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5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Rg st="1" end="1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9&#1051;&#1077;&#1074;%20&#1051;&#1077;&#1097;&#1077;&#1085;&#1082;&#1086;%20-%20&#1044;&#1077;&#1085;&#1100;%20&#1055;&#1086;&#1073;&#1077;&#1076;&#1099;%20(minus)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Презентация   « Литературно-музыкальная</a:t>
            </a:r>
            <a:r>
              <a:rPr lang="ru-RU" sz="3600" dirty="0" smtClean="0"/>
              <a:t> композиция ко Дню </a:t>
            </a:r>
            <a:r>
              <a:rPr lang="ru-RU" sz="3600" dirty="0" smtClean="0"/>
              <a:t>Победы»</a:t>
            </a:r>
            <a:br>
              <a:rPr lang="ru-RU" sz="3600" dirty="0" smtClean="0"/>
            </a:br>
            <a:r>
              <a:rPr lang="ru-RU" sz="2200" dirty="0" smtClean="0"/>
              <a:t>Автор презентации учитель </a:t>
            </a:r>
            <a:r>
              <a:rPr lang="ru-RU" sz="2200" dirty="0" smtClean="0"/>
              <a:t>н</a:t>
            </a:r>
            <a:r>
              <a:rPr lang="ru-RU" sz="2200" dirty="0" smtClean="0"/>
              <a:t>ачальных классов  </a:t>
            </a:r>
            <a:r>
              <a:rPr lang="ru-RU" sz="2200" dirty="0" err="1" smtClean="0"/>
              <a:t>Смоленко</a:t>
            </a:r>
            <a:r>
              <a:rPr lang="ru-RU" sz="2200" dirty="0" smtClean="0"/>
              <a:t> Н К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https://ds04.infourok.ru/uploads/ex/0ea8/00128537-b975037c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57349"/>
            <a:ext cx="8305800" cy="4438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baltnews.ee/images/101374/76/101374760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"/>
            <a:ext cx="8763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9Лев Лещенко - День Победы (minu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28600" y="6172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Ð±ÐµÐ´Ð° Ð² ÑÐ¾ÑÐ¾Ð³ÑÐ°ÑÐ¸ÑÑ (100 ÑÐ¾ÑÐ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"/>
            <a:ext cx="7848600" cy="60198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ensby.com/images/stories/articles/2017/8384/quotes-heroes-great-patriotic-war-m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85800"/>
            <a:ext cx="7620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hoto-day.ru/wp-content/uploads/2012/05/bp1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533400"/>
            <a:ext cx="8458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ytimg.com/vi/YyHBPWA_tTg/maxresdefaul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685800"/>
            <a:ext cx="7924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dn.fishki.net/upload/post/2016/07/13/2011578/88349-original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1" y="228600"/>
            <a:ext cx="7848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mg-fotki.yandex.ru/get/6701/203707123.1e/0_a0978_30825c1d_XXL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1" y="685800"/>
            <a:ext cx="6858000" cy="5562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900igr.net/up/datai/164670/0010-010-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04801"/>
            <a:ext cx="8077200" cy="62484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ytimg.com/vi/4pi2MTObLWU/maxresdefaul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"/>
            <a:ext cx="7848601" cy="6324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urgut-tr.gazprom.ru/d/socialresponsibilitypost/49/73/3e1r18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" y="533400"/>
            <a:ext cx="7924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leisureblog.ru/wp-content/uploads/2017/05/0_c1d83_21d9aa97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0"/>
            <a:ext cx="6324600" cy="63246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r87.fssprus.ru/files/87/01_9_maya_3__20144817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533400"/>
            <a:ext cx="7924799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put.ru/pictures/max/311/957626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1" y="762000"/>
            <a:ext cx="7772400" cy="548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3</Words>
  <PresentationFormat>Экран (4:3)</PresentationFormat>
  <Paragraphs>1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Презентация   « Литературно-музыкальная композиция ко Дню Победы» Автор презентации учитель начальных классов  Смоленко Н К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16</cp:revision>
  <dcterms:created xsi:type="dcterms:W3CDTF">2018-04-27T00:15:52Z</dcterms:created>
  <dcterms:modified xsi:type="dcterms:W3CDTF">2020-05-13T23:59:56Z</dcterms:modified>
</cp:coreProperties>
</file>