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7" r:id="rId8"/>
    <p:sldId id="269" r:id="rId9"/>
    <p:sldId id="27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569" autoAdjust="0"/>
  </p:normalViewPr>
  <p:slideViewPr>
    <p:cSldViewPr>
      <p:cViewPr varScale="1">
        <p:scale>
          <a:sx n="66" d="100"/>
          <a:sy n="66" d="100"/>
        </p:scale>
        <p:origin x="-87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16.08.2022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2000" b="1" dirty="0"/>
              <a:t>Муниципальное бюджетное дошкольное образовательное учреждение</a:t>
            </a:r>
            <a:br>
              <a:rPr lang="ru-RU" sz="2000" b="1" dirty="0"/>
            </a:br>
            <a:r>
              <a:rPr lang="ru-RU" sz="2000" b="1" dirty="0" smtClean="0"/>
              <a:t>№89 «Крепыш»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403648" y="2132856"/>
            <a:ext cx="6400800" cy="3384376"/>
          </a:xfrm>
        </p:spPr>
        <p:txBody>
          <a:bodyPr>
            <a:normAutofit fontScale="77500" lnSpcReduction="20000"/>
          </a:bodyPr>
          <a:lstStyle/>
          <a:p>
            <a:r>
              <a:rPr lang="ru-RU" sz="3600" b="1" dirty="0" smtClean="0">
                <a:solidFill>
                  <a:schemeClr val="tx1"/>
                </a:solidFill>
              </a:rPr>
              <a:t>Мастер-класс для родителей</a:t>
            </a:r>
          </a:p>
          <a:p>
            <a:r>
              <a:rPr lang="ru-RU" sz="3600" b="1" dirty="0" smtClean="0">
                <a:solidFill>
                  <a:schemeClr val="tx1"/>
                </a:solidFill>
              </a:rPr>
              <a:t>«Авторская поделка из природного и бросового материала «Ежик»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Подготовила: </a:t>
            </a:r>
            <a:r>
              <a:rPr lang="ru-RU" dirty="0" err="1" smtClean="0">
                <a:solidFill>
                  <a:schemeClr val="tx1"/>
                </a:solidFill>
              </a:rPr>
              <a:t>Лау</a:t>
            </a:r>
            <a:r>
              <a:rPr lang="ru-RU" dirty="0" smtClean="0">
                <a:solidFill>
                  <a:schemeClr val="tx1"/>
                </a:solidFill>
              </a:rPr>
              <a:t> А.В.,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Воспитатель</a:t>
            </a:r>
          </a:p>
          <a:p>
            <a:pPr algn="r"/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Сургут, 2020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3569636"/>
            <a:ext cx="1728191" cy="3072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93809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836712"/>
            <a:ext cx="6400800" cy="2520280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Этапы работы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1.Для создания корпуса берем любой подручный материал подходящей формы, в данном случае я использовала старые мячики и часть упаковки от яиц, все детали  соединила при помощи клеевого пистолета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29895" y="2670905"/>
            <a:ext cx="2504877" cy="4453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76357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475656" y="620688"/>
            <a:ext cx="6400800" cy="121920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2. Для придания формы телу ежика, обматываем заготовку фольгой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3187" y="1772816"/>
            <a:ext cx="2860415" cy="5085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279399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87624" y="1556792"/>
            <a:ext cx="6768752" cy="374441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3. При помощи клейстера и ваты обклеиваем заготовку из </a:t>
            </a:r>
            <a:r>
              <a:rPr lang="ru-RU" sz="2800" b="1" dirty="0" err="1" smtClean="0">
                <a:solidFill>
                  <a:schemeClr val="tx1"/>
                </a:solidFill>
              </a:rPr>
              <a:t>фальги</a:t>
            </a:r>
            <a:r>
              <a:rPr lang="ru-RU" sz="2800" b="1" dirty="0" smtClean="0">
                <a:solidFill>
                  <a:schemeClr val="tx1"/>
                </a:solidFill>
              </a:rPr>
              <a:t> и даем ей высохнуть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3621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5656" y="980728"/>
            <a:ext cx="6400800" cy="121920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4. После того как вата высохла, приклеиваем к спинке ежика шишки.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204864"/>
            <a:ext cx="2432869" cy="4325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11145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5656" y="980728"/>
            <a:ext cx="6400800" cy="1219200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5</a:t>
            </a:r>
            <a:r>
              <a:rPr lang="ru-RU" b="1" dirty="0" smtClean="0">
                <a:solidFill>
                  <a:schemeClr val="tx1"/>
                </a:solidFill>
              </a:rPr>
              <a:t>. Из кусочков проволоки и джута делаем лапки, приклеиваем из к телу ежика при помощи клеевого пистолета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5912" y="1434768"/>
            <a:ext cx="2720901" cy="48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3439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33685" y="836712"/>
            <a:ext cx="8229600" cy="5688632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tx1"/>
                </a:solidFill>
              </a:rPr>
              <a:t>6</a:t>
            </a:r>
            <a:r>
              <a:rPr lang="ru-RU" b="1" dirty="0" smtClean="0">
                <a:solidFill>
                  <a:schemeClr val="tx1"/>
                </a:solidFill>
              </a:rPr>
              <a:t>. Оформляем мордочку, делаем носик из кофейный зерен, приклеиваем глазки.</a:t>
            </a:r>
          </a:p>
          <a:p>
            <a:pPr marL="0" indent="0" algn="ctr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Наш ежик готов!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844824"/>
            <a:ext cx="2160240" cy="384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640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33685" y="836712"/>
            <a:ext cx="8229600" cy="5688632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</a:rPr>
              <a:t>В подобной технике можно выполнить корзину</a:t>
            </a:r>
            <a:endParaRPr lang="ru-RU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700808"/>
            <a:ext cx="2288852" cy="406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698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187624" y="1556792"/>
            <a:ext cx="7234659" cy="2808312"/>
          </a:xfrm>
        </p:spPr>
        <p:txBody>
          <a:bodyPr/>
          <a:lstStyle/>
          <a:p>
            <a:pPr marL="0" indent="0" algn="ctr">
              <a:buNone/>
            </a:pPr>
            <a:r>
              <a:rPr lang="ru-RU" sz="8000" b="1" dirty="0" smtClean="0">
                <a:solidFill>
                  <a:srgbClr val="FF0000"/>
                </a:solidFill>
              </a:rPr>
              <a:t>Спасибо за внимание!</a:t>
            </a:r>
            <a:endParaRPr lang="ru-RU" sz="80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2855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87</TotalTime>
  <Words>147</Words>
  <Application>Microsoft Office PowerPoint</Application>
  <PresentationFormat>Экран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Исполнительная</vt:lpstr>
      <vt:lpstr>Муниципальное бюджетное дошкольное образовательное учреждение №89 «Крепыш»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№27 «Микки-Маус»</dc:title>
  <dc:creator>Анна</dc:creator>
  <cp:lastModifiedBy>Анна</cp:lastModifiedBy>
  <cp:revision>12</cp:revision>
  <dcterms:created xsi:type="dcterms:W3CDTF">2021-04-08T13:07:53Z</dcterms:created>
  <dcterms:modified xsi:type="dcterms:W3CDTF">2022-08-16T18:56:23Z</dcterms:modified>
</cp:coreProperties>
</file>