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83" r:id="rId3"/>
    <p:sldId id="281" r:id="rId4"/>
    <p:sldId id="257" r:id="rId5"/>
    <p:sldId id="258" r:id="rId6"/>
    <p:sldId id="263" r:id="rId7"/>
    <p:sldId id="264" r:id="rId8"/>
    <p:sldId id="275" r:id="rId9"/>
    <p:sldId id="259" r:id="rId10"/>
    <p:sldId id="260" r:id="rId11"/>
    <p:sldId id="261" r:id="rId12"/>
    <p:sldId id="265" r:id="rId13"/>
    <p:sldId id="262" r:id="rId14"/>
    <p:sldId id="276" r:id="rId15"/>
    <p:sldId id="266" r:id="rId16"/>
    <p:sldId id="267" r:id="rId17"/>
    <p:sldId id="269" r:id="rId18"/>
    <p:sldId id="268" r:id="rId19"/>
    <p:sldId id="270" r:id="rId20"/>
    <p:sldId id="272" r:id="rId21"/>
    <p:sldId id="274" r:id="rId22"/>
    <p:sldId id="273" r:id="rId23"/>
    <p:sldId id="278" r:id="rId24"/>
    <p:sldId id="284" r:id="rId25"/>
    <p:sldId id="285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78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C1FFBE-126F-49D4-B54E-5833FA1DB25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1F6386-4E36-4849-BFA8-5725D3A1412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18.03.2020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6000">
              <a:srgbClr val="FFC000">
                <a:alpha val="29000"/>
              </a:srgbClr>
            </a:gs>
            <a:gs pos="68000">
              <a:schemeClr val="bg1">
                <a:tint val="65000"/>
                <a:satMod val="300000"/>
                <a:alpha val="2000"/>
              </a:schemeClr>
            </a:gs>
            <a:gs pos="100000">
              <a:schemeClr val="bg1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11560" y="1268760"/>
            <a:ext cx="784887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Красивые вазочки своими руками</a:t>
            </a:r>
            <a:endParaRPr lang="ru-RU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483768" y="335699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Мастер- класс </a:t>
            </a:r>
          </a:p>
          <a:p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                   для родителей и детей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148064" y="4653136"/>
            <a:ext cx="35477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 </a:t>
            </a:r>
            <a:r>
              <a:rPr lang="ru-RU" dirty="0">
                <a:solidFill>
                  <a:schemeClr val="accent3">
                    <a:lumMod val="75000"/>
                  </a:schemeClr>
                </a:solidFill>
              </a:rPr>
              <a:t>Воспитатель Сироткина Н.Ф.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6000">
              <a:srgbClr val="FFC000">
                <a:alpha val="29000"/>
              </a:srgbClr>
            </a:gs>
            <a:gs pos="68000">
              <a:schemeClr val="bg1">
                <a:tint val="65000"/>
                <a:satMod val="300000"/>
                <a:alpha val="2000"/>
              </a:schemeClr>
            </a:gs>
            <a:gs pos="100000">
              <a:schemeClr val="bg1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332656"/>
            <a:ext cx="79208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4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крепление 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эмоциональных  контактов  между детьми и взрослыми. Создание положительных эмоций, атмосферы радости и взаимопонимания. Повышение самооценки ребенка. Установление доверия и взаимопонимания между родителями и педагогами.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747239" y="3140968"/>
            <a:ext cx="63722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Унылая пора! Очей очарованье!</a:t>
            </a:r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Приятна мне твоя прощальная краса —</a:t>
            </a:r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Люблю я пышное природы увяданье,</a:t>
            </a:r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В багрец и в золото одетые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леса…</a:t>
            </a:r>
          </a:p>
          <a:p>
            <a:endParaRPr lang="ru-RU" dirty="0"/>
          </a:p>
          <a:p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                             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Отрывок 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из 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«Осени» 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А. </a:t>
            </a:r>
            <a:r>
              <a:rPr lang="ru-RU" dirty="0" smtClean="0">
                <a:solidFill>
                  <a:schemeClr val="accent3">
                    <a:lumMod val="50000"/>
                  </a:schemeClr>
                </a:solidFill>
              </a:rPr>
              <a:t>С. Пушкин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66196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23528" y="260648"/>
            <a:ext cx="849694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приходом осени ощущается удивительный прилив сил и энергии. Природа стремительно преображается и наполняется буйством красок и ароматов. Невольно хочется улыбаться в предвкушении чего-то нового, светлого, трогательного. Возникает желание преобразить жизнь, избавиться от всего серого и унылого, окружить себя яркими красивыми вещами. Гуляя в лесу, в парке и любуясь разноцветными листьями, возникает желание собрать большой  красивый букет, украсить им комнату. А если поставить такой букет в вазу, сделанную своими руками, такой букет станет еще наряднее. Конечно, можно воспользоваться покупной вазой, но гораздо полезней и интересней сделать вместе с ребенком вазу своими руками. Эта эксклюзивная вещь станет яркой деталью в интерьере детской комнаты, а еще ее можно подарить близкому человеку.  </a:t>
            </a:r>
            <a:endParaRPr lang="ru-RU" sz="2000" dirty="0" smtClean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Предлагаем </a:t>
            </a:r>
            <a:r>
              <a:rPr lang="ru-RU" sz="20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удивительную красочную вазу своими руками. </a:t>
            </a:r>
          </a:p>
          <a:p>
            <a:pPr algn="just"/>
            <a:r>
              <a:rPr lang="ru-RU" sz="20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-Уважаемые родители! Чтобы вдохновить вас на создание своей уникальной вазочки,  посмотрите презентацию о разнообразии ваз, сделанных своими руками и разнообразии  материалов, из которых они сделаны.</a:t>
            </a:r>
          </a:p>
        </p:txBody>
      </p:sp>
    </p:spTree>
    <p:extLst>
      <p:ext uri="{BB962C8B-B14F-4D97-AF65-F5344CB8AC3E}">
        <p14:creationId xmlns:p14="http://schemas.microsoft.com/office/powerpoint/2010/main" val="19772505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sdelajrukami.ru/wp-content/uploads/2017/06/vaza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404664"/>
            <a:ext cx="5904656" cy="561662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Картинки по запросу вазочки своими рукам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980728"/>
            <a:ext cx="6264696" cy="489654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как сделать вазу из ниток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908720"/>
            <a:ext cx="5832648" cy="504056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вазы своими руками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692696"/>
            <a:ext cx="5112568" cy="547260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s://kuhnileona.ru/wp-content/uploads/2018/10/dekor-vazy-svoimi-rukami_58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476672"/>
            <a:ext cx="5112568" cy="59046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вазы своими рукам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692696"/>
            <a:ext cx="6264696" cy="511256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ваза из бумаги своими рукам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620688"/>
            <a:ext cx="4968552" cy="54006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ваза своими рукам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052736"/>
            <a:ext cx="5832648" cy="504056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самодельные вазы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620688"/>
            <a:ext cx="5472608" cy="561662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476672"/>
            <a:ext cx="4896544" cy="583264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s://kuhnileona.ru/wp-content/uploads/2018/10/dekor-vazy-svoimi-rukami_50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1124744"/>
            <a:ext cx="4248472" cy="49685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Ваза-своими-руками-Фото-и-видео-как-сделать-вазу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764704"/>
            <a:ext cx="6096000" cy="525658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3.bp.blogspot.com/-nKjnHB06O00/UVHcXSiq50I/AAAAAAAAGX4/KaqYUAgsAcs/s1600/lutiki+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052736"/>
            <a:ext cx="6867525" cy="488746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60648"/>
            <a:ext cx="6794376" cy="570200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620688"/>
            <a:ext cx="4104456" cy="568863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2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620688"/>
            <a:ext cx="4392488" cy="554461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Картинки по запросу вазочки своими рукам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484784"/>
            <a:ext cx="5638800" cy="371475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вазочки своими руками Мастер Сергеи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88640"/>
            <a:ext cx="5400600" cy="64807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Картинки по запросу вазочки своими руками с атласными ленточкам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620689"/>
            <a:ext cx="6984776" cy="504056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764704"/>
            <a:ext cx="77048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Вот какие замечательные вазы у нас получились</a:t>
            </a:r>
            <a:r>
              <a:rPr lang="ru-RU" sz="200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pPr algn="ctr"/>
            <a:r>
              <a:rPr lang="ru-RU" sz="200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такую вазу каждый из вас может поставить любой букет и будет он выглядеть очень нарядно!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780367"/>
            <a:ext cx="5850396" cy="4387797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412776"/>
            <a:ext cx="3816424" cy="508856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620688"/>
            <a:ext cx="4104456" cy="518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6608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988840"/>
            <a:ext cx="3795886" cy="470652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05"/>
          <a:stretch/>
        </p:blipFill>
        <p:spPr>
          <a:xfrm>
            <a:off x="467544" y="620688"/>
            <a:ext cx="4009374" cy="42657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613445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315</TotalTime>
  <Words>280</Words>
  <Application>Microsoft Office PowerPoint</Application>
  <PresentationFormat>Экран (4:3)</PresentationFormat>
  <Paragraphs>18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2" baseType="lpstr">
      <vt:lpstr>Calibri</vt:lpstr>
      <vt:lpstr>Lucida Sans Unicode</vt:lpstr>
      <vt:lpstr>Times New Roman</vt:lpstr>
      <vt:lpstr>Verdana</vt:lpstr>
      <vt:lpstr>Wingdings 2</vt:lpstr>
      <vt:lpstr>Wingdings 3</vt:lpstr>
      <vt:lpstr>Открытая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Красивые вазочки своими руками</dc:title>
  <dc:creator>Наталья</dc:creator>
  <cp:lastModifiedBy>Детский сад</cp:lastModifiedBy>
  <cp:revision>36</cp:revision>
  <dcterms:created xsi:type="dcterms:W3CDTF">2019-10-01T17:55:21Z</dcterms:created>
  <dcterms:modified xsi:type="dcterms:W3CDTF">2020-03-18T12:49:00Z</dcterms:modified>
</cp:coreProperties>
</file>