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8" r:id="rId4"/>
    <p:sldId id="259" r:id="rId5"/>
    <p:sldId id="260" r:id="rId6"/>
    <p:sldId id="264" r:id="rId7"/>
    <p:sldId id="265" r:id="rId8"/>
    <p:sldId id="268" r:id="rId9"/>
    <p:sldId id="269" r:id="rId10"/>
    <p:sldId id="271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755" autoAdjust="0"/>
    <p:restoredTop sz="96400" autoAdjust="0"/>
  </p:normalViewPr>
  <p:slideViewPr>
    <p:cSldViewPr>
      <p:cViewPr varScale="1">
        <p:scale>
          <a:sx n="116" d="100"/>
          <a:sy n="116" d="100"/>
        </p:scale>
        <p:origin x="1686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1997A-49B8-4096-8111-33324DFCC16C}" type="datetimeFigureOut">
              <a:rPr lang="ru-RU" smtClean="0"/>
              <a:t>19.02.2025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AEED0-A410-406C-B591-F3031AD62D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19751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1997A-49B8-4096-8111-33324DFCC16C}" type="datetimeFigureOut">
              <a:rPr lang="ru-RU" smtClean="0"/>
              <a:t>19.02.2025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AEED0-A410-406C-B591-F3031AD62D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15299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1997A-49B8-4096-8111-33324DFCC16C}" type="datetimeFigureOut">
              <a:rPr lang="ru-RU" smtClean="0"/>
              <a:t>19.02.2025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AEED0-A410-406C-B591-F3031AD62D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41790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1997A-49B8-4096-8111-33324DFCC16C}" type="datetimeFigureOut">
              <a:rPr lang="ru-RU" smtClean="0"/>
              <a:t>19.02.2025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AEED0-A410-406C-B591-F3031AD62D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9854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1997A-49B8-4096-8111-33324DFCC16C}" type="datetimeFigureOut">
              <a:rPr lang="ru-RU" smtClean="0"/>
              <a:t>19.02.2025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AEED0-A410-406C-B591-F3031AD62D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40171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1997A-49B8-4096-8111-33324DFCC16C}" type="datetimeFigureOut">
              <a:rPr lang="ru-RU" smtClean="0"/>
              <a:t>19.02.2025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AEED0-A410-406C-B591-F3031AD62D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24859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1997A-49B8-4096-8111-33324DFCC16C}" type="datetimeFigureOut">
              <a:rPr lang="ru-RU" smtClean="0"/>
              <a:t>19.02.2025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AEED0-A410-406C-B591-F3031AD62D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899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1997A-49B8-4096-8111-33324DFCC16C}" type="datetimeFigureOut">
              <a:rPr lang="ru-RU" smtClean="0"/>
              <a:t>19.02.2025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AEED0-A410-406C-B591-F3031AD62D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3484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1997A-49B8-4096-8111-33324DFCC16C}" type="datetimeFigureOut">
              <a:rPr lang="ru-RU" smtClean="0"/>
              <a:t>19.02.2025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AEED0-A410-406C-B591-F3031AD62D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7379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1997A-49B8-4096-8111-33324DFCC16C}" type="datetimeFigureOut">
              <a:rPr lang="ru-RU" smtClean="0"/>
              <a:t>19.02.2025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AEED0-A410-406C-B591-F3031AD62D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69186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1997A-49B8-4096-8111-33324DFCC16C}" type="datetimeFigureOut">
              <a:rPr lang="ru-RU" smtClean="0"/>
              <a:t>19.02.2025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AEED0-A410-406C-B591-F3031AD62D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13081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51997A-49B8-4096-8111-33324DFCC16C}" type="datetimeFigureOut">
              <a:rPr lang="ru-RU" smtClean="0"/>
              <a:t>19.02.2025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CAEED0-A410-406C-B591-F3031AD62D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47287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3" Type="http://schemas.openxmlformats.org/officeDocument/2006/relationships/slide" Target="slide4.xml"/><Relationship Id="rId7" Type="http://schemas.openxmlformats.org/officeDocument/2006/relationships/slide" Target="slide9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6.xml"/><Relationship Id="rId5" Type="http://schemas.openxmlformats.org/officeDocument/2006/relationships/slide" Target="slide7.xml"/><Relationship Id="rId4" Type="http://schemas.openxmlformats.org/officeDocument/2006/relationships/slide" Target="slide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Титульный слайд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35597" y="1628799"/>
            <a:ext cx="72728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/>
              <a:t>Интерактивная игра</a:t>
            </a:r>
          </a:p>
          <a:p>
            <a:pPr algn="ctr"/>
            <a:r>
              <a:rPr lang="ru-RU" sz="3600" dirty="0" smtClean="0"/>
              <a:t>«Самый </a:t>
            </a:r>
            <a:r>
              <a:rPr lang="ru-RU" sz="3600" dirty="0"/>
              <a:t>правильный на дороге!»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3013" y="2829128"/>
            <a:ext cx="4817975" cy="3097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2410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Примечание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97386" y="1774557"/>
            <a:ext cx="70494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/>
              <a:t>Примечание к </a:t>
            </a:r>
            <a:r>
              <a:rPr lang="ru-RU" sz="3600" dirty="0" smtClean="0"/>
              <a:t>интерактивной игре</a:t>
            </a:r>
            <a:endParaRPr lang="ru-RU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225309" y="2420888"/>
            <a:ext cx="871296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В </a:t>
            </a:r>
            <a:r>
              <a:rPr lang="ru-RU" sz="2800" dirty="0"/>
              <a:t>начале игры, учащиеся делятся на две команды, за каждый правильный ответ команде выдается один балл. Победившая команда получает диплом об успешном прохождении игры «Самый правильный на дороге!»</a:t>
            </a:r>
          </a:p>
          <a:p>
            <a:r>
              <a:rPr lang="ru-RU" sz="2800" dirty="0"/>
              <a:t>Навигация по плакату происходит через левую кнопку мыши, либо же через нажатия на кнопки на интерактивной доске. </a:t>
            </a:r>
          </a:p>
        </p:txBody>
      </p:sp>
    </p:spTree>
    <p:extLst>
      <p:ext uri="{BB962C8B-B14F-4D97-AF65-F5344CB8AC3E}">
        <p14:creationId xmlns:p14="http://schemas.microsoft.com/office/powerpoint/2010/main" val="4281633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Навигация</a:t>
            </a:r>
            <a:r>
              <a:rPr lang="ru-RU" baseline="0" dirty="0"/>
              <a:t> </a:t>
            </a:r>
            <a:endParaRPr lang="ru-RU" dirty="0"/>
          </a:p>
        </p:txBody>
      </p:sp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7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8278" y="345998"/>
            <a:ext cx="89274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/>
              <a:t>Викторина «Самый правильный на дороге!»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64907" y="1767121"/>
            <a:ext cx="2952328" cy="1224136"/>
          </a:xfrm>
          <a:prstGeom prst="roundRect">
            <a:avLst/>
          </a:prstGeom>
          <a:solidFill>
            <a:srgbClr val="FF3333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+mj-lt"/>
              </a:rPr>
              <a:t>Дорожные знаки </a:t>
            </a:r>
          </a:p>
        </p:txBody>
      </p:sp>
      <p:sp>
        <p:nvSpPr>
          <p:cNvPr id="7" name="Скругленный прямоугольник 6">
            <a:hlinkClick r:id="rId3" action="ppaction://hlinksldjump"/>
          </p:cNvPr>
          <p:cNvSpPr/>
          <p:nvPr/>
        </p:nvSpPr>
        <p:spPr>
          <a:xfrm>
            <a:off x="3505267" y="1767121"/>
            <a:ext cx="1224136" cy="1224136"/>
          </a:xfrm>
          <a:prstGeom prst="roundRect">
            <a:avLst/>
          </a:prstGeom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/>
              <a:t>1</a:t>
            </a:r>
          </a:p>
        </p:txBody>
      </p:sp>
      <p:sp>
        <p:nvSpPr>
          <p:cNvPr id="8" name="Скругленный прямоугольник 7">
            <a:hlinkClick r:id="rId4" action="ppaction://hlinksldjump"/>
          </p:cNvPr>
          <p:cNvSpPr/>
          <p:nvPr/>
        </p:nvSpPr>
        <p:spPr>
          <a:xfrm>
            <a:off x="4881803" y="1780328"/>
            <a:ext cx="1224136" cy="1224136"/>
          </a:xfrm>
          <a:prstGeom prst="roundRect">
            <a:avLst/>
          </a:prstGeom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/>
              <a:t>2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80683" y="3315293"/>
            <a:ext cx="2952328" cy="1224136"/>
          </a:xfrm>
          <a:prstGeom prst="roundRect">
            <a:avLst/>
          </a:prstGeom>
          <a:solidFill>
            <a:srgbClr val="FFFF00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/>
              <a:t>Возраст</a:t>
            </a:r>
          </a:p>
        </p:txBody>
      </p:sp>
      <p:sp>
        <p:nvSpPr>
          <p:cNvPr id="14" name="Скругленный прямоугольник 13">
            <a:hlinkClick r:id="rId5" action="ppaction://hlinksldjump"/>
          </p:cNvPr>
          <p:cNvSpPr/>
          <p:nvPr/>
        </p:nvSpPr>
        <p:spPr>
          <a:xfrm>
            <a:off x="4904916" y="3315293"/>
            <a:ext cx="1224136" cy="1224136"/>
          </a:xfrm>
          <a:prstGeom prst="roundRect">
            <a:avLst/>
          </a:prstGeom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/>
              <a:t>2</a:t>
            </a:r>
          </a:p>
        </p:txBody>
      </p:sp>
      <p:sp>
        <p:nvSpPr>
          <p:cNvPr id="15" name="Скругленный прямоугольник 14">
            <a:hlinkClick r:id="rId6" action="ppaction://hlinksldjump"/>
          </p:cNvPr>
          <p:cNvSpPr/>
          <p:nvPr/>
        </p:nvSpPr>
        <p:spPr>
          <a:xfrm>
            <a:off x="3505267" y="3311732"/>
            <a:ext cx="1224136" cy="1224136"/>
          </a:xfrm>
          <a:prstGeom prst="roundRect">
            <a:avLst/>
          </a:prstGeom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/>
              <a:t>1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264907" y="4863465"/>
            <a:ext cx="2952328" cy="1224136"/>
          </a:xfrm>
          <a:prstGeom prst="roundRect">
            <a:avLst/>
          </a:prstGeom>
          <a:solidFill>
            <a:srgbClr val="00B050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/>
              <a:t>Участники дорожного движения</a:t>
            </a:r>
          </a:p>
        </p:txBody>
      </p:sp>
      <p:sp>
        <p:nvSpPr>
          <p:cNvPr id="20" name="Скругленный прямоугольник 19">
            <a:hlinkClick r:id="rId7" action="ppaction://hlinksldjump"/>
          </p:cNvPr>
          <p:cNvSpPr/>
          <p:nvPr/>
        </p:nvSpPr>
        <p:spPr>
          <a:xfrm>
            <a:off x="4904916" y="4867180"/>
            <a:ext cx="1224136" cy="1224136"/>
          </a:xfrm>
          <a:prstGeom prst="roundRect">
            <a:avLst/>
          </a:prstGeom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/>
              <a:t>2</a:t>
            </a:r>
          </a:p>
        </p:txBody>
      </p:sp>
      <p:sp>
        <p:nvSpPr>
          <p:cNvPr id="21" name="Скругленный прямоугольник 20">
            <a:hlinkClick r:id="rId8" action="ppaction://hlinksldjump"/>
          </p:cNvPr>
          <p:cNvSpPr/>
          <p:nvPr/>
        </p:nvSpPr>
        <p:spPr>
          <a:xfrm>
            <a:off x="3505267" y="4863619"/>
            <a:ext cx="1224136" cy="1224136"/>
          </a:xfrm>
          <a:prstGeom prst="roundRect">
            <a:avLst/>
          </a:prstGeom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624734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Дорожные знаки</a:t>
            </a:r>
            <a:br>
              <a:rPr lang="ru-RU" dirty="0"/>
            </a:br>
            <a:r>
              <a:rPr lang="ru-RU" dirty="0"/>
              <a:t>Первый вопрос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939278" y="1553665"/>
            <a:ext cx="53001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/>
              <a:t>Что обозначает этот знак?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01767" y="2564904"/>
            <a:ext cx="3240360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Скругленный прямоугольник 7"/>
          <p:cNvSpPr/>
          <p:nvPr/>
        </p:nvSpPr>
        <p:spPr>
          <a:xfrm>
            <a:off x="5000937" y="2204864"/>
            <a:ext cx="2952328" cy="1224136"/>
          </a:xfrm>
          <a:prstGeom prst="roundRect">
            <a:avLst/>
          </a:prstGeom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+mj-lt"/>
              </a:rPr>
              <a:t>Главная дорога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004048" y="3573016"/>
            <a:ext cx="2952328" cy="1224136"/>
          </a:xfrm>
          <a:prstGeom prst="roundRect">
            <a:avLst/>
          </a:prstGeom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+mj-lt"/>
              </a:rPr>
              <a:t>Вблизи находится пляж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004048" y="5013176"/>
            <a:ext cx="2952328" cy="1224136"/>
          </a:xfrm>
          <a:prstGeom prst="roundRect">
            <a:avLst/>
          </a:prstGeom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+mj-lt"/>
              </a:rPr>
              <a:t>Стоянка</a:t>
            </a:r>
          </a:p>
        </p:txBody>
      </p:sp>
      <p:sp>
        <p:nvSpPr>
          <p:cNvPr id="6" name="Стрелка вправо 5">
            <a:hlinkClick r:id="rId4" action="ppaction://hlinksldjump"/>
          </p:cNvPr>
          <p:cNvSpPr/>
          <p:nvPr/>
        </p:nvSpPr>
        <p:spPr>
          <a:xfrm rot="10800000">
            <a:off x="179512" y="260648"/>
            <a:ext cx="93610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7764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6923C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Дорожные</a:t>
            </a:r>
            <a:r>
              <a:rPr lang="ru-RU" baseline="0" dirty="0"/>
              <a:t> знаки Второй вопрос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/>
              <a:t>Дорожные знаки</a:t>
            </a:r>
            <a:br>
              <a:rPr lang="ru-RU" dirty="0"/>
            </a:br>
            <a:r>
              <a:rPr lang="ru-RU" dirty="0"/>
              <a:t>Второй вопрос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939278" y="1553665"/>
            <a:ext cx="53001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/>
              <a:t>Что обозначает этот знак?</a:t>
            </a:r>
          </a:p>
        </p:txBody>
      </p:sp>
      <p:pic>
        <p:nvPicPr>
          <p:cNvPr id="1027" name="Picture 3" descr="C:\Users\Учитель\Desktop\Znak-3.1-Vezd-zapreshhe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165018"/>
            <a:ext cx="4248472" cy="3793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Скругленный прямоугольник 9"/>
          <p:cNvSpPr/>
          <p:nvPr/>
        </p:nvSpPr>
        <p:spPr>
          <a:xfrm>
            <a:off x="5004048" y="4980317"/>
            <a:ext cx="2952328" cy="1224136"/>
          </a:xfrm>
          <a:prstGeom prst="roundRect">
            <a:avLst/>
          </a:prstGeom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+mj-lt"/>
              </a:rPr>
              <a:t>Проезд запрещен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004048" y="3573016"/>
            <a:ext cx="2952328" cy="1224136"/>
          </a:xfrm>
          <a:prstGeom prst="roundRect">
            <a:avLst/>
          </a:prstGeom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+mj-lt"/>
              </a:rPr>
              <a:t>Тротуар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993906" y="2205045"/>
            <a:ext cx="2952328" cy="1224136"/>
          </a:xfrm>
          <a:prstGeom prst="roundRect">
            <a:avLst/>
          </a:prstGeom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+mj-lt"/>
              </a:rPr>
              <a:t>Место отдыха</a:t>
            </a:r>
          </a:p>
        </p:txBody>
      </p:sp>
      <p:sp>
        <p:nvSpPr>
          <p:cNvPr id="13" name="Стрелка вправо 12">
            <a:hlinkClick r:id="rId4" action="ppaction://hlinksldjump"/>
          </p:cNvPr>
          <p:cNvSpPr/>
          <p:nvPr/>
        </p:nvSpPr>
        <p:spPr>
          <a:xfrm rot="10800000">
            <a:off x="179512" y="260648"/>
            <a:ext cx="93610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2635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6923C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Возраст</a:t>
            </a:r>
            <a:r>
              <a:rPr lang="ru-RU" baseline="0" dirty="0"/>
              <a:t> Вопрос 1</a:t>
            </a:r>
            <a:endParaRPr lang="ru-RU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1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Стрелка вправо 4">
            <a:hlinkClick r:id="rId3" action="ppaction://hlinksldjump"/>
          </p:cNvPr>
          <p:cNvSpPr/>
          <p:nvPr/>
        </p:nvSpPr>
        <p:spPr>
          <a:xfrm rot="10800000">
            <a:off x="179512" y="260648"/>
            <a:ext cx="93610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585192" y="203871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/>
              <a:t>Возраст</a:t>
            </a:r>
            <a:br>
              <a:rPr lang="ru-RU" dirty="0"/>
            </a:br>
            <a:r>
              <a:rPr lang="ru-RU" dirty="0"/>
              <a:t> Первый вопрос</a:t>
            </a:r>
          </a:p>
        </p:txBody>
      </p:sp>
      <p:sp>
        <p:nvSpPr>
          <p:cNvPr id="14" name="Rectangle 2">
            <a:extLst>
              <a:ext uri="{FF2B5EF4-FFF2-40B4-BE49-F238E27FC236}">
                <a16:creationId xmlns:a16="http://schemas.microsoft.com/office/drawing/2014/main" xmlns="" id="{370A0B59-4540-4DE3-9562-E12D8133CA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-6733256" y="1615685"/>
            <a:ext cx="826987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ru-RU" alt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F699C84C-4D75-4F02-B62B-0D82672976D3}"/>
              </a:ext>
            </a:extLst>
          </p:cNvPr>
          <p:cNvSpPr txBox="1"/>
          <p:nvPr/>
        </p:nvSpPr>
        <p:spPr>
          <a:xfrm>
            <a:off x="-59344" y="1170710"/>
            <a:ext cx="92626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/>
              <a:t>С какого возраста можно учиться в автошколе?</a:t>
            </a:r>
          </a:p>
        </p:txBody>
      </p:sp>
      <p:pic>
        <p:nvPicPr>
          <p:cNvPr id="24" name="Рисунок 23">
            <a:extLst>
              <a:ext uri="{FF2B5EF4-FFF2-40B4-BE49-F238E27FC236}">
                <a16:creationId xmlns:a16="http://schemas.microsoft.com/office/drawing/2014/main" xmlns="" id="{2F058ABD-E834-4A14-A770-A8A719C8D5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615253"/>
            <a:ext cx="3580311" cy="3580311"/>
          </a:xfrm>
          <a:prstGeom prst="rect">
            <a:avLst/>
          </a:prstGeom>
        </p:spPr>
      </p:pic>
      <p:sp>
        <p:nvSpPr>
          <p:cNvPr id="25" name="Скругленный прямоугольник 11">
            <a:extLst>
              <a:ext uri="{FF2B5EF4-FFF2-40B4-BE49-F238E27FC236}">
                <a16:creationId xmlns:a16="http://schemas.microsoft.com/office/drawing/2014/main" xmlns="" id="{F0970FE8-3C50-48E1-95BB-7B43F70BFB8C}"/>
              </a:ext>
            </a:extLst>
          </p:cNvPr>
          <p:cNvSpPr/>
          <p:nvPr/>
        </p:nvSpPr>
        <p:spPr>
          <a:xfrm>
            <a:off x="5240163" y="2436776"/>
            <a:ext cx="2952328" cy="1224136"/>
          </a:xfrm>
          <a:prstGeom prst="roundRect">
            <a:avLst/>
          </a:prstGeom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+mj-lt"/>
              </a:rPr>
              <a:t>C 16 </a:t>
            </a:r>
            <a:r>
              <a:rPr lang="ru-RU" sz="2400" b="1" dirty="0">
                <a:latin typeface="+mj-lt"/>
              </a:rPr>
              <a:t>лет</a:t>
            </a:r>
          </a:p>
        </p:txBody>
      </p:sp>
      <p:sp>
        <p:nvSpPr>
          <p:cNvPr id="26" name="Скругленный прямоугольник 10">
            <a:extLst>
              <a:ext uri="{FF2B5EF4-FFF2-40B4-BE49-F238E27FC236}">
                <a16:creationId xmlns:a16="http://schemas.microsoft.com/office/drawing/2014/main" xmlns="" id="{B5C41570-DDE3-43F4-8F0D-65F629620046}"/>
              </a:ext>
            </a:extLst>
          </p:cNvPr>
          <p:cNvSpPr/>
          <p:nvPr/>
        </p:nvSpPr>
        <p:spPr>
          <a:xfrm>
            <a:off x="5240163" y="3726649"/>
            <a:ext cx="2952328" cy="1224136"/>
          </a:xfrm>
          <a:prstGeom prst="roundRect">
            <a:avLst/>
          </a:prstGeom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+mj-lt"/>
              </a:rPr>
              <a:t>С 18 лет</a:t>
            </a:r>
          </a:p>
        </p:txBody>
      </p:sp>
      <p:sp>
        <p:nvSpPr>
          <p:cNvPr id="27" name="Скругленный прямоугольник 10">
            <a:extLst>
              <a:ext uri="{FF2B5EF4-FFF2-40B4-BE49-F238E27FC236}">
                <a16:creationId xmlns:a16="http://schemas.microsoft.com/office/drawing/2014/main" xmlns="" id="{8E63CF04-2F00-48F3-BA74-49C64E6D3E49}"/>
              </a:ext>
            </a:extLst>
          </p:cNvPr>
          <p:cNvSpPr/>
          <p:nvPr/>
        </p:nvSpPr>
        <p:spPr>
          <a:xfrm>
            <a:off x="5268680" y="5018761"/>
            <a:ext cx="2952328" cy="1224136"/>
          </a:xfrm>
          <a:prstGeom prst="roundRect">
            <a:avLst/>
          </a:prstGeom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+mj-lt"/>
              </a:rPr>
              <a:t>С 21 года</a:t>
            </a:r>
          </a:p>
        </p:txBody>
      </p:sp>
    </p:spTree>
    <p:extLst>
      <p:ext uri="{BB962C8B-B14F-4D97-AF65-F5344CB8AC3E}">
        <p14:creationId xmlns:p14="http://schemas.microsoft.com/office/powerpoint/2010/main" val="2883058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BBB59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Возраст Вопрос</a:t>
            </a:r>
            <a:r>
              <a:rPr lang="ru-RU" baseline="0" dirty="0"/>
              <a:t> 2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7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Стрелка вправо 4">
            <a:hlinkClick r:id="rId3" action="ppaction://hlinksldjump"/>
          </p:cNvPr>
          <p:cNvSpPr/>
          <p:nvPr/>
        </p:nvSpPr>
        <p:spPr>
          <a:xfrm rot="10800000">
            <a:off x="179512" y="260648"/>
            <a:ext cx="93610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616879" y="1788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/>
              <a:t>Возраст</a:t>
            </a:r>
            <a:br>
              <a:rPr lang="ru-RU" dirty="0"/>
            </a:br>
            <a:r>
              <a:rPr lang="ru-RU" dirty="0"/>
              <a:t> Второй вопрос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1403AF6E-EBF2-451E-98F2-856FEEC256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615253"/>
            <a:ext cx="3580311" cy="358031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89BCF46-761F-463F-961B-BC98E0E0E7E6}"/>
              </a:ext>
            </a:extLst>
          </p:cNvPr>
          <p:cNvSpPr txBox="1"/>
          <p:nvPr/>
        </p:nvSpPr>
        <p:spPr>
          <a:xfrm>
            <a:off x="31687" y="1058162"/>
            <a:ext cx="92626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/>
              <a:t>С какого возраста можно получить водительские права?</a:t>
            </a:r>
          </a:p>
        </p:txBody>
      </p:sp>
      <p:sp>
        <p:nvSpPr>
          <p:cNvPr id="9" name="Скругленный прямоугольник 11">
            <a:extLst>
              <a:ext uri="{FF2B5EF4-FFF2-40B4-BE49-F238E27FC236}">
                <a16:creationId xmlns:a16="http://schemas.microsoft.com/office/drawing/2014/main" xmlns="" id="{4270F6C8-B68E-469C-A2D0-BD0F586D3EE8}"/>
              </a:ext>
            </a:extLst>
          </p:cNvPr>
          <p:cNvSpPr/>
          <p:nvPr/>
        </p:nvSpPr>
        <p:spPr>
          <a:xfrm>
            <a:off x="5240163" y="2436776"/>
            <a:ext cx="2952328" cy="1224136"/>
          </a:xfrm>
          <a:prstGeom prst="roundRect">
            <a:avLst/>
          </a:prstGeom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+mj-lt"/>
              </a:rPr>
              <a:t>C 16 </a:t>
            </a:r>
            <a:r>
              <a:rPr lang="ru-RU" sz="2400" b="1" dirty="0">
                <a:latin typeface="+mj-lt"/>
              </a:rPr>
              <a:t>лет</a:t>
            </a:r>
          </a:p>
        </p:txBody>
      </p:sp>
      <p:sp>
        <p:nvSpPr>
          <p:cNvPr id="10" name="Скругленный прямоугольник 11">
            <a:extLst>
              <a:ext uri="{FF2B5EF4-FFF2-40B4-BE49-F238E27FC236}">
                <a16:creationId xmlns:a16="http://schemas.microsoft.com/office/drawing/2014/main" xmlns="" id="{2B8333D0-2B83-4BCD-AE15-82555321D7AE}"/>
              </a:ext>
            </a:extLst>
          </p:cNvPr>
          <p:cNvSpPr/>
          <p:nvPr/>
        </p:nvSpPr>
        <p:spPr>
          <a:xfrm>
            <a:off x="5243181" y="3740671"/>
            <a:ext cx="2952328" cy="1224136"/>
          </a:xfrm>
          <a:prstGeom prst="roundRect">
            <a:avLst/>
          </a:prstGeom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+mj-lt"/>
              </a:rPr>
              <a:t>C 1</a:t>
            </a:r>
            <a:r>
              <a:rPr lang="ru-RU" sz="2400" b="1" dirty="0">
                <a:latin typeface="+mj-lt"/>
              </a:rPr>
              <a:t>8</a:t>
            </a:r>
            <a:r>
              <a:rPr lang="en-US" sz="2400" b="1" dirty="0">
                <a:latin typeface="+mj-lt"/>
              </a:rPr>
              <a:t> </a:t>
            </a:r>
            <a:r>
              <a:rPr lang="ru-RU" sz="2400" b="1" dirty="0">
                <a:latin typeface="+mj-lt"/>
              </a:rPr>
              <a:t>лет</a:t>
            </a:r>
          </a:p>
        </p:txBody>
      </p:sp>
      <p:sp>
        <p:nvSpPr>
          <p:cNvPr id="11" name="Скругленный прямоугольник 11">
            <a:extLst>
              <a:ext uri="{FF2B5EF4-FFF2-40B4-BE49-F238E27FC236}">
                <a16:creationId xmlns:a16="http://schemas.microsoft.com/office/drawing/2014/main" xmlns="" id="{CA5D26BB-4A26-4897-A6A6-1DE542DCAE1C}"/>
              </a:ext>
            </a:extLst>
          </p:cNvPr>
          <p:cNvSpPr/>
          <p:nvPr/>
        </p:nvSpPr>
        <p:spPr>
          <a:xfrm>
            <a:off x="5240163" y="5050469"/>
            <a:ext cx="2952328" cy="1224136"/>
          </a:xfrm>
          <a:prstGeom prst="roundRect">
            <a:avLst/>
          </a:prstGeom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+mj-lt"/>
              </a:rPr>
              <a:t>C </a:t>
            </a:r>
            <a:r>
              <a:rPr lang="ru-RU" sz="2400" b="1" dirty="0">
                <a:latin typeface="+mj-lt"/>
              </a:rPr>
              <a:t>15</a:t>
            </a:r>
            <a:r>
              <a:rPr lang="en-US" sz="2400" b="1" dirty="0">
                <a:latin typeface="+mj-lt"/>
              </a:rPr>
              <a:t> </a:t>
            </a:r>
            <a:r>
              <a:rPr lang="ru-RU" sz="2400" b="1" dirty="0">
                <a:latin typeface="+mj-lt"/>
              </a:rPr>
              <a:t>лет</a:t>
            </a:r>
          </a:p>
        </p:txBody>
      </p:sp>
    </p:spTree>
    <p:extLst>
      <p:ext uri="{BB962C8B-B14F-4D97-AF65-F5344CB8AC3E}">
        <p14:creationId xmlns:p14="http://schemas.microsoft.com/office/powerpoint/2010/main" val="4121683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504D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BBB59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504D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4">
            <a:extLst>
              <a:ext uri="{FF2B5EF4-FFF2-40B4-BE49-F238E27FC236}">
                <a16:creationId xmlns:a16="http://schemas.microsoft.com/office/drawing/2014/main" xmlns="" id="{52ABE4FC-B944-4EE6-8C46-6E9AB00394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568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1">
            <a:extLst>
              <a:ext uri="{FF2B5EF4-FFF2-40B4-BE49-F238E27FC236}">
                <a16:creationId xmlns:a16="http://schemas.microsoft.com/office/drawing/2014/main" xmlns="" id="{54730849-23BD-4946-AA3F-CF84965AEC6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/>
              <a:t>Участники дорожного движения</a:t>
            </a:r>
            <a:br>
              <a:rPr lang="ru-RU" dirty="0"/>
            </a:br>
            <a:r>
              <a:rPr lang="ru-RU" dirty="0"/>
              <a:t>Первый вопрос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8AA4BF9-C076-41E5-8865-5E689644DE48}"/>
              </a:ext>
            </a:extLst>
          </p:cNvPr>
          <p:cNvSpPr txBox="1"/>
          <p:nvPr/>
        </p:nvSpPr>
        <p:spPr>
          <a:xfrm>
            <a:off x="-89843" y="1340768"/>
            <a:ext cx="93237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dirty="0"/>
              <a:t>Как называют человека, идущего по тротуару?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C404D76C-E38B-487A-9065-79E60853B3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639" y="3212976"/>
            <a:ext cx="3457756" cy="2234575"/>
          </a:xfrm>
          <a:prstGeom prst="rect">
            <a:avLst/>
          </a:prstGeom>
        </p:spPr>
      </p:pic>
      <p:sp>
        <p:nvSpPr>
          <p:cNvPr id="8" name="Скругленный прямоугольник 10">
            <a:extLst>
              <a:ext uri="{FF2B5EF4-FFF2-40B4-BE49-F238E27FC236}">
                <a16:creationId xmlns:a16="http://schemas.microsoft.com/office/drawing/2014/main" xmlns="" id="{C944BF21-A43A-45FA-92D4-271E3A746675}"/>
              </a:ext>
            </a:extLst>
          </p:cNvPr>
          <p:cNvSpPr/>
          <p:nvPr/>
        </p:nvSpPr>
        <p:spPr>
          <a:xfrm>
            <a:off x="5331163" y="2469123"/>
            <a:ext cx="2952328" cy="1224136"/>
          </a:xfrm>
          <a:prstGeom prst="roundRect">
            <a:avLst/>
          </a:prstGeom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+mj-lt"/>
              </a:rPr>
              <a:t>Пешеход</a:t>
            </a:r>
          </a:p>
        </p:txBody>
      </p:sp>
      <p:sp>
        <p:nvSpPr>
          <p:cNvPr id="9" name="Скругленный прямоугольник 10">
            <a:extLst>
              <a:ext uri="{FF2B5EF4-FFF2-40B4-BE49-F238E27FC236}">
                <a16:creationId xmlns:a16="http://schemas.microsoft.com/office/drawing/2014/main" xmlns="" id="{A1E07E68-44AC-49CC-8D12-78215DD6B31B}"/>
              </a:ext>
            </a:extLst>
          </p:cNvPr>
          <p:cNvSpPr/>
          <p:nvPr/>
        </p:nvSpPr>
        <p:spPr>
          <a:xfrm>
            <a:off x="5329746" y="3813157"/>
            <a:ext cx="2952328" cy="1224136"/>
          </a:xfrm>
          <a:prstGeom prst="roundRect">
            <a:avLst/>
          </a:prstGeom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+mj-lt"/>
              </a:rPr>
              <a:t>Водитель</a:t>
            </a:r>
          </a:p>
        </p:txBody>
      </p:sp>
      <p:sp>
        <p:nvSpPr>
          <p:cNvPr id="10" name="Скругленный прямоугольник 10">
            <a:extLst>
              <a:ext uri="{FF2B5EF4-FFF2-40B4-BE49-F238E27FC236}">
                <a16:creationId xmlns:a16="http://schemas.microsoft.com/office/drawing/2014/main" xmlns="" id="{633FEF69-91ED-418B-9951-D61E340AEE08}"/>
              </a:ext>
            </a:extLst>
          </p:cNvPr>
          <p:cNvSpPr/>
          <p:nvPr/>
        </p:nvSpPr>
        <p:spPr>
          <a:xfrm>
            <a:off x="5329746" y="5157192"/>
            <a:ext cx="2952328" cy="1224136"/>
          </a:xfrm>
          <a:prstGeom prst="roundRect">
            <a:avLst/>
          </a:prstGeom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+mj-lt"/>
              </a:rPr>
              <a:t>Пассажир</a:t>
            </a:r>
          </a:p>
        </p:txBody>
      </p:sp>
      <p:sp>
        <p:nvSpPr>
          <p:cNvPr id="12" name="Стрелка вправо 4">
            <a:hlinkClick r:id="rId4" action="ppaction://hlinksldjump"/>
            <a:extLst>
              <a:ext uri="{FF2B5EF4-FFF2-40B4-BE49-F238E27FC236}">
                <a16:creationId xmlns:a16="http://schemas.microsoft.com/office/drawing/2014/main" xmlns="" id="{9E7FFB39-4367-41F9-9E2E-35068E945A2D}"/>
              </a:ext>
            </a:extLst>
          </p:cNvPr>
          <p:cNvSpPr/>
          <p:nvPr/>
        </p:nvSpPr>
        <p:spPr>
          <a:xfrm rot="10800000">
            <a:off x="179512" y="260648"/>
            <a:ext cx="93610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0800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BBB59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>
            <a:extLst>
              <a:ext uri="{FF2B5EF4-FFF2-40B4-BE49-F238E27FC236}">
                <a16:creationId xmlns:a16="http://schemas.microsoft.com/office/drawing/2014/main" xmlns="" id="{EF64D9EF-A974-4743-BCEE-D8433431B2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568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1">
            <a:extLst>
              <a:ext uri="{FF2B5EF4-FFF2-40B4-BE49-F238E27FC236}">
                <a16:creationId xmlns:a16="http://schemas.microsoft.com/office/drawing/2014/main" xmlns="" id="{9506EAE0-3A0C-47CE-AC40-F3C80D51F794}"/>
              </a:ext>
            </a:extLst>
          </p:cNvPr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/>
              <a:t>Участники дорожного движения</a:t>
            </a:r>
            <a:br>
              <a:rPr lang="ru-RU" dirty="0"/>
            </a:br>
            <a:r>
              <a:rPr lang="ru-RU" dirty="0"/>
              <a:t>Второй вопрос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02AD2DE6-62C7-413D-992A-751F81AA7F84}"/>
              </a:ext>
            </a:extLst>
          </p:cNvPr>
          <p:cNvSpPr txBox="1"/>
          <p:nvPr/>
        </p:nvSpPr>
        <p:spPr>
          <a:xfrm>
            <a:off x="-33537" y="1340768"/>
            <a:ext cx="92111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dirty="0"/>
              <a:t>Как называется транспортное средство, для</a:t>
            </a:r>
          </a:p>
          <a:p>
            <a:pPr algn="ctr"/>
            <a:r>
              <a:rPr lang="ru-RU" sz="3600" dirty="0"/>
              <a:t>езды на котором нужно отталкиваться ногой?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FD493E9A-0734-4AA4-9993-62FB306D7C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910806"/>
            <a:ext cx="4091947" cy="3068960"/>
          </a:xfrm>
          <a:prstGeom prst="rect">
            <a:avLst/>
          </a:prstGeom>
        </p:spPr>
      </p:pic>
      <p:sp>
        <p:nvSpPr>
          <p:cNvPr id="9" name="Скругленный прямоугольник 10">
            <a:extLst>
              <a:ext uri="{FF2B5EF4-FFF2-40B4-BE49-F238E27FC236}">
                <a16:creationId xmlns:a16="http://schemas.microsoft.com/office/drawing/2014/main" xmlns="" id="{1E3C9817-D171-49C9-8E9E-9F8646128934}"/>
              </a:ext>
            </a:extLst>
          </p:cNvPr>
          <p:cNvSpPr/>
          <p:nvPr/>
        </p:nvSpPr>
        <p:spPr>
          <a:xfrm>
            <a:off x="5334076" y="5150289"/>
            <a:ext cx="2952328" cy="1224136"/>
          </a:xfrm>
          <a:prstGeom prst="roundRect">
            <a:avLst/>
          </a:prstGeom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+mj-lt"/>
              </a:rPr>
              <a:t>Самокат</a:t>
            </a:r>
          </a:p>
        </p:txBody>
      </p:sp>
      <p:sp>
        <p:nvSpPr>
          <p:cNvPr id="10" name="Скругленный прямоугольник 10">
            <a:extLst>
              <a:ext uri="{FF2B5EF4-FFF2-40B4-BE49-F238E27FC236}">
                <a16:creationId xmlns:a16="http://schemas.microsoft.com/office/drawing/2014/main" xmlns="" id="{4D6E9D91-00E1-4AEA-80D8-35532DD6172B}"/>
              </a:ext>
            </a:extLst>
          </p:cNvPr>
          <p:cNvSpPr/>
          <p:nvPr/>
        </p:nvSpPr>
        <p:spPr>
          <a:xfrm>
            <a:off x="5329746" y="2471401"/>
            <a:ext cx="2952328" cy="1224136"/>
          </a:xfrm>
          <a:prstGeom prst="roundRect">
            <a:avLst/>
          </a:prstGeom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+mj-lt"/>
              </a:rPr>
              <a:t>Автомобиль</a:t>
            </a:r>
          </a:p>
        </p:txBody>
      </p:sp>
      <p:sp>
        <p:nvSpPr>
          <p:cNvPr id="11" name="Скругленный прямоугольник 10">
            <a:extLst>
              <a:ext uri="{FF2B5EF4-FFF2-40B4-BE49-F238E27FC236}">
                <a16:creationId xmlns:a16="http://schemas.microsoft.com/office/drawing/2014/main" xmlns="" id="{F618899F-FD1B-48D4-9D11-A3F6A0D791E8}"/>
              </a:ext>
            </a:extLst>
          </p:cNvPr>
          <p:cNvSpPr/>
          <p:nvPr/>
        </p:nvSpPr>
        <p:spPr>
          <a:xfrm>
            <a:off x="5329746" y="3810845"/>
            <a:ext cx="2952328" cy="1224136"/>
          </a:xfrm>
          <a:prstGeom prst="roundRect">
            <a:avLst/>
          </a:prstGeom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+mj-lt"/>
              </a:rPr>
              <a:t>Ролики</a:t>
            </a:r>
          </a:p>
        </p:txBody>
      </p:sp>
      <p:sp>
        <p:nvSpPr>
          <p:cNvPr id="12" name="Стрелка вправо 4">
            <a:hlinkClick r:id="rId4" action="ppaction://hlinksldjump"/>
            <a:extLst>
              <a:ext uri="{FF2B5EF4-FFF2-40B4-BE49-F238E27FC236}">
                <a16:creationId xmlns:a16="http://schemas.microsoft.com/office/drawing/2014/main" xmlns="" id="{BB8B86E0-9E67-4774-A2BA-989B95815D26}"/>
              </a:ext>
            </a:extLst>
          </p:cNvPr>
          <p:cNvSpPr/>
          <p:nvPr/>
        </p:nvSpPr>
        <p:spPr>
          <a:xfrm rot="10800000">
            <a:off x="179512" y="260648"/>
            <a:ext cx="93610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4388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BBB59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11EF114-0279-4E4A-B2D7-15F2A147DB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xmlns="" id="{A9D2BF1C-0F2C-4F2E-9696-237C0C990C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677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Объект 6">
            <a:extLst>
              <a:ext uri="{FF2B5EF4-FFF2-40B4-BE49-F238E27FC236}">
                <a16:creationId xmlns:a16="http://schemas.microsoft.com/office/drawing/2014/main" xmlns="" id="{AB0FF276-7434-4076-B3C8-592755446F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600200"/>
            <a:ext cx="8046156" cy="4525963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1212721B-F159-4819-8F58-165AE7F260C3}"/>
              </a:ext>
            </a:extLst>
          </p:cNvPr>
          <p:cNvSpPr txBox="1"/>
          <p:nvPr/>
        </p:nvSpPr>
        <p:spPr>
          <a:xfrm>
            <a:off x="611560" y="400923"/>
            <a:ext cx="823655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600" dirty="0"/>
              <a:t>Спасибо за внимание!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C2243366-A9A3-4F65-8BBC-C6ECCBDF97AD}"/>
              </a:ext>
            </a:extLst>
          </p:cNvPr>
          <p:cNvSpPr txBox="1"/>
          <p:nvPr/>
        </p:nvSpPr>
        <p:spPr>
          <a:xfrm>
            <a:off x="2307565" y="6214030"/>
            <a:ext cx="45288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Соблюдайте правила дорожного движения!</a:t>
            </a:r>
          </a:p>
        </p:txBody>
      </p:sp>
    </p:spTree>
    <p:extLst>
      <p:ext uri="{BB962C8B-B14F-4D97-AF65-F5344CB8AC3E}">
        <p14:creationId xmlns:p14="http://schemas.microsoft.com/office/powerpoint/2010/main" val="1657445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379</TotalTime>
  <Words>201</Words>
  <Application>Microsoft Office PowerPoint</Application>
  <PresentationFormat>Экран (4:3)</PresentationFormat>
  <Paragraphs>55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3" baseType="lpstr">
      <vt:lpstr>Arial</vt:lpstr>
      <vt:lpstr>Calibri</vt:lpstr>
      <vt:lpstr>Тема Office</vt:lpstr>
      <vt:lpstr>Титульный слайд</vt:lpstr>
      <vt:lpstr>Примечание</vt:lpstr>
      <vt:lpstr>Навигация </vt:lpstr>
      <vt:lpstr>Дорожные знаки Первый вопрос</vt:lpstr>
      <vt:lpstr>Дорожные знаки Второй вопрос</vt:lpstr>
      <vt:lpstr>Возраст Вопрос 1</vt:lpstr>
      <vt:lpstr>Возраст Вопрос 2 </vt:lpstr>
      <vt:lpstr>Участники дорожного движения Первый вопрос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Учитель</dc:creator>
  <cp:lastModifiedBy>Пользователь Windows</cp:lastModifiedBy>
  <cp:revision>23</cp:revision>
  <dcterms:created xsi:type="dcterms:W3CDTF">2022-12-01T04:51:48Z</dcterms:created>
  <dcterms:modified xsi:type="dcterms:W3CDTF">2025-02-19T14:32:22Z</dcterms:modified>
</cp:coreProperties>
</file>