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-9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380A51-3C15-4DE2-BCEE-966B7557470D}" type="datetimeFigureOut">
              <a:rPr lang="ru-RU" smtClean="0"/>
              <a:t>13.03.2025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B8D04B-0CB3-4A02-AB1A-5B7F458615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127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B8D04B-0CB3-4A02-AB1A-5B7F4586159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399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BA51D64-8631-4FD3-8D32-E407C4AD0BDA}" type="datetimeFigureOut">
              <a:rPr lang="ru-RU" smtClean="0"/>
              <a:pPr/>
              <a:t>13.03.2025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9939698-1A43-42D2-9F18-20AB6119FC6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393305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/>
              <a:t>бюджетное дошкольное образовательное учреждение города Омска «Детский сад № 259 общеразвивающего вида»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Я</a:t>
            </a:r>
            <a:r>
              <a:rPr lang="ru-RU" dirty="0" smtClean="0"/>
              <a:t>зыковое </a:t>
            </a:r>
            <a:r>
              <a:rPr lang="ru-RU" dirty="0" smtClean="0"/>
              <a:t>творчество русского народа </a:t>
            </a:r>
            <a:br>
              <a:rPr lang="ru-RU" dirty="0" smtClean="0"/>
            </a:br>
            <a:r>
              <a:rPr lang="ru-RU" dirty="0" smtClean="0"/>
              <a:t>в детском саду группа 9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844824"/>
            <a:ext cx="7999040" cy="4536504"/>
          </a:xfrm>
        </p:spPr>
        <p:txBody>
          <a:bodyPr>
            <a:normAutofit fontScale="325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sz="11200" dirty="0" smtClean="0"/>
          </a:p>
          <a:p>
            <a:endParaRPr lang="ru-RU" sz="11200" dirty="0" smtClean="0"/>
          </a:p>
          <a:p>
            <a:endParaRPr lang="ru-RU" sz="11200" dirty="0"/>
          </a:p>
          <a:p>
            <a:r>
              <a:rPr lang="ru-RU" sz="11200" dirty="0" smtClean="0"/>
              <a:t>Воспитатели</a:t>
            </a:r>
          </a:p>
          <a:p>
            <a:r>
              <a:rPr lang="ru-RU" sz="11200" dirty="0" err="1" smtClean="0"/>
              <a:t>Селькина</a:t>
            </a:r>
            <a:r>
              <a:rPr lang="ru-RU" sz="11200" dirty="0" smtClean="0"/>
              <a:t> Е.М.</a:t>
            </a:r>
            <a:r>
              <a:rPr lang="ru-RU" sz="11200" dirty="0" smtClean="0"/>
              <a:t> </a:t>
            </a:r>
            <a:endParaRPr lang="ru-RU" sz="11200" dirty="0" smtClean="0"/>
          </a:p>
          <a:p>
            <a:r>
              <a:rPr lang="ru-RU" sz="11200" dirty="0" smtClean="0"/>
              <a:t>Коробовцева О.Ю</a:t>
            </a:r>
          </a:p>
          <a:p>
            <a:r>
              <a:rPr lang="ru-RU" sz="11200" dirty="0" err="1" smtClean="0"/>
              <a:t>Немцева</a:t>
            </a:r>
            <a:r>
              <a:rPr lang="ru-RU" sz="11200" dirty="0" smtClean="0"/>
              <a:t> </a:t>
            </a:r>
            <a:r>
              <a:rPr lang="ru-RU" sz="11200" dirty="0" smtClean="0"/>
              <a:t>Е.А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/>
              <a:t>Языковое</a:t>
            </a:r>
            <a:r>
              <a:rPr lang="ru-RU" sz="2400" b="0" dirty="0" smtClean="0"/>
              <a:t> </a:t>
            </a:r>
            <a:r>
              <a:rPr lang="ru-RU" sz="2400" dirty="0" smtClean="0"/>
              <a:t>творчество</a:t>
            </a:r>
            <a:r>
              <a:rPr lang="ru-RU" sz="2400" b="0" dirty="0" smtClean="0"/>
              <a:t> в теории это культура речи, а </a:t>
            </a:r>
            <a:r>
              <a:rPr lang="ru-RU" sz="2400" dirty="0" smtClean="0"/>
              <a:t>языковое творчество русского народа это культура речи</a:t>
            </a:r>
            <a:r>
              <a:rPr lang="ru-RU" sz="2400" b="0" dirty="0" smtClean="0"/>
              <a:t> которая формировалась на протяжении нескольких веков с помощью фольклора. </a:t>
            </a:r>
            <a:endParaRPr lang="ru-RU" sz="2400" dirty="0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28596" y="4286256"/>
            <a:ext cx="7772400" cy="1509712"/>
          </a:xfrm>
        </p:spPr>
        <p:txBody>
          <a:bodyPr>
            <a:normAutofit/>
          </a:bodyPr>
          <a:lstStyle/>
          <a:p>
            <a:r>
              <a:rPr lang="ru-RU" dirty="0" smtClean="0"/>
              <a:t>Фольклор — это устное народное творчество. К нему относятся: сказки; былины; песни; скороговорки; поговорки; пословицы; </a:t>
            </a:r>
            <a:r>
              <a:rPr lang="ru-RU" dirty="0" err="1" smtClean="0"/>
              <a:t>потешки</a:t>
            </a:r>
            <a:r>
              <a:rPr lang="ru-RU" dirty="0" smtClean="0"/>
              <a:t>; загадки;  и т.д.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571636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В нашей группе мы ставим цель: использование произведений устного </a:t>
            </a:r>
            <a:r>
              <a:rPr lang="ru-RU" sz="2800" b="1" dirty="0" smtClean="0"/>
              <a:t>народного фольклора</a:t>
            </a:r>
            <a:r>
              <a:rPr lang="ru-RU" sz="2800" dirty="0" smtClean="0"/>
              <a:t>, как возможность </a:t>
            </a:r>
            <a:r>
              <a:rPr lang="ru-RU" sz="2800" b="1" dirty="0" smtClean="0"/>
              <a:t>развития речи детей дошкольного возраста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681418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И задачи:</a:t>
            </a:r>
          </a:p>
          <a:p>
            <a:r>
              <a:rPr lang="ru-RU" dirty="0" smtClean="0"/>
              <a:t> -обогащение словаря;</a:t>
            </a:r>
          </a:p>
          <a:p>
            <a:r>
              <a:rPr lang="ru-RU" b="1" dirty="0" smtClean="0"/>
              <a:t>-развитие</a:t>
            </a:r>
            <a:r>
              <a:rPr lang="ru-RU" dirty="0" smtClean="0"/>
              <a:t> звуковой культуры речи;</a:t>
            </a:r>
          </a:p>
          <a:p>
            <a:r>
              <a:rPr lang="ru-RU" b="1" dirty="0" smtClean="0"/>
              <a:t>-развитие</a:t>
            </a:r>
            <a:r>
              <a:rPr lang="ru-RU" dirty="0" smtClean="0"/>
              <a:t> грамматического строя речи;</a:t>
            </a:r>
          </a:p>
          <a:p>
            <a:r>
              <a:rPr lang="ru-RU" b="1" dirty="0" smtClean="0"/>
              <a:t>-развитие</a:t>
            </a:r>
            <a:r>
              <a:rPr lang="ru-RU" dirty="0" smtClean="0"/>
              <a:t> фонематического слуха;</a:t>
            </a:r>
          </a:p>
          <a:p>
            <a:r>
              <a:rPr lang="ru-RU" b="1" dirty="0" smtClean="0"/>
              <a:t>-развитие</a:t>
            </a:r>
            <a:r>
              <a:rPr lang="ru-RU" dirty="0" smtClean="0"/>
              <a:t> артикуляционного аппарата;</a:t>
            </a:r>
          </a:p>
          <a:p>
            <a:r>
              <a:rPr lang="ru-RU" b="1" dirty="0" smtClean="0"/>
              <a:t>-развитие связной речи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142984"/>
            <a:ext cx="8305800" cy="4786346"/>
          </a:xfrm>
        </p:spPr>
        <p:txBody>
          <a:bodyPr>
            <a:normAutofit/>
          </a:bodyPr>
          <a:lstStyle/>
          <a:p>
            <a:r>
              <a:rPr lang="ru-RU" dirty="0" smtClean="0"/>
              <a:t>Мы используем фольклор на протяжение всего дня, в режимных моментах, в образовательной деятельности, в игровой деятельности и т.д.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142984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 err="1" smtClean="0"/>
              <a:t>Заклички</a:t>
            </a:r>
            <a:r>
              <a:rPr lang="ru-RU" sz="2800" b="1" dirty="0" smtClean="0"/>
              <a:t> –</a:t>
            </a:r>
            <a:r>
              <a:rPr lang="ru-RU" sz="2800" dirty="0" smtClean="0"/>
              <a:t> </a:t>
            </a:r>
            <a:r>
              <a:rPr lang="ru-RU" sz="2800" b="1" dirty="0" smtClean="0"/>
              <a:t>это</a:t>
            </a:r>
            <a:r>
              <a:rPr lang="ru-RU" sz="2800" dirty="0" smtClean="0"/>
              <a:t> </a:t>
            </a:r>
            <a:r>
              <a:rPr lang="ru-RU" sz="2800" b="1" dirty="0" smtClean="0"/>
              <a:t>короткие</a:t>
            </a:r>
            <a:r>
              <a:rPr lang="ru-RU" sz="2800" dirty="0" smtClean="0"/>
              <a:t> </a:t>
            </a:r>
            <a:r>
              <a:rPr lang="ru-RU" sz="2800" b="1" dirty="0" smtClean="0"/>
              <a:t>песенки.</a:t>
            </a:r>
            <a:r>
              <a:rPr lang="ru-RU" sz="2800" dirty="0" smtClean="0"/>
              <a:t> Ребенок, в игре одушевляя все вокруг, обращается с просьбами к дождику, солнцу, божьей коровке и даже самолету.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500305"/>
            <a:ext cx="4038600" cy="3854619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Мы часто это применяем на праздниках  например масленица.</a:t>
            </a:r>
          </a:p>
          <a:p>
            <a:endParaRPr lang="ru-RU" dirty="0" smtClean="0"/>
          </a:p>
          <a:p>
            <a:r>
              <a:rPr lang="ru-RU" dirty="0" smtClean="0"/>
              <a:t>Едет Масленица дорогая, Наша гостьюшка годовая, На саночках расписных, На кониках вороных. Живёт Масленица семь деньков. Оставайся, Масленица</a:t>
            </a:r>
            <a:endParaRPr lang="ru-RU" dirty="0"/>
          </a:p>
        </p:txBody>
      </p:sp>
      <p:pic>
        <p:nvPicPr>
          <p:cNvPr id="1026" name="Picture 2" descr="C:\Users\Olya\Desktop\Новая папка (7)\IMG-20210312-WA0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2500306"/>
            <a:ext cx="2143140" cy="2214578"/>
          </a:xfrm>
          <a:prstGeom prst="rect">
            <a:avLst/>
          </a:prstGeom>
          <a:noFill/>
        </p:spPr>
      </p:pic>
      <p:pic>
        <p:nvPicPr>
          <p:cNvPr id="1027" name="Picture 3" descr="C:\Users\Olya\Desktop\Новая папка (7)\IMG-20210312-WA00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3500438"/>
            <a:ext cx="2495568" cy="28709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142984"/>
            <a:ext cx="8229600" cy="1143000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dirty="0" smtClean="0"/>
              <a:t>Скороговорки — это короткий ритмичный текст.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571743"/>
            <a:ext cx="4038600" cy="3783181"/>
          </a:xfrm>
        </p:spPr>
        <p:txBody>
          <a:bodyPr/>
          <a:lstStyle/>
          <a:p>
            <a:r>
              <a:rPr lang="ru-RU" dirty="0" smtClean="0"/>
              <a:t>Чаще всего применяем перед приемом пищи, между сменой какой-то деятельности.</a:t>
            </a:r>
            <a:endParaRPr lang="ru-RU" dirty="0"/>
          </a:p>
        </p:txBody>
      </p:sp>
      <p:pic>
        <p:nvPicPr>
          <p:cNvPr id="5" name="Содержимое 4" descr="DDHh0VF9ufQ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2623969"/>
            <a:ext cx="4038600" cy="302769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357430"/>
            <a:ext cx="7772400" cy="1362456"/>
          </a:xfrm>
        </p:spPr>
        <p:txBody>
          <a:bodyPr>
            <a:noAutofit/>
          </a:bodyPr>
          <a:lstStyle/>
          <a:p>
            <a:r>
              <a:rPr lang="ru-RU" sz="3200" dirty="0" smtClean="0"/>
              <a:t>Поговорки; пословицы; </a:t>
            </a:r>
            <a:r>
              <a:rPr lang="ru-RU" sz="3200" dirty="0" err="1" smtClean="0"/>
              <a:t>потешки</a:t>
            </a:r>
            <a:r>
              <a:rPr lang="ru-RU" sz="3200" dirty="0" smtClean="0"/>
              <a:t> -</a:t>
            </a:r>
            <a:br>
              <a:rPr lang="ru-RU" sz="3200" dirty="0" smtClean="0"/>
            </a:br>
            <a:r>
              <a:rPr lang="ru-RU" sz="3200" dirty="0" smtClean="0"/>
              <a:t> короткие стишки (реже песенки), сопровождающиеся элементарными игровыми движениями: во время проговаривания или </a:t>
            </a:r>
            <a:r>
              <a:rPr lang="ru-RU" sz="3200" dirty="0" err="1" smtClean="0"/>
              <a:t>пропевания</a:t>
            </a:r>
            <a:r>
              <a:rPr lang="ru-RU" sz="3200" dirty="0" smtClean="0"/>
              <a:t>.</a:t>
            </a:r>
            <a:endParaRPr lang="ru-RU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57158" y="4000504"/>
            <a:ext cx="7772400" cy="1509712"/>
          </a:xfrm>
        </p:spPr>
        <p:txBody>
          <a:bodyPr/>
          <a:lstStyle/>
          <a:p>
            <a:r>
              <a:rPr lang="ru-RU" dirty="0" smtClean="0"/>
              <a:t>Чаще всего в режимных моментах</a:t>
            </a:r>
          </a:p>
          <a:p>
            <a:r>
              <a:rPr lang="ru-RU" dirty="0" smtClean="0"/>
              <a:t> и физ.минутки в образовательной деятельности.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 одевание детей на прогулку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 «Раз, два, три, четыре, пять – собираемся гулять . Наденем на ножки, ботиночки, сапожки. Накинем на плечики Курточки с замочками И пойдем скорей гулять. Прыгать, бегать и сказать.»</a:t>
            </a:r>
            <a:endParaRPr lang="ru-RU" dirty="0"/>
          </a:p>
        </p:txBody>
      </p:sp>
      <p:pic>
        <p:nvPicPr>
          <p:cNvPr id="7" name="Содержимое 6" descr="IMG_20211122_09540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623344"/>
            <a:ext cx="4038600" cy="302895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 гигиенических процедурах:</a:t>
            </a:r>
            <a:endParaRPr lang="ru-RU" dirty="0"/>
          </a:p>
        </p:txBody>
      </p:sp>
      <p:pic>
        <p:nvPicPr>
          <p:cNvPr id="9" name="Содержимое 8" descr="IMG_20211122_09512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3286124"/>
            <a:ext cx="4038600" cy="3028950"/>
          </a:xfrm>
        </p:spPr>
      </p:pic>
      <p:pic>
        <p:nvPicPr>
          <p:cNvPr id="6" name="Содержимое 5" descr="IMG_20211122_09505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57818" y="3071810"/>
            <a:ext cx="2884516" cy="3146367"/>
          </a:xfrm>
        </p:spPr>
      </p:pic>
      <p:sp>
        <p:nvSpPr>
          <p:cNvPr id="7" name="Текст 6"/>
          <p:cNvSpPr>
            <a:spLocks noGrp="1"/>
          </p:cNvSpPr>
          <p:nvPr>
            <p:ph type="body" idx="4294967295"/>
          </p:nvPr>
        </p:nvSpPr>
        <p:spPr>
          <a:xfrm>
            <a:off x="357158" y="2071678"/>
            <a:ext cx="8186738" cy="857251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«Закатаем рукава , Открываем кран – вода, Моем глазки, моем щечки, Моем грязные ладошки. Посмотрите крошки, На свои ладошки, Чистые ладошки!»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 время приема пищи.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Супчик жиденький, Но питательный! Будешь худенький, Но пузатенький.</a:t>
            </a:r>
          </a:p>
          <a:p>
            <a:r>
              <a:rPr lang="ru-RU" dirty="0" smtClean="0"/>
              <a:t>Ложка, ложка, Помоги немножко. Кушать хочет ротик А еще животик.</a:t>
            </a:r>
            <a:endParaRPr lang="ru-RU" dirty="0"/>
          </a:p>
        </p:txBody>
      </p:sp>
      <p:pic>
        <p:nvPicPr>
          <p:cNvPr id="10" name="Содержимое 9" descr="ThOfyuaS5-A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05479" y="1920875"/>
            <a:ext cx="3324042" cy="443388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Сказки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Чтение</a:t>
            </a:r>
          </a:p>
          <a:p>
            <a:r>
              <a:rPr lang="ru-RU" dirty="0" smtClean="0"/>
              <a:t>Проигрывание</a:t>
            </a:r>
          </a:p>
          <a:p>
            <a:r>
              <a:rPr lang="ru-RU" dirty="0" smtClean="0"/>
              <a:t>Театральная деятельность</a:t>
            </a:r>
          </a:p>
          <a:p>
            <a:r>
              <a:rPr lang="ru-RU" dirty="0" smtClean="0"/>
              <a:t>Пересказ</a:t>
            </a:r>
          </a:p>
          <a:p>
            <a:r>
              <a:rPr lang="ru-RU" dirty="0" smtClean="0"/>
              <a:t>Придумай свой конец сказки</a:t>
            </a:r>
          </a:p>
          <a:p>
            <a:r>
              <a:rPr lang="ru-RU" dirty="0" smtClean="0"/>
              <a:t>Сказки по картинкам и т. д.</a:t>
            </a:r>
            <a:endParaRPr lang="ru-RU" dirty="0"/>
          </a:p>
        </p:txBody>
      </p:sp>
      <p:pic>
        <p:nvPicPr>
          <p:cNvPr id="5" name="Содержимое 4" descr="IMG_20211122_10155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623344"/>
            <a:ext cx="4038600" cy="302895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85720" y="4214818"/>
            <a:ext cx="8305800" cy="1143000"/>
          </a:xfrm>
        </p:spPr>
        <p:txBody>
          <a:bodyPr>
            <a:noAutofit/>
          </a:bodyPr>
          <a:lstStyle/>
          <a:p>
            <a:r>
              <a:rPr lang="ru-RU" sz="3600" b="0" dirty="0" smtClean="0"/>
              <a:t>Очень важной составляющей в решении всех поставленных задач является систематичность и регулярное использование разных видов </a:t>
            </a:r>
            <a:r>
              <a:rPr lang="ru-RU" sz="3600" dirty="0" smtClean="0"/>
              <a:t>фольклора в режимных моментах</a:t>
            </a:r>
            <a:r>
              <a:rPr lang="ru-RU" sz="3600" b="0" dirty="0" smtClean="0"/>
              <a:t> </a:t>
            </a:r>
            <a:r>
              <a:rPr lang="ru-RU" sz="3600" dirty="0" smtClean="0"/>
              <a:t>в игровой и образовательной деятельности.</a:t>
            </a:r>
            <a:endParaRPr lang="ru-RU" sz="3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85926"/>
            <a:ext cx="8305800" cy="3286148"/>
          </a:xfrm>
        </p:spPr>
        <p:txBody>
          <a:bodyPr>
            <a:noAutofit/>
          </a:bodyPr>
          <a:lstStyle/>
          <a:p>
            <a:r>
              <a:rPr lang="ru-RU" sz="4000" dirty="0" smtClean="0"/>
              <a:t>Мы можем еще много привести примеров использования языковое творчество русского народа в нашей деятельности, но увы время ограничено)))</a:t>
            </a:r>
            <a:br>
              <a:rPr lang="ru-RU" sz="4000" dirty="0" smtClean="0"/>
            </a:br>
            <a:r>
              <a:rPr lang="ru-RU" sz="6000" dirty="0" smtClean="0"/>
              <a:t>Спасибо за внимания!!!</a:t>
            </a:r>
            <a:endParaRPr lang="ru-RU" sz="6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144</TotalTime>
  <Words>277</Words>
  <Application>Microsoft Office PowerPoint</Application>
  <PresentationFormat>Экран (4:3)</PresentationFormat>
  <Paragraphs>50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                                                                               бюджетное дошкольное образовательное учреждение города Омска «Детский сад № 259 общеразвивающего вида» Языковое творчество русского народа  в детском саду группа 9</vt:lpstr>
      <vt:lpstr>Языковое творчество в теории это культура речи, а языковое творчество русского народа это культура речи которая формировалась на протяжении нескольких веков с помощью фольклора. </vt:lpstr>
      <vt:lpstr>В нашей группе мы ставим цель: использование произведений устного народного фольклора, как возможность развития речи детей дошкольного возраста.</vt:lpstr>
      <vt:lpstr>Мы используем фольклор на протяжение всего дня, в режимных моментах, в образовательной деятельности, в игровой деятельности и т.д.</vt:lpstr>
      <vt:lpstr>Заклички – это короткие песенки. Ребенок, в игре одушевляя все вокруг, обращается с просьбами к дождику, солнцу, божьей коровке и даже самолету.</vt:lpstr>
      <vt:lpstr>Скороговорки — это короткий ритмичный текст.</vt:lpstr>
      <vt:lpstr>Поговорки; пословицы; потешки -  короткие стишки (реже песенки), сопровождающиеся элементарными игровыми движениями: во время проговаривания или пропевания.</vt:lpstr>
      <vt:lpstr>При одевание детей на прогулку</vt:lpstr>
      <vt:lpstr>При гигиенических процедурах:</vt:lpstr>
      <vt:lpstr>Во время приема пищи.</vt:lpstr>
      <vt:lpstr>Сказки </vt:lpstr>
      <vt:lpstr>Очень важной составляющей в решении всех поставленных задач является систематичность и регулярное использование разных видов фольклора в режимных моментах в игровой и образовательной деятельности.</vt:lpstr>
      <vt:lpstr>Мы можем еще много привести примеров использования языковое творчество русского народа в нашей деятельности, но увы время ограничено))) Спасибо за внимания!!!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Olya</dc:creator>
  <cp:lastModifiedBy>User</cp:lastModifiedBy>
  <cp:revision>18</cp:revision>
  <dcterms:created xsi:type="dcterms:W3CDTF">2021-11-22T11:35:13Z</dcterms:created>
  <dcterms:modified xsi:type="dcterms:W3CDTF">2025-03-13T04:44:22Z</dcterms:modified>
</cp:coreProperties>
</file>