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7" r:id="rId4"/>
    <p:sldId id="259" r:id="rId5"/>
    <p:sldId id="260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1" r:id="rId14"/>
    <p:sldId id="272" r:id="rId15"/>
    <p:sldId id="273" r:id="rId16"/>
    <p:sldId id="277" r:id="rId17"/>
    <p:sldId id="274" r:id="rId18"/>
    <p:sldId id="275" r:id="rId19"/>
    <p:sldId id="278" r:id="rId20"/>
    <p:sldId id="279" r:id="rId21"/>
    <p:sldId id="284" r:id="rId22"/>
    <p:sldId id="301" r:id="rId23"/>
    <p:sldId id="285" r:id="rId24"/>
    <p:sldId id="302" r:id="rId25"/>
    <p:sldId id="303" r:id="rId26"/>
    <p:sldId id="304" r:id="rId27"/>
    <p:sldId id="305" r:id="rId28"/>
    <p:sldId id="306" r:id="rId29"/>
    <p:sldId id="307" r:id="rId30"/>
    <p:sldId id="308" r:id="rId31"/>
    <p:sldId id="310" r:id="rId32"/>
    <p:sldId id="311" r:id="rId33"/>
    <p:sldId id="312" r:id="rId34"/>
    <p:sldId id="313" r:id="rId35"/>
    <p:sldId id="309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75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 Ð¾Ð»Ñ ÑÐ¾Ð»ÑÐºÐ»Ð¾ÑÐ° Ð² ÑÐ°Ð·Ð²Ð¸ÑÐ¸Ð¸ ÑÐµÑÐ¸ Ð´ÐµÑÐµÐ¹ 2-3 Ð»ÐµÑ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610036"/>
            <a:ext cx="5663952" cy="4247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ÐÐ°ÑÐ°Ð»Ð¾ Ð¸ÑÐºÑÑÑÑÐ²Ð° ÑÐ»Ð¾Ð²Ð° â Ð² ÑÐ¾Ð»ÑÐºÐ»Ð¾ÑÐµ. Ð. ÐÐ¾ÑÑÐºÐ¸Ð¹ ÐÑÐ´ÑÐ¾ÑÑÑ Ð¿ÑÐµÐ´ÐºÐ¾Ð² â Ð·ÐµÑÐºÐ°Ð»Ð¾ Ð´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pic>
        <p:nvPicPr>
          <p:cNvPr id="4" name="Рисунок 3" descr="C:\Users\Любовь\Desktop\IMG_20190225_09363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988840"/>
            <a:ext cx="4464496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Ð¤Ð¾Ð»ÑÐºÐ»Ð¾ÑÐ½ÑÐµ Ð¿ÑÐ¾Ð¸Ð·Ð²ÐµÐ´ÐµÐ½Ð¸Ñ Ð´Ð°ÑÑ Ð´ÐµÑÑÐ¼ ÑÑÐ¾ÐºÐ¸ Ð½Ð° Ð²ÑÑ Ð¶Ð¸Ð·Ð½Ñ Ð£ÑÑÐ½Ð¾Ðµ Ð½Ð°ÑÐ¾Ð´Ð½Ð¾Ðµ ÑÐ²Ð¾ÑÑÐµ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C:\Users\Любовь\Desktop\Desktop\все\все для воспитателя\фотки\фотографии мл.гр\DSC0829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2564904"/>
            <a:ext cx="4824536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ÐÐ°Ð»ÑÐµ ÑÐ¾ÑÐ¼Ñ ÑÐ¾Ð»ÑÐºÐ»Ð¾ÑÐ° â Ð¿Ð¾ÑÐµÑÐºÐ¸, Ð¿ÐµÑÑÑÑÐºÐ¸, Ð·Ð°ÐºÐ»Ð¸ÑÐºÐ¸, Ð¿ÑÐ¸Ð³Ð¾Ð²Ð¾ÑÐºÐ¸, Ð·Ð°Ð³Ð°Ð´ÐºÐ¸, ÐºÐ¾Ð»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ÐÐ°Ð»ÑÐµ ÑÐ¾ÑÐ¼Ñ ÑÐ¾Ð»ÑÐºÐ»Ð¾ÑÐ° â Ð¿Ð¾ÑÐµÑÐºÐ¸, Ð¿ÐµÑÑÑÑÐºÐ¸, Ð·Ð°ÐºÐ»Ð¸ÑÐºÐ¸, Ð¿ÑÐ¸Ð³Ð¾Ð²Ð¾ÑÐºÐ¸, Ð·Ð°Ð³Ð°Ð´ÐºÐ¸, ÐºÐ¾Ð»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Рисунок 3" descr="F:\101MSDCF\DSC0876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708920"/>
            <a:ext cx="3888432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Любовь\Desktop\Desktop\все\все для воспитателя\фотки\фотки детский сад\младшая№1\младшая группа\DSC0787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708920"/>
            <a:ext cx="4248472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Ð¦ÐµÐ»Ñ - Ð¸ÑÐ¿Ð¾Ð»ÑÐ·Ð¾Ð²Ð°Ð½Ð¸Ðµ Ð¿ÑÐ¾Ð¸Ð·Ð²ÐµÐ´ÐµÐ½Ð¸Ð¹ ÑÑÑÑÐºÐ¾Ð³Ð¾ Ð½Ð°ÑÐ¾Ð´Ð½Ð¾Ð³Ð¾ ÑÐ¾Ð»ÑÐºÐ»Ð¾ÑÐ°, ÐºÐ°Ðº Ð²Ð¾Ð·Ð¼Ð¾Ð¶Ð½Ð¾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ÐÐ°Ð´Ð°ÑÐ¸: - ÐÐ½Ð°ÐºÐ¾Ð¼Ð¸ÑÑ Ð´ÐµÑÐµÐ¹ Ñ ÑÑÑÐ½ÑÐ¼ Ð½Ð°ÑÐ¾Ð´Ð½ÑÐ¼ ÑÐ²Ð¾ÑÑÐµÑÑÐ²Ð¾Ð¼. - Ð£ÑÐ¸ÑÑ Ð²Ð½Ð¸Ð¼Ð°ÑÐµÐ»ÑÐ½Ð¾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ÐÐ´Ð°Ð¿ÑÐ°ÑÐ¸Ñ ÐÑÐ¾ Ñ Ð½Ð°Ñ ÑÐ¾ÑÐ¾ÑÐ¸Ð¹? ÐÑÐ¾ Ñ Ð½Ð°Ñ Ð¿ÑÐ¸Ð³Ð¾Ð¶Ð¸Ð¹? ÐÐ°Ð½ÐµÑÐºÐ° ÑÐ¾ÑÐ¾ÑÐ¸Ð¹, ÐÐ°Ð½ÐµÑÐºÐ° - Ð¿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Рисунок 3" descr="F:\101MSDCF\DSC0875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852936"/>
            <a:ext cx="4176464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Ð¥Ð¾ÑÐµÑÑÑ Ð¿Ð¾Ð¿Ð»Ð°ÐºÐ°ÑÑ ÐÐµ Ð¿Ð»Ð°ÑÑ, Ð½Ðµ Ð¿Ð»Ð°ÑÑ, Ð´ÐµÑÐºÐ°, ÐÑÐ¸ÑÐºÐ°ÑÐµÑ Ðº ÑÐµÐ±Ðµ Ð±ÐµÐ»ÐºÐ° ÐÑÐ¸Ð½ÐµÑÐµÑ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Рисунок 3" descr="C:\Users\Любовь\AppData\Local\Microsoft\Windows\INetCache\Content.Word\DSC0794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700808"/>
            <a:ext cx="3960440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ÐÐ¾Ð»ÑÐ±ÐµÐ»ÑÐ½ÑÐµ Â  ÐÑÐ»Ð¸, Ð»ÑÐ»Ð¸, Ð»ÑÐ»Ð¸, ÐÑÐ¸Ð»ÐµÑÐµÐ»Ð¸ Ð³ÑÐ»Ð¸, Ð¡ÐµÐ»Ð¸ Ð³ÑÐ»Ð¸ Ð²Ð¾ÑÐºÐ¾Ð²Ð°ÑÑ, Ð¢Ð¸ÑÐ¾ ÐÐ°Ñ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Рисунок 3" descr="C:\Users\Любовь\Desktop\Новая папка\дс002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340768"/>
            <a:ext cx="4032448" cy="551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ÐÐ¾ÑÐ»Ðµ ÑÐ½Ð° Ð ÑÐ±Ð°ÑÐºÐ° Ð¸ ÑÑÐ°Ð½Ð¸ÑÐºÐ¸ â ÐÐ¾Ñ ÐºÐ°ÐºÐ¾Ð¹ Ð¼Ð°Ð»ÑÑÐ¸ÑÐºÐ°!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C:\Users\Любовь\Desktop\Desktop\все\все для воспитателя\фотки\группа колобок\DSC0907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2636912"/>
            <a:ext cx="4392488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Ð£Ð¼ÑÐ²Ð°Ð½Ð¸Ðµ ÐÐ¾Ð´Ð¸ÑÐºÐ°, Ð²Ð¾Ð´Ð¸ÑÐºÐ°, Ð£Ð¼Ð¾Ð¹ Ð¼Ð¾Ðµ Ð»Ð¸ÑÐ¸ÐºÐ¾ â¦ Ð§Ð¸ÑÑÐ°Ñ Ð²Ð¾Ð´Ð¸ÑÐºÐ°, Ð£Ð¼Ð¾ÐµÑ Ð¡Ð°ÑÐµ Ð»Ð¸ÑÐ¸Ðº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1201" name="Picture 1" descr="IMG_20190220_11224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772816"/>
            <a:ext cx="3809042" cy="47287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ÐÐ¾ Ð²ÑÐµÐ¼Ñ ÐµÐ´Ñ Ð£Ð¼Ð½Ð¸ÑÐ° Ð¡Ð°ÑÐµÐ½ÑÐºÐ°, ÐÑÑ ÐºÐ°ÑÑ ÑÐ»Ð°Ð´ÐµÐ½ÑÐºÑ, ÐÐºÑÑÐ½ÑÑ, Ð¿ÑÑÐ¸ÑÑÑÑ, ÐÑÐ³ÐºÑÑ,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68003" cy="6876002"/>
          </a:xfrm>
          <a:prstGeom prst="rect">
            <a:avLst/>
          </a:prstGeom>
          <a:noFill/>
        </p:spPr>
      </p:pic>
      <p:pic>
        <p:nvPicPr>
          <p:cNvPr id="3" name="Рисунок 2" descr="C:\Users\Любовь\Desktop\Desktop\все\все для воспитателя\фотки\группа колобок\DSC0890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2492896"/>
            <a:ext cx="4752528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Ð Ð°ÑÑÐ¼Ð°ÑÑÐ¸Ð²Ð°Ð½Ð¸Ðµ ÐºÐ°ÑÑÐ¸Ð½Ð¾Ðº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C:\Users\Любовь\Desktop\Desktop\все\все для воспитателя\фотки\фотки детский сад\младшая№1\младшая группа\DSC0785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564904"/>
            <a:ext cx="4104456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Любовь\AppData\Local\Temp\Temp1_фотки.zip\17449E0F-B84D-494F-9CFB-F3EBB12B77CA.jpe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2564904"/>
            <a:ext cx="3960440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Â«ÐÐ¸Ð²ÑÐµ ÐºÐ°ÑÑÐ¸Ð½ÐºÐ¸Â»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7105" name="Picture 1" descr="IMG_20181017_1618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59" y="1628800"/>
            <a:ext cx="3916771" cy="4824536"/>
          </a:xfrm>
          <a:prstGeom prst="rect">
            <a:avLst/>
          </a:prstGeom>
          <a:noFill/>
        </p:spPr>
      </p:pic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7107" name="Picture 3" descr="IMG_20181026_0813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1268760"/>
            <a:ext cx="4104456" cy="53271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ÐÐ²ÑÐºÐ¾Ð¿Ð¾Ð´ÑÐ°Ð¶Ð°Ð½Ð¸Ðµ ÐÐµÑÑÑÐ¾Ðº, Ð¿ÐµÑÑÑÐ¾Ðº ÐÐ¾Ð»Ð¾ÑÐ¾Ð¹ Ð³ÑÐµÐ±ÐµÑÐ¾Ðº. Ð§ÑÐ¾ ÑÑ ÑÐ°Ð½Ð¾ Ð²ÑÑÐ°ÑÑÑ, ÐÐ¾Ð»Ð¾Ñ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C:\Users\Любовь\AppData\Local\Temp\Temp1_фотки.zip\A92D7171-B2EC-4520-B273-4879ADCD7989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924944"/>
            <a:ext cx="4104456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ÐÐ½ÑÑÐµÐ½Ð¸ÑÐ¾Ð²Ð°Ð½Ð¸Ðµ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Рисунок 3" descr="C:\Users\Любовь\AppData\Local\Temp\Temp1_фотки.zip\9AB1E5DF-7AFD-4A11-84CC-91CE0CE11062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780928"/>
            <a:ext cx="396044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Любовь\AppData\Local\Temp\Temp1_фотки.zip\4E5DBD0F-8E81-498A-8B25-0079D78F68ED.jpe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636912"/>
            <a:ext cx="4248472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008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Рисунок 3" descr="C:\Users\Любовь\Desktop\Новая папка\DSC0848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501008"/>
            <a:ext cx="3744416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59456B9C-43A5-448D-80D7-D8A7D340D75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290980"/>
            <a:ext cx="3744416" cy="3212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Любовь\Desktop\Desktop\все\все для воспитателя\фотки\группа колобок\DSC0917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126" y="385327"/>
            <a:ext cx="3672408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ÐÐ°Ðº Ñ Ð½Ð°ÑÐ¸Ñ Ñ ÑÐµÐ±ÑÑ ÐÐ°ÑÑÑÑÐ°Ð»Ð¸ Ð»Ð¾Ð¶ÐºÐ¸ Ð² Ð»Ð°Ð´. Ð¢ÑÐº, ÑÑÐº, ÑÑÐº, ÑÑÐº-Ð°Ð¹-Ð¼Ð¾-Ð»Ð¸ ÐÑÐµÐ¼ Ð½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C:\Users\Любовь\AppData\Local\Temp\Temp1_фотки.zip\81ABD6CD-1BFA-42A3-A03B-AD286F8CFBDE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924944"/>
            <a:ext cx="40324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Любовь\AppData\Local\Temp\Temp1_фотки.zip\91628615-36CC-49AF-8E87-4B8A7236755C.jpe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924944"/>
            <a:ext cx="3960440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ÐÐ²Ð¸Ð¶ÐµÐ½Ð¸Ðµ Ð¢Ð¾Ð¿, ÑÐ¾Ð¿, ÑÐ¾Ð¿Ð¾ÑÐ¾Ðº ÐÐ´Ñ, ÐµÐ´Ñ â Ð¿ÑÑÑ Ð´Ð°Ð»ÑÐº. ÐÐµ ÑÐ°Ð¶ÐºÐ¾Ð¼, Ð½Ðµ Ð¿ÐµÑÐºÐ¾Ð¼, Ð Ð½Ð°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8913" name="Picture 1" descr="IMG_20190225_1041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484784"/>
            <a:ext cx="3816424" cy="50864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ÐÐ°ÐºÐ»Ð¸ÑÐºÐ¸ Ð¡Ð¾Ð»Ð½ÑÑÐºÐ¾-Ð²ÑÐ´ÑÑÑÐºÐ¾ Ð²ÑÐ³Ð»ÑÐ½Ð¸ Ð² Ð¾ÐºÐ¾ÑÐºÐ¾ Ð¢Ð²Ð¾Ð¸ Ð´ÐµÑÐºÐ¸ Ð¿Ð»Ð°ÑÑÑ, Ð¿Ð¾ ÐºÐ°Ð¼ÑÑÐºÐ°Ð¼ ÑÐº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C:\Users\Любовь\Desktop\IMG_20181001_095931_BURST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708920"/>
            <a:ext cx="4104456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Ð¦ÐµÐ»ÐµÐ½Ð°Ð¿ÑÐ°Ð²Ð»ÐµÐ½Ð½Ð¾Ðµ Ð¸ ÑÐ¸ÑÑÐµÐ¼Ð°ÑÐ¸ÑÐµÑÐºÐ¾Ðµ Ð¸ÑÐ¿Ð¾Ð»ÑÐ·Ð¾Ð²Ð°Ð½Ð¸Ðµ Ð¼Ð°Ð»ÑÑ ÑÐ¾ÑÐ¼ ÑÐ¾Ð»ÑÐºÐ»Ð¾ÑÐ° ÑÐ¾Ð·Ð´Ð°ÐµÑ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6004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ÐÑÐ¿Ð¾Ð»ÑÐ·Ð¾Ð²Ð°Ð½Ð¸Ðµ Ð½Ð°ÑÐ¾Ð´Ð½Ð¾Ð³Ð¾ ÑÐ¾Ð»ÑÐºÐ»Ð¾ÑÐ° Ð² Ð·Ð°Ð½ÑÑÐ¸ÑÑ Ð¿Ð¾ ÑÐ°Ð·Ð²Ð¸ÑÐ¸Ñ ÑÐµÑÐ¸ Ñ Ð´ÐµÑÐµÐ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Ð¡Ð¿Ð°ÑÐ¸Ð±Ð¾ Ð·Ð° Ð²Ð½Ð¸Ð¼Ð°Ð½Ð¸Ðµ! Ð£Ð´Ð°ÑÐ¸ Ð²Ð°Ð¼ Ð¸ Ð²Ð°ÑÐ¸Ð¼ Ð´ÐµÑÐ¸ÑÐºÐ°Ð¼!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2769" name="Picture 1" descr="IMG_20190327_16283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484784"/>
            <a:ext cx="4032448" cy="50743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ÐÑÐ¾ÐµÐºÑ ÑÐ°Ð±Ð¾ÑÐµÐ¹ Ð¿ÑÐ¾Ð³ÑÐ°Ð¼Ð¼Ñ Ð¿Ð¾ ÑÐµÐ¼Ðµ: Â«ÐÑÐ¿Ð¾Ð»ÑÐ·Ð¾Ð²Ð°Ð½Ð¸Ðµ ÑÐ¾Ð»ÑÐºÐ»Ð¾ÑÐ° Ð² ÑÐ°Ð·Ð²Ð¸ÑÐ¸Ð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ÐÐºÑÑÐ°Ð»ÑÐ½Ð¾ÑÑÑ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Ð¦ÐµÐ»Ñ Ð¿ÑÐ¾ÐµÐºÑÐ°: Ð Ð°Ð·Ð²Ð¸ÑÐ¸Ðµ ÑÐµÑÐ¸ Ð´ÐµÑÐµÐ¹ ÑÐ°Ð½Ð½ÐµÐ³Ð¾ Ð²Ð¾Ð·ÑÐ°ÑÑÐ° ÑÑÐµÐ´ÑÑÐ²Ð°Ð¼Ð¸ Ð¼Ð°Ð»ÑÑ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ÐÐ°Ð½Ð½ÑÐµ Ð·Ð°Ð´Ð°ÑÐ¸ Ð¼Ñ ÑÐµÑÐ°ÐµÐ¼ Ð²Ð¾ Ð²ÑÐµÑ Ð²Ð¸Ð´Ð°Ñ Ð´ÐµÑÑÐºÐ¾Ð¹ Ð´ÐµÑÑÐµÐ»ÑÐ½Ð¾ÑÑÐ¸: Ð½Ð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ÐÐ¶Ð¸Ð´Ð°ÐµÐ¼ÑÐµ ÑÐµÐ·ÑÐ»ÑÑÐ°ÑÑ Ð¿ÑÐ¾ÐµÐºÑÐ°: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Ð¡ÑÐ¾Ðº ÑÐµÐ°Ð»Ð¸Ð·Ð°ÑÐ¸Ð¸ Ð¿ÑÐ¾ÐµÐºÑÐ°: Ð¾Ð´Ð¸Ð½ ÑÑÐµÐ±Ð½ÑÐ¹ Ð³Ð¾Ð´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Ð ÐµÑÑÑÑÐ½Ð¾Ðµ Ð¾Ð±ÐµÑÐ¿ÐµÑÐµÐ½Ð¸Ðµ: ÐÐ°Ð»Ð¸ÑÐ¸Ðµ ÑÑÐ´Ð¾Ð¶ÐµÑÑÐ²ÐµÐ½Ð½Ð¾Ð¹ Ð¸ Ð½Ð°ÑÑÐ½Ð¾-Ð¿Ð¾Ð¿ÑÐ»ÑÑÐ½Ð¾Ð¹,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Ð­Ð¢ÐÐÐ« Ð ÐÐÐÐÐÐÐ¦ÐÐ ÐÐ ÐÐÐÐ¢Ð: ÐÐ¾Ð´Ð³Ð¾ÑÐ¾Ð²Ð¸ÑÐµÐ»ÑÐ½ÑÐ¹ ÑÑÐ°Ð¿ (ÑÐ±Ð¾Ñ Ð¸Ð½ÑÐ¾ÑÐ¼Ð°ÑÐ¸Ð¸ Ð¿Ð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ÐÑÐ½Ð¾Ð²Ð½Ð¾Ð¹ ÑÑÐ°Ð¿: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Ð¡Ð¾Ð·Ð´Ð°Ð½Ð¸Ðµ Ð¸Ð³ÑÐ¾Ð²Ð¾Ð¹ ÑÑÐµÐ´Ñ Ð² Ð³ÑÑÐ¿Ð¿Ðµ ÐÐÐ£ Ð½Ð° Ð¾ÑÐ½Ð¾Ð²Ðµ ÑÐ¾Ð»ÑÐºÐ»Ð¾ÑÐ½ÑÑ Ð¿ÑÐ¾Ð¸Ð·Ð²ÐµÐ´ÐµÐ½Ð¸Ð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ÐÑÐ¾Ð³Ð¾Ð²ÑÐ¹ ÑÑÐ°Ð¿: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Ð¡Ð¿Ð°ÑÐ¸Ð±Ð¾ Ð·Ð° Ð²Ð½Ð¸Ð¼Ð°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203</TotalTime>
  <Words>0</Words>
  <Application>Microsoft Office PowerPoint</Application>
  <PresentationFormat>Экран (4:3)</PresentationFormat>
  <Paragraphs>0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Пользователь</cp:lastModifiedBy>
  <cp:revision>12</cp:revision>
  <dcterms:modified xsi:type="dcterms:W3CDTF">2021-03-19T14:34:12Z</dcterms:modified>
</cp:coreProperties>
</file>