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9" r:id="rId2"/>
    <p:sldId id="261" r:id="rId3"/>
    <p:sldId id="285" r:id="rId4"/>
    <p:sldId id="270" r:id="rId5"/>
    <p:sldId id="286" r:id="rId6"/>
    <p:sldId id="287" r:id="rId7"/>
    <p:sldId id="288" r:id="rId8"/>
    <p:sldId id="289" r:id="rId9"/>
    <p:sldId id="280" r:id="rId10"/>
    <p:sldId id="281" r:id="rId11"/>
    <p:sldId id="282" r:id="rId12"/>
    <p:sldId id="283" r:id="rId13"/>
    <p:sldId id="284" r:id="rId14"/>
    <p:sldId id="290" r:id="rId15"/>
    <p:sldId id="291" r:id="rId16"/>
    <p:sldId id="292" r:id="rId17"/>
    <p:sldId id="29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61" d="100"/>
          <a:sy n="61" d="100"/>
        </p:scale>
        <p:origin x="62" y="26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172585-D508-4EB9-B584-8E3F5DD89921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B5A75-7D44-4439-A444-506533F6F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418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2BF022-06DE-41C9-BC5C-CB26125066E0}" type="slidenum">
              <a:rPr lang="ru-RU"/>
              <a:pPr/>
              <a:t>1</a:t>
            </a:fld>
            <a:endParaRPr lang="ru-RU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87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76F13-2BEF-4B0B-BF32-D7D4F9E68666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EB3D4-5EA3-4029-8219-2A788DC7A7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3.jp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9.jpeg"/><Relationship Id="rId5" Type="http://schemas.openxmlformats.org/officeDocument/2006/relationships/image" Target="../media/image38.jp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42.jpg"/><Relationship Id="rId5" Type="http://schemas.openxmlformats.org/officeDocument/2006/relationships/image" Target="../media/image41.gif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2.jp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51.jpe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17.m4a"/><Relationship Id="rId7" Type="http://schemas.openxmlformats.org/officeDocument/2006/relationships/image" Target="../media/image6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53.gif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7.m4a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3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6.png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jp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6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14" descr="D:\новый диск\картинки\картинки овые\фоны\мои\для задач\000000л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563" t="77499" r="50935" b="10001"/>
          <a:stretch>
            <a:fillRect/>
          </a:stretch>
        </p:blipFill>
        <p:spPr bwMode="auto">
          <a:xfrm>
            <a:off x="6143636" y="5143512"/>
            <a:ext cx="371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14" descr="D:\новый диск\картинки\картинки овые\фоны\мои\для задач\000000л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563" t="77499" r="50935" b="10001"/>
          <a:stretch>
            <a:fillRect/>
          </a:stretch>
        </p:blipFill>
        <p:spPr bwMode="auto">
          <a:xfrm>
            <a:off x="5357818" y="4714884"/>
            <a:ext cx="371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16" descr="D:\новый диск\картинки\картинки овые\фоны\мои\для задач\000000алмаз.bmp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 l="7831" t="72507" r="84669" b="19995"/>
          <a:stretch>
            <a:fillRect/>
          </a:stretch>
        </p:blipFill>
        <p:spPr bwMode="auto">
          <a:xfrm>
            <a:off x="5214942" y="5000636"/>
            <a:ext cx="371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Рисунок 16" descr="D:\новый диск\картинки\картинки овые\фоны\мои\для задач\000000алмаз.bmp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831" t="72507" r="84669" b="19995"/>
          <a:stretch>
            <a:fillRect/>
          </a:stretch>
        </p:blipFill>
        <p:spPr bwMode="auto">
          <a:xfrm>
            <a:off x="5357818" y="5072074"/>
            <a:ext cx="500066" cy="37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 16" descr="D:\новый диск\картинки\картинки овые\фоны\мои\для задач\000000алмаз.bmp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l="7831" t="72507" r="84669" b="19995"/>
          <a:stretch>
            <a:fillRect/>
          </a:stretch>
        </p:blipFill>
        <p:spPr bwMode="auto">
          <a:xfrm>
            <a:off x="5715008" y="5072074"/>
            <a:ext cx="371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Рисунок 16" descr="D:\новый диск\картинки\картинки овые\фоны\мои\для задач\000000алмаз.bmp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7831" t="72507" r="84669" b="19995"/>
          <a:stretch>
            <a:fillRect/>
          </a:stretch>
        </p:blipFill>
        <p:spPr bwMode="auto">
          <a:xfrm>
            <a:off x="5857884" y="5214950"/>
            <a:ext cx="371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Объект 10"/>
          <p:cNvPicPr>
            <a:picLocks noChangeArrowheads="1"/>
          </p:cNvPicPr>
          <p:nvPr/>
        </p:nvPicPr>
        <p:blipFill>
          <a:blip r:embed="rId7" cstate="print"/>
          <a:srcRect l="71278" t="84832" r="21541" b="-2605"/>
          <a:stretch>
            <a:fillRect/>
          </a:stretch>
        </p:blipFill>
        <p:spPr bwMode="auto">
          <a:xfrm>
            <a:off x="5715008" y="4857760"/>
            <a:ext cx="21431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Объект 10"/>
          <p:cNvPicPr>
            <a:picLocks noChangeArrowheads="1"/>
          </p:cNvPicPr>
          <p:nvPr/>
        </p:nvPicPr>
        <p:blipFill>
          <a:blip r:embed="rId7" cstate="print"/>
          <a:srcRect l="71278" t="84832" r="21541" b="-2605"/>
          <a:stretch>
            <a:fillRect/>
          </a:stretch>
        </p:blipFill>
        <p:spPr bwMode="auto">
          <a:xfrm flipV="1">
            <a:off x="5929322" y="4857760"/>
            <a:ext cx="295276" cy="41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Выноска-облако 18"/>
          <p:cNvSpPr/>
          <p:nvPr/>
        </p:nvSpPr>
        <p:spPr>
          <a:xfrm rot="482011">
            <a:off x="159565" y="-12879"/>
            <a:ext cx="5572164" cy="4572032"/>
          </a:xfrm>
          <a:prstGeom prst="cloudCallout">
            <a:avLst>
              <a:gd name="adj1" fmla="val 63466"/>
              <a:gd name="adj2" fmla="val 26435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Здравствуйте, ребята!</a:t>
            </a:r>
          </a:p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Я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хозяйка Медной горы </a:t>
            </a:r>
            <a:r>
              <a:rPr lang="ru-RU" sz="2400" b="1" dirty="0" smtClean="0">
                <a:solidFill>
                  <a:srgbClr val="FFC000"/>
                </a:solidFill>
              </a:rPr>
              <a:t>Вместе мы отправимся на экскурсию: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«В мир камня». </a:t>
            </a:r>
          </a:p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Будьте очень внимательны и вы узнаете много нового и интересного!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1027" name="Рисунок 14" descr="D:\новый диск\картинки\картинки овые\фоны\мои\для задач\000000л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563" t="77499" r="50935" b="10001"/>
          <a:stretch>
            <a:fillRect/>
          </a:stretch>
        </p:blipFill>
        <p:spPr bwMode="auto">
          <a:xfrm>
            <a:off x="5673144" y="4460953"/>
            <a:ext cx="3714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4" descr="D:\новый диск\картинки\картинки овые\фоны\мои\для задач\000000л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/>
          </a:blip>
          <a:srcRect l="41563" t="77499" r="50935" b="10001"/>
          <a:stretch>
            <a:fillRect/>
          </a:stretch>
        </p:blipFill>
        <p:spPr bwMode="auto">
          <a:xfrm>
            <a:off x="5382487" y="4246830"/>
            <a:ext cx="37147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549" y="2999665"/>
            <a:ext cx="2382209" cy="3573313"/>
          </a:xfrm>
          <a:prstGeom prst="rect">
            <a:avLst/>
          </a:prstGeom>
        </p:spPr>
      </p:pic>
      <p:pic>
        <p:nvPicPr>
          <p:cNvPr id="4" name="Голос 08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7544" y="6098158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2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4582" y="10061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solidFill>
                  <a:srgbClr val="FF0000"/>
                </a:solidFill>
              </a:rPr>
              <a:t>Я</a:t>
            </a:r>
            <a:r>
              <a:rPr lang="ru-RU" sz="4900" b="1" dirty="0" smtClean="0">
                <a:solidFill>
                  <a:srgbClr val="FF0000"/>
                </a:solidFill>
              </a:rPr>
              <a:t>нтарь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4818" name="Picture 2" descr="http://im4-tub-ru.yandex.net/i?id=321485857-57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091" y="4293096"/>
            <a:ext cx="3704966" cy="2447924"/>
          </a:xfrm>
          <a:prstGeom prst="rect">
            <a:avLst/>
          </a:prstGeom>
          <a:noFill/>
        </p:spPr>
      </p:pic>
      <p:pic>
        <p:nvPicPr>
          <p:cNvPr id="9" name="Picture 9" descr="янтар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9820" y="1013829"/>
            <a:ext cx="3576801" cy="2787233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597945"/>
            <a:ext cx="5086572" cy="4202383"/>
          </a:xfrm>
          <a:prstGeom prst="rect">
            <a:avLst/>
          </a:prstGeom>
        </p:spPr>
      </p:pic>
      <p:pic>
        <p:nvPicPr>
          <p:cNvPr id="2" name="Голос 09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11960" y="609329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7" name="Picture 7" descr="Кристалл аквамарина. Урульг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575" y="3406519"/>
            <a:ext cx="2580217" cy="3084775"/>
          </a:xfrm>
          <a:prstGeom prst="rect">
            <a:avLst/>
          </a:prstGeom>
          <a:noFill/>
        </p:spPr>
      </p:pic>
      <p:pic>
        <p:nvPicPr>
          <p:cNvPr id="112646" name="Picture 6" descr="Аквамарин. Кристалл в кварце. Шерлова гора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78149" y="889502"/>
            <a:ext cx="3224755" cy="2899538"/>
          </a:xfrm>
          <a:prstGeom prst="rect">
            <a:avLst/>
          </a:prstGeom>
          <a:noFill/>
        </p:spPr>
      </p:pic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квамарин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im0-tub-ru.yandex.net/i?id=40895267-15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3573016"/>
            <a:ext cx="2878206" cy="2927818"/>
          </a:xfrm>
          <a:prstGeom prst="rect">
            <a:avLst/>
          </a:prstGeom>
          <a:noFill/>
        </p:spPr>
      </p:pic>
      <p:pic>
        <p:nvPicPr>
          <p:cNvPr id="2" name="Голос 09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47864" y="5805264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Grp="1" noChangeArrowheads="1"/>
          </p:cNvSpPr>
          <p:nvPr>
            <p:ph type="title"/>
          </p:nvPr>
        </p:nvSpPr>
        <p:spPr>
          <a:xfrm>
            <a:off x="740353" y="-8628"/>
            <a:ext cx="8175852" cy="1728192"/>
          </a:xfrm>
        </p:spPr>
        <p:txBody>
          <a:bodyPr>
            <a:normAutofit/>
          </a:bodyPr>
          <a:lstStyle/>
          <a:p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Горный хрусталь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1413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071670" y="7286652"/>
            <a:ext cx="5638800" cy="2138346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25" y="4149080"/>
            <a:ext cx="3740735" cy="2619672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3744416" cy="28083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070" y="1340768"/>
            <a:ext cx="3579862" cy="4773149"/>
          </a:xfrm>
          <a:prstGeom prst="rect">
            <a:avLst/>
          </a:prstGeom>
        </p:spPr>
      </p:pic>
      <p:pic>
        <p:nvPicPr>
          <p:cNvPr id="4" name="Голос 1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40916" y="613898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5" name="Picture 7" descr="Полированная глыба малахи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399" y="4099269"/>
            <a:ext cx="3613545" cy="2571176"/>
          </a:xfrm>
          <a:prstGeom prst="rect">
            <a:avLst/>
          </a:prstGeom>
          <a:noFill/>
        </p:spPr>
      </p:pic>
      <p:sp>
        <p:nvSpPr>
          <p:cNvPr id="165892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33" y="102127"/>
            <a:ext cx="8229600" cy="172819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Малахит 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16589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828800" y="1219200"/>
            <a:ext cx="70866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39938" name="Picture 2" descr="http://www.mag-yamskaya.ru/news/kamni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3322" y="4099269"/>
            <a:ext cx="3193266" cy="2476422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52736"/>
            <a:ext cx="3413136" cy="2785119"/>
          </a:xfrm>
          <a:prstGeom prst="rect">
            <a:avLst/>
          </a:prstGeom>
        </p:spPr>
      </p:pic>
      <p:pic>
        <p:nvPicPr>
          <p:cNvPr id="4" name="Голос 1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06951" y="6088328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25735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Бирюза</a:t>
            </a:r>
            <a:r>
              <a:rPr lang="ru-RU" sz="4400" b="1" dirty="0"/>
              <a:t/>
            </a:r>
            <a:br>
              <a:rPr lang="ru-RU" sz="4400" b="1" dirty="0"/>
            </a:b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26557"/>
            <a:ext cx="381000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1042248"/>
            <a:ext cx="3744416" cy="28259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1" y="4005064"/>
            <a:ext cx="4536504" cy="2543483"/>
          </a:xfrm>
          <a:prstGeom prst="rect">
            <a:avLst/>
          </a:prstGeom>
        </p:spPr>
      </p:pic>
      <p:pic>
        <p:nvPicPr>
          <p:cNvPr id="7" name="Голос 1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60886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10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-171400"/>
            <a:ext cx="392392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Аметист</a:t>
            </a:r>
            <a:r>
              <a:rPr lang="ru-RU" sz="4400" b="1" dirty="0"/>
              <a:t/>
            </a:r>
            <a:br>
              <a:rPr lang="ru-RU" sz="4400" b="1" dirty="0"/>
            </a:b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2880320" cy="28572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950" y="1052736"/>
            <a:ext cx="4525018" cy="2857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005064"/>
            <a:ext cx="5352256" cy="2676128"/>
          </a:xfrm>
          <a:prstGeom prst="rect">
            <a:avLst/>
          </a:prstGeom>
        </p:spPr>
      </p:pic>
      <p:pic>
        <p:nvPicPr>
          <p:cNvPr id="7" name="Голос 1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1854" y="619382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02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1412776"/>
            <a:ext cx="3672408" cy="252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4724896" cy="31317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522" y="2924944"/>
            <a:ext cx="4513684" cy="36259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61148"/>
            <a:ext cx="3345160" cy="25088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73016"/>
            <a:ext cx="3560400" cy="2662560"/>
          </a:xfrm>
          <a:prstGeom prst="rect">
            <a:avLst/>
          </a:prstGeom>
        </p:spPr>
      </p:pic>
      <p:pic>
        <p:nvPicPr>
          <p:cNvPr id="8" name="Голос 1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5536" y="631648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08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27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98" y="0"/>
            <a:ext cx="6497253" cy="6858000"/>
          </a:xfrm>
          <a:prstGeom prst="rect">
            <a:avLst/>
          </a:prstGeom>
        </p:spPr>
      </p:pic>
      <p:pic>
        <p:nvPicPr>
          <p:cNvPr id="3" name="Голос 1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6164575"/>
            <a:ext cx="487363" cy="487363"/>
          </a:xfrm>
          <a:prstGeom prst="rect">
            <a:avLst/>
          </a:prstGeom>
        </p:spPr>
      </p:pic>
      <p:pic>
        <p:nvPicPr>
          <p:cNvPr id="4" name="Голос 11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67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3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ocuments and Settings\Admin\Мои документы\мама\Мои рисунки\ВРЕМЕНА ГОДА, ПРИРОДА\КАМНИ\000407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323" y="1578646"/>
            <a:ext cx="3116746" cy="3816424"/>
          </a:xfrm>
          <a:prstGeom prst="rect">
            <a:avLst/>
          </a:prstGeom>
          <a:noFill/>
        </p:spPr>
      </p:pic>
      <p:pic>
        <p:nvPicPr>
          <p:cNvPr id="11" name="Picture 3" descr="E:\Documents and Settings\Admin\Мои документы\мама\Мои рисунки\ВРЕМЕНА ГОДА, ПРИРОДА\КАМНИ\000407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1556792"/>
            <a:ext cx="2763670" cy="3792013"/>
          </a:xfrm>
          <a:prstGeom prst="rect">
            <a:avLst/>
          </a:prstGeom>
          <a:noFill/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099152" cy="1143000"/>
          </a:xfrm>
        </p:spPr>
        <p:txBody>
          <a:bodyPr>
            <a:noAutofit/>
          </a:bodyPr>
          <a:lstStyle/>
          <a:p>
            <a:r>
              <a:rPr lang="ru-RU" sz="9600" b="1" i="1" dirty="0" smtClean="0">
                <a:solidFill>
                  <a:srgbClr val="7030A0"/>
                </a:solidFill>
              </a:rPr>
              <a:t>К</a:t>
            </a:r>
            <a:r>
              <a:rPr lang="ru-RU" sz="9600" b="1" i="1" dirty="0" smtClean="0">
                <a:solidFill>
                  <a:srgbClr val="FF0000"/>
                </a:solidFill>
              </a:rPr>
              <a:t>а</a:t>
            </a:r>
            <a:r>
              <a:rPr lang="ru-RU" sz="9600" b="1" i="1" dirty="0" smtClean="0">
                <a:solidFill>
                  <a:srgbClr val="00B050"/>
                </a:solidFill>
              </a:rPr>
              <a:t>м</a:t>
            </a:r>
            <a:r>
              <a:rPr lang="ru-RU" sz="9600" b="1" i="1" dirty="0" smtClean="0">
                <a:solidFill>
                  <a:schemeClr val="tx2"/>
                </a:solidFill>
              </a:rPr>
              <a:t>н</a:t>
            </a:r>
            <a:r>
              <a:rPr lang="ru-RU" sz="9600" b="1" i="1" dirty="0" smtClean="0">
                <a:solidFill>
                  <a:srgbClr val="FFFF00"/>
                </a:solidFill>
              </a:rPr>
              <a:t>и</a:t>
            </a:r>
            <a:endParaRPr lang="ru-RU" sz="9600" b="1" i="1" dirty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172" y="2959789"/>
            <a:ext cx="2441308" cy="3675068"/>
          </a:xfrm>
          <a:prstGeom prst="rect">
            <a:avLst/>
          </a:prstGeom>
        </p:spPr>
      </p:pic>
      <p:pic>
        <p:nvPicPr>
          <p:cNvPr id="2" name="Голос 08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5536" y="6021288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82444"/>
            <a:ext cx="2407526" cy="3608470"/>
          </a:xfrm>
        </p:spPr>
      </p:pic>
      <p:pic>
        <p:nvPicPr>
          <p:cNvPr id="17" name="Объект 16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2444"/>
            <a:ext cx="4176462" cy="2088232"/>
          </a:xfrm>
        </p:spPr>
      </p:pic>
      <p:pic>
        <p:nvPicPr>
          <p:cNvPr id="7" name="Объект 2"/>
          <p:cNvPicPr>
            <a:picLocks noGrp="1" noChangeAspect="1"/>
          </p:cNvPicPr>
          <p:nvPr>
            <p:ph sz="quarter" idx="429496729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424895"/>
            <a:ext cx="3407893" cy="412931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769" y="3869785"/>
            <a:ext cx="3310368" cy="2716188"/>
          </a:xfrm>
        </p:spPr>
      </p:pic>
      <p:pic>
        <p:nvPicPr>
          <p:cNvPr id="2" name="Голос 09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4690" y="609861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45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47664" y="0"/>
            <a:ext cx="66247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Как люди используют камни</a:t>
            </a:r>
            <a:r>
              <a:rPr lang="ru-RU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?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9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678" y="1719979"/>
            <a:ext cx="6696744" cy="4888306"/>
          </a:xfrm>
          <a:prstGeom prst="rect">
            <a:avLst/>
          </a:prstGeom>
        </p:spPr>
      </p:pic>
      <p:pic>
        <p:nvPicPr>
          <p:cNvPr id="2" name="Голос 09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594928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4824536" cy="4064246"/>
          </a:xfrm>
          <a:prstGeom prst="rect">
            <a:avLst/>
          </a:prstGeom>
        </p:spPr>
      </p:pic>
      <p:pic>
        <p:nvPicPr>
          <p:cNvPr id="4" name="Объект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916" y="404664"/>
            <a:ext cx="3610759" cy="36925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293096"/>
            <a:ext cx="4752528" cy="2448272"/>
          </a:xfrm>
          <a:prstGeom prst="rect">
            <a:avLst/>
          </a:prstGeom>
        </p:spPr>
      </p:pic>
      <p:pic>
        <p:nvPicPr>
          <p:cNvPr id="2" name="Голос 09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560" y="580526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27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4824536" cy="32914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616613"/>
            <a:ext cx="4179590" cy="29753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188" y="526160"/>
            <a:ext cx="3907160" cy="26164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79429"/>
            <a:ext cx="4346812" cy="264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8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8"/>
            <a:ext cx="5131192" cy="46085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366" y="3933057"/>
            <a:ext cx="3264362" cy="2448271"/>
          </a:xfrm>
          <a:prstGeom prst="rect">
            <a:avLst/>
          </a:prstGeo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579" y="404664"/>
            <a:ext cx="3226149" cy="2963341"/>
          </a:xfrm>
          <a:prstGeom prst="rect">
            <a:avLst/>
          </a:prstGeom>
        </p:spPr>
      </p:pic>
      <p:pic>
        <p:nvPicPr>
          <p:cNvPr id="6" name="Голос 1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613764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2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03000"/>
            <a:ext cx="4176464" cy="33123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861048"/>
            <a:ext cx="5070551" cy="28290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79" y="3861047"/>
            <a:ext cx="3777583" cy="2829099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7">
            <a:clrChange>
              <a:clrFrom>
                <a:srgbClr val="322B33"/>
              </a:clrFrom>
              <a:clrTo>
                <a:srgbClr val="322B3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90539"/>
            <a:ext cx="3096344" cy="3652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</p:spPr>
      </p:pic>
      <p:pic>
        <p:nvPicPr>
          <p:cNvPr id="3" name="Голос 09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0999" y="30709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5" name="Picture 9" descr="C:\Documents and Settings\user\Рабочий стол\Самоцветы Урала\emerald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30656"/>
            <a:ext cx="9143999" cy="4527344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4120509"/>
            <a:ext cx="91440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normalizeH="0" baseline="0" dirty="0" smtClean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man Old Style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normalizeH="0" baseline="0" dirty="0" smtClean="0">
              <a:ln w="11430"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Documents and Settings\user\Рабочий стол\Самоцветы Урала\galleris-hea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235743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28794" y="214290"/>
            <a:ext cx="7215206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</a:rPr>
              <a:t>Драгоценные камни </a:t>
            </a:r>
          </a:p>
        </p:txBody>
      </p:sp>
      <p:pic>
        <p:nvPicPr>
          <p:cNvPr id="3" name="Голос 1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68791" y="168784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48</Words>
  <Application>Microsoft Office PowerPoint</Application>
  <PresentationFormat>Экран (4:3)</PresentationFormat>
  <Paragraphs>15</Paragraphs>
  <Slides>17</Slides>
  <Notes>1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Bookman Old Style</vt:lpstr>
      <vt:lpstr>Calibri</vt:lpstr>
      <vt:lpstr>Times New Roman</vt:lpstr>
      <vt:lpstr>Тема Office</vt:lpstr>
      <vt:lpstr>Презентация PowerPoint</vt:lpstr>
      <vt:lpstr>Камни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Янтарь </vt:lpstr>
      <vt:lpstr>Аквамарин </vt:lpstr>
      <vt:lpstr>Горный хрусталь </vt:lpstr>
      <vt:lpstr>Малахит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камня</dc:title>
  <dc:creator>Светулька</dc:creator>
  <cp:lastModifiedBy>User</cp:lastModifiedBy>
  <cp:revision>92</cp:revision>
  <dcterms:created xsi:type="dcterms:W3CDTF">2014-02-19T18:27:05Z</dcterms:created>
  <dcterms:modified xsi:type="dcterms:W3CDTF">2017-02-02T20:15:24Z</dcterms:modified>
</cp:coreProperties>
</file>