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4" r:id="rId9"/>
    <p:sldId id="263" r:id="rId10"/>
    <p:sldId id="266" r:id="rId11"/>
    <p:sldId id="265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63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0876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949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3853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665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4852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3355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1418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6125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050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26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14091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20306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61013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89484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70417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0681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9490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4FE4BD9-DA26-46F8-B42B-2204988C12CC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7F54184-F781-4AF0-85EE-40D0BBBA842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028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863" b="47053"/>
          <a:stretch/>
        </p:blipFill>
        <p:spPr>
          <a:xfrm>
            <a:off x="-154795" y="0"/>
            <a:ext cx="12510053" cy="685799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275333" y="2949476"/>
            <a:ext cx="5416226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Саратовская </a:t>
            </a:r>
          </a:p>
          <a:p>
            <a:pPr algn="ctr"/>
            <a:r>
              <a:rPr lang="ru-RU" sz="4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народная </a:t>
            </a:r>
          </a:p>
          <a:p>
            <a:r>
              <a:rPr lang="ru-RU" sz="4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глиняная игрушка</a:t>
            </a:r>
            <a:endParaRPr lang="ru-RU" sz="48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712130" y="5476466"/>
            <a:ext cx="333136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 smtClean="0"/>
              <a:t>Образенко</a:t>
            </a:r>
            <a:r>
              <a:rPr lang="ru-RU" dirty="0" smtClean="0"/>
              <a:t> </a:t>
            </a:r>
            <a:r>
              <a:rPr lang="ru-RU" dirty="0"/>
              <a:t>Т.А</a:t>
            </a:r>
            <a:r>
              <a:rPr lang="ru-RU" dirty="0" smtClean="0"/>
              <a:t>.</a:t>
            </a:r>
          </a:p>
          <a:p>
            <a:r>
              <a:rPr lang="ru-RU"/>
              <a:t> </a:t>
            </a:r>
            <a:r>
              <a:rPr lang="ru-RU" smtClean="0"/>
              <a:t>                          </a:t>
            </a:r>
            <a:r>
              <a:rPr lang="ru-RU"/>
              <a:t>Живоленко Д.Е.</a:t>
            </a:r>
          </a:p>
          <a:p>
            <a:r>
              <a:rPr lang="ru-RU" smtClean="0"/>
              <a:t> </a:t>
            </a:r>
            <a:r>
              <a:rPr lang="ru-RU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953158" y="301347"/>
            <a:ext cx="1067080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</a:t>
            </a:r>
            <a:b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 «ДЕТСКИЙ САД №21»</a:t>
            </a:r>
            <a:b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ЭНГЕЛЬСКОГО МУНИЦИПАЛЬНОГО РАЙОНА САРАТОВСКОЙ ОБЛАСТИ</a:t>
            </a:r>
            <a:b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392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5791" y="2090496"/>
            <a:ext cx="5618016" cy="2439941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Русские народные промыслы — это форма народного творчества, в ней хорошо прослеживаются русские традиции и культура, зародившиеся много веков назад. Благодаря сохранению изделий того времени мы можем возродить технологии изготовления и рассказать историю нашего родного края. Одним из известных промыслов Саратова стала Саратовская игрушка.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48956" y="853354"/>
            <a:ext cx="4423833" cy="4328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238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3111" y="746605"/>
            <a:ext cx="9601196" cy="1303867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Саратовская игрушка — это результат гончарного ремесла мастеров Саратовской области, который по праву можно считать ее визитной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карточкой. </a:t>
            </a:r>
            <a:endParaRPr lang="ru-RU" sz="28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9044" y="2517175"/>
            <a:ext cx="7791634" cy="360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180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2836" y="815878"/>
            <a:ext cx="10584873" cy="1303867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Малая </a:t>
            </a:r>
            <a:r>
              <a:rPr lang="ru-RU" sz="2800" b="1" dirty="0" err="1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Крюковка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это небольшая деревня </a:t>
            </a:r>
            <a:r>
              <a:rPr lang="ru-RU" sz="2800" b="1" dirty="0" err="1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Татищевского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района, в которой и зародился уникальный вид промыслового творчества, который представляет собой создание уникальных глиняных игрушек. Произошло это в XVII веке.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35851" y="2480028"/>
            <a:ext cx="6658841" cy="3893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272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этой местности, на склонах саратовских гор вдоль реки, было обнаружено крупное залегание пригодной для лепки поделок серо-белой местной глины.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62239" y="2583967"/>
            <a:ext cx="4423833" cy="33178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485" y="2583967"/>
            <a:ext cx="4423834" cy="331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196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1420" y="1008637"/>
            <a:ext cx="9601196" cy="1303867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Навыки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изготовления игрушки на саратовскую землю, возможно, были привезены первыми поселенцами, которые заселяли необжитые земли по берегам реки Большой </a:t>
            </a:r>
            <a:r>
              <a:rPr lang="ru-RU" sz="2800" b="1" dirty="0" err="1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Колышлей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его притоку реки </a:t>
            </a:r>
            <a:r>
              <a:rPr lang="ru-RU" sz="2800" b="1" dirty="0" err="1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Крюковка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35020" y="2669001"/>
            <a:ext cx="5158406" cy="3342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664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Изготавливали игрушки как правило мастера-одиночки, масштабного производства не было.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0900" y="2597874"/>
            <a:ext cx="6076736" cy="34181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38136" t="33069" r="-110" b="9510"/>
          <a:stretch/>
        </p:blipFill>
        <p:spPr>
          <a:xfrm>
            <a:off x="7036904" y="2822712"/>
            <a:ext cx="4359966" cy="296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0623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Аналогов Саратовской игрушки не существует.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16674" y="2570715"/>
            <a:ext cx="4979924" cy="33178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0445" y="2464698"/>
            <a:ext cx="3859694" cy="3589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555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5130" y="955628"/>
            <a:ext cx="10721009" cy="1303867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 Саратовщине  игрушки  полностью  не  покрывались красителями. 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Сердце 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Саратовской игрушки – в </a:t>
            </a:r>
            <a:r>
              <a:rPr lang="ru-RU" sz="2800" b="1" dirty="0" err="1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еѐ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декоре. А декор у ней особенный,  не как у других: древним ямчатым  способом.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21288" y="2624760"/>
            <a:ext cx="4628320" cy="34712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8897" y="2636976"/>
            <a:ext cx="4477065" cy="345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1314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6347" y="982132"/>
            <a:ext cx="10946295" cy="1303867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игрушки не просто лаконично вписывались в классический интерьер русской избы, украшали быт сельчан, но и помогали воспитывать детей в сюжетно-ролевых играх, что развивало фантазию, воображение малышей, подталкивало их к развитию речи, пополнению словарного запаса.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5995" y="2782850"/>
            <a:ext cx="5023499" cy="33178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1217" b="24354"/>
          <a:stretch/>
        </p:blipFill>
        <p:spPr>
          <a:xfrm>
            <a:off x="6186379" y="3313144"/>
            <a:ext cx="4910543" cy="2787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498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58090" y="982132"/>
            <a:ext cx="6338508" cy="1303867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2580" t="11589" r="34559"/>
          <a:stretch/>
        </p:blipFill>
        <p:spPr>
          <a:xfrm>
            <a:off x="1060173" y="982132"/>
            <a:ext cx="3497917" cy="48090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7545" y="2518326"/>
            <a:ext cx="4576142" cy="3556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7272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131</TotalTime>
  <Words>242</Words>
  <Application>Microsoft Office PowerPoint</Application>
  <PresentationFormat>Широкоэкранный</PresentationFormat>
  <Paragraphs>17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Garamond</vt:lpstr>
      <vt:lpstr>Times New Roman</vt:lpstr>
      <vt:lpstr>Натуральные материалы</vt:lpstr>
      <vt:lpstr>Презентация PowerPoint</vt:lpstr>
      <vt:lpstr>Русские народные промыслы — это форма народного творчества, в ней хорошо прослеживаются русские традиции и культура, зародившиеся много веков назад. Благодаря сохранению изделий того времени мы можем возродить технологии изготовления и рассказать историю нашего родного края. Одним из известных промыслов Саратова стала Саратовская игрушка. </vt:lpstr>
      <vt:lpstr>Саратовская игрушка — это результат гончарного ремесла мастеров Саратовской области, который по праву можно считать ее визитной карточкой. </vt:lpstr>
      <vt:lpstr>Малая Крюковка — это небольшая деревня Татищевского района, в которой и зародился уникальный вид промыслового творчества, который представляет собой создание уникальных глиняных игрушек. Произошло это в XVII веке. </vt:lpstr>
      <vt:lpstr>В этой местности, на склонах саратовских гор вдоль реки, было обнаружено крупное залегание пригодной для лепки поделок серо-белой местной глины. </vt:lpstr>
      <vt:lpstr>Навыки изготовления игрушки на саратовскую землю, возможно, были привезены первыми поселенцами, которые заселяли необжитые земли по берегам реки Большой Колышлей и его притоку реки Крюковка. </vt:lpstr>
      <vt:lpstr>Изготавливали игрушки как правило мастера-одиночки, масштабного производства не было. </vt:lpstr>
      <vt:lpstr>Аналогов Саратовской игрушки не существует. </vt:lpstr>
      <vt:lpstr>На  Саратовщине  игрушки  полностью  не  покрывались красителями.  Сердце Саратовской игрушки – в еѐ декоре. А декор у ней особенный,  не как у других: древним ямчатым  способом.</vt:lpstr>
      <vt:lpstr>Все игрушки не просто лаконично вписывались в классический интерьер русской избы, украшали быт сельчан, но и помогали воспитывать детей в сюжетно-ролевых играх, что развивало фантазию, воображение малышей, подталкивало их к развитию речи, пополнению словарного запаса.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13</cp:revision>
  <dcterms:created xsi:type="dcterms:W3CDTF">2023-12-24T12:36:44Z</dcterms:created>
  <dcterms:modified xsi:type="dcterms:W3CDTF">2024-03-26T06:59:18Z</dcterms:modified>
</cp:coreProperties>
</file>