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webp" ContentType="image/webp"/>
  <Default Extension="jrhuaaaaasuvork5cyii=" ContentType="image/jrhuaaaaasuvork5cyii="/>
  <Default Extension="xfbhsrggrxfvsaaaaasuvork5cyii=" ContentType="image/xfbhsrggrxfvsaaaaasuvork5cyii="/>
  <Default Extension="wfrm8wyzjnauaaaaabjru5erkjggg==" ContentType="image/wfrm8wyzjnauaaaaabjru5erkjggg=="/>
  <Default Extension="h2jiaaaaasuvork5cyii=" ContentType="image/h2jiaaaaasuvork5cyii="/>
  <Default Extension="q1lj5t2rssq9wugwroxpkd4ggvwatab3sf2cwch1vgvwn4ziioqdzhcqaaaabjru5erkjggg==" ContentType="image/q1lj5t2rssq9wugwroxpkd4ggvwatab3sf2cwch1vgvwn4ziioqdzhcqaaaabjru5erkjggg=="/>
  <Default Extension="6iriaaaaasuvork5cyii=" ContentType="image/6iriaaaaasuvork5cyii="/>
  <Default Extension="zp6bnxbbhatpgaaaaaelftksuqmcc" ContentType="image/zp6bnxbbhatpgaaaaaelftksuqmcc"/>
  <Default Extension="bffc8qqsrdkwaaaaabjru5erkjggg==" ContentType="image/bffc8qqsrdkwaaaaabjru5erkjggg=="/>
  <Default Extension="nqk2txt995r8ivmmqiboeyaaaaabjru5erkjggg==" ContentType="image/nqk2txt995r8ivmmqiboeyaaaaabjru5erkjggg=="/>
  <Default Extension="wawaaaabjru5erkjggg==" ContentType="image/wawaaaabjru5erkjggg=="/>
  <Default Extension="gurbcqqgzu4aqaaaabjru5erkjggg==" ContentType="image/gurbcqqgzu4aqaaaabjru5erkjggg=="/>
  <Default Extension="hddibd7+dwodabmbsjgfum8p86jkag6u897waaaabjru5erkjggg==" ContentType="image/hddibd7+dwodabmbsjgfum8p86jkag6u897waaaabjru5erkjggg=="/>
  <Default Extension="4fhwhgckcg4vuaaaaasuvork5cyii=" ContentType="image/4fhwhgckcg4vuaaaaasuvork5cyii="/>
  <Default Extension="wlhyszy4b7ihqaaaabjru5erkjggg==" ContentType="image/wlhyszy4b7ihqaaaabjru5erkjggg=="/>
  <Default Extension="zry7m+u2v4p8t95ulwiecbagqiaaaqiecbd4hwinm9uhmfvuzj4eryodl78+8y9xo8dwopwt5qaaaabjru5erkjggg==" ContentType="image/zry7m+u2v4p8t95ulwiecbagqiaaaqiecbd4hwinm9uhmfvuzj4eryodl78+8y9xo8dwopwt5qaaaabjru5erkjggg=="/>
  <Default Extension="v5evmaaaaasuvork5cyii=" ContentType="image/v5evmaaaaasuvork5cyii="/>
  <Default Extension="jvkuxhd8iaaaaasuvork5cyii=" ContentType="image/jvkuxhd8iaaaaasuvork5cyii="/>
  <Default Extension="lqa0bkyxc4aaaaasuvork5cyii=" ContentType="image/lqa0bkyxc4aaaaasuvork5cyii=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7556480" cy="9875520"/>
  <p:notesSz cx="9875520" cy="1755648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webp"/><Relationship Id="rId2" Type="http://schemas.openxmlformats.org/officeDocument/2006/relationships/image" Target="../media/image-1-2.jrhuaaaaasuvork5cyii="/><Relationship Id="rId3" Type="http://schemas.openxmlformats.org/officeDocument/2006/relationships/image" Target="../media/image-1-3.xfbhsrggrxfvsaaaaasuvork5cyii=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webp"/><Relationship Id="rId2" Type="http://schemas.openxmlformats.org/officeDocument/2006/relationships/image" Target="../media/image-2-2.wfrm8wyzjnauaaaaabjru5erkjggg=="/><Relationship Id="rId3" Type="http://schemas.openxmlformats.org/officeDocument/2006/relationships/image" Target="../media/image-2-3.h2jiaaaaasuvork5cyii=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webp"/><Relationship Id="rId2" Type="http://schemas.openxmlformats.org/officeDocument/2006/relationships/image" Target="../media/image-3-2.q1lj5t2rssq9wugwroxpkd4ggvwatab3sf2cwch1vgvwn4ziioqdzhcqaaaabjru5erkjggg==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webp"/><Relationship Id="rId2" Type="http://schemas.openxmlformats.org/officeDocument/2006/relationships/image" Target="../media/image-4-2.6iriaaaaasuvork5cyii="/><Relationship Id="rId3" Type="http://schemas.openxmlformats.org/officeDocument/2006/relationships/image" Target="../media/image-4-3.zp6bnxbbhatpgaaaaaelftksuqmcc"/><Relationship Id="rId4" Type="http://schemas.openxmlformats.org/officeDocument/2006/relationships/image" Target="../media/image-4-4.bffc8qqsrdkwaaaaabjru5erkjggg=="/><Relationship Id="rId5" Type="http://schemas.openxmlformats.org/officeDocument/2006/relationships/image" Target="../media/image-4-5.nqk2txt995r8ivmmqiboeyaaaaabjru5erkjggg=="/><Relationship Id="rId6" Type="http://schemas.openxmlformats.org/officeDocument/2006/relationships/image" Target="../media/image-4-6.wawaaaabjru5erkjggg=="/><Relationship Id="rId7" Type="http://schemas.openxmlformats.org/officeDocument/2006/relationships/image" Target="../media/image-4-7.gurbcqqgzu4aqaaaabjru5erkjggg==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webp"/><Relationship Id="rId2" Type="http://schemas.openxmlformats.org/officeDocument/2006/relationships/image" Target="../media/image-5-2.hddibd7+dwodabmbsjgfum8p86jkag6u897waaaabjru5erkjggg=="/><Relationship Id="rId3" Type="http://schemas.openxmlformats.org/officeDocument/2006/relationships/image" Target="../media/image-5-3.4fhwhgckcg4vuaaaaasuvork5cyii="/><Relationship Id="rId4" Type="http://schemas.openxmlformats.org/officeDocument/2006/relationships/image" Target="../media/image-5-4.wlhyszy4b7ihqaaaabjru5erkjggg=="/><Relationship Id="rId5" Type="http://schemas.openxmlformats.org/officeDocument/2006/relationships/image" Target="../media/image-5-5.zry7m+u2v4p8t95ulwiecbagqiaaaqiecbd4hwinm9uhmfvuzj4eryodl78+8y9xo8dwopwt5qaaaabjru5erkjggg==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webp"/><Relationship Id="rId2" Type="http://schemas.openxmlformats.org/officeDocument/2006/relationships/image" Target="../media/image-6-2.hddibd7+dwodabmbsjgfum8p86jkag6u897waaaabjru5erkjggg==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webp"/><Relationship Id="rId2" Type="http://schemas.openxmlformats.org/officeDocument/2006/relationships/image" Target="../media/image-7-2.v5evmaaaaasuvork5cyii="/><Relationship Id="rId3" Type="http://schemas.openxmlformats.org/officeDocument/2006/relationships/image" Target="../media/image-7-3.jvkuxhd8iaaaaasuvork5cyii="/><Relationship Id="rId4" Type="http://schemas.openxmlformats.org/officeDocument/2006/relationships/image" Target="../media/image-7-4.lqa0bkyxc4aaaaasuvork5cyii=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title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vWmQJlta3/c7JzPfpZbe7j535s7iGQaYwSDEsDjEJmBAjBdhvBJgE2EZW6ERSGwGZCFQ+KOXr/pgR1jyJzv8wRGyhKWwRQgksYiBWZg7d5a7997Vtb9bZp5zzHNO5ltZ1VVd1d3V3bU8CT11uyuXc34n3/dkPv/z/B8T/pd/GXiaW4A68+SvXIG8BpNBsJ0W+X1bFzamhLVtrLd4C8bncT/THtv2Krid4036Tx9/pmvYsP/5Hw5JkAbAQgHLfRgUhOLgM4WmPVYatD7Fr25j4wGd/nfbv+tU7T7H2f6H6/VJPSqNs8e294L8Xf47/r3h14xB+nvD0vhmn85+J7WT2i4loASUgBJQAueJgMzRnS3g43Ndncl/WXKfkcVdPEYmfGPSz5Ub+JV3sGtXcStXsdtj5o8A54mf9lUJKAEloASUgBJQAkpACSgBJfCABGbFjP70MrNshfIHFlj62TEUNYYMrAHfBl8lvtoEX7vvbrti/Q948VO+e4r/+6RZuAJCDlkA6yCUYBwheMz4ArwO4Z0K8zUD1y3uq4ZsvAymhrCPhLPn/Zi9fz/l7LT5x0Ng1puR/c2M/N+a4bMeltnuE8tnWLczS8CcHAH4MuTuaAKw3JNlgLURYVQSjJGQXzO/NMJenGsk8Od3JqHHLQD7Go/DXl4C+VNIyLEjQO+5jXYJwGtTvAjaKgAf64fN4agzI/HfeHvZedxYBeBjBa0nUwJKQAkoASXwJAjc80Iri7Yy8D1ZBkiwjmA81jlwY7h7FVZvUN25zmT1Nv1qi8JNsGYhisO6KQEloASUgBJQAkpACSgBJaAElMD9Cchi27IYk70fil+5RHjhThQxVQA+wp3TvHbGxcvWR3k88z1MZWECVIbqy5b87YL6D0bwpseISOdybBSMQ/wjmsN+myx5Nq3IcITm6C7nj0DZL7E/n5F/pwjAhQrA5+wWOBECsM889tkFWC7A2vtnAAfwmSyOMYT1EW5jgg0GG/KUyXHEDGA7X3l0fBm08Ys4N9hnL8BiQZVD7vc//zwZ1VhsBdzdJoymTSazZgAfy+cwBKrMUy/1yfMcu7pNNh93SRvvXmVvBnA3C/1YWqMnUQJKQAkoASWgBB6VwD4CcJBFgIgALGLwCBOm8NZV3LU38OvXMdN1Ml9jxPXFy0OXGIHIMTrXP+pw6PFKQAkoASWgBJSAElACSkAJnH0CsyyQvTwh/8U+/kMV1pZRyIwC8K5tTwbwOc78bbHsZABnUOcw8TAu4GoGrw+Y/v4N3NuLFC4nqzIyEX3bd1XJEjY1XrKEk6Xlrq0VfkUElk2F4LP/WXyYHlYDh/15yL6jxGf5bgFYbh1dHP8wWE/NMU9fAAac8YQFQ/7CMmSSySt33gHCbAAX5xZLNvOUt9bIS7H5PcBrubWg6Ih9YhU4twV+hKGKScZdEVEyTpYHcGmB0IPaBvIDurFLAJ64JADPqrmV9bxZ+9k7PEKbz9yhEsztjEGIWd8GYtavhYsLhOVB/G/31k0yGfyOBfgODxWAz9y9oR1SAkpACSiB00vgAOuqeVWH+AAmc36zCnpUUq1co9i8DXeuwd3rUJVN/xtHGGxaPC1PkdES5PgWAZ5e0NpyJaAElIASUAJKQAkoASWgBJRAh4ARqTHMyyxKnm+9AMVfneC+f4YxOaZ5D9tfAO6W2DuPi267tQiFq4kCrh1fhjcs/o0p039SUd6a0BtlDCUbWBY02xxHj9rk2HwtJrxlTnQSYXiww6jeu0rgMAL10GN/IWA/UeJzi6FZGN8caFQAPgzhqf79UxWAWyFWJhXXJwnA/R4cWPe2y1oyhcHf3cZsTjCSFhwXGe2ZWHYptMczAckpW/FXSv7K5qzHZ4H+lWVY7BFsiDXpWqE5ZSfvbn+sXSwxyY0JrI4JQSwb9vThMbT/VN+xbeOjtXfDVMajsdBwJlAM+jDsw4LcVDJRBvz6iLAxIhOeXdF+PiY7981xLRA4E5y1E0pACSgBJaAEniSBfTN85RHKNs9e8rIiL8ILEMYwvUW59i69G69R37mLGc+gqshCWh89f5G5x+25qUv1JPum11ICSkAJKAEloASUgBJQAkpACZxwAiEGpz3G9/E5+Dwj/PiI4scyygsr9ORd7KBas+cg41dKDslmpJav6BHBE3KHcXX891C4KJ6HymC2+nA3gy8EZr/lya/2KYsJ/XqA8dG8Od0NcwGufXHtiAgqAJ/wT8zJb149dNhf8NhPOHwu2shuAdjK/bdPiemT3zNt4VEIPHUBWBopSRh+APZ5EYAlk1fsDRqx9sCJQwQ7A5OacGsdU4va2nQ53rBtLeBuEfqOANzSeYSJqRWBRVOs84DLAwvPXIKetCVdSwKWaVLYOxwWEYCtC1S3N8hHVax/PBeK51bWj6/9R7lBTuQ+kjGeRj9NssJf3MP7OWbQxw4HUIgVZKAajai3Jtipo/BSKzp9n+2KA3fvF3nE6fzyODLFTyRDbZQSUAJKQAkogZNIYB5ISM9RMic7qe1LHtf42SCuLw5/903CnVvkd27CnRuU9TbGOTKfFt9F4Vf+/8CVrJr9exKHX9ukBJSAElACSkAJKAEloASUwNMm0NRfrBfwyzPG7x+x9EuLhOdXYszbTC9Af3u/YPe9iVlPuyuP4/rzuLEkf0lcOpBJfD9Li4xzZzCvDfCfd/g/sZjVZarROv07yxg/oBpukLvebrvm+2Zgijin76+PYyjPyzmrQU32y5IBDCHzuEYAnicuNvffvQmM54XQ2e7nyRCAxY5PCsdfWYTlfhJP4xeo/DjIKqKp4SoOCHe3CNszvLEx8JeygFsBuLVI2Gvx2w7sI1pRyBdwZpjlnuzigHx5sYk8tl/MKVP53s0m++gq4G5tks3q+WqfXWLxXI3c0/72hI8gYJ+6W7sJCgtOZxxTV9PrFeSLQ8ygR51BUTR1EioH0xmTrW2oPQVZtM6Yj3rLTc65rwCc7gsJNOumBJSAElACSkAJPCECXQFYpu3M4ssa6yy4EtYl4/cGvWuvMltfxbuSXpAX7jhrp2erzkIuFYCf0LjpZZSAElACSkAJKAEloASUgBI4MwSCqTHVItN8Ru9/qLBfJ7VDKyw5SI1aqU0rf7rxVen9PXHqNu5+BuOrQWpUZlCKNjDD3xlQftZTvNmDL2aEmzPyyYBgilS5KFpOOsgkCWxvXclDbh0tEXlmPltPoyNlvyL/NY/985aQSaZ6k8XeNGaXablmAj+NIXqs1zwxArCsmPHLBfnlJWQuERH4SAKw3K/jkmptOyYOF/KF+iQFYC9f8jBbsPSfvQiFfPkfNYM5CcD17S2yaTXPVtklGJ93AXj+DWTwQUTyELV9l1tsvyCTbN9hQbAm3i8yj1I6WN+mmkyRxVfRUMNmuyr9WRWAH+sXi55cCSgBJaAElMChBKIlR5ropa5U3IyfO3zIvwZXUY5H9K/ewt+9Rli/Sr25QuHG8XEv5L04/xfTRvgVBy7TvFt3LaDvacwZDEAcClx3UAJKQAkoASWgBJSAElACSkAJ7Caw43AZUk5WLHVYU2eB4mcs9pM9yDbju5vPHGKBLB6LNtofNwLvgU6eZ0EA7spj6b01Mpgtwe0C9+6U+g2H+9Mp9WsZ/ckV+r2KUnLXvKFwEsuuqG1NLuK5Lw620D7o5lQBWD+2j0BABODi1w3mW2TNQk1oyq+2SYhtzpxmAD8C5BN86FMVgIWLCL9tbqvrG4rnRURNtn1RAD5s1YGTKF+g2hhhRjPyWtRj2fZmAB/jKMwnNfGutoTcw5UlzMWFlL182JeyTI4Sd5RjZyJeb1FIXYDYxPiLnfZ3/YiPsQun4lTxCUS8HJO9d+1ctBrJRfRdGEIvj+L73NTZeRjN8OMpYVqD82Q27hB57odSLZ5PxZ2gjVQCSkAJKIEzRUCU2+bpL8zic09dZISQIbVnpNqv2Shh5Sr+zlv4teuweRPvKmxIUrGVmlRiU+Sj3/Pu+g7NM6Qgu+c5ctfS1jMFVTujBJSAElACSkAJKAEloASUgBI4MgGJk8Zqv6Z5N5OXJ1MhYe5YafFHhmR/xUM+grxx2Jy7K+4qrnfka56aHWP9IY+Pqbs1eIct+8Bl2LRUKzPyNxeY/MO79N/qx1LAUvc38zbV9RVtIGb5dnvcvLueGgja0LNCwA0rsr9j4JskaTHVqtbt/BA4EQJw+30oi2CK5y7CINk7H1kAljjipMatbJKLD/CuGsCtBfQxDmpXADYZrghkz1+GgXzbi/3FIddqBWBnKDe3CaMZPWdTkDKeWwXgdpIMuJjdK7Wh7aAHgwIGYjeSNPKQG4wEf2ce1rZw0xnBeazUU5Z5VY6VLagAfIyfAD2VElACSkAJKIGHJxByCLLqWdbCTeNLtTOWXhhhxiu4uzcw796mvHsTO14j9xOMdyL5xpXmIvzG2V0CFZ3yDvMGqQD88GOjRyoBJaAElIASUAJKQAkoASVwrghI7VoRg4u6j60tZCX+G9dxf3sRc2VEHsvjNQk256EUoQ1UElQOBUXdQ9RdH7awb/cIfwjV52b4VxewLiOLAoa8mqaFyvMFyAdpA2dcNz9XH5xT1Fm3UJP9hiF8vMbIggbdzhWBEyEAt8SD9WSXlmF5EG2gkwB8iEWfgcpCXoJfHWO36rjiJoqwUVluv3GP0eqvFYBNSG280IfLy/hcrDIOU38bi2rZrYJqdRMz87F28Y4A3LkHz1kGcEz6Jcq+Ufg1Pdtk/PYw/Qwpr2DkoUNq/MYt4EYT7MYMMxMLg92rqXZq/+0VgLXG77n6ptPOKgEloASUwAkiINm+BhNth6T+kdT2vY27+TaTO2/iNu+wPK2wXlZaV3OnjxAF3zR/p/m9o/S2vTvshVozgE/QfaBNUQJKQAkoASWgBJSAElACSuBpE5A4bJVX9GYX8T1H/W9M6X26gA+vMMtkCS4UkuIaw7CtpXPb6rNg8dwdgeRK6myJ2exjrw+ZfHlC+P88xVZOuFXTq3p4k0f3qrhzdKRqdIe5HnHAqB72vvq0bwa9/pkk4Bb/rH73bxj4eJUE4POwkONMjuTDdepECcCS+Rr6Odnzl6LV71EEYNlHFidZb8m2SsKdUcpklyChZH/6488AFp//OOeJANzLyJ69AAsFjjoKuYdurUA9qanubsR6AMkiQrY9JzjrAnArpjcpv2Ix4kX8zS39C8sp27ew4pZNnZtoGd4PNsaKY63fzRHVaIwVK3CxjWwCu/P5NE7GsmkG8KH3pe6gBJSAElACSuDYCOxdENfUSgoBHxx1GNOfjeHmDbh9h3D9VVw5jS/RxgSM8fF5QMolyWIvsX6Os3k7z8/n92NrsJ5ICSgBJaAElIASUAJKQAkoASVwDglIEk4FboGN96xz8ScvYb7/BvhnCMUsOS9GK8b9BODTiktkb5FvW+fIVGhIAtDl6ib55weELwfMq33MzWEsOylxZzmmNlmM3ucmkElJI3lJdWIP3U1IaxPTGj4q/J7WG+VMtFsEYPObBj72Z0KwCsBnYkwfpBMnSgA2IRCygH3hCixILd9u8HB/ZVUEYNFIRUS1M49f2caOJFvE4nIzL17/IFAO29fFGgCyGsgzWFqCS4vxyz5Yd3DN4vaLXroR55Qe3N2iXt9OwU4RNWP6a6wQv7MS47B6woc19oT9vl0Ilayum2eHEKiNjwJv1i8oFoaYfgF5nlZRmYCTpF+pr+zFksSTbdcwmkIc68ZEvDuZ7rMiTcTjtO1YbGsN4BN2g2hzlIASUAJK4AwQEFsTWY3XzvqyKrx5GSZQbqzRu/EFJreuYdfvkk/HZLJgTxbv7RV22+egPS/M7WK8e2r87qU3f/A4YmmRM0Bfu6AElIASUAJKQAkoASWgBJSAEngwAoFxr6T46YriB4ewPG2yW5vXuvl72Z74/CnIJGydpEyMB6f31Fo0iEZUMN7i1xfgjYre20Pc5zfIvrxEDEZL8lEMIzcLmqNv5c4W/znG88UyuvPSes/7azrmnvdXdah6sNtU934oAq0AHD7+Z7WAg2YAPxTEU3zQiRKARYyTgJ65LKLqMMYKd7aDBeD4nSqKrOyyOYXVbXCmEYDbzNrjG6U68zHr2GeBhStS+7dIoqIIlAds7RwQNUhpcAVhdQsv9sWxnp14Xp99AdjFbG2J74rILf31cT6dDqC4tERvOICsYeEFltwUIU201uJLx3Rtg2xSk9ey0qqt+byT+hvn5UMF4DRQ9+53fPeJnkkJKAEloASUwHkkEKd3E8R7I1lhidXz9hZh9Rpm6xaTW+8yXNnGuRnOOmxcOd2svj5IAG5Bzl+kWzeWneWCu2outft3BODWVGXf/c7jQGmflYASUAJKQAkoASWgBJSAElACMaweMD9YY36mgGI7OnOmwGmbIXuIw+aJFoIlziwW1vIOWYKpqHAU21fgKwVcLXCfsUxvbDAYGao7YwbZUpOk1bxQNhzEpaq7zVWHvSUh91Qrao+6JxFJBWD9/D0BAvXSDPubhvCxmkziMyf68/oEgJyzS5w4ATiKfVID+JkLkEsmSFuY+jBvZRsX2gSpA3tHBEIfbYOtl0zi49x8zPytexlmoUfv4mISdGOm6n3amGrCI6uK4iZl7W6uwky818XusKmlIPVt0wybfsT6eKd428NEhHOxyQ7BYaTGr1g8Ly/gF3J8z0ZBdtdkKN0XcBK1HU+pxlPqWUkhlt9SP7BdOtUGeFvO7RfZfAIWC+huBnBDWb/wTvHNpU1XAkpACSiBE0cgy6L469yUzE8wozuM79wgv7mK31zBjm7Rc2OYyUNaRpDFXbIULrqhNM9T9+tUKwA3z0d7K2Xs+0LdHNPdVx1ATtydow1SAkpACSgBJaAElIASUAJK4AkTiIm91uO+fkT+i4vw4gZlDj3fawLZbZxaHBjvsz3x+KrEzQ/TCpr2mkBpDb2qgM0Md30b+6UleLcHXwL/rsXnM4xkLAURyCwmZX7tCODtQuW9Vs6tgHuAANyGrdt3URWAn/ANrpeLBOoLU+xvWPiGel5eS9GcHwInTwCWr+9ehn3xCvRkkmknmMO+1FONVytfuGsjwvqksVQ+RgE4fql7fOYpBxmDZy5BPwPJVD1MAJZDZZJoBeBRSXlrLYqhqd7dGRWAm8k4opM6vlLPl0DWz8kXhjDsNdm98q8eseWwMV26mVFrqaMQCOvbVONJp9ZvEsiNDbvsM+aZ1s2DRwjp93JeOX/adu4lzQA+P1922lMloASUgBJ4PAR2kmwDvq4xwWNuvAl3r+JvfQ0z26Cs5FFJRF6ReyU7eBVCgQt9jM/J5DnqIQTguPivfa8/yFKrU9Zpvl5s98LtxwNGz6oElIASUAJKQAkoASWgBJSAEjiBBEJT/VYW75rLFv7GGD4xAgox1WwcFyXZqbXnPGECcCyhGL2nDqDbviiKY2hG+U4ge6cHf2wwbxjqtyusN2RksYsulEhpSiuiL0Vyo4yB5/Zls/mPhxSAd+LVe5qrGcAn8NNx9ppUX5li/04GH5X7XoMhZ2+E79+jpy4A39M80ftyyF64AAsiDkrd15gCerSxEYF1Wkd75VDKqoY2k3aXn/TRztUknrY722hjKFnynnBxiH32QpP129gZ3/esbTsaV+O1EfXGiDxqxzIp7RWq2/Yesd9H7tET2nFu8ZxKIMx8iR32yId9rGR49/ImyblZsSVsZbNNjUBR80X8nU4J4xluXMqUHGsly/niz1hiIX1ptSuoDlxR9YS6rZdRAkpACSgBJXDWCLQia5xrZb6OU3acjCEPKeN3PCN3I9zKW0xuvcXS1XcJ5SwKvumluX1hboskicOLPP/szOsHv7x3ibZv3Kf0+eis3RzaHyWgBJSAElACSkAJKAEloAROGQFD8OJoWTMa3mbxZzL4YUvIKoxYJRuH8VLusKOv3s/18kn0vnt9ifVHAdhQZY4gds6yCFnqDmKpjCHfuEQYT7Fv1vA5S/lbNZkvkk4gjpKYJr6cYsvzSkQx6Nz0uyP2Hijg7u17pwTRk8Ci11ACRyFQP/tnJUh/I8N/uIpalG7ni8CJFIBFw/UXC/LnLqaawA8qAMdawBOqzW0yJxV2m9q6DzG2u+wCYy27VPvXvnAZFvIY/JTM0nuKuN9zrY4AXXvK2xsUM5lQm1UXZ0AATjX/mvCtWDzHrGgps2AxCwVmcYDJM+jLZBuL/aUgcncSj2K4STWSN7aYTafgPEUQ+TcJvzIGprHI9nsE4DjUTUz6IYZbD1ECSkAJKAEloAT2ISDPY/GJR9xWgsHWCxCmUK6wvXGdxburuNWbuM07mOkWRS3Bg+bZp1vXd/7fbYmLVgA+KvZTvkDuqN3U/ZSAElACSkAJKAEloASUgBJQAo+FgAG3SNnbxP/YBoO//Az+mc0Y447vcPIzZsJ2BeD7Zds+lkbuPmkndhyQskOtSlumeLHrg1/A33GYqyX+c5fY+K11Lk+XmXGXQb3cWZTcrEXeL358gIB75IQjFYCfwM2gl3gwAgH3YhktoN0HShWAHwzemdj75AnAcW5xVAsFvecuJBvoNjv0QbKAZzVubRumKQD5sCJwVwA2Yv9sPVbEzGcvIeWFxdD4QLeJ7i0SJ9BGiJ7V1Hc2yCtJJ24F4L0ZyqcrwBlztMXiOa6OclHUzXt9TC+Pmb8MBZbYbjT93a/4nojB8kcyfzcnzLbHiCWJxZDLCrRYGjAtv5oHlU97jeQz8TWinVACSkAJKIEzS0CE3yj+eqyUvPAuzuV+sk198xrZ7atk67eh2oJqBk5WcMXVXan2Q1f8TRN5g2pHAH4wdqfr+ejB+qZ7KwEloASUgBJQAkpACSgBJaAEHj+BytRUf36LhZ9dgsslvieib+u86FImsGz3WBQ/pfTBXRnIEneW99KC4HqUmxX23UXsZx3r/3SNhfHzBG+iqWhe21h+Mb2FynEN2yb/aJ7Q1XXF3VNCqDsa+4Wz7ztaavH8+G9mvcIhBALuvSXZ38lx75uQOflszz8USu8cEDh5AnD8YnRUw5xCBOC+WCPfW7t137Fpy8eJ2Cpxxc0J5cZ29PSXL3Rx9pftQb6sWwFYskq9BEBtoCfWz0sDahx59IQ+yp3SBiwtjGvCyiahlgzgJhbaZskc5VRPcZ975600NtFwIwvUuRSKsAwXFzCDPhF5bnDGxVHMQsO/xdEt3leK5XNJJcJv6eIE7WM6b6rJIFusHxgfQFpL7TaA/BSh6KWVgBJQAkpACZxmAvvZec09rmT2djjryKoart6G23cJd/41oZxiJmnFdXoSkP9rFmrFhyPb6L2dZ6VHFoBPM2htuxJQAkpACSgBJaAElIASUAJK4OkSkPi2/8CE/OcG8PI2YTGL8W5Jtkml98Tpcudnau3TEn4l2C9lh6RNqYRQtH7cBN7t4f7I4V4t6a1Dte7IZ0uYUtyqDC4vU+zeW7IYX+704aBavjH4nHrcDVm3/3y4A+iesVUB+One7Hr1WLLLvzJLAvB7xmRtdr+yOTcETqgA7Kl6JgnAC/20Qucok828LFxTR3bqmK6uY2bJotmaLGaTynZUEbgVgOWns55ioYe9vBRFzXSqeyfAtlzAbmG4yQCWegQbY8L6GOd9qmu73+12QgXhuumG1PRLWdXpfyrro82zXehjBj1M0Wb9JKvnlmMU4ud9S5N4PMfMUW+NYFJinYSP81SPIUhAOY5Y87/NCrSW2T4ZwMme8tx8hrWjSkAJKAEloAQegUBnkd09L8EOP5vEjF5z413KG29hV96mGK9DqJsVbM0zV6wJHM23duoD721VtMPamwHc3ak9vvtvMv+3bVQ/rUcYaD1UCSgBJaAElIASUAJKQAkogXNKwEmslJpgCjaeq8j+5ioXvm4Zv1DhTSDzeSdeK+LnbsvnlIzzeOBFodWEWGpIsnpjENnI+6aDLIsLj32/wKwN4MsF5Vc91dfAXZsxuA2DmWgHssnx+2Qt733Pbd2j976KPp7u6VmVwFMlIJ/v0UenLP9qjntBBOBUK1u380PgxArAdQH5MynTNn7hx+2Iq42aOrGiG0sd4HJzEv3NxUY4VZI9+tYKl6LbSu3f/pVlWOil2STGKfcXgPdeIYmeUts2UN9Zx45r5Jx5LDx/n+0kCcHSVxmKJj6bFl4FyC1WxmmpB0Wesn7F6jnW+d3LRwLFDYs4sQcoHX5jm3Ja0veNRD/vd8ocflABuCWqQvDR73XdUwkoASWgBM4vAXkpSGUt5I+DrRlh9Tps38LdvYlZneDLETZskTGNdaHS3Nw6crT1ftNPOV8bIYiPDfNgwf0E4J35fmckugJw+0yxn1B8fsdOe64ElIASUAJKQAkoASWgBJSAErgfgSqXEok1tbW4/zgw+Hc92YUCqNJ7WxSFdjYRZINxOzHrJk77wBmwRx2WWDIwEO0g5b1U6i7WA5jksBUIr3mq10qmn6kZrCyDnWJqSR8qMLJv4wqaEo0ksWhPtP1+Gb/SxgeTC47aK91PCTx1AlEA/tiE5V9uBGBZDYI47up2XgicTAFYrChEJ1zsk4ngWsikI8HDIwrA82AkhHFFubpJMWtWEsV6dEcfXrHFkE3EWjvIyUSUnmf/Hi4A76yQarOSPfXtVWwZ8FasjU+4ALxXwJX6vBnMrCNfGJAtDpJNd5ERMrELEVoSPG4ivXPWbYBYfi8KcRLD3faEemtMXsv4tPnZ3QE6ZEWKBKn32Gl06zarAHz0e133VAJKQAkogfNJIK3LqvGzTexkDTdax7y9wvjONRaqDbJqBK7fLOqSFeIulmRI2x4BuPnXufNHnKRljm/ZHocA3Lnu+Rwy7bUSUAJKQAkoASWgBJSAElACSuDIBCor2bQzwncFiv96AX95CytRaRFPU9B9J/GqyciNCVl7EpMehwDsCdTWEZylZ4dUowoznZC/fhH++ZDy9yqKqcSaxd1T3idjllaKB1v3xAIyAAAgAElEQVTJFI52k8l90qeiRPu3s7OQ+KBs5gfQDI4MX3dUAk+RgGhb5Z+rGPwNS3hulKzUVQB+iiPy5C9twv/8u025tgOyKUQAfJJZqNHdzxMyGzNtzWIPFnOClTq+DygAC88K3NoWdqtMicTmwQRgETPlc1GLxnm5yUjeVTT+/hnAO8XkkwActqaUdzfJnYl9OmkCcBuwnQdqZcWXc/EWiIvBMkN+YRGGnWzfaPGc6jHYWEM8Tcpxiw8NqWZvkroFpqGelpTr2/iqpnCGftwp20ecP6IA3JmgVQB+8l8kekUloASUgBI4qQS6GbR729i4dcjD0s2bcOMr1Hffod68Da6O0m58bJKHgmZel7iBLNja2fafp+dPR0YeM9sFYh0L6PhMt/et+ygW0K0NtL6Zn9Q7TtulBJSAElACSkAJKAEloASUwNMk0L5nZTjrmlhtDi96wq+NCF9nqM2UzGVkoZ/EVAmat0lAMZYrAd57NYEHEYDlHN6KvBvIW6H5nldSKf8nezjs6CLhK47Rq9vY/3uRvCowpcFIQFpeROW90sjbpYjWvZgsbMwklY5sG9aWGtwXvwrAT/Ou1Gs/HQIiAM++tWT4cxaemzZJe5oB/HRG4+lc1ZS/9JuheO4VuPgeyJea7Ez5UvVx5Uyq8/oEfcGbOUomCCMF3p9ZguUBZDvBxyOjiqolMCphbRvK1rb5KH3aETHjaZYKMhGA5fOxKz55mCjdsJPJygeqta0oAufORkFVitA/9RDmnpJ68sWQWi28LLWvYoZvNuxjlocwHCBPDyEkcTxtqc7yTsbzzijNF5LFFVqWanNMtT2JzxbDqnmY2CPg3i9zVwXeI38CdEcloASUgBI4dwQ6jhuNDVYsoRSzcJuSGjLvVzMY3YX1dwir1zDvXqOcpJfnzDRLtuLq6t3POfs/s+wn3O6uGXXuhkE7rASUgBJQAkpACSgBJaAElIASeCoEUgw9mBxna/IwY3y5ZOG/ugLfNcLlksRTxoW9NohLY7PNX/ZSRu08XPygtX8lkC7JXcZT2Vl8p+zJv7kB+H4sJ+hDSVZb2BpSXZsSfr8gfGGCeafAVpfITRnj0sFLO5Lwu3tr4+nte+dBjXyCmsZTGWu9qBK4P4GYAfxtEwZ/vQfPzaI+Fezuz8WDLOxQ3qePgAn/9o+Hauki4T2vULz0PsKVD4EpIKSVADZ+3R8mch5/x2WSkNU/fqEgf+FizDyd2wof+XKNAFwFkGzTkUxuzcGHidpxlZPMNQGfGawI0ReGicWuOecwNq0AnEHtmd5Zw8wk69US5Lx7T3fkvh3TjnvnxyYDO/lqBOj1YFikjF/5KePQqLyyQks2+Znuk4O2ptZvDX67pB5JNrY8CFh6VbWzwKDhGhce3Od0KgAf09jraZSAElACSuDsEohlnAJTKZ2UGS6MFiBMobzNdO06+coN7HiN2eoNsmpCLqWfvKy+Ts81IgKnTYXcs3uTaM+UgBJQAkpACSgBJaAElIASOHMERNR1lqo/o3ADPCXlX9lg8KNXCIM1jAixtk4C765MnlYUSu+EOwk9D0dIYvuSgRxNm6VNviCI+6PPqD63QfZ2H15dILxpyEYz3NqUwgwah8ikSwSf2nKvANxt00HvrAe4nT5cd/QoJXAqCYgA7L/bkf+1HiyPwLvkvNvZVAA+lUN75Eab8H0/Gsgt9dICYXmZ4oPfDM+/F4aXcHkfWxnMk74LGssJEYBdTwTgC9AXb//DxNbd/U4TVRKBw+aEamNEVovRsIjJh6wAkjb4QG0cYVBQPH+RIG1o6gi0ma+77I73wx5XPYkAamEyY7qyQdbWuzXmvkLnkUfxUXbsCq2+sYLMAn5gMYsDzCCHXgGyJsDKJO0xst9B90SXa7TwEBcRB+MatmeEaU3wBp9lMcO8V3fG9H4CcCdL+TCB+FFw6LFKQAkoASWgBE4tgdaya/685KWQRVxQl21P8LevE269A+u3sbPbhHqG8emFHHpgcry8DISgAvCpvQm04UpACSgBJaAElIASUAJKQAmcbwIW6mXKwTqF6zH59hELv2zw/TE2mjzJu5/YKktM9rBY+25R+IG4xqxfiefbWALQ3Oxhvtqn/tqM+rMz2DIUkx5Z2QMniUgStG8SsozE4B8mGeyBWqg7K4EzT0AEYH4A7H+ZNQJwoJv432pdZx7EOe6gqX7oPwjWO6yT1I+a0Osze+4F+IaPwysfoF9djrVbd/S3J2BY3ArAYjHcL7DPL8NQaujeW3z+fmMnIq1kmcayBZOaan0E0zq6SdtY0PY+m2Qgh0BlXKz9ay4PqfJU31bmonbbz/J411llspPZ1VnqlXXq0Swen8mKp7gC6snffakmb5pHTZvFS8CL2J1b8ovLhMUcWRgQm2dNrNkgQraIv9btZ73R9EP6Oy/PZwhVxWR9i2JUU0gmtkz8cr5GAM6blVxdCocJvIf9/skT1SsqASWgBJSAEnh6BBo/jlg6I03Czc/awc3buJUVsuufYXvtNrV3DHq5yL3YKBTnyVKrsQDyzXOBjT+fwkPK08OoV1YCSkAJKAEloASUgBJQAkpACZxKAq4xbIxx5mCo7RKYEZP+NoP/McO+T+LZjegrMd4U8N2p+3tgrw8SgLv1BLv/HY2bMeIs6gr8XUd9e0b2BwvMvrzN4GqBXetDz0RR2NqiEXoNkwyKkJFXBvJU8/fB3UBP5fBpo5XAYyPgrSP8oCP7L3JYnoG4su4pAfykcz8fW2f1xPsSMOH//MfBf/6L8IXPYacb1K6E0hIuXsa9/AKDl78DXrhC3euR11Iarp1RYun1+H+HZtM+AnyXBbIrC3AxJ0hd4CgwHtG/XxJvWwF4FgijKdXWONaNl0nvvlJ2IwAzyDBXLhAWM6rMR8E262Qip/bcr4NS69dgZ57Z7TWYOuTKT00AbubkWGNZ/i9aREoZBotd7JEtDiDPCUbyhcTaua0F3dRW8DLq+8SEd2X+Sm3BQNga4+oaX9ZktSMT8TduNtqItBr8U7fBfoT7Uw9VAkpACSgBJfDkCXRXaVucCZisToLueAbTGay+Q33rHcztt8hG60QrD1nQF5d8Nw4pja1XwJP0384Djbh96KYElIASUAJKQAkoASWgBJSAElACJ5qAlNJty+UVTt71pLaeZXRhjYX/zhBecdhC4vkSw8+a0n5NVLwNjh/4/refACzOkDXU/SggV8U2IVyhJ7llkvyzPYWrz+FfG7H5eysMV4bkoyWMN5g61Seex+SlTdE5M/304pYpbdkb+m8WKp/ogdDGKYETSEBs2KefmrD4UwPCckllA702d+AEtlebdPwETPh/vxR8McGOV5n+689SfvVz5OvbDCvJgPWESy/B8+8he+FDcPEFquUFTMiwPo/ioTGyIucwu4iHb3gtQuViQfbskFBIMFIyeo8oAMfAZhJoTW1gVjFd2yKrPHlbe3evmNwIpLEGscyXUvf34qIsQaKOArAIp5186DY+eqAo3QjAU0d5ex1mSQC2TzoDOFpa78R25y4cfUtxcQmGOaHfcBXr5jjxy4qtNHbzWgsHPhC04q5k+QbCynYU3KObiASb40TdyQ6e3zXpmgdlQscs7qeUKf3wd60eqQSUgBJQAkrg8RGQ5VmyHCvOoF6ew6TUwjZh5Tqs3SBs3sasbePLEcZvYqmbxXN5mpNla55bYqDAeGyc8Ns/8gL++NqvZ1YCSkAJKAEloASUgBJQAkpACSiB4yEg73QiAsf4rQvkBqZL2wx+ssB8XwHDEoqqUV3bmPqe2PpRBOD4KplivMFklLai53qYyUXqrS3s1QCvOfzXZtg3nqNam9I3CzAtxQozvnfGmr6tAJwKEO8IwM3p5//WxaMC8PHcLHqWc0dABODxv7PN8k8N8YuVmNQiC0V0Oz8ETPidtwL1LAUPRSQsK+qvfhb3md+hf/V16nxIMAsUF16G516Gj34Elp4FFgkuxzA52CJQznfUbN0DmMfAZC9gX1iEvgQ8swPLz+53iigAy1wS7Yc99eY4CpO5azKA92auSixVVMsii1ky2cUhDHpporI+ZiHHrTku1gDu/P3eNiQb5bA1w93ditnHcaKLtQyehAV0q3TLdZOwK/0ywxwjwu8gi1bPZAZnXBJiJZMoTqwxKrw7w3kueLc9bUVjEXcD9aQkjKfkm1UzTvus2mp5SXx5bjV5fj502lMloASUgBJQAg9FQKZlKyu2DXVdkvkZptzAr97EvX6NavM2drJCz0+wXjJ+ZdIum5/yd7H42n3l+BRjQqMLd1Tfdgn5QzVUD1ICSkAJKAEloASUgBJQAkpACSiBJ0UgFgKyMKlK+heGmE+NyP8TiffmSe2x0+a9cI8A3MbFpezivlsnA1gEW2txZYllQLVdY68Nyd5cxP/jMdWdKdnYkPsiJo/JvnXuqINL5RAlHt68cu7KAG7jxPHdtGlEKw63bVIB+EndSnqdM0ZABGB+ArIfqwkLjtoaCqcr/s/YMN+3O6b6V6+GrPYYl8WMV2OlFuwMu7lBeONtys//M8z1FfJpTV1kuJc+QO/592Ne/DDh8gtkYgm9U1KWuYm4qZEi0/Y4BGDJvH2hqQPcZPQedZDmAnBjMSE1gKu1TfJS7KTlLK3puQiY6eYPxlEaT+/CEmZ5AFkTMJXZSkTgWEO3EZaPIADjA9O7m2Rbs3nt4cciALfibKvZynjKyqqmhq+sBsuGfbLlxST6yh+BIJNonFhl3xQInhfyjZ3tbLscIRuBWGbnEvzGJtW4wjpP4ZuM4HZm3ztgbeZRYzf5NGohH/Ue0v2UgBJQAkpACTxWAsbHpwkb59wDClTE+TcQnGTzBsz1d+DuVbj7DtXqNWw1wwx6VHmIC9lyV5NL2QZZ3jkvn3GvAJxKREkGcPMcEDuqGcCPdbz15EpACSgBJaAElIASUAJKQAkogeMi0CnBW/YNvY9chl++CVdqMDkuc1hTN3HwTiw3Jv20DlEdAbgrvs5/L/FjQ6jBjSqyzwypP2OZ/FHNwnQxvnvGl1oJPsf6iSUuD9TWEryJArD1TeJR9603XqvTDhWAj+uu0PMogUhABODwE5A3ArAzskhDBeDzdHuY8LtfCFEAvEeobVTEcgxf+wrus3+Ee+d1gtumV1yCZz9A+fIr9K58GH9pmZBl5HWeBGD5ordlEoBjvPLols1d+Cn5xCOar7ksVsyDA+Oihw5abINJ9sQb24QNEWPlKDuvkxD/LiKwDVS9QHH5AixJPYPUjjYmmv77sNq/aQ6NNYJrz/T2Btm0irWH47x8bBnA935g5bouZl8HQu2w/YKw2McuDrDDflyBFTO+pSVzQfeAD37Tztj39oGiOUbqBMcgdB0I62P85hhqE+2ibXtcKwA/5D1w6LjqDkpACSgBJaAETiuBudlGEoARJw5ZQBXnzGYxVlx0Bmw6mKzB6tv4O+9g197GldP43NJ9PzfR+UQMopt5PVp5HeU5rF38dZR9TytwbbcSUAJKQAkoASWgBJSAElACSuDsEahNTu5rZi9u0fvFRfjoFFNIDDrmBseErxTb7Tg5thhMHZOhYvi7jZ/HuLH8S05wBnPTwa3LVP9onfrLht72EKTmb6MbZ3MXyW6B392mkgcsdT57g6E9UgIniMBcAP73a8LQpXJiTRLkCWqmNuUxEjDhdz7fzAB7BU2LfPXL935Wl5h6G268C//yD6nevQZVRdbrw7MvEV58H9l7P0JYuEyZyVd+IAtpZdFxCMAiMvphRv7CxZ2E3QeFIh1pI6STiloEWVkIFafBTh3aKABDWM4xl5eh2KfY/RGtrecCsIfxu7fp1aItP14B2EvdZrHYKJLVczHsY4eDWEc55JbgPHbfug5HEIDnzJOQjnPUZUm5NcKO6+QoEmyqF6wC8IPeobq/ElACSkAJnCcCXUcNY/Fk0bLLxZdvyeAdkPsJjO8Q7l7HXF/Fb6zA1i0ot+ILelvPN867zZYyeeObe/pzZCvn9jlABeDzdBtqX5WAElACSkAJKAEloASUgBI4/QRqYyl72yz89UX4jgksRf+o+Xth950xvS62QnD77hitoZp3yEBlNim2LsNXe2x8ZpXBqwOyjYJ8awk2c0JvEsPs3vt4lSQA66YElMBJIxAF4J80KQN4UMeFHUYF4JM2TI+1PfcVgJMFoKi4kukpZv0efAnX3qH64z/Bf/V1qtk2prdM7/kPkr/8fszzL8JgGGv1eiM1grNUV3bP1nGnOLCDbQawldqyhUkCcD/fKRjwEGi8NVhnqFe2YLucZwHLqVL9W4+zAfvsImZJMo73aXy87j7C8N4+RgtmS9ieUd/ZiNm/rcHicWcAC6tk4xhilq8ZFphhD3pZrO8rk75MydFYQxZjHfWD3s0Ajv3LYkYzo2n8U1U13vkopouZdmi4xAeL+w7y4fweYnj1ECWgBJSAElACp4PALgE4Rx7DM+MIfoRhilkb4+9eZ3b7baZ3rnFxKs4lsrxa9kyTubPNoqvmGSYuPGtfvNtyDgcKwG0wYC8uFYBPxw2krVQCSkAJKAEloASUgBJQAkpACSShdyPf4OKPP4P5iQn0tsEMmwzeA977YpkgMXaUo8Ui2kLZh5UCf3WGe20CV3PMVwrMzTwZfs6Nqkyq5dupy3uPwKwDowSUwIkgEAXg/ywj/7EKCkk4eABd6ET0QBvxqATuIwCn4KKnaiW9tDpIBM3MY6oarq/gPv9PcF+7SrE+IfQK7Af+HLz3FXjmecqFBXpOasF2s1GyZD4hdeOjK8TBnuNzAdgHfJFhn78AAyki/3A+5XKDS3aNFSF2VDK7u4mtQ8panQvAhqoIFM9fxPVzkbEfnrGIoDVUtzawoxkZO31/aAFYhNv5oioZn1Tjt84MJrMUiwsgNs994SRNl+wfAb1jYb0r5nyQvt32uisAS38c1GubsDUjr0VSToFiqeeQxjKtFhPhPwWom/aqBfTD30d6pBJQAkpACZw+Au282215dy6cz79pidbIz1ioRtiVt+HONbj9DtXaKpmVBVWyAE+e0i1B/sTZNs3r8qLdLu5q/qGZfw/KAG4vvN8DwH1qEJ++EdAWKwEloASUgBJQAkpACSgBJaAEziaBpjqhdM5lNfbbwPxsD55dlbRcCMOduPCumn5tzV0JzotTpMR6Le61GdnbC5T/ImBezzGzKcYbcptFl0cnxX9j5mCe8sSi+LsTM1cB+GzeZtqr009ABGB+OiP7y5K9J77tj6B1nX4c57IHHQF4b/+bZT2mborZFmmHVKRu549YJF9/ndkX/5Dxa5/n8p0SFp6Blz9I/cor5MMlWHgOMllZtIW3l5Fi07FOrYVB7Q9Oso2XkklLJjMwy33s5cVWOX7gAZNryp+oH9eGen0LN0q1gEUEjubVxmOWF+DSQso67qxm2qkD3KS2HiiettkzFmY19e11smmqneBjbb4UsJVtv+zogzsmAWA5SERVj8zRtTEUA7F5LqAvGb+yJCumADVbU4yhk40bHT2aLdV3uPeK7T5RqJbfyzzvA25zxGx7TF4JG6n12x67J6O3DXLv+n0rQsuYaobRA9/AeoASUAJKQAmcfAL7Cb/dVseV1uKZ0QNGMLoJ4xVmN9+gXLlLsTWiNxWHEpkz03wff8rzSJxTm4l1P4eSWO63+3tZBLYXmVpznfybSFuoBJSAElACSkAJKAEloASUgBK4DwEJ92Y1LvQYf/MqvZ839J7rp4p88V2yCeZmdRNKLqitp8ZS+AWy6QTeyeArQya/f5fwhQtkXuoIZxiJ93ZixVHsNclVUhYlxy3Gy0UJ7gaYdcSUgBI4aQRcVmH/aoX5ZE4QC9cmmbDbzoP0oZPWF23PwxG4jwC854RtJujcSlACmE1mqawCyjx+e53w2c/gvvAGvfUxYWip3vss2fMfIHv2/dDrU5nePNtWJhRzmBDYBFJrEW/7luLKUsoCfoj4ZUpxb8sfWBjPGG9IFrAna9phi5zsyqV4jdqGAwTgbjR1b+1k4dZOhhamNeH2OsxcrEH8sAKw5AdFcVomcSuW2Da2r39hIdb4JRdr7NZg+uC03lYE3xs3vieOLNnSMS06w5Yetiv8xijW/JXJ3YYMYyyZHBgv1xWAO8vQ5v8uv+8IwO3tddj4P9x9rUcpASWgBJSAEng6BOYCcJrz0spocRqR7F2ZW+V5wJPdfBN/9xb+7k2y7Q3Mxjbe1Xh5sY7ruDx2Pjk3pTg6PZov1OpO+XGxV0cAluPFBeSeTTN9n87NoVdVAkpACSgBJaAElIASUAJKQAk8GgFvHXbWi1X6qo9MyX86wLcGTLLaTFt0g5RsvyotKp69H1eMCXc8+etLzP7BLWa3puSzAb3QxzLYqeQncd97mtjGdJsLtAlTKgA/2mDq0UrgMROos4rsr5WYH5KkQUeQ0mPRz/3eyqcqBD/mwXhKpz+CANwInCIAR7GvUVHbyKPUo4t3R55+l5WEzTv411/H//7nsKu3CAsDeOmD2Jc/gr14GXq9OJPIzWb8oGMRvV+MMk0w8r/O+iQALw9jXdtd1sYPCjBaXATKjU38ZBbLG1cWehcWyS8upfLHjU31zqn3ETBjR3b2SFikX43QvDmDu9tQh9jfVj8/MAO4mznUJho3PyvrU43fhR754jDWKPbWp3zs9nr7pfN22BwoAMs+XSE3azJ/Rbgez2BtArXDB4/UUW6Fe7G1jls8ts1U6g5GJxtaBeAHvUt1fyWgBJSAEjhtBPYIwPLsFB+dnIPpCFauUd54FzbeJoxG9MoSU4lQKzsZQpZcTySRd7dLyAGLu/YKwC2vdsXbLieT/ebn0wZY26sElIASUAJKQAkoASWgBJSAEjhfBCQebHwWk4Mkoy+b9Cifqcn/c0P2wzUhTw6QqUCQA1+Bz6DuEcYe/6ql/Ec1xZ8OyKscXB9sTcimeBvwIcOGnKzJ87k372qPADyPBTfj0L53PkTC1vkaSe2tEniyBEQAtp8usT8oyYOi3VQEsXbfU7R1/vfDyoU+2ebr1Y6BwC4BeJ4h2z3x3Mr3PgKw9VSFiy7Bw0kR68LGTNXKEV79HcpX/xizskVmnyX70Mfhxedwl4eMBzmL5XK0lkjzQ0w5jf8VE3VF7JRJqxGAgw1kl4ZwaSnt1q1t+6AwRACWi0xnVHc3MT4w6xkGz13G9Iv5gqndmbGHCMDNKecCsAimK9sxezbWRzAPIADHUgoiGoPJMyhyQs9gBgWI3XOW6v6KKCwf2UJ0+MM+oE379h3nOb9WvM5gc5swrainJbnU+A2SjySVCoMKwA96v+n+SkAJKAElcIYIiKjrELV25/3WpLVQ4tYRe+oI3uPrGdRTsjektu8buI3rZOVmKq0Qy2HIS7yIvclSKx4t6+nkf3Y5bOzB1wrNDyUAawbwGboZtStKQAkoASWgBJSAElACSkAJnHECXQF4VkzoFUvU31HT+3QBxQyfl1H8FbdGqe3LLQ/v9Jj+8w36t5eZro6wKwP61cWYYJX5WcwGrGOWsMSUC4zPY7i9U0WwQ1UF4DN+i2n3ziiBKAD/XI35foORhErKqFGlz33q9NxhLv7ljII4V90SPVXKzjULgyb/4suh5wM2SHZpqjOXApd7rI1bC+i5h3JDLTQ1ZqV+7lzIbY9vbX+n1F/5AuPPfY7snS8zWHiJ7D0fhpdfpHr2RbK8j60MVCIy51H0jJmyxqdytyI5SpDUePILC3Bl8dEzgEWQFXFVMlzvbuFE6Fzukz9zEdvUz0sfgqMXxp5n18qE6wIh1v/dIisd1ifrR5G0I52W567zt9dKmb4SCnaZoZAM6iXJes7S2GU2ZuLKHlm33sIhN3K39m/8kHc+05LRK5o4zpHJg8JmBZsjgpMItey7Y2u9/4NA5+KxbrPW+D1X3yvaWSWgBJTAeSDQ2G3EVdfykGAcuaTrxvnUpnnbeUzw5JNNwp134dZb+DWxed4i1JU8LaXZt7HcaZ+vdaH0ebiBtI9KQAkoASWgBJSAElACSkAJKIEHJ9AKwM5WzAZjiu/sU3z6CvXSu+SzReqehzuQXx9SfXkb8+pF6usl7kbJQtlvEnmaRcbty2fX73WfrKIUx07x40OTjh68S3qEElACT4BAtID++UD4XrGJl89zGUt+7tr2LR32BBqnl3hMBGRhz4JkvkI9wITf/mLj7C8+4PK1XseAZvx67yr+cwG4K4h2a9LtrYUbPZ5jJ1xe4rIxWT0m+8o67nOfxb9xFW+X6X/wecIrL2OuvAh+yLgo4qSSBR+bk0lGTJxtfBSF/aAgu7KIGfYeLQNYGiYzmOibWxPK7THFMxcwIraGxq7xUQRg0UDHJdWtDcSFwwYJDMvWrLDYKwDHtB+fsn4zz2yQ0b+whCkk+1dU32Ywcvl9Y38dJ+AjCtR7hrN7d8X8axmr2uHGU8K0JJsEmFSYon0q6NQ1PuzWVAH4MEL6eyWgBJSAEjjNBMTeal76oCauVqsH4Kdw523qtRv4a9epputQb2HdhL63cTHYfGsWm51mDNp2JaAElIASUAJKQAkoASWgBJSAEnj8BOYZwJkjvMdhPm0xX78EtSesbBO+5Khem2Bey8hv9bDR/hmCl7QqmxymZGsUXYmxz8XdAwReFYAf/7jqFZTA4yYQBeBfMvjvrskkDhWkLviexL0DS4c97tbp+R8LAR/wWY63W+SjSxj/k78SzF/8TsJHPkTtDYVJ1oPzqvHzTM4mm3debLbNEW9V4nsF4Dbj1YqwKZnCMZ1XbrQevPU2/k/+APOldymX+vQ/8n64chmufBCKImbAOslw9Y0lcdOkqjCEy4vky4N4uh3vxSMKoftRnVU4yXwdDjrne3D8MUvZimhtMLWhWtvEbsxi/YSUbtz8jKduP2geHz9kASP1HAoLSz38QoEbFlhrsUbOJwwl+1cm7p1m7icA78303duTbubvjl21WD6P8NsTfJMFLInXQw4AACAASURBVJbPHW/LBweiRygBJaAElIASOJMEZH6USbmU1V5U6zcpbpW4O9fw61dhvEZexdVf0VZL6vrKPC5uG/E5qPOYdSbxaKeUgBJQAkpACSgBJaAElIASUAJK4NgIJAG4IOQVvFRh/iOPv9LD/An4364w6+l904Q8lipiKoleBoqa2rr4n5KcJFsUfzsWVNHcah8R+P4lBI+ta3oiJaAEHiOBaAH9y4HwF1xTakxiVc0F2/iUCsCPcQSe/Knjd7fPo/5Y/YM7mOoHfjjMFi7R+87vIvvEt2AHzzSin9wJhiDiY8x0aWVDmRU6Ymt7g+xn+Rttmy1ZdBE2+DzD1iZOVrUvyUowd6/iP/en+Ne+QDbw2Oe/B158Fp5Zplzs0St3Z566PMNfGZBfGMa6vSmQ+gjib9cG+RHHoxWAc/mPaWB2a4W8MkkA7lgoS9BY7LLTpOtjTd2QW3oXF0Bq/BZpdxGTQ1yZAblrso0Oyxi6T6bvPN7cDqeMrfg+V55wdwszraGSYHVTizmK9Wr8/oi3hR6uBJSAElACp4LA/gUOpNxCmj+b56B2Xhyvw8pVuPMO7va7ZKNpLKOAq6M9tMzhxmQUSf1tam882vPKqcCojVQCSkAJKAEloASUgBJQAkpACSiBYyUwzwDOHdML2wyHFxnPDPlmic9qilrSfXPwfQhDbCUCcI0xM4KpMbI4uVPoU95MdwReg21/13ktVgH4WIdQT6YEnjgBiWfVeY39FQffVUcvAKkLa+aJCa0zgOo/T3xwHtMFZSRnWWAwXcR/4c9W/vzdDUz45KeCxDKdMeSvvB/+4n8ILz8b6wEbk1PbQJ5KA6ctLguSUzXC7NwjvK33m+ya29+LwBktD+ONJfu4dPxcOG5ExjvbuM9/Ffulfwa2ILznJdx730Ox/CHcwoBATh7FYAcDA88vxiL3GPGzfrTKefP57xHv9bYGsJVg77iivL0W7Z/TCqxWyPYRg4jw3hq8tRTDIWahgL4EiaURsfBx3GRVVrsS675FuI8g/M7ncBkeqVlYO5jN8JMpfix1DOWKjQd86wU/r/H8mO5KPa0SUAJKQAkogadMwMeJtk7PK3EyT4vgJHvXZxVSZykfL2LcCLZv46+/jr3+JmxvJ4eTOFfGyTU+33ifTLbiJrV+owgspSwaxw+tofSUR1wvrwSUgBJQAkpACSgBJaAElIASOD0E5gKw+GVKNnDK2W2XKcd/i6+fMcjdBonTe2h8T22Dys2v7g2BW631e3puB22pErg/ASlFah2uV2MWIftFi//4NtYWeCuaXxKe5kLwvMyZgj31BAzMbE3/+vNsfXqVpanUAP7kp+J3ftRjjWFy4Qr5t38vvW/5VpBFQ1metMi4NKit/B6nlMTjQAF4D67oLd6ZXuaZpXJDSpax1KD1MNmCL3yJ8Kd/zGy2Tvbej2Hf837MM8/hewsEX+GNo//SlSSSZiIu77WffjpDNReAnSWsj/Ab4zjPJu08TaSS9UzR1Ph99lJcnGXytvB2U1O5k2F92GqrMM/ZP7zPrdAdA9xjB+vbMJ3FQLUxRRrnVqhuaxSrAHw4WN1DCSgBJaAETj+BUERXDlkAFxfBBVkSJZm7U8brKwxvXqO+exu3dp0w2mQQX7Z3yjmk2d4TQirZMF/41Th3yBzcLupqYe1ns3X6QWoPlIASUAJKQAkoASWgBJSAElACSuA4CUTRNxhiFldXuGkuIu+aMfrcht73Krwp6BuF4nvF30Y07h5/nI3XcykBJfBkCbQCcFHBEuT/DfhvEAG4H5M9bROnSmqV6IKt891u+e7JNlqv9kgE2pK+IeBGAfu/XWH6/0zinNARgJuvf59RZw6+/mMUP/CjcPGZKLKGIBV509qidL5GtDyyACz777E+bGvihhgypcwdPV8TskC2OoUvvkH1uS8xmlUMXnmW3vtewi4/Q+j1MZcuwZIsYTg5dorzTGJx3VjZxEwqarG+xjCdzRj0+/SKApaHsNTHZykxCAkW75p+j96n1ko6Dsl9P6PykU7LvMJoirk7BqlPGJO122yn+KiQ7rV7POCP3qZHuln1YCWgBJSAElACx0lAFlXtV6binmvIqrcS8hrKLapqm2Jri/Dudeob1ymm1wiuxrhZmnFNLy1Aa+fL6N4hq76a56nuNZsaS/sZjcxf0I+zz3ouJaAElIASUAJKQAkoASWgBJSAEjg3BI4mAKdFyffb7nk/bV9iH81889yMg3ZUCZwkAnVe4S/UFL9q4RtGGDNI5UYbja7NAFYB+CSN2kO2RWKT1hKmNeaPlpj+T54wyZpElHkGcLIejvV+ncUXGe7ZJUbf8+Nc+ujXRbGyNiD5wHEyaL/4JcA5r3HbiITdGsFtm6NgnKwPu1uV2ejkHAOmRUqX9YVkBGeYSkwqNghffIv6j38Xt7nC8Jlvwb7vFfjgK/DiS5BLSu0jejc/JNe9h8VsXYE9ddQrG+SlpzImfrDyXg87HEThlyyJ4bLmysQ0ob3i6r2c9m+irPza+U13Lu5O6HE1R2WS5fNoymw0RhaAWGmbjy3AzgPVKgAf0+2gp1ECSkAJKIGTQKCdYw8RgaUukjxn5NNN3O2rZNdv4TZXsfUE46WegzysyDNPUwajWTG5WwCWFW0ypzeK7/wZqHGW3sNDM4BPwg2ibVACSkAJKAEloASUgBJQAkpACZxuAveUN9w3A3j/99LOa2uqTNjdVAA+3TeGtv5cE6iLOgnAv9YIwKGvAvBZvCNiuV2Lc46wGeC/L6i/UGDdAClQZ8In/9KB6mnUecMS/lu+Cfu93w19qbvbI+RiGWFTXQGpaze3DW6Fy45CPM8QbujO/aRb2ve3bw4pfxbqnNVrN7j0O5/Hbb5O+ZFXWPzufw+GrX3yCRi9mEkLYTxjtrpGRkbeH2D6A+j1ovAbCkmebn2hG8vn+WTaCsGPYGndoJehqS3k3mLqAFtT2J7gSxfT+o0I8mGe73vE7KgTwFiboASUgBJQAkrgfgT2W4Q2r2MhB4ozh42LnzJ5RillcdQIt/F7zG7coreyRTaeNaJvk9Urxzd1fOWZJ061rQAc23K0hVuHlXXQgVUCSkAJKAEloASUgBJQAkpACSgBJaAElIASUAIPS2BuGV946ksz8l/LUwaw6zWlWBsNqo1r7dXvHvbCetzTIWBLqC7hpxX8H0P8/zXFujzGMZO+ex8BGCNioQiwfTZfeJ6lT34PfPCbsVUuhWxjpq7t3iBxmVD7p8lH3e8G2hWcPUTsFHtkW4Ppp4yaaY1/90+ZvPZVFj7xCczz7+ukIz8dxvOrNjaQ5fYIU9UUIvzaXrJYlk1+Ss1i22QHRbU41QrcKbTcqcP7KN1pxGgpX+hWtzDbMvDJBjPVKs52Vw8+kj3mozRIj1UCSkAJKAEl8AQIdJ8x2kVRgDOphIUNNUbm3vEWYeU65fXXybdXYWsDX1Zk3kenE6kDLAdIXeCdLdZNiH9Ns2jrvXG0MgkqAD+B8ddLKAEloASUgBJQAkpACSgBJaAElIASUAJK4JwSkDhWdHvtQX15RvZrGeHrR9i62C0A31MC9JwCO+3dNhOoL1L9q0D4e5ZiIyXMzq297ysABylmW+NyzzTLqIsBC5/4EYp/85th8QogdsaxknASfu8rAEugtGsR/QBZrkYE4CJlqUbBdELVKylm4m29dHIE4EgWgnMYEXrjh6ipPdgKrJn4RMfIcvNTmOwNHD8Am84NGk8pAen2lLMSxhV+S26CEEPVYjotW8wA1k0JKAEloASUwFkjsDcDWOZcqYtQllDPYO0abu022eoKs81b2OldCj+Fajk9T8girejNnMCIEJyMOnbmapGSTeuxddb4aX+UgBJQAkpACSgBJaAElIASUAJKQAkoASWgBE4lAWcdmSvwWU14scaKBfRHxhgv+poISHu0qG6N0VPZ4/Pa6EZvnXrCqmXtFzxXRgt4J9mfotU2OuB9LaCN1OB11NaTB09eB7aKJYpXPsTge38AXn4vmGETIZVgaRM03UlpTbV947ZHAH7QjNOY0So35wxvcgI9ZplhWLt76xM8zTFvso286LCS8CsZ1FEfb2rr7rKMlH+XPu3jwv2gfCJiSVWyyc5yc4SbzDBVSJbPQfy+d8CoAPw0bxK9thJQAkpACTwUgV3Zvc282pxoPsUZcS6JS93i/FpNx2ytrXHl2nXC6jXMbBW2V9LziQmIK4qzARsychcP3H1GmTznC9zkV6ncQ9o6SvFDdUgPUgJKQAkoASWgBJSAElACSkAJKAEloASUgBJQAsdDYK8AbP4WmA/PMCFPgpUKwMcD+qmcRWKhqTSd6IpGLAzvTvF//wLht3MsE0LdS+rsUQRgOY8IxnKepBcHvDExi3R8eYj52Afpf/t/StFflt8kS8WYOSN/2tSZJkr6MIJmF2IUTvepPH9CPcqTzbJ0IFlJzre9mbcSoD6wCvMR7yJhHYPWFmpPubFBmHhyF7C+CYS3hs+POg5HbJLupgSUgBJQAkrg2Ajc83CanknS00kqbVC5ml6/ILgavMOs3sFdfxO78i5mcwU/HWNkQVQ8V1OCoZmA5bkmGUTPJ++Oa0lzrbkI3BWAm7n32DqqJ1ICSkAJKAEloASUgBJQAkpACSgBJaAElIASUAIPR6ArAPuXaszfCmQflPq/U8x+WppmAD8c6Cd+VOMabCy1aLTBUcwc7p/C5O87ljZeYLx0h95smKKcRxWAu/1o3Q5bN8VZkZG972OYH/kL2MvvwzOgoGrsoB+HALwP1RMqAMeWxjhySqmfZ9+2wvh8h/0TgI9y/yQX6WbgZw7KmjCaUFYlmc/JY4w7KsPzmoXzTOSjXED3UQJKQAkoASVwEgjMBeA0p0pRgxCKtLTJyzznoHYwWcdtXKNevUFx7TbleA3jt8lCTR4XYOXNirbdAvCuebJdMBXF4W42cJsJrALwSbgltA1KQAkoASWgBJSAElACSkAJKAEloASUgBJQArsJBOOi3bPPKvx7Kux/a7DvK3D5lMztWAPPj1IB+PTcQtHa2VFmllDl5Fdzxr86ZnFzGVtmOLH9birPPpQA3MZB25NIvHXWt7jeBYof+j6Kb/wmyKUmb8wxTj/nN1CrUMdo7Y4l8lHx7rVObo87yQJwdH4+QACex5QbTkflMA9Mt/UJJe3JEzYm1JtSzFuymyyGrC1feOQz645KQAkoASWgBE4kgY4ALM8gPogAHMh8Cdt3CKN1uL3FZOU6ZnSHfLZJr5SHosaZRKw4QgZGJONG2N1l69wp1dCdZ+cwxNmkKwjLo0y3xMWJpKaNUgJKQAkoASWgBJSAElACSkAJKAEloASUgBI4LwQk/GWlHGhGMCX1yzXZ3w7Yl3PqfJpKn8XY2H763XmBdFr72cQ0wwSXZ2Q3n2Prf19l+R9eJpg66pAmiHtzSkp9OAFY2NRQ9pM19LCWAKgUu4Uw7FF/9GWKH/oJWFhK9WiTGXVD1CaL8WgnLaJoIwgflfeZFID3ZhEdBUbzARWsPlBPK2YbW+TTVKNZpF8R37XG71FY6j5KQAkoASVwIggYn54MotXIfguj0mKq+MBhAtOtLQZ378LqNVi9CuO7MKnwrkYedeT/rDzQxkcQyfpty1O0Iu5+dX3b6+6uLZyu24jJ3ZoNUQDWGsAn4v7RRigBJaAElIASUAJKQAkoASWgBJSAElACSuC8E4ihKvmfDLKK6uWS/NcNvGBwRRn1I6w45EkQromDnfAEy/M+pE1BX0IszSuxUweuj/+tDP+/zpjVNf1ygdxniP13uz28ALxfJd5YxjbVB/bLz1L88Kfgw98Y69H6ntSgzTE2b2RfUY272wMKwed2xDsBaYmDz4DNEdNyiq0cRcia5KTOfg+aXHxu2WrHlYASUAJK4IkT6NT1jfJu/LvD+iy5hMSMXfmFPGQEGFWwtQJrb1PdeZdi7RqhnBGCPGfIA44c3ywwiwsZW3G2qesb/74ni/eBO92Kvg98oB6gBJSAElACSkAJKAEloASUgBJQAkpACSgBJaAEHhOB1oG3ccErSur3luR/N4crLgrAWd015k060rx06WNqlZ72YQk049nm12ZQS+6nmB1+tYDfDJjNCuqhpPymi8QQqCi1O8KgCZ/8S+0pHrYl8TixYow/swGlqel927div+t7oHg/ZE3LJH3Y1DH5d2dTAfhI4CUYLsFrWZERLZ+nuO0JmZfhlJHdL2PpgESqI11Qd1ICSkAJKAEl8BgJdATgueAbjUWkXoUnk6eaMIW1q7i7N7CrU+r129jJKqYcxRVv4nuRnmka8VfO2cyHuwTgY+uGCsDHhlJPpASUgBJQAkpACSgBJaAElIASUAJKQAkoASVwTARana3JAC5K3Adrsl/P4HKNK6pYA3huvtfGz45FHTymLuhpOgQ6AnCT2yL6YFgD//cyzB946uk2fa7siIBtUncnMfTYBGBpWTQgzjzelJTyD0svMfjUT8H738O0yOk5g42/2cnQ2emRCsH7398NF0FWe5hWuMmUMPHxA5sSv+9Tu7AbYNcPkBJQAkpACSiBk0KgOz/FrF/5U8Nsjf+fvTeBsiWry3y/vSPiDJl3qlsjVUWBlBStjEJZAqIyWEUVWIw27UQj2tJ22+pbvfq1dutb/Vzteq9Xv+713lPs12qLE7QoaCMISIEgOOJCkUkoQKbiVtWtO+bNPENE7OH1f+8d50SenKd78+b9olZW5s2M8bd3RJy1v/19f5QXgMVF2JMPwJx/EH5wGt1S3nkOcHW8AtXU9JV/tCKiJ9e3xsSo/XL9PA8SIAESIAESIAESIAESIAESIAESIAESIAES2BUCsVRrdIFqKF3Cfp1H9m98FIDzOpgJnfxNjkcBeFeo791O9MTYGyrTSfhhrWDus1C/MQ83snC6RFccwI3jNwm/IvI3zu5dFYBDtKJkh9ddIHMYdUco9FH4Zz0TxdOeDRTXAcWQAvBGvWJZaWC5ITUwqFBdGMBVFbTxKHyRIp+bnTXFu5tB8I0Owr+TAAmQAAmQwN4QCFOTJPFDRN3wMWStur4pklm+DUdwp0/An/wi1PmTwOAUbF1JgYkg/GayF61hw841sqaMbzhCq7ZvLI7BCIy9aVrulQRIgARIgARIgARIgARIgARIgARIgARIYN8RaCKgXTRqagPzZIP8XwM4ZikA77v22uiENFxreFOPFdxDJcb/ESi+MI8MOZxyyJu45VZo4d4KwKpdg1aOWgH1POobHoPilS+GP/54KG1h8v9ZgFpcPC6fZlRvdM1Xwt8n4m+MfBal3g3GGJ9dhK4dMqeQeZGEU7HuiUVf1o/irzR8s+i1oqGvBJa8RhIgARIggYtOQF5LTlvUQaGV2YUamcugbSeIss4YKKnbq0pgeBb+3AMwZx9E8eBJuNEQcCakW3hxA8e3Wvi/DjV8Y9pIWMJstrbQOzsBqnlBzorPzeeUndYDvuhoeUASIAESIAESIAESIAESIAESIAESIAESIAESWJ2AlP/VsQasjH7VTxuj+F81cMTCFTVUKOOqk7GQyXn7vhspwEpVWOQoThyG/zkD9WkLV4pZJtVwTuOla13LLjuAZUB2OtDqtQ11/GTQ15k+/OGrYL/1Gejc8TTAzgGqG+MemxjjfU98j08wib/BKSUtawzMqES1OICug6kaIugK4bUEYBF/hbmaEX4pBO9x23H3JEACJEACywmE6WYOTsvMQ/ks0IPyJbD4EOzZh6DPL0ANz8GcPQE9HoUyB0p8vjoKt95LtoksUdiNNX1lmf2AupagSwGYXZIESIAESIAESIAESIAESIAESIAESIAESODKIWC1DwKvqEj17QMU/6oA5qMALDqc6EYhHpjGwcuiU9RZjaI8CvsrgH1Xibwqlucs6pS+uEYt5z0VgOGTG0d6lHQoq3FBa8w94euR3fl84OgNUFLD74peGmt+MkJ7H/O8l6rg/HVjuTEVtE253WkAfDIQPuMAbrt/21gpAF/RnYwXTwIkQALbJyCpElv8UCguXacVtKoBewF2fB75g0PUpx9CNjgFDE9DDxbhTQUFecFJPV/5PJDHNAt5180IwNMLWEsAbtbYqBQCHcDb7wzckgRIgARIgARIgARIgARIgARIgARIgARIYL8SiAKwjMkpmGcOkf3LDKpbwuUy3qYRfBepvNp+vQae15SAqxT0X86h/H+W0B0fAWQctWWolZrOsiQ/zXTDpBvuqQDsNGC0Q+7E+RMHZD16gO9j4dARzL3gmeg88Q5AN4OxMuArUcaypgG0ixHRB3mZXK9ctIcZl0H4VUs1stpBC8Twp8gopF0uc0K1blhxWrXin9vYKAAf5E7EayMBEiCBPSQgyRJh9yIESyXe8BZK7/T0TpocXiZ8SfSzrF4CZ07AffWz0ItngIfPh2QLmBoeNXxh4SSWRukwGUxSLuKksCTgTgTgdlTzarV9ZwVhCsB72Bu4axIgARIgARIgARIgARIgARIgARIgARIggX1KwIqcJENzEjL7nBGy/yWDKsZwufySAvA+bbbpyGpI+PXQXkrnAjh5FEs/dQKHHroKUEUaNp2Olcq4ahipnXUAXwwBOI4PNwOxMijcuH2lup+IwxrqiU9H/oJnAldfDzPKkJtuFH61CMAG8MUBrRGcnL9N08qdORrDlRXq4Ri5RD6L2rvM4ZtWbs/QWEXwFRGYgu9+v5V5fiRAAiSwTwmsOpHIwcjnCWWQy/vK53AoQk0Ra22o6VvIJ8vhaWDhBPwjX4Y6eQJ2OISr61DuIZcXWkgESRKyjt+bmWrhH82Hk1gteJ8C4mmRAAmQAAmQAAmQAAmQAAmQAAmQAAmQAAmQwP4j4ERSkqps4hV9zgh5EIBLWO1CebVJadH9d+o8o2AAlXJ6Fpk9jGq4iOwXH4fxnzyI+eFcGI9FbmJ6YjOIKg2+zrKnDuBw3NZg72rnUSmF4tpHw33btyD7mifAFfMwWsIjLXKbpio0ttcD1QUap7Mo4Q44O4IX52+oe+ihmoZrC8DLVPzkeKIAfKB6BS+GBEiABC45gdUEYPlc4SSmWc4uJnR4dKDE5bv4MOy5h6EeOQs/PA+9dApuvATtFbx8ubCxhEKnSWFpZlooaSATwtQk3WJy7aFWCQXgS94XeAIkQAIkQAIkQAIkQAIkQAIkQAIkQAIkQAKXDYFQlk1J4p4Dnlsi+3EFldeT5FgKwPu8KX0Gl1XwY4/sz27EhV94BPNVD5mRsnlNKGPjAFZT/+0al7X3AvB6PJUPjiJxEWU4DP+k25B/692wR+dgVYaOlL8N48QHcRA4OoDrUQW3NEK+ZJCJEKx1nKExW29xrfqLa0Q+7/NuzNMjARIgARLYrwRWvFdi9LOzUk+iBnoO7vxJqHMDjE+dgFo6Cb94Gv3BCLAmCsTy8s6khEMeBGD5L1uRRTKNbg5v+faENQrA+7V38LxIgARIgARIgARIgARIgARIgARIgARIgAT2KQERgEVfMqihX+iQ/3MPn4/D2So0Cb379OR5WsGA47WF//s+6v8zR/cBL1HBCLXzZHBWyudNkpaDm3RdarsoACcXT4p01H5j0dapDB4ZtLOoihrFXAf+a+9B9rxnw/YLZKYAdHnwmj0I9BqwDtXiEqrBENooFE4hh4pj4MH1PBMB3ZBY39V98HjxikiABEiABPaMwIqPCUkAjnqt/M/GY49r4PQJ4PSX4R/5KsYXTgNenL1iCDYoRByW1aX2hHzp9KHS+fhryOxDP6lJIR9I44fPuFk4XPN+owC8Z+3NHZMACZAACZAACZAACZAACZAACZAACZAACRxMAjLeJmXVqqyGfrFC9joLlVXxYtcyGR5MFJfFVUmlvSxoqZK2mAVjqHca9g1zsG8p0JVx1aKCknK5pQM6Mt4qppu0XDwBWGYWSD61DOj6IEjL4qSerwwOWylaHId5Xe7gcoVKXELX3Ir8xpuRf83joG94FDA3B2RdOK9DVw3Vqg+kA3g6ru6qGqhNjO4ua7hxFfk1QnEjBE8s3tOI72SRviw6M0+SBEiABEjgIhDYKBlCPuzJOqkcr0i4TW0QFcTeJNKOaqjBGWBwEub0V5GffBAYj+DKMr6aZT0lMc8S4txe0gcAmZE2/TSS3udy0CQ5r/IBxaVYaDk3RkBfhL7CQ5AACZAACZAACZAACZAACZAACZAACZAACRwwAh42t3D3euQ/6CgA79fWVQ6lduh6EX+BgbLo11dBf6hE/fox8vGN0K4OpfiCRhqEYhF/W0KhT8adNa5xFx3AclzJh0y2YylIjA6MypMwXMHqGrjqVujrr4e65dEobnwU1PXXwTkN7YsYe+wlKDIODmsZCI6jzAd3aaxXTgbFpR0dUFbwtYc3FkpioUXlry2US4PyYZs0sN7gWQsTZ3Uc3L7DKyMBEiCB1QhsRgCWl7WovmGikXx4MPF960bAuQfgzz4Mv1ADI6npexq+XIIdDaGgobWGSmkfYZsVQm4jALdfTFLnV748dLO+vPdmFhc2iSUSKACze5MACZAACZAACZAACZAACZAACZAACZAACZDAVgjEnD1bWLhXAPmrKQBvhd5FW1eGYZWDVRa5l5KwObzPoL50CNXPPojOyXnAz03F3mCuTeOmKWsx/DOM664dA727ArAo0XLitYdzfejOIZgjh6Bvuh7q0Tcju/kW4PCjgV4GKIl2FtGzG6IiraqDUBx3kWKQ5QIOugDc9KiYjykBmeE3yqXaiCIAWwtUFmYwgrJOjOCA8fCtwXMZlF912bYA3Oxv4yjvi3ZT8EAkQAIkQAIrCQQ3b+sdsIEA7L2GUyLiOmhfAaOzwPgCcGoI+8hXgcWT8IOzyCRWxBmoRhwOk7KkdEN0/q79fk7vjeazx2Sikm5/PIkTnsLngGn0MwVgdnASIAESIAESIAESIAESIAESIAESIAESIAES2C6BRgB28K8Csu9mBPR2P8jlwwAAIABJREFUSe7ldrECrIVTNoi/2h4FzmYY/cIZ9D98DLA1kIlhpzMT3R0TmCcDqhPtd3Udb1UBOCU1RyFycpXRKTQRmmUAOP0tHE6cPbJ+0QMefQvsY74WxWO/FrjqZqCfQ2RsUbNl4Fg7BWU1lMskIxoQZzBGgORYi3PYF9MjX2EC8NRJlQbzmwYMkH2oGxzaoTKoRiXyUR2EYOWn1RRTMmdqnVYe+JZ6LAXgLeHiyiRAAiRwqQg0gm8SgWUy1fL3QHNiTfSy/NsDg1PAmRMwp74Et3AS+ekBvDFB19XKQ8RY+Wre9uLczdrv5DXfz60PHC1xN9QFbi+rCMDBlOxDAYhQr4QLCZAACZAACZAACZAACZAACZAACZAACZAACZDAZgnEwTjXsfDfraBfVUNp1gDeLL2Lul4YAC1Ro4fiwiHYvxlA/9w1KOsherWGz0oon7UE4Cb6uRGAgzCbTnmLArCVQVgVI4dzEWpNF3AFhl0nBX2RawNvpfhwD9n118Pf9Gjkj70VePTjgF4/WY/lAqIA2SRNys+ThOplzuRZq9BFRX0ZHKw1cD5pXwWMa9jxCL60wT3trYW34uqKl6SbqOiNrnDiHpt1Em8wAL9BkemNDsu/kwAJkAAJbJHARPCd2U4EW6nnKzHNUpdXXrwiskoUiHwtitP3HHD6S6jPnkB+9gxcXUOFd31y9YYXtg91fcOP6RAqiLeSztH6gLHF024+C8jnCi4kQAIkQAIkQAIkQAIkQAIkQAIkQAIkQAIkQAK7SyDqcBqqsPDf66C+UwRgMWDKQJ9odTRc7C7xne7Nwfs+/GczjP6PBXROHYsJyUpKwEoyI5LW13b+bv6Yq0dATxzEEj7tQh1fpzrwyFBlFsV1x6FvuRn5o26EvunrgPmjUegNNQHTQPPEOhxr1U6dw/HkOAC8+UaKa64S8RwiOANNwFjAeqCq4YYldO1j7WAZ/A+uYRWZr+XYogC81Qbh+iRAAiRwaQisKgBLKQV532pkXtI0LLA0BvwIOPMVmLMPQy8sAaMF6HIBqEdB3hWdN8Q5h1dJ+r6HE3vkswDf/5em2/CoJEACJEACJEACJEACJEACJEACJEACJEACB5tA8IMgh+4a+O+1UK+gALy/W9wD48Mo/98hOn9SwDpJRxaptRmnlSHbZPTZhjFnpQCcYp6NkshmjbwuoK+7HvYxj4G+9nrox9wMdew4oPvwWQ6TiR5dQ0Oyqn2MdQ4DyQ3WKFzOGn44ALyDbhfTuKOrWqK3Ja7TqTgTQL5kEodJP9c16vEYSiLDZaDfRIdwe4lRoXqmkTYZAb2HQsEOCHFTEiABEji4BGYFYG/hdQYJfla+hr3wMMpzj6B3egnVuYehlk4iG1+Ay4rgD86UQybP7lBHflroYcUEIT7fD24f4pWRAAmQAAmQAAmQAAmQAAmQAAmQAAmQAAkcSAJW5dASAf3qCurllg7g/dzKdR/uvRbu/zPIyyPwuZ2aaf2sLbQRAGfGdNe5PuXuelHQZpuIZuU1hh2gf9stwHXHkd3yNOCq64FiPhYc1kXwHLuQG+6g6+MQdVHyqOV7iJxsLU1l2tlzoAC8C70uCcGze4o1nKOAK5wlylPbJAxXBhhVIfbTGxHt5fexrnCsutjUHk7f1zhG2Lf8LwgIXEiABEiABHZEoBF1wwu52VMzgaqpwtuq6SAPb5nL4z1cNQoRz+pLX0Z95gTy0Wm4C49AV2N478KMsTBpTGJewoyhZqJWuXx61mxCBAXgHTUpNyYBEiABEiABEiABEiABEiABEiABEiABEiCBi0vAh0RfXdRwP1Aju9dTAL64DbD+0ZSH0Q65jbV93aczuP+7Qv6VPqAKuFiFL4wPT0rpTva4DQF46YX/0Nt+B72br0V2/TUob3ky5q69FrZXQBU5VMgFl7HlmNsYxoeVmwq9UoQ4rBBsqPDtQezw+yRELhvU3k/ED8i5rCkGT4XgIPYGwdcDRsQDB5RSQ3gcYqKDAGw8nAjGjSO40RtSOzb6fiPgN3Uim5rDB4QmL4MESIAELioBeXfK4zk8scNzWn7K4DID44bo9Ar4QS84fOGGqEdLKM4twpx6AGrxYajBaahqABUm9CQFeTIhS4f3tlceTty/k9rw6dPEbI2G5sopAF/UPsCDkQAJkAAJkAAJkAAJkAAJkAAJkAAJkAAJkMDOCFgYncNnY6jXAdmLKADvjOcubi0am7aotEGn7AMXDPBT18E8MEQe9LdQqy8eMIzLBnfnjk5A1b/+Hp8fnQeOH40jz7LDsFMZME4as9SSDQPEDioofWI7mnGKygnKALOIwK1TEkexLFtx/LbHorey3Y5IHICNJ+Js6CAbXNCkznNyAJvoAkZl4cYVVNWqHRwSo6NQ0DjFbWr+zMQOSQH4AHQgXgIJkMAlIjCt8S7PWCvv3pDK4KClnq9ZghktIXclzJmT8GfPQi0toRouwo8W0amXUIgwHEIcZPZY80Gh2W98P4v4KyKwTnkPk4ud1ICfufwdfsC4RDB5WBIgARIgARIgARIgARIgARIgARIgARIgARK4QgmIAJzB6gGyH9HI7lJ0AO+nnuAVxFOr6gL+9x3sb3ShTBbU1mXZyj6Vcd3h+Kzyf/pJD2vgtYplYJ1HJoeSs2grisEBLAdt6sdOB6wDv0YATg7h2YHlrQi5FIC32SMnbt1NbL88qXu6gYjAUj/YpnjR0sANR8EZLNWeZXKAla/U/Ln8XoSKNQQEacuttP0mzpyrkAAJkMD+JLBGAsamTlbJ29VGaTa8amugXAQG54GFUxg/8hCq0VlgsIi5qkZuLSQpRElig6zrLKCbjwprC8ByLhIJvWyhALypJuJKJEACJEACJEACJEACJEACJEACJEACJEACJLC/CVhIDWCbLUL9iwz5nRSA91V7aQdU83AfMxj/whI6p64Kacs6qrItY+dGAnCjzzZ67epXqfwHP+dDFHCwf3pUhUUhtQRF4QvqXTL7UgDeV/1kT05mEiOtp6KtxJBK/zA29oeqhikrWGtDbeG8dFBOIqODrBCjwVs1iGcd4WGtjdzJe3Jx3CkJkAAJ7DGBFQLw8koNy9IxmlORWVzKwKGCt2PosoQ6dQ7u1FnY8VfhBheQnT+PvK5R6gI6k7h+i0yLUziTXI6Q0KGcRR7KMzQvfXmgN0LvNALaw88IwO31ZvjscIbZHtPm7kmABEiABEiABEiABEiABEiABEiABEiABEiABJYR8GHM0OYXoH40Q/4CQGlx/In8J+Ve1xcMCXP3CTjtoI0GMoVSD5A/eBijX3ToflRB173g/V0pAG8UAb1ZAfhPPiFFX6eRzitcpKs5flsR0LM8ZmrRLletdx8e97jHBFQT9Z1c3iEBvBGEPTA2MMMRnPHQVtzA4hNWkOjvqD1I5Ki41KYPlkmNS/nzWk7kdFkiday3UEze4/bn7kmABDZHYCL+NrOzwqeq9G6NM6lCWd/wa5FtATU2wPAssPAgsPAwcPYEMBzB1zV8bSH/5S5IvICXSTi9mMShbIzkn32ANokLjdK8yvNVIqDDRB0uJEACJEACJEACJEACJEACJEACJEACJEACJEACB4yAhxPTSLGE/F/14b95TAH4krVwiFyGyR3yKgPcXBgtdr9uUb+rhvcZOnWxIkE36mvN+O3OBHvlP/TxNFQsJ7MKiWZQux0RKb9bKzJShqVbY8uM/71kvWuXDryGANvudyIIWwdfVvAjC1dZZEbSokW0cOF744MLMdLthQLwLrUTd0MCJHBJCcwIwFbpMNtOFqnjK15dt2SRuREwPgt75kHYc+fhR+fhF0+j40p4U6X455ikIBNpQlxzeN+m964yKVe/NXFr9sIpAF/SrsCDkwAJkAAJkAAJkAAJkAAJkAAJkAAJkAAJkMClICBBvsGIIgLwv+7BP6ukAHwpGkKOmcRRL8m5Tsr5Waj7jmH85guY++q1oZyfU+N27vPkTKclV3cqAH/wk9sM5N2cxfhSseVx94JAanN5iEi/Sw7fGPkc6wOH3xsPVA7iLHfjMaqyhLYqpphLXHT0s4VleUBq+mWqJy3/ogN4L9qR+yQBEth1AkEAFneuFEXXqGuDzCloXwGLp4DhArDgUJ55EGrxYajROWS2DukICtHRC6VCpDNcnCqjkoA8EYDDScsxVkvmaF3ROgLwrl83d0gCJEACJEACJEACJEACJEACJEACJEACJEACJLAvCNhgKsnguheQ/UQf+CYKwJe0YYJb1sIjhzrdQ/WzQ3S+lAOjw0CWw+tRGBeWIeUo3qfFi4om+tklE4D3GFu6WBnHPiguYqmHK0vwbaUB+iiHriry7zHgvdp9UoatiBlZvFhxCNciCAN2MIYdlzHYWdYJ7SsO4Sz+LtUSnj27ZZ2/9UdGQO9VO3K/JEACk/ftDIp2pYT4c3jQhZd5eKFbi3o0QvHgg6jPnEAxOgU1OAOMPLxz4StKvTaIxZCo/TCHxsUXfSjLIGUhWi/CIBCn2g9pCo1PEf0H5R3JHkcCJEACJEACJEACJEACJEACJEACJEACJEACJLB9AlJqVqwlNgjAPeg7DJQkCoYhTNYA3j7Z7WypgGoe6Mq48HWo/+sQ+QcclJEx3wJGF9DOTrXCmfK6csSd6l/KTxzAKWJS9hrcRbOR0Bv9fTsAVtkmKL7RUCoD4XKBB2VwWwTgxpgV6+LGiM9mORDXmZxpQeAQcSJcaIxBDRcvoq98L2vY4RDWmJBn7kMNYXHL6eVcJrMeong+KwTv9AbYpV7L3ZAACVxOBCYO2jVOukkhkMeVvIvkfZgcvjKDDq4D3enBo4Kqh8C5s8DSAlB+BdUjJ1EsjuGXhoC18N4EoTd+0Iru3RCPHxy+8a2uwvQXedjJszJG5y8vySDbxdlQ8hZZMVkmvTfDY7apA3w5tQfPlQRIgARIgARIgARIgARIgARIgARIgARIgARIYMcEbJKb3PwS1L/pIXtaTQF4x1R3sANfAEbDvzeD/WUHXSY7URC2FDLX6INT/dUFoTCut1P9awcCcHPRa9QO3jaTlqU55ZVPdrXNsOptn8qubrhGLd3JMXZm5d7VU92NnSWBQyJNly3B/pwUflnHxNkntjQwoxqqctDGI5NZEEHzaJx16QZQOvymqTO90xtgNy6V+yABErjMCGxGAA6ToNK0Kx+dvaZjkVsLDBeBpSX44XnUZx+BXzgLN7wAO1xEXln0mglUGgjv8Ek8dIqJXoZL5N/0fmgmBCUH8MTxm5y/MgFmMnko6MHNdpPPBJNTTnrxZdYwPF0SIAESIAESIAESIAESIAESIAESIAESIAESIIHtErBBMPFQ11ZBAMZtIwrA24W50+2CxOWgvtxD+S89ChF/rbiwxQbU1s2aQqmNCXJSfxW6EcK2eS7Kf/DvWrJqEiE35QBujrhLArDA0DYOlHsPbx2yTj9GYQbXaLJizQqK27zwS7LZZEQ+Xo8EH0v0cVgkJlmWy/n6tgQ1dbsUYRptdjYlqHpgbGAG41BPWIv/zuoQmxrc4a3jbCSrx9qZXEiABK4IArPC7lr3/wYCsPcaTikoJfUXSqjxOWB4IYq+gwHcmVMoz55BYYZQZgTvxtDeIpMZXU6e6WLDlQgLFQVbROduFIJbdt3UKKkQAOLzqol5lh+b5+RaCQhrC8Cya06QuSJ6PS+SBEiABEiABEiABEiABEiABEiABEiABEiABAKBmKDq4G+soX+yC9xKAfhSdg0zBPD6w8CfeuRGxo3FaJRScuXEJvpYYyKSNtxVB/CnQgBlXFLMZKhlOCvsyjrNYHRrgHrFeg3ONey64detv8kAdyqC680YajgCyhJ+UGJUVhgensc1j3lMdIqGWM4ZR+mlbL2tHFsiPV2Nc5/7Ago7xFxHQx89Bn/keniloPMi7k3qQa5YWtccfrxMGbSvq+0Qbur+Ni45aeemdnC6HzC2MKMxfB3rZ2ZJL8/aXXHV9qAAvJVuynVJ4LImsB0BeNmrKj5YbFmH95ReeBj12RPQiw+HGr7Z+SEwkhq/MkcrB2TSkq7gMY4TmCQeWp5fOk3sSTXsJ7LuKgJwnN+VZnmFGV2rCcDxd40hOb4FVIjPD8tMBHTzzwNRVuCy7pA8eRIgARIgARIgARIgARIgARIgARIgARIgARK4eATicKGFu6mKAvDjxlBKRBbWAN7rVvAy9hsMrlLmVKIhc/iPHMbgPw7QrTIUtgBC0mRLIl1FAPaqMY/uvDyuch/6WBpCTtbKELHrQk1C+S4RlOHEmwFnqSItrlUZ4JbOlFIyRbisyxE6OoMth1DaB/FanRuF9dzSBSgYqEcuAKMhyoWFsHln6QFUSxdQ1QZVOcSRkTiBPZTUWDx+HfSrvx/q0HxwgsaTuFzFT2l4B/exL+Dse9+CI+pcuBaru1Bao9vtBrW/PHozMDeH/OrjsIVG5+hheJ1BHz4KIIc/fAiq148iQ7eTOosP2n1gk2XwtdzUqaakCM+p9eL3JIhOME6kgjA7xKvofGsWnbZX4sJtxPuJaD+9ZdZyoq8tQCSRN4j6zX6aeNQ0ESG44dJXEISTjOI96vEY48EIhweNXiLii0wmaHY2e51rCMGNEL3Xdz/3TwIksLcEJuJveuaF51UTnyHvsyx8iRtXZQaQDz62BqQwxrgGRiP4xS+gPvcIcO4M1NICsvEoPLeVl7yGllK87MEW3pTxvZle2Mudt805RBG3Xcd8ut6s83fmsd0ixxq/e9uNuHcSIAESIAESIAESIAESIAESIAESIAESIAESuJwJeGXgbiqTAFy1BGCa5fayXUVHFZNQJkIvOjAPKOif1jCP1ChUHjTXiRjWDDXvsdyp/Ps/OR3VFqE2TxnhjQszGHTFkiyKtQHG4xjVW0eHlDn/ZeTOoT57AW4wROd8CVsuYbh4Hlp5zJ0bBlXb+zqo35nysFUNlYlTSvbr4JyDznIoidysO3DdBYzRw9wrfwB4/BNiDHSzXLYCcLoA51G/821Qn/pr5H4A1IlD0ip8t49xVQKFxI8Gj1koAylRpCKyD/Kr0O31kXf60L0uzLVH4DIFNd9HcfwquEOPgu73gKITN+zI92Qlb3+fFNGdFUvaomuj8LceDEraXVxvy2+VrQrAEuwcLnlZRGtLAJ60twjF7fqYjXCcYrOlhLB0o3qMejiGrkwUqifbTAXu4JiT/bYdfxSA9/KZx32TwMUjMCMAyzPG+yI+abw8KBxM7pA7C79wGspVwMIZmLNnYReWYEYj6OFD6DkDVclzTiaiiMt3lQ9GM07jtjNXDrcyejnVMJ/EsKTH8jKRuu38TdhW+QBAAfjidSkeiQRIgARIgARIgARIgARIgARIgARIgARIgAQuOwLKwN5SIfuJDvxjKQBf1PYT/bLuAqXB4NfGyN5VILMZcn2pBOA/+rRHOQZqcUQBOP/FINSW4oASv9QDZ4KAWy4uQHmD/uIIthqjqsawxmK+jqmX4tq1WgbXxT0cShsHrtMixbG48WRgvBF1G0G3caqqAmUxhH7q7Sju/t5oiW4Ldpe7ACyCY3kB5Rt+HZ3xg/DjmPft5fdJZxCRPESByxIc2eEHOHGsKXGQSQxyrC9ptEYOjcLmIQ5UDNpWAd3eXHADL82rILb3jx8P+zBX3QyvMnSPXg2oDO6GI8H1q/M+VH8eyGR2QqpfGbRTEUHkWBl8VUHp9LdJHHg8zS3Xok4C7VQAlouPIk38ml7/JI68EXVDSmrj8G2tK5tUFm4wQl3Z4NpztYezFtopZEqH6OjQByf9bo2o8ov6VODBSIAEdkygiZAPwq08LxXqyiC3NbL6AjBcgBsM4JcG0EvnYc6fgTID+HEJXcuz1cBmVXhAZC6HlqiOUM93lWWVGsJtEXiFADwT0bx84kuz/0YAbq28YyjcAQmQAAmQAAmQAAmQAAmQAAmQAAmQAAmQAAmQwBVDICSuVnC3WuifLOBvakdA0wG8+/1gavwJ+/YdYNyDefdZuLcqZAtzwfkrY83x72ucwQojUNNWM/rXFi9A+df8Ey8D4BKpK8KbshZenL7GpoRnDy1imQyGyzeb5EglMdBqGg8dfh2DMJcLeM0ZNTGYIUx4GkU82UZsrhplXqJ79a3Q3/PdQHY8pE0vWy53AdhFccI88Eno33kzVGnglTDXcFkW4kElqDSXyGsRxQO2hmnLrRsin5NlPGRtq6CJWqUnmzTVJGVzHwR3B5s37SbuOA0nbSjO2KxApzuP+vghQBUo5g8DOkd5fB79Y1dBdecAEZWPXBWPW+RAHkX90G+bDhraZ7Zm8Uwbhr4y6wBeTwAO2dRxv5MDtW6AxtYrqoucm4CopeZydAm7cQUjnAdjZE5DCEVKcuIUgLf4zODqJLA3BCQiI+15mlA/uVOXF7ptnjvh6dW8OacJAmY8xuL587jqwhL82QehBo8Aw3NA1QfKJTg7CnEcPhQRB4oQLy/JBiICZ/C+B6UKZK6c1mVoJsaELeKZNo+j8IxNVRTC0232sUIBeG/6DPdKAiRAAiRAAiRAAiRAAiRAAiRAAiRAAiRAAiTQIiDjnCXsbQ7ZTxTwj6IAvLfdo9E6k6PTdYCvGpT/doTuuS4cukELmxplJwPb8Yc9j4C+++5lQ9UiFAbhcA1hTGKJ44mJE3Sn6KJLS76qzCGTOGido//y1wE3Px7oLgKuPyMo7vigOz3pHW9fFkB36GHf/xHov3wbqt4IhdWodQddK8KCdJZZBaGZIdAIoenvIR9aTqkVHzqpe9msK39PMxEmYnLaftLOLfUiKP3RYRzqAst3r4KzOJ/rBwG/0+kF5/Do6sMo+nPIDx0J9TXd9bcGh3Fx+HBwGJvDGXIRjrU4mVXQtHWnC1gLV5bQeTHtS8FdjFgj02cx+nqisMi5JCG8qUkd3HkZnDZwuoJXCtqKa286kyUL0eVRLB9/6WEUqQBnttFEgmXR1Dtucu6ABK4sAqs4ZJcBWOX+kmQDWeT2DVOJ5BHkJVUiBhGER1zz3sly+GqEcV4irwYoli4AS4vA+UWUpx5BtngOWmrR+zIkAUyej7P5yZMa6TPN00xkCd+TuptePSF8YZ15I7Nx0JM5PFdWD+DVkgAJkAAJkAAJkAAJkAAJkAAJkAAJkAAJkAAJXGQCUhZPqRLmNotcBOAbykkN4PC3GeVpRcnMi3y+l/fhog5ltUImSb8dAzw8j/L/ehjZZ64LBUlVy+Eax4nXc2E39qjdS4hUfkYAburtbigAi1i3C0twnwoEk2PcyWC/+SmYf86LAScRxkNAFPNljtLdOe4unPr2dmGiC1yJijByWPy1n0P/3Al47VBUHfjCBUfwqgJwyznbtE+oDRyQzFrBU63cSbFe6ViybuOSiwrGZD9J0JgKG7EjNmJGU7NXTjuUI0Z6XOQZfFmFVpR1rS5gdQabHOLiFO72e8j6MWraXn8V1PwcVH8Oeq4Pe+TGIAzn4jjud4PoHK3m4lQW8VlPDdAhJluiykURCoWRYXE0RGLnXiKfxfXbCOOt5pFfZTnGn38QXeRBR9ow7IAC8Pb6N7ciASGwZQFYx2eNfLkY2S43qckkicIiD49Ei9IshEkyfmEELA1hBw+iWjiNbj0GBiNkQwtYDx+eExZeJtOscy4xGWHlkq36ySdOVmo05LWE3VkBWPa+nmDMDkMCJEACJEACJEACJEACJEACJEACJEACJEACJEACu0FAEmK1CMBPMMh/sgCundYAbjSeWY9MGM6V/zEsdWtN4HN47VHqEh1UUKYL9d9vgnvTg9D2GOq8RIZpiu7yhNsU/rvsiI3GFxyN6S8700OVv+uFsVlnBd3klFwpLKbj7pIALOPzLutCjfsYfP3jcOiVd6OaP4bOWAO6iTzeUK7bWsNcqrUbI1pwhYvS4YEvfx7Dd/4+OudPIa8y2K4IF+07rWn0WUG3uYgUE72hANz0lyZOevnd3BxyVgBujtI8HIKGHPJO5S/TyNUgvIbaxYfTJql2cHh6SCe1wdlrMh9Wy4NTFxh3Yo3jTmcu9OnyWD8ILL3+Iej+HNzRm2EzjfzIYej5edjjh6Al5lpqFff7kWF3PihHzQyWJvp56voDXJ6j/PwJ9CHq+yZqAFMAvlR3CY97EAhsUQAOTyV5LhYKpqpQjAy0kfrvJ4HhEG5pADMcIh+OYM6eRzEqoYyB90uAH0OhDHHvsHlIHpAJH07rMDlEig5sdZFtosDbTlaQdILl76LJ83Im4nlFfsNqkdCTT1arnd3u1HjY6nVzfRIgARIgARIgARIgARIgARIgARIgARIgARIggcuXgIxfKlVDPUPB/5gHrl7uAF7ryigAb6fNFepMw2ERhelCf2YOiz9lcPj8IYgMZTMTjJPrRSkvNw7thQN4VQFYcnibC14+AD7BsFsCcO1RdedgOzeg99pXQB27RdTBUMPV5wpKhMUDMvNABI5GJ2gyv52IF3/951D3fQjejZKz1U9cZtOLb5T+WTG83SkaUO1ONbv+GgJwu7mbCOjmd+HQaT9NFOtEvEgCdIqSDmcgCq9zUfdt/p3+7pS4g0WYEVecQuZUcsclx3HQZqUQcgFb16ibGtDWo+h2YXMN5z2yrEDRn4edOwRz+Bj0o25Efs0NUIdTjeJuF8g1kMlEAg2f5xj9/YOYU93l95ucV2qUdjebRk/L3w/IBITtPMO4DQlsi0B8Lkx00fajSfY3uadcnMQhqQe+jjHOKcq5PnMWWfkluNEQunaw4zK8D5pUZnlOaC1JARZeV4CSv0sKgDw0+iGS3s/WpJ++wNJPq4vD06dR8/6LVyIx83EyTCMQp92sIwCv6hSe5bGCMQXgbXU7bkQCJEACJEACJEACJEACJEACJEACJEACJEACVzCBMHapa+B2D/w4gKtWOoBXw0MBeHudZpg59FBCP3QDzC8tov5Igf7IBz1KNCYfEmlXH4NeKQ3vpQC8cSju9gisV2uME+tkAAAgAElEQVQ1OEk9xtlhdO65F/oZzwSMSTUXm7K1B0T9XZOeBuoxzNvfivz+jwGlgpcSuZlLsaerXX+7a2zG3dasv4aYv72W3fZWy4TWTeylpa3MzAWIcdGhtnDoNQqqvgrZtVfBHp+DOTKH7pFbgcNzwJE5uCKHLoWFBlQeiw0H8Sn+aDIRdSy09+ErisAtiz6F4E20Fle5MgiIcLvelYac+BCZHJ4+Iswm5daNx9ByL42GcIP7Q5SzOjdAefosivpUmPghM59kSw0bJ4Q0916KiY6JBamueajRmyaeTGLr4+yTcJzwgl1tIoyssVqExuwTZ/mFrhaRcmW0Oa+SBEiABEiABEiABEiABEiABEiABEiABEiABEhgPxMQAdhpA3WHAX4MUFeJC1Xq6yVTzmqmnf18Qfv53JSGd8dQlaeR/Y8+8HsG+aCTxqqbgey1zIUXR6tLEdDr25B3xHg9ATjUoO3CPuEJyF9xL6CPADMRm0GgO8hLcNT+z9kY574C85Y3Iz99Fi5XsNojEyHSrnX9W3WIpRrAB8VOvVafcFmoNWwUkHf78FkB1evB93vQR4/C6euhjx6D73Xh5/vQnQ5QdFDpHEYpzJWJ9yQmeg/vjYPcr3ltB59ACIqQyRKt+hAq1TBXsSa3H42grIO5cB6ZN1DnzsANB1CjCkb+Zh6CG45QlAZwFshVKP8tMzJE+A1CbyMAp1uxLc9OoipWceBOI5ylKbZaK6F5vq58EVMAPvhdm1dIAiRAAiRAAiRAAiRAAiRAAiRAAiRAAiRAApcjgSgAW6hn1sEBrI7U0xJ5yWTD8c3dbNkO/CcPY+k/PITe+XkUrog7D+bCVinSFePTF00AvmcNhXGrAuMa0NYVgBXKI7eg+9qXAHPXwmYFMt8uipzE0V1pj8YJtis7272dhAjiHJizMB/9U4zecx+64xrauVATs7AxanTlskvts3tXsg/21HRliYGVGOpwp0UBSXDJjIz+TaiLAjhyFFWRoX/kCLL5eaDoAX2pX9wD5g4DHakjKjM4RIRKLUAH8D5oY57CJSegPLy34bGF3MGMR+jIPTJYAgaLIcq5Gi7AmRrd00tw5xeQWUl2MDD1BbhqhI5MbBEBOXdQOtYFD0ZecQqL93fi+G3de1sQgJeVUd8WsLUF4G3tjhuRAAmQAAmQAAmQAAmQAAmQAAmQAAmQAAmQAAmQwJ4T0LDKQX3zGPjxDOpQtUIA3vNTOMAHCOJ5kp1CycATOex/sqg/30PPiJbX1DRNEGYNrxM2GwnAu6P/KX/XWgLwLrXSCgFYVIM6DPLXWY7ila8GbnssEJRxieadAbQVB3AgL9GkbVt1EgBFTZU6k1t2gs1ymI0H3aqzbGZ/SsRKsYUbjPrn0X/HOzD828+ia0oYrdBZUwDepfY5MLtJAr+0vXIwUm9ZOWROYmBFVBKvopSWziGF0L3OkSsFV1sU/R6s1sj6fejuzcChOeC6o3C5hrr6CVCdnihTse+sMaFB4qfXW5q/yjnJMhWoWF/4wHTBS3khqV+tV696w7Kzy14+MxczeQ6L+OvhqgrwFtn5T4UIZ5xZABaX4EdDQBlYV8JZC28lyt4jMzbUBV/sK2QeQQDOw3M63VMxJxpo4kgkk12WptZ8uK/jrzbjAN68ALx5KpeyeXlsEiABEiABEiABEiABEiABEiABEiABEiABEiABEtiYgIbVDviWEdSPZlDzKx3AG++Da6xFQGTGkIgpiyng36xg35wjNwous9B23wrA7Yjg5UPsO2ruGcHMo4DyFawuYJ/1zci/9flwukCmdYr7TIAaiFsSgH0Q/jKbQSGHKS8gr07DHX0UtIisIgDPCnjiFN304oHzj8Be/ShkThp0Edr2p3buTe+ntWKog5zFGGhtgcUa49/+VWQnvwAt8wUm1y/qRzMrYBfbZzvnfJlssxalQDFxjUnPsYZwqCfsfBSYtNzJGXTvZlSFRnbtkSgMz92IbG4evlNA9edCfLQ4i22Iw9XR2S/1g0N9YdGvstCvtZPoBRcevvLvXOYiyIHkOFxIYKsEGsG3vZ30J3mehZK5US0Nq4kZPtMw2gXxVUm0fOim8oRJk27CczB1zHIJsLEuhLElMLiAfLAALF0Azj8MjEYw5Ri2qqCMgXISVy+zm+JEC3H0hij/5gs+OOllEoX34gSWO6VRcmeE3nDSMQJ6+RLvkxXzomQ227IJFWuBbCdAtJ8Mq9VQZ+z7Vrsj1ycBEiABEiABEiABEiABEiABEiABEiABEiABEtgHBHzSIZ47QvHPMvjDFIB3s1XqTFJ7czg/gvrIEaif7wKnxSyl4IP2MyMAb7sk6646gJsB77bA2AyS79ThOrO9y+CyDPqmxwHf8xLY4iiUElE4NoOIcZOR/jDivxWBVgQCEZILYHQSgz98K3rPuAN4zBORqRxess9nG2ArArB3sH/4Vrirb0T2zDsAZNBBvN2lLiQios+gv/x3KH/7d9CtFmcE63b7NMfcYfvs0qlfbrtpBOBlfU4s+8HpGwXiUH/ZiWPdo8wBPdeFU8dQ9OdhMoV8fg76yJEgFOP4UUDncHM3BuFLB9ewRE83Lse8ZT4PavFyM/pqgt7lBpXne/EIrOgvSci0xUzIQfq9dDmZYAILBZMilx38eBycua6soJyBPn8CGA1Rj0fhWtx4CD9YQqcs4QdDwIyRSYS6CMzN46h5hoZzEst9jFuPX/H5JAKw3FsqCcCTp1bzvJ+dmNPEriei8lyPkzRmEcfrm8y6WrUFmvdbI/auJvqutiGF4IvXoXkkEiABEiABEiABEiABEiABEiABEiABEiABEiCBHRMQATizMM8v0XmdpgC8Y6DLd1BlBplXyB68Gub1A2Qf1VDiDtQzpW2bsewt6pvTo+2aAPzilnw5KwCHofWdIZoZ2LfaovLH0X/NdwM33gAnNVel5mNabyIAN0fdikAr25SicZyHue8dKD/zN+i/7HuAx38DdNHFuLDo1bOC9GbVW4lqtnC/+6tQX3wE6vnPBb7xdsB3dyFWeoq4yjU6tgI+8Mco//y96E5Uj2Dv21lbcOu1CUwmHsSI20bdchJ3K+JZpkMf7YyyKPhKN8pUiJOWv2WH+iFGujz06DAJYe7QEei5PtDrAPM9mE4Puidu8SKJw1loTS2Z8E2tYrbP/iQgwuZ+q/+8igAcHhV5DlONUeQSqe8BU8OX4yj4jheBwQAoF+GrEiYIvQN4W8MbqTteYe7seXhbBd3Waw+jTBBeM5eHRAInDt/wJf+SldLzc/IYdTHfvKltIPdKWC89u5yI0Ks8x1ZEq6f3Ttp/EIBXneuyhgDcnM+yGgtbFYB34f23P3s0z4oESIAESIAESIAESIAESIAESIAESIAESIAESOAgEghpkA72Hof8+w1wSAxBaVx0v41xX478xQ+6kAG/1YF/h4eukoloYnQS7ag1/r2/BeBdcEBpEckcdLhQBVM4qOfci+yObwFsJnpYjNzdpgDsVZQlohChQg3K8h2/AXz+06j9IfRfeDfyO54HC4NR4XBIPNrtZdMCswjADvVvvgH+gc+hU3Thn/McqGfdGQXBXVp8lsX+MXgE7vfeBPXlEy3T227UMN6lEz1ou2kJwHJpUjE4aEjpoai8SF46RtNqEaNS1V8Xb2YnFkSt4FWUxkxtUBTd+Gid66I+dARq/hBUcRjF3CHg0FFIW9eHHoVOb24aBd0I/msau1f+oT2FYed+8ChLr1jSQ2uldDe7bhLk0g5S2G9rd7N7WH2CSePoXJEEnPY0/fvm9jd7PZvdXs+Klau8JHeTf+p1rXt+tkUnttuZS0pZz4Mz8OMR3HgEbV2oy+sGI6jRGHY4QF6eQl0N0Sk6qMtRdLpriXCW3QVJNzrXww9yFxhA5XDoh2QFpc5N1xF3e+NkX0sAni1yHwTgFUHOM0kHrfdOWwBe7ZmzVgT0ugLwKsdf9Xm2C++/g/ac5PWQAAmQAAmQAAmQAAmQAAmQAAmQAAmQAAmQAAnsXwJeZDcL/2KF7PtrYM5QAN5ua4UQTEm1nGoYvrTwf9GBe4OGPuuhjRixZDw9jeOrfScA37NZC+zWMXnJzRVhrAy1eb2fA772m1C85HkwvSPIRxrouKmYlqSBIEVs5qxUFsVjVNFVNqyA33sT6q98Eco5WGh0v+kFwAvugs0cMhFEJs601CBrCsArpS4/GkH90uvhly5AifOzKKDvugd4yu3wSmJRx4Bcc2vZ1HUs26CpgVzBnl+A/ZXXoxgPYFWFLNTsnLWS0xW89Y65+S0mtYKXORSjB3K6tCLUgzDsQ53VZok/teoMywNDiYisYa86BqgMXRGBkWF0+Abo+XlkhyRmOgvisJI6wsF13AE63dSHZX8+6NPRGRld9CrE7KpQCjZOrGgmJ8QaqFH4TGLhiuxyeaLJzmZE2XB54v2Miw9i8PJ14kOwiRte6ZiVa506P9fafmW7rEgESKtEmh7i0I7nNLvt7PnN/n35fTO7/ex9q8XBKseID5ywNOJ0aPHUP3RKQJ59Dkw3jg7ZRuiVHYZNQw1wuSoXJ8MEx6wCag9XltFUKwe15+FHA1S1/M6i89A5VOLkrcawpsT8+BScqeCc1NqV9peemoTddlZBM7FhhfO24RSvN/T/SQpBejDLqS57xrX6/2yfCvtPcdGrCb+bvxW5JgmQAAmQAAmQAAmQAAmQAAmQAAmQAAmQAAmQAAmQwHoEvIfJLXCvQvaaGui1HcCiLVFP2mwHijqISCNihBJNx8N9tYvRvzPwCwrzo+ugsJBEA/n7/mOr/F17KAALlKB+l6iLAvb4zej9o++F7feQdfoRmghYjTAhWkMjlG9GAA7Cj9SzzIHhWfj3vBfmMx8L4m/QLSSy947nA8+/GyavIP1+4taVGpaybFUA/uXXwy8uQqUamC7XUM/7dphnPRvKdZGFGpfTZVsCcNhIpmo4+I/+Fer3/DacHiEzR1EEd17bwbZZN9tmuzXX2wyB4GxtRMfQV6Wvi0oX2yM63td9EgcRMDw35L9QLlXDmkPIunNAkcOJoNvtwiqNfP5QdGLO9wBdQBe9EPdbHsqhdB5dxOiEiGnIZIQgFMuNlYX7QKKqZZFJBOnmSCfXkvLkASVCb/OgCkJfMyEhisDTv6cbN0mBeiIAy0OuLfDG/cfjx+0nf0/conDdRP7OMFvNABufumlFuanbr63mepYLwJMascucqtP9TB/NjVCdBPPJ6chEFREyxQ0rdcbjHyZHae83nF/8uwi6zU9BtBZhV75CjV35d/zy1Qje1dBLI8BXcPUwPMfUyIaavLYeh9q9uhwDoyV4I889G2LpQz3eWpy6FvAGNjxRk5CsPHRb5A0P2NbXqgJw04/Xez7ONkxb4F+t36f7Y9cKpm/mLuU6JEACJEACJEACJEACJEACJEACJEACJEACJEACJHAFEQgCsAFelkcBuKhbDmAKwNvqCaqGlRTN8TwG/2GM7MPXwOQ1Do1EqxmnXYpud6UJwCI0WKmZanC618U1L34V3BOfguCmE/FCVJngmG3EpK3i90A9AKoK9j33wd3/ESiXBQekLKFa5T94Crov+z74woS/TRphSwKwnJ+DWTgH9d/+C7JaHMfRted0GesA33kX/O3PhlY7dAA35xX2D6Aaw33wdzH+mz9Dt55D1jiMl4nA8Wq5XDwCOxOAG9FehLYkiKZZEFZLZIBGFky6oRBruqigEKPsyr8zFCIS6zyIkirLofvzALqwh+fhs24Qh1WWIev2gCwDOr0gBtvDPXifIc9FIG7qGcv3NFkDdRSmTZxEoX0GHVzEKRa4EYjb5yVnvFkBuBGBxc0eJlGIq30atb2aKXlZq06ifVN/l+eI1GierLQFAVi2CaL27PaNgN0EWKeIeRFLAycdJmcka2yKd5CIeBNq7sLVQCXPBXm+mSDS+nEJWANVl4BxqEYSv2zRXXgI3hr4OgrDrqwgsdO2qoKbWxzFIeJehN4kwAu3xvmcLN3RjixCshxTTjNxUitmoMzwWc8BnJ5xq99VzX743Ll4Tx0eiQRIgARIgARIgARIgARIgARIgARIgARIgARIgATWIeA9bGbgX6mRvcYAWTsCmgLwlvuOl6K/IzhzGOa+Efwv5ijqo8Fl3QkaQcsolQTgUD50ZWTplg+9GxvsrQNYEktDXdQM5klPRu/F3wmYPpAb+ExmHhjA91sRoZu5pCaHNSlmoyW4d70D7rN/jcqP0HFzk8BTcVD6256EzsteA3REmBF3ZBIsNisAN+5O7WHOnYb/xZ9HEepYxnhUI4KvHsJ0D6HzLS9A9oxnh+uNKyxr/s1cXHTztRavDdTCA7BveCOyhYcAdQhWKWRWwWRAHqJi6QLeHNzdW8tDr+llFNGtHQG92lGn93/sj0G/k/kSKoq/wa0enh9NJ4oCbPR2St9bHkEtLlr5lZNjSx/KCmRSq1h+qTV0MRcdxEf6IUo66x4OAnLVE2E5Q2f+MIAcVZGH9fJOF7o3H9zGQfAUB6/sVwTDZRHQjXO3cYA2Z7ia0Jj+1mwv+wyO9iSqrmaaDv17VYKp38d7cerGbo4741Bt9r3CqdvEVjfHaDuH433lvQiyZSCfD85GB69xgLXpy6Eej6BchXypAoy4dBeDIFyOhzGWOzwzDIytgpgr0dwhHV9cvqGJJcI7TgYITmF5bob60io8Z+RMtIjPXtziCi7lTzcR2VH3FcE58UiSeNR3J6p5C1S6TgrAu/dQ4J5IgARIgARIgARIgARIgARIgARIgARIgARIgARI4JIS8LDawf0jIH91HVIjg8EoDBNTAN5q00j5RyUm3y9dizM/+xXMX5gPwq92PXjdJIUmcedKFIBDLdKjj0f2g9+H6tAcchEqlMSp2iCShfjmTTuAReLowWZLyK0BKg38wRsx/tzn0TVJZBFxZGK1VtBHbwF+6J8CPWmEzsriwmtGQKeuIGKPy4HCwf39J+He8uZ47CS6Sgdofq7zHPmLXgr1dc+AEmHbjUOU75aWtgAs5yaxriIEffLjMO9/N/LFpWg3t0ApSb/RAEkH8JYg7/bK69RA3cKh2jLdFjaLz+6J43Mq97X3MUmkntQL1kHLbeTVEMMsAmPzJaJsVqAujof6w0FvzjL4TMFnOfJeNziMJbY6xKqHGsU5zHw3TIBQ0EGwDOs0rlm5L8P9L/exOIDTvZ8cxuESwr3bmtCwZpS2WGMj9yiCRgetN3UQTpcZX2UfVn4nEckpgtmIeCv3toO3Ds4aOFuhGEcHr7c21NG1tobzFk4il5VBXyKYg6s3bescXJoQEs4mXMRa8d8rfy/ibtguCbFNzemm7eLvm2dMWHGdrrGNWrvr7q/VsbbaIbk+CZAACZAACZAACZAACZAACZAACZAACZAACZAACZDARSdgxc/1WgW8coBgVqMAvO028K4DdUHB/3oP5gM1inHSL4JRTsbql5ei3PaB9mjDPXUAS9cadw+h/w+/D7jpa0N5Uq/rIJBMan6mCwv/3qhsKoA6tyiqDFg8jfqP/wjmMx8H6hpdpRNqC7FYN7vSR28G/skPAz1xNnZXCqUbCcCi6IjVtnDA5z8G89Y3I7Mya6JZptZCud7R3CHMPe9uuKfdDl13g8V+S8usAAwLoxRyO8KFD/0hjnzgY9Eeqgy8FlFrWSHaLR2KK+8mgZZIt5u7vcT7ckGkTcKmiMQi3oqgGvTX5N4NYnEnnmn4ndx/4pBOdWgnrlRZIYeSGsUSS5213MUTIVL6dutBsKYALEpychAHZ6wIuzVgqvi9/TBJAnBwxwZHcYp0Ducb69w6cfNKdd/mPIyHVxrO6/Ddu3TdKJE1RujEYydN1Ai+6wvArSNsKNjKupt4kDa73HB/W9jXTkBwWxIgARIgARIgARIgARIgARIgARIgARIgARIgARIggR0RkJKRVkTfH/JQLxUBWLIn6QDeLlSPHOO3GZg3KRxeOhTNYSnBM+6z0efWM25t9+g7327PBOAQ9iqi7F0vBu54NlQlBZFruCJGlG5LAA5izRgYlsB978P4c3+JThW7b3AmirwkdTNDFGoEbjqHkP/THwOOHIHXXSg0EakJ3gYCcC3aby0xzxbVX96H7IPvR5Ycf3EPy+OXa+2h/Rz0nS8Env5MqJmawBs22bIawDEy16GAh4UaPQL3m7+H/MxpwC0AkDqjIrztz8614bVyhX1MYEb4E+F02bMsvTTCt2DrTc87iT9Pwuxk9ouIp+lSxdEOSQCID0eJaW/uoij8JoE2iZghznrZkuIUwsmIMCt/bKIWNHS672dL305d8mn/abeT+RNNbHt6HkhEc7y1m+dFqoGcag5fsobbSLCdPbE1BfSmPTZ4dmy0/SUDwQOTAAmQAAmQAAmQAAmQAAmQAAmQAAmQAAmQAAmQAAm0CYgxSyKg8ToDfe84lBOkALyNPpLl8GUNfLqHhZ9bxLGvHo91PPWMgW2y6xknsBheZZmkFW/jHHZhk10XgGO0s7j7MuC6G+C/93uA/g1QRsPpEsiiErR5AbhdW1QBwxHq+34f9rMfQW4q5KYXxKSqiDVQQ/52EC2isGGLOWQ//KPAkePwurNlAbjMga6J52D+/D1QH/oAsmV1SdsCsMyuyOGUgekdRufbvg3ZU58TaqxuemkLXhKV7cQt3QGc+PaH8A/dD/Omd6CoTgHZCLBzFIA3DZcrbpaA3EvhLkoPqonTfBJxLKJvkzsdxeBQzjes39yzax8tOISDlptqIMeHwkoBeIXg2cQqyMapxrHETacEAZngIRHzq9dgFlevCNmtiOiJMC2Cb5NCkOodB2k7Rjo0pxFS2SdRz5uluYvrUQDeRZjcFQmQAAmQAAmQAAmQAAmQAAmQAAmQAAmQAAmQAAkcHAJRADZQ/8xBvWgUyjNSAN56+3rr4ZcUhv/JoPvhOeQdD2UkZXg1OW6VXx5UAViiiQ26WDp8BMde9cPwNxyb5mCvonavG/3ss6DJ1FmJohpDlQp452+jlJq/tdThBHzRdrBFUSroSEnYsXkP2ff/EHDDo5MAPBPJvIED2GgdXMWhYd/1+3B/+xfQIW42dZrGITfRnLMgAMs/a91F5zvuhf4HTwfUHJBJtejN1wQWsSpcndQgFlFN3JO+h+qv/gD4wAfQkTqmaosR01vv69ziCiTQOGNnnbR7hWKnQcMXywMfRe69osD9kgAJkAAJkAAJkAAJkAAJkAAJkAAJkAAJkAAJkAAJkMA2CfgcdV4h+xFA3TWGEkMmx7M3D1P0PhElh/Ow/93Bv8MgN1LKsjHDpUTTJhB1n7PddQewcBgXgH7hq5A/+clQRaoNugbijWr/Tmr+js6hft974P7u49DWoggNkaKfxXmdnIlS/3cqACtYnSP7ARGAH7stATi6GS0qU0K/4/eg7//4BgJwdILHRcHnfei770F5+zeiV3ajiLvZOy6qv7HDNYtV8O4k1NveA9z/BUANNr+/zXdzrkkCJEACJEACJEACJEACJEACJEACJEACJEACJEACJEACJEACJHC5EBABuBgj+xcZ1LcPoWaSiS+Xy7ik5+kB80kD/PQ1yKtU81dOqFVWstF9oy65f5ddF4BdnsE9+UnI7/ku1AWQS3Rxs/iW3XzyyyZ2dTVI4ugdA6UF3v2HGN//YfRkpyLJBiFVFi8yaxKAW/tIoqnNFOpXvAq9xz8j1AlWs/a9DRzAgMQ31yhNhfq3fw3zX/niNF42OI1nWli1BWBAO4cq6yF/6b1QT3nmjg27Xlso64HFU6h+9XdQLJ0I18+FBEiABEiABEiABEiABEiABEiABEiABEiABEiABEiABEiABEjgCiXgc5SdIYofzaCeJw7gK5TDNi47FKgUDfGBLkY/PcL8yfnlYt+VKQBHh2yUYjO4m44ie8UPAkePwakOJrVDE/BJ3vikAWYFYKHYZDgrwNSwf/g2VJ/+K+T1GIXUvNVSa9fBao/cNe7f1VvUZRr1y16O7m3PjFrubA3NDQVgqQdaoqpqVG9+A+YeeAC6KQQ6KwCnDrDMAYwCmR+jOnoV7J3fjv5t3xhrAk/LFG+tK0rks+uE6Gf3qb+Beftb0XEWXqqVqhyZb4Txre2Wa5MACZAACZAACZAACZAACZAACZAACZAACZAACZAACZAACZAACVyeBBx0cAAXPw7o55r1xbPL8xJ376yVyHSSKCx6nQv7rU0B/e4e/K8Y5IMayEWLa/Ke46GlTGQj7+33cpE7cwAH46kIpDVgc7ju1ahe+2r0rrs2+aHz5E3VqW5mqqUbYo2bdmp70BVKcctiCVmewQ8rqHe9BfXffRrFuI7FN7Ucz6ExFmvbyO5yyCgcxxjo+HtXKOhn3wk8606xI0fxtb1sIADLvqAqqIUK5Rt+Hp3Fc9FxmxrdzziAG/FXT2KbxXUsp6VhOx1k934H8PinAaq/5ZrA4bRDHeUCEKHXWbh3vx3+k38N5ypo10GGcvduAO6JBEiABEiABEiABEiABEiABEiABEiABEiABEiABEiABEiABEhg3xOwSsNmNfATFTrfLMIUDYNrNVrQ/oIArACrYzXWv53D2V86i6u//CgAFSA1lNvLpPzrvu8K4QR3JgCHXWhYXUPbeZRPvwO9F93dEln1SgE4HHUtARiwmQ2Ku66WUP3BH0Dd/wmR3VFII4hWLNtKwySBN0Ywi+SuJgKwCyJpXCT22T/xduR3fxdQWEDly1tmIwFYy74qqPMjmF/9L8iXFmLsc6M7JwF46vqNu58KwNHQrOTklYLv96Huvgfjb3j61msChx03NuPkkh49DPObvwt79kF0jRxIMsm5kAAJkAAJkAAJkAAJkAAJkAAJkAAJkAAJkAAJkAAJkAAJkAAJXCkEjFZw2kD92xLFs8TZSr1o3baXEGJdw1mHYnwI5b/PkH0iRzHqA8VSMHYuW5oA48tECN65ACwFkaXO7mOfgDwvkLAAACAASURBVP53fCdw9Eh0BTfLagJrEIBXqT4tVllxE4+GqN99H6pP/RnmTRFWdTpWutVaFPmpw3dSg1dWSop9WwAWYdbe9iR0X/L9QEfE4y0KwMEBXEOdeBjDN/4y5qoyCsCNELsZAVhYTCYKGNR5H/nLXgI8+Y6o126lhG9z3MTXqQFw/xfg3/IOwJ+CTtZoFWzHwngqhl8pDzleJwmQAAmQAAmQAAmQAAmQAAmQAAmQAAmQAAmQAAmQAAmQAAlcSQTEyFpnNfL/3SF/umhPFIDXbX+fweYlssXDWPqjJWS/eBS9ugOla3gR0oMPcxUts9npPheCtyQAe+hofBUDrly8iIsmgz98BOoffxdw/OuATCzlrateVwBuRErZJjp5vSmB974Tw4/+CXRu0R/1wu7qQgWTr4RKbyQAi3Vb/pMl7Pm2J6Hz0tcAXfnNViOgZRsD9eAJjN/439Crq+WKbRKAm9xvWVuuSs12iiTyWq2QeYPq6HH4u5+H7q13rIylXq9HtgXgJmi8NnDvfy/s37wbWZ0DykKpDMrJz0095SvpMcdrJQESIAESIAESIAESIAESIAESIAESIAESIAESIAESIAESIIErh0AUgEsUPwNk3yBCHiOg12190fHk668PYeFXFtE5MRf0wAIe2inooOs1ccCrqL0HTgCWgsiw8MqgLAy8O4reC18K9ZRviCDy6NSNDlRZkvLZRDa3gfgi1utFDZRDyWsG3v0mVJ++H51aatwCPs8C3hix3NT3jXuOQuv6N6907+z6xwLf90PAXLHcnSybbhQBraR+cQV86nMYv/2N6Lk6ZTpPMqA38fQIZ5rWk9kCdRCzbTGP/OUvB259CuC7sSbwVhzKvhNqL9c9i+LCw6jf9Ufw9/8FtKqQy/FcF1ByPIrAm2gkrkICJEACJEACJEACJEACJEACJEACJEACJEACJEACJEACJEAClyUBpzTKYoTiZzzyp0YtissaBETDFIP0V3qo//MSii914Y1oiAo+80n8lW3XcQDvc7hbcgA3VudYbteGKOThk56BuXtejmpuHk4ZdINi3haAUwRx44hdpoiLq9dBuQwYnwPuex+qT30YqGt0BKoHXJYcu2G75XHGGwnA3nt4rVHNX4Pe634cmBcL8IwkvykB2ACf+DTKt78R3egpDvV8w5IcwBu3c9NJ2mKsgst70Pe8CNXtd6BTigg8Y8lf7/y8xFl34KVuMgbA6YfgfuU3oMenAS3n2UulkbeSMb3xlXANEiABEiABEiABEiABEiABEiABEiABEiABEiABEiABEiABEiCB/UPAK41xMQgO4Pypoq1RAF6zdUTiWzQYvalC953HoEWfU8kxLfrfxH26z22+63S/LQnA4tYVwVN5Ba9z+KNHoL/rtcDRm1AWOVw2QtflwRo9hdMSgNtG2EY1d2PAWeB974f56AeRGxFXg8c4nnZ7V60LidbrjRfnNcZzh9B77T+HvvqalRtsJACLl9bVMH/1YZj3vQ09qV+8LQF4jXM1Bpg/Brzobrgn3g6VIqonDur1zk/cvdIRxSmtKlhlkP/pRzD44Dsxb8dwuoD2rAG8cS/hGiRAAiRAAiRAAiRAAiRAAiRAAiRAAiRAAiRAAiRAAiRAAiRwGRPQOdxVBvpnAHxNCSjWAF61NYOupoEPeiz92gBzJ6+BNh0gK+PqjQH08tV+42X4u+7ZpJQqIqPDWOryjjVGc/Mo7nwO8id9O+AlF9vDFaMgYC5n0hSqFSU3HDJFEidHrKvh3/UOmI//OXxWo1NK3VrAKB/4i9A7K/Zu5PxtN6iDxqjTQf8HfwT6mketbOsNBOAQoWwtzF/9GcwfvRO9bTuAV+tmUkW5gLJDuKuvhb3zBejcdju81O9tOthG5xcw+ljsWMRzP8Dg7W9B77OfgYKFXq9A9WX8HOOpkwAJkAAJkAAJkAAJkAAJkAAJkAAJkAAJkAAJkAAJkAAJkAAJJAJ5Bnesgv4ZDzy2BoKhkcsyAkl7q05WyH5GQ3+xh0Gnwtz4CFRyAE9L3F7e7LYmAMNjWHh0awX/zOei+NaXSgIxvBfR1wFK7OShYi+gUnTzcrKo1RxyLEEZqR+soN7zW6g+/olY81filEVwFc1VieA8rfO7WcfvbHNYlaPWCr17/zHwpK8HGkesTjL1RgJrOBmD+l1vhP/436EjbuW2A3jbMwCiAN7cfh4apijQfclLgFufCuRzgBpLBeP1e5jsRs4hONN1dFMvXkD9W78Dc/7T6NlZQf7y7rA8exIgARIgARIgARIgARIgARIgARIgARIgARIgARIgARIgARIggRkChcLitSV6/86iuMkA+vKtX7sXbeuRwaEDVSq4/2yQ/UUGZSRpV1Q/HXROCTiWZStG1L04193Y55YEYDmgQQf1Ddeh/13fCfRuAvIsab7i9BU5U8TfRgBelvkczldipJXPgGoJeN/7UP7tnyJ3DplNRmQtdYGDxLps2b4ArOGUR3Hv98E/6alSvjnud9MCsFySgXnnm+A/8RkUVizzrRrAOxSApxWB442oOz3gJS+G//qnQ7ku4DfIaF/tOoyF/+KnMXr3/0B/8cJs1ePd6DfcBwmQAAmQAAmQAAmQAAmQAAmQAAmQAAmQAAmQAAmQAAmQAAmQwD4h4AqPwQ01ev+biQLwqkbNfXKyF/k0PDzGWYn+4Eb4PzZY/K9ncaQ+FsXIYE5FEH+DMbUlUF7OQvAWBWAF07sW9SvvRP8xt8FpUcT7QRANOmhIe25E4Ma52swwkO8eqEfRhfuBD8B9/M+gx2JDjzV/W2HRK5p+JwKwRFfjzpcjf8azUwz1/8/efYdJctX3/v+cc6q6p2dmk1ZpJSGQEIhsoo2NfW2QCEIoIpLJyQHhzL3++drP9fP4/m7wzw9c4JpggjBZBCGBgStghRBCEZExQcJkhKy8O6FD1Tnnd09V907PbN7Z2Z3pfheP2NTVXfU6p+efT32/3/0IgNO5Zan2Je+Uu+XHaoT+DOBB8DrYCPsdBNcu1d4adMVOlxVLRdNSfO55svd/5D5UAC/+4NIEZWWmqDmVV35O9vovyTEH+BD/KOHjEEAAAQQQQAABBBBAAAEEEEAAAQQQQAABBBBAAIFDJxBcUHlyJvuXs8pO8PWcW44dAr2yVP5vLZWvMTLRKovZQjVqv551kFOmk0IKhqvcbm0i7jUA9tbL+UYV7JYp9Hzsb8k9+XQFk8nFnpTCSpmhKtPhADiJZUONjo1UFNLWT6v71asUTaGJNFg5zfy1sUrXXQral2AuJ2EfVBPHJ58j95gnLFT+7msFcBUAF+pecpHcLT9RVoWp9dMA1XEwAuD+W9VvmR4vKFW01sud+zS5kx6z5xB4cB+pC3TqVp3m/vpcWULs3SW99S2K2+7tVz6na+cLvza/qlw1AggggAACCCCAAAIIIIAAAggggAACCCCAAAIIILBrgWCD/AMyuf80L5sC4Gp0KEdVhWml8i6v+Kao/EvrJVe3fh5U/1ZKSwo9UwC8nHzycMvvUwCsOKHoGyofeKQmzn6JlNoUp1m9aSCydVVv7BonLIS31SDlvB8OF1IopCJKl1+i7re/pWY1Sjf0R9zG1Fm7eouqvDrYoZiyPyV3KHZfWoK9J8Sq+jdYhYc/Qe6ssxd6nu9zAFxKc/PSu/9Juvuufpg91AK6/wTA8hZyqFV2TK5FXQ09vUnl6U9S9uDHSa5VzwROTyQMb8Q4+AYPgt0opRbbVTAdFW+9XfOXvlNT926T1KXkf3kLxdkIIIAAAggggAACCCCAAAIIIIAAAggggAACCCCAwKoTCM6rPHVW2V/k/QB43AsCU4VvlDrrNDvR0+QnMnXes02T27eoNzmnvBzKNPuruT/546rbAEsuaK8BsIJTL/cqW0eo9bxnymw+qR/+9t+pClJtnTfuFACnQNfIBCd17pWuulq9r1wrUxbKbQopY13yq6gw3KY4HrwAuAqpg5N/2K/LnXVuneqnYz8D4O6bX6dmr7sQAA8gD0oAXF3QYHstKisOE1My550tf+qvyIWmTDWDePjl/QA4BcfDx44/FypuvEH2ysvkesl7tW9Jrg8BBBBAAAEEEEAAAQQQQAABBBBAAAEEEEAAAQQQQGB/BKIL6j1ou/I/b8qeUNZtY8f2iCpdKqqcTlNe1fzBtOJrt0s/m5CNE1K2TfITO5X9jm4APNzcur8pUoFzsJn82U9V45G/KXUH1b79F/SbX1dzbIcOkyqAUziaQtPgpWuvU3n9VmVlXgXFdevxOvw1qVJ1dwHw8N/3P2P/FiAFwJnaJz9Uree8QMqzxWXcYS/Nu02peOed6l70Zk2k9tVVpfLQOQctAN71tzBVMEc7pfC8c2VPfqRsmVyHAuzdfXmrADgqulKmiCoue7fcd76rqjA7benBb8b2y8+NI4AAAggggAACCCCAAAIIIIAAAggggAACCCCAAAIjIpAayD6mkF5tFY+ar7rtjvMRbE8mTMrc3pB/XyH3+Yk0j1ZyQYqp4DMfaZ7FFcD9ANhXs3hTm2Mvb0v1Hvg4tZ5+jmJrqq7mHT6WBMD1POD+VOAUMnYLxa2fUfn1q5Wwm91WVeyaepGnvWdTD+2YAuCFUDW9g9mRKC+vBXTV5Dz837Lukx+kiee8UMob9dUPAut9CIB157+re9Fb1Oz5Krw+VAFwUvQmV7AdlZMblJ97lvLjH163cU62S0L3Xe3UqgI7dqR77lXv4rcov3Ne0fh+AfR4f/lH+pvNzSGAAAIIIIAAAggggAACCCCAAAIIIIAAAggggMD4CDSC/GNKuQud4pHjGgCn3KufK/qW5IP8e7ryVzWkbU01qvG0mRQakp1bnPeN2E7ZRQAcVVqjzKfyaCluPEL5C18sTWzRbCtoqpceIUjJYx9w0Eq5CkaNCq1TpjlZXyoGK/Opi9X7139Vo0iJeqhbL6fwt8qR69DXpKx5pyB2EE72P+eA4dP5Vn7LBrnnv0ZqNvvvtA/paXWJXv6Wm+U++l51M6lZ+rqyubrw/oDoA762PZ1Y339191UxtVWRZ2o8+5myJz5EimkmcFey/ZnA1ezgwRzlUK9QdYv1ZrfWaf6739fkez6sTmubGrGsNvlg+VbkFnhTBBBAAAEEEEAAAQQQQAABBBBAAAEEEEAAAQQQQACBlRdolCoe55VfmEmbUvvjlf/IVfUJsSmZQjKlZHqSLxRvOl7x71JhZEPOpzwtSjEVWaZfqzR4Vd3CwbyYXc4ATtW5tpep02iqef6Z8g99iLKipZ5zynaUjNdh445WwoPwUU42pbvlnOLWrSq+dl015teV6fWhmvkbq8R3cBupznUhT164uToATS2Qq8850DVIa2ik9qamWs//U5kNR+6XX5SX+c53FT7+XpXWqeEPQwBcXXHtUUy31DjnbPmTH6qsmJBsqkpOUEMBsF0IzWOqxk5V1j5UTzrEy69Q+MZ18m5OJmbKD9R1vxR5MQIIIIAAAggggAACCCCAAAIIIIAAAggggAACCCCAwEoJxGZPvcd7NV/VkDYU9XjWsTlslQWmw6RgNwb5O726r+moddfR6mZeE72lM3+XdPwdMSvjn3rGjgjQRFtXjtqufDmh/AlnSP/h8SqaUVnqC50GI1fJ+NCm6beAHlSfGp/m/vaka65V78atanRNVYmacuMU5lpTTRWW3TGDtp4D3C9XHeLdSwXw4Kr3WsibPjhodkND0y/8I2njMXVJ7aD0dS8toKOCetfeIPOly+SCk0tfmKo9dv9SB+fv9Tr2d+csrgCuHkJIHbVdoVbrSOlZ50rHPFAy/ZbW1a7uVwD3A+AqNK8Ls+VjkLFGdtuM5i5+n+xdP6nafDeWDm/e38vk9QgggAACCCCAAAIIIIAAAggggAACCCCAAAIIIIAAAodVIEwUir9l5F5hpA2lFMrDej2H9MNNVM9GuWjkQi5tL+XfW6h9xZRaqb2v6cmFfgA8yCdT1+JRrgAeDoBTUmh9U93mrMwJD1Dj7JdKjSMkMyNlqYVzq16vHdW+6fd1IGyMV9V4uOtlv7BV4ZvXqFvMqdVpVsWrvdRO2gTVDaSXBsC7rwDe0Wp66U7ZrwA4amZdrnUvvlDadFw9P3dw7C0AtkH+C9cqXP8vVQieZhYv2hArHAAv+rRUyZylzVvKTm5UdtZTZe/3WEn9ucxpXVJOP1w1PRihbFJr71T57pT99NvqXvJhZe05OVM/FdE/pb++h/RryYchgAACCCCAAAIIIIAAAggggAACCCCAAAIIIIAAAggsQyBMFor/wci9NErrU6Y3RgGwUg5ZyMoqm89U/Lir4q+mNNkN8nFSNhYyJu9nYP2McPQD4DMXNQHuuaDYPFqt332+tP5EqZE2yKDiN6Xk9Uzduk92+nNKdHupObF81lC86hLNXv8NbZxLYWSU7PyOULEOM3MNioaXsY/3+dSoTCYGhczJXvAS6QGpanY/AmAXpE9dKn39Opkd7a+HPn4wD3ifr+hAXlghVyfGyr6ofmfWb1Y86+mKx58q69ZJpqM4mAm8tG12qsJOhc8qFW2Uv/pata+6XFOhrJdweNTyQa9mPpB75hwEEEAAAQQQQAABBBBAAAEEEEAAAQQQQAABBBBAAIF9EQjTUeb0TPrdjsy6FCOl7G58Du8KpTLU7Cct9V47r8b3p1LZq2LqfjwobE1FlP3E7YBHz64RUuOfujgA9jaq+7gzNP1bp0vNthTqmt0dVdBVOJhCyH5iWM2fTRWo84qfv1L3fv0aTXojVwQFG5XHeZnhEuo41LL4ECANAmBvrNxzUgB86n4FwKWfV/zEJcq/+43+1Q5aU/f/eEgC4IF5+nWhJrjq8Lxxo+wzzlQ4+eFyRVPRLX6iY9EGTmvlelKRSfPb1fnER5X/6OaqFXQ6qgrhNK+ZucCHYGfyEQgggAACCCCAAAIIIIAAAggggAACCCCAAAIIIIDAwREI6yWdZmSe25ZZlwKh8aoADq4j251W/OCU5j92j6Y60zuKKwdjXVNH3EEEdiiLVQ/OCu/fu5hyKACOqTL21Acre/pzpXyDfGObnE+B7e5KQhNTIXkvfeEq+Rs+L1dkKrM08ze1Ko5yJlUADyWKhzwAzqsK4DKF1s84V9mjfnW/AuAQ2pp7/7u17qf/VpfJppbXw8deWkjv33Ls/6vbmVdr+mjF886Suc/DFJdcT5rrvOhy865stynFQrrzF9r20bdr3b0d2RA1n0stb3a72vt/dZyBAAIIIIAAAggggAACCCCAAAIIIIAAAggggAACCCCw0gJ+g2ROi3UAPJ2yoUF335X+5NXx/rFTynx5Su03zGqiu14mVT0OjkHX53EKgP1TzozResWYyU2vk3nRy6Qjjq4rf1P8PdwaOEFVA2MXAl3vvNzWrfLXXSFnSqmXq5ebetByqi5vtIden2T7PbYP1X6o2lR7lSaTefoz5B7165IZWvQ9BrhRMXY0975/1vRPfthvab2kAvgwBsBRRvNZLhfbam48WuEpT5Y76VeG2kBHmao6e+hwPQVNyPas5Gblv/lpdT9znSbnSsXMyAy3xz5Ua8TnIIAAAggggAACCCCAAAIIIIAAAggggAACCCCAAAIIHLCA3xCkp3iZZ3dlUwB8yDrYHvAlL+vEaKyi7cr61MnYSrdOKL62LfN9I29yuXIoj1wSAFejUUe8G66JTz4zpsrW+amNmvitM2Qf9Yi6QrbCcFXeOzhM+oNfp5DNKWZe1juVV79Hczd+Sxtny2ozBevqWbPGysQUUS5NkJe1nvt/crRKIbWUS4/8DbmnPUNy+xoAp6nRHRXv+B/K70qVzEbRxaqe2Q6C0sMWANf3EExqsJ3mMVvZdetkzn6W4gmnyGROstulmGr+hxcxrVNWvb6qaG535T97mcI3v1zt9ny4Wnv/tTkDAQQQQAABBBBAAAEEEEAAAQQQQAABBBBAAAEEEEDgEAuUG73i+VHZM0qZVsqCdtfd9xBf2Ap9XJSTd9uV9VqKZlLFW6x6n5nRdHuzfKMrF5YUdI42x07KJj7pzBhdpvDIR8o97WmSa9WBoa0lYjXvd2GfxOiqqlLba6u8Zqtmvn6lmp1CeTBV8JvqTVNqPqgkPew9tKNUZl7GNhUf9mvKzjhnPwLgKM1s0/zb/rsmZ+v2zzFLcWtcPQFwf0lDujxrZTdtls58quIpD5YtGovbXS9d/vT0R88o9n6szjvep4mZe2QO+4Kt0E8C3hYBBBBAAAEEEEAAAQQQQAABBBBAAAEEEEAAAQQQGFEBv7FQuCAoP8dKeSfNah3ROx0EY02FfEbG54qf3qjZi+/Q+nunFHuTmm1ErStSgepQme/YBcCnnxV19EnSC8+Wn5ySi7sPgBNTsFH5TCFd+0X1brhCjRjkbZQ3US6FkEu202HPE6NUuCDrGurc9yGaeubvSnkqB+8feyyBj9I9t6vzztdpYi7dnKmLZ1dbAGyk4FPqHlU2C01Mb1E480zZ+z5iYW/vrrWzT6l9R/4HX1fx4Y+omeY5pxCfVtCj/YORu0MAAQQQQAABBBBAAAEEEEAAAQQQQAABBBBAAIGREfAbvMKzi34A3JX8iAfA0apqA31LU9v/rq0Nd0zKxFLeZtVY2MwEubCHOcgjHgibeOZzYnz2eTInnCxlqSd4CkcHFcBpZm+maLxC1Qw7tYD+v0Okr/6cdMPVMu0ZGZuryCUboly3HvE7qCpfFT20UwWwizI2U/fEB2vygt+VGo39CID/Xb2LXq/GfB2wRru6WkCnVan+i/V1dRqlchl5t0GtZz1L5j4PrmceV4Fufw2Hf5ylJ0DSueYuha2XKXz528pSKbesTJrpvFOkPzI/C7kRBBBAAAEEEEAAAQQQQAABBBBAAAEEEEAAAQQQQGAkBMr1pfQ8r+wsI+WjFwBHW1Qh5KB/sUxPsdisuTeUam7NlffWKWbb6tG0oSm5lHHtYdDvqAfAc3/7rjj5hEeq1zKK1qtZViWudWCY0txEZXsKrpBTQ7rqUs1c9xWtn01JcJCcUTRp1m+aQzvIC4efKlgFM4BtkEkzcjdukl7+J9LERD/XTPe4h+91qg7+wb/JX3aRXCcFwGV1v4uOwzYDePgqqqi9+ouYNrbxUnDS1GaZ5z5fOubE+p/NdsmuGwp1U+mw659ayM9s1/ZL3q5NP++pNPPK1KvXeE994kd8iPhI/NTnJhBAAAEEEEAAAQQQQAABBBBAAAEEEEAAAQQQQGCkBfyGIPN8L3tmUHSFTFXsNxpHyiFnbFvToVUNru3Y7WqWRyl+xql4S09ZkToc93PLKizr55SjQ7DfC2niZ78e1Uhl0lEmprB2gNIPFKvKUSdTtBWuu1Kz139JrdLLlVHehqratF+DOvThqygAlq3aU6dc1KUA+GV/LE1OLhS27i3cvOVm+Y+/u6puVnq6YGlr5FURACf6gflC4B7TvW0+Wub8s+WPO0muzHcOsKuK734dcQwKv7xZsx+5ROu3b6/WXba35yckCID3+0vHCQgggAACCCCAAAIIIIAAAggggAACCCCAAAIIIIDAwRQo1we5FwWZM7yi7VWFkaNyRFtW3YptmvdrMpXWK/tWU/71hbKfNvqdcIfvdqFwclQM9vc+THn9v0bbKWRiqgAOMilIHFQAS/JZKTfvpeu+pOK6zynvOIU8dYKOykKQsas/AJY1qcuxyixT9nt/IbNxY53+V22t93DEqO5Xb1K29WNV4C1X1BWzw8cqDkCrltB5oYaZlnvBC6QtD1FMFb3DM36X/gDIpeK6KxS2XqFm4SWb+qPvwWkV3//+fhl4PQIIIIAAAggggAACCCCAAAIIIIAAAggggAACCCCwFgXCuijzklLmaWWd9+0lAltT91jluUUdX8YN0j0t3fXfbtXmbx8llYXUn267+J5GJwA/kLUy7au/Hid8auMszTSkdT0jk0K9VOlq6vbOuvoKlVd/TlnRlYmTKlyUi0E2VcU2K+0D+exDck66L9Ov2i1cpuyVr5HZtKkOgO3e2xvPXXuV7BWXqZU1FKyXXWMB8HwjVGXv2cSxyp75XOn4+yoaU5tU4e1woJ0qpUupbGv7+9+n6dt+UBHVRd4JsuzPiB5aOgLgQ7KP+RAEEEAAAQQQQAABBBBAAAEEEEAAAQQQQAABBBBAYHcCYUMKgAuZpxZ1ABxGKwDtuFTE6tXcNql4Y6bw2s0K2d3KuynvS0FWmvk7fIzW/e/vzjfxC19PaW8d8qV+4GGdfD4n5UG2dCpv/JjmP3+TNnSMQh4UY6yqSG06q5/7LrTQ7rcSXhgGvL/XcxBfX19c6Ie/1kSV1so98/ky939InVynAdApCN5dfh2D4uWXqv2Vq9SymbwxyqJbeH0VjK7W8Lve2IMW7zEYuSM2Sxc8Xzrq+LqqN80E1oY64R20tk4BcKoC/+XP1PvIO9Xo3KqOW6eJtpWyjhSrxH9hnVbt/R/ErcRbIYAAAggggAACCCCAAAIIIIAAAggggAACCCCAAAKrWCBslLq/31Xrd3pVNmRHLAAuba6sl0s3W937D9u18fZ1ddZVFXxWidji1RmhGcgHsu1MvPLrcXiurTepItTJFR2V12zV7I1f0sZ2XQEamikATkOU07zgqtC6+i8Fwf2JwUPzgBf+/UAubPnn1AtdB8BR1kplCnDPf570gEdImpCcr/fD7jLcEOQ//gHpB9+QKb2CnLJUCbvo9as8AE4IFYGtw/uNm5Sd+wyVJ56irBz0Re/3Qq9eV8rbTK4zK/+v1yt+5tPKUtWzL6UszUB2Uki19P2DAHj5W5V3QAABBBBAAAEEEEAAAQQQQAABBBBAAAEEEEAAAQSWIRA2BXVf1dPEb/YUbJTzQ1nOMt53tZya8ks3v06918/LXt9QVvQD36qj8aAoVFUBazpCNHWKuVpjvBWGNfHKb8Thgs5eFtWYLaVrv6TujVvV7PUDz5SgZkEh8gu/ugAAIABJREFUhb9a6B0e0+zg9CRBBThcATwQPVwl1oMAuP78QQVwcfrT1Hr0b0u20S+BT08HLFauuh2nvyu9eh9+u+zP/03Olwoxk0tYw68fBKBDRbErvGb7+Pb9CuD06sGYZiO1bVtTU8dI554jHffQhXbQ1etC9VqvCcVYKAv3qPfpz8p+51vK/GyNEvPFnx/G9Juzj6vAyxBAAAEEEEAAAQQQQAABBBBAAAEEEEAAAQQQQACBlRbwGwvFP3dyj5uvsjw3UhXARuq2VHyqLb23qXxuWsrmFZUKVm2dXy2JI1MAnI5BILzS/qvt/U284juxaoXcTzVLGdkvXaF4w1VSe1ayE1V7YFdB1QFhFRT2c78UAKdj9VUAL20BXVcA9550miYfd3o/AE634ncfAPcKlZe8Q/rJD6s5uiG6NRcAV5H8UDjdzsuqmnly84nS085QPP5UGdufA2x9qpWWCc3axHakzt2a/dB7lN/xUzWL9LqdvkGrbU9zPQgggAACCCCAAAIIIIAAAggggAACCCCAAAIIIIDAWAn4DT3pNU72sV0F40crAI5W4WtS5y1Bk79cJ/WclPUUY5oL7HYZAO/IL8e0jtHEK74f2xNdmUZQY07q3PQJdb74NR0xVyhVA2cpOa9iv4Xq3li1gF4b35tBi29rTN0O+hG/Ifu0sxRdfV/VkwFL+4L3s261u9JF/6hy2y/lFFPdcx2E7+h5vbQd9Go16bd4rmL+FOKn0DuTOeoE6YyzFU88pfqS2LhNsuulas5xemKiTDXy0q0/UvGud8vlM7Lp34ZLoKkAXq2LznUhgAACCCCAAAIIIIAAAggggAACCCCAAAIIIIDAmAj4jV3pL7J+AJwqgNfujXsr+VScGmzV4Vd3WOkvJ6XbU25l64xyFyNKo1noYLxTQePa5TigKzf+C9+InTzTZKr2vel63XPtF7RxPsiEoE4e1RiUSO8ISUNVUbomA+BUvfqwx8k+/TyFPG2Q/ibZXQA8M6/4ttcpdO6tZx5bIzu4+So/Njtlxwe0CofkpEHl7iDIT5XBRnMbj9T0Weco3OcUeZMpHy4XVlSZzSubbylc/QXZGz5d3fJgunN12QTAh2T1+BAEEEAAAQQQQAABBBBAAAEEEEAAAQQQQAABBBBAYHcCVQD8Giv76LIagWrXcABc3aPPVOaZXJR6b7xH2daNsj4Nau3nXbvIpxYC4IXCyHHdMab40k0xaxfSTTcqXr1VpjOY+RtUWimN/k0p+kIFcJ9qUAG86mbfLl7KkDZCmlGcKoBl1LvfAzRxwUvkJ4xsaMjEhfbXO840VkqtoW+/Q+Gf36TQm0vZb939OlURpwg0vSYdu3jCYK1sprSEHdNTY/MW2fMvkNbfX2ZieCh4VMjmZHvrpd6s/PvfId3+U5mqp3rtEWI9QnqtPBCwVtaG60QAAQQQQAABBBBAAAEEEEAAAQQQQAABBBBAAAEE9lXAb2xXAbB7dCoATJWwazwBLlNr55b8NUHxDTNy3WmZKpGq87mFfKoKMhf+GxQ6rvL8cl/X9UBfZ8rPfzWar16tztVbNTnXVuEmqnrYLIQqVY/WVBW/do1ulEUtoGVU3O9kNS/4PfkJyYas/wUY6medxhun9tDRSz/7mcr3vlnOFzImtT4OIxcAzzQlV/TU2nhf2fOeJR1732rmcx1yp1bRqWV0+vL0pJ/fpt4H3qmsKGSUgvM6/yYAPtCvH+chgAACCCCAAAIIIIAAAggggAACCCCAAAIIIIAAAssXKI9oS39hlD0yBac+ldAu/00P2TukZNIqGisTUmGnr8aUxp9bzfzHQuvuWS/TH+261wC4Sq04TPd//V2c+fxXdMR8avcblFe5Xr/Nc/ptykJNHJ76ukYCvzrUreb+pttI95CqgDcdLfey10iN/gZYNMs41N8HlynYQvrezSo/8k7lQ6+pK4CrUuD61zVcAVxdfv87EEKUO+po6byXyB+9WTZzMmW/0rmfB6cnA8JXvyNz+aUK2d11ZXVZP2/BgQACCCCAAAIIIIAAAggggAACCCCAAAIIIIAAAgggcHgEiiPaMoMAOIVdVQi8Ro6qCNXIOyfnUxDsFNtG/t2l4v+JVXTX9I0q1Eodf6ujagGduhr3W/imzGsNjbBd6ZUxdz/j7LixY2SC1M29mj6VwKaqz/5Hp97HVZC686Ws7srPurS9DoBj1cq6anncWqfWy/9Kmm72N79bSEETQtpF1lb90cM3vqbwiQ8qqzZeXVI+agHw8Kr6ENTefISmz3yedL8HKriy6qdeV873o+JQKFxymcwPvqZg29UXkQMBBBBAAAEEEEAAAQQQQAABBBBAAAEEEEAAAQQQQODwCfSObMv+uZT9Shr1WaoK/tbMkbKmoJiKMxXVM7myT7c0d/E2rb/1aIU0hzT9W3/ka3VbgxnAsR4FW/3VoIaT0aUy8cnnxArJRAXbn/VbhX39wG8J2tK9YhdV0K6mnTQIgOuAsq4AlrpT05p4yX+WpvLUA1pKrZ13zDNO4Xe/xNxF9a65Qnbrp+V2GQCnltCJKX3OqkXYrwVJdd69rKvGplNkLrhA2nhc7TN8pCdGtt+t8q3vkrf/rkZ34VmB/fowXowAAggggAACCCCAAAIIIIAAAggggAACCCCAAAIIILBsgZTvFEd31PibSemUTj3mNIWma+SISqF1mkg6r6hc+klT3b/vqPnjTKY9rZgbRZfyuCA7SHsH+dxOAXBdEWqrgbfje5jijLNjNePXR7kqLR/+r66eTkd6zdKtsrorgJe2gK6vfzbLtO7Ffylt3lAHwHZxABxSf/GUh5eFul+8XO7aL8hVgfhwBXCqIe9Xvo5SAGyM5iZyuWJOrSPvK531QunIo+p211UhdQrIfUURvvl1dS7/kFqpTbRKmWqodgqL66c0OBBAAAEEEEAAAQQQQAABBBBAAAEEEEAAAQQQQAABBFZeIAXA5TFd5X/Tku6fAuBUAbzyn3vwPsEoqqHg5mW3bVJ894x0uZctU+bk1HO5nFyV3y0OgAd9n4eyzFi/wox5VmXCU86sktId+2BQ/bumNsbut9ig3HvQE9ynFs8vfKHcfR6WyoIXn9gPuU3oV/Ve+hHF7341dR3vv24Qcg6fNlQtffB2+mF7pzQn2ZhCvrRyx2yRznqBdOyx6uVRjV4KzFOVsK1+X372erlvfUa9uE3NbrJpVO2zCYAP2/LxwQgggAACCCCAAAIIIIAAAggggAACCCCAAAIIIDBmAlUF8LFtNf6mpXj/jkwKgPuFjWuFonCZstKp8y+F3AcnlW/z/ewyhcOmKlStuxIPRpNSjLintTWxHwAvvCjW815HNQCORu45vyud9IiFytalQtEr9rqKl3xI5kffHQqA0wvrMvRFXiPSArq6p/7w7OB99WxEZ8MGTT/7JdLRJ6lolMo7XjFP45ODtL2nmcsuUuO2H1el9HkvBcCpWpgv3Vr5gcp1IoAAAggggAACCCCAAAIIIIAAAggggAACCCCAwNoWqALg4zpq/HVL8eT22guAjdSzUdlPm+r9p0xmvlSjmyp5U1g5CHzTrykBHgSYo1WgebB3oIlPOWPtNAE/gLtP3cCHh0KHFHA+/WzpEY+vS8ezXTS2joVUepXveYfcbT9KzxUMffIYBMDVMwBBVcsA15E2n6LGec9S3HhMnQ9n6UmLWLV9jj++WbOfuETN+W1qFK7uAj3sVVWUcyCAAAIIIIAAAggggAACCCCAAAIIIIAAAggggAACCKyEQMpseifMq/nXEwr368hWnW4HwelKfOLBf08/JxWvbSi7Ma8qgWWL/ocMB8C7+lyC4F2pjH4A3H8QYNACult4Zac/XfqNJ8mlCvhsaalz2kiFVJTy73mb7G0/GdsAOKW921u5Wt1tskfeT9nZL1G5ZaOylKhXuW6Uuj3Fa6+QueY6RVvKpJ7b6Z/TL9V3jgD44P8Y5B0RQAABBBBAAAEEEEAAAQQQQAABBBBAAAEEEEAAgVogBcDd+81q4q+n5E9oy62FADhGxdRVNjUljpnCVbl6b/RqpsrfMlcd4qVjOMiup/v273pxQSKbYZHACAfAdfBYVfym7VGlkZL3Ru7Bv6Z47rNk6mnRS45MikGaa6v4wN8ru2Pbkm7YY1ABXP20qL2qmcCKCiHKHnWs9IznS8ceo/lm1GSqklZTWbun4sMXK7/9e9JMT7Ep+cwoSw+YBAJgfuYggAACCCCAAAIIIIAAAggggAACCCCAAAIIIIAAAislUAXA95/RxH+eUnn8fJ3PxFVcAWy8pFLBNNWLTvZHRvnfTireXsia1Nk3BcPpNYNjOPhdKcXRet8RDoDrObR1ABxl+/s8+kzm1EdJ5zy3bv/cD4gXljUFwJLuvEvz7/+fas31xjoAHvbxISiedKKyJ58rbbqfQqOUTWX4PkrbfqHeJR9Q447b5TMpWCOX8vX0bxwIIIAAAggggAACCCCAAAIIIIAAAggggAACCCCAAAIrIhBNUPuB29X6qyn5LZ01EABHFXa78rBB8Z6Gum83yr6QMiUra11d5LsoAF7KRiC8t400BgFwnfwOKoBjyGSOP0l6/u/vOgCOqcI3KPzil+p88HVq9crxDIB3s3Pm3JxaWx4qe8Z50oajpfQkhk2l+PMK37pRM5/7pCZ6vgp/Uzfo3C8U4+9tM/LvCCCAAAIIIIAAAggggAACCCCAAAIIIIAAAggggAAC+yeQAuDuQ2eV/3kmHeflwmqs/k3XVBdvpkrMjmtrYvs6+U959d6fq1U2F9/0HgPg9NLVeI/7t24r+eoRDoCXtoAeMObSsfeRXvAHUsp6l1YA9wPg+PNb1fnA/9JEORwApycK3JL1GLHh0jtVRC++3Rlr1PJdhWNPUPa058kec6zKrKUslvL53XKfvkztr39XE6VXzxo1Qn8W8EruYt4bAQQQQAABBBBAAAEEEEAAAQQQQAABBBBAAAEEEBhTgWCC4mNLuT91CpvnZVdrAJzaUlftn6Ni4WR+5OX/W1R5j1XTTw7N900vqfpY72ZFqQDe21Yf4QC4vvVUhZoOOwg2Y67uhiPUfMmrpcnmzuWpVU/0qPCvX1b5yQ+pMdxifG+ao/jvSwLhmIZyx55CzJQddYx09gukY46XbwQZ9WRv76n7sQ/K3vFDWUW5apYwbaBHcWtwTwgggAACCCCAAAIIIIAAAggggAACCCCAAAIIIHD4BbwN8k/K1HiFl984u+oqgKOxMlVcZKSQ5oeWirdulHlXV7rBSL6QzMSSAJhsaTk7a8wC4DQ0OtP2Zkvrf/8vpKnWbgLgoPitG1R88iNqpM04zsdOFdIpAE5PXRj5GNW5z7GaPvdF0vRx8s1CNjSk731N5cc/rrw3K5k9PaExzrDcOwIIIIAAAggggAACCCCAAAIIIIAAAggggAACCCCwfIEqAD4tV+Nlpfym1RcAp5a8qU11aXtVMWFWNhU/sEnh4rvlOkermivqysUFhVWBIceBCox+AJx6gJt+BXD1dIHVTLOpqRdfKLv5aMkO+o33Cfv7qX3d55R//rPKxjz/3blFdg1UVQIrqp111Dj+Icqffr60YYtCsylbzsl/5jOy37xepuhSAXyg307OQwABBBBAAAEEEEAAAQQQQAABBBBAAAEEEEAAAQT2IjAcAMdNczKpuHFV5adGhTUqzKxaRUPhm07xTdPKfpjqDSfqrC4FwKmocEdH31V1A2tuD45+ANzfKDtaQAejuUZTky9+lcxRx+5iQG2sStDb1/4fNa78vBwB8OJN3X/iog6ApcI6BTsrbTlZrSc9T/74+8jZTGr/UvGj75V+9gsZntJYcz8YuGAEEEAAAQQQQAABBBBAAAEEEEAAAQQQQAABBBBYGwJ1AJyp8XKvuGFOJiU41cjT1XN0nJdRoeYvtmj2bXep+OoGbZr3qYJTCkE7KjJN/7rJlpa1eCMcANdPBoQdAXD6c9pETlWv8XPPk059rHZKeNPw6fSaj35Q/uavKEvnjPOxtAX0wKL/xQv9Gb+pZXt2zBbpuS+Xn1on5Ubutjvk33eR7PyMvCmqecCmer8xNx3n/cS9I4AAAggggAACCCCAAAIIIIAAAggggAACCCCAwEEV8NbLnh9lnm0V182vygA4ulzaZtV5R1fhSqdJ36oKflNraBNMv2Az/drPkAiAl7VHRjgArls71wFwlB086OCdgnGy55wnPfhxdQC8o4o8KtpSpsykj7xX5Q+/pWxJh+hlaa/Fk/cSAKdK4MGRZgKb+95H7uznSVPHKjRKmS9/TX7rJSrNjLJyvZzK+gcPBwIIIIAAAggggAACCCCAAAIIIIAAAggggAACCCCAwLIF6gC4lHlOpjjdllFKVt2y33c5b5C6UJuhOKgsvOINubr/EJUXVk3bqvO5pUEvAfBy2HecOwYBcJ382sEui0bBWMWnniH36N+pi1GXBsBFJv/Pb5K5/Weyqex8nI/dBcADk6GW0Aky2q7siY+QzjxbcdMxMt1Sc596t5o/+b7sfCYT6yHedSUwBwIIIIAAAggggAACCCCAAAIIIIAAAggggAACCCCAwHIEQmqvfH5P5tm5NN1TNF4mHN4W0IsC4PSHX6zT9v9yjybuytRoT0t5uuM9FAxSAbycLaERDoCXtoDub6SYqoKd2r/665p60jl1b/GlAXAvU/jnf5S58xcy3i8LeM2fvLegdslM4I7LNBE76hy1RZMXvFI65ijprh8pvudi6c6fymStqirberOj/XwdBY950L7mNwo3gAACCCCAAAIIIIAAAggggAACCCCAAAIIIIAAAodDIOZROr8j86xMmipWRQCcijFtf4yoyqba/70td1NDeYgy3km2sWcqAuBlbaURDoBrl9Q2PB12R5DpU0NoxVMfJ3v+s+pe4kMPGETrZbZ31X7X/9bE7L0yIVWscuyrQJoJbEyhqFz2mOOk814qf+S03Pe/p3DJB1Sm6l8Z5YWRsvRwR10RzIEAAggggAACCCCAAAIIIIAAAggggAACCCCAAAIIILDvAtWYzpRzTViFFxdyTymlyRQAx8NeAVwFwL4pH9qKVzcU3hjUKJv9TCi1qLb1f7s7CID3fSPs4pXjGwA/8LGyFzynJhnOH42XZrqaeetrNd2b77csXpbxWJ2cfthU7Z2NUQhB5oTjZJ79QsV1m1R88lI1vvwdyfk6+E3TvTXmFdZjtTu4WQQQQAABBBBAAAEEEEAAAQQQQAABBBBAAAEEEDhYAoMA2Ew6+Rf35E7vSZN+VQTApYly0cl8v6F7XrdN62/dIBttNZm1zub20qKaAHhZ22T0A2DZas7vjgrgmJ58sOodd4qaL3mFJLekADUo3n632u/+R012u5KhAviAdlgVAku9fEaNox8rPeMMpaWIF/+LzJ23S3ZWMj0p9X0/zIPID+j+OAkBBBBAAAEEEEAAAQQQQAABBBBAAAEEEEAAAQQQOIwCKQCO1shOZipf3FZ2eiFNBEVjZA5389VUA9hZr/j2rsyVLYVet67I7HfsTWEwx8oJjH4AvLQFdPTyNpPfcj81XvTyusf4cAtoBZnb7lD7Pf+oVtqMh/0bsnKLv6LvvKPldlQnl7Kj76/sGedL236peOlnZLp3qMi7yor0Q2gvfd5X9EJ5cwQQQAABBBBAAAEEEEAAAQQQQAABBBBAAAEEEEBgrQlEpf+FVAc5lSm8tKPstFJq1KNQD1u8FdJ83yD1GvJXFvJvd2rMWfl+blR1kU2jWwmAV3TDjXAAXKe6YbCRBjs9SN415FqbpN97tTQ5KQ2VkcdUIXzzTSov/YQavlBVxsqx/wI7AuD61LQa5rgTpOc8V+Fr16jzhS9pMj3cUXWA5imP/QfmDAQQQAABBBBAAAEEEEAAAQQQQAABBBBAAAEEEBg/gZS4DDKwKG+jbAqAX1YoP61UzFJn20MbAKeZw+maTDXXN+VqVrqloW1vvksbbj5e8kHepQrgVABMAHwo9uwIB8CptjwFwDWjTRlj/zsRTVNmcp30ygulqfVLKoALxe/dqPKyj6vh05fEHYp1GL3PWBIAV2uR8t6TT1b+5NMUr/iczA9+KkVmAI/e4nNHCCCAAAIIIIAAAggggAACCCCAAAIIIIAAAgggsDICdf6Vwq2UgZXOy6yzii8LajwpKNo6dzmkFcBp2mfKgGzKgrpqzG9Q+//dpvi1XJOdIxSzroKtQ+sUAKforgqLOVZMYIwC4MHuS7uqKU21pJf+gbRh86Iq36BC7S9vVWPrFcpD+hIRAB/Q7ttFAJzepx29mvc/SfY3nqjyQx9X1rt3x5MqB/Q5nIQAAggggAACCCCAAAIIIIAAAggggAACCCCAAAIIjI1APwA2sWpwW2RRYX2QfVlU/kQj2aLubXuIZwDX4W9T8m25S63iu4xcr1VXBDuvqjhYZqEnLAHwiu7YEQ6A63LftK/S7+wgkPRpwHRTnUxqvvj3ZY49cVEAHE2puWs/o+YXriQAXs7W200A7GMhU1r5U06Re8Dj5K/4iGwMcunnVbVQy/lQzkUAAQQQQAABBBBAAAEEEEAAAQQQQAABBBBAAAEERlmg3+62CoCtyjwobChlXy5lv5XqGoNMHFQJHzqHnvPKiqPkfzKn+Jp71ei06jLkFPSGhmRsldktVCYTCK3k6oxwALyELZWWV/XnKQBuVAFwdsGLlZ1y6uIAWKV0yUcVvn+TXPUFoQJ4WRtwaRAcvWI0itbKbtkiTTm1f/gztVK3bbiXRc3JCCCAAAIIIIAAAggggAACCCCAAAIIIIAAAgggMCYCxkvRyedB5aau3CuM3BNsagwtk/47pD2gU8bTUNyeqfemrho3tRR76rd6TgWAKZtL6zIcTBMAr+ROHaMAODGmENhLoakiN3LnPF/21IemhuM7jGMKgD/8EYUffIUA+GDsvJ0C4PRESr/vgDXym9cpzLaVd0qZ9L2vGr8fjA/mPRBAAAEEEEAAAQQQQAABBBBAAAEEEEAAAQQQQACBERVIAXDIFJpB5RFtuVda2cfbKvMySnOA61nAK3pUeU5qxZvyt0zdS4PcR5tytxupURdY1pHPIPgd/EoYtKLrUs1YfsoZh7gL+Erf0m7evx9EpuHXxufyzio+5Vxlj3psVXY+OGIs1L3oXWrcdrPScxL0JF7meu0iAE7vmELgaI3K6meRkYtSNf976W4chMXLvAxORwABBBBAAAEEEEAAAQQQQAABBBBAAAEEEEAAAQRGRSAaLxNyxUZU78gZNf9wQnpMGrmbJu0eqgA4zRy2it1S+nZL2944o40/P6LOe/Phgr9B8JuC4n4VIMWAK7oVxy4AVvVEhFW3DLKnnan8N36n2pwLCXBPvYvepfy2W/pPJbADl7UD9xAAp+A3JF67YLxTCEwAvCx+TkYAAQQQQAABBBBAAAEEEEAAAQQQQAABBBBAAIHRE6gCYN+QmkHdI7er+apcemzKu1LlXSGFFZ4DnGb7miDvveKMFN/QUH7DpBS6VWWyskGVb/p1KACmDewh2YxjFgBbyfuq1LQIkv21J8qd9lTJZQvY3bb0tr9XmJmRDWnzHpJ1GN0PWRoAD+50EOwO/n3gTAXw6O4F7gwBBBBAAAEEEEAAAQQQQAABBBBAAAEEEEAAAQQOisDiAHibmhdm0mNSrpVC4BQAH5SP2f2bpPDZBsUg+Y9OSh/oKivzfjvooerflPv0M6BU/HuoRxOvsMKqffvxCoDT0wg+SJlX6Y3CAx+lxjOfI2VZf/NF6d675d/+DzK9QtZbOkAvd+vuawC8u8+hAni5K8D5CCCAAAIIIIAAAggggAACCCCAAAIIIIAAAgggMGICgwA4Nr16R82oeaGVHt2vuq0qgOsZvCt2+LxKc8NXozpvdpq8PYW/g3nA1RDa+qOr1Lf+bdUVtp8HEwSv2MrUxmM1AzgFwOmwXrG08ieequwFL5JcXelbjaC98w6Fi14n1wsyKQB2K/2IxMou8GF/990FwPt6YQTA+yrF6xBAAAEEEEAAAQQQQAABBBBAAAEEEEAAAQQQQGBMBAYBcMgL6b5e9g8lPayu/A22kI1D3W9XwqSbS3dMavvrb9P67x1Vh2zDR0xziFPwttBttw6A66zOVvnP0pNW4kLH8z3HKwCu+p6nha4DYJ3wQJkXvXhHAJw2nrnjdvl/fr2yjpfSazIC4GV9NQiAl8XHyQgggAACCCCAAAIIIIAAAggggAACCCCAAAIIIIDAUoHhANjcz8v8oZEe2qtaMseDHgDbOsiV71f2Gml2nfxlHbmLUyvoGSlM19W+gyNdSDqGKoDrAmFbRXWmLstkYVdIYMwC4L5iqitPae/GTdJL/1iabPUrgIPMD7+t8rIPKJs3dX90SwC8QnuPt0UAAQQQQAABBBBAAAEEEEAAAQQQQAABBBBAAAEEEDgAgUUVwPfzin9qZB/QkwmmCoDNQWsB3e+uG1IInClkQbZbSlfkKi8rlP1kQr3GvDI/WcW6dlAYGAh3D2BZD9op4xkAV08UWIVGQ/YP/1KamqwC4GCCzLduVPuTH9akn1D1mARPHxy0zcYbIYAAAggggAACCCCAAAIIIIAAAggggAACCCCAAAIILF9gaQAc/tTIrUgA3J/nm1o6W6mraTV/JHX/x5yatx0hzUu91rY6AI4EwMtf2YPzDmMaANd4Pm9IL/tjuSOOrDZtMF667ksKV31a1mdKXx7neULh4Gw13gUBBBBAAAEEEEAAAQQQQAABBBBAAAEEEEAAAQQQQOCgCKRMyzcUs0LxJK/hALiaAXzQKoDT1UbJtRXkZLedqO1vu03rrpySKXNJpYLrSSaTia6exJoOKoAPyjIf6JuMdwDsMtmX/YnMkUdJ1iqqUPHpf5H75nXVJi1tUF7Ehc16oMqchwACCCCAAAIIIIAAAggggAACCCCAAAIIIIAAAggggMDBEkgBcGgoukLhZK9As6VXAAAgAElEQVT4JwsVwAc/AJYK55UXTZVXTCm8flauYRRNUFbkUnRV591FBwHwwVrpA3qf8Q6AjZU757nSgx4m2YYUu4offZvCLT+Ui7m8C7KeAPiAdhYnIYAAAggggAACCCCAAAIIIIAAAggggAACCCCAAAIIrIyA8QqxIWMKhfvXM4DdKfUM4JUIgIPNZW9pqv2a7Wr1nGQmqyGqKQS2VQC85CAAXpl138d3HesAOBgre/azFB/8CBk7IYW2dMnbVN78Q2XKqgcWDC2g93Er8TIEEEAAAQQQQAABBBBAAAEEEEAAAQQQQAABBBBAAIFDImC8vHJZBZWnFLJ/Ktn7d2WCW4EA2EgzE/L/5BS+2JZVKRumZWSqEHhH2+fhGycAPiTbYHcfMvYBcHna05Q95gkyblImzMi/943SL+6QC1K0kmEE8GHdoHw4AggggAACCCCAAAIIIIAAAggggAACCCCAAAIIIIDAEoEY5a2TU1DxwJ6y1+TSfWZlvJW3Xm5XVbkHgmiMFKzCZxsK/+Rki1AFzC40d52hDXK1SMB2INwH65yxD4A7T/htTT7pGZJ3kr9Xs2/9/zS1bV7GB0VrCIAP1k7jfRBAAAEEEEAAAQQQQAABBBBAAAEEEEAAAQQQQAABBA6OQBUApxpcI/+gQvl/dIrHz8iUTt4GuVTluNwjlfZGq97tXZV/55T/cFq5aSiYUNX+1vW/Sw4C4OWqH5TzxycA3gVXMEblo39TjbMuUCyN4uwvFN/6BrlOV4oxPdBQla1TBXxQ9hpvggACCCCAAAIIIIAAAggggAACCCCAAAIIIIAAAgggcDAEYlTpjKyMwkODsj8LdQDscwUbZFPItZzDlCpsrvzuzeq+dk75V6JsSLNT039SVEjpMBnacoxX8FwC4FMfrfzc50h5S+aen6p86+uVlUXas1UL6HQQAK/gDuStEUAAAQQQQAABBBBAAAEEEEAAAQQQQAABBBBAAAEE9k+gCoBTnOVkHxHk/qSUjpuVfKZgU1i7nAA4vXdPrrdO5btzzX1iRhu70/W0X9uf+EuL5/1br0P86rEOgKvi9OMfJPvyVypGJ/OzW1S+5y3Kgj/Ey8DHIYAAAggggAACCCCAAAIIIIAAAggggAACCCCAAAIIILCPAiFlvakO18k8slD2x17aMif5XNE4mZgqdPfzMGFHdWQpq+yGKc3//T2a7KyXYj/43VsAPGgB3X/5fl4BLz9IAmMdAKcnFcKm+8i+8vcUJqZkf/R9le97m7ID+VIcpAXhbRBAAAEEEEAAAQQQQAABBBBAAAEEEEAAAQQQQAABBBDYo0CUvPMKyhQf3VXjj6J07LxizKSYHWAA7KXoJdNU2L5OM//Pbdrwo3VSaEh20Da3TnZjf/4vXXRX5z4d6wA4PYTQ2bBZrVe+WmF6nfxXrpH55McJgFfnXuWqEEAAAQQQQAABBBBAAAEEEEAAAQQQQAABBBBAAAEEKgGjYHuSnHqP7WniQicdLQXTlYm5TCz33SnNRE1zfW1HpuelYOUvm1ZxcaGJbUepOzWj3Lvq/dLM4eoYtIBOYdvgrwxjVfcdfWVfOdYBcKKdaU5q3SteJR11jMqbvijzqU/K0bd8ZXcd744AAggggAACCCCAAAIIIIAAAggggAACCCCAAAIIILAMAaOYAuBoNP9rHU1emMsc5eTNvGxoyKRK3n0+bNXhuUjvV+RqfG9Kvf95p7J/3yCrppRvl9dklfS6Qdob+r2elwTAgz9SGbzP+CvywrEPgMuJdcpe+grpiKPVu2ar3FWfJwBeka3GmyKAAAIIIIAAAggggAACCCCAAAIIIIAAAggggAACCBw8AZ+KddX+tVm1LmzIbs7kbVuubEhmfwLgVNGby7uu3C83q/eGu9T4ymT1d3JBMoWCSS2gnazpl/vuIQBO92cHs4AP3s3yTvshMPYBcCc2NPHSl0pHbFHn6s8ov+l6AuD92EC8FAEEEEAAAQQQQAABBBBAAAEEEEAAAQQQQAABBBBA4BALVKW2KQA2av/6nFqvcrKbc5WmrcznksKeLyi1fU6HCYomypRNSYXih0q1P9CUs001S5MGDVfzf0MKlI3fpwA4RcRUAB/i/bDk48Y+AO7FTP6ZF6h1ysNUXvph2Vu+JdsfXH14l4ZPRwABBBBAAAEEEEAAAQQQQAABBBBAAAEEEEAAAQQQQGBXAnXAG6yVP62n/JWSpq0K1+nP691DAByyNPC3ftOskLdebn69wne2y7yuKW1vpH7QdbPnKmiOVUic/ldlaKlf9KAVNIuzKgXGPgAulSuec57yhzxC8cMfkv7t2zIEwKtys3JRCCCAAAIIIIAAAggggAACCCCAAAIIIIAAAggggAACKZhNrZlTAOwUntxT9iqnmHuVrqvc99s07w4qhb8pBE4vs15RQeaO9er+4z1y32qq3ZGmNTEU8dZhcjShX9lLALza9+DYB8BSLv/Ep8o9/tcV3vJWmXt/TgC82nct14cAAggggAACCCCAAAIIIIAAAggggAACCCCAAAIIjLNATDN+nXxmFZ7cUX6hVXSxmuOblVGqZvbu/khFvCY6SQ2FbYXmLp7Vuss3y/ugrnK1yrhTAFylv1X1L8dqFxj7ALjslTJPOF3uyadJb36r4r23EgCv9l3L9SGAAAIIIIAAAggggAACCCCAAAIIIIAAAggggAACYy3gpZgC4CD/tFKNP0h/NP0AOFUHp3B310dMVb8pAA6ZTDmt3i0zsq+bkP2xl81bKkyuLPT6eVkKfAcVwKkJtKmCYWb8ru7NN/YBcIxe5cMfrfwpT1f5T2+Wm9tG1/LVvWe5OgQQQAABBBBAAAEEEEAAAQQQQAABBBBAAAEEEEBgrAWqdsxB8plXOL+j/IUNyVkF15X1XjLZ7n1S62jjFdRQ9qMJxbc46ds9mdQ62qbg2EpVhXF9pLA4jQIePuzSvxjr1Vh9N08ALK/4oEfI/s5pmn/nP6lVdAmAV98+5YoQQAABBBBAAAEEEEAAAQQQQAABBBBAAAEEEEAAAQRSICvJ26DMS2VeKDyrp8bzGpK1CllXtvSS3UMAnM53pVxnvTpv6sh9Xsr9RN+23+I5DhJeozD4q6ptdP2yQSNoKoFX55YkADaFdORJik85XcWH369GFQDvuS/66lxKrgoBBBBAAAEEEEAAAQQQQAABBBBAAAEEEEAAAQQQQGAcBFIA7PoBsHmB5M5PhbtpDnBXZlABvKdxvaGh8LlSxVtKNTvrq6LfxcegAtjuCIDrfx+8MCXBUVQCr87dRgAsL7PpBOkpp6v82Ifkig4B8Orcq1wVAggggAACCCCAAAIIIIAAAggggAACCCCAAAIIIIBAvwI4BcC9RiH3AiN3XhwKgPszgBcFwEbR9qq5v4pW8actzf/XOzV163pJuaSlM4Prub+p1ndxC+jUHroeAmzSRGBaQa/K/UgArKDY2qT4xCcqXP5J5aEYKlxflWvGRSGAAAIIIIAAAggggAACCCCAAAIIIIAAAggggAACCIyxQFUBHKROo1D2AqPs3KEAOMR+j+ahst7opGy71GkpdHLprzdKtxWyc15Kxb52kBYPzlmYATxgTkEwge/a2HRjHwCnb0DXNNT47Seq+/nLNVHVqu+pJn5tLCxXiQACCCCAAAIIIIAAAggggAACCCCAAAIIIIAAAgggMJoC3ka5ENVu1gFwfs5eAuCyIeUzkm+ovKSl9nsLNUOuLLp+G+eUjQ3+S2apAnhxeS8B8NrZS+MdAFf71sibXO6Rj1L7G9erlfazIQBeO1uYK0UAAQQQQAABBBBAAAEEEEAAAQQQQAABBBBAAAEExkugDmOD2s2eWq9aJz1pVjL9GcCpAriKwIYqgEtb//kHTc39XVuT21p1RpZCXyNl6Q0HXZ+rkwfh76K/HC/kNXy3BMCpz7k1MkduUXHnz6ou51QAr+EdzaUjgAACCCCAAAIIIIAAAggggAACCCCAAAIIIIAAAiMuMAiA51sdtf5wSuZJnTrgtV2pHwAHJ1mfgt+E0ZV6m9V+Y6nmFbmqaNhK3hr1XFSrMFIc7pK7cwXwiJOO1O2NdwCcljJ9Q2zqe95SLGaqgdUEwCO1x7kZBBBAAAEEEEAAAQQQQAABBBBAAAEEEEAAAQQQQGCkBOoAuFQVAL8qBcA9KVrJdftBrlQ4Ke85KbYU7Zw6H81UftBqun2EjEmBcX9WcFXsm/5vuOXz4vbPI4U3BjdDAFwtcnr0wUkq+5ubFtBjsPe5RQQQQAABBBBAAAEEEEAAAQQQQAABBBBAAAEEEEBgTQoMAuD2dEcTr5qUfqcnU5X8diUTqvrHKCcbvAoblF9zrOb/9+3Ktx2j4ObULOueuAtHCoMHVb/VyRxrWIAAeA0vHpeOAAIIIIAAAggggAACCCCAAAIIIIAAAggggAACCCAwrgJBvY1dNS5sKj5hIQCOJsrEVPjo5aOTva2h+T+cV89Zbew0pDApYwbFkIPK3+EAuN9Bd1xZR+C+CYBHYBG5BQQQQAABBBBAAAEEEEAAAQQQQAABBBBAAAEEEEAAgXETCOodUajx6obi47s7KoCjDTKdKYXmXbLdLZp/44zcF4MaZa5ojWwVDudS9euuAmAqgNf6TiIAXusryPUjgAACCCCAAAIIIIAAAggggAACCCCAAAIIIIAAAgiMmUCsotve5lLNVzvFx/dkfN0COphStsiUgmD/tVzub5syRVZNRE1jguva33T20irgoTHATEtd0/uJAHhNLx8XjwACCCCAAAIIIIAAAggggAACCCCAAAIIIIAAAgggMH4CQVFGvaOCmq+2ir/aXRQAKxays1u07TW/0LqfHCEbJmoit6vhvoMqYALgUdlHBMCjspLcBwIIIIAAAggggAACCCCAAAIIIIAAAggggAACCCCAwJgIeEVl8luk7I+k+Ki2jLeS7VWVv+pOyXzYq/hYU1m7kPGNuuJ3pwB4KPxNcoN8mArgNb2PCIDX9PJx8QgggAACCCCAAAIIIIAAAggggAACCCCAAAIIIIAAAuMnUAfA5X2i8j+yig+flQmSUvgbjcL16zV70d2a/KVTDC1lIavCXWMHyW56MceoChAAj+rKcl8IIIAAAggggAACCCCAAAIIIIAAAggggAACCCCAAAKjKRCDvDUqTgxq/ElH9sGlFKyUeeln09J/mVS8o6tYBgVr5LzdMfG3BumX+kazYxRw9ds0JLg6CIjX8sYhAF7Lq8e1I4AAAggggAACCCCAAAIIIIAAAggggAACCCCAAAIIjJ9AjPJO6p0Y1fizttwpvg6AQ0/+nRMyl0/IlqaKeWOsw95U+2uWjgBOgW+/KDgFwDHWQbEhAF7Te4oAeE0vHxePAAIIIIAAAggggAACCCCAAAIIIIAAAggggAACCCAwfgJRaeRvuH9D2Z/NyZw4J5UNheuiyrfkctuzOvQ1i4f52r0FwLJVcbAlAF7TW4oAeE0vHxePAAIIIIAAAggggAACCCCAAAIIIIAAAggggAACCCAwfgJR3kju4UdIf9xVOOZW2c60en9dKPvelKItdgqAd64ATiW/i1tAUwE8GjuJAHg01pG7QAABBBBAAAEEEEAAAQQQQAABBBBAAAEEEEAAAQQQGBeBVMmb8ltbqLRRwQQZGWVlLrtjju+4YHCfSwUIgNkTCCCAAAIIIIAAAggggAACCCCAAAIIIIAAAggggAACCKwlgX4ALOOl6NbSlXOth0CAAPgQIPMRCCCAAAIIIIAAAggggAACCCCAAAIIIIAAAggggAACCBx8gaA0sZcDgWEBAmD2AwIIIIAAAggggAACCCCAAAIIIIAAAggggAACCCCAAAIIIDAiAgTAI7KQ3AYCCCCAAAIIIIAAAggggAACCCCAAAIIIIAAAggggAACCCBAAMweQAABBBBAAAEEEEAAAQQQQAABBBBAAAEEEEAAAQQQQAABBEZEgAB4RBaS20AAAQQQQAABBBBAAAEEEEAAAQQQQAABBBBAAAEEEEAAAQQIgNkDCCCAAAIIIIAAAggggAACCCCAAAIIIIAAAggggAACCCCAwIgIEACPyEJyGwgggAACCCCAAAIIIIAAAggggAACCCCAAAIIIIAAAggggAABMHsAAQQQQAABBBBAAAEEEEAAAQQQQAABBBBAAAEEEEAAAQQQGBEBAuARWUhuAwEEEEAAAQQQQAABBBBAAAEEEEAAAQQQQAABBBBAAAEEECAAZg8ggAACCCCAAAIIIIAAAggggAACCCCAAAIIIIAAAggggAACIyJAADwiC8ltIIAAAggggAACCCCAAAIIIIAAAggggAACCCCAAAIIIIAAAgTA7AEEEEAAAQQQQAABBBBAAAEEEEAAAQQQQAABBBBAAAEEEEBgRAQIgEdkIbkNBBBAAAEEEEAAAQQQQAABBBBAAAEEEEAAAQQQQAABBBBAgACYPYAAAggggAACCCCAAAIIIIAAAggggAACCCCAAAIIIIAAAgiMiAAB8IgsJLeBAAIIIIAAAggggAACCCCAAAIIIIAAAggggAACCCCAAAIIEACzBxBAAAEEEEAAAQQQQAABBBBAAAEEEEAAAQQQQAABBBBAAIERESAAHpGF5DYQQAABBBBAAAEEEEAAAQQQQAABBBBAAAEEEEAAAQQQQAABAmD2AAIIIIAAAggggAACCCCAAAIIIIAAAggggAACCCCAAAIIIDAiAgTAI7KQ3AYCCCCAAAIIIIAAAggggAACCCCAAAIIIIAAAggggAACCCBAAMweQAABBBBAAAEEEEAAAQQQQAABBBBAAAEEEEAAAQQQQAABBEZEgAB4RBaS20AAAQQQQAABBBBAAAEEEEAAAQQQQAABBBBAAAEEEEAAAQQIgNkDCCCAAAIIIIAAAggggAACCCCAAAIIIIAAAggggAACCCCAwIgIEACPyEJyGwgggAACCCCAAAIIIIAAAggggAACCCCAAAIIIIAAAggggAABMHsAAQQQQAABBBBAAAEEEEAAAQQQQAABBBBAAAEEEEAAAQQQGBEBAuARWUhuAwEEEEAAAQQQQAABBBBAAAEEEEAAAQQQQAABBBBAAAEEECAAZg8ggAACCCCAAAIIIIAAAggggAACCCCAAAIIIIAAAggggAACIyJAADwiC8ltIIAAAggggAACCCCAAAIIIIAAAggggAACCCCAAAIIIIAAAgTA7AEEEEAAAQQQQAABBBBAAAEEEEAAAQQQQAABBBBAAAEEEEBgRAQIgEdkIbkNBBBAAAEEEEAAgf+fvXt9jus67z3/W2vt7gZAkJLiuHxRQIEUaJGUSIm6AJbk3BNV6Q+Yd/MXZN7MvJmpmqo5deI4MinKpmwltmM5F5+cTGbOSR0RNFVTmUSieBjlnHczVWdi50x8kUTxAhK8NEUS6N57rzWz1u4mAAIgAV4EoPu7VSQIdPfuvT9rtd788DwPAggggAACCCCAAAIIIIAAAggggAACCCBAAMweQAABBBBAAAEEEEAAAQQQQAABBBBAAAEEEEAAAQQQQAABBHpEgAC4RxaS20AAAQQQQAABBBBAAAEEEEAAAQQQQAABBBBAAAEEEEAAAQQIgNkDCCCAAAIIIIAAAggggAACCCCAAAIIIIAAAggggAACCCCAQI8IEAD3yEJyGwgggAACCCCAAAIIIIAAAggggAACCCCAAAIIIIAAAggggAABMHsAAQQQQAABBBBAAAEEEEAAAQQQQAABBBBAAAEEEEAAAQQQ6BEBAuAeWUhuAwEEEEAAAQQQQAABBBBAAAEEEEAAAQQQQAABBBBAAAEEECAAZg8ggAACCCCAAAIIIIAAAggggAACCCCAAAIIIIAAAggggAACPSJAANwjC8ltIIAAAggggAACCCCAAAIIIIAAAggggAACCCCAAAIIIIAAAgTA7AEEEEAAAQQQQAABBBBAAAEEEEAAAQQQQAABBBBAAAEEEECgRwQIgHtkIbkNBBBAAAEEEEAAAQQQQAABBBBAAAEEEEAAAQQQQAABBBBAgACYPYAAAggggAACCCCAAAIIIIAAAggggAACCCCAAAIIIIAAAgj0iAABcI8sJLeBAAIIIIAAAggggAACCCCAAAIIIIAAAggggAACCCCAAAIIEACzBxBAAAEEEEAAAQQQQAABBBBAAAEEEEAAAQQQQAABBBBAAIEeESAA7pGF5DYQQAABBBBAAAEEEEAAAQQQQAABBBBAAAEEEEAAAQQQQAABAmD2AAIIIIAAAggggAACCCCAAAIIIIAAAggggAACCCCAAAIIINAjAgTAPbKQ3AYCCCCAAAIIIIAAAggggAACCCCAAAIIIIAAAggggAACCCBAAMweQAABBBBAAAEEEEAAAQQQQAABBBBAAAEEEEAAAQQQQAABBHpEgAC4RxaS20AAAQQQQAABBBBAAAEEEEAAAQQQQAABBBBAAAEEEEAAAQQIgNkDCCCAAAIIIIAAAggggAACCCCAAAIIIIAAAggggAACCCCAQI8IEAD3yEJyGwgggAACCCCAAAIIIIAAAggggAACCCCAAAIIIIAAAggggAABMHsAAQQQQAABBBBAAAEEEEAAAQQQQAABBBBAAAEEEEAAAQQQ6BEBAuAeWUhuAwEEEEAAAQQQQAABBBBAAAEEEEAAAQQQQAABBBBAAAEEECAAZg8ggAACCCCAAAIIIIAAAggggAACCCCAAAIIIIAAAggggAACPSJAANwjC8ltIIAAAggggAACCCCAAAIIIIAAAggggAACCCCAAAIIIIAAAgTA7AEEEEAAAQQQQAABBBBAAAEEEEAAAQQQQAABBBBAAAEEEECgRwQIgHtkIbkNBBBAAAEEEEAAAQQQQAABBBBAAAEEEEAAAQQQQAABBBBAgACYPYAAAggggAACCCCAAAIIIIAAAggggAACCCCAAAIIIIAAAgj0iAABcI8sJLeBAAIIIIAAAggggAACCCCAAAIIIIAAAggggAACCCCAAAIIEACzBxBAAAEEEEAAAQQQQAABBBBAAAEEEEAAAQQQQAABBBBAAIEeESAA7pGF5DYQQAABBBBAAAEEEEAAAQQQQAABBBBAAAEEEEAAAQQQQAABAmD2AAIIIIAAAggggAACCCCAAAIIIIAAAggggAACCCCAAAIIINAjAgTAPbKQ3AYCCCCAAAIIIIAAAggggAACCCCAAAIIIIAAAggggAACCCBAAMweQAABBBBAAAEEEEAAAQQQQAABBBBAAAEEEEAAAQQQQAABBHpEgAC4RxaS20AAAQQQQAABBBBAAAEEEEAAAQQQQAABBBBAAAEEEEAAAQQIgNkDCCCAAAIIIIAAAggggAACCCCAAAIIIIAAAggggAACCCCAQI8IEAD3yEJyGwgggAACCCCAAAIIIIAAAggggAACCCCAAAIIIIAAAggggAABMHsAAQQQQAABBBBAAAEEEEAAAQQQQAABBBBAAAEEEEAAAQQQ6BEBAuAeWUhuAwEEEEAAAQQQQAABBBBAAAEEEEAAAQQQQAABBBBAAAEEECAAZg8ggAACCCCAAAIIIIAAAggggAACCCCAAAIIIIAAAggggAACPSJAANwjC8ltIIAAAggggAACCCCAAAIIIIAAAggggAACCCCAAAIIIIAAAgTA7AEEEEAAAQQQQAABBBBAAAEEEEAAAQQQQAABBBBAAAEEEECgRwQIgHtkIbkNBBBAAAEEEEAAAQQQQAABBBBAAAEEEEAAAQQQQAABBBBAgACYPYAAAggggAACCCCAAAIIIIAAAggggAACCCCAAAIIIIAAAgj0iAABcI8sJLeBAAIIIIAAAggggAACCCCAAAIIIIAAAggggAACCCCAAAIIEACzBxBAAAEEEEAAAQQQQAABBBBAAAEEEEAAAQQQQAABBBBAYM0ESiNZBZlgVnYNQdJNT53/UhMf7+ODALiPF59bRwABBBBAAAEEEEAAAQQQQAABBBBAAAEEEEAAAQQQQGAtBbwJKqxUuKBGYeRKJwUvqZvyxqR3XtobH4qPxZTXBcX/FsfGdi1vac3fmwB4zZeAC0AAAQQQQAABBBBAAAEEEEAAAQQQQAABBBBAAAEEEECgPwVK6+WNlXxNbRdkVabA1yuGuN0gt/oaM98q7I2vkYLxCqbQUFHK5V4KtnqJ7YbGK6wo7jF6AuAeW1BuBwEEEEAAAQQQQAABBBBAAAEEEEAAAQQQQAABBBBAAIENI2BytVym//uXP6f/c/QBtWq5Mm9kYph7UwCcin/TUcXDRi0N+Lb+2//yib5wtSVTFlK2Ye78vl0oAfB9o+XECCCAAAIIIIAAAggggAACCCCAAAIIIIAAAggggAACCCBwO4GrjULf27NLB577knIrlSbvtIC2VSfoG0GwVMYfGS8bpJr3+kyr1OHJ/6ydF9qqFV7eKT1WHXOR8e2uoZceJwDupdXkXhBAAAEEEEAAAQQQQAABBBBAAAEEEEAAAQQQQAABBBDYYALXnXTw2Z16dXxEbVtP7Z2r46YWzqYKdGMr6MzHMNjrkWahf//2e9p9waefxcdsSo1vpMAbTOPuL5cA+O4NOQMCCCCAAAIIIIAAAggggAACCCCAAAIIIIAAAggggAACCNyhQMs47R8f04HxEeW2kaYALz7iAOAq1O0GwIXz2t4s9TdHqwDYKKQQuJ/D38rnpZf7N/6+w03IyxBAAAEEEEAAAQQQQAABBBBAAAEEEEAAAQQQQAABBBBA4N4ItOS0f+LOA+D/8KPj2nWxTMGwi+mx7c/Wz93VIAC+N/uSsyCAAAIIIIAAAggggAACCCCAAAIIIIAAAggggAACCCCAwB0IrCYAjpWtsTF0rPQtrNe2ZqnDMQC+UKafVwEwLaCpAL6DjchLEEAAAQQQQAABBBBAAAEEEEAAAQQQQAABBBBAAAEEEEDg7gVWGwDHd3RxBrCrAuAjkye0Ow2lP/MAACAASURBVAXAXmlMcEyC0/jg/qwEpgL47vckZ0AAAQQQQAABBBBAAAEEEEAAAQQQQAABBBBAAAEEEEAAgTsUuJMAOBb5euc12iz1o8PdADjI+DgrmACYCuA73Iy8DAEEEEAAAQQQQAABBBBAAAEEEEAAAQQQQAABBBBAAAEE7k7gTgLg+RXARw+/32kB7aui3zgDmArgu1sUXo0AAggggAACCCCAAAIIIIAAAggggAACCCCAAAIIIIAAAgjcicBdB8Bvva9dF6sW0IozgGM6TAB8J0vBaxBAAAEEEEAAAQQQQAABBBBAAAEEEEAAAQQQQAABBBBAAIG7E1htAByz3cxLhfXaHmcAxwpgAuAbi8AM4Lvbj7waAQQQQAABBBBAAAEEEEAAAQQQQAABBBBAAAEEEEAAAQTuQmA1AXD3bQiAlwcnAL6LzchLEUAAAQQQQAABBBBAAAEEEEAAAQQQQAABBBBAAAEEEEDg7gRWGwCbYDoVwCFVAE9OnpirAGYGsAiA724/8moEEEAAAQQQQAABBBBAAAEEEEAAAQQQQAABBBBAAAEEELgLgVnj9PWJMb06PqLcNuTDUicLkgmKD1UBsFHhOi2gJ49XAXAISi+28UnxHDEN7r+DALj/1pw7RgABBBBAAAEEEEAAAQQQQAABBBBAAAEEEEAAAQQQQGDdCMzYuQC4bRu3yG2DQgx2g5ELUmmDtjVLHZ08pl0Xi5gPV6+ND6aouD8PAuD+XHfuGgEEEEAAAQQQQAABBBBAAAEEEEAAAQQQQAABBBBAAIF1IXDdOb0yMaaD4yNqmyoATgW8SxwpAJZkY7GvlUabhd4+/E4VAMcHyhgAr4vbWrOLIABeM3reGAEEEEAAAQQQQAABBBBAAAEEEEAAAQQQQAABBBBAAAEEVl4BnIp/U3FvVQEsbWsWOnLkHe3uVACbNAO4v00JgPt7/bl7BBBAAAEEEEAAAQQQQAABBBBAAAEEEEAAAQQQQAABBNZUYEEAHCuAl+3evHQL6BsBcBz9GyuACYBf7t8G2Gu6lXlzBBBAAAEEEEAAAQQQQAABBBBAAAEEEEAAAQQQQAABBBCYNXMzgHPbkF8yvQyKQ37jQyYYZd6ocD5VAB/+0dwMYBcrgJfrH90n1FQA98lCc5sIIIAAAggggAACCCCAAAIIIIAAAggggAACCCCAAAIIrEeB1QTA6fpTACwVLmh7s9BbBMALlpUAeD3ucq4JAQQQQAABBBBAAAEEEEAAAQQQQAABBBBAAAEEEEAAgT4RaMlp/8SYDoyPKFYAxy7Oi4+qAjge8UsVAHttb5b6Dz86rl0Xy/Rzl1pAxzLg/j0IgPt37blzBBBAAAEEEEAAAQQQQAABBBBAAAEEEEAAAQQQQAABBNZcYDUVwKkFtDoBsI0toEsdjgHwhTL9vAqA47P6dwouAfCab2kuAAEEEEAAAQQQQAABBBBAAAEEEEAAAQQQQAABBBBAAIH+FZixczOA27YhLVnAOzcDOErFWb9lmgFc6sjkCe1OAbCX6c4ATnOA+7MSmAC4fz9L3DkCCCCAAAIIIIAAAggggAACCCCAAAIIIIAAAggggAACay5w3Tm9MjGmg+MjapsqAE757YJjYQAci3y98xptlvrR4W4AHGR8fF6nTJgAeM3XlgtAAAEEEEAAAQQQQAABBBBAAAEEEEAAAQQQQAABBBBAAIE+E7jbCuCjh9/vtID2VdFvnAFMBXCf7SJuFwEEEEAAAQQQQAABBBBAAAEEEEAAAQQQQAABBBBAAAEE1oXAggA4VgAvOb53+RbQR996X7suVi2gFWcAx/7QBMDrYm25CAQQQAABBBBAAAEEEEAAAQQQQAABBBBAAAEEEEAAAQQQ6DOBWTM3Azi3DcUuzouPuQA4ZruZlwrrtT3OAI4VwATAN8iYAdxnHyBuFwEEEEAAAQQQQAABBBBAAAEEEEAAAQQQQAABBBBAAIH1JLCaALh73QTAy68gAfB62t1cCwIIIIAAAggggAACCCCAAAIIIIAAAggggAACCCCAAAJ9JtCS0/6JMR0YH1GsAI5dnBcfVQVwPOKXFAC7qgJ4cn4FMDOARQDcZx8gbhcBBBBAAAEEEEAAAQQQQAABBBBAAAEEEEAAAQQQQACB9SSwmgrgGAEvagE9eaJqAR2CUv9o23lSnAnchwcBcB8uOreMAAIIIIAAAggggAACCCCAAAIIIIAAAggggAACCCCAwHoRmLFzM4DbtqGlc9u5GcDxup2XSue1rVnq6OHjnQBY1WtdjImXHCS8Xm75vl4HAfB95eXkCCCAAAIIIIAAAggggAACCCCAAAIIIIAAAggggAACCCBwK4HrzumViTEdHB9R21QBcKzyXXgsDIBtLPZ1XqPNUm+/dawKgOMLYv9o19/eBMD9vf7cPQIIIIAAAggggAACCCCAAAIIIIAAAggggAACCCCAAAJrKrDqCuBgUpFv6YK2NQsdPfwuAfC8FSQAXtPtzJsjgAACCCCAAAIIIIAAAggggAACCCCAAAIIIIAAAggg0N8CCwLgWAG8ZPfmeRXAKQA2nRbQMQCOFcAFFcCdbUQA3N+fJ+4eAQQQQAABBBBAAAEEEEAAAQQQQAABBBBAAAEEEEAAgTUVmDVzM4Bz25BfdnxvSNmwkVHmpcIFbW+WOjL5DgHwvBUkAF7T7cybI4AAAggggAACCCCAAAIIIIAAAggggAACCCCAAAIIINDfAisPgOecUgBspe3NQkeOEADP30EEwP39eeLuEUAAAQQQQAABBBBAAAEEEEAAAQQQQAABBBBAAAEEEFhTgZac9k+M6cD4iGIFcHmbqzGhWwEcA+BSk0f+jgrgeWYEwGu6nXlzBBBAAAEEEEAAAQQQQAABBBBAAAEEEEAAAQQQQAABBPpbYOUVwDe1gLadFtBUAC/YQATA/f154u4RQAABBBBAAAEEEEAAAQQQQAABBBBAAAEEEEAAAQQQWFOBGTs3A7htG5Jf6nKCZKoAWMHIBal0QduahY4ePkYF8DwyAuA13c68OQIIIIAAAggggAACCCCAAAIIIIAAAggggAACCCCAAAL9LXDdOb0yMaaD4yNqmyoANotI5gXAkmyQvPMabZZ6OwbAF8rqNbF/tOtvTwLg/l5/7h4BBBBAAAEEEEAAAQQQQAABBBBAAAEEEEAAAQQQQACBNRVYdQVwzHh9rAD22tYsOxXAcwFwiAGwSQXDfXkQAPflsnPTCCCAAAIIIIAAAggggAACCCCAAAIIIIAAAggggAACCKwPgQUBcKwAXjK4XVgBfKsA2HcC4Fgl3I8HAXA/rjr3jAACCCCAAAIIIIAAAggggAACCCCAAAIIIIAAAggggMA6EZg1czOAc9uQv00AHFs9Z14qrNf2Zqkjk3EG8FwFcDcAnn978TX9UhFMALxONjaXgQACCCCAAAIIIIAAAggggAACCCCAAAIIIIAAAggggEA/CqwmAO76rDYAjq/rl4pgAuB+/BRxzwgggAACCCCAAAIIIIAAAggggAACCCCAAAIIIIAAAgisE4GWnPZPjOnA+IhiBXC55HVVLaDjEb+kANhVFcCTk8erCuD4sJd87A8dS35vOgiA18mCcxkIIIAAAggggAACCCCAAAIIIIAAAggggAACCCCAAAIIINC7AqupAI4Z7+IW0DcHwHNhcVeNFtC9u3+4MwQQQAABBBBAAAEEEEAAAQQQQAABBBBAAAEEEEAAAQQQWEcCM3ZuBnDbNlIV7+KjCnW744FjkW/pvLY1Sx09fKJTARzLf2MFcJUS27DkidbRnd+fS6EF9P1x5awIIIAAAggggAACCCCAAAIIIIAAAggggAACCCCAAAIIILACgevO6ZWJMR0cH1HbVAHw4g7OCwPg2M45tnoebZZ6+61uABx/GBRiAJwyYALgFfDzFAQQQAABBBBAAAEEEEAAAQQQQAABBBBAAAEEEEAAAQQQQODeCdx1BfBb71cVwKn8V5LtJsgEwPdulTgTAggggAACCCCAAAIIIIAAAggggAACCCCAAAIIIIBAnwkEKVilHr2xPJMDgRUKLAiAYwXwktvnFi2g5wfApaTYHzqVEBMAr3AJeBoCCCCAAAIIIIAAAggggAACCCCAAAIIIIAAAggggAAC8wRMTN1a0rXPS/Vcyma1TIoHGwKLBGbN3Azg3DZiF+cljrkAOGa7mZcK67W9WerI4XkVwATAYgYwHzIEEEAAAQQQQAABBBBAAAEEEEAAAQQQQAABBBBAAIE7FvAmKNgZ2ZDJFMMKrpXCXxOrgTkQWIHAagLg7ukIgJeHJQBewabjKQgggAACCCCAAAIIIIAAAggggAACCCCAAAIIIIAAAssLFC5oRp9RTddUD9dkg5GCgwyBFQm05LR/YkwHxkcUK4BjEe/io6oAjocJplMBHFIF8OTkCWYAzwMjAF7RtuNJCCCAAAIIIIAAAggggAACCCCAAAIIIIAAAggggAACCwRiFmekWWd1YuRB/ekTo/q9/+tjTZydVqPszl6NVcDxicwEZvcsL7CaCuC07VIAbFS4TgvoyeNVAByCUv/ouO2YAcyWQwABBBBAAAEEEEAAAQQQQAABBBBAAAEEEEAAAQQQQGCFAr6UCmm20dC7o0P6n351rz4afkhfap7TH7z/T/qtk1dUL2MVcPyTScZ3qjcJglco3FdPm7FzM4DbtiF1f39gkUJIWyr+5YJU2qBtzVJHJ49p18WiKhCOr40P9vEvHVAB3FcfH24WAQQQQAABBBBAAAEEEEAAAQQQQAABBBBAAAEEELgHAkWpK0PS8Yc/r//ht7brZw8Na2jmARWu0I7mOb16/LR+49QpDeUtyW+WTCmZvK9DuXug3rOnuO6cXpkY08HxEbVNFQCnAt4ljhQAS7Kx2NdKo81Cbx9+pwqA4wOxf3Sfdx8nAO7Zjwo3hgACCCCAAAIIIIAAAggggAACCCCAAAIIIIAAAgjcH4GyzPQ3ux7Sv35xVL8Y/qJa9bZcUVdpnLJQaPfli3rj73+qL589L/maaqEl08cVmfdnFXrnrCuvAK6KyuNWqiqApW3NQkcnCYDn7wYC4N75bHAnCCCAAAIIIIAAAggggAACCCCAAAIIIIAAAggggMB9F5h1Rn87ukX/86/u1L9s+bxK11KtqMnbUkZe7SxoqGjr6alL+tqJj/XU+Qva0m5XraDjM0yQNdUcVw4EosCCADhWAC/bKXy5FtAEwATAfJYQQAABBBBAAAEEEEAAAQQQQAABBBBAAAEEEEAAAQRWLlCUqa1uyzT0zrZN+r3fGNfUUF2zma168QYrEwqF2OpZmVQrVGsNau+FKX373R/ry6enZcshSTWVbkYuzgRetsnvyi+LZ/aGwKyZmwGc24b8kgFwSHOk40Pxlwcyb1Q4r+3NQke6M4AjBy2gRQVwb3wuuAsEEEAAAQQQQAABBBBAAAEEEEAAAQQQQAABBBBA4L4JhFCqsNL/se3z+u9/a7vONH5ZhbXyRulPleXOT+1yyW/RUJHr8Ytn9bX3/1nPn76ghm/LhbpscDIUAN+39dpoJ15NAJzuLQXAUuECAfASi00AvNE+AVwvAggggAACCCCAAAIIIIAAAggggAACCCCAAAIIIPCpCdj0Ti1Z/e32h/Q//vqofr75i8qNT4W/ppP5hs4/YlfnVKNpjBp5Xa50uj7Y0u6LH+ngsY81cXZam4tSWSlZE88dXxD7Qcc0OFYFc/SjQEtO+yfGdGB8RLECOBbxLj7mNlzcblUAHCuAS01OHteui2W1H+M2cv29lwiA+/FTxD0jgAACCCCAAAIIIIAAAggggAACCCCAAAIIIIAAArcQCMYryKRK3ZZzOjYypP/ud3bp46HPy9tZFSZLpb8xhDMKKmNr3pS+xe+qQNcEr5DlqTC4kUuPXLmqV9/7SL99+hcaamcyJraNdlVil6qB+zu06+cNuZoK4GqXdQJgWwXARxYFwPFZyw4S7nlqAuCeX2JuEAEEEEAAAQQQQAABBBBAAAEEEEAAAQQQQAABBBBYuUCQT5WVNlgFZXpndEC/9xvP6dTQL6tVy2TCTIx8UwxnOwFwrPoNaRbwXAC8YBhr1pZrD2ri7Dn94fs/1r5zVzVYSvV4mhgCm0JKc4E5+lFgxs7NAG7bxjK/CzA3AzgaxSLf0nlta5Y6evhEpwLYV6/tFJf36y8VEAD346eIe0YAAQQQQAABBBBAAAEEEEAAAQQQQAABBBBAAAEElhWIqW4V8F7L6vr+00P6+r4XdLH2kEpnZXVNPpSdKt94Ep/qfmPVcJW8SSHYVKUZOoN+bWgr+AdkTa7nz07pD0/8XF8+f0b1siX54U4vaQLgft2U153TKxNjOjg+orapAuDFI6IXBsDx9w288xptlnr7rW4AHH8YCIDDSy/3b/1zv36KuG8EEEAAAQQQQAABBBBAAAEEEEAAAQQQQAABBBBAYBmBWAHczrwaudVsLdMn2aDefGKrfrD3Czoz9GAKfGddDIBT0ttp+pxKeTvNeTtVwPGRGACbkIp7G3kjtZPOTK4vnz2tr/3jT/XsuWkNteqdwJnIql835V1XAL/1flUBHJNjH4vKq18mSN/34UEFcB8uOreMAAIIIIAAAggggAACCCCAAAIIIIAAAggggAACCCwvEEO0oOBifJbJFU7XG9f1vb079NqzO3Ru4EGVdrYKfGMAHIxMbOG8XADcnQnscxmV8rVMg+1cY81L+vrxj/W7H0yrFiuEZdJ/itXDMVy+UQLa3/Nc+2GnLgiAYwXwkr8LcIsW0PMD4FLycTh1qkcnAO6H/cM9IoAAAggggAACCCCAAAIIIIAAAggggAACCCCAAAII3E7A+2o0b8hSEjtra/qkIf3w8a365lO7dOaBWPEbSy2thmaldhZn+Mba4QXJrYLiHOFUKpwqheMRUrDblgtD2nl5St9+9yf69Q+vydsYJjtl8dSxgjO1lKYq+HZL1QuPz5q5GcC5baQuzouPuQA4bqGY8RbWa3uz1JHD8yqAuwFw2mdzAXDamX2ynagA7oVPBfeAAAIIIIAAAggggAACCCCAAAIIIIAAAggggAACCNxTgW5S5lLIm9tM1syqZQb0vSc/r68+v0vN2oBkjeRbcr5IMa9fWLrbCX8XTnMNMdTNcmWtLWqUuUavTum7f/uRnpk+Kad4ri1y3sjYblvpe3pjnGwdCqwmAO5e/moD4Pi6ODe4Hw4C4H5YZe4RAQQQQAABBBBAAAEEEEAAAQQQQAABBBBAAAEEELgjgVi361Qaq8K1NFDkatatXn/6Mf3Jnq2aGnhQxszemLV6+wA4KMQyTGOlUFNWOAXT1jPnpvXNY/9V+6bPqeYH5EKRsmWO/hBoyWn/xJgOjI8oVgDH6H/xUVUAxyN+SQGwqyqAJ+dXAMcO5qmCPD5zYQtoAuD+2E/cJQIIIIAAAggggAACCCCAAAIIIIAAAggggAACCCCAwLICthrGG4JK5+XKGKjlOv1AW3+2a5/++MkxXWk45bFaNxYDp/NkCqH6V9X+eeGRfjYQu0DH1xSp03MjH9STF87rG+9+oOfPnpONM4VTNbGtAuN4pj6p3uzHzRgrgOcHwLdqAd31WVABPHlCuy6WMiGkTehdDIvjM2kB3Y/7iXtGAAEEEEAAAQQQQAABBBBAAAEEEEAAAQQQQAABBBC4nUAMX+dluYUaul5r6c/3fF4Hn92l6YEh5TbIW6vB3Khl/S2n96YsNya/wVQTgm0uVw5o3/lz+tp/+ol+68NLquU2hcBlFucQe7lOqHy7S+XxjScwY+dmALdt4+bC3c4Nzc0Ajj+IRb7xlxK2NUsdPXy8EwBXmW8VAIe+afl884rTAnrjfQa4YgQQQAABBBBAAAEEEEAAAQQQQAABBBBAAAEEEEBgDQWMVA5K7oqu1jIdGv+ivvf4k5oeHFK7FsuAZ6tq3aXLOOddd5Uqp5nANlct36LS5tp76ZxeOX5Kv3n6tAbylrzZLBtitXB7De+Zt76fAted0ysTYzo4PqK2qQLgpWrH48bqFoLHds6x1fNos9Tbbx2rAuB4kaUUXPULC/1aNU4AfD93K+dGAAEEEEAAAQQQQAABBBBAAAEEEEAAAQQQQAABBHpNwMf5vTaFtvKlPhls6E/2btf3ntyqk8MPqrAz6fEQ2/HeOG4qIZ7386rFczUTWMZpsCw01pzW68d+phdOn9dAEX/eSm2gOXpTYNUVwMEoFvmWLmhbs9DRw+8uCIAVA+A+PgiA+3jxuXUEEEAAAQQQQAABBBBAAAEEEEAAAQQQQAABBBBA4E4Eytia2TrVY5tm73Rl87S+//hTOvT0Dl2IM4FdkE8BcGcKcAx5Q6zP7NZ1dsPcWAEsacBIea6sKFXUMjXKlvZOX9SBYx/r1z6+KKe2QoitoDtlnbE7dDofRy8ILAiAYwXwkln/vBbQKQA2nRbQMQCOFcDFjQpgAuCXXubXJXrhk8E9IIAAAggggAACCCCAAAIIIIAAAggggAACCCCAAAKfkkAZC3ZllZWx1LJI2e7FQadv7xvTn+7co6nhQoVtp0GtWS6V3ey3G9p2e/N2QuEqrIphsa2yv/pV1dpD+vLZKf3hP/xEL568LFtuklRTcDMy1i8cSvwp3Tdvc38EZs3cDODcNm7RPbxqAR0nR2deKlzQ9mapI5PvEADPWxoqgO/PPuWsCCCAAAIIIIAAAggggAACCCCAAAIIIIAAAggggEAfCHSS3VTtm+vCwIP6891f1GsTD+tcY0ghG5Di/N4yzmeNoW08qkrO6p/zq4LjD6qqXqdrCn6LjMn15bNn9a/+8ed64cwFNcq2XKinZxgKgHtmf608AJ675RQAW2l7s9CRIwTA8zcDAXDPfDS4EQQQQAABBBBAAAEEEEAAAQQQQAABBBBAAAEEEEDg0xcojZXk5XypIgu6XGvoB3s/p+/ueVQnN31WIVbrhrwT7XaC30UtoavrTg2jjZcNpRp5TW0Xg962dl4+o4PHPtbE2WkNF2Wq/jTpfU0VIqc0uBswf/oGvOPdCbTktH9iTAfGRxQrgMvbnC62/64qgGMAXGryyN9RATzPjAD47vYjr0YAAQQQQAABBBBAAAEEEEAAAQQQQAABBBBAAAEE+lwgzveN+auRrFHLBV1rzOjNx5/QoWdGdWEw1v42KqMU/FqFsFQL56q5bwqBbSnrvazaKmpGA7OZRq9c1YHjH+m3T3+gwXYMhq1MiC2oYxocT04AvFE34sorgG9qAW07LaCpAF6w9ATAG/WTwHUjgAACCCCAAAIIIIAAAggggAACCCCAAAIIIIAAAutCIIa6RvJWirOBjVfhvK5lhf7siVG99vReXR6wyl1QYZyGcqMZ220DHZPbGPx2vu/MCA4xKDZesdIz1QyHTNYP6bFLU/r2ez/Rc1MXNFhK9VgqGkNgU6Tnc2xMgRk7NwO4bRvLZPnVHqn2g5ELUumCtjULHT18jArgeUtPALwxPwdcNQIIIIAAAggggAACCCCAAAIIIIAAAggggAACCCCwTgVixW8Mg6/pam1Ah557WG/ufkIXBoc0W4tBcUvWz68CnhcAz7ujGPWZVNobFLKWstkH1PCltl2b0ht/96FeOHdG9bIl+eHOTGEC4HW6IW57Wded0ysTYzo4PqK2qQLgxSOe5wXAkuLvEHjnNdos9XYMgC/EOdNS6h8dC8P7+CAA7uPF59YRQAABBBBAAAEEEEAAAQQQQAABBBBAAAEEEEAAgXsuELJU0OtdW9a31Rxy+tPHH9N3nnxEHw8/qMLMKihTCJ15wDHgjWFvrPpd8vAKNs76rSnLneRKPX9mSl/7x5/q2XPTGmrVJZNKge/5rXDCT0dg1RXAMeP1sQLYa1uz7FQAEwB3V4sA+NPZt7wLAggggAACCCCAAAIIIIAAAggggAACCCCAAAIIINAnAla5tSqN0UAZg9lcnwxe05u79+nQMzs03XBqOyefAuD51b9p+m86ulHuje+zLVKRSyaX85ka5awe/eS8vn78Y/3uB9OqhXZnfnBVOWpiBbKZ1166T+Q36m0uCIBjBfCSWf7CCmAC4OVXmwB4o34SuG4EEEAAAQQQQAABBBBAAAEEEEAAAQQQQAABBBBAYF0KGBU2zu61qvnYltmnMPh6zemNp8b0xp49Orsl9vhtS77s9PKtbmQuAO78K2Z+iueqwtwq3I0/bMuGIe28PKU33vmJfu3DyyozqbBW9cLJpWri7p91icRFzROYNXMzgHPbkL9NABz3Qebjenttb5Y6MhlnAFMB3CUlAObjhQACCCCAAAIIIIAAAggggAACCCCAAAIIIIAAAgggcI8F7II63raTar6tcwMP6gdPPKzv7PsVnRkYkgkD8rVSKmcXtIDuRr0p6513ZZ2JwAouV721RXWfa/TqlL7xzhmNnzupwbKlerEltYQ2tqAt9D1e1ft1utUEwN1rIABefjUIgO/XTuW8CCCAAAIIIIAAAggggAACCCCAAAIIIIAAAggggAACUmzHHLwUSgUXdNU19Gd7vqBXn3lUF+ufVW5LeTe7IOlNAXCItb8Lj1T9qyBv4jlrqdq3tG09fvGyXn/nXzQxdV6Nsi5rZqoO0Omo6oZjJTLH+hRoyWn/xJgOjI8oVgDHxuGLj6oFdFrR0KkAdlUF8OTk8aoCOD4clzn2h+7jgwC4jxefW0cAAQQQQAABBBBAAAEEEEAAAQQQQAABBBBAAAEE7r9A6Mx0NcqdkfVBnzRaOvDsE3pz76guDcRY191o9Ry/i/OBTegGt9UVxmzvRiPoRhwtXM0XjlnfQF7X7ktTOvDeh/ryufMaKOII4BgSO8l0w8D+DgXv/zrf+TuspgK4uw8WVgDfHAD3d/tvAuA734u8EgEEEEAAAQQQQAABBBBAAAEEEEAAAQQQQAABBBBA4LYCMQA2krGdELcKYq/UCv1gEuFS3QAAIABJREFUz6i+/tweTW+elcuHVVoro7aMr+b+VoFvdaQ8uPtNqu6N5+mU+Zr47KBnz07p9WMf6tmppurV+GHJxBA4JsIEwLddqjV6woydmwHcto1lirWrCuDuFojBf+m8tjVLHT18olMB7KvXxg7kN/bIGt3UGr4tAfAa4vPWCCCAAAIIIIAAAggggAACCCCAAAIIIIAAAggggED/CRjJW8nMqDAD+qNnHtZrz35Jp4YfkGpGyq/JlU6+M/93QQC8AOvGI5KThmZi0Ftq16Vr+tr7/1Uvnj2j4bwlUwxXPYMJgNftVrvunF6ZGNPB8RG1TRUA39z+O6X/8wJgGyTvvEabpd5+qxsAxx8GAuDw0svdT8e6XXQuDAEEEEAAAQQQQAABBBBAAAEEEEAAAQQQQAABBBBAoEcEQqbCWnnbVr1o61rD6Xt7d+jQsw/r1PAWuSJGV1YhVG180zzgbgXwzQSpH7BJFcN1X6rlMtV8Q3svfqivv/8zffnMeW2eradgeK58uEcce+g27roC+K33qwrgmBzHcdOdGcDp+z48qADuw0XnlhFAAAEEEEAAAQQQQAABBBBAAAEEEEAAAQQQQACBNRMIsT+vVWGdsjKXbKnzwzP64e5H9frTYzo98Jn4qIKPZaAxAHZVELy4JHTeYOAByV2SCV7BbNYvzRTafmVaf3DiY/3myWnVfUtK71sFxrJxxvCaCfDGNwksCIBjBfCSa3OLFtDzA+BS8nFAcNplBMBsNgQQQAABBBBAAAEEEEAAAQQQQAABBBBAAAEEEEAAAQTus4CJJZryVQ6b5vMGW+hyw+oHjz+m1/Y9rvPDuWxZqrRubvjv/BnA86+w+/Mbia6R816ZH9auy+f0zff+H/36h9OyxZBir+hQm5GxMRgkAb7PC73i08+auRnAuW2kLs6Lj7kAOC55zHgL67W9WerI4XkVwN0A+KYZwPHbfgn9qQBe8dbjiQgggAACCCCAAAIIIIAAAggggAACCCCAAAIIIIAAAvdGIFbjVi2e4xGDPO/auua26Dt7R/TdvWM6NTwg1eNM4FwKMbCNwbFZNBv2RlZ4o0I4KNNV+bBF9bLUrstn9eqxD/WVU5fU8C2Z0EjVxCalzxzrQWA1AXD3elcbAMfX9cuSEwCvh13NNSCAAAIIIIAAAggggAACCCCAAAIIIIAAAggggAACfSUQA+BOe96Uw3rJtaTSqNmo6wdPjOmbT4/o9PCDynwrzQyuAuA4EXiuF3S3+Ded4kYlcCm5UvV2TfUi07VGW3unz+vgsVOaOHtew0WenmpMpyV09d2CQLqvlmId3GxLTvsnxnRgfESxAjhObF58VBXAaamD6VQAh1QBPDl5YsEMYB9nAN9UARxfRwC8DhabS0AAAQQQQAABBBBAAAEEEEAAAQQQQAABBBBAAAEEEOh1AZ+C3RDn8sqobUpdGZzRD3fu06Gnd+jMptguuqoYNvFPsAqhEwTOj207Ga6JbZ4zJ5VFCpbrhVQvgx755Kq+fvxD/e6pD9QoOwFwcJLpzomdq0judfH1dn+rqQBOXcNTAGxUuE4L6MnjVQAc94UP8nFsNC2g19sycz0IIIAAAggggAACCCCAAAIIIIAAAggggAACCCCAAAL9IVAFr8HYuRmt3mh6U9D39zyiN57cq0uDpXIX5I3TQG40G0s5TQyD54RSMDgPLMbFNtaSpn7PbRk/qJ2Xz+mN936iF09eU/1G3htD4KJTXUpb6LXYczN2bgZw2zZuFIcvvpa4T+J2MXJBKm3Qtmapo5PHtOtiUe0HL/n4oAl9U/F7sxMtoNdiF/OeCCCAAAIIIIAAAggggAACCCCAAAIIIIAAAggggAACC+LaufjWSGVdcjOacQP6k6ce1mvPPKZzQ4PKa0bys5K3qWo4jhCeH/p2Tzj3syrQ9S5XvbVFdZ9r9PqU9h//QL95+oyG8pbkh+eFvwTAa7EtrzunVybGdHB8RG1TBcBLrWu8thQAd9o5x20w2iz09uF3qgA4PhAz/04F8PxfEFiL+1qr9yQAXit53hcBBBBAAAEEEEAAAQQQQAABBBBAAAEEEEAAAQQQQGCxQKhpJnNyKlTP27o85PSDJ7bru09t1cnhB1WaGXm5FP4uNRN48Ql91UI6xJnATj7LtevSWf3Ruz/Vl89OS76umi9Te2mOtRFYeQVwJwAO6lQAS9uahY5OLgyA4/bo54MAuJ9Xn3tHAAEEEEAAAQQQQAABBBBAAAEEEEAAAQQQQAABBNabQMiUWyvnnWxZKq+Xuj5wSW/u3qfXn96h6QGnljNSqGYH2zTHN6T4dqmq0ZQTN4yU56k8NPP1VAn8zLlL+uqJj7Xv/LS2tNtSiHOG40mMZOMpCYQ/ra2xIACOFcDL0i/XApoAeP5aEQB/WjuX90EAAQQQQAABBBBAAAEEEEAAAQQQQAABBBBAAAEEEFiBQAx3Y4VvTGFjL+DY0zfXtbrTD/bs0Df27dGpzW254FUYJxti7a5fcN6b88Pq++rvaoRsW1kY0s7LU3r93Z/oNz+8LFtskoxTcDMyNp6PAHgFi3VPnjJr5mYA57YhvyR9Ndc3Bf3BKPNGhfPa3ix0pDsDOF5NKVEB/NLL7N57sjU5CQIIIIAAAggggAACCCCAAAIIIIAAAggggAACCCCAwL0RiNW4qXY3nS4YL2/buuq26Dv7tuo7ex7Vqc2DCjUj085lQkz9YrRb1QDfKvxKEWKWK2ttUaPM9ci1szr07k/14ulLapQtOTXSOUy/DpC9Nwu4qrOsJgDubAhlXipcIABeQpoK4FVtP56MAAIIIIAAAggggAACCCCAAAIIIIAAAggggAACCCBw/wXmBcCp5NOrdC05b3R5oKE/2/WoDj2zVaeGH1TNt1QEU7Vu7hzLB8CxhXCsJK1mAmdxJrBt6/HLp/Xqu6c0cfa8hss8hYsmPofjUxGIsfv+iTEdGB9RrACOcf7io6oAjkf8UgXAsQK41OTkce26WFYPx+Jtt7Ai/FO5iXX0JgTA62gxuBQEEEAAAQQQQAABBBBAAAEEEEAAAQQQQAABBBBAAIGbBWLw59V2IZYCp9Bvtn5dP3xsnw49vUNnNmVxFHCnXjikEDDMC4MXn81IA5LapWRyxW7PjbymrZ9c06vvfajfOf2BBvIgmwJgK2+CYpNpCoLv385cTQVwd9ZzCoBtFQAfWRQAz1WP37+rXr9nJgBev2vDlSGAAAIIIIAAAggggAACCCCAAAIIIIAAAggggAACCMRo1wSVsrLxn1HEl7o47PX9PaN648kndb5RV54VkivVaEvtFADPVQQvESlX84WDqWYC27ZMGNJzZ6f0+ns/1rNTl1ULVqUxCiaT9T5GwazFfRKYsXMzgNu2UVXxLjrmZgDHh2KRb+m8tjVLHT18olMB7KvXxuy+2ij36YrX92kJgNf3+nB1CCCAAAIIIIAAAggggAACCCCAAAIIIIAAAggggAACqb63G+gaKTjJXVPLDui7+76oV5/ZoXMDwyrdgFI5cDl7i/i3y1mdszsTePjaFgWTa9eVc/r9E6f0wrnTGixayorNcqFI1cIc90fgunN6ZWJMB8dH1DZVALw4vl8YAMdfBvDOa7RZ6u23ugFw/GEgAA4vvXyrOdj3ZxU5KwIIIIAAAggggAACCCCAAAIIIIAAAggggAACCCCAAAJ3IBBCprxmZNVWlrd1Zcjqe3se0Xf3junk0GdVxp7Ood0JEOcHx0u9WRUqWm9VL2pqOSdnCj12eVoHTvxML54+rwdmapJtxTrhO7haXrISgbuuAH7r/aoCOCbHqQK4myBTAbwSf56DAAIIIIAAAggggAACCCCAAAIIIIAAAggggAACCCCAwBoKWHnrZL2RylJFPdfVekt/8vhufevpR3VhSMpDPV1fiPN7vUsh71JH+mkqNY1/FanSt8wyDZQtjV2+pAPvfazf/eCCshCrf7N0itgW2sbQmDz4nu2BBQFwrABe0vYWLaDnB8Blpz80LaDv2fpwIgQQQAABBBBAAAEEEEAAAQQQQAABBBBAAAEEEEAAAQTuo0Bnvm+Ig15jpWdQoYau1p1++PjD+ta+XTq7qVDuvArrNNQ2ms0WJoohtonuHPP/1W07XPdtBTOk7Z9M6Zvv/Vi//UFTWbFJ3jh5O6OafGoezXFvBGbN3Azg3DZSF+fFx1wAHNcp81JhvbY3Sx05PK8CmABYzAC+N/uSsyCAAAIIIIAAAggggAACCCCAAAIIIIAAAggggAACCHxqAjH87aSEwaVg1piWWmZAbz75Bb36zJd0bmhQ7SzOC27LxuemwLg65gfAiy85yJpcWb5FUq6R62f17Xd+qhdPXUqVwVYNuZhFLlNV/KkR9NAbrSYA7t42AfDyG4AAuIc+HNwKAggggAACCCCAAAIIIIAAAggggAACCCCAAAIIINBfAnHqq1NurYpsVpvyQs2G058+sUPfefIRfTS4WUWc32tcavNsTFXje8sA2Pg0E7hUTSY4hVpbe8+d1mvHTmni7HkNF3lqGG1MN1DuVCSnQJqq4DvZfy057Z8Y04HxEcUK4FjEu/ioKoDjEb+kANhVFcCT8yuAmQFMBfCdbEJegwACCCCAAAIIIIAAAggggAACCCCAAAIIIIAAAgggsB4EqhA2jgPOrVfNx5bQha41ZvTm7n36xlOP6sJgprarntfJfzWvA/QSN2EU4rjfspSyPHWZ3nK9ptFPrunAex/qt099oNhROgXAqfo4toOO8TIB8J3uiNVUAEflRS2gJ09o18VSJi5s7B8dl5sZwHe6HLwOAQQQQAABBBBAAAEEEEAAAQQQQAABBBBAAAEEEEAAgbUXiCGw7RTgeluq5bxe37dVh556UlcaAzIq1M5iSBgzwm7V7tLXnU5jvBRMFTaGtowf1M7L5/TGsZ/oKx9dk+2cooztp1XKxqSYCuA72ggzdm4GcNs2Uui++JibARwfc14qnde2Zqmjh493AuBqLHTq0d3Ha0EL6DvahrwIAQQQQAABBBBAAAEEEEAAAQQQQAABBBBAAAEEEEBgfQoYzWRWg+U1Xag39P2nHta39n1JU0ObJTU02AqazWZXcOlVrWmIQaLJNdjaoobPNXp9Sq++94GeP3dGQ0VLthjutCbu79BxBaDLPuW6c3plYkwHx0fUNlUAXDXrnn8sDIBj2O+d12iz1NtvHdOui1UlduofnQLg/j0IgPt37blzBBBAAAEEEEAAAQQQQAABBBBAAAEEEEAAAQQQQKDnBIKyVPtp1ZZMW7OZ0188/ogOPrtDv9jyWcmXMspvPQd4vkqqBLYyoaZG7hSyXLsundX+f/ipXjgzreHrdcnF1LG/Q8e72UirrgAOJmW8pQva1ix09PC7VQVwvIgydeZOCXJnZPDdXNqGfC0B8IZcNi4aAQQQQAABBBBAAAEEEEAAAQQQQAABBBBAAAEEEEBgKYEQmzHH+bwyartSDV/o0mBLf/nYXn3r6VGd2STlpt4dEqs4EHhxdNv9STXZV3Uj084lU6ru66r5QjuaF7X/vY/1Ox9ckLWziu8b37M0IbWHtqnNNMdKBBYEwLECeMksfV4FcAqATacFdAyAYwVwcSMA9p0AuNsSfCXX0EvPIQDupdXkXhBAAAEEEEAAAQQQQAABBBBAAAEEEEAAAQQQQACBvhcwqpoBW1X/8iqs0ZW605t7xvSNfXt0edOMTFFXaUsZe1XeNxTmNx2OVb/x6MwK7jaDjuesDi9rTJoJ/O2//4W+cvqssmJQXjV5NxP/liEAXvFOnDVzM4Bz25Bftpi6CuvjZObMS4UL2t4sdWTynSUD4PkXkEY290mRNgHwirceT0QAAQQQQAABBBBAAAEEEEAAAQQQQAABBBBAAAEEENgIArEat1O7W1X6xipfm+uqe1Dffephfefpz+vkpl+Sz+pyeUte+cKq05sC4Ll77swEdlKWOzXKUo9c+USv/cf/ohdPT2ugbMuqLuedDAXAK94qKw+A506ZAmArbW8WOnLk9gFwfGW/VAQTAK946/FEBBBAAAEEEEAAAQQQQAABBBBAAAEEEEAAAQQQQACBjScQW0L7VO1b80EXGwP6y8e/qEPPbNXJTZ9VPbdqZbOdALiqL9UtA2CbnhKfk+WZvKlpz+Wf6uC7JzUxNa3hokyVpqbThrrz5FQ1zLG0QEtO+yfGdGB8RLECOE5UvtURq6urCuAYAJeaPPJ3t60AjucjAGYHIoAAAggggAACCCCAAAIIIIAAAggggAACCCCAAAIIILDRBULV99dbI+uNvJWaA6V+uHtU3356VKeGhlUYoxCrhE2QCbHNczVvtmoBPf/o1BU36lJxVTKFbL5Jw3meKoEPHP9Iv3X6A9XLWAFspeBS+JzyYgLgZXfSyiuAb2oBbTstoFdQAUwL6I3+Qeb6EUAAAQQQQAABBBBAAAEEEEAAAQQQQAABBBBAAAEEEEgCnSA3VeTG74LatqYrAy396NHP6w/Hd+r00JDaNshbp8G2USuLYfASFbs3ZgI7ybQ602iNjHfKiiFtvXZOX/3PP9Z/888XlHWKiUvjZFTIEgAvux9n7NwM4LZtLFMsXYXyKc4PRi5IpQva1ix09PCxJSuA+6Xi92ZYWkDzvz4EEEAAAQQQQAABBBBAAAEEEEAAAQQQQAABBBBAAIG+EQgyiiFjUbuiUpleG/+CfrDzSU0PDCrPYp1oqyoAvq1IJ+FVnDjcUmkfkPGlnrwwpQPvfagXzp3RUNGSLYaramIC4GVFrzunVybGdHB8RG1TBcCL/ecFwJ12zt55jTZLvR0D4Atl9ZoyFV5Xnbyr4u++OwiA+27JuWEEEEAAAQQQQAABBBBAAAEEEEAAAQQQQAABBBBAoJ8FbKoiDTZXYUtdatT1bx7bpu8+uVUfDz+o0rY6nZ9vHwFX9cRVEGxCTfXCybtST1ya0tdP/Ewvnjmv4et1ycWptn2aRq5gq626AliS87EC2Gtbs+xUAM8FwIoBcB8fBMB9vPjcOgIIIIAAAggggAACCCCAAAIIIIAAAggggAACCCDQfwKdyt1g1f7/K0/ruVFz07R+sPspHXpmhy4OOM3E3sE35b/LxsGpuHeLBotcM/VcIcu0qTWrLzXPa/97H+t3PpiWse2qJLUTA9vUjjp+v0Sb6f5bEC0IgGMF8JJZ+cIKYALg5TcKAXAffoi4ZQQQQAABBBBAAAEEEEAAAQQQQAABBBBAAAEEEECgvwXiXGCXmjcbUyq30qyVvrtvq/54z+P66MFBKZRV5W6Iw2ZjBe+8TDjNAu4e8d+mel78ElsPqyUbhrTz8pS+/e5PNHHmsuqllHmb3tek4bTdP/29EvHuZ83cDODcNuRvEwBH8cxLhfXa3ix1ZDLOAKYC+MaODC+9TL05nysEEEAAAQQQQAABBBBAAAEEEEAAAQQQQAABBBBAAIE+FDAKwalV8xrIZzWTDeh/3f0F/cH4Yzq5eYu8G5DNc3nTSkHxjSMFwMvVBAeFLFfW2qJGmWvrtSm9cvyMfv30SW1ut5SVWxRsIWOLPvRe+pZXEwB3z0AAvPz2oQKYjxYCCCCAAAIIIIAAAggggAACCCCAAAIIIIAAAggggEB/CqQyydiOOVbvthVcS1drTn+260t6/ZlH9dHQ51Tzhdru+sK891YBsPEKscVzqCmLM4FtW1+6fFmH3v0X/erpc9o021DIZpS6QHMkgZac9k+M6cD4iGIF8LyofZ5Q1QI6HvFLCoBdVQE8OXm8qgBO7bg7A4L72JYAuI8Xn1tHAAEEEEAAAQQQQAABBBBAAAEEEEAAAQQQQAABBBCI+W9sCR2TxVLybU09WNNf7Nyj15/ZprPDsQW0ZHyn6rcTQqZez0tWARuFAUl5jDFzGS8N5HU9+sk5feOdD/Q7J8+nyLlKgDMF42VSatm/TXtXUwHcmeB8UwvomwPgfmuv3VWpPs0EwPxfDQEEEEAAAQQQQAABBBBAAAEEEEAAAQQQQAABBBBAoM8FYgCchvemINZbo0/qQW/uGdUr40/o0uB1bZoZVmGt8qylEGf5LtsCuhPlxuQ3mPSsEKcN+zgT+JzeOPZP+o2Pzsv6TZINCjamy7F6tX8D4Bk7NwO4bRtVFe+io6oA7io5L5XOa1uz1NHDJzoVwL567Y3lWfJEPbbXg0orWe9kSifvCIB7bIG5HQQQQAABBBBAAAEEEEAAAQQQQAABBBBAAAEEEEAAgbsTiJFtTTIzatkBvfHMF/X6U49quvGAWrUYEl+LvYdVRbu3OqqqzBATydq1aiawL7Xt2pT+6O9+oRfOXFGtaEkhk6zttDfuzxD4unN6ZWJMB8dH1DZVALxYd2EAbIPknddos9Tbb3UD4PjD0GcBsOSNlS3ymALH/tdUAN/d/wB4NQIIIIAAAggggAACCCCAAAIIIIAAAggggAACCCCAQE8JhEztWiwhLVX3bV2pO33/8e363lNf1MebtqiwVcZ4qwrgOY+gENtKx2Au1JXFF2ct7Z2e1oHjp/Xi6fMabBWSu12Y3FPCi27mriuA33q/qgCOyXGqAO4myP1QARy3ak2y11Vap6mhBwmAe/vjwt0hgAACCCCAAAIIIIAAAggggAACCCCAAAIIIIAAAgisSiBYBVtL7Z5rvpA3hS4MXdX/tuNRfWvfmH6+5ZelkKdTphrfea2ju+/TreOt2j87qeGkdmz1nMul87e049KMDrz3kV766EMNFHMBcGkkGys604zh/ggwFwTAsQJ4yULoW7SAnh8Ax9HLsT90Iu1Vv87MXx/3klcImYza+vmWh/T6M1sJgFf1gefJCCCAAAIIIIAAAggggAACCCCAAAIIIIAAAggggAACPS5gpODSXFWXgshChSt0pW715hOP6RtP79EnNa/ceZXWaiiXWs4rxJm/ncN3E8yYWXaC4vhQbAidvjdtubBJOy9P6dvv/pO+8vEVZT5NCpY3Tll6ffdPj3NLmjVzM4Bz2+hUWN9833MBcDTMvFRYr+3NUkcOz6sA7vkAOEjuslQ8mNqHzzauaWB2SGeHNukPnx/VXz+2jQC49z8y3CECCCCAAAIIIIAAAggggAACCCCAAAIIIIAAAggggMCqBEKm0pZyoVuK6hVsW1fdA/rOU1v17Sd3anpgUO1azGlbsoqp49xxcwDcfaQKg4OCy1VvbVHd53rk6pS+8e4ZvXDmpAZ9S8ZvSecztqoy7odjNQFw16N/A+C4ieKs40xFrVRpWzpf+4y++sKv6N8/9lldz+oEwP3woeEeEUAAAQQQQAABBBBAAAEEEEAAAQQQQAABBBBAAAEEViMQK3GDbCcA9sardC3VSqOLAw39+e5d+u7eR/Th0OYUwKWZs7HC11StnFMA3Kn+nf+usQI4PuCNlUJN9cLJ27aemG7q4PH/VxNnz2s4r0t2Rp1TreaiN+xzW3LaPzGmA+MjihXAC+P07m1VFcDJOZhOBXBIFcCTkyf6ZwZwiHvHqMhKlappanCTvvr8r+ivd/2SrjcaarRbBMAb9pPAhSOAAAIIIIAAAggggAACCCCAAAIIIIAAAggggAACCNx/gRDD3SBvYyBs0ter9UJv7n5Kh556VNODTu0sRpZBsrHNs5X3Vavn+UdnamvVBLohKY+vydO42s2turZePacDxz/Qb5+cVhaCTAqJqxmv8dyd7PP+3+8avMNqKoC7c5czb1S4TgvoyeNVAJwqY6t16K0ZwN3dk3aCWrUY8gada3xO//r57fqrXQ+rVZ+R9blMOUAAvAZ7mLdEAAEEEEAAAQQQQAABBBBAAAEEEEAAAQQQQAABBBDYMAKxmjdWn8ZUsZrMW9i6rjVa+usdn9Pvf3mnzg1vSkXApXUy3sjEeb6mM++3OwN44TDgVCfcSSlTNXA8wSOfTOnQuyf1mx9d0YPtIgXEPoXK8c/cjOENQ7fCC52xczOA27ZR0Sx5RNc0RDnNZy5t0LZmqaOTx7TrYlGF5PG1aXhzt333Ci9i3T4tpHnU1juZ0qmwQTM1r3MDQ/rGc6P633ds08WB7o3HmzAEwOt2LbkwBBBAAAEEEEAAAQQQQAABBBBAAAEEEEAAAQQQQACBdSIwV4GZ4tiyIdkrulZz+svHv6ivjT+pU5uHpLqR8rZsUcWP3cw3RZE3lwTfCChjuFzKxuDY5Bq5dl3feOesXvr4Q20qr6gIw4rVrotevk5k7sVlXHdOr0yM6eD4iNqmCoCXu98UAEuysdjXSqPNQm8ffqcKgOMDsbDa3YurWj/niC3DbZlLJjYXd/pg8wP62vMP62++9FnNuIZy1RdsMBNeerlX4u/1swpcCQIIIIAAAggggAACCCCAAAIIIIAAAggggAACCCCAQE8KBFm1ndTIYyBX6vJgQ3/6xHYdenarTg09IFvOxnjyRvwb64CXDoC7PEG1Mqh0uUywKt2gHp++qNeP/7Mmzp5WvTSqF1lPB8ArrwBOxb8pXa8qgKVtzUJHJxcGwCEGwObGyOCNvw/LWCE+o9JafTj8kF57bqv+audndGWwpnreVlubCIA3/ipzBwgggAACCCCAAAIIIIAAAggggAACCCCAAAIIIIAAAmsiENtBt43KAStXOLVrVs1N0/o3jz2lQ/vGdGbYVVWoKaiM0a+Tj72Jly3hNVIYVi1cVu5iG+PNGsqNdl06ra++/1O9eOashls2Nva9cbsm/bN3aoIXBMCxAnjZ8tXlWkAvDIB9JwCOVcIb8kjl47EM2kshU6mabGjp51se0sHntulvdmzVlcZM+gWEUpl8bCE+76ACeEOuOheNAAIIIIAAAggggAACCCCAAAIIIIAAAggggAACCCCwdgJBhXXKSqsQQzhrdLUm/XD3Vh3at0vnNhm1sqDB3KnlTJrbuuDwNyeTMd6N7X3TBFfJtDWUD2nn5bM6cOLHev70tAbam2SDUzBtmQ2bbC69YrNmbgZwbhuFQXuMAAAgAElEQVRaxJNeFkP0UBkFk9piF85re7PQke4M4Pi0UuoGwPPfLc1R3giBcKiC32B8middZrlUPKDTQ8N65flR/dsvPaKrA1X1eTKJ5c6h+vWA7q8EEACv3f8ZeGcEEEAAAQQQQAABBBBAAAEEEEAAAQQQQAABBBBAAIENLRAjt1jh62XMrFpmQG8++QW9/uTj+sUDQymbs0UunwLb2Ba6c/jYGHq5IygLuYLforrP9djlKf0v/+kj/drJS9qct1T3MQT2nRB4IySat1/g1QTA6WwpAJYKF1YcAMeXbYzc3CvYQqZtJOc0kzmdrz+YZv7+u52f1bWsrsLFEucY/nZi306BOQHw7fcaz0AAAQQQQAABBBBAAAEEEEAAAQQQQAABBBBAAAEEEEDglgJeVrmTiqylTXlLzUamv9i1W2/se0Q/G96swbylmXp3KG0nortVAGy8akWcM1xTVjrVQlufnzmvQ39/Sl85PaWH8tgmOsjYzjDc5fslb5iVa8lp/8SYDoyPKFYAx9rWxUdVARyP+KUKgGMFcKnJyePadbGsHvaxAjhW0S4+w4YIgE0hxSrgkMlrWB9tHtSB50b017seUrMxoKF2oeu1+MsEVeVv1Wq8+kIAvGG2PBeKAAIIIIAAAggggAACCCCAAAIIIIAAAggggAACCCCwngXijN/cSrVQSqal5mChf7dtn35/4lFdHMjUyjrxnDGyCinfW/4wCg0pmyllTK7SKlUQb7t8Ta8d+0Avn/xAjbwua2IAmFXVwDH13MBB8GoqgKs22Z0A2FYB8JFFAfBcWNx1Xt8toGNr6+6U56DSxWryIU0N/JJeff5B/dXYHs3UZlJFeGnqalkrxUHQXYz5X1NA/tLLvVEbvp4/9VwbAggggAACCCCAAAIIIIAAAggggAACCCCAAAIIIIBA7wqYoBjDVhWmQaX1ajuvbz79iA49tVeXhqxcOaDClnLmqkrfmFevuZglFXamlLiq6YxVwD4M6tFPzunQ8R+ndtADxbBciG9YKthqHuyGmHG7xC6YsXMzgNu2kap4l1C5MQM4PhaLfEvnta1Z6ujhE50K4Fj+OzcD2N46aV8n+zEo2Fy5yVQvXHXvIdOp4WH9/guP6N/uHtVMnAOc7qVq+2yMi79G0C3+XVTtTAC8TpaWy0AAAQQQQAABBBBAAAEEEEAAAQQQQAABBBBAAAEEEOgFAaMgK1Ne09V6Q99/6ot6/ekxfTz8GYWsLpO3pFCs4EbnyjqtcmX5Fsnk2jozpT/++3/RV043U3tplZnkYkVofP7GrPu87pxemRjTwfERtU0VAC/u4FxV9XbvMIbtsdXzaLPU2291A+D4w5BmL8ejqozeAEfpJZvLx77WpdP5xuf0r154WH+1+7O6Vq9LoTM/unvzpvo+Lnn60fz+z1QAb4AF5xIRQAABBBBAAAEEEEAAAQQQQAABBBBAAAEEEEAAAQQ2jIA3WacddFvBtDXrnL6/51G9/uxWndz0WdVyo8K1FVL1bjfkXe72qufYYFWqJhOTzfqsxs+c0df/42k9f/a8BtqFlOYBb9zjriuA33q/qgBO5b+SbDdB3iABcDDy2XV543S2/pAOPrdDf7n7IV0aHJD1LXnFELjT8jkus7E3Mt+0QwiAN+7m58oRQAABBBBAAAEEEEAAAQQQQAABBBBAAAEEEEAAAQTWu4CVjxXAIQa9hWq+1MXBoB8+vk3fenpUpwaHVcYKzuAVTGzbHMtVF1bu3ij07D4SZwiXuZTFVs9GD8wEbWvO6Kv/8P+xd6dfdlxlmuifvXfEOScnDTbCNpoyNQ82eJQsbKhiEqaqqE/3frz/w/3S3TVBubAtSxa2THXV7S66oC7uwmAoPIG7a3VRnm2GZt217oIlQ4Gt1JwaLOV4poi9d/e7IyLPOalMzcpBfgIkpfLEsOMX58gfnnzf9zA+dfQgepotE6skD9bQIRVcGAFoRwAsFcDTFjJ3VgB3tIBuD4CFSF4Mmfh8vf8i/JdKXhWWaU0Dv1u8BPvuGsAP1m7AaLkaAu1UG0i0HbbcRRUVwPljD3dpAGWzMJgtoOf7vxFcHwUoQAEKUIACFKAABShAAQpQgAIUoAAFKEABClCAAhSgwAISyMsxvYZXMhlYqlJTDPd4PLtuJR7dthXvLi5DO5kVbKCcCvN+2zPPkN3KJpnnZJ1w+x4Oyvdh9cRJPPT2L/F//uZ9xFbaI+tQRRqFsy2cltB11ZoBnOiydHGeZmsFwGIi3ZJT7bBmxOLF59sqgOd7AOwtoC0cDLQzSLSBsQaDi3rw8I7VeHZNP0a6pEW4xLo2/ICAPNei3/PUWu/JmD8CoibCHGoGwAvonwsulQIUoAAFKEABClCAAhSgAAUoQAEKUIACFKAABShAAQpQYCEISGVnq47XKQdn6kh9Bf/5jluw947bcKyvGygpIEkAK0Ffq4/v1AC4uOMsDHbw8QTgFkE5i43DJ/Dkv5zCx4eOoMs2oNwiaKRQ+mLmDM8Py0sJgIsVL9gAGBpWKZimgo8tqrHHUFnaPi/HM5uWYbhSysp5JfqXNuFeZT8EECp7p39exfslzASOGADPj3c1V0EBClCAAhSgAAUoQAEKUIACFKAABShAAQpQgAIUoAAFKHAdCkiIJ715JblrAj5BPTb4m49twBN3rcbx3iUwMuN1yhDXmQNgOY+UuEqgHAMuQuwSbD09jr2v/hbbh06hNykBuga1gMYCN2Cwe/s67Nm2ElIBLHd47pZVAMsmf4QA2GQVwC+0VwDP+xnAGnAKHhGcKuHgoggPb1+N59YvxXC5gsilSI20CDd56tv6WQL5sQLZZpoeLd/vSRgAX4f/kPCWKEABClCAAhSgAAUoQAEKUIACFKAABShAAQpQgAIUoAAF5oeAzuuAszQ2MQ4lm+LUonF8a8MdePLO9TjeG8k44FDsKbFgiDiL9HZKxWdWASzVoQZdSYJaSZJQYPG4D+2g97w6iM8cPoVIzhXmxCo4JRNkpc30/BCZbhWXUgEst3FOC+gX3sDmM1JF7RH6R+ejdefPDOBi1dndp1EVdfThZPlmPHbvjfjuurUY6a4icgkiW0JTazgtPzyQ32zbn0VL8KI3uNxqZD2aBqhYYNtRcdj5hXn8uOfvG5ErowAFKEABClCAAhSgAAUoQAEKUIACFKAABShAAQpQgAIUoMCFBdpaO4edHRqxDfNrv7WlH7vv/hiOd5dgTYrIyfdll9Yx7eeX+a7hDArQMjs41MoqWHlBe6wePYEnXzmEP3h3BCXvwjllfmz+8oWXOkd71HRrBnBTl2fIbVszgGWZxgHWOAyMWPzo+dfyADgfnWvm0/xjmfUsz8tAWROelXEpjvf0YNe9/fj2xn4Ml7PW3kXia2Dg8sQ++4GAtgfT6iweQv1y6lEv17CkGuHe48PY8/qvGQDP0fuYl6UABShAAQpQgAIUoAAFKEABClCAAhSgAAUoQAEKUIACFPhACuRtoaMJJKjgH277CJ64Yz3+bUkv4CowziM19WlliirekAeGQtcs6JTQOASMymLleBV/8z+O4b6TB9HlxhClPTB+fs8DrhqDXdvXYe+2lWiqLAA+t4N1ZwAsobYzDv0jFi8990oWAIuLZOJSJD2PNqc0tJXezA7eaxzrXYy/2rEc39/4IUxEZSSQub+tO9byZNsAJjuEt1cCZ+OBAeNhbIIH3h3Bgz/ZjzuHGgyA59Gz51IoQAEKUIACFKAABShAAQpQgAIUoAAFKEABClCAAhSgAAWucwHvI9hIIXJNwDYx3Kvx3fWr8ei2dTgTL4PVDjXTnC4BDaHvZG1w3unYQcF4qQKW1r8RrKng1tOnseeNX+O+oWNYXNMheJzP2yVXAHu5Z6kA9hgYSfGj51+e1wEwbBzmMlutMdi7FLvvXYGnNy5DtWJQSppo+p7OADi07862EPEXDz2v/pUfBJDvaQf0Jh6fOXgKD7+1H5tP15HGNQbA8/nNzrVRgAIUoAAFKEABClCAAhSgAAUoQAEKUIACFKAABShAAQpcZwJeS3IJRApeWziVYKTcwN/dugVfv20tDi4BvG2vCG2bH9seAEtkKEFgaAndhRhnkZgUyvehnCqsHz2G3a+/i52DQzAuP19+qmzE8Lk1tnMl3REASwXwtANs2yqAQwCs8hbQEgBLBXA6jyqAc2gXSrNhEUP7Ot5bdAMe29aPp7auQj1uQNsU8BGc7yxZ1m0BcFH1LW+ZYiZwJfGol4C+mse9RxvY89bPsfVUDUrX4GAYAM/VG5nXpQAFKEABClCAAhSgAAUoQAEKUIACFKAABShAAQpQgAIU+CAKKMAqeKOhirmvrozxksFTW5dj3x2bcWBJAu0qSLWF1uOwrpwFtnkAXKgVEW6o7y2SwjAf18P4HmwaPoGvvfwrfHxoCFHSA50aQKqLw4zc+bPVVWsGcKLLcDMuz+cZqFRQA6nxWDNi8eIL/zqPAmApzR4HUknyNRqlKiIb41h3D3bt6Mc/bhjAeFmqspM86DbQ3sErP/kIfavOO8w6li2NskJuL72voyqWTES458QwHn91Pza9X0fks3bgcqzyO78wv57w/HmvcSUUoAAFKEABClCAAhSgAAUoQAEKUIACFKAABShAAQpQgAIUuPoCUgVcBLZS/ekjAHUkuoL/cvvN2HPPShzuvRE+KkElDZnym61hhgB4sk1wsZMZR7mxCGVrsWpiCA+9PoSdg2eh0EBX08BHDkqCxOlLba/+/V7gjBcfALdOFAJgDawZSfHii/MpAJaSbAO4CC6ysLqB45VFeHjHcnxv0zJMRBLs54G+7KcclJehx9MHwJPtn/PnD+0RoY5PHxzBntfewdbTRfjbsmEAPOtvYV6QAhSgAAUoQAEKUIACFKAABShAAQpQgAIUoAAFKEABClCAAiKg4GFglYbTDZTSBBNlg6/f2o99d6/CkZ5liFONpmlkXNMEwEWl52TFp7KA/HIxymkEZ5pYMzKMXa8dxQODJ1Bx0irZQ2mpHy6OKr6em7rRBgx2b1+HPdtWQiqA7QXeHMoXFcASAFu88OK/zJ8KYGn77A2c8bAqxolKNx7ZcTO+s3kpRspldDc9qrG0uZbgP5/P7B3UlABYKnmLScDyswJOCsAN0Ft3+PSRU/jqa/uxerQKgxq06+po6c0AmP+6UIACFKAABShAAQpQgAIUoAAFKEABClCAAhSgAAUoQAEKUGBOBLKIT2JXqx0i6wCd4kyXwbc2D+DJu/pxrLsXYbptGCvrpQC0I+w7N7I18LEBkiScOXIeNmpg/dkJ7H51EH94aBCRLUErCSCzCtRsm7uK4IuvAJ7SAlrnLaDnvAK4bU4zgEYks5gVTpZuwl/dN4Bn1t+EWqmKskuQogtNXUKo7M2fKaR9c14Rnv2h4JUK7Z9D8CsPXQE9deBz7zXw4C9+hvVnqij7CTiUoF00GRaHo9kCek4+zbwoBShAAQpQgAIUoAAFKEABClCAAhSgAAUoQAEKUIACFKAABSazVykczcLdLAyuxRbfvHU1HrvrdhzrLqErTVGtWEQp4Dr6Ak+eokNTAshQCRzCxCbguzAwdhJPvrYfnxqsolsKhUMAaaBCza0EwXNTAVzTrRnATWmPXGTSHXeUhaRhhV6FMcbWeAyMpPjR86/MYQWwLCQBTBQC9VQBqYpwtLsHj97bj6c3DaCum/JU87tR0EqFYDfcivwmDyIPhOU9INW/3qjwrCUcTss1dNUjfOrQMHa/8WtsOjsB48Ne2b4AA2D+W0IBClCAAhSgAAUoQAEKUIACFKAABShAAQpQgAIUoAAFKECB+SkgSaAB9AQm4gqevOsj+C9b1+Pg4l7AVST9hfb1tqVn1aft0W3IFovq0pCXJoiSRVAqwcraCex7eRD3Dx1Hb9pAlPTmR89dBXDVGOzavg57t61EU2UBcJ6Pdt5nEQBL4CltkY1D/4jFSxIAv2+zYyRnNbP9ZGXBCVLtoJzBwZ6b8FA+87dqSlChLXRrTUr+2h4Ay0vFDYc/5TcFk8oPAwBLGk3cd2QEj72+H+vONhCrfCb0DLfJCuDZfv68HgUoQAEKUIACFKAABShAAQpQgAIUoAAFKEABClCAAhSgAAVmEnARoBQgVaOuifGKxjduXY09d6/D6dIyeOXg0GxLSKVcNgsMz92knNSjZHWYRxsqVOMEH31/CLveehc7jp9CX72EyEtqOjfVv7LmS64AlozXSQWww8CIzSuAWwGwdLYWjryr8rV/r3mFNKoi1QbHKkuxa/v6MPO3Wq6g1Gwg9aVQqVtsEgAXW1EJPPmyByKbtYC2BqgkHvcfPYWvvfwOVo/W0G1rgCrN8LyzszIAvvaPnFegAAUoQAEKUIACFKAABShAAQpQgAIUoAAFKEABClCAAhSgwEUKaDhtYJVCbC3gE5zubeA7627F7u39ON0tRa6VvIQ0a/PsQwbcHgAXYW72PacUKmmCRmRhfAndaYqBsbN46I0j+PSh0+hOpaI4C5FDaKqnC5MvcvmXsVtHACwVwNNm0W0toC8QALs8AC5aal/Gki5wSFEtrUOwG5pnqwYO9y7Bf7xjAF+/dQMmSlWUrIOHyWY4t23TBsASCuf3HaUKqQG6E+D3Djaw+62f4bZTdTTjKrQziBCdd30MgK/+E+cZKUABClCAAhSgAAUoQAEKUIACFKAABShAAQpQgAIUoAAFKHCZAiqEvx4aUUh2HaxOYZXH/3vrKjy8fTOO9AFR0odEaxg0Q2jrsk7QYZMq4fyLyfbQnZNipWVxHwbGTuCJV36FBw4eRzmRk+TVx0YS1GkH8V7mPZ3/sLpqzQBOdDm7l3O2VgAstxk5hJbLa0YsXnxBZgC3KoCLALj9FCHevhpFzjJXWSqmpczYGjRKBjVjcLrSg6/esxrPrOvHWCXNn0G2n4IExfmc35DzthYSvpLwN58BLHN/fZQgtgZf/N0wvvTTX2P98CgiV0TNkvWrLK4PfaTbw/7sDcAA+Jq8TXlSClCAAhSgAAUoQAEKUIACFKAABShAAQpQgAIUoAAFKEABClyuQFs5qER9zqFRrsP5Cn6w4Rb8+X1bcbhvCXysgWQitEP2beHm1AC4tQqJgT1gJrKZwLBYUTuBJ//HMfz+scPoSxpQ6WJ47aFkAO0sbZcSABdLutQAWI67OhXBWkqqwy8XW6TK42DPUjxy73L808ZlqBlpz5yXIGeDmPN5zC3MjmnLbeFvSHW1x+Kqwx++O4J//4v9+OiJBpxpwqvpAuCpDyjrLc0AeJbeuLwMBShAAQpQgAIUoAAFKEABClCAAhSgAAUoQAEKUIACFKAABS5NQMJDCRM9nG5C+wRnuw3+YfNm7Lt7OY72LkZsPayXVsOtrVVhOrWVs/zdInYuzARWLgozgdedHcbXXv4N7j92EovqZXidoL1N8aWt+dL3bsBg9/Z12LNtJaQCWCYSn7tlFcCyyR8hADZZBfALL7yWVQDLyw5wkohP08X6qgXAqYKLIliUcKI7wkPbV+PbW5diolJB1EzhAl4RAk97J+go3m0LgbsbHp88dhZfe2U/1gzXENkanImy55tXdktN8fQbA+BLf/fxCApQgAIUoAAFKEABClCAAhSgAAUoQAEKUIACFKAABShAAQrMmoC0Dpb4V4XA0KROfsPp3gRPbV6LJ+/cgGNdS8KcYF+UAIcUNGv43LkV35dgMkLJWjSNTKeV/yVYM3YSj788iAcOnkIsPZSVhvIaXjuo9vLia3Dvl1IBXHS67qwAnhoAt8LiYrlX1gK6rb82EGbxqrQPJ8o3468+cSP+ac1ajFaqgErgUYL3WaJbxLQdcW3eCdq2ddmW9s5pGeiuAduPNvC3r/4Cm041gGgCLvSHzoJdBsDX4M3HU1KAAhSgAAUoQAEKUIACFKAABShAAQpQgAIUoAAFKEABClBgNgW8zHv1WaAr2a60Aq6bGPVSHd+69RbsvXMzTpW7oG0FqbYwahyJquRDZYsZsXkgGspOs3OEc4a2woB3XaH18MDoCex75RA+O3gWJaSIXdLWwfjazQSu6dYM4KYuzzB+uDUDWO5BinytcRgYsfjR82/kFcBS/isVwNnt6zBD+Uo3j1TLuQx0auDETKU41t2DR+7tx7c39mM8DjXa2XRfrQCVVW0XKXx7ECzrlg7SNsrHLBsP5WpYUotwz9AwnnzlHawZG4EJM39DT2hAAmXlJltYywzg6TdWAF/p0+bxFKAABShAAQpQgAIUoAAFKEABClCAAhSgAAUoQAEKUIACFJgVAclusw7IMrm3DKNGkagIf3vnzfjaxzbgUM+NcFEJJmnA6aKJ8pQAeNqVSvtohcjpEGyuHK/iiX89gs8cOwitR9Fd6wVmDByvzq1XjcGu7euwd9tKNFUWAJ8bcXYGwNLOWVo9949YvPRcEQDLN33WNTtIXY0AWIJamfubhL7TqdI42r0YX9mxHN/b9CFUozK8lbm/WZV22HResVvw5FW/8rKEv6E7dDEI2HhUGgn+6LcjeOz1/egfacCWalndd6gkDifMfs/LuhkAX533Hc9CAQpQgAIUoAAFKEABClCAAhSgAAUoQAEKUIACFKAABShAgXkgoGGlgtQkoY3z2XIJT21egX13rsThng+jlGo0onRyXu5k0pjPzz33BjziVIVqWuUNrK7g9lOn8eDP3sGnDx9DOVWIbDTj1NmrAXLFFcDPvZVVAIfyX0lKiwT56gTAHjEUavBK41D3UvzVfSvwnU3LUK8YRM0mrO3JK65zDZ217g5bHtzL34s4N4TAeXFvV93jDw6cwlfe2o/+0Tq60xqsyV8sTpcHwZOPUKqMp91YAXw13o88BwUoQAEKUIACFKAABShAAQpQgAIUoAAFKEABClCAAhSgAAVmUUCqXCWwlbDPIIFGrVTFf92yEvvuWouh7j40VBE1Fq2eJRA9dypwtmgF75ai5EbQjFIY14uexGHd2DF8+e3fYefBIVSkB7Iklvko3KwgeKYQ8tIpOgJgqQCedqnnaQHdHgBL8bP0WQ7Lu9wAuCjPze7be+nXXMe7i27Anu39eGrrKjTjJmATKHktDPRt29oqgAslCX1lWXJmV8pusFz32PleA4++9XNsfr8G7WqwkfSu7qwg1gyAL/1NxSMoQAEKUIACFKAABShAAQpQgAIUoAAFKEABClCAAhSgAAUosGAEnAe0CbNhvbKhhbOEvl+/fTn+n9u24L2lBtp7WGWyGb/KhV+TW9uXcmyYBBwC4izhNb4J47uxcXgIf/3yfuw4fhrlZk82XNc0W72IrxJYXbVmACe6LF2cp9laAbDcU+SAVDusGbF48fm2CuArDYC9BbSFg4F2Bok2Yb7vUHc3du3ox9PrBzBWkpm8SVijVE1nraZbi84mK7cC8tAaWuiSbP6yK1Vxw0SEu4eGse/V/Vh/po4o3LTco4IPvZ499GRP6UuDVn7nF2aK+y/tTNybAhSgAAUoQAEKUIACFKAABShAAQpQgAIUoAAFKEABClCAAhSYRQGpyjWAhLu2jlq5gqduvQWP3nkbDvd1w8WATiSwnVIJG/6aBZRFUNjKGiWETFBuLELZJVg1cQKPvH4Inzx8Fn1JA8abEFCqcM6rEzNeSgBc4F6zABjSYlvBNBV8bFGNPM7GPfjKx5fjO1uWYTyqAL6cV0Rn4e9MAXA+sjmb+StHpJLZe/SmdXx2cAR7Xn8HG07X4U0+JLi4uTwAVgyAZ/GzxEtRgAIUoAAFKEABClCAAhSgAAUoQAEKUIACFKAABShAAQpQYB4IOKWlIzQMGvCqgYaJ8PWtt2LfXatxqLsPsWsgkQBSinyz3s15Z+RpAuBQAByG6ELS43JqYE0T/eOnsO/HR3H/sRNY0kxDFasKc2iLquErg2jAYPf2ddizbSWkAliKeM/dsgpg2SQYzQJgHyqAX3jhjas4A1juXaqiIzhVwqFFBl+78yN4assNONtbBqzPAmAJ3r3uCICLLts+OGe+xffkGckh5cRh56FT+Oqr+7F6tAqtaohsV0fFsJqxXffFObMC+OKcuBcFKEABClCAAhSgAAUoQAEKUIACFKAABShAAQpQgAIUoAAF5qVACGRlNLC20L6B4W6Pf9h4O5782Foc65UQNw9Olcr2y0tTiwhXbioUmxYlqyUAiQ0lq9Ka2CkJWifw1VcG8cDhQZTSMpTMGZbZtCEwvrJKYKkAbg+Az9cCOjyAEAArpCZvAf3Ca1kA7OXmJL8uKmovbwZwGlVRxyKcLN+MvffegBf7V+JMdw1JlMCqLsCXMrBwmfz+82eQvUEUnFJhGVlXbQ+nFcqpx+8PNvD4Wz/DpvdrMBgPIXOYI9y2MQCelx8zLooCFKAABShAAQpQgAIUoAAFKEABClCAAhSgAAUoQAEKUIACsyWQze4tNufLOLGoiZdW3YS/uG8TTnf1wXgLayyMAxLIXFvVdkQx/be13izYzM7pJOQ1wKrRE9j3ykHsPFBHt7VQyOfghr0uvxq4plszgJu6nFcoT2fn86Ba5hQDVnsMjFj86IVXsPlMmlXbyrJD4H2xobSH1wlUEmVzlcXHRDja3YtH7+3Htzf2oxo1w6zlsEnls1T4dpx+6rVa+5SsRzOuIbYRvvjbYXz5p7/GlrMTrZm/HU8huwQD4Nn63PA6FKAABShAAQpQgAIUoAAFKEABClCAAhSgAAUoQAEKUIACFJj3Agred0H5UTS1wd/dcQsev2sDDvf1wkUVmKaHVc3sLqaMni1urb05tIcEpFLoK/NuLVZOVPHXPz6ITwwdRK8dRZT2hpbMV7JVjcGu7euwd9tKNFUWAM90xuJSUl3rNNA/kuKl5/81C4BlEZLT5jN3L2ZNEt0mxqGUJvDGwXmDI1034aEdy/HMpmWoRSVYAWjfpvx18qXJRUtALCFwtpYlE0188rDM/N2PtcMNRCFMnjmgZgB8MU+O++GhBU0AACAASURBVFCAAhSgAAUoQAEKUIACFKAABShAAQpQgAIUoAAFKEABClDgAyGgYZWGsQnS2KKhS/j7j96EfXetw+HuDyFOLRpRXs06JQA+J3TNW0JrL+2WLZSL4E0ZHz11Ao++/Q52DB1DX0Mhsp0tjC+V+eIrgFutqrMKYGBgJMWPXrj8ADis1Su4qAoHg3f7luKJu9bj6U1LMV6uoCtpoKakJ3abjgTA58u8Q/ibVQl3Jx6fPHIKj7z5Du4YqsFFNWhMOd8UMAbAl/oO4v4UoAAFKEABClCAAhSgAAUoQAEKUIACFKAABShAAQpQgAIUuJ4FrASQBk5rWJk02/0+ntp0K/bdsRrH+qRxcyVLMD2gsyG1+e/nooRmyqoC48/CRhIC96GvXsLA+DE89Na7+PShIXQnkoa2ElHJPs+fkHZepyMAlgrgGYtjZ2oBfYkBsMwKDouUJNdJj2s43cCx7iV4aMcAnt64AdW4irJ1cMqgkd1Qa5taAdz+sgfiVCEpAz01j+1HG/jaaz/HltN1eJOFzBHOH5gzAL6eP5y8NwpQgAIUoAAFKEABClCAAhSgAAUoQAEKUIACFKAABShAAQpcqkAY3ysppYFXKZxO0NQeT21did13b8bhvi5oV0GqHbQag3flyRB4uku1ImJkc3Z9CT7yWDN6Ak+8PIjPHTmISqMntImGbgLSn/kStrpqzQBOdBlu2sMltJWG1PKHQuSkKtlhzUiKF4sZwHLNC7WAlvDXjMO5JdBOI4mqgOvGsTDzdzX+cWM/JsppPkzYAj4O8Xhnl+tpFighsAfk0CR2WFr3uHdoCI+9/kusP+MRiq5llnKY8Ttd+XB7iJ7td7mb8ju/cGlP4HKvxOMoQAEKUIACFKAABShAAQpQgAIUoAAFKEABClCAAhSgAAUoQIFZFMhn0XoHH9XRUBV867abseue9TjceyN8VIJKmlA+CWu6UGiY1QlLGGoRWQWlE6wYm8DjLx/CJ4+cRV+zgdhL6OygQgh8oTNmFJcSAGcLlQAYSI2/9ABYMmJlYJoRJJWdKDVwKr4RD+9YEWb+VqNSqPrNKpiz6HvG8mhZS5Hl5rtK+F2yFl949wz+8qe/wu0nqlmlcdjvfAGwvF6UFjMAnsUPCS9FAQpQgAIUoAAFKEABClCAAhSgAAUoQAEKUIACFKAABShAgYUiIOGlgVMe9VITXWmCujH4z7etwb67V+FIzzLEqcwMboQK17y+NtxckWe232nIML1HyXlYk4SK36YpYc3oaez78RHcf+wEljaletZD6SJAvXAI3IDB7u3rsGfbSkgFcD6heApyVgEsm/yRBcBSAWzxwguvYfMZm70s2ak5X4CqASchtYdTMQ729mDPthV4enM+87eZohZl1dMXbGPdjiRdtx3Q03R44PBxPPzmb7DhdAM+SqB80fKZAfBC+eRwnRSgAAUoQAEKUIACFKAABShAAQpQgAIUoAAFKEABClCAAhSYhwJZRanPZ/xq62Bji+GKx1NbBvC1O/tD62PnFXyYi+sBr2Uk7mQBbHuz4iwAVnC+FxU/jKb0Nbbd8NEEBkbG8fjLg3jg8CDKaRkqtKCWc7lw9Ty7ndboUiqAi8w1BMA6C4BfPCcA7qw+LoLtLJJWIbyuG4WT5Q/jsXvW4B83rkC9VEXJJXAooaGlYne6Ns3Z8iVftjrrdC1WpdSjWQZ6a8D2o3Xse/tVbDlloeDgEMG4fNbweVtAX723D1tAXz1LnokCFKAABShAAQpQgAIUoAAFKEABClCAAhSgAAUoQAEKUIAC80wgT3PzQlxpzyyVs6MVi2c2rMaue27HqS4JMz1SaY3sFBqSbIYwuLMGdjISDQNxXb6PCtW0/n/PGJaZwE++chCff7eOkrchaJVdtQtR8IwuNd2aAdzU5aJT8pT9WzOAJ0NY4zAwYvGj59/IK4BddqzkrXnLZQl/EyN/NYhTE+4tdikOLOrBrnv78YO1AxgpFaXDebwcWkBPufl8NbHNTt00oYN0aEMNU8OiaoQdx4fx2GvvYPPZCURF4bMvwt/W7XTOAC5cpqu5vry3EgPgy3PjURSgAAUoQAEKUIACFKAABShAAQpQgAIUoAAFKEABClCAAhRYcAJSAeuMgUkn0Igr+PuPLsfjt2/Fob4u2FghShpIi+rXmQLgybvOZwJDwlADpSxWTVTx5I8P4r6TB9HlRhGlvSFUPt9WNQa7tq/D3m0r0VRZAHzuEZ0BcKi+NQ79IxYvPVcEwPJNPyUAlkphjdgmIYlOoHG4dzEeu2c5ntn0IQxXykBa6mz3LBXAF7EVAbBWCR54dwQP/mQ/7hhqwKj03NnAbeebPgCWILi46/N7XWhpDIAvJMTXKUABClCAAhSgAAUoQAEKUIACFKAABShAAQpQgAIUoAAFKHCdCHhEob2xQgJvGpiIDL65eQP23bkKh3uXoOTqqJm8hHYyAM6qU6eNJb1CySpYbQEfITVlbD1zAnvefAf3DR3D4pocVczAnR7xiiuAn3srqwCW5DhUABcJskwTluHGMaBraBiNwZ6leGz7Cjy7dhmGKwaRbyJ1PRcVABeF0cVdSBvoxXWPTx0+hYff2o/Np+tIoxoiX5pJKxzKCuDr5MPE26AABShAAQpQgAIUoAAFKEABClCAAhSgAAUoQAEKUIACFKDAnAtIS2JnQrWvcRaNOEEtHsNTG27H1+5Yj6N9ERo6j3q9D92UpR2yVA5PGwFL0S26UPFn0YhSGNeHyMZYN3ocu19/FzsPHkcUZuBKEJvnrDJiN7SRzraOAFgqgIv2yR1Y52kBPRkAe8B6IHLwKoWM3PVKI1URFJp4d9FS7N3Wjx+sW4XhriYimyCyEepaWj63be0VwMVaZM3hfJmHbBL+fvZAA3/+i59j8+katKrBKYOSk+vNvDEAnvNPARdAAQpQgAIUoAAFKEABClCAAhSgAAUoQAEKUIACFKAABShAgetFQAFW2kDrMJfXyy+domE8vr9hFb60YwuO9vRC+RSpdpCq12KTEHiG5sxQISIuslEPr3qxduwEnnj1l/jcwSHEaQ+MDOOVucDatqpglUJDZTOA99yzAk1VKs40BbwVAIeaYietnR3WjFi8+HxRASyjiVO4uA4tSa03mIgVuhsGBxf14OEd/fjBmn6MVDS8aobzS+tqmYncmTq37jOMQpa/ZksPW8XJIGCPP3xvCI+++Ut8ZMyH9YQK5LzCN5xh2iD72r+P2AL62hvzChSgAAUoQAEKUIACFKAABShAAQpQgAIUoAAFKEABClCAAhSYPwJSBTyZTirAOSSlOkZKFfxg7c3YtX0TDvX2AFEFaFpoyExbqQI+/5ZVvUqgPIEoWRRmAq+oDmHvy0PYeeAstGqgu6GzjtDSplnOeIkBcLGCGQPg0InaQnmpbvawymKovBRfDTN/l+FsuQKPcnZtL5W/ktwWayly4LagW77MRwLrJBRPY2nD4tb338ff/uuvsO5MFXGocGYAPH/e4FwJBShAAQpQgAIUoAAFKEABClCAAhSgAAUoQAEKUIACFKAABT6QAlK3m7U/Vr4BIEE90vhPH1uNx+9ch6M9yxBbC6slAJ6hM3Obm5wNsChZB6vibCZw1MS64WE8+tpRfH7wBCo2gVFyOgMoqaQFmuisAHZqugbKWQVwtta8AthkFcAvtFcAWwdoCX8NLGKc6I7wyPbVeG79DRgul2GcR6LjrKQ3BOES/p4nAPaAkaxY9oqAStPh84eP4ytv/QZbTjUQpQnSOMqWFs4lZz5fA+jzvdHypDmvJL7ctyQrgC9XjsdRgAIUoAAFKEABClCAAhSgAAUoQAEKUIACFKAABShAAQpQYEELFIGjQlMDpcSjGTcxWknw1KZb8eSd/TjeB3hXCfN/XR7A+mlKgYvxvhJ/SqhcSRM0Ig/lPbyEwGfGsfu1g/iDgwdQtmUoJQGspKUpGihddgvogRGL53/4OraedtBWgtcU1e5ReLsIJ8s34aH7b8Bz/Wsx3F1DySXQtgtNHcGFOceygLZfxbckwJUQWvJchRAaWwNUEuD3B+v4mzdexcCwVEa7kArbMDO4qCRmALygPxJcPAUoQAEKUIACFKAABShAAQpQgAIUoAAFKEABClCAAhSgAAUWtkDW7jgEwE7iUI9Uxxgu1/HMRmkHvRkj0RIoWEz0WikShgpBq0TCrargMCe3CIbD1xKi2ixB9TEi57B29CQefX0QfzB4AmUpp5WXowbqpoxd29fhsXtWhDA4O/PUrTUDWF6Rsb3WOEgA/OwPX8dHT6XQTm7AITUG7y3qxSP39uPZtf2oRnJXWZVvyLC1Qda1+dzwV2Yehwpko/KZvx7O1FBJInz+wDAe/MmvsWl4PFw/y8OzWcpy9hAI5zOAL+89wQrgy3PjURSgAAUoQAEKUIACFKAABShAAQpQgAIUoAAFKEABClCAAhSgQIdAUcHrQ9RbRmRHUS9F+Pvbb8HXbt+Coz198L6MpnZQqgnvs7CzyHxDAHzOlgWsJWuRagWtmlg7PIG9r5zCZ4+chFITqCQKtdhg17Z12CsBsCqF8Pjc03UGwCGo1Q79ow4/fPb/w9b3R2CjGkyq8bslS7Bn23J8b9MyjJXLQDMLlX1IbD2U0tm685bNkxcL4XBIcENwnc389ehuJtg5OIJdb+7H5pMN2JIN5yrGKOf1vwyA+ZmiAAUoQAEKUIACFKAABShAAQpQgAIUoAAFKEABClCAAhSgAAXml4CXGFNJDprAK4taVMJLA8vxp59Yh8HeZYC3UCqBz/tAnzcADi969DY9amUJjQ20K2Hr2TF8+SeH8JkjR9Hl60hdCY9uW4u9d69CQ0d5ADw1Au4MgLMiY4/Vox4//u7/j/7aKaTa4lS8FF/6xAo8u/5GjFViGNuEsz0h0G0PgMPKigA4hMGtNNs4mWaswszfctPjM4dO4W9//A5uaNTQk9YAlPIDsmc32Ug7D8UR2ktfzsYK4MtR4zEUoAAFKEABClCAAhSgAAUoQAEKUIACFKAABShAAQpQgAIUoMCMAh6wCmmsEaUG9VhjvGsE319zKx7e0Y9jvYC25TDyNqv6lfbK0u55mhOGsmKZpduLvnQYTZOiqXpQRh1rR0bxl2//Dp8/+h5MYzEe3b4Gj981gHpkpLR3mjbQnQFwcbXVYxYvPfcTrB8+g6Pdi7H37k349paVGO2qQlmLyEVwLg6h9nQBsFQSSyWvzPjVMtI3zPxV+cxfj98/2MDeN36Oze/XYVCFUwZeRR03ywCYHycKUIACFKAABShAAQpQgAIUoAAFKEABClCAAhSgAAUoQAEKUGD+CjiZeyvVujpUATudoGk8ntq6Crvv3oKDfWVEaQVJxSFOxpCgnM/67bylVlGtfCVDc7PXu9ImvOpC//hpPPLmO/jM4Bj23rMST9yxHvVI4lTTUWHbOmuImrPJvSFz9lgxmuJHz7+FyJXwt3eswHc23ozhUje8bobXtTMhoJ6pRbXM8pUtjbKO0F4DsXOInccfvTeEL/3sl9h02iMK++Vtr42cGZDwuLVlbaOzLT/pHD1h5Xd+oWNpc7QOXpYCFKAABShAAQpQgAIUoAAFKEABClCAAhSgAAUoQAEKUIACFJhXAqFsFvAOPqqjoSr41m034+Ft63G050Z4VwKiJmCTbNVSTTvN+rN5u9kOMmFYQtc47Q5fL6+ewldfPoy3V3Tjr+9cDQ+DhgmDeKeV6AyAHZaPWnzjv/8G3976Ifxw7TIMV+RYDSiblyifvx1zCIbzXUIAbDwqqcWnDp3BE6/+ChvPVGUacL6WVgAcbumclPXqtHC+0rcAA+ArFeTxFKAABShAAQpQgAIUoAAFKEABClCAAhSgAAUoQAEKUIACFLguBST8NXDKo15qoitN0NAG/3XTGjx4/yqcKi1DV6IxVmpkFbZTAuC2sbqhYjabrCtVuRoOMbQ3sFETG98fx5qRcfzz2hugrYaVttHnCYCFOswp9h5L6wl2HEnw2uoKxiqlMKM4KzbOrjjTFip48xclyA0tog3QW3P4w0PH8eBbv8GmEw34UgLli5bPeWXvjDN+GQBflx8D3hQFKEABClCAAhSgAAUoQAEKUIACFKAABShAAQpQgAIUoAAFrg+BLNDMYluZ/evgIouJEvCDdf14dHs/jnX3YiLKXg97hhC4Fby2F8lmlcDZa8pbeOmh7CMor6H1KKyvZLGsbz9Dp+Rkk+UQAAOxzWLmZlwL/Zu9jrI+zu7858hm/YZxx5O9nHsawOfeq+PhX7yKzacsVGjlnJ8vpMpZAKzye5ivz5gVwPP1yXBdFKAABShAAQpQgAIUoAAFKEABClCAAhSgAAUoQAEKUIACFJhzgbwaN09yvfKoRSU0ozqe2XQz/vLjm3EqXgwDi1RbGKmmbe+rnK8/RKdFehsy2zxQlbLbMNBXWkNrWKmunaGVdDtFOET28zLfN0wFhlcJoOR8M4fIIfSVlw0QpXKYR1qq4YbxCHedHMYTr7yDTcMT+cxfOau0k3YdU31NRwBczPs9f8XxbD5GBsCzqc1rUYACFKAABShAAQpQgAIUoAAFKEABClCAAhSgAAUoQAEKUGBBC0h6WwH0KCZKMZ7acjN237UJh3t74aMKVFOqgOsh7G2PRENE29GRuagNLgJfqTPOdjhntO40XtO1nA4hsOyrZA3Tt5EO3847NZtUwmCP2Cf41MERPPbafmw93UCkJBnOtmLd7WvSRRVz2KMIgIs/Z25fPVuPnQHwbEnzOhSgAAUoQAEKUIACFKAABShAAQpQgAIUoAAFKEABClCAAhRY8AJSEatgTQKrLRLE+PpHP4J9d6zDkZ5liK1DqpohhM3m9LaS4KxOd5rRvHnFb5EPX1QAfMEJv53zf4swOuS/ktUqIDVAV9Nj58FT2PvafvSP1KFRg0Gp4+xyC3LI5MzgogI4LDQPfvP20OHxSgXyHG4MgOcQn5emAAUoQAEKUIACFKAABShAAQpQgAIUoAAFKEABClCAAhSgwMISkLm9Bt4oqMRgrEujGZ/FUxtuxZN39eNYn4J1pTA12GnApAZKwuC2CuDOSuAsFW6vm72YAPhizbIJwVn1cRg5LFN9nUdigO4E+L2DDTz69s+w8f0aYtSQKoOyjVqnz/PrsMB8YUraVMvWEQAX8bYc0Bk+X+xar9Z+DICvliTPQwEKUIACFKAABShAAQpQgAIUoAAFKEABClCAAhSgAAUoQIEPgoCXebsGymt4ZQGVoBZ7fHfjKnx5x2Yc7a0gTiRkVaECWMn+kqC25abtIe+1jEsl9JVK5PaZv9rUoX2EP/7tMB58+x1sODsG49pWVAS87c+yLQCe74+YAfB8f0JcHwUoQAEKUIACFKAABShAAQpQgAIUoAAFKEABClCAAhSgAAXmmYAUuU7O2fUOLqpjIqrghYGb8Vf3fhS/W9KVl/am0CFcbdX4Xs0K3/OxTLab7pj5CyxOEnxuMJv5u3y8gZJrdJ6maPEs320Lra9lUH01Hy8D4KupyXNRgAIUoAAFKEABClCAAhSgAAUoQAEKUIACFKAABShAAQpQ4AMjII2epRJYgtJGmAs8Fms8vX4zHrtnBYa6lqAZNfMMdfYD4CK/lSpg2WTmb3cKfOrQKXzpf/4adx+rw6AGq8z5n1hrjPGCeLIMgBfEY+IiKUABClCAAhSgAAUoQAEKUIACFKAABShAAQpQgAIUmEsBaV8r/wMsPPJywmIg6FwujNemwJwJ5IGuV/BaoaEVuuoOLm5irNzAt9fdhkfuXYuhPg/n41YpbcdXs7P42Hk0jUJXWsenDirseevn2Hq6DqVrSLWBkQHFbZv3U2uUp9b+Xuj1qfd1of0v9PrFna9YJQPg2Xlf8SoUoAAFKEABClCAAhSgAAUoQAEKUIACFKAABShAAQosYIFUa2gHaG8xXO7FWKQBlZ4nypqSKE2GxgWCBD7toU8RKhevX+vjL3T+K319ru/vg379K31+Fzq+3beo7JVZv1IRDGhncborxtNbluE/3b4CY3FP52clf+vPTktln80gNgqfOjCGB99+DzemJ2G8y3+oQ9bd+Y+Tg+34hsw6bt+86vRpvZ7t13E65aC8A+SY/Dxe5eeTv1/o9Q657LrTXT88hfz8DIAX8H9suHQKUIACFKAABShAAQpQgAIUoAAFKEABClCAAhSgAAVmQUDSnNQBUYRmlOL59bdg3x39qBsJcdqCnPalTAmIiuBnche+3vngpgRsISxr3/h6p8e89ZHBwA6paqAnTTBainGorxcTcTn7rMjg4I7nOjli9xp9kD28pLvS4dkZrD5rsaRZhVLNENPqycC0M+CdGgAX+xWLdFP8W69n53Edt+mgIe9n+ZW/PvkDIfL3C70uP3gyeeX8/J2fj6n3wQD4Gr2deFoKUIACFKAABShAAQpQgAIUoAAFKEABClCAAhSgAAWuFwFJX5pwqgyrPf7uY6vwFx9fj2pk8oq+1mzT1h1fSgWlHMUK4M53ywe9gvdK7/9C778rfX269bXN+PWA9wZeWzgtlfKSt0oKO9sBsMS8+TW1RSXRaGoDpyyUSqCKpHbqDxi0Etew9IVQARz+FWEF8PXyHx3eBwUoQAEKUIACFKAABShAAQpQgAIUoAAFKEABClCAAtdWQMKuBoASarHGN7euxn+4fzNqEgCfE9wWK5muRW77Kvl6q1HudAE6fRaeT/YcnUqkZB6wPVnoa+phdnYW/s5uAJwVzqpQQVv2VdRiC7huwGWVt62WyVN+AONKA+ApFcBqSgVwa454vo7zvi4BdPFvx8wtoBkAX9v/CvDsFKAABShAAQpQgAIUoAAFKEABClCAAhSgAAUoQAEKXG8CPqtirJYN/mHzavyHT2xFNbSAvlB4ORWi2H9qBeb1Bsb7+aAK+HwCrsrD3pBdhgRTTRmOe63bP2dPQCqAszzWhZVlX8/O9OG5eg+wBfRcyfO6FKAABShAAQpQgAIUoAAFKEABClCAAhSgAAUoQAEKLBwByWuVRa2k8M0t/QyAF86T40rnWCALgPNF+Os9ep1j7PzyDIDnx3PgKihAAQpQgAIUoAAFKEABClCAAhSgAAUoQAEKUIACFJjPAtIyNgTAHt/YsgZ/8onNUyqAJ3u0tpKuae+nLQmbz/fLtVHgKgoUn47ru+72KoJd4akYAF8hIA+nAAUoQAEKUIACFKAABShAAQpQgAIUoAAFKEABClDgAyAgAbC2mCg5fHPLWvzp/e0BsNz/1AB4OpNWA9oPgBhvkQIUmCMBBsBzBM/LUoACFKAABShAAQpQgAIUoAAFKEABClCAAhSgAAUosIAEfASoBONl4Jub1+DP7t+UVwAX9zC1xrG91jF/TTnAF99nLeQCevpcKgUWlAAD4AX1uLhYClCAAhSgAAUoQAEKUIACFKAABShAAQpQgAIUoAAF5kTAR/A6wVgJ+OaWAfzFfUUFsKxGBpvmIW8IeNvDXfm6LQCezIun7jcnd8WLUuCaC7D98zUnPucCDIBn35xXpAAFKEABClCAAhSgAAUoQAEKUIACFKAABShAAQpQYKEJSACsHMbKlgHwQnt2XO8cCXh4+WGIyR+OkB+NmMvK9w9OC3YGwHP0ludlKUABClCAAhSgAAUoQAEKUIACFKAABShAAQpQgAIUWEACIQD2qMcpvn7ravz5fVuntIB2+c3oKTfVVgGMYh/ZZep+C8iCS6XABQV8+Lwor8KfxSZ/76yQv+CJrtIO2XqkBXsRQodw+jrdGABfpw+Wt0UBClCAAhSgAAUoQAEKUIACFKAABShAAQpQgAIUoMDVE3DQIbJtGotvbFmNP/nE7ZgwDHGvnjDPtPAFsh9wUHAhbLXawTgFayR4lU7orfB1du/VQ3vAho+rrCX/3CrV9nXbD2dISB120dm6Q07c/sMbxQ91zLfXW2tkADy77zBejQIUoAAFKEABClCAAhSgAAUoQAEKUIACFKAABShAgQUmIBmQVRqRA5pRin13rsLD26dWAC+wm+JyKXAtBLyGC+GpgrGADT8k4bIx2cUs7Gtx3RnPmVf+hmXkgW9R+OuL2dxptkYl68zCYaVMnvzmYa+yeQich74hIS6qmeXm5svrGQQD4Fl9k/FiFKAABShAAQpQgAIUoAAFKEABClCAAhSgAAUoQAEKLEQBaRervEGqm/jGbbfgT+7/2JQW0AvxrrhmClxtAQlZJUB1SAxgHJDqtkrbOWm77BFbWYfU9FrEWR7d1oZd/ibVs/JrhgB4MiAuQt/2P/PjQ4A8x6/nd8YA+Gq/r3k+ClCAAhSgAAUoQAEKUIACFKAABShAAQpQgAIUoAAFrj8BBzijoV2Kt2+5Ef+08UNommjG+3SuNff0+sPgHX3QBbSEuh2bh4eBkgpar1BKgLMVg2oc44X1i9A0sr/JK2xnd/Zu9kmMUHFVfPT0MHYcqSE1Ds6bLI6W4DZsUwNg6Rit89c7A+LJGd7z7vXsThgAf9A/obx/ClCAAhSgAAUoQAEKUIACFKAABShAAQpQgAIUoAAFLizgAac1tLWwJkZTazhI69jpg16lOB/4wqjcY6EKeN+aN6uVfA4sGqoHJWvgdRUNU8Ph7pux9+71+P7mpUi0/LBEFg7nQ3Vn7dYlmoaWNZax6f0RfOWNg/jc0SOIbITYOjhTz9biTWtpMh84G1s800d81tZ/ORdiAHw5ajyGAhSgAAUoQAEKUIACFKAABShAAQpQgAIUoAAFKECBD6iABL4yHzTEQwszHfqAPjne9rURkNG6Tkl1fAynLCJbx+9uiLH77g343oblGCvLT0905c2fZ7f6t/icRj6FRRdi57B29BT2vHYcnz58AkqPoauJ0K66WJmSvFjpVrPqBVjMzwD42rzXeVYKUIACFKAABShAAQpQgAIUoAAFKEABClCAAhSgAAUoQAEKXOcCWUWv9wZWe8DHCMfyGwAAIABJREFUONZdwcP33Yjvrl+FsUoftJuA96VZr/wt4EMFsKS6iKGdgvEWH31/FF9++xA+c/goSq6OKMwFzqr2pepXKZVV/y7QH/FgAHydf+x4exSgAAUoQAEKUIACFKAABShAAQpQgAIUoAAFKEABClCAAhS4qgJeQlVJSDW8zM5VVv6PQ73L8GefXI0X1n0Y45GBcjqM0Q3V8nLIVV3ExZ0sFPBqjzj1SI0Nwa72JawZHcVfvv07fO7wu7hhoifML1Yh/fVQITBWcthMTd7nLNC+mLtmAHwxStyHAhSgAAUoQAEKUIACFKAABShAAQpQgAIUoAAFKEABClCAAhQAJPyNh2HdEhgboRlPwCSLMdjXi0d29OOf1qzGeNd4qKjVXsGpvGW693MSAMsjy+LcrJdz9nscQuHVoyew7+UD2HnoEOKkB6U0go8SOOVh8jnA0z/y+d3+nQEwP6gUoAAFKEABClCAAhSgAAUoQAEKUIACFKAABShAAQpQgAIUoMBFCyRSUduM4GOLiVIDQ/Et2LttBb67aRlGy1EWEisF7XSYDxy2OaoAPuemlIOHReQUlEqwfHwCe185hM8fOAulGuhtGnjtoKT8d4b634uGmqMdGQDPETwvSwEKUIACFKAABShAAQpQgAIUoAAFKEABClCAAhSgAAUoQIGFJ6DDoFynLRxiDPb14JHta/Dc+qUYKVdgXBNOe3gfQfsiAJ6+BbS0hM4qcrOt/euLaRedVfa2H99eZTzTGTxi62FNAuUNUl3C2pFTePTVo3hg8AQqPoXxHjpUAC/MEJgB8ML7VHHFFKAABShAAQpQgAIUoAAFKEABClCAAhSgAAUoQAEKUIACFJg1AZ83US4i0SRqomE8TpZvwp571uCZdQMY7anC2ASxjZBowGqZoSsBcH5UWwWwFNdaHbowt4W+KsznndzO0zJaRvTKvvnI3vwQD688IgfYcB75bboQWMH7XpT8MJrGQrlu+KiKtWfHsPu1g/jDQ4MoJyUoJTOBNaDcgqsEZgA8ax8NXogCFKAABShAAQpQgAIUoAAFKEABClCAAhSgAAUoQAEKUIACC0tAwt9GJGGtQSk1SJSHUw7Herrx6PZ+fHvTAKoy5rcISkP7ZwMoD+2kUrgIgLPq3JLNAto0Aox8LR2ivUJsgSScp71ddHtNcOYmAa9saShEluM8jFNomiwAlupdG0LnmWuIZSUKLuwvIW8IrY3DyomTePzVg/jM4Ci6vEUlSbKLhS7WC6camAHwwvqMcbUUoAAFKEABClCAAhSgAAUoQAEKUIACFKAABShAAQpQgAIUmFUBD6mGTWCNQ1MZnOhajId2LMczG5ehGpXhfSkrxw2bB3RIdTsDYCnblfC2LZvVFnCRRZx6LK57nK3oEM2GCt4QBJ8b5IbRvGhVEPckFpF1GO7SiNIKktgArn6e+LedLguNJYlWqULJJegfr+Kh14ew88hBlDGOykQvEJ0bRM/qA7jEizEAvkQw7k4BClCAAhSgAAUoQAEKUIACFKAABShAAQpQgAIUoAAFKECBD4qARJ+pjqFRhVMGh7qXYs/2VXh6042YKMcoJ0000NNWcSsVwNI6GXkALFJZ9axxrbbNTlo4a4/eZg2fOjSCRQ2F721ehBRdbbSdVbwdMawGIuuxrFbD//XLs/jObRFOVJbB+j44M3EJj0dqnCW0boYKZ6+6sGH4DB76yW/wwOBRdCWyhugSzjf3uzIAnvtnwBVQgAIUoAAFKEABClCAAhSgAAUoQAEKUIACFKAABShAAQpQYN4IhEBUKSin4ZVDihgKDfxu8VI8tn0A39uwCtWojrJNYVWEBHHb2jsDYHlBwcPqLAAO1b1SIKyAvobH595r4JG3f4qnttyMx+/pRxNLoVTtHIsQ/hZ5sFTtSiybAqtGm/jmv7yNf1vajV33rsVg34cBn/eJDntlDZ9n3hSU7UUJw6jHKYA+VBKFTSPH8NCb72Ln4BBiJ3egpKt1tgbJtzsGFs+bRxcWwgB4fj0ProYCFKAABShAAQpQgAIUoAAFKEABClCAAhSgAAUoQAEKUIACcyYg4W+zPIxSYwlUEsGXJpC6xTiwuBcP7+jHD9asRj1uAsoi9HT2Mu9XAtLOLctKVQh9JYSVmb/aAU4DXalC5Bw+fXgIX3n7V1hzVuGJu5Zj1/YBNPxiKNOY9v7DNUJ4LNfNzjcwbPHcS/+KVaMJfjSwHP/u97ZiqKcEryr5GsdhbCUEuMXmZU5xxyavufweJOiNEXuHVdUT+MqbB/HH7x1EKelBnMjg4mZ24Xm8MQCexw+HS6MABShAAQpQgAIUoAAFKEABClCAAhSgAAUoQAEKUIACFKDAbApkha0eykZwxsLqBt7ruQV771mB725aholyCcpKtFuUw2bB6vRTclU+xjd7NeS2BlhS97h76Cz+46u/xNrhKlIf46t3r8Yj21ehobqgzhOw+rYAWCpy15xN8c/Pv46B0VFUowq+u+lmfPm+dRjquRE6KcFFDShnO2qAzw2AC+F8JnBkETWzmcDLJ8bx6GuHsfPAWSjVRG9Th9bV2Rrn52xgBsCz+YnhtShAAQpQgAIUoAAFKEABClCAAhSgAAUoQAEKUIACFKAABSgwnwUkYU0VXMmiqWMc6+7BgzvW4Nn1SzFRrkDZNA9TTVtP5s4bKmJR7Vszf+V7zgC9DYcvHjiBR978DVaPpYBqoIkS9t49gEe2r0RDV6DyFs/TMRUBsBQgS/S8ZjjFd//7T3DX8RE4k6IRGbwwMIA//+QqvLdkWSg5Vr55kQFw1q46/M80EaURlC9h9fhp7HrtCB4YPIGKszDeQausang+bgyA5+NT4ZooQAEKUIACFKAABShAAQpQgAIUoAAFKEABClCAAhSgAAUoMGsCRTVvdkGvmki1x+Hum/Dl+9bguYEBVLurgEsQpaWQvDr5Le+qLEcXoa98S9o+pwaQADhEpPKFAnprwGcP1LH7Z29g/ZkU3nh4X0YCh6/e058FwFIBfJ6RvUUArKUDtQTAZ1M8+9JbuPVkE8q7ULWcaIfn1vXj//5MP05XeuEhYXW2xhDwnq9w1yuUk140SsPwsYVqdsNHVaw9O47drw3ijw4NopzEUErnJ5SFFIONZ+2BnfdCDIDnx3PgKihAAQpQgAIUoAAFKEABClCAAhSgAAUoQAEKUIACFKAABSgwBwIeVstYWwNlDaz2aBqHoz3d2HVvP57eOICGtF0OUa6H8goqJLRZqDsZ/uahbWyz78nMX2MBa2RYbw2RjfDFfxvGl3/6a2w9O4bIyfcVVBqhHnvsvbs9AA4XnHbL5gC7cG5pV73ubIrnf5gFynJlmS0MRBjpauDrH7sJf/OxLXi/0g1tuzDW7RC5MVhXnrF6OVw03KODU3K/Ws4artk/ehJPvjKIzx4+hO60DNV02U1qWW8WMs+HjQHwfHgKXAMFKEABClCAAhSgAAUoQAEKUIACFKAABShAAQpQgAIUoAAF5kjAKQ1tkzCkV6pl31u0GF/ZsRzf37QMtagMSNVvWxNl3VahGwJg+fs0VbvZzF+PxbUEnzgygj2v78e64QZiJFmALAGwBeqRwl6pAN5WVADP3F5aiPyUAPiFH76KtWez1tSRFOS6EpLyKN7vivDGR27Bn92/EYOLbkSqSkCpCTQTnKfLdNtTyGcCwyJyEgonWFEdw2Mvn8QDh06g7MYR1zUQ6Wnvf44eJxgAz5U8r0sBClCAAhSgAAUoQAEKUIACFKAABShAAQpQgAIUoAAFKECB+SBg41Cla7XGYO9S7Lp3Fb6z+UbUyjHiZhOJ77m4ADgvBw71wXlX5J66x/3HTuHhN/fjruN12LgG4+Psri83ADZ5BTCyCuDOADivTvZNjHVbOF/GP21Yhb/45CoMVZYhshpWNS5B3SO2HtZIaKxhozI2vT+Oh946hM8PHkWPrV9kmHwJl7zCXRkAXyEgD6cABShAAQpQgAIUoAAFKEABClCAAhSgAAUoQAEKUIACFKDAQhLwoX2zgnJSuergIIFsA+8tWoq99wzgHzevQjWuIXY2tD9Oi8A2v8n2CuCiktZK0a50Xw7dm4uZvx6fO9DAQz/9OTa9X4PXNThlEHmdFQxfkwC4aEotM3oNGpFBvVTFdzf24+Ed/Tja2wcv1by+mFucTQaeaeywD32ue1Hyw2hGKbTrhVIeG84O46E338UXDr2LrmYszbGzIDgPvqVV9lxtDIDnSp7XpQAFKEABClCAAhSgAAUoQAEKUIACFKAABShAAQpQgAIUoMAsC0j42ywPo9RYApVE8KUJIF2M/Tf24pEd/fhvK1djtKsBryyUBLnehHg0zN6dZjMS+uYzf0PLZ+1RDnN4Pf6PfxvCv//FL7HllMzmlb3yhDQPiSUjlRbQNSMtoFdj172r0dBdodL2fD2VvXHhOAlb153JKoClEniyBbSRKxl4OY+y0D7BWMXjpYGV+Hef2IIji0pAKnOALWDGAVfJ5v7OcI8h3IW0x86jYh/BKGDVxAk88voBfPHAIZSSHsSJAUwT0DNpzc7DZgA8O868CgUoQAEKUIACFKAABShAAQpQgAIUoAAFKEABClCAAhSgAAXmXCArTPVQNoIzFlY3cLDrFjxy7wo8IzN/4xIQ5t1K+DvDcN+2u2jfRVvAGY+Ktdg5eAaPvPUrbD1VhcrKglvblQbAkYNKZw6AvSkCa6nKVVCJA8p1VKMKvrf+JvzJJ9fhRPkGRGkJaXcDaErYfZGbzEnO02fjEmw8O4GvvHEIOwfPQqkGepsmzChWIQSemyCYAfBFPkvuRgEKUIACFKAABShAAQpQgAIUoAAFKEABClCAAhSgAAUoQIEFLyBVsamCK1kkOsbR7h58+eNr8MO1SzFaqiAkq9LB2UtP55ljUYk2i1hXsmInnZI10Ft3eODQcex54zcYONOA0gmAKec6JwDW2Ht3f6sC+AJxrL9AAOykPDcfRCwtp5X3MK4JmAR1pfGN2wbw2N0rcbxrGbTTaMbNS3isUs3skcQJtDWI0xJWVk9h16tH8cDgCVR8CuM9tJIF5OXRl3D2q7ErA+CrochzUIACFKAABShAAQpQgAIUoAAFKEABClCAAhSgAAUoQAEKUGDeChTDafMFqiYS7XG4+8P48v1r8f21A2hGVZRsAqtKcEoS2pmrV0O0qQBp/5wFv8XMX+BzB+p4+H++ivVnLOLUwemshbTybWFoPkS41QLaYO/dbS2gLxQAX6AFdAiAQ0CtQ+NmHVpZK0BaUyuLk70eLy/vx59/sh/Hu3vRNCbcbZiNLNt5C3flPL3oscOoxhbOdAOqirVnxrDn1YP4g8ODqCQxlJI+1LIOG+Ytz+bGAHg2tXktClCAAhSgAAUoQAEKUIACFKAABShAAQpQgAIUoAAFKEABCsyqgIfVgHYGyhpYaU+MBIOLuvHgff14ZuMAmj7Kq1XzKbfnySsl9JXzSYFwJG2YvUca11BJIjzw3jB2v/5r9E+Mh3BYe4lUpQG0hL9y3XyTcFQOnZwBHE2pAD5/62SZAWxsltPK7F+ZAby2bQZwUQEc2j8X0W6oCPbw2iJRXUhVHU9vuQl/dt8WTJilSEyKtJSfNAmR9YxPyas80FZyfzJnOIKxDmtHT2DXm4fwwIHT6LYOKrGAhN3nH2l81d8NDICvOilPSAEKUIACFKAABShAAQpQgAIUoAAFKEABClCAAhSgAAUoQIH5IyAVvTpNJAWGh8FvFn8Yj+y4Bc+u/zCauoR0yozeqQWrIY4NAWr+Z9772aRZGNybNPHF347gwZ/sx9rhBry8ILuG/R20VP8qH+bxZi9ks4VDkGqBmomnVABfWQDcmgEsl8rCZx8Wkze1tj2w0SgaJsKz62/BX+7YgpNdfaiZclYlrBvwfuY1tOqpfXZebVEKoXGCm+tVfPXHp/HAkUMo+zHE1R4glirg2ZsHzAB4/nz2uBIKUIACFKAABShAAQpQgAIUoAAFKEABClCAAhSgAAUoQAEKXH0BGwO6CqsNDvQtxZ9+Yj3+ZdUSTMQleJXAhgrg1qZCC+jOTbJb6fQsm5ZMVQGpAbqbHn/8u1P40k/fwerRGmJfg0Yp7CD7+yIA7jh/FgR7pbMAWJew9572GcD2vAYXqgBG3gI6O0kWAHdsTu4vRRo7jJZK+OfVy/Hgfevw2yXLYBILr5PzBsBTZFCyHo24CSVV1qoLm86M4Ss/+TU+f/AYepoaapZnATMAvvofIZ6RAhSgAAUoQAEKUIACFKAABShAAQpQgAIUoAAFKEABClCAAnMokLVelubLEn5aH0OhgfcWLcXeewbwgw234P2+idCDOUoipF4C29bWHgCH8b7/i717/7KrvO88/3mevfc5VaoSksBCXKSq0g3sZGbW6m6Ihbk6F9p2ryS20+nu9Exffpj5pX+Kr9x8A2NBol4z/S/MrDWT6U7aRhKJwenE2AaMCU56wAYLEAhhDBgjCaku55x9eWZ9n31OnVOlqlJJ6FbS+/HCqss+++z9enbVL5/6fr+hDntjoCsprYJyC3/zoFte6+j+p36kf/JGSyGblqtSlUnd4jm++6IB8EAF8BkPgOsJv7Or9AqJl8sTtZtek8Pv6f+69n/Qf/onEzq4VnJFU/2RxbXk4suqmEdVpUekpNBQe1R5Uunao2/ovsdf1scPvK3hTqO7H/VZ6grrMzcXmAD4HP7o8dYIIIAAAggggAACCCCAAAIIIIAAAggggAACCCCAAAIInF6BEMPIPKxVM7fK3ikVbo1eWTOq+2+Y0De3jGu6MVO3LnZt+SpTkB23cCBps3xtFani3N0yCRqupuNr/vnPjuiLzzyvaw61lFV1yOorJ8X8d27LY3u/2RbQ3RuenQF8CgGwVQ7bJW87VM8AtlnAdgepfX2B96+vp3tNlVPwiZxVArtSZZLrvaGgv9k4pi/e8mt6bXVTQUPxe3KTUtk87trn7pm9s7XXtktyCiGVRb5jU2/r3scP6FP7D8qXI/V++E63hPr07vrg2QiAz5wtZ0YAAQQQQAABBBBAAAEEEEAAAQQQQAABBBBAAAEEEEDgHAhYqW6qPCnl1dbLo1fqT6/fqP/8wfWaajakqlfV2p1mG2fzLhwAD37LxukGbwFwS7e/elTfePx5/do7bYU4W7iu+LUPXK9X9MCdn9YAOK3kbMzwogHwQvN2e19zA9l0bxZxJedbOpYO6ZGJK/S527br9dWXyRUNhawtFcUyR/h2ZwKnpdKOU6PKdeX0lL7+g4P61IuH5dVRFkwpyMU+2mdmLjAB8Dn4keMtEUAAAQQQQAABBBBAAAEEEEAAAQQQQAABBBBAAAEEEDgzAl4qrAq3VJ5kOrB6RF//8BZ9c/s6TTWH5Kq8G/YOhL6LBMD1DN+6BbRFlVUijbYqfeK1d/TgD57X5sPTUjKjSsOxxXFvcrCzF3TD4F6ubIXBtuK79r5t5z6VGcAnCoAXCKAXtrYwOJFCkBKrzM11aCjRf962RfffMKa3htZrtOM1mbWjw3KWk7XfDgpJR2mRyoWGthz9lb7y5M/1sVff1qXtMs5Fdr6uGj4TiwD4TKhyTgQQQAABBBBAAAEEEEAAAQQQQAABBBBAAAEEEEAAAQTOmkC3kje+n1OetpUWQT8f2aDP37ZFD49t1vSqaanKlZSNGGbGFtC9NS8Atvy09PXM3xhRdpNdC39/59W2vvHU09p+ZEZpOaXgM5XOx2C3l7u6esjtnNULgOPp5gfASapd101o545xtf2wNVFeUi4kVQyOT1gBvNhpepcXq3FrM3vLWMnsSx1tSn85MaF7bp7Q4WxUk+ngFQ1aL3CZwamZj6rdOKKQlXKdVXE28jXvTuqB7x3QP/35AQ13Mtmc5XoUcFmn7LPx+ft/aAiA378hZ0AAAQQQQAABBBBAAAEEEEAAAQQQQAABBBBAAAEEEEDgHAmEOqytErkyUemDfKj008tW6Rs7JvTt8c16r2GXZlFuFatvnfexSrW/6oDT5tc2bM6vCwMzf6WskNKq1O/tf1v3PP2crj1cqp4NbCfrnadfzepcMlvpG8PmeTLHB8B+XgC8dLmtBcA2j9jOa7N/bQbw1jkzgE+mtXJMwweuMKidZJpqtvWXW67QZ2/7kCaTYRUaVuUqpe6Y8tBctGV2PFFwcq5SFece+9iO26vS2OQvtfOJA/rYawe1Km+qkVd1AOztmDi4+LQsAuDTwshJEEAAAQQQQAABBBBAAAEEEEAAAQQQQAABBBBAAAEEEDg3ApXz8mUuOZvFm2j/mjW6/8NX6798aL1m0qZUWAJsIacFoyFWn85fsRjWynRjFmrBruTLuu3zcKfUra8f0f/x2LO6xto++4GKWBsMHMPlfmVsXQFscfLCtbzHB8BOu64f71cAx4tZPAQ+UQAckvr6B4ucB+93MJQebEldJ9VOKodUDR1VK8n0Zx+8Ql/bsV0/H7lMWaehPOvESurldYSuA/LQLVdOQq4PHjmmrzz+S93++ttqhEmtall6f/x+vJ8niQD4/ejxWgQQQAABBBBAAAEEEEAAAQQQQAABBBBAAAEEEEAAAQTOtUCZSX5Gpfc6MLpOX71pTHs3X6ajQ5mkjlSMzAlUF+jQHItgraq3nvnrYhYcfIgzf//Zq2/pa0/u0wffzhUaLVU+7d/xbAA88KXuG/jg43nmr3NdATy/Knl2ZHAMgL3KxCmpcpVpqbZvaPfmTbrrlk16be16qfJS2V40XD7+boPSKijPcvnKq1E2tenYpO578qA+9tobGilaSsul4u6Tf7gIgE/ejFcggAACCCCAAAIIIIAAAggggAACCCCAAAIIIIAAAgggcM4EYvtm5+QsjLRWw8qk0NYray7Vrusn9H/++pjayYwaZanCpaqCBcH91Q+ArV20zeR1ypM6AC7jONo6tR1tlbr91bbu+9H39aF3CjlXKihViBWr3ZbPiwTAsf43uHre8Dyp4wPgRLuuG6gAPkF97YkqgGUVwEuspSuAzTbpJuGJOt6rk07pm1sn9NnfnNC7w6ulwu6tV/N8gpnAVgUdRjVaHNF0VqhKR+VC0LbDR/T1x/frYwf3a3XL9qc+Zz1MuQ7hT3URAJ+qHK9DAAEEEEAAAQQQQAABBBBAAAEEEEAAAQQQQAABBBBA4CwLWPjbGjqiofZauTxV1ZiS74zoxXUbdOet4/rOpg9oulEouKo7hzdRsEQxrnnBqKvqWb7BqUidfFUXuDZKp6wK+v2X39TXn3xO40c7s9XBlk46JXF2bbD2xrP3b2Hy4qHlYCXw8QFwOm8G8AkC3KSKo3PtBrcdqmcA2yxge3erpp0NgAey2V7oO6fl82J7V3VDYPnYvtkp19GhoN1bN+mLN/2afjU0pMLmALtS3k1KYcgaay/6JNj3XDcwt48bZao8lcam3tZ//O6r+sSBg8qKEWUxhe9YIv++nioC4PfFx4sRQAABBBBAAAEEEEAAAQQQQAABBBBAAAEEEEAAAQQQOHsCFmTGSb9VqjIpVfq2Xh79gO7bcY0endigI6vaUpXV03dD0i0p7YWTxwfAdWZbf9+Kee0ll7SC/uDFI/riM8/q2ndbcq6I3+/lu/WM3/rzkw2ABwPY2G66lGaSbF4F8AkC4LRSvKQzFQDPbmc9y1ihUp611HFD+ua2DfrKjdfotZFL5cuGysy8LSRe5rI5zUkpVzg1qlzjx6a083sHdfuBw3KurdFOouAruRgCn1oQTAC8zL3gMAQQQAABBBBAAAEEEEAAAQQQQAABBBBAAAEEEEAAAQTOuUCwGbRORaNU7jO9sWpE99y8Sbu3bFQZhlSmx6x/sFQ1B+b+zo8n62CxV5Xa+26ZWNvnSh9/7R3d98Q+bZjK44xaqwi2NT8A7n2tF1MeV7g6rwI3tjgeWLMBsG/E1tU7d4yp7Ydnr2sx63CiAHjwQro3V882PtndsxjdQnQLx9vKG7mmEq+/2LZVX79hk94cWq/Rttd7w51ZmxM1hLZQN9ZN+44aRapKDY1PvqMHHntDHzvwtoZCoSQE+Riyn1oITAB8svvM8QgggAACCCCAAAIIIIAAAggggAACCCCAAAIIIIAAAgicRYG60bK1Ee7OnXUddZKg11dZNeoWfXPrRlnn49z6H1tprHUwnq3+jfHlnGpSizXrlszdRLTbIXp1q9JvvdLWXf/9Cf3jtwr5UEohrauJ46zf7urOCI5zcAeqgE85AE7OTgvokw+AfVeoVyFtXtYOWvrLiQl96eYJHW6M6mgjqR2ihYXvvZrqhR4SJ1eOqqEjamW2a6skP61t7x7Tg997TZ94/YCaeSbnrNW2bZ3tQXcw8DKfOQLgZUJxGAIIIIAAAggggAACCCCAAAIIIIAAAggggAACCCCAAAJnW8ACRRsNa4FuViZqu6BmJ9GLl43o3o9MaPeWCU01pnvR8GzL5zou7rd+tvPYZzbz12b3WgBsxcS9bHikE/Spl97UnX/3nK49XCrt5r2xAjYeX82Opu21gB60mNsOuj7tiQLXfgtoP28G8NINlUNSKbFcVIqzf20G8NaFZgCfls2qHfuVvUEd31ArndGj4xv0hVt/TW+tWiVVw2qPllI5KXWa3bh+sQuwc1ZxH2ymspRquFNpfOqXuvvpA/rdVw9qVd5UI7ckuZS877bzXt4NEQAvz4mjEEAAAQQQQAABBBBAAAEEEEAAAQQQQAABBBBAAAEEEDjrAhYRFt4rK3PJV8qV6LWR9fraR67Wt65ZrxAamrHK39mw1wLFbvVo92shlqT2+x/bh41S3WBZalSVPv7KYf3p95/VhpkZjeQD0bHNHO5W+fZi2WSBibfzA2CDOq4ieJ5ePwB22nX9uHbuGK9bQM8m0wtznygADmm3xfVJt3xezvY6qWyqyo6qcKn+/Nordcct1+oXqy6Le6GkJVdYOr2cNw91CGxpduWUVR1tOzpMXlTAAAAgAElEQVSpr/3gl7r99bfVCJNa1fJ1AHwSiwD4JLA4FAEEEEAAAQQQQAABBBBAAAEEEEAAAQQQQAABBBBAAIGzLhCy2Ca4nSR6ZXSdvnrjNn1341pNpkPqZG1VFsjG0NQKgX1sHzx31UGjBbKx9bOLWXIcEzwyVelf/uwtfebv9+nXfpXLqSX5NL681+K5bhfdD3RnK4DnzfidH3ku2BI6nrh7qTaXt5RmktNbAVx1A+ATvf+p7GOQ17GGtDrPVfpSpRr65vYx3XnrmF4fWa9QOXl1FJYVAMcNU1YFdZoduSLRcNHUxslJ3fvkQX3stTfiDObY2fskLpYA+CSwOBQBBBBAAAEEEEAAAQQQQAABBBBAAAEEEEAAAQQQQACBMy9QN2y2KNGqd3OXyamt/Zes067f2KxvbtmqY81pOZUqXaIQJwD3UlULgPvtny0EdSGoSEMd+sZxskFpUVcBf+Lltr7yzPe0/VChrCqVFA3V44Or9xUAL9gCupcQHxcAJ9p13UAF8AnizhNVAJ/JANgC29w7+Ri4J9G/SKf1X7ZP6P4bJvTzVaPKvVeoLHSf2zx64efGKSlG5f0RdTKb3zwq5yptP/Sevv7Efv3Tg/u1upXVM6B7gbu3PV08EiYAPvM/obwDAggggAACCCCAAAIIIIAAAggggAACCCCAAAIIIIAAAssUCJI/olxrlZWpKj+lttboFyOj2nnDhP7va8bVzloxoI1TcKtEzllgPK9KNAaETkkVE2AVST3/t0yC0pDrklai214/om88/oK2HD1WH2eRZumlpJ5RO7himLmcrsbLvEs7rN8COp03A3jpN7IA2CqHLSfedqieAWyzgO2qrVq2FwD3ItJINbhOppx2wfsJMfhNYghsF5Lr6FDQni1j+sLNH9LRxpBc3tTUqlK+mlQIQ/N3Z4ELspnAPZRUq3JpbPpt3f3Uq/r0ywfVyEeU5amUdOry7SUWAfBJPIQcigACCCCAAAIIIIAAAggggAACCCCAAAIIIIAAAggggMCZFsh9UBKsDXMpX7a1f/WVuu8jG/XnH1yvmbRRB78x7gwxRV0wzwwuHiXLKGMv5zozDklQs6z0yRff0xefeV7/+I22qqxTz6K1ZSNpYwXx3HVmA+BsXgXwCQLgtJIrThwA9+7guLz0fQfAvTN3K61DpTxrqeOG9M1tG3TfDdfo1ZFLVfqG1GhLebnM8Hz+TOBcW45M6Rs/OKjbDxyWU0ejHa/gK7nY33phJwLgM/0TyvkRQAABBBBAAAEEEEAAAQQQQAABBBBAAAEEEEAAAQQQWLaAj6Fu5UtVyvSLVSO694Yt+rMPrdNMc0hpJ1cRK3Rt7m+/l3K/6bO90dyK4G5UrMpLo62gT7x2WH/y/ec1fmRGzs2oStI5UaK1kF5OC+dl39IiB85WAPuGdl0/oZ07xtT2w3Lzqo/nvzycRwFwkPXLDnJVR3kj13Ti9Rfbturumzbpl8Pr5UsLbDsnQTU4EzjVUKehq2d+pZ3f+7k+duBtDVmb7lDJx5B+4UpgAuCT4OZQBBBAAAEEEEAAAQQQQAABBBBAAAEEEEAAAQQQQAABBE6/wGADZwv22lIIem31Bn3mo1v0V2Ob1W5MKytzlS6r5/gOrpikdmfExmi4nt9b1tlkXQHspNEZ6fZX27r/qWe07XBbWTmlkNRzbAdD10UD4NN842e6BXTvcs9cBbDNaLZVb4irLJAt9N6Q9P9eW88EfmN0VM6GKtdF2N2q7aUgB2cCWz/rVVIyrW2HJvXgYwf0idcPqJlncs7X72q9sOMfAlipd70IgE/zg8rpEEAAAQQQQAABBBBAAAEEEEAAAQQQQAABBBBAAAEEEFi+QFDhJR8S+SJR5UL896VLR3TnbRN6dONmTTWnurNmLdxzkrfg0QLfbptnqwatM946FAz2XalMLXUMGipm5EOq33/piO578gWNTU4rCd1EciBMjl2F7Ry9FtADufSZbQHt580AXrpHs80ATiz3lOLsX5sBvHWBGcC9PThzAXDUiv/1qcw107FGS3+7aYP++KO/pjdHVqnjh2WVy3LHpLxZ7+Oiq67ujW25bc6wTzXcqTQ2+Uvd8/QB/e6rB7Uqb6qR2/nK+DzIQubuIgBe/k8fRyKAAAIIIIAAAggggAACCCCAAAIIIIAAAggggAACCCBw+gWsN3OVS2ml3CXaf8l63XvD1Xp0Yr2ODDUUQjkw79XF6s9+C2hXF4D2+jx3g+Dgg3wVlFZBqzu5fvvAe/rT7z+vq6bact4G6B6/lgqAe1XHC7aGPkWRfgWw067rx7Vzx3jdAtpCz4UnG8d3OlEAHNK6BXZvndkAeP7NO4XQlNNR5UmqRzZfqc999Fq9fMllCqGeCew6hVQtPee4PqttZlCwtLtyyqpcW48e070/+KVuf/1tNcKkVrUsIO5X/9qrCIBP8YHkZQgggAACCCCAAAIIIIAAAggggAACCCCAAAIIIIAAAgicDoGgTE4zCs7r4Kp1uuuWbfrmtrUKYUhF2lY1UN1p7+dn2/1a5akFwNYCujsSNrZ9DvJlUJUGZUXQx159R1/60fP6J2+2lGhGZdKIAWssMF1mBfBg2+leUPx+770fAJ/eCmAl/XA1vod1Zl66qPj93srA660a194vl0KpqWZDf759TF+7aUwHR9ar0XHK01whLDy/9/gL6c0EzuUKr+GiqY2Tk7r3yYP62GtvaKRoKS3n3h4B8GncTk6FAAIIIIAAAggggAACCCCAAAIIIIAAAggggAACCCCAwIkEYn2qzey1yl9LJ6tMwbX10pp12vUbm/X/XLtVhZtWJ7VZvomCrAK4u4LkYwWwrboNtP0b5/1aphi/VQe/zpX6g+fbuvPvn9avvzOjKplR6VI1Kpv5W6+Fgt3FWkD32hxbcHw6Vj8ATrTruoEK4BOktSeqAD6XAXBs2xz3xSuEJO7fdHNau7dO6I5bJ/TL5qhya+Ed6ipla+ZdN+xebA3OBC6kMCrngrYdfk9ff/xlfezgfq1uZfV79p6KcPvHT9MWnY5t5hwIIIAAAggggAACCCCAAAIIIIAAAggggAACCCCAAAIIXLgCFvd1mkfUaK+Vy1OpMSV11ujlS0djQPjXV49rcqjTnQFbyoWsnvM6uGbLdp2SbiFpkdZZcuye7J0umQn6+IE39Z+++5wubeexHbSV/JbOqVH1w8Leae2UpzvgPdEu9gPgdN4M4KXjSwuAI4mTth2qZwDbLGALQK0adjAAPtE1nInvWwjsKkvkLeC3C8p1bCho95ZN+uItv653m03lGlLwpbyblMrmnBB4MA6uJazKu1cxbBu1Krb2Hp96W/c+8ao+9cor8sUqNYtE8m1aQJ+JTeWcCCCAAAIIIIAAAggggAACCCCAAAIIIIAAAggggAACCCwkUGe3Qa5MVSWlSt/W/pErdd9HNuqR2Zm/FtD2hvr2ehgPnG126G+3hXMvMaxLSjVUVPoXLxzRF378rH79nZbKpJ752zusX//bP+e5DYCzeRXAJwiArTLabslJWw8V2nOeBcB91e5w5lApz1rquCF9a/sVuvum7Xp95DI184baWVuq6vC6t44PgAdbdVdS6uQ7Xo2q0FVTk/r64/v1qRcPy7mO0jIjAOZXDwIIIIAAAggggAACCCCAAAIIIIAAAggggAACCCCAAAJnTcBKdAunqlGq4zP9YtWI7rlpix7atk6VzfxNinoub5z7O5jsDl5h/XWbxRuraEPdytlesnqm0r968W195Yf7dOVUriS0VPr+8fa6xVo8n67Wzsu1nK0A9g3tun5CO3eMqe2H5WIv68VXSCvFrtjdAHjvnnkVwINDiruEPaflXtvpOc5mNNs+WnV2W3kjVytN9J2rt+juW8b04tr1dRtwtee83dIBcHfTk0q+SOSrprYc+4W+/OTP9fFX39G6dkEAfHo2j7MggAACCCCAAAIIIIAAAggggAACCCCAAAIIIIAAAgggsJhAr7ly9/uuo9wHvb7qcn31xq36r1s2q/TT6mS5XGh0+zgvXgVr+Wbp6wA4RqX2gXMabQX99itt/cmPvq/t7xZyRaUyswDSvl/Fw2yddwFwcpItoE8UACfdGx1gPzcBsE347ce5rqpiS2jbO5sJ/JnfmtBbw6PK7ZjZ7bZX9F/T+/Js1285Ndvr1GkcUsiC1FklZe9p+7vH9OD3XtNv//wVAmB+ESGAAAIIIIAAAggggAACCCCAAAIIIIAAAggggAACCCBw5gRCXZ2rRJ0kUSOv5JTr1UtW6Ws3Tug/X7tZuZXuhnpGr5W1usES0O6F9bLMRimVTrKZv4l9nAT5MKOsSvXPXziiz/zDz/Trh47FGbExIHaJXDx3PwC2GcExCF660/KZI+ndk1Uvl9JM4ufNAF4AYOBqTlgB3AuAz/gdLOcN6jbQ/Sw6qHANtRotfXviCn3u1g/p5yPDSoth5cOlXDEpVzZnq7/nBMC2jXHfLCK26L/u+V0mqYY6lcamfqnP/91rBMDL2RaOQQABBBBAAAEEEEAAAQQQQAABBBBAAAEEEEAAAQQQQOBUBUrnlVS5CptdWyZ66ZLLdf8NV+pb2y9XxzdU2ODegTU/AI4hoB1imV93rGz8UilVqdQoOvqDfe9p5w+e19jRtqq0E882P0ad7Yx83gXATruuH9fOHeN1C2hrk33c1feBThQAh7SOTc91wL3w8+JUuSGV6VH5KtO3tl2h//Bb2/XO8GVyRUNybblQz2y2tWAA3P2G1Rfb/8rMHgSnJOS6anKaAPhUf1B5HQIIIIAAAggggAACCCCAAAIIIIAAAggggAACCCCAAAInErAAr5VmysK0kjLRK6vX6c5btus7Y2s1lVngl6u0ts8Da8EKYCcl1byZv14abQd94pV3dPfTL2j74RmtKmZUJFk8Wy8AHhyJG7++0BvYN3pp49IFuCe65WV/f3YG8ClUADvLSLszgPfsnTsDuOoGwPPv+2zf38IQXnnqlJX2BwGlWr6hv9i6SffcvElvDa1XWnkVrj27eYsGwLP7FWRBcNHsSEWiZscC9Ns/fo6Lu5f9DHAgAggggAACCCCAAAIIIIAAAggggAACCCCAAAIIIIAAAue9gFVlWh9nV/nYerkKmYJr68DqdfryzZv16PiVOjQ6KVWJ0iJREfotf+3mBvPZON43xGwvBsDW/rk3zHd1O+h3XmnrgSee1tixGQ1VMwrWTtr72HbaXmch6/kfACfadd1ABfAS1b8x90yskroOgLcdKrR7BQTA/Rm+QaVP5IOTrxJZdfjR5rT+Ytu4/uP143preLWmUot0672Lz5LdqO17rwX04E+AHVSNyvsjKrJCKkcIgM/73xBcIAIIIIAAAggggAACCCCAAAIIIIAAAggggAACCCCAwAoSCJoZOqKh9lq5PFXZmJLvrNHL60b1pZsn9DdXjevwyIwqV0mukK9SBVnF7mDZ7WzdZwx9bdnMX19JlaW5WanhVqV/+bO39OWnn9Om9+p5v72VzA9Q55eDnqUK3xNtWr8COJ03A3jp+lULgG3+sR217XAdAG89XMS7TmNb7Pr152cFsHVrtlg3URL/QKBU4RK9N9zR34yt1523fFC/bFyimWRYVVpJyTEpb9ZpcHf1Wlv3vhLinVfdAmdHAHyiB4/vI4AAAggggAACCCCAAAIIIIAAAggggAACCCCAAAIIILBcgViQ6YKSMlWRlKpcW280r9TXbtyoh7eu16HhhhQssrPyztkmzQvMvI01oPUh3cMsMw5JULPK9c9ePqT/+L2f6Kqp6dg2eHCtvAA4m1cBvIwAuKj5FgqAF50BfJZbXJ/4mbFnIFHpg5yb1mQj0yMT6/X5mz+k11d/QL5oqMo6UpnPPdW8SuDj8n1aQJ+YniMQQAABBBBAAAEEEEAAAQQQQAABBBBAAAEEEEAAAQQQWJ6AlwqnslGq7TO9uWpEX/+NLfrmNevU9kPqZLlc7O2bDIS+vSC4X9Np7+VDHQDHVs5W45lIq1uV/ujFN/TH/7BP175rs2JzBaVzLm3FBcC+oV3XT2jnjjG1/bCcumXPi4AHX8VK314F8EMPz60AVrJIgHzeBcCW8fv6RpJ2rAo/MpTp25vG9ZWbxvTKmvXypbXzbi8YAC/2PDIDeHk/qRyFAAIIIIAAAggggAACCCCAAAIIIIAAAggggAACCCCAwIICvTmt9ZhWJ+fa6iRBr63aoK/duEX/dctmyU2rTHK5qhHn+IbBQb+9Aa/dUl8LfktftzCOUWi3l/FoK+j2V1t68Eff1dbDpUpvrZBTOVlI2A9NjwuAz9N967WAnk7SGAA/sGM8BsB1hfTiK7aAXqICeNEA+HxziON9u+m+rBLYZv96tbOW9mye0N23Tuid5qimE9dt72w3UA92XsqHAPh822iuBwEEEEAAAQQQQAABBBBAAAEEEEAAAQQQQAABBBBAYMUIWPibJ9alOVFWJGr7oGYn0b5LR3TnbRP6zsbNmm5M1cFdXD7+r/6sX/Fr57HPGqVUOhdn/tqc2zKx+b65sjLoky+/pft++Jwm3gtKuu2jXfAKA+GvnXWlBcCTmY8zgB/cMa6OBcDV0gGnBcCurPm2Hiq0Z+9jsRV0bwbwbAAcA9ZavVdJff49WN3nIlaE216WKl2mImlr97YrdNfNH9Kbw8NqmUujkvwxaaZZtxBfZBEAn3+7zBUhgAACCCCAAAIIIIAAAggggAACCCCAAAIIIIAAAgisEAGL7wrvldmcVl8pV6KX16zXvTdcrUcn1uvIkM38tX7F/Xm/VrFbr4EA2NuA396X6sG/vpSqNKhZtPXpfYd1xzPP6tpDLWUxLFx8zQ+AY8fpgXe0otPzYfUqgI9lTruuH48BcG5BZ+mXDDhDWkkDAfDePcsLgHv3fL7c/0J7YH8GUPohpeGoZrJMfz1+hT5/83a9OnqZ0rKhdtZRCDkVwOfDA8w1IIAAAggggAACCCCAAAIIIIAAAggggAACCCCAAAIIXKACIZP8jNqJ16uj6/TVj2zT7m1rVYahWMkZg16b9RqX/WsB59xlVbyJZcBx5q9T5Vx8ic38/b1XDur+J/bp8ulcq4q2gmvMhsfVAoWg8wPg+cd0O0qf883oBcAnXQGcVnLFhVIBPH8bvGQV4EmutCh1rNnQdzZt0pdu2qSXL1mvtPJqx2dq8UUF8Dl/tLkABBBAAAEEEEAAAQQQQAABBBBAAAEEEEAAAQQQQACBlSQQZ/46J1fV7ZcLl0lqa/+addp1/Wb92TVbVfhp5alV/lq17twKYAuEey18LYy1mb95GuqWz5YP23xg57R6ptJvv9rSPX//t/pHb+XyoVKQhc2putOBrVvycWulVQBPpslsBfDJtoDedqjQ7hXdAnr+9gUFn6jwTllu/3pNNaa0d/OE7rxlQoeaq9Xy9aZbIbc1E58/MZkAeCX9NuFaEUAAAQQQQAABBBBAAAEEEEAAAQQQQAABBBBAAAEEzqmAxW0zw0fUbK9Vkqcqsiml7TXav240zvx9ZOO4ppqtGM/Vs3ktAJ7bcznGd7EltItVv7IQOYkdpFXZ4YlToxP073/ypr7w4+c0drQTj7NX+MpL3g6yF/bXYJvn86XC90Qb1asAnk5S7bp+Qg/sGFfbWkCH+ZHm3DPZDGALy03VZv9aALx1oRnAJ7qA8/T7lbOnLFFie+1K5UmuyUbQIxObdM+Nv643VjWVuyEFX8q7SalszgmBCYDP043lshBAAAEEEEAAAQQQQAABBBBAAAEEEEAAAQQQQAABBM4/gTLmtlatm6qTlqpcW28MXam7b9mob0+sVztpKLcE1qp4u9WZCxTpzs4EjjmwHW8vsRbQidSogj6577Duf/JZjR9tKQnW77he9amPnwHcC4C7l3f+wS1wRf0AOIsVwCcVABc14YUYAPep6j8SsLC/k7ViS/GHtl+hO27artdHL1Mzt5nAbakq5rQUJwBeEY8/F4kAAggggAACCCCAAAIIIIAAAggggAACCCCAAAIIIHBeCNhg3sqp0yiV+0xvrBrRPTdt0aPj6xQ0pMlmHpPJusVzN/qNKe/AcnVFsFX8xhC0+60yUWz7/Ecvvq3PP7NPY+/lalYtlbHlbz1DOAbAg3HfwFt0T3teMC3nInoB8IxvxArgnTvGYgWwm1fdPP9cwVeK3bW7FcAPPbzMCuBeIfaCifxyrvhsH2Ozo7thf2ir08w1nSb6b1dt0T23jOnFtetjG3JrPz738br943Nrzs/2dfN+CCCAAAIIIIAAAggggAACCCCAAAIIIIAAAggggAACCJzXAhanuRg4xnpM31HHBx0c2aCv3bhFe8Y3K0+n1Ukt/M3qgt7BkLHb7rm+xRBn/tqsXzsuzvDt/jfaqnT7K239yVM/0Kb3CjWrSiFkspbAVh4c/4kjgnup79yMecUGwNYC+joLgOsW0LX04iu2gL4oKoB9t3u4BcF15XkRb1zavXVCn/vNCb05PCqr/7Vv12pBVACf179MuDgEEEAAAQQQQAABBBBAAAEEEEAAAQQQQAABBBBAAIFzKxCk0sK3RJ00UVoE+TLRzy4d0X03TuihLZs105hSfVB3tq+zqkwnN5sC98PjRimVFuSlUlJ1g+BKyqqg33/5TX39yec0cTRXEtM8CwDryt+6P3T9sfP1jNyVFvjO38fZCuDEzwuAly7RtQDYxT2Rth4qtGfvY7EVtL3KKoO7eN3QdGBbVmRZrIW/A2XiCspdpqlmW9/ddIU+e9uHdKgxrBk/rDwrpeQYAfC5/YXBuyOAAAIIIIAAAggggAACCCCAAAIIIIAAAggggAACCJz3AtZmN+QqGpVClejA6Hp97SNX61vXrFcIDbVi6jiYLlrb3jq4s//F7wxmmvHjIF8FVYnULCp9et9h3fHMs7r2UEtZqLrn64a/FvzOCYC7r1+RgWZ/t/sBsIszgGcrgGPQvXgIHNKqG8rXAfDePcsLgHvvvLKDc3uuhiR/VNONTHu2XKG7b9yuA6svU1o0lGdtAuDz/hcKF4gAAggggAACCCCAAAIIIIAAAggggAACCCCAAAIIIHDOBCxjtVm/3k3LhUQvXrJOX75pmx67eq2OZUPK07Y13Z17fa4bAFe9WcD1t3tHWQBpbZ2DD1rdrvR7L7+l+5/Yp8unc60q2gpx5q8tX7eI7lUBd7/q7PvBvttv/Bu/tcJm3J5yBXBayRUXSwXw3EcryKvVcEpCrkZRqpU2tHtik7580ya9vGa90jIhAD5nvy14YwQQQAABBBBAAAEEEEAAAQQQQAABBBBAAAEEEEAAgfNUIKjwTqkN6nWVqpCpSNraf8k63X3LZv3t1Vs12ZiWU6lSiep+xIPpqwXAdXAba1njt+p2z/EwC3Bd0OqZUr91oK0v/fj7+kdvFvLBztOQtTiW7L9FAmBnwXJvKvFAGfCKDYAT7bpuoAJ4ierfKDnQAnrboUK7L+gW0HN/REL8wwELeZ0K+0OD4FX4ae3ePK67bxnXoeZqAuDz9LcKl4UAAggggAACCCCAAAIIIIAAAggggAACCCCAAAIIIHBOBIKK7IjKsFaNIpULU1JnjV64fFT33jihh8fHNd1o1S2ZLc0NiSyUi2t25q99Ulf/WgNoa/VsgW9hWbGN8k0SDRVBf/TCm/rMPzynaw51ZF2N7TTeqn1j5+e5/Z1jJXB3+RXe+rl3H/0K4HTeDOClb9AC4KSshWz2rwXAWxeaAXxOnp+z8aZ254lCbA1uEImODnf038bW6+6bryUAPhtbwHsggAACCCCAAAIIIIAAAggggAACCCCAAAIIIIAAAgisDAELJUOMFlN1klJJaOul0Sv1J7+xUd/avl4zaUNlTGBjb+bZxs51ke/cls+xNbSlujEg7s/8Xd12+uRLR3Tfk8/q6smWvPoVxHZq546ff9sLgGPl7wUXAGfzKoCXEQAXdd5+cQbAvZ8le1itCtj+cmBa01mmxzZdSgC8Mn7VcJUIIIAAAggggAACCCCAAAIIIIAAAggggAACCCCAAAJnR8BLpVOVluokmQ6MjuirN2zRtzev01Q2pDR0lPvY2Lk/1TdYnW9d82vL2vPG6tb4xW6lsCpVibS6VemT+9/VHX+3T5uP5Bou2/Wc3+6KAfBgC+Tu92bPd3YQzsq7zFYA+4Z2XT+hnTvG1PbDcrH99eIr+ErpQAXwQw8vswJ4hbXIXtYmVL7bVrwdn7WZjBnAy3LjIAQQQAABBBBAAAEEEEAAAQQQQAABBBBAAAEEEEAAgQtZwGp+eymsUztrq1FIr41u0Bdu3axHNk2onc3IK1fu025z5oGYNrZ+7qe4vSrdulI4WLdepXkV20F/cl9L9z39Q20+UqiZW4qZKiRBla/qYmE7U68CuF9g3A+UL6Bt6AXA00kaA+AHdozHANgqWo+vge7feGwBTQVwt0t4r/24zZ22P0wgAL6AfkS4FQQQQAABBBBAAAEEEEAAAQQQQAABBBBAAAEEEEAAgZMXqAO0dpLIWzvdKijLg15ee7nuvHVC3xlfr2PNtmRVqfFQm9HbrbqMLZ9tDfx/DHHrc5ZJN9H1iRrtSv/iZ29r5xPP6oqZjnrZsLP3dEEhVgrXywLgC6nV82J70guAJzMfZwA/uGNcHQuAqzk10Me93AJgG31rSFsPFdqz97HYCtrMrDJY5m7rAg/Q+zdp99oNgF1JC+iT/yXAKxBAAAEEEEAAAQQQQAABBBBAAAEEEEAAAQQQQAABBC4kgdJ5JSFX6StZn+b9a9bq3g9v1yObN+jwcEvBSnhnl/V2tgDY5q/2Z/4GF2LrZx8szLWKXslXVcwiLeT91z89oi/8+FldNTWt0aJcssK1VwEcQ+ILePUC4GOZ067rx2MAnFsAXPq5bbDnGYS0Uhyb3A2A9+5ZXgDcO82FMkN5sUfDhds/foE/OhfwTwW3hgACCCCAAAIIIIAAAvTmg34AACAASURBVAgggAACCCCAAAIIIIAAAggg8L4ELCibSTM1qxn54HVgZJ2+dPOYvrXlalUaUpEdVqlsTotnuWSBALiSD05VTG2dfBlUpUGNotKnXnxXD35/n66czNUsW6rS+uUWRMbu0fPWogHwBTbD9pQrgNNKrqACmAD4ff3o82IEEEAAAQQQQAABBBBAAAEEEEAAAQQQQAABBBBAAIELRcAm/lpI6+LM1EqFMiVVWy+tW6ev3bhZezaPq1SlTlopuFz18b1liW23IjhY5bBiO+c8reQrpyoO8nXKiiDnKv3BCzO6/4c/1MZjpfKk1FDu5V2iyufxddUiAfCCLaAv1AA4TWYrgE+2BfS2Q4V2X9QtoI//qaQC+EL5TcV9IIAAAggggAACCCCAAAIIIIAAAggggAACCCCAAAIInFDAwty8cURltVbDeSq5KamzRi9+YFT33jihb02Mq9Vo1eeJvYJ78W/d8rm/6vbPSVWnskVaKbHOxDEbTjRUBP2rF97U5/7+OV1zqNNtBR1rgy0f7g6o7Z8tdpTufnqht37u3XWvAng6SbXr+gk9sGNcbWsBHcKSLbJtBnBS1l42+9cC4K0LzQA+4dNwYR5AAHxh7it3hQACCCCAAAIIIIAAAggggAACCCCAAAIIIIAAAgggsICAhYatNGi4k6pKSs1kbb3RvFL3fmSjvnXNeoXQUMc6PFsE2R0WO1v/OzDztz61i/N+e0Gxq4JCIq3ueH3yxcO678lndfVkS17Wr7iuFI6vqhPgOasXAC9Y+XuB7mQ/AM5iBfBJBcBFnccTAB//cBAAX6A/MNwWAggggAACCCCAAAIIIIAAAggggAACCCCAAAIIIIDAQgI+JofBV+r4VK9cMqIvf2SLHtu0TpPpkPLUWj5bDGvtobvLju82ja6/Uge4FugGV1kMHFtJW/Xv6lbQ7+//le54Zp+2HM41bDN/u4HvcQFwfdK4ejOBL6Y96wXAM74RK4B37hiLFcBO1ZIMtnfpQAXwQw8vswL4AmuhvRgSAfDF9FPEvSKAAAIIIIAAAggggAACCCCAAAIIIIAAAggggAACF7FAP8Rta6ohHRzZoJ0f3qzdExOaas7IKVfl0q7QQJVubP3c/9w+stm9PoR65q9lxa7S6pmg336lpW88/UNtOVKo2bGUMlVIgipfHV8BTAAsV0oz1gL6OguA6xbQdaC++IotoKkAXhSIAPgi/iXHrSOAAAIIIIAAAggggAACCCCAAAIIIIAAAggggAACF4VA8LKkMfeJsnZDUq6X11yuO2+d0KOb12uy0Y4VvHHFY+vqXzc787dXASylVT0VuEglXwVVMS9O1OxU+rc/eVt3PPOcNk2248xfyzGd9YR2IVYK95a1gL6YWj0v9ozNVgAnfl4AfHyL7MFzWABswbEhbj1UaM/ex2IraHuVVQbX+N0xyxdhhTUB8EXxW42bRAABBBBAAAEEEEAAAQQQQAABBBBAAAEEEEAAAQQuZoEglV5FVsqFUgdGL9NdN23XIxMb1M5a6vhkAKfX/tnFvsz2vxgnuhADYav6tWTX2j37qopZYzNP9OkXj+j+J57VxmPTCmlVzwZeZPVmAPdaQl+sO9MPgF2cATxbAWwh/EDF9Xwf89VAALx3z/IC4N55ltiaC2IrCIAviG3kJhBAAAEEEEAAAQQQQAABBBBAAAEEEEAAAQQQQAABBBYTyL2Xk/UMzrRv3bC++pHN+s6mqxXCkCZXHZaqbG7g6CwQdrHPc12raxW8QT44VTG1dXX1rw9qlJX+l5+8qy88s0/jR3M1y5YVBC/ZxHjRAPgimVHb26dTrgBOK7mCCuDFnncCYH4XIoAAAggggAACCCCAAAIIIIAAAggggAACCCCAAAIIXGAC1qTZycV2zkEqhlRmR/XCurW645Zr9f2rN6njSnVSS1xzyap6Z7sO2wfdiuDgY4WvC9byOchXLs78tUpgm+u7eqbSx16Z0Z8+/pQ2HSuUlGVsHx2sojgmlDYj+HjaRVtAX7QBcKJd1w1UAC9R/Wuagy2gtx0qtJsW0HMeMgLgC+zXGbeDAAIIIIAAAggggAACCCCAAAIIIIAAAggggAACCFzcAkFldkRVtVZZxwb1TikUa7X/0hHdceu4vr1pQq1GKxLVVb29kLZu+dxfdfVvUtUtny0ATqzzsJcaZaKRPOifvfJmnPn7wUOd+D1bMXSOI4QXbwF9ce9P/+77FcDpvBnAS9tZAJyUtbDN/rUAeOtCM4AvUmgC4It047ltBBBAAAEEEEAAAQQQQAABBBBAAAEEEEAAAQQQQOBCFciToKydylLCVqOt15tX6u5bN+rbE+vV9o04vzeGvd1hsLNxY3fmb9/F1bN843FBrgoKibS67fSHPzuiz/7Ds5p4r6XhouxNCo4v7bV4vlB9T9d99QPgbF4F8DICYOvo7QiAF9oLAuDT9YRyHgQQQAABBBBAAAEEEEAAAQQQQAABBBBAAAEEEEAAgfNAwEulk3ypwmd6Zc2I7rppix4dXxdn/k43O1KwmcCxTLde1tI5jpStK4Bji+dePuyqGO4GVaos/G1V+p9feFf3/GifLm3lWlW0FNzcPs8EwMt7DGYDYN/QrusntHPHmNp+WE7dcupFThN8pXSgAvihh5dZAXyRtNgmAF7e88dRCCCAAAIIIIAAAggggAACCCCAAAIIIIAAAggggAAC561Ad+ZvHd9Koa1WI+jgyAbt/PAW/fmWzepk0yrSXKpS+WCZ70BoG1s/9z+PnwVr91xX/tZZcRXD399+pa0Hn/qhth8qVPlSSZEq2HGuH1oSAC/vQekFwNNJGgPgB3aMxwDYZjIvMDp59qSxBTQVwIsiEwAv7/njKAQQQAABBBBAAAEEEEAAAQQQQAABBBBAAAEEEEAAgfNSwNJcqUgSJVUiVwZZqe5L60Z0520TenTTZk01piSV3av3sv/FzHd25m+38teOsCy3O7+3TOInUuKVtp3+zU9/rjue+am2vNdR2q0mdVXSbRNNAHyyj0cvAJ7MfJwB/OCOcXUsAK56tdgLn9ECYGfb6aSthwrt2ftYnAVsW2WVwbJ96+5lL0ke6Ph9spe54o4nAF5xW8YFI4AAAggggAACCCCAAAIIIIAAAggggAACCCCAAAIIzBEIXgq5QlqpDIkOjK7XXbdcrUcm1quVNFS4YuBwJ+espNcqhevK3xgXuhBbP/sQYqBbeclXVcwSkzLTp1/6he5//IDGJt+VX6o8lRnAy344ewHwscxp1/XjMQDOLQAurUX34si2zzHP7wbAe/csLwDuXVh39POyr3OlHUgAvNJ2jOtFAAEEEEAAAQQQQAABBBBAAAEEEEAAAQQQQAABBBCYFbDwNveZMk2rcIleumSdvnLjNj06vlaVzfwdatczgQeWc8mcANjKfi309cGpim2fnXwZVKVBjaLUv3rhHX3x6YMaO3ZIjdKpcYIZtbSAXt4DesoVwGmlmOlTAbwgNAHw8p4/jkIAAQQQQAABBBBAAAEEEEAAAQQQQAABBBBAAAEEEDhPBEqr1rWQ1sp0bfZulSmorWcvX6cv3bRZf3v1VnWSaRVxUGwSZ8rG3s7xP6sAtgDYPvVxHrALQUUa5CunyspDvVOWB3lX6dPPz+j+p36kjcdaahRelffx62Fg5u98FgLg5T0oswFwmsxWAJ9sC+hthwrtpgX0HHAC4OU9fxyFAAIIIIAAAggggAACCCCAAAIIIIAAAggggAACCCBwHggUPiikR5Tka+WLVEU2pbS9RvvXjcaZv3+1aVzTQ61u2FvFALhu62xBb10JXE+Irds/J1UdDFsAnFhnYcuGfaKhTtC//cmbuuOZ5zR2tDM7VtZZu+nYA7o/8/c8YFmRl9ALgKeTVLuun9ADO8bVthbQwQL+xZfNAE7Keh9t9q8FwFsXmgG8IlXe/0UTAL9/Q86AAAIIIIAAAggggAACCCCAAAIIIIAAAggggAACCCBwlgSsm7NN7fVVqk5aqnJtvTF0pe66ZWOc+dtOGuqkdaVvjAhDf5psHQB3Z/7G63Wx9bPN/7VjXRViwfBQ4fXJFw/r/ief1djRltIwOENYosL39Gx2PwDOYgXwSQXAVtztCIAX2gkC4NPzfHIWBBBAAAEEEEAAAQQQQAABBBBAAAEEEEAAAQQQQACBsyFgFbiVU6dRxtm/b6wa0d03bdF3xtcpaEiTzXy2ujcmhLa6IXAvCu7Vl1r7Z2vlXEfCVaz+Xd0K+tc/+5W+8Mw+jb2XK6taCrHit78IgE/PRvcC4BnfiBXAO3eMxQpgd4Lq6uArpQMVwA89vMwK4Lr0u/7bgAt4EQBfwJvLrSGAAAIIIIAAAggggAACCCCAAAIIIIAAAggggAACF4ZAsPrc2eyu8h11vHRwZIO+euNmPTw2oU42o06aSyHt3vJAyheTRhcLgu2r1uq5SBRbQ8eZv/ZFX2n1TNDvvNLSn/7whxp7r1BWWcqYdquE+y2fCYBPz1M1GwBbC+jrLACuW0AP1mgv9E6xBTQVwItuAgHw6Xk+OQsCCCCAAAIIIIAAAggggAACCCCAAAIIIIAAAggggMAZEQgxrLXezIVL1MgtCg568ZLLdeetE3pk83q1fXtgJq+Xc74u/g3dKNHC3+7KYuWozfy1IDiotJG+ZaJmVenfPve2vvz0c7pipi2rDo7LekLHFtEEwKd7e/sBsJ8XAC9domsBsCvrSt6thwrt2ftYnAVsr7LK4NmBzb1O4PWjUG/jRbAIgC+CTeYWEUAAAQQQQAABBBBAAAEEEEAAAQQQQAABBBBAAIGVLFB4r7TMVaQW/CV6ec1a3XXTdn17YoPaWUuqLCHuLSd5X6eDvZm/9ejf7qrn/dpyoZJ1lB5pJfqj54/oG088q/Uz03WJcPeYhdyoAD49T1M/AHZxBvBsBbBtyhJ9mkNaSQMB8N49ywuAZ5+QCzwIJgA+Pc8nZ0EAAQQQQAABBBBAAAEEEEAAAQQQQAABBBBAAAEEEDhDAkGZnJtW6RK9sGadvnzzmB4Zu1ohDKk9fFjqNNWb7xuDXWcBYvwoto6O7aOt/LMuC45fCfa5D1rdqvTJl97Vl57ap/GjuYJvqVEtPSaWAPj0bPQpVwDbHwIUVAAvtgsEwKfn+eQsCCCAAAIIIIAAAggggAACCCCAAAIIIIAAAggggAACp00gqHROSfAKqtT2mbza+sWqdfrKjZv1F9vH1fKlQmqhbhGrQQebBs8PgOsg2ALfOgCuhwFb+Fvod15pa9fjP9SGqVKNqlRSeXklCt4SxoVLRQmAT89G9wPgRLuuG6gAXqL61955sAX0tkOFdtMCes6GEACfnueTsyCAAAIIIIAAAggggAACCCCAAAIIIIAAAggggAACCJwWgaAqPaIirFVapar8lJL2Gv30A6O678YJ7Z4YVyftxIgwuFLe5vzOH+4aK30t9rU20N1u0N1xvgoW/jqtmfH61Ms/1z1P/1RbjrRjgXD9Kl9/cLEMjD0te3ZqJ+kHwOm8GcBL92i2ADiJs5wVZ/9aALx1oRnAp3ZZK/5VBMArfgu5AQQQQAABBBBAAAEEEEAAAQQQQAABBBBAAAEEEEDgwhGonFR6q+xNJVcqLdvad8mV+sqNG/XQNetVhYYqZwmttXnuV/POEejO/o1xbpDsnDZW1pdSEqRm5fWH+36hzz9zQFuP/kpNK/YdXLFSmHWmBfoBcDavAngZAXBRd/QmAD5+lwiAz/STy/kRQAABBBBAAAEEEEAAAQQQQAABBBBAAAEEEEAAAQROQsCrklORlAoh0xujI/rsrVv03U3rNJUOqUwLyWb0hqQu7Y1rfmBYfz1+tTsO2MLfKglqFqX+t2ff0V1PvaY15bta1fFy1kN6cBEAn8R+nfqhswGwb2jX9RPauWNMbT8sZxu8xAq+UjpQAfzQw8usAO49Jhd4vk8AfOrPJK9EAAEEEEAAAQQQQAABBBBAAAEEEEAAAQQQQAABBBA4LQI2oTc2bI6hbuXbclXQq6s36LO/uUXfuXqzZprTkvK6MjhYaLt4itf7TtUrEnZBWVFPAv6DF1r60x8+oY3vtZWniZLKzmSJcj90ZMbvadnUE56kFwBPJ2kMgB/YMR4DYGvTvVRGG1tAUwG8qC8B8AkfPQ5AAAEEEEAAAQQQQAABBBBAAAEEEEAAAQQQQAABBBA4cwLW7lkqkkRJmcTgV1WiV9aO6I7bJvTtsc2aTjsKsS64UnBe/YD2+FbBg+N7SysStkN8R80i6I9eeEtf+PFzuvaQlHTz3tCd+VsNBMDJkvHjmZO42M7cC4AnMx9nAD+4Y1wdC4BjKL/4sgDYWdG2k7YeKrRn72OxFbS9xiqDY59vW935z/FDd/GMdSYAvth+krhfBBBAAAEEEEAAAQQQQAABBBBAAAEEEEAAAQQQQOB8E7ABvSFXSCuVIdFrI+t19y1X69sT69VOGsp7fZx7191t67zYbcTMN0hZJXUSaahq6fdeOqyvPvWsNk62NNrpR7wWDMYZwQMNpS1gHgySzzeuC+V6egHwscxp1/XjMQDOLQAul67wtuckdu3uBsB79ywvAO65uaVHDK94XgLgFb+F3AACCCCAAAIIIIAAAggggAACCCCAAAIIIIAAAgggsHIFLIvLfaZM0ypcopcuWaev3rhNj46tVdCQJpttqczkLCTurQUC4MHxrhYsxgTXS6talf7dTw/qM3+/T1dN5kpDW82yoWAhrxUfdwNgO7WFxnF5axY98PnK5T2vr/yUK4DTSq6gAnixzSUAPq8fey4OAQQQQAABBBBAAAEEEEAAAQQQQAABBBBAAAEEELgQBYIq5+RtSK+1Xq5SBXX0/11+qb5004S+d9VWdZIZdZJSPjiFyno5D6yBAHh23u9gz2Af1Ow4eVX6/Z+19OBTf6srJ/N61m/I5JXG7y0VANu7XeiVouf6yZoNgNNktgL4ZFtAbztUaDctoOdsJQHwuX6yeX8EEEAAAQQQQAABBBBAAAEEEEAAAQQQQAABBBBA4GISCNab+YiKaq1SC37dlFSO6GdrN+iLt43rrzetV8da/CoouEI+JFLwCouksb2q3djGuRsMW/3uJe2gf/+TN3XnM8/pAzOdgTDX2gsnMQAeXBfTjNjz5XHrBcDTSapd10/ogR3jalsL6BBOOAM4Keu23Tb71wLgrQvNAD5fbvQsXwcB8FkG5+0QQAABBBBAAAEEEEAAAQQQQAABBBBAAAEEEEAAgYtZoLSg1gX5YFW/pZKqrZ9c+gHdu+MaPTKxQZOrrOVzUy72ca4n89rHiwXAveC2UVor6brz8yVFqd9/8bC++qNndfWxlrysX3B/OZf02z13v0wAfPafyn4AnMUK4JMKgIu6fTcB8PH7RgB89p9l3hEBBBBAAAEEEEAAAQQQQAABBBBAAAEEEEAAAQQQuHgFrEzXOZWuVFCmN0ZG9LnbNmn3lo0q1VRIJ2Oy56qsO8h3cSoLe63y11JfX0rVUNDIZNAfvvym7np6n7YdyuWLtuxUwfX7Rjub/7tQi+fBQcIX7w6dtTvvBcAzvhErgHfuGIsVwLFV9xIr+ErpQAXwQw8vswL4ItlfAuCz9gjzRggggAACCCCAAAIIIIAAAggggAACCCCAAAIIIIDAxSpQV/LO5m+uo1AFHVy9QX/8m1v0lxMW/kqV9fW1j4LN37XAdnCwb9/O2j6XXrGKN0aFPsheOlQW+sRLuR740fe18VihtKpikFx5ayncDxUXDYAv1u05R/c9GwBbC+jrLACuW0D3n5SFLywklRIqgBfdNQLgc/RA87YIIIAAAggggAACCCCAAAIIIIAAAggggAACCCCAwMUhUMe+pUvUShJlhc32DXrh0lV64MMT2rt5s2aSeubv7LLs10LgAaA6Qpas1bO1kS5SxdC3TOw7Ha1peX0qVv4+p4mjpeKXbdKv8/J2elfJd4cEu9484d5J7e2chc4Xx46cL3fZD4D9vAB44eC/d90WADv7WwEnbT1UaM/ex2IraHuVVQZ3N7/XQTy+7GLaXwLg8+UJ5zoQQAABBBBAAAEEEEAAAQQQQAABBBBAAAEEEEAAgQtVwILXkKvTqFRViV5Ye5Xuu+Fq/dWWy5WUmWYsyR3M/CyMnWcRRwL3Vvfj2PY5CRrpFPrDfb/QF/7ugLYc+5WyKu3Gxd22z7Ht9GAAHCPB4wLCXh5MEHx2HsR+AOziDODZCuAlqr/jzqVVLBTvBcB79ywvAJ59fC7woJ8A+Ow8v7wLAggggAACCCCAAAIIIIAAAggggAACCCCAAAIIIHDxCpSZlMwoT7x+uu5SffHmD+nxq9ap4xsqfT6n+NeQ3EDYOzi2tfdlC2ht9m/wQZe0cv2b59/UXU8d0NriXa3qeIXEd+uJBwLgWA9cL2sBHVeoZpNmCyN772WtpVlnXuCUK4DTSq6gAnixHSIAPvPPLu+AAAIIIIAAAggggAACCCCAAAIIIIAAAggggAACCFxkAkGlc0piJWelUpmC2jo4uk5337JZ//WacRXZpFRY6ppaGe8cnzkBcDe1dVXdxjemtJbQOmm0leuf7i/0vz/+XY2911KepPV7epsia32fTz4AtregAvjsPK79ADjRrusGKoAXmf3cu6rBFtDbDhXaTQvouT8/4faP8zcMZ+cZ5l0QQAABBBBAAAEEEEAAAQQQQAABBBBAAAEEEEAAgYtAIEjpERVhrZIyVeWn5PMR7V83ojtuHddfjU2olXVn/jqr/rXwd24APDj/N2bI9p+1/LVl6WxS6JIZr4+99gvt+t5z2ni0jJmwpcIxVBxMkC8C8ZV6i/0AOJ03A3jp+NICYOsabkfZ7F8LgLcuNAN4pcK8z+umAvh9AvJyBBBAAAEEEEAAAQQQQAABBBBAAAEEEEAAAQQQQACBvkBpRb0uyIVUwZVKy45eWr1Jd92yUd/evF7tJFXZ68VsVbpx8O68ib91ge/sipW/TrKZvxYAr+1U+nc/fUP/4b8f0FXThzTcSeQGX+HnTxBmh85HgX4AnM2rAF5GAFzUFeEEwMfvLAHw+fi0c00IIIAAAggggAACCCCAAAIIIIAAAggggAACCCCAwIoVsPm7TqUvFUKmN0ZG9blbPqhHJtapUkOtplX9DrRntvucl/dZA+fZL8cs18lXdafokXalP9j/uu594jVdNfOufJUo7SfKtRoB8Ip4emYDYN/QrusntHPHmNp+WC627158BV8pHagAfujhZVYADw6UXhFCp3aRBMCn5sarEEAAAQQQQAABBBBAAAEEEEAAAQQQQAABBBBAAAEEZgViGW//M9eRQtBrqzfoMx/dokc3bVQnm1JpfXurZrft80CV7mzFb53Q9QLgKglSFXs6y1dOQ0Wl//XvW/rajx/TJZ1OnPcb5OW6s4ZnL4AAeEU8m70AeDpJYwD8wI7xGADbs7NUDXdsAU0F8KJ7TAC8Ih5/LhIBBBBAAAEEEEAAAQQQQAABBBBAAAEEEEAAAQQQOF8FumWVNsu3SlT4oLRI9OKlNvN3Qt/ZtFnTWUdyvSG+dryv8+LuS+uwz0I/ax1t3w2xBrRMQ7dFdKIha/v8k7d15zPPaeNkHo/1sTd0f9lr4yIAPl8fljnX1QuAJzMfZwA/uGNcHQuAqzkNvY+7FwuA4+PkpK2HCu3Z+1hsBW1Pg1UGy/5woH6kZv8uIb7X0p2lV4TZci6SAHg5ShyDAAIIIIAAAggggAACCCCAAAIIIIAAAggggAACCCCwqEDpvJIyl/VpLpXoxbXrde8NV+vRifU6MtSQqtmhv/U5erntnFm/dQBcZ3Z1C+CsqtRJpGaR6JMvHtHOJ57V2LFpyddJXvef2esiAF5ZD2kvAD6WOe26fjwGwLkFwKWfO9N53m2FtJIGAuC9e5YXAPdOc6EHwQTAK+vngKtFAAEEEEAAAQQQQAABBBBAAAEEEEAAAQQQQAABBM4rAYtip9NMmablQqLXh9fp7lu26aFta1WGIZVJO84CjlW/swlc94NuABwDufh/dbBbuaoOiZNKq1pB/+Yn7+qOv9unsfdyJaGlMq0riAmAz6tH4aQv5pQrgNNKrqACeDFwAuCTfhR5AQIIIIAAAggggAACCCCAAAIIIIAAAggggAACCCBwsQsElc4pscpeVyl3qSrX0QvrLtWDH57Q7i1bVboZ5bEfr4utoeesbgWwZb7Wrdf+zRNr6VzPfi2TSs3cRv/m+uQLHT3ww6e08WihtLLzpQrW4nm2pXT/zFQAr6zncjYATpPZCuCTbQG97VCh3RdzC+heW+vuz5TV0BMAr6yfA64WAQQQQAABBBBAAAEEEEAAAQQQQAABBBBAAAEEEDjHAkFVekRlWKusSKUwpdKNaP/qDfrcb47rr8fWq20teq2a18o0bTZwrP7tzvPtXr3lVYMBcCe1+a1Bdkqr7G2Uif7d86/rK089rw1T7X61b/ByccZv3SaatXIFegHwdJJq1/UTemDHuNrWArr7hwCL3ZnNAE7Kul7cZv9aALx1oRnAK5dm+VceC+frn7d2aKm5bhUB8PL1OBIBBBBAAAEEEEAAAQQQQAABBBBAAAEEEEAAAQQQQKAWsDA3jRW+PrS1f/QD+uOPXqPHr9qgY8NtqWp2B/3WE33r/+oAuDf+184SP+5WMNrHjVL1zN8q0R+98Ibu/8EBbWj9au6L7HVu8CzsyUoV6AfAWawAPqkA2P62wBEAxx8g35I6I8rXtpR9dJQAeKX+QHDdCCCAAAIIIIAAAggggAACCCCAAAIIIIAAAggggMA5EQheKp1CWqqTZHptdESfu22TvnfVRh1rNKV0sk7mKpv7O9uXNl5qL7a1Vs8x9539tosvsTLfVe1Kn97/S335ydc0NvmugryaZSXXS4oJgM/Jtp+JN+0FwDO+ESuAd+4YixXA7gTV3cFXsu7ivQrghx5eZgXwvHbJVVCi/AAAIABJREFUZ+KezsU5g+9IaSr3Gw2Fm2wW9+0f793qubge3hMBBBBAAAEEEEAAAQQQQAABBBBAAAEEEEAAAQQQQOC8F4iTRXt1vCrSjtIi6PWRDfr8bVu0Z/NGtVMLcC2Vszm9VtlrbZ/7AXD9UR1LJaGuBi4Sm1dq0a7N9HW6dKbSb73a1oM/elyXT7XVKL3S0surUnD9ls9UAJ/3D8yyLnA2ALYW0NdZAFy3gB4M+xc6UWwBfZFXAAfrnx4r6p1UZio/2FHym4nyrVMEwMt6+jgIAQQQQAABBBBAAAEEEEAAAQQQQAABBBBAAAEEELhoBXphbaKkSuTKoHYa9MKlq/TAhye0d/NmzSTdmb89I8t+bQ20d7ZPfbBKXpv9G2LFrwXA9XGJRjqV/v1P3tYXf/ycrp7K43xgJx//rauFCYAvtEewHwD7eQHw0i2+LQB29ncGTtp6qNCevY/FWcD2KqsM1uxzNfA3CPY3BhdCWaz9YYWzP4gIKpJc9qcZ6aW5qo925P/HVD4MEQBfaD8o3A8CCCCAAAIIIIAAAggggAACCCCAAAIIIIAAAgggcNoFLHQKuUJaqQiJfrLuKt13w9X6qy2XKykzzSTl3Dm9AwHw3Jm/lWL7ZxdUegvr7HMLhhN98sUj+sYTz2r82LT8CZI6KoBP+w6fkxP2A2AXZwDPVgAPVo8vcGX2HGogAN67Z3kBcO9UKzkIjpW/lmsXTanyCmlH7vZU+p9aKi+dkq8aBMDn5GnmTRFAAAEEEEAAAQQQQAABBBBAAAEEEEAAAQQQQACBFSTQ8ZkyzahwXi9ecqk+e9uH9IOr1qnjGyp9LoV+dW6dTtUJcKz2tQ9mK4ErVS4o+KC0DCrSoGYR9K9/+q6++Hf7NH40V6Nqy7ulK0AJgFfQw7PEpZ5yBXBayRUXaQWwpDztKJtZI2WFtLWQfrcprWurSqdkyTgzgC+Mnw/uAgEEEEAAAQQQQAABBBBAAAEEEEAAAQQQQAABBBA4fQLOWstmseuyVRy6qiG5jp69fJ3uumlCj46Pq8wmJQvhQhorEQfXYEBrUa5V+dqyls9JZdW/FvzauXP94fMd3fPMU9p0tFCztDfM5O2NXV0dvNAiAD59W30uz9QPgBPtum6gArg3O3qRixtsAb3tUKHdF1MLaEmdtKNGvkrllVNKPpGqvc3Fnyun/5+9e32S7Lzvw/59zunu2dldLIDFlQCIXRIgCQoEbwKolURRIClCpGjJkl1xnJSrnD8gTiWpxEmqEr9KkaoglUrl38gbEmBkO7ZsWolkv5BTrkjyRbFsWrZlS6JAAdjLXLrPST2nu2dmh7uLWezM7Fw+BxzOzG73Oc/5nKdffff3+22klNo+/bWvnYRu1/dzb7o2AQIECBAgQIAAAQIECBAgQIAAAQIECBAgQOAECdThuzeSfnW4p43JOxnfeDT/4qHz+auvXs5fv3Q5N8brSWrVb63+bVNqCJyyiO3mLZ7rsWy1O4xk7ZPNtv5p7flc8uCNJj/zr/9NXv+1f5xn3pmlqWng4mjqvNbh/GKsE7SxfuhWtgPg0a4ZwHd+7jUArl3H66vq7N8aAD93qxnAJxCv3vP1ccnkYsn4s5vJy9fST1YyGz4z9WsqAD6Bz90tESBAgAABAgQIECBAgAABAgQIECBAgAABAgTev0DtrdvPktk4s9EofZnme+ceyX/36jP5m5cfy1ozyeZQmrsIbPuSMoS3tw6Ah5BvmPNbZ/7W6sVklCZ/+bf/IP/5P/xenr32/ZzZGC/ePW8l3W61gF4kx+//brzzCAtsB8DjXRXAewiAhwry0xUA932fWv1e77v78Y20V9rkQknfbg5PefmpVAF8hDe9pREgQIAAAQIECBAgQIAAAQIECBAgQIAAAQIEDlughkibo81MZknXn8s/ffjh/A+ffyp/6/LD6fozuVZ7N3f1Ve08gRuSpxr+bgfAuyt3u2Vxb9vn3Nosf+mf/HH++9/4V3ls40/Sp814tmwhLQA+7Od9P6+3FQA3k7z+yuV848qzWW9WF9Xft19Z33TDPyZYVgB/6zt7rABe5sp3HjF9P0lue+269Nl0Ovy7i9HTbfL1WTYvXc9481y60ebw58vW6ALgI/kILYoAAQIECBAgQIAAAQIECBAgQIAAAQIECBAgcJ8EatK00aUmwNfG5/O/ffaD+Z8/84lcPXMjG6NZSjdOrUTcqgBeBMCpVbtDwLYo912EbbXyt44IPjNkVF1+6Z+u53/+jV/PxbW1tN0opb85/K1naIeATvvn+7QDDu2yywD4ejsaAuBvXrk0BMCpla53WMXQAvoUVQAPn7Y+mXXTtBfPJ18aJy/cSL/yJyndKF3bCoAPbde6EAECBAgQIECAAAECBAgQIECAAAECBAgQIEDguAksuy43XdZGo/zx2XH+sy+8nF+9dC4b7UrW60DfrhsSqdr6eYhpt1o2J6l57hAQz1OrGtTVAt9zm33+8m//u/y3v/lbeebd5XzgeczXly5dM6/+rUd7x/jvuIFa7+0ElgHw1XEzzAD+5SuXslED4G5ZTX7rd9YAuMzm/wbhubemeePN7w6zgOtuqpXBGYZO7+iJPC9S35pJfdyeyOZolvHaJP2Zayk/fi79q+vpR7P0fZ2d3aevAfDwMZx/nlQAH7cnbL0ECBAgQIAAAQIECBAgQIAAAQIECBAgQIAAgQMWWLZsnjY1iyv5o8nD+S++9OH8yoeezLQpmWXeiramakOt5nwE8Pzo50FbLewtXTdkcaO+yy/+7g/yP/76/5tL76xl1M8Dq+Eo3TwALjsD4B1/f8D36vT3T2AZAL87Lnn9lUtDALxZA+BZs9VQ/Far60ddsiMAfvONvQXAW1vuWBWX14G/59O3f5ry0jT5yTPpn1xLl8XnpX7emkXwKwC+f5vZlQkQIECAAAECBAgQIECAAAECBAgQIECAAAECR1Wghr81+F0WUdbC3PV2mn95/qn8N69eyt/40MXMhtm/869udwC8uLGVzWSj7bI67fIf/tN/n7/6m/8sl97ezKRbT9tPbirHFAAf1d1wsOt63xXAoy5leloqgOs/sLiQ2TPfT/uFJrPLmykry38ssWyfPn9OKoAPdr86OwECBAgQIECAAAECBAgQIECAAAECBAgQIEDgWArMagDcJnV2b22nW6t515s203aWf3v2Yv7TL7+Q/+vpB7LRNulTvxbHziyq6bO60WR1tpm/+Fsb+Su/82t55p1pVmazlH40n/07lHDODwHwsdwq97zorQB41G5VAN9tC+jn35rm2yeyBXQztFLvS5/rF5qsfq5L85k2/bnN9M36or+1APieN6ETECBAgAABAgQIECBAgAABAgQIECBAgAABAgROg0Cd2VuPthYabs0EnmazGecPzo3zn/zsy/n7HziX9dFK0vV5YCN590zSzpLZOGm6Luc22vzH/+Tf5L/6h7+dZ99dHwLlGibXIcFNnfK7TI6HH45VT97TsAUO5R6XAfD1dpTXX7mcb165lPXaArofGovf9qgzgOteq7umzv6tAfBzt5oBfCh3sX8XGQrrl/8woq8Oo5TmRvrPdilfLtl86N2MN84nzdqiBfvy2kstM4D372k4EwECBAgQIECAAAECBAgQIECAAAECBAgQIEDghAnUSuChDfRWUDuM/M1mku89cDF/5csfyq9/4MmsjUpmozr0t08zS7pxyYM3Sn7xX/xB/tpvfC9PX/9+xtvFvkPf3qaeqA4JrseO2b8njNDtvIfAdgA8HiqA7yoAns7340kKgCtXbcHeN9OkW8nmaCPNE+uZfO3J5Jl3kvbdZO1cMqkVwLc65p+p0r/2Nf+kwsePAAECBAgQIECAAAECBAgQIECAAAECBAgQIEDgJoEaRNWq3Xps/TwEwn1ujGf53QeezDeuXM53nr+YjaYdXtM1yYPrs/zl3/mj/Ne/+fv5wI230tS/KF36HVW+zTL8ZX6qBZYB8I1mMlQAf+PKs0MFcJ0sfaejb7qhPfmyAvhb39ljBfCOf8xwVOHrEjfb+s8kNnP9kbfz4BcfTj46TlbWk24jmY6S0e18BMBH9blaFwECBAgQIECAAAECBAgQIECAAAECBAgQIEDgyAjUkG7IcPva2rmmwTUAHmWlW8/3zj+ev/qFF/Kdj1zI+qjkoRt9vvp76/lffv3X84Gra0ML27406UstAV72k67B8s2zS4/MzVrIoQpsBcC1BfTLNQCet4Au79ESfGgBfUIrgGvz6422pDRXM/nRPv2r45Tzm/N/XZEmm22f8ezO9b0qgA91G7sYAQIECBAgQIAAAQIECBAgQIAAAQIECBAgQOB4CQzdmhdLHgLgrbbQfTZGJf/+3CT/5asfz9/74MP5s//f2/lrv/HP8/SNGyl9fWGdSVqH/w7J8VY/aQHw8doDB7Xa7QC42RUA32kCcFID4OHfFJTkubemeePN7w6toOu7amXwvHf5YrstTjVc6yj2RR7+hcVK0qynL/XDdjZdu57ND1/LmS+vZPbBd9J248UjWHyetj+Ri8/V0Pd53hNbC+iD2q7OS4AAAQIECBAgQIAAAQIECBAgQIAAAQIECBA4GQLL4GwrQNsRotVC3s2m5Hcfuphfee58/uLvXMtTN76fpoa//TK0EgCfjJ2w/3exHQCXYQbwVgXwUCF++xC4ry2QdwTAb76xtwB4eQdHLQjeLCtp+800qa3SS7pHmjQ/06d8bLOm3cloY8cw7uXc7OpTvxbtoHfM0lYBvP971RkJECBAgAABAgQIECBAgAABAgQIECBAgAABAidWYFkRPMRPQ/ZUw97k+kqNo7qMu1nabjRv/1z/esjx6k8qgE/spnifN/a+K4BHXcr0ZFQA10/GRjvKyjSZlhvZfHiW1c89mHxqLf356ylrDyQra3coXxYAv8/t520ECBAgQIAAAQIECBAgQIAAAQIECBAgQIAAAQJVoM4DnjVJ2y1nAnepA1k3R9OMZm022nFKN85oqAJemA0ll/MAuNT/Fq1qiZ5uge0AuM3rL++oAL5D9W8V29kC+vm3pvn2cW4BPWyBJpm1WTvzbkafXs3o1SRnZpn3ue6T0Z16Vy8D4K3e7FEBfLo/V+6eAAECBAgQIECAAAECBAgQIECAAAECBAgQIHBXAkN2uxjvO1QAL2esDuHuPOKtf1j/mx/bwdRdXciLT7zAdgA82jUD+M7DemsA3M7mO6vO/q0B8HO3mgF8XARrOXP939PXM/r6Q8mlG+n6GgAnpdR/MHF3NyIAvjsvryZAgAABAgQIECBAgAABAgQIECBAgAABAgQIENiTQJ3jWg8B8J64TuGLtgPg8a4K4D0EwNOkvv9EBMDTcfqLN1K+0CQv1wrn9Zt2w1YX9T3uEQHwHqG8jAABAgQIECBAgAABAgQIECBAgAABAgQIECBAgACB/RPYCoCbSV5/5XK+ceXZrDerwyzpOx1902W0owL4W9/ZYwXwVkvy/buHfTlTm6x/aiOTn27TPbqepvZZ33EIgPdF2UkIECBAgAABAgQIECBAgAABAgQIECBAgAABAgQIEDhIgWUAfL0dDQHwN69cGgLg9PNG4rc7hhbQx7YCeN4ifaiML3Uydpd8eJrypbOZfnA94xps1wrgHQAC4IPchc5NgAABAgQIECBAgAABAgQIECBAgAABAgQIECBAgMC+CCwD4KvjZpgB/MtXLmWjBsDd9gTpW12oBsBlNs9Rn3trmjfe/O7QCroGpbUyOO2i1Hcxq7qeY7jWXc7S3Zeb/KGTNOlKlz71+yyji5Nc/aV/n/NPnE9GfUpZjNiuP7xHJfTt1qcF9ME8OWclQIAAAQIECBAgQIAAAQIECBAgQIAAAQIECBAgQOAOAssA+N1xyeuvXBoC4M0aAM+a3CkC7kddsiMAfvONvQXAy6Xc7yB4bTTNmY1zWVu9msmVkvL5Lmm69G2fZgh+a7i9qBIeZmjf3SEAvjsvryZAgAABAgQIECBAgAABAgQIECBAgAABAgQIECBAYB8E3ncF8KhLmR7PCuC+77PRdCl9k/LxzYy/Okou1Jvp05cupQa/yxB4CH8FwPuw1ZyCAAECBAgQIECAAAECBAgQIECAAAECBAgQIECAAIGDFtgKgEftVgXw3baAfv6tab59rFpAl2RtkrVn382ZL7bJC7Pteb+lm5NvBcCL3+/yQagAvkswLydAgAABAgQIECBAgAABAgQIECBAgAABAgQIECBA4N4FlgHw9XaU11+5nG9euZT12gK674d5vrc76gzgdjavja2zf2sA/NytZgDf+xL39wx9k3SjTM/P0n3pekafmaZpVzIvZ55XNG9/rxXBi1/vsghYALy/j83ZCBAgQIAAAQIECBAgQIAAAQIECBAgQIAAAQIECBDYg8B2ADweKoDvKgCeZghIj3oA3A8Dh/uUbjS0eF5buZ4zn3ww5cdmyePXhnnHWQ4l3gqA54mvAHgPm8hLCBAgQIAAAQIECBAgQIAAAQIECBAgQIAAAQIECBA4GgLLAPhGMxkqgL9x5dmhArjkzq2P+6bLaEcF8Le+s8cK4GUl7Z3Kiw+AZtpuZrRxNmvNO+k/upHRF0YZP7WSjDfnV6uVwfXYWtf8/gXAB/AwnJIAAQIECBAgQIAAAQIECBAgQIAAAQIECBAgQIAAgYMR2AqAawvol2sAPG8BXYbmzrc/hhbQx6QCuN7Fxmg9k7ULmT50NaPPT3Ptc+/m7PhcyjL4rcnvgLG8ZwHwwew4ZyVAgAABAgQIECBAgAABAgQIECBAgAABAgQIECBA4MAEtgPgZlcAfOcS3RoAl9m8Yva5t6Z5483vDq2g67tqZXDaRYBcvy1ONVzrLmfp7tuNd0l/pkt5uUl+fCP9uWnKqIa+i8rf5YUEwPtG7kQECBAgQIAAAQIECBAgQIAAAQIECBAgQIAAAQIECByywHYAXIYZwFsVwEMwevsQuB91yY4A+M039hYAb+Wshx0E96PMntlM+5VJ1j/6g6xsjm59fwLgQ96BLkeAAAECBAgQIECAAAECBAgQIECAAAECBAgQIECAwL4JvO8K4FGXMj0eFcA1a+4fL2munEk+tZFr597J2fV2Xo1cdoXcAuB921tORIAAAQIECBAgQIAAAQIECBAgQIAAAQIECBAgQIDAIQtsB8BtXn95RwXwHap/6xJ3toB+/q1pvn3UWkDXCuYh4e0zbafpfyoZ/+hqNh9cS+lHGfVrw98JgA95w7kcAQIECBAgQIAAAQIECBAgQIAAAQIECBAgQIAAAQIHJ7AdAI92zQC+c4/mGgC3syFCHWb/1gD4uVvNAD64pd/5zLPawnqSfvZH6X60S/nZNs35Ufp52W/KsPJbVADv03pL/9rXDrvL9T4t3WkIECBAgAABAgQIECBAgAABAgQIECBAgAABAgQIEDiuAtsB8HhXBfAeAuBpUt9/JAPgfppMz6d/+t3kz3QpH+zmFcG7xxrvbgG9Tw9SALxPkE5DgAABAgQIECBAgAABAgQIECBAgAABAgQIECBAgMDeBbYC4GaS11+5nG9ceTbrzWpKujuepG+6jHZUAH/rO3usAF7myruD2L0veU+v7EqfcrbP7Mf7jH58mqFc+VbXFADvydOLCBAgQIAAAQIECBAgQIAAAQIECBAgQIAAAQIECBA4BgLLAPh6OxoC4G9euTQEwOn7O04BHlpAH6UK4Hln5+H/+r7N2qTN+KWrmf7EZs48NErG01s/DQHwMdillkiAAAECBAgQIECAAAECBAgQIECAAAECBAgQIECAwJ4ElgHw1XEzzAD+5SuXslED4K7Oyb39UQPgMpuHrs+9Nc0bb353aAVd31Mrg9MuSn23gtl5u+hhBO9BHFuVxc0w3Xf6zJ9m/PWVXHtmmnF3IeNcTZ1Y/EP3tCMAHtZX17YPa9QC+iAesnMSIECAAAECBAgQIECAAAECBAgQIECAAAECBAgQIHBHgWUA/O645PVXLg0B8GYNgGdN7hQB96Mu2REAv/nG3gLg5WL2MwjuS5e+lDRdm76bZnNlLZOfGiefabL+8Eba2WqacmMeAO8eA7wrAN6v9QmAffAIECBAgAABAgQIECBAgAABAgQIECBAgAABAgQIEDh0gfddATzqUmpX5SNQAdyX2byyeHom19t3svrymZQrXfJw0o3r3zXpm7rYTgB86DvMBQkQIECAAAECBAgQIECAAAECBAgQIECAAAECBAgQODSBrQB41G5VAN9tC+jn35rm2/ezBXTfJ9ONpDufjWemmfzCuUwv/XFGXTtv51z7OpdZuqIC+NA2lgsRIECAAAECBAgQIECAAAECBAgQIECAAAECBAgQIHD4AssA+Ho7yuuvXM43r1zKem0B3d9iXu6O5dUZwO1snq/W2b81AH7uVjOAD+mW+ulGZo8loy+v5PpnfpDV2ZlFC+sm817VtfdzXe0iEa43foCHFtAHiOvUBAgQIECAAAECBAgQIECAAAECBAgQIECAAAECBAjcWmA7AB4PFcB3FQBPk/r+IxEArySzH1vL6CdXkslG0u6830XwKwD2MSBAgAABAgQIECBAgAABAgQIECBAgAABAgQIECBA4CQLLAPgG81kqAD+xpVnhwrgku6Ot903XUY7KoC/9Z09VgDXLLYe+1mA25bMPlzSfeGdjC5vpqydSya14nd5CzsC4AOu/F1eUQXwSf7UuDcCBAgQIECAAAECBAgQIECAAAECBAgQIECAAAECR1RgKwCuLaBfrgHwvAV0GVol3/4YWkDf1wrgreG+yYOT9F8uKR9fT1beSqbjZLQsAa4toBdhdq0AFgAf0Z1oWQQIECBAgAABAgQIECBAgAABAgQIECBAgAABAgQI3LPAdgDc7AqA71yiWwPgUkfrluS5t6Z5483vDq2g67tqZXDaRYC8zGnr9N2yGMN7z6uu191Il0lKN0p5dS35Qju/cF8vPkua/SwxvvsFqwC+ezPvIECAAAECBAgQIECAAAECBAgQIECAAAECBAgQIEDgHgW2A+AyzADeqgDua+Xs7UPUftQNOesyAH7zjb0FwMvlDuN47+XoJ0nWkw9Pk19okou1urdW+i6qfZt7vcC9LK4G3a997f6u4N7W790ECBAgQIAAAQIECBAgQIAAAQIECBAgQIAAAQIECBxDgfddATzqUqb3rwJ4o5lk9OB6mi9vpPtkn6argXU93isA3vW6A3pmAuADgnVaAgQIECBAgAABAgQIECBAgAABAgQIECBAgAABAgRuL7AdALd5/eUdFcB3qP6tZ9vZAvr5t6b59qG0gK41tW369Hn33PWc+9TD6X7qnYxXmqR0i4LlOwXAtaJ5WdVcz3VwNboCYJ86AgQIECBAgAABAgQIECBAgAABAgQIECBAgAABAgQOXWA7AB7tmgF853C0BsBtHbmbDLN/awD83K1mAO/XHS2XU1tTd23WPvdOVr6YbDx8LSvrDyXtIvitQXA9lj2ml9/7dtdKBMD79WichwABAgQIECBAgAABAgQIECBAgAABAgQIECBAgACBIyKwHQCPd1UA7yEAnib1/YcSAKdJ+ibTdiPdxc1MfnY1/eWrmZ5bz3j9bFIWlb0/FAAvAuF+JAA+InvOMggQIECAAAECBAgQIECAAAECBAgQIECAAAECBAgQOCCBrQC4meT1Vy7nG1eezXqzmrKcpXub6/ZNl9GOCuBvfWePFcDLXHnZiXmP99X3Z1L6Nn+y+u/y8JfOpflUl25lLd14ltFskiwC4h+aAbwMhAXAe5T2MgIECBAgQIAAAQIECBAgQIAAAQIECBAgQIAAAQIEjq3AMgC+3o6GAPibVy4NAXD6/o5TgIcW0IdWAVzj6NWUrs3sR66n/XqXzYffStuNa+ybUttCDz/Vsb7LGcC7KoIFwMd2j1o4AQIECBAgQIAAAQIECBAgQIAAAQIECBAgQIAAAQJ7FFgGwFfHzTAD+JevXMpGDYC78p4BcJnV9DV57q1p3njzu0Mr6Bq71srgtItS3/ptkcUO17pzZ+nbr7oZ59rTf5jV1x7O+qVxJt21lNKnGc6/CH2HAHhxveEvdhwC4D3uCC8jQIAAAQIECBAgQIAAAQIECBAgQIAAAQIECBAgQODYCiwD4HfHJa+/cmkIgDdrADxrcqcIuB91yY4A+M039hYAL6HuLgju051dy+ZPNFm5cj5pN9OXjUWuXIPe2SJk3hEEN7t6TAuAj+0etXACBAgQIECAAAECBAgQIECAAAECBAgQIECAAAECBPYo8L4rgEddyvRwKoC70qX/zGbaz59P/+haStfPS4lrxrts+TxUAe8IgLeS5sUPAuA97ggvI0CAAAECBAgQIECAAAECBAgQIECAAAECBAgQIEDg2ApsBcCjdqsC+G5bQD//1jTf3ucW0H3qDOIy7+j88CTdz8/SPL2ZnFlPSpOtdtLLTs9DAFx/2dX6eSgELknf7npGtwiL9/Eplv61r73fbtf7uAynIkCAAAECBAgQIECAAAECBAgQIECAAAECBAgQIEDgNAksA+Dr7Sivv3I537xyKeu1BXRfA9jbH33bpZ3N49Y6+7cGwM/dagbw+8Cs4e90fDXjtYdy7dzVnP3ymZTPdunbWUpTg9vdKzvYMPd93EIEwO9HzXsIECBAgAABAgQIECBAgAABAgQIECBAgAABAgQIELgnge0AeDxUAN9VADzNUIm73wHwcEOzkm40S/+ZWdovl/TnupRhru+twl4B8D1tAm8mQIAAAQIECBAgQIAAAQIECBAgQIAAAQIECBAgQOBkCCwD4BvNZKgA/saVZ4cK4HLLoHX7nvumy2hHBfC3vrPHCuCtls138KuLqgHwU9fTfLnN5os3Mu7OLCp/d7d5Pnrhb70zFcAn4/PhLggQIECAAAECBAgQIECAAAECBAgQIECAAAECBAgcK4GtALi2gH65BsDzFtAN1grAAAAgAElEQVTz6bu3P4YW0PtaAdzPOzsPoXKb2eq1jH7sTPLZPt3FtTQ53Bm+9/oQBcD3Kuj9BAgQIECAAAECBAgQIECAAAECBAgQIECAAAECBAjctcB2ANzsCoDvNAE4qQFwmc2Lcp97a5o33vzu0Aq6vqtWBqddBMj12+JUw7VumSsvq3r7pKtBcJO1T08zebVk9sh6xuvnk8mNDBOHy+Jk5U6Vv2Xem/o+HgLg+4jv0gQIECBAgAABAgQIECBAgAABAgQIECBAgAABAgROq8B2AFyGGcBbFcB9s53c3gKnH3VDte4yAH7zjb0FwMtT3RwEb7d13mzWMn5ynHzhgfSX3sns3GZGG2eS8do8PV4GwO/1wIb1379DAHz/7F2ZAAECBAgQIECAAAECBAgQIECAAAECBAgQIECAwKkVeN8VwKMuZbpfFcC1trdJ6ZtcffAHOf/5s8mLo2R1I107G/68XqzUql8B8Kndq26cAAECBAgQIECAAAECBAgQIECAAAECBAgQIECAAIH3ENgOgNu8/vKOCuBl3+bbvH9nC+jn35rm2/fUArqkG2b8NmlenCZfmWXz4XczasYpXUk3dHOeDXOJy54CYC2gbXwCBAgQIECAAAECBAgQIECAAAECBAgQIECAAAECBE6hwHYAPNo1A/iWw3q3hGoA3M6GqbzD7N8aAD93qxnAtzXd0aK5nmQ2yo2n3s7qz1/IxrPvZNJM05eS0tdgeMe83/vc2nmvW0QL6L1KeR0BAgQIECBAgAABAgQIECBAgAABAgQIECBAgAABAvsmsB0Aj3dVAO8hAJ4m9f33HAAnqTnv5k9dzeQnVpJRk4yv1T8dqoJvOgTA+/bsnYgAAQIECBAgQIAAAQIECBAgQIAAAQIECBAgQIAAgRMmsBUAN5O8/srlfOPKs1lvVlObMt/p6Jsuox0VwN/6zh4rgJe5ctkOdrvSp3uhzejzG8lT15NunIynuWUXagHwCduBbocAAQIECBAgQIAAAQIECBAgQIAAAQIECBAgQIAAgX0TWAbA19vREAB/88qlIQBO399xCvDQAvpeKoCHC9cQuE8eaNP9fJPmg7Xy961kvJ6UUfJD837v/2zfvcJrAb1XKa8jQIAAAQIECBAgQIAAAQIECBAgQIAAAQIECBAgQGDfBJYB8NVxM8wA/uUrl7JRA+CuvGcAXGYZqnSfe2uaN9787tAKuiRDZXDaRalv/Vb/sEa9NfNdVgB3JdNyPt25t1Ne7TJ+uU+amijPMgwXTjsPgI9Jxe/uByIA3rct6kQECBAgQIAAAQIECBAgQIAAAQIECBAgQIAAAQIECOxVYBkAvzsuef2VS0MAvFkD4FmTO0XA/ahLdgTAb76xtwB4mf/W+uKmLynPTzN9rc3o8Rvz8LcetTC4JsW1Qrgu8BgeAuBj+NAsmQABAgQIECBAgAABAgQIECBAgAABAgQIECBAgMBxF3jfFcCjLmV6hwrgZhn13lwBvDMALhdupPnimcxemqat/aR3HjvffwyRBcDH8KFZMgECBAgQIECAAAECBAgQIECAAAECBAgQIECAAIHjLrAVAI/arQrgu20B/fxb03x7dwvoOwTApVb+VrjPJOtf7LLy0LWkG91MKQA+7lvL+gkQIECAAAECBAgQIECAAAECBAgQIECAAAECBAgQOGyBZQB8vR3l9Vcu55tXLmW9toDua5Pm2x992w2jemtFb539WwPg53bOAN4d4NZxvsMM4NrWuc30o29n9NVJNh+/nvHGA0m7vjUreLjq1rDgwxbZn+upAN4fR2chQIAAAQIECBAgQIAAAQIECBAgQIAAAQIECBAgQOAuBLYD4PFQAXxXAfB0Huq+ZwBc+nSlT9OP0pUu/YPTtJ9vkxe7TM9dSzs9l9Ju3rzqIX3e0Ub6Lu7pKLxUAHwUnoI1ECBAgAABAgQIECBAgAABAgQIECBAgAABAgQIEDhlAssA+EYzGSqAv3Hl2aECuKS7o0TfdBntqAD+1nfuVAHcZ3M8zXjjbKYraxl9ok9+ok8e6tONN9NnlKYs2kIvr1uW9cd3XsdRfVwC4KP6ZKyLAAECBAgQIECAAAECBAgQIECAAAECBAgQIECAwAkW2AqAawvol2sAPG8BXd6j+nZoAb3XCuD0WZ9sZGXtgfSPrad8qU0+9k4yalMbTdfq4NKUoevzVttpLaBP8K5zawQIECBAgAABAgQIECBAgAABAgQIECBAgAABAgQIHIjAdgDc7AqA7zQBuI7x7VJmdVZv8txb07z5HjOAZ2Ul6+d/kDM/kfSfa1Pa2t65fjXpS5emhsA773CrAvhAbvvAT6oC+MCJXYAAAQIECBAgQIAAAQIECBAgQIAAAQIECBAgQIAAgd0C2wFwGWYAb1UA98083b3N0Y+6ZEcA/Cvf/m4+9KfT4R21NXSaXfN7+1muvbiWs185n/JUl25tY3vE7yIATtnZ7rk91g9LAHysH5/FEyBAgAABAgQIECBAgAABAgQIECBAgAABAgQIEDieAkMA3HW50bZ5/eX3HwD/zW99N5feng4I8wC4/rQMgfvk4RvpvjJK96l5q+emG5o/70Dr6kJ2/C4APp47yqoJECBAgAABAgQIECBAgAABAgQIECBAgAABAgQIELhvAssA+Pqozf/68jP5n1750DADuO+GBPe2x2zUpa1Bb5IP/2Cav/6tX8tTVxcVwDXHLTXArS/o0jVd+p+cpH3lRvLIjaRbXWTDAuD79uBdmAABAgQIECBAgAABAgQIECBAgAABAgQIECBAgACBkyrQZ6NNfuVDD+X/fvpi3h2fy2Ta7KrQzVC5W4+hu3OtHF78fm5zlr/yj343F2/MA93St2lqCXBJpuXdjJ9oc+M/uJrVR1aTobC3JP3OFtE7g+CTYawF9Ml4ju6CAAECBAgQIECAAAECBAgQIECAAAECBAgQIECAwDET6OdhbJnlxqTJWlsrf5v0P9SieX5bw1TgHdltu/i5jgQez7bD4WlbMlk/m/6h6ymf20z347M0Z0bbbxYAH7N9YrkECBAgQIAAAQIECBAgQIAAAQIECBAgQIAAAQIECBwDgSZdLchNSVsLcYdgtrZurt+XXztuY0iAd/1eks2mpKn9pLeOaZp+nP4j0zRfadM/upGy7Cpd6utOXtXvTSz9a1/bWeN8DDaCJRIgQIAAAQIECBAgQIAAAQIECBAgQIAAAQIECBAgcCIESj/EsRttSZ9maP+8HQbviDGX+e7O70M76HmYO6tdn/ukqb92Je9c+ONc+PrjyceSrn03zRD81tfvTpFPhOJNN6EF9Ml7pu6IAAECBAgQIECAAAECBAgQIECAAAECBAgQIECAwDERmFf61irg2uS5/jef03uL5d8qu10U805H3RAAt7NkNjmTGy/9ac6/diabD1xNO52/8bSEwALgY7L1LZMAAQIECBAgQIAAAQIECBAgQIAAAQIECBAgQIDA6RBY9mvew90uguJZMw+S277P2rMlZ77yUPLMn2SjvZ7Ropt0aeZBcEm7hxMf35cIgI/vs7NyAgQIECBAgAABAgQIECBAgAABAgQIECBAgAABAidQ4L0C4O35wH1t6dyXeSfovksemGT6pRsZvbSS2eq789nAZbaoMJ5TDZXAJ3hIrgD4BH4k3BIBAgQIECBAgAABAgQIECBAgAABAgQIECBAgACB4yvwXgHwou9zzXxrUW/f1Ix3qADO5QeTP/cnmT6ynr6ZZTQbDTW//WJWsAD4+O4KKydAgAABAgQIECBAgAABAgQIECBAgAABAgQIECBA4EQJLMt2l8OA+/SlH2b/1hC4f2Cc2VevZfRCl4ySrqlzgedhsgD4RG0EN0OAAAECBAgQIECAAAECBAgQIECAAAECBAgQIECAwPEXWLZ+XlYId7W4N+m6bIxnGX9kkvKzbfLgjcxT4XmF8PCTCuDj//jdAQECBAgQIECAAAECBAgQIECAAAECBAgQIECAAAECJ0lgGQAPfZ8XIW+f9H1mj8zSfv1suqevpVlZVggP3Z+HAHhoFb04mpM8ALjecv/a107wiOOTtKHdCwECBAgQIECAAAECBAgQIECAAAECBAgQIECAAIHTLLCzBfQyDO6T0Sx56Xz6195OvzpLU/s/L48hAO5uDoDLsiz4ZFoKgE/mc3VXBAgQIECAAAECBAgQIECAAAECBAgQIECAAAECBE6gQG3/3CVp5qW93SjrH72R8ZdnmV66kfF0krKz3Le+tua9O1pAl7Qn0GX7lgTAJ/rxujkCBAgQIECAAAECBAgQIECAAAECBAgQIECAAAECJ0dgme2WbpQ+s6yduZ7xT57L6OVk48I7Gc/GKf2OBsg1+B3C30VoXClqBfA8FT45MDvuRAB8Ih+rmyJAgAABAgQIECBAgAABAgQIECBAgAABAgQIECBwMgWm7SyjjbPZaK+m/ZEu7U+uJk/MMp2sDZW+49miwndZ9bsMgPtaPVyLhxfB7/L3E8YkAD5hD9TtECBAgAABAgQIECBAgAABAgQIECBAgAABAgQIEDjJAl2zmWb9wXQXr6Z5tUk+MU3GJV27mZTpcOulb2qN7/y4ZQCsAvgk7xH3RoAAAQIECBAgQIAAAQIECBAgQIAAAQIECBAgQIDAsRAoyexsunY93aevZ/TTTfJQXxPf1KHAfZmlb/vh1xoCz8PfxXFCK353PzYVwMdiI1skAQIECBAgQIAAAQIECBAgQIAAAQIECBAgQIAAAQKDQL+Sd86+lQtfOZ98apo0s3nQW4t666zf2uK5dPMAeJj9W4+m/uWpOATAp+Ixu0kCBAgQIECAAAECBAgQIECAAAECBAgQIECAAAECx1BgGdrWfs7151LST9qsPf9OVr94JnliI+kWf7krAL7pbpctoU9BCCwAPob73JIJECBAgAABAgQIECBAgAABAgQIECBAgAABAgQInAqBRWDbNyWl69OnyfTCNOPXxsmL15JRl/TNkA33i3bPZRj+uzvpLan/nYYqYAHwqfhkuEkCBAgQIECAAAECBAgQIECAAAECBAgQIECAAAECx1BgZwA8SzYmJfn0WiZf6NI9upZmfSVde3PY28wT4FMR9t7qiQqAj+E+t2QCBAgQIECAAAECBAgQIECAAAECBAgQIECAAAECp0OgVviW9KVNMkv31Djt52fJR9bSr66lbKxkNpoO83/LIgcuw2u3fz8dTtt3KQA+bU/c/RIgQIAAAQIECBAgQIAAAQIECBAgQIAAAQIECBA4LgJllnS1mvdMuvFaZp9Oxq92yfnNpJ3O2z/v6uwsAH7ta6dg1PFx2cHWSYAAAQIECBAgQIAAAQIECBAgQIAAAQIECBAgQIDATQJ9n3QrycXN5Gea9J98O2WY99sML6s/7TwEwAJgnyACBAgQIECAAAECBAgQIECAAAECBAgQIECAAAECBI6oQN+NszmZZfxjTcrnN9KdfzelLyl9M/R57mr/59ryebH+knkL6NN6aAF9Wp+8+yZAgAABAgQIECBAgAABAgQIECBAgAABAgQIECBwxAVqK+NZmaQ83aX9mXPJs99PRhu1J/TWypcVwDUAnofAAmAtoI/4xrY8AgQIECBAgAABAgQIECBAgAABAgQIECBAgAABAqdRoAaZNyZ9xp/uM351ktmFt9N0tfp3W6Mf2kFvVwALgLWAPo2fFfdMgAABAgQIECBAgAABAgQIECBAgAABAgQIECBA4AgLzGt5+/SZPTbK6ItJ/+K1bIw2Mpm1NwXAWQTA2zejAlgF8BHe2pZGgAABAgQIECBAgAABAgQIECBAgAABAgQIECBA4PQJlKQZJdM+m5+7lvGryezitbTrZ5N2Oe23qiwaQO8Mgets4FN8mAF8ih++WydAgAABAgQIECBAgAABAgQIECBAgAABAgQIECBwlAT6obdzn9KNMu020jxaki91aT7Rp5tcTzNdTWrA28xft/UlAN56jALgo7SjrYUAAQIECBAgQIAAAQIECBAgQIAAAQIECBAgQIDAKRYYWj6304w2zmZzfC3jTzbJF6fJxRr2TpN+NP/aKgKuFcBdbmoDrQL4a1pAn+IPkVsnQIAAAQIECBAgQIAAAQIECBAgQIAAAQIECBAgcHQE+kzbjYzWLySPrSdfbtN/+gcp/WKu71a4u7PNcw2Al9XAJel3tog+Ond2WCtRAXxY0q5DgAABAgQIECBAgAABAgQIECBAgAABAgQIECBAgMB7CJT03dlMR+tpP7uR5tWkf/DGUPFbM94a85Y08x+GMmC1rrtBBcA+ZAQIECBAgAABAgQIECBAgAABAgQIECBAgAABAgQIHBmBWSZ559wP8vBXH0o+sZZ+tLaj5XMNgpcB8JFZ8pFaiAD4SD0OiyFAgAABAgQIECBAgAABAgQIECBAgAABAgQIECBwegVqPe/1Mkte2si5L54Z2kD3md0EIgC+8/4QAJ/ez487J0CAAAECBAgQIECAAAECBAgQIECAAAECBAgQIHAEBOo83/kM3z4lGxe6rHwpyafW042nKUOr5+1DAHznRyYAPgJb2hIIECBAgAABAgQIECBAgAABAgQIECBAgAABAgQInFqBfjS/9drauQbAH72RyVe6TJ+5ltF0kr7ptIC+i80hAL4LLC8lQIAAAQIECBAgQIAAAQIECBAgQIAAAQIECBAgQGB/Bfo0Kd0oKV3Wx2sZ//QkzY92mV54J6PZOH0zrw6eH7UeuGz/ur9LORFnEwCfiMfoJggQIECAAAECBAgQIECAAAECBAgQIECAAAECBAgcT4FZKWlnk0xHa9l84kZWf241+cAs3WRtaP5cSivwvYtHKwC+CywvJUCAAAECBAgQIECAAAECBAgQIECAAAECBAgQIEBgfwWmTYZWz5uT9YxeaVK+sJmcqW2fp+maLqWUDHN/HXsSEADvicmLCBAgQIAAAQIECBAgQIAAAQIECBAgQIAAAQIECBDYD4G+9Kn/zY+hxjelT8ojffILbyfP1nbQi8C3zv9Nu3jtMgSuf+a4nYAA2N4gQIAAAQIECBAgQIAAAQIECBAgQIAAAQIECBAgQODQBG4OgJMmTdZH61n51Pnkp9eSB9YWwXD9ViuBawA8D4rnx86ZwIe27GNzIQHwsXlUFkqAAAECBAgQIECAAAECBAgQIECAAAECBAgQIEDg+AvsDICHWLdJrp1by7mvP5j+uVnK6J151rts+zwEwDuOZQ4clcC32g0C4OP/GXEHBAgQIECAAAECBAgQIECAAAECBAgQIECAAAECBI6NwA9VAI/6dB9sU36pycb5WVaa64sq30XL57JMfLWA3stDFgDvRclrCBAgQIAAAQIECBAgQIAAAQIECBAgQIAAAQIECBDYF4HdAXA32kj/hXHaH2vTTzbTZn2723O9YtNuTQyuvw5x8HKE8L6s6GSdRAB8sp6nuyFAgAABAgQIECBAgAABAgQIECBAgAABAgQIECBwpAVuDoD75LHNNF97OLPL11KynqaprZ3nCW9f096mDL/N64DL4g8Fwbd7yALgI739LY4AAQIECBAgQIAAAQIECBAgQIAAAQIECBAgQIDAyRLYGQD3pUt5qU/z0+ezefHdjPpZytDyuVtkvd0QAN90LGYDqwS+9b4QAJ+sz4u7IUCAAAECBAgQIECAAAECBAgQIECAAAECBAgQIHCkBWoAXLp2CHk3xxsZf3U1+USfzdUbGXV9Sqnhb60CXhT71kC4pr1DUXD9YasWWCvoWzxpAfCR3v4WR4AAAQIECBAgQIAAAQIECBAgQIAAAQIECBAgQOCkCfTJ7Fz6/t2sv3Qj7deT0dlxuqZLU0rKUP27o+q3dn02+3fPm0AAvGcqLyRAgAABAgQIECBAgAABAgQIECBAgAABAgQIECBA4N4FyhAAd6O3MvvpWUY/1aRv5xW/NQCet3++ue1znQWs5fPe5AXAe3PyKgIECBAgQIAAAQIECBAgQIAAAQIECBAgQIAAAQIE9kOga5KspL/4dsrPJf1HutS20HcKgPfjsqflHALg0/Kk3ScBAgQIECBAgAABAgQIECBAgAABAgQIECBAgACBoyDQN+nKKM2Ls+Qrm8lD60np0/X9ogK49nu+uQL4KCz7uKxBAHxcnpR1EiBAgAABAgQIECBAgAABAgQIECBAgAABAgQIEDgBAtM65bdNJl+fJZ/cTMazm+9K+HtPT1kAfE983kyAAAECBAgQIECAAAECBAgQIECAAAECBAgQIECAwN0IbNTw9/GV5GubyaWNpNSvJP18DnDS3s3pvHaXgADYliBAgAABAgQIECBAgAABAgQIECBAgAABAgQIECBA4NAE1kfJyscnyWvXkweSNNOa/h7a9U/6hQTAJ/0Juz8CBAgQIECAAAECBAgQIECAAAECBAgQIECAAAECR0hg80zJ+PMryU++nTRtUgTA+/l4BMD7qelcBAgQIECAAAECBAgQIECAAAECBAgQIECAAAECBAjcVqAvfa4+sZ7Jn51m5anVJF1S6gxgFcD7tW0EwPsl6TwECBAgQIAAAQIECBAgQIAAAQIECBAgQIAAAQIECNxRoCtdpq/0mXxplpwZJc3mIvwVAO/X1hEA75ek8xAgQIAAAQIECBAgQIAAAQIECBAgQIAAAQIECBAg8EMCXUmaRb47a2aZ/cJmJp8sSVYyW7mWdtYmqb8vj47iPQgIgO8Bz1sJECBAgAABAgQIECBAgAABAgQIECBAgAABAgQIELizwKzpU/qSpmuSi+PM/qO30z6ZZFoD4Ktpu3HSC4D3ax8JgPdL0nkIECBAgAABAgQIECBAgAABAgQIECBAgAABAgQIELhJoBb+zto+TdemNCXTz17L6LUkZ0pK16RvNlP6WgG881ABfC/bSAB8L3reS4AAAQIECBAgQIAAAQIECBAgQIAAAQIECBAgQIDAbQVqADxt+6HCt0yS8qVp2h+rHZ9nd1ATAN/LlhIA34ue9xIgQIAAAQIECBAgQIAAAQIECBAgQIAAAQIECBAgcOcAuEm6Zprxo22any/JMxtJWQwFvuU7BcD3sqUEwPei570ECBAgQIAAAQIECBAgQIAAAQIECBAgQIAAAQIECNxRoCtNNkbrOfOhSfLz0+TCNNk58veH3i0AvpctJQC+Fz3vJUCAAAECBAgQIECAAAECBAgQIECAAAECBAgQIEDgzgL9JLPSp//Z9XSfmWWyOnuPCmCg9yIgAL4XPe8lQIAAAQIECBAgQIAAAQIECBAgQIAAAQIECBAgQOA9A+DrkxtZ/QujlBfapLsqAD7APSMAPkBcpyZAgAABAgQIECBAgAABAgQIECBAgAABAgQIECBAYCVrH7iWyZ9v0jzSJM2aAPgAN4UA+ABxnZoAAQIECBAgQIAAAQIECBAgQIAAAQIECBAgQIDAqRdoVpKXNpKf38ys6dK2tQX0qVc5MAAB8IHROjEBAgQIECBAgAABAgQIECBAgAABAgQIECBAgAABAhlP0n3papof20jXlDRNTX8lwAe1MwTAByXrvAQIECBAgAABAgQIECBAgAABAgQIECBAgAABAgROuUCfZOP8NCu/OE73kT9NkzYp7SlXOdjbFwAfrK+zEyBAgAABAgQIECBAgAABAgQIECBAgAABAgQIEDhlAjX2rSHvLF1Juo/0GX0l6T7wbprZeG5RVAAf1KYQAB+UrPMSIECAAAECBAgQIECAAAECBAgQIECAAAECBAgQOIUCs6ZP2y0C4KZL/7mk/XyX6cWrGU1Xk77XAfoA94UA+ABxnZoAAQIECBAgQIAAAQIECBAgQIAAAQIECBAgQIDAaRKotb/Tts94Wls9T3Nj5Y8z+rlzGb+4ko1zN9JOz6btp0nqKx0HISAAPghV5yRAgAABAgQIECBAgAABAgQIECBAgAABAgQIECBwSgWmTZ9RDYDbafon11N+7mzyzDSbk/WMZpOUCIAPcmsIgA9S17kJECBAgAABAgQIECBAgAABAgQIECBAgAABAgQInDaBfpbMJuknG+menaX9Mw+kf/R6+tFmms1x0m6qAD7APSEAPkBcpyZAgAABAgQIECBAgAABAgQIECBAgAABAgQIECBw6gRms6SfpFuZpfn0avLFkv7CO/PK31oZPJoJgA9wUwiADxDXqQkQIECAAAECBAgQIECAAAECBAgQIECAAAECBAicOoGuBsDj5EyTfKlPXrmRTEqS+uf1e5LSnTqWw7phAfBhSbsOAQIECBAgQIAAAQIECBAgQIAAAQIECBAgQIAAgdMg0HdJaZIHJ8lXN5Mf2VgEvn1NfhfVv/Vnx0EICIAPQtU5CRAgQIAAAQIECBAgQIAAAQIECBAgQIAAAQIECJxWgS7pRtPMHi8Z/7lZ8niflPq1qP5NDX8FwAe1PQTAByXrvAQIECBAgAABAgQIECBAgAABAgQIECBAgAABAgROo8CszXRyI+XDTdo/v5msLts+C4APYzsIgA9D2TUIECBAgAABAgQIECBAgAABAgQIECBAgAABAgQInBaBbpy+vZr+R9dSvjZKGY923bkK4IPcCgLgg9R1bgIECBAgQIAAAQIECBAgQIAAAQIECBAgQIAAAQKnTaBfyfrk7Uw+X1K+3CRdJwA+xD0gAD5EbJciQIAAAQIECBAgQIAAAQIECBAgQIAAAQIECBAgcNIF+m4lf3r+7Tz8tQvJp68m/e55vyqAD3IPCIAPUte5CRAgQIAAAQIECBAgQIAAAQIECBAgQIAAAQIECJwqgZIaAH//4bfz8FfPZ/TiWpLpLgEB8EFuCQHwQeo6NwECBAgQIECAAAECBAgQIECAAAECBAgQIECAAIFTJVCS6dnkqWvJL02Tp0ZJWRcAH+IeEAAfIrZLESBAgAABAgQIECBAgAABAgQIECBAgAABAgQIEDjZAiX9dJJcvpbyl0bpV7uUsikAPsSHLgA+RK1UDM4AACAASURBVGyXIkCAAAECBAgQIECAAAECBAgQIECAAAECBAgQIHDSBfppl9mnurR/oSTNZkpfBMCH+NAFwIeI7VIECBAgQIAAAQIECBAgQIAAAQIECBAgQIAAAQIETrpA103TfOlsNr9yLeNZd4vbNQP4IPeAAPggdZ2bAAECBAgQIECAAAECBAgQIECAAAECBAgQIECAwCkT2CzTzL7e5Mynp0nTJKPZLgEB8EFuCQHwQeo6NwECBAgQIECAAAECBAgQIECAAAECBAgQIECAAIFTJjA7m3S/0Gf80Y2ktEkrAD7MLSAAPkxt1yJAgAABAgQIECBAgAABAgQIECBAgAABAgQIECBwggX69Jk90qX8YpP20rtJxkmaXXesAvggt4AA+CB1nZsAAQIECBAgQIAAAQIECBAgQIAAAQIECBAgQIDAKRLoS5/+mT7lz42Sx36QPqM03UgAfIh7QAB8iNguRYAAAQIECBAgQIAAAQIECBAgQIAAAQIECBAgQOAkC3SlSz6+ns3X1jJ+dJzStym9CuDDfOYC4MPUdi0CBAgQIECAAAECBAgQIECAAAECBAgQIECAAAECJ1igBsDNZ7vktc30Z5tF+NvtuuPdv59gkPtwawLg+4DukgQIECBAgAABAgQIECBAgAABAgQIECBAgAABAgROokBfupQfb5NX15PVJH1JMlvcap396zhoAQHwQQs7PwECBAgQIECAAAECBAgQIECAAAECBAgQIECAAIETK7Bo71yLeptp+naWcmWUvLqZ/kyTPn2afnpi7/4o3pgA+Cg+FWsiQIAAAQIECBAgQIAAAQIECBAgQIAAAQIECBAgcCwEmqRrk75LymbWz25k9OVzyWdvpExGmZUu436jlgIv7qYsqoKPxc0dy0UKgI/lY7NoAgQIECBAgAABAgQIECBAgAABAgQIECBAgAABAkdBoMmNUbK6Wdcyy+aZWfLVSfpPr2XcjlNbQjdZu3mh/aJq+Cgs/wSuQQB8Ah+qWyJAgAABAgQIECBAgAABAgQIECBAgAABAgQIECBwcAI1wK0VvfWry9ooWZmVbHTJ+OlHki+tZfrRq5kMo39nSbuR1FHAy0MAfHCPJokA+EB5nZwAAQIECBAgQIAAAQIECBAgQIAAAQIECBAgQIDASRIomZWSpl8GwNOUof3zKJuPPprmhUtpP/W9bH7g+xnXquB+loymNZVcIGgBfdC7QQB80MLOT4AAAQIECBAgQIAAAQIECBAgQIAAAQIECBAgQOCECMzKvH1zV5oh+J2uraVZeSB54rmMP/6x5NLZlMf/droL/6YWB6fpagXwMvw9IQhH/DYEwEf8AVkeAQIECBAgQIAAAQIECBAgQIAAAQIECBAgQIAAgSMj0NdeziV9Rpm247Sr5zJ7+iMZf/iTySMPZnb+WtqL/3u6M99LX5q0fa3+3dn/+cjcyYldiAD4xD5aN0aAAAECBAgQIECAAAECBAgQIECAAAECBAgQIEBgvwRq5W83H/s7a7IxPpMbFx7Jgx/9eHLp40nzQGbtNDnzVtonvp1u9V8NAXDTT1NKu2sR3X4tynluISAAti0IECBAgAABAgQIECBAgAABAgQIECBAgAABAgQIELi9wKLqN2Ue3HZp0j35TEY/8tnkyQ+m68ZpMk5yIznzR8kTfyfd2d+/QwC8nB8M/SAEBMAHoeqcBAgQIECAAAECBAgQIECAAAECBAgQIECAAAECBE6CQN8kXZt0fe38nDywmtljz6Z9/sXk4Q9mOjqXpu9SykZK0ydnv5c88t3Mzv1+UtpFBXB943x28PwQAB/k1hAAH6SucxMgQIAAAQIECBAgQIAAAQIECBAgQIAAAQIECBA47gJ1jm93NhsPPJXy8Y8nTzyY8YXHhj+bZWUIdEtZT1Mz3rP/Innk7wmA7+MzFwDfR3yXJkCAAAECBAgQIECAAAECBAgQIECAAAECBAgQIHCUBfq+z2w8zvr5J3PuU6+mf+JyZuPNpC9pulFK3wyFwSnrSakVwHsJgM0APshnLgA+SF3nJkCAAAECBAgQIECAAAECBAgQIECAAAECBAgQIHBMBfqUdKWkffrjmX78Y+kf+1DG0/PJrEnKLGlrDtylT5MmdwiAa2XwMEfYcRgCAuDDUHYNAgQIECBAgAABAgQIECBAgAABAgQIECBAgAABAkddoI7mXWS1pRsnFx5OLl/K7PKPpj33wDDTdz4IuCa6O2f61kB4RwB8cdcM4DobeOdR5wo7DkxAAHxgtE5MgAABAgQIECBAgAABAgQIECBAgAABAgQIECBA4HgIdKVO8p0fJSXX2gfywKd+Knny2eT8+fRdn9KO5gFwWQS4W0Hu7QLgJk0/S2lmizPvDH7rBVUFH8TuEAAfhKpzEiBAgAABAgQIECBAgAABAgQIECBAgAABAgQIEDguAv28q/PGqKRrm6w+9FyaFz6VPPrhbLYXMi7vpuu6lFKGr3klcC0VXga6bVI2tmcAX/zbmZ3710NQ3GQ6f8/O15fFDGCVwAeyQwTAB8LqpAQIECBAgAABAgQIECBAgAABAgQIECBAgAABAgSOusCi5rcrmbUlm2cnOfPM08lTX0ieeDLX2nHGsyaTTNP30+Fmbh0Aj+YtoGsN8dnfSx791czO/v4iAJ7dIgDe0Wv6qBMdw/UJgI/hQ7NkAgQIECBAgAABAgQIECBAgAABAgQIECBAgAABAu9LoGavtYVz36dr+nSlz2hzkpx9JPnIS8mzzybnnkjfjtKnS1+6NF2t/K1tnHe3fl6uYBEAlz5Z/b3k8V9Nd/b309cK4H5eObxdLfy+Vu1NdyEgAL4LLC8lQIAAAQIECBAgQIAAAQIECBAgQIAAAQIECBAgcNwFutrKuW9SujbpxumffCrl+eeSJ59JxueTspK+tnkuSZ0N3PT1x9q2+T0C4PTpV/95yhN/N93ZfyUAvk8bRQB8n+BdlgABAgQIECBAgAABAgQIECBAgAABAgQIECBAgMDhCdQ5vCVdmWVWSmZlks3+XB548nL6534k5YlHk8lKUkPhvr5u58qWs37nf1YD4ZuOfpw0G0nfpV/9vZTH/2668/+ynmYRHteZwTvPsZgBfHg3f6quJAA+VY/bzRIgQIAAAQIECBAgQIAAAQIECBAgQIAAAQIECJxGgX6rejfZGE/z7uh8Lr50Jc0Tl7N59umMu9oWepaMSvoyq9N8dxzvFQDXFtCbwwzgeQD8a+nO//P0pZ8HwFpAH+qWEwAfKreLESBAgAABAgQIECBAgAABAgQIECBAgAABAgQIEDhcgVrNu9E2aWZNJtNJrj/9UFaf/ZGUD7yY6crFtP20dnveKu2tr6/jfGsF783HPAiuc31vOsp60k/mAfDkj1Ke+D/TXfhn8wC4qyOHd5UM9zcHyoercfKvJgA++c/YHRIgQIAAAQIECBAgQIAAAQIECBAgQIAAAQIECJxSgb50Q0VvM2sza86mPPKBbH7mlaw89GjSjNNlJU03HtpD39SlOfP5vzcftwuAa/vneo4aAP9xyuO/mu7CP0nfzNJ0TUpTq4PrsTP4LbdKmE/pU9rf2xYA76+nsxEgQIAAAQIECBAgQIAAAQIECBAgQIAAAQIECBA4MgKzzNKlpF29mObyJ5LLz2fjwmPD+trSpa3VuP0oqd+bmxPf7QD4di2gF5XAtf1zPcdWAPxr6S78dvpmM03XpjTTucey8rcs3qcS+ED2iQD4QFidlAABAgQIECBAgAABAgQIECBAgAABAgQIECBAgMD9EqjVtcPw3fSlSXnoieRDL6R/6mMpq08k/fV5xW8ZZzkbuGR2DwHwdFcA/HfSXfid9M00TTdKaWaLAHgRMNf+0vX44R7T9wvsRF1XAHyiHqebIUCAAAECBAgQIECAAAECBAgQIECAAAECBAgQON0CJZmuJv1autGZlGdfzJ8+/0IuPPp4mvFkXoXbdUP4WsquWbzvtzK3LAPgpG/XUz7w7XQXfmvRArpNWZ73dD+YQ7t7AfChUbsQAQIECBAgQIAAAQIECBAgQIAAAQIECBAgQIAAgUMQmDXZHJ1Jnn0x4xc+l+mFMxmtnEm6Pn1KStdvt2PeuZz3HQDXQHkeJte2z+XJv5HuwX+UvllLMwTNw98cwo27RBUQANsHBAgQIECAAAECBAgQIECAAAECBAgQIECAAAECBE6AQNf386rehx9Pnn4h5aMvpx+vzlsxl2YIf2sOW7aG+9bQdjnHdzvEvWuKGhxvBcDTlEd/Pf1Dv5l+9Haa2lp6d6Xx8pp3fSFv2IuAAHgvSl5DgAABAgQIECBAgAABAgQIECBAgAABAgQIECBA4AgJDONz65zfWtE7rKukS0lz8ZHkuc8mT340m+cuZFTW02eUMpThNgcTAO9wqWFzeeT/SR7+++lG318EwO0uubpuFcEHtZ0EwAcl67wECBAgQIAAAQIECBAgQIAAAQIECBAgQIAAAQIEDkigL31mpU/XzDJZL8nkkdx44vms/Mhn0j94MWU0mlf81v+fJ8QpzSIqri2g67Go2t3PJfZllvLQbyeP/Foy+cN5zlsXsFjD4sIC4P1E33UuAfAB4jo1AQIECBAgQIAAAQIECBAgQIAAAQIECBAgQIAAgf0XqDN8S9KNkr7NuxfOZPVjn8jo8ktJ+1C6tr2pvraUeeB7KAFwZunP/W6aJ/5ucuYPkr5LSisA3v9NcNszCoAPEdulCBAgQIAAAQIECBAgQIAAAQIECBAgQIAAAQIECNybwLx9ct9Psra5ktXHn0330kfSfOCD6cu5lNk4s1rpuwh9h+B3UQK89b2fzZfwQxXAdSZwPRZzgd/XQrtk8gfJk38rOfe9pGwkGQmA35fl+3uTAPj9uXkXAQIECBAgQIAAAQIECBAgQIAAAQIECBAgQIAAgUMSqMHsYm5unfvbz3JjfD6TZz+e9vLH0j3xdJr1Omd3lLTNIgDeDnF3BsBDJ+YDDYD7ZPRO8uSvJA/8s6SsC4APaZcsLyMAPmRwlyNAgAABAgQIECBAgAABAgQIECBAgAABAgQIECCwZ4HFuN5a1Vv6Ls1sPu83lz+SfPTjmT72ZJr1GgrXot9mmLe7DHz3fI39fmFzI3nybyYP/sOkmc4D4JuORZi939d1vkFAAGwjECBAgAABAgQIECBAgAABAgQIECBAgAABAgQIEDiyArWSt09q1+Z2nDz2aLoPvpzmmQ8nZx/OZmnSTGdpyqKt89DyuVYD38ejrCWP/0b6i782tID+4fUIgA/y6QiAD1LXuQkQIECAAAECBAgQIECAAAECBAgQIECAAAECBAjcg0CfLiVtcvbB5PGnkw9/ON2jL6TLKCXj1I7QNfwtw9ze+Qzf+1oBPPSYXk8e/MfpHv8/ktFmmrJ7prAA+B62xHu+VQD8nkReQIAAAQIECBAgQIAAAQIECBAgQIAAAQIECBAgQOCwBWpIWtLX9smTi+k+/JG0H/l4+rOPpOapfenSNTVtLUnf1P+ft4A+CgFw2UjO/X66J76VjK+ntJspi1bWc0UB8EHuJgHwQeo6NwECBAgQIECAAAECBAgQIECAAAECBAgQIECAAIG7FJg2JaPZWrrmTDYeupyN534iDzz1gZRzZ1JnAaebpen6lFrxW5PVRfC7rADOUA18H4/ajnr1D9I//tfTrf5hmnZDAHyIj0MAfIjYLkWAAAECBAgQIECAAAECBAgQIECAAAECBAgQIEDgvQSm7SzrZTWjJ17I5NmXkseeSjl7NrX0dyik7WvL5/p9XvG7Hfwuz3yfA+CmSybfTx771czO/15Ku55GBfB7PfZ9+3sB8L5ROhEBAgQIECBAgAABAgQIECBAgAABAgQIECBAgACB9y8wm81S63rXHnk8K8++lPHTn0jOPpRu3C8C1CH2HYLgIQG+XQBcBwMPx30Kgmsu3VxLHv876S78VjK6IQB+/9virt8pAL5rMm8gQIAAAQIECBAgQIAAAQIECBAgQIAAAQIECBAgcG8C/RDg1iC3tnBuh1m+pR0lFx7M7GM/kTzxsfQrD2TUr2U6aoYAtel2BMA1ZD2iAXBdVqkh9WPfTffwP0haAfC97Za7e7cA+O68vJoAAQIECBAgQIAAAQIECBAgQIAAAQIECBAgQIDAPQv0pc+sftWZvhmntA+mPPTBjD/8seTZD6UvNeEtKemHOt6hhfJWG+WasN7zEg7kBENG3fTzsPriP0j/6HeT8TUzgA9E+9YnFQAfIrZLESBAgAABAgQIECBAgAABAgQIECBAgAABAgQIEBiS3FoC3I2Sfpzr5y/k+hNP5OEXP5n24Q+k79r0fZPlhN/t4HdhN5TYHk3HrQC4n6U//4+Tx381WfnBEGRvHzel2UfzRo7xqgTAx/jhWToBAgQIECBAgAABAgQIECBAgAABAgQIECBAgMBxEaiJbf2aDaW8fT/JjY1Jzj7+weSFTycfeCTTc2fTlzbtrB0y4uMbANe1byTjP0ye/Ovpz/3bRV69cybxfZpPfFy2yz2sUwB8D3jeSoAAAQIECBAgQIAAAQIECBAgQIAAAQIECBAgQGAvAv0izq2jcZON3Bifz+iDL2T83IvpHvpgmv+fvTv9kuM67zz/vTcil1qBqsJKEBtBkKIoybItyVu77XG72+05np6tz8yZF/Nm/oL5W+a93XPmRZ8ZnzM97p5xe2nJWimJLYsSJYoLQJAAQQAEQIDYasnMiHvnPDcisrIKBbAAVAG1/OIckAAqMzLiE5GZOPGL53mwauAScmsN7XDOLQfAzQuMtoBez4s+g8cMK4ApILsLB/+eOP1OHQCvrvxVCLwZh0gB8Gaoap0SkIAEJCABCUhAAhKQgAQkIAEJSEACEpCABCQgAQlIQAISqAUsFO1nHl962kUHJqeJh47hXvkqYXIGF6pa30jEeZ+m/nrv0uxfW4aVwI2otYDeoovtq3MRFyNkC3DgR7D39bry2X5oFdC2Zwp/N+sQKgDeLFmtVwISkIAEJCABCUhAAhKQgAQkIAEJSEACEpCABCQgAQlIYNcLRCv5dQFXeko/jps7xOKJ40wcPgGdGaBDVR3s0lhgq/y1cNSNBMCrEf0WD4C98xAD+EWYewdmvgPZHXBNCXPVBlvL5ggoAN4cV61VAhKQgAQkIAEJSEACEpCABCQgAQlIQAISkIAEJCABCUhAAgQXKGKk9JN0j38R99Kr9GanyWmRFdb2OQOXJSkLgG1xvgpHH1Qju7UDYI9PDZ8LcH2YuAQHvgXtS5DPE+MYzsJhBcCb9u5QALxptFqxBCQgAQlIQAISkIAEJCABCUhAAhKQgAQkIAEJSEACEpDA7hWwENfaOHvi+Cz+9JdwL36VmO0l+kH6iSsDWDVvCn79DgqAraK5X4XY7Zu4g3+Lm3wXMguApxQAb/KbQgHwJgNr9RKQgAQkIAEJSEACEpCABCQgAQlIQAISkIAEJCABCUhAArtMoHTgFyi7k/T2nKA49nWmjx6Fbpt+BnlRVfj6VPJrv69n+jatna1t9HZeXA4MqlA768HsN3Fz/5mY34M4XrW4tv1WF+hNOcoKgDeFVSuVgAQkIAEJSEACEpCABCQgAQlIQAISkIAEJCABCUhAAhLYrQLRFYTYxR17lfDSV8mnD0KWQVZV+cbYBMBW/VtXARvWjgqAi2qusS+Jkz/B7/8usXuL6Bypw7XC3017eygA3jRarVgCEpCABCQgAQlIQAISkIAEJCABCUhAAhKQgAQkIAEJSGA3CYQYcc7D+AzFy79O6/RvQuwSswKXAs9qyG90sar7bQLfBmnHBMD1MOO0y5HQuYLf9zfEyQuErE9mFc8KgDftraEAeNNotWIJSEACEpCABCQgAQlIQAISkIAEJCABCUhAAhKQgAQkIIGdKjDs3myhbgwp+A1W3TozBy/9Djz/ZYq8jXNLqeo1Ky3+ddb9mJCNVACvBqpGB2/vxa3agawPB/5f4p5fELJFMnIFwJt4hBUAbyKuVi0BCUhAAhKQgAQkIAEJSEACEpCABCQgAQlIQAISkIAEJLATBWIKdUtalHg6YYk4MUvx/EniqdO0Jo4BGc5XQWjwddtjshojEmxMcKr4ref9Nq2gd2QAPIC93yfOfo/QXlIF8Ca/JRQAbzKwVi8BCUhAAhKQgAQkIAEJSEACEpCABCQgAQlIQAISkIAEJLATBWx2b5l27O70afzJF5g49TKMzcAgwGgVbPN7VwfA9QxgrBXyigC4cbK/38bL6gpgX8Dk2zD3nwhjn+Lt52oBvWkHWAHwptFqxRKQgAQkIAEJSEACEpCABCQgAQlIQAISkIAEJCABCUhAAjtTwALejNK3yWYPEr/8R7hDByhdThY8BOvzbEN+R/Y+FQPvxgDYkt4BdD6DuW/C1HvgBysD8p15kjyzvVIA/Mzo9cISkIAEJCABCUhAAhKQgAQkIAEJSEACEpCABCQgAQlIQAJbXiC1ZLb/2C9LdGOq/F3I99A9/lX8C1+hf2CatgW+MUDmoLQZtx6srXOz7OIAOMYBZAE39x2Y+RHYTODVVcJb/kTYPhuoAHj7HCttqQQkIAEJSEACEpCABCQgAQlIQAISkIAEJCABCUhAAhKQwFMQiPgU91pmW03xLSm8/U1JHjLuzhxj7PnT5Me+CFP7iM7j7JGxqLbOguC1lnomMGGH9z++L9w1Fw/T5+DAX0I+X4XqCoE35WxWALwprFqpBCQgAQlIQAISkIAEJCABCUhAAhKQgAQkIAEJSEACEpDAdhVIAXCV/BLqcbWtwqp/W7BvjuJrXyefPgD5DMQOuKbXcx38phm/a4TAuzYALjGS2L2CP/i3MP5h5dN4bNcTZYtutwLgLXpgtFkSkIAEJCABCUhAAhKQgAQkIAEJSEACEpCABCQgAQlIQALPRmA0AE45ZdGC8b1w+jS8eIpywoLfnCy2q8pW16o3tA59hxW+Niu4+pEFyd4qXlM36d1WAQzRRYK/i595HTf7PUNNc5RXtMl+Nod7x72qAuAdd0i1QxKQgAQkIAEJSEACEpCABCQgAQlIQAISkIAEJCABCUhAAo8mYCntcihrAbD9OTpHwJPPHoKTL8Lzp2BsH/TaVXBp835Tn+hs5cuFsvpzHf7ab1MA3PzFrguAraI6ENwAxt8hO/TvIO9Vbr62akquH+3A6dFrCCgA1mkhAQlIQAISkIAEJCABCUhAAhKQgAQkIAEJSEACEpCABCSwiwUcFGNVoOsHRF/gQg5xCSb3MDh4mvnjv8bU3H6ydgfIiKmfsU9jbKsAeFVF74MC3mbm7a4LgK0C2H45YrZIdvD/hPELkJXJPIXvsWmjvYtPxQ3adQXAGwSp1UhAAhKQgAQkIAEJSEACEpCABCQgAQlIQAISkIAEJCABCWxPgYIuqdY3hvR/XMliNsbYF74OJ79C0emSd8bqImFHSAGuxze5rwXAFiA3i5X7rrXs+gDYct6CbO4fYOoXkN+FbBGwwH17njtbcasVAG/Fo6JtkoAEJCABCUhAAhKQgAQkIAEJSEACEpCABCQgAQlIQAISeGoCpbMWxZ4iOqLPGNt/OAW/HHiRcmyKzFm7Yl9llMNK1boCOG2lhb8jAfCD2hnv8gA48bmAnzgHc9+FzsfgzfYBgflTOwN21gspAN5Zx1N7IwEJSEACEpCABCQgAQlIQAISkIAEJCABCUhAAhKQgAQk8FAB60WcpZbEUOIs1i1LQtZmaWqK8eePwoFXiXNHGYxN0QoDHGVqX5yWOgB2Nid4WLWqAHgF+VqBrrGnADhCfgt/4G9h/CxkFgCr/Hcj37QKgDdSU+uSgAQkIAEJSEACEpCABCQgAQlIQAISkIAEJCABCUhAAhLY4gJWyVtV84ZU1RtplR5mj8CJlwlHnsePzYJvpzbPIc2obZZqTu2w9bOFwE3l72gLaM2zXfMcsM7YKevN+jD9c9y+7xBa93A+4Hb6XOSn+K5QAPwUsfVSEpCABCQgAQlIQAISkIAEJCABCUhAAhKQgAQkIAEJSEACz1ogpurfVI2aZs9mhP0naX3xi3DgMGQTEHOgrvh1o82dFQA/ydGzANjCcwvVw9h5/L5/gIkrOF8oAH4S2FXPVQC8gZhalQQkIAEJSEACEpCABCQgAQlIQAISkIAEJCABCUhAAhKQwFYXiIRYMsg7DCZnmDh8AnfsqzC3l8Jl+NLhrYK3GUubAuAq+G2W9PPhUs/+tQpgVf6u7+C7QMjmiXPfwu99C7LFqhW3ZgGvz+9zHjUSAFel7tW5XN3zoEUCEpCABCQgAQlIQAISkIAEJCABCUhAAhKQgAQkIAEJSEACO0MgpP7DMXhcHCMcPELvhRfxJ17E5QdpDyzpHYArqzLVJgBOTZ4VAG/oOeDKZFru+T7Zvu/jO3er8NwCYOsRXQ1o1vKYAi7+8Z9GO4Gj9Th39tuoOcuPiamnSUACEpCABCQgAQlIQAISkIAEJCABCUhAAhKQgAQkIAEJbEGBVPfoiJlj0Pa4Y79J69hJ4r4D3Gt1mezndd5bBb3B1ZFv9DRzay2TXJ79uwX3cTttkisI5ITOZbJ938FN/hKsgtpl1f/JttPebLltdfGf/ZfRIENW1gGwx6fG5yvvZNhyW64NkoAEJCABCUhAAhKQgAQkIAEJSEACEpCABCQgAQlIQAISkMDnCpRQAmWX3sQc+RdeITv+AoxPpMAxxhznWtVa6sLTuqkz1JW/aW6tAuDPlV73AywAtjgyWyDb+zPY8wPI7kFmSb2FwOtekx64hoCL/8v/GhdvXsH1btOORdXTPCpV19kiAQlIQAISkIAEJCABCUhAAhKQgAQkIAEJSEACEpCABCSwAwRiIPgu/rmX4NiXYd8xinGr+C2tCXHVGdflVfr7wAC4LpxsJqimKtW1lqbA8kE/3wGeG7ULLqQOxW7sAsz9PXQvQr4IcRx8sVGvsivXWV4hFQAAIABJREFU4+L/9m9j/OQS5bl3cJ9dI4sl0dpAa8jyrjwhtNMSkIAEJCABCUhAAhKQgAQkIAEJSEACEpCABCQgAQlIYDsKWINbF1OaW82Srds+B9fBv/glOP0ygz3P0epPElxG6QeEbDG1HG6FVtXeWQHwUzj0FpJbu2cLyceI2S3c3F/D9NvQvgVhEryVbGt5XAE3/2++HccHfbh6hfLSReLln1IuLNBJZ3j9BlGZ9eP66nkSkIAEJCABCUhAAhKQgAQkIAEJSEACEpCABCQgAQlIQAJPQSC6SOkiwUO77AKTlGPTZK9+kfj8aVxnjBBdqvh1zqfRqFSpccqKU5dcLU9PIAXAbaIbpOpfd+gvoXOZki7Op8OigtXHPBpu6S++HfMY8KHAxRI+eI/5i+fIblyhWyzU06yVAD+mr54mAQlIQAISkIAEJCABCUhAAhKQgAQkIAEJSEACEpCABCSw6QJ1mBvyNOp0MNGid/gIEy/9Jm7v86kiOBUE1yGv83X21YS+FkYqAN70o7TiBVIAbPN+IzG/gbM20NPvUWa9FPwqAH78w+EGf/7tGLOMgPU293T6i3D7OuHCGRavvM/43es4K8PWIgEJSEACEpCABCQgAQlIQAISkIAEJCABCUhAAhKQgAQkIIEtJ2DRbiTGNsFPkY3PEl48hj95gnJiLyG2yYOnioCbWb6q9t0Sh9FadVsW73vEiV/hZl8jdq+CK6tu3BpZ+1iHyRX/+7ejCzneSuFjG7z11i5hqQ93bsMv/yPh1qepZ3p9b0R6oeGM68d6WT1JAhKQgAQkIAEJSEACEpCABCQgAQlIQAISkIAEJCABCUhAAo8jUI0xrRo3x2rubwwstSbg0Cm6x15i8fAXGGtlwCJlZp1wW7gU/ioAfhzxTXtOEwDb0excx+37e+LEGVy2lCq5FQA/nryLf/HdmEraE2IgNDOx09/1yT67yuCjM5SXz9G6ewPnBkTnKK03unXmLu0tpgrhx+PXsyQgAQlIQAISkIAEJCABCUhAAhKQgAQkIAEJSEACEpCABB5NwBNcoJ85fAi0CwedQ/DccXj5i5QHnsMVARdDmvVbLSPVv+mPqgB+NPNNenQdAEcXiNk9/NRZ2PfXkN9LIX/TIjrNataybgEX//y7dTGvTVOGgA29rk9858iswfbdW3DzE8LVj1m88I+0Qo9WCJYXk6YwV0XYWiQgAQlIQAISkIAEJCABCUhAAhKQgAQkIAEJSEACEpCABCSwyQKR0geyAIVvkR3YR3nga+THXoKxaUKW42IfKEYC4FWbpAB4k4/ROldfB8DBF0Tfw7eu4eZ+AGPnIVsEr9nM65Rc8TAX//z7TTfnYQBcPcJTWLjrHa0Qcf0+LC3AtbdYunAOd/0ynaV56Njs4NHFAmFbZRMKqzr4cQ6MniMBCUhAAhKQgAQkIAEJSEACEpCABCQgAQlIQAISkIAEdquAFSumACt6nKvbPNcYIZYshUg+Nk32/Emyky8Q514Fchyt1PE2UuJcsdzyuYFU8Lu1TqlhBXBJ9NaFuCSbeB/2/Bi6lyBbqEbYpoJUZY7rPXgPDYCtfN5aoftoAbuD0hHDAu7TT4jn3sVd+5jYv5bAq7jXSohtWHMkOJcqiTPruz6cGLzezdLjJCABCUhAAhKQgAQkIAEJSEACEpCABCQgAQlIQAISkIAEdqtAFQBXs37tdz7lTdUSyPDThwmnThOPvUicmCEftKqA0EIte26Kq9Zo86wAeGudUikAjsT6F2EMWlfxs38Hk2egfY8Yc40CfsSj5uJf1BXAIye8Zbi2WPdnZ/D1kvpvxwJflsRb9+h/dpPw7t/gFhdpF9V7CnsDOkfwgWDhcZUhK5V/xAOjh0tAAhKQgAQkIAEJSEACEpCABCQgAQlIQAISkIAEJCCB3SYQbVRpCqmqPa9+bwHhgLzw0Jog7D/IrRf+gD37D5J1ulWgFcvlLGoYbXnN+t0mJ1CVTQai8zgG+L2vwd43oHOT4K2a26fDrGV9Ag8NgFOguyIALomxrO6yCPZmCnDjEuXH5+hfep/2/B2y9JyM4MqU1tvBUAC8voOhR0lAAhKQgAQkIAEJSEACEpCABCQgAQlIQAISkIAEJCCB3SwQLFVark2sq4AhZov0mGL86K/hTrxMuec5srFxCCG1fF4OgOuq32YdqvjdFqdTU5xqG+tiwE2ch9nvwcSHhMwC4Cpz1LI+ARf//LWHc40EwNUbKBIIFHa3BY68DGSL8/DpRcLlD4iXP4RBQWZ3WtiarQQ4LerLvb5DokdJQAISkIAEJCABCUhAAhKQgAQkIAEJSEACEpCABCQggd0p0ATATXhVWi9n78gOPkd29GU4+DKM7a/a0jZtoS2/Wp1F2fO0bDsBC4K9ZZN+AabfgNnXoH2nqvKuS07vO9bbbi83f4MfLQC2ENcCYB/ouUiqtA+eThFxZYClJXjvP9H/6CNavT7OqoQtAE7vsfqNqPfb5h9VvYIEJCABCUhAAhKQgAQkIAEJSEACEpCABCQgAQlIQAIS2FYCVrkbaCpBq1bQntyqfGdm4Qu/D3P7GLgxWmWWQuFhF9smAB4GwbYqBVLb6vCPbmyaCxygew32/0eYeBt8DjEfeVSaS7ttd3GzN/wRA2Cru7b+21DGWLV7jtaL23Jh+0PJQv8a+Y3LhPffIbt2mfZSj9jyBOfJ7AaM0TffZu+d1i8BCUhAAhKQgAQkIAEJSEACEpCABCQgAQlIQAISkIAEJLCFBargN2V5jpRBWQ9aH1qUe/YRT5wmP/VFaO1NI0htOqmzB6Z81/6f1b+v8qv6b6tRplq2r4AvIV8kTryPm/sWtD6r9sVndfBroaOO8YMO8GMFwLYyC3yrwt6ql7r92QYzL+QlE0Ufd/MaXL/M4Nzr5HfupH7d6QmppXTdf337nnbacglIQAISkIAEJCABCUhAAhKQgAQkIAEJSEACEpCABCQggY0QsPa+liOlJSfGnMFzr9I+dhIOHydOTOAGaTjscmVvM8K0DoBjXcDYzImtCherTtFatqGAL4neikxv4Pa8jps8B9k8VXWqzYkuFQA/5LA+egD8oJXFSOk8wfsU72ZlCYNF+Ow9+OgC4cL7+GKRGG1QswLgbfhW0yZLQAISkIAEJCABCUhAAhKQgAQkIAEJSEACEpCABCQggY0XsGrd6CiyDmFqH+1DzxNf+A3c1DTBt1I356r5r1UKr8qYhgHwys2yPMoWBcAbf7ieyhrtwLmC6CKucx72fg/GrxD9As5NQLb4VDZju77IhgbA6Y2Xyu0d0blUXe/KJXz/Nlz8EN57BxavEENZVQ8Pl6ZPdyoR3q6W2m4JSEACEpCABCQgAQlIQAISkIAEJCABCUhAAhKQgAQkIIF1CNQdn1MVZ7Rxo8U07H+OcPqLuKPHCJ2JFPhmZd0e2tfB7wMC4NQ+ejR5UgC8jqOwhR+Sknu7MWAM8nsw8x9g8j1i6w7OjxFdfzgCegvvxTPbtM8PgB9l02y+78gbL73RUol9xMXI7eufMPnxtylv3iS7M09WlAQX0698OKu5CYAVBD8KvR4rAQlIQAISkIAEJCABCUhAAhKQgAQkIAEJSEACEpCABLaDgEVCC+2CiX7V+rk33qVz5Pfg0Auw7zi9zhRt7lb5UrNDqzKotfbTKoVV8bsdzoB1bKO1+E7HvANZD8bfhD3/SOx+QmwvpvC3GlW7jnXtwodsbAC8BmCaFZyOgiOGAnf3I7hxhXD+LNy4iu8PqrnA6ZcdpabH+y48GtplCUhAAhKQgAQkIAEJSEACEpCABCQgAQlIQAISkIAEJLDjBSwPWiK4ccKe58lfeBWePwr5JLhJoAvZUp0brR9DAfD6rbb8I5vcMFqqb7Nn78D0G8SZ7xDbfVy6OUDFpA86jpseAA9fuBnGbQFv7y7cukK8foHBmTO4fp+WPTAN+C6qRF9B8JZ/72kDJSABCUhAAhKQgAQkIAEJSEACEpCABCQgAQlIQAISkMCjCIS6cHDRArznTjN2+rdg6iiMW8FgBiGvus1mj7JWPXbHCQxzxXrPXAfGLsDM3xLHzxH9AOc8LhWX2oRZhcGj58CzCYCJlGVBWfTILr3OwkeXaF27RbfXT1O8oytwaZC3baoNEt5xp612SAISkIAEJCABCUhAAhKQgAQkIAEJSEACEpCABCQgAQnsaAEr3qxGhS6P/7S6TT87Bye+SDx6MlUAx16HPCyk/s3B+RQP2TPS1N/VM393tJh2bihwX6CbQ94jTrwN+/4KsnvgWikETlli6v2tLsON3zMIgKtQ11pD25veFfNw9wZ8/D7hk/OEWzcovCMLjlbhqhJ/LRKQgAQkIAEJSEACEpCABCQgAQlIQAISkIAEJCABCUhAAttKILpIab98IIQOPt9DNnuc/PiL8NxJGBuviwGrzrDBl8Pw15UOp/B3Wx3vDd3Y0QDYst3YAt8ndK/B3u/D5Jt4b+Nl86qzsG+6CysEtuPw7ALgEHF260cK5HvQvw2LNyjfe51w+SqtIlQHrCnd3tCzRiuTgAQkIAEJSEACEpCABCQgAQlIQAISkIAEJCABCUhAAhLYPAErBHR1S+eM+YkZOl94GX/kKH5yPzBug12r1r0+Wu9Yog/D0DeGqrWvVwi8eYdoK695VQVwmiLrItHy3omzMPt3uPZnkPWBElIlsC11S+itvG9PYdueUQDclPzb/62IPxB9QRn75Dc+hosfES+dZ9C/Tau/pA7QT+FE0EtIQAISkIAEJCABCUhAAhKQgAQkIAEJSEACEpCABCQggY0RSCWbxNgmuCmy8Vn4td+CQ7OUE2PEmJMPfNXe2ftUEBhTUeDyqysA3pgjsW3Xcl8L6JLgSlycIuY38Xt+BNNnoH2R6Ps4OlXj8OHzdncl8DMNgO3NHF2JT+2gLQe2id4B+vfg6hXiB2cJ19/Gx1C/5+0OkHqxY6gQf9u+b7XhEpCABCQgAQlIQAISkIAEJCABCUhAAhKQgAQkIAEJ7BCBkTG/FvlUOW7JYj5B9+SXcEdPU84cI8Pa+AK5dYi1bMjCXwt8qq6w1czgyiSNElUF8A45QR5jN1YEwHZiDAjZPVycJPpFyD/DTf8EN/02IV/EOVedd8PnVTch7Nbl6QXADxAOvqjmMts7Pt3pkVcHpFyi7M3D2TcJFy6Q37mJ8316efX4LGTV81yxqw/gbj1xtd8SkIAEJCABCUhAAhKQgAQkIAEJSEACEpCABCQgAQlsEYE6a4suw4U2lBn9k4fwh0/gDr6A23OQaqZvHdCloLe8b+ODC2r5vEUO6dbcjEiw+wVs47IesXMB9v8n4tgVnJ176fRaHfruzkrgZx4A33cCrRjqHIh3b1IuXuPOe28w9skVxopefSdIkfJiYqYh4FvzXaitkoAEJCABCUhAAhKQgAQkIAEJSEACEpCABCQgAQlIYFcIlFBY0NaCqVnCwcMUr56mPXUQ/DTQhbLu79zkQAqAd8WZsdE7aQFwKhDNSoJfpJz5AX72dZy3jsNVvenKyl8FwBt9DB5vfaMBsIPClzi3RHb7BnzyCcUvfo4r58niPAQb7GyVw9Y6WosEJCABCUhAAhKQgAQkIAEJSEACEpCABCQgAQlIQAISkMCzECjbDj82hzv5a3D0JIM9Uym/sbbPPliWYx1gR5Y1AuBnsd16zW0q4AsiHcqxS/jZb+PHz1RjZi0FTqXATSWwAuCtcYRXBMAFIevjCwdlmyLLyT8+y+Cjs2SffoRf+Cz1/LZlpL381tgPbYUEJCABCUhAAhKQgAQkIAEJSEACEpCABCQgAQlIQAIS2EECNqM3uFhlbNENJ6yW3tE7doKJl34dpl4AZsD1qzGew9zXQuARjHrG7w7i0a48TYGsD7FF4dr4qV/h9/07sNnAGURnxaW7d/6vHYat3QI6nSjNtO9q4LcLAW5chusXCBfP4W9do/CRiKNl44D9oGoRrUUCEpCABCQgAQlIQAISkIAEJCABCUhAAhKQgAQkIAEJSGDDBFIADJTek1nxns+JM5OUhw9QHvl9xvfOUc3vtEGtvq7EtHLMcH92Y718tUjgUQWaDNDZDGlP8A6yAX76xzD9I2jdJGTWOdjhq2nBu3LZBgGwHZdITJ8NdneIfXAUEBdh8QaL7/4D7tJVukv2dwGy3Z3o78qzWDstAQlIQAISkIAEJCABCUhAAhKQgAQkIAEJSEACEpDAJgtEK61MVZdWu1dmLXqHDzF26lXc7BHoztQZTr0Zvh7fmTq/NgHwSD/XpgI45T5aJLBOgWEAXIW70QWii7jWDdyeH8Oe18CPEd0AN9p1eJ2r3ykP2yYBsB3BenJzyNIdI8EHghuQ9y/B+2fh8kUGdz8lX1piuenATjlM2g8JSEACEpCABCQgAQlIQAISkIAEJCABCUhAAhKQgAQk8KwELKOJxNimdOPkYzPEE0dxJ16AqYPE2MWtrvJ1rWpjVwTAI9uvAPhZHczt/bqrAuDhztiNCRPvwex3oXMd2ndG9tNuMthd3YO3VQAcmhQ/grfWANEzsCHhbp7w6Udk1y+Rf/gucX6+CoEt/LcPkFQU3NxBYneZbO9zW1svAQlIQAISkIAEJCABCUhAAhKQgAQkIAEJSGBXCdh1++a67gZd312rl6QVN1ZLXVm2PKRwhHukgnHkb+0Zy8+q1zLyIo+22dY+t7q+3axi+flNiLH8irvqXNDOPiUBS1lcXXAXwcZzOkcvHyfuP0b36IvcPvIy0y0LfjPKdDoGMuvUOnwbKQB+Sgdrd73MgwLg0IH8NmHiHOz9Fn7iev2hPPrpu3tC4K0XAD/sNLUAOK7s2B3SHSL2MRQJvR7ZR2cJH7yHv/MJxHtEiqp1dHNMq7bfWiQgAQlIQAISkIAEJCABCUhAAhKQgAQkIAEJSGALCzRhrLNLwKWH0gIob9VBVUWhb6LRsHz91zliPXfUaohSbuwdmcuqPDVAzDyu3aLIM5Zyax/qmd6zB1zGQsfhMk+rO47PMoo94zhvxUV19VgKHuxXXXAUfQpoY2mFSCX5nQViCAwWF3Ex0r22QGm/zzJcGEC/z2BxgbzTYtBbIrc6J5tT6WPVWdemHNrUyrqoybatdNU1cRcDzq532ysOcewA2hM36aJ3U6G5hc8TbdrmCESqcztNUY2BYmmJfN9RwsHn8adeJcwdwtG1N1Sq/A1pHmuayLq8QWu1drb3kFo+b85B261rTZ/LDsppolskjF3Dz/wQN/1zoA25VQJbONh8fu8OqO0VAK9xTOKKL6CIK29S3rrG0rn3aF+6ROvebfD95dnAPh+pBt4dB1l7KQEJSEACEpCABCQgAQlIQAISkIAEJCABCUhgOwqkXNOaPVqa6wKp1mekytD+2rLhNAPSgqpimqXcUU526M7tpTMxgd+/h8GeMdyBWVynSz47B90xyBxx/yR4h2t3wYJeX1fe2orTbElfzZC0DUmpbD3HdBhg2YvHVBxpP0s1k+lx9ngHRQlLveqX7cjtRcLCAvHeAnFhieL2Hcprn9G6cYfB9Zv4W3fJY0HsLZGFiC+q17OXK31ImXfKv+vtq5JhBcDb8dze+ttcdVe1U7/IWvjxCYpXf5/O7HPQnYO827w5612pg9+mOjO9gdaY7asAeOsf+u22hcNzzjomBEIW8VYFPP0L3NRb4AfV3Gq1gN5uR3Zke11gkNsM4AH5Qg8uX4d33qBcvAnlXVzZx9vdX9FCYC0SkIAEJCABCUhAAhKQgAQkIAEJSEACEpCABCSw1QUs6+ynhNWRt9qpIrfA05oYw0+OM9g3yeDwDP65/eSzz5Pvm4GZKZi0UBfIM8jsunBzbdhVQXIq7HWWr6bq3RTbplml4FM/W/uzVY2lJLhuBr1GAGw/t6JGC34tpHYBX6/H1p+KeUNdsFxUgW3MLKaoXteXEbe0WD3IqoQ/vUG4eYfBtZvEi1eIV67jbtwhu30P5ge4zDEo+il4bqe6tmbb1mpq/YRHVxXATwi4jZ9u7cdDRjm1l3jwOVonTrF0+GV8zGmVvuq8uroSfzT8Tef3GgHwNibRpm9hgXTuFQQ/IMRJYnYLP3aZbP+3oH3Zvgjsg31kB3b+TOBtXwG84nRzgdIVZOkYOooskl+/yuDiWcrL79O+dwMfB6oA3sLvUW2aBCQgAQlIQAISkIAEJCABCUhAAhKQgAQksLMEhtlpPZ3v/pm2K/c3tVROmaaj9I6B5bdTE7T27SWcfhUOzpGffA6mxmD/DHQ6KeC1bpEOq/Kqq29ThmutlSOls1mm1NeOA2VWBbZ56hNt6W0d7FqgZQW1sQpufR0AV0MIq4B3ZQtoW2/da3rk502QnAIyW1IFcypVrq5PDxHqqsnUm7p5XDX20F6rCAW5rX+xgHv34JOrcPkq5fsX4epn+AtX6c3fI89catO7Yv7qRpxGCoA3QnFLr2P1+7N619gp68lmTsCxF+HwcYq5g4RQpMp0Z6M67RSt3y/DoFcB8JY+1jt74+yz1bpE9Il0Cd6KRfv4PT/D730N8hKypaoVdPpYTnf+rDnlfac47awA2I5Kah+Q+l6k/wU3IFu8A5fPce/Dd5i4eYFYBry3O7dGvmgfdET1BbdTznXthwQkIAEJSEACEpCABCQgAQlIQAISkIAEJPAMBOw6rc2xtcrYduHp51U35ZbV6rhI4R1FKPH2wLEuxXiH7pFDcGCW4tRLtE8fh/1TxL3jaR5pqqCtuyxbi+aqcrea72gdnFOYW/VkrioUmyVdL64u+Td/W03XrbOAlOP65W7P6QpyndSmgLh+vrMArK4UboLcFcW3lozVL+qHa6j+as3H148dzYrtoTGOjDmuQ+26WrnKLgLcXYKrNykvXKM4f4nOB7+guHEztZwu+4M0jzhznjxt0kMC6AedF7o+/gzeMU/3JZffn9Aq7EaCnF4nJzt9jHjs92mNT0HWItr7rs5dqtsjmkr3kSpfq/hVi+enewD1as2HbX3jzIBoXYCd3fzTI7bmyaZ/BtM/JmZl9ZVgvfRtZnVq178JnRO2yDHZeQHwCli7jcs+fArIenDnKrz/A3qXr9C+t4SzfwRUt6mMfOWvOjL6gtsip6o2QwISkIAEJCABCUhAAhKQgAQkIAEJSEACEtiWAs019hgpW3UVbnAUuafvM8bnZukd2gNfPgUnT9E58TyMdaDTqn55R7A5uzGS1UW4dtm2CaQs2nRWXTsMgEsITRXtSDg1DHDr6/4p4B0NgF01xdeqhetMwDczI1cEwCPPf1CgOwyA6xbQTcb7eQFwvY32+isC4LroqSp+aoqgqqDZmkm7ds6gN0/Lrnlf/TRVBy+d+4jsl+dZ+vgTxu4ukPf69NvWPNtiPD8Ml6tguq5iHsnL0ybr+vi2fMs90kYP35/2nuyQzz1HOHgcf/JFGJ8Bu7miuQ8Cu5GjWXu0MdorFwXAj0SvB2+CwPAGhJjaQbs4CWMf4vZ+F8bPQN6rbvJxFhI3r1/fMLQJm/MsV7nDA2C7o6ma0RCsL7Qr8POX4cY14vn3KT65SF4srbgJ7L6DoS+4Z3l+6rUlIAEJSEACEpCABCQgAQlIQAISkIAEJCCB7SyQgloofNWGOQsZYbxNcXyO7AtH6R75Erz8PPHgNLTzaq4oLrWfteDXD0t9a4QVgVMV2C5fxY9VBXCapbtGVVcdro5yDgPgFFxZzrVyZqm9QlrqALgu/B2uogmK7ysia7azrjhunvDAx9sD6l0Z3XI33I9mFnHamGEz7ZAEQj3HGMpWu+oeHW3YsDkU+E8+gw8+YfD2OTj7Nv1rN+gsBdz8EpnNRrYUL0RiDMMZyMOL5ro+vp3ffZ+/7fb+JDLwkI+PU+7/Iq3jL8L+4+Da6T2YKiWHJ+VoAGw3UKwKzoYzf5v30c4M1j4fVo949gL13UJhD+S3YOIMTP8Ixi4S8zs4163mAq9oB/3st3ojt2DnBsBNr/nhB5P1GfH0sw6t8g7u7jUWPz7L2Pu/IvbupgkO6QtxtCVIeu7OLf/eyBNJ65KABCQgAQlIQAISkIAEJCABCUhAAhKQgAR2gUBMl1mrDpoP2d3hVdXome9AcXCayZdP4k5/mewLx4iH91KOdcHlaZ5oGaxNdCSjSHNs7e9SOGuJq6/C2RVLeoEmAK5+n+LbJwyAR5o+1y/ZBFhNS+mR8b2jl49XX0ZeIwBeVwvokcC42pVmxWsHwFWr61QuXBlkGcE5grfW2pHuUvX8mKriBriygMvXKX5xjvDWWdrvX2Vw6yYuFLhY1n71bNf0RF0f3ynv6mrWr72r7HxpbmxwLLUd5aEZxo89D3v/GcWeCasPJ+sHyC0AtnOnOQ8sAK6q7W1RALxTzo4duB/NvHbL/HwBPsDEWzD9BnHsDM7mxofxNJodyh2ZBe7cALg5X9PdKcuDHaJ9wKV5EHYHVB/OfMjgvbfI7lzCufnUgsQ+An2ov1CdDaJ42L9k9AW4Az8atEsSkIAEJCABCUhAAhKQgAQkIAEJSEACEpDAWgIBihwGGYzZpdMYKLPq2rorrBNjZJBD2W3R3TfL0ktfZ/wrL8ErR9IcX7tWaxWHw87Lzq7G1i2XLWSyvGnF6zbXX1clwE0pbvPXqafnw/orL6/UoquVdb72s+X1r/3z5evAa/98406Xz9u+9EorWFIZZ7XUBU7DP973m/q5qe1vgHuX6L99HvfWRYpfvU9x+To5kXwQaFkAaNfSPVhhtk+hoSo6N+5IP901Lb9FqorvdNK0x4gHj+BOv0o8eBTiTGoQ7oZt0EeO98Pu+Hi6u6JXk8D6BFIIbN2BW9Xs+NZnuIl3iLN/R2jfxcVpnN1wlL7ALASu2+Gvb+1b/lE7PwB+yCGIlLhiCe5dJ350Hi5cwN27BL5Mv6p7ppo5wg9Yke6A2vInuTZQAhKQgAQkIAEJSEACEpCABCQgAQlIQAIS2ACBZg6oFeRagFQxcQ+KAAAgAElEQVRCrxvoWK1NDPRzz+D4K7S+dIr2114mPD+H2zON8xmpzKp5fh0kWdBUlV/ZRNoHLQ8KgOvHrxkAP3xfPy/AfdKfP6n0573+k66/eX4VjQzIzN+yj/lFwoVzuJ9/gHvzLL3L1wi9RfIQyEO5nK+PdtHcqI3Rep6CQF35m2WQtwmtDjz3VfzxU7B3H+X4BL5n1b4jFeBp3vSK+yOewnbqJSSwQQKper3+nnGR6JeIrZvEmR/CnjdxtPH2RZYC4LoYdNjGfIO24RmuZlcHwNa6YJDZjISC7NYd3Ke3Ced+wmDpJsXSTVqhILdWI9H6gD/g9hYFwM/w9NVLS0ACEpCABCQgAQlIQAISkIAEJCABCUhAAk9LYFhBaBfI84y75YC81aZ74gi9V5+j9Y1X8M+/ipuySt+6mqrqybzcctaus45caq1m+K5Vkfs5e/WAXPhpWWz714kutfK22a92BDqFBfR2zKxaLsBiCWc+YumN14g/eY/82l0WKJguUmyvZVsKpD7rDMYmKPc/R/f5k3DwqzA+mULeYO/VUOJXjMVUxfe2PNTa6JUC9feOdZ+IviB2L+FmXsePfQC+V7WItgDYHqcAeOecPaUPZGU1S6LMPdntjxlc/oClD98hv/spnfSBZ/8oGd5KtnLnFQDvnJNBeyIBCUhAAhKQgAQkIAEJSEACEpCABCQggV0sEFP041Olp7N+zsMgaLkEMNjUT+9YnBtn7BuvkP36H+BOHYHZ8TR/lrJuLUvAMkV7bBYhK0YS25FimyZeenAF8C4+IJu26/Uxsv+N5ntWjV0HJQNri9rNye/Mw8Ii8ewl+q/9guz112FpicwaBTdzh9N22klTVr2ina+K7jQ9cdOO4MNWXM36radip7bqTbaRESYOkB09BcdPE+YO4ct29Ta39t7NAVPC/0yOm150EwWa94ALRFcQXIcwfo589q9wnXuQ9dPfW+vz9OG1Q5bdXQG86iCm7zufk/XuwuX3uXvuV3SuX6ZVBJxrg90B4++t/FZUALxD3graDQlIQAISkIAEJCABCUhAAhKQgAQkIAEJ7G4BC3ejRXvOqjwLshBSoBezjL6LtDpdBkdO0Pm9X4ffehmOzRLLiLM5sdbE2f7fXGgfXjcdiXhXtJKtIt9gVad1YDWqf18gPPLcp9UieWefDU0/7pG9HAnmY50MVyFvHRAa/JV5wus/Jf74R5QXL9AKHWLoQ1jCW0lxL4e2nTP1SE0l+0/9NLL8ymrerE17LALRbsKYmCBOTjP/yp8yvneOvGN5R556O8do72ELviwEtl8jm7yDqiGf+oHQC24dgZEA2E7wYPOA3QA3+XP83teh8ykh66ebIHz6rtkZIbAC4BWnoCdYxpt6fS8Q717HvfcmfHQFFpYoWyVZaoNh33TNF59uY9o672JtiQQkIAEJSEACEpCABCQgAQlIQAISkIAEJPDkAnbN06o5HUU2jjuwj96XjtP9J1/Bf/kUdMZICZ+Fg6laqu6g2FSQpsCwuW76oBrfaiZwsNexZUXotEZL6FUBcLOPm58vrr7+uzoY+LyfP/nReDZrqI9b2j2rIq2O9aA3RpaX+Ls34dIlFr71Y8q33mf81i0oBmSpCNilw2kFwQ8Z7vxsdmsHv2pTuOgs5KjfnwMCrbmDhAPH8Fb5O3uyqtRvlhXVjnUAnPKPVe8sBcE7+MzZBbs2GgDHqkNB+lzL7hEn38LPfofY+RRHa/n7bAewKABedRBTmxMXCN7KwAtavTu465/AmfeIlz7CuT7VLQAKgHfA+a9dkIAEJCABCUhAAhKQgAQkIAEJSEACEpCABGoBi32Ci5R5TuEyxucOUfzx12l9/UtwZI6Y27C8qtI31hfUY7ArqnbNvA6M7qucWh0AjwRLVqFoWZVVHjY9a+vr8p9XAdxUDW9+ALx6BmodeCezkevEw7No9Ofb+dQaDYCbfXVQTDJoRQo/oFMWxLBEvPwJ4R/fZvHbrzNx+VOy/iC1h7bK0wfX0TVHbi3D7ez2rLfdardbFKFN9G04eIjO8VOw/xiM7wH7uxW9uUffQU0APLIPwwrwzX+nPWs5vf4OFnhQRW/sEFvXiXPfwk+9C9md6nO9mV2/zSuBFQCPnNN2Y4wt3uYU2L880v89g+498sVPcWfeg3NvEJeW6gpwu+tprVYZO/iNol2TgAQkIAEJSEACEpCABCQgAQlIQAISkIAEdoBAdV0z2ixXawOLpySjmJjEvXqK9h/9Nu7VF6E7DZmFviVF5vDRImBP6cvUTTErQ1Uv0+RDjxIA19dWQxMAj6h+bgBcP3bzYqmmsvfzKnxNcHlZjjy3ewvR1QFwvY8WHgZrn+pZaNmNADA+KPDFAO7dgrfeJPzwV5Q//4Bsvm8To+ug3M6xaqnrg+saq7q6eAe8o57+LlQ3G1TvYcsqbAtK+tk4vYlZJo+cxL3wdZgar3IMq/y9r5JXAfDTP256xacu8KAgNw28Lyg71/F7f4yb+Bn4orpJwlsf++3dAVgB8DrOtKq7SIRyAB+doTjzNvHWJXxcxDuHs6AYaxttJ0X1FaZFAhKQgAQkIAEJSEACEpCABCQgAQlIQAISkMCWEqjbKAdvkVEki4Eyb5GFNsX4OOE3v0DvX36DqVMnweb9Zo5WUbVqTtc8U9Jrvw0pMB5eCX2Sa+TDVtHPWKppMd20PG7iyrU6Ptd/1xQUpRpW64Jtl4eHeWbTGvsZ79djv/zqg7oc3yYam6FZrztxpP/YeeFw8304e5WFb/5nur/4IfH2vVQRbDcQ2JzpLEIrlZvb8xQAP/4h8kQfGHhHbpX4RSS2O4RDR/EvvEKx7zlarRlw+TDIWl3P7tdq7WxzgNXy+bEPi564jQQsGLYuFPZ1li/hZv4Gxt+GvE/pBzgfq4+obVoJrAD4kc5F+0r7jHDnBuHiebKLF3Gfna+/3e1uALsT7pFWqAdLQAISkIAEJCABCUhAAhKQgAQkIAEJSEACEng6AsN5rhbE5SnE7bc93T/8Gu6Pvg5fOAGlXeO00l4LjexiZxMA29/X8VEKgOtLoU8aFG2VALjJI9ORGK2oXNUBsgkMhmVAK4PSUAejLlqd63JIunmVyk/j1Blt0/yAFtfmUp8UpatCEz8I8MEF+O4/Er/3Q7hzm16e0ypzXAxVBblZb6Fz4GlobtxrWAv1kGYtR59zt50zdep3cQePwL7DFK1uOg5Z42tNT1e9uALgjTsaWtM2FKg/z1MIbG+WzgXc1FuE6deIecA5X933pAB4Gx7cR9zk6EqW2r1UEt65M4+/ehPee53Fm9dopQYpJW74Dx77Sl/9cfqIL6iHS0ACEpCABCQgAQlIQAISkIAEJCABCUhAAhLYKIGUyjnComNp/yHy3/sq7T/6NTj1PNF37LInZV7go4VyWf2qVYVU+k/dDjM4a/vcVMJs74qYaPtqoW0TkoUm0LV5qLZvJc5lVedH57GZx03TZ3teekgTDtjc27J6viutYtpaJdc/t/VbJVkzW3KjjulyFL9ha1x7RSvqfe9/SGNg+5uqey2czKp7BmIfPjxH8d0fUXzv53TvFBBKFluBrnVbTWsbDZk3eVd2zOoDA2uy7brEg8/hT5ykNfNF3MQUMcuwmxFSRXqTU7iQKrBHl6aof8eQaEck8CgCzSx7+1S3m3ayAbH9MX7u+zD+EWQLdZeC7fk9pwrgRzgZ7G6aflbQKe0r3lPkGa3rN+l/8Bb9j3/JWO8GWbB/GNk/GHKc3XqzYgLEI7yYHioBCUhAAhKQgAQkIAEJSEACEpCABCQgAQlI4FEEVgyjbYLKZiqtS8W9S3Md4u/+BuP/4o9xzx0nZAVltCqnNp5IcANcLMms0CWVaDa1vmsFwE/hovgwaG4gUqKVlmEVcvOHUav0mFXVu6OPs7A2BEJpYaTNtQ1ptf52rwq7FxeIZYCySI+L/QHOHlfYai3ctAfXAXDm8e12FRJ3OtX2dcaq1qLTnfTY9PMUoo90kRzlG/7+YaZr9NpOoXwT8VXPfSbVxnWQYqeMNzYXud2BmUUrKq/ajbvFgnjrLOXf/pTie7+Eu0t0BsX9AXC9mzZ5cbcHlOaZ7iFItWaGW51/ttgZ68YPs3j4CO2Xv0I2fRBHns5lbK52XcA/+rZQAPwoH6h67I4XaAJg+0y3t1V2O803d2M38Pu+A90PU0Hos/lQfXJ9BcCPaJhaKqSBDtXXaBE9+dJt+OR9ykvnyC6/W/8boEVrMAb5HYXAj2ish0tAAhKQgAQkIAEJSEACEpCABCQgAQlIQAKPITAs0owpdLOWli6L+HuRsG+O7J/+Bvf+5HeZPHwIWu3hbN8YLMhsVdcxrajFQsUUONVDbdOmjMaKK6LXx9jQz3lKVTZbFdqkFsEjiW/appD2L1Xg2uZaStZU8GZWoBMJiwv4zP4+wN0F4s17uLv3KG7cJnx6E3d7kfjpLdq9T1m6fSuN+bNXyW/1KXv9kZaf1l/X/thUqK4OaGuLWLV7brW7yzvnHXf3tYnO0R3r0JmZIY4fJkyPEw5ME/eM0d4zDdNjMNWFqTFiuSdZp8vPKZywqs2S0pdY5bXtnYWiFtangL45Lqm9b2X2LAPgtPMNybBNtv1lfYzKQNkCd/4ag7/7GXz7b2jNL6Wq8zKLZP26T7HlmFZ4vUbmvfEn3NZcoxWRp5sH7HhbrRmOopPhlgoY79CbnWZw6k+ZnjuASzceVOdmM5vanhddkYrZrHNpM6e6WmdzlqiL6dY8+tqqpyIw0r2hGneQEd2AMr9D3r0NM6/B2Hn7YiA4K/p0qX39dlkUAD/ukUozDRwh2sdnD+I96N0hvH2WwfnzdJYs+C0gHzzuK+h5EpCABCQgAQlIQAISkIAEJCABCUhAAhKQgATWLWCBUfARHxxZyCk8ZFNj8Duv4v7kd1OrZ5wFvynqrEPTenZrihYtYxppxTv6+zpcXPfGPOkD7dqr7U9dAZlZ+bJtmrf5w1bhWKY2wmVZkhUl7u485aefwifXiNduwrVbcOUGYaEH8z38Yg8WF5nvRFoh0B3Eqqoyj6laNY32S7tehWhZmg05MuavmX/8oP2y56VC4iqxtDzawgKLZVPL6PQa1iLa4TsdBoM+ebdDEUr8ZBcmOjA5Tjx8En9gBg7uJTuwl3hoL25qgmiBvbVUtnbUKeKtA730Yk0NUlMu+qT4j/H89czIrMPcMrMKYcj6Bdm5Twjf/CGD139MuHeDsX6blE0amR2fZ5JmP8b+b8JTmiB3WAEcHeV4Czc2Q9h/jPz4KZg8tjyvu55n2jwvnRr1eduMrrRQOFVpKwDehCOmVW47gRUBsL1hslTxG7JFcIv48asw/SaMvU/M+zhrb1B9uG+LXVUA/LiHqTnAwe7ssjuwBunDtLUU4Opl4ns/Y/7mBcbDknUC0SIBCUhAAhKQgAQkIAEJSEACEpCABCQgAQlIYFMF0mxe5yn6jvmxKSa+/iXyf/Xb8NIxaHVgkEFmrWGtNLBO1lIoV5caNr2V7ef1vN/lEXerLnI2VbnDxz1816qi0PVWDteJ5rCDc0zX5Xv9ebq9Ae7qDeK12/Q+uEj+yR36V64RP7tDvHeXVn+BPAaawLjaTavaqltYWyBmvyyBrHe9+k0z89in4mffXP9tAsj1BMDJcbWDWVtkXVdWp8JeC5+rB5ap7bYF91l6aqewsteMkOWEzMP4GPmBvRSHZuHQLP0XXmDixDEY78JYm5hXzwuptbTtZ3Xonnpuus5AJB2GNCO4dnJ2Xs7DO+/S+4//gPvpr2gPqgr0aFXea55Wo9XYO/ji+8i5lM4T7+nte4HJl74I+49BdxqC3cjRzKuu3sqjAfAydHVGDIPfYbeABnj7VDVu6oeoVr67BFZ/bjUfTnaDUfquACbOE6Z+Spx4H+frvC/dbGHvmeZ7Y2uyKQB+3OOy+s4Aa8EQILSs4reHn79D7+wZOh/+lNCzk6L6Uhp+ZS2PzHjcLdDzJCABCUhAAhKQgAQkIAEJSEACEpCABCQggV0k0GSYa+1yynN8ZLHTonv0KP5f/jHxn36Z2G4RXYYPLVyqbupVMw1XB8Cj4WUqOfyc3ruPEACnvC+NE05TS6vNb9oE18VUK/IoC7RSS+cI8324epPy3GUG5z+m886bFDessneJzNo21yXC3uJlC7/SLF9fjS5O+2iVsjYj16VQN03LdYEylk2xb9qcZmRwaqBsAWpz/XdYBT1SGX3fAWhaVqeDsDIEtv0Y/qqfWFcMWVFzXR9MZtucoOrnu5BC775VPHtH5nwKdfvOU45N4ObmGDt5jKUXDzH+wjE4OEecniL66nHNTlXMdfvltE8POq5PGKSuMwC2lx+G8hbCO1hqQdkfMBEzwo//jvBXP8SfuUbhS1qltfq2J626cWF4DJ561L3Jnzh1+XMqJ68Pl50vk2Mwtw9e+a+Is9MsEeiWdtY350td/T3SArra0CbYVQC8yQdOq9+OAqOfWynQtaCvGSlgN9UE8J4w+XOY/VZqBe2tCji16LfPUgXA2/GwP9o2N+1Bml4MNnjCPliLEt4/AxffJd44g/N36fnp6su8zKrzw/6x9cAv3eWB7o+2QXq0BCQgAQlIQAISkIAEJCABCUhAAhKQgAQksNME6i7D1gU5XaO2Fs9NVrtApH1oH+4P/jmtP/ttyr0dsr5PF6+HIWATBq1ZzboqSHuEgPeBznXIa5vbz2CQByb61sU5lXemGa9NRWiMJQUFndvzcOkqxa8+IPvwE9y7FxncvQ2hwFGmWbEr8ulm9m9qD11duF9ZAVlt3VqzZEej0Cb+vG+31xtsNgjN9qzz5LuvEHPV81ZvY/NnC7VTG9LoWOhAdnQf+dHD+GOvkJ0+Dkf3Eae7xKyVWoIbimXLnsGwhWl1Q8GwxHnFxN51bv6TPay5CSBVRddHIPTg9m3Kv38N/uqHxIV7eGuTXQ6q9t+Znc/VNlfnwQ4KgOuDW3pXnedFJE6N05vZjzv1CvHA83Sygytq6Su11dXsy4dldB7wkx0sPVsCO1zAvheHg7JTwlt9xrqcsn2V2P0Qv+cNfPcjyO9CtLnbCoB3+FnxoN2LxBBxSz3o3yR+9C5cOIub/wwsILap7enOJftXzkO+pB7xHwy7FFu7LQEJSEACEpCABCQgAQlIQAISkIAEJCCBnS+Qev1WQWdqjxtL+rnFom2y3/4G7X/9z+H5w9CuQ9+UZjZ9lEdbEq7V7nW0inV5Fu7nVgKvQ92qXMs0T7cqnLJK4FRP6yLeimiu36R85yPCm+dwH/6Kpes36S4MyK3ZYstqdu+vWr0v0K3DRHuN1QHwegqa17EbW/MhdfAdcs9SMaAbW5STHXpzE4y/cBT/6m/CqyfSLGG7DG0Vo1VoWl+THt4M8IQVwE+qk8LsCIMBRWuAjwX+4nXKv/wBxQ9+ThaWyGM/3TQwDDxHWxo/6etviefXJb8ph8qZb+dMvvJP4MBzcOAwS+0ObRtNOvJ2SMH5yLm/ejcUAG+JA6uN2I4C9biA1EHCDQjZAm7sIvneX0L3bFXcucXvP1EL6E088exetHQXnuuTL96BG9fhzZ/Qv3OVlluyn9YtQR5yl4AC4E08Qlq1BCQgAQlIQAISkIAEJCABCUhAAhKQgAS2j4B1zLVAJw8uFSb1yoL89ItkFvx+4zctLaXfDbRCiQu+CvzqWbPDyqa0u3UJ8Ypdf7IZvw9VtGuc1jTRZxAGUPQpzlzCvfkR82ffwF+4xvjCwPoAE8MAlzos1ksKsVeF02tV9I6EYA9rlb3uo/15pbnrXtFTeGDTndqc7XhbV+DM5gh7Cp8zyDztl47hvvQCrVd/DQ7Mwp4J6ORVgJHOkfuNn8KWL79ECjJtxqIVT0EZrSW2JxY93Nvn4d9+k/Due7hsiWjnR12qnfKXqv/5U93czXixEEvKIpKNTdOfOUB+6hT50a+Bz+nXrcyzGPGplXq1DCunN2ODtE4J7HYBu9PIwl+XEUOH6BfIJs7j9v4cumfAL1YfQHVb/63GpQB4E49IdIHgCjL70sLuXCrIbwwo3/0F5eX3aS/dqSqB02LVwM2n9shGKQDexCOkVUtAAhKQgAQkIAEJSEACEpCABCQgAQlIYLsIWB2sY5BDu5fR2zdG/l//Htk/+Zewfw6izfWtK3vTMNk6EEt/V7UKXi4dbALgB1V9PqSkcMg1UoY40srXrnFWo2armbzOXt8ugd5eYOnKVcJrP6T99kfkV28Te0vE0LeSYHxZWuoHWd16c+RaadP6evRIPawCeEMC4O1yWtT2hc2pTNW8PrW7thnIVilqBUo9mzUcQ5qZ3BmbpDgyS/zKKbpffYn4whdwE+MQrWOlJccPDlKDVWxvmoudNPUMTtuGkFP6Ls4XRF/gb9xi8O2f4P/vf49bWBze2OCqWvLlqub1nLqbtg/rW3FTmD9sOz7c5gw3eRheOA3HT8Hew+l+ibR/KWNoin2Xj4IC4PWZ61ESeGSB2Kq+zPxi6lZBGE+fRSF6/J5f4me+Ce1rVcff9KVXt4wezt1+5Ffc8CcoAN5w0tUrXP6HUOrQ4lv429cIlz9gcO0C3U+uMGAJQp+W/SMn/fumOVE0A3jTD49eQAISkIAEJCABCUhAAhKQgAQkIAEJSEACW1Wg7giLC1Uu5wK9vMviN15l5l//t3D0BOS91T1hq71puj8PC0xGo7s1UrJhatqUkw5rDB+gY31q60QqtSGGXg7W6zC3xoeFg6Ul4sfnmP/xL+DND8g//pSssFrGMrWBrrbx/sKY5cB3fVWp62rx/HkVwp/38616joxs12ij7OboWcX4aN2Rw9qZWovwrGrLfeIwra+9gv/ay4STNl92Fm+V2s09AxZm2CGybLjuNVw1GN/gZThrub55YVikbtuSrqyDlcC/d5He//H/kf3yF4RuD+d6WF/oluWjZTXzemtWAy+//2xvSm+VvA4XI0u9AdnEGPnMLPde+VMm5/bjW+06VFrtPHJzxwYfAq1OAhJYJeBye7em7950+4uz0a/j0LqOn3wb9vwU2ldTlTB0wBdVa+gtsigAfqoHwu7Csq8fa3Nym2L+Bvk7vyRcuohbukXIy+pDn/rOAts2VQA/1SOkF5OABCQgAQlIQAISkIAEJCABCUhAAhKQwJYRSAGrlXJ6ellGZ26O+Ge/i/uT36Gc3kN2LxDbHrdyKOjKzR9eX/ycMPW+ALhZzQOeV7fgHU0XS1+SDQq4dp3ijTP0f/AmXLhCXFikG6wCtUwVVOk6elMqPGxRvTzadeUM3/XVnN5XEbz6IH5ewDvyc3v9Yfy9CVnn0zy/1qqeHr5+TBOBWfAl/b1jdI8cgN/6A7pffhGOzFYtu1OxUv2M9P+6Qnujd2IYANcrbs7b0b+PntDr4Ys+5bdew/2H7+E+u4ErLHwpKNJc7JzsIVXMG73Z619fVRFPzNPsblw/bXP0Y5Tjc/jnXsAfe5Ew9Ty+062q+bdBNfP691+PlMA2FEiz6+s7nawbgXVZCGNVG/rWNfz4RZj6JYydBT8A19pSO6kA+KkfDp9OkiL1DS/J+rfJL18k/OofiXev4W1+x/Ab9alvnF5QAhKQgAQkIAEJSEACEpCABCQgAQlIQAIS2DICMYVG88HT/f3fIvuzf0rx0hFa7S4hZgycVdxG8lC3fl5rux8UADcB7uhzUpDc/Gp+MBoAjyZSdeVuUVC6QHZ3QPjFh8Qfv0Zx5gLZZ/MMUv/aSDtEUldqC7V8IFihZqoVtuX+bd+QAHit4LYOMtdsEb0qAG72/nOD5S1zrqy9IQ8OgKvj7JvzIwWOjttuis7BA7hXjtD+va/gXjkMk5NVZW20Y2bFS2uFwGvVHz8CzuoA+EFPTYXAgWx+Ea7cIv5ff0f85bv4ezeBHtFCa/KtOxs3tlOr7oJAzBz5oZfJTrwEs0dgfDpVMw/HMSsAfoQTSA+VwCYIjH4upRb71mogr6qB7fd+CTdxHvb8DMbPVDd2pK/MB41X2IRtfMgqFQA/Re/my9bbv3DsPLE7kVyLmH1GuPMB5eWztN8/l+6Iq2YXjN7k09zptvofYE9xB/RSEpCABCQgAQlIQAISkIAEJCABCUhAAhKQwMYK1CFP6hw4kqFV4+Rg8fAE43/2x/j/4g9hcib9ZfSBGK2boG1KE6A+IAT+3AB4OIm0brW7fP1xOX+qH+NKYqpgtNctbbAsfPIh/W+9QetnHzK4eIX2/ALBBtBmAW9Ps7m+tji74lmtx/Y1GwbA91/v3JAW0E8QADevv67W0ht7Nmz42h5aAVxFwHU4Xx3t6DxlluF9TuhH3OnDZL/zZfiNE8TjB3DZdBUC19OAbTZmM4d3+RxeX+vuFTu7nsAk9U62/9QBtLWy7t3BffM/U/77v8bfvEosbNtcde41vaufWRZTOVSts6sbJlxo0c879CZmmDxyAvfi16Dbhiyr5l/b29jeV43HM9v2DT8VtUIJbD+BFZ9LWZ3p2ftzUH2f+X6qCHYTH8LMazD+LtEqges4b7Q5x7PYeQXAz0J95TdbHfMGQn8Rf/4nxPPncZ9dS3cs9TP7h19Gbh/66Tt4m/cceebe2gAJSEACEpCABCQgAQlIQAISkIAEJCABCWwhgb4ndKpQNC9sLq7N+43cyUqmvvYl7vyP/z17Txyvrgu6qiVvuvCcgrc6LEq783nXDR+QJKVK4Hpg8EgFcAqg08VvR2YVxqllbSCEvfj5z+CXbxFf/ynlT88SF60tb0itqH2a7WvVpM321FfCUzFMFVLHeh9WBKyqdnzqJ+WaldCrr10Xjn7bMT8zxtiLx+n8iz/EvfISTHSxGL/nCvIYU8VtEwDbmMPlvtEbvFurT3Nn83QD2bmbLP35X8Ov3iDEHuOhqM7BlASvr434Bm9pCovMpMg8WVniF/q4qeeIh07A8Zco9h/Edydw3mYBV++N4eX/Zj8VAG/4YdEKJS57LfgAACAASURBVPDEAvV3mVXzp+80X+JaPfzs92HiDDH/FPtid1nviV/qSVagAPhJ9Db8uREGd2DxOvPvvkH+8Xk6S3a3gA2Otn842ZlkLSye0RfWhu+vVigBCUhAAhKQgAQkIAEJSEACEpCABCQggd0tEJyn8JCKZgubj1twt9Ni4r/7V/g/+0OYmKqqAdMs4Lq1pP2xidiaGbqPy/iQADiSUboWWQz42GPh1jVaPzmD+84/kr/7PrG/wFKItNvj9RXLgEsljFbM0mxh03c5Df6tLpaPbP+KwEth1+MexU17XpkCVkfIHCWObujCqZNkf/JbxK+/QpiawM6T6FvpuNqcZ7sJ4GkcylQsa+eSt5snIu7uPYpv/Yjy//kHWrdv4y0ETpfSn8bWrHUIojV6TmMfzWcwPUH7+NfgwBGY2UfR7hDIUiV/U/0/7AKgAHjTzmmtWAJPLLAqALbvvWBfZp3PyGbegPG3IVtMLaKr0v9n8xmkAPiJj/TGrcDu2Ssy+3Lsk9+9QXH+Q/z7Z4hLn5GxCNH6h9s3Wr5xL6o1SUACEpCABCQgAQlIQAISkIAEJCABCUhAAs9EwAKz0nmcxabeMe9LuocP0v2f/xvir7/KUneSsYHN0a2XkQB4WPA7rLR9zF0YrdZMF7WrdrX1hFhc3oIbN4g/+hVLf/VN8mtXISyRubLK1sqc6LJhALzWTN+0ZakCuNrGqvK0KXJ5yPzix9wlPW1jBOw4NUfHgkmrPS+t8jx6FmjRfeE47k++QfaNVykOHanGX4aCFBVXPZg3bUndoK1jsoNWCc5GLhIo/SLZG+9R/pu/Jly5Squo5lA/iyWESD9C3t2DP/Q8/oWTMH0MumPErE3p/bAFt2VH5r3dZ04/C2e9pgSeukAdAC+/rt3qEYlWzJkv4Sfehj0/hc7VurizGaOwuZ+Lqx0UAD/1M+PBLxid3SVQkhXW93mCMjqyy2/RO/8u+fWPyBZvga97i6f7lurWLFtoH7QpEpCABCQgAQlIQAISkIAEJCABCUhAAhKQwAMEUlFs0yK5DkRTCWPGnakWra+9zNj/8D8R9k3Rn2yB83QtQWqWJgAeXf0TBcBV6lQ1k65/uRIXLU2L9G/cpPXtX3DnH16je+MWrliiPbBS5YxU42nVnpR1oPv/s/fmQXZl933f55y7vNcrdgwwmI2zkBx6hkNSFDdzlSiGpETKlmRSclSW4hJjiY4tx3aSf5JUUuX/XKmSXZVyZFlxIke2bC2UKFEWJYsWqRkPKc5wxFk4G4DBDPal0QB6e+/de89J/c659/XrRjfQ3WgAvfzuFKaB7rt+zrnv3j7f8/3+mpO6uqZv+MlVArD2kg1PoGnKfqKzyMFVqE1tqgxTpZQjHezd98GHP4T94Lth51DsD3agXmadNS1br2e2ZTg9iVgOLmXInCMtSkrTIz07wcyvfZn2t1/CFuV8zHlTiXodI8fDHIra8d7IO02EejJyDzzwIO7uB7Fj++oaxhKRLmqvCNiRiAi/8lGgQvCGvyv0BJVAv5zBPIp6qowpcOT4bAIz/Ap2z9dAYqATHyPywyegpPzKe0CYtRI/C27SogLwTQK7pt2G2hjh6Rg3l69VB6YuwqkjdI69SPvSRbqSB4OhJdkwdm5Nh9KNlIASUAJKQAkoASWgBJSAElACSkAJKAEloASUgBK41QSaQeIqxD6LISQpczpDYwz92I9gPvMByPOgAvnaQRlNIAMDxIujJG9IAHZiQaaXe3qJJfWWrExIzp2n+JM/wz3+FPn5S1BUtcAltV5l8HpAlK7F4n4d4X5h2eacl3L43sQasbe6SbfD8ebzxueFDxH0vcUn0S3urCXdt5fqox8i+fh7YN8u6CVUucVWVQi2DBGp6ywCy/4kpjo6Z2VCg9Sirv/ec/jf+gOu/MHjDM+JE1iE4Co4hvtdeB0UaW+iM1quLy0t1idUY22Ku/Zh7vk4+cg4JmvV9buTsJ4IQTL1YvEiItHgoo7g7XCD6TVuWgKLncBeaqEb5DPBWan5/RzpjhfxrSO4pIP1bUyYBCaRCioAb9p2v6ET77/EJfHp5eThNENv8hS9l78RZi+1u9I5XCwOoosSUAJKQAkoASWgBJSAElACSkAJKAEloASUgBJQAhueQGXLMDCcBBNwQmUT3D13kf70p+D978JXCdbV4362UaZungAcIitFbKYicQ5/7gJ87Vk6/+kJWhPn8KYgcSL4DpSk649d1vZQ38RG1/iD03fQXrmMIzisrkLwhu+01zlBVwsg3nucA5cNUezcxfCnPoz96GOwazxKvqFGsA39bR001wVntdDMOzg5weJyj3n6eYpf/k2yk6cx4qiXyRVBkZZ85httgTq72aVBEC/zknT3nXDXA3DwHhjZByaLDELtaxucgElwAcriFjjoQyBA7QQePDMVgm+0nXR7JXATCFwlAMf7W5YgAifT2LHvkYx9F986EeKhTRB+5YOnFSak3MxFHcA3k+6N7Du8SFlcXQtDXg6dKWlNvgbHj+OOvIwpZkLsyu2qYXAjl6fbKgEloASUgBJQAkpACSgBJaAElIASUAJKQAkoge1HQBIAK3Aps2mb9NG3kv/dH4f9e0IUrBXlx4v7V5y21xGA+zrXWg0i0bkZxq+nrlA+8W3cH/8XkhNn8FVBIk5KMaB4GahuxCrZYDDkVsSvRQPYTW3fq1ItlxOC11sO3H696nZe8aAAHAItJRKclMoO0Tqwn/KHv5/8A++g2LOHVNxvwbG+1j672iu1dBPIqx7m1Ot0fvVLuG9/j2ERZEtx4IkYvNp9Dq5f18v2OYUfJh3aiTu4i/RN98P4QchF/JZFFN34t6UE4ME9qgB8I+2h2yqBjUMg1gTuhXgCO3wExr+Dz09j8vNgZbbMGCSSSnDzPg9VAN44/WHhmdj4AibREeE5JM8j+fQve1DNwflTlMeOkJx7CcqijouI28S3NoO5idnhGxWbnpcSUAJKQAkoASWgBJSAElACSkAJKAEloASUgBLYSAQad6KXqrnGhQqkU3nO0Kd/iOxvfJJydJS0K0bACrIoSolzaD0E4EZqCxpXqPUrf4vRk4YCygz35PeY+50/IT/2KiYtSQpHjwTjLXkQgBfZEa/pAK7ti2GMcnErLCX8qQN4I/XVtZxLdJDXAoZxWDqSBx3cbZ0kwY+0cAcPMvKZH4b3vB1ade3rRQcL9TGbtPB1KYkZd+asC+Pqpqxgeprqd34X9yfPkE32KNuOVCYwhIkXIlrHbmuDq32ZpW83DoV/wZfMpaNU++5j5K6HcPvuhT3jMbyzJ/eBTJCYv2YVgNfSy3QbJbAJCQSdrowfbCIEZxV+9EnM6Pfw2TkMQ5CKACyLfGZe43NnjZevAvAawd2KzWLthCoIufElTarCS1yGx7suZWea9LWjVK++RDp7Hp9M08tKrEtInIkzBnVRAkpACSgBJaAElIASUAJKQAkoASWgBJSAElACSuC2EJDxvZkcRruOIpFqbp5i126Sv/6DpB//AIyMR/NPM+4bBwHDuc5/a21jfGG39abRKGKopDahKzHMkb1yFP+Vr9F7/HkyGZ8W53FtRvEmVh4OwtjVSm7N8ua5lm5LY+lBb5iA1LSeNyXVna8En6VMjScMPXQvyU/8BPaBQxS5IbEJ1tsovNYmqKtOYs01rmt3rhilwj0lN5fBzfQo/ujPmf3dP2TH3DS2J4J1GiKqK6lvbcrgfr96qSdPOEuRWEoDuYdkZA/uwD3YBx7G7zmIkeLegyb54P5tji/35GLLcTyWGMAW1/9tvn/DDaM7UAJK4DYRaCbH1B9B7dMw8jp+5DlM6zVIOuClPrjExDfL+gnBKgDfpmZf6WHDY6pfxH7xVp7wpHn9RarD36KaOkHey+ProXV4G+NX1Am8Utq6nhJQAkpACSgBJaAElIASUAJKQAkoASWgBJSAElhfAjK254whKRPKO/eR/vRn4Z0Pw5jU/xPDx4DAO/DXBZrwGk8p7kOMIrUTSQyL5y5Q/Mm3sH/+FJw7RxpcjMuJuerQXSP6bbnZUrVrgxpqQXRRuQ+y9gj+0x/Efupj+PEdoRZ2EEgT8PKnFkP7ANcsAMsemn4trneJMQ+h5tiyh3v8aWb+3e+Tnz8b1kpdQlrVrt7FdT3nT6aOTU8p0wy/fw/V/e+ivfsQtHcHETlO3agGRGARhMNRw16WE4AFwVJ+Lq39uy1vJb3oLUZAaqSTGHzSw2dz+GGpC/wdyE9iRMczdamFMFlEBeAt1vw3cDmVPBVn4MoJ/MmjlK+egmIa66dITFHv+IYKGdzAyemmSkAJKAEloASUgBJQAkpACSgBJaAElIASUAJKYBsTCKmOnq5PSB97O+ZnPo09dDe+leATicttxnprobUWgOflotWx66fTNpt5g0sshe3SunKZ6r98l96X/5zyxAVGeyXGOcgl5lk2aNTnxYPPOra4ulbQtRcQkMjwfvp3GSJPezanc9/9tD/yAfIPfT/sGMUnsRTiVcsNCcD9GwEa561MuKgqqAr8hVPwz34T99oxkk4vCtHhNli6z8vp9bIWeXsn5q4H4OCdzN5xH4ltkRaSyimbyv/cIgF4/qqWE4AXX7cKv3ofKYGtRMDjbImnhzdDkHShfZxk+LuYoTcgm4yTVIKpUwyea0v+WExMHcCbrQ8tmH3kQGpy5J7KOdodB+eOceXIC7QmT9DuTYVO0zw316fLbDZger5KQAkoASWgBJSAElACSkAJKAEloASUgBJQAkrg1hOQmr+iAk3mJUPvezdDP/M5ij37SVwbG+oCiutHDBwxmjZaC+N5rkoArgf/RNcaTBKMEc5i7k0wT7/A7O9+md6x19jRMZieiL6eMnGkV0U8L67VqwLwre89W+SI0pGDLbjp5pJaKTHRPriBu+2M9L73k/3kD+AfOYghDU7g+fuhmZxQf+9GsDS1q0VQdiaclkQ55ycOU/y/Xyb95vcwvqzvwWhFbk5dvhkj1S32jjdj7nsI7rgP0jG6eYXFkTqPCeUbm1H45r5ZeP8sFfO81GWpAHwjja3bKoGNR8BJvXTvQuS9lYkiSYFJJrFjT2FGXoS0E74XFvm8WnJGzOquSwXg1fG6vWv3xd+BV0B5EIXHTxKeoxUlydRFePl5itdeIetdDnWBXVKROxdqKoRawrooASWgBJSAElACSkAJKAEloASUgBJQAkpACSgBJbD+BILu6+jmkvhoKT/5o7T/+oco7hgl60jcrUQ9ikNQ3IYVPtQoXePSmHVDzHSM2ZV9OXww9pqzk/DVrzLz539J6+wVLEWUsuqapN4bbIjGbZZmh4MuYB1LXGPr6GZCoHEAh78vQmI8PZvQGR5l+Ed+EPPJ95Ds3AmldN66X/aV0BuMI28E4PoUJBXdiNosLvhL5+n8+9+l+/Wn2DErK3ShMvRabfKuoUxzqrHdtO5+E7ztfdFNHPYX77Z+1HS4p0W4GbhnFo3FLycAq+Crt4sS2PoEZOLLQCQCXj7nkiskY8/Czm+Hv+MzQpyAnVkujGDFoFQAXjGqDbBiEICbP4tmEPUfJBW4LrgZ5o4fpv3GK3DxPKa4QmULEpfHDqSLElACSkAJKAEloASUgBJQAkpACSgBJaAElIASUALrTsDXxTzLvEX2+Y/jP/spfJZgRfiVdMcFMbONGLvG0xiIzJXhwThymJGVc/CXzzL1G1/BHDnBiEsxldhIxHW8cHzRLBCAG/evCsBrbBHdbDGBRcLr4h/PZZahXkJlcuxD9+A/9yHsux7G51l01PbHvQfV48Gs6BVOn1h8HuIElvRMYzFVF8c0/OZ/5vKXvsrOzpUwmSIrRnFjY7DvLsp995Lf8xaQ+NYFSvbAvRKczrHOcLMEQ9bA4q6qLxx/rgKw3jpKYOsTWDYBIDuLHX0NQl3gi5B0YmxCSApZOxcVgNfO7tZvuZQDuDmL4OyVf8jUpRKXiRe4JD99Ek4dh+MvUnbOk7rWwmryoYbC4ENo/QpM33pAekQloASUgBJQAkpACSgBJaAElIASUAJKQAkoASVwOwnEiMfe6Bju8z9E+2Pvx+zYWQtGNohKIvSEMqH1mJyIsotH6MIVrKCu20KZVmzADs5fpPzq16m+/gTlubOMlFJvMMUbRyNNyd+b4y8UgOvxxYUS1u0Eqsfe7ASuIQBLpLIIIqF2ri8pjaccHab85AcY++wPwfju+uoXi7+LBeAVKCRLnEeotmkMSeWxrqSqOvBHf0bym3+En56jO34H6QOPkh44BKN76KYt8p4kcQ4cb7GgWwvA/RF3FYA3ew/W81cCN5eAGDZtGUXf9nEYfQmGX4T8PCQ3ZuZUAfjmNt367v16ArC8mNUisLMGbxNclZAWFzDHnsO9+jxm5jJG8i2axdWvl/1n1uIaH+t7Cbo3JaAElIASUAJKQAkoASWgBJSAElACSkAJKAElsJUIhDqh9ZicuAmndiQMf+EnSN/3Xkh3QFUipU2D4BrLAtdLIxGJDLXEspwA3Ne+DJU1VMaQ+hJbeqZfPsrQr/1bZl5+gxGThCjotIS51ASRrSW1f6W86XUF4GaM8AZjd7dSQ+u1rI3ANR3AUQAO/dF3SXyHrk3Jyx34xx7D/s1Pw1sO1HHQzf1SRy43Sar9KObrnN5V52GgCvUVY63fqu7rtsB9/c+Z/fqzDB18ADP0MDaVk+zhjUSot8FLPHV9I6sAvLZ+oVspgW1PYMCYGT5ObPgs9PkZ7MgLIH9Gz4dSEaEQbP9dQ7ary0g0DOWHSywqAG+2Trb4gXJVPd/52XvhNc1LFREpbF/Rm75C+twfk5w/B71ZXFJiK3n7rDvaAoG5BhMcwrooASWgBJSAElACSkAJKAEloASUgBJQAkpACSgBJbCYgIhXIeJVhKRWQq9lSL/wBewHH6MYksjlhLwcEFPlryswK16XdFDN4lq9xJHPdfBf+SrVV/6M9GIXKOfLDIaapHIujW+xOZ/BVMBG6FVzyHXZ6wrrSCD2u9A7jfRZiwvj2YZK/j86jv+bnyb9yHthOI/1s0ULSSW+uXbJr1QAXuqsBydZBFFXyit6nNj0T0zgnzlOculAvL/TLtNtGOl5jJfo6Hgjm2vVOF5HUrorJaAEtiKBWsyVS/NZSCRwdhafn8PkF0l2fgczNAHJdJ3iIR+AURAOM8+u0gcXMlIBeLP1mesJwGG21PzLmwjA84vHXD4HJ4/AiReoZk7j3VAdOyOdRQpLy9oDDmEVgDdbD9HzVQJKQAkoASWgBJSAElACSkAJKAEloASUgBK4lQQqSeKzdA/uJv87P4x99AMgjkEZZwtDc+tnsJBRu+D6tT64ftPSwRvnmPuNPyb7i++S9uZEkYoqs6+dxWG8bzBkeikBWNYZGIi+lfz0WEpgcAR7YDzae4vPRygefZD23/lR/P69lHlCWhlMsMPJhs2MivWYWRG1lW4OLZNQvTZJ8pcXYdKBs/gszuCQYzeGu74AvE6H186gBJTAdiKw8LnrbBWSBoIT2JaY7Czpjpdh5DVIZiA7H+GECSsS57GwxvhicioAb6e+JNdaptCbhItHKI99j7nLZ7HdklbhSCUOWgTk8Kd+YqkAvN16iF6vElACSkAJKAEloASUgBJQAkpACSgBJaAElMA1CQwM2Iqz1hum9+5k5Iufx773MXo+Ia/jZGNk440KwPO2YTlWlchOe6RzM/gnn8H8u68ze+48LfEbS9x0OJycYy0ALzaU9K/t2gPH2gmUwG0nYFyIOC+txe67g+xnfhQeeQjGRkI3DyKwLH0h+AZV2PpWLRKpDQxZBfbYNP7FC5haBG4EZzl0mFZxzYjr205QT0AJKIHNQiA8q6Vwg3y21DHzdg5jO5jRIzD2IgwfA1PEmsHyjDf2miKwCsCbpfHX5TylzoihSCsy34OJCTj1JN0z5+DiFVqlPNEaEVgF4HVBrjtRAkpACSgBJaAElIASUAJKQAkoASWgBJSAEthCBBp3rRgo4mVVO4ewv/h5zHveA+UwvaRHHtJsDTMtGOlIpO3aFonG9UYiZyUUVxQncfxUuAtnKL72ON0v/SnjcyVVnlIaT1YarAjOQXSua6UueWit7bu2FlnDVkvWch4U329f7PZyZablKq/1szVQWNMmRVIGt3s4H5eSp6Pw2U+RfOYDlLuGSLumrq8tjlxx5t5YxHpTojvsJ5ilxI0H5ngH/9Ik1WRBWkgUtZyRC/dcIwDXp7mm69SNlIAS2O4EmollzdtC/QlcT+Dy9gq+dQG782kYmoT8PNjpOgpfyrzKdiIaRxG5WVQA3ob9Kj4H40ugL69g5IXx+WfILp+H7gw+cfgkwYZJgs3L4jYEpZesBJSAElACSkAJKAEloASUgBJQAkpACSgBJaAEFhCwYWjVlobCF6QH99D5h19g6OEHgxDl6jq7Ycy2qVG6xghoEX+d8bUA5sh8ghFR6rUX6PzaV2k9d5zC98irgZJwIXa6Hs9rxpHFyqjL7SEwaP42lsq44M0OAmM/unOgfcIPZJE2XeaUr2Uov2ZTi1Os1gYMuET6VhwnTqTurvSt5rwSEBdsaaFdrE/Z6rU2gJfawKHWbh13KhMg3vkI9m//BP6eezHSv11FlUEi9bYD4LUdrZFNopgrd2AVmHRNSvtsSfeJV8g6Y9j6niozF/xUSy0qCK+tDXQrJbC9CTSTg+qk3j4MeR9w+HQKP/YCyY7nMa0zYLrghmJ9dNsbEH/jp5kKwNu4N8kjrEwLsmIOLpyleuM1/LmXSK9MzdcDDjEaa3xibmO2eulKQAkoASWgBJSAElACSkAJKAEloASUgBJQAluRgIFQ8zelc2APQ7/4OXjbW0E0qiwZKKs2eO1rj4CW8TtJ8zO+IutU8J3v0f3V38Wcv0juDF6EOxEN+3bNetBY1KcmHleEvTC+p2N8t6pHCvpGTIwx4JF+dGfLWcw7yMM5DdhtnUR6Dnyracbm3ENzr6Apm3WaXcu/Ewepq8VlW59h8++gFjRxonLSNrpfbxW06x0nRC27OiC1hTtwF+nPfgb/vocoE0tWZsy0LMOFOObXfs/Nn4bEu8u9B9NZyrBrYU/P4L5zCjvRA5dDYqOZ6hrnrkLw9RpWf64ElMCyBAZKOMRMj5QquwTt10hHjmBHX43CbzoXo6FDXWBxAsdFBeBt3LdinQKP9fLQr2B2Bi4foTh8GHvuJInvxKgLXZSAElACSkAJKAEloASUgBJQAkpACSgBJaAElIASCATKylMeupP2Fz+Pf+db8M7WAp8MttWK2QLV7EbG1zwuAdudpfjtPyb9/SeY7UyH88gdZMEcOajS1QLw4PH743ta8/dWduEgu5so0lfGUwanrSFxCcYaisRghvPwfVknS3Oy4VGmxnOcTcjythSYJR2Sr5ak3cKnIjjKBITlZdm066ByuLkuPnyVMV6H63Up5mZpT3dJcBRzMxRzHYaGh8PX1Ech09oknI+Ixc1R5Dpu+9Kcg1yLnKfLuTyeMfaTP4T7+PfhR/eQ0o7u6oEI1Bs77yg4d02CJSGrDPbkZcrnTpFOSLlFaZMYE73cogLwjbWAbq0EtjWBRgD28qkd6wLLJCGfTEF6Fjv6Gsn4K5Adr1OgY2JCs6gAvG17Tx35EWI95JEpM5Y8zs3QmzxJdfhF8jdeJ3WT0qXCLDQRizfEw37btpleuBJQAkpACSgBJaAElIASUAJKQAkoASWgBJTALSfQrysq9XjB7NmD/+JPwPe/A1MN0UsLUieCVG37vCqCdpUCsJd6plI3WAbkHFyaofo3f0j19cdxzJFVCUnM7o2LiIH9Q4hqJ3bTgWOqA3jFXSYIebVbd8Ub1W7dKAKGkdTQT5K8FXbhhzPM3h0UO0dh9y4YHSXZtQvGx2Csjd03Hta3JsMMD0MuNWYTkO3DPpMwLuvFqWukxrN0wiUUx/pbsp6sLxuHb4lLXP5ZFfjOLGZKBOHaDDTboTs7jb3SwUxMw7lJ7NRZOhOTuKk5MjnkbCfEHIurNvjI6661qFJlH9dyWmhIn67nKqxJFK2vuWscrRI6mZPhbGaHctoffz+tH/skjO2FROph1vWvw8msfeKDNw4X+Em5xFijc84UDJ3qMPftM7TnhmKZRcQtHSNa+xHfze25ytt/Nf1O11UCSmCLE1jgAJbPNqke0Imf8b6Fy8+Rti9jh1+GkWch64BERdcf1CoAb/H+cd3L67/AyppNrnhF0e0yNXGe8e89TnrpEhSzIU9c6piEF5AmOEYfYNdFrCsoASWgBJSAElACSkAJKAEloASUgBJQAkpACWxWAuLyk3qp4MqCzv5xRn7uv8F834MgzswqDYOt0T0xWMt1jdcbxF9JmXakOfDaafin/xr/xkmMCIDyJ44Axy+1IhfqtzYDdvEnGvm86iawQcCrbHR0p1XcgZMuYOajk6uQ5ZxgvA11aavcwNhIEHnd2CjceSd2/x6SO/fB/l34sRZk0pgWI+KkxAY3Am6t3Q+abkRMlOVqkXRemW7ipa91iVfJnnVd236/CRdX7zOInDKBwUCvG3dbOnqXJsnPHqc6exF7+iLVhQnKk2dhaop0tkNSQTeN/T7OO/DkRdxnI4jLfuXQpSSkS4ne+s+qm6dmVhpP6oIkHu89L7doi967H2Xo5z8HO+7CZyKA9GLypYxlX8vAfM24aB/dxv0Lkkkgjp604RsTmGeO07p4Z4iB7mRyfS5EbMdK4XFZk9i9aji6gRJQAluaQPisk2dU83yPX0MahEw8aU3gWq9hx5/HtCdAHMJIhP2vPqES3pbuGau4uPCy2vypncEnT+PeeBnOvootL+KdzDibX/QBtgq+uqoSUAJKQAkoASWgBJSAElACSkAJKAEloASUwKYjENx9WMrxMZKf/yzJO94JLRH1aomtLyDdeJ3dYNQU968pSV44RvWvfhd79A2MqaAajHYclPdEfFYBeD06lrimQmBiBdLQegAAIABJREFUcFDVgqUowMG9WveDO3aT7NuLuedOuGM3PHiIZGQYMzYCIyOQixLYxHLXCm/QA8XmG53bCwTcxeJk3ZRLCrj1us3urnXNV43bDswJuGp7EWUbXaEZ/BVxWMQFyYIWJr0eRpzD0zNwZZrizDn8uYskR87TOX4KN3EJMzvLUNnFhtq5skcRaRtrcv11rWnS/f0Mjk7LpAg5u4yZJCd/8F6yL34G7j1AmbewLsNezwG80nrBjT289LjcYEuPP34R80wPZkrwWZgo4k1Z+8Bj6+j4+XrcmboPJaAE4nNokIPDhJrx8lxxuGQG8jMkO16C4aNgZ1UA1m4zQKBvJ29mEhooWjB7Fs4dZvbVZxmem8ANvGzqA0x7kBJQAkpACSgBJaAElIASUAJKQAkoASWgBJTAViUgcmA3S0iSUdL/9scwH32XZPvGUVhxhsZx19pguFZlK8hrUSAUMaozBy8chV/+Mm7yHPTmgqCkpdlubi8T9KLxeZPgRewV/bPVZu7OnbQfuBt7/0HsvXfh79oPraHY9mmGNeICjzHNVaj5GzIUQzxxTOHsV9KNf13UTRaIsY0QO3ipg3rnzRKAmy7YBCYvPu9wPo0kLR2+Qv5zVCSFx5YVTFymmrgAr52kOHIM98Z5qtMTDM12MMZjjfhoBwoLr7Y5lxKApZGCizkDhsDkTB4aZ9c/+Cl4yyEoM0gH4tKXOuZKBeCgvtS3qvVUMi2kMphjM7hnTmJnh8GKCFwFPs2i4+erbWhdXwkogesRiEKwTG+RyUYyOSyNNcmTaUzSgZEjMPKyCsDXA7mtfn6VAGyhTEOEhfFdkAf4s3+Iu3QxzDiMdUiaiVzN28tKAki2FVW9WCWgBJSAElACSkAJKAEloASUgBJQAkpACSiBTUKgXwM2iE0+iIC+nWM++wnM5z4J2RDdvKTVi2NiTrQ/0XuumTG7pOq06Ju1+ij1W//jkxT/9iuYzjQVBXkpgqK4gm9EYN4kDbBOpymD4zJsKSLs4LJUFGZMPjZB08937WJ29yHytz1A8tZ7MG++B4bb0G5BmlD1CpJMxEZHGeI3PdbLH0eI4RbXa6jPbKlsHCdNgrC/RPHc+sQWj6YuHd1crzwoAF+H1XUdxNdjLS5oOW2pOyzrNicaLkc6v/RK+S9IENhUbgaDL0qccHJQXriIPfoM7vAJzEsnqF4/jy3LEJUc6wo3JyH7uc5dFPp/ZCnBzBGFl5RTUeLpDo3i7zhA9vB74cAYybvugUM7o1M/rNyot+Fs569+FQJwyM6UuR+18CyR11Kn2zx3GV6coWIIYyRCu5qX/eu49uvh1p8rASWgBFZHoM7VN734Yera4KXcgDx4piCbVAF4dUC3wdoDRaXjM7R5GMrT2OG7F3CvvIg/+jJpMYUTYVheckPNi7jOqt93twFWvUQloASUgBJQAkpACSgBJaAElIASUAJKQAkogY1PQMTAUgw1FlJvmLEl+cd+hOwL/xVVu0USFN9Yd1REJBk6866p2rrS66sdFWH1el/yrV5B8YdPYn/rSzDdC2nBEkVsF2Y+rvQg23q9IOrWZtugw9YGa3HtFqEQbQp5TtJqM3tgJ/mb7yV5y11kb7oHv2Mnpj0cXMASrxnq9daO4Kg+VmEcNMiiYb9JzTpKkvFwdX500H1FIA4DrXHcdKXlmRtx9Bbr/vOCdDzfZSOUFwun9QQFL/WE68uNQKKJyBcFc5OTtI6+SOf5V2kfuYA9dRHmOpRe5HS55yKrKCo391k93hw4uzApo7RSB1gmX0hbtql27sU+8Fcwh+6B9i58ZuimPji3/aPjuKwIsepBuA3j3U2bSXusvEJm06dic8p1lqE/5Z0c99wV7KvTciPX97VMBojGvNjuV0ny2/oe1YtXAkpgHQjIy4op4oPFy+Sk5oER3zO0BvA6MN5Su1hWAI4vtfLUKmcvYy+exR09Qnr2efCd8OITF3l41rnjjT14SwHSi1ECSkAJKAEloASUgBJQAkpACSgBJaAElIAS2NIEKk+3ZXA+JXvvO0i/8GO4XeMYkwb3X3B0hmVxDeDVUGkin00wjFrXofr132fuS3/MUFlgvMEm9ZFUAF4N2LjuoMYudX2DcdSGOr7J7t2YR++nfOxe0rfeDeN3Q94CK26qYOeOQqMxQQAWr6mxVoye9SB7TEaMvlgRehsxsa4VLK7YAdG2ETL78t8GF4Cvgr2c83wZAfgqQVX6byMOU+KkvnW3A3MlnJ+gPHyc8umXaB09h7s0Ca5T19G1C13CQegQUdgFYdVbcf22Se94O+nd98OeA7jhIYxzlKYK96oPIvA+eHg/bqgItYnnx67rK12FADzIRoRuwvWI+zvDXm7DS+fxr5+vE6AtVSJu4eiQVgF49bexbqEElMB1CFwnGUQFYO1BqyBgw6Sl0kLmHHZqCo58nekTR2jPXSGV2sBhamIjAg++aa3iMLqqElACSkAJKAEloASUgBJQAkpACSgBJaAElIASuC0E4nhWRU7nkbcw8t//NHMHx2kXNgiIVtyMyYB7MAg7K3cQLhCQmn9MTzH9m39E/uU/oyXiV3A+ivt0kdB8W3hswoPWDlJxcjuTBJdvddcezGP3k7/zbXD/3TA8grNSr9eQVGktzonAGOu3ivO6WaQmcBAw63xwkYSj26pun0UC8KD4G/ZR76sfd3xVd1lBTnXYz21qixuNHm+cr3LvhMjmOkVS7huBkkjUtMNMzlG9cBj/4nexL7xO99QEM6Zkd28+sDkkL8vato3feyfp/W/C7H07ZmgUZy1FqMtdiNQf7tXEe3xuSEQEfmg3DLsF5t9AdI33b2wNB85RJIakTLBXwD17Fk5expJRSAniso62VgfwberAelglsIUJqAC8hRv3Fl+avPg4Lw9Oyf5ImLOOlr9EcfglzEvPk09OyBOtfvmpZ8zFPBxdlIASUAJKQAkoASWgBJSAElACSkAJKAEloASUwAYkMF9XNBYkDQoTV+7Yz+j/9gv4g4ewSYlxliI1ZB0PuYx7DVzKWgQkEaaMx12+RPlbf0D3q0/RLsRrWpJURdi9CsCr7S4xariSccsU0rv30XroPtyHP0GybzeMDeNbNoh1wj7Ub6111RAnHKKKXVAbQ7R3k9UsztPYIqF/RAG4dhmHHSx0ADclf/tnLw7RwfW3qwAsbE1FJRHa4sOthXoR143YdQPWCpIefvIS/sXjFP/lBVrPHaM7dYk06MUmiL3V3feRPvg22LGfykjNS4Opomtbai/LOLa0qdQhnsk9I8L8/v3wlj0wFho7NI+jwgbFfq3qunxeOLqJp0g9rcKRnR/F/8VhzEWJpx4oN6wC8GpvaF1fCSiB6xFQAfh6hPTnKyYQIjbmaxXI604ndQyVHZg8Te/V58mOv4KZjtOyqtySBM+wOoFXzFhXVAJKQAkoASWgBJSAElACSkAJKAEloASUgBK4RQTE1VtLP2EIy+Iyw9zOUUb+wU/TedfDmLJFK4hFjWoX66I6EYtr4Wj1lT1roXFqiupffgn3+HfIXFkfoxan+vtvUNyISHWLcN6kw8T4ZhH/6rqwUsi3WeIPqBIDmSXZu4/Ou99L++0PwUMHqfaNiZ5YO3bF4SttF/80dXljnHPTxHU7izhfi4J1gO/A1TVjnY1oeLV4OO8fnnev3iQ8m2y3TRXdwdNu3NX9RohO7IC5wl++RPHKG5RPHSY/PUV54M1koztJ2mNxrFoEetmt5C2LeztxVFI7O4jMzT1e1xEez+GD98HOjMLPYUON7SAfr10E9p7K+hA9LXvqpZ7shKN66iz5Bak1XaxdX95kraunqwSUwMYioBHQG6s9NtnZyMNVnsQF+BmYm4ITp/CnT+DOH8W6KYyRwtO6KAEloASUgBJQAkpACSgBJaAElIASUAJKQAkogY1JQMqdpT2Ri1IuD2Xs+Hs/Be9/hNlWRtunQUTqC8C1UnhDArCIWlcu4n7lD5h+/Cl2BLWwEZlVAF7cSxoBOKpoUVqNwr3Fe0t1xw6SRx8g+eAj+AcOYnbcG1N9vbh8m5jmRuAzsTaslKUNWq9YXGrRtz8bIAq8UQCOlX4XLoMC8NLOURWAl7vXV1MAOdZSNhLVLe54n8HUHEx0ceeuUJ6dIyvEPRwd2mVtXBIxV5z0saPYBe0nrm5zYATeeYjezui4D87iG425Fr947HR1OniOPdqBvzwH3ar+2XocZ2N+hupZKQElsDEJqAC8Mdtlc5xVeKbJLCvJ05BpkpKpYWD6JLOHn8SfPEK7qEikLrAuSkAJKAEloASUgBJQAkpACSgBJaAElIASUAJKYKMRMBWlrUh7GZdaw4z/6A9h/+tPh3Eun1QYGfdyw/NnXcdEiwC88ujYQdGrggsXcf/372OefA7ju7EGaT9GupYOB2rQbncPaV8ADmqgoZsltLJh/AOHsB99F+Yd4ujchReh0KR4UiSXUHwrjYQ7KNO6WuxrHMC1EtyoyqGtpc7s1c7fwc67UiFzo3X4zXM+Up9ZtF0hLS5dW/Wt4FLoF66UlCcvkJyaws8WWJfE7/ukX55ZrrZfe7m5dOlHh0bgXXfhh0uMlbrP1yhjuKqId4mE9vQyS17kuL98HV7uxbrHEnW9INp987SFnqkSUAKbk4AKwJuz3TbEWTdxKRK/EipdhKgNj7fTmNnTuFdfxhx9EdfrYG2skRH+b8Jcq/DgXnN5hQ1BQE9CCSgBJaAElIASUAJKQAkoASWgBJSAElACSmAzE/BG4llLHG2KD72P9hd+knJ0hLTwkHSp8gpbDceI2L5t1IcI6JUJwI1bNAn1Zasrl+D/+j2KZ56j3e1AJeLTQMK0yF1NLeJ+QPVa65NukpYJdXtjJLORAcZQhi5pgpljbLMMOxpDvnc3nfd9P+0PPAYP3AlJGi9SRF1nQhS0OLqNsaRVjPdFzCkDCPvRzsEd3PDu24rD7sJmmwTfljzNOl69DucO8d/yLWekvq/U1pV2S4LDO5lxlKcvUR2fwEwWJN34/X5A94LauzbGf8vsgEPD8P13wVD8DJAWFxfvVW7gVQjA8W6P/zdyb3cLzDcr/NmJUF46OMpv2G28JVtcL0oJKIGbQEAF4JsAdTvtMjzO5KEZJWC8K8P7lsxa9FWJOXGK6o2X6J17CWMukztHN0vJS0NS9rNWthMyvVYloASUgBJQAkpACSgBJaAElIASUAJKQAkogdtIoNFxRQgSsTDzBdNvuouR/+UX8LsOkIiTMEqOtQoYx70WOhlW6AAV8Ujq+9oMpqfp/JvfIPnaUySl1CitJaogMDUCsxzHBZGqOeK1zIm3EeP6HdpBmUJhYagUAbgIAntJhslaQTi3h+6g+vD3k3/0+2D8QBR1g+GkHocMDEWyle1lzLEWCkMd2Hn1N/pRpOrv/PdDnLcKvuvXnuu9p4H2Cy0V2mswZDuNoq1N6ExeInutoDg3RTJTknYdRpzDcn+FfhEFYG8clXfk+3fAh8dA+llZ0E0tuavF40aoXYUAPH/pIgOLfJ3ApMc9fZKZyQ5ZldCSWtbXMByvNz7dnxJQAtuXgArA27ft1/fKl3gghroHVRd6k5THX4KjL5NNTkMiL2JleHnTRQkoASWgBJSAElACSkAJKAEloASUgBJQAkpACdxqAkEEDmV3DRd35Oz+xz8Lb38YTAtqo8N83d9GrWnqyF7vbBtxWL4WUMYs4iu/8tuYP3qcEXrRCVhHGvfjn0OpNXE5NuLR/HHCkbeiaNSU37VSyzXG58pSpZaZtMXY/Q9gPv0BeMf9VHfspupUZCafd2nWtX5lm1iDNep8Akvcokstwl1cwI0wrALw9frzRvz5/M0QHd31BACp+SsTOCa7cGaa8vwUdnIGKQlsQ61gcRJbyrpmr7ce++YhsrcewrViiUNrYk3h0JHCYdZ44zXj5S6F01P0vvUGppuQ+mxr3ssbsZvoOSmBbU5ABeBt3gHW7fKXiq7whkLEXt8j603DiePw8itw6Ty4K5D2Yl0GXZSAElACSkAJKAEloASUgBJQAkpACSgBJaAElMAtIhAjYOOw1GySMfSzf53kxz8G4j6tkhAtG5bGOOpFGGq+MZAl3DgTr1JmmwBhEY56MFfi/sMf4n/nz2qPqgjAIjM3zuI6JroRgAePHdaMQmasWbu1lvlUbYNPDdOuYnjnPnjH20g+/l78Q/fgsnZw+zpbxSRCJ/4SG0XgZZnEmO75OO15bv3o7mXbr153UPffWti31NXUycohkTK0bbD41mKv+OxPXg61gt2lOZjzWJeFn/tgTjKkqaG6f5z0kb2UeS9UkO4HgN+gAOx9FePNywTz/ATTL59htBzC+Obe31JNoRejBJTABiOgAvAGa5BNezrLCMDhJUzqHViPNx3MxEl45SU4cxRfXcKESB1ZfHxh0xoIm7YL6IkrASWgBJSAElACSkAJKAEloASUgBJQAkpgoxMIntwE8rKi28pIP/IOki/8bTqjKbkDG+JiF9aMZVUCcCPmZlG49bN0f/1PSf7gj0hn53Amw5soKC8nADcl1+ZZRo/jpnUAi7FXkEYj9FVLGD60ltk9Q7Tf8zD5Jz4Be/ZCaxSShFLcwaaLSTpUtsQW4xgntVSvZSxpBGA53EIn8M0UgFcYDL7Rb5NNdX7zAnDsX6GOdC0Ah6/SKN0Kzs9Qnr2COT2L60mnjGtnvWHK0R69t7Vwj+5ipJSI5vozQNTbUCd6DUjCBIXoKkY+V1xO+cwJzNE5Ep/GcwyzUZoJJms4hm6iBJSAErgGARWAtXvcZAL1Q1amKBp51pUkc5fg5GEuHX2BoXPnKZOCDE8uz7rw3raWJ+pNvgzdvRJQAkpACSgBJaAElIASUAJKQAkoASWgBJTA1iAgPoTE0XvkreT/6Ocw43tD3dl5x6+MY8WYYFls32a69JjV4qhhcah6Uky3gD95gs6//nXaVSNCihmiFonjQNjAv+fx9p2xW4F4U+M3gXbp6CWOlsRiV54qSynHxkg+/j6SD70b7jkEthbHav6mqfUbqqrGGr6rWxbbhFe7/cqPFipH19ph6kJHiEtd4rmsv8pQaSK1ZkM5W7GIyripx1hb14aWFRvDTN1FZH81gxhRHPuU1LNdsHghJIJjc2wT47GlbnLYTMRxOWzkkHXqMdlENElfTzSQGsp1EnIQQeM6zS43aqZj9N4vIcOHWy4FiWM+P4N/fRJzYYaiU5KUGbZy9MZ6+Ed2Yh/YS+ZN0GdNaMzoFF7b0tzrNcAO9L7xBvaS1CcWJ7KJifPLxJWv7Zi6lRJQAkqgfvT4X31iC4aHaPNuOALB2ZvgwytMCeUVOpdP03r5VThzEjN3Eay8aDcRORvuCvSElIASUAJKQAkoASWgBJSAElACSkAJKAEloAS2AgEx/+3bhf37P4t/7GFMULrqIdKg8/i++FvLNte86qtrzYqI5uEb36X8579FVkzULtS6tmi/Zmk/Y/qqOqNbRgC+qsZvRZUXeDJm99/F8EffT/KxhzF3iAgvAp2okDKGGEV4WULU82ZZgqBbn6yctxhiarVUYqtFiDUhCVHEYVnR1dpiBZ1uTFLsStk8A91uEAirbid2z7LCVh7f6QURV3ppFJbnBWBvDUnexicGOzQENoFUBGYLQ8Pxa6v+miTRmT3oLg+oa5W63r+YV0P0djj3tUuht70JgxvYxAgA4XlxBn9yGnNijl7Pk7kSI7M33r6b4uHdwbCEk+LBNZMbEoEbrhZOdSm+eYxsJsWnaT2hYel61bedmZ6AElACm5qAOoA3dfNtopMPL2rykJU6KlBS4W1BNjEJb7xK8dqz9LrnGA7vdqt4qZOXaV2UgBJQAkpACSgBJaAElIASUAJKQAkoASWgBJTACgiECOjRFtmnPon5/Kfxma0NfoMC8LxHV3Z5PbfjQgFYRL8S+8wL8Etfojh/kSwpxBc6IJ0tt8dBt+AKLmYTrDJY45d2RscVtMd30vvAY+Q/+BG4825cS+qyipgpGdzB0lqzWsUY4bqxuLEQZ0d00AZnb11j2FNiJK56rgvTM/jOLExN485O4M9dxHQKehcvUs7MkDtPNjkbti9m5wKSsiwpej3yJCUTTEWFK6t+fWMfD0bWbgfhXJzrQbRNU2yaBtHXJJZ0dAxvLC5vY/btotw1ghtvk+3eQXJgL9I+jA3DqAjECV7EY4nfJq2twB7nXT+KfFVjuH3nciMg3462rTuJM0EDlijwpEhhogevX6Z6fYKkSvGjGfzVezHjUtawF5oxtN+aBeDFnTOHp0/iD09S2Yy0Esf7NTqwjn+v292tO1IC242ACsDbrcVv1/WGGW/NTCYvCnBwBJPk0D0Hp79HceR5kokLYTbZ/KzLZprgMi8F+gC8XS2qx1UCSkAJKAEloASUgBJQAkpACSgBJaAElMDmIFBrekEcM4bqsfvJ//7Pw+694Mu6OO382NNiGfbalWbnHZgmZOQazLE3qP75/4M/epwkH8UU07Xbc3BPg17Kreb+iwQlCbBWdKmsYWpHzojU+P3kZ+GuOyBPoUroZhmtniQDlgSFs67Nun6C20q7adPyy41DRkdvf2lEu+DkHTBxz/bg3CXciQncuUnsuddxp8+TXJ7GiPA7O0OnM0PWSgOlXNRIMcyUPcTBK/8FHVwct0bqH8eDOlfXghZBVyLKl4qAlvWlD4b1fUiRbk6tChHSkGVZdJ1WDtvKqVxFz1Uk7WGyoWGm2wl2/27S+w6R7NtFuute2LcT9o/TzTx53gr7kbjq+JeaSC14BwPx1ZBis4pALtfXF/lX2jbrtV6sDR3K7orJOnW0ChHNLVxwmJcmKM8Y3HhB6yP30xsqSH1Z15u+cdFa2rTyjnTK0Pn2UVqTDlO16prFy1yjjn+vV+PrfpTAtiOgAvC2a/LbdMGDAnAz9S+8CdQvVq6gmpsmOfYU3RdfpdWZgax+AQ9vOGGq1dUnrw/A29SgelgloASUgBJQAkpACSgBJaAElIASUAJKQAlsAgK1ElVZh8kSunuGsP/rP6Z1x4EYjyuLia5J+a/xf8rXawm/fZtDP4LXkErW76VZ+Cf/nPLosVAMLcbpihOiqa26VIjutZy/my10t65b620QdsvUkrUzzNvfSvbJj8Nb74ck5BmDafgLI8kiFuusRCMvIn9Lx/9i7VsTIpobgbO+pmZ8UgTQOSnmWtKbmCQ/c4LqjdNUx8/Sff04oxOzVL1ZUWBxVYWtBeJweSL51tfTCLu2P+bZXHf86ur1bHD4yr9FtRRTbhwjXWwarfVVWXHBT5v14unHbeePGW+BwX3JccMebBpEXp+kFOKUHxmjtXcP5X37MXfsJnvwXhgfgn27IB+GKo/1mxNxIJf44HqfP5d4N/gg/s4LwDcuqq7uU6gWgAeE8XjfSz1mKcScwNlp/OGL9LIK/847abfT9avRK8etPGXLkkzMMf3ky4xN7hQ1ffnLuKX9f3U0dW0loAQ2NgEVgDd2+2yds1ss3jZu4GaGXPPv6Vk4c4zixW/BzAQyH82HIhNVqGcRXw4G3kr0Abh1+oheiRJQAkpACSgBJaAElIASUAJKQAkoASWgBG4KAanlaZhr5aS/+FmyD3wEEhEfa6FtgYMxui9F4L1e9HMzRFUaT1Y5XGcG+yt/SvH1P4mhuWHcS2Jzo9rUCIHzlzhYA/haF76SM7kp4Fa9U5EOS2txJsUUGf4d95P+yHtIHn4rbniY6VbGmGi/RsTBRgBuDrMM+Vs1/teMO4bTEQG4bmFXRQf35ct0Ji7QeukNimOnSE9N4M9MMteZwxcFeWjjEit1fI2Ljt3awTsYl7x6ATiex2IBeMnGkXNegwDc7CvItSIAB+YWGzR5G1CIi1sQSX1hcR/bPCMbblPtGsM89Cbs294MB/dj9uyNMdKJwSciuEZt34YavPWkiKbW8LrFKq+mqy4pndeR3Ta4ge2sw52aYKacY+zBuyCtp3zUYvxqjrZg3XBog6Q+h2T41y8y99QVhmTyiByime8xeIq3qv+v+aJ0QyWgBDYqARWAN2rLbLXzWlYAbi5UXqqkuMUYmCswcYTi6KtU585iijlSN4uhV89OG8gR0QfgVuspej1KQAkoASWgBJSAElACSkAJKAEloASUgBJYRwKeynqqKsX+0IdI//6PSXHU2nFaR+v2TYhRfRHRKyzN12uYFMW4YMoyuFr9v/8qvX//VXJT1F7ixrm5nADcCLvXcgDLiWweATiIWy6lPLAPfuKjtN7zKOwYj9eQZLXTUhTgpfguc503ffyvdviGBENDVXZJnEQCX8FPXMI/+x3mjh7HnJ4kuTJD1utCWWBEaK3PLeiu9fbGVfg6bjnIffW46HI1c5dzAM/fBE3/WGFUeBCAr15iBPPV7t/FazYTFhoBODihw6Fjo5Ut8cuLUUfiuqNQXDpLQYtkeCflQ3+FkXc+DA8fgr2jsGMEJ//J5mnjs3cky7pelxFo1/FTYdldhTkb81HfrldgxP2crOM9aGLSAFWFKQy9Z2bxR87S8illCunCDO1+H7sVl6/HUAJKYGsRUAF4a7Xnxr2a6wrA8sJkocjoZQ6blqSXLlIee5Xi1DHyyydJyrn4vhv2Ff9IlMiNTrzauND0zJSAElACSkAJKAEloASUgBJQAkpACSgBJaAEVktAhCap8SliiqQNF7bA3P0msv/h5+COOyGVSOb5cmONMBaEn7r+ajjmNQTgYNYT8ReLL7qYbz2P+xf/DoorQRCOPuK4iKAW9hzEwsGdDjqAlxbt5i2Bq6Vwk9ZvareGPOMY82skyrlKguu3m0D2mY+RfuoDuDv2Ym1G5XO8MdiQABjFw/54Xm0IjWe73gJwjDJealmg6Ye4Z6g6PWYnJhl59jl6332F9tFzcH6K0nexeULlCsQfmpQhyzlOLKiHKWXSQDCJenHLitx59XJtAXgw6nsxh6bfXG+iQL/DLXnNwb27YgFiow3qAAAgAElEQVS4GXsVPdSSuNjfEaeqXF0Yo40ccJauzShHxhm56z449M4QDV20PFXLko4Owc4h7IFxzN4Wvi11jWN943kD8ALL64LbT+4ee4ucwlHIF3E7ViQsrbSrIVngDr/Be6seJ5eazDJpILu4G/fEc9jLBd3M0up/INXHuekTIG7wenRzJaAENiwBFYA3bNNskxNrop/DS3V8uZl/DfaUZpZk4izd57+DPXuC3E0HAVhePEIy9MBsuqXfbJZ7zdsmfPUylYASUAJKQAkoASWgBJSAElACSkAJKAElsM0IBNGmgJ5k8orgZcH+4k9iP/xB6I5ALg7UgZDnpkTZSkSmWrAsrNQMjcfh5HP4f/pbdM5eYKiQMmaNAFwLdsEludlq+S7TacL4ndTrdZRJF29LTJlg51LKR96G/ckfJnnXvfgAPcFIzHPfUR2zgKP/cYHyWx9sPevBivgb44elrFyz50oarXTkaRJq9NLtwslJes8eJvnm8/jDJ6A3jfUibMc2jv+L+2qWKOgvmiMQ1o3SrwjejRFXKGzoZbFxZ9HJhgkVQT02URUlDaVye64gdY6kPYY/cBf2gYep9h0kNZLwKOtHgVgE8fjVhOHf6p6MdN8YVtzBYy0Z4K25xcj0IKLLerVgnbhbJwCHtqsrgsduG/up/LfeS4jaDoJ8m94rE2TfOYMjJZGEgsHj1bWf1/v4uj8loAS2PgEVgLd+G2/sK1xCAG5O2GOZzTzDRYGZukT35eexJ57G9jok8uIgb1ESFXKtlxSdIbWx21/PTgkoASWgBJSAElACSkAJKAEloASUgBJQAjeDQNCRJJ7Z033/22j9jz8D2Rhl0iINypzUoK2dlqsZPwpaoGEud2S+Ij13me4v/Sv47mv4PKXdc5DIvmWpfaD9SN51jJG9GcxWsE9nYo3UWBK1wiUOv3MH/LWPkHz8gzCyCyfSq7ie6xS/pa96sODpCg68hlVEXguyncQ51+3hbIWfvgKHT+D+4kV48Q38G2fxrgx1m+XqTNWL4qVd6NBuHLTNqfSjwptvDGjazbqNULyG0791m1xHAA4nssBjI0KwpSey6B17yQ49CvvvhF37mMtyhopgC776/EMN4KB4hj+FxEGP5lR3lbT274Kdw7hWgg01l5taxlIqunYa3zIig5MTlpqosJ4nItZzi+96Ln/rNcbOViS+tdANrwLwegLXfSmBbUVABeBt1dyb62IrqbkhkwW9zH0CZqfh9WepTr2BPX8GU3QgkxfqaxZi2VwXrWerBJSAElACSkAJKAEloASUgBJQAkpACSgBJXBDBIJWJcNFlcft30nyP/9D3IP7sGXGXG5ol7Uw2BxlVQKwiF9QZj3SoseVX/sdRn7vWyTOB50xpNWJ4SHE49aq2bIC8EprAN8QjnXeuM7F9Tm9Vkr+vkfgx/4qPHQ3vSzBVgmpS1ZwzLULa6Hu8jVrwsV9B+ep/K2QHPAu1UvH4TtHSb77NHPnJ8gkqruUOOroPI16b5392/ShsIf56OVBEfh6AvCmKVt3PQF4UcBiN0nJWjthz53YNz0UY9VNjksyKiyJ99hG7I0KfOwPtXs8OIEl4TG4fB1ZVdFLHXbPcHAGc9coZjQLzu0Qx2xlMkHdDrUbe2EHW3937go68Dqt4qByVKmlN9Gjevw1RmfG1AG8TnR1N0pguxNQAXi794ANff0i7tb1ROQpL7Excw4mz8Mrz+FOvIa1lwZmlNWzwQZrMqzmBX5Ds9CTUwJKQAkoASWgBJSAElACSkAJKAEloASUgBJYCYFeAnkFRWKwf+sTJJ/5XJ3ALK7OJcqFXW/8qNFxQwquqQ2+PdzXvsHUv/wPDJcmehRCXeFaLBxMvdvkEdDzlXQlCFdq+hrs/gOYH/8B/A++g7KV13HJErVsY1zwTYq8DlKt1BOOqcK10Fs7Tpuo51rQFYWxmJjE/Odv0HniOYbPT1HNzWGLDomVSsRVbQ72SExziPldcO51ubq6TUPkcx1LLEfeegJw3W5943Pdl/szKmJZPvbej7lPhN97YXQXzvQwvsSIois/D0JvsPPUy7wbWBKkq7q0n6w/H6UdI7sxVXD8pgdGMXeOwd4R/FASYMuusVJ3uhb2+/vfzPHqJc46rLNUNiV5eZLq6SskTdR6YN98Zi1VWXoln4i6jhJQAtuVgArA27XlN811l5LzEc62lBcEfJhRmXYKuhMTJC/9R5KzpzG+AEnHIOvXEg4bXe8FftNw0BNVAkpACSgBJaAElIASUAJKQAkoASWgBJSAElgJgSJUDCswj7yd5B/+AuwcqgXJZaJkrzV+1GgudfnT0hrSqsK+ehz3T34Ze/FMMC3ERQTgJr011jJdOD4l/252uHYH7EoYrNc6lfWhFquIdR1vSe0w6UfeQ/bjH6R3zx6ySgq1xetPgk1zoN5xo1utl0HTG6S+szMiuBuMiGaJpZdEES0vumTdEi5Ow/cO4554iuqFI9huJ4jS/TquTXt7GXcU00lde7aOrI5200bIlEuqfz4AdbAecN3yfcP3erG/ZfvpO4BjbWdx6IY6zaJ2S+PbijIZwey8m+TOB+DeN8PIyIBLtTbx9IXKNJQKvnquhTh642YDt1UU8gfnZYR1HN6KQO/xd+0gv2sv7GzBsKWT9WJipGuOsZkF4JB1HScySB+tDOU3zpCencObHNPJIOtcMwDzlvUTPZASUAKbjoAKwJuuybbvCcsLggszJkUElvcABxeO4Y4+hzv7Kkk5iWHw5UMF4O3bW/TKlYASUAJKQAkoASWgBJSAElACSkAJKIHtSkA0q6lWws7/6b+Ddz66tOt3EM61BOABYSqKVx578Qq9f/HbVE8+Te67IaI2iICNkNbUjr2uADwglm7QxvLGM5eKGJpiRncx9FOfgA+9E0aH8c6HtGsRTKWMWxJqKt9cAViO4xDxL9hBqcQ9KUKuL7HHz1B87dtk33qV6TOnyES4dj0yEdbCadVKdF8Arms1N0ql/DysYmsBsxbwZQxyYRHcKGQuWpYyl2/QZl14WoMR0CL2SpCzmOVdBlVKb8cu2HeQ/IG3wO47wI+AF1dumGlR19OO3GSROtES39xEYM9zibbt6OKeP4WrBOBwM0WJWPZTJg7XsrBjiKH94/h7RzEtcRjH/UkfXa85BrenveZnSnhn8G/MwNOnsN0smp2QiQq6KAEloARWT0AF4NUz0y1uJ4G6Zoq87MmjMe06mD5J78T3qE4epj19eeEDf9ELvLxcbJr6G2vi3Mx4m69Nsqbd6EZKQAkoASWgBJSAElACSkAJKAEloASUgBLYpAS6rYTkEx8n/Vt/jV4rIWuMv8vVOr1OglzjVgxCVq/A/85XqH79P5FaT2krEom/HWS1KgFYNmxqAd9G4EEgHXQo18F61jCbZuTvfoTsb/wAPHAfFYbEi2NRBFg5Z4l+FgG4dkIPqnuDl7QuKl0V1EOfeLxzmLkO/OUrVH/+HexLh+lMXSSroqPSujSMA/YFyMXt72sBuInrHhCAo4y9SAAeMG2vSABebwf0zeoeC7iUVL6kSDJcPs7wzoO4e96KPbAfPzZKx6YMiSs1FLyu+TT8QgR0FIAX3A7BQR37yaD7dyWXE+dcxJra4kaXmsDknuzu3XD3Ttg1hOjUFhf6g4wYm+b+64v269LxVnK667NOleG/ewrzyiWKJCUtJKBcFyWgBJTA6gmoALx6ZrrF7SRQylsbIe5F4nyGuh6fFJhylvLYUdLDT+Kmp8JDP0jE3ocZZRINI8uCl751uo6lAnua2ij9aJl1OtaC3Qy+nIVfVK6OOwkz4DQG+2bQ130uItD8bnfNCRbSZxfULrka4xKVmFb8krui8KzFkULakkrgVhMYGAC4lc8PeRQsN9Y1iKB/i2z5CVO3uuH1eMsRWNHzo36X6d8+S3TmpZ4f4d1vBehX9PxYwX50FSWgBJSAElACSuA2EqjTliW2VryA7oFDJP/o71IevANDRdK8FKxBAJYRJhmHSlxCUpV0Dh8j+d9/iexiB1IRIuWdo3GI1m8lQYBq6skOJtQtjoDeQA7gpvZtOPUiOH4dOXbnMMVn3k/2qQ/D2AilSUjLeMU2FnQVONEBHIS/gSK5i7vECl7OJIA4VIYVkTcIygZjKrz3GBH/5NyqAs5fovrmy7gnn2fu+HGy2cu0fYFPe7WDNSct2wtLxS0rANdGiiAAD46vLS8AD9YCbt47rxoT2YwCsPOU0gJ7DsA9D+HuuAezYx82zUPschxoreOxG579etfzDuDBpg/bhWX1AnBka2tDj+xH9lHiM0+VOdLdo1x5cA+ju8YwMtOjmccQoqxrF3Hcw238gFrlocUANetx3zgK0x5b5iv8zWaVx9HVlYAS2PIEVADe8k28NS8wvJOGd7N5p6t8y105jXn9FdwrT2N7E/gspzJJePmX14X52hBr5yKvoeGo9Ww22XeIRQnnIjMHS6r4fhpmQwYdupL/1VFAIR5F/sj6cXaaG3hDDO+a8gIdxLL6RbPyoZZJlZgwuS6V3y7CO0/9JmnqGZbLvss0L1qrvG4Vj1cJbPuu3vziIz2ymecpM4Flif+P90D4R3Dwy+SEusyJTNSQ70m3rmePyi92YS0vv0faeDvU9XrkXos/jjVmYmkeQ0/qy0gyQPhFpD5yHd0UooPCLyp1G63kvf966zT33/Ztdr3ylRAYFHxrUTVOTKpvifD8aPqmD88Pma0s9anC53zlQn8PUXJLPj/qk/Byn0gNrOb5IfdGuHHqGmTynHAgzyOZFR3uxfoZ2r9fLKXchway6gYTM/T5sZLeoevU0W/N21zfJyD9uX509D+7wyw+eVYMxPc5cQBIn5UQwPmP+HlROQ70yH0RunxYSZ4h0enRjE+WVgaUpMTIwPMj/LV+4RyIr9NGUwJKQAkoASWgBDYogQpKEYOkfmbqSb74RczHv4/ZFNqljOSsfQnDLzIWI06E08dx/8e/wBw9VyfUiguy/+Ky9oPcti3rMa7BXw/CsJX8QjCCe/MD2M9/Bv/YoSDyRmk2Cb+fh1/q69/Tg/kgvMBd7xfp612ovN/Vv0TVAnRlLInpifWatOjBuQvw9WfoPfE0yYmL2Kqs44RdM2JXTwNozqc/SnFVjPO1xgi2fopgPW4ScMdx046rSEZHSO98EPPQozB+kCoZriO2B2OW63a+xhjL0jWA59t/0EG9+uhs6W/SH2VxVJnH7hnB3nsQ9g9B5vBZGWoFy88zmbwxWAP6et3wtv28/s2odBRpRnX4Etmz57BdcbI3dcZv28npgZWAEtiEBFQA3oSNpqc8TyCKRPOLCdnQ0/gTL9F7+TlaF8+H0b4qKURqDQ/71b9ULCYuETdxYL2Z6Ni81CThhddi2m2qNA0zRI1NSfIW3qRko+N4m0CSYMJAfl0vY/AFWcbmux18WYUZjb50UMrMy4rKlOF71cwsaVWRuDIIB6aqI2ual4H+rM04sy6qCGtYdAB/DdC26SZBzK1nLsttGCaE1gPzYZBdxKkEsowqSfFpGrqm9QlpexjI8bt2hvskKLrWxG2aOCHvcL0OtnKh/rfE/xRzs/HvZS+Ku0UHNzeHLXthIF/mI8t5NBpXnIQ8L1FfNw7+er+3qgC8TTv72i67+eVWZiDLkEmYMiS1q4zUqzIkQbhNoN3GpWmY8JMkGcj9YrNrPz+a2RS+wnV6eHkmlFWYfOQ6c+EXYxOeFwW21w33UlgHRyLPkDCiJfWT4r0XZ1ys8bnR4NHnx9o6ynbcqnl+1HF7YUKRic+PODfBkGZtfJIgQm2ZyCwJmRCXkrWGwbbwQyP4JCfN8zihqBmPCvMoHMlMF+Oq8OyQ58bg88P4Ci/3REeeMUWcICGDSWEi3+Ixwus9GLZjA+o1KwEloASUgBLYIATEtZgaOj1P/u63kv/jv4cbtbjEkspsYbEAr/FRHsOEpdZtSfV//gbl44/TmpPrHthheCdfOEa1Qchc5zRCQd34J4m/o8h7UNVu0/rgu+Fzn4TxnfiWCe9o8+lzjTMjTqC7EYF94QnGND9BW1gRmlNS77AyLnbhDNN/+gTZN7+Hef00mZywdXStJ69nA87L2YN7beoSL9E+1xAwt4MAHMc344z8TjqMOXAvrbvfBAd2Q3sc/BCVb2FCneXV9eibKwDX5yLv7WFSqKcSv29qaO0YxrxpN+xrw4iHtMSJoaYZK13dZdzitevPEeeoTEZyxdJ96hj5uVIF4FvcEno4JbBVCKgAvFVaUq8j2ge9xSclxs3gzhzHvvQi3UtnSIrLpF5mfS16QV8Dt+BClEHKvA2pFJkwdGUscngEP7KTZHgUOz6GHRmm2DMcBN+kNYRJcpDB/DQL3xNhyyZpEIN9cHg1MxzBVCWI8OvjV18WceByroufmaW6PEU5M0t+5SR+eg472wuD/PJCVvW6obZNeHkPE/iaN/k1XewaNtJNtiWBxnplDN3UYtvtMCvYttqUeQojI1RjO0iHRknHxzAjI5SjWRC8bN7Gm5ykNQr58DI5tXIfdJBXehm8l3sGmeUrf8oe1lfYC5dhbo7u+QnK2Vnac2cwsx1st4LZLn4koej1+mHp8suL/P7ad5ktbrjrDQ6oALwtu/pqL7px+8ZPYhsGU9rZEFjp/7b//LA7d2FHxmF4KDw/yn0j4f4weRtj85g6YS1JewhkUpFMEhInY+NQjHZhjDh8ZaKEnGjlKOXZIBOGZrswM0M1NQWdLn7iNfzMHHauCBMn0sxQdTukIkI3v9jfiAisAvBqu8r2Xb95foi4m8uEhwRjUpK2PD8yGB7G79gV3q+SnTvCBAm3ayhMjrD5EJgcm4+CySLDfr2v5rVPasOVYSJdqB3mHOXcLFQVVXcuPD+yqU54fpQTFymmp8lmToX7I+vJ+nLzSsxguX3bSK9cCSgBJaAElMCGJ1AnSJEzvXMvI1/8HOY9j1CYihSLlYjiOpl4zZciv/99+y8of+n/I+32oFz0C+MmFoDD5NRaHxdd2+7fQ/snP439ge+L8UCiCmdNLHIUU8NvHEEDbpK/VqkO1nL5kr92y+8S3tDJK1JfkZ6ewP/e48x945sMXZnByCw9J4J0ggljA5JW3Uz3XuVE1tWkhK2582zcDWUsUn7XLPc8QHbgPsyd98P4HsqWTBiWGsoZJqTzrJLrLbvkJqI79pn4x0Fawb4Uf9845uAwfmTAYHDVuQ323esNBN3sC4ufZUE8dwl0M5jowZNviAFeFyWgBJTAqgmoALxqZLrBhiYQhM8KbEmZ9kgvX2Tu8Iv4I88z3J2JYmu4gCa2ZPGDfXBWYKhmUq8tX+TlMrq2klYrCFrFwQdJ9+2G3SOxDordhx1q41sptt0KL8MhEUdE41r0FdeK93GGmjfylirvrT5EfjYHa35viIGFMenWG0eaZbjOLKYocJ0ORqJvZAB/ugPT0/TOfhczNYu/cImsJ2dahoHO+Vo0zfXOv9xIjFHfIbm4cXUAf0N391txcv249QVzm+f7UexJ8d6wrRZlZvB7xnBjw2R7Hgv3hR9vw+gwlp2Ydgufikte6pfIvVFHQTcdvf5e2GuISg8+4eDgl7s2OHrD+H4doy73jYjA8l/pKbs90srj5+ZIusdhehaudGBqFvf680EYrrpFiGxPnMhxtQhcu/djraL6F5smPXe5938VgG9FF9xEx4i1vOKc+PnnRxwvMVTGhFSI9P9v772jLEmu885fRGY+U767q70f09NjehwwGAwAwgwIgoRAQhKWVpQoiBLJcyiSKxotxdUuVxCp3f1DqyMdiSC1Ky1Ff0BQNEvCDDAYg8EMxvvp6enpaT/tXXVVPZMm9tzIzFdZr6u6XnWXeVUVSTZquuu9zIgvIjJu3O/e75bLlCUAYs3t+MOrYU0f9PeQlFahe3psxLKupvuHjXwXh4pIO9vJn01KeVJWY2kizyCdqLKtJPZ76er0RP5WsulFpq3eRElwUaNJlByz68MfbcJojfjEq5ixMZoXRggigxeJuoTsHwWPSEvWLR0Wt38soem5CE2dcv8o1IJv3z/CQBEOVikPr0YN3o7q7yUZrKJk/1CrbHAEElDkZxtBXlsut/3y+mM2iz1PwEn/O60YkO039ncig5697+VHGBM3QzxZP2PjqPpBuy7UxXGisxcIjh8gGR/HRFGmXjGx8uyav6KW3OwdoIswRO6RDgGHgEPAIeAQWEYIGCIvQsdVeN/96F/8ceKyKIZoS2yGIrQTzSIBON/qrSKJSoMrL16m+fl/iz52VMqP4lkFnaWZ9TuphFMWFG29ZEYztmsDvZ/7XuK73ofXjG3mpJzbpbcTLHpOAGcZwTYDeBbEWfY1y8tnZtOkb9vavwnxmTPwrRfQf/0k0ZmTlKzfLEq/ZDyagW9LfPji+rK1gc2ss1SX0SK4elcmhiobqfSkp6o9sGoN7PpeGFoFgaiyZfV95VyrxQ8jKmzdiFRO/mZlXPIzs41VaJLoCFOK8YZ8anevozLYm9rteSaA7VMqJZ2IT8v+PQ90WKz+Tkiga6kPJe8ZCcB48gycvJgewm0zu5WQXyzc3HMdAg6B6RBwBLCbG8sUgZQsSusjjMGpAySvv4o+fYyarttowXJqG6abu41YzGowZn+VTENrCkiWVu8AuneIZP0W6K/ibVpLXNKEA9uo9PRaYjm1oPKNuABr7hQUyWhrWBTqKlqZ2qwNVhI6k6jNiCV7zGg5MbN72vOFtNUWhczOG8IQh/ZAwvioJYXjcxdITh5EjV5GXTiHGm2gfSEVxIyukciJxUrwZkbOVMacI4CX6frovFtW+imT40wzZn2UqoAWCeeYONCwehjTN4BetxPT14O3eR2UPPvfIoGe1i310wz9nE7K1kXuNFcyL5Moq8uY1jLN15ONNm0VDC4Yufbwl2uETkQeT9TGTgMsJJNeam3Hpw/hh4bm0VPoy+P4h/diaiNE4WViIpRfstGtfqJSEs2GEWfrzJLObQdaRwB3PpGW9Sez/cOSslltXyUS/W37x4YtJP1Vgs1riQJN1F/cPwqHzHya5fMtew8be/CeADI9uGa1ULNzaxpRNEH+FmHP5XTzg3vrMfb+EZy9AGOjVmHCKk28+zb68mXis6cpR8aqWITNOp5uYnSCtMftH8t6Yl9356baP1AVWw5AicJJX4V4YBWmfwizaYdVhvBXSxZ8D0lfGe2XCvuH2HPi2Mk9hIXFkDturM2U7xFZWnHLtml3SOaBPnnwXWa/te6f7h9xs26fmZw7il+PqB05iXd5nPLRw5jGCJgazagOnrYlDTypL5jblFdD0NlX1z2/3A0cAg4Bh4BDwCEwCQEVUw8SatUBBn7tp/FuvAF0KSWy8jj/zPUyI3K5/ZD5i+wP4WH++I+pffGb9NUTorLs/QXbPAssnvHeXfKBFgGsDE1LjickJoAP3oX3T34Y+oZIAlFXiVsBoS1rqqWLnBNV6W9Sed0OQS4QwA2J74uhlAXs2VuMjWO+/tfw1edQJy9bDkxLsofYUBZ48QOk9qFwY3L2suf3tsuestp9XdnX7RGq6J/rkrGZ22bkNm5KkIaeIlIJJaNJVAWzfjOl3XfDhi2YuJxyoZPUdCbOunPbrnm4W5aJPhGHkNr7kngjSTljXkywvofSTvFd9WLKnlValGgO49uigZkdP4tAhnnoRnpL8dtmQRWSBYxHdDpEPXsE75yxZw95J11zub95a7e7sUPAIdCNCDgCuBtHxbVpjhDIsmd1E5Vcpnn+XYKDR+HkCdSl06DCzBLMGdbMca6xNUobUltuy2b84XUwvM46KPXabdBbxQSerSOjhShqRYhN0+xJBLCwzhMO+0mGaGZkWZu5RQDbtJLJZWRyAtja1blhIlF5klGcEDXqkueV2sTnLsPoGI1TIhU9xtjx/fSKXO6FC5RsXeFMA2m6ADfnoJyjubiEb5MHNFsiVOaZT1TqwV+9gZF1Q5RXr6e8bjP09sNgD/RWqAuRqyBA49sTlUjdpoSuPWgWWKxW1pTUbbEpWpIdLxmLaSSG/F4I4ImiRB0QwC24JzJ5U/LL4Ik8bsNYKVyOHYPx8yRnTtE8f5rkwgnKcYQXioSUHATksJC1W9aUI4CX8ESe76anQTkyVRvZ/tGzaWL/oH8INZztH6Ws9rsoQ1xt/+iEAG53aMj9pH7pFJddA5McHOkeaSVxZcPQhma9RrlaJhmro88LETxKfPYUjXPnqB45hBm7hNcYT+VwRSpaHGpZYNMVj3T7x3xPuu6/f2H/iIKEppfuHz2rN8CWzajeIdTQMLpvACPR+NUKcaOBJwoRflYP3jr25MrslXx6F9/HuV1k/y1/72eBcjlKuUMo/3tOFLfWWVvVOvv71D60WfxShiOM8erGZs6bM/ttgF14UjLpLxGdOzuxf+Rr0N57GgeSWx/dP39dCx0CDgGHgENgiSGQEAce0Sfvp/yTP0xiKiL8nJ5D27fjDvkd0cKRMP5xP6T3hSOE//YLBCM1kPOiJ/U5U2Nc2X093fenJBy7DcmcELWmvLJ1duueR8/3fwg++xG8yjBN5eNLzWQ5B7fsqVziLjdxJGuyVXusQIhfxQbK7pU3IT0PyUndty46dIP4mWcI/+Jhgv1HhJKz56zIZvZmyQvt5/LsnqkW05XXFXVrCwSw2Hn2TLTECPzZT6lUHlslvrXJ9fphvLW3obbshIFV1PwSZcmQN8mVyjazf1jXfUOOAiExicQ0lKA8WEHt2gDDJeKgYTXnUr/TNHPXgleYOAvZQ9su6YDCvHgCDozYxIz0LO6ygBdyKNyzHAJLFQFHAC/VkXPtnhGBNKJRSFoxSps0dEzl9AXU6eNwZC/JyAm0rQucW3yKmq/wVw/D6g34EgG3eT2qZxA1OGxrzNlMXyt7mXo1RZLTGvszaaFkBmrOe7VIrzyDsO1QktcDbn3uiojFqQ3bFlMs2ZRG+p6RyaYBSX/PM1AAACAASURBVBPOHoXTZ4jeOYh38SLRhbPoKMKbLpPROShnnGfL+gNZCRWJqE20R6m6BjM0QLJjG2bzJrz1GzCqiir1oSRT3soDSTRi5vW/whZNCeBWpnwGXjrP5biWZd1n804ka+1hbBIBXEC8vc5ju4M/l+PKnylSOdaTL2ldxgYMq7iRZc1fwhw5TPPYQfyRs8QXz1KSbkh97ulc+C4DeFlP/846l8kye5qalHRfM0wytB5/7Sb8G7ZDzyCU+9P9I5vPdo1YyalC8NFUTqg2x0Yx+9eui2kcH60M+LYOtH9/IsM+l8rNiTNZibJ/aJTUTU0kAzIkOrYf78RZ1OFjcPI0UXzZ/l4kc9NI/LZOuP2jsym0XD9V2D9iz6M8sJZ4eDXJzm2YDRsoDQ1DeQh0BaN9QplIKrE2m7z5M6HF4gs/y/SYgVCV9SXvZnFGFufgNRHAeaCdRAZmKf6ycdigiaakB8PIecy5syQnTmHOniQ+c5z44jl6rGzehGT7FcPs1sdynfmuXw4Bh4BDwCGwSAjItju2bhV9/9NPwI27SEwpzUgVaafcfGixjh000igavqIs58XaJWr/5+9RfWYfCClq75fYrT7RRWncrBbudO6aDh67YB/JGM9apAgG1qN/5jOE33UbZVUlMlLeWKXn4eLpPU8btv3PZXMnTssTROvMBHDO1cZCoEvQtwjUvfUOtS99hWDvm9SaIww05T5+ynHJY0RZzHJ0U9uD10MA234uhXG7ygS5WjazdK0RlClXhlBbboQNG6F/E1R6iJRHojReVi7lisD3BZuU8/ggkXhuEf2iTgdUDPHOXuKdfbDKpzQl+ZtNikkEcIcRJHPcHevjPR9Tf+Yd/BGDH6dl1bLVOBsB9jlumbudQ8Ah0O0IOAK420fIte+6ELD1FiWKMEowvo8SS1Zfwpx8g+aB1/DOncUTEldqA/s+td03Ut1+M2rDDUTVfsKqploesCrSojlT67lgLU8/SeV+bE1Gayi2ZY60t3q+CeCW1ElKKtR1WmuyryYZx5mjUg4nSYxuxnDxEly+QHzoZeJTJzAnz1NqysElK/6SGxEtierrGgb35S5GIK/ROKUJa2C8pPC2rcNbtwZ/233QNwjWce9hVIgSUtVUwPg0A2XPYp6tnSIayjYCodB7IYCvXCtXEMB5BrxkGHZMAGfpjZOwzojoVudSZ3xaHzWlGLSVeY5pNsco+b1w8TyMnCM5+Db6wD7MpQuYKGxFPRcUoVuZ+l08vK5pc4xA0WeUhQFBEKCHVhHediPB9l2YwQ3U/SphCXqDPryolNbt8S5kReHzUgH5xJxm/1hwAlj4Kk3TU1YarK8ujFcMOlXLSBpNdBhbmejk9LvUD79KcuoE/tkRymFWzqDwIrH1vecYf3e77kKgWOPXvquLzTOKcYmb27Yeb91q/B3vg8E16R7ii3FmNdIhEak5n/GKwk8MJQnQkf3D1vHNU4gzJ+LVbK2cUJ0XAjgPphMbUmPs/iHVtaUPoqYSEY42CMI6nD1JdHA//uEDmIsXbI36qffXJe5h7K6p6FrjEHAIOAQcAisVAbENhDlUhlD56B/7JPqHvhfVqIAvAcpioFw7ASx1g4NmneSr32T0d/+CIEmohFLpVoJAEys9nCYGLJEM4FYzUzukGSWo7dsIfvpHMHftoumVCELJFM2CPG0geCF8e0oCeGLyzUgAtzIiMhtPjuJegjo6QuOLj8CLj5OMjlpFO/moWFtiMuYR2ZLgYe2qaQhgaXm7hTVlZm8hwrvYpZnyOrp7mYllmvpPrI+jgITgJgSvXn8zasfNsH4H+P0kfmjLetn5K/LfNonGQ03hs+nuvnfSOvGNpmXDYqokolenL6F0k2TQI9rcQ3nHalRvWjavNemsPysvwZdl4i74KTdtj+Qy6NAn3nuKaP9pyvUeeybJlb4kAcidvzuZC+4zDoGVh4AjgFfemK+MHmfSfiLJ48VSdzS28sgp0ZSahdH4GKUD+xitjdC7fSNq41ri9ZvwKmXQkhoon03rZNirZSRm/2H5ppTcsiRYJ1em5pwHTF7xlZl+38kzJjU3kwSxmTAisSv1W9NsS3FYJpfHUZfPkhw/wNjBfQycOUM0MoIvdVuVrQppSW4v18Vpf77LYJnFiHTTRyfmq01yteWnEzwhbGVMxTmvPcKtm1Gbt+Pfeif13iHKwWBa01fm06Ss9TyW8jr7mEVST1p37bds1Xcs/qKwTqdqQus7+efMRBlJWeNiKUtGl2gByU8bftwkOXIEJfKeB9/CvHsEPSYHqUKd75Z1nR8Q2h7u1sd1Tohu+brMG4nw92hqTRInlBNDMtRn10e87QbM+i3oNesIqlUrxWR3iaIHoX3/sF2bOIR21NO2agD5d6bdT65YO23bWOv3xf0rq5OUhUekbcwPvZkTzR6CY5JTF9DhKM03X6J58jDVi2fRZ0ZSNQAfIl9cYwrPauNNcbn10dGwd9+HJu8fEmyWKHEVpc6jKIko9w9Q37KNYMN2vBvuIC734w31TnTFeuLy93E6P6ZVWlhMAFp7kjSifZ/xs5YV1ocJMaIskzTs/qFl/zj8Nhw/gookczgPVJJgu7TkwbSXWx+LOfLu2Q4Bh4BDwCGwVBCwkk51S1KG69bj/cYv4a0ZRBFM1P2dTjVnSvu0YHBb11EMBw8z+q9/C2/0LOUos4czw6U947KrM0jtkVUO/ul5P/QM0U3vp/pPvp/4xiG8lk9LPihEYpockHm8LFrpKafdNzaVFTeF/W/rmKYZ03L+ltqrqlbHfPlpzEPfJDp9gpLgndX1bQ3PpNt36HdbKvN3DtspBG8u1m3H0gbV1wi9XhjaSrDlJrh9jw34nSR13JoXeaDEMsbY+kXzWZz6hlUWbCAuz2TNEP7u1aj1ohY3TuxVhF5FWc+ofFdI8lwmeg4Hr6NbCUkv9bo13vka8QuHKZ0QslpZf54cuQNR8HIxph2h6T7kEFhpCDgCeKWN+Erpb0b4TKh0JESZ360Y4VfqKROLHdpbwpQ9tOehLRGUXzMQS9eA59VkWawtnSsKzcnGnRPA1tTOav7mjRbnpQc1SW8eJxEi+NBRRt95C//dI/Q16zZz2n5mOgUf56C8hhnQDV8pGPUyz+xhTwz+mPFSCW/nLtS6Tegbt+Cv3Qz+AHiVCVlNSwoVaynNYd0Ru3avsu6mIoBnysC/FsiVoqliSs065uQxkhPH4MARwtPnKV8eQ0kNbb9ZiA6d4iFufVwL8t33HVuHPZN4wyca7CfZOEyw/Va8jVtR6zbTLFcpWWdFVj9aejEPp68rZZxn95iZ9p8pwZ8qMEMcOPLeiEMIL9E4c4zS8VM0DuzHnDpK2dTRYeY8cvtH983p62pRun+0fHHZ/pF4MSPlEqUbdlO9YReJOGGHt4DpAU+csPK+zJwndn0IIXpdDem+L1sZ9NTYjJMGXq0Gp46TnDiKfuMNwotniEyIZxL8OKthN10v3P7RfePrWuQQcAg4BBwCXYdArDw86rakRPLjP4D+O5/E2BqmNsI5M1imM0anOr8VVKWUCArXqP+nP4VvfodqWCfx8gCwK787ZaZptyFmDxOakd4S5Xtuofy5n4DBHggyptfWEJMrw68VrpYSulcSwPKvEzWAr9pdo6yvK9IJQdiAV9+GLz1J/Po+dHOEZinERxeI6Pa7zWIcuw33BWhPnEUfiAqTL4VuxdG5bies3Qjb0jq/SVCy68IqGObEbz7e9ufKTSE1Mj/DGN2vMdt7MDcOEa3uQRPhSzk9O8/FN7pIBLAdL0PkKfwwIdl3AvVKw2ra2XDUbFy7OghlAdaBe4RDwCEwNQKOAHYzY3kiUCSJLFGVyvMkSuFXy6hy2cp24uk0uFHsXak9Z23Komzt3BPAiwZ4Fu028XzpWxaFqWISHeGLvOdpkS98i+T4QdSRQ/hxjJJ/dzUeF23o5v7BGQGcpimSBL6t8au2bkVv3o7asRvWbySqSva3RkVSI6UQTJATW63A3jkkgOe+s9d0x1iLFK702VipL09kPI+cgBPHSY4cIjpxiFL9MtgaqS4D+JpA7qYvTZt+mNX41ZrRwV56121BbdlBsmULetPWtHapEkeQljyDdPtoETfLaF1cEZgh7h+RgZdo41QqOhgN4fxJwiP7Me8eJD6w3+4fQR7Q0Z4I4AiubloBs2jLRACR2FRNYygPDBJt3YTetB1v202YdRtJtNTd0ygbZSe14dMgo2V9pZqENrMillp24iaKxX4KiY/vR588QbTvTeLjRylHmdxeDkh7dpJbH8t6qrjOOQQcAg4Bh8DcIBBLNqOokGzaivr1n4N1AxNFKbJ9WfL3Os5pzImxnAx7+Wma/+6LBBdGUCYh8bLg+Lbmdy/pkp3hs/40wxi1eg3mEx9Ef/aj+JXBNIPQV9R96JUAThugNxHsbcOzJ0k3t4/d1XRc8mi/TInPU6hjZ4i/+m3GH36Snssi9yxPiIh1kpb3tepz2cGhPdB7GmGhuZlNS/wuSrJWYUwyX6qr6Fm1Eb3tHlg7TNJTpuZrKuLbIUFLeaL8skOUr5CVSwALClZiXFTxvBgzENDcMUh5+1qo5mX1isEOi6NflK5HYCyER8+RjI6jW9n7Hb/plvhkd813CDgEZouAI4Bni5j7/NJAwJKd4oc3KCFxZB/0FM1ej1KvZKNkhnsrwjHrlhBbk4zKNgK4TYJzHhK8Fgxfk9e1UCaVsLYhY/L4NLuzfuYUwRvfwJw6S/jOu1Ql6M3LDPg8mna5Ze8sGPqL8KA8wtNai9nBLtHUyh7BDZtQ69YQ7foI5bXrUwLLs0V3JiQqJePPpg9KNHC+SJYRwdU+JHKAsrJXyjryxaEfNMvQHIFzh0lOHkS/9Arm/HkIpXZOfhVrEdv06kUYbPfI2SFQjPS31XUKXxctJR+1ejXJ3ffAlp3o4e2g+sC/nGbO2yUlNX7zaKLl/2JMtNQgMshPOXBKmQDVjKykmxZi+PhJov0PEZ8+izp6lnJTaqe2jYojuGY3TRf902lATCttN/EYK2vYMkzPDdtp3vyhdP8IJcs3DS5L1UOy72Q13Re9GwvSgByn1IEpknyR8ik1xjAH38QcP4De9zbJhTOpk8nGYk1kD6fp1fk9lv/7ZEGGxD3EIeAQcAg4BJYpAgmR9vH/3g/CD34azPjEWfdaCODEy+zbTNXn13+T8NWDBJm8rrEZA5Ov7s38zYnU1KaQ/60PVeDHPknlux9EJX2gI6TOsVZStiW33SbX5pA86Kzy7oxzaLLVksrrpr4HybhIMN95g8tf/Bt63jyG7yXgxxgd22QNnbSro7iM3ykBzwTTir9LOXuF8nqpD6zBu2E33uYdRKVefPHr2DGQ2r6BHRGbATzpBnmZqxXuuxCfZ5DKo/sSyEoIm/vgxn7M+h5UVpBaVlM6txd2jubrK/2p0M83id45ih9mfutlWbt5xteO+4BDwCHQAQKOAO4AJPeRpYPARAxWVss0TjB9ZaK+gHpg6O+VGnQFo2bKeqLF/k4QwFNKb8pHl6pvzpLZWTxsex8yR2RD1SmdOEH4yos033qTvssnbW0Jk3hWvnCCCFw6c2RltjStYZrbqELcWHO2Zwj/5t2ou98DGzYTCdElPI0cbO2ckPmRz/GUDE2nSnpAmPjdSkNVUAiJTh2m8dILVI4exFw4i47yaNqMKLH1hFcaNkuxv/n6UCSe1NURH4Uh9Hwq/cPobTfj338/DK1LZWsnHazyoJiMCLakTU7kLOH9YaZhzFUzJmVJpO+Ilp8nGce8s5/4lZdQxw7j1Udt9SRfIs/zgKIZ9+CZGuJ+P/8ITGSOWOeczbRR1AeGCG7ejXfXe0g2bkZL4eec1LfLIsv2tbXmiiUoChkGs2z8TCUyZvr9LB83Tx8XcCKSg28TvvYi/ruHiC6epSz7auxb52iLAHb7xzyNgbutQ8Ah4BBwCCwbBMIGtU07qfwfPwsb1kAkxEyRlMkzSbOfV4vgN2nQlijD+fU65pEXiP7z76GbDTzlWT+Iygjg7s34nezLslxhpEmEbB3qhR//UfR33U3c59u8aCX+stzeKMZrturGFIPaWh6AaadPpKFp1aMNQZzgi1KWyOeeOEHzq9/GfOVZSiIKk+TKMFY+qUAxZ2erllGX5imIGlk6qoVgxGUziTvsSDG2PB8zqzoDka/x+vowm+4l2HIj9K8i9tM62J7gmxiUBO9aP84E+XsFEbzSg9ezo3zqLUtt8thLaPiKnhu2wE39MGiIqFnh5fQ9sLAkcGu2yPuqoWk+dpDKmSjzU7jDQ4eryX3MIbDiEHAE8Iob8uXbYWsPWb52guDVgYfuq0JvYP1qSrKVZpW2eyUBPFUNxVndcokMQaLkUOCjoggal4kOvUX83KOok2cpNaSW39XJrWuqNblEsFmKzRRCy4jMeWyIvRIMr0bd93H0jl0g0k9BQOSJ4RjbCOCUx0omlTEt1s+2GGSRo8tx/s84xgpCHeM3xzAvvwpv7Mcc3YsyoT1c2cOpZE13Ljg24yPdB+YRARVjTGwP0KEfkODTu/M+4jtuwtu1G5IS+LKJZCRne1NapQMmwpAmpKCXUSmBjodAPD8+1Mdg/BLx4f2MP/kQ1ctj+Eka5e+JPJmLkOgY0cX8oFUMkTmeQFSpEK1bTeW9343acQuU+myNX8neUJbizy5TIIDz/SKXErcfmX2GwUwEbzFQr+v3JSHL65eIX3sV8+Z+9Lv77f5hpK62dYOKqLyTcVvMee+e7RBwCDgEHALdj4DYH/zoD6F+5FM24NkQZxmObXbmVSWMJ/pZ8w3l2KDPXaD++f8H/8AhfC3nhJSYzDOAlwYBbGu12JI1o2sH6f2pz6DvuhtKJYnoywK+xUeQJuimHUx/WMnnKdVIprffbYaxD+UI63Owtl5jlOi1fYR/9BAceZeqLZ1ULJmTY5/ZhcXEBBtwKk0SSn+igXLO7no7bx6Wjh0jMclzDty6GzRjfpXeHbeht+6E0gD09mE8KfHl21rY4ttJWfTWj0LrJtuaWgLY3dVCwM4/+eNrlK8wveDftZlkrY82MtELZ/+Fxk0a5pUxz5/AvHUOlUgyhzs7LPQwuOc5BJYKAo4AXioj5do5IwJCbknEoSWBtcGrlAkGRNZGIYkpVtLWOhxnYdTkjJfYWlcJplqeBqgAGaQZXSoCExGdPYD3xtvw4muoSxdBNzILtDg8qdGRmkKzwHrGEXYfuD4ExED0GAsCqvfei7r1ZtT6W0Xjxsp12qmuI1vbqHVNQQBPasNKJoAtEMpGhEqNR3P6DOr1Z7m091WC2iWqUR0VlRzBdX2TduG+rWLGVEhVV4mG1+PdfQf6ngdR8g4UeWe57I9UIv+Ka1Lt+Oy3LYnjFUoAWwdO7qUIMSf2Eb/2Juzdh3f5oqN+F252X/+TrAy+otbbS+W+9xDvvoFg6JbURtASGCGPkACi4p6fO/JyR0QuTda+Pjq3E5YNAWxNUdmT5T9ikrNnMc8+xsjB/QRjF+3+4ZmK2z+uf+a6OzgEHAIOAYfAMkZATM3m2iHK/+v/SLL9RrSt3dmw+aQTREibHZ6fdadw4Mj3mkFMudGk/hePov/gIUqSvSpET3ZlPFqW+VcANycuuywBLzGaxob1VH7ms5j33EasPAKJeM1r/BbJX7HcM7Ms5bUKTGOrf1cngK0/TkFZVJMujMOXH6b214+jayOUJbGgFdzWDlT2rJwgTo/aacbqFJhqe84qssXLeKIXuyZKzlphPPFDeJhVOyltvgHW77BZv9YZqkOMClNT05RTzDO/TT5/pwsydATwBNhy7hBlZbk8CUFIDLVSQqBjSjevhVvXQhCm6j2LdekAjtcIXzqGfynCyNmssGCWRqDKYoHnnusQWFkIOAJ4ZY33suytGOoS62mVKOVPSVNaNQhlnzir6StRgjbyzTonOzUWJ6QsrRt7pRHA+aEoJ8EFXKkBfOksHD6AefMVkv37EeNb8E3PCBOHCTlXeC6CcMHWXDE7N5/mcjhIx0bkrDziTdsovedezPYboW8IJQajSqzMlbUTjWT+FqIGHQE87fhJwMlYOaanmdXQEYJEgiKOHqLx3NME7x7HixsLNv7uQXOAgNdD/YbNlD/wQdSG7YRBD56RLG5ZI9nBz8rZTkcAt+0tK5kAViInlwZc2Yj9JMBEMVy+gHnzDZI3XkedOow2kjXaUqefg0F0t7guBKYIYpf9Q5yF4c03Ub3zLthyAwysgVBsqjiNfLdbvxhgxbVRkPCzjWqvNZY77Tp3miwbAtjuuXGmki2yjAo9Nkry1pvUX3ia4MRxAptBndpWuZN2eQYbXteMdV92CDgEHAIOgZWGgCXAUr+D+Bv0pz6C+Uc/jPb6iXWCtnVGihminRLAqR1vdIg6foaL/9vvUL50gWpDAuHloVkG8HRK0l1GAFsLQs4sa1ahfvEfYvbsRoUlIr+JLyo8nmK8BBWJ3yvMoVkTwFl5XxmPPAEgVgnem6cY/29fI3jjRXwkyDzKAt9s1PkUKidTE8CiiZJnvubNXNFS0E0FgaI53IdeP4y/7VMwtNqS9Tbn2pbsClGmZs9hHpU0mNkRwLN+UwqeYyIClqRZ7SrRNEoi+5xQ95r0bF+F3jOMqpYgibLyevkLYtaPu8YvKGj4JG+cgv3nIJ6cgOAI4GuE1X3NIbAMEXAE8DIc1BXVJZXYKnNNE+NVSwSlAFX2oRqArydcZ9Zh37mTcVoMM07YbuvLPeDQWtZS1zI30jMHropIwjq1C5fpeepx4v1vQ32U0IuoinJhpgycOmonSwivqLm5wJ0Vgkr+iJEnSlhCuNQCnzIhplpG33QH4+9/gJ7Va1CBRIIWpZdkraSSzy1Z56nm+Eqa/x2MX6qMZYsm20+HJiZoGDhxgejAYby9X4YLl+xhISVIMqKkg3u7j8wjAnayS6FfGZcY44ewqg9z+2fRN98Aw31I8ratc168cqW07N+u2AfsP9hKW8t/f5hpeCwBnGVftEVPJc0m4xfOU338CZrvvEQpbtDUZSpJPV1P9po+u2CmR7vfXyMCMnUz2GUvEQFFjxLxwGr0LTcR3vsAlVVrWu+7KwjdXN55udtG1wjv1F+TPUH2D0WYBAThGBzfT+PgXvxXnyK8NIrnV+3eHhhdqDM2p41wN3MIOAQcAg4Bh8ASQCAPJBP/j8aLFeGqMtG//mWqWzaBBDZL9qn1Dk2R39gRQWtIZNP9/b8m/LOvUPabVkJ56VwWAHuNlxOCjcPoX/hZvJs3k0i9UC2ytWHrnFIos9vq4tSEUdG4a8MjhkZJUYrl/uA1E/jyE8R//leYi6dRNgPVpGJ8QpHZ5AHdJuFctPuv9NmtzNJiMt/FN5OWlBLc5Oiqy0OoDVvhplth/SaIetKxk8BByQxunaSy/xL/Q0eywBPra+nM9/lvaftro/V3bWwSRWNdlfLutai1FWIdpjWvZTp7E1qI8yrKbF0PPpyKiJ49BGNy/vaukEh3RPD8zxX3BIdAtyPgCOBuHyHXvqsiEKvYZk6YcoDXU8YLpOiIn1r8V3jn54AAzjKBV3oWRpLEkBj0hRHMW6/B3ucxZ4+hwyCV4M4AspnXLYe+m8zzicDkDGApCKMxUut33Vq47Q7UrjswqwetDLQSI9EeFHITdkKac5KRO4Ujf2UewGYYuayGUmIkIjQ1ws3IZcwbL8Gbb8Cxt8EbRSfV9MXk1sR8LoUO720IbXJvCb19O+y+GW65H29wEJOkMm9Tvecn1RhN/RiTr0IQRYcNWWEfM8Sx1JJN0GdGMPtf4NKzjzMQjqOtunZxfczrcXmF4X717sq8Fv+mzHmb0GsMiRdh1m1D77kftft26O9vy3534zMnk0j2j8SzjlmNOGVHiUbO4b36NOw9jDp5Ng3G8zK83f4xJ7C7mzgEHAIOAYfA0kRAsnytYpVXJvrAbZR+9ifTmrZW7S07306lLpx3d1o+N8tAPX2G2j//AsHF0xjVtNl/skMvnSutiTayfpC+f/n30DvuhjDEeDqrX5wrf01daWK2RFGkNTqJifwE//hZzJceY/SRJxmsjYIXE1v7xRPK1w6PnJdtRd8r/AzTE5Ar1/+QRmdGykf19eOtXkO0aTf+6s3QMyxscOZXEKI4DXyw5e+u6XIE8KxgyxTBwjjC6/fQu4bhxkGa5bSkmqfSOX6to9FRW+RMoISI9tG1CsnLx4gPXUJL0EBi0nN1ds12XXf0fPchh4BDYEkh4AjgJTVcrrFFBETeOdEG3VvB66taKZTU6EmTu1wK1jzOF2tsKBJTQoejsP8lzCvPMXLwkIU+0MqWtvNbhv3ckO/z2KOlf+vCISpRhlhrvK03oe98H9yym7jkW0PUXi1j0GUqzsnA5wetJJWjz7OxS2PAiYPErzzG5YOvMVhvi8Z0jvw5gf9abiLL5WxZ03/jbir3vB82biPs60u3EJMplBVrUGUPmZEAvpbGrLDvmFxCD9k/akTPP0Gy/3lKJ06nTgypo2Q/s5ScbUt/EOW9JXXbQsncllrxt+xC3bIHduzB+AMoJZL2BTeGe3/NzaDbAKLUWWuLlHgxRsV4Z46gDh3BvPo6HD8mOcKT7VqH/9zg7+7iEHAIOAQcAksGAaMiGn5MOfK50DvA4K9+Du/WW8HL6l5eKwGc+TZMHFP7gz+k+ufPopKQSEf4Nnh3Xmmc68Rf7OWMvMYQacXYjs0M/vzfhxu2kxjfinzlhGsiJb0yiy5VAJv8+FkRRUZRl+xfE6Pf3E/8n/8Stf8gWmr9yjkqTV7N1E6y50xxvkp/4wjIqSdCicbgKtSuXegtW4mrm/AJ8OIgyw7OCf2MAL7mqerwn9VCtP40RVMpSnJ2DSLMGg/1no3Q62NshrDK/G+pOPrcXumaTxUANURlOFWn+dRhkmaMJ0EDdlWlz53Vup7bhrq7OQQcAl2CgCOAu2QgXDM6GBPuBwAAIABJREFUREDqlWZZuImQjD0BuqcCZZF8FnkTuU9yHZFvHbZjpX8sd85LIpcX2awVc/QY5smvE547h7k8ShBLNmROODop6PmaMq2IWFv0Jav109cDa9dgPvx9qM27bC1sj8ugq7YecCsasCM5oPlq+TK6b0YAC7FlZ3wsJBYQeST+ZcypA+jX3sS89BLakluZ1qp9X+UH9mWER5d2JT96yc9Ye3jv+QDxHTdjNmwgiHtsJoGNmm6df9tC02eSgO7Sfndds3LiykQkqged1AnfeZHgsUfg/HkIm1kNsVSaXt5xkh085+fmrgNmIRuUOi3SGR6jJMM09IkDRWO4D2/LOrz7P4Feux5lelChToPsir6LaR14C9mPZfAsu39oTCKZApl0YyJKNmPE8Xn04bcwz7wEx44W9o+igscywMB1wSHgEHAIOAQcAh0gYFRIPUioNktEe+5Eff5zeEokcL2CjTLLWhRWYjchUTGNU2cx//I3qJ6toaIEo70uNz9z6eS0z6LC1tw2TOln/gfUHXdB3Efo1fBEuc060bIM0cyea4XoF+y7GYkiqfUrwYJyM7nfeAiv7GP8d7+If/QYpYpgKUHPniWeUwALEs/OfmzN9LS2sVB04h/IynGJTWjRVTagv757D/1bboa+DcSlARKaeCQZsVfKShplfqAc6g7WkvvIdSJgVaskclYTlQyhH6JVHX+th3fLNljt0SwrAiP57pkXouUbvc5np6vdrkNJP7AEsJwdIg8eP0P99BmUDvAShc4SP2Zc13PRJHcPh4BDoKsRcARwVw+Pa9wkBKSmoNT7leyIQBNUy3hVcdqLBFBaZ2FO6vw62K8BgewAcOxdeOt14jeeIRk5htG91ntf6uqo2Wvobjd8pWBHRvZMZfDiGrpnE9x+P/E9e1Br16aEb2Yk5lnxuSHYWT2Ybuhsl7ehXWpJJJhkSQghbBVtI+LRUbwnn4O3X0KNnLfSw4ZmeuBz14Ig0FBlfMliXLMOfdM9NPfcTXnN6glZ7qyWc1akKg2oyA7SU7mS7LqapY9pQTq6JB+SYI6/C8+9gDr4MrXacUpJL3VfUTYKKcGWKnu4a04QMFIGQNtM08iLQDVRJkANrMPb8x64/XZYsz5z2OUREVIzuxDBnr3n5qQ9K/kmrf0jzzASZQ6Roc/sKmOonT9P+dlvYd56Ee/yaOrksRk1bv9YyVPH9d0h4BBwCKw4BCSIMDREQQ/+L/x9zIPvRSkxEAsGeVEho0B0TqkrYwOoK0ADU23S+J0/xf+rx/FtOZhsX57rxL05HTSdZgCGmljHeBuHafwvP0d56+YUE6sKJj1JJgjg1vMnOmatiVxM72pnG6kjLIoxnqEURzB6GfP1hxj90mP0X06olxMqoQU1zejNCM5JXS6WoCpkLq+8SE+xwwtJEjbqNZJqycR9q2HDDvytN8G6GzKbPSWFbbi5kmORgBuDnf9ZvWB7Ns3Pr2024hWB/4XvuBJGs1+VllidKKOWzvl0zY0N1intWUOwczD19EReuv7s2M3lC6WQSCCBLPLnyDi1J99BeWX8yMNXhXGefS/dNxwCDoFlhIAjgJfRYC73riQqIfakLp2x9X793gr4YliK1Zv9MRIJNYGEc9Av8KwQwC+dIHzhKdSbb+KfOW/tUiFUbHDtNHU1F7iVy+JxrQBCwddG80IyNAS7b0PdfR/xuk2WfM+44azP6UHAEcBzPAWmIoCLB7A8qvdCwzrwo2e/TXDxIhLFLgeBYn2WOW6Zu10BAXtE2rABde8HUbfcCxWpF1Y8KOeej+xnLlU8zTnN7S9zPL1EKuvddzB7XyZ+601KJ8+n/oysxna6gczxM1fo7UyW5m75QyFyPUN9zRbK9+yB23ajhPwVPWjrLMoceJYwNqhs8zFZrTG3Dq5zEk1Vq80Gnwj+KeFug4lOnoK3XiB86SmCsdGUjM8Nq+tsgvu6Q8Ah4BBwCDgElgoCidgm67eg/83PgQRytgdEFTNM2zNd2wuM2IDdClFQIzjyDiP/8gv0X7iMWjJlFhTECqN9oi3rCH7+R+DWmyCWjGirDWtJxpRozMRgW/hMZOV2TADbSSJZhxHq7Blqv/83JM++TLUZoSMpYSHmSU6150xym/Ge2TbZIWySfPWkTOGlMiGvq51p2Rubx6kDQu2RDN9Ez+adsH4b9A2B8tOYwNZcTu3y3H+QS/y2EmGulQDO++EU4job0amIXIUNkAj9JnGlRs/m1XDrFqj4RDSJdEw5zqthd/aYmT+VE/3Zue2yJvrOO8QXYrzYwy8GB8x8M/cJh4BDYBkj4AjgZTy4y6JrhewGqfcbliDoqaCrZQi8tJhBLmWTddgRwIs18prISg03UaMXiV5/A/3ak3D4NNoPiEoKP24/AORaRIvV5qX9XKvKGdrqH4RrBynd8WG4czfhqmFiAquKrq3c8OTLEsAuc3HuBv8KB34WjTnJeaCoqwqVxjjm+aeIX3kaTh238k1ygHMk8NwNx1R3MkoRb9mEd9cDqD3vY6xcpTeWxSM69hKtW/hWoaazdXM4Anh+B8fePXVmJLqJunAGs3cfPPc45uIInvUmpeOQ1y9bgAYt80cYQs8QNFWqSL9tI9z3CdixmXiwl1h5lMV5KJdkFtg1MDl3Jq/l3JKtW+aIzVv3piKA5WHiQSpcJkpQzTHMS08x/uIT9FwasfKK7nIIOAQcAg4Bh8BKQUBOWPXAo/yZ70P/yCchqGZZdYXz7nQEsA36bLNm7FnNI/bHMX/8FfSffAOdpAG6015dRg4b5VFfu5bqz/4wyT23oI3UhpUupIZzSgBP2NAqx8f+Y9rP6QngXPml8FOyVA8cQv3hNzDPvY5KmhhR6PNUVrJFMhGvNiOL2OYZjIVMxjZ7c1nPbeF/FTSCCs3BYcobt1DecAcMroIgwGgpETK5fmtiMzonLkcAL9IMmYYAlox7bSKULftliHeuxduzHXrHGPXG6E2C7O0yV1HNhUALmUxxBbPvFNGr51CJZwW05upJi4S0e6xDwCEwRwg4AniOgHS3mScEMtln2ctEsVD1l9F9VfAzh2SWgVKU0nAE8DyNxYy3lRRUA6JHXDI0GufRb3wD88w+SmdrVmbST1LZIFuDwv5JnEd/RlyLHuDUgssxlDIffgSN4X7CPTvou+P7YfVaaEpasCbx5DjnCODZQHxNn+2IAE6TuSLlEzTqNF9/jtITjxFfPIsn0sNymJuCrL+m9rgvTUIgUQo9OETzYx+ndPsD1HUJn3H8JCNPHAG8+DMmr30qh2k/pnnxDLz2EOw9hH/qEloWT+Z7au0hi9/qpdOCot/Ocu1CAIcEkY/ZtAneexfJnk/g+RWoj6dy23mAnSOA53ecOyKADbFqYBIfvzZuVVbMtx4lMCLdPb/Nc3d3CDgEHAIOAYdAtyAgW954X5Xef/VP4cadGK+UKZN0QABnnZhEn8kNJeDt3BEuff4/Uj1xNi1ddbXyVYtMAOdkrmSNig8srFYIfvknMO+9Gx31ih50ev63pW3S7N+OCOAr8EkdNmk5qayYr5yZnt9L8tt/gX73FFFPTEM1KUUGobVSczM7X01rn1yNAJ7ISu6WOTcX7ZAxsGNi/BYZJ7gKmWuqw7BuM/7Nd2BWDaNMBcukyx+BQ8p+FLJyHQE8FyMyB/eYNgM4VUuy9rn4GhJNtMHDv3cYs9ZYR15aP3uu5aCzqHVVgnNNom8cwCSSAZwlfrhA6jkYdHcLh8DSRsARwEt7/JZn61tZv1LzV5PoBFUK0H0lqIrss4Ruujim7hz8yTUmkrGI5K03GPvWVxm8dM4eUmIh8mUIpbSOPZw472XHYxna0rGWAPYjOfQ1qa1aR+n9H0PvugMlMkHFGL9W6SI5cHT8FPfBuUTAvqoKTglbe1P+sU7y5ouEjz1M+exFjC6jTK1AAi/PA/BcQjvjvZIKSanJ2Nph+h94ELP7LhItFZPapdFnvJP7wIIgMHn/MJLh+NorJC98Gy69i276iE9ElA8kmEi72vKdj0oedNV6rRhqpoTZtpOeBz4M23dCqVRw/U1RW3bCf+D2k86Rn7NPityidRxah1ON5tOPM/b8txi6OIqKxVlojSp3OQQcAg4Bh4BDYHkiYGMBNc37P0T5n30ayv2gRREu9wtl1G6eINABCmIehVJT+GtfR/+X/05F1MqUBFJ36WXP86l/rGkSorW99P7o51AfuJWot2RJJa8gbJRm9haMwEkZ0DP503Jp4thKYut6g+Sx19B/9CXM5TGIhFhOP2Nr0uaxmitcQljmaMvtkhO/UspOSzCfqLeV0EmZ8YoHOzfhbfsolYFV4GWy3XnQZsunM9M45XM1D22Ywobv0um8LJuVv4/sOkggTtdHY02F0p5thFtHKdkyO1LJJfdKzB0SIR6JBBfsPUR172nCcLX1HQZxpn6wwtfn3CHt7uQQWHoIOAJ46Y3Z8m9xgQCOlbZBb/5AD6q3nBr48ntHAC+NeeD3EI2dQr/9OvVvPErP6CVEyjsRaRQb2OgkoGczkGK8ib0okqheZKgFZSof/zBq993Qu+FKfZc84lce4gjg2UA9t59tvdNSY791xQm88gzjj3yVnnAc5O+TosonSzzNbaOW/90SXxOuWUP5vo/Are8hLqXKEblUlsuc6+Y5IHu9jzl3DF58DvXaXhg5SeynzhNxMnmykbirIwQEM+HLRRRC5n2sFY0tN6Peu4fyrbejg0HryJvpytS43X4yE1AL8fvaGM0XHmf8qccZatSAYCGe6p7hEHAIOAQcAg6BBUMgj/WTo5T8d63s0fNTPw3ffWsqDydkhpcTv7ldOBsC12Au12j+5hfgzX2UERJVMmi7+OBsjTpNoxrA5z5B+cHvAznjiH9MTDlbEzkdokkEsAVTzUpg2RhlS4b4SQP159+g/qdfodIIiZpNPCEsr7hcgGaSlbXJR0ApCeATF6bMV4+6H1BesxG1Yxes3wjV9YVyK0VAZ3vOcQTwgr2YrvagQmawVWTO3iXNJMZb1Uv5zgFY12sVrxBfqPVvd0ryz9xD4ZtlDgaNGF4/Dm/FLRI6PTprl38zM4zuEw6BZYmAI4CX5bAu8U5lZEmiEqzEbX81lX0OxNjNQhrncJNc4mh1cfO1Ha6m3yS4eA61dz+NZx9FXR7DT9JoUbFB0gTgYt2XLu7SIjbNGpC2FKYi8RRjHgx+4NNw283EQ8P4URYgUcw2LdTQXsSmu0dPg0AkUsRhDfPCd2h86+tUGmPpQaB1zfbg56DOEZBgiebWTVTe8xG48W4IyiRWEs1ga2Dnr502yFyd2W6ZQ6lTL/RD/LOnUS/to/H614guXqLsBRmZ6Q6wnY6W7LB1H6ohNKImatsGggd+gPimTSR9fZRCUSZoe98Ua+h1+iD3uQVDoOFpymOXiZ96jNqLT9BbC12NrwVD3z3IIeAQcAg4BBYKAQl+lpJHoaeob11F/6/9CvHmAUsAe2KrSBawvWafAYyJMd9+DvXvf58oaqCSCh7NLiaAJW1QM1Yp0/uZT8Lf/TBRT59VximWSmmNTc4rSQbvrK2ELKV3fIz4Lx8l+eJXCOJaJi2dPcE+tpDx2vLtLNTs6L7nTCaAI8nXJsEnVv341VWYzVvQm7fC4AYIBkAUXuz0bScBZ+sHcARwV8yGNj+1+BbkHSa1t4XzrfcqyndsQO2ogm5mr605Un6zftXsXSDvxvEY8/wl1OlRiAyxRFCjbUCwuxwCDoGVh4AjgFfemHd5j9NaF0L+Csnl9VdQtuavwuT16GRbcwRwl4+jDJLGJFIDI8vyvXiO6LVvEL/6NuULoymZ3zJ0HQHc0YBamAyXejT9998Fe/4WetUqGhLJlyh8lWR4d3Q396FFRsDoiIbuoXLhErz0LNG3/wY/zmU85+ggsMh9XMjHF8qcEmoP84lPUb79/ZhyL8rUMZ44KJIJAlgcRW0B/o4AXsgRu9qzUgK4EUAge8ip0yRP/jHNtw5RboqMWpoBbM+x7uoQAVuEnGioinnfboK7/3ZaVsNGYeXpIgXnkyOAO8R1ET6mjA2u86Mq+vQZ4hefxDz3bTwTp+5dyYhqST4uQvvcIx0CDgGHgEPAITBHCDQ9KDWhFnj4D96F/qc/SeyLDa8pSbqbrXWb2zLpWXn6KzstyD5pa/2GxP/Xb6Eefxbl+RhTQVtCrjsMzAKv26JZ64FGf+R+1E/9IIG/isiPLLEk11gJKlGWANzWhVnRiRbDxHKT8e/+EfUvf4dewdqmssrDcgZJYVRa+ze/Vnp1rxYhnhpkaNNgLOiluuN29JZdMLSTpmRvoyg1bWpwarPl/s0WaT+rEZuj1eZuc90ItPup8xJuGBvIYihRq9Yo7RlE7R7MFK3SWttpqsd1XPlCzF9zSqEuD2CeP4A6OU6kpQ2eLTlmX4HZo1b6mr0OxN1XHQJLCgFHAC+p4VrujU0NyUTFxGWNrpbx+nrAF9nO2MoG51dOAGd21XIHZun3LzeEpNbpK4/By9+BCyOoUnXp920he+BLlKAHdz0A7/9e6B/MzTZbC0gsxpRwTy+3PhZycK7zWUlM8uQ3MN95DE8irf0KXmEsr/Puy/7rtoaX9inFNerlKt77PkzwXd9TkNRK10fxSjUIMp5k2SO0BDtoSSxrFVgHSvLuAdQzj6H2vkFqEMgvu8NB1/3oGoyuE5XXELz3o5g770INrso2iqy0hmqT8nMEcHcOa0vZI/fuJJjaODz0VWpvPUdPPYRIVHPEA+zWR3cOomuVQ8Ah4BBwCHSKgPC0Dd+AP0j5V34W7t2R+YVUlgHcdqeJAqxT/CJOg6RM2QbFcfwozX/xefx6zWbIGhOI1lanTZv3z+UlPESnRYjtuJmQ3PcgwS98FgZL1haWpAmbJ2GTKCaOO9dF6iQRjI4R/vafwNMv48Uh2kpIF4L2W3Z6xqVn5yq90s6vciaxJK4dpOz/DaGUPOvtxVu7C7X1Zli7g8jrxW8PMGiL+Z5+9qXn1olxzWrM2sOsaKQ7wnjeF2QnD5gmUckGmcvgWtlnY/3d3o6NsAcr4S5r3WbnXq/pnn/fJgIbQt9QOuMx8p0j9F3w0FJyTKcEsH1fSAzN9T6zE1zcZxwCDoFFR8ARwIs+BK4BLQSkXikxiQeeZP32VqAsDslM9tmSw6mB2S5h43xcXT6PJNNXDIsowZzeT/jMkwSvHhBRSju+LqO7w/HzStS3rqfy4Cdh8y6ICw77rN6vkSzg/HbZQcARwR3iu9gfO32a6Jlvkbz2DKWoDiqNDnZXpwiEjAdVSvd8EP++74LBwQJ8hYN5hulEXTF3YO4U4cX7nNgBdTi4j+aj36R07Hxao80OXfc46hYPnw6eHPQQ3nEr/n0fRK3ZMrE2xFFhHVeOAO4AxcX/yBWlHbLa8ccPU3vsMSoHDqIkS8cPHQG8+KPlWuAQcAg4BBwC14mAZAAHUj5q963oX/05GAxstpzKlS4sgVYgwFoZwO1qSuKMkLqb4n6oEsYN4v/3z9BffQi/8J2U6OyOKyVoDCrRjEmvd26m5xd/Htb3W9IoFL+Z2HFFAidr/jWROhaHmOjcafgvX6b53GuUw3FLik8QwIJN5pTLq+pkUtDyG23vsXIYpUiL70WhE8+OlVxjQRk1vJXq1h2waTOqKpLlvSTGzzK5s7NLNkU7O8nMQAC3+X+6YwavwFbMpFRp4lTxUlZJSePd2gs3rSUugWcVDSZ839eHXrYOpSawLqNOxETPHiMYCdPVKZn7hVfdNb0vrq+B7tsOAYfAAiPgCOAFBtw9bnoEYpvla/B7S6h+yfwVjcfJ/IcYwel+NdkwdwRwl88sIYDFyolF2ttgjh5Efec7JG++YmWWrP9ZORLmylHMJa0MRvDZeivqQx+AG2+i6StKElqaH8AkA9gujokjhMkWjCOAu3x9tA5swKULNB75GvrlZwkCtyauPnJZBlz2odAoorvvJ7j/Q6i1G/CsxHxWv6oYsd6S1sqcEy5iekkskNhL8KII3nqT8NFv4p89mWVprBwn0+wGKs0MMEayfz249QOYB+7CbN6KHwWF7Orsru21x1wG8OzgXqhPX0EApw+Oohj/6BmajzyEd2wfnhaJRrc2FmpY3HMcAg4Bh4BDYH4QkPqZUus3/LFPUfqxH8ZEUR7KWci8LDx7WgJYPiPnAtkbfZJTR4l/4wv4756aLJiRO5zmpzuzuKuUromJtRDAAWr1BvSv/QTxrq14sSb20gNNfqzJCRzrCZCEiXYToJAZOF0jpFSOOn0G83tfhidfRcU1EpVKYuv8vNR+Xyn7pSTXMD2XTRDondGaswCkKz8aezUSAtA9GFUm6VuFWrOR8tZdsHYDoe+jjBDEOsVQMqRzWy4bvM6QcgRwV06A9kZdjQDOSh1a3j/jZ8erhuDG1QQ7VkNVXnbN7JdzEIgi77rEUC/5BFEF7+go5vnDRONNfKt24E1Re3pJoOwa6RBwCFwDAo4AvgbQ3FfmBwGRsNVSD6NPipeU0syeNsvVEcDzg/2839USwMYSwJHuwSMkOvoKwV/+DfHF0ygVo5Tvch3bBkIkaiXi1kY59/QSfeLT+LfeRxIENIM6FQmJzlFrHSTyqFtlzxetg6HzA8/7NL/uB+iQWPnotw4TP/wI3pk3J2TIOji0X/fzl9oN5FCTHbISNMmm29APfjfhDVvwVBM/EWm0nAMpRKM7AnipjbRtb+hp/NhD1S4R7nsW85Wv4icSQBSjTFv26pLs4Vw3OiOAZf9YM0zj0z+Kv2MrUiW2FOYagQWXkyOA53oA5ud+UxHAEsLfrGCkpte+59HPPow5dQKVywwa30b5u2DJ+RkSd1eHgEPAIeAQmEcEEqiXFJV/90tEW3fhpWLN2SH3yhIvEzWA2zOA07CoUBtbZif8ysOY//sPqCblyY3vBgLYbtqSoRcjBHi90kvlH/4gwYPvT2seGxirKHobmaK1FY9Nr9yyuyKM+GpnSQkWFDWxixdp/sc/I3rxFfoikcuOMNYfpyyJOXGuKkBWIIBTYqu9JfM4Nxb81vmcysGUgIIxYq/MWGWQ/i03kKy7B2/dMARCCpcgzoqttvyahQA9RwAv+AjO+wOvQgBbmXbJGJdEXysHDeOej1dOKO/op3nbakpl8f1JVrkEgMyNFlykxKMY2AAE/7mTmCNnUDXRgBYCOC+5NO/IuAc4BBwCi4yAI4AXeQDc41Oj3brmSwo9UAUhgf3MOdm+gWafbWUAuwyVJTiF8voxCfHzzxI9/TDBxbOMBx69TrGwNZ6yJsYDTW8Y0exbj/e+j+Ldf1/BSMszG4sHsHQtuYzfpbks7CFf+QR1A28fpPm1P0GNXECEztKTgvRrDqJBlyA8VzQ5lxcziiYewabN1D/6Gao7t1v1iEjUJKIpoh5cjaQlO/qJyiPnpcbpKMljzzK2/ynKI+coRY4Abh9YCSYRAtCs3kr0wY8S7LoRVQpssFV6OYWBJbsY8obb7UBkLyUFWNMsQTDawDy3l/jVh1AXj+NLnTEC65B18m5LfsRdBxwCDgGHwMpDwNPUb7mL8q//NMrTkrzbdhyaCH6eDM6VZyYjakFeRCA1bn/p35Ps34e2mbSFzy4aAVwgfIQcUhB5Cc1qieCHPkHwqe8BfwCjmzbbVmSH5f8mnAe5VN4so75tlmAIly4z+h/+mPIrL+MnphA0No29aGsAryy557R+tPyRmq2xNaU9rw+zcQvsup1w3SZKSU9qYws2dihyAji12WR6Fe2xfLo5G235v9pkOtiS0TkBjNQ39yjFEaYUojevgnv7iftLeA1D7Gu89vTwlsJB53hNeiOECvXaGaK3L9AwPr1R+wu1s3z0zp/uPukQcAh0CwKOAO6WkVix7UhsVoL4blPp5yqU8iikieyuIjxpQGQeLjdLA3fF4tyFHRci5vIZms98m/rzz9AXxs452T5MxmMsKFG6516C+z4Aq9alp8H2DMbC91yWTxfO9Q6aJONmo0JFlCxWcGGE6MVH4KW9+JfPQyDyW9khsoP7Lf+PGHuA0pEmGVqHuvdOkjsewLN1f4tR2W1IOAJ4mUyNGC6dpvHYI6jXX6GUSDS9uybZSgSEqoT58Pspv+cDUK6kAUQ58dvyGWaOKQff0kQgzwiOFOLD8b0yHDpF8sLD1N95gUpjFIOP54Iklub4ulY7BBwCDoEVjkA9gMo/+AnMpz6MkrS5KbWN8xDoGQJljSIxIeqN/Yx9/nfobY5ltYS7gwDO03claVSIn1hrwr91P5Uf/zTNgVWUxkqYctOeGVOp5XYCWPwEsyFwRKEtJBm5QPw7f0X4wqtUm7VUgap1/6kwzWsArzQCWBajIlaaRhBQXbUGtfVOGN4MA2sxYoMZyfCcYgxsuTNHAK/w19mkrN4sfhPfBnw0MTpE37IGc8cGTMmgY3nftQVgXAMBnGMugSOxUvjjHmNPHaDnVIgyooBQfMZs3h8rfTRd/x0CSwsBRwAvrfFaXq21PnqpCQumt4wn2b/ltkjC6SQ0cqlClwG8dOeEPbOMYs6cpvHEk/ivvmwTv1fulR4KJjvwS4zdtIu+j30U1q0D1VNI8ZW0eRcAsVzmS04AC3dpJbakltLp4yTf+jbsewVlRtBGJI1X6iKZqIedj3kipLjqQ93+XnjgvajVm1JnRSZRlkqWOdnT5bJGJvVDGSI1gn/sDE2RSz+6H29Fvw+vXB91Avzb78X/xEehZwC8YHJJ2FzKb1lOkJXZqVaAZAgcepvm8w+jjuwjEAeSjfB3l0PAIeAQcAg4BJYOAmLJN1ZXqPzPv4TZuZPEF/nmqc6/HYqlGoURwvO/fZnorx+mTC2vFTMByiJmANtGRFCrQBBrkjt3UPqFfwSrVmG0l8a4trJupyKAOzn45FgZTBKjLl6i+YUv4T+7F00TjBgR8pn2zN+pMoFzArhD/JfO1JuypdLLelAh7h+kuvkGvI2IfyiaAAAKCklEQVRbYXAb+GUQxWwrTy5X2xztIL7AZQAv8clxDc3PM4IlrkWJBLsxKHGI3r2J5JZetJF6wHLjwtq75vNuWqdbJKhlnvpnEsafOkBlpIp2BPA1jJ77ikNg6SHgCOClN2bLq8UmQco06uEB6AnSDc4UMnkcAby8xrvYG3tmqVuuJn7tFXj0G3jnL6RRuJbEyTPBV0oUWkYAi5yQ5XY9WLOO5vs+RPne99poUrRE6BUjfR0BvFwWiGSzir8hjQBVSHnnUj0kfvM1zDOP4h8/JLnBrZq3y6Xfnfej6HSQE3YMAUSbduB/1ydh5y4bJW8PUAKk9Vu49dE5vkvtkzK2Y7Z2Ufj8M3jPPYE6fzGrCZfXilhqfbqe9qYEcKKiFAMVkGzaivr4J9FrtkJZUkOFAM7XRIbR9TzSfbe7EMhNA6nzJeoIsQfPfp2xJ75Gb6PRIoBzv3Zap6+7uuBa4xBwCDgEHAIOgSICdpu68wbMv/gZdHmI2E/N+2sJh5UjllEKb3SMsV/+T1RPHEHTuHIzXGwCGKj5UFqzDu9X/i7suIuo5Nt6wEGYlu0sUo0pXp0SsCkJJBLGcpaKL10g/q0/p/n8y/SLmo4Rxampqgi3kc2tQVoZBLAIbssfOWty050E226C4S2E5V6CpoARgSSmXKGuM3F+nWlauWPrynz3XbFywxKsAT6+hbA/IhBluEkvxWs13uV7sa31bet0xz7xyTGSx8/g26BgrxD2sVL8rytzzrler1wEHAG8csd+8Xqey9IIoeV70FeGVb0kkpxg2mSAHQG8eOM0n0/O50AcEQU+/sgYyXP74Jkvo5IRlD17VKwUyorxUIohJmaX17RSL4nuJbnrk/gP3EEy1IcOZb0EGQHsJNDnc3ouxr3zxFV7+FO2cie+RGAnMc1nn8Y8/jDl8VoaAHotXo/F6NScPTNzOtigEDmQSJBERKO6Gv/B78O7+75W4q/NoM4BmiJC1mbI5X6SOWufu9GCI2ACiD3icgN9+RTjjz9B7wtPZQH3WRDRilonad24xGsQKSj1rsXc92n07TeBlNaQtWCl5+TKfl5zBPmCj7Z74GwQELvZSFaPRjXqRN9+iPHnH2Yg9C0xHGXBRmURUJjNfd1nHQIOAYeAQ8AhsJAISGlapQk/92Pov30fQVwBr0Op50I782/YGFuR533+Kcy/+ROUqGMIcSdni+KGOBNTN58YKGhUYkapsOaf/WOi++9CYxlf6xKxQX7FxmaRXIlKMklo+8lpW5hmAEbEBJQuj1L/r3+E/41npVBEIWvVUuWFrMPcfszJ3vkEYHHvLZmRLQTFVyn2VKCJdC/B1l2w4yZYvRO0lwZlCyGslD2HqriNPLe+nfQqTql0HN3lEJgOAZlPIfHHtmG2Vggie8Kb+PB1nd/kjGzTjdP1LQeDV88z/vZpvChAJR6Bm59uajoEli0CjgBetkPbvR2TqCO5RJ5T91SgvwzVgFjHafZWsemOAO7egbyeluUEcJIQ+xovSuDQaZpPfIXkzCHKtQbKHvLqV0roXM9zu/q7aUaW0U3CSgXWbKX04c/ADRsxyqDE+PMlA9Qunuw0ca0RgF0NxIpsXK7Gat9/mQMfhABWcPoMydOPUN/7EtUwsQSn5UJXzPBrxLEh0aq2ppIy1H1D6fb3o7/re2BwtXVmWOlsC9/0ARJF1VtHBC/lpeZDrIiDCE83Sd54A/3EI5gzZ1GhZHOInTGVVN1S7vPV2q5IlGQmNKiVAnq33Yr38R+Eob4saCQjxe0Gkq2P63IgLFccl0G/8v1D9g4JHDu+n1CkoN8+aB3Hkkgg78GSI4CXwWC7LjgEHAIOgeWFQOs8lJWgHStp+j7/a5g7NqKaKdmWmnfTZaROjYe1CuXcFCWM//YXqH7zdZS1g9JzxSTJ3sUkgFE0qxV48H0E//jvoFSZRKUEcMuqbdXmtXWD7O/knJRfV9QGbv0m7a/43FRiqP3Xv8L/yhOUm7m/JffC5ffKMW7/9+U15yb3RqIOUodkrH1C7VNet5towwaCLTdCeSglf3NbWsrSCY/WIugF4skHdCtMlVZ3mnS5jN/lPI+uo28yBb0mzdvWULlzA1lmzMQNr/v8VlCDkrvWNPVnDuKfqKOSwAactILpr6Mb7qsOAYdA9yHgCODuG5Nl36JYi+Fp8CsldJ/U/fVFccLWI7giIs4RwMtzPhQOKalBbCAyxK++wtjTj9J39ixa9I20HEhW1pUow8jgEAMPfAy9+07oKaeZWzYQV6JNsyOgPcOtGAZwZU0CW+M8lhhtVBxAIyQ+/DpjT/5/lI+fp2w8W87Raw+YWcYoyb4hlxcrEWuDbRsof+yzsHYnVEok2bvCksSOAF7GM6HNTSOBAUkTohjz3HcYf/p5ekcvYnQdJfJ2K+iKtSJWCdGGTfQ88FG46Y7UQaW9NGBEHIh2y8gzgAvlNlYQTsu+q7J/iG1gE3g8aFzGvPMizYf+hrhWp6x9dCJChu5yCDgEHAIOAYdAdyFgRUo1+BGEniG+cQOVX//nMNiTCgCJjd/awDoggbOjcuSl9+TdS4z+5v9O38nLluiL/CQtv1PMsFskAljcIUaVqO25hd5f+lFYNWBlWSULWhjE6yeApZ8G4jrJn38d/ujr6CiTfbZOuDaFmJZyTD5HZpKFzVs40+e6a861nSxsyaVmqUK0Zj3Buk0Eq3fDUD+mXLFB+HnAMfa8LjNHTuwT1X/biV1HAHfzeHdh2xIIS02aqzS9H94N5TgLbM7aet0EcLHPhlBBcKZJ+OJx9NkmnqmuRLm5LpwIrkkOgblHwBHAc4+pu+MMCEReQqQNXk+JYKDflrUUQ94RwCto6uRZ4Fk0pGSFCxGsRxrwrYdJnnsGK2gpEtAr6pJMR4Paczfqwx/HrBpKI/BEnsUqteSERkYIOwJ4ec4OOVCqGGNiVFy19TyjsXdRT/931EvvoEebNEpQyoPWlycKk3plVETkGYKmgv5VcM/t8MEfwDBgA4hifxxFYgNHHAG8zCdEa/8Q8jf1B4qknX/2NHzrGXj9eRJvDG3rSqycK9KyaxqC+z8AH36QWqVCVdYLHlEg9cXb9g+LnLuWHQKyf8RpNpMxZYgamIuH0d/6Ks13DhE0JfNnhSXIL7tBdh1yCDgEHALLEwHZvZoelJtQL0Hlk/djfuYfpDUr5WrVcpG/dEAAy8eETC5ha7WG334N/sNvE4j6GIbQF+lkUZYukJaLRQArhRoYIPnVn0fdvCmN//ZSeeGUAM4VXPJ+zzYDOA0er3/9SZq/+4cMjNbB5CW3BM7MTswJphVIAEt4nOrbhFm/BbX7TsL+VQRiLotd5RnCkiIQo1rmY0YAxybzY2Xj4wjg5fluWrBeJdAoN60qoP++rfhbh+aRAJaDdELieZgjo3gvnoSxkiOAF2yw3YMcAguLwP8PF3kljv/JrhUAAAAASUVORK5CYII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673352" y="1067362"/>
            <a:ext cx="14218920" cy="18470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6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Звуки детства: путешествие по миру музыкальных инструментов</a:t>
            </a:r>
            <a:endParaRPr lang="en-US" sz="6800" dirty="0"/>
          </a:p>
        </p:txBody>
      </p:sp>
      <p:sp>
        <p:nvSpPr>
          <p:cNvPr id="5" name="Text 1"/>
          <p:cNvSpPr/>
          <p:nvPr/>
        </p:nvSpPr>
        <p:spPr>
          <a:xfrm>
            <a:off x="5257800" y="8672642"/>
            <a:ext cx="70500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Музыка формирует личность</a:t>
            </a:r>
            <a:endParaRPr lang="en-US" sz="3000" dirty="0"/>
          </a:p>
        </p:txBody>
      </p:sp>
      <p:pic>
        <p:nvPicPr>
          <p:cNvPr id="6" name="Image 2" descr="data:image/png;base64,iVBORw0KGgoAAAANSUhEUgAAA50AAAIECAYAAACaMkp1AAAAAXNSR0IArs4c6QAAIABJREFUeF7svQmXbdt1FrZO9bd7jWTLGGGS/EiHAQQQBJwQSIBfxiAhJMCwDZZkWdLr3+2qz5hfM+dce+9Tdeq+J3ek5OtXdc5uVjO7b3Zr90//7u/f73a7ET/x/3dHR8N/39/fj/gXP/hv/I2/1j+4V1/idz1zz+XTx/n+dk+87+7ubsQL4613t3cxCo2Ft8c1cctudzR2R7t851PejXnvdjnPGPvR0XE+7yievfObt2d+P07GbuzGPZYxBvTQrO/jynzg8dHxiHdM44hp7saI78a4iwGOoyOsKv6L8cag4jMsAN8Xnx/pj3jE/bG+9+bG/dpnjvMI98d9x/ov1hLrys/7Wu68waQUrNMR1o5jwPXxv12sXzwbo8hx8Vn3WNugpWPRWo4b68y5cU9jiLtxenyscdxhreLR4yjWcDd2bf1IqnHv/TjKZ4+xuzvhPNve9N9zebA693HDOD4+JrXFPhx7f4IS78fu/g7PPzk5GXf3u3FzfTdub+9EjzG+I83tftzd346725txc3s9bm4u8e/6+nq8eft6fPX1V+Pbb78eV1eX4/4+7r8NShfdxzgeJKQ9XNg51L9zv2K9sFegwM7L3KeHf27307WeGXs27o+mJ/O5fnZ/B8cBmrjn+oJe7u/G3X3wOji8DYlrcRT/I6PlLd6/ebU411hPkSuehveJZ2K8WAXRO9YlaApkGvcGDeywH/EPe356Mo5OTsCXd7dB25Q9QS9Bm7e3txw5ZOduHJ8e4/egj/g5OTkep6dneIc/i3v9jtPT03F2dhrLMI6PTsaL58/HRfx7Fv99Nl6+eDWePX8+Ts/Pxunp+Tg5PcX437x+M7799lvQFnjvCJJj3N0HL2jPg0Fi+ljmkK+34/aWMj7ed3d3P27vbsfNzdW4vb3RHO7GuL3ifO9Io3Ff0OvtHa+JOd/FSuMZ8X3I7eCTe7DpuOPv8Yy4D9+LLmJ88W7Ie1NO/B7/buM99+Nugw3wPP/DRGO/dpibL7/b3Usmz5R9H/NIAqLsepgDSj+O+5jzDWSESXZ+OqR7DkISEJRrmk7ybWM1kXL8sSCko8d+KPM4m9g/rrP4XSw1LR/EwBPkSuzj0dGINcM6SfYFncabfvnLX49//3/9P+PXn30+To5P8NnV9dW4vLoaV9e34+b2bvz8F386vn19OS4ujsbHH300Xrx4Pi4uno1nz56P8/ML8FU8n3wX9BA06Znzd+gW2QKX11fj9Zs3oLsXL1+Ml69ecmx3t1xlze/65nbc4t8Nnnt6cjpOxKfxTHx3dzdOz07H+cUZ5Dz067gbVzH+q3fjx7/7u+PVq1fj9evX40e/86PxP/x3/z14PpST1Cf1CvjddA1u4C5gzKTN9U+fp+RZkc5jW085Q2siaauI0rpXlE3V2+jwkMebK0y7yTSU3fe0FXci6IeoCvqm21GyDR4fhVZv4pWH74KkeQKJP9VefHzMdUXIP9OBh5RmlHdNX4Bzj8P+CtNuR9k57+z2qyHCDpgwZBbtgJJHW4/sdgPtb+hRS+1NeSyRF/Zg/E+8urIqyBA53rBXY666oea7eMe8ZrYdwOyrCTTzgN8taCe+D/p4zOLZXBnd1/e0cI94rsmu2Mzgk+U+hgyGbdGG71+3xpXvm5hoDyWCL/lO28Tek87B/N22Vu4uP14S6VOIfnltboj2bQt0gghiUcLY6qDT4HPxUGGJAp0w8Pf/AKBpyycgsASdYciDgOtfUj6UDLcHiqKB5acIERq9AtUA3bsEQwZkDz8vZhpGqMAfiOnhnwSdIVyOjihgoMHIIAA27TOCPyleAUEosbDx9T7a0QalMqIMSpM3DToNEo9TQSfolDjogLPmz3HxTbHmBIcEfwacgrUCxwaqAMNeojAy7u/HiQB9B7g02MJoJiAJ+zkMBZLGPUHzcbyPwCAAboIXUV28E2Aglugo5nxKw0UgxwI01r4sRBprnJ7mGWt9tBsnJ2ZgGs0QF9qHwBJh/ASACKPv5iaM9ptx9f79uL29GtfXV+P65mq8f/9uXF69A8C8vg7wecN9lqlNg4VGy37XzmOcn5aFLuzKYwt0dkp9jGo/BHT6mVsmvRXH4aDTBs4+0LleHcqZdKKl1i9eTSEsvRcAmLQWgDTotEBnGAQBGAM4EnQFLQR9nAB0Ai4AUNEYxO/i3fgurguaC1AZv8e4Tk4CZAaAPAWtxvOfP382zk8vxtnZ+Xj2/Nm4uHiOa45PT8bJyRkcLZDPzVl2cxWOjDfj3bugs6txc3sTxE/AANqSswpGPUEXQGQY+AEW4eQLOva/AFcCiTdXAEGUwwadvM7rEKKYwJmfQWcJBPF30jediQGoSBPfO+hsRGBDd6UDrU8kF+HEe9DtYn0Wwjnm9zTQSSfPw0YhxRuvoX7oxsB+vrdTGGsJfRhGDnkrxT4Jkn8/FXTKUWPQSV8nnS9v370f//k//+H4oz/6L+P9+8txtDsGfV/f3oz3QYM3d+Pq5mZ8/fU34+rmGnT/8sWL8eLFi3EW9A5+OAatpCMCHgitQtPL4MjdDvQStP3t69dwsATgfPnqRdorwbXgjUGnzs319bi5vgGvnR6fTKATMvj+Do6bi2dn4xjOJAL3cLxcXb4fP/7x746XL1/CofM3/sbfGH/7935vHB+Td+nAkgENXjEVFejUqsvZt6LEBq595WMyfv39pmFvipPeLBP7AHAyvYJ6cf6R7P7/Qeejm7UFOrduEsnTjj0AdE6a/lDQSberXr90JPRRPQw6903aY+oWzJo2iYQsUfeBziYOKbc2HmRbdHM9O8n+BkGnZSzHVy6gGq/sysn1TrkBS/JAdjQbw/Z5zFTbBzoJLma9MD2sacHfGOgcY/dQpJORzfLG9chn32iA1EYYBEyKHjZlV/d0ltGqyw40W9DTLd+3lA+jEnwKxrUEnQY2T/DkJqBSFDf+ZgSOIHAZ7VsTeIz/tHbyINBZTATQ6YhPc3V0pcZoa4sm2imgzyywYs2hbsPQ1LMYNRRrAKfW34iIiP1xr9btuEVecaf3F4RYkXAbsoivAnSWhwVRWBkKtR33oAt7YbjODjzxF0afcCPWH4Z4B50ZoOUvhtGxRikqES4gDRp05hoW9Sgya0BJqJfgVo4My2ga1wEor8d9RC5v9O/2drx//368e/9+XF/dwBCKKFF418NwoeFOY51RzBsa5hL/8Ih3w2Bn4+VRfbZxwVNAZ8aVDngRUMOWU1HMaADZI53djN+Skg+BTt/b76Oaiv2eQCeFwYM/dCQ0Z5D4pkeSBU9b1JWRTnqGBwDm0XEAxjNGZhCN4ogChNJgjaj4MYzS+Dzuib/jnvPz83Hx7Blky2n8HUAzIixn5/gurgl+DAfL+cUFDOQw4uOzMMwJMond6EXm30FbcJ7c3SGqdHl1Od6+fTvevns7bjRmLFEa8Fwsgj068xyhdLQe4BMRy1tGuO6uEUUCLQOY3vC/+IwZKQStEfEnncP2BxJV9I3hzBbppINlBTqlvA2CA0htKeYe6YxH7xTpnAlhT6RTkdS0vySgZjLqBpojqCEjDDpJo2sPvPVT2XcEnA87I3FFH0CF+h6k7QI626Cz34znixcOYHpNRJFORDil53dHiOB//tmX49/+2383fvWrz+iMAd0P0N3V9TXk801E1BXhj0hiOFsCcMaTriNCHvsLh1053Li31FkVyaUDMOjx+uZmvHn7dlxeXo6LZxfj1cevyAPhyESGDfk1QO/NdYDfW0U6T8BXcBDd3+M58bwAnWcXZ+P0JCK1oaPGuLm+BP3/rR//eHz88avxzTffjJcvX43f+73fowNIDh2vY2S/VFZYEGSXf44uLVd9Hek8JGC12rul/BMhgeIcEXhMSB5MELIlPjDSmeL6v8FIZ9JKW+uJ5WHvHA46ay1txT1lEx8CnSspmpHOQ96QlC/9tE/7x7NgoylTYItElUS3qeNpR26jNtvEoNbFAL7PSGffU2QItknsw22OcmKdngg64VB8LOqfwRgH02ivZDBj8/4urzZR/iFbv33NYpIPg049Ap5y6YHyrM7Pp1ol8Tty1yM2W7HPinY2Re13hgHT0mvx/hDsOSaBTnlep/Rah9QOWKaKfvHJBkUVWRQoYfLWBo0HmTG91gr9ERuYlyllCELGKQYNM0ye1Jbqyvc4tbZ4MfY1I6ahnE3QDYAbfKaTwMAaOFWRSkSOK90XTOu0WRkdtawcO0GpUpMEWB2p5L1atkh7TWDpSKc9xi2dV++BARCRxkg5ETA7dnQ1wXRLGJ7myigpQX1EiLhHjNzT2JYJVdFFZuzSmIYhTWMIkctIGXv/brx9F9HK9wCVQZ9hgBuAOtJAQceUlBgvHTctkik6posgQKfHFDf+ZQOdEkYPeb5W6bWVCr+NCC1pHSlvugM45ZYRGe9RY6ikxc7bIWTTfaL7jrjXKdNNG4r0kGb5YH+F1GNHOsEbYUQzBTf2Nmjp9DSiHKT1MFYDJF5cXJC+EMWMSOXLcXwS0fkjfBegEv8uno2j42Ol2Ea0M34PI5jGOs05Zm0o6K1oOPmZGE7phjCuOcd08AlMRmpgRILevn/HiKeebCkLGY5METrvAKpvnSJeKbCRPhspriMik/cEm0if1X97BorTg+FwEcAkmr0n+FyBTtIVQEfLZBEnZOQV892Q40vQSQS+1OCHg84V4EQaWNNqWDKDTkVqkTq1X8mU4VMlCLx8fRN1Qhv/k0CnADyCo3Oks4+ueOEAxehLYt6Qx5UxQAfobvziz345/s9/9+/H69dvBcROGCm/DwfI7RhHx+MeAPUUpSJHkaGSz2VWSMhQyE0ZbLQ1tD7TfrJsIv53fX0zLq9vkD0SdPfqo1eIogaYDH6Eg/D2dlyHE+Zt8MAt3htg9yIAY5RL3I9xfXON/0bU9uz8HE4lZaYjG+X8/Gz87b/9e+NHP/rt8dWXX42vv/5q/M2/+ePxg08/xT1lDJAO1qDTe/000PmY/bDa0z2gs8u2J+x4u3RhiJaXhhLliZFO+e/IAX+lQedyXfavbjhIu+1bqZiUAkuR1UEnbEQ9erXF/fODI519nE8BnTRYacM0halyBlI518QBiu7S3kfPlq4uCYOCe8LPQ6Bz6zEW6QadSG19DMAtHuRA49JJmDb9dL3LHeaHHAI6O10kHcRYDwadcnRalOYebc15g56/z0gnGT4XYffP/u7vszDSoHFKU5X8d4qtUrKWG8rAgRB4RtOUr9ajji2aiHHYKNyITMKDvhnpFHnLUDHoeaimcwvw1hwqKpapo9ivRU0jNm9dZxd+mgCdyYwHRL/3g866GWkW2hRizEXkVZGPZFOBMFzXQWcTEpnGagMdQFOGrtNzW8TTAmQJQnVHptpmxNNA0DWZAsh4B95VNbgxLEc6GZX0fGV0i0mOj6NerkQvfs/6TN3HUJa2oKc9hd1zNE6PInWR3m0a7UwDRPrVDaOTrFcbMNLfXwawjJqeSFNkTdBVeL6deqj0QKcfcon5XgIdxTZSsSpjAHVL2rGk+SbMQV9VR/0E+atLC0jxA1OH1gc1nSQqum/2Cfnl5xzX3p9N0PlQeuACdPYHm8/oZWrf1P4yzmeJtTDWl0rC9Zo9mhX8BONUilJrRZ0a6aghIyN6r6ilUrjD0IwIZRijkSIYtV4BJp+/eAFwGdGeiGKeIQWXRmmAT8sG1EA7nV51wvz7KOtYHZHMdPBMCSdtJeg0n7c1ctpsGPLvL9+P95eXiAiFcR1RTfAxSMR7X4YHo5SVHhvPgOMFIDOMc6bFBuBkvScKODFug8bgD/AL6phV18m8W0RGuaW3mivBLqOnDXiK7zPddw/4Muh0PapBZ6k2AesNouWYafgytdZQsJt48RnBQqaCyfCKOSjW/CiLJvAM3ivE1e7Te5oBN7HuI28gDc+gE/I4X+wHcI7WKY8OPC9gtgiyijT+0E2xzz//2S/Gf/pP/xmptVF/zBcwvTai7kjqRipqZbS4XIZkyAeWc0mp6eGosJGUoQ5tB1JfgwaZeRL79/z5c9B2fO4khphtgNovv/hivHv3FlHMVy9fjZcvnwN8xjuj9CGWj3XUZ9AV4RwJVRFz/vTTT8bf+ls/Hr/z2z9ChsvPf/5zXPejH/0OHEbKK0rRCDrucrXLzM2QhuiumRVPM7u1SRs3pXophjh8y/PKLR3RZDciKofXdC4w67hXXfQ0sEpmy8lBnz4BHIAjNmzKfQvg0p/DF+jwEpjjiOM9EM5afgVbT+m13z/o7MRwOGGUKJkdgDOAnjcIlKNXbNN0wxy6Nfhne1RbT1j3HKEskYpbbCaeK1EbYNP/ngo6+2O7OC+u6Dxpu6mik7UmFRgqHdGcDBu1ozQP27Oa22vJQwbk1HM2pbSOK17a4PMDQGe3Lh/lnQl0/r3fr7LejeYxfBh3i4piv1g0gEnl9uhI6gIIcFOM3uP6KIOFVJ+qSULql4wyg05H1hgq0R22xffxmSN9agqC8bsutf3X70vlKyWLms40als0dHOtVJ+ZYI+R4YxgMtah2kKptRbN9dgy2mnooFRgglOl3qF4vya9BJ30YDPlNv4PTXoW0VyAwUyrKtZiuqpSWlWbWoouhIeaFCUYpCJ32iveF/U8Wq7whMP46E2hXJPJR8G4IvbmBzEGNHBRmjC3owzHjGKrwQlTXxmxCUAZhvnV5eW4uorPGdUMwzrqj1jvQyFoAxwpCgYqSt11+mxSsg0zzEXMbOM2G03MjGEgmgbLAw27HmYpE/rWVW4iJA/rJm3u4+2ngk7X7O0bbTNcssEKrzUIoJKo8SQIQxZdfU5nVykwSqt+HzMUQBct2nkUYDBrydiEJB4bzYHC6jw9Ox+vPvp4fPTRJ2jiE+mzYZw+u7iAkRsNUWzsxnes11QDLcwjmqOoIY48xBh21l7LiZSZAhw3FK/lsNYmFUcKwKpBxHrZKShHHJv6MA0xaPny/SUM76D5AHNsmMIsBcfvXL8fYJERTUbqY13Y0EcgVKAz0sTDQE/AqWZLSEEPAHtzy4ZkcB7eIIXS6bUGbdglNeDK50jfZHrtkhe8hlgUgUdgLmmf3PrtKCekSM+YSeVK7Zy3T003nMVDkGyQ93j1fmnPiRO6tdIFR2e/A9FHgc7mS2jPTD5quq9UQleI+17YnWlqNHh0NC4vr8af/Nefjj/8wz9C5DGi9djDsUPaLGjg9g6gM9nVIEOOIDgCpW8yct343lF4j4xp3GrqtTtCQ62PPno1nj17hhKHL7/8Ev91NkQAxV/96lfjzevXAJuffvIpakpZkx2g8xrSAnz97Jkaw90imyGaHf32b/8Q97x48Wx89NFH4+2bt+Pzz78Yr169HBcX50LBVsBKVxf9HmT60KBqRgql115f4LZY32d6HjSE9UULIlwZn13eHg46Id2sG2WaMdq5+IGgrzCBmzM9DjqLlgl4DgdVcyzy8WXbHPee25g66pKm+aJNKCV7iL0S2zosnl9WTunNx0d++JqstgXKef503r7aX8/rYNApsme2w+xr5isXYBcfivY2YOq2FSQnp1TFoaBzuWJbJDtdo8lzDEZ3MxbJ9dFYlqDTf0vVZTQ2AOdWgsDWrrrsrEBno7ZDQOcjaPxA9dQIpgXU/uDv/Y+8XzVwLdfM1Pw4LTtK2hb8oJvmIRVwc7qVok9OqyUwo9Fprz6BSnhj2ZDH9Ju1mvjAA7Nx2gpInS3QUkjL6NtKp10wHgAQazofZrK6D+PNIQl0Gni2mkmnlBoQVjS36jsz3N8jlKrppB2mOfdodqsh5SXFwDBFE7i5gVEATJNJ3OGopA1Xdz02yRB0ui6Wn/aOuG6gZGDK1GCSIVOHPSamyLJxEGuKyIo5Zu193OsUP3rCGaGM3yPiE8ZIGBk2nqObbBhLrClTPZH0fVKJuNkGsd+RjYgcJekcKKnA9OkYKlSgNr//bnowIczXPeDbeSprefV1H6OdmSqz+bQNkXJApJP1vm5cc1ikc6nJkm9bswFOwDW3NPVnQS/AkR49poiaTjguKqp0mbt+Jmq4kfJ6Mk5PIvWO4PHFi1fjd373b44f/taPxrPnYahGE5JqJBT3ODOCxjENbvxzdFXaA6lG+L06cbo+DnXJK9tf/NMqREAdCcAK7nTAiVrT6CYrkIsauLEDD0SDoa+//nq8efMGmQNRT8puxlwWdgcnD6EbLWQvG6IEYIS8VSdmRjpvxz3qNzl3NNEKQBrp6HHdjaKbSq3NZ6CeuQFQNTKKtQGcQ/RKjY2W3WubdnazHUTgWlfmIo79atGg004eBtNKKTICYypztNM0x/rsQyOdW+xFPbEeX7HY07IdSlaszY9ttn2qyUAnJvUsI/dv374bf/SHfzz+5Kc/Hbc3d4jys56XoBN0AMcFVwoZIEeR3aLIGJ7n8gythyKFaEQFp7H5htFoN6miM3A3Xrx4OT76+GO8+927N+OrL79kymzQUWSx3N6C7sNx8uziHMAyopzg3dBiwc8nJ8hSiH/xdzg/z84DhF6MZ8/Ox9kJa6x/+IMfQAZ88cUXIITzs6hLVaaAcWImZxy2vimTmjOfkuzwny2Ncvjd6yunoMLeFFg5xq2HF06/7fdzTTLgAXbb1hGMnvIplC+PNdV66qrNI3xqmubTvAKche0VqrI99CE5JG02jheX+c80KzqWeQLI/lD6WEVl24YaYHVLp4nUB1+JtNcWzZ7MKd3Z5z5lZjZaeXherTdNj3TaRNu42fvQv9pKSjb10a6q0VtdLe2VydLzHsK0FeejjGD+gQPCvv/FlyvQ66xB1cQTI1g4bdWEPl2KdFqgabMnMCFnsLk5/rv7g7//d7g2UgIfSpCdEaRKnv4oYQqk1sqzzt+5ygadiFC4RsgRw+hS6npCXjz9TCC0fZPP1HOQYtOAmC/tEYX+YEbdqpHQY9vnCKqFqhv4VGqvo56cbwhmN8EJIzK73GrTDCxpUxcYA6E10NkZtSKrWldFF91WyGs1p9f21FitERqtiHbyyBpnaxsIGLjSGPeRLzzSpCLKVuAJrGMumC/6IkFw4/gRNDAJg5ZdY8Ogjh933YwITEQuI3UKn4XxE+BSxzs4AE5gUILIYyGpycOIzrxmWO96q7mUA2SmNJtZfsYkYjaMTUmQBTj9PkFnySjuSQfR20y6QcUPWUIpWDronNTP4jV+WIprfd9fUoaH+cB82aQB6S9akttIxSezK+8YDXkI1KKuLDrGRrQDDXsitS7+RaOf86jNjDS7iHRejI8+/mS8+uijcfHsBdLqcJ/S3llrSFrHamnJauXssXDDH/HJlCbhdMfJeiBgvqcTrQdCCDoFbhcEYqDrVBqMS1HQmHt08YxI5zfffDu+/fYbyFQ0dBFQjRc52t/lL1LGcQwMgWc4crIZFqLDbCbEJls09INPETl1dDPACLsV4bqoESWgVXRINiWBhbv/xv3qmNuoh3DDiy3wiv88oUYp17H1CEiV0Wgf27IEnUwRppTYYzxO1N7qPnOb10bFzF495X6bQxevKIX3QCof7zlkzJOCrIQhZZbEt99883r8x//3P40/+7NfAjyGswYOC5QoUO7exhE8sLhUEsGTfJjZ07JTnKpt4zzfLo+I6SLoDI3clIYXvBs8ic9v6VCMXWH2C7tFR6Mu1k6z3jOaHUUkEw2/0NSIGQwA1HJAsYQjhh3HeoWD5mx88vHHyGwIB2Y0Jwp+cbYPVrUBzzVs3F7zDjrtkEJCxmMYq23PYUc/7NtzU12Z9OWMlINuD/kl7DwwvdZ0V475iIxZks9kiXXJIe+zqJYK6bG/9/ORba8DOG1mjANucKmNGys+xn22o2NMj4LOKXp8iKuiX/PYSNaTW4kW2UopV1K+NafoIcNqex3YYXZ8LGm09VZRGvJjYo1PaE27FqBzKRLTOunZkloOuqvqZ1pRBcv8LSi3XdBn4mCRlxBiUhdviXB0QcYXFDRzynZLS7YDSEeyOJOEHeOptbaDmI8hl5rzcnx2qB/ADhzB//L3/46d3YpwcWmmpSWi2e+BczpEs/UOobV9g7RRzFoftdl35CPXffYGU2lUKughC5Bpd96OjPjNAC6fpdSPjLpQM6F7LUDpIZMWIVMYVYSRaaZSdi3amLWc+iyvkSIvzyH3h3VbfA57pErpG0i3/3L4BneMXk5mP0N1LcLI9FdGkAJwCjh6bHlzeKp1hlc2/FEUU0sW9ZwB8BPgtjQUjBqGbKQIRvfB+BfRy2sYrZG6x1Qrdj90pMWOCjQzQWSG868IqbEJCdWisUeLuAtuHlWrUU4LramiTmuvJZnXkdsUyEVEC8PPe9SZvtP2IUT1MLUnjQgckqeW9/QPnlBAg70infj4mj5np0fNb0ux3sizf6bfjaDc+Cn2TPR9f0fwEXsV0YkeVQf5H+sc2WhwhQgGa515Tmacy8foRpzd143U4+NTnV97NE7CYD09VyQkzsq8GGcnp4iOMPpOYqa86vHs3ohLkWUZ29M6RNq1pG0lY9TzMEM73Hz+2cZWJ/02UjE1JRgFTR7BGfPFF18i6hl7wyNg4rxZOWdaVCFAY/BZdOaMR8c1tzfszsxzSiNTQPXRSqm9iXTcoC9FS6M5xN1NgE4CTQBJ1Hc6siogLeTOCKtTe9dNtRxJPsr6yvBACnT2tYKsXmkyrF6BdwPcMrorcdnnCoq2M9WtAOGjnJmNrBpv4aY16Jy39ZDoTt1Bh8fMU9sS4ZE0+T1iJKkUoIzpsl9++dX4D//3f0Dn2jjSB9FpgcwOOkE50kfO3EFTITWrYzRT0eOWtRRDSQeEPo/rIjsl7gke7Oc8B1+7mdDZ+RmcRHHkUNRgO50coFPNu+xM5DjYQZesaKcpo91o9HW0g7yIlNsYe3SIDicKztGWjrQxZ6fleinXRv6WIxzU9gTx+zDoNG89DjAyi8zNXNJC3qZy2yuMSm7YjKsF4Bg66GzhzAeiu0tjeLJ/1nSjAAAgAElEQVRQ9lBspQA/rBk/7Ft33z/k7koac9ac+yms704OBpga43hhUJaUcosFAvd9AZX9OvdwgNGfYaBEqSrrCWhJRrmyQ5orQZLuUUm5N/qbGQ/OmVhEdBlAoUytnyReyKo6o4FXOCBTKdjt3lYTKsk/ja1cm+s52YnqcczrtZDwdlYnTzSbZ2O5HOWkfBBwbNfV+cx+j7KutC60EbBZe0Dncg33U/cyyrltA8vez8h+s6X/13/wd+9pmDDdZflzCEHn41pE0rGwQxhzsR2srWr1QgahJdrmxhPYCKfXPpBmQBtkzuDvaQ8EIgZ+Wg9NbilWbTYwnZDndhG1Pe7/dvoILy8wz99bI5yeMrsHdHp/ghAIvDUGcgxZdTkvvkXjdYfXmdI5H46NvzMy6LRZgko1SdE19hDTG9NSSrjwAmKMYte602DnmX8CW6oHCq/2u8v34/IyzryMcyLpyQZ7yBB2G31GeUVJ6XWm0g34neuE8xWkABvyciQbK6N0PTLXWgLgE4POBPZrwfUA2zYhuQ90eq6PC+zHeGwGnTK609XUhM0BxeOb71pEOslmpYgolJZAt8+rHesj0F/75ZQVCkzX8KIpT9Qg458a9OAYA4LBaOCDaEZEOYM2AoQGf8DRcYRDuCPqgSN1lI4SMgTnZUY3WXTbPGOHWjQIEviMszOjI22ctYlIYZzHqQY/WBw7ojy/fiRPOZqk/kheoPt5n5eCPOlTRD6l8UCzLu5P0m2eY20J6t+++hK1blH3GfMPAB7vYHaAeDHmFQDxlonD4eRhvSfrnRHxVI0dakF9zuc9azjZmfauQGc4igKAuhGRj26RU4GpsgVCUu7bzwOuiUnU8Ro8Q4b1yk08EEgkIFhoGClgtrox/cdLCEB4PFClhkIrTKCzm1X17G4Uljd5j4G3kUI1PenRlMI2Jyyb93+fvNiSM49JDhJRSTaWscR6f/vt6/Ef/2NEOn81zs8vqLPDSai0VjaUQm9uNOSivKc8jmecxGde7TuWQ8TfSL/FWdnBv+WUDLAbIDKcJHBY7naMUuqM3LgWafLRXVpZNJAVcvIiwq6Sh7g/QKPPliYtOyWfwNzlHHFcl6OmkZ4bUdIAvlXOI0XrrBgs1mEyey/oPGRbknIfcmAYdD4eOnXUdZY7+8Hbh4LO1DZ7U3dr8tL0zUmjtV6tz+Lz6lLyhJU8/NJDbGI/LcG8bKkORLbfyLPI49/joFOk9oDNu+8dj2U8YNxqtuZn0Adseqsj6jrFp6xoyTu8v/HEhg9kn1uE7FsyNO1wPY5ZlfvutpxWGMF6BGdkNgdI73KvySL04D2bHL/76cSO50Oz1KZoZ3/sYu1A3U6vlVMq62JyvLM+SDtEJUcFOil0D5NQe6hHN3tX0und9ml9Z920C9CZDLJBvBZGBw1S0ciM2h3Ox7O+bUZIpnrls6mq2MWxiM1RTqSkPfLeKbomsEa2aA18GuDbfJyinnHPXR6ZQiD3+PspVPKdBpoJQql4OZ7y2BMDta5djvzYhzGBTo0lN64MexBxgmQftVI73Bnb4BD3ZBMfno9pJwXArmsvcTPHPCkwHfcQQDL+AUSqhoupsYpqSABEQxdHUSJ6opwC/BfnrHn98J6qR+MSCbjr+XUsicaGe8kySN02AMMRCHFYeSbFrPcS50rV3FzLsKSR/fjN69yN0Z6sz8+5dvuU7OGMtbKBVHcwe+Q/LAJSo4hx1pmp3gN+78iQ51R1Wr6fqdZ2hBRtmU+z/hFR9yMAypPjUwHKMEAVeTS41BmrPBqhaAHATUvqJlaxwQxY7hj1VORzRNfN6MgZTYXC0I1UvACeZ2cAnfHv7OJ8REMiN++CgY5t874tZNGGNlp7CUlbS8PGoHPfzq9SXuzWgLgsiYTf4riI62s0F/r662+yTu2FalfjguBH8CeOTGEaKzILkEXANHek0Qp08lxEHamC7xklRS1oAFA0E2JTIjyzZbCA4n3OIZo5KZ0XjYhERZoD4a+adLV7GO30uou3lGJktVbLUDzGdTMvBmfj0M+UEARdPqfTFK1zSJvqXsr8ilZ9KOh8TIs0SshaQmqU9U971gHG/vJ+Rpf5KelwjHfvLsfPf/6n42c//TnKGRiVDF24Q3rtVdTTq87ZOit0BI9OOcJ5mTwXs87oDLl+EVHK0zgLl3XHrL9khPXZs+d0jsR4bm9Rm+zSE9YCB1h0zbqcF07XzuOXOJHgscwKwhZxz3vzN4wXTbcodwJcR+dq309AYT0oI30lcPfL6rRDWjMwfHao1Wr5uu8V2ustGbO8pUAnaZt1A/v1z3cBnVi/B+gwWRIbIl7dqwtN7zOoKVf+/vX3N1zuNb8Rzsyf07Z4/Jm+gnssPWCHob0fex6D7rV5AnkNzTJ+ioQfXlWQga6Sd3sJpzWrly0nkObVgPOv2doeUwMTIiPrwHnRlkv4sLSz8FnsBZxI6yfhzFwyM6gGwJRKBhNGpwLZ6XF7HtnSl0Nm96R3zacTi5JCcJ3l5KL53T5bcBt0cj69WZUdnrnvG11+53eIb3N/Qia6T8H3Czpd+kg7Tws48fbacfUg6EzAueDrvvWTgNBbXTMo8S4MchinoqjYNTdK9eBRAc1bl3V22vBg0PCKJnibRcXyzT2aaYUIGs20VkU7M1qzxZyCZujgGspTKQcHTLMInZHD+J8Dj7YZsubRR6c0Y4IA0BFRWJVybLTmPU7HcwrfElz7GTr3Es/U2DMK2gAcZafD+iTqXG8BcNZrAsplQxKnuUYUA+my0UE2jNPcTx2N4xo5j0OKIHdy53qvMAprrFYWDF5wFyxs+FGdg0nVUmKzuCQtKuVe1NmfJURLMXUG3+pk93DAsBPIljFYKVHZqELGxUyFyeF7NeCWGrXBtLZrvPl1V410roeQ1SXHhb0ssffdlcJhMVGyRSvjckS0mEnAOipmCrhGyumyVvBokCO6IF9EjSaNUdSTKZKCF8IO5LMY9Vf0Mxls4bhB2iuj/XgOjOKTcRQptACerFdDdEbNhnDeX5y7GY1Gzi8ARgOUxnjD6CYIZT0whLIzDRaL7kieUw0fMg4r8ktjuitbvle1Llrzvvedht0dl+++QxfSzz/7DMAz9irmdXqmc4dj79BEiDSJI4MiuumzOpVaC4CpCKmbEAFcRho8Um2dVstzPw1Gs/usO8rKAcSjWqQkO2COMUsmU+9Uxsvurhs3xc8zD1QHQ1Jmd/kCymYUtZiqDG/zAxshreHdpBen77c66e4zs/T56sw6G7vryNZsNDegMBkB9kzSBJ7k4AM2NB8hQ0jyNWgnnBJff/UNgOfnX3yJLuDBOwH8g+Yjgh5RT8hiOZWCf1A7Hant50zrjshmRB5PThSpVO0l5IG6LMf72VmdKfLMouF5pKx/Fh3YWSd+c6p28kp2x9SslOILAJrOS2d9EfBESi4AVkRWz850Ju8xzxCXvbFDb4M6jupwSLJlND/l7jkOvbyzTOyFNb3xp53QqUexhtaDKy5Ka4TNoPiz/2iQTkV+edV09uFM9mR+Qb7f5hjZYVMk7SmQs2fSbK99WplpHx2+bwadHt4+rvebofMEOvfNItcoU8G3LQPtyp6o1nIkaa0zC8572upGcYW+yh2V+dmlIW3FyACsBau3PbQC+4znZrNJHlnK0UnT5r8gIP9pfdFtEgeINt+qrIjueOBUFcxJJ2jTNSvTUqu0HB8iyJKpEy/asN2YrzNt4qutyOzGsvZMPXxtXfoYEbZ9FrDhKOO+ttzQlh1gd10N3GG94ZtFkY50GmDifbkLTKtcUm33qi8N7NzkhW3NZh8CZjivcN7q/IurI0OnDAv0SYRRQnMBBJD7LQXlxhtlHUwGX02rsVVPITUB+KzSJGCd56ax9QhUGMAR6RQvcFzizdT5rvtqy2lgzvQf5/t7QqR41KzoaANCPNdT8gW4F2OM9Yxb4jDuqDOZPbZIF8qN5egygolrHWnSNJSeZG6mQtI/YD5CCRijqsHKWiwZANHBMNLXkHqoLsQ2wmE0p3eod9WyNwacpYiDhKE8NWkotj1OGuQkSzI2pUWmKcFqb9/asRz3z+5DCluNKbmvxHKXGzM/LLgbDLuge11SPCXQ6VlMjyD4y7M+tYblZeK+ygeg6foe0bxeZLOTn9aaMSrcZyR+FO1n1GirRnFDIQQICwEL36ObR6kQ3nSHFFjRZJz35+gFVgtRBnmcfV5tGHkGuAKrOWLxhY8EYQ3obCRsZTSgPivS9pDWFym20WiEabswgAU68dmOabgwQp89w5EqcV5nREljXDGHOierqds9kc6VLJSMO0Q3LHfKf++NfKZ81ybf34+ry6vx9u0bNBh68+Y1IpiRuog0xOwKXSmIrKu+4XEqAJzxO9NreeSKGg7pqBWAT0VHeZ+i3wAMTP+lE4qyIAx6Nj5Yr51TvLBmBmZ7SyBdZ19ZMR2wLx1G+zo6L/enUpXEzQ9tlJd5z0atDR7Jw4lWyJ/kPSebyaBpUbJ6hfh5NS7rPTVxygjvPira+lz1y0pJ/fLLr8fPf/4zNKiK7JRo6BTrFU2EYszHp3WUUKSjR7Tw+fNniBhSB7L+PWQau9/e8iisSI9HzSRlOq4BoCWdaEW4HmogREeK1KnCCLQVtMr0aDfALScpAGzVD1M3cvECdNqZGiD52cUzpPDOCasCZ09oZkV1vN59azDXivcd2HJKocGILlpu93Yq5zaxdvuPqtLlMWsaWEcGH4/+db1YezfNjvWJJPHph9kNPfDaLtCGl0UnZ/gTSBpOpEe7N9VeYbcNGsSnj9V57tvr5TBTG9sunC5Y2jaxMo7Qc3xeJ66j5Qat0jpNruaSkTylvoPGki67zeMshzX98KpyOifQ7nSZr6xk2bQlnA7dZPp0EoX6whelr22oBDjxTphvxRUlSivbKoMVaTNqsDIIZ8duzjBWMWclV2zyCt8zn5EcciW3Ar/1PSyHfW5e/6X1icCd7QidLfImj3GsE0bD+fFSr8sbp/3ml5i7Gwzu4yPX2evBJZtIa1qKDMYxvqzyogCdZoil4MFEgYk2CK3J8R6CXgqNWuI6XoNI3YBpnpXD4M4d53EWUVYkYzwPYC7hFO9H/QainbVw2fVWw09SXdZRZohPpMs80hXY5nrQ0yqVDyAYB8nnd440bIW7RAnxCPptK/VPoxbYYvglvMC4MlvLK+nCa58piQTz2djEwGHHbrH0ThTD2YhmpEmRIIEVA0IXh/dzKGEcOmUOkUsam/m5O1JGBKQf9+AI5KIzmRv80LtqMGta84cwe72pxVCN/oqC9mzaJuP4uVuKf/6sUvDM1PXAagXDz9bb3nhnATqX187vWUmHBJH+JhUZ+DxZerrRwoD+CTouMpOgEfmsRGvMxTPaIwM4+SBoWtJxYeGO6CWO7VEKDuYdAIZX83qPJg7PtoGjKOZkjJXxQw8qG1jlDwzEuVWA/SOMeLu5WBnpca9T6wAqkcouBw/GzggngKe6XMY1YXTasxrGaHyHZiUXz8aLly8APqP2M1J/Kby5el0+7pPhK1pYJXbtu3P7cwv9/u2WudkpPWqnv/nm6/H1V1+i4VCkPzKj4oiRHTwgOtTeoKEQU2Xjd9bkOYpZHaPZtTYafxGgRho9P3P9Jtep0tyRrquUXdYBz6MGDemjNAwQUd7gv41SB95T0Q2DWFLx1go9vO4PZzVIbK1SCWUM5uvm9HbqUMOapUybDcGU0+lTS45cDzyNlqeCzpl3YKdEc52z83F7ez+++Pzz8evPPhuvv30rhxd5CfXQJ+HAib/Z7AvZAlE3jVpopllfXb4fb96+gcMjIp4vX75EA6BwfFgRU1fMnS15glatB33SckmnTqldtX3ZdRr50+qFzlTtDugB/K8U26gBfx7neZ6eZpO+ctq1yM7TWHXz6iWo2Ss3NnWO6e5wit4GRQtae3ReW7oUxDyb2kuPGKXlA/x3lOmQMhQ0krLCfLv1ylNinXVE0qMTxAW020A5XQ09mBX9QaCznq6NlD6ZhunGV7Xn+XUDnXPJ/2KfLBMXYIWyWV1PHTDaksdYDAdELK/Kvu9SNVV7ZqvtUtTRkTiDaEl1+55qas2mp7xs6W8+ys5Xp71OGiOwrlGZiroOiGAJ7Ah8Wd2FevMh6qJ6FkWR19YBgK166pLpZfsuaM/ZnNPHDFAdZuW6MRqvjy7iGz7vDR0hK23TmTlfDvFrNCs9ngGPxqHpLNWXu38eNZ2Zp74WGvtAZ389jCpS6MpTVQsk43AjLaltk6U/ZQi0iGr77MWEUUIyMdnAyJVn1Ajdh53byJg6rElgWG44ygIxAkprEcU9cogE5whg81rmEs5E3cVFAQCb4HoJucdWPGpWfJYZUouwum6u0OvgOuiMJzhapdqnqRhbhr+Ndc2V66x1zSZOOpsPkQlGNRmxYEoTQUA31pgyQ0PRdZFap0WEr5a1QREZEb67FExnXNcYSFTkMhcVrbdM9TbNqOSo1xF3vtOG21Jpd/Hp3zvP1DEfh6mvDZ7fa8W2FNd2G73yNqKXHue+N0zkJpvGXvshokx7bjMy4JTtmUbnCLlkLh4lTtfRA5AJcmjAU62zF3Gl6iwJOzOYQUhseiz1kmm8prd7HdVjhdRHSP4tfjxuzdF4P/c060gd5VdzEi4LU/0MPCOygVTAVkvsZiiMiPJw+ecvXuLA+ovzZ4yWqkunQecqUpF7sHBpajlTBn4gMa1Yoz3H8jrXMFIMj3cAk1Hr+dVXX42vv/4KjYPOTs6QFhmOBEY5r/LolDiKJf6h0+3tLdIqb+5u8BnqQpX5gJT6AKio51QmS8qbSo9kNkTIGTYrqjWzbBLfp1Ikr9JI4AYjoDWB9s63XoTSIZlqunXZA2u/1pYb/GzWmADtUk7oxeJ9qoF9oLM0H+dbkYOKQC1GhsdrbRi71vqAwh6lLutQOnFKXjDy9xx6w8Dz5jqM1HLY5NEozUFK3RC0EVHNMd6/ez+++vrL8fr1Nzi26JNPP0HmwOmJgZyyHTKqxAipZ2UaSUd1iuZY56IhZziANqDHnErbzTjLWdoywfuMxLIeNcZ1fnEexZ4t08qRznbE0aOr+v1cgJG3LdzKcHjKmzpYK8paPmGb8idfYZc1NmkSpk1xKV3pSYgvp4e5E2fR/tK7m/YdgELR6SFzfyro9LvsCDmEh5Ygdd+4uk3ar0m+8ynpDwifOgiKyo6ZQ/PT8FdiKdlyky+XqespOnC9jjKEyG1Wezuew8chBasy4LHh+XMmnr5Db0eIMtkrXS/aJpfkmS0w/eVIqSlJ9lAPbHUZMTk4JoBq3aFoXzryaCcSrFq3ZLfKXNglqNvvbLYs3j6CdqnzUkdb9m4o9u6MnWhL2J8Oua0f6k+CcX6f2SEbWweZm9mmWhM9fJUp5Aw3PJUOZHDmP/+Hf490tUdiPAY6l/e5JtPTo/eCRB1dJiv8XAvQDU8zQ0ZjpDRY18lUmkDXHYYg0qlulT4gHddGPVKZwy3NZg32GM73DqnD5Yqx0zwRIFak0qeUyAggCOh+E45itVZagoqe0ggI3mPzAt7DSCd7mpGRWrMVWtgkxyxFlFGhQ8ztvfWKm6gcjWS6W+2Hz97zWXquvWLuUjNUZudSGjJkAEWLs5ELF3NleNts8vrLE1Weudkwomxqi5sDLyG4Zq2or9McfRnuiw6Gy0r8uxbZ7wSwZFmB06nZwuGgc0laJUeKxsqTWgp5S7BtKRR/5uvhvLBQcYMP0Xs3JHN/MqNa396r+3BL6573UoI0jUs5b9S8B7sojdodQLhLiwG86BQ1A0cpOEbx44+ImDJaC7mlemgLZoNwzynPpOXF2ZW0+L2OWiJv8R8bDe3QKIgdc3ncAp4vgIoumpEOHOd6xlEq52fj/OL5eP78xXj+7MW4uIhulzpOSVkCKQOc7dGFfTOqDZq2+GVTdzzw4WQ4tOusBLw06Niq9MW3b96Mzz779fgqgOfN7XiuFGK4am4DVF6Nq6v34/rqatxEIxk0A7tFFPQ6jjZC5FOpRWoUxuNSWAtnJWlgaa8x6CSOZsGxLF1eSDZODFCpngRGVYNmj6vV6HJ5HCU1UMHWb2vlpy73dP1WUGf7PSXn6tiWJNrNMdhA9Z2btJKbL7D4AaDTBkk5GasGGnxxfDKub67HZ7/+bLx+8xZ42c4ppIlS+4GHMmRxxNTAYOugrzgWK7oqx308E5dprfRfEkQkz0NNV6FCSsekjaALG7zV0Apqw0ajj9SykwxlLHLKKWxmoBl8js64aCYWnazPAoFOmQy0Rv+CQGfn6YPcCN+JpD/oZtt4HdTKIlg8j7vZ69Hw99SjdItR+Znl/f760vXwnw46K7PNjp9Hgad1nHTuPrlux8gURZWOxNptBG1Wsq0ZF7EOdba7182gXEikZS/ls5TqnCnazQ5PmQbbjsavuZFlLfwM+rMfjTThDJ1gkMGlZh8q641rKrtZcqDPtVlFtfyKyDKAUnRSoJPUBIqSADVIn5w3zVYq+0r6sTnQP1w/M8MLckrKKp81lQD0GXPfSpKbg/YiSvLSgY7FfBPkZAXU1s7yOdvIuGB1Xa/DjvR1bidB54Ohfxv4S9HQjsRwow++nO4Be0ehLGRoREMOCAZ0By2CSLOfEFp2Qku5QnhY57fheIIABspTll5Gi3VFOxHJaec0xtb0DlX2gHjzHBkpg7AYh8RZDLE2tKvxwMaJM8XD3bJ2lK0ZUOWl5sFCSH0V6KQCd0KuGLoQphS8lh61CUwTQhobAKCa7zRjz4Ida4V9s1ogmOrrZ5Fv/wyAH5p6dMZujQHER1PKw4OqqneLlTdEgqFu60ZG5azPBly6L6a3MaU0PtJ6tG9LaehD1TY8rlm/O+hM/DuLxwXWpNCFYMyUi2agKlLn8dqxWMrdNZ0FOsGTNgZFl9U0wq5zpbVKxMGc702t0BCoR4qrpsMGgs/OrNqieX+SLzsdQZE1JKpUvtwnOK6OU36kGm3rkAZOOjK4Ogvneab4ulM0QakBZ/AfG5eA93TWJ45KUAQTTVDQbMjA9AQGaZxbGJ02X7x4OV68eJHAM3jKRzh0OTJ7YeWsApORYr/vn8Qh5dq00KVRHoAxzu28uUat3hdffD7evX0HQBmyJADhPY65iOglz+6MyJGBJrvbVmqsGwmxVtPaPN3IyrAomo71YHdr81hXnKVb6AOTkQp5NK+U13pllC09NzKGPtyA2N6hzSzCRWRqeSchWus0+EgylchE0nKDVppTjHwh3ZCx4Ifpyw7UyarTerl5n/nhzZvohvz1uLq6qn3Wta7ftoEFJ5J1k3gzsmjohPDZynaGN4MU17bK+O7d1f7TKc1oOrsoRwdmG9iq60xvHCOYyGxw13PYW2xyxprOI6QSR9QT1x0fYYdsXNOyE+j8HpjVe5qsv6Dr/oqtr75/ifHdJ+VxznaYn9tHfAjoxIIvBsW/sYfOoNnHgMs7ZTMdOsvocJ/vyg2YQU7O7IG923qf14eqS3OS0wbvnORH6VPb2y6FKyfzRrCjlZdBxMKR6nTYBtSa7Ut656qDt2DD54j47X0kALAZX3xHXamjVVrDGeOZpIUmw/lQ2To+t7cr7i7zncHXU1Gl3GjTLlPn+WxH5Moxv8UxnC2wi+QB9YMDOpQveiKdYou9JkUsU8tFuRpnV0XJ980RvdYPCuZMbjd09FmR09Jh8BB9L+2R7jTcysvN63XMWb9mmxMqbZqgkxzUxiRDNT6pRp7JaPYS42t5AeN3GxrwcLdus5FmFQQWXn/vTH8bDWSejUVAg4cJ2HBYvQsq0q9UQu2xB0BzRKJSa1M1rNoiLz1Kk8JB+p5YwpSA8HqdNTgbsCIsKdLJ4BezJpLIkHURP2doF1adb0lFTca2EuxHlRgQ0zDwWYEmPhoXWQ/pd6SgiLsrVbkTJCMg9YNIKey/BY2k6zgMvmYea8wWRPWkpQRuAk7dPn3t3Kuu5pRGlh61Bp3LGjpTl5whTVQuU4O9NHaIdK/smmEtcCx4FT1PT+QiNwHjndnRq7FWn2tNVd7FAoWki/Z+vbJom99RQOjYBwOxBGRdKdV7y0fC773V+U6n9EKwV9daCYns8uaGPzlHN/ty9AP2miJircEURZI8u2gGxLGhdnTyettRWGf6JV/gyibAFCExcZfzSQrXUU6d+4n3Q3GW19aKNNbhBGcDniC9loo7jNcAnueoZYtoZ4DO58/ZaAhRT8kDg6/4OxSkjfsS/twzyFVF/x90Dq4J9MmfAJDIuedjZAL8ffP62/HrX/8akU+c7Xl9CUM+ztskbmC9Jkmcz8ioERyAkZIbQNZptZbzlHU+/opbTFAJXdL4pZF5i3hVpDPXyYaZDasVwJzrAp+8SE+44SGbt2TpzP0JOjMtoQzLrVfD2MmV2jCeZNx0nRTnFlf68ZbB9fAkS/fpCKM4Wii8/7d345tvvxlv37xloyk9mnSrMgCJK2ckMMtGdAcjtzJPnL5oh1N/3nE4Rul1kJ3qeVBPRw8IHOFzUw2pcE6vRJwjIa7ZDH71uaCQn45uqnM1bAtHXaIe1fJJMoq28lPOr9i/xmV8PoHY/gpcGvPaBp3Wjc3m0D4VdW51r13TLkR45bQlNt2nyxHnCNtlI/3ADtwlvl2Czhm8zGPK7J7JYNy3WX22FGQ9ou/yNTfZSfuqPxsdbZX9Jt5nejh50CAILhMpHeo5X6OmmZK9BI3cDJbIcEldI+heDiwDY4Yg+4SorvtETTa1iDRFqg41baDpjOZqUBlv07kUHJHkxeSGnMowus3T6MnAlmdrSWI6X1L2kdaxVEbZa9a91kuQWQ3omVbKzuG7MzvDJL4g2Vk9lUXI+/rFNu58Te1LjA02e7ucAVTNswH1ifJsdPRxFjHz7U0Y+T1+Rs7NwUY/x0GnfFlpKHDnVnptN4ZXJVZ6kEPnrn2KjeQ5bYqwueYv2qdf0yDB+VuIVPPeMxgAACAASURBVPAHbJDGJFnC1lcqI5OHQagW8i462a3GQqK30RJjAT9FFz0rM4Wy/f4yZuUhU1MRR+kqykmqWXrDM6JrENTqAeH8yQ3h3MzgVrQ2kBOQ9G66sHmZkixI06rg1LbfWUSupZyIph14TRZoK880VfxvYZj5bUUH7DI5C25Ds57nng6vNJixzkm9SzBlxnrIsFoyX3/HYylx+2BdZ725qHxeoz1J7Y2AyYha22zUwU6LEjspsLHXRbUT/ycjT3C/iZ3VUCo9pAPP/tD5c581qLVWV2QDmwI0C+BpemwPToMxSUpKSfUjSLdJGUlP58o80Ppg/dLTTI2WShJ/0gBMPlUK7NJUp1FbY/fBziVpTPpz44WaFoEn5RqbniAC6jNElVZrTzqcXAKZcVwKGxMpCnrMBiqRdhgpeQE8ozlKgM843zM+s9JKD7UVJ/SfJL0muY7Pb5LOd/5Qu0hpE/azIo5xTu6bN2/Gl199OT6PlNsvvxivX3/LCCc61BJYZtW5DD9HIuEwVIOI1ncgAQNlofeln51L+dQdIHKC00lpxar7SWd1fWXQdFb880uB7KBzlry04LzeE886lpAWxNwNcbnJ4B95xjfTqLoTTDoAnn7I/q4TDiefLldo3zIVNhjo8vJyvP7223H5/lLp1WXQpRHk1Dvrfsdf0SQwjsZt6YuSHXYK22ZA7kePcrt8QoZPnBVqRwgd49FVmtFLimsuDECnzv4FsIRTS9k26YTSeLBEjArFOX8pbxRN3gigH76o/w1cmVaMUtlna2AB1rjUqTdmN/hCfy/WrkBZSf+yQeaLHwKd+7ZkK9KZOnELLBwCOC3zraZsT1p76rnWa2mLGWDayeboqG3N7Ccj57Ect2l3N+cJzrUWaOWQ6QQKmc2jv2i9hO0dDf2oG9lJnm0xdWQfSsP0PT6jEWg7iWc7q0GRZVd8qVMOICfU+RwSwUh3sSHlsGo2bKrO6lpt/UJ7XJmAilqCzMTLHF+328oJO1Fc2nuTUVQ9CLo5m2TNeZS9SF3ld0ocSYNZLlN2rmyYdLqXkysDRXofMtkW8pFzbU5X0UzKwz4dJ502Jt26LrGDcM4SS/iROjiPsbWH02vlNdlw4OURAko/CYAXaTU2MLgIXAE0F7i/hyGGw6Hd7VWLwIgDTYYEefaAChRlJK+DTi1q3AOFohSZeKfPjpOaGMfp7dEWYjG7gS2mlEeojidxF6reYdHYmIAlnyIAOBOoVLujhzbIcbg6o7ssvqYnOGWPGCGiJ6jhVO63GbcfmzEd56HUZQqNMlc5xmC4RqhOJW3pCZkxnuC8AUN5cunVcX1nNezCZ6koZpVCEPZU0LkJV5rBpCcuQgrlXXLKiJl4Q41MKcL9e6ZLLVRU+5P7ykhD/VC+MjI9HciLSyq+IJk+34gH8nxHr+MSrNWQ1OhHEQRGCOba3Dky1iOd09HT8qjKJGgKsox9Smauhv6/vYJ6ZzkkxC/mr7zOUyWBEFvJ7M494GyZ6cN1INm07rTToPzMHuXkZ3lW8OJMy/SyLmk+lTyjm0xvd3qtGnplJDkM4+NxgjTbqPVih04apAFY+bnXKurAotFQgM9PP/10fPTRR+yEK89tRBPjnw0XSaikDeQsuEX5b8iyJZhmynR3hCGrRER4dX05vvzy8/HLX/xi/PKXvxhvADxvWDt/X5FOcIQI1YrK0Uyeq0has9ItLmvxt3aY9aTIFvPvIFOh1lw3S7q0JbJ64xFn0oaY+JCPzKsrh0s3JVZfBl/39Frz3Ha9+GOgc6t+9LuCToxIispqgllGR+PmJhwUb0fUBN9c38hglMPVjUUSbJpX6YjGPjvVD2zPGEfsMZp4ydgDpapTemYr0AMh1pFhpQ7wOAc0IpZT8yn1mQibgSElNhdrJSgo4wnin2SfsyKcu2c98ecXQf8QWvzLcs8EdhrtSxNMwyz+Ccdkt0OWetm3SSd3HdatDqjMpV2yP9K5b81m0EmUY6fIMkLF+e4b78Yb8nLPhZKS6tRRPzsmK0HR/EjeVHd22SboBqKsOTtV2ZHZMUTpY6e8I4ORPGa8F+dWn58/h34bofdOzsZud4LfY4Rx7BnO6I10dvAmJ+Kmk9i9e5ZdsPxCDeXsMKSHMiOZkT3D/i1yLkkJ5UoqemdAmToCDXCVymm3XkY2SUO8tmctuhmjnVH+W3Npugj2Myezsg/1dGUYUm7XeJn9aXrA+ihLg2KNdIRf003f6UYcYlDZbLGUnXYwyrFmcbgPCOZ9jQwdJOt+ki395XHSF+JBGRNIRva05xZ62P1v/+jv73smpxVzzey5WkQ0zzg9RVt9KJvb23H5/j2JSt5vtlsm4d3fxvEd0TKdwLPHzcwwOdFuWChtlI2ElHIr44F/Ozqh9FoXNqP2iMSH4bf8biqR2mRGSZi6Z89tHcOgmjqf4+VQdaIGIQSRyyQ8Wx67OiJk6aRbIeF9COSwcVAxhf7WGYYYGIKbtpx4vhn3fE5Fkw5N42WvyOueRKw5V6UMFStxRpz4feX+GwBreZN0qSwWUGzzjCFfszVCf5eu+saUxSWrV9l4mcZaSsk0liQ2WWWL8TTQuS89Z1YbLSohz+TE8FPt4qwohfwmgLVltK7SgNzYZ6nYnGY0HYVDfyTqFtvhzV0xzr+LtrXIHcQmYEw7T0ICXtBuVXtv5/+aa9jZ1gYF6QYiR4KHjoxKkS0Pr9ePKjmNGQk6O3IQUeoSVKk96+h+RTopD45Qu5Xpfhp+yCHWevEcS4BTHKXiSCe9v5RLBMM2yENevnr1avzgBz9A1PPi4gLZH/T8MoU9pUkbc0GxVsP4BFNmdj5w3bYUUdAG02tZx+KIgQFvyNu3b16PX/3qz8bPfvrT8dmvfzWur94TqAJMArUWS9QmZ7oswWfXcl01kw5ivHFWaHLI8gaJFytny27SzrY6s0FAPVDH+8z8+/39tYxy+u8ubpIjaHXw5eIFRP+dDWCG6qJQQ3066JTR9R0inatVyrNxg+7D+Xwz3rx+M67CHoiuxjICkb6qGi/qP8qh7Fitpj7hdYrVSBB4T9DJjtN0SiHK0ZzUrsmEvvd5wOo668+wyi1tGzpXkU1mRZUeYuCFRlTJRMkIPLDp/Yx0PmhKfX/E9Vf4SQU6vdZcs2odUmsITSAbxeU7Kf8fyF1f9taYeG5hh3xIpBNd4OM57RwSg87Z7rFz5iH7Zt7MiFAVGcbvLjvzukSpmo/5cvZcyU0fgYdGlGE7iqfIS7weJSLjSPXO1fsjavhZA00dcHt7DdAZ5SKffPqD8aPf+d3x/MWrsTs+G7sjnknNKCibhN7eRB+AaAp2g+ATavij5t/nOd/xu2g6BmzQQGbKejebs71v0CngaFMhO+uivGM+WosV3ZXNYGBUWX1OOxXtpXylRuFeMsqJc4HTvo5n0rmPpZwCKbboUbSWepzp5AJjDmc252e8b9nIaFuKzBk6ANsoezJmoE6nc2KmN5YSLPIUpXOYYWRAyzfzOXqG+a/pYOscTksZM5mppXelD7DZ8dZZ/+InATqbsJWCyFRQSYOl4cIz6s5YpxSt9G9u0H0OzSQEPB3ZgSf/+g5F+XE4NJviaHMTxCDAoEZIURPEabtug42EBLBkWNp7HnNxdzl3y4rFQMMLzW4f8PKid48pmdXn9qlTptaOi+wz6+b0r7R3sh5HxJlIRwa2BAkRbjUiKvqsKFbuA6ghCK97vCWUveH2kDvFQt4FvGbD29ZNfTM91r0bQfoi0yUFWkycW/oPt8uo4bpr9VeexmKvTEddGUNuELKPFRf4Vn4i7gUZ0sCBDEkDbxUwWibET0a9APdiCMsRTWsMo2gZsZDpu8c2AY/ZM+rIUw/K5Nq0VU9wyc/6vEh2jrpGzr/AFHivInG+pkEekmbjzVbUmS+v4IKzAfg+gBXLLAu0DfqjD3d5DnB3b6g4P4/1cV1YCUruJj229M5KaKI+XDWhLhbnCjEtcwOcgPbTM70T6JRAtgdSzquo3XR7eJ9ByHQjAmSKbYJO172zfuyYabZxxMrz5wChaDaEyKdrbkqRiFrzOCP+naS9uaqdJ7cAZyr4RfSUrFEGDNmneCXkaZzl+flnvxp/8l//6/j1r3+Jv+MA7AAB+G9XQm2VnQoFJd5/Mm2/ZQFkGtR0YdK30x9F8bmnE+BsmCDnO/HHPo2wJdGe9lnuj24jjc/PKCObn0cnQ3v76GjROrWU/a6nLa4A0FOerQXLOtL5GwCdtnPEO6H/L99djvfv3o2r95ewCXxEkQ2/3TGb9CANHXVfVReOrcvO7c4CYmQmWJwRSzalosikXDM9LLt1Znqd+B/rvXC44hmOcnJHEj9Qpkq6Y47cH9ct28v2UEThaRT01/fqkkfUqXYULflh4lkEk+1Yt5atCHOtlkAEnBYGFM2fAz5bW0JP7V7r4+sSQKeenZl8dtJaaFuCb8sfg07fy1MMYpV8DF40vlIWTmg+2JLUi1mW0hzOUVYG+aOU1rDTr66jLEKNtu7vUKMfein4KZ4dMjr47OyM/QniKLBPf/Bb45Mf/NZ49vwlQOf9OIGOi7gOSyZ2AJgBOuM5OFrr7m5cX6nhXIBY/H2FBnV3t9fSLdIvHCT6A/AcZ53/buCnCCWcBK3nCHgu6zxpdzLSmsiu0lgFBuqc3tBZiAOLErv8jHEp2oqoqOWxqpIz0jmHrwA4bfsGGM9HAh3bxM+eF/BrOYNKKoBO+E4f8Xd17A8KMpC0GeMIJWVbw3PiBMi2KZi3sIGWtq3/Xp552hzWhAnmNO/jhg4CC7qWdozdv/jJ/zRdlV4DGUsQzpnnXZPxIc8+vy48GAE6XdfJ7oMinLuo67yGVzHO4UK3Ox8ForRX8i2HkhE0gctUGo5wom2/Ot2JuBh5jagrvTsEvlFjWpGTPba+VQzTaNxCfRyp62SkDEX7fgGC7vUQqMtlz02V4SyrvKKmJjAJEKW3ZgOlJmmdvhrRliRA0D2ZpKlBeXVAiuN+3MBLkylBG/lV3kXwzcJsFSZba7001B831pZG1vzMHmUuxWCvEQ2uImSwxlaOmEa4d7xmCHRC1Bo66k9uSSNlv4pfAPwF45qJM523d4WTgVOMTmO+/yyjrgk6UZTPn55OW8C/nvIQqODzesoY1x7qvoHOAlrzSpT3tsZBPpXhlbKRBkTMlfy3b3xdGLYd0A0cR3V7o4OuAfGMWnY/mYwPGZ9a9sTuIetshNJ23JYCNl4pTuRkyOYKG+yQKfGR1h+RTq0BaEC1Ls3pwboxZoU4ahNOuwCcP/zhD8Ynn3yKZkOg1a5EBXapk2vsSRcb0a+Zxh7m14l+dP7uco2c+hspUQEkoqHQn/zJfxmf/eqX4wqgU7UySs3FAdryTHvEIYcpxxegc4+TS67k5kShPxixTHli4WMQSIZEnBxHC70tibnR5G8/+3+Hb5Ygc4vq5p3pUVo2ZsufDjwz+slvE3RK3pn+fW9/B7mr/icJ811mOS2ypTneEzr/6mq8f/sOuj/GGTzArtkRuQz9egIdy1T0+KGBDLlDS5sphfJG29mA58MgLKc+Gp5kQ5GUnmmAMZIZBnoZmHRiy3FsWePyFDvc7hblE3IUs1RFckIIduXI/A4r+9f11g466ZijIb4PdMY6RP1sgU7SCfV+/P+eRC8KFOmAP3CdeCWptfQgnj+q2VT3szYtlrwG80Taeak3fXyXHRjNP8/jfzSWVZZNU5gIt9gmBu3vcH5yTAKZNUcRYKEOYbSQZRnMkhuweXF01fUN7FYDuACBMVPywdE4Pz0dZ2cXCtbw/Nmzs/NxcRFps3zHxQUb4h1Fj4LT83EUEc7j0zGOTsf9/fG4j4yeiJjqqCDL+PgvIpw4t5nRUx6ndQtZEEdu3d1cFb+6KU9EN1WqgbINZCVg1DxGUFmPFdNRBNH6UmFQnzfvrfcxi9xEp9dKm0Qn4jt2252abuI6dWFX4zVqH50CsACdsfoIMcB25XhjOAk6Fawy+LPdzVaftHfjVA8OhKdzVBBKsiY7BpctIEtMAakWrFoIkJX+sdyz438FSOcHpDNZH3dH3jKLp9vD3AOlTttx8C9+8g8UU+bXBGp3TIFFYXHliKdRDOPyCJHOMKTi6IAgrsv34cVQMyFsyg2J5ja8KTdYwxMQ+9k4OZKh1kFnN6qAPapAOJ7jDraxH+6Uy8mz+cDZ6ek4Po0mHfweTCcjx/fY47oU6uVZokALBg9GDCV1dUlvrdN5SnAKJDcw4ehPvZeKyT90yHYSsERs5oEP5Q0il2Zl1EZHXXidsumQlGeCAL3R4GAjqoPxlDNoYTzMY07hTStA49823j3PilfVJzVvp1T6UfcjegPyR2val2M6lXXeuWQ6GwB6xGTQlQ2SV9HjzhQ+pHzRktHD25lwnrG+s0PETIfIs1NYU07MaVnZhmJKI11EEhceKuyNtiHrNZsSrfmJR9vacVINrHlVXddMT1Kjybkg3UdN8BEC7GEY7gE4BHOej3ZkUUPdqaAFEQhW8f853k55ncKwR0ShZTp0j56MRvBmj9b56kxFWQjT7lRbjqWj56XA0MhpIMtIBiCy40oRz5aeh063aFaiFGcdufL85Yvxw/Akf/IJQGg48qJe1LQN2dV4m7TL41cgHoC+SLPdoCFdzumB6eUVSI7Vh6kPeV2Nx6A4XUoQHloB8Ggo9LOf/Wz89Kd/Mr766ks0E4oGEKFcXQ/avQ6WkOzWa+9629li4JSSdvQaHpGle51O3T9v0UImLVCAv6Xxt5Rfa5m3seX8SHnQJS72yULy2FaWyfrZFelESuemzN4eY8WIS4RO8s9SDTR0P+7S8No7w/aF38n92/6pa6CztUQRcUDX4jB423mY7ABN54yNfJ+XXPRqw4qGGA3JAnruJI83Kx0u3lE8wLGSPjqRVXkIo/i+rs2tGXelkZYrWrpijkosV0gRUQvJQ5b8r/E1GR3UxmNVezaa5FyntLTFN9aldALpk2KNHbG3uIVnni9175yembps4oK8y9xEh4bKSRJoGgub3i1n3cvDQkMOky4bzGE+BzpkbtjWbC3A6Pp9AGT8N0rWbscdQB3TzxMEZ0Ttfpwc7cbpWTh2IrNgB90S50fHEUDhLI1jBvn9MeznyD6gXRje2lgnlo2EhbbbRVbj6bhDlDM+D7BGwObPkE6PHgUEv9E92um119dXBKIRaXUU0aFS6A92rb2N47iU4gtbXvPhwBjJ9OkW5m44auWWZB8CwToKe+wZnZVuTKTr4XzXsS68qty8eJePcarGdXpYNtc0nTGvzcm1ZangielstU6QfMOXOoalRaVz1F0sdYMd91V2SMmgjSy+RsdLvqq5KNtG1942J75Lf9JlKTus69MeXHEkmr64nqqnPfiXP/mHOY5YMIDGSIeJ1JdTtkJ3FKDO6WP0KLyUPMT5aARBvX9/CW9GdpW6i5b60dmQkc7Y5rgnapmOo8161lIqDW4hVILPeD4hF7LSaeU115mdcVswHcZzepp56faupDByCl6LrFAnOf4jgL3bId3t7JxHHLy/ZNqwibe3dadmW0QhEqAsCsxdJyWjJa2sTgmZWsYP6cDyxskU0fgNgkEMmQZXRJ1uvl5buqnQZvEMgTL9LOOhxcjb+lGao4PtZGgaCUWwRL40sfmT37VIxvwN//Le8YY27wRH+sy1F5M3p5tqrgIwgKRxkyPaiDyVIeT6SEVnmyfNgC3jlgvQ6fl276/9BI71dgO+FLbnz0gmZx9rWmchJeN6TaWMsb6wu1oEfcl3Cf5auqm6Tm8Zs6YOe2i9HcsorD9fmq7T/dsE1eoU1qBT5kbKE4PO3sUQe7FIrQIF+HGe2KIGtEANL5hBnfYhBbQME4PB2BV19aQgVi1OerLl1T46hiEQqbYff/LJ+PSTT8ZHL1+NUzUowjtbgxWIg1aDhm6atzoyyeURxSEat4EWI02u09zFc1wLqTqbWCorbtBWNIELXTDG+Ozzz8cf//Efj1/84hfj3bs37FCK41LuKyPUSp4LVjztphFWnukYqSClVpn2ReuuPaXLTVJiJTUmCsptbZ/uj0htUfeaIE0TM+hcUnXJ7H0kPX9eoBOOxhXA2zKhLRVTWnDXl0PRi2ot1h3L94+xr0kDxnnDwoFlz7bljvY8ZZfrNh0dtNtJr4GBKUOdXo8OvymXc90NcA06xZ8FJOfyJpuTBBXqmJzjZMSN38RvtYil/WotqpHf/n3x7thh/DA4PYxK/qpflTq70+QCdE4gc7ZZH5l+gU5f6B1LXeR3Td4qgs6lvqqXQXKXfnEZRpfzWYvZSksg+6MRpByqSSpyrqK2Us+FEwYFyRgHj+OKcoxIKQ/+DrD2blzfhI0d5+BGEOce0b9wZoZNHTokopORQRBBk/jvGc6WdVo6wQ2aAQFoSb87w0/dnSm2JbfRl4BnYx9FHeeRUmsV5eR5nRGvPoVjNCKU0UsF0cyo5cTfbJQXDsrAB6wdZU1nYA3Iu8go0FFZMTdES5VaW0eTKEVTDlJHTVAz3lJYEvgJeFKcOqPBDlbrJdpQkz3qZkOtj0yzShW566cBGNRaZ2EFxf6GwsX9KUVaHaR1fGUJ6RkddDbFBZNgqilNzTnr3FSPpEuf9w4bIiNkBZCtO27CljTOcL8GYzHJySmlTVFoqubeb3/dLX73L//xP/LqAI2jCFg1GKjXPGb9hM+n6xHB8JCQoHcAlUivjfC4ipHlKgfxxPcx5nhm1DOFlwUeLkohKcttbYkNUVTOTTdIdyr0FehE5PX4hGfIRddczcVeVILPMgxLETqiQ0AUHqHT06hZjTSCu/Hu3TuBTu5gRYD89zLKsNVFlEBsKi+zwsM+GTAklUwC1ivj5UqC0dol6DQhWbG2pyxNqlrtWXGufYT7G3SstYANJq1zKpetWoriTar5loffBotxbhpiTS2gsF8iHFGt+s7nINqogD9KQFJ9p+jQ6JNRajdpOBxrYVhXUxpfb6WB9YeCpGDMFBnVVKb7f0NtdkXsSF0H3l1x+vsaixwETTn73SbWTCFTYxv4SZ0m5AilIgalfJlG4qMQQG+Sg4xESciJID0eOBSw9Utq0+0bHydtr9KTDaZrbzLy6nUUP/MZzShsTWX6PZma0+nLQeESSKtd8uWdRuZqjgLoa+OFhjmihRIgcQ1Bseo/Vadzfn42Pvr44/GjH/7W+Pijj8bzqPdUCqIbDqBTbtZjUjlQHrbMENTwqBnKhgywN5KdDdUxGIPjcRpIhbphihYMiRumSn319dfjT//0T8cXX3wOR6PPZDZQAh/3RgR6d56puIw+Wh5rYa06LQ8APJtCq22bgVn3tJaBMMu1Ddb7oI/oNGtpIs2ZxIi95dpTjmdZgs7l0Lb5iSx5GOicFcpC3h20EnvQbOM7jMedJktkTE/vXEojgImWroVK+oFRJoc0Iu0RCeGj7LjsANNGQjooUnA6jVbGtDrOwwBP9+KkYWWk2qGsfcxauYbsnY6/sTTdSYihLM/x3L+l827QdPhr87OUpdiDRRYNuPsJgFNqKO3JXK7MwNHy6Ugu0xC2xd1J3UdBTr7Jke2yFNuqOiLLOd6MdCqA0YIakYKKEpeQ98d2Mu6QIRh6KTIKfbSW+5JENDKijufnpywZQ53izXjz5ttxdf0OgPP4+J6BkYhURkPP0BE+5otCGMDVXWh5xJDTRdWhPaOY1SmasSlHmthwLaKZSGnenbCJ0O503EeKbYBNAZ/b+yM4Pqkv4j3R1ZznMxOI3oyb2+sEoIA/ioqyRa4yGnCqA8eJ2lAAHtqf5HVGQ5mVQ6broJO+LOsM1VDSgFTwig378COb767ZNhQulGFuXJrRT9zX0upFs4avekuTxpJfybmzzsL7VbuKAFuzq5zqOzlDJGuYotvLVNZNhvzK1IvZa8KKVtl8Te9aW8ZHgaDKFnU9qzTrqomXT/bQsvZeJkq97sJr97//k5/otUzZcudZ1FwiZM+0eZ5DV4wVfyINLK5BpPMaTSWCyGKi6BxroHA/xtU1c7hxfMDFs+lIAe1zClbHHdPbAnqhB9TdtbhhPkR8ME3glPnoBGAGFq4FIkmgnhQ1flZefLsNdZy/dzzG+ekJoqasVX0L7wwUndMiJEjibzdA6gu7rl3Se2x4totBinlUwbZuIT0uGqhYMqsBQpI0BklzlrPuvlqbdSYQjcvgdcPHjmc1pbBQzz2uMd2dtQ9YMwpeKl8rf4EKaQgevKt9sVxYeM5ppPAZ3XgxzeRxPNqn1B8pZ8gg9r5h9orW20gg/TItxIY82KBFZhgtNHDQWra0NTBwTx2HJEtKnzZ5crzYUDPobVmyFY/3nnFN6SVrpjZorLyYoIsQ0tqDvvMWlNkpM9Ni6YXNNVFkoga+MOjhMNR4MLwNK2mP4fQU0ElebWklAAC28ucXVIxEnuWcQ5k9lp8l7+v8021OnMRn/lHG79YkewddWpBO86cC4d6562YYHy+fvxiffPzJ+PQHnwKEXjyLBmz0yrqWESmK+IwWmrtvm37pWFG6MYAl182Ak1F1nokWnQpDRl9dvR9XV5fj/eUlzlyM/15dXo23b97iSKw4szOOTkEWSXisb+ixxlrLCFilhjpatUj/LU7nmvWVI6yTUdHOZJz3pCz9LXm70o2WLfuw0+MbznGuaHsjApi8fuhRGh10HjiQlJG/edBZoH7/2LyLh8DZpXMtDTuUzswHwqfx3zKKnMXgCEHJtL65ZVH1poMGup7JLFf7/Oico82q2UnsVauacjDsQ4ZsSr+Ql0/bYgGBJ970V+Ryg87lcJ8COq1yLA4nF3dzrOIdrVafUWg31yq91SOjprXuSGaGEc90xSP7ec4tchg6l82BAmjq7EpEMQkUo3t5/AtbMwI4YU8TTJ4i0y7Sa+8j8ncfoO0KNZwj+nYg0KK0W0tOOTJ5j8rBMD42BtoFlEhr/4jQAIbMMW19A2ps/N96YQAAIABJREFUyPG4hxP/ODvU7kYA5ehaezLuA3gCdJI/cFDEXUQ6mVqL2sxoJhTRzetIl60IJzHGbYJOOKnUcxHRUZV5QI/JLvYeuTwkm9Y5k8I2JTWc4l22f1k2QnXXQGfmhtU+2gCFvMhO14UpErFiIWUjSQTYuZ/dczmULYuapN5KThCsgP9Y3XFTG3IuxjWlM9Pa156KjhsTzTK7ToiXEitb2yIz9fcYSK91tHvhKHYddUZN7fi0IcMmD1kOlbfbafd//M+MdPKLXmRbhlJEO+eoIA0dpwDwfC52xUKU0QXBKArmM8OgCVARjYSigy071nUzg8YYhMeGsEwA6iiq8r+tTNxIKJ4SB1OHV95NjnywLY9s0UHuIkwbEZ4f0oZPduP8PA52P2YE9/I9miJkzVnzZMGAzAHT+PWcJ/XVo18Lo6WuN1jsd3YDuQ5QB6RM0Fn1Y05JSxWX6bptdbXUMNZz7HXW4T6bjEy7/tYeqOW22fhEGoAaRzWpVztNhJatuk0E6XGbHuw1mmlFMEuGNSUhat504DhlkcAZhFmkq4Qgl3AOgR9OFNGHU7NvIi0cnjWC90qVoYjmESQOf5fhDVoxky3M6X22gKMk3XgjqbQOvBOt6Q+zziJtk2NQ8mRGYg363cxKHCfHgPnBzRrIF5ypxeeSS21fZ/q9wfkWI3ehuCDz/cZfAeoJdGJuy1Tw9ep6GDWXiTNbhLsZ/vs2afq8DMmlgPe+2SjuvJPGSwPPdGhQ4TgKGum1kXL7yaefot7z+fNn49QdwztfIzsjjAHyUMhiNpGgYrTzJJ4dzsAwBKKr6OUlu4uGB5rOtXfj/WU0fmHtjZ0zMBrCqjC5KVUpM1oScNJLrn6JyeqpKCfDwAtZayhS1+VUqqXIH0KK6+/goLRJmM4uKfCljrFyXe359nPXpGFw45RNz+lQwCnOkgvehvBBJGiF70ccfNMh0FBOQUcJvG79gPHl+5ZevsX3CQbIEMl7rCHunkQfByD5pKYz3hHQyhb4n/NVkpZYE+oMpLSy5JydIIpUxTKhe2GrZMqEx1fjnKdMAJ08cOj+bK3bI/L0Ax/9F37bQ9N6iOuXA3fKc54+mWUPC1JRY8FOPpTf0tnWm3o5m15KO+E71jlCxkBvyokoZ29sdzj40OxHEVEEM6Jc4uQY4PPkJE5+OBvnF8/QwAc1mWOM0yhrU1qtU2t5dEnI89uQ5mOnUwqg2fMIMI1DfMXsgfjeaeNB/tekbUU4ecYmI7FoAIgz4TVXRE0ZjY0n3aA5UDyRzYOikZCPS4mlQ0otjki5zX8IYl1TtyDS6aZCEQkN8KzrWcspoOJzPpW1YwAao6YTVQBy6cBskUloIOynAk6KipLOiG7teIVUUF2ubTyKCqXFqmzNTs0ElGhQqkBKBrpYloLn2yyUQ5x4rLJjkubxRXoCVE5AWZUBhYXNgS2WMwH72R6hDZ50Nfdc2ZiWm3wI5Z/jOAadyHZePDR1N2151mo2+a3osANcKc9beUTatwad/QE5LtfeZfRDByqjqUek3LIwORiGnaqYmtvTa1FYjLO7Ouh8xsPRk+tFBMsDlpxGY6NA3RXRlAJtlUmEODtPNabxzEgBe/3mNXLcXzx/Tp95z1tfeKW6l4oF1wOgM9LYAnRGI6EYP9elRy3E6OlpKoPeQsz0gs3IyNdazJpYqUwblUVKjtO3YMtUWJ3LEql2PqZBx0/IqzO/xWkB9YKMBCicbTrcp4Xy+4UmWAFRXKj6gVS3dRBxRuFEkAZzFigS/1qvx3WiwUq0B6cHncYSRAxq1hQ3AfC3F+xu3N6z1jjoFm3CVcfsovx4AoxvC9R2JEQ6YUgV2bY8o8qui1ymbjAGmZPqpl+BTjsDaqGx9W5a4xi2NtC0BRp3JCbpNHNHKabSaeD6FzkSoDyrGYGjiVWPypq+rYgeh2GFzeYgQtx7N29pTMzrub6tp5PX2ZlUiIf8FOBcXk8Bnz976m7X71hGrrtBa05x8wGKfRvJuUdcqJILaexQOcW3YYA809Eqrz7+eHz00avx8uVLyM9Q4k5xpUiknK0u4lTmrKMhEEXNfsjpq6tsXw/jQK3q8V9lVYT8w373ujo1dkjHIq6mHI7xAjxPdaVeuQrFLwH65GxMVNFA55Ma39RORddLkkfjOHljOwdqCqtjTTL6Zp5pqXobMKXRUb544pmH6bQ7PBSdPoSw08vMiw/jhhnwPfSapOTmbHxITxyiQ/y+LgNozDm1rwwply9wZqX7uK2P8HIjvTQG86XlKNhydjFFjwZpz0SRKVqvtg5+YPVbXtWBO7olbbqD+IMf8xd6o3frKUDyaQPWETrhcIY1zTXz0Vawca0X5RR2sIXk1IMragonvcbjSGRfqCYnjtZjrb3BR9FjyE4044QTOyKJR+M4oplybMdRJAFC479npwSd6HAe4FQ1WMCAcBSG4zsySqJHyi2PSQFRxpmdpVv4GcFCPGd3RODJscd/mS3IjKeTcXRyhs60sSYxl6MAmWh0x5I5RDtR2hCZirfj/WWkx4YNEc5NhhRQ0wnQyYZhiHIGqMRxhQSdSK+9k+5RvSfsdp1AgetdN+haTqWdMiCj4JXPEI2Oxz06LdHpZwBEQpp00GnwPeurGLsdB7ZvCDApwykDKpX3NroFJwFXSQ31pLNzbNU1MIlmgNEYdKZovKX5wDK4sXCeFQDtx7v4PNKyy0jPpI35VWyuZTrXEqXO6h2BuXo+d5t2C+dnu45rQzVviahoMKLqCiCJNFOliyd3//qf/eQ+G/9oPZxGaEPQqN18zIgfGZzda3nQbBYMi5iwgPJcXF9dw7CJlILzswt4eUpvFLMySOINn9USwTdTatnAovKu4x7WPh2hBvP169f4OyIFSP8FQzBXPB7vox2QV4/cdx2ki2hopAHzb0Rwo3ttNEXK9VGuu8DukpDSo7GUstlIaF2sQI9+ncXEV8WEQ/LYMK5W+nxHEH10G/ORIHA3iJCsVDXoxZ96ehplyWSguLhY4EGkOzFHf2Qj5M5O8FDZc6+z+HgcxCzYJwOkpU91h8QC0zOdL8GcU0mlaCgJqxBe9WXugGZjEeutbbi5uxnX4U3Ms6HonQ5FEO+G8tD7QOdIAVFqtxu6KG1amDfrfhFthWARKFkaMTp/dlZ4tZIw5nHQsxoGed7gEzbHmfZyArtSDAI2mbBo+6UTrtIz/WZ2rQsFKAEDOpuN2kk+ZPSfa5b/NqyGfYDT4nLL0Kh7SvnLl/uIXcL14Vj3RUWXx3g88si9X1eWQ0Y6LfpdgykIZBmX/83Jy8iFJ5UbBdl2djounoUT7cV48fI5m7cFcAyn2FVEJpmKRCDK2hnXpbg+xt7io+h2KB4hTdiZWE2Nud6KDKqWBFc2mcvfW4M1KdBVei13QPbQavcTKmGnFqAzPkI/wAZ6tpY/7a32Jfi7AROTpRWoxbPZYKmmGxeWcl4BnS7B7DL+iwGd3zfg7Ov82Pp/KMdgy0NnbZ1BHBwwdfr6LqCThEXD1BlDNKJkbXAKDe/beN2E8nmOaty0vymbv82Hf4eFmqLE3+E5f21vVa1u6G6cpdmctBSllKeWCWVjuJ+GS4Cks6k4sFxwaMefEXBBpDTsRgdOIuhBp2yoZIC2AG9Io40OsXHsSDTmjDRaZlOdxnEliHyejNMT9iIJG/RYth51vmUw6zFvI702ekvAfqVujn+o22zdctmHIWo6o+SMJXLx3ACrCLBEBHZ3MkaM+SiAJe1IR3DNEyybOEKflnfvL/Hv+pq9Am4h6uK4FEY57yMSG7WYinQG+IwLQ0cx3ZYptzyjk1Fb2+M449Mg04Gk7F4rOwsdawUkMzJYusTZaFgx4CWDIZ/Z6brEinTySMduH1QarWvJbctb/sXxOkqaEBupXwPsvFgbnohgnZr3N6YrPecGVXb8r5tZEXSbDGXrOdPIocp8dqxVZa3yRgHNPe7IPHrKUVi9DG+SbDRYzYBDqwVGwycDXLyK64ydwl4aA6puP2jtX/3Tn+AbXL98YTdwsw6yBDaIH4DtKKObJiSErxtIRE0nWjuz01ac/+Of9NBoYdKYteeztrd1xnVrZqbzIq3rmELDbZljXPGuEBRsnmICtreDCxM/kUrLqG38uxvnZ4x0BugMxjExeZna4NsBsEVZGFMzUPw3wUVF1H1HpqhOCFbgT9vIsL3MQQFDghGCYMtIpwLU9jVQXwMnqcg5Jut28pVPXsA03Oc5znuIEUhHi04UJfG0qqMoVb2J2+mopv0O3myJJl1U0IhPsBfGmyNCT6+RojPxtSN3WG8ddRG/4zBjRXzQ7hvF8GSgAJ9sUsXz5JB2GDUKYdjHIcuK9HAyLfY2tU3X/iwKzZw+yA10t9MmoYKO0DZdwjGBCCPH5XLvvxtkaTQCjtSaNrF4bh2XjA4MqBF1W8XvOuMTPIWIurBkAkwJwSmNicr+LxforNSotrLkF26ZIpHT7i0vXf1tSJ9fKIXGqTtLt2ZTkVVzq4XqQj73xN53GDM7HmFlhpVnlTQq/u5KworJaTEN64UD5FiNCDro9IL4Mzoj52nPzYoEOhdRsDXo1Ph+Y+m121t1KOhsEq09qEO4JVBOolm8uF9X9x8G2L5DpPMRQL5anZYW9SiR6wJ78g+9/vDrqNPoRLcysnEVbGmolYoqH526gwwjAeu9afunKEN5NGZnNm+0sVS0unCxdaG8N6q9Ne+/sEjnFtkevjEPX3mwh+P7euHjz6E+U3qoupD3kg/SS1oT6dCzgxD6V2m0pkf/zfRags4opgRIQ80j7wnb0b56psfyOBKAyeOIcMbRJBHdJLh0pDPAatRzAnAixZaRPQz1OBzfYdPGyOJz1s8TY+5wHEqAYZ4gwV4lONcT42Ijobg/UBjWBlksLOPAGZtqchSRS6fRWhXyPbQJbm5ux7vL9+MdjkRUgx/rHTw2sg15DEqCThydGOeFXiHSiaNQcIwKG9MF6GRktErwoMtkuzm6CODSo54AdRVUSF05NdET6ExwZmdVRSOxxrK5Jj4Xz1hmszxL7wM+MjA1A8x6otJwiTEUG5qIl2aX7LlMbRVdtsBLzi3fu9DFKZv3qaEmAISUpyZvEKmKaNoO9MiEUyYvnMNZKllzym44u3ksjo6zERiONYzSHGQSRlkP9nc3dv/6n/3j+64UzZjFgFqMZvSSuWn5gwGicLkBujJMyvPPEHswQhwITQO+gzIyVjNXJBw6BiML8NXuqmivtQnD4/CB5qjRg2fHjU7Km1EHlusQXjH+yfH9uLhgoXeM+/LqEmA3xsgcc+k31Sk2v1jufq5p15X2tm3IzxakNinpvwuinoS9E4Pc4MgKs/amFG0ROh6MBXHo3PpagCRpVUBoQ8EUzYh5FkAETzLYaTPhmYJOB6gHr85PxWUC7g8ouM7APLupIp3uCIzpKiKZ9CQFFe+INNuMfCqdw2fM+XxWeC/hJTTYIzHSsySmc/MhKQ2mtRQYDGO/DCvRezMYi2Z8viL3jE29dLada0pMJSg+N8irBjsVOVX+PTeE/yALGV2oHAzuPbexlC8Vz9G4CyXb0hQ77xbINLgTee2JCpGqWlBrEY3aMi9KfLZGQgmg1wRSkoROmXKGiPYxTTrGfPeH2GhLgJXeQNGvVlMp/mUcW47BNa66oOW881lu5CbegWwzf9kpAePCT6iGa8zscG0vu/Ltwlue3e/caK1B4skZYUeFNU7VeiwjnfX25UruS621TJIMKemZMpB8ORsZW/SxSTOm+fYl6E5OqgfEygGvODw6/hTQmdGsqTvhQnavCWWRSvXI8L8D6HTi2PyGD11J2hEs+e8SoeZLZ/3hzy/7pa/Z1NqjSZ5OV6bZehf0z17v2fr6fav+fYDOAwjyL+QSrvfh+/ObHKTVG4Eg9XQ2jWymEVyLLnVCqmkpAafQ0iddHfGzphOtvk8AONktlv8NWzFBp/pC4Ezm4zhWMEBnpNIy4hlAM/5GpDO61yISql4jTdYdnfDYE/QrCQCrczsjszDIMujqBGmx1Y8j5sXOAO7MHKAtwCaPxiJ8DdDp8zd53iZ+0AOD98b/sWHdGNcBOlHvHw3kmFHjCByyDWH38BgXZNXcMB04bK7oieGUW5y/qfpO9H4BWGHWooMuWTpnmyzsbTQpclajzrRs0U4CSGM8AT3XZArEez06gKTDX1NfRAKzxtSZGD11Vq/LHIlmLzNrI54p2SZHdKd7BkqUxTSBXKcsZ7hyYpduA/ELzpWnM7Qsrg35bgd5b7gna182M8sUczXM071uUxgP2Eu2NgI2avhEJ0I134yFYParT0WJkszjsftXf/CPFQM13RWIsAGK6WXwoptoYl5QuT0CXIyuaKcus/DIzB1kUz0o+oQnKPjiyJSNLOJd1yqRyMkANIZ6NDMNY0RqCCxrcwyIbYurrXXUhh6P8eziDNGt6OT4+s23YB62uaYgC8aPZ1VkqOijNlaL1vTTuhbI5OO0WBOsn6f1TsFO5WyG6eKe6Zai9wcU+T7Bvzy70evX6WA2DWwsOrrplE+KNu4Z68IMjCacI31Fxw8F/MxlEgrrbGSyXHjjBJD0gQzvcnZwPQpcFUjg+HDc8jIqJFBEWhITac3THy46gKDWWELokiF5bqE/Zxc0j4MpGFUUT9DK9HSdQ6XnsW6aYDeayvgQZyizoEF4Rl1nwnMvUpnmweuhGHmAMxWLsYmEolMosQWs4TCNK6GXdSDD5+qWfMhHuva7NVIoQ7LtqNHm4qNM56mY3YpEl6CzsiEsPYoGa6oBKtX4wJdNXSQPS9Ddxy9bnz8EMJClMKUoe0EeM9rkYZVFDUeAFESm4OJsTWuwqmE2wCKLqTYjGlJkGr68wh22pIHmOg4/t4BnOXfofT/0Z7k+THWrI47m6HGBhTQPDn8Vlf/SILY8OHTAe6/7zYBOk+mcw8U12vvzVBD51OubPJqdmI33Pmg9C3RKBSyeIufbEzu/1pY3AOk5Z6kK9YftQ2cQbU/jIf5cgmU/oQj1++he+0HL++d0k2XQU1+3b+WWzzn4OtU6UjfInlN9ZKbWKgMv7cmw42A2zUCULmFlpSG9Vn/H9YpWMuhCXeweJf4d9BzNCU+jbpJptRHdhNEdDmSBUZZ3Reda2cTN1jHoREna+TkimjE3jAVnfLpGUDcpIkYbEyHDlBqMdAp0qiY1rCdeIRmsz0ntAjR39+Pq5mq8efsW3czDVkKKuiKLKJ8D0Ii0WTYNcvosu9fGWZ1Mqa3yOzYcxTmcEQGLbLEEmRwn0z4FhHBCCq9hxqF+h12nWvDmmKpywZZim0eMOdpZDuBuf2jmbB6ZUc5e3lG13qRTR8cQ2ZDV56eULCgVOet8xKSFZ9IxvnI4tpRZDNvyqGdnpNLm7q10su09zcU2cZ5FyqMuy6EQDggDfM1D4DI62COirXcw4qlgXi/BwfBol+Ec8ehKHvxj0MnAj0GEQMBCYSf4EHFbAbHpIoWsjQN4CjJ6aaO/6rHS+94XB881ySta16IrijHlovr4lASdASLQjdTkIOMrRoWj7ZxeW5tC75iPMCCIPDkK0HlO0Hl5Ob786kt0dvR1yMs/Zm4+hI2N7dwbAvAOMP13B3BduCLylCMvhZWAbOFxrYhKwhsAkAl0WvhABj1m2Nor2KNdHKG3CJ49Ry8XjXIIqmpGdB7OjIBhoNZT+2P6QnF7Sw9NcMIH9lqrjIbrXVYecIfJKKdt31IiMnONNzGQwz3C84Mu9LunYO+Zn2Na8/mcBmd9WVF3kbUIZG6nel++f49auxDMaCuOoni3MLdApWDItFnVDANggtakdOD5PEVaDs7oQk0I+qfT+wp6VvoPUm0q5ZVvsAlbwJgKtBwEjtLWWZLhDa3IbadtglLJF+3jFuikkdfAofbJjRj0iKQbe1yxB6I3jqE5J5ozxonNrZIVNdEQiskDMx/QOdKRzFNRTefiLWHvWTGiM4POfu8Wf5rILcfIjJCdMqK9P5HjX+tVvIhP28HZULB3d+NISn2St8UctDmckdDq1zJTQEoLNZ023i3/5iWZ/toGndVMIQ0eaZPiS+mTre3pAfv2tk6T/b1TBUO/vqXtPzAFffUbBJ1E9IshPAA8nwoin3g9cbq876vFk9f+8QXbuKLKRdbz9eUyiB/VX033SA9M+RQt8lFIs9kt+4iCGmPP7Prny/2qvzWDhx0HH7R+fzlu+hDQ+dDK7ZOKj0lmp9dCPir1FeVH7WXFRTruDNcW6ERmEUJ81ZkUUT8fQ4b0WpZesUMt+4iwcRB7g8CwxtF70UjodBxFLWccgXJ2BgdwjI1lXKc8qxOAk+m1eaKAMvPQrfzsdDy7iBrQE0zFujmyVY4gK3qXbB6p1QS4+q8YinIFcJRLhgYWGVItGy3qOSPT7+17HpkFWyneCdBBoBI29zDoxAkWcUYnj0yJ9Fqm3CrdVqCUASKCHHdKRzBJAKwAT7yL5/OGLjPoZFlJNRlKAwTYr/X0gH+2gUHjlMQrtlPLjpZRmJ1yZ51l0Gll5/gxazodfIMdl3KIcsYIifvVbIGW+YceIBugk3PlO6l6bdTOvRLy2EEH4uww1Frl+aYU6igRY2CFNmnsBd6BM74J+j0NJckpsFe2ST8HHXukxpscbzVbcmbp7l8j0snJ8OHFoZlq1z9PBc+mN/YQJdqxF94pY/pb5n7mwPf0PG4qvfeZKqgB9YoO85JX3iON27FwooMe4aStSVDBDrs0+ok7mmJQLnxs+vFujOfPztH9NrpDfvXVV+Ptu7fpjYG3SUdsIAIVBeUq5na0Dra3zGcwUgKtvhHdOOxGTN8Q70yprhTKWuOahSIpzXlAQLCwypo3zceZOCWFWz136DXh5Vmbi25trt0tW4kxUzKQmF4F4mbt7l3C+PVMpgo0SLNoMAFKMfU3eyA7juleR75j7oiWT84NmyMGewSsitWLvCQiSCgZUcdS7sisjjbXf52iYGFIoRpH+Hzzzdfj9bffjGioBXkR9CbFRdAlegnakhLzGbhdabobr89opPOD4BPKC+eBsUseU3JZf0JNRMDHpRDVpMPEe67CdeyfU3pDcbN9uuljNncacat5wxboTHA63Syh7ci8anHqkhLW9Emp6cHiGYw4cxwTiESTLZ7DlU0DukmPLHNz0Gzsg40eMXZXpqbPrHSsu92fkUanjS/n0P/O2g7RoQAribPKZrUhKObf+slojjyyMdVYjYh0pjLW9nW16PdQWfIwbkku/leKcgt0ehzT2qQzfl4xphptUZOzHMijs/9zNlkTHC8WYJ+Rug9CNJ/n5lrOH/4GQKdcYUXJy2Fsj/yh6PoeolhB2ocmnA68ftdycw9YMV+SejsJKT2BKaZzv5N/9u3a+sVl7DWmSdBZ74IuyvS3hyDNQ++eZtMG02wLml5/bUBnF0Xb+uBxYvhNgM4QStW1lh1YWd8475/tXNsZsN2ylEd6MPRQnndNXUjbFI1MkPIaDQaRGquso0xzlX2Iv6OU7DSilCfj5CyintTHobcjpTYsJdRtCnhab8Iew4kMESE9Q6QzQCs7y0ovBehsLuTcC+kg63nP3s0MnVoLtK2ocMkQlwDxOJiIXL57/55HaaEBEAEcgKTqMpFKC7v6Cp3ReXpFRDxv2b22NQ5yl1sEgJCW2zO/GLlkpLMyGJnqqkiaytvcEIzNe6p/DNSjgw4iwwl06oIEcBY0crImjgH4bTqyce+sb8zXhQgTUNlzm+yQCIW9ZAAMtQUyPdh4ck777+ErBs5oqbo5Jm6N9ONIZ7ZdavDOweJ8ba9p0r/SX+kAYLpz0QG73Tq44lgBvsfpJcIU4YSx2WQ7QqA/yikNB90IM47V3P2bP/gnWdOJ5ctGIlwpD7DESK83655K7GbeQ2CwYHaDIT50JZncqZiGJYGoB00gWZsWHRidemtvuI26BE322MAkk1flhscHsICZY86WyOhUynPmnp2f46iCYJg4guXy6io3hCPhffH7CXLkWTN6HELi9JRCBREJ4WksrtYHwEjeJTFT94pQ8Gj9l2s4iVATvGvp4vlVw7UW/TJgFW65D2/ePT17jmDm2UOiA8cDMRw7EuwY83aA6autMiJm6m+SqQ7hmQqS8GG/Zn7TjM+CvQ/QdDJYUq+DnO0fwHS5MKzRZOEB02MFplTLQc+8uwE3L5YurHx8ec9g5DNl4F41ythnRYm6UEZaCCKru3EXhfVC28xtj2cIaKsteKRmf/Pt1+P1N5GmHd3ndjyvSyk1TqElz/AoIrRPjzxvA/BsW13CDfnzWQ/B3Q4P6nlE6c95DhiaFCgN10qGQljZDKpJMT+ah6BIoWjxVJzZZX7swcqMfNujJeeL6zxB/knMkk/dvstmRdpbeJg5l4wmp1Sj3CCNWoYsjbmFXGmpeQnATENLEZSAscaspKrNDFIf86DRpoMlR6SUrNI5C2/qxKCz0YsmOIvvzYM1mEr/utuxVbnXjR0J5WHIrAPJboHOScEqo2D5XmQspNdULfclN6FTpcz6UPuyWnx5LuYjPwImYZdxi/RvOkn43q0fPq+8wL6mgOr2fZsPe9KH3zfo7C+vpkLc0Flbknfr+ieBTu/nwXO1RUFD9yFopp1YZbisaGOxl08a/wHj3qQVZLPop8L1rUzloZnlje3tkxDbGJV0LWrvFjSuq7f8WcnjB8zzwy45ZJ77uJmfd0uMf69LGz5sbB92V7cNUb2fx4I4g21hh2LQ1QSIkUPTRpP9C+d6gEyWARXQ9MkHiGoqwsmgBIFppNEi0hn/ohkhSrQiKhqnPvCMTNoDp+yKe6QjTqJ7PpoERePNCIDwbHtpP665AIVt9HJW2UbIWA74llHRYGO4HalVsZm1Pra74UiPo1KurlDP6TPNA0xS3kYjRR6FElHMoQhmNB1Ck6A4DSDs7OuIcFZqrTupMwtMNaACsgBhEWkT8HRUDkArS+giwDTsh642AAAgAElEQVSn49LpbxAXR+G5qpVu6MwiTNKnhnYwCKaqAl8AgRPARUFpEabtQUtCB356UCOvJoi2PEqgZodyy8hr5Id1v0U3YJ3VmaeXMHAGgKkgGq5BM6cA8JypSw7ToRuf72Jdshg1T9POVGzb5UkKsucXstpBoZi+02Vjz7pMoIlNEIxuz25KFfXB11dj92+ikVADlwnYBMFt23FN0xokgMCftSFeJEdtrDBxZwJOD28WBHidIxWgCY6q5twZIxhIsE3GuI1oeKwWQtBNU+IbdlEKpqjDZn1GHe6N7ImxG6fHR+PZs2dYsM8+/3xcXl7R8yVAAMGGs0J5ZpDTDmKRGXli6i1aWocny5FQrMXcWsCRMq/9ZIPlH3H2Uj9murdpV3vwZqHQKdcjlksTVvuZkUU+ww1zIJwMrs1EAncWcmQi1QrgKBQq2AzN6/wlemFulbbitFdrXqXNySvpduOIJB+zDTmjWPXDdEsKk/gvfG8gF62J8xiVGsC6MRun3ViMsVbHLXjNDMiwAOn+Ks+OjXP6mnAEjFMa4t5rpZ3QqUFv4M3V9Xj9+tvx5s0bgNQgTzQ4cH0wFBbHGP8fsTkcJq3DmtU4wHIN+wpP4XxMEYrtd9EhOlqlsw4kDp4+PY/0W6byOA7I6CrpsmqsDVoYpU5PMTyi1R4+2auDKtfO9PpOHxcjJp5TmJ0HwPf7pwS0KLABVps8TBe2sZMQb2WxUOhKrGYKCy/bDmCWge1xHMXh2aaFxRukwqWES/GxjpnnwzKDQGm3oNHZZJtA2AIfFc23cZkxNRbfgsOcp5+q8+E1bZ3u78axzkVEdom4A63PcVula/V02mpGUINwutPe7MRWbqSkoAlN720SQ82vyHzx7BpQNMC5qfi73FiRSK5Meje3LyEJTN81MNY+r2i2dZ7TsZ5i7D8NdD4w5PVXtAi2abpnmEj2M8RgydTu3XhprkiK2/WcrTv67X9eoLPG53HNEYXH17EzaJ+bOax5i6czRdfR/MfftbF1j9D3Y8/cWvvH7nns+wI8q4SFx2590vcpw7QFNpYpUuMvyou0eXyW5qJPRK0BbaMqGYrncE+drQZnsLN71A8EfTyOqxFmj3Jmo0F1lAXwPD0bu6jZDHswutf+f8y9CZedV5IcdmvfAVRhB0iQBAiSzd443T3W2H9PlscaHUvySLKt42NZf8b2saXumW72wqW5gQRAAAXUvm8+EZFxb37few8o9PRYru4iql59y13zZmRGZkaZFSYToqdTnlN4Oq0jUjc4O2OSIOiRKJUF0MnnQ+9lsqAkWN1uNJ7epbZOrbbL4BreKcv4MOznZZUBkus+owQhQoO4fyIpEfUaAMugzTIzbtSBRl1RJAzi3xBKxHhOeDyVu4JZTpnxVp5E0TjJ51RcpIpOh87l61yuy15Pez4TlTbApwCqJfbwclvGMx0JFQCOd9ZcMREOxnYCXDnTRYjQtIotxyj+6vubfisgH1pDeArtNa6X03MrjMJQrer1DbAdlFdjhqqjEoNI/vC0TIwx4ZNUwjASKza85nbJeZPP8gQ/4lW8Qk43Ov5CTbbhwOFqwU7SmmkJPmlA/Vt4OmPgBFQSIDLiDOSqy+JEqbTH3sGSDq5Ma5DVPZ4QlqW+DK3X8709TnTvYKcFPgmgRvMdIssMjtl0KVQ5VTMnGJskkmtAzZyenKKFCRMP0Lm/t0/wiJcS/LmOElB87GUBT3XT3irGiIKKAQAaMXkUdraiEaSFq9yJjoLqWQm6kUlMwjUs3xaGUTPHQJuqZZpHjlFPma0jlPRfZ3uz4PM1GpPkYUzxWwRbrCcYGQbRcaa4FjUBVi5OeYBzWMYQ23h4cMjETFq+0bygnCq78VSZnpkp8/MQtqCmTPEiq54gRyvNfku33+IT4onVO6C8ba512uXLa01KcQ4BKJuZ9d3wzGbQEH83BSLKSqgkj+gNooxAWCrgGnHBW1tbZXd3h8YOzmNkg6Y11Jn0YOjkoSfvs2JEIoYxvK+eFwk2bSjNg+bCdBVbW5k5z7GfzBrtzHtB7wnQqYM21lcAOhsgWBIpwJfXU1WztNg0i153/izT75n5Oe/NuC/StYtO5NXQtZx7xHV3KAId0BnP9YIKOaW9opZmge/jaIikGKhr1adm+Z7AQ23xOh6lxnKHAjNi82VFu1n9hrZowPwzfDs3Uo/nxlbQJrf9F+yIyGYYi13GG2eylQzrx2/qOV2FvTEX6ikytBPtEE5/bo8auAcKIMfIAm/U0Lzm5/11INHWDScY/cjsUf3zeDpHA67uuZrnvHfivtYIeDiT368zIVXp5FS3cjzds3rYCkzkbHvYI7V+b9e3gzttpn9In/oDMMrTWZdbZ001hevVAzl8FqqxXAIwths3VmyZl4DOcwLJP9f4jGIMjNq0w96bn5GdCaPWclIzXj3EI67ot7vThrgHMsPZ1pkDYMi+zu3V3+FikH5DT2G6B2ykfD2SBiEmc3ysJf5RPCeots2Ai2smJhW3OT41VcbwL5hNjO1UyRR9R8hKPAM62KkTBYFBNz5BxtL83DyptWY9Tch3bh5pXWc2zUvX7pA8OUI5SRuYMDmLiP4eXuI4y8AIRPKg/f39iPVzmBGM6UqYqLwUp+UU+hx+B/AEyESpFOhCka2W9TldBz2SJlbAaRprgM6gikV8Z4DOmtQm4jurNzIZjqLPckLYCJyT+7TFxW3HxZ3MF8nLyTXLd8pJQHYbHEwmytuQHvov2W6RSR43mP5bSy2G4TmPAXVEZHYF/TjuN7W25hCJsn3yATZl3r1ixo7AVoFjyf5znVH2kCwPMfO81o2DXIqP4t5j5gRV1ZkeunY4Sq330+FG/bOxRVUr/FiGm7FC3Vd1w0+59pcWF8vY3/71P+3Qa9mwpND5/KjTZSpjygI37OAmz7oXA1b9dFYmqpIYvauDIuVG89oEfVdgxIKJazwdwwSfnhOBx2EhsvIhAOqaQQqOhhiamZ4u01PT9FxtbGwwphN0CHsQA8oQnNAX4mQ49tZyEgE6ZGkB4JychnVLtEpScC10wmrAchxU/g1CgwJisB6iA92xBY6C0B6+EBpchPauVGkS518S6qGOt6eSaouCv0L0GsvwTwVIyuuAAeT2IGFBRvZVArlDpMeGJUwFgiG8tja3GNu4u7Nb9vf22kbDGIbXDAsTHjpQRC9cWCqXL6+UpYsXKHh5CIyPlWMIAU54JABiW8PCE1Yc9009SMiWphbF9xkwMwaBCVEUGVfhghVyW/vDKGEKooEeqQScwwCdYa3DMyFQ0NfNzc0Ci6H3ij11mVqrwtKqfUvAScq2wCdBQSgosoRWv1GdAwNRe/NNI5dHc7zMTM+UmZlZlSyaAv1WlldaeyciOiQd1io8LY8o0qq3/dcEYDVSxZoTbG4xuswKGRgy54oNmxpBIT2dMf+qF+Yv00cj1qN6VqXcGUJVV53NGAO6YfPc2bo3TLeJMygqCQ2HdkN1Ih8YkbBAdBLRpnz0o7U6iKwh5ScNhiK0IcjKaz/dVXuG49PoPbeu28yJ9aXqFVZ5lF0JXHcG+o0NLjqBdCCbNt9pbnghDbRTJtyOR9X3DFmrsvYMFsOW5M+1blP/hw5+M74M+/NwmJBV6fMCzpCfdUz/PKBzRJcGsg/+WUEnB7mvjPVDZdoeFK02rKnZY95pfMyTG0rBm1PA6eKq9PQ6/uf0dlY5lUwkA0p4AM9mhDwPrBucBT0mJFHyMPGMybtuxONJ63vZqxNePU8LR62nf6zPZQivAn74a/KaeA2x2pOQ/DWkUs390QCjQJWmAOdlmxOeiwZVjvGsTDAZfaX3qi/jSOpBg7aBq2S59D/8PMWfK4U2MsybpcV/o+47Mt0WJptEuIyS/03WBEIRshJUXIW/hM5XCtl20IXAuIO+WB0DYRDMHqm29FJG5nr6xN4LdpiUww5ptO5NQu+gRoIKub9/oARCBJeOC4yamyyREqVPjg5JjYV3E3oHEggxky08orVMij2b1rkF5Pg+MIO4FyqXlGeQ9GfnzwjWCJ00Oj/k1cS9TT7D1WGjmtaHrmlfOm8N9Lx+kQ/YWoXqiLaYTnn2ArhVb6WAKeu2M5ZSf0e7afwP72jHOVDPzDYGTt5TDSmh23gefCYKIEs/omSN8jhmdKXjliZlXR3jwuttWGg6lnVGH2sKNYx4Wucy8XhzD41zPRwc7HMNGXQKr41T30XcJpJf4e9Iwrq3u8exXFpaLLdu3ZansyMp6kaT19Mb1pQcYeb+LVnohrpfgVLzWtTDoPawnkJJnDiuNCXfCTAV4xzKnA5CWx4kkUCPTZ7a2syI/xsiEp22uQUm05fC5EAQKihsurG5wYGj4AHwCYXJ08kYxqSwVWsZPU+xGNEHFvtV5lHG7AUAddZQptVGvae0qGqq7rBEQAkUZY/Qc8Calw+AmpQnCXor1h4vEaeI4IaoEAnthqdRh2xsdmYtCy79sTYRvJuszXRwVPZ2dujV3AK1dGub3r6d7W0uWlzn9dCsNUqpTK/whKx8Fy5eKCsry2Xl8gp/XlhYKGMz0+VsUmOOtSigEtYd1pziVpAgZbkcb1LXpow1Stdb0DYQqxCCSRnkIkNo5vDHcEQi6ahFFf2P0ivO+IXNpzIoJ2V3b4egk0A7Eiz5kDOFVW0l06auC8YXR3wI6ZNhDHC/qEjZ4hdKoWSePpfwdxpz7Q16kkG5nZploix4lGmpTWngZbV1IgYDPIFOHbrZ6uaMtrGSzJSIfVhj+uryih9y4h9Qdw0hXTMseaCk8IbAj1piPiVHeSKHaT+V/lINKrGD09L34fVaHgE+ptF4RinQlledw8/4rtfg0IlDW2hrTOpTT/6GNtbX51o7+vsbR1IDnRrLUxpyKhQJqy8OGacQUmNaTTUpCE3yeYlSooQW1NqQlOusaNfatT3w2BmA3OeenIpnNRV/6My3D2uyupale9gdoz5r/fn/FnS+rI1DYwNHgZxYK4L2If84/3mMdTPZWkz7btA5eE5025WA539h0FmXj0Fb8vzUIRhQRt2bV6BAjY5FUPOYZNDpa6T1hqDp7vyaVTp5O+Vv677fZzaB08A7Xmf1/nmv7Xs8z2M4+FPar1UXlL7ognUs/q0aILugsxlJE/wPY2B2YMigCs9jOFxS6a8KRANkSu1WPKZqbipzrc5LAVH+TMfCZCnQ55jQD/RaJfhTPKeAKIEDa3Qi4AG6b/VjUgcF0wugk2wvZ66NUDSdVW2taGm03zUf3rNhbM9LIMnh7ryICQhHweH+fgWPiN9U/U2wuUSZtY5zCs/m8VF4tRzDiX+78ZwGUgA2ptuqnRH/iJ+cpyJAqJLcJF3HUU9h7LWX0b0/jnjIxpAK0EnlKCvDEc7kvA/VYxjyz/Tf8HIajCmBUmTdZZZeM9uEwuBwYy1tMzpjFirLJkLzDLhtCM+gU0k4u6w6JR+SnsX/s2xO5B0Jam27R7qj8ZH10mz19ntdykbOroi1ZRWQFgrnerRY18BC29vbxDBgccrBqPYA70DvhHMD73z67ClZosBNi4uL5Y3bAJ1//U/rKpV8tMWncdurKKZ1tEHOvgBp7t+++tMVduH8GDDwWYBIRuei0YoV7LgJavIbb6v2d8vwRsHFoHRpoq1PKTNpfIhtb6sVBlDUyF3+lYHjsWgsBLy5RbFsm95B7fWAD2VdsQKxIBxoOz5e5mbnyuzcTOwLLTrH1lH5c42p5BUaPEaygB1+yKQrBi+wshggN5ZEUk90N72cseFYi+koPJr7+2V3e6dsb2wSaMK7t729Q8uIqBZhJTtWauZa8xSeSnDmo+wHplvxEmMERotLi2VlZaVcvXqlLF1eKQsXLzDRDsCdKKPwlqHOZKSjZnyuANMxNuqYkwpZoOTYUljUGui0klDpoB3hbuEXJU9q2RPNMpMaMRW1Cuhi/ezubldPJ1N9d+IlGw1IDNcA3lEQWqBUHt6sdGSlXla2OHC99WgIRKFmedt1Teg+oGtPIIU7Eg7NkrqDDHnKeNsSHOEdyoALxRMW4ZbBz9ZhGYJaSRbW+vSqove/6mTVSh2otR2IZ9mLGh7CBEaqxmZ6ScTs/jn0Lyt0fAczu57/a4hqKLmVqLZ6bsvQW0ucBNgcrqi1upVN5tl6m8FBamtYHS0FZbEe1ZdEr62XSN5mGdbiLbNlVO/nOrayENLB7/a+qadAeDo7lLDaOCtG2j8dI6KBkZkxVWh3+/VSZbdzFKntst28noczv9EMkPOulPMo4/1nvc49oxLScGR7a6DppUGZ8m4dAjrVpgCdHQX2ZT2P0lXnAJ35RH+d/r5q3A1CaAR5KejUph9VouBV7+HZGHKDsOg1BBLug1yWfEie/QGTUoIRLMUs2trLYHG/3WxXD3Sfp2/nuSaDt/PO4euMUx3jaEzWXXQcyOyorLXxV36WSp5Ur3PyXPLBLhOXEvpE3o42lU1PMysIqn5LAthKoPi8JL12Asy2Kdb0PBtv9Fo4FVgexSw3Gpqnqq4iY7dqceJalEpxEiGfUdG7tLdbWYvOnNU5lxAkhLH9I9WobXaRdnqAEnmABEJwEMCAHt+iyQa9Fl5N1uY8KqdHxwSc/DnoogJmCXgmei1PswCXMiqHYRUYI/RKNdfUTcWCtkt1VtSzNnQ0/HMMDywdCDYMduM69Sr1ld7LsGm7LjvrpSuHpcq6UDdUO06Cvai8MN3ntvXYkvB0GE9x1DEMKnS26uuJv2ENGQwOngkaJuuQXvtcoWdj1btabQnOkxN0ZlTuwLNdi5P6cTgn+Mz65dI04edg+Z9J1Yqfmiw7O7tkf84wbGtafUFqKrDl4nkwlGDcnjx5WvYP9svU5CTZijdu3Cxj/+a//29Jr23CI6xpjLHrq2D2Lal1HiD/HJ9Wy95Q4dLW/VCZpnsi1W5SGMxbru/yTrHLOAzpfbjr7Qa+v+m6+WywV6gdPOGWZrmIcYIGFMYFeALQQkYx1WySZZ7zFu8+CUXflhtlE4uNHFRJUScjBiA8yTs7e7QqXb5yuVy8uMRFkRdUjVMIQaGFPEw9Tvx2U6RfenIMMQ5UmqSDoeupGltYwgEA8gyZyo5PKJj2dvYINmEFgTdzc2297O3uhuVL1g9Tdl27EuPEWpNIOx7JV2wBaxkrtTZhKYHL/uKFC+XSlcvl2q2b5cqVy/wMWeEIOs+UlS0muhoupGLL0sdYMR9gwccnrRZxnZGOO9BRzGtESlR6Rgi+KkDFx5dVSEJKoBPWQNBr5encCnotLX1Rr7Kux/BoijXblCDbKJteo0PSB55Kq0RRaVpJIylMKPmOra0ZhCvoVOwxFSWkfUcMLejkSHSA0isYa3o+7Y2HJ1KW2Wb5dc3WUAuCohQmOAuIZlh0KnAqZ6E4RTwnAG2WIX0Lel3CFXT6k34pjfOoSVm0dh38ytR6vmdwVw8of7EO7EHnxBlUKSO3DXP2UPflqGWoAF8GmBl0tj3ZGAoB2KoczLXbBo4vejo1c2GECaXEFFv+rY5FNzG/Y4MU49L3wupAF4D0RmvvZ698wDW82c6MZBV2/8+jzJ7nmmrMzAlHzjfdnav+3KDTEqlSu0ZbC4a21utwiDTXHA8Bnj6jSH/nV9+Y4c//MUFnKH7JwPknTMfALdXzZSUv9mEehmpsqp76IYv1HNDuHww6Axjk0/xlIqifc2HUeOVnaF0MelD/QWNtJVkCrOMSeNlzXxdwquXtq9Ov7CDhuZIgaehWTtDn+db7G0NMIF6gU/FtzuYf7wwAC0VPJcmQ1R0lT8KjGeEnBKT4ObyerKs9NVnGJqfLGZg8SIwY2eR1fut6fAl0RmxN9Bd6JkK8oLyDYouz3tYGE3CbpzOHKTSh2peJXSdfo+Fq79toIh0SuTdQm57xeFFfHHVB7e0EgAH99vj4sBzCy3l4pNhE1x8/PVHyoaDOEqgGbdfxigaMHISICzRdtyaAwP6otc/DihTJalwCTds7conQ8B+0X+tzkSDSOvsJk4i6JEvUo8RnuUyLQSevi+ys3Kui08rraeMlHCTQYWzQDIlKPUDMsDwX1gEldrtxxATWZpLFOSBdQZ5hxv3G52RRRhUOJmdykiZWV9B4wIGGd4BdiHkC9lD4XCHrDfsDmYmJZYImbnxkbITfsb4R+gb2IfT69bX1Mh16I8u0wCE3OcF3Ym2AkQhQ/uTJEybQxJpfmJ8vNw06M21PMsSZvfop0nUwmZjTFy59T+eAJ/S8Cp3kgr4qdcLezoQp0t+qESesem6bQawStIQAa6Ma693aeGy/4O/jjw6mBiiky9z1C80lC4+Cs9d2UnFEPZ1qTQ3FnJM3CSqtAss3NzbLxsZmuXrtallevkigwnYHZ1uau0QvAWePCtuZh6RhWG3t/N2JVQxKM70txjvbUeXMkPUaoFreCiQJOpKgOQDg3Ckba+vsx842APpu2dvZJRg1DQE0ZfRnITyW8F6i77CckOJJ0Cgwe3h4VA4PD7i419bXy97eTrX+YGNMzc6U5csr5Y03bpcbN28y5nN6aoYTLANAxLRGYoDTMeXqBIWQ1q/I3hY/RqY0UIWxeZqHiDIjMrCKz08pESm1I8talE+hoSA8XEwoFMKXdToPkUgIXt9dZSUDWE8AUNSEKKUJoekA/ZOgLAd4xdsBBkWFFSDUGE6VSSQqwHcEcIuGgRTktqbbKhgCMSxmaJ8zLiODnuqJTTGemYAev/NAlYW2yoaBUiuKRzFTwhTlqtwFxVnGEsWo6qALL2ocwNmDy/U+YPhqxpBG832pmtNTW3oKTNJoEFNin95LQYxjGWp23naovOw+C/ZmnR0tEJsya12jyV6NXA3G1Dg6vXoCLKPbgjUcgDGGg093jDSXfcQNc03HIMVhZWmkwziUgr6C3vS/euDyvqCDv2zG6t+qyXZ4BsL8jHMeLRVc/SnKr99nwHZef9O5AHHqjM/X8xhAsuFjFOjkeukNkAuZdy0Dw0YxxT9Vqt7LZu/8ns42z+GFOdeiePVF1YCevYaZ3Z08PpaT3adKZsoY//L3nQd0ZuN8Z81GDoRB2n33nZqVMCr1MrmPbF0YxP4h6/zVI92ueJ33vM61fkN/Gqp4iQmilxFGPd4QYSCh8+kZ1glkLTR7SHqW6LU+2/yvnB9hXKUHVLkW5DRQfKdZa6yNHVloyQ6i4XaqFJZCkcF2FOhEZnnUPvRexDORRGhuFqBzXqVSrPeFwbrWLkhbVuMaazfJ40j12JlOOVmky9hiwISBEZ+I5EFgpyE2E7RZ6Htnp1Fz8+S4HAFsHh7wX9Qeh65HxwI0rQgrY06PAIw8sQKAoqyKYkSbLi/DeMSHMldI6FlodQWIkYsjwCvPJTPz6meON1UMqoCYmGAeXyRzrIA3WEguycLhTCwcO6OkS6vsYv0K5oH0EI2d68WH76weEfnMl77XzlfXawe+gKfY8sLeULQNY3t0DFwgvQ9fwCTH9ESfyglEBhvYfhpYtJl13McnOFco+whDBqncZ0rsA9B5eKiEn7gWTE4PFBM9eb2xKofyrcABt/biBXOEwFlBYwNZoKDanhLgLi4u8D3ff/89WX7YNwSdN2+VsX/7z/9ZWrb6UYqeLD5Nh2muRA6gswumpdw2a2z94XUJXi3LQgmnqEhS35RUtpGC5dWPkgAKzjHpFINQTEpB4wHiueQqx2QfB3WAAb9BeUWsuS0BaAVola7dqFY1S7/SSyvbl8ZXniQldpkpR4cowLtH6wDotXR1O7sphE3S3BFjI9pwoPKOdhriNbyv/dFpEx3zI9NPRyBnq4x0vgjwZiIUXa+iv4dlH17NzS1+b6ytlc31TSYJAmiElctf6DeE8OKFC+XajevlrbfeLhcvXSK4wRc8bTZvcIxhLTk6KjvbO2V19RkX7osXL5j9FaVrcEgDECHR0K3bt8qbd94sV69eK9OzKHETKnF4bBWDDMpnxHNmxRqriJ1Euu7m6UTqaXkcJdQ4z+Z1eF7D+qSN2QoZu4YUaiI5KxkEFejZ8vwiCFuCQs+UwlUdhUyZHRnhSIsVRRfWIxWLBqVBMcE5/gf3s5A0AaisUjBQ2KrVvJ1h1QxwrTUhGqw97BCCODBFu8XzpkkHAhD1cy0oKSDpMVVMiwS7YmzTluI4CvjbaBIHRoBQe1C9rg3QvIakJHflgeXDcK+/72wGm2HSoq9mN9CpPdwBFvmAjx2ey/HgDnr/0kGY35n75ENoUIR10Fq0wEWWXw6tbMl1y0fzayOlU35c7AvNkdaEGJcqEq2GOHYjVh5TyJsWFSvJyZNiXQ+MeTynb+jsXNcsMrE/TOU9l8Cvjxp1PgzP3Hqes6R7zfnOn16s6iteU63gGPxuuufhQ2l7QGIXavZ6ba1zbQjTW9s+szpLzP5qe81fvpf0xpeDzk7bwkD88lX9p8zLkHViY2SNmEyUq16flXjErKEhratZSwxxlL19kBmmtmfQWQ0Q9fyou1UXjxgM90j5HIaPSefWBDolo//LfOUcE16UfwrodOuHyVZ7tru5DiM+M9EVOQ7OS6CJiVqZ9nRGOYxEvSeYDUDIM471qyMEheVTmJGiEHRGeIpDVFAmBeVSCkHnWE0kJK9oJCVCPU7EfgK0BHgBSBAdca7MzsykUIDIvhFlU5rq1zydA1RxG9j70x/JeWzMkA4SwPDklPooclAAzBwfHZQjAMzD/XJ8eMAanNBjjo4OqJsgccwhAOrxUTW80+vsKhFefag/aVpqihd0ZlgxYJTRlfskvHW1IkJN0OMQpwY6rYORDgsARs9qJA/NeQes93TOcmUexke1qkU6+1udaidba2e0Kw9oo8d/vD/RhQRwRTWOxKIT4/zZ1Qkwdnt7+7G3BTJ5FgQNmU4bYrIJxvlieKBTHqGU41gh8McXHDgylqkcEDAGYoPhtUZSqPn5Werb0LPxL66Fvg6NwNRv90WlDiXPYVCpoBPOoLW1MsuklGmwhJYAACAASURBVFPUTfEFp4djgRcWF6gvPn3yhFRcDOfCAui1N4aBzigJ0rTgOp7SF3xoSdnOAqTzMwVoqyt5LpFnz2UuQZmAp448eWEnhp0ZSRhbmbaAxr+a4BDaA6azdqBiw4jOAM+bFH8MLMAWa9M4N5I588wEBrd+ZK+KNiMRjBRB1G+0y19KvzjS+mZGKoBZxNNNyVpAnR1t4PsQRaDEOay/44yf9ZTqaI9Dh7pewQb5sGyKR7MPQPCIOqD32VOm7KlM8Qyr1uGBwOaLNXo5CT63dhg0TIqF9x9iVbHYbt4sN964XVYuXy5LFy/S6gfKifopT426IwUXLcR4YzNhgcNNj++nT5+SqgrhBTExNz9H4Hnv3fvl2vUbDGAGZdTxC1KiA3TiUygUAbZbjJkzp8EoACVb81ETqBDEN2+LlHH9DrqJ9O6WSY2fR1ynqRCwSh3sHzCxD6yIECIO7rbVUQ9y9jDUtxL/noHep6eM74VQgbWKSajGILhEYwHArdluY20RIEatTys/gXO5hqTjaE/gX6xfUjZC+RH4BIAFBXpadT8JagV8ZXWDwA5LbBzoNRGTvcTcWsNBpyzJPSCaVGYbQSoFMagntpLGMTyCbt6MZn1Fh4I5gPFQXa/Gw7Q0OoO6XniBOLjaSxb43oRVXsb67rQjr/mqVXkfqO1KlKUW9p/dgRbVCNYssTq4B8WBJF1YuWMVqARR5PiOjjrMz+uBoDO8BwKbSplO5cDxM3bAVuW+B7oMXqNZoyRXa3um7zbZ1elVZrx0/jAEWKWxPNeZNOSi11OapSCd98veAFX8fvmN7F0CnXkJvRR0DjEYZ+dffU6QpNu536DP6P68GnSedyz+1OuGzk+ATmsvcdgMonPvh+q1GDYHwcPPDKSgbA5rM9uTslb6iY6jqkB0lLEgs70S4nTMan7nQGtxb6Cx11iGf+rQv/Q+6eSvF/t6noYYdIadud6ioQpdx3+MHAmWi8qcLoqtMrXLoO97DTr5DtMPATJZ8sThLQChKok3DvAZ2WgBQlEuRXU44elUvU4YcJ0VnmdoZLcla+FUJfYANuEZguIuQNgYbqxRH2uCa6CeEUMMXDUEhEpPk7ouB5KcI2gT9In9gwN6p5AsBnoeabQAm8fQXw4jQy1Ap8qiHB6jBB4+t/E9kuiY+dXxVEbek/BMOomNKkg4zMmUWsl+Hi20ObeShHGCJU9nJIsMJ4L2VNLZMjbguzNwFENLOFfnoJ0M8limhHkcz3AWpFhsh1f1z30mS4qapPAAAkwqPK6Q0Yg8LtCzwBJ88eI5DQ2O2aPuVgpBPRxfAJBYY/PzC9RHMUeoAY/P8e/x6UmZnZut65+gcypA5wHo0vtlfm6W4WjQW1mp4vSMyT6xB2bYFjAOm6HM3lay6qbgKJsu21vbpNcqq/JkeLjlZVU42W5ZWlzi3589fUr9XaBzoVy/dq2BzpCLbDAVSXovNBEWFlJ8QlyHcqyaMAHxQiC2ZBCvk5YjvYeaTbPeVIpdjYUL0Nn0s6GySZYjC514Hl3i8XntdAacQpT0iAYFkSAqNoUCj235N5VB5Tpq7ZxINgTFDCPgGo7Nyqn4AAaE12zBLebCAs6L26BTnQzqSMeL7IEIITugcQyqy4LvKeNmb1NayWUbYoMSAB2flIOdnbK7s1O21tbKi9UXZXt9g17P48NjgkQKEngjZ6bL8uXL5a233y5vvfN2Wbx4gYH1BDfY3KxhCitggM1k+QFdg5shspbBSgRA+/TJ0/L40cPybPVp2dhYp6AC8Lx+40Z548075eatW+XSpRUBWewfgJ0qTEyRTcuFNI745njUCoZhKdN45zTSjqUwbcP1prgNbJ0KagL57mdnNDpQMByBioKAe8V7YvN7balsi2gmtIpFALgDv7EvcQghuQDXD9avufzhWRXFpQEUxZYIJOKAFViT4YLSlfOuFPNOIqP+6Bni+Y/RWqZ070GJnp5VYDk9oXg2rLXYN7La0qMZYNPKsajnjkdOCZToIVV7ZIkeoWrQemehn5QJLnvRVdpX7OnaR634l31VJb4a1uQR7D/Vvwu46zC3kSN7nzvKoJ+ZZWXEq+T+Glw7+VBTkmNO6eH2Vz8SzB4aDafiOgazrFZp50QNgTjcf5cKqJbm2D+2itf4eBp+uqCzOoFCFPEQ74GnamCyLznnAOkMmpkYeLPLzbx8DvuTNcrHw/38J/p/2pny0uXEP2q6z6fuW+kRY8Y0/tH3vgx0xvDXBjZ6bZelVEezl2shsHmNW87rcgRSi+OpGSmHlUzJ7TrfqLx6jPtXjAKdYSLJwl/lFAbAXmOuDE0yFDWimazGhvD4if3rCTBTym1Q8JKwYsv3J3ZEllOen8bsavKx53Ct/crjKiO7mCz6et1RH9xvVSb1H3UO17/b8zqzWg2EsWOzsdDjLeAZemg4RzpOkFQDXZ/H3NG5gNiWlijPbTQAtTeqMQDFIjLoJO2WoBPfzeNJ8ImSKRH/CcBJ4BmgU8BT2WsVxiOGEErpARzgmxTdMAwr5EGGPxicB2O1BZc6M93xdPrvAeYCXoU7g6AaLKxnq6s08JOZxQSQAJRHpTChjmoBkO2Gb+oqR6TZAhjhcwGrdjJCZzR4EajTmWCg6d8r0HM+A4O6lm9Lpk2zFsJYXnscusO4gSMN6D7/5EwhWK1WQLF5uB4iaz7PzChZqLHWeKMuKeMmXeGggmYBZSfI7GAhJLEM5wLaSN3vGIkvha+g1126dInG/Oerq9RtL1y4oBrtk5EReXyC+iIA69z8PPEC/sV74EGEnrw4v6BnHx2VmdnZKp5hGJmdnqERA5RYfEN3nJ6ZClabMu1Cz8bampmf59qTPGpUa1JxJybJfMOa3tnaKhubmzSMkF5LnVNxn4gbRQ6cpaUlGk2ePXtWXjx/znMQlNvrV6+VsX/3N/+M42Q7SLXs1NMhRKAFSvUApKQ1sdRtcfKiH6S9NdCarVBNGCYrGPWpnOBIUNYKE6dt8LQY9AbIVFFQvI4Ar9JWJUzrI6QhSwjUoGpdQNd9lAaht5McZm9cjnbNCGVLHgVVUGjcD20AxbB15DM3S/NKSNg5gQ1AsgCGPB2htCeB3+sJ+9VRsHsJT6xQZKmFxwkUxNPCuqMdLssQNgyKve5tbwtwPlst6y9elL3tHQZ8kgp6JAEzMT1Vrt64Xu6++265A8B56WI5Bic+3oOYR9V/OuXiBZUDz4Z1BF5meE3XX6zRAjQ9PVWuX7/OJEIQYJuba+XRw4flm6+/Kc+fP2fsAQDVpZXl8s7de/R6Xrx0MawLGj958CKes5MZVf2zIix7QjMA2FPpVAnZcyXKaiQSqhTb8HrDSBEKN0E2CyWrjpW4+6pnReEd3kxQLBjzCUEemX4d/8BNPYkyMjPMZmcvOtdF1MSFUIXHE8/BAUCaCejLEQDOhE086FqGWe2HKDlTvWUtUN6HmPaEDknTLDAvqPWJfwE88Y2DVwGq8OALDNajsFJx44A3fZ8Ob4Ngl7yJ+IgaXw4hqH1SPf4dgGrlKCtJXYXJ8mmU2uXPu0pV84haRlb5lgw/TeEZlIsWrsT5Bp2hGImyqru5/5J8lTyKQzbdJytv+8JzO/CzshRkMHJ/qrc4VnhW/GrfY0wjJZUuYVHcxnpwJnEcxPbi0Ovp4Wb4RdNxc58ldG057qrBLZFOgjVVQXALh4PO7C2q/XpZUKSVn7iYMncAn49YKUk+DwU4HY36/J5OKmSyXClhRWRW7L+jkxBklPM3ms5TLf1c10LP25mvq+vbRoEBhDDKmKxVzCl2X3pDWM8etjvP5euCoYFGtWkfAX6yx1n25ubVkK7SlPLOXAw0zZ7OdtJKe3CdbTUF86Y5dFmFtoY5z+aD1j3f7VMbHcAR60ZhrKvKyxDTycAWOW8o0ugx7f+lPyRao2E41LAMfjXFoyZUa7J0+Lvpxcuyzvu1OkUiEYsGvJ3jWoUxD/ZeKm5LMlVjAt3gLOpU12Q9Sf9ryVUcmqXyJ4rpBGBU6ZQKOvk7ssCDIQQP5wTrdJJ15JwJNABHuZSg2bKh/Ey0WyjsczMobaYki8rOazmMdoc+nI1F1UMUg0Q5HGEuQhLxB9FOXbve4wRAsb6xUb7+6pvy9OmTcri/x2/QawE6zwA8aZhXch3rhaxHHt5OOh0QThWJnMgcS4ZP6tJIiGMdS0qCDNYEhKq5Cf2Zfa469JhKrESYF1aFSwJS3wATzHkh4nnOjUGdIRl9DagYx8vjSDIrJzpSBlvos8iEqxhUOhDiWvSPuhrBt+JIRYnVMCtfi+imeAlzlSAPyskJ5xRjgvYCdMLbifCxZ88EOllWkUwy1fbGfUj2A90Yz4b+hx8AOsGeu7C0RB0QFFoAWIf4OOYSbDUk90ToG+6dnZmuyYhwLTzbGOsZl+YRABH7jflH5HygHglP5/Y23w3wC90Pc445g36K/CUAtwuLi2Vhbr48R7+ePuX7FhcWyo3rN8vY//Q3/x2no27s4LArY6p3uIUWFNxWoNxCvN3bhLCF7nnEWBXFXHutzELOIeKaNFwkLG3QCp+OekftVypFYetS/x6tffWEKbFdZ9C0mFhsKICrFMrmi1OrrwHGTfXVmNVAZP9MjUFuc01s/THZSn340Reasn3qWm6ujsIrGdIXzrLgDBmdmoPEKojzUYbVt5aEkaLpukMAibvb2yyHsrb6rKw9Wy3bm5vklVPXiLTNsOQBcP7wpz8ut+/c4eLcPzkqBwB+oBWcnZb9wwNaQZDZCkVjd7d3uWlWVi4zaH1rY4uZcB8/fMTOvf/ee+Xu3bsUxvDJbW1s8P6HDx+V7777rmxvbVHAXrx4sdy7f7/cvXdPGxjxEvRY69123TdQLwWP0xG4PxKIVaUk8+PqYWv6lQsXxzg5oZS9hSeRTKoGtNNjLmFFQGmLIcurHNFSBCq3CirjM11LyjeSEwB0gkvPerGmQbSEO3iPQKeC/p2Wn3EksLA5jiVqcSojbYrBZAe1c0z7lbe7LSU+g6VUVN8TlAvQmvENTywoRsjIRyWAsRJahCprYy9oBG7zT6Lpn4GOn+p08v1cwnqXrZRd0ZQXeCg+vSVf5cA5LPF5vwzDLN6ZbFeHph7jE6CBo5jBl1UgGzxCroQakdVdtt7gg0A5ClmrdylWNvoZs5UMRs0g5iWv6JBQwjgjjaXh4eJfYzibUjlGMKaPKzSNvWKA0cqnaIhDrtS1FPvOVuVKVW9KeEjBNnMc6GhxHtNRAi2NhR8yOpItwEZGIZCrw8BF7bfXWSRpiIN5iHQdWH3n8naaPGPQ6THymVi97z2FPhQTeqd7b6YVP50LVeWs51K3w/Xs6o1Dl1QzfI9VwGYFrzpTwmgT48jz3X2xEaqOsdfn8HNrqGFhyAQMGAJGgLq6R6unMQxawRRpxvhBQNxZW/FnAy+/nzFRNLCkJHPKTsczvJ/youogndc1toWMZjlreOgXw854m52TZR5LttEKuwM3VDSOyMlR+5dZG5LwzcDY8fjGPubSaXMsoG+BMzjGbR93xYLe1NaI25OdHmTq+OQhay68ijxH9FaBmwkyrgD45L3UOWOnSHXC1HwgusZJ9ZhBPuqK8zwM0Olsn9ANx+HhjASACE9xzKcAsAwVXjtIegjP1Pz8vDxJOE+rC6FNtHehjOVhkHDISBq4JrGTlu9QELgAzk6pF0BPQBsePXpUfvf73xMonDCO86CckY2F8DIlFVLsptgAHHPL/MhvYUApsBngOMqvyXapcCbOf5S1yzJbcqurjKH10KXwSMHBOgLU1eUNjzAnnFdRCQCGUUy0dKhYo1BnCCoBZJGfRAmPpDsp7Ml7BTovvLjQYxRedsKQI4AvlqJjLhBQZVtddrwFNdARe2nDE8KrkEwSzwb44tocG6NHEM+Cc2X1+XM6VsAeA3hEn9CevYMD6oyoLoB7sDbw74u1NerMF5cucPgAKuHJNOgnwJyd5drb2tikjow2gZ5run8FnWNj9JKib8QlwQAgkA6ADC89dL2Nza2yubVJYAlwfLgv0Do5jdjRA8aazi/Ml4X5hbK29qJ8/+QJxwq/3yTo/Bd/3dnt8gZ2BZsni0K6gs6mFFRrN+e0BXAPRzzDj2kuoVg8fI/zjMQ+4+ZPx+rIoy9lxLJwavXqlfmpxjgkTratLXpPZImNA13WFgEwUm2deCb6C2pGtZqKIyXvGRXpsCpxz+P+UMJtGazqnKi4Fpwm/eiQ6R8QDXR6v1eFIamGvDGUFo5pxz+iZ+bJt1oqXTEOO2fOYmKfbcZvbrx4wcRBiOM82NnlpuW8qwcEjj/40Y/Ku++/x0yzuwd7ZX1rq5yMjZXDk6OytrlJYbO1tUm+9+1btzhOW5tb5erVqwSxa89fMLD6u2+/IzC9+/bb5f333i9Xr1wuFy4sKkvWwT4tc19+8WX55qtveD+agCRF9+7dK3fv3iuXli81mjgPXcUsetOb8lRHglPXP8VbkH3H08l5lgdVXs2gNAatUTU7I59xNV7IaIH6maTXxjeF3slJOXBWOApCBLabmnLCMUbKagdw1yD2qPtp67zuabTd5s+3JTpWF4Fn0HSZFGGyLrQMHvhhJ2ubNUp5P7GnIDjh6STwnAHXH+VXEOupjczEQ1FPVeDTEAr7QQdATUBU93krMWKlYUCh7GyNQalgkDh436CSI9DV2BT8NS5rh7eaGkd9/NAUa41s8/b0pV0FAXGoSkY0pSx7XwS34ytAWFX4ekuUlud6EIu+1MgTrQwP5Sq7mYFhkg22preVUMF1BRahFNhYoz0h6ZHBaQckZIAXrJEuShoETZZD2rCnQfUc1LCrsh772nOVabzdeXDfE1vF6m9eFkM9pVZgrboOP8/ap056MVqp7jzBHthaomkwTqsvniy38xqv3s0e6ORQVo97UsyjEXV0O2E1A6s4Riv3yTtNO0NHoAFGl2ZMhogNWzZIpbi0kUGw5zEa9fuRjD11PfW6o30fJwCbHyeEbuhdHeu087F+cfZPK+M8W6AvITkePdc6IyBjmIGyl2E2r2O/1PtJe1Yx5F2RN2xd5WvOue6GLWOugSFebbtz1JUsKbRVrbNZdNn4ZpxYdRJ77161h7r0Y03XcNBZxWVdY5pDU2TNvqtZBKxgByitOQYCoAhUyUhQ6bARz9k+l07JDLUTSuRHzycMvSzppnqGiH8TvRalVQBuBTpdAo8aF8746ZmytLBYZmaQwC+XEwuuH63iQSd2yFkkFhw+8zKsey4lt+OcqmtdAOcPf/hD+eUvf8XspKf03KFMIF4HoAhPH0BWK6zVsIHG2JlVsfaZGT/0ejuxuCcAcG18hVGaaFEtojMp5D0dKc7vwYnFtTKQszxh0FqdEwV7TMZ8ML6O6KEkABsHuBQjDV/w3mH8QBnF9Qcoh0igqZhWnpuhSuBaPAv6C/oDHW1+do4hXaCz4hvrwow0JwACMCRrLzLNQpddX1+jIwHOEOiFuG9hYZHrZXt7i97OxcXFKJMzy2sA4g5YmuaYXkWMCWm24+MEdLu7ewSqGF84aaCHQVfDWkQbAF4BDAE4N9Y3CBoXl5YqGIYHFoAYazmDTrA3sS5ZModZc7Eupd+tb2yWre1tOouwrgF8MW9wiOBZ6Mvs3FwDnd8/IShfnF/sgk4LPG8kTnFsvMFDUZ8MVSoq6HyNJEKOsUwAzOA1zBfa+MmaO4o5leRhs1hR8ZWL2DUO1f7G95ZuLCUaYlapg5XMRhvChWS1O7SJg0KD7KgGFcmKL6XP8SFY1FLL4NGpSqvHOM4G9bPB9QyAmlXJAK9nyY5Dsh71amAH+1cGRkgnH0lWdqnA+G/cZMcMQAa/H7U3Xzx7phqcOzsEh/CoKbmShCesH/ffe5+gc35xgZTap8+fl68ePCiHsJhMTZS1jfVyaXmZmw9lRK5dv1bmZmeYrZZWnDJGTyc47r/5+Dfl2ZOn5cb1G+X27Vvl6pWr5Z133ubmoUXm5LSsPntavvn66/Lgmwc1ydCVK1fK/Xfvlztv3eFGpmAPTx/nNYwB7G8oetIvcsbmdKAmr3UXeIp+wP+FomUvJ7OyhS5G5YNxaaLAnjJBlSi3jOsExTY8oPB0IsW1rG6uvySwzCQD4OVH/31g2RLHsi+R9lxxFFH8OA5q61Hhp+e1sn4jBlYZaGWJVSyn5LTWgRUwH/haJvFfGIyQdJmp4UEBniMVeApgFMkTEAs6gzlz8oUAuDppwvtvy7dppQAaUkxase9R1D6dEh0Vy5lUe8pqVeCG6DqjVLQ4F/uiMJZMs3SJetSNHmNmS0lM/tc0Ih6qPWs/l0sCaGJL2AjUnpE0vXhq4oaGASSkdEt8UP0QPWXP+90GM/7ukYj43/rCoACHIBGwsxITclJxBW2sctI3x5lqybVuWP715qSNRfbTDk6c/xqpjijDENsz3NuJF0vxyV7ITrfb0o6XVUlZk1adT52Pd/S8qkOWXvpIQkNnShrG+kuS0TYmpjWe6bRcY/EIr+Eq39nHNFcp7KDzjKGNzXTU4b2xp4Nzkmjjkjc2NFmKvLo8ycvH7CV/NY32NefAbAM9ObTQIa+xgc4GJNPbKIepuIe30yEKsSrPW3OTaziAWg1DiCY1Q3IPjLqddV14Z4y4bsRiHnp1f+8OZR+kgQpwTe2HrNK+rM4vbyFWVfZRjZE3K38RglnHGTIv1egR+UH8Xp4mruOJB+Ds8jnGzyOhkOto0hsZCTbDI0r9sOqM0hvxHJaoQEIh6ppTZRzeodnZMjOrEnG4D0wwGXsbw4j1QsPwCrCyvLzCe6yTaB4U09kkc9hHnBckmQhC7UisEyXA5CvogQfwclZ0ye/Nza3yy1/+5/L3f/9r5uzAuzAEk0iCxDKUKrMVjmG2SEeGDIL2uHaPWzP+JMtkOAlPpvVhPalafkhhDZ3SHk/qMrxKwBxJFhE7yKSMTLSjEilMbHQIwHlapqaRyGmszEwrWyv0LLwfehWAGGitSIaE+vJ4OHWqWGs24B2GZxd6F8KkQCVFbCKS4gh04pkqrehvPAPeRCQFYnKp8XF6/9bW1gl+4d20YerChYtcL0gK9Hz1OT2Ei4tL9HKjDwBx6CP6xCRBiOkkDXayMgVBr8X19DgyOZAArWu8ol/o4/raGvUxXG8PrEPmCDqjjCGdjkySJdCJb+gwuBe6J9aJQSd0PABjzBdAJzzDW/SozvL9a+tr5QlA5/ExQSj0+LH/OTydHmRsLmyAurD71sVY9DzA0s+Wy1JIU9zBeU6KAJOWZbIyRJxjPTDDg5rinEaIz+4b7e2LftliVW37lSKQCwZrY3lDyRUdO4yI0zRUWdyY7TR2IMGFLg7Fq4FOb6wWnmyLXVOkLY7dNx8V2gwxLjzEwyNjpSL+rcqxLbcJdPbPlaxISw2QoqOMmeLig04BDje8muurz8v68+e0mhzuoYbTEa1hUCJALZlfXCxvv/NO+fCHPypXr18vR+DBn56Wbx89LH//24/L2uZGuX7rZlm8sFSuXLlKsAkPITbd7OxUUDhlLQMYe/z4+/J//h//V3nwzTf0gF5eWSF9ANRZBzYvX7pUDvf3y9rz1fLtt9+WL//4BQOXISSuX79W7t17t7z55psCnkEJFUAMxS78bDYa2Pw8zCtsRTAvMNaCMrCz4SEAqEBnGCkI7uQVZQA94wAEOllOJ0rqKLheGWlrxmQHrUcGW1iRwNeXgUJFqrn8gtpWExNFEqOOByQstuhnKwmkuFKVV9H4wyoLKyvHgd5axXBYC6ZgCqOLD3MmR6IlFHGf0xTiEErTs6IET89OM9EC/sZYGK7NMMDQomtqU0YjNpxEcrNhlvcK6ZL121SvvsZt/XGkojRM+xr0wvmY5NXhgOCKonEh7Vruy3S/a/8lKy4ttSFxuS7DyBXSQX+LZDytAHpbhZj37JERjugCqj54o282ZHv1nlZKp9ogwNZXtjU+er5rfeb3S37021NljUHnMOXdg1mVEMtcjbbenOF7/Bru2/bWYHh0mCx+oZ+SwHOd8hGad21rmONNKTvHAeT5HOm9G3o+JpWxgwmdIEx7vduj3rGX/tjfAgzRjS8OXRjN8kzXe0YOST49hh/yNmbp6Ix1E8Ze7pE03+T/nGM8z6NOtFXSVmGT7+d9gpTsbvdzA1v/Q9+uhgLHb+F8hPEQMgFnHDxY8AxU/Sqy27+64x6bjiR56fwP66Xmd7gsGzUqrzMl1aDttRX/Bs4IkNb0mLwu2vsTU84LgmtnuLFxFPPFBgCuhZqU0s92xnTFRjqRXgOlOnNykkf6fCMZEUAYEr1IHIWuGw6LmuGWYSyK45yaUcK96tSIMmG41x42AFAcnRNTyl9x48ZNsprAjHO7JHcba8D7VeC76cdduaBssW1vW38VSRVf6BdqOH733bfl7371d+Wrr76SBy/CaISvwdKL+pkysdfxsSZl8cy2BA6obaFBGnoByuOpI2gXgCBDkJzk5/RMcZT4PhXIg36HZDfy14paC7AHoAYwB1qpS/Rh78GLDPC2cnmZdFJ8gyKLdyAXBnQd0JxhDDjY3yfARpsAuhDeI0O+4imhz4BODP0WABCOAThLACgBBBlqRyLYKdtE6nFRplYALxofxieY0RWsPlwHoAk9D+OBmE4ASABSVGaYn59jiBh0J8gsvAM5SwA8UbNVoBOU2SmWEwQLEI6axYVFVpWgzo6cKtDH5+coc+ChhNPoxYs1/ox3Yn5wHcYNQLEPOunVZzZjJQfFukObMGabGxtla3uLHlN4PjEusBNgveJZAKXoO9q1vr7OkofQZRfmFsq1K9fK2P/yP/xzif5qqbD13XuqK3aytalrkdd12TuqxVc/7Mq1XpyFBXcn+dB4SiQUAlOPC8XjHJZLbcZBikQTVlKsutc1Czlpamx51KypFuhQXhj/2ASiPEf2OoSXyZl+Q3Wy2tOIfE0BpAUk9XWA6VkDyLugzQVMkwAAIABJREFUM8fuqLWmCAzGgPUPGF9bD+bwEAFEYMGDBru1vl42nq6SVotNygXOeENRjqemZwgoP/r5z8ubd95inMTW7k7Z2topLzbWymdffFEePPyuvH33nfKDDz8syyvLZX5hITYswBg2odI1+yAAB/7LP37JhEHYKLdu3uQ8wZv6+PEjvvuD996TVejoiEmNPv3kk/Lga1BtN0hjQYpmvA/AE0IFlidYXTKVu2VttYoxWqHKXs4ILpYC7mD0AB0SqBHr5vXKuIFWKqWfUMj1XJ1ciLGZoIW4bAq87mNjzEiGzQ8BCQ8iDR8pSZLXIAFQ1I104gKu9lhDNdERYkdBS4lvHkRBs9e/uAfJAZosEOC1FzJiKdhnANhGy8J7Ifhm5hDzqXZPzyjOgHEvE5PljJl4ZfmlchH71YcYf4/awS4ZVA+z8BbWmUttJI2QnaHUaHS/piX2t8Jr/m4/mjxPPBATLdJ7ssXkaJw4/gaRAT4rBjbgNL/HcItywXIlq8J6QP5EoDMU5vgD1y1FQUDiTuys72403K6HsK96Ss1w7Es24MgWbRZJk3Q9l13Y37oKsJ7jdwXAqyyErvpvWFbPAkvpzOzoxbmHVKzLir/Hvh2141NrtDbsDZTm1AMlQ5aPz6hXlD/p3+klKiWzGcniKOrsd1PChy7eIZ7OYyjhWgzti+N8muLHwtzwKhw+5KUk/vF5jTpuQi3nzedjJwYtPDEjdmBeGefapH52pc1GqYZz3dwusteye1tvVcQchwOP5yOyO+LsRCkJKLGw+iMfAcsShCyTrSQMJC9F3NY1JMzkLTrH2uv1NZbscHPbPwjx20jV9nPWKbKu5TEKYRQsm6ZLVeBHLGg9z2D5fBDY51sbIVE/pee1OvTSNeRtbGVSdFaQLlvRsgZSDhmAyag+kBwaNhBWsBpgg20IQBiaJkUhPHUGCDIcT9Bbt7C0VD784Q9pvAewENMp4h9lB6mZ5SGj0Za8/12OQ9IpziPbysLwDb2DSXJOQJ0U7RSJYf74xRfl888/K+vrG+FTBNDW8YnXQD8x6qWsoNdX42RHBUC2xi0qX/jvqJsZ4JIMrmOUWhG1ExlzWesxZCtYYEgqiSQ5BJXbOwRIAHrQI2C4ARjD3wDG8C+eDUO5DOfjrOF+7drVMjML7xwyrAogQsXE+50UB6Bzf2+X3WJJksg0jPGzPsQ4zukpJtyBZ/DSxYv0kgJgGSxjHMVQw2dnBFzY8xgjtBey4NmzVY4hQKVrdEKvhX4Eai10Wty3vLxMTyyeg7aifxgjOFygBwl0TvIeOIRg0Ed/AdaRzRZ6+9TEBPVkMAJB6cZ1qq05U5ZXVvTsyKaLe6hXhqcTzhnSupEAicBUawSgE+/G+gDoXLpwgZ/t7wHsFjLZ4DnGWiJFfGmprG8IdKJt83Pz5crlK2Xs3wN09sChNr7oqD6ZDCZN1/OiDrN8yJAQCj26rGVfR1RnmkBSAg1SSe1z0LnbZ/f8Sw6OkMf1Creb2bAY6N2NV6UwqQLX3H2pNI0gLG+PDyAFHVubw/3i3VdlXyqu6pgmyy5BQPYORyC56Ecx0rmvARwzuA+R6PDsmvxiGOh0kHalU+WDKrQsj7cVG9t2GTOJmpIH+yxNAg/n5tNnDEje392V5Sm44xBLK1cvlw8+/FG5/8H7ZeHCEkumPHv+vHz+xy8o/EBN+PbhQ5Y0ef8HHzC7rK2RFGZMHSnPHXn2+whiRwbWE8Z2AqCAMoupwsaHgNzb2S133nyjTAPAgHM+NVXWQOX94svy4Ouvy/bWJq1cb915q9x/7z6pubDGOPMYBA0901FtgxmK41S0Ip09Np7jDDxbbFyj6WppCHRK1w/li9TXY3p/lWQCQkWceXo1I9NhNx15lFphJlodWxBiAG9cz/BGev1GrJaMHqKo1LVTuTU2DjkzXBxOiB8NcOvDkLEMTlw1rkLGtPbGnvGhw91ikC32TvPWMVmDgCRriyLx0AwC3BFoD5rwbBmfgWCcjviWyKxbEzc4uDtW/plq1pJaXek6KYFFjmGWntHxClluDVdf4obkpxumc3vPtHhPgU7G8CYY0gednCeDHDMTesCIdPoKvprErBkDEzN2LBItNVkcYi+8pZVZ0WkXbdQh3Vqssta2aFZtbLIRZojQdcbm5NkkqMV+lkTUt+ektquN8yhRbvaA2AWR6Csu7qr8elaFzfFo7zm2onZI7elSR7VPOvir955+G0mLQ3z+S86h9qdQyCOO9Tz3sAuV2p5ryvmpg97kkU3pry8swZRFud7HNaeskh4Lg5T++f2qble5HgmwtBK0M7qgs+FeeqNe8uDXBp12gtchezXojCOxrl2dia/qbfu72FE6N6FkMkTiSCUSkBAGRjcbVmVICy6BDXhJ7nTf2hqRvV7nbVk9A5ww9yV9yp7DEXmERr42hzyNvDfmWWdG91ENEIas7ywIJ6zR39q0prCCZFAVewQfeNXpvlar3TIoQjcCQHUtMZZisYcJOguBXnuOQaXaxFUc86mEj4nZRO+eJpnG2WPrlNKzIVeu3bhZfvbzX5SbMLAzHlCgTgYcAU4mwWFBBtWTp64coWBZV6znOAARAEnkiwDQwvsBEFA1YHtnmwAGZVIAcKjHRqKd8QmUSxMrSbAgjKauSx5nP/7EGEuwnYJq6tARJEdEuTtkNWU7IkZxb3+f2U6tdyGGlR62szGCTgBKtBW0UTz/8uXLzNcBHQIeOgAxgFY8FyAOIA8Dc3B0VJbIplspc3OgNSP8DdUSoEeO05APgIr9CAMRYiEJDiP7PgAdxoBss2CewcsIbyU8wsw4OzdHwC6drYjie6w24V34OwAkwCN0V/wd44u+A1Taw33pkryaAISPHz+mNxPPh96KLzwP3kzcByDnygFoO+iyoK/i/pVLy6qxSgbiId8JcIvr8U1P59oadWTo0VgvrBsa9Fm8i3k5WIcdlGBhIQBYAHyMBwAsWHYAlaDQAlSCAr67e8B1DVbb3v4evZsA8OjH5uYGEwlBDgIcryxfLmP//l/+TdCx20ZunsFRykFPGFcretOIWjzYoIzixuiBzuaOlyRS0LYOq+quTwAxe1T7b/DGywKUnpmI6fTnzbvbFHFdZ/FhBcUlJNS2Zn3WIQol2Idp2/QugtuyRkpxjGfUDGkSOBpCHa350M9yudMv0msjNJz89ySho6i8zHoWhj27fIBbymQnM0mxjdiYAHu7+6AFvGCm2h0mD9qmZYjUWtJqJ7kQ375/r/z4pz8tV25cZ1mUw9NjUgY+/fyPXMQ3bt7igoT1BcIDcX70+gieK+YWFJPTM2b5ArUWMZ7Xr98gFRcgFGtBwdmTZXNriwIJBwDKp2AA773zDtOMrz59Wr756itSbbHZFhbmyq1bt8q9u/fKjZs3lLIaHloaBgQYDJyiYE4cII27nIGmDQdqv+MiEuiMGMmadIvsSNNU4xAKAwQANCkMx4iNlWdSMaEqlkzqLcqfsMiwPkP7Z+fmmTWPxXx5ngrYNnp3rLXwlPjg8uLiyglLrg5nJ//Q4cHsuRSqigs9pVHAMR0RG81as11YzmcFBUhKmw5WgVIlu0GyBQgrCFisnUlmWZsP6i1oSM7o15gTtkZPqPhqNQ5oP1akEWMRYNOAY4g2O5wt0QWdXQjZHu3xzrGaEbFbY3ubSmMrvSuPhALDDNzxzLrJHUOLa7S/q+IUmQFNiapQq+77pJh6/K3md7wikjFnpDJ3pEtoga+hZcf8Zo9ChX9OoFYhYXiaUxxr35iW5biNYM07qXY5Y3BX5nfZHBqzhjoscWmNjz5XBbkmTGvz6xFoklP7o1LLWfdwuKepI4brZoBNzU/tPn3wdMzrLIwpzswYG0t6a/w3FMFRCLi/9LOs495RuoNECY9xHjhUu+3qG+Py5f8YoHPoOMnqNIhehlxs+S69Y9ga91nUbh5cn8NME+16yULNi8MkaKAGlS4SrskKpvWUQWfVVbQ9e19pbzdX4ailM/B51RvOfUdsoFdZAV7reWH8s5c9zgk9IvpX83aYIeeNnM8B/xx39sIIaONiMsiUHVhKTrDwmpNBem7UQTC7pjZFnJD6FYZAZpEP0Gkd1ddw3YcA8NDxDHeoTMgAgcEwPIfxmbrE+ES5887d8pd/+U/KDYDOSFgkhdQ6omISmUcjYiMFqAS+ANR4bjMe8FCJaA72BdAO9wjScC3LfIR3DnoeQI0BU6csH8p/TE5SRiBhpBPyADziWdRb+Dfoi7v0tFU6LxPznBKgwNOG653FF/rX/uG+SohMTxOgLUU2VKiDSE4DMMj6kqC/jpVy9eo1OitgvIZedHgAkHdQtnd2qKeYOQcwhXCqK1cu08uJ2E6sMfR7YgL0Wng6Jwg6XUoEfYZhCHGTAlsqcQKwiHWA/CRo0+7eHj2dMJobcGLuRKUXnR467EJkb2XtVrT36Kg8/v4xn7eysqJSKqXUOp0AncgcDP0WQJRl8SYm2T+MH+YHep+SNc4wyRTAHyiz0P3B6MOuQegb7gG4vADQiTI9U1PUlVFeEM9AqBrWKvoHcI9/8QVQ6fZinDAOMCIoRraBTtBroX/j+dDj9vcOyvHJGecRawB6P4HwygrnHWAb4zI9NVMuV9CZ6Gw8q1P22lEyfdD7FgezZear6Bodj18DfRQzNUA70dG8mTvPbQe4Px60nrVn90Gn3mVhlCi25LCrdiNFDx8a30Eb8Ju5wc4UH2elpHoNg2rpeyvljVOcAX0C/OfS+XQv/5s8JvkMaIqXnp1LoVfQbUOge+c+wJt4eEQX+vbOFmvtrK2ulr31DXoXsYBZ3Pf4lIv0yvVr5Ycf/bS8c//dMrOwUNa3NsuT1Wf8GywlWPRXrl4hldLvljfuTPRQM71ghT85LRsbW+WTTz8t3z/+vrx7/35584073JDYNKAGwAoI4QOABoEKSi3AJRIHrVzE5yfMfvv5p5+Vr7/6quxsbTLb2L137pb3P3ifm0EKfST/CU+nzz+lkopZ4/A1YwF/o/HAilrQCcPi51gFZclvkyng5W+tKXoWXT7l6FAFlBPorHWgorSK40BB9YDQa6CzKd2mrtmw4zqj9WivnsCqfqckClpXosGgLaINo27oEbPBieqLL8c9iLYUX5XKFv4SWkMFoL0n2G+knsPcI75zarLMLSAwH1azuTIzMxdlVyarNVlPjyx/kdK+aWYtCUTTKrQp+BZ2qas9NUpm39zeBZ0v82XxiSlBkN9l5dZvbDu1gc68Z72Hq7cujATc38SeRgUBa6G0VY+hRkbdS4opfnMVk0gUk4Gh3pVjpCzbziV8spiJJCkpsLx6EtueaUC0Oyps04hXav2mMi++9SVNrH/yOqwtFdDoe6E5dmkft/n0oFrua7Wl02aoB70zMPndGB5n7E0XZaPo8HvNRtCbk68wjhoYzLJhdPhT8qc+F2w4S1s3fowkWHmcc+erL7SNTf+tLwOdGERT0LNnbHxUZsARXeroHy9zRybFQHszUqgNoPGgHMf7hq9N7xmNe/7Sr/kz/SzPlEpXNeqowI7nIhvVRUruUZ87z82+6PPM9+vv6U6/hvifX5/Ym57I1KQBKmvTdA6bqmkDOqeor0em390OyYr2DtwHxpREdPwh5ru/5ww8q0cx1pIdL52lH3pg9cqrgdqZUcvQc2wDsA24NnK3z3WO4izUua+Zv3L9Rvmr//q/Kfffe49KPMVGgdfNa2i8wEO4v7tfTkCLhA50uF82NjeUa+NgXxRLJNShVxFAEYYP6BtwFIjmys8CBFMW4LPQRXRWF3qn4NnDeXO4f8hYPgKa6WnqhwBKmB/EDh7s7dMjB1DJci+kkY8RsCDGDx446EAATABW6BMAHHoH5hNomwBa+DtebuosQCf6hesAIh0DCTAEFh7aAyo7ng26J77wGZLlEHSSjisDKzydmB+EOBF0zk6X7c0tZoDFFzyJKGcCYxD6voexRMzm2FlZXFqk40Ml/pbYB+mwkfskkhnBq4vPYVDHsxDOhTHBPDx6+Iie3csoCxh6lLymoKyul2+//Y5gFR5KZZ0FjVilVgSY8SzofmCITdEp8/zFcwJDgE4YB1DBAYYHvBPgGDo4Psf7cS2YFrgWn5PCTCPEIfsvUAu9C04FGf6hvwPwYj1w7maRvXaDY44QOczz3u4+r0M8Mt4N7ys8nSsryxxbxKpiHuFJXrm0Usb+13/9L4IAGJs2xWppzyerU9rYkrF5p+u6KqyzxWcoAE1JGerJFwCRwLdtZnkfDR4l+Ecd2MOs5w3EosCpi8/3LV4SIHxPxD4JePowabQs+XtSWngqeAIi+jKN1h5dZyKMDFw+bfIQOlbT542Hx2BmYIyUyYxtNtAP3U/qQFhuU5KTcKRW6dwU3lDQDTqDLoBYzhcvnpdnq88Yy3kAL+f+ngKLQ3BhM97/4IPy/o9/VC5dvVxOJ8bL198+KL/7w+9Jpb1//z6BBJMDnZxwowC4wBJlhZzzE+VyAGYgqD779LPy2eefMz70xo0b5csvvywPHjygC/8HP/hBee+9+6qVdHpSnnz/PYUUYmZAxcBmR2D1i9XV8ptf/7p8+/WXBMqgFXzw/vvlHXhEg2/PsUrARN6roMNWD2jLzsnZDTDFwHQtLnnu7VEiPaV7NOuwkdeQgs/JgYKiQUoKgF3EWDixEK2ijJ2VdRPfAGqIbYDgUHHrdjg3D5EWF/sX6eNpTQ3vt9KMa80ri3/EYdTVIXDD/URKXmTdZT0q9cWKlC32YcKv9EUfxjqrQ+2PeENaemPDTExPlbmZecZ6zs8t1JThpnmQlstyLuPKGU26LtofWQOjYHSlcRLVaQcQtFVqcVJ+Oj825kYGpBl0NsCRbuyBzqH8QMe2hVzQnhtmMLJXyzLUjAcpuMqCrfphuKImYan0SaV8r2DcPK5gErRM3bFWhinqrxsnxrls6fOtgtVI1+ztrGdAAHvb6FIG8e7sxNqLWMP2t4wWBhXqTKVlO0Jp8z7P89gPSSAw9Hk3sFQSyMpnYu86D2vXCKp965PE4zRqNdZz1/GcBufRdc8ldzc6EfTg/mgMOwt99PhvOkHS6ObzrsKoZoypx1DtzRBQU5kzqSZnNsBF4rXc/z8JdJ57vWruKMWrATnPhmZEYrz1p/3cGSGbI4dOX8esEouAhjsYDknFs34RcinHr8cTB8FWHuM+Wn7ZKvr/398YjsKBTrvAQM+5NZxTIIFv5CygbK57wOXJupRw9djJMCsfIDkXrPcZTtrZEAaFDDqTDtoYRHivjMP+ypUMokBkNbLm+6QbR+mcygbyOaiOzcwulLv37rPcHJLhkK56esLcGKDCQq+AYr/D33dVEeHstOzt7tDrOMEClWcMQUJIkzLeSuazPAYp3yhxJw8va4GDqsqENaKDqzQIninP6dTEZDk+PGJ2VTzr6rVrbCti9eBxu3LtGkOZAHYBmJC5FV5DzBVAx/YWvJwCY8pqOk/9Ae/DHgPYUak1/DvN9u/s7hBo4f0AnQDEADFgyeEa6EPIoAowi7qRYBMsXbzAecZnFy8slatXr7C8CGqaY86gu8JLzTIwE+Nlbn62bG1ul91dAWLok/C2AnQdHh+SmQe9DEOI5EEAbvA6AlRjbqhPFXmeMT4YS3iW0TaMAUuKBGUX9z58+B37fPnylSqHBDqVcOfBg29YQgX9VBm6GT4LAA8AEX0jyy1Ck3Z3d8rTp884r1cvX2HcKZwvcAyBAWd6LUAn5hROG2yha1evyfvJuFmEAXRBJ3RxxrZGpl8naQLoxPyhrfheuXy5LCwucZ3AKIISeZhnMCMBmDFXGPMnT57KIDExKXrt//a3/zJyGTcM6QQhWFhKJKJDZ7hAbtSHwXO6BVEP4Yx0Ls+HNN8WG74ewHGBA8JfLk5TemYLcmKDQdA51NNZQWf4HyiIquuAim8N6eS5L2tHFUKdxEFRGJpn3FkIAqqNoRB1kGcD+XH9wCBV65pTTyeaXjpHOzJ9wPJv0dyU12xEgEDFYoH7HkWCnzx7yuy1Rzs7XKQIeKdgnxgv167fKD/+6KPy1nvvlsnZ6XJQTnn97z/5pFy5erV88MH7ZWYaNYdK2Vhfp+cRG+jOm3eYEMeFkJ3qmUBqYrJ899135Te//pgu/DfeeJPc8CdPn5aHDx+WGzeul1/84heswYkHgx6A8cfz//j556xbdP/euxQID77+qnzy+9+VRw+/o/BEQqH37t+nt5RJbACoXFM1ziFT+KSoJmUzJgOeP3tqHffr8av/RvxFWxP1lInsnoonZT3NKEp84sD+KFWD2E+BTqXjdkwwrFGz83Oqe8n4Mh0qbH5VGuPNoa9kAEVPBPezDjrHoVSF2X4dx9IxkAVrXJl6cR1BMYPz8ZmNKlJhu06APH5NYRI41gGM+1WYe6pMRdZbWP+Y/ZZCVskDkIIegPO0k25eMdq0l9TH2/2Pz5ycqNrXX6mJCeJ1S+INBZ1VXddfa7+tGMV8eASYjIn7XmPUNcK3Uj2MBa+JhAA6wzvDGE49TffG6os5p7nEim4YkGwK5LyZWhqzPiivRzoeR46Z51EX9ONB1ckWMOD12Qwcop0OAhfN6bDM3xzpds+Ah8zPar7cymjovSlDqQH/UX8fBdiv55F+eOVaqoafmgyo3ZJ6MfCc2jYDz1rOxMYbj1tj2CTxn86iwbFV2PCQMY+PUoRsGG405v2hTpHU3fZX0BkzW733uiyflZ7NYVmZXza42bg2rC/13mi010Bba93+V4OcxebA+PSNHa3cmnWbpsMEhd6Gd9LvIv7LwIrZ2bprKIPNrlG9BzolZv+Er9e70afDMDnR37Nt53cbVtWVtiJj28QZRENPdCfEtkrj9WQZwFWvz3ZwVOZWfpnPthSilbds9Ujas5yM+zZM5HUq8Ogd1pNZjkdmuyPUKvZ7bXJsdpfQ83DI+BoSDd7eCWR9nykXLl4oUzOzPG8BIJkZFWCRKjVCTKQX0KY6juQ48mJCj0L7ASQYQ3kIqq1qUx4dHQTI2iNwgdcM3jt6TlH2IsZM2eun5W3cBZ30UkFYy4vnL6gz3b59m6Dk4aNHBDrItruzs0VwiYymc7OoDwlgCD1yn55OUHjRLjgEAKzwMwEwgPLEJD18iGNU1tbTAkCFPuAbXtzDowN67i5fXmFeDtxH6u3uHp8Pzy7eTe/q/j6dGgCdyCILIz1qi4L6CdoopgJjtrC4QC/izs4e9yeeC3CJtUHQCbow6MPljIl6cIIipwmug7dTyZKU7Id5OI5P2SYAL5RVQZZaew/RXui0GA+AzvBTkEoLEAtK6oNvH/Bn6M1oA+iueD6y9OK5EGUAi9CNAGoB5FZXV5nU08mHYJjAmCDWl/GvAK9TUw10lsLnA4jCiw19Hv9iEWLs4Zll7fX4V7qnKNTwXqoMyjrZj3DiYLxgWIBXHZ55zBccVdDj4VHFukKCJIB1zPPlS5fL2H8A6LSgjX+VLMRB7oPKmm7Irrik9MYzqh0pBIHkr7Zg/7Ctf0uCXtnDevTamqBotLwdLovjvSgIG4MpAdQ+N/hUsV5nYIwYoI51VKqVdKUYiQiUqaUzom6dgUkd3wi+br9nZ3E7WKTfuCfpc4IFDaCBkQyHrddWDLJY7Arr/nva/PLgjaK7CC6HZeTp0ydc2AcAnNs7USYFyu94mZmbK2/dfaf8CLGct26Uzf3dsrGzhSKntHo4qxbVzrPCzfC73/62rK+tl1s3bnKBYmO9c/cuM2fp4Fe2L1hHfvmrX5Fy+cEHH3Cjg7v/248/ptLys599RA+oLYmYCtCBv/ryK24ylFeBQov5fvr4Ufn417+mxQw1kO6+/VZ59913y4WlC/SCyZsXY5v8/hxDK5sp3hVWM9FWTwmWOF1V1/XuQFbjlsgnK+fyiGr/wIKnIsf4VlIhBeTL4ihwJ6HG+KDTEwp+WPAwxgWeznqaamd1gWdQiHVa1fhoeAB1XSQx6No+6jPq0mJiYQEIeWrVFqfdVgyTkp4IHGfapxRjrdOu4qOESopv4Xgzy0mJgHkAznlmrXPdTyYcwjcAV3g8Zb9xmadETyO2MY2tQZ+8A/qqN1uYqbk92TggX6qnURf2ZZuLigSXILz7CXDWBoSKZ2XlTICSxoIAmrDQKmmEDRjRGoD2oD36MPM1Am8Rk94BnVlpbkrPECgyFBTWI6DGyMWdLgnDdje9Wka2WIsBqLkSKHP6b02xepGFl7tzCG1Wo97WVIdfkDIJj0pTk/X+PqgymNGaD4na90yx7Un+ZtDv0IzM/juXd07jUUVP9NFvarkBok02eFqGdY7HkAfZIuKY/3xdWsetN7EnK3jqnrsZdHZOq1hzmJaWb68NwnDQ6Xl82dne1okzb7/6rlg3ibURO62+yE+18Sqf182QwpWSlloYgtpM1ec1j2mUscA4RGksAYzIxt3RZ6yL5OXclyZ1VbR3jd6dQwayu1aHjfSg/jQoEUbPUJPB/Zb6uU1VseHTax1j2xKGiWHnMT9jNa1Mee4D0Crd40WVrRRyozunzmDrXAshm8gmwZXhjWRZkJx4MuYjJXDz0Sv1Vu2tRhDmixg8d7B/qTeMBc01qNecnTHFANJYyvUxUUDZxBeABKNVEes5piQzSA4E+jYokKR2EsSqvuPGBryPRwQoAAG7KH0HPe7gqCzML/JMPdg/ZNzd/gF0MSS6gjNhgoAJ3jsASehSKP8CTyd6A5AJD973T74nqIIBfxMVDpDRNEAn82acAjzulu3tXXlpzxDrGKAz/gb9BmAFnyO5DwzMAObw3EI/RMbYza0NAtTlixfL8jKyvcrTCU8kAA8opQCd8D5ijBByhecBFAHkwoOKOYVnGOVu8IUESdD/trZRYWGbz59DFlh4S8fHSd3d29vRmIK6e/FCGZ8cL5vr6wRsAHRQFKC/0aDEtMJjyjS7v0/w6NInDDM7Oi4Pv/uObYYHUKxHd0nPAAAgAElEQVSks3Lp0jLpyfAcfvPgAfsPUAjjAXRifGF+SDHGNpicYOZcxK8CiCIBFBxEyxcvUe/FeMDb6TbCo+u5wPxhjSGm06BTFGWsr7MyQ8M+MiljDYhmC72T+VsASqemqXciIy1iSeHpRB+h18NTDhYiabzPn/M5WCcA2QiNA3AG6CS99n//t/9qwFDoDSQ2Q0sOZBGYb6hqpG4akEdDrVA8KZp60H+P9m/OVhZ1qnjh4DvyS7XtmwKXn0VAGa7jzj0JfHLTVRW2d/xarwqlj84EdiVi6jqWeQFmWVgDiIT3QfcE9asn03UohdtGWlk6zDTa1t0tlLMgp/Ulje8g4KxHbFVqmDY8snChvdjQyOr1/ZPHzKi1vr5W9rd3y9HOXjljLACE5kS5sLJcPvzJj8q9998rkwtz5dHT71kWZfnK1fLee++VxfkFblpTy3Dfp598Rm77zRs3mDUNn33wwQ9IRaCdkN7oqfLs6Wr5T//5lyyu/KMf/5iUg/2DvfK7j39bNjfWyw8//JDCjl4pUH1pzTsuW0hVv39AzygsLuD1ryxdKJ99+kn542efk3px49pVejvfvPMmhROVjQBSPAyUkKwCUSvwmstWh5XKcs0y2QCAlkfzQOBZVJLCGBHTEx5DUXVYYuUEJVLkPRTQFNh0Njj8jpahziUT8ExNiSbDthtg9TwhdZ8J0EfqKaUEwh47U+okdrcCRfwtDnkfpmSl2xAUazvAjJMSQDjR6ufMdgHMVQdQHv9mwW47lXSlCkiUOQ+/u9wKs/UynmCOgm1qClncphT0PikaD/rCOB7WFo0vI4oeWBFOAK24HzuVpILBg6d1QLJFX7SZR+hhQe/tbGfBnxbn2JWaBt/2dGodClyIXut3hTcl3sxQqST7OtRgezmbZaQBvVCUKFk6VNag6lK2dTNE1s6autrpf0uu1ZHU6ghvhbwMuFRlUNcDlftopVR3KBlQ+5Is9MJtz1Vf+DZv5iZH6+dRrN6mgqrjW3HUE7Q/WotpEPXa4bs9VmFYof4c5YpSE9q5OWK9SPcN444T29gollgMlUkTsWR1QETbHww9ifUT4Fw21NfLzDpsgQs2RHvtrfGeC8DZ5iHLjMH+axn2D8O2N2LliPIfstrLbuT2yws1ncPD+hLZFLs6DCej79H0YMd6yHIyvS97TnGHM5IrU2fzcApcJQN4aC/t3O7rO93f65LNnaJ8GyGSRn4c+yz2KZ8b61G3+KFJb6uf+mWDramGyij3VPVB5UVvIxZnhZ5uDS5qQXMTxntrTLB1rjAYWxmr/e7mYbBnXEs/ZHBVnAQApFvFGRc6HpP5qGaYAB/vUW3G/NVArwaNBtGoeY732UgCwGhDoIzI8oDz1Cb7Wgq/ZErLVkvKayTkw1qCcg8PJVhjfE+ATQwDgBfOYQAVgCCAA4AU/A6ABlXv4sXlsrhwgZ4oeNnwLzyNSLoDAIu8F1Cq8LcrSPw4PlGer67Se4kaoih/8e23D3gO37p9q2xuI6PpdllcWCLwVDjVWdne3qHHEN/Qa2D0hxcQ7dvZUaZcnO/woAH0wiuJId7dAziGB3ZX9FyAzuXlsrws7yErHByopAoYeRgPeDcBynAtDNXXrl1jbKdC6kSvjUT6NGpfuHCJ7Vtb31AdzNlZxUFOTJSdfdT/3GHCouPTY3mep6fKi+fPOL7LyysE55gTgGO0BwkSUTMUbYKugntQZYAxnYeHTHgJjy9AvB0A6BM8lwBl33zzDccTHlpRjlE3dJxeX4BLMzWhs8KQgDGF9xngc2lxqcxOTysb794edUPUsFf2XLUT3km0E2BwEiVgov4pxhFrElUgXD8d9+Bn1xzGPAHsY1wBkFdfvCiXL1+lp3Y3POWgSMMz/II0XrAgr9GJAnYi7kHfLl68BND5r8/6qJP71l4RA7L4TGBx8MDyPbzM16af+3SRevAZYPqd+d5AV1U2CJ2+JO5m8Nzy4yRMBDpVCkZf+lySyj8zNUlfaAsNSvz60K6HeBy9zDBp5QTXtTqdus9xSpHYJ84zyvk4Oa1DNU+nExBE+5Kk6zSxKnUpjiYODgu5aH09KiDSJYDhlVNjFKt5VHZ2kEH2cXn86FF5sfaiHOzslpN9BK47aH6i3L7zZvnZf/WX5eZbb5YDlER5/Kh89e2Dchmxkx/8gBvPApXTVsZZePirL78sb9y+XTNzvf/+B7Rg+RpY1bCof/nLX7G8yE8++imfCaHxx88+Y0A7SqBcv3o1UTvlAWJWtL298tVXX5bPPv20XFhaLD//6Ufc9B//+jfls08+oQXpzp03y7vv3it37rzFjZm9KGOnqjvlRcDn1nlNiaVS8fCkz1eDQjWshMc+/AbVGqqEPfquGWN5CIWnMzycAKIGdHgmvH0EnSi0zEJaQZVF9t9op45u12q0wiCjDf4nwBU0Jup7LkESClDda9rELCsTOqEOUSNzrWvXHEVMqmp14poTGimQ2KmV48irtlmBDXGF1ds+QRtliJik0MMBpYLHAJ8ouh2xrVAOkGXPh3qsfS7qXrmYqmAGzbhuKRuHqg6VYoi6OobkRQc81igFjRfBQ8ScjoUHuGaM7gGnpGtXLxCLgnfT/nP9kIVhT2fIMBsMaquawSDTVDvALopxd7TTSsH1enGM6AiQFHKro/Sb/itpEqCyK0yjB5KePU9xG+bwOtQyLt49XQqv5XSYAEJRNtwMWWzZGN1QZnUBCrMch8WZ2XCUQz0654kNsoyjCrWcoXqguLEGURgL8GIzInC2pPHMB00HKCsey0pyO3PVbiclS8dl3Z96ZCPJqnEGnjErYRTz3NlDnpd599wY3AAEnWYjuUtxPsfjQx753Mw0fINrn732jIcnX8unYic+1rpHTQIXekhegCON0jLaDOsFX8U50Y5u8oAHYpyXbccnx7rml7f0GSbRgTBaSEYaODg2O/Zv0rXs36vH+SvR46vQZX/vDrteOp3GO2jUUas7T2t/7Kg3+HGcg/pLMOUaG05rpVv2ZKyglEXs1ZonwTKjvZmnxLiT0qWYSE9Jj0H2Kt8EdyPDxmxuFeiU4cPAuVVNaLXjZeANZ1nHARJbrg5R1itxNiJPxfGJalvSSMySdPBMKokQa2finKCRr4VakFXHDLhiFYHqCKot7gVYgL7D5C+I94skMDgX8Q4o+gBkV0GDvHSR+TQ2NzZJA12+dKVcurRCLxfqRwKQLl1YLLNzKHuxX1aWlymbnz19RtA5Oz1LXRBtuX3rNgHe119/zbYCdMKBgHchlwa8X6jbDmovaJWinCpTLai1oKqi7Tuor3mCbPyopTnH5DjwpkGcAmjt7aMOJzyl2/TYIpwKeiLrcTKJpDL24r34Gd5FADVQccGyu337DZZOAUMI+3j/YLeMj2teoTstLV0ge26dZQD3CHwRmgXgC/0XfSJt+eyUnk2A8tXVJ1yzoMgqCeYY24D5wBgBSKPPBLDLywSdAHAwDmD8APRWVi7XHDUAnWg3+vDgmwfcQsjSi7ZgPAw6nz8H6FRZE3uLMUbwKiID7+L8IgEh2gLgCdCJOVQ9dMS0nslocHrKzMisO0qwqGRMAp1T8qazxqziOs1kw3jbI411hfZAJweIREIoeMqZYIqgE22VRxz3w9OJpFNoy+LihTL2H/7NvxrQKDJo9CbxZ5k64B1m25e9og20Siq0DdlQWwautvbZ0mRlv+sllUCgaDMYHXKE6BDWezoe2VBeVadT5VjYth5dStTibhxS9xTyAepDpZU5qMqyMyUmT6cVGP5rKqFOu3bGhQUuXDdhQ+4RwxI4be3qKvIGsfw3ZxfVqMiSHgeMPa6hJStu7/iYdAlsEvCxsWAOdvfK6eGRDv5Tccs/+PDD8vO/+idlYflS2T48KDuH+8xcC9otypxgY2uMZfnHQoY15/PPPi+3btwgOAHV9sMPPyyXr6yUsxMJBFgDERwOeu327k756C/+glYrBI5//cWXzNZ27+5dWvAorIkPQ6kjxfO0PPjmm/Lxb37D/v7VL35ebl6/wc/+0//9/zDBEIDnO2+/VX78k59QkPnMlG6mw5RKVx0xz3fQQW2Z1WBXQwSVPRcmD69FUz8MWE15bCVOCDQBzuJfx3KaU886UEhdfXpKoYiSKZgDHpzj8HBgnOHl61IpbaGWAmklJzK+0vMZSrLS5PELz1RtzQDeiHuNiEBbbK2k1H9druUUhYRV85NW3EiCBIshAGgDPtYYFF9RlfZqnGl/r3s6kpwhthMH7BRTh89RQE+ixtTklICnFU/2oa2N+IU2dwKDZs1KkqSBGyl+FYEOSBtC9ybSqtwQdTlAKGJs3KfwC/WBVsYgliHMoIxFSIAUlnBTPG3VT2qePZ1uctPDLd67SndI0k6feDhnHyQsDa9UeocBUn1mu0Vqbp1nfdaSs+XZ1r4zTTsIynUaEuBOjmraBKvSaNnvveBsy6nyMsGE1qPPACWm0nmVZbnPr3we+ayzdPa/ql1Lc568iZHEazBcoinb7ru9gk425smp42fgSDq6DZzKoFhlUAczpbnhj74n8gnUsyR5jUbMuPd5bRNCC+yVy0aQXKLLcXUJWKiPmW/cntjHi/31ITEh3xkeoTjlZrCtciLWbGgBceoJQA5brR6/kH51PPVohJLEGHNKB0EbP6o08ybt9TxQ35tRgkZYyPnwvAogRekO29Sbuaa21/pKVwgNAcoJNzWfZL6rAcP2aXMicAvVWP+wldDW5Xd1R7CB465oBwiqc5POwTbHjulsGd3tydNyklHTNa+VGE7xwM66qtJaSX+qjgOcKc2Z0NZF9NilWTrU2T6JrhlBrFtIb1SOE3k/pd1WI2zWOcN4Ctons8ACICZgTmYTy6WFzI2SYjbI2SBdTZt+XpTycH1FXAedFu1h/ODEBBPTgBEE4zzKVSDj//Vr1wn8NtY3ysH+ERO6wFsHauRTgM7tLXqt5hbmlOxmZYWGblQQuHHtOr2Q3377LUEyQCfA3JdffsV5ArgDFRWxfvCAAswC/EFnQRIcsMtcqgUeOoBHOAFA9WXWU4QLwdM5A2PyFMfToPPgYI9gGfoDwCw8na6jiWcCNOEdAFooxzc/N0sPIMDQG2/eIfg7Pj7kHobT4qwoRAX1wXG9PJ1rzL6LNsA7KZrqDnVglkA5O6PnF2Bv9flT9gsZaFUDc4L9QB+VyRUxpqgPP8txh3MA8wP23fePH9PTCX1Tjq8xeiPhhUbSToB4eIBv3bzFagsA47gOABghblj7GF+CzkXRawE64b1GEs2lhcWaeAltQ5uhI0Lvxt559uwZ1xsSfKrUyT5rjx6CXovSOBOTXD/Q//AvPbnwqsc6BdjHuxFD+2z1OYE31sweyvIcHlL/Mr0Wu/XmjZucy4ePHhJDgIkGowM9nQPaVNubiVoQoK9j1h68swHIprDVz6rEyYexkwZJQDdrmK1iSfFJSkW19vfkaQOlIfJNpShRnL6CTgmrqqDGcwQ6jdW6B8yAEPfZKWQS5C9nKmwxH1ZgHOPHpyZpTZBSgXKwxcIL0PVCN8WxHh0dqe9jLv3bE77tedH4CpD0O2oxQTghgdCjRw/L89VntAYhOLscHPOwxOK5eGm5/PRnH5UPf/KTcjg2Vr5+/LCMTU6US1cuE3SCApqJaTjwsZBByfj9b39Xbly/zoX+9Psn5aOPPipXr1+hK55jPz5B68nf/frXZfX58/IXP/tZuX7zBt32D7/9joIJ1Fjw9UHhQJ+s7CG7GzbZ2osX5YsvvqAV6N133irXrlzlBgLFFt9rz1eZ4ewnP/5Jeeedt+k5syHECiSzsoYC3GLrdCAqoU7MW3UBhvJR90gDH02BtJKo8jB+DjMcuiYmf1Ysp4oto/6TgupxDyxKSCTUQGfU8YqMylLNwssee0ZqqZQ1JRuQ57lahBw6aCNMBW5xnwtQp7qbVSOy18QKoBc4aT9hnUXSoSMAUoEJJx/SwR0bKAZJujX+k+hXoah6zG2tRMZbCFCAT1g3p2anGfMKsMY9FZ7PcMkwBlboRAmYeE1K2mOKn1tkrygVjwGPikFaVnw54FXRNZXU6qdGMxmSRnj67IMO/oEUm6CocQyS1GZvelJcoCgDzTzG1bpgIRkgqVNYadDz0xf3nXc2pbQaIY3WwnMdULRSO7M89ZLJEtfeca1nzFV3nTQIWXeXTy6vpOpht/FU8+A4UskOgeOYN4NOYhQbSUCXsw/KsztWzrgnklEiM2mqol6b0gFbptrzvItx1DkhD28rdeQ/xlSRimdFPXpjdoCHwYmC0iLJHiUD4AzYJB/01Vaw8Zf+omcYoET8nQFl3fv2sHae0g0x6YD6vKji+XX3JE94uGLrkuN+COOAd1zMYws7QRtCDtoI0F/DQ39vdMtTVp12/4MNQgNHF+w0w3sc3GlJMoAhrkeIhIyL2msNdFrfwdoMuWfRpMU/YP5p4ih0GU9eGr+BLSuE3EWI6cnahzacNuHUQi/aE20kYd+GGPplyNbYMXrHDBaQHYMuCjZMvs7rLJZaMhI4prutUhhZa31yW7hiDKxHatwFFGUbCCk0JporLw/hU+d0GMuv7i301cnrgqV0gmQ/MgjnTPE0FB/h/FMCvurg8HlDYzxki3Qv1b0U3RaZZ4G7kawRyfVUykI0STwXugBjOpHUkXReeGAnCQ4BdhAniJjOp8+eEoAh+eLJ0QmTLYJKu7JyhXGA8HACjCB2El6+uQVRJOGBQ4ZcsN3evP0GdSqERUEXQVgTEsiAtQaQdPvWLYIOeMAAtgBo8S+8u4j/A7gBOATtFO1CTCO8/gC68NoCuM0zxlSgE/2Dl9H0WoA6zDM8hxcvLnEczayCnrgOp8jBAWm9eAbAGNoIFhu8dQrjOlL8K9bbWCHAnJtfoBcVtNOjiAMFiEK8Kui98D4CwGLMlTTnYnn+/BnjMgEWmXEXAHVnl9l2Z2fgaUTipE3qaCgpAkDZPJ2PGW/pWqPQKS5evECvMdrx5Rdf0mP6xhtvsH0wIuDcQpwmjAfoM8LQ4BkF+MO7EEIG0Ald2KATnlbo2kwYBMdE7PbV1Weck5u3b/H5mBN5oQ+4ugE6Mc8Am7ifns5Yb9BFQV0GPRohbDBUwNOJOWEt2EMkhJrg+oAXFOsdIXQYbNBr0U70d25uoYHOjiWtmo3DYiR3QUfodayVHXM/rECmyAwHdnGCNQFgV0eyOjeZ3gWdBpUDSQvp7pK5O3s65XWSpVulFyRs+pbDJoAi+D/31hSiUVZ/W+bCemnloR1WsrACEHVjREJCVktwOws82jnJhg/9dvD3QXEI1fpxyuTROdsl5OpBGUo+BOARA9DXy+OHD2nl2tndIuBEKZKzI5TJOGFpi7fefqd89Iuflzfefrts7O2WX/32Y5ZLQfmUi8uXyulpxEEE1RBNQnkReE7//u/+rlxZWaGLH8HVP/rRD8udt96I80lKGITYrz/+uDz8/jE9nUgatPpslemYYYWDcIAgduwDx4sJG5QxDZubqaBxIOzv0WKFzGdnxyflqz9+wQ2OOldvvHG7fPiDH1Aow1JTj+OI87QaBIVfSgL8W806qxuS9u2x7ABPXK+t35Q/zVWN02DSoBOuSyXogRVUllAIdowHKBocf2QRq6BTlim1oCkrHI4MTLwnQ2FqFvvQbGLNULW219ifIXMtngUlO+p5ZU+afrZiJhDJiJ3YNwSeiEeN2qSMUcWBDGpRxClKnoSCUl07SXPLYxeJpJVMSIkPTNHBuGB84A1m/DatkYpVqEWvSVsMahi9Ul2lSVgpvG0BUoZ6/OyyTHPdPFo5o25Y9e3pDKjSZFiaqFD7leU2anuGxwUUwJyEpSYTI+jsPsMiwH7btv3huQkaXShkVa4wtlY0L/KpK/zoyplX6e3ZiFavrTGEAi0C0WKVeO10gWcABq+rqhh2AXuYRARKraIG2B3rUSMbUOjSG6uuPlS5b8AgK9Yc7Yj14r6zh9Pek+ijdeF8RFavGLveYsSpnIOObljQyewbhtoowFo9hmFM8v7x54rH662JkPl1e6W/UzWvjWz7zmPaAEP1NVYQUVcHnhfGqWbI6bYjt6lbZiyjtEav17NjRIJ6yBi2BDizAbd/rlMiUvTafPOy1RtAmetA7zxl/J6ZLMEPCFAouWFvXLekR8UoTvAV7XDCOOU5CK9vrFvayHpGYhnLhu+/pKa9akumv/sc6t6S/AGRqF/t65RhDnmh+UjZpTlF6gs9kVGHWWtG55nxp3Z8ClFJ89tipcPAUx3icT2HG2WzbKRv0dZsQj3DxNaRGJc+2hgr6rfnTqEm3icG2dIhrTvqeEuhMHHGw3jAP52e6XyLpSqDqs5zXMKpDsaNtlxrk/ZDxGgyIQtqIkJGA0ROkUoKvQRgUvGlSl4DkLizvVcOD5S11mcbQpoAuJDJFZ7H1dXn9KwheQyAAzydACtXL6vmJWI2AWgAFnAdssgCnF26uFy2N7fppUKlAXjrHn73LT120MWQ1AeJbxDKBHotwPX6+gbBJjxgyF4LsITcGswyy29klV2ghxXrBImHQJsF6ATVFWCKXkHEaiKJD/q4s83r4AUFEMb9mE6Acxhu8Fx40fAv+oP34+c7b90pb7/1NnUnAF8YLA+PDxifibllLdH5eXoYnz9HBljEhC4QEIJFBU8nWHgAygKdGi+EmsGrCoAOoAfDP7ybiGeFhxneVLRHoHOF3lRgDgDp7x8hi+s2gaYo0A10gpb75ZdfUHc16FRMp+i733//hPMMsA/ACI8nkgAhOZASZC6yPcwWvL5Bnef6jeukK2OFMabz+XOO7bXr1+kpdckUGC+wJwE6qTPB00n9qdFrBTonCewNOlcuXyGwhqcTYBb3op+IP8X7sE7QftBr4alFf+HpHvuPiOnsiayGWUB1jODpZAFul5uzH3eExUUCKSkHySpogcWDw9cYBI5ByIVlqt4Tv4dQUZzUsNjN6EWcGxYa1JUjQQ2DY4NT3/dwDoDOpLSHkXWkYMfzpQxyekPANiqhBC68O7KeE0hagFfAGZKpdiNgZyj02UrYsUkPUDjz+RK0qX7Lw1Mi2dloYDBH7u/ukvv9GF7OZ6tM3gPwdgTQCarksWoQ/eCHPyw//OgvysKli2Vzf6988e2Dcjo2Vu688w4zfZWxyQS0lK0Nm/nJ949YOxP0Vli9ULvo3r175d379yI7m9YSyqD85rcfly+++rr85KOPaE1bffaM1r0rV1bK9OwMg9snQKlkxuHxKMR9Qo/ok++fkNOOeIZHDx4wCy/iSAF2nz15Wj79wx/oNV2YnWVZl/fuv8caTfZuRon0SitF2YqmIiihCeacc1k3UNCyk0VXemVKf1LjFRstRxZSeDelDLdstgE6T45JgYCQwEFGTycsYdOwhCF5TgCcSi8yCG0Tz/0Qh6ePXWeupaXUQDMo5z7E5S0U6PQeQTur0lvPa/0gfU3KSgU+cQhrzyM+5ZjWVGW8Ba0YacmhrCihEL083Bd+SLwkxlrMq0QRjL2quE8kQ8BhPcWMxyykDA8ohOhErBUkG6rA2iRBm7wjxjmSD1lxilxhnZ2UdcGuHyxAZt3SUhxF51VfmLXV80GQlx8d9MzkjxCIMD0yZjAUGCqHQ0Bne5sUSGtFTRyHsKQcAMsA82rQabkbVOyR0m/wD9Ht7h+qHAsIwXkWUMzRhzWmjTIyeddiMY0H1VEgKZkCeH0kCLE5rRfDR2NjgNM8d1RdO/a5OGCqsmhPaKIhIp4HhzSNGfCehwe9AxCgXIaod+y2QaNlL0FmyOCg42KEZJ+UcauBVAPPBFa4dAzNgkEQc8246/gyoMevnbjvUKC5Jqui3UBODTCIGGBRvcNcEH3qQKJq3IqR7q3LLuhsRrjOYglrDA1SPp+0a6rVXonZUu98bnZ0jTCbuPPprBy+nBPAYxtOWa7I4Lga6phZugsEbdypnrfOMdyIyPRiIdSAwEv7jWNCHUj6j0vUJemtMktNzWoivCfTe91vhscYU9NBuw/wm0IOMRwZ2TgjcVketySqBKwa1dt9Mf210/4A3wJflkwtXwVXcdbNwhvYjCtmCDVPuuegSrfoPIfJ7IWIsa7D5GnLzgkbtioVXuYA6XQx7qZzMw9D6HgcH21wsiJqoj0bk+Xh5X6L+NF4YoB2LVqcgWYyAUyhX/C20dMVNapJx4wzGO2Ch29ne7ccgH0W7cT7oZu9+cYb5dLyCkEgvJgAa1evXWVpDXg6AZLguYO3Dh6oR48fM2khrllaBHA5EG1yZ698+913LDMH3e3bB9/QI3ft2lXWhcTfdra3CHIBrgFgWbfzylX+i5hNeVbhUQPFFlllFwlUcNYjXAo6DbxqAFOs3T42xvApOQ2OyvY2suJu04Mp0DnPa5xc0XROtAsgDzocYlJRruMeyuaNFXoy4U0GmMY3hDI8kKDDotQLPIB4DgC3EgmB0irQiXYYdMJjjKSaYM/hPWizS8vg/fIeIjHTC5UHuXKZ4B+gGjoP6LXwPus+JPgZV2IleC3398vXX39FgAmwBk+mQSeAL6o5YN2hDdBp5Ek+oCNmZ2ubIBLxtAC9AJ0sWXL9OseNkuzkhBln8fzLV68wcy+8qo7phKCYgD4djjl51l1+R/VbK+jc2ipPnz1jbCq+mdDqSGAez1x7sRY03pvUy+HpBLAX6FwsY//x3/2Pg4mEkuRy4p0uSGtqRbNq+wjoS8bKX+gpITo4JW9jY4/hMGtUlEqNMEALRZCCYAAqh0oFxaNnGMQmtqeT8TYh3OLlOs6iDbaAZa/Uy/Qtq206sFvGNFvzqngN5UIG1KagNwtaHAOm8YXRjfdbYbNQzA0aAjrrTIRWln83yPSJXZUAaIAQZuBrP3tKTyfAJwQANuTRwWEZO1YiBNTO/Nkv/rK8/d79sr6zXZ4iM9XcHKm1S8yYhYyiiC9sSY3QlKmJibK1uU7aKzYB0kGNTeQAACAASURBVFcjoxfc/UgMNDM9VXVjWPL+8OkfyieffVbu3nu33Lx5qzx48KDsbu+USyuXmM32ypVr3JjY4CiKLOB5Smrwp3/4hIDz7t27ZT/Kv1xeXimXLlwoB3t75fNPPy2//c3/y9l7MNl1JduZu7yBqYL3IDwJAjTNbrLZ5gcqRtKTZqSYUYxmpJiYHyPzut973Ww6AIQhXMEDVTDla+JbK3PvfW8VqKepDjbK3HvuOdvkzpVrZeZfy/Kbt4osXbn8cTl25IjALC1fxDjEeiP6vEl588gJUrsQFRfakKyxnyMzrj2jGcxOPdfb3jHYzCbXREVxGi3FyWqHsIEAfeZAzZvX113ZDDAF8Ka8egRksnKlCtDUfdXPQdsYzl9rzlOCOCdY+suS4jzBQ1KUlXi7Z2xvCECVTF448nX9yoE0uMbx4lnE5m6tSU6sgkkhLwqEXMGwnIbIAVRblQSdETVPBtAl7v3n8clxVdPDgJPjMhlVb6ncphrVeqFzvFPJIYe69v0MB2dY5ZH7NwoRWWAR0Wvt13BE+Aw5x9VKxFDZTaqgs5fb6hU4GJ2sT+x6z1yHLLR3bPsgX/y+m+0OdDY5WS9fdrAMNjp6gVbJ8fvzOn39BDzN/g9IDYeMZx2PjFdqLP2fdkYzVnqn7Wi0KHK7WNvqBJ2Me6xWnqGB2L5oSbsJsfDpnGZuVnyOCgxJ+h3AoBZbGoTROvRnd5WJKSTuk2VkZMK98OSne0/7TEnb4IrgypfHO6sAtJZ47WT2BqCVyYtAjBz6cHhbUKYLvgSIEYSNMc1gaQN6DTRrbGPNZBE5nbdZYToDSNrvAX7jmSRRy5U8JPVucZBc8zGLMa/DwaphNjbvq7GbEbytF66h3QChNYzQJjnORKs2cr28B+D2drlWIU7rR5GgYLOSqde+aHtiGHrKYgwF6HOF+tlaMSGDzz6vONbMNmYuHZ9WPTzXVxsv70VPYYPjg/4ZYzB4x+ljKdDB+RP9Bs1YhhIlAySV8Q2IPXAGxD6O4nS+v7AQlUgwcArDJ4YvnTXNVY3QpA0MSxIBJT9rnmft/HIKTP81JJuPAKNiO81kdREr/zJVRxngV1C5t+u+AbeVy/Yu3TN63MPjC4n8RrX/rkzr3ZDhk7RvpKHYH1YhF9W1GPdro/YGhfmcC2wbA1h4vURVWPdY5LMFCnbvlawUCSsgkAA8YOzQ4cOSkL549kzpUvydAkGvXj5Xv03WIkAN4MW15/bSCuOtAMPJAJ13fr4jEAlLSjEafDekpJJRbo2oIBH+GOAVUgGAg+QWIKYCN2/f6vp8Ns9BVVp+j4QY5hDpKLaNliOAJ4gHAB4yXJg33sdrGOIsrOi+kM91H/wdNhLASD7jpUsfiiUmZ5Pg0cbGallefacAgOS1M7vKm7fkSz5y9VsVQaJPZzHoBKQF6MSXpJgQn0OuLKATEAwBgJwV0GkguFpZvf0H9us9ykHd3CyPFhYEyMiHRZrLeYNvQuVZxvzW7dv6XFXd3bvHfTPHxjRujx8/1rwDOql2Wz8rQCcKr7wO7C37CXab5xQpsbGplDNyOEmNI6+WoH+y0Kw1fGg+T7mqE+PyMzlzuDdycAmASAoc/UEJbJDb+m5luayuGnQyjoBu/Dh8dvAjTCcsK9/DBgt0DoCgzlho63MwZ15UlYGEM9UxlQN7vjuQ8vfDzOKAxKjKXYdzOn2g1OphFXTuXKVWm7QqKZoZEugsbnjaCiMNSi7q4RRFIPo46k7PVp+rul0tKt8fnDLFtbGwfvBwx8GQDoR/bG6ci+k1ujWdauPPIRMbP+vl1YXr5FLdnFbQGYYvE/bl6KytK0ry/OkTGRQ28+rqskDP+sqqisIwwGi5v/zd1+XQ8ePluxvXy4+3bpaTH5wpn/zq87J33kV5KDMhZpdodfSY0lG+QVuTV5JHrCIPeP5MG4+GwyR981oMIGWvFxYWJK+dnILVmyw//vBDuX/PDYnPnT9XPvvscxkXRWiqsR4VWP7mr9+oXDY9PidSI7S5VVbfLWv83r15U/76j/9Ufrp+vUxRFOnSR+XyRx+WfQcOqP+lZW7RokFSW45I/0YtQQQ6NxvDFAeOAWhj6vxtMhODmlf3qIy/K/+RfB/nPap/Z0hrU2ILEGfzc7iohcjsjNZ04K9aAKmXZA1Xam4+1uDeMsPYepb2BRoEwgTMsiiO5zXBZDoYPnSdQ9VyDIdYPOUZRi6MgCagc1XPjdSGg8Z9oTJnNkBkBlfCB80+V1prybwmGAwnmWcnQpuRwanp2coSE6hQLyqVp2+S+n7bqaWMnjkA0VA0K8GkgZI5OsbKDJ5FxlXv0QFUzQHBsVwnuu5gZc3MFowR9b7Oba/1NPT69+SG+s7SKnj2/Rj8rqvizYpm7dXXpnP6C8WEBrFYLK1YV0NuYAbx6jPUcRq8t7SCVsHYgSPgk2ygK4tT6Kqxlj6ncNh4NrNjwHSpALRuMp/Kz+1iJP4vv8TAr6/pR595/k+fFbmaKlRF/7Tp2bJ7z1yZmt2jABvzjL3bWCea7n616ewLxKoYw0pVMGh/S3oXOvFg91PxkJm1PIccf1W4jPzvlComAIjAXtoYO8MJZGLtap3Fnq0GIBzoWAoKjbAwyDGLQFOC0pQL5ukC6Mzz3LauD2ZZvt3La/vzs91n2IXqqA+8KsIAzGXf+sJ51W3FpA3reiN2vkcDPRXx/tJR7r811KznIKczgZzP7bAJeebucEUPXxfsq4oN23rJTXM+o0hYC6TEWCYjGLc+7D/1YLG5BNuBdQLQ/l8rTFKtUgdMoFN9otezhVUU02H9J1DqGMRqTCpz6ZvN9ZOrwp+d7U/y+QD0QzZsIO0p1Ds52UEmND/JuZXxiZV5TnH69mBGAL4I6ChcU+159zft3fRbbM8BRf3r2ZdieFVLYrAYZQLPXDN4P/KAtE1CthuB6RokyHUXY8vZ7/7fI54P2YGwGZGG8w4J6huKwKSsd0vsKLLYs+fOloMHDpaXr15JHQbgVM/E6OsIaJqf21uOHDkkAEXtDkACdTZQn/GZgAsAFiwoKjMACEF/5KVc+8Sx4+XhwsOy+PKFmDnSMRJ0woSSm2nQSWXZZYEpgBlM58FDBxX4Q2qKjBWbOjdvplPdB5aphupUIlhOJLr4d6RHAZbwPfAT1M5jdVVyVsAtviBAi8+CTTx/4YJAF6AQWe36xoqUe2KEo+0If3vy9LE6NsD+wfByXgB2Xzx/KSktfhrsLcq5pdeLAvIwmKR5UT9CfTRfL7l669q6QCfrALnyHBVspyY1/5AhyJ2R8fKsfAE+AboQCndu3ymvFl+pei3gmfepfcsbg078YkAncwRLS2sb1IiAd+paUGgJRRy5qFhJQDgyYrPkWwK8yJUhjQhECHTS1/MdBZa2rByE6aRIo0AndVm2lJOL1Bmyjvsmf/Xps+fqMcqYLK/Yb0sGWoVHV1a05vBTkW8/efpEtpP5qExnxGd86HaRNr73pmtOTxrIaqPfY8rz0NpGPcbFeuiUjlBlPbOyrAx2Y1mqvqa+eRCAOQlhyMmSSaLtAqCTnj3BTNQei36AjGq1EvnJxOqv23Jk/Nv8L/NYfT8Dkql83pRPDUUi7YTn1Vo0TW+rOGU4DyLvqZuF6kxGhKwa5RbUGzDG4YzIiK5vKHeTpOynjx9rg9AIl/LTKmiztl42VtfFKsJMfvHll2X3/n3lz3/5S/nz374pp86cKV//8Q/lxMmTen7y2x2s8PMku6D8g1gvMFtZrpmcBfoEeaicD7GqHkmbkmlQwQwDuHD/YVlcWipHjx0tV65+Ug7TSBfZdERTYU/ZuH/75m9K8r544ULZRfnpiXFtnts3b4m1PX70SHn2+HH503//e1WzPXn8eLl65Wo5e+6cGEQl+IthivmMCq5RxiOACIgnmYvYN4or5JpsVWpzi7Txj0NVwDMkStURCdmpciENPhkP9VVaXdXmRzZBTgLPlYxsjeTmCIeznJ/ZOy6Dh7dXcY0i82PNieFPBpw65OU0ZUjGqCPPbh/WHg/knnbSthsHFYSJtaqqtiMurgHYxHgBPiXvqv3NUrLenMdkZVqTeH9Y3X0R7OCj3Jt3XL2pyHGg8i9MMYEMDCtGtjlxEesJR7G1LeH3LU8osxHDcug5/UgavA6gp24zqtGGdTCjZPDZock6WJqRGFiJEHIoawDDz9vcfX+3Pdfd9qGK0qpPOwg6xXQqkt47gvEs77HvtkDtDsKItmj/8OTX6ev2R37eDuskwX4SS1o2A45esonYF0AnF8Ghp1Ky15CqQatVRRRBG6VcvgsmKGATgRbz0WYLOOx14EeQksJpBCdwMJK1Gh2fLrO758rU9EwhFrexSa/jUtbDaa1sJo68gkncTzQSD1l5zyY56OMiWyqyEgEJzYmAZzxD1wPXMsaqAw9bZQtlkJ/nUJtAn8lZyC/XSwPJOWVWfAfA035vRZX6NZJArNm1nUGnz8M8mWOfRm/odorGyclFBUisjGj7o7Wdacsl6eRtsdi2l/JcHArWDi7rGEsv4mq4IrzYsVN54sfO32HdbtsuGZDMHPdkrRUAyXZSqbaKYHjIQmUDunSiYTDV/ywgGR8uUNv3doy1ZXlvgM4IkA7YkJg+f6iHwv5e9HNuwx0DULN+f8FKNP+jflbOSVSl1ah3LGmN26YiYvCNYYsjNJcti2pAglGIoGgF7z5vFZQZYGAH103rBAagHAsbTQCq3Z9UC7GWqFNRZcFdcKHZQgNjnZk2+PWcTZIAoMU5yL8uIAi73oIbvNd+8aiC9Tj9sF9rKwTJ4h5LEWjYN7+vfPjhhwKQ+EmkGQE+jh8/rqI4ME6vXsC27S7Hjx0VAXDv7l35FchkydnDPgJWAFcE/pUbODWllh7IdWFIKS5EyhLXo7otzCygExaOzwO0ACgBQABI8g6pMgtDCBjheQCUAGcxnXN7Je01+4af46JKAKrFxZeyREiCya3EPyT3FaAMGAJwAnQAnW7TsS7QSVVdAs5v3r1R/iN77d3KW80DoBFW+PXSYllYeOj3zM+VAwf26foAbkCaQOdWKQf2ISXdV95SSfbZU8mYeU58C8A8r0d1xhxCpHDmABxR5QEsuQg+NePFe2Ey+QKUwVCSbnTvHjJUqsLu17OQKoQEF1CIvJagKKATthjQyVgxR7DPAF4+DxkszC77nGuodylquI1NzQUAefee3er8wGtgcpHHYkdgOsFI8pUAnZMGyyvLFBta1ZxVpvPZszI/Ny/wirRWoLNY9sx8cM9HjhwuM7OzWjNiaje2dN875nT2oDP7tug4CKPW5x1sjyh1tkeHx/aiPXkgWjsQzpK8toyU2dqlI2jJq/8TIJQBrW78oLGrZ0I7SNNkZhngauCGmIvtoPMX7Wg9nvKY0hhFNcQBqW044I4KNydTbmNlaTrnrcu5zEz+FpXvPfkEC/WoGcz7CCCmv6aUqj94Uxq1taVEaqIeL58/L48WHmoxYyjY/DKyFBFa21Di9MnTp8pXv/td2TW3t/z3f/qn8l/+9PflyKkT5fd/+GM5eOiw5ohqohksSNZAJFjKUjJCmBF7HXZNNohhGB0fU0VcVYFbB3StKLmdamRsDCpnoYd3vy07Cq5WtiTQydh+9OGHiuqxjjEOVK7luS6eOy+Q+w9//yf17qRH0aWLF8vVq1cliUi05CAtB4drhyrqOML3wcQFsuKfgCQxxQF/Yrz7fZLRUC8F9xY18Izelimv5QAKeV2CToAnhg7QpKI5U1n8KBnEXEchPwpdfq75umsiyCEWMwI7yYnFSdvJnZJ3y80VDnJcTNeohRY2XM8rns1gbBiYZNEvr8vNEdjdkN2u2ylKxwjjjbFdX4/IfBaHyc+LKpBtvpxzI6AFQOlyVG2L3PNzXO1WplwlTsYdYBHFxjJPVlbIMlybnwY6MwhV2RSZsgSWyXIGCI2iVFVmp4nvi9kYPA77rzlq4u2CUMr941dn5rFhpaXdzcHz9AyCUwB/nY2skqnF4cBHAxc510Nz15lE+1BDf6+y3EEWY8BYdvl4FX7u5LwL846UkTFXHlcAlCrkBCHHLGceH2c+yYEaLZsbq+Xta0r0v/bYBDuieYX11kE6oYPV5e7HgwG0c83vdQZE4LJKtkfJb0EiZUuvPmZj02Vmlx2K9Y2Rsr7BniAo00CJc7MtTSXKnn32BCCjiJjVDX6NQYKZ2FrhVJVIQuqYYDUDP90e80xnZdt0ugeZL91bgs5OGqk2WLXAWF8ZuVNiDIDOOINaDKgT3xi1JBht9qaGg9o6j6Cn91JbShr3yKlseYW83wHjPAGrjDvbQe1QcCfP48EAzXaXoSmb0h8xusp0By/1qBLe3evOQZ4uQt/ta+/xlNd6PCy5ti0wsHDud9ob29bsiexgQWungSqoYy07VngAWG5TggTLF0qqBDS2dmGtoyVIHZdM99mm9ggbUCdwp+jRoA3qR9/9UZusOKt921dqnpUrVzeb5KCfCYlcP3kGGcz5fwbtto3tkoM2y7eeaV1I7Nv9pN1qjGY07tEjGUjqriLAK7FALQoYQDdyZBX8ir2moGr6EzrvUqEQwcYYZ41H2ASehSA9YJIKqsR3UXlJvYddHB0t++f3qQUdKUOwdUhnUXydOn1aQeunTx7Lt9u7d3c5ffpkeb24WO7+/LMYMlWlnZtTsN7tQZ6KpQJcAR6Qfy48eCiG7+wHZ8qTp08lGQV0jo9NCqDO7qJd3kGBIPIlIQDw2yhgBOgB1B47dlT3TOsNgCm2nQI+u3fNyhZSrAiQCIABzJFHyT7hurCoDI0q/UaQGqLkOaBz374AnRQF2lNOnDwlkAvoREbLqni7/FbrAh9v716q9y6K6eVaAN99B/bpdbRLIaeTMWQ9UOmX5+a+YI9hFhkX7p1xpbhO5kCiEFRf0fk5KecA8Ak6AWAArwSdFH4CyHFP9++7RSGyXZ4VwMz1eVaCBwQGGCfmhmswJs+fPhPghokGZDJm/My//Mx4C3RubpbXi5YBz+7eJdDJfiF44X6vG9r7arGCxFY90El32xIuSHKI9/IeKtTO7Z0vSIhR95B/y7z4812AiQAAnw/zC7DHh5+anG59OnsWpDpSVNCiBxCFN1IWskXKm6MrvXlJSUXKX9Kw7OSYeGO2dzc75o3YjGAanciXUv/AEItFkpMd+HYtnzvtdzVKR7SaKDdyurByydgOPLtkmnmNwcNpp58CHg/lUvjzG4PZJIViwTrg53HlUGl5CTUIGLLOBKtVWNQZfrNqEe2Oinv5fGHOfdthJHsnoOaXUrV2dVUNckn4ffTwYTSdXSrramC8aWntuhvEnjl/vnz59ddlz/595fqdW+Uf//a3snfffLn44YdqEsuBx4ZHaoDzxKaijxDjTCRPtxNtTuo6IU+vZ3/wN3EKyacMSZ0lJi1Sy7qUg6hEfo8xP2NgvvvuexmSjy5dKgf375PMko3z9PETMZ2HDx4sM1NT5foPP5S//eWv5dmTJ+rl+dFlDPYpAboaOZYUcEMNxM06ke+ZhbCyqMYgy5QgMw/CgYM2It/GHrk2XJRBvS3lgEYFWzGpRYwnoDk3PwZpdtes8hbFQ8SaMrAJxylyFatj36+bBIP5mlpoqOUx4qybUcx8lKZ4SP+ulyjqWREayu9syoCe3W2Khli2OErR2iMlX3aqUormwkMYLOWAMj6bLk+fDls/tlWO5/pHkgsSjRZ71O1J2HEVHZoy25lyEooPkfup6odZbKIGvCy1TBvVAKDtk585HaOU1nYBMxwbMWvs97B1Q6qMtj8TrGfbnsixrZuZv3fFypoArgOeif47pkFOUqKFJq8dBJ1pdwNED8ng6ngHUBk8DOL53/MenRvx8XYIIzA5nGsW0lbYxrFJS35kv0eynDul3UfL5MRYmQBEjm2VzfWVsrLypmyur4bsLYCnissaTOoAzkCQDVHHctuW9n51Bj6VYxV56jh6k5OU+N+jgMX65khZW8c2Oa8z5aa5Rl0AyoWz1Gw8KpfKrtL4XfnNllxKVh9OKywnPZP518ypX5+SuwxepW1PgOR1GQEE+e5ZdCuDjx0YredCnCPduSyIlHFSh9zqudb2XGsL5ftxS4IE6Hn4iGWqSoQ4ggeARQMCvg6fFe006h4x6EwfIzFJszUN8OcZ08vWdwqfJGi01LO934FuA5dmWxUFiafI/du7H2lpmww4XI3OHxgMBGQxtfRhbHdyj2QaQgtG0Ms6c3CTGa+FoWoAdDvw6326euYOAMjqybhPZ/7t/TGnyH2vmzkwYvheeQu12NTwPTWYn/bUboqjay1klakPMc4ROEzGsAUCHHJpZEUUaMr0rGSMBxtW6R2Wz5Oiw/oit9N+RK+i8TEZcvuxfF1jKNs5H0GjkN+m5eVaBE4FLlWl2NXUFQeKVis+ajfEGmEb+Duvz6A7/1a1k3JNsXut4iigE7br06uflNOnTonBuvfzXYEXalvgVwAMnzxeEHA5d/YDga6f79zWZ9BXEckk44CEE8bu0eNHqjZLFVZAJ9cD3J0/d16VUx8+eKhcUNqF3Lt3r8zMTktuy2eSW/jqlYvXAET4zwykc/0oqoPcc3xiTKwZ9yQ2EkUX9SuQ1y4tlRcwhwE6Yc+YG16Dz8pYkauYTCfyWuS4FFr88NKH0d99sSy+XlJglXvBEwDY7Z2bF1ikHz3pXAk6CXAg/RUzuAjohLXcVw7uPyBGEoaXgCUyY86nd8tvJVNOFaXS0lYoxjSvtiUqCFRKef7suUA8+a70A2XNpLyWtcVYUhGYMQJcA1b5HFhG5g3fzxWGDTrFdD59qjQ4pNUULuJ8YCwAqPv3ATp36+wU6FTu6Rv5jRQA4qbUMmV5ReOLLcxgLO/BF2KDkAdKH1P2JuuA9/Ase/bMlf0HD+jswtfni3uCaYWhBnQi+QV00nqH1+Bzjfynf/d3W3mwVmOUPge9W8hjQV4rxxfmZVORkMQxvcHw77oIN/kPzer2vqEtSASzlLeCpnjcDkFGm9OgmIF0/5i8l2RDegYpAnfbOIOMYgGgYcgSMLNJw4Os0X9FjSS7HQSzQzc/8GNvl80cdQWFuoPAhimilrXHY5CfIaFoDp2NbSas1/d2rFGC04ZhI7o3nMVVixzZcOaY6frrm2UkWqVAtaMRf/iQIkLPJCUAdLJgR5lL6PHZmfLhx1fKp198USZ2z6iI0OuVd2Vielqbi4bB0P3nz10oS6/fRInmQ+X4iROKDmFIBtZZFrxBjhsHg+6P79Un02HQOhuJ2dNvTiARQBaHhCjLjz/+KOkAlWkBmJpr5WJQHU6NwpTD+urFy/Ljd9+Xm9d/ktv+wQcfKA+USFOWXWdNbGwFGHSLdfOeHEI5+Hk/OzCbzQGKlRKASq5VSMxSUmxJoJlPmhpbfuV8jjxwuB5yF4zPBKAz1kkGGdp+tihqkI1qjlGN7gbbabcrQHxXat67OPI5Y/J07wP5VtW9FNBz/dXY4xXguppnW+OWFlfnrgLwdMxiD8gJd7CBMeE/vndPM7OijbLKPRDgSqDTst+8X9kbORrjCmyoLxWRPfI/KTg0NW1pJYAnpLcuqJZtV4JXD6eUjCf9RqYvQL/GNIBnrGUVOYpszwwkJQLrA1+ygcnd697b+h+smNs7bm1gbReq1xc9OL33a/aBDV/bi1E1edAVzNdsd2LbHo5Q/zaLuPN7IhxSHbis3ZIQO2Xy2HlVhtUcxH+w1JRzD9kr9nxqEtCJtJUiSKtlpKxJautQVba7CJnmkBHHuTazVI+BeEXuG8ukXXzOFWpVHWBsrExP7y1T03sVhNvaGiura1ZirOFYVtkoZiby44pl8pkrrmAjDAegk0rO0YDboDN6+8X3yGuzqEuVTHbslRl254E35YxBotlvG80Eu9ohAfjqCkhZcK6KKq81m5PnT3/etiMyWSm/LqBDZZsSJBnfdutiwBZEKES2wnmlOkfVliItWwuSOMBlQO1Ahn+uqoqqOrYaIMch72/QDAXg5nWhpEq/wP+mrxKfluxjt8/yXE3bq/up1U29rHq5q4FzBBozmBDpFK4Q7N3pcbdCKJUMuiU7VtWHar/LJdw9YeZhRkA/fSy/p0sb6lwe+zHNpqd9ykBH/XyNgW/FQaS2VvTuek6H+iRsjo94M4F+krSM8ft8a+BfZ5XmPg3GW++N1KuunoWnrF9noZoTMapeBlU5x0CKLezy79kn8nUJ+MQ8KRBafTR7kDjbnscWHEjGMz99pIw5UM05FXtQZ3qY6FQ3KH1J+35V8lnsBMBpbGzCdQ6Qkgp0vtN9cFbBJk5RHA+/OIT/sGu//vWv5ccAFu7dvSdlCGlGSCYp6gKzhwz20sULAmh3bt+U0o3iQABMfCV8CwgIUppgzOhRSZu523fuCHRS7R8/7y4g9MCBsmtmtvz8812B1ePHjgnYLC29ktSSHEsqyMIcGnSekA0n3xPQCYgEBFJgB4YQNhHQxvmOL/fixTM9P8wiQIbXMw5ZXJE8Uz4HJpLXACTpwXnp0qVy9NgRAddXS6+0eN68o2cnoHNeFX557YOHD3Q9QCfAjWUMIwjoXHy1qDU8v3feoG5joyw8eiQ7cfjwkZC/GnT6mB8VCMT3RIl3+MhhAUTWCWDwyeMnAnZmOlEETmlMeC8S1Js3byrvFXBtqfOExgKwynwCfskJBdTzHMhxAYDOeT2gXQQIB0Rr3vbsFWZiPSn39M0bESryb0dGNL5uxRe1V8IX4owjxYTruQiUc1tnds2KBKB6LWzyoSNH5NMr7Yu6BoDOF88F2nkGmFlkyg8fAprXFOAf+c//7t9sK/faA0Xlv0QZXT6c6ALSPg58ny+dVCNAZ5W9IN/qDN7QmV/ZUx6CjQiydjTJcoXsqYlhUe+YcBBzw2MUkmnJA83MTC/bbQaR6wGiMTzq4bi1ZTo5+hz2YDclesP3vNPPec9pPgVLAlz2QKlKXQAAIABJREFU4NUAMhNbqjWuh4l+M0iERm6CX1sj2ykZjPEfOMjjILQpbAdQHsp5KOSfkHoJdCJpePtO5aMf3L+n6MTb1wadSJwSdFKdFsB54ePL5dnSq3Ln4YNy8NixcvTEcW3IG9eulfv37pd9+w6UV6+W9EDz+/eVM2fPlCPH0Nu3AzUPGu5lTBjOQEWR2wo2acKeh1+cYX1cIwZNgClKl7OJ2LxIM8588EE5fOigexBJnl3KBr2Enj4rz588LfNUaVt6U/76T38RC4pu//LHl/U+Vf7yyRz3ZbBJFVuLbbM8QnOmci62z0lznbwEwhGsstQsLmKmw61EvC8E8DY2BOBZt1wb6QOSF0An67lnEZrMMw/lPLA7r4JckABBNSdUUtxwAUJeldFdXus2BW1dpUSorqUKwA067Rl11b9yOdZ1nteL8g8BYpPlrN5MvE/MpqRIrZUMkUcOJLNAdtirhFvy8QCdYk3sJDhnLqRZWRxJzseoKiyrahzJ9LCgU1NVjqniQ1FUTaB6NIpJaByjMiPtFBTMCtAZLGmypu6/GTYzN3zdpnYU5RQGEkpA5ErQ0fx0sB5VdVDrdvdV0r0byPPM9iADdixNUbTD+OfYvFglzdn8H72pdwIZrQDxSS4ZENsB1JqDZY8erIynAo6jI2UyGldbCj0ippM87hEKvhRsOkBzXaV9TLlHuadOPprgP13dXKLZqsL7grML59bBCQ5/9eJUcarJMjkFy0m+DEoDclmIoi+XN+/eRQXmaJugipRjDlNp/UZAMgJJKv2/4RZCktpmG6FgQVVYTGCSvPu2zr3ebUN81Digqf/kIPv7bM1jNjAq82aeZC/FVupDgLt2NEVaQXxOpkLk/g3HebiSvM+ayFVHIRLQcNgmDpDbtSopF23Sc1XK1Xmgxd8Ogj6uEt/n51R7VGnMFl7RmGTUmcvWAHOCtAZW2rnelEptj0WuZQZughlMEFdtuAJirorsQJlZLHwBA2vb02S3s3p3Fjy01Nt7I1UWBo25A8PGDm7+GkipoK7DoHWe7Zy1r2F/Is49H4FDn9MFKAcuEP5XssNpz3hSnb8BTH0u5Ic3TyDzlJHP96C3KUmYbNsP9l5aOgde29nktl1+XapWMhypwipZ0VZnK3tmRL4J+Wnek9n/0iQCTkjKWNWHPgIFfH4N5qh+gM8VjbtYTF93LQIKAMuUPrtA0GaBvVZNjbXVsraGWmNFzzU144IxUmdEmxCAAwVkJscny+zMtPp3cmZB1PPM8/vmym+/+kq1KaiFgXSWMxPWj4Aq1Wjv3b+roo2XL38kpvP6jWvyiY4eOerCjGNjYrSQ4fJ68vYARjd/ulVu376t11y8eFHSU4rfAI727t5T7tz5WT7TqVMnxbCRi4nsFWAHOAIYch1asPAZFDqSfHWLojeWgrI/1MZD9SvWJCOmbzzPDKikxyRjTNoXvhD5omI6X77QNQBe5LpyzydOnigHD+wvy6sr+nwUVQJZ66vy83gtPiJMJylZ3NuhI4c1nhQG4v4orMn84ifyeubv4cKC/IBjx4+5uqzaqzzXc0DIcT/MExLeI2p/Mqv5BByS18l7eVYXpUvQOVIeP35Sbty4IYaTvvGwvwQKeM4H9x8oB5b75j6np6ZlQ3gufHUCC8wLNgK5MT6wWshEji4+D/1OCQAwR4DOrIy7CtOpHvFWA6lgXoBOrsuY8T5sFPcGyHz0+HHZvWev8n0liV5Z1YJnHSOH5l5hwCkQxXMvLDwuy8urZWx0vIz853//b8V09gdCM2iW0qotxfi46FmAJygbsNbbq2RTLHJocZ4md2jyw1Ru8JmmZp0UrCpP8SWASJ8iOXDuFcpnKg+nM9JiObriCjbFNRSo1+bncfjnfYP4KVxCUq3Qd83lsYHPQ/x/5Evx9zwY6mujQmdGwervBTai/HxN2GdcBqWIyiPr3tQD14wQRhzURWu6HBMfMoM5d2n4h4GnnVv8tA2Dznc0m32iSBib483SUtmgouPGptLVWYBz+/aXX//2t+XU+bPl5v375cebP5VT586USx9d1j2zae7euV327HbjYZxD5vH0mdPl3IXzcXiFVEVMuIMMo24E6UMkpHlieHIu0snwST3M9xbUufIlongC0SaKDxH5I1eAaCBzPD46osDJw/sPyq2fbioh/vDBQ+W7b74t3/3NeaAXLl0oVz6+Umix4gXkMypBF5XQxJpx392d1D2UvSZ3XDwx19XRbwVE0vHwoeTIp1osxMHGPlHz6M1N7ceZXTPRfzIqBXfR7zZCvdw2nkV7wqyNAJ7O/6zU6gfGeGXhg5SNMD/pTLTWDH7IHmxzG+L0QkmQ5H7v1jmPzINgh7w549XZ6PPOcm1kT1OYy5hrqR6oTgcAXTMLms63oF8wXx7LxqK6pApjt1nW1S6klPGIggsUjY8pZxYQWluuTBCEo6gMjoD3GvJdLRB5PqJLPALp3CRrUNt7NEZmkFlsFjUr4g4EjnRvMd6xtrbZOt+S8hkFPJshaeYpDWK3Pp2DG/LJzvr8kv1L9qNnabe/PmWIuQ79xG5tQ49Zy6DtkFoyK1ssVUsUCFNeJwUORlWJOnuI8fOk8jPN4I6OoGIw6ITdBnTat0yn3fZmjLWv6reeN9sgKyscVOBzYTYNPicmpsoY6p64R/be+PhMGRmZjMqUluQhH3qrcv9uM6VgiFdcAxjJUAIig8FcVUskN4U325HtVcjljAJP0d9Wzm7N4+sKDiW6CHlutmZRo8D4Yr8J+G4DnVEjYXitZCpBKHdaTKk7nVophliY2c84GaBW5XqIfOrKYKUiopeexsgF0+Ql68BOtTX6oQdDLTfVC9/3OQx2fU4EwO72wjADaPzk8ctzNYNweR/6lCz81H1fQSSF0VSNO4pEdb2Iub4UFVGoMW2gKyY7aJfqn/7Ma88zXC8jAtoVz20vfph4O9fEAGPZaMkdtn03zt1F6t5PoUcMVu+/1M/KfRbgs7N21U7VdlOd4bK98OfntEoOi8w1AnwJIvNcqteOAC/j71ZdVhc4lSX2jwLettnMs3/vqsVeAw4SjmcbE1qWUD32LT6k1X/O1TSJwXnRAi1uyZUlnnRtFZBq63OEqLp8YdsBWCrukeJl7jdt/5u/A9JgAqlBsWt2V5mamLRvEy3vYPB+//vfq7o/vTxv37qlfM2PL18W0Lz/4L7ktLMzs+Xjjz/SM1y7/qNA55HDRwRUCL4CbGAnAa1IJMn1vHXrtooJAW4uXLggNu/WzVsCMTCBVLfluh+cOS0mD9BJDiMyWqS6gCFAEOlL+PovUMktLWm8AYxITvHJCd5R9Aiw9fbtu7K49EpnO+05ADmsBVr5CXQuL4tZhO1UX/ZDBzWPtB0hRxUQvrJmeSqgE/yyvPxWrzt4+LAYSvIouQ+YVphJijM6l/Sl2E7UgDCGSHf5uv/wgRYGjK2ry74uL58/03MQBIDRhUGGHT524piYS+4Z8IU0l3WcoBPGmdfhbzx+9Khcv3FdgQYkyLCanHUA7Lt37+peAIvIdsFgrDdyK8kxxQYBilkLfD7jQh9WPof1CMteQee0QSeAFkCJ309AMzFQKr8IUnACqifsm9da56TJCXQ+elx27wV0HtV9EChh76a8FnYZppN7ABgvLDwR06mzVi1TukPJgSgX7OFi0nfv2qWHZ9EA1gCh/NcMVxb94QxwxLU5IgPQNAiszDFBWgQ125re+2Dc1GQ6kRaQ2RA4sgLujU1riS0HtDewWc/Bz5PLEaFNDBWTwualGA2fzaRkwm62l0jQ6UMrqnD+gve1HXTGYZWM1oATl9HpBIs2pIMMWavSly6mAGNEz+QrdaClPmP3OxnPemBuP3zNtPnqyEyT6SS6hbwW0MlG3MAZCtA5PjJaDh8/Vn799dfl2AcflBdv35RHJKUf2K8NjDN07do1RcP27t0n0ImxxJE6fuJ4uXr1iitGRpQ0JTPyD2tzu2AWa9TSQjmrwTy34euHRKZNTM+8J2MgJ1MeqN/nPL/NsrS4VB4/XFCi+bHDR8vdO3fLf/0v/0XPTSnxTz/7rJw+ecpScuVgRI5HxP55pp7FH2Y4tzGd3R7zt5ELFcWVPF/uyaloaPzbnB6c2jUZWjY9+xGZRGU6o6hBYxabk+BAhXOV08caHaFia5PMuiiDizN4/4dkNHvaepGFLCjAYsjA6gzUXpEGDhnMGlBEdONQQWeXr5YHfD+e1RlMEEphhT5/OQpyZJ/P7OEFAE3O0Y3LzRSZSY3lHxKvyqjkXgybwTiootvEmA4UHIApQCgBMdYyQEUjFk0FYDqj0q8kmQFu5BuHnLNJXxsRnOR+JU7imuEaa9TU522IcTBwGjJOelOwXAnWB5hGV/Td9tX1Y/wFc9fsfu5kLbXtdjesS7w+QV5TomjUVDOgAT8zPEUOl5QuRpNukg67obz8VvTJoBPWg5dtRhVbnHkc9q0yGkWIAKgt/8nVin0u5FrF0Q/AGTLqCJ0EW2JGU3aYIMYoKSbj3VoyE43dsQxuWQEi9qzy2GvEpRWCaUXC1iQl49qcZ3qPWiUYdCqfnHMRMFqLbA1Kab2uLSMWeAmmU4FPbKuKlGWhstgACbywrxG8HI5qKCA0JKNvti1AXgdWe4VQa1+RwLNa7+1Lr1N85Jkn2X1sVlseV8/Or3omDl2tD2pnoNVL1CBNp3rYgQq66lltRGWb42Xdy2Lz3CTWnakPLv7kVjl6b6YJ6FJd0cMuiJbBJtal7Gqww00evL0AY1r0fM1gwKo7B7thTrCcZ45BlKyJT+H3bdvc20O7fXCouzdn/Qld2nPVKOV2Q7ZX4t0dGJP5ymI4nRoozVrK32sRLH+mn8HfGySGhLUrxuXCfMm4R+54FGoSiCewGLmRHlOreZQryN6lgirV+yPII5UWElvkne+Wy8tXLw00UUGEPaEPYVYM9XNGSlcUTsyg7UB8J1UtkVajM54aBtEeCVIEf5v7MBhbkW0E4AE+YeY0Gpu06Zgrf/jjH8v5C+eVq3fzp59UIfbKxx/L14FQuHXzJ733ytWP1c7kxo1rytmDRQS4cW0A2PPnL8qtmzcFQAGjAE6AJ1JYmE7G4OaNGzoTAZ3k7cHAnTlzWtVxAUmATpgvWoXwL2MD6MTn5u8CdVubqko7t3ePxp18TepXGNi/FYDDLsJ0Hj16TDadcYAVBRAB5pCu7qN3+4GDspFIWwHehw4d0HVo2QGT7MI5y+Xg4YPqJ0qBI5jOd2/fqHotuZRcH1kteId/scUAQ0An+APJMdc6dfKUggLkrj5/bgkwQA3ZMc/FuJFWxrhzruEPU3iJ50WaaozjVid8b6bzuq4JG8w4s7ZYj3fv3dNnAPgB39MzltemZHedHM4DBxSE4PMB1zCtXBt/hS4QFEfqmU4+B7AIU4u8WvtBCgKTcwQG2B8UEoI1xyfF52QdPn78tMzu3l2OHj+mtbeyTNDU51+C9cOM8aFDYrsfPnhU3r5dth9qpnPwMGjVaw06d+3eJVkqb2Yws+pjmOeu8hcrf0DY2UxWb90i4i+5iRzpNR2SihCx6dfW7FRL024HobY9UEGJbN2QuS8RjayVLHcGnjLwxXpwJoUBYGCVGzcxWR0xR9WSThsO/+7sjsmBH3LsKqobYg7SCaiOZn1fM6g+bEOGGR+ZDk+Ee8PoNvCow6uTnlb2qLvleo81B4a8TjOdb5boTfS8LDx6KKkp0osNmLWsbDU6Wg4eO1q+/N3vyomz58ra2EhZ3dwq42ovMCEni8ja9Rs3yq5de8rbd8tayGx0Ft+vv/xCcxwxy5rHYdAZBSjyWSNWmNi4d75rENQRkja69TA1yGIeMQTBW8cRBbdluaoa3m66KS6s6N/++o16gWIUPrx0SbmdGDqxXmL5Moofjlg3LwNzNTRv/YoZdJoy/yVyQhSFzUIiTWrnQ3ZLBpkx5t7FdAboxHEnktUASRvh9tktMOQeh2Zy7H4YbBoY2RakBCnzPuWidJVwrQRwcZB+tyW8r6xIOrRDMns7jI3Z0PdDrEyEmQcCMvV90Q+0SSLtSDoQBbuA04BdwTk3c6y2GWEjTPak2yYxoIcqpIpWT2ShHnRTI446Y4ynDTyR3qrATVQ+JIii3HPGVRVPkw3NUakQOHzAdDYHY2VyjpPBqSDTbvdOMredLFKK036JhRz+WwUM2+zY9k/IpbIj6K0vb9H88HGDQUy32YXqknW0HM4OlMZVf7PzavvvQnJmOv1aiggpV3+0lPGxkTI9PV5maCc0zdxYgmsp76j2uUFt1ug0u+ovMx0OubaKmDHodW/xRLYDlt4yhr2sLx1hzjAOauRhYi4DVFSGTGvVQNFycYNOVBQ4OQROko3xvsg+fQSkKDBk+Z9BUFa+BZxaipuvT9CZxUo4n50f2kVeHBUKFWurZ+AjKBnLmMvuuGnvyQnX6AS3G4Wvupy3Xk7pd2Qw1N/n3tb6dxh5yLhbplpP5PcoSrSu4/myyI7mPALpTfob9xBDkW2aXGHWv3RRN9uVBPYGmYF8uuBaf8zrGSLgJHuQZ0LsLe21zifKp2rBkHoQxkh54NM3azGM7f7JDkV8B8H60Ha2+7eDzxTM5LASLvdLbz+GUzwMaJtP5BntQarXivdmpL5kgCx2oV5BzrPA10jNidZcRA5yypHtG/ns8tjTDilArVjRLhDaSWvl5kUhwvU19y0EHMGAra25zYZlzS5iiAqCVmUEg/AhpcibdAV5vqhGijQ1A1x+ZpMmaQ0d8Mt6BY3UqOdhEAbLAr/NF+a5AQnYBi6rM4haBAThHEkpB/bvK7//4x8EChkbWsQhb/3w4iUxZAAsQCZtOz777BPZnes//iAwQr5kymsBh4AHlGt8D3N49+59kQoAGXwjdQO4fkP3MLdnb3ny+KmwwekPTpXdu2clUaWNCmAJ8AnoQnYLoAJ0Ur1WwH1zU8wjIA0wR8BOBW6iF+mrRRfG4e+wlwAugdJVg1Kub9C5X/c5MzWtfp6nTp8SgwowJW0MWwzw4jMAl7B9PCNjAvtJ/iHAm+mm1gegU6B4Y6vM7Z1Tez6ejxxQemeePn1aclNYvadPH1v2PDEpNpr3sRZgQ7lvyBZe59zGFY0Da4RURdR4nGnkdDLenGsffHBa+bUUOGRdPHjwUGwtDDI9Q5Hssh65f5hOxoP5hc2GUAFI7tm7V0EE7pk9RNVjxkvy2gMHtW4Za3xfQKuqsofCC7CrtmGjY2K0WR+kgRBUYKk9ffZMRZAAndyvKuAS29z0PSF3JpCQrXvu/ny/vF5647PXhYSyXHT4QmGEXO3PPXtYWKKcX7yw5HZ6qh7gBmlhuDrQOezU9D9z4+rLF1ElnmR2ZqY613wGUSODTst8JWsL0JkRRVgfNpeOj19wlpI6xlgx+Aw2UQsKQVBSmufJcUhmtDvxdvLrut9ZfvHP8NWCopRVqc7BYJ/3QUlMPlMzqgHqQ/KR4DRpUFcqzMN8+7+K4Oo1IS1h3MhloKz18xfawGxQqmJJ+oDjDshBXjI2Wo6cPFG++Pp3Zf7w4fKaTTY7W2Z37ymjEZG5fftO+fa7b8veuX1ldZU+mxta6Gz+r776Mip5xREUzoWllhu1F1aCAQGhiMYbFIXz3slrW86bfRje65yLLPrAo0Yxisj51N83eaZR5a1SPAkWC9D9l7/8RUYIo/TJ1U+U26nqYyG1sm0PiVp1m4aZ6sHl0taljx0fxlFEKNZtRtObZNSOaM1ZjmCMIrBra2LZKDQwNWnGrflAGUluVVbzbqqzXaW0EeRIh6AGn1IaGznZcb8NRKXL2AqS9E9cwVyYBc1h9ZLivbn+4k/bAGis4XQgPe6RJ9fJ2QRUJMOM9ga1D12A93VAKJLbyJlbX4t8nMZU2PV09bZ0Dis4DZYpWQ87GZMBOiejl5YDYQactpkUgOC+vHBCriy5eGdVKuuSzn2yMSpXU4s32bQ6Ej/89T5Q2dvCnV5jJnsnm9kBxfdYveo61kDHTi8cvE6C0wTNKWlVAAQAGdV/DeBpiRLsh/5usKjzCJAZeVoZlWXuYUApKATYxOHZs2dXNNeO2gAqJBbmN+YkHUKfHfxfVEeNSFbacwHLijGy8FDH+keQUkGBYJ4JAiG9QyoH40D0fiMYsBwtF/4x6MwcMasdzJZafquTXG9xcRPssatm5vtcsdmyQQdZosdttl6J3E5XhW7MKQ/tdpgNdPbnqPek1UP9/myzPcx0cjYhU3cwp4dDte9o+7jAOVwjwtcRMa3+RH5QADbNQ8rwY9LymdJzadhpS+dWBfsd429w3+T5ve3NJT1w7taDvQuUKSfcVUgVKEmA3tkt8Xm1KFjkBgb06nMetScygJrvTwXDEKbUfUXRnrz++3bf0ClkH2noxflzAv0efMoKRZAmLb7XQspRbbdkmQiwZVp7fYYAnV3grDlJDvRlschc/zB8GWxR7n219fZrGDfstFVrkWMf1eliShRMVeG5GixoT51Bo1w3GXwRK7qxJWf9Bb0PX9H7cFxBRvLGs6K6+z3PVLac8ck2R4wdhXQgMdK+WfXiXPW2J/ABshJzEAsh//U8+D2oH9RfcmNT/qlY2DUTNLzOrZ/G1J9TYbStrbJ//3z5wx/+UC5/dFlThuR18cXLcubMmTK3Z4+Yths/XReQ/PTTT3Uu3rh+TYCIHDwVoxmx/JO8xB+v/SjwdOzY8XL37r3y/fff62+0loMdvX79mp5t75658vTJU0k2AUy0ZAGoPHnyWCwneYfIYBkfernT6o6/U0wIOwZAAVDhy+Obw06Sl8g9vHj5XL/jc3kvLCyy25UVk0cUPELCCbt57PhxVe4FfHJe7NqzW0saQAcIfvHqpaS6FBgCePE+WgSSQzq3b17yWtYiOEdM5+Ki5hfQqSq90zNq/wHIPX3mjHI9YTp5Tu6RQAAAEJaYYAD9UWEgIVsAvRRy4poEJngt15uH6Rynz+ljgXjWJIWgKFykaq8jI/pMaqVQoIlnYyx4HeCWccdXn9u7Vww2axgpLfhJ7W6mp8vaxrpb7bx7JzzH73VPSGfJE1bLE9e1UPrIxIRYW/cJBZi+1nrkPax5pNfjE5MqPiXGFImuAqibapPD+JBPy70yh/fuPSiLLykaNVpG/uO/+Zdb6oGmSFA6qmHCR5yPx0HOwwMeWDyARVAyAwZwq4YLoxaSCR3AqgTX/M2M4uUBJiqd4kRra1q4LG5ek0wn0ZBsi8HfBTyjcqGv6pzQlD+kczbo5CfLYMcNkIqElGgHqJ3PICLAACuingdAyD+a46Gr72iy/1lgs3r+wQwl04NcIyKtw4dH7zg20Omjw459SHUHfPr+oPMV86AWIEu+T8VwomUHETT16HyhnE7p76nApQjIimQbPDla91PnzpXPvvqqrI6OlFv375eDR46UM2fPSQ7HggN0fvPt38r8/H7lQbHBmGciT7/58ktttLwHHVYhtVEBEAUFE6kkC5jHXacNHcjp9EFaK1DGYhycqQa+K6O1tan7WHj4UL07Tx47rijf999+V7799lttvmQ76X3l28ry+WYoNK6R89HPXQYCkkdrTn+fs1RjA9Why+ITWZGVtQorUZ3UvoLtyIgZt+lJGXrLY13Kvf/KPZfOfv17LRvaWqQIDPcOQuTe2SFqLUS08zrwJMcqmHmx7V1Wd4Lm3D1pK9IGeBen3L45v3XtB6WW4y3HQ30LzTrL8RhzEMMVf80AKbocc2PWiN87z46/Y2QBBc63ixITvkgwrnaKqmwxXAYZ5iisptyH8XEFJVRwLWwUUUKUEwBP+5K2rc5RTtvq7100Kxj7XMhSlPZzORgcGGAYYg8lK6Wrdw72MOBMp1W2rlsrOd7vA7HDDmwr87GTy5vu7aCLW3MnM6cr7rMW/Aj7m8BToD0YggSYMJfppLtlACAUMIp8dlR7AUeMXJnde3bJuanFOMKOVcdZe8aSOv1OFbST5YzdmwG8joXJNi8GGu1ZM9iShdB43mTJlpbchNsFZKIoV82xZM1FASyqxKtS5arkTFqvAM9k3QhEwXRGQRIXGuI1VkYQTExH2v0/DUKV0xZ/N/vps0NLPq6vJ6ktZLJ/cOewD4CvNu9ZSMjP3wWAB4BeAsv2vjy/eihkM+uxTwCf95pnvm/DOXpmvFq1+L7NBWNSAWWcl/3PqWTwMwdiSr9lwI4mXOhSbaJSZQaD+rO6PmHUakiLPOw9pCjJJjfGuSocWgCsXa8b84quh6+a9SjykBz+e3dEsATCjvvoDd8hlAXsBbURiQBVWC6vnQRHNjhmdZWC0vLzxU6qOrPbfuVKglFk3W4QvKW/bdf+ivdkkCkVN8qzjkCTmJhQLKjNXMy9qkCr563X9nqmX+EfRnDHtt6OdebROvefImT2hZCwW1b5suxRlVAHnK0OwFyMF1W4iPvgmlImqBXKiNvD7ZqNtRspBcF0anzrHhtKoaqsvZUZKeUn+PRueUXnmhjVkNzzGuwd/rdApwJpm8qh+8Mffl8uX7kiv40AOqztBydPKS/x8ZNH5SeUaLt3qZAQD3Xr1k/l2dOnAggo0iT7nJlRvicgiPMNxu7hw0flr3/9q57xs88+l3367ttvNd6AMlVRHRtTIaH5+b16PwVn8LeRjtL3E//v1KnTqhTrfMwX8vcBy8hjsVHgDFRosGek8wEqUSfuVj7oSfmSykVcXjbT+fK5cAn3BftIKhf3w4o7cHC/7h9w+ezFU7Gta+urypnkeXluemDCdO47sF/Pz1gD5lD9wRITw4NFPHTwkNRlyIj5PIDhoYMH5eOSq4nkl/OIICMSV+aINjQwqvhqPM+9+/dVoAjgB8kGIJyjYND4uJ7zpxs/Wbp76pQYTc4xxhSWk5Y0sIsAWd7LegNIP370uCy9AsjuEvCEueSeeA1jqqJD6j3qQkJ8tnqpTkxqXHk94808Ajglr6VQ5dS01hdVc6lGq7qd+2SfAAAgAElEQVQ7KBVHRgQ6Jyany5FjRxWYoXK7z5tipvOFCzvBYFNU6MH9hbL4aknB9JH/8K//xRZOEgd1lSaE48LFJSdTGwGjYqIW0K3cHFplNRDtZV8BOvMo7k1eOsAJhJgErsnDYNxoHMrm4ea18EO+xvuyx5pYhJBcpQOayeHtwMxwahjpkPZhIFgQJDBzaEMzw3BRTMhsVkvgNyPVnsLfD0GZiBATCUlnrUVadzD24aDUgzXzNJPNG0Kv+Tx5oMloJybrDlq9Loy/lVWDksd08Hv5Yp4AduA3yvKbd+XVixda+DCdfP9u6bXltSS1U01tcrKc/ehS+fSrr8rS2pqKCM0fOFA+unxFydI0iWVjXLtxvUxNzypgwObFqLDBP77ycQ0s5KOk4BDQmUY54glhoPOgHWQ6e1p5m5xoGyhtVZscKLaglHF58ex5uX/vXtm7a7e08kTEqGSLMSKydfXKlXL61Gk3jq+gMxyd97QNCY+pMu+DoDMLU3SoLebUDqoZDNa0qugFi597Rm1TkNeULeVSTM9MhbyHg2qQCev3W+acmFWQZzXAnLmQEMxcRrHlhkQQppWYt8PvS/QAsnesxOI6NFKZ6p3iNXVdp7/Vrf8qo5NvbKfS6zwqQQab47y/uB8VY4DR3DB7hqOyVezAb1BdLeZtc1NR1JVVv1Y9KlUSBnakL2gUuXFRSCX3dtojPlUR95CCcuAoMj45rWDd+Lijgm7gbTlmG37n02qcsgiWBjVVAC0I2FZsDHoGBrK9VK+ysPe4w9rrnH3eN+BItvH754FOz/77gWddGe1D0xR3gDNBhUFm9MuTNK5vU2JwbrDv/NomIy9kg8mBVMRfQUlbFP4lKoyKBXkTh7sZhACWaUwlj43VzFLIYEwGBTOAUic/G8J7f2TOdQYCuX5lsVImukUzcwpkrGgt8nFS6ISkVoEZgUDbKdkB1Togtyur2to5lqQ2WBzWLnnMW8Hi63o1n9MMahYNMug0C9mAacC4rne092Tk0PcFcuL3+beBia3nl9u0eDRbxqG3dS/b7YMROYb+nVUow8G5DAC0gi0ZhHL+agOeZsZyPCNtIYuHVblwzpGdJMeZs3L3jkrTAY6wBmiyGFV9tnZWaWSToTWCNhDpvmKk4zeDY7JT3mYPbBsg9zqsn9wFR/L1Ke1U/8nI48/ges5Tr0TwuWFQUwt+ZTG03CuZmhHqohbwc7sRAnowI6xjS5N95qTU2L23rWAjUOR8XRfPkbotU6jUlzTLU0Y+NL8LFl59L9UBzax2cq8J7rQWpSrKPF3bEREtkluzfta893gdeZNv3oj5AnROTFADZE1BSgVtCikT7oCQgdw8m3ggWE78ynb2tvlJ2+p58ZylAqB+L/OdigsCK1sqhENeZlbi1j5RJwZX7nbLFM4653T+XkynAeWTBReEPHH8hACJgM3NG/J7L314UYHZO7dvCUQdOnxYEtIMpJIeAEDlLANgLSw8Kv/wD/+oZ6QtC9cnJUn9I+f3i8lkXGEa5/ftVfEZ5KSo52j5AfAEkJ89e1b+IoAHcCLQeWCfUpmct+p8ThhDQBJgFUAHOwjTCZhJCS6AiLQ/XrN7F/miJzT+4JXjx4+pfQuA7/GTx+o5yucl0wl4Q0b76NGCADLFkgCdBERgugHEAp0bmwKG+LAANgAgzwMwRD4Ks8c1WDOc9YyHWqiUIskyrVWQBKsK7UOzpAQzYCIBdgBwxpjfX79+Q89KvihSX56F+eXeqSQM08hccj2WkYD9wiOBTp93e8V0Ajoh1BgrPier17KOGA9YXsaIe4XFJKdToFNnKApQ4z66PiBPZhw4s8R0CnS+EKlEzirrZW1lVWuVz0Ey7b6p+6QYpDfowoNH5dXLRWPM/+Nf/YstO0hZXMEGOM2YmoRyA5NTbsT64oWiCwwEBYZ4r46UNHahUWvbqlnZnunkcBCNvrwcD+uIjQoHRaSTz80WJ2kobCwAAMFwpQQj/s0ovwI/zSu2gxxVlpAS8LMWJ0zuDE5iOIhR5TSu3hlzH5zbv1r008/3vtflOx3y0/2nI53FS+J3AwdT54h32SzVqcyob716yE/8uB6AahS7W7DjYSNL5JwNTmQHqemz508ltV1+8yZyOontMV7T5fzHl8snX/6mrE9MlIfPn5XJaSIvJ7WwWR9Q6S9f09vIEhc2LoYDOh/DpZzOLOIhtjFGNarF6X69onzv3X/5uy6uMcBy1nGL8c3Zck9N/5V154qmjsIisSWIgjyBKm8wvj/fuVNu37otI07uwidXr4oxkaxWbImyfsJRicI0EUXtx3zntVLj23V9au9EHgeMHEDTuYl5YHtEOKAwbKoURg/dqckyI9BJtTxXYs2vOsbBHmW+i0Cn8l/SeY+xDkcj232YnRPsdHGhyImJzb7DPojjPgCnuj51eWz9+uym13LoCjr9qn692rl025i6KkhYj8IrOvxTqUS0m/ZLATqlwsDhX10u6+sUX7BcDMecuaYQAWMM0+liLewFj70lin3U3oxzFr3x40XZJRWJcLEpjDRrnEAe6hDYzrSvlAvXKS8/JJrAR/Gm4bVrF7UVd0rg6YCGwyYOLrVekz1gbA7ndkmuxnyHQkIDQbsdZ3j4l+7ttf2rSyzvH0y3HrlV9sL9/pDW8r1BevToDHbdDIPBKI3Ea4AvqpqLkcGR5KyiwBPzrFxPApmTai1EHzkOYcAnapmsEF4DctwGJbDDZqZ0UTY3ax+JDMviJ8mIZt5vrId0ZPVcTdNB6wRsh5yplWU5klk8yGoAecbVRomNZy2qsrvzOxN0ZjEhMSzsg80VSUmzj3b2+c0WQs22mAmthevq+dPnlQWIG9iHCQKbwibTHtqebECgMrm9X1Dzt1NBEB5CsIGZT8waSDbS7G6zB7IDEU2vap9kqUP1k0WXJFLMIjT9WZiA2Kikrs4ELL39fP9+yFMpz6igDOtu6JUbYbdSAhofOeAmVONWI8pt1+Q9RgAj7WO1p7W1j/7S7GTuqbBTxv0RWFTQKfKZ00Z37UXStzJ7FoAtz2G1+chKsJuyobVSs2yoh1UB/JDm1pxqtR4yoORrQBFAjrPsbbQgEUvq/GOc/nVHi13Ip1tX+dR1JqNgTx/QdNHJCEQEYMOOoJDweNIWzmwsn0eqESz51IRVNAKdVKmFsVWxsUmPZTxHIxwMOrEzHm4HtLi3rkOzf5EF7DIg0ibUUQ/5A95TOPKyGSvpK9u2qYCaGE9yOj1r++bnJK/96MMPpdohqE4K0dHDR5SzCAsFs4lC6Pz5c8p5v3PnttjIo0ePStKJPQVw4OeTY8hznD9/XqDzz3/+BwEvQCef/c1fvxHw2T9/QFVTmd8zZz9QH0z6dJKLqH6fDx6o4im5jBcvXpIvCZihhyPBsP1qd7LfubLLVJhdll8GS4b6jt8xtgKdBw+IWcMXAnQ+oVfl8+f6O8/AeQ7rB7ilmA1A7NmLZ+Xe/XtiPJXTeehgOf3Bafm9jx4ulKXXi2JKaZmCnVH/y+fPyqvFxUK3NYr6HD50WMAOgE4VYMAfIBdMBAg16ByVfwbZgq3iPTCvnEH8HsDK69XybmamzAp0zslXoGASObMARphlWFKYVeaanNj79x/ItwBM86ysDQAdgHfppZlOgqxvX78Rm8prYTR5LUEh2Ep6wHImHjhw0Lmxy8vyfbeDzkmdlawtVa8FmEIOqoaFmc6xicly8tQpvcZBGdQGG/psenXCSEPcEERYePBYUmpt4/8A6JST5L59uVlyD/B7gB/omIsqMrG6KkfXkrLsSxfvCKna+0Anr8IIcaAySTw0X5KmjVIi2tVqmXg2Bg4bBjLbFGQZ/SwKkBGsjHx1NrqeKdk+IZlO9UGCxQXUTpCXNaHrS7IQzkoeCjWq2YHYAUCbj/0/BJvNNcvYl66dh19XfKaPaPYOnX5f88AaoLTlHDxEh8GPosH1SApZLcBTfaI2rUN/9kzVW9nk9CdaefO2bNKnU3lFW1q8H372Sbn8xedlbPfuskKS/bhl1u5XV1QlC0cN6dvG+maUW36jhGk2tQ+ikMip4XUUSMiCNL1sswLO5trKgA+lCFb2qIYimlrJDjrDkxI1Di3nRKytRNVkimQ9e6ZeSOwADh0ktzC+Z8+cVd8rIjYuVOPefxUa14BBrvhOgtWtjQwOZH/PjP4378LyUIrdJOjMf1P21AdqeC5A5/S023m472SLkCaoqIGeuj7TUXKvMi+bLL6QlVftkBh4pvw2Irvp/DRKvzpvNcZjKxIHei7OcB6zOIhSHQM4KSYQnxPsfy+Zy4CRx8pSXoybQJeqm7b1TJNt/ua9jC2hnLfLq49PIEey5JUCDST+C3TK7LngkErgr61W+SIgNPdNOqF2MhrrqrUgByai91Ele2zMhR6QxAh4YmPUImFMOYsGklRYzXnjEllyI8GiJaB98MVj5fdq5IRNGxjrbcYwc9nsmecn11a+ZyemcwDw9xd3w5AdvoZBZ3Pucz0moA4PLCF2K/qDQyd2OMBpVLU1gw2gADgGmx09DLOoxxjOYji97uc5pogy+S401sYOaW1EukWd1wSdGQTJQFXazZj3vOcWhPTs9CDFigDn83rMXcgGB9KSuWUVwmBdElnX6lGgwznoVFp2OzFYFqtNbH+iwBhskpik9bIV7H4GqWxHLNd1i5Ro15H5np2yRvdcgz7R3zOYTj+T76umJcRz8hzJxrXuFq2CfC2GG3s2gXVTLUTQM+5FYLED3X7e/PyomRA2fHjBpX1IhlmWJEBX/q1a7Ja4PXAeyrIkIOwWdTKhg5/ZM7Ftfpst9wnfGK3sZd6f0U1qn/uw7sGsZtoVWttxm2nVRc+hWnypEQA1oNNJccU0VgY+qrt2AVPZv5CjWhrLOgv2OBUWETxqlj2KdWnP2VdTWlQGmBTgNfAblDebobY0dkOgs8GzyG3sGcFM1+qUHvJqcr4ioFePOpfO8J5qJijuMYqTyZa40BzF26QeiGJ9mCAXn/TZ5XQMniUl+W1WFMCGiJmdrZ0dsAEbXLMGwTP1KfvDOkzQ3Zp6duaX7t0IWwElABb737/ifDPgVJ/O8P9oEfKH3/9eOZ1YSBRrbxaXBH6QiJJ/CLPJ+Xj27Bk9388/3xbIgskjxYj7xqdADXTt+jUB/QsXL5anT56VP/3pz8qV//UXv1aA75tvvhELRtEbCthwzp0/d1bAELaQVh+ox1DAIUElle3SxYsqZAQAgujAbqnH5sEDWh+AXbGd796JxCDdC/YPJvPYCedIcqYnafVIRYpeCMQhm81elgA2s22H1Yfz5q2bAoxcixzSs+fOKpDw4P798urVC/m3yEWxmdwrUlwIKiaQ5+M6u3bPilUlv5WiRhApAGckruAZ+5WrAvfso0MHDwiYAQgBygBESVPlN0+V2emZsm9uXlLYpTevyw8//CiwS5VemFgXUx3T7wDunFv8npxO1gDzufBwQf56ymthMxkP1gagk9eSb0nHDsYTMIosGCDMOCfoxH6a3CNvecKgk0JCFBt686amPfKMrBd8/1OnT+t6nFEEo1aRJi8uyp8mR/fosaNSlz5aeFJePEdhulVG/s+/+1+2BB570Nk8kJAsjWuAWHxIU4n8wHwqDzSi8dVZeU/12gHDGs6mDBo9rOLgwZGomxwpiJJaDYYtnTLLabahSROqnCmrUdaqlINsHwe0qwlu1IRZVaQU6PS1Ab3u1dZM6vChsNMBsJOz9r6DQtfzaVgjdz3QrI5hB6LSFGV0MC1tZYUarVuNZBpLO6mDkiU5ASElTKbz+VO0948EthJ0bkX1Wu4XOfXHX3xezl29UpZpGzA5UebI3RyfUIQK51nuCefa1qgWIV/Os7CBzain68FFD7/KdsXpIatqYyymAcetwrw8ljy6vcGuHnCfR5yCL66HoxTgAMCBLIGiATijRNWu/XitTCMZOHqs3Pv5rlq/ILf4zRdfKDmeteKqg+EEpZOY4d2YcOWO5M3kgS92sR0xQ2+pc5by2pTWSj4WHlFWr1PlZZrUo0BQXudUgJAonZ6FJlIK2zkdBinAbjOY/uryNbOQSy0gkXPSnJXqUMcEeL2Go1dbkOTsJPis9H4ctB2USdlXz8zHM29jju0FhxMe/Q9jr4oVxXlZd6Nj9jRfyyvvHIUcH9Vhit1ivVIJGFsmfCPfAqZ0TVE/R9gjB1Q5dHb6ua5zjILJhRUV6KyugkY1ZWkE0whsYWMVqCPnkECaclHNlrUAgfPKlOecFVY7tk89a+WIZOCgszBy+CyP1lT8kvEZYgr6lzYWsf0WLJabbfC6/z9BpwxgMrkhb7QrVYsx1R6ntRplgs8Y23ytbHVWt3UuCtFYrWoxoJY/k4/OXMBCqLn2jHtNa+wzihjBj348WiDF61v2Vn1fDSj7gdHQ62VZKbqNVpX3KUg7osM5WwJIcgs4rD2n+d65x7YDa255knmcATazv/VWbaUSgFS5cgYKDXx2rH3NW/Y5lLmVXuNNzu4t2BjMHJdsN1LHKYyZ/7GtF0uVoDVa8fh9LU86jsD4TFfUreeU1nAyhgmkuh7gHYroQWcFHLq57QJwX3/noMgw6NwJcPbgJUxU7LVeUZCgs1sewar1GzOfP241/olelHm29c8ZQedWcVkRfDPqdc35M10512eval6E7XJPcAc4XWyHNdPWFgERvTb8OgfXorgITeNVRRq20rbVee8mDaRQDXCZ60DAq2s5UtdQro0M7ESNCac4uYev5PCxAXGaBwJWOT7hJ0SjXpvGHKewKb7RLLCXcmr/q+rWpFds0dt33EF40a1bKiBk8+ubJB2DMVujQGLtlRu1HUKaCOjECY8bUVCgKpC6IIKv6etKSmxvsGwJ4EfbnTDkqT5aXVsWEFTAlYZN5HSGfbMnviWp5tdff12uXL6sdioUEUJ6eWj/AbF1sJL37t3VefbBB275Aeh8/OSJfB1AJ+cPdhKgi09EYIy+nM+fvyx//vOfZVO/+OILAaXvv/teLOP++f2SAHO+nTt7Rj0a6a9Ji5WFRwvq9wkbuGfP3nLx0kX5khSogREjAHzgwD4BJMaAHEOAJyCbaz5/8UxSXMYWwEXupYuzmRF99OSxFHUUKaJg0rlzZ2VLCNgdO360nDh+vLxbfquiSE8okPl6SXLeixcuaq0AOrmPqZnpcuLkcb334cJD5WXCJGJLAZ1IaakTQOXWn3++IxB69tw5tV15tPBYYBZ7is2G6aS1DeAWYAbwg+wixxX/WjVspqbL7tlZFSOSD7qyrHsEpB86dFgAWkWpRmi38kLFhDjjYTo5wzJ9jbokyHkBqFQRxtcB2LJXkUuTC8szAWoFOicm1S6G8RToXFwyaFSLTKuE8FW4p/HRUYNOCgnRVSSUraRZjo6PC1CzDgjIqM0PTOfiq/IkpNQnT52QP7bwEDLrhX2z//hv/6VBZ0TebarTKTAryX8pGUC/zCJkY4HWLdlw5CVM0DAUqGdTL0OoxierTQqgtEM88ytTBjIgr635BH3eSOo62sGXMt08PBk0l/Z1GWw2c+asuioiDmI6IumLDMAaG4nO1+j/+s8FnmluzHSa6avgMQYmZbpVxlSZVkM1l/UPUN1Jl3oYNgxkB37OPBicE3I6374rPehcgumkNw9SThbK5pZKO3/8xa/KyYsXyt1nT8rq1mb54Oy5Mj+3TwtWuRmK7mWFAht6BxXcb497sFPdKguIeayebbAvHWPuMW4OhJ48Lrl9dupyaxF8GXZH7J2kb2aXpO47t26JLcBA0+iY2/rVp5+W10uvy/Vr13S/F89fUCNlDDr7xAd4i1obc/W96NLxrLsp5kpd7+o6z2BL3QshJVVOTDiWknoGC8JBAVACILMvVEUVtnNmWiwnUdVcn9UJ6YBncmhSEoQc10qeKOEuaVJz4mt+m87skAqmc6NF7CtmewF9upwrVy3c5qCFB2GFb2uHwBrPipW1j1kHQGPwzByo4maAd34ObW51PHGkJJk1I8a/UlSs0CKJ4kuTyhvirRhaxtm1MvQkKsoiyaKcig01zUY6kr0T7YtFIYquF6KLy9g25Pq0BDYKV4RkVKAzSt0TKXSTc9si2aSQjGbeOvORVZtViCiYv2QAGyjyfblaotfmcA5ZM8Th0Letst1G5x5jVJp/VPeUN+Bg7ni73C8znV6jsVYHvrfzbPswWLwqDhmhJPfW8zprBYYcjFTOv9jsyEsL5QoOGm/JfCVJmyL/CpDK3hpVj9XWX7YfHstqG+g0I51AI8aiHgz5zm7gKqLxyCV8cu6SG6EDIl04zOtQgEASWvfttNybNUm+nNckvQRVWKjK8Q1WG+h0MaEEvawLg4Co1twVmvN50pxe9XqNthcCi7Em1DKmZ0sDxHrPO+qhz7NZrH1GW6Z3uxbj6AqzTabciOVRF/ZypKW2Y/FtDNuXeJ3WRjBcda9E0DNqHXjP5Pub35BnSjvH/bnbAl8paa8Grl8LOecZlAg9QjLffdpP3EfuB6293A8ZCNEdtP6ifk3K7m2De7CfahxX9WfdrKPh0NknkLkegSLJQ30260wWeAWEORjmCtxe3ymT5XOUoxnzoTzOCPJpDtX1rCbMxFmUeZPeE/lYaT1qCnUNWrrWgOaA/RjAMfO6+52la4QvlvJ72w3PsGT2An0VhzYPM4LHapPKGSKfcEx2n8+cJEio/PCUlJeyvBz9MwkE6Yz2Pkv2Ptv8cS5nK6+02fYRukBrLrZKcHhNa9/Wnq/hR8Tc8HtktqSGcC3OLPxXMZ2xlpBX/u53X5erH18p0xOTIg9IlTq4z/JV3n///j3ZjlOnTiiv7/btW2KukELCIvLFdbGJyD0BdrRgeflysfzjP/6j1stnn30mKef1a9dV/4KcTtd6GRPwO3bsiFhCAveApTt37khqi7z20iW3b8Hm8bn0+0ReixQW1hvQST6oWk4hwX0B04m8dlZVdAHGqERob/N2+a0AM9fBpp87d64cPXpE906tljO0Htl/oLx+vaiqveRGwg7yeZcuXhLI4v6Qr9LznBxFAhH37lHw56U+A6af1iOAzj1ze/RZPBf3cfHiBQFTcleRtfLFPAFEGTeYZ1UOnpuTuhPgjZqQs352errsmt1V5qk5MDMj0AnI5zUAcCS2PAM2mDY+yJtZ3wBvQCdfPAvkCaCTgkHMCYEJMZGAzsOHDTpL0ZgiV2ZuAbUwwYB3WiOypsx0+hyF0BDoHAum8/Vrq8WUsrRVnj57Lj/q5GkqEe92QdcAnTCdjCl+KUwwKxt5LS11KCI28n/923+15YhvlsIOV6Vz2hggnCX+zSRf9QeKyrXe6GkAEyJ0TFZ3GPcRuQRate9SlG/XazoZZjqQyNNwENI45+GhD+9KThtsDh5K1RhnKfoAajwD0k+KFrkgSGM5O7tfDagP5vaMzVuTSe39lG3f+zALdi8OcK5VWc8dEJQiZfma7sCyA95FqX1j3WdG7Kz+rj+8QzIVzkIync+ekvC9UJ4+eVzeLC6WlTfvytq7d1S9kKSRKM+VL35Vzn58udx69LA8ebVYLly65Ia9Ck4YsPBfY9KS5cwDyQec8ILaGBj+1DyjOOSQWwmwhrMzODReowOAf3i0K8Po+fJc2lDzPU2fMW7IPx4+eFhmp2cVscOJu3r5siI313/8sTAmJLhf/fjjcvzYURXusQPqCZSstR/3+D5bQNQqr7EmXeRicJ30Tk1Wu4QJoT1C9tTLvULQBADFF6wOUSuMBwe14zYhlY1/DbIDo6ejT/VMsZuRW6OHiVYVlemM6+SaFlCLdd85UG0/eEycB8S8xjGYe3FofjJc5GG042cWKea1Vy10hU60y6IqYgU+YX9c2c/Gj2u5vRJSWnp/vdPHcMhi7yRFDIZIQFHrgruy1EptdsKmENleWVktqzRADrbc82GHXg6OnMHINwqmwH6Gi3d471tKq6q3ktqSS++cT3Jmbd8c/NLrco5qRdVBSV6qAWLaa8DAPw+vsbBPHdjbvmXae/rKtn0PQa+B/M9X2G71dsrpjNf2znQWbosbSYe7FTmyY6xVF4ykl16uzWjwnn04VdSJqsFOlXBeGYeo5zdTJzLISiB1bn5fmZmeddW+6O2nmerSERLz5HzmA2cxsp3yY+u4dPn6OqZy0OOMw0GBXSJvhui+2qBQ2GTTjJN7dlJZ0EBPjevVq89rEaeBoIqY+Sqpba0mVL0286JhH1nTquDcKr5ahpvrebAPpt/bCnnlVhTrHwqUDDqljpCdkPloCdr6gGdbPw0wpX0etOrtrM1hs0w3r9AFmodkitqNWw4w9gVYBOjrmZuBD9+v5izsen5GznXCYn94VB/qZJsEh5RDyjU2HQzJZ0c2mkGQtAP1uE6gKZmnWXCTiK45kMG4/rwHOFr66pz/tTXLsC1hDUm20gJgw5pCzEEi+1b231zHYmBddwoE/tD6Rjtw4UJNMUtV9u+x4yx0TewY17R52ac0Fr/mZmAvZMAuonaZeyqwHQHRzncSDNdHtM/x+GYgtBW7M0BP4J7QLNdNBM1GAJoAc+NVVAb8TN9fwGgNejAeMFkhO1Ye23rbG9iVXTCdKkqZn4UU1/ZEAYI8O9Oo6PDx2eC2LS7+lQHWtGM8A4AsZaWS84o0MTgeU2rNVpnbs7v89suvymdXP5FPu/TqlXIt98/PlwP7KMBDsP1eWdtYE5NG0BrWDjnkkcNHVHsjz05G+Icf3MMToIiN+oc//4OYyc8//1xAjEA91Vz5HuICoP/BB2fKqZMnlCdJNwP+fuvWTf2LpJN8U1hXgrv4VxAAVFkFIBGUh1UDcL5++0bB/5diOt+K+Dpx6qRYR3W+WLb89vFTpJsvJGsG4JFDuXvXHoFC/nOLldflp1vXJfMFqPH5ly9/LAxDyxTalZC/e/zEMTF49+7ek0QWNhbQyesB5UhGId5++uknsZcffXRZYBtmlIFNq/wAACAASURBVJZ7TKeq38Z75/fvK2cDdOp5n7ioEvYTppH1AlAkxxVbnqCTeSB/de8cjCZM50vlgzLHgE4KG2GTkDSjToRZRX26d/cepY3BdLIGSQtTJd8RAGqT1wJq+XzODvUuzUJCcZaK6Zydlf1RL883byJFCVXjRnnxkkJJI+XkqZNl1549qt6sQNfahnJSHzy4L+aZvFrOXkDn40dPJDEe+b//13+91QM5M4u2CD3w48DmAOfQ4yaytK4NdWywIe9DbNYOX2no0tFM0Lm57rLTyguIMtn59swVEBKPAzsdvzzJhz9t8KDzMUIkiUPeRnrDVXKnZzTAWcHX/k0+jEHTsBNXfYch8LPjA6dTFYYWAFdZiIy+7pi/kQVDuqvqIYfyAHpWqP69OYbpKFpW1A56Sba6QkIYHkdiHpXXrxbFdK6Tc7tuCEk05vKvPitXfvPrsrS2Wp69eV0OHDxc5ufm48AOCYvAYuSiJTqMojR2zQNwyrBT2KUV0dC9hhHWQSZg1xwkj0RXMKd5gG2QYgyq4yBPwBPFmkzpEcACbT5Fgw7uP6DgA03XDxJJe/uu/PDd9+Xuz3d0ENE+5eKFc2I7LYfhOk06nGu5rtdgWvq5ag57A2QVbAVAqaBTwRG3QrCDYlDGusXY6mAIqSathjjMOBB1SIk16w7klBDWJc3hB4MWbLlOZbf0aIec7UCyTj4sWz9fVbuNh7XT4gi6AUOfy9bcyHyGAZsR7VZ6x6cHt5mPlsBejm44np7QxoHnOrFTHfkJ5I9Hw2lerwAbbHU4DmJ81OeRgAlOFVXcnN9pf8ABEpyL1RVshh32vuBTfXbuJ7zyASYvAmhu5dLC80jUVCkOB5D/pibFXqsMvoJrWfU24WxWEe6c8dqiKh20tg24B+fr2kHTz/XP1TWMrTFkPdOmhLUZBpYJEobtol/3ftBZN2JyGF2OcIMAGTyJQGbP/sC+RdXQPJ9StUJNgOzlzPdus5BrGObDrDMqHfUiG6eYwy5VUlQuFvLnMWSCtjlt34X96KoCD4OjHcchhzRASl3XmSfmadF9qj3A69dyYFZX35WN9eWW4yhWZU25QjhoOArq14k9WF0rK8vvAnQ2+anZErMwluVaAZA5df3ZmMyKf9dVn820iNrOoT11f7SnrDKLATkIPDhCDrZ151in3NHwZLpMvKj6FN252NsPXYogUb556OA145pGP7Zd5oTWoHGWdwFMdDeX8ml7DAEWQh0QG0EMVpyn2RLJC8bB1VZPPh47/Ko+YFIlU111VctVDSbNIq6riI1ZtZi/LjdSnx2OIv+aobRyLQNYtCZx4L71h/Y6sKw2e1D2ayK/91EaqRMRyAl4XvPK6zLvKj8HHxsL3D/lmqlzq+Mn6wmkwik2RQLOUKRVsB5gLYNP4XgMBb7a2VTBaHdaeapbkMFtflqqEz7uuzevlV4BK0TBISsNfAau1yBNyGAjsERqlgsJzYRyRmFGF0fSGHr8g/uOCAdBgHh2BYQ4Y1qV5uzawDkMUyZJ6bssKGSmc5yAWlT7BXR+/dVvK+h8vbioCq0AjwP79qlv8N27P5f1zTUVwSE1B+krvR5hCAFp+MiupTJafvzhB+XokYeJ70EhIYAYPT7JC+S9BO6R1wKIwQikInFt5KYwnFRd/emnm8pJJE3vww8/1OewxpFpUm0VkHXk6OEqryXfEzkobOnL5wadgMqTp0+JjU0cQksVQCfgFf/0o8sflS9/86XajTx58lRAFQaVQP216z+U2z/fVq4pPuuVK1cFzB8+fFAeP17Q/gCIj0+O65mQtBp0bpT5eUDn0TI3v0fgDRUcAPrq1SsKSMPskRuJbwK4XHz5UvLgufl5AS9AIs/7/OlzvZZ9x/0iM+Y/7lO1RG7cKA8XFsQEnzh5oubYLr5aLA8ePpAdP3niRNm3f7/MG79//OiRmFBA554OdLKHM0+X7xlLwKMKCQE6Z2aU4kFOLpgolYAEDihsBFOJX4RMmPcBivGduJYKJZURFVPaM7e3rElZgb3aFOi8f/+u/Onz585pLT1eeCI2+N3b5TLyn/7d36lPZ60qmGAry+pHVDnBHrIeULErQQat/88Anf2hXJ2fOFC0ySTzNCOlIhBB8+bpZYMapa4jz0nbN2V8UVRkgOzrWMnecSdKwn8cGhho9cyZnZWhbpH0hlQysPl+JnNncD10Dg5wAvIVE5D1rOXAmyKHq8tRHfhzX3SlOxzCW+qKP9jI1rFSJL+VCEeuJRnD8+fqW2mmc0mFhACdkpxsGXR+/MVn5fOvvy7jaPIp9kTV3zHL05LEcMzCuQytyE9GIRtgpF8SLCubAEcbw0oUsc5VyDDrYVidvuYCZyRz21gPLITsP5YGH+36mAAmMgqiWpT5prw1DAIlxgEPtFKhD9XLZ8+VHP/pJ1elhWedOLfTseNB1qDLPRlwUrd5RRHNdH5Ngq4Enaqsqkqq0Uom1gC/I+iDQ4JTAYjCGHOoAfvkbMTeyRWcPc50t8pzo9cYcwM7moqAKHgA0On3tnyA6MMWuZ8VcMa+z+fXHg3Qqdyeoc1oEDSYWyzmMJzDClXiYB54fewRO3V5jWjbEd5MsjLpXHOIcBivrxMoW7F8JOSW2UIi162emfkMBx/Qqf6PjGcCz8iBFuDcSHnjmqrh4VlkuwqJZFXUIoJ3wc6lpNjErjN/eY3zDp1H4fZUrnzrVlZIRaPHZwSMGvtS/Zbq3NVVpsnPKFcfIMgIfJPy1eBBZZcHw1o1xJWtmJLRtsc3FJD7pVYq4erVXpApCU4qPhiJxOV5Fg2wGhloSEbfTjdzZKmy1TBuURNMqP7mfelxdgE57JbyPSenVDQBORHnQBazG1irlYFvTuMAEO+CMA18xGwEMMpzxPmqIQGNtcF6xJGC7VxcfF5ev36pyDnMBHnGcmaiqJAKYEX1ZtapglPqR+hgS+4DS2VdQC33RGVtAshLlZIV4LPVSL3ttle1ZhNwGe9VxZEAZuahpS0Lprhu21A8VODZnX2Dp6fRqn2E+PxUQNRctwSRVjTVAE8NFHtdptRX54nuvQELvyf2ZzBv28/rJq2MrWo/KVlMPXi7htMNQuKeDHcwW8IrAd4zGECLMeY8Wcq0/agtanXuyCGXTxTKgFRjpZw8FUY6A2Kicvx0TRWTcuA2W4zknA0Eo4JoSMaW8dD3deGGjDhUcVVcH3ujF/RbEhxB6Jr20aCoxlr7oD8vo7icw5dVYi/716srtgWqBkmB3Je9lxCE54AoyUvAgZbMa+ZHgjj8h/2HSQTsk3r06tWiY4qktqgWyJTYYsmQKew3MSH2S/3lo94JwXd3RPLZm3Ok5R/rxWsr2WLvVbeZsTIrz3N8Avw0AlMMB7aMCrtubUOf4Q0BmN999VX5/NNPJbfEl0HqCQNGv/HVNYPOtY1Vg86pKYFBJJ8Cnfv2CzRxFvFcP/54TSzoxUuX5PMAOt+8fls++eSTcuTQYeVD3rp9WywqPjVjeubMWYE3QOfde3cFOgFT9+7e1ecBOgGFrMmnT56UxcUl5T4eO35MtoqCNzCdS6+XBGBePH+m+UjQCWBSYICqqm/fKseS4j6AqKtXr5Y//vGPZffuPfLtsOfkaa6svCs/Xvu+3Lh5Q8/DPH3yCRLh3WXh4QPlnTLWsKTIbAGd5IlKfbK+UfbOzZcjR46KdACA/fjjD7ofGF/2Lyzu0uIrF6KKXq9Ic+f2zUvyCzsLKHv6+El5tLAgm41CDZYToAjjzPgxTpIh793jXp0HDgoMJ3vItWnhR/4ta5aKsFwP3531R6VeUoJgOllDvO4g7HUpugYsMmAQkM94EewEjOLDqKVS4Cz5lapeO27Q+fqNpNlSA3EtAPaWxws2VraMQlubMKpLYs9RlV04f17P9njhqarvAthH/vO//zdbliN1kfI4JNMwVwZDB5SjpmZEBuPfjj72pjsdhCaJGjbsVboTmo3MV+ivb58jqhZGIaEu5lplf9sPDUfphiEhi4QJ5lnIS6UMsgsjuXeTHytd9uHvd/yU/6lfZgy2d06Gq8v6goMR4z4S2TuXNpjhDOXDZuuaLt9zAHSGN6AWEdEyhQpZC5S4fvrETGcHOhlHNPVXvvi8XPn1r8vo7l1lXRVUp+XgmTU2+AxvTyNoQJUFp5rMhddRSvvnn+9qI58kaXp21tLcmLMaZQ12VM7UUA/S94POnDffDu9z5T7fnyKHK6tiOtG6nztDxbWD5fmzp+Xajz+oohi5rDRDfnD3Xjl6+HD57LNPFWViE2WOk4tleNDTSe2doJ3mrFWLzMIddp50IIUD6DL0ZuPzK53J7NWpXl1EOicnBEJhzvh5GHRK6hWFLJgrVRuepGEw0dM1GQw7q5Y9OZgUuYHJyWtPhEOV7NGopUMDoHPMjolB5zC7kZ5mt13Sm+2iz1bZZzzdW9FjawfaoDO/T2wVDuKm+8TpwFYj8BFJpcmFRZ4kaes4LG82lw9GM6qjbjLugEja+eB0kLceYM9sjCsMc2hwABA5duW21i9Q781AXAZ4Yjlq74dDnVLF8M2cSwHjiWx6cioAKM2hibYTECNv11K9SvAHox5hi1iHjU2189bG2zlGiVGDgejW7k7ruNr1VJWnCi6u/T4VyLBRbPs5TETmbvbMQ3iHCsLUsarWsDpnee1kcEZhORN0RlE4vT+a1qvIcQD83DdiOymKEvuIqDcOAGyF+pFl8ZfkgitLYbA8UEgo7PXgiWigEe5klQVrjHsAl8Bky0VK3r55VZ4+W1AwDNkXclqDSxh4afUMVCTFTflrFA2qFGM7vyxo6KnHzqkfyOlsuY+5DnqGMiWR2pthh7WjY3+2XE+3OrGKI8j/GvRMhikCIXVvN/DYzvbBAFUGpQYziQdzJlt4xYvcwZ2wJzK8IWPNPMm20CJX0u/bNo9RJTv9k5aZ7/QX5556LNRSRMDBgI89SwDO/R5bqxwFfqPia/b7xV7poyQVz3SVyHXOgnoRRHDI0xWR+8I27HE+18+R2bLtXNYThuqh9uGMVTrg12XV1cjTr4akGpQIIEeATe1MIkCUJIZPjeyKkHPSlAMOhGZAuksfqNL7VEw1L66CyjScXqzV3DT/yq9MtnOYkMi4g7ZynifIZ9dWBeSmJydl60k5un/3nnL3NM50WxinuOZ0mZ52KyaB0KlJ9XqULDFAJ3Phbixee14q1Unr7i2txCDo5N4t/Sd4uqZCQIAenmyKc0J/85rGRuyenSlff/lV+dVnn6lQDfJU8v0Ao4BOAlYUElpZW5GUFFknTBkVUGHFYC+zZgsBOXI6KWwD6OTnP/39nwQcAJ1HjxwV6Lz5009l//4DKsKEDThz5gNVdn238k6Alv+Qo965fVv29qOPPiwHAU2bW/IBkbFKTnrihFhfQAuqD/5dfL1UXlJsaGVFNpmiPPhpBOBgEmE6AVhchwDtpUsX9V9WjHfVWQDuevnx+g/l+vUf1bOT6rmff/4rqdqQ1y48eiRf69ixo2VyZlIAmbxIQCeSUUAnoBzGmMI6P/zwvfys3/zmS/kCyElfvnjRQCetAtX7c16taQDZgM4njx4LoPIe5KfkZgKAIV7wUW7evCkJML8T6Dx4UOB/6dWSwDs+B3Ldw0cOy77A2pLTSV4t80MhIfwxQChAEtDK2LKOAIqsHcZRoDPktYy18FDkdivQPjFepqmcGyqcBJ1OoxuVrJdlfExS3zntC0t0R/QZtOEheHvu/DkFdJ8+flbu3r1fFl8tlZH/53//37Za0Yo8CSP6FBGtdNKTyqrRxTjHkuFqEbHqJnd2ajgi3lwSARWfpdWhqpGyLiIrByNYl/S6dnBjh32dCgjSIHKfbry9LmMB2MlKhinjcORp+OjZ8dL/078ciPdlUc+hlibVqaqtJIjHtWbWabfyDu0IhHNRBXOt71synem+ZUl6M8wuJEQy9cMHD8rzZ09U0SpBJ1VucZ5IAv/kN1+Us5cvl6dv35S1UsrR41TY2q2FLgeu68HlqJ6PZxc48ZNL1rO1qeja3/72jebi4oUL5eRJ9OG7o4F1ADkdZM47cdQ2ZJzh5FXnu5urjFp6jEIaVCOn/h33QQL1d999J+YQ+ciJY8dloGE3FbGcnCzff/ttuXPrdpnbs6d89ukn5fy582V2BmYxGISM8nbAs66hrghFv0gGWxTEc3agU45KgBoAlB27xlQ30BlyqolxSW9Ywz3obAdu5o1wgI2VPbv3lplde8rW6JhlXOsbZQVgpga/yBddPbCtmciL6fNrQmrVMyU6IClIFsWjUiak+whQZ6bSXwlCHOPJ3N/O0czNLWfOkiMxLLX6pD3GDBJpC4S8xVFiGDBXT1yRk77patghj85KmrJvUe2R6oGWLrqgC0xp5d8iGKXCLCrOgvNvAJq5pC4E4xyezLOTA5g9NZVT5Qere1gPELneIYNTDv3YmAu2TUwbgE5MKffTMuco8hHArbHKjblua66lTFRypi9aUtluz0oGp6q97MJ2zeGzA1mlrsPBxh2sYg161RIAA+G3Gujjc7MQjR/TF8/I/8BeqmvLVYV1YI66GIqdzcEgYq5R5XeqWMiEcnhUkZOqjQDPXbu1/5FPZf/q/Pw+v7Wu5AA2AeXq7VVNhyY6Pfjk9e1oY6syJ1SsOxVH19fK0tKLcvPmLTk3VDsEZLq9lNd72u2cL4NvD2ytfhzP3sCz91zeTu7CXIcO9LR16SBX1kdogbGUt+f+Ncvp9cs6dD6nFQxmG3v7NQg6DYvi/elIJC3VAWXZmboOW9AlTEcEwDO9I9dMOPkZpIr7qLm+sYcSZGZvSQWMAljlsnYgNJ6NzO+QK2N3FSBcyxxxZMxdHizoG1l3LdZoH4cACXs8e/iKIcn+wMHqOZiXQNaBQY2xKhtnykmMb/pJteBeGyPepTZD2HvN8WBOZD5vBnAykGsfrBWQM+GZQavwYlLFMbTfW2uWztvJfFGvsv4U8BoZAqxJeuiVYXvzY3ZmtzuLl0qyISVGDWZWu5DF2+OwYZ43NssMBedGtpSbd1ctRZ6bsZTvYttfg1XT02KFdu3eo8qqFFbxeefquwQhzEBn9kWL3ikXs1PqAGnJj0t5vAOnDj7gc8BywgyyPGempsrUBOlmTjhiD0IMfP2bL8uvPvtcf0fyaaZzt1hMgh73H96TTPf48aOyc8g98fsAKKi9kFqiPOPsufHTTwKNVK8FPNAyBXYNRpEAPKDz2rXr5cC+A7KVqIBOnjxVjh47ov7YFL8h3/HmTzcFPHkOcjoBTRx5tENBqknOJHmg2G9yDAE1MHOwnS9fAjpp0+gWHajN8FnUX/3tG1WkBSAyJidOnCyHDrk3JffB9/itYxOj5fadW2IoFx491L771edfKI/16dPHAtYweoePHFJbFJhO2qu8oW3g5kbZu9dMJ8U0CWJ/9/13WgO//e1vdS4BOmFQVf2eCq7PnqloDy1izp+/oPeydghgACqxGXzO3N69+o8gMwHsO3d+VlCAsdc4Hj2ilA8CHow11ydvlQABNogxQp3IZ4PjmE8+ByAPi6lWNAcOaO+zFmCGeXbGm97zfCbXFugUceGOIWOTEzoLORcB/IBO1kwFna9faz8QXHB+buaVFwUMYDpZD1QSRqb7/OmLcu/u/fLq5WIZ+X//w7/f0sGsjd08h/5nB6LCiHX5jc1whAQjZBhNUpkOv42BrzEYRcyDSy/IUGYan2ZhKtjsZRs7+DU7/qo+S8d6MsAcGEwAslHlrNYctxaxaxfsI7GDH5PG8ZfuJw/0DHFX1yNBZzv5B5jZPADM8iXozIOm9VjLg739myHc/sDvKqzm50XxAXT1RLzu36N89DPLa9++KxvL79RahaMHGv3TL39Tjnxwunx/+1ZZ3dwqH125Ug4dPOTeXpJ82Fkmf6o5LU0KJ0crABSLGc0/vaBIfqZy2KlTpxXdUWW9AAk43Jw6KpQQTZzrKoolyz8pqasALeRUffRWTl6sczbmn/7+v8uonjp5Ur2nkDsQOZLjtrUp0Pnd377Vz1evXCmfXr2izZqLlXINOEMC0+kh1HuKxKWh+AV5iSn1qo6brtj6mFXQub7mg34AdK6UNcluXUWV/zio0olJiW3uOb0/ZfLjY2Vu77xBZ8jYiRCSLL+49Lq8XabKq8GsHRwfsMieOWR9ADpXDmY12VcMYDr0bu0RlfgcSbLzLwBn3ttDlS1zDMryYB7QJlQpqsFQqKHCXlmW1HaD5XNZKEXAQ/ImG0QcLhlNWqbkXOVuC2cd0KkiQnLqNgRamwNqhyMyjSvLm/eOrIU1KwgZckgFt6INQaSHbQNDFRSkBLGzt4wb8zM1NSO5FGXdqc6ajkg6ylSo7IMTFiFnIM/Fl3op3SZVYPtATUheM3iVc2AnMxxVGZemAUl7bqe1t36Ndaj+YkBKy5n7AKTfGCbfzqeNmD+3O5NS0dG/vzErzcZkRWDv+7h4SrYjnzxZzgT3MKV+DLcLoJcnUiWiwbABXDPHpH+6ipNiHfUBxQrQQxJeXe1+vOrZG2gwLrixvlp+vnu3/Lf/9l/LzZs/yYFQM/sYkjyTE2ymM5Bj4zXl4lh5dmv/1Krnw8qMxnI2W4O9NTPjAJKLFRn8JDiNBRFnq1udOl8wTv26ZpIhTVcj+wA7yBAM/ntOcA3LUM22AU8iAE3aOZ/JmbPeZLJZJZpKpRlEr8Xd0i5H8CpVJ6pUWgv0kGtv9jL/bpWSwQHOejLunIUKWkiy5rQF7ENtYRIgOIOpltdGIZmo6u/9Zwl0StsSOOV+HvA/Qo47MIyxB2TyYkPkWq9+WdicPBubVDjXUezSSCnxOhwkEnwfzVrkfSVAzPXQbekOAHNvXlMt1cugTZYgQOfAteLzema6gtHedHRgt3Mp62dL3UMwLyMyW5tlYnysvHn9qjx/+tSyySREmIuNCDTQMzeCtICE+f0H5LtQWAUAkNXLWwEmFyvS8ygdLIrG+VjUPlvVNd2z1meq6w0wL6wBJKXOp9squ2dmyvTkeBRjNOisTOfn/x9179mlVZZkaR7XAtzBHU2gNUEEoYCIyKyuqhYzPdXz+7pmpme+ds/8i8oskSIyg0AEQSi0BscB19pnPXubnXtfx8ms7unqtYZMFoTzinvPPcfMttm2bR+Xwf4BFQ9IpBt00gu5WB4+fiDa/t79e8u20RGN8Xj88JHEgAARxMXSOhkYKLdu3xLjAoooQO7y5W/Uh0ml8/ChQxJhRGxobNuYx6ysLJe9+/YJdPJ3NEL4TQWPOI/9T9/lvr2m0iJyNDX1RtUyBHIYX0iFkwre6zdv1G8ICOV6idUZ0cHsR9ZU4z5mZ6VI+/z5C50rrp/5oxQwdu/eI1aafg/2lcdPH5Wb338ngIjt+OijjwWcSerR0zo/P1t27dlVtm0fjfmizwJ0MopmW9mzZ596LfkeihVUjQGd2F76Qqk2SuQtBJK4D5RjGc1CRZBfgFtiXuw5M6O3b9sm0Elv7fziogAngJdf+/e/p+vjOVJxpUK6OL9QjjCSZtdu2SREkfg5380+IeGhdX39WnTYHeM7NP+U5wkYZAQN4J0eU76f+ESgM2bWW8gsWn0GB1RI4j55jaYmYF/4rOkZxT8aYTM2pjVZWjJrkmfy4OF9vffI0cNKVrx6+UZ0Z4HO//yf/rYzQmhcRRNstcFop8Wotq0xhP6RexgymMiAoCMyecu9bPyMxkA0Fc7/FtDZ/pz8ezpAHgYPIfta0yF2RlENgKvgu36QCDsdwdGmfrP2S0Wmt7XqTRLvbSqwjFME8Ri4tpOoWbvWF9aKpwx4oPgazLb699xoIGOn+aVzcwJbyGlTmp+bni4LDISdXxDopOID6Pzgs0/LgePHyu3Hj8rc8nI5dvyEJKmhHKD+yoFD5pk5SNA4a/ArSqvHjeQvDDPvg8LxzTeXZWyY4wQPnUQAyqwYmEOHDqnSg3PXOIvcYC3qTDpg90J4UDPOHiPnalhDB89KCgf/yZNH5eWLF256Pn5cBkAjCFZWy9LiQrl96+dy+Q9/VDM+tIaLn31adu4Yr/Sy5ZwTFu62xZxpihsRXLSDsHRwdkD+lzXE7QOsOdCJeZERkPE6HBHN36qAAhol626QByXCtEBTILKC0oBOkgI2OANDW8py9ChCNenDsM0viDqD8+PZ8Zk5L3Q5ejQN2hxYsb4Su4jPMeiMqnQEqjlfLStP5t2FjQjg1yPF2GZfdCqHRiU4QLfOv0Q8smKSYMvPmZ8bKIeSLGcnAri8FvaGB5F3ZtsFhlFjisCPcK/RYuTVBqL0XNm4eX9lkO45i43lEP1Ws8TmNfuTCoj2YlvchgHklcYZ/x7BXAXmCDzFPLa+/kE9Y37zLKXOGsI0yTIIjFirJAaXLdDZmhdbLXJQ99620KE0CWDXPmsSXw2waRkgoYPmvx2OG5Q2tqkVJm7iEjJpEVFg2LzWnmlRvqtwle6wVd1Uf3FW6JOubT/C5aXQSoKCuj4ofkJZhz43MKAE09j2MQsNDZlG50peqlp29pNxlaIstuy9BBoSlLI+ISqT4NpLlvvZUIoKOsHJ77/6vWhpBKLcTyYr7Rds1zYCzjYQd89c9YAGoFk9i1aZun9DXIbvzvOYSqVOelLhb7UTRAaiJi9Q2Mw7qa/LilgmphuPkEnCTnsQVMsKKBoQ4pnNkcgW68njNXKupEEQrw82Q+bJK/3X66y50fIlwSihSomNEMsBan76zdZWDiZE9f+AAfWHm/oo9kHM3M31MNho6M9tISeDbNO/s2rJ/SixnEnLDcUA3V9LRM8mMKqRreSQ9nI7TkuhGvlBkifhiVoFgI3H0PvEn+OqZZy/zA7JzgVVOZ+VJejjvMKUMQj9U0n5KurXBF6t856gNhJf8Qw2xlcJNGVfksERN7lZgqqehrgXMU9ivdyV5Dm5jNlAUIi+TqiGmkUIswVdk5iXqUr3yoqe4/DWwc2mQAAAIABJREFULWV8fGcZGd0m2xwrUfeAaNDqvfb+Yu+IaYFKbrQAkTx2JdsMJO/neAbr62JlASjYS6Nbt6jSafV/+z1A5+cXXekcHhgqs/RFvpkqI1u2uNIZ9FqorwBDWpuoEiIIxLxIEv8kSbEp2DxGg9y6fVugEyrolW+uCOABOo8dPaqY8caNG2XbyDbFbPg8qpj0+nGOqKICOu/cuVNu3rwpsHXu3DmBFe4L0MRYF9hyjFmhKkZFbvLVK90nAJv2J3woNpnr47OxHXOz86Lf0o/JNfHdUFI//vh8OXL4iEIN7P2OnWOlb6BHr7t589vy6PEjieLQ04lWBz2jOb+TyujYju2isqIWC1WU50DMtH/ffqmdA6apmAIEL126pNY8xH8mXjyTyBsJboSNqNZuHR3VuBnAMGeD+7p7547ALEq4Y+PbBWhRPKbqCDCDmopN2Ld3r/o3BUhn58vTx4+lIIw4D/M3eQ1Vb65T6rtd3RrBwp5h3bg+BJtIhOC3uBd+kxhD4AiASnsVYJR9laPm8I39zH+PiR74g1QUzsQScSJmkufI57OnqUYT41hI6KF8LFRrkravJwGdj9UX/S8GOhs31ziRzozXRtORgcHbP/ehizEqrYrp26/88z9Jx6QQpTZpezbNxsxd56eFCWnmFds48psRETVQ3BTD1xJBDTSqp91QJNh4C1k9TtpSBHE2sBE3V6TTenMECQ2Qb/fHEIhnX1yCznlXOuGmT760iMUMoJNKJxWfHoHJ0+c/LIdPnywvZ6ZV6dx/4EAZGByS4eI3PHKGyzIcmINGcKwqWS05xDVX6lePDgi9k1euXBFwZbNCCUDpzEbkUw8ODsNqUNJaQDk/AvNuzVWCn08gMDq6TXSTFFrwM0dNrqm2YEBU2SrF1FTomCvLynwRgCwtLJSr31wpd27dKrt37ixffv55OXzoYK0qrRDAR4VEgXVcltedFH48po3PqB2U8p7W81KVjGxqjExJR25J/AZ0as9K/KoTdGZPZ/u8udBlsQMqnYCXZRRZV5ZLfz/UoK2iwk2rb2UlhGx6FSBjdJcCXEr5HUEvCQ5ZBdZB6mqss6b7eepe9nWKApm9VHWBan9u1/pyDVb0ZDPSldhKVimSPs4P68Z3cN8e9p7KgrpQO52mUmOqN/vEgXYCVT0Ax1WiUHkmomslUU/R8HKeqUEn/yVqoIJKV3cSVOnqAujiwJeWFtTvgNJoxoLqtUJVUgkS05L5DNHgWgJUus5sjY3+TfV79fQJHBl8QtOjB8yKgwnyas+olryBz6ootCq8vkM1NtmebUgsbtSizUSYPrFNU6s15w7c2Qk6HSbnobANjUPTjFHIyoafS3N0vAcy7tW1RkVPczMzcNQaQBOyMqTiyNhTWtus+kcPf84PTjpcWhZey9oSfDnTvadsHxurz0r4MdoJ2oGvk4hND6WoprXX3eew7he91Oc9R/3wFMgs/3zr5/L9ze81uFwJECWS4r0B+FQJqZoMTixkRVhrG2C/9l23qO+m1kMPD1E5nWX3eFe/IZXriMk7gEfj4buTQsuersAjkxw5c7GTNu+PCppnK1GRWy+VVpPSmTN39bwbbNNKphh851xRJcPUe+2K0UrMLl1ixmKMGmkSV6aeOsnjAekSRItEpRJmiJIFRVbJuJihmpTb7OnONoGsXDmJ6PFf3hbuSfc59Z8J+jP+aINOP8MQFNTfsz+y0Xto+7eE9HXUUJwRMXHEVok5mgFmsJ9Ztdws6e818DNsxsrYYijh0QKu7yoa5D10+KPYPp1J/Ab6diROZL6af2t/j99fUzG1G9f14QTkG4OqSEZlBKc9ZSPEUxEzZmmhLC7MScF2y/CQegQJzLHhaD2IwcKZZS9ExZMk+ej27VI6pQ/f/iJYPXgOjTha0ozJVAhVy0TSa8t6WYmRRhYRbGZ0p0AfYJfkPPtteHhQ41KgATO7mn1G9erzzy6UTz6GXjsosEC1c+swyTOqdPQfPpQy7J49uwRKiLlIbMHyIsEPvZbVxu7dv3+//PjTT+XI4cMqBly7dr08efKsnDv3fjlx7LjootevX1dMAYihL5HPlShQ6SrPXjwT8ARo3bjxnYAQoJOKJX2zXB+VU0RtYJsxko77o3L3KkAngkSodrNmvI/eT545Kr5QWB8/eaJqLffPXMjzH30okEiCAKC8b/9uifNNTD4vN29+V+4/uC+6KMAZoRso1PR5SkV35w6BTthvqK2qj3dlRWq37x04qJ5OnjeFEuLWixcvqD0P4MfoksV55noyCmZCqr9bt46WEydPGHQWg0EAOEAPn8K80LGx7QJ4FGAAu8xNJV6AWnvo0GGrzC4siF4LaKTFC0BKjEGfJtRoYnfOAuCdIwHwo6oJuKRPF5Vj1p7f2DEqtlBxsfe8FrCMzeQXLCBAZ46RzOolz0FFqjUqrDM6MrTX7d65SzbM6v4GnVRs+UVPJ+dncuK1hIT+RSudjUv67ww6N6ECbzQpf+6/nWy2Qq57gFKRLgOuVrNq+8Nq6bbzGwCd1WFsBgA3XFANShxTVQDzzusOiokC8IjXLKiT9M3NgK6D6o4KkiLqlvGuapyrOixki6AevHo5YXrtvOd0rqJWzDDbLVvK0VMny94jh8qz16/LUinlyNFjCsQwWvDFB4eHyvTslKqUJ0+dUHZNVxpOK3sFa4BIdpfRJQ8flD/+4Q/l7r17MqgYOI+zGRT3HkoBAbaGU7dmzNXYOYIRDvU3V76R3DUVCg48wFVqtUEv49CkqAgPwH0T3TLyRPhz0zPlxnc3lLmhz/Pe3TvlyuXLZaC3t1y6cKGcPXNa2S3Wd5X55a1A3clnB4aiNLY5YfEc63OuwDMpN64kKMu5uiLDIyGhALAJuqFNKAuqPh0nPPje7On0fErvyQQI+djVw7xlpPT2DZYVie6sqnLZj1JZb58GYOM4UCXGEMICUOBUxZxy8LqDedMqTDmjysl3ShG3FdwmTZI9VAOPWgkhS+t113HIZEgGBAJnLbolN5KaGPnwW1VLg7SYxZcgKMCrKH/Zg1T70NrVzoYqCJK0/nIGuQovPaZBoHMlqLvR96aL9Nly4GKa7vqaBYdy5IE+Q8mT5bIwz3iMhdLb2y06F2+3KES7WtgELXoOAXK5dcBGBZ39vR750WcQ6j3onaYry3EG+ZNWaaNJCEUwWdc+9nJrBEomzQTe43nWVoEGum8wkPGfFYfVWosDw2AJND173j+JLjqC2VpJCdgSyRRXOXX4nFggCQULQB/TUEcrDd6RdmtcQQBl9WC5XqeZfSHsxTrv2r1bdCdsEw4boYQEDar6JhU8Z1uGVoH+QZU0U+ecVALwLTuQXbYSI393vzajERbUUwT9jD4sV9gj9t4wisygI3r/Qr02Ka5pM0Qvp2cnqKymcmZVRbzL2ovpMTtRXRFjpEtgpYpj1b3jp6fkS9Jr2z0yGsHkwL8trBXTLDuSG3l69L3RR72RoZLV8uYcuIrIffjPEGGhYomSr0YfhTZpGkC1BTAT1z296fsrHTiSvNoesU01tqs1xkJrGuNGapxTZ1Fie2JVWmdM5zDZGkGMqmAxe4IFoCJTEIC8AWre17V6mMmFSETlGdaz6CQb1LYm9d0GeMvnm+A/6ZuNxfDfEnCGCbb9DIq6YqgKpIPO3xpvlmA5q3Ub4xslf96qXrbOddqhuiYbzMqG5FiNKSL1kjZvw8u8hpkoDpORVshnnnmDi0owiiTrceKqaMKAoufTyRrTa5XQWFtTonbryGhHpVP+sDXflHOPf+UX7CKNJokzKc+Sc3TjbOqMxjzpHJkDmOKM9Pf3aFyKJQIMOgnwP79woXz68SdleHCozCHIMzUtYCRxxPU1UUFfv3lVduzaUXbt3CGQwLxNWB2HjxyxMB7CkcPDAnRoXEBX5fe3395QNe79998vJ46fENi5evWq6LXEgbCwGFFCgo5nSyGCQgb0WiqigCZAJxUw7h3qLwl+rvXAwfdExQSQQXkFDGtW5oIVe/m8Q4xjOUjSv6vML3jM1KPHqM8iBLQmau2ZM2dCIHSLih/0YfYP9pZXrydEi713/67ooYBOtEQAnS8mnuvaAOFjO8ZEWUVFNiudY9vH9b0Ad+wzDDiA6ieffCzwSOyMIBHXqdEoL19KWGh461atk6uz3eqvvXP3jsAirLqduy30w1rgA6gQ0suPT4AefOjQQbV6EIsyTQFAToWZZ4E9oXLIz9FHMejcYrVb+jenZ8ROxF8BOgHuc3OoMncLjHLdXKtnis67p3x93aJYgE4EstR6taJqM4BVoFO0XtNrSS5QdcXoWN/Cfab0dPI8Tpw4rp5a6LWPAZ0ICf1L0WurMY4g/E9XEcPUvQOw2RG1nNfbVuSdeG2zfxDIiMA8s8eNo/sTH/XfCXRmRaFVFvuz1y9HG6AzQzYHxJH2dTTYUQFsZ9NdMUjqi6t9rsysy5BCe0DOGYPEgWeoMD2dy3Nz+vferm7RJ/YePlS27d5Z7j55Ut7MzZbDR4+VkydOlXv372lT0ug9+QZj8aqcOn1KvH+NVSGTLEPvWVX5TDPbPTs7rUzYtWtXIws0Vq/3008/LWfPnlWALYW0GHLeri4L1K6tKVP0zTffaOPz33DaJdG9i2G4W2SsAEkW6OGQDqmPoBeRhbUVISrANpmsuZlZZd9Yl9/99rdlYW6mvH/mjJThJENNhUKVk9i/8TgyAJQj21jprPmBeFYVGJiyJ6VDVRUZyZFz9eTyDXIZJr+4aEpPVv9V/egyLVBDv98GnfZMrtzQH9jd119WRVN1n4+A58CAHCSCQjwvjA+0Y3+Px7Ok7LsT5Ou6DoySZf8RIRKMd7Uz5PqtaticYftI7z2BYoHOuMdw0DYbTfWqGQdAVjdZdrGfs58xBEn02VkNj54oQcZabQqqn4av59Fz9c/X4/fntD1XCXx9okAn6FSlM9V7vbe1n1NhmecV1eomaDWgoWdvZvq1KFz8mwZ89xAMx2gEzVptqgwZsCboNNEhkl2qzKybdkvfp2gxfQHcXMOt9PK6ORsN0Ao6O3qfolIVd11XKW10vLZ+brXdnVXMBL0JB8NMRUQbVc+wXE7YRHAegVR7smgG7q5suEqWhIJMsMQ28nPQ4wgBDyUB/Az5tbF6276/pm88qvVSQyZI7FPQAaWIzPWOHTtVWXASLINVVygUlHI2qtCUWxgIoKiWiMmwvKwgTSMaFl0Nt8Cd7YDofJo5635K/93tA+3rbfZG2EapSEYrQiQeU/m2LWLl92WqpCln5r4SYwJBqxDf6qBsJiBpKYtrXUPoyE82er/jHDeV8Tx0nagsxcIIigTMcyxM9LvJ9sWIEVFVQ6AlfUpuKgmIhXgPthA2SM7VFLVRt+okhXxqMDKsTJ37xHMl/e9mxuTuyapoCvCwjpWCmpu4lRznLhtackN3xhbbJ+fYkOBbRHzTprXWAxNJsMhvVUDps9FUQlWVjASbsVvCy/ikeCbucfW95rVUnkKICLUBZ4I1JXVSZChaGVJ13PuzEStqqpZNmJNruVlc2K6I1ndkcqkV+232Ov8sqslpj98CpzY09bpaiT77JYw6wG5dyUAUbJU0jATHypJp2am7wFlN+0BCFwEyKp02QG6J0TxoxRjrYhfxPYpBJWDmtbfSP74hezoRp7K/J7YCDLLmGvMklXoYMl3oVNmXrq2VwYH+cuGTT/UbEEkMw6xOqpbQZ1kbKo+Tr18KYCGcQ7Xx1s+3BDJoIUpfDtiBGkslE5vHvMnr178td+/eE+hkdjkVPUDn6NZtUmidX1yQWiw0VRJVJP89p/NWgM658v77Z8uxY0dEWeb9LwGdQ0Ma4TI0OCDqKWq0Ys/R6gXgmXc/4aHDh1WN5e8AqFmA2mNTYQ06j+naADpUJwF0VDl7+7rL1MzrcuPGdYO+qaly7v1zUtKF3jvx8oXA+bbt2wQEuW8qc3wHRZDtgM4DByXMA7i6c+e2KqYffviBWHiTLxk3+LjMzEzrOl69nBRoZi9Q7eOasacURW7fuSMwDSBELXd8fEyxFs8YkaE26Dx46KAU1bF7FIS4VoSE+M0vPodq9IvnL5SwHhqycnIKMQl07tylqiXVTNYWLEWlk98SHXrzWj9nP7MPiR0Anewf9hl+Sf2gc3OOQQU6Z3Wf9O8iakT6iQo5LQo5MgUfB+ik2jz1ero8fsRol1f/fwKdQZ9pGdA/i9Q2vCANkp2S+zEyC6f+kpwfF0n29tvlS1J6vlJeIuiNSuefv55GfEGUpOh71ftawdxbn1Optc7aphNx/0EjINKKRPTZrpIlFE3Q2Th6G1hTARlMS2adUr0OINmP2bmyPDdbVpdWSl93j7jlu/a/V4a2j5bbjx6VZ5Mvy649e8v58x+p2ZsD9/6598ub6any008/liPHjpZz77+vAeyeTWcaExdnKmFWiJ09wRj+7ne/Kw8ePlSllCwTh+jzi5eUlSKYTspJ2+kav1iSHurC1avXZHQIRlBO409oExgHKpSSd15cFn2XSij0BhUqCC4CcGAc6MODcvL82fPyD7/+VXny+FHZv29vufDxJ+LVQ1NcITCJoKEpIhuMyE/WQppBZmhV+FG1kix2Op6n5oAL0BkBZxXuSNCJ7D7awUFbjf5KBGZSvMI9yq1nHaCvzn7sG1Ae1wEte9uZf0JFgGTp8nBxMo8eNs5cQ1fjktbrNXeQjSHj2qGTqi0S2f7WvDG9L8YDZEWItVHVOcFenDuCbRs/i30ooVBps1I2qTS1DKz03DKxEoGjK6zMIw0VS4HO7JHmVjp7nh0cxiiWpMFRtYgIaa0LUq2lo8iCm2nAfZpBkJl9rk8rryAl+nIFep1YkGTU6rLUk6enX6tfRTTbXneDATzJMBJ8pyIrxseguFXxqIEiAaDPE4kBzgxz1nIYuXsIGwDrzdcp6NNR7fwzST0B8/oa77Hcyh3Bd4t23qDDsFKtipLeH5QPt/xGmamVoMnv6ABcrcp4AqhmbEf0kSYXMy5QAEEiHw0DJ0qtvo9IYIilkMmkGAWhS+7ukg0hS7xv334FNeoHFAhy8k4U1UXmLzIP2hXGlUX3+mSl00GrFUtVWY35lhKagd6nQfALAq5py/3ZKEw7YeY1wV7kmhouaC1C6buh1QYdMunItUIlIxIgvtlbolgxq6+/T6Ctil1FAiqcUOSKZEAcPFcAFbzmBDcJwnLPRnVP9xr0/NpjGTYlA/18EOZbuBKKHXPffo98hamv+PMQn5HatTP3BPp8ltZa/+2fJ73epyGffet8NQ7VttbGJgIBCw9WkNNxZjaAab85PqOhhCdV2jYu/z0SbZkAStZDBZCmT1tVNkW+7FuS/dQ5UiacUIuWrE7Y6Cuu1cGkqAYbpLnk1hiTXA+ppTagMwi/VeiQl/ne4izXdcy/hC+MZ/nWPwdGrjamxmOdtFgnUIIQUXtHw+9GtdeviOTHW1/UKmYQi0QCBror9pQgvrc3WnKkJg8IRMyHBBE+OMffxCiuvr4yPLSlDAyhet1fqd5SmlZ7hsfbJFPL/pTVawZeyQdllRM/tkqvHImp6LlTYsHVKLO19A7326+taoTKJ+c/KhdCFHEBhdfpmbJliJmQo9oxz54/LZOvJyUAY9A5q8ods4sBnYAH7AZsDuZoXr12TXROehOvXftWCfkzZ84qAQ94u3b1atm6ZUSVuZm5mbJn9y6NRCFZRRwF6Pzpp5/Ld9/dEHBBSOjY0SOqyjExgRmoxGJU74YFOmdFrQWwao7n9JRGxXDuKWoAxAQ6Z+fLHJRUUWGfBOg8Wj784AONVTGw2uYYv6doVud3N69rFiaA9uSpk6IhIxRF7Mv3AZAQWKJyCei0eu16UaXzvYNlx85xfQ9Flh9/+EHx7v59+wQwnz55VKnPVDoFOocGy9Hjx9WbyUgdANntO7fLixcT+i6quwk6ofICoO/cvq09Rm/soSOHRellDxCbc41Qbpm2wJMXNfre/TLxwpVOZk0DOun1ZO1pidu9a7eSEcsLS0p68jr8F+uD4bBK8IxiOZ2Wnm5dK3RpwCr2mevmGTjxsqo9Q9iD5gqfjy20r1vT80MpmFjQvcAjZXZ6rjx98lwq0P/1lc5w1hvPb1bRNv68w6j9M4KZzQ2QD75BSsuCb/bid/zMbwv6mHo5mdHWBLVJ/9H1vus6pZTZ6VD8da1+qVatMVKPG67IFR67tib7+K71S9C4scppYxufVYOzmqMMS5x8Nr9A35F22iUuu9pVeg0AnS8E/BDWgfZAxY++zlWG/q6vK9jauX9fGRkfL7cfPShPJ16W0bGxcunzS9qIZIfOnD5VVtdXy9eXvy77D7xXPvnkE/U4mMoWDj2GPVd6nrKmpczOzZerV6+Uu3fu6gA8e/Zcf57/8Hyh2skhMZ206TvD+SZNjGuA+oHiI1VZNjsg9MnjZ3ofVTsOG7+hCiOXjdEAdHrmnQFNrwCoe115stNvpspvfvNP5cfvPRD4k4/Oi1YBKIKimpI0AgU1UPWMPj/lps/KwKb1wNpCQlHxU08JDg01sKCb+lE7Y5oKabH1TH3rRimxT8DRAVgICUVVWXTFqGhK/bR/sKx39+rzBYMqBdGVO5wh6mOiWGhsR7/BaVcoFIf4QjpgpMHJUkJ5WaSSE6IkFkVoegUzq2tsR1XBxF0dOYn+rEthr2aCAzAZTGQVQhfsfRDVfYP77FNukjuZ8+a9vi8Hff7eiGaiabLO/1ScFtecKXmBAkQ+LCaE43fOxlVQF58a2+BrNcU2QcVy0Lep7JI9X5ifVbUT1TySDPq0qJq4L5feTfdqqrIQfWaayVatSpb7HIhKGC2o0SR6pK6oBETTd56JtsaWtfohK0iIXjOtc3u/2o4oiRSVlbbtqj1nkRDRZbZLknHdFbgmxTyeY4ajBlp+3grSwt65WmmAkFTsWrGrFFMrJqe9Sz2ArEwFs7YZ4xNJxEyG+Umm4nIrsBXo9H3LnjCyoH+gVtB53qhKG4ASMGYFn8JJgE/Ee6KnkGfO+RBbYAk6/VIM6Q66aIAjV4NiPaIXWNcYQMJVm3iaG5SuRalN37ehNSWz1iKR5ygMJVKKEhcMWAd0lugljQxtTRw66eJkmZ9LQ7PNyqpAX4BrjxYK1dcQTKu51mgVEHxN2nYkKWs/uEx/+HCSMCpFtquI/n72i+aJx7nOIVvpfwzQ6KUOdVsxiCKBrLto2gBku7JKWGMDjEhvHU2zMSLJ9U7/r91bgWXAIH1WJH0jOdOuCDaxQSOaVvd0a79mSjn/9HNMtoEPW4KzPCc5HiqrjBXc5cPI4x422R8SZkCP2Vfnamf+3YrgEnWyMY+YI1od2gnQGoe0YoJIyDYRkT/fRsYXUKcLdPSeN7GNvjV6rKvOQl2rNENtYSN/v9Rh+VMCYDleZk0VRI24poVG6sWmD2qW7vx8WVqGcbTsvUTyY2DIM34HmYbg/nqFFAk61f9pmryPSzNyKud9645T+C7m8spvRRygZBU9l9EaoHAo4kBmriP4+PGHH5VLFy6WsW3bRKlEmGd4cFAaF+yOF6KuTpRt20ZEP2We5O2fbysmpoKWSSAAG+Ds8uXLYnacOnWqXP/22/Ldje8EQFHzR0PjypWrZWhwSEI70Dp37d6paiejqPhuQCHCOwgJzc8vao4moo3obQDOAJYozFLphGYLMEK9lurhxEt6OycFeEioMhKFdinatGjnAsRS5eQ7WCcqilQvie0AbarmaU/Sh71Uvr95s/zw4/fqAT167Gj58vNLAlT0Y756/UrMlf3vHVCf6YP70Fnduwh1GNYbYJZtee/+fd3P+2fPlvfe26+K7bNnT3S/VKQBg5OvJsvgwJDulfYwifnMzJTbd+9qbAug/vDhQ2V8xw7tH+7x4SNA5x3RXWHn0aPKv5N0QCl4cvKl7vH0qdOydYh+UumkMMIv9h8xIIrAUHmZBYrSLcUDQCGMGnw0sTGVYLYhYk5UMjPJh10k5hPoHBxQDO7ZqYBOJ+xmpmflt6iA792zT0cU2jHng+ITIniMoGE/8V0L84vl+VNUgl/+N4DOdwCyd4POcOEtqtwGFFb/s/Mzmr5KDljOmdqUevGuD2z9vDqCMJaWMA8BoWqYo5/qT4Dj6oDCEDeUFjvgjvAss/nNHVYaYQfojGB+MzibtJzMxNpWBVh0Wrtm6DpDw/jSVpDm64soOli5AkRqcF/Q4efgwLEn+wO9dh71rsVFCWFwaHbs3lN2vbe/PHrxvNx7/LgMbd1S/vqv/7XGdXx/8zvRKtjoN77/ruzZu7d8+tlnonFYjCIAfTqlSpMzMZHg5IcffpCoEFx1DDtUNKoJzImiDwAjkgqtACMOK06AqgCHBQP0m9/8JrJWW3UApqfpnVuSkccQwfknAwPYBICiqqv+O9YGGgxrtsaMrjeip/T39pWff/yxXL96TbQ4jNqlixfK0PCQqb44kbaIkBy0gUg60Qyak7LV3rK57wX/eC6aK0lVw4Atq5+8BweG4cD56LPlGS0Q1NvTr3Ea9LKJphkBskr0ogHbg2JQevqHSldPv6+9FAkYSKiIisBKNJT3MKpjwLTNQVeZeYZ8V4ICnAx0XJ4RFBQqyAvLqOvaOKXQisBD/MxgIqpDLdCZIk+ouEnxM+4h70PAM0aStG2FAEyEOVaYDbqR0UmAQ38/vzTOJ5WgA2Ca6mtFyTxTgXRMIPSQNvd0xuvc5Zk9p6Y4+8hbjEIGmgCY+44xC5oxKtXQpbK8OF9mZlCZm1GSwRxNsuwGswKRMXuSYIIkgFkaMaNT/0Zg4zNtwBfAM0Y1aBxAiqSk7Yggro4mqD+PHuC6mr6kiOM6KufGgNH7V3vwmsDOOKcZ9bMxWZhU52QpaPZpANy0oqpKAchqn2IzIioD5neZfvkM1ikUX9sBdgbFMkcxM1U/0/00GDnBuWjjKKKq/zwr1tE7HDRQUegAVyEe5/pvAAAgAElEQVRKBvBZXlgs6xIIcu8mTl/Pa9WjD9jPDHjnmYlmu7ig/UoySzOPY+yU97pXRWfBjXQ1+A9oUV/jZ2P7Q1VPNj4CfTEqIgFTvZVGIJka7lFCXQpQx3fsLL39qGvaT7pKY5aBhXMaVoYYDqIFR5W1reoc4M9qr/4snguUrBzBlOJOzb348Ob1JniNUm7kW8OXBWDOZ5xeziOSUPc0UT5Bp8BAVIx4rRWNDZaU2AngrWMfiEtrGGwNb5JMgrdgUiQZ2yCUf12tQrDNays93CbK35Jxh7NZrVPY3uXxGU0uJN7fCiLic/zMWzFNtjNkLNbR1+j4RR+7CeiscU8k9yr4R2yL5D1VvJw1GiwV/hsfZvZNw7zpiPNaSf6W3ISfRU2SNDFkPv9c4yrCI/ZFJAtEm+4c5yIV51xGPUeu2WsuNolmOifTBCAqbyuKLUI9dWSO5rGuNtXONasd83mIDTGrE30EaLNSIw4BoWQcyE5knKjnkAyBWPY8n8ESctLDZQ326ErQy+VbZatih5KQXlkVI+38B+fLpc8uqhVgcZ5K53QZGug36OzuEnBhFMzWrcMCnXPzVDpv61oOHT7iRN/qiqp60CF///vfK5ZjviY9kd9++62A1IcffKhixdUrV7WG7+1/T6Bqx66dirN47gDIx0+flJvffaf2KewegJXfACRAE6qvgE4EgqDZEosCmgCcgN7JVy/L3MKcxPNgl1DpAyBTnWM8B3Hr4yePFbccOnhQ4Jjv37t3r2I8n237bYHf72/q9fSH/qtf/lJtDzDiXk6+EOWXz381+brcu/9AwjfYUMbJ0NMJ6MQeovbLWpw9c1bzRVGPff4MtVsrwSL+xr3R7kLsCjWZBCVVwNt3b5fHTx4F6DwSczRNF6an884d9FFm1RoG6AR8AmSp5lKBpc+TGJa9Qd8o426Y1YlNQxCSs0bcy78xbkWgc2hQFWzYMuxLaLeqdAp0Aihd6bQ2h9kjfBaxPLEzdF3WO5lGU2+m5c8YBXNg/3s6/6LXQr2dmS73793XnFaeB9/DPnnxdKK8+B8COn2yO/qz3hUo/KlqaYLODuP8rg/a5Odt0ImhkZGJsRoyblkJir9vBuDagZNeXp15KMJ1KC2+6+KSvteq1jlKeNv5xEdkZjZcbP3gakSTztfyF3pRq6LmLGd+QvxdoMi9d9Br4dGjRkYP49SbV8qSLczOCXSiYEvf4/adO8uJc++XpfX1cvvBg9I70F++/OUvVFn84x//oOwGGZxHTx6J0nrx4kVlagyWW6NlKrDPzK9vi8b1by5f1p+AnTRCbFrosVAwkK3uBQj1udkZCgTcdg4K4PPy5T9q1hFCH674YfwWJMeNsaP6SnZK4EksSMCIe/EEauJP6AxPHz/R4ach//LXl1UBPnzwQPn884u6P+ZbAjjboNOJ5uy3dQrXekIOmjtSE7HR9DM9HgK5FclnS7gggjwDNl8rzwqnoO9BvKenS/2YfT39nqVJb2A4eYEGVQW6yhp7W3LYQ6V/YLh09fSZCuuno0CKIGFhwbOmxO0foNLZV0dFcE5IMPAnBgyFNiqv28fGlV3k+xYWUfZjTekzHFCPqYJwqIH0xsTsz6TfGjB5lAgOGaNtNVxTQjmnWk4BOJ+ftBVRLGjVGBsGgI+AUYR64qLy5M/N/s1IEKhUCU0p35/5IepAjsRMjdVp9PVkxU3P0JFlA6IsCCXAqUw13aAkNLgHev0WytLCXJmfc7/K8jLVXb8uUHLQHp29V2UhKlr8h4bLR1WboK9S1dXf2StqdK14RPiaNPCmctMSdooakunFScVs6INRiq7rbNNigGKMn0lCV7C9XgF+WnYovzuDMAX2IZ7lCmotktTPFfCIc5K9Z+1ZtBstbYIH75sUxWnYMqLXZgJOW98fbkaC1YuVeOkKcBUz9bgtbI33p8EbZ0UzzmJvssaiha+tK3PN84TyxlkhuIP1QZ8MgRL7n0HnyNybvuTB3QQ+FoMqcvi8VyyHSl1tZqc6EdKIGOUDEigk3Iq5kDprcQYRpeA9A0PI4g96f6m3r8esjfWiPqKx8XElqDzqwayLFO2BKpz9plnxih3RzJCNKpKrSRbucwbD661KtSrZOVYkdAsqsCeBFNoDMYfZFNd84pWr4MCcAD4SMuopj6qV/U7u5egSjkqRc0yAU39u1XbI3GyShTJ9qC+yPU1htI5EdHuvN0fEgtux1bKK7p/UNLDvK89V7EjbnnhlBVbp2g0qsxIYbwlfm3JNTWWy2swNSfW8fh+FNjjbnPWFPaszQ9UX70QYn8954Jmxf9nPnCOqR/gBJwWasMR5nvhZ3nq8oA06nUyLJEvYlCZBb1BmD+bihO1evqKJ5NoFi8YGGnQKeIYAGZTVXtFWzWiBaqveymX6sFecWEUATGfCe1TJ2P5+ifQN0tMpdkqep/AFwSbSfo/70bid4OvY9jRU/WYUWRTF1z1vmrYfJUv0aCMJKsZagM5zHzagc2FeQJCxL4yj4/vQ26DSCTMJ+wOziHmchEFUplhvzvbOXTskMkMSHzEadDUoCkC3PXL4aPn4o48kcIMOx9rKumIzjenYOa4+P+K3xeUlVfUAaNevfSvQBQgjDqNnFGD04sUz6Woc2L/fCrjEFW9eua9zctKVznl6EZmKsKccPnRUVU8AJ0AIauyzp08FegDG5z/6qIxs3ar+zLGxbX4+7p8qP/70Q/nu5ndq4TpwcH/567/8KwE6QODzF8/0DA8fPqoKJ4y7V6/eyE5DgQWMju/cIRsBZfhmVHwBhrz3RYBOqr9cs2LS/gEVOGjHYj2oFkI95ftGt20rR44cFc2Z7QropG9T6razs0oa8NmsJecIFiJFFdaZvlX8Dz2eUtp9/FjTCKDX9vX77DEKhoLJ3l27yxZmcmrvLupsqNK5fUz3kpVOtX+sICyJSFW/9gvVaHwQVF2pJkd/O2AcQSyq2wfeO6CzR68y1wngpe8X0ElVGuC/vLhSnj97UZ4/myhd//n/+I9v46sMmuPgdlb3NqvHRdCxwftvBHrtQ78xUHCs176UDZXOzFy3jf/mH/L2TzfcDy/ASFpqPhrpI52fVKyNAHhjpr4tIqBgqWYXw7m0jWvEpPYxdjI27q0s6Wb3ks4m1sZhRPVANRhNqmD1WfE97e+r9xM9axkkJuhcXlwUJQDQSdYGY0A/ANVO6LXMLsSLj4xtL5//xb8qO/btLQ+fPy89/f3l9Nkzui4MElk0Dj+Ghqbrzy5c8LgTE2SqM8jen1itmtbFiKGI9nLypcAKoJIA7drVaxqsC6AdYc7k4JCEgTBcUDypSppa2qNmbDJlGBqMDweFqumuXbvLhQuf6cACklVZE6W1XoXjz8gyTjxDkey5aCpULFDXJaPE6BQ+B+BK9VAwRJpBGbzm52X5swGdCSiMU6IylvAlKDRWz1sSVS+rEhxm0+HW1C+mSqeQSFfp6u1RoNrfO+DgscfON2IaV3LV26iNL6c4NDxSSndfWQQEYpTVt2lwSGCNoenrHVAfr6unuGQnSrJiQC+ihgbPz0uqm2woolE45cyaQWlGxIDg24GqK4DCK5HVXVmDWurV41pq/0pSn3LESVa8Yt5lEgm8h00jbFfXfP8GHRJmiRl8qqDqTEUCqCYIXM101bR1gIP26sCnmQeahQ0DqCiEhqBVTfKEsmEGhKpy8mwX58vSIoqlM0WS8As08jO+x8BXYLlhw3tsTQxwVp9fKU7KDA8rY4zSII64PT6hYmEdPo8KSWocH65gK2m3YYuS+p2VgHZlzEFQqAzHmXEiJJIAtZoWFePOVEC1cPmMMlRsbK0TDznHstMkNlSCrGhlFT3/O1+vpCIiHdqroZzainZNkY0ZtJz1EOjJag0JHzEj1tdF4XJVAXW+VQUGBoE26vS9q4IZSR4SMjwPKpVUGPp7eyQpv7yyqMy3GQHbZaPILpPdhwlCr04mzqiW8DmwKjiLM7MzStg0/ZLucc4zlP2wmUzlupJpkKJGnD3uiYCI8wpzgWoA59YVJipLruZyayTwhrdsVcIHO6Q+b14V/eMJ/khEYqez+o64j5ME0acWCaK0YwrSQwk2RaKafEUCQl9PXJbBRFQXE4zo31ttFhsT2+rjrkkaj9Ah4SZhp7VVJS0lwpIjb7Ql7KWcQAoBquxBTdqq1iD0CWqlKq414hfFA5Xy3PjsVn4jIFYLOrXCqvTxaYfaBdDOGCpVnsOtVor0nwgm2hXV8EHVbma+pzJafRZdVfcls5/YQwS1rB2jOKhSATLdz2U6Iv6HQJUkyvj4Ds/Zzs9p3307+RwAurHrTX4h25/Sp7UkzBusrv0QML22YrXwZyxL3m+uEkk69n4mT8Cb7I2uLqs9Az4llhc9nfhfJZvUX+39zm/sLyMyqBD1IJ6ouavZb2vgKmCZ42ei+ME3+HXMiQ56foDP3JFZfYRRAEjkl69XTs76BKtQgrvKh+9/UD6/cKls30Yv4EKZn2M2Y0/ZMjyi80xs9GpyovT395adO+lJXxXQ4WxAA4UxpTEhY9v0DNHZAACdO/eBBIG+/vqywCn9kNzT1StX1OsK+MDGbBvbpl5RfD8sKIHOm9+Vb6/fEHDhvQBPehqlHNsCnRrjsbQkqitxKJXON1Ovy9zCvO55187dej9gjnYswBl9oVQBuWb6OS99/rn2G9RQtD04rmqFWl0pt279VL698W25//CB9Dn+9V//tWIHwB7AkWcIEJydnS+3b90pr155Jio2Glrr2I5xVfafMp/02291LVR9Jyael+dPn0T/6VyZmmLG6JQS91Q5AZ3EaPRC3rl7WxXN0e3b9G/4A841gBwACV0WMI26LT2s9NNytgCd3CdU5w8++EDrQdz75NFjXf/i0oriZVTsAXwaP1i6yr7dewRwseGm13Yp0QllmHWh/5PnkkUB7BuxBTNc8Q8VdE656sv7uTfG/6Bee+gAwk4hJCSRIUDnXfXQpn9jfwA6nz19Ubr+y3/627dBZ+O97WgSfIaR2sykbVal/G8FnW1Y63ipode2A4vN4e+7Da6CnbBa6peqCramOeRBThn8+l0b7rsaLa1LCxzXHG68M53QxkvaQGMJu9G8e0Mm0klX0zhr9TKpJ/Gz2naVggAtB5hA187QfMNamaBSESAHeX74/s+fPxVHXQFVjExZX2Y+1UoZGh0pX/zlX5ajp06V+0+elCUUw04cV4ACJfT1mzfiu9+5fUu8frJOZHKUzcv+wtY66VaTHpXVhuhddOhRFKz9/ne/L1/94asyPTVVCv2L/aZ9wplPYRACGxwh/ZoYWtbs4IGDqhpimDAOX3zxhcYe5IxJB6zOsMuI842hVCfnMr9QBvsGyszUm/KHr34vGsrI8HD59NOPy/Hjx0p3L/O4AJ0bqdV5bqIKkRgwgpmEp3YqzTMRzVCgNyTZg7LnwBjszwyxBJ0ACc3OkEoaVApVPlONL9ZTgWQI6mCBB7dsKcNbRkt3D5lI6IurBpYCneua70TiAMM+ODgU6pUey0AwkUIIZHsJPgD9yL+jXoeRIhuMs+HfCV5NYSZot2pf2pQExoBO9bfFsHrALI5AdNIYw5J9MYHPG3pdVu9TUCsoeU2SxWebz8bpZFVDJ1cAMwJEe/4Y3dKimcXn+/GZXsvfFVSH5ax0xRhGnUGIz1irMqs3QhEmW71YlpcAnazfjII1xqfQl6OANRMhUakjGcPeJ+DLvgorEbvaT/KF6pSVEz3Kw+EIok6RDlFiJHviGtNVzUpWJpVxd4DpCrtVUeuaJhtE62faXFZa/UxbfXBtsY989kF5bRxP87e0BxVIJksmAGwGtAk4MyxNum7ec9ro7CEkIHHVcEGgkV/cG9laKPy5N+nRYq15vgRFvF9jhUJNmDVg/3uwe7+eiWxEVCcBi+x3nsnryUklFw8yV66sidIFTYuqAb07CDjglEnKka2fnHwVYxdGBJq5PoI+jw2Y0x6u/rhxO5E0ojrjCjdWrElWhUouyoX0QNEuwTy/kREFL0NbhnXm/bmudprCjZDQgO6LhJPYApFcAXjW5EXMFMY+uUoTfdfJBAgRvM2ZPM33yvcG7TYBbU3KVlqrq5USJEsfmX4whHESjLralXRL2wASOdgkfBTB5cjIFifEwgFvlvPOmdAtreeOsSO5DgFVK2CNyKAmwnzGGrvSTlQL42bCzHmymgjVKW75+o3VSscG8avV4tEOOdpVvaxUxAOvwD3XOt9nynHzKz+DPcn6Pbh3X4lR/Cv7mcQD54t/4xrxUSQ3CGwJ2KtSb2LYVkHDn22tBt1PJPFrT2dIN2W85+sKWmnYh7Zar9ayNRqmFsfjA5ohBK4S99KfK7EhKLYW5/FWxI6lcrSrjGsr7unEhmA7UgtB+7eXhNOIKkTsr7wX/2mWkq/TY8X4U2wMtc04BuGFEhQMxdt83lBnZcMQE9PIlZgnK3AcMnMAgvX1cu70++WLS5+X8e1jAp2oYysuGnK/H8kwKp0A0Z27xrXejLzjbAC48Ck8SwAbQAh6LX79ww/Pq1fvq6++UgWOsSy89/q1a0o0Q6/Fx45uG9F4KWxgVjpvfndTyrfYM4AalU6pmkKjff689Pb1KC4DaAF+odRS1aPaCeiEqcYvCgdcI4ByenZONo0iBZU+ErMIQ0L7hT7K53MPgGuPfgNc3y7Xv71ebt25rfj03/6bf62Y78nTx+XZ82eyn8eOHi9z8wuK9bDJ7PmxsXEJGLGXEfnDXtMGlr2ub15PlidPHtlWz80JfAK+sk/WPaxbtJ5cA0JEXN/xExay5FcDOh+oWggAP3jwkPomiQefPH3qosfu3eX8+fOyl29evQ7Q+Vh6GgB91h0AOflyQq1ie/fs1XcBOnmu7BfsHvcEGxA/BIjk37AP+HBsf64f+/71a1c62YOcS15P3AeF+fChw0pgq/K/uiIQC+gktmFUDIlWqjJUOQHr/6Kgs9rCMJoyLhsAVds4VoPavDGybA01Kp3ufy3g1Ptag5g57KB8Uysa0OnA2mM9Wra8XncC6Q5AHY4hHYv+c2Pltn3fmdrNIKy9CO/4O5eTFJ1cg3qRVeujFca1byApna0A3SIcQY/TDDmGxL5RYzdN1YgKQSnV2JTFxbLGYPvl5dIzNFg+unCxnHz/bLn14GGZeP26nD53rrx34EAZGBosswvz5fsff5B6LUaEqiIKsDmlvcNJ6l5D9KUlpqDgJ6tXGgI8J0Wv33/1Vbn53Y0yO79UBlSpdC8JDo1GdjKuBHwcUrJkCBtR3qdaR2M4A42h1qLi1iIzV3KLnAKAE4oBc7QQ3IkgHZrx13/8Y/n22lUpjX547lw5e/ZMGaKSGj07rdDZPr01ToAekwxunKfwDvaeb9ROSS1IBKMqOCLKk5TU4owrQXHQHFBUZV8TPA70D7rCGaDTzjwCLl1jtyi2g4iEjGzXrM5lvktiMwCV3uhXYcDxqmi4GDHR4qKnhCyfe7scsAOCAJg8M+gaOFwB17kFG93unrJjfNw9YTEkXWcsHC5Geb0rRkyEuiwUbVVMXPsMQZ4IaKNH00FsNmwGAPShi8xzc3pVCVWVGOVZJxdc+IJK3Trnoj/7+2r1m8BDUUyCLlOpkpLtSqCpz4GE63PNINMCRS3FXQCwQOeCq52LswJDUGyXGNKMem+rqqi+5eVlZYWhSmXyJpNxrP1WJPEZ+Dw6qgRAig0BNyVuQ3UpqXwBrg0kE1A2+ayM/vKMaEthJ0MRuQaoovnCFmnRe5O2rKC1YXNU+ngmMVuBdViBpjoUY4g6/EXYs0r/DRGd7LFsgP+61oqgEBp6qsnyHfzclL+VOh+PBAlAkzXnvuuMzq4u2REEdSQz32UKe/4igw0Vi0Qd9CQJiLDuPd2yQfz3m1eTsp3M+mU1yGITtAAyAZ0kVw4fPlLGxseklEifDAyMLSNUSlANXFJwA8MDam4C63ZlV0U3zdF0pSZFdwQS1VPHWiy5t32GfqNFJZigztIewD2kYKmeb7ECslWTe7VOOoWc+dgr6r0Nmqzp7aH6rYJYVJpSyEnl+oz2mzabNnjKvraktrr4nsCy6dVLm9kBOtWjHSC4BTTyWAsg1+RQERCi9YL9yHOACtgkMILJERY53WVWoWzUo/qXNdFkONlEbFrbz6Syz0OLRVHXxbsqr9keIe+21du4MakdmzHBTRu8Gmg1PqajQtpOWLcLCnE2tb8yZqgJplT9Xpdd//mnn6T9QED53v79qqplu0XSuNk7BKUwktpr3A7vvJfdi552oD67lg5IkGZb0VHD+6r31t3aa/GsmrCrJbaVFd1ItPRhw/J/UqzNxC1+AKDocSmcIxJUAM/FRdsYzkT6eXwoiT+qSpyx4IQ0yZpIfsoWV9DpVhUSQdl/nQlRi/DZt0lwjJFKC4BIAzCAPtoN3pLWCuDFZ06cKr/44suyc3xnKN+6Ks2oNGIahOteTrxQxY6+TZhRgAR8C5U3QItB54iYTP/4j/8ke/bZZ5/p7Pz2t7/V+JDPPvlEz/XGjW/L3My8QCfneuvoFoFO+gjnFxcVT968yTi8TtCJncR2vnj2TECfeJECBYAb0KnxfS9eaKQHvaGYHRIc0FUBxjNzc0rWAmRSvRYQCChl39GvKhbQliGBTszD/Qf3ypVrV8sPP/6gKu///D/9OyXGAYxPnz3VGaQKC4hmdMnLl69kQ/Gt0Fo1AWFgQMyUK1evlJ07dqqHdG52ujx6+EDiQcREM7P0SU5LC4AKKSCb9cT+3L79s+aWcm30ZmKL2Uf4pkcPH6nSuRF0sg88O/SxdFM+/vhj2eip16/980ePBQLxUfgQkvg8Y+KIdqUTn8IvQCdnFxsP6AQs82/Ydp4psTSxHKAdHwk24NzD6iHGBFiiHgw9m/Wm3xY/KqVb5nQ+uK/CDz4UJWPOyLNnL6Rg2/V//1//Wzuh1QG2GuNg49UGWq3T3wqeN/7U/+332ZFUsPgnwGeHoQgDnP1d6XDzMzf/xk1+mr0ZQXeooDMEAfjvzDZuiIfqffu6kurjv1dwuen9dOQKGxdRA9Royeh4Am9fu/sBW+NSEtTGS6uzi56BuKgsCjXRZBt0htCEPoIeg5VlZVoAnQzKZdgs85EWodjOL7ivkybk/v5y9vz5cv6zC+XlzEx5PTNbjp06KdotB2dqdqb89PPPVgc7ekRGrFJZFew2/Sim2eVNNHTCukei+ojBhUYBneG3v/lNecpMIipz3fQerMoI0PC8bdt2ZdH4TgwIQ40x7oBMDigzlU6fOSOjqopXCHUkUOH+GRXDfUPLpZeTQ8toi/6evnL/7p3yh9/9rszPzJTTJ09oXufIjjETQ6Hqegf5hhSAOMRQz9pbVfCmfcdO0z0ZCuHUu0H/I5kj1PGgArqfkZ/loHclRwLwUt3F4EhCXV9rqYfaoxQ9nbhIwOTIyHap7a1XhdNedYkQfCNqgvGg3wsqLqB2hV5XnBufH2fJ9L/ZMj+3oCoCQgU4kpXV9TIzOycjxTrjSFKIhH62rFJkTyJAAmBEIkS0d9E+Gd3CyIlch5xZmkJBAQ7rccm91fQu53YXSNSM01SezREFKUzj3jJR3it91BtT/b2ZGGjm39T5fnpuOdKm3VsdvWg6mxl1Kiq0qinnjUonwHNlxSqIJH6gTnHeyFDn6BjRnleWBXDIRjdgs0t9zTh3HCfnTDS26B/GgawwY459o+DJNkRguKoVt1IlYQupmGWjlPKEAgE57sjVbu3vEDdyQimqm7HvfAQ6k2BZwUgbnvNbBdxjvTIZpnc2R6mpssZr+ei2GBGJDm97hoZDtwegzypA4x7I1PN6UUv7WStsQImqZopMNZRqAkACHIINst384n3ZB85+xo5MvZlSAIJzJrhm7ak2bxd17FVZXlgQ7QyGAllqgB5UNdQWeZZUDAhSUeqmP1pV6xGGmQ8qqYMdhoqFmqNGYsQc17qnIklKNTL77GxXnZThewmOuUZEvwDcQ8Nbyt69+9Tno0RsSy2WIKmK/US10C6iETTTcYi9YqBryKDgO+jsTuo0vsx9o6Y7N4nbtPTRDhBJaQvIpM5CEz/I3oWabBtEpR3UlmlpMrAGJEXyMjgP7AmozdiV8R2uOpOUzARH7iEn2byOclvZch+4swPEtb63nQj29cQ6dJRRwxm06cG5VNnnuDHprQO1AVTFF2RCy2XLaDFII53XFpTyjgprvN/L7jXPNczOW81wjv2kfVWKquUPHzxQgJzngsQyFH+PpLG3wx+zvlnl9BrnsU4Rso2gs3XuUyCu9gE39eamEzbtDvfQrE/N8bbisny2mRjxPuuWVkWvGBvuTcXHMS7FagcWCoIeKIo6rS3LgE77SFTafd6g9PeV4S3DZXTbmOjx3j9O6mXsKF+HOBraBF1FSuMs6gozuqHHqiffTIWmb9pxAWeZtcfnEgdsGaalhqRfV+mOUVzskRPHjpdffP5l2bNrlyYQkMQV6OwfFBuCZBf9fiwrwIMqI5VOgAexE4DEoHNUPvzXv/57+RZYYo8fPym//e1vBCY++QgF/16JBE1PzajfEhs0sn1E4Iz3LCwZdEKvvX7tuipkSa8V6Jx6o2omy83oEeafs56At+xh5Lro6WSd0Ac5euyY4j1apkikkZTjtSS1YVsB8gCItHdREaViR28iH0BFk8kKXA8Vxr/5m7/ROvJ+xpUQ0zB3nmf288+3JHzDs4BJRAGD6iiJSMAy8+BR+EZYEoD14P490YIBj4BG2ifYU1wLwBS1WMDzvXt3y48//iBbf+7cOYPOtVU9V5KPDegclbotszCxe1wj0xnoLyUBwNqbXvtIYJREP4lPBC6JmRmjAuV67+49SkZ7zrFV8hN04s94JlBx1cIh4px9G/21+Aj2Jffraih7qadMz8xqbzCr+tjRYypOJGOIajbJCQQSod8yUoV1ePZsojx58gzQ+b+r1PSncKZYXugAACAASURBVE+lZ6QV3QzTbTSqG15jw9a0xW802g7UG3nsDnAqgJBz5jo/Z5NLeetHCVCTKsMLPIjdWSYypUlz2AxYt69Vhiv7QFpeRWMYYhHTzm1cEn1OVjxq9bGVHW1hlgQu9gIN7SQzmJXqlne7yfo78PCvCqRT5CMpVYpQrbyIUi1DbRN0QsNYmJstC3PzZWVhoayjYtvXV46ePFU++fzzMrJjp0DL8PZtUj99NT1VHj97UqZmpsvw1q3acBy0pDErQ94C3J20objO9kYUXdE/xwAzX+m3//RP5Q7UnlXPJcSoQxWjoZlBuxgGDCK9AN/euCHHCB2G/iX6S1Es04yrGPmRVUbun8wt2apnjx8pC4UyGQfs3t07ZdvIiHpbv/7qqzLx9Gk5cvBAuXjhs7Jj756yHtVFJy1ij+c4iQhc5DY2HrIKwLX5RXPmdgGdgAz6NzCCrtK1QKfmISEk5D49nrIqnZqpaZpSAk/ELrwBXOUkwKQPd8uW0TI4RJAM1YfB9/SD0vNEkMrohmX9jOq1Okbi4i3oZdoaASwGVgOU6fcdGRXoXGJA8CwUk2lVDRN04sgARWRYcffsC54FVCMoiq5AMfiafiuqF8z9ZD4aoxZckc3xIxbpyQGFzeJqzwtcZnXRg8oVgKsimZL+GVY21dEEnQowW2NUvIDNMMSsRDSRaKsyGiq4eqKpkJugM7JH9O3QI73CWJxlRKGYiwbo9nN3zxAMA/59WUGfRGuguoe6nMbiECyxXqpsRqJDSQTPeVTQoirneqXYio4dCZG0yc3MPttYU2T9gUoUUkGIMSH8pd1LiUhXDSP1lrYd9OHV/lVPcjtA9NlVhTJmU1LdToVj944QAFoltO671l5sg06FzEGBpdcKtT0CNNaAX2SZuV/1ovWgNEnVsktOGL+QcvGu6q/rHODcoQfSp051jdllAE/fR1FfDAAXm8nnbx3dqjOJw8Ze0BZAX/yBffsVlKKQCH0MNUKy+DhxRgAQmL96TfD1UmeCnvX+oWGdf9odCFJgakhcS+wcA7es2vPwoYXVSmF1njAjUNqcU1DBvD4Sg3w+tF6uUzS/oBb62TdVa1sl9xc340bSpzSVo/R36g9uq4bGdSi0l+CZqdgV2MVMzax26Tviwyya1bjywKMxksNV0FotDXskUB4JN4uVkcSyj3fld62CTtQhqc7t3bdH1ammjziBkXtb2+4q0lD2qZGcyitMsJu+tv1nmn2b0BZNPYRvmrv03zaGAfqslu+wn2kWJxMM8qfx8/xTa5QtN61YoOO6Yz/le1xJbiqv+SAMwD0PG1ofvhVAAEsDW4SdBzRgpzlnUBwJypXgld/o0Z7jN/tV91XBbhMbblSx1Zqk2FdU1uPJBAU278bxo2Ox5r6btbJd6wCdXT2lr6tHwDP74ZmXTLVTNrlQbURjwQwoAU2NnoCqb8E8qYPL/vSon3P7+Lj2nR9ZPk3/yfoJdAZYlf9L1V+E93r7Y8bpugBujmYBBEv1WoBmxqBTScZ+jXgDIFOVxYcdO8IokC/Lvj17VBkFKKh61YeoX58p5q9eao0AZgMDfQI62B8AIfdAsg6gQqvNr371K/Um/uIXvxDz4h//8R8FMOnpHOjrL9//8IPAD0KCfM/o9tEKOhGXQSckVW+haZJoS3otwGVy4oUSV4wk2RWik4Bi2hGg2JIwYz/5endo/jsgkPvg/S9emopLIoB/pxKKwiuJQCqcnHP+ziECoF7+5uty7dtr+oz/9W/+g9YAe/zw0cOysLhQTp08rWf6408/Kybk+RAPUt2F2po0WUAnwBrGG6Jx9+/dVXKQa52efiN7S8sS9p3qKQlH/ODDRw/KjRs3xLT86KOPBNxgs+GvSEaSAOC+SOKzVnv37tE1cO0wZCiioCnCORK9VkJCT5ToJ4kB6IRKjCAodhDQCfDOdhJMBAlS/BuKulDipcWy1AadQxIAA3iyx9lzgEmd9Z4esX+odsJu496GhrYItJqRZdA5OzutOZ5UvUn+PX8+UR4/elq6/sv/2Vnp3GgA0zBUI7ppRS9pgpu92z9rG+VNP7Ml572ZEW5mav7Xg85qklpRP4ej6ekMhcxqBFsGN7KVTWDVORON5TDVMY3mZi6j845kI6C2RTYyY1IvVOu1bcQY2eYOZ9J2Ipt8raoaKfsYQYq/KxUBs4TqURRQaZF6hgtOhh2lVowc1c4lgAV88L6+smf//nL+woVy4uz7ZXBkpKxRbp+fK08nXpRnL1+UwS3DZT/y18PDtRdKIX568HCi7rOxYd4wCrAugqpiIWBAJurK5W9kDAA0ZFZwMAze5fACOEdGR6TgRdD+9Nmzcu/uPVURkHaGWjs2vl2BiwI0rZlDCwy65Ls52BjgiQlVRZF8fnDvXunr6SkjQ0Plmz/8odz9+eeyd9eu8sWlS+W9Y4dLkYMyQm51zBnsBM7eHHS2ZrBlCVjPxuCKQ2zQYEU79oyqnxI1QMHOtwC9l8oNapSp2OlrMVXc9B+r1xboZlDn+gZU6SQQ5Do1W4xZnKvQE8nErpa+wUFVTwlMMZZ8oOdGWlmT66Aqygwm3iORp5HRsri8WqbUbzGr58hwY35RZdIIFmaYSeylR0E8oIgKBP0q9JzwmhQnAXzg7E0Fz4qYRYFEiYTi2ZoPWF8jZUzPycx+aP235NNb+S0FJx5V4q1g2lbObK2WoFXlVN06KGjq0ZRCcP5qFHabk+wnJbynxlyPUCGo4fkCPgVENcwe6Xt+Rla96d9J0yUV0FD0rcktKYBayp9rx/DzXEgcZKComYV6/jYwvl7bMle2GgXvNEGNzY7qaARz2XPnZCU94ZEYCxVSEiRK5oWIjwNV99N2kAHqeICY5Se6fORL8j7rmA1XXNR/mL3hUc0zjTmSh909Oos4STLH6sNaW1NmnOshY85rPXapxwyCqCoArth3XCYBJQkUAhKoXgSRKGkPDBp0ika2ZYsCHwIT1AC3qXedimifRBgICGampsr+vftEPyKgQOTh8JFDlr9/9rzs3/+eMtn0Jj196llr2wkEo9pAwAX1jX4equBt1V5Wn/3Q1WtwLiAafiBZDqw7a0G7BIECe4DZyvQKCXTGfE3ZAVW1Ery2fZbL3XyHHmFkce2LEoo5nE+xOG+1ZqZyBZzZo2t0GCDASbEc2+L32mp1urXwWy1w1a7+6bUE5/E8CZyxJwRY6pET6JyR5gABHs9s/3v7VM2WqGAcKG3nqF4BdtgX3nbNHOYqpxzLJDsb1cS6h2M3m57bmXHM+9rMn3esfNqZ8N+dkURUl9O3bwI68/W+n6bXuv3zBOX5RHJOar4mQWAVg4ogFAETqHk+612y6wTkGpswPa1kMFV/jdwa6NfeF3uGynKIMVXQGV+SFcFcMf5dLIja280eJznrUSYI6GRCIsen2L43PZ9R/g2wGdSgsE9S+i6eh1xBJ2wbfPo6/fXBPGL29DJ6Csuak4l9IOEEG4EDIYp6d0/ZOoqIzh4lA3PGqyr8mUSRMuxqWcLeR+LVegZuk+nroffQLTZ8NsCFWIbr4YQDrNjD+ERs2qBoo6YB+/daOXzwkEAnyS4YM/SA+vkMyHfzGa8nDTqh+9PzSPUfQAnoTEDHn/iQv/u7v5Pf+ou/+EvRLKl88r4Ln13Q/Mcff/yxTE5MCogqaTa6VRVJ9gI9nVnpvPHtjfLy5aTitFOnThfmgJJIhQbKs6NCCejEf7ycpCqGQM5j90lGwhX22dHjR9U36h7iqTL56pVAJ/aeswyghWXHtAIKSzt2jOma+EXb1eVvLper168qPv0Pf/M3Giny5Nnj8uDhA33PmdNnBbJ/+OGn8hyVca31sCqWFC8AYtj9q1cZFdOtti0qmPfv3RHDBnsL6EQBF7vCWgGEd+3ZLXOFZgr9oJwnKpaAUooIrnQ+KncAnVNTAoo8DyjD7Bmez8OHD1RpvXjxgq6JGP3JoycCnrABe3r6ytDwoCyCFNKXllVpxJdlpTNBJ21PrBEgEeFOg04nmjmjsIN4huxFaNYAau7bytTzGifD5544daoKDpEohf2jau3sdNmzd0/ZvXuP1mFiYrI8fPD4fwzotI/qnJvUUT0MJ+bgofNXmmpVR2Rd/r+Bzgw4RWOoQkJUPZvMG1fQdhF5/QrWwsI1GUVLv7fFh7Ki2aRqo28xbs3AL/m+nThzo1Ophv/PVJI73pcOMkREqoOpCutN35sCQQweoBNaGqBTs5Oe6wDNo046OytAujI/X9Z7esr4nj3lw08/Kec+/hRZsDIPQBkaKMvrq2WBwcV9PU3PZVZI4vqj0FqfszFnM5aiKdP5qtORY8CpDNy+dUsVT4wBh5Qg8dTp0+Xjjz6W0SOzRWDmGWFQEl9VBwjPXxnICO6dMfZvi/c4cH/26HH55so3ogedOX2qTL+ZUpC+Y3S0XLt8uVy//E3ZvnVL+eLzz8uRMydLd79FPyLN7kAqPlxSNRpLEr8yKkwQnjtN+yFEZ3K4OYAk+/EEoDw/azX60KBMWhpqXRVJAmIDwlbFIPqVpZjHXSQlF0KRxIMINvl5T+np7Q/04MpE/9BQ6RswFRmQm8G6qEOqDvn6NNR+cTnUhEfKIpXOGNzMXVNJ4L0kMFSZQ9lPKrtQfgZErcWo4Vw5OxrV0ocScW9Q9trBkgGielzUh8eoUluNHK+QdE2LDxmw+ncmWwIEBhxPQOtxHFawde+g37PRImnPtkCnV9aENI1VCbqtw9T2c48chyq3pk5rLirVbJIIEoKwuNHqWtCoeW2M2qGKncGLg1YH2ApaAnBKslyiRO7PqP8LsNDYLa+pKbIGGq4cxTvqec3qI4kaMvpxRzHXteJIgtoYrcG+wHGpGhu9hp4121R5qohUiHblmJfsEXXFPga3q9oZKsSA19ag+IbCYb/gPm/PHkvQyV4hI03gxuglXkfwy/WxXgoCl3gma+5xlC1cUqWGzDYjBkiQQB8cGhrwCq2vmz7G0Otnz7TH6Q/knAE6oddyDa9fTpa99DcNDskR852nTp8S6LQS4X7ZLSoazGBjjcZ27ixbGey+4J8hPPHgwUOdQZ5VKsUq4ZJjSKrjbBIEWVUjIw2FjcoJ9m9E/UkH1ePl6qCrkNpR6gdvD+oI1eOkm8b3JNvBLrnp1cy/Vz/J+5T9ioRcVj+D2ljTH0KaIRRUQV+eU3uFVAdvn8esnKZKaAIrAiWCJPVjbdsu1gb7kwDr/r17CrwBnahsEqhihzTXNTxTQmlXEaUN6gSfLU2c8XTo0XfZSshXOF2FcOPktPy4PzltV5yrqDC2GpHeFRLYP6Z52VD9bMdXvMTPNO/KcZRdVPPs2rRm/9wfnjZMc5xDb4AKGJUxEqOcJWie/J2gPRNOI9tGFRgn7d8j6vzF7T5Zx0OxYhHfKVGYayXfFfFAPI1IowpwYRvcVZLq2qyrx6BVwJnj2ur3RC86SdTuflVixJSoNHDeGj2dqkSS5FxV6wMMFO5zenpWgjMkrqhe8n5m2x46ckRihvmrvcasAXOHU/mWaxeYj3YFnrsF9bBJAEzU4ec8u1e9/UtKmLCGgzAv+uhZBmw6ackaUDEEdB7c954+g+SletJ7iQ/6DNaodK6tqcqGvUIgiLgPei2VTt6j3sDVFYFM/vuXv/wLXcvf/d2vlFz+8osvlOD/if7e5xOqdBJ/bR0BdI4ZiKwsK+H1/fffl6tXr4mxceDAe6qOAcYAxMzp5HkfZSbljp26fypvtBU8efJUwAr7iB0f2z5Wjp04VrbTzrW6Ul6hfvvyZXn86ElUB0fL6dMnZWNJXrP2VN9HRv08AJ1fU+m8fq2CTqYRICJ0/+F9gaqzZ88pRvn++x+UCMSfsY8REuIeAWLYFeaV8ucHH5yTrX7w4L4SlBbmMfgk2Ti+Y7wcP3ZcyQjOFKKWV69+o/iFiiX234nSaVUyGdXC+1njw0cOS72WM/hy4qUqiFS3L168pOuAnkzyh0onlFfiOZIRnDMqndCrAdXYOCekiZmSXrtTSQMqmNCZRR2P8YF8B5/PfWMD8aW095Bo4d/oH518+UpjaU6dPlNBJ+vB/UuBd3pKfbV79uyVyBb9sf8s0NkGXO2/b7SESXXZzEI2gY6t2MbPyexWJ9RrrCkLLoPVkSX9k7Z4039sX6MqnTGns509trO0pU1j21xfC3RG4GmrbKn/lo1Mix5We0OeM4LIapQ607nvvLFKJ6reoPNz2w6ID8FJiz4VF+aWh1bQKJ/uPjbsK6IX029el0koti+elVcvX5a56Rmp2KraCejs7i4j4+PlzAcfltMffFievHhRXk6/KWc+OCeq6Wq3v7c1eMKiJkFXrOW59l3q+hq34jDGOyUTDTglDAKODt47FQCMAdl6MmdkoTgkuUeSeufs7Kr7dhglsLKioC3pqTn4XgOeyTR295WXLybK5cuXJaixZ/fuMvlioqwtL5V9u3eXpw8elKt//GOBVPj5pYvlxIfvC/BppEA7ex+g09RUqoyxnxxHvf0rAI577Vzp5LqXK620qYCa5rOkfj2vHKAzxpu8JarhXiqJCCkANCBdL4BNgoBQtiU50MPc0phbhjNmRieGu6VAqr62/r6gRZryKkXdlZXoLxwuy/R0zi+ImsMOpSJEsE1WU2scYJezRpCPYyJLZ9VaZrwxhsHVUFVW1WPodVNAE4PI5eixDTHcWxXrUNAU/TZ/hxCEwKgor02l0pDdPY7emwFOk6Jb96XDr/rosEXZB5qiH3ovoDP28gZOHO8WUxWAGEpvApw8ayi2qnbGyJQSwkcR6PHFFkByFCuBiRB4IbuYoJPMNE6aP1XdiODNQLnZdg7OU6QlKjtxH9lfyfeYkrOofIiSAElrjOuwCIyrjAomY24d39Tuww9DWEPHBJ0+n9DvPHaDp5ujrASAolpKskKy91GFVzUmQIqptYBeV1y4Jhyfep+4/kVU/QjQCIypuBapMrOXGYMC6ISCz2PjZ/w374EKC0MC9gefSzA1OEhixr+gMuFkGa2Eox/buUNni727ffuo9vuriZcamULfEBU2vpz+HqhSzCImE4y6IIIbOHHs0tZt28vo2LiSCWT6qSTcv39P127xO4uH8JvEKYBOSSXmLS95xq7WMvwE1C8AMBsgK3979uxTb2c07OrnZiR2JoexERWAJUNANFh/vsL6nJHZYnq0XJTj/jS0CQWU8DDQTTvfPE+fNf8/PUkClU5qqa/AQJsKCfQ4zUrt7pYAHYE0wmnjY+Oy5wRiVAXYy6KPjWwRXY1ePI1Pqe0Ivi6fs2xjaJRlnYxq4pmN66aab5y3rJI6VGj3VDTArg2wEoxqDTfzFS3vsfElFWw6yKp9oA2c7gSTvu5I6kQ1roo4bejLNTiycFr2CrP/oX5auGwtEhumr9MPxpqr0id7Yap9xlZW42/Vu7OkGjRr2eqaQA1hslDgdw/jqqqd5Ap6ouqZKYKushzzsbOJ1CJZwYkoXV0eEebWKtpSuE6DTi0b8zl7nNLFLhN7zM7MKWmxvLCo/54iNpqnPWJd7T6cod1790qRFMZVFlpyFmeuNT5zSQnbVc83ZUniefEa023zO6dVDFArmPzbqr4bS6nELLoUa/hBAKcrwMy7RL320IGDAshQIlnogb5B2SYn4yfld3YgjNPfL9skeu3hw7JzABCUqwGmf//3fy9b+otf/lKUf+i2JBoQK4LdxGiRp0+eCjxhP3nuiKNBaV1cXlbCC+Geq1c89i4VXwGdaiF48VzP8eiRI6LHckawuQadT8rrV28sALdqQR8UahFAYi9yvmG0MXeTogRaHNBdPRbPCXN6N7mmvr4e3eMfvwZ0XlUC/H/59/9eQm8AY0AnCduzZ99XAv37mz+qh5X1wlaoErtrtyrBxF/ffXdT10VfJgnkBw9ZwwmBOOZ0il7b3SOq8YnjJ2Tr2V/c79WrV8RG+uzTz6TwynXis7BNjK9hVAvXDNOOdjH2KXorJB+57ksXL7rndmqqPH74UKCT/WjQiYJ9lxg4JCh2j+9Q3yj70e0mDeiUCvDUtECnhLFoW1Nc1qc1wK9xbZr7KU0JayJQ6cdfoUdA0Wd4K6NuGDW2rGsCHDM2hsrw3n37tQ7MPL3/4FHp+s//6W9zv3dGJTU8CK+yCVjsxA3vto7pnDJ1tjELl/+9GXBNw+ssWTi6CHj+jD2ul9dhf8OOd4BOScQ3g8Q3s/UdwLP2PNkmutLZSgu2gjtfRPRy1jUMjNXKer71lndCzxp/v/MVfJZCa1VsWqskAx/VDKXWgnKzvlZ61ooMAHQwDvyzJ09Es6XSSU/nAqCAIK6UMrBlazl57lx5//z5cvfhw/Lw2dNy4csvyoEjUE17ypqYq5FlDGnEhp3Y6mvNKFj/2K4o5WqYrpXAU9m/xSVxyXMchwYyD7ufMbPv1VNn32z0oWUFTFUdMjo1m9usEYIBE09flO9/+F40CrLhP35/s7x+MVEOMfpgdaX89N13ZW1xqZw//2E598lHZcvoiDNEMeOus9IZczwzfngLdAbADlqtkgDhXFStZTZYVPZclXYvo/oBAS6o3dILMtAfYxu8j+vSZoZXQkIAT6EBoJpAp8dBst6ss88YBgKgTPUDim1PX2/Qn9dbYioJwBr6M8ABYZvltfWyQF8i4lPrUH+HVEUAMPAsJRQU50UGjCZ6lJIXFuRUcd4IDqmHjV46KWi6MkfmkO0iFd9ly3crCyz13aDWQYVasXHlxdk3KDAffYR516aIpoptUnLbQ+mbJM1G4JaD1L1bo/pBZRXmQGtsSNo1AT2VvQ1Meb44fo1y0XNdtpgUFcEui0dopmH0rlYb0RLr4N+kvhoUZGUa3wC4ZtQnkuNtcofrbgNQaywAAmohdGERDYsCmVGSc/l4LmsCWaagNYBGz1OVyIaW2STHOispNUgPpKLzKJVe994lSPWonFb1dZ0KJDN7UeVDxZGZlbmPXKG1D3HQ6Fl0SNbP6t+QbqdX2FLyBugEVAhrsG4a1k4/6cqaguQU04I6RO8jtCb2K0BS1MBILnHNAp3PX4imtHP3rkp/hVJOPxVBCJSx7dtGlf2lYoB8PkPPAZQEIlQ7kbsnWcA6D26lP3S79jDUtBvf3Sg//fijrlWgM+jQHCGJtERPOdcNfZhronrBPbPmOSaGKgfv7e0bkEhagk4AK/cSmVJ7rESNDLgPMOpkVbyqTYWOPrpqqzuqbo24TePjzKTIz8s+0Az4m2p+cy65nJrLCc+Xlbp0hKJFL6PUOyPASYBEdYCf03uUlGfaKKD/eYZfl4I0/s1CTCHCFM/YlU5bC2ylUj0tldp2LNP+ex3p0sKNBpxObHX8avVPpo3JPPS72k42i72qSFMkfPRZcTbkZd5Br3XPdDIdIomQkcKGYCgZI3w0ASp7NAUiZfMyUVRFxpr40ZcQKYw6kiVquqGBUJ9lfm/Qa92KY98Is0WJ8vUVhgO52slMTXk3pZbp1jaSS9C6zn5zAmV9nfsFdPZr5JlAJ72U6jP1c6aPnaQcPffTM9OiysP8ejX5uqws0rZgNdulZbcSYKKxKbQVHRPoHK3VfY1iE/DmLDmRt6BxK9hU6LRxMlIEa73IpluBGyEgBPUWFZ+p75+RTTBJEDwSPccAvCsqnVTjfgEL69BhsaKwOVwvvpnvw4a+mXTSnnOAf8UWIf54+NAh0TqVqJMwYY9AJ4Duy198qXv99a9+JXv/5Refl7Ht42phQuCG75Wo49ZUUh9R8hMbSDX06rVrAkeAU+i1iPLQogO9Fj/Nd+8McAS7BCop1wXQ1xi3lWUBSKqY9MWzfoBO9UHeuychNvrsz5w9U85/+KESSRw4CwmhYNsvG0ulEyYb8cW/+7f/rpyUPZ7QGBOEgE6fPlPGxnaUH77/QQUO7CkFDVoSuHaDzmVVb0nmvX/ufe1LlHHxFVQpuWf+jWfOfUL5hWnH+mHTr1+/LiD36aefloMHD2jbA1b5vrt3AZ2vFDdlQYXnBjUZGjRn7LNPPxVAx9c/evBQczqnpmYUv2HP6EnG9s1OT5ddO3YazBfiJuIibN6QfiYxvKlpxfzE1PifbD0EdFoEtEt0Wq6J5AO+hdgLEErC7qRAp+d5Qj9HC+b+gwdKbAh07t8vG/H6Naq2D6HX/sf1tiFwb+LmEMjgbfN/+3OVzvZ7bQeawMWZyjDG7RRp/D0DG4v9NKDlnws62wY6M/VeWPP4pZgpp5tV2PALXFTQLTo+QxFZ0xcVnuTPwMRct3AnVRVzg/95h+x641gz77zJc2iwWhhXU1Sq82ktmCpqfGhQAflv9ejNzZXXryfL08ePy+TEhCqdjAshY6L+TsRghofL4WPHyieXLpbugf7y/NWrcvj4sTI6Pi76rYOJCFBq+deAl97RP/srnEXtkKx7IgRhNDswKyntHtvOp9Res0wKaD3UP9FkfHM/KkCdn1ND+c0b35Xerm5VOu/eulWePnioPs7RLVvKw3v35AzeP3O2fPTZp2Vsx5gyl1BUU8jdwUJQWhWsRPRRAw4r3jlrkdRagxWAJU7CMupWzkuBFYGmACrq65QyrgdTU3FFiU7BW/5SgO+qEKDTlc5wwDhhnrsuNUVkyAgHcBUFliA3aK5dvjs+30qeCP70uqclpLYJ3Na6esqiqp9U7+xYNTx8xX0rnDu1UQaQoQqMUUNMSKATsIszZh3UL+2bIWMs+nAIS7EOVvuDGsx1kiVmjtpSOOg1C69Eb1kFOcU9oR57EpL3ITef4j9+Jhli++D4HDkTqH/JKNihiset8KRDvTHeUMVV1OPD6wCS8ewEejSTjTEpzljzp3qx4/s1gDwIft4+Fp3iNabXGoCnIAWZRpzIzBwzGU0b5T3qCwKkqN+V95o2xLrwfs0z64vsP/sleoug0nCNEoFStTPnObZola2AyVQ+Vx8zEDeDhL2DDY/9HHbf/Yfet7bH7rEyqGA5qdz1ePuQ3AAAIABJREFUqKeSaxIVFpEYRh309AQrgEq76eH0vEhVNkBc0ssISNiDOFcCxOFhy8G7EkUWeEn0M9YL2pxAp8Yv0XPUpew92XPP8TPVmeuBAkvSJ3ua2JPbR92vRF+NxqSEWAXZb3o6of0TLEG5guq6uLSsTDX7YWjLVtFrCfx4P4ATeX4pBwbglM9iZALPU6VGU8MJhvhzMPq7rbpJH3j0KmueoAd/UwHMyl4m7FJ9tjEgJBkykeWeYFNyTWNOW5PPuVb8mrxXC3ZFJ3GMxGmShPHiDUymTmYPyZqm/UZ+vDpsV1L5PJ4HrAkCP4//Csry9u2akYqdofILHXp4aFDPlWc6Orq90vHMXLKCqC1AAs9mVZpERzN/OhNpxqtNsspAtmWQ06woMRWfHy9IYbj66gT8LdeWMcxmfrT9HDb7d1Nos8IYdOrsR41KrKq4Aboj1KlaBd7zsSrRetCm5vuRZAW8Of96h2ZZN6BT4L0jDkzw5fXjhHkPNL9le9js2GsqfOvLpbdrVeqtPQKfvBw76taLfKuqnF1dErlbl93AVw5L24AkTA+2Q3oHUM1dtaWCOD83ozNoVVKS7wtiquT6cF7kSwqgc7js23+gHFY/4VBU8H0Z2pvRt0kiGRuEbyeRViusWlv3JZMYs6AgFc95Kehj350IxNbDiPGYlG6VSokZVgRCd+0cVyUMumr3eldZwq+urkmfAdE5gc5Xr+UjEX/ClzNejt8wxrB7JIwBJNjhf/jHfygvXkyUL7/4UhXOX//6V7o3vmP3rl3l3r375c6tO5V6OjA8IFu5bft2J+UmJsqtWz+XK1euClRBuQSEQbukikxxg3323r59+jeeOWASwPn48UMJ3QDQiCewpSdPnhKQYx9OqPr3oNy7f1fgCWrwmVOny0cfnVfBgLXS2BSq7v1W7v366z+Wr7/+WgDsr/7qr8q5s2dVmYQey+cdO3Zc4je3fr4luivVu6HBYYtU7tunzwMA//jDjwKKVFZJinIdtFq8YfboxAslPvmlsSqnT6vCy/nk365fvypQ+ulnn5YjFGvWi+5ToPPOXdGL2RsAUp4Jzw0gTqWTewKsIpwJIH/04FF5RKWX/moApaq6vbJ/U6/faGQd10CiD19gmwfoHNefXAe0Z/akhRZJ9FuQiAovv0jkATKhlfPZKv6E2BH02mGo1MyuXVzUz7keniHJAdhC+Cp6QAWaAZ1t4/TfG3Qm2OwEnU2wkpZhY/KvZaJ1wDObXqui4RA2M6ybGuPM0EZ1L9F8ZsbfVq9t5kcmTaJeU9KKqnFtepU2B8JR9WtdWNJs2q9PX9UBJ815qgZ0A1F309u3XHhQ6/IVkWVtV0tMJQwRFdFITNskU/Hs6ZPy8vlzjRCZnZ5RJWqOEQRLS6W3v7/s3Lu3XPzyC41LKYCKoaGyytoG1SuhcZOkCMfREjZ697PzVabfdqXclYxawcuMdO25azmsDWkTLSHX1XKqrp5mhaRxjhgiqMVXvrlSXjx9Vvbv2aMK752fbpWxkZGyc3xMP5+dmionT54on168oDlEqNEh1FM1TgU8WI+ccengIsRD7Q9R+kwqcfQSShhBwJgKmAEJf1q11UmEpN8k6BQQ7O1143yAzpp/iIHr0Gv1W+cAx9oXvZxR/Yzh6Q4aM+MbIw7ifTnr0s5yUFlFsocaTb1mxwoAXO/qKcuiTfp3k0l3kCHgqATtqsDyWne3egSckV3Xv+PsABtyvlIytYiRRxute1apQKeFjaCcOBZxNVyjMpD/BkQleI4KsIC2HLeBWoL8zOJb/bYRBxLgi3PojzAgVGwWkU32gvrGXKHJ5+1n7Sy/kwoWC1JiQcJQpoAriCIFICVbV0WyD1LnPqNFJR5cIaTCrt5aqrskI1ZWJCMPqHk95cZ/0ZC7qFL3aRSHagGima6JHsUzSgoqDoU94EDS9w0A4/vYXwQo2XfZMFS865tqJ5QvX68YKhWAOmEh2jgzwWKkRX5fVjv5HM3KC8oozwkgx/ezfwkCWLM+epREmV3SsxweJNBjCPqweoQZdaK9EkOv+TkVTeaowYzYOjIa1TPbhoXFeYFOztzs7LyCL/qjECLDfjAfDXqtkpWqNMAM6FE/EPdFVleAubvHcwvnF0Sl4nP27t4lMSACB3qaEOQgwIDeduz4cYHNV6+n9CdUJQRJqFBCB/v555/KH/7wleeFUknqCeVnNAk4D6ouQZ012MdX0nfD+mGv6UWz2ImVM2mRIFtPpZOEkmxt0Cwd5EdCTq4nQadZEaLj+x3e03XubUPTbOx6490SLup7KmPJNGF9WlAqU5AvK/LtqqBASFQaXYnPxLVBosk1CLWslMXFefkssv1QpwmwoNgC3BEmYS1JpHLW6dMdGdlWxsepfqJynKT7RotBtqHlmHOd4upj/+c4mPQrCZZs530vLmtmkt33bzBmEB2gTnmEbDPp9JQN4H3bgzYV6ua9+RQyCqmgsD737KcNOxUsjQT9rtomRbbNoom7z7xpBnFVmyPjvGzZjHij1SbQqB1HhTFEpGwrszLKepp9IqEr9iRJt9Wl0rW2XHoKYGu19GqmMq9Df8B73slNEmy0GpWyRAKuu6909w6X/kGAyHAZGBqWvgHnQi0nnCOSOKvLSkIzDoMWA+yO7O6SfbIVr32mVH3s7Su79uwp+/a/J79WE4Shqoxd4flCxQVEYSKpJmHDMpFgXS/duRYX0IkvswKtAS52Qcr2K4tOVAJG5aNMsd2xY3u5dOFCOX7sWGEC6dI8r1srPSSmBwb1mbRQ8RlQP/HlADxEbABWUDHxG6Zpdpe///XfC5B++eUv9TN6PLG3ly5eEggDrP30w88SrOH89A/2KxEP6OR6OW+3bt1SyxKgg+QcPZ38SZyDTWSx9u3dV/bs3qn7BrBo/uQTWqkmy+z8rADT2Nh4OXXqpHrtaR0jIQjYE51zekp27eSJE+WTTz6uFVuAE3Rn1hmKLtfx1VdflfmFufKXf/EXEqEk5kVICPGiA4cOSlX87p075eHDx5rJyhoB/gDGW0ZGBKap3nJtp8+cFhB9cP9+efrsie4HaiuAlKfIPNDTp09rTBXPeXJyolz/9rpoqB9//JH6NvEfgDJaLvhe7D5JAqi1+CAAKCCWayROYk4ndF9A5YP7DzTCSKJe8pOId/VJDJPq/I6xMa0X32HQCfvMczpJ5EIpJqkAoHSsZc2DrVuY524BJgPTCe0LCgKi0QI6R0JIaCvCTgad0HWhRlOZpZK+7739onX7+h8xMuVvnTuv1Iu3AVKatjZw3GjuNqt01qxbGNN0bo2TSzD1p6GUKp0hPNJuvN8c4G1iiOP7qyGLzFOq17Z7Ou18myDR3iRmVcVHm/Rp4+DVqvICb395OugN1ePM4LUKgX7lxkpn+Kn6wX/2pnGONvYCKbbcrhq0AF816AE6VYuLoGR2ZloDeyeYHfdqUkI6lOkBnah0EahsGx8vH1/4rJz/7NPSMzBAB4X+7EJkpmahm8y2ryHohboZ30i9/9p+YnW5vO3Gz6erbJZYgUAAzMy2dixPpfKEiqKlBiKbk8Y92aj+TsmjryyVH27+UH68ebMwf2y4v1+gc7C3t+wcGytPHz8qL5+/0KH/7NIFUWrYIzL9mbHOAAPQKVprONz6fF3pbB6v1z8rnQAXzVeMnkmN+4ieGpwGTg8BHq6XVSCTNDg8KC6+9lEryeLMrem12hsBOhlmrX8TqMxsvPvqkmYkyrDoQ3xPKtYulMGBQQktUeGxh/aeUyVLFQdXPwGqpsv5pCSzwNjMfTCIUWnuWcyQ0mtUSTI4pFrHeqiiCRhlnwIkVlzplGBNOG71wlCRD9DJ/alyioIio3JEH2V8VYxiEdhzn6fBqOmuUrONRZQAUVC3cPzKBoborWNg7RxTtpOqG0keR5jesxYE8nMGdLbFq/SZ7CBVXP2sXUFO5d6wN0kXjp97v66U5cUAnaurCmhwfGTnqXbmQGiooTgyfq0s0YPMLD2r2rFe/HuqoJp26wppjgZAdCAFeAxGIrElOrFpznr+ZP9DnbEPylrQyxKg+DMXtCw4I5YKwJnvz4SgQSf3h1LzuhwkryVB4fm8BsGa5bq6Uka3blV/FckQEg84Up6cFCdXVwVGAcOoCrIO7F+JIwXjYG5+1pRb1DenZkKy/pCqZewF5N8BcwP9XLPkjBSUIWoGcN+3f29Qx7tFp+V7Xzx/oRlxe/fsVj8TGez9+/cJEBFAjO3YIYl+vnPy1RuB4pFt28owg8RRCJx6XX766cfyT//0GwVVZuXQF40QmIWaAJ2ANv+bqeuq/KuHx1URzrHaExCS6O6W8IPUxWOkiPoro/e+SfIRtFt8LFsH/Lr0ek7OKB0oANim5ablzqRpuyrepmeHsQrQW0Fn0N69zqmz0LLurcA86Z3WiIk0kOjqq1rDBc2v61c/GAETFDECWoJEKkjcL+MJCCqpRlBVoGnBNPQmg9n2LR2Vy3BJTdW3TQiL5GMknQIZJ7pr3DqiCmG5rZ5bX/mOmGLzH7+r0lnBaGuebUcctrGXV745nm+c3yYNZ8NIxd9ntJlDWe1dB5UXJNlKQERSvEkoxOdEo4dnZDaMNqvtL5tdxhxZmBRSAV/S756yZNCp3n2Lsjlx52V2z+VqCPislpWu3tI/sKUMbd1ehrduK8NbR2ulE+CpBEa31XHp1eODRIldAOytltUlxlvMyS4CfByHdEn9HcC2k7mELbpyxsY5BopKJ5UjVmTL1hHtyVxHswi8vvqZkqiLstH8GDs9Ozcj+7ayvFi6lKgkjZygc62Mj42WSxcvlJMnTpaedUDngkFnb58Vq1GHnXgh+0TCHPv0+JF7CQGd/AwAkloM//AP/6CE2eeXvhCohG7Lv9PTSQLt/v0HipdQYYXKSkwA6GTcFOsG6ESBG7BHiwEAiEonr+cBwUrAdyKYQ6UTW0KPISD48aNH5dXrl1LCx3ZR6YSay+uIjbC9gF6rpc6K1nz86DG1Pkkdd2FBfdsI3ijWKGvl6rWrmvc+Nf1G93DxwgUJFYnO++SxaLAHmFpw/4F6RRGLwybQanHwvQMCYtzX7Tu3y9OnzzSnE+bI/Qf3fb2vJnVdgE6eGeDuzJkztdLJ/SJCBF31w/MfSGmXOAZ6LCq8PAd8F8CRtYLWC3AG5AGuWfvz589LEVdKsXfvadQflV6+ENBJny7AndEz49vHxNjDpye9ln0AGMYPYA8B70qEZEtT/2AZ3uJKJ3aN/QoQ5ruJt9g7VDTpKz156rT+xA9TSValE9A58VLjgwDOsOJcAX1Uuv4f5nRmgJp2LNOPNdMU5tCoc3Nrl3TN1is6sm5paOIzDO46UocZm731+WIP1flhvoasFP6zLHJ8ZxsYd1Y6c2TK5te08VrtlBvQaYreu38Fqe6tF7SvR2Y27PKf+qz8kE1BfkK5dLyVFtT0kiRoT6VOV2AIot3/CaBhqCubkF6lN5Mvy9Sr12VuelqCQrPz81p/AiN6Oj/7/P9l7b279DqTa7/q9HZO6ICcM0ASDGDWzNi+0lqyli0vW2tJ+mr29ZX+9dVnsDSa0ZBDcphAgMg5dc653w5ev11V55xuNEiOlnEvBE73G054zlO1a+/a9aHGpbwcH7dDx46KAW2gr7Oo2JXBc2eFNuvlftBlFTnApYrE1TBfuSpFDhJAtkhKXnMPqm6MVD65X8KhAfpiLbKRMFtIA3NnZ+3urduCX7Cd89Mzipvtzc1288aP9vjhA1X5kEccP3XSmjHXCdBZ9tFWmM7sZ8n5qDEuJquhjsA33QM1XFbFcMbIEAKFW6kTQJ2hk3w1+hSRkbbJnr4l1mZ5LRx0OniEjSVZRmKHpIi+TS8SZLHJAWQxUjV7maJooL4xmslbW7WpI8NIcwafrecyXWtsDnmmJyT58wSmadwjA5pmt5FnQ3SZbrhBhpGHAy/vnfFiypZ6VQjInI2KRpLX4kZKT8GiQKnAHddUcxlrchAFfGr0xmbMsOQzcr4fYCxBTkpnwzgji0Q5wsfvl7OeAp1hoJPPUtBAzmJU1zGZEK8NWW2OwAHU6i4JcAI8nQ7J/stya3YgBshymawnREhOlVhRncfkgqHb01M2Mzfr7oX0enR2KOmQ8zCGAg3bCtJpQJPsmLPKyHC9oEFfDokSgcxdYFljLmfUcWiOskti1XtFfzgVePXbukFQMpwJTASE4/ccDz1WLt31vd5Bk7Ot3FPWOmCSPzjowV51dnrChqMix0qBCNdZZgM2bDfY6PhYuFhTYNhUjzbXa35uQSAEZovqv/uVNKgPFiDLGqQqy+wxLOtJIrjGJFjuxOmz9XgfyQL9mRwfMiKfQWvW09MlVgSJEwWaocFBAU6SKZKa5aVFe/TksZgGkigqx9PTs7omvfRbahzLio4D0Pm73/1OyRtMNBV7ycrD50DOsAE4q8BPhmmMD9F4IXfz5j6icoCF4N6nl4FLXbNIGDOx9Tz7DEKOK4uZKcn1LTr28V1xvYiZkRfk7FeP+c4IliONs++z2nLj8vsIs1oXPtvQ47/j3iKaFT/necsWCikYMMhbX1ehgfWF6yXvgtGgF421Q39TZ0eX7gV/NZtYYMUlmn7+5bnuhoMZ17Jg7eCojFdR1feCJMW5TLgq4crnUGYhNvOQ2Dsrr8ucaYdXwx6/z28vAHvmZamcLS7sTolrFqsL1UeatxXrI3MfntPKcco4KQC/zq9so/Eiflrnx5EV/5TXqdzrtq1FLR1eBGb/Wl9fVrGnVmvTiCw3P6ybba5Z4xbgq25bG6u2yYD7cAf31gP/m94Ia4wE2zJr7eixnv4h6903ZN29+6yJOdUqkPGXJZojWTyGyDhJTrDMUd6Qq6xMq7R5+L7H3sHYJEAGxZm4m178DydxwCh7tbNSTXoGKbzxp5hNLFM0X8duhufxnr1LEwbm6XFcso36quS0cu6VHJnnY9v6e3vtg6vv2flzZyVFZvLA9oaDTlokOBYkrYBmjhXzHQpiMHeAToAOQISiFPvkF198oZ7N9967qsLNZ599JgCE3PbE8WMCnbdu3rKhgSHJdVtam623v68AnYAvei6Za8m/PGMF6LRtW5z3XnZ6QgGerBc3EnoheSvMIJJ4WpjYs8+fP6c9lH0NcIfJGrOMAY4c38kTJwXKyE8o1FEApN+e+8r1BPB98cUftR9/9NFHmkJAaw/zM5kpOjg8bEcOH9F3c7yrq+tytz58+JAdPXxUoJPjffzkseSuHA9KCgAhrVkcL4XKBJ2ws5cuXpRhUAI4joHRKYBRrgUFV9Q5Ap2PH4ul5LXcH8gNDHsAfhTKuDdvvvWW3rcwO6d9bETg3JlVcjMKtMoBJiflpM49VYtTKKS4r9wHJMjIxpEFA+xdmdak/l/2RQA7BWFiIxJc7gMxA4DJM0CsPXv+gop26/U1FflwraV1BFl6b1+/4iLKIhkMIa/9f/7b//kT3NmuUR97VMN2gqD8KN9IyqqbJ/guU02lWvbUxaZTAa2+0/smlRt56VboQSfZu5/AesWvEiD6nD6vImrWXYxMyQpxEcx2Qch8fzXx85gX5ymWoqyyVo8pubiyG6X8bVHFzQz2Z/o5f8m5Fvcj2xk4sKjGuXttEdu8Qlf8zhNYrLyh22kCFj0/Na3FgsR0eX5B0j0YOCzBz5y/YFc/+shmFxft2o837PjZM3KxRVPuTFnVstWPrIg9P7Hqdp9nWZwo14ovsPKVO4RIu37uwb4sWfusRl+P6rOI+0iyzkaSCezoyxFJQI8cOmgrC0tyrO1oqdl333xrN69ft6GhAXv3vffs9NkzGhEjrkqsWLFSKs6H0QuV1ADXJ01O86GITliXd8J0erDZkvwyDHEAGWFbr98DwGJoPPJDDb2PVtG8Pi49c0Yz+9cAnYxDAYTxc5mpKCFywEmyKv4qrpOAKfIkqlnrKwKbVDUlz1N/bcgo9XqSR0BnyMbi0uuZyyHccYnEqEWiWCQdsUYTBvvPnWn12+4VYJnuZFIUwJPEms1QoFPXyvtIuTYEUYATyRLrHOBV31gX6HTZorM4m4wgkZzZnRaLxqAo0ORCrvZ/eqGgwlYXUrMc05Lrv5zTSfXZ54266ZH4ZoFSmN1w7+Rzc9RI8ey6FD6dX12u6iNWAD8kQ5hfqNKpXqQlgTia/tn8uW4C+Abo7NZ3wTTDdDrj2iCQru+1LfUbAjxhijV3j0LDtjNrgCXeI4mzHIddzsaxqPe3xSWwrCN3jIYhafIZu+GSR0JH0laV1/L93BMx4GGa5XKvpmIuLFVaPp+AyP1C0rqyvKq5sHwWzoOSLwuUr6tKr7EZM/OqvOJEKHk3oLeh0ZZWlqMv1JSsNDfX7PjxE25ytb6mgePIt7hOLvt26TjXGQUIMzcl897alkkN13FuZkbH0tffq+Okuk2FmcLeg4cPdAwYV7Cnuhy4QYG6o7tLVWVs9O/cuWv/9m//qiQCJUOaLLls3FUJ/CuWWvLVsl+dYyQ5QyImo4eNTRWcSA4BYNwzxdmYi+qGYhl3uSeYeJX7gJ7pMHUpQ175fb6X7oz/1bjpMdbBbYKWAszGC4tkfUcrhveuF5+lMRmlvNaPxc1mHKy6moA1zL7OteXnsCu8hjnUVPZZZyRXMNzsnepjk1oklELFfr1T/bSjHhq5QOYqVeBfBYluMMahBTir7i3V0FaY/ySw3gnsC4lx3IDqsZQ5VxkEq8X9IgcINVKCeP+oPC6X7yewzfWQbRKuWCnHxBTfWbk/7u6bG3bFxKhKNLhcrFDZaQxWmJF0tbvTKrEY46e5uWmBCFgbvBYoKAh0IjHdWLHNtWVbW1kQ6FSxIXwfYDkBeQCWdf4bINrQZG2dvda7b9j6Bw/YvsH9Ap20qGikWFEQwcjOC4s545BnEtDJv2I+SeKjYEuyD8BAUqi4JiVTmWN5TydjTyjsL+uZKwo/UWBNhtPVOA40pfaBvcVgqL6u4hOgtb4O6NyUU7NcfF0lbX293Xb1vffs4oULmkrgoBODvhZXutAzOYVxzIok5+xpzLq8e+eO2Dj+AnAUM9s77MsvvxT79vbb7wq8IE2F9frwgw/s1MlTUg1QiB/YN6jxIPROAv4YmcOzBvgCkH3//ff28OFDd6A9c0bfQ5GO/JJcZv/QkDNyjY3qsRToVG8goJOeTuS1/ZqfjlqEewpYBhg+e/ZEoIm9/8SJU/b222/5HMv5OTtwYL9mZLokGtfZmzqH0dGX9uGHH9ivf/VrFTb4Ls4FF3KAHpLjhw8fCZBSUDh86LAdOXpExU3uJQCK80E6S48p7B6gExMhSBvURpw/iprLly7Z4SOHFb9YO7du3hQzCsuJ0y49+IuLyzJaIgeFJeS52revX8eCIglwCKNLbHrj8hvqJSXXecIc5xcvJWflmRXo7OhQYYJ9rqer08cJtnjrCPkC8VrzO4MNRj5NIcH3TuJ/mxhwYmYCYq71DtC5tCymlB5b79+F6ST3WNS9wzAJsHzo8BEV/GE6WQcN//2fAnQWGV0lY69Iw8okv/r7SAJDypny1R2bTUpFCsC692aYGCKrggVEcDRXOJO+DtyVO9zO/4q3RzId0C+YFzEkEbjlXBegeCfI2QWkM8Bkv4VaA1Ne4ht3viOrwBVOLy/YThbvz2A48+z2YjrzGjrgiyQ3jQpSVlMBe74hhplQjHsgGadiJKe2qUmbnpySvHZtZdkWZ7CCni0a4A8fPWrvvP++dfb22q1796x//5CdvXBBTla5eSdbuZPVDVlyca3SHr8CK4ogvMdA62Q2d1TaHTDtJdR+3c/91D0JpkrLxoZrLRUoxiWQPPJvb2envXz6zGqNTbKfvnXjhv3w3fe2r7/P3nv/qp05e9ZqVMcBbwG0HJg4AHMf0pCwlw/HDiLXn52wkw8AwwaQs0Ozh6/4WchAmdWpYNbUKHmtQKfWqPcgeZElJEPhRMk6b2putbaOTs3iJOljdhgYjk1Jkt5wN9b8PsllfW2Ldaqv++iF9vbCUKRgSULs09DY7AGXIB9ja9j0NI9Rz1r0LEWvbZp2FFLclBnlCBlVlKMITRVZYDykpySwJNxi3jZl4EI/nUCTAnGjNlz6LsQEN5rkSfQguPR025CBJusj+XIY/WSBygd8R8U+EluAn5hMFbOisBHHWzRu6QEr17cST16v2ZzeF6S+Uo1KgekUX+6fGYx3qjrUJ6l1lSMi/N7zc8CmQEW9bqv1VbG9AE4HRMu6X0iAqNgK6Or8tgQ6ua8EQrGgYtsbBE6zKoKpBAEeSSdMH1IjByfeX8kx+PzVFhUfBH7r61p3mLQA8PgO/awRSW2zj3QxkyTNXY3dnEo9v03NGnDNNSe5Wl13RoHPgjVcXV2TxLarEzOYjmIuKUYxq8uMOunVdxLg3DDKnSaRCmne78ycfs/Qao6ZxFTJgAZfO3DmezmX48ePK5ASbGEBkIxRuNA9Cddygj0gH3mmmITNLbEHfCYJIufZ1eMDxangYyrE55GwkKBevHRR1xOjBpJYzDDau3wWHIkGTCcD2mFJxRhKSkvsSsMvL5jkuC93IfZnjGNxVpYCB0y4G6mQaFI04jpwwpJFB2DMXkk34EpTKG9RUPErwI7Hm3TmDLBZKWrmy3JviOAXUtyyCJ3zOYsiaOyR/gyU+/92gxdE/P9HDEkzo6JPUA+I/vpesKoKPZI2wD+yPM6Bvb49QCanKHl3k8uV3d17t/u7n18R0wvAWOZABbsbXgGZ6VTZQ7VQAEaKolTq9P2cch/hvWKfU5Yf0uX838V1yT79qgy5osTanRe5GiXAnk4pr6TXCgClDna8NaJksn3NefEfwO8y7gTaLrHdWUmugl0vNleIhugj8npw9X4tS1HV291lnfRob2+LxRkdeaHEHqleKyoMClibsJqrtrW+bKtLc7a8OGcb60ht3YTI112jCi2rjEaikMsu29Jq7d191tM3KKZChRdFAAAgAElEQVSzp39QhkI42UoVJA8Ij8caKyXQiYEZ40eYSe3O7DybSD61bmkVqLVq7iXPtIo5mrnp4Js8A9DjRd1UmjTKrMVl2SXgd0LF2VH1bqLqQUYL21/fEOgAbKytLsnxnLhBG2qzFCVmfT3d9h6g8/x5tVStLa+qAJNMJ8czM00xctn6AYfd3drvcGMFnHCNAQ5tra3aJ77601d27+49e+vK23bs6DH7+uuvBc4Y93Hm9GkBv5s3bgrAYhxDYYwZx109Ds5SFvrDDz+ITeUzAWrIVXnmkLgTGwC0zDQmjkN6wJZhSDMzE/La9XWBG9xp2Wu5noxLgelEYsse7D2d5+zSpYuKSdyz48ePyfWWdiQA/N17dwWkAWvvv3/V/sff/EZ5D4ARsNTT1yuHcVjH+/fu2xIeADCdh47YkaOHvXi5va3XsoczAovrhoPsy5EXAozjjBxkLM3WllhAjgfDOGIf+fXdu3fs4cMHugZIbDluYraceB8/kUqJdYBcG1dfgDoxGmaVuE5B4a23rqiViNcjj6YQwNqikEpuxvqcHB9XbybX1p2S3ViOZ5mfUQClsCvQOb/go/+YUFFrs84uQGeXYgTsKq+hAEsBO5lOfAFgXJHRajyZQOeCmPHRkRFdy8NHjlhHe2cJOv/ln/9rFBZ/uq8yN69qZay6ob0OBFXft9OpLDahagAL6dzOyl2GtnLWV3Uz272p7v7fRSDY9QsCdMqTVLWLMQ7agqvun5X3SUYWcwLLY+BnVelNWTHMt5bSxfLDdlQrI04WcDz+Y1f83nkGezCF3lkQUqBIkAvgkd9Rubi5Iep7NA/Qk1H1DSwtaRFjJkSlcXVxyZbm5lURIymnERnt/6UrV+zC5Tdsmc2+vdV6BwasiZ6nUnhY6V8Ju3mVgjOzyJ64IjePoPjTd/bPWQOv+6TKrKCCtZmcZH7ec/VAdHd2qfrW3tpmkyNjtkHfW3OL3bp+w77/9lsbHhiwqx+8L6azid7GAGdlRd5lq5JqOTzJUkUwaGUBJgOv0g6NksCcwEdKiHWLxDErVWkag/RHCQigs9N73PTENJI0+FqEjdRyiSCsJLO5Zu1dNP2369hU32p0h1k2JZJTDBUkEwopsKCV5D7O8BTyvh0pYEh1I5lxeV8Ck5bCDCifat3HMEjSsYY8V0lX0PKcH5VQt56PJFgmv+luG+Yk9NUCMFZWtYYLZUOjz04EVDGvkc9RAqHGd59hJtAZDoMJVDhGTGE08zBAp68lWBSchV1+WiTHeuaczUhpaqTi/h71aYYUl+o15j/hOqvzDXmt1oCArCd9YlRDSlvsKTFGJ0eiuIOtA0+YaCrVPi9sVhVgTGYIXKwPWDrYUBIqgEeCTvUDw1o2NgUA9YSYcR58PkELptNnqLobI98n0EkVHZOhYD8JZHKchUVqdZdQQD6fJyOCtTXtsxo7srFpNd2fdq11Pt8NDLZtYmpSYwuQPWvQfFu7MwVLgOR2JQDsVcgksYZHdstrCJpUwJ2xNgVWig4kcoA7gOPw8AEHnYxKaXIgzP9W0jMLM7Ztp0+f0j1i30NeOzg4FL3BTYWbpOacTU8rEeIY1T/a6Yww94DrgzIEcxskR8PDg6o2P3zwUK+/ePmSwDdOhBj/0JODVJ57y3168OCh/f73v5P0SyKfKHwKlPA8yGEatsNBRHoU6FlJaUkkxlIxbHslm3vJ3iDw0MgsXO+n19iLXfMqXS3hq9lbJ1IM6s9p8fodjJkDRt+r/U16xnEPrcaALFpnzAqgWahwivcn41dh2eKBqCbuSvIZw7S8pBEXsA485wm0ifUUT7ww0Ki91iXW3i/LXpoAEyWJ//F93JkA/njP+Q61TVG0ToCVQCKK3Wkmluoi/1TfUaJ/ki/JmZfFFLZw062a0GUBDngl6XPEdfUEFqZMAQrjnmRBX/cj/wZLl58n4JvSfqlooic42hjYG1yKHfkThYhUekUfYu6RyZoXuaHWSRQb8trpWmh3dIAyNyfzwi5GOiCF3jZ7/uSpPX/2RGN+zpw+pXgsI6EN1CrMEJ+3pflpW1taFAjDBs9l/S1ypKWlmRjXQEsJY0B4vrp6raWty1o7uqyjq88am1utscVZfxkMKv6EG260ULA/UDjKohfgARY1n4WWFlxbB2QOxh7HHxVvg8VkD9VKimK7txG40Z3fvnSx9zXhxTsMg1ytwVoBhC4tL6uwyiiotZUlMZwtTW5s1tToe/p7774j0MkqBXRurtfF4FNM5NwwoAEMwqDxeoDC7Vu3JbmEkaNnFfDC7wCZP964YW++eUUM5bVr18S4MZbkwvkLyhN/vH7D+nr7ZabW0ur7d1cwguzP7MVISgG27HmATop47JEwckgzcVndP+TgiCIRzCPADtaTtieuA/soRTqKgVwbek0Zz4HLrbdEtNuZM2f1GhhJlAwDgxQBmCzgxXiAIvLa+w/u29tXrthf/Ze/FBhFToshDyPwLl68qPPieGnHYL88eOCQHT12xAu11iBQCog+efKk9n72Z0An+w0ADdBJPi3QefGiWFJiFgwzhcQ7d+4IrL7zzjsCd/Sk0hPKtaJQxnNFIfXosWNa+7wP8zlAPmZK77z7rgwVnz2hl/Sl/APYrwCJzKVfX12TWpGYRrGNgijPoquQGgQ6KZIQw3HUZSwO/80fCssck4yhajUVKACROOSmoRWgluvCXFrcft3kai1MmXyMC+d+9Phx4QUKJWI6C9BZYY1el6R7gaxMlKuv+ynQ6fHFg1nu0vmzZBczIBVV/V0HoXcGGPyp4ygOscLcKvDt+kVKRWTBnQl0BMjsP9l9TsV5hHFCbq4JFPKQXwVE1dTz1atbXNHdQLKCOn9ZSWDnZ+f4jiLYcA0LsiQ/Mfs9PfCRSEuiuLSofiQMc1i4S/ML6uskGUO3zcJGNgCz+cmvf61h5tstTdrU12OWlAx0xMhtuhwnhpq/bn3tYENfs85e994//+eVPp2o/PIZyC/W11cFrNtqrdbFzKOGJttYW7MNZulNT9s3X/3Jvv/6G9s/OGQffPShnTp7WqM5JF+NAxHYj1EMyGy2YB73KBRkvd7PPQypspcjRqW4w6ozkJI9qaePnk6AaRgJ4VjZjlEMzIXfaA93PibDAahXfvU8tNSspb1dyS4GQ5gKEQBpJ1yvY9dOW6ZX/X3wfNlfSP9RMoCOsHx9a5QI56pnLdmCbQ+axfyncs6jvyvq+wGQYW+0T/D9KceP787nUkFabKGzfM7k5v6CSU5d1Wj1S8pWl947H1iuOYuNzroBfAjempcmExwfzM37VGCSOY4b3JQSMi8wyQRI89G8YJOsYAE6o3pf+BmnMQoZkI59M0a7MCqFjFfpo5Ip3kMxQRVvMZkOOpPh9CTVmRxJbNX3uKmExKvxq7a47KATpm1haUHVSfpDeG7zNRiB8AxzsUkMCNBuJNAgRtEzJJ+5yuf7wOgOn4kqYxoYRFhIgGSzAhBJO4EHJpKfuRwVV1lT0GSp8D0KbqgMNKyccSetmrcLIOb+IsvhuMYnJ2yN5zHGu/D9vB532ZZm+or7BGaZL0zChKESVWkqsE8ePRFgZI1yPCQsPBOoN1gLuCXWmjlnB83+r0uBkZ+RwBPcOU+kQocOHpKZEAHZmVskwnz2ipz9Duw/oCBNgYT+UZ5FzB1YE/S+sKeSjODQyHXCpZDPOX/xopKlufkFXRe5D4p1BvCvyrDi97//DxsdG3VDMs0Edmdgxc+caxrSWo9n/pxXY5tAnJgxCimYqbRqXfCs+liknImcADPbEmhb8wJUbC4+wCccRncDzmT2qvHQsYbHWvpEc7xIrmX1r8UGmSxeGQ984/RxGH4ICXTzuUww4w8k121FrsKTU9NKavmDUyg9TEjC+Jd1wmu9d9OvlY4v2C4vKEWcjPaClJ/5cTioLgqGFaVUsV8IyEfWI5bTgWbO+M19X6BT+wCFLtodXGrKs8375fgdZk2Y6WQehlFg6fgb9yTHvMWM5iK8eeWxUHSp/aUog5bqI/1XGKQ56PQ2hszViEGsG6lqKmZ+8XGZFhV7ZhGbA3RWC/b53zp/nExxLX3xzGoaVzZkrc3NNj46qhFuPCOY4+zr69O87I31VVtfXbTF+WlbXphRjKY9Qf3OzG6GvQw39Vp7h/X091t7dw8ZtW03tWJt7kC0pcMaW1p9ZErBKKN+8EIg90ujmup1PY/sJfwFdLIvOjPeYC2treo53DcwqPtVFCiijUezlBWvIlaFwqC8BlGqj0KHioioTHBqVxsQsbSu75b6YmlBoJNCQGtLi9VaaHFxddY771wRIOSphu3frNd1TJpn3tBoC/NzMqFhv2IPpUh589YtAT9ADnsazwKglF7M77791i5ffsMuXbos8Ahwe4NZ7RcvKcbc+OGGACp9mYBOZnUCOlnfABbAxvXrN+zWrZsCMYBO+uVZQ8yBZ9/r7+tV7zsxOtlR3scIv8UAnYCXixcv2clTJ9V2gdsroHN0dERAlc8+ffqMzH2Q1XIMfF7eV5y/+cwvvvzCbt++pXEpf/VXf6V7Aqv66MkjKU2uvHVFBVuAOEVK4gMAEbDrktNmgctbt26JGcbUZ3xiXKAVeS17Dz2ju0Ena5hrC9N589ZNXa+rV99THEb9QksI/al8NnkTcRBwzusoQAJKAZ0nTpzU2BRyA6S1gE5ii2Y5t7RIGg0gBUy2NDbb0PCgYjcPsgwbG0ytBuQErDPYWRh0YjfbMDGOPVLGULWWot+Ufk3Pk5GIr+h1p067EzG5AwoAcgmuw5OnT7V+jp04EYqkJV3jhn/55/+7SIVz8/ypBP6XMp0FyItKq6qpURYsNp3CXMhlF9mTkYGoPI6scKbRQbCJe+PfHYdffGdsttp2dwTAnYFZrpnJsOxxIVJOVBgFSBni8pDX/ylBp6qS8dpfMvg5P/PnmOQiwFdMeXRU1YHMcawZu4vP1PFHv20AL83lmZ6xmclJm5qYVAUSB1t6kqiSEfhI4o4cO2YffvqpHWKjqtetCbOR3m5txCSHJL4MLEeqoUAflTYHK0V8KiWI0UOT9+3PB9tZYPipVbzzd4J72e8rV74APGmOsLllKwuLMjBYX16xrz773L7709c2PDhoH378oZ08fUomBFl1VswO0EmfJJ8vpnP3cO647rvXuUBNuNamw+n2ZpgKSP7qYAMptLPVJO9NVmtr9oRYktW4uKx1jUVwLs0TFEqjVH29f4kRJ5LRNsDeuBRIoJNEFMDVBOjMKn+A2WBV/Flxa3p/boPdrVR0JVcNK249X0UJP5jYPNSilywe7By7EZXgZE30ncECF0FcyXc8u5Il0SuJu+CW5sNx3oCmZLIoLpDUwYiSWLkxS2Mx49MZVxjSZncEDpYigbADPk8i3N02Lf5Nw8v9gsTflNwGWAXZI3cCJKo3UHM0ox80XGyLflGBTpjuYFCLPuyQXoe5lPdpbkjuStEE11oxnTPTNqf+xGYbHBpQUKZST9ICmKZnhDWEtAeDnASdAEgHBg46KXDwXoAhDIKvo21V3X0Wqyc0fA+fzXUlUBOgCbSsV4AAyRuMI+w315B9hH3CLdo7HSSaKRHimhLIVxmMvllX0ETys7mxrf4XEkokXVwf+oIAnWsrMKwt1t3ZHSYQzrgS6BV0BSinBJzp0YER9eN3ySxsAY8HQRj2hX5L7i9jU7C8d0mYv0agk/Ez0VtEP1Nfb5+KbPTDcL0wsOEP/bSwsSOjI7rmrbVmybu4rsjF2EupqCfoZBayg84Ve/jokeEg+WLkZRR/HHSK3Stm6bq81tljGA93sM0ZgMWer/vmMlKefUA/Ulxk7znP14FUMl5eEMm+cI07CYlgkqhu+FRUeXfG30jiC0+GykxWx2NejPPiSXW39z3Q5fZFFNwhr1VrTPHLsujE/ZyZmxYbQ/Wex5A1Rz8YcjWZYYWqgU/2WrZ/VvZ1J8vqz3Y6jbvkcTfQzChWHkqV0StqgMoTEmx6/3aahTFv0s+fPWuDIsrSoooUDjaCHaZNIO4XwJ2ihszjKBYl+MvCfKyNZDT9mDPmJtMZQDIur2dooTbRjpTyWr9HKsjhCIyZII6/kXwn25vyWs3ErMafBN6FkoUlFWqnFD2FlHdqYtSePn7Ew2X7enuspbHRlhbmlXOwF585dVoMjYrZqyu2vDRrszMTtrK0wAFq75W8XLOh+VtTHOvs6bWB4WGBzk3UFdzTRlQNLbbdVLOGZoBJzFxtbLDmJiYmeCFQ+/U2bvE42K5pzxPwjJ5O5a2YotVg1Ya0xnx+dRQbWOfEJKljfJ93w+wsxHte60WcstDDHspeSlEtZy2zDwJCAXKSpa659LNN7uwMSDHr7gE0vSWms6WxScofYnAWCijAMqFgdmZWeyLPBZ/3448/yh32+IkTKsZyXwEd13+4bl9+9ZVdunhZBj0Arbt376pPEeCJ0uOHa9dl9KaiHH3SXezVPm6Dc4C1vH79ugAr+yKMKUANGSigWD33Xd02OICjqgMz5n/iKIu8FtBJvG5tbbcLly7ambNnBOhevHwhF3BYRwgRWFIAGeY+7MeoXlDb4MRK8b2puUEA7auvvrQfb97Qevrrv/5rxS2+C5ddVCpvXbmigiFs5NTktOIdwOrYce+v5BwAhvSHsh45H5hGn/U5KWMeZLAUt2lrASinER2kzb379+3mzRsCffSV8i9FjJGXL+3x4ycqciLlJmcm5hw4eFD3HfYQkyI+Cwk1sWh0ZMxePn8pyTMxCSd/uRRvbNjM1LSAKeO+1DLGGK011sOmDQ0PyVOAohtFU2c617THtbW2ax3x/SmvBezSI8tapLDKeUBUnDh5WmZBbNMAY4FOAPyjR9bT22cnTp7U/svP5V77L//834rUv6D4XwOgfinTWWX68j3VSuRev/ccNnsaXoVw+Tn5upjq8Go1bS+sEeir+r0l80Z1M6UiXunMZKvYOCt4sqgeR4TRRrELb74CLiryQ1frx5+9qK/XYKVfAjqLxD+DdEV2U/3YHJ2STKiqr0VRwKWMBDw2+hnYzjFvimaWEfP/AKMk/W1tHdY/MGhX3n3XLr31pj0beWlLa2t2+sI56x8cVF8AA3bpRYLtSEt6lyv6JuvMtrbc4rq8ev1+OYD8z7wy74cDB0FQ75fSHMFGbdr3bt+xzdV1G+7fZ/du3bJvvvrKBvr32QcfvC+mUyyhXFv94rNOgBLMBlNSFWdYEdj663IpVA+80jOI9E+OY5rV6Wyn+iQ33TSGBJfrlaCTymHOJNW3KhF1ZiqZTqebatZYa1WRwCW0TXK29cJ6SOh4FmB+cMEUMIr7JFbSZy4WIFbA3X+fbEhe13TedbOSSHiqFfJdz1cWJABlBGudU5TrCxdMziENdkSslrJ4Cd8CtG/EkHC+wud8kly7SzObrQyFNry/UPd6jer5qqqFnJ+qw9HDJ/YTtkamOO4ym/NTHRCHrK5IZHNrdXZaLDVur/ob9zPk07rwwXJmT6cnqS7VlVNvxSTFVQlbDqrzXAPIUq1EWogUZmp6Uv+yPpB1qrK86n3bJFZU5rlnSJNSXstdhOl0cIURy5pLTwGdXV1K5gCLXAOqs5LEIr1tbw83WZgAqqDIs3o1WJtnC6t/1itANK89CSqgk/2hp6s75MZbAp1898T0pJjOtXpdfZ5IIllngE7W2WBx/HM2PDisBIY5Uf39Az4SY2lJx0QCh2kW9xPlBs/ksSPHJPuh8ktykpJP7vHE5ISOkYo530Ogx3iBqnPKC9WXGi0hJD2cF9cToCApd6v3wvAa+k/ZV6nI01va1lqzp08eK0k4d+G89/Qs0ae1Zi2t7WI6M2GjYvyHzz6zJ0+f+MxeLkCsdx1zmGAlaNI6l2yPZ8IVQnmcgMmGxpr615zFd6MnXq/5vBWFgu/NvnP5PpLSSpdWU0DIHr9yH6+MycriKqys2M3SHTefw2Lv1cxZPrPs8cvRRFXlUfkZbgZYBZ1IjPk8igBzszMy0WDvgeHUXFL1F3uvneJNPK/c52Ykv4r9lVFART957uFR0RWI8kju+9LOonPmCLml43qeZWe5rga4aKTI0ejuuoBNEj7NFp0aV5zlPNiHYtv1Pkv2qWCpxdz29Vp3X2/MhWRsh+/XuuchiYbdjkN2tXWa/BWsZ6ksye8Kj5+Y4RbS4tir3NxrQ4BBjteFi62bkPhYK4/oijuOqIq1UipcWJweb/1nWzYzOWEvnj2xdZykYXc367aGjJX9pKWm/jYUCpzP6vKSLcwxFmLC1uhb9wnUrtqp1Vxm2NruoBNGb3DI2jo7bbO5WX3NqH1wWbdm/Bia3X0eRU5Dg4pCNdpLNBN5w+qbXiAECODeDqPjM5Apanq8pIgzMDhs/fv6FTd9ffqIrlSm8Lz7mDN/Lil+aX1H7NW4FxUnMXDjO1a0R4iNl4O7+xHASqHuYO1wHwrQyV7T1Snp66XzF1Rklb8B8YN+esA4RbilZbUEyMV0aEggE9BJzyRgUKBTLtw94fb6hZ07d0FSUCSlgMdLFy5qxiV73LXvrilmHDx0MEBnpyS2PAusF2Sy1679YDduXNe+Q88k34MihPtLWwFFx6FBH+HCdQa4sIdPTU/YwuK8WF+O98LFi3b23DnthchZMfCB8aTASgw7fuy4XGExnuK7cGDl+XcTtgbJYL/88iv78eZ1O3HsuP3N3/yN9uvnz57ao8ePZArJ/MzFhSW7d+++jY9P6rrjAXD46BGBdOIozOIt+mCHh+3cmbNiFWFRJ6cmbGRkVMdTX1/TNWSWJ4ZAgHwKFo8ePbQb169Lqvvhhx+6o7mYTgedHCPXgJiC3BlXX9YBTCiznymAXr16VYWY8VEHnYx7oeicoJO8AMJI81gHBlR05nnkfrDXUKTle9kjOfbZ2TldY5kRtTBSrEcGeMR7H6syrtd4+5GPEGpsaLZjx4/LLIj9U72eSxgJPbf7Dx5qlAqsNIwzkm16PSug0zcGT/13oajYPf8c0CmA50+WJ2Pa4IKhLD6vlHp48h3AowrGKoxYIa8tdvCdvRO5yb8C0GKjdSGf/3kt6FS104+m6M2L40nAq+BUbKbBdMYmW8UO+d9KzNOxLlBGSpOqY1ICGxcfkem779l735Pq9+0FOov3xnXUOQTIcxlk/u9SbsrGy1BkNjUAJvM6Z6enpPvHYAh52sb6prW2tFpXT496Ot/54D0bm5qyybk5O3P+nB06elSNw1SCxhT8NyVNwHWrpYZLXIBO9TwE8Iwlk6Az19Cfz3budRde/VmyqZk8kcALTIXFX/bvriwt2c0fbojtPLL/oL18+tS+/vIr6+nstKvMwzp31ppx/lTFs+zZUDgNpjNSN//9z9xKNgsldQT5kNhKXis5abjXBmBy1pORFY3W2kZfXAk6laJEspgsp2Zwsh5x66u1WjNJQ5MHXB3/lrOaGCIZFePs30t31gSV5LqAkmI9Oa2uNVvItgLCRxVbCWPSAZW+Jq/mS+BWrn16D4oN0I1ovNfMDSIUzF2N5hlhSvdTyh/SVBcfO4uQLBDfBWinL1NMMjPdol+b3pIcMeL9nE0ubQs23JkAZ4FkBhSgP9UR/Kv3wTKJxfHezBx9s813SWa1oXvrsmVnTBmZA/Bk/fnP8ufbeo/PqyslWHIuDpddHI6zr1Ogc2VJQJK+lFmZqDTZ/oP0dbgRDwCHS0jg4Xfzc5jrUJ337wBoqy+qsdGWYS4j4OO2SPIHQNF4mkV3joVhp6KccxC936NVTCQsHtef1wIgCcIkUXymz/TcEoMKG0hCBQjVXLWmRpuanRbTSZCstaGW6FKgA3Ry2zl+Vg1FsQPDjCJZ0ViDAzynL32wOEwASY1cyptbNLgbRhV5V1cHY1ZWncGVfNRNqbhuVKkxieCcYDphAQCdJIosWB874xsr30XiQtVb16+1VQk54BswBehkndMX09HZJgD04tkzJa98R2d3lwAz7IkMP5gpGq7CVPP/+MUXdv/BA1urr/uA+mA6ne0sPQl4JjlekhHAh+SZEe88ICOlZY9AftiixLyZvSDG3ShexyPF2tTM2NhH3CE3pdVeNJGpjMZDeDkt2TQ9r0UukdJVl+e6AU0A4aLY6CxiMkFZeCpZziKa7ihApbRXz5/GujhripyQ/YPjcXDdHDE0HfRTNut5B6MlXP5bjk3z/TvGXahwWCmoFe0Q8YyHmWCx9xW9rD6iUvsW73fJiAE4ATQ0ZKwAnuZREs2rT29xYc4lrbm3NfhIKQDGuuRzNWur0b/fai3trdbe1WHtnR0a+8K6IenU3GK1KnhM8v3L739KbH3zzr5PB/A+Si3HXHE9KyZokYN4i4evK58LG/3EIt59KoBGeVEbCWa8rIN71G2MlgyFI8V/n1O8ODdrE2Mjtjw/a9soVQC4a6u2sbYqsDQwMCTmh+d1lRaC2WmBdBg/j9eh0GlpFVuDVB0FT2tHu/UNDFp7d7c1IgvWuLAWgU8Hna70USvIRt1qTU3WRruQRoJ66wJFo7W6FyoTdHI/uKr0bjJ+iZ7OffR0yn270ZpihrVy2y0fP8X7fZ/x+JKFExWn+XzNHfZWCXdYr8uVl7VJIY/vZn+CBADtAjprzYBkioHO6r9x+ZJdunjB2lpaBeqIU+x/2S6CpBV2i2M4sH+/AM31GzdU1AMQ8h3kGhT/AKN/+tPX6pUEZD548EB9nefPnhMIJV5+/901fTYFgdb2mvYzgIbcxldXBZauX/9B7+O6ADj5Syzg+Ph+ACh9+Z1dnTp3+hcxCZqYxORmTvGCwiGA8tx5ZhtviN0DeLL/Tk5NCZSyR+PsiqSUvRAjHalwat46AcCC6bx+47rA3P/2t3+r/kUkoahKAKdX3r4iJu/evQfa+7k3MJ2Y4lBUYK8nr71z+7ZYSsx0yI2Z7UmhFxksMlskwBSHzpwBZJ+WOgA2EEYVYyXyNUDn0aNHiusEIKVXlWHq5KMAACAASURBVHhQMJ0HDmgvggnFPAkZ8vvvv6/YBuh8Aeh8+VLXKOW1HDSxjqLDwEC/5LRSc0UbDuAZaTDPO2sBmbQcmfFYqDnoxIAJdQVFbH/NnOKiMMLqmvZM5ogexiQJrwZA5/Kyzp/iBLH/xMkTkglzPtzT14DOvZP24HAqxgDl61ImUzCRCXIiGJRMZYDPYsMrexL0YO4FrlJymZ8Vgb7Q3++KTHuCzjA2KTrdsscwgmBunhl4HAqVx1NU56I/1IfXl3MDEzeVmtGE0YHsKpe0UJYE+CiKpSGHzZdWQWf2Tux1Z14BMZJ35ja/6x0VZlbXovq6AM4awUBf1vKyKsYsaiRpMJ8AUTa8pYUla2miYbzbTpw6Ze9+8IG1dXfZ0vqa9Q0M2L6hIVtcWrabP96Q/IGk79Tp03blnSvOqOS4El2DsrIQeNjX2C6Dpr1XZfnTBJE/97ri91kACNCmoBzmAVkUUCDe2rbxl6O2huNhS83u375tf/riS232NOyfv3jBe7AqoCoTlAJ07r4fWaRIAFq9XSE3o7Lq/YVb5dgUWdm7lJKHH9mqRqY0MhTY5yimhFvrNxJSx2XOZEgOhOyIpIUeD/rZEiBHXgRDi85YA5VVyc1RBFHoCUWAS6nCVXLHhQ3JUBRMEowXMq8Iwp5Y7Z5z60+b+gsIlmG24I9/o3qesu+ofO6c1YnyViTOPmZBsBMWMWYZ6tnO2WcwuPlM0DMDgwyYiMq8z5jE/t6TS74vWk4lkc3RJQX7CUsoqROzLMuEtACRmq8ZYFdsZ7ClMRYGZ9tMwnTfxXC6aRJJatEzGo6K2d+bhlMwECQBy6vLCiKybg/QeeDgfq0PgA0AkOsJaCNYAFDVu0oCtelSWoINBkTZQ8TPYC4JSHI7hSFdWBBQlFGTnG29Kspf2EvNgYPZZFTJwpwAHoFUJjkye/Jdjkp0b3efACMyVOz2KU7NzM2IfQZ4sm8gbcIlkplmSI5hHzkWejBJWAiEC/OLdvTIUQVcZEo43JJE8QeQhQyK1509fUbfSzDs6uhUoYDjERs6PS2gS08nLCiugnw30q00nvPE22MESRXXj8QEIMSxAtxJMEg0AZ3cO+ZDAjhhI5BKIWsjYaHnk/vCsQh0tpEs+4giqvhffvWl3bp7W5+nQkOw+8X8atY2TGQTM9acvSQpo7UBR2KKDQBhSaMbSbgdHNRa2/R6jT5Kp9qC7eT0fHSQG3H7d/BvrrdUBjnk9N7vrAmXxWuAqTvqViXyrmwq42zKbKvxWyxa7JFe0AronMUnWgmKMFbY8ngiH4ARRsTxW869zNiinxYFr4I1jRhfgjWva2WOU/x3gKUcDxIhK7Bc9sc2OMBUcY5q3pZAFM85UH19bUUgE7dOGAK/3pvWgRv6lvdaZ6VcezL7H+CCe819Ys1ilIa0c9+AGD3upQpGWgctKh6mdFRFxSzSxY0Sgw3g9oCr7002H9BZSo39RuT98RmSAT4pYtRwAHYQ6g7osIb8b99XCvIhtTDCwFo1vl9vbdjSwqzNTo7bwsyUrS8v2NY6DrV1d6tF9dLWplEbJN0YjKHEAkTAKPl4E5jWZmtsqamvGzUWxVSYz86ubuvs6bGO3j6rdXQKcG4RE+nvbMR0qFHPKr2B62ur1l5rto62VmtuZt1TwGH8CiOpAJ0ufcUETbLoGIfSixnO/gOSPUuEINDpgdGLnXgxkLT7D9WXnfnPNn4E6ypUEduJ/QXg3ajLnRawg+Qe1ml5cUn3ub1GW0OTtQjA0rvcpl7Lyxcv6HewluyV9PCzT6sFYmVVfYfEU+aNs6fAXhIfAJ2p4mAMlYPOP9mpU2cEOmHivvvuWzt5/IQknqyB77/7Xmdx+PARq7XVtK8KdDY3KY4DDvkc+kNZP7BfON9qvuMqLvJ17cHEC7VfYBLELN0nT2xiYszm5ma0F7L2UZ/QklDf2hTQQj0yMvpS5jucG9JTxpAcP3FcoIw4ws8bm704AsOLI++3334tBvDv/u7v9C95Kr2q7G9X3n5H9/ruvXs2Ojqmc9x/AGffwwKdxAQcZun5BDhDPCwtLBY9nQLBE+MySOKaQrhQXHQPgrr6NgHgHBegk9EprCfOGeCLBJh1QJxIhSD7JccCa0wBFJUdplowri9fjOjnaeDHd7KfTU1MaA/h9RQX2PMpevAXUEmLCWtAxenZWcUjCrLkBMQ72GJiJsdCjyqgk+/worHP2j506IhYXPYg7hGv5fyREBNzTp48pfPmfcTJV0DnaxP2it11VvWLwl8hifF3x9YUm0ylb+CVz9i5EZXvjaMomFeHE9XE1fvCKnbqu/vl9jiR7MXIDdWrj2VPZxoJpEQyN9f8l2/UbDCqp8nyREK+m43z3rb4swNweOUwRCfFBv4aiLjzLF7DkJXvzertz3xaFezu4LVjFEP0nLHxUr3hodbolOl5DX4FgPKAE0pIKIcPHLA3rlyxs5cuWkt7m62StDe1CIg9enBfFa761oa99c7bduGNiy7ZJJHX+AiXXsmePSHDL7oYvxha/qIXpvSaBCLNi707scHaWmpWx8ETmeHysn339df25R+/tI62Nnvn7Styn2zraHdDnsJuP1eES76ibp0LoqxNVIoseQzqL00HWzm/Igd10xxnxmL2IKBTzosunWltR+LY4Ukh749IlyY7DfL1C6Yz3Pq4RyQnkhYF4ZwzO2UwIrlWkzOvxdy86PspXJ7LkUF+YqRTzho5ox37QlXpoGzTfyE5afU6BOPpFV+fKaWKfKwPhenoOytI8jQLy3NW/uRryr/KDYU015BENVhK9M/0F7kXJa/3QeAp7XNporME1eQy2ZQ0WHIDHZfqdrZ3KGkUOE0Dps3o21KiljM26wKTmGLIFEkS2wDgsJwxxsida91YSGxo9nXGWAeZCMXoFRlMMfZodUWBBNBFbwn71f4DBxTQ11ZXJFfi4+j1IDBoRIiAS0PRvwnIhNUD9C0tLYsJ7ZZctrT5B7wSqEj0kA6RFGECQY8oZgaAWkwSWLMOIF0ypB7PlaVgoqhGd1tfzz4FZJK+7t5ujQCanfcZmIBGBcK+foE2pDqAXRI8guL05LT6Kbl39OAAOnGDReYDg6rKvRhcr1AvLy5LEkXlWeNXkF9pfAp28s1KTEgCAIQcLzIvpMX07rAeuC5FMm7bSgb4g0tgusciN5OUqb6u55KVODY24kPk+3psdOSlWhBOnzqt7+faELCbmmtWq7Vp3VJcGhkbtW+++8au3/hBDLZLqt2lVDFLib5Lx3lWOA/WLa6PWPdzrZkfyN/OTmbr+mgIEhASBYoIPuIhFDmaVVga5Kj4EbE2jb5yXacCIc3E8jmueh7wHIhFLlhEZzs9QfDNvtjzYvyQF/1K99XcxDMEZkuMeLJde6h/pP9cRbkAnbm/OgtbBr4EQ1lUT7BZfGelMKq9WNcjPiD78Pwsij1NBb4AE75vwWqaba6t2wLOyIydogdqZcnqdXqsfMwQ+4/aO8grNjZV+JVzdK1mffsGrKunV/eawgosWGd3jxcMjbXtBld8N4UZij4wn9aCksVNpPh/AkioucJ7gP1dxfYAnV5Y877lIpur9Nx6scDPlWefIheMhtgk5lPKWduVOkr2Q7Lsa8UBMJ8gMB4tVfx4s75mi3MzNgvImBoT6Gzc2nCm2FD9YArWoCQf0ElijRx5bHTM515GfBAAQ2lAEay1XX2b5Bswke0dXdY3OGBdfQPWUGu1bQB3c7tAJ7cZIDMyNiJ5I9JnZhx2c27hzC3zNIBnGLal0/tKqHL6BwY0J1LgP9a2xx+AvK+o7I0lDvDMas/GyRzlAIZFmlVKHydrl4kCG2I6BTA72rUfU0xkbcBwtmjcT5OPTGkwa2tzox5McrraO1UsJ4awV7CHa6zV+rrYNEIOzDH3AaaTYikMJKCP7wMs0MOJHBUZ5bvvvCtwg6MtYPWD9z/QeQpMbm2LZcQ5lb2SPQ0zQvZA2g/4HN7H+Z4CdJ45Y709fZKWcx1hrzEyIo5wzuSdMIKATvVH4sDb1KR+zYuXL2oEzvOXL3Qe46MjKhQShwFSuM8ChIhHMpWiwCb237QvfkMO99UXig1///d/L2dZpLHMTuYeX3nnHanU7ty9J9kqzDP9qpjJsY+2t7XJaAimk70d0IncW2BzbFwge2JyXIVL9mPYQO4J/fw8F7RMfP89ANwEOmFCkVKz7gC+fA6MIX2yhw4f0jlxbuMTE4pFxKSPP/xI1xjmE5AKi6iiZWNDeC80qvBKPAV00ndJgZECLntNT2+3mGn2fuIdoJNiLmuDdcB3pJSYGIlqiNd4L7P7R7BuZLB07ISefykA1lYFhO/evafPZj319xHb13VddoLOn0jPiw07krrdL61u/FlRzCpidq5Vq5zlxwSg3Ou7E3RmiTPKZdpYvazl++Iv+ZPVSz384ewXP+MhdIfK6OesjEypAs8EnZJxsJHGpqkNfRdD6yK4vY/Oq56RiEcV9Jecwv/vr3GUVxxlBnQqrZohWK9L1oAkbHJ8wuamZpQk0W+CmxySPpJYJHenzpyx9z78wDp6e+z+k8e2sr5hJ0+fsZnpKfvu22/kpvnO1XcFPBkvIukP1wzzt5g1Vr1cKcfek/ku4Pwvvvt7XLqSFy0KBjFk2WdzkbQgg6JSbTY3PS2JY+PWln339TdysIXRevedt+3SG5etrbNDAaxkGTPxCYnpXkynsptXKwkCnAR5evSQgRLAN7xfxvs6w71WRjkuD+WYa20OOlmbnhj5meUw+e1tl1ZhGrLVVJPZAvNFkWvJMzUQGv8ytxM3PwK1y6U8WLrDJNcn+oZCn52Jnj/jpC9YlJPoeJ+Mfl+ZYZv5TDLKuhL5DAVLQeDjZ14NjuKVyOgK9ZGLZocdfwBOPWTZpetpohL1GJMgt0gxMyns5XohaY3lkt8jABuGP3HgafCU8lrWMJutqpMdndbd1ekJWDjLeqU+gKOYV+8ppV9I9v9yiIwG4OjTlJmQ2E13L3Y2IMBorBvuB8lYve5rgmut+Y6rywKdOJ5SoeQawhDwvBIIAZkcA5Ib5D8OOt2EgyQyezQJGgRDnns+A5DG65NhE8CMijs/h1XkZ3PzcwKnfD6Bi6ISwZ6ApTlntiVXUU5ZTnndvdbXu8/WVt1xD9DZ3dtl8wtzSiiXVpY9Cerv1/v5GcCTnhRGFUxNTOl7uJejL0Zlb5+GBqouqzpLr2W7EiDML86dPW/94RqIiQVBk2vp8lpnnjSDrK9fBhGAcwZhq9c3zITE02xva49k9RCAcw6txrvI3IleJGdMCMYkfsiWOA7MntTb1NXlLMrqqnqwYSC5Njz/VNS//f57++a7r9XiIEZQrQBufAOATNCJrFYAssHsxcvn9uzFM103GGFGGvT27ROLKmlfS7P60OjfobfTn1sCAkWjGKMUTFfKdAvQGSwiTw5rxh/dsvQan+TPXEjSvc9wp3zV5Z3R81adDRmxtSo9rG6h6YSrb83iVUhFyQ38UdrWbD5J6+ORThlw0daScvz4fR5jvt8/P8NH9IqztxYqHDcE0jG4NtUdalNRwlw8XGgZ5cH+x7M5P2/LiwtiO/n59jY9zbDQXEfm5FKQYRzGipgvmDUxBqdPWxfuq8b8WmTtWxrPwf6sUVHrazaBnG5t3To7u2Xi0Y45F0UrGUd5bzxFRe/7VLkvwL+DTt8LgwLNDEbt8+GeHXto5m8AH54zDaTvdGdrYhQAgWMSu56gM9VlMX9Uva76bwdkyGXnpydsemLMFmYmbXNt2ZoYZC/GMHrbYYgbm7SPMQ8TBhLWjzagHF1FEQopPuscB1tiWJr8cQ26evpt34ED1tHTp/mc1lRTkZyLU9/aspejL+3xo4eSOrfhwI0RTXuHzkVGTs2MedpQgu1SW++RZ2bnwNCwHF67e3vLeJYqmUrR1WMb7GNzzONddiZP14piE34GtE+4cgWfAfZn5K+wpRg6sj5CX+DqCoFOHNeb7OzZ0/bm5Test6tb8koY9iroJLd7OTKqIh2SUfZ7mE7uPEwn58cex56KaRDyfoDP1avva9/66quvbHhwSICJ/Qymk70ToMc+ShGCPY11BujEhAbQ+c033wjwFMxfb3/EL3pTO+STgbyW42KvfPT4oY2OjUhxx/7I/nb27BmBThD285GX6v1EvQK4Yg9ibAtMLz2lrEU+z+eRupoFMxwA32ef/UFKgH/8h38UkKXYwAzPleVVe+OtK1IM3Lv/QGZF3A9AG0Ab9pc4Qoy7c/uO1oWMjerrNvL8uY0H6ERmyz1lPwLYIwtGjcBeCkD8/rvvVFDlGvI7OW6PjsqAB2CPmRiFlcOHDtmRo0e11pG4Ao75zk8//kTMMAVPeiW5DrDarAV3mW9U7GfcF/eRz6F4pZ7sel1MJ32qfBbrib8UcdiviPXcP94HcGdPAXTyGgAoOSjqRdYLY8SOnzip7+Rn7EPc7zt37upZPXnqlO3rxyUXOfRuee1Pgc5M+n4B6HS9S6R7ESm8+JjDhMshwQlm86v3BhkZEcrP0OeXLWAhe/t5EOIVp1dBp6rDaQaiSm/5JyvafLrmVL0COj0yVeW4mZrvBYuroFOX5TUM5k+BzJTo7oFZdrztp/ohvTiw65rFBqm+Qpzqlha1yQA6Z6dm9cCSoI6+fKFg047LVVe3DR88YG++fcV69u2zazdu2Pj0jJ2/eEkbJWwDvUiHjx62K++9p0GysqWHZfI0xwN75VBK5nGvi7P7Z1Gjfp2k+GfQelYiXT5GpTjQF4w2VeW5Oc3mtI0tGx7YZw/u3lNPZ3ut1a6+/55dfvMNB53R05lJoT8BLh7KYnkBdbVeKsPu9lhvmtUZM7oAnfrcYMR46MUEAjoBNIDO9hY186t6Kgdab3osTCXk0EhQa7ItjDMUnNskPXKmMwCaeqsqoFNDhYlbMb4jU8mw5Nd3RPHC3TLhwB10chz+TO+ScnuOGj2K2QdaZIZ+rmJXfYSGthT1HIXrYxxDJoWOaasJrQ8r1zkpaXJJYpqryA0wxpBkL5PP241O7orJlSfF2cfka4/kMOXPMp+IJnpAQ2tLTaYIBGOuqM/idAMhJaUqUvl9K0BnwWTmTE4Hmj6/zxlQfS+v0/v9eZGplGTYznb6+JQNW1lbVU8JVVqUCQQR5LU8q0in6OEkYWLguua0LcB8+ugTzsGDTqeCFEAae32SVBzwOjqYb4gDaqP2ggSdBEhkovyMiij/mzEiyJE4BwzFAK+qgNMruryo8xDz19tv+/oGBDqp8nb3dcn4QPsNw9BhU3HbHRiQ7IeKLj/HPIjercmJKQV0wB3Dsgf3DYaBxfNC0kSg5bUkM7Cg586c03sWNVS8W/dMUvWGRvUHAQjPnT0rlz9kXpzzhfPnC5MeN7Xx4tToyKgStYMHD+jacS197ihJ47rktiRMVL/5PUB4fMwdF+ktBSAw849rT2DDAIVEHykeQPP6jzfs8z9+brP0ulXGixQOtdyPRu/nBHQC6mEBYAkA6SQGgHPuHX1uJOLq6QymMx2JHcz5+Kfcj7X2Y45kujqzFtkPXM4Y5jvxnPNPyls97JeKogR18fgXu55/h4PpHSDSnxZ/2iv7eyqUgkz0z4mk3oGqv09Ga6Ec8efW96MMNc6muvKoKJiFGVx1hEtu4O7s7UynP4Ilu5nsX6qYVPzb3LKF+Vn1a3Ic3ZhtNTRoFiUjP5qYg7uyqASfpLilpUmMH88bbvH5h57NY8eOi8FDZru1ua1xPyTU6QzOv8jXmIfX1dVj7Z1d4ldRHiH3RPrJGs64kPHKy5nJKjvoLKmAKNyFaoMLVzVzYn3LrZpCVau7W7NGMMQScIn5vYUPRrT+KIcK0MnlJuZyjaYnRm1mYsxWF2fNNtasadsdaVGD8DqPCV5wYR+RMcsSbUBzPkJsw9sxAMFt7Z3WQjyMgoruOvLktnbrH95vA8MHrQMQz++bfc722kZd6hBMuwDBLU0NUq309fSo55DnBKYYtkhtB2urznyurqnQO7T/gF24eEmKEGfvfaWkFD/H27BHe0EV8xXez/gVb9fgfMUAy4UdFhCDqSWtb/ZkLgcKkxwLRkxwUyoUD67mOX3qlL35xhu2D/nqyqpIhFQ2oNZLplOg8/BhtVP8ePOm4i3KC64l94h9Crnn559/rrEdH374kVjWL7/8UkDu448+Fii59t33ApMwnbRZMAMYkxwOljyFAmiCTuIJ8y4p+sFscgy8BvaQ/8195bmhmADopA0BxR37N+0byHIvXL6oohltD4/p+xyfUI8rcZVCJ8DfzWto82jVHs7MSyTgFBPpp2T2Mev3H//hH9TDCaC7ffe2XGsvXLikwt/Dx48F8ngdjCM9oPQnAtQoruJuy7MLaCSWMxJkbGRULuXMt8fDgHsJQ4qZEMof9kdYXNhh9n9A5+XLl71oND4u0AmAxPkcX4CDBw/Z8ePHtM9yHTke9vpPP/lERVd6TgGd9JNiRsTzxz2gyMnnE4uRMdO/CdMJUw5TickPY2UA+4DJ6Wk3C2VtsMaS6XTQuRavmS5AZ5ICxBbYfYpO5BQAT0Dn7dt3dCyAzsGBQTd+evFnMZ2+qyd43J3H7wCLniEq6fPMsuwD433FpuWR5BVIUA06DubiT5iJFAGmsFjzV+Rm/8oHVn6wG3Ty4Tz4VMccjLr15C7SxWVw9ARF4zebdxApO8FmRfrmgTWrhhHDg8WpAs2fh8qvntEujPb6U95VgS4uZYVjC8jmwV23zOdywYQgxaN6igsWEjYeJBbmFG5XMzMCjixOhsyeOnfG+oeG7Mdbt+zJi5d26c03tIEsLC36sPemBjurIbnH1HPkRhUuQXQQneAxMggd7OsQedJR+dr/zFUsP13VcLksMgKBgcw+KL4d6eH0rNxrt+p16+/utgf37ovt7KSn8+p7dhmms6PdezqjYOFBpgSdaUpVBZ2eBO29/pUchYGB5Dh1H3LvElc3kJHzquS1CTprDjqbWwQaYUATdPrajll72/QBNVsjfXtqsG8t5LVK/MQ4uCumM50ksc5YFs+5FmBIpVI2L0fbJmshiCPhifmcvgvs9u31lVhlOnNt+rPn1yUTjKJAQpVegby8buXek4lj8UnhRywrH08ShY59/qVvTxhHed+YJ7V+jvrM7MUKqV6ORkkFB4EcFougKdYAtmFtTQGBZAjpk+dLPh5FzoSZpMKcqrcTptOda13SWwGZ0V+VTCfHw3uqz4SKAYwPCHkWCSX/m2QIhowqLf2OHB9z7wiYHM/s3JwSHRiw/n19AookPQRoghKXF1aT4AWbgZSIPwBU5hyq37OpSYATwMp/E4gJZARLvpPEgyCNtIcLrEppgFEkWARIJGUAQQyHAJ0kYEiqAJ2HDh3UZ0/NzKjqC3AjeMF2EqBnp2dscGBIEiSYSZi8jvZOe3D/oWb5cT7McEPSBCAnOcZJl+SC4ztz+qz6QAHg7E8kWJ4Met8P+xsuifTCMH6DNYFzIvsC1ycZTX5OIsa953qyt8l1ua1VRSKeU5JvAD2VZ/7s29enfhuOhUSNMQswJTJnQAZXS9BJQrpst+/esd///vdy8xW7HkybAJ96lZtVmfcRPz57dHJ6UsAeVoikg2ITwBPpJeoGjhMQg5SX++kmQrFHSAYZz6j6rx0UJjipPpsAX5KLnCmZz6qULPEnmUkv+lQMxWIPyPfKdisKLK8URCtRrmiFiXha+aIYHeNJu2TwUSzL57rIL/LYsm2mGGFRWiDla3NPys9IFUkEsIhUboiTRmMCnZJ7j9vU+Jht1jfs4P5h64XVxqkYae36ii3O4whZl5lJeytmMNtiHBbnF7yn31CxtBnSTcCjz8fF7RN53H5ncpsc4D599lxSeO43l3FlrW4NLS3yWaDYC/DQ1hamSyrIaTctXYcTdJK/OWjytRBpXbCTZRtVOlmy31No4vngOgHKeI9G1ChvChfdAPmlKZz3uy4uzNrk2KhYzvrygkBn47YznYaaB7l0SE7dxMrlorRHAHKzxUCusJgtad4tI57I7WDvGwTYuR79g8M2TH/ewJA1tXXYllRKjZLXUthB+g710NtNq0SrpMs8wxsbWyqAUTzjX/ZQ5lrDqPPcDe8/aMcZEdHV7etPs5x3+SEoxyBuw3Ri7LIucESyjpqKdQ+r5bJb4gt5mI/2AgCgUuDnRTETkzkxwD7Gimfs9KmTDjp7+9QapJ7OUEHwLCLnRpbMdwiM1GoChQCJkydPhkHdtvZECm6fffa5Clcff/yxwMcXX7g09ZOPP1asu/b997oHAp0d7brnxAr2Jj6T/ZS5mMhrKRbCiJ4760U/7ZGMQ6m1qreS54CfEb8eP34olQnAiX2U2emnT5+Sj0ZLW81ejIzY4yePNaKElg7W4sDAPnvjjTfVS8j6BWQSxwaH8C9oFkP9w7Vr9tt//zfdv3/4+7/XrEwkvLC6U7MzdvbMeevo7FL8YO93pvOAiqg9vT06Vsx17t65q2cD0Mmu8fL5c5noQNRQ7CWWEntRGZ07d17tLPwBdF679r1ya3ozr1x5W99BHAF08r1ylMec6eBBFSYpEhK3uB4863/xySfq96TVDdDJfVIPuPkzRwFyFrn6zKxiOeCVNap+4c0NxQXktbgF8xo+m9jNWmMdcf+I3XwW58HvYU1RYbiiyvcmzL0Yi6IZ2ih76uvu7HvrtjYJQCdxkbyS6/LL5bXKA38OdGb53ftNvCIfgDD1/NE8XaSM1Zw7ME9ko+EaUIJOfWayGZE8ljEnhu7+AtawKvNlI2NDLEGnSnk7abeYr8fDqnEfkigGxNUBlCFIwTiYXo9pu5nE+FnRH7cXF1qJrpX//KlT+89Arvy84r1pcx7On9w7Km1USxgzMD0+pYeCKhszomjiJzCmS+XBI4dtcHjYxqYmbWRiwi69+aa08lPTM9bY0qQKIaZDONsWwU8bc7B+kgKangAAIABJREFUcWmyzhql5D0uRtaZq7/6866AGy2VBRFV7aMSMD05qY11/+CQDezrl7RlYWZOc8Do6aSqd/37a5KuvHv1XUk9au3tCuRyC8yKuguH/H/n4eXsriLZykW/8/iVeCHNkqEAcudkOl0CKgkTfUBYuW/WlReQlCvAN2Miwu/DJY8elxgu7r1GATphOoLpdNv3BoFVZ2pNIBrZHT2fClQE/DDTcSVDPo8uJ+MY1FMWoJMKcGHiscfN9Pu8sydrxx2Nam8hiQvXWMnZeGFl7Ir+Z/Fmh7k859mnKuBWlfdWE+IoWKUQt2BC4jU6z5RIxbfoG1QU8PvjZkVbCmhUktmA5SDasO2W99GXUwyFB9xSFEjZbVbFU04bBke+F/rIHGdsytl5yeaI5VzfKMw7lKTU1xUgRkZguyZ0LWA1kcJznFSOV1aXNaeLID0/PyvAhwMt1VmxMlHdB6wBlnhGKDAh8SKp4z4TtGEEuVQEdKSoBC7AFFJvAiaJBJeQId+AQ8AYFXtMbkieYToJXAP9A0qk6KuhaspMNPaaialJ/cvnE7SRFFKN5Tt4H8nP1NSMejo727vs/r17AsYktSQkAr1mOi5kh8z0ZLbZyRMn7MDwflV4OR6SKp43rhXPP59P1R8mgMozwZS+HAo7rCWOR6zjlgNqkn16zZhTx89JTLhm2dfD69lLeY6o6CMZo78UyRYMrkAnA+4bQl5LTycjI9bX5Fz777/7d1XQSU7Ul5zslGZyOtNJYkICyTrhfSS9GqfUgrQSJoTxKC4R5LVI4bKnU7/PsSmi/9Ior5yl6WmAP7POmHEdfLxQFmoc1fjzWYLOnEnISIscveK/5X3eR+6Mqhu67dz2JSWu/NBbbEqgJDAoXxrfg/Pt2rMqoDNlohmZk9FLprP4zADGkjHnOKhKfqJ9MIpp0T1fyOM9tGwLyJNMj428UJGWmYmHD+xX4drq61IRLczNaC7n8uKi0g76zlpbm8VMUfCV0VjsnezV7PFcK4HOjk5JIZmBTXFwbn7BHjx8aPV12J5hsdWbWw0aE9Ld368ikMtqwxwOwBms8A4WuSjCucIjKOSiaKdrH3N6NcM11gNJMtebGCTDm5VVJabshdnnXORekRm5KoaixoYtoWqYnrQ6SW19xdaWFmxjbVntBw3IjpWawZzV3U022i+Uc0XcUrGcQqKKL23W1sZexQzOUCXwvczx3TdgBw4ftUF6wmGEZZDF2DCeuQ0l1o22ISMhLTMxrBh71W12fiHmj694T6sKAw1yEN7PLN8jsH30cOf1C3a9osTJMSjkkew5MJmaf7rlM4+5jnKdDbMy/DXYG7M/UcZ00dvtbuhpxucsMMARee0AhTRM1HDXlTEc6huXicNGsY+yR3PPbt+5o2NgX8znBjbz6bOnAp1IJAGd7MUwnzC/sG2Alx+u/WCry6t29NhRjbYC5AFaYCM5V6Svt+/ctj999ZX2VsASrQqATrn6rq9rHRMr2M/5fpQxT548EsgCtFLUa29rVTvCuQsXrLWj1UbGxrTHI0tlX/f+9X5788237NKli8pLNL9TM1T3iQHnuwB8v/3tv2te6f/xd/+7vf/+VTGX9x/cl8oFp1mk7C9ejshBl5hI8RFmkPMiZnE8MJ3cC0An9/LF82c28sJnZqI0ovjLIwa4w0gIxpXNEVD2w/UfBMKuvndV5AV72OTEhHo6AbozM7Na7wk6uUcY+WBCREymp/PE8ZMaiYYcF7DKvVHsQQpeqwngE3c72zvFtvJzkQEBOjkf7qNA5+S0VD+oiMgxOU/IJMlmA3TSN0sRmn2RZ5tz2yfQeVoqh7U6CgcvaPz44009i4qzGnPk7SUN//JP//UXwLQScDpTsAspZpJdiRXFAPiIHdXNRtXZZBWLhC7BZUjHMuZkYhnfW3yu6+kc1gV+qFj37I3a9jgW3kqVOAOnB7M0AQgJm/qm2PTQy7vt8k5W1d39ikNO+dueRxHMZzAp3ki3S164+33pnFdhA1+Rzb4ap3/yGmhDjGNOkFdIaiIBkDxxY1MLGSMhJLaAT/qs2CTnZ2bEgJLkslnAQBw5dty6+3tteW3Njp48oarf2OSkzDAaGO6Mg1c/zIdbuWsMyM78xGNcsp57nsVu0PnnAk5PObxe4BdOLBMD39frSlqpVp06ecpOHjuqjXlzrW6dbW02PT4u59rbP960fX399t7Vd+3shXNFn6rOK4otnnsl6HS5l7PjfryesAIuS1loueyZ1eXyWlVFK6BTUlEqTcwP24DtZHTD9g7Qiaseshw2BzEaYvI96ZS8lhUM+9LK6BR6WpAEOkgjSdtA+qwkFtDpbonuSOiMv5KOAHGesHifNa8j4PC/vefFzR9CIrFzrQdz4r8sJfcpVU+cWlTYQ8ro18j3iR0Ki6LIlfL+nYxFMp0FaxoJpVhOfb+DVV8dZd7rPy7XnANMvwdpCsR1YROm/4b9DWdjN5vx1zDCQX8lW+KSOCuC5NaTKu/d1PxOjiuHiOskXdbsPZ7BGxfGW8xRx2iiNExhXXDtYTPpoQB0cgz0uhDQWXNyqltZFvtJXwgSTox93DlwTfea6ihVUOS401PMDawrEBGMSagBNyQUAEmCGGuMyjg9MRgepDQIoMjeSU8nlV3eRz/JytqKgBpMG0ny0MCQkg0s+Um8sFqnV2p0fEyAkaRkeP+QJEokDnwWgBKWlOOD3ent7lWfDUCK73n44IHkvQQ8+jjpOyVRxHjh2NHjdujAQV0LjpWKP88a65ngTvUc8wz6j5B4kZBhfpHMDbFA/dbbfj1hfQGdGCixr/D96n0JG3vOCaDJdwD0YbNIThizwj2gUMR94xmttbVrJXJdCeJI3P713/7Vnr94rmuu9gSpM7zYI9AZTCeMDMkpe0KO//J+TZ5ZT67dWKVZx6ret6Z0RI1ZnQKd5dD6gvFz2VIpWSUmMqIj5hq7QsbXqmMvL0S7O3wUqWhjyD7t2PBy/I8AIjG/sqV7qI/RLCFlLx7SgoIrWVj1uVb2V643fyTdrRR7d4DYisS0anLkx8/zHrtOZEsyc8pnUQRTKdtNNwfWB/dvenxMySSu20PcZ1grDDeWF8V2MhoE7wQvTuBC6u5rFKiQE1LoBmiKlW5rFaPHc0FOgmQQZgh5+MzsnJhO9neeJ6SlsN9tzIi1bWuu1awbNUBHh4NNDOdCcqq8qiLvyrFq6iEv2kNKF+KdYdlVLMzhBVCQ2JL484yurqxLAiw3b+6hQI+vC7HV/r8UJRmXsjg/aw2b67a1vmor8/QtLkmG3LC9IcDBM0XfGswgoFMtDsoh3GdA8VdLDoMtd4F2MyFnOnX7GputvavXhunRO3LMWum/RLnGmoyef9hmvzoxLgWQq5gKGJoVCGLPlMy1LmMKzbgEcB4+yvxfl8F6nuaxKnNg9fnH7E3Onn0V1ozcQ+qAyEOIJVwnWn4oQMhkDIIkFDSKQ5w7oJd4TRFB8zgblei/efmyFB/EHT5XKqRgoblf9M6Tx6nXv8uLdTBlAFaZF21u6j6iPPn8j3+UkuTTTz8V4PmP//gPxbi/+PQv1LLBzMmlxWWRDB2djKppl7yWwhafRUHi7r079tWXXwrUATpRmrB+pXQjT2lqdtDZ06PzRkoK4Hv67Im8Qdgbnek8befOn7O2rk4bm3DQCdDjO/gc2i/eeustO378hNQ0gCwKlfy8tb1N1/7aDz/Yv//2twJlf/u//i/20ccfSlVDwXNyalpMLDOXR0bHNFMTtQnxU/Lanl4VTvmc+/cfqBeTtgvMpl4yM/TFCxthnubkhIoX3HycbwGd6vmXIdC4rhm9nTgCw3Zyb5kH/fjxIxkN0afMH8zpiEFSDS4sapYoasMPrn4gzwHGk1EUFehcWFTMAXByr1mjFEQBnXw3z74K4Fv4sXQIiPKzmalpFVl5rri/7OEUmIndgFIVnme8aMxr3FeEtiIk2PvshMzwOnUtiFcUNHArJjc5eeKU5rdKHjw5ZQ3//Z/+r9eAzky+IlA4MorccWeSr8Ve2cx3gyivjPmcvSpbuBOklWXEnQfkQcvz2l2AV4eRCXv2afi7dyajZXU2j837TDxQOdPp1doSdPrRubbe+6a4wNzMDIJBt2QK/IoQdPcxxCcWgCoDlVrps88k2Zy43nEysXVlJlz2uVQ3/zyfnQHh9f+r6JUpj8hfLHoooyymBisal8LCRHOODAGmc2F2ThUmrKKpiGmkwKmT9tbbV6x/eFjAs727UyY1C2jrOzok8SEIaB5bWKs7G7W3/DIBwM6zqILOHWi/YmVRvmMPBWtJi8XbHXQ26GFmM2DjuHD2nJ07e0bJ59TYuB05eEhVw2++/Ep9nWyQVKhOnzsjYKbAFm58WoOasOFrliDvSWKekVvTi+UNp8ZyLUfvkWY5EuiQZpY9nQI6Ygc8IQV0Um0n+XO3NmyxMZdZ0/WQm18NQ4dwEiScknw2tVhTa4t6OgGgOvYtkw08SQ4JS7IiYjpz3qb6vigaBDTLZymSSQ+4JehMIXTBrEePF7IoLs8W5eX4U31m9pbXlWuzKFM57Vn5m58WhiKpPijwfhSrsgigxyqPrtrvFaYg8YQ7GA6GQwmsm/q4pDWY53DYIwBpjin3CbaFwoUGg29433AsECr8DZq1mXM5YyxKYSIUBh5Z2c4KTc7sxPyiviF5Ld/DNVvfgB1bVwUUUKORAhv1cJLt0dMOqCJhom9yaGhApjwkjQQikiA+S8lsd6fGmFDhJMjSqwRwlRsgoEqDpSfdYRMZH72J9Q31RbFGqHBS3SV5Rq5Knw57KIkFTCtADYA4PHzA9g/t1zPBfC8C88nTJ3UeuBPOzc2LlaMyOzg4oP2YRB65MKBzZnpWwZFqPJIn4g3MDgCWPlQePAIyDCgB9Pmz53bk0BE7euSI+sFYhzgMuuStSUww/bAkHyRhVGhJak6eYNA1vV0+Yy9djalKA2ad6WxVzOD68HkwpD4/s1k9qhSxAMskJMxdQ/47vN+HdGvgNs7fMafT3Svr6lv6f//1X+3Js6fq5UrVD/1bmpWpRNSHzbMP8N01pJpYcErR4eNMMBMjnVbRlxEMSOE6utTro/1hB9MZ3gaVFpcsqKXU3s1JPHYqdMj5OeTrHkH1fzXjM+K3QGEBcvz3Mj7L+cRZ+Mnitnr/HBRlL2fOVt4R/8K0jM/RyBDuj9Q6bkiWRT7tMTHTscgD9PjnLOCQkxaxIcaGRM1Hn1PZLzTLsjhXb4vQfkJPLnPriJVzsxox1tfTZXUYwNVlqRw21x18To2P29raisw/WpArS03VIOYz3Vgp6nZ0d8nJHBUDzxJ7imRyhw5r/YyM+BgMXG59LGeTNdXabHltVeNCDh85bh1d9Hr671yd48ZRxa7pqDDANm0AoUZJI6DCsMlVX6lTYo+BVVLvdFu79iLiF8krzJDjXFyT/X2aL62Zy9HWsr5mayuLtrG6ZPWlRVtZmrP1lSVbXlqw5gaSYFcvUDxaWVpwT4Nw7fbYyX7rMZc1Tuwi1wB8U2yJibX6HSNTBg8csqPHT1rXwD7bjvit9QD2pJCj0qyrvSi8sefQcz4+Mam+87GJce0dYjk7Omz/wYN28tRpO4JrKi7yGdOKqxtl/VAwSSYvV16fycl30x+oOYpra9rT+W+ef2a5wnQCdhw4ehuFVDZ8jozovODDNUKO+eblS8rLNtd9BBjPgwplUbjRRIL5ebmas0eyV5Lr8V4xsbCGfX0CM59//kepWACdvObzzz5XK8ann3yqAuL1azcEYAGdXAscxnFHJS9y0Dln9+/f13xMwCSmPKhI+vv6ddycO4UJTHocdNLiQP/iEzF7gHwYYdQjznSel4/GxNSEPX7yxF48oweyZDoBcvQ7ivmzbRscGlJ+irEW5wbL+Lvf/U6A7H/+67+2T//iEwHUhw8f2MTkpIoHFG5gIgGdPJuATthOMZ1tbTovzol9//y589bV2a688fnTZ2IeAZawgnw/wBE5MQ64xAFi8g/Xr6s/k9n1H370oc6fQiog39ndGd1n75k8oVFjCTopWNJPyzUkdgNSHz96LBCtudliOlvE3nKOmNohDWavSMNBwKYKDu0dkgJz3sxvhZ3lBjjoHPKRY6u4187Y5BTA1OW1IkwaTI7ySJkpMlAM4z5x7si1UWScOH5C95u1B6P6KuisStaUL4eEJdm43Sxn7FYejKobV8neOJALx1eqXWE8kBWg3azFXoDRGVZPLfdORv272SwywFQD0u7gVASdV0AnnxFumZVEmAefnxPMf+r7y3N63beXfXyqamUvWQE8sjqWYcw3dc81ywrwXpUCbXLVm/D6Q4gPz+TbzYzyvHJAtKMmD9pUN+ZmZlW9ge1ELjE/O2uT4+My2qH3kcbtgaFBu/r++3bh0mW78+C+Tc/PqQpCVZEgB/ghyMnWpbHRezS8rlDVR5a9fslm7ziXkpHaeYrxIVWZthjdva+Wv7qUSfEQUV26ef2GelcZsHzuzBn1cz599MhOHj9uLdZo3/7pa3vy6KEdGB629z54XzOncIJ19jbWaVT4c3SOg9Fdf7L/tzB02skswHT6nK5gOhnzJrmY953xu3WYTpzubMtaWt29lrVNosvDzx9VzyugkwTUh2I3W1OtxZpbWwvQSSKwsrKmJFVuhzEQXqb1kYikUsFJhnQR8sISQJW+OhJLAAMASMluLM1CEkiS4A9zJMK7rk30rL0ivy0Yx+rVjGpyXOFkVzLhdWbSX5P7WaSYJdhUq2d0YDsFHklufEr02CrB8getkNzmDFP1Vqonh0vrYyy4USQXRU8noCZrZ/R1khBLYutMp8bfePYQP4tzE3sU8waDRcqZiMjB6Bfj+zl3mE6ZBS0sKDmC6SQhRNIJEwmgA8QBPOktJBACgBYW5hx0Itne2BC4gu0E1FLhJDFK0EniA5DkGACdBJec45nyIYLyEIH6wEHNjkOGSwWU9SOmc8VBJxJuXgPo5H7fu39P1+L0mTNKfKgGE4BheZC6wgzy2SQvBEaALqCvo63d9u8/KNCK6ycgFFkqcmC+kz4s1ibXBtDJ9zFrjmSFoEpgV+LXDDhcsOfPn4n9pELNNeT7qDhT6XZQ0xiFoy0dH8kYEmaBzc0AnSo6ONvvScCcZGj9/b1itjg3rgXz3xJ0UgyC6dTeG0wnDOe//fa3YjxJpGAy1cdJAt+UsdUZRL6f4hOgs7klTH60d3hfptxphQAaNFYCIN7a0uZzPiW99H1MxbqKVDWfUNZYsoeZyKoIhRIiQKeer3hEHWu6rNZjtI8tyiKpns8wR1KBlwQ63xMFUQedZXEy46HaXGDswlyGOMX1QZ7d29Or74PpSE8GFTtTNl8pPKcnofe9l7mG70+xf+mZzPJWuIkrJlfcccMoDIMhGDk5Qs7Pq7+b8Rs4nqNi2FhdsbXlJdtaX7Ol+VnF1Pr6qqupKCIAEBobrbXmw+17+npUsIWpoTDAc8OzTYsL5w4gRVKKxBYpNeyD/AU09gqjOLPO3j7rwWyrrT3GablhFOdbRNRK64KKbNETqz28AsJdyu3APiXNXBnWNLJa2BeAE6ASp2b643zNujurco1QmGSrEhJaMoPNtRWrry7ZxtqKrS7N28T4iNhg9iaOh4L36sqy2l58TrIXVdzj1u/P1nbMrG3rCNDpvKW8CbYbram1zYYPHLLjp85Yz9CQ5p2Sn2idijDdlskTe3WCQtbO7OyCjY2M2UNcVUfHtNa4zswEPXr8mJ07f9FOnDylOJwFmmpqk9JWqZAUx93JnH8BIxSN3I0c4LmufYlrymxXjQyRbLhFv0Op4go8nrWcseqKLfYpZzp7BV7FdEahTABUs419NiOFMvVuPn2qfj4KbeovjXX16OFD++zzz/U8/epXv5Zy4w9/+IOYPYAPbOiP139UUS97OlFQ9PbCdNaUo6DwQDaKey3xYmh4uACdSfy0trQI0PGXmwi58fz5U3v46KEAKNeEPBOAgykPTOfUzLRA57MnT53p5Jj7+sQeYr7DPRBDCgjGj6C7S/s/42EAnZAof/WXf2m//s2vbX191VnT0RE7dPCweiCZZepM54qM+DBTovjB/kpcfPDgvthhuZz3MgZrxJ4+fiIjKgqVxATuBzGLsSg4ALe21QQ6r1+/bo8eP7ZLFy/aRx9/LCMlro3OR/LaGe2FsMEUPmHSAZsUAQCTXHsxnUvLmp3Kz1PirqIjM7OXl5TLUtj1OExPuBenUezA3AJEpWScnNTxcn/ZU7heeCjAaBegc3Ky6BvNwmNXT4+dPn3Gevt6BToBrRSEcQLGo4DxZXw3x4Tj756gU0/uDhYx5GYVIx+vZlaiStXwJ4BhUUWUI6gHRHe3dEaxBIeRFEYw2J2cF7KEkPbk5zoCdbZSYYFNTHneqyNMXgGd2f/xC0CnN836A8+FS0v2n8N0r2M6PURF41zFAKngeyK4+n3w1zo+TbHG3t+8k3/+uaPbBdfScZDjCdmivi9mCuKABqPJg0B1aXpq0manp21mclKMJ6/DJptgj/nG1Q8+sBejY/Z05IVduPyGnTp7zhpCwpKS000a6qmY5ILTGvK7XyYsJTAuC4YKK6+ilB2fU6RIESz3Bp5IVWVu0dCgcQ7jo2N25+YtVQDZDJh1RRV6amJcTnCLs/P27Vd/0hDgo0cOi+k8cvyYzx5Fopp8227QyRp95QaF7KZ84ArJqIJRzJIs5LUF6HTwkaAzGc3W9lZVtFhfuOsBRpFxkhwgn1OSqsBKMuJBFmltc2vNGmsOmpH4LS2uuINmW5sKBLxHsttww0XeI3lcSIkVpdOJUCY6WJO3yNWvAJ2VQkCaVhRVabEvcZ/TlKhIH0rVgj/j1Xuf9zRBZ8jcMvPIftGKEsMLK/ldpYSWEygSz1g67pSbrrHBrof8yftKve9Wv8kxN3q5mzn4H5dAkbike62EXto/AYt1yaP0dIdcFyMvfXfIjsSrhNwuv8f7oPyiqnKpAoWbpgAw6TMC5MF0AvQk6RwcCNAJkzen6jEJ4ZGjhyUfgqWgp5PqKgATlpPAg1MmgIvAgysmQZ2+RZJbXkv/BsGF9QKA4jmgQkwCQ3JB8MaZk2q3ejrkikiAWhZrgbkNMp+hAZ9xSV8NCevps6e1/z1/9sImp6fFliDLQiYE08XxYyLE8bAvsfYJ6kieUCxQ2cb0i0DLX6rEyL1IUnH66+vp06xOjCZwCz195rT3RTY32+LSkirsJAsXL1z0fW9yQkkVIFfJtphOZxgkr11aVFUaeSH3kuRQ9weWGpVMS7P2FSrjJCisiWfPnltff5/On+Mi4FsTfX3t2gRlGLa+Lonx7//wB7t9+7ZkTiTqXG/2HTZsPaeSFNK/yTzCdkmGazVvB2Gla9avRIPe2sAxURHnnsIgJNPprqaxXwkcxJ5c6UlLeZUMpJDnx0xRjSEqnh//DwcZDjT9fzvgzTnZDhJKAy9dr5zk4QE+xrlEbIcZjbYDrnWyNzwbrAkq9tx7EiryDV6b5kSZKBXHWPRzO7upYw0ZsI5B41fKfMLrbi4HzL0+y5ZFTiMH5G2tYQbEEz+Y6Uzxg5mJdZxK11ZtdWnJ6jBYayvaB9gFcZzk3jJ7sa21phmRFCg0kJ6EMXvVNymQTtvIyKgKJF6QpiefYgcsE89om2JuK+Mrens107OZdYXsn70xRny5Cid3q2B1c/6oX4RMtbRGtadH4ppFB445+w3Zl0hg2XcARbBDGGUxnidflw0MEn2LEa1rjMzy4px6OTEQ6mzj+anbxNiI+l9rKlpsW30VAIaRDqNoKCjkwccOLlMrZ3BbWttlJqRCNwUgPY8NcrDdf+iIg87BAc0yVYFFY9OcvEBaq1qHnsE1xbOxsQkxWciY2V95NmX03tysAtvFS5ftwsXL6ocv1k0hW3Y5MbmSmFO1MWwofDrD7f2WxaxvGQmte9F/edndWWHxW5ptZXlF+4DYz1pNjumu8vYHBwXH5UuXbBATtfV17+kM0CmA2wTrRLvDhEANLQtINNl/2OPkoi3Ds33qE/78s8/UD/+rX/1KsQR5LawsRkLIUG8pZ1rQe1mnsKAwX8QJ/AX4Loxuvv32W/WxUwA9c+as3osHQsqGe7q6VUgEI8zOzYrxQ2ILSKOvkH56MZ3nz1lnb4/NzM3akydPxVCixuMPcl8mCrzxxmVJfaXS2dzQMwQxQi5/4+aP9vvf/4e9eP7C/off/Mb+y1/+T8opOUZMfJj/DPjm+gAsYTpR2Qzvdwd49UbW1wX0aGMB/A0O7LOxAJ2wlRSFkJtyLshUAZ1HjhwVuGScyo0b13Vtz545Y5988qlk6MhPOQYKnhQy+Q7M+U6ePKH+SthYfefsrL3//geaR8o+I9D58JHWpJhOJhO0tuj1xG5iNX2lxAXJYpsaBJw5J84HpRDnyn1PeS1u7hQkyOf4Dq6jJLjLS6FUcLadghIFYtYKo814Py7tFBn470OHPGYTY14LOqvpedVp1qtAHji8uuQQQQlWsBZVpq8Enb6osvofOKqQFroz3k5HympQkKw3+8cCIDgrEYldhX2VS2XR91QZ01AZD5KMXga9nfLaYDorvaQJOhVg6YGLOWBFdP2l/xHxu6iL5kyv2CwKA53K5+2GSinr2QtCKaD/0mPZ9boC5CUIzgJA9KSxuSELYiOg+kMwBXTOz87Y3PSMqo70CLnZx7BA59CB/ba4umo9g4PWPzjkzBmVdG3nDGLeti0c8qLmXQ3uRZ9pleksTnqng2ekNhk1iwKEZzg+ONsvTPWqJSOJC55fNapHTx49suvXfpBT16kTJ+zS+QsKEj0dHbavt9eePHhoX37+R5uemNBG8M6779qBw7C4LucpLKXCHEnBPSU/v+TmBK7yvijAxKY71G4wq9Pd+9zB1JNZejrXkdFub1mtrRZD6F1iKdBJxVaGQA46GWXiCWCT+jjps4XQlbq4AAAgAElEQVTtbILtbMTsaVuDx8kd3Xabgcr0cyLndcMcSTdCUgcQ1eepL9WdNNmkVOFcdyczNwnJ57UEfQ466cHZ6WZZPPtFZb10zfUdp1pwQOKx82komE4Y3QSNO17iyYkDw0ovlpZEFK+0XHI8S8oFI/mugF+Hnv6eIreIpzDBovd9boZpEA61AEq/vyQUyOxy1p9Gq2g+rDvZqmcnh+7o6x3E+r/+pdo7Y3arQAqVcqRuc3MKfEr+tjZlVgNAo5ruUtcJGxjot+MnjqnCOT09KTaB2wlLA1Dr6++17S2fD0ZFl74SEpQ2GATW+zamCKN6P68nQMK+MUIE4IY8B3YSMAq4A4xyvMioCMiAPaqwhw8dsaHBIa1RJEuwoKdOnxJzDis5OU2vmINOZFPs4QAMkhuGdQOYCbRHDh+xR48eayj2/uFhsZ6sYeRjzqoig2+wp4+fCaReOHdOzAzvp4ebtQ2Dyc/oreF6MfON3hiuAXIkKvuZwHnV2EfHAKpJDEgqOEeOh+9SUYBEtqnRFgN09vZ06z5TvII55RopoYdhaGgSG+XuodtKUHFyhG34/to1MQDpjkufnqn+kzN4vVWEhKKzo81aWznfRjEhm5us1kbboN4ZoytICukHbGvtiHmKzo65YsMfwKJ4mu01ARJZh+QHSP5Yhxyn90f7Vltud650ShWItuVgUDOuV/d+7X3VWFYBfxm7SWZYX1xrklTuBwmzhrNPTSmRhqVOg6Oc1fk60JksGfulq6rSJK00OovHrwSdXMdk1rw7Mq4Xszbxgair4o+jJYk/LOc6/YiMQtmsq1UD05yGzf+PtDfvripLsjyP5nlAI2gEDSBm3MEdDx8is7Kqs3pld8eqqMjPVt2V1VX/dVd2f4mM8PDZHXDAmQcJgSbQPM/q9dtmdu+VgAivbMUicKSn9+499xwz22bbtu1IXKiSIfaiYZfptceamiRkB62OZC5rRtU2KoUkgamU08sJKAFUYXeJUTTnlSsqKxdVu+PEidTa0ZHKK1FZt4SjxuKQUBQbKA8IDoMl6wUUM4yK8oGJGAHCQrmb38THZEyw0hKr8s4vSBmafuUOKio+uxgquLFADHCyWRB0mZ5g3MREWlmcE7W1raUx1dVUpdWVJVWFjRgOCMQfMn4KgT2o03YDYZ1JatqorFIDnbB/PHFK2Lqzn0Sv7ertT30nB0SvlS8UVd1mtVux21gn2GnsG2wPVEKnJxl1tCT7BRCNKjBga2j4jGIf7EBUyPNkuQvnqYixrT7NnV36eMtTVaXRqPXMMo2BpIomyTtsJ2vEF4UPKskS19ncVJKJXkfsuuq9paWiM54dGUntLccssen9d5Z0LklUFWkhQEWVs4KdFkja2JCNtdFNJWohAuSosllVrUonvw/oJJmDkBCzHp88eiIgxO9SfCDhBVMGdgr3CsUTMMdsShKh2GyqY1TSqOhjG/EnsFPwFWpxWFoUEAZ4vn5jVUPOBVU/hIQampvS4vKSABfAEF/Cfmqoq09nz59L586fE82XZGFpeZlAJ+eIGOrBw4fpyz99qUrjF59/nv79//zvde4Q8AEskTwE3JJsfPr0sfwRLBYqdvhA7CYxMRVNgCKKusc7O9SKNTY6KqorFFuumXtjfXkN60OFkfW4f/+efB1xJAJNtIpwZgCd0G6p7uIPWM/+vj4lQHku/Jxnf/XqtXTu3DkDv8/HNCosKp0kMKh0CgC+eSPbLqXa+npLYAt0Vum6SKJCe4XaS0WXBDK2nbXi+QA+uQ6ujbWksqq42luKqOoPDQ/rnFPpRKsBfAArh/eSb+9oV3KEGLvkn//rfz44RBf1apMJrJizMBEC7+ksOiLPqhylm8pJcWPhWLzXKwOdUQ1y5xKvj7lYRTwUn2sAwga7K2AMEZIITP2XlDFVIBm9V3k1VuGuA9gMELtAQd7T6SIpfo28TtLVXun8/wc6zZVaoB0SoTayQRvBe0zdcxn1sLgY7hzse++u3B15+V/5Z15+irg9Mo8RaJgDsmZ1egOWVpbVS0LP1uK89QQsvJmVQTRaYYUO5eDwUPrw2kepo+tE2qXvDGOJA6isVvDB9toGjDBqwmXZi0banlVOw9Hjj4y7T7/Mby4HMuEwi6ujlsGCSIytXiRQjJvOoeRgYTTu3f0lPXvyRHQ9MnLQo4YHTqWR4eE09vRZ+v6bbyRDjqjIh1c/TG2dHQIezAPLen0caFoVzCTq3/XU8npYzjC2xnoOtdHCNM9xl6qH0dckJKQK166oK9BCSLZgCAn8rWKZz+8kiFaQ7CJC5FsVdFCZxcEyPsEVEMExUC9R6WO8hISGnKZFwMMXNF5V/FXpsejQTIGNWwB0Ur1SpVN9jFG/zl9X4MqL7mQ9OYeDXPt3ZN6jnlBQis6e6XtAp0XMHiTabjGxCe8P8z60OEuWe/DQJYJmRrQIUVpVM/u5bBcvInvunLu4h0J1SJL5TlM72LOg3KizJnMP9YkANKqc2BpC2VJV0FxAKOyZX5OJT7mIhJ9PA50m9MRzMtC5qLl9nFdov8dajV4LGMKBABbpjzx5sj9tbq0LVNXV1SgLCk2RvUS/IWqqAFccGlRMkkqmzssoneSgc1PfI7CkZ5PAgqAB593T0533ME5NyZ7S74NDDNDZ29uvmZsAxMePHokWROWR3igCPWaR0R/U092bupgrV1EhcIFP4Yxyr+zT/p6+ND7+UgEUIkGATr4AiogWmbpyhYICeuzoxSGDToYYShr3wD6mwgCtCxB99uyIggeccla18apBCGtRbeJ+cbxUX0kUcUYIsNX/YgZMVF6cNkCCfQXo5PV8NlsVJ02wDOjE98bcVe4P0Hnr5591LUbZtWCthL5Np7rn9NqqVFeLvTUhGkCVCa7Qm21giQoXzwrQJtDpIEQ7vgA6w84eVYXF1rLmUHj5b2xOCa36PhojB54uJJYb9awH9CgbKPqEjL9k+gLyjfiMSBCVWh8zlFSJnbQcU+DEuhBEBtAByFvfLUltf48CvdZabAz45DlvO2RiY2X2wVYg8y1uU0J13dJgeee6ejp1Pm0e7puZmYQiOtVNPg+gBL0WMaEyPnh3RzROejmpePG8oBF2tLVpJArUdK4HUBmjNriWrY3NNKlzZtVzWEO0UaCdQGWD128zn7GyMvX096cORiZU1wlgkcwBGkdfZzb3O/rf5b/M3pGsAGCwLpq77Aw39bLT+uFVT9YzRn1oxuzWtoJMo/82S8yFAFY0TxdrtOrwvtZn9OmTNDM1qV7O8pKD1FBXlSrKWS/837ZAJ+tEQk7cmKjGBuVZbBNv+YA9Q8W4qjpV1tTpTHE37P2dvYNU09AkwNnLUHuEhCS8RXxpgld6f8SEsO9SX11Kz8dGZVvWV4yCiJ3leZColfhbaVnqO3kyff75F9aj7XNsw/OY/6GX1SqngAWotQDOYCQoQRsicqihMwuUQH5jQ5VdVcErYRFti87Kz1T9pJdbmg3GIqSCRUIN+876Eb/JP7u+CvuL2G1qckLPBtooIIl91N3TbX3jgM52m1HMuCbsJveGXfvqq69F9QR0ktx5/vS5ABr/DUgC0BRBJ7YRIIX9ou8RP4RCbGtLmxIuUTEHMELTxE6z5hMTjCx54f2RG7L7+KszZ8+mxubmtLiypDP//Okz7TXOcmNDk+i3Q8ODsn8kDOldh6JOUpEvGCPQa2HFAPj+l//1HwSUuUZ8BnacESf4PEAnoJ/vkXTkvsALPCdAMbomJ0+eSj3dXZq9/PzZcwFPziY9nSQeO9oNxHZ1M6KkTvf24MH99PTpk9TT25s+uX5dPhLgrmrr+Lizi7YEUvEPVAulR/DqlUArY1ao5mILNWZFoHNF5xG/SD84+xTfybOnekuy14ScYblUCsjiG2lPYdapejoROts70HVyz3y+xqwtLJr41DriSMawUv92TU0aGh7SSJqYXQs+QJSJBBWtI4BbQCe/W/LP/+f/caBqZlQTXRQjeiREidVpKeQtC5TPjDoTaf4CHHqr0pnRaw3ImiE3RTkMtwIup68ZCDusesnrrTfUg9RDkCpUSJ2i6YOmyUbwHcuu5RLrdksW6Fpp36gfcT9BleHzCNgk6ezqaRHL2pIcyQYfuqb3/8OyppGbKyyalcUsQC4A6gir9fchCuKRz3inas67ryOXeqe/LgduQTO0C3EAT9Vld0/N4khBizY090aUBjIySwsL2piV5WTZq1JrW3u6ePlyGmHoLfPyXk2k5rY2zeik/xGJcsTgMdihKmeQPBdJMkVRL2xlIjyxblZhKyY8illsJR/0MH2Zs62UL2owIMMQE3QRRBLM3Lp5Uz2sVKIQDTrV25euX72aXo2Pp9s3b0ph8Mrly+nSB1ckle68LN8OntEUlU0rqJyp7Zb31KgdqGjF3bGHMipOQzO5QqnP941k1Xe20vYuM7z2ZAgxFDhO/h2UMqkEEswIdLqIA6DTxUQkGFRRpUo017msWU30QZj0PdUnXovAEMGEKtr0JvEeAc48cUIwAVCoqma2E4DYQGd2Tg6daad1+XM8GoDayh2lylvvo86Ab+s4MnYcfX2Dop4dHD9X/ktBOYxUT9iDgxKqjN7jrEZ55yW4dD3RqTqDCA6UBLJKZ/5U1WCTlz0DqMrAGeA08SAUBwmmoNdCVwslXKviM+y7ZH/X+mgz4BwjU+wMaLwEQMIyEDYagmBPwZCJejA8GyVZAhyoTC2tx6Qyu7TI2JBpOfiBgVOqlr95M5NqalC9swHaiIEAGtlPVA4554hE4aiUWKg0ARnoUnLs1dUSGSIxR28LMzlxaPTW4FBxUJNTE9pb0HaxqQTlVDoR8WGWFwHNo8ePVaWFstPW1iHla7K4PPPOE8dTb0+fwC8OMHrGqMJifwZPDkg5kN4cKp30dBKU8flUB2AMACzpmWHtRmAypP30eua15OfpW4ImyDXSW0rm/ey5s/JNAFkANxnvaBeRzyotURU45qFB7cRuiE6IrXNaOlsPWhzUZsA94AIhIe65/+RJ9eoBjKHqGeikYgPTYU/Bz/c//qA5d5tbG5aUykvr7iystxP6XU1NlSnTVgF8bRQK55A5g5RGxVmg4kFFlJ7OKpvVqSpn9L45lbPoKzPBIN97otm7L1U/siefMtsTTiyLH6xyFv7VjaLsQwYqs3P9tq0MG8H7k+0nUcL6ERzRS0SABSDv1HOy/cTsxWIlNd4j5vRmfibzrTnFUUDEk1HWd2qCbgKVavEsaFmoFdySU1YpM2GoxbnZNI265uKiVeuY5wu1dmtD/21zKPe9l5PP2081VdWqzqMbwBkieAZ4UK2nR42YifvljHGOJDanBCAJCxuDo+oewWWNidwAhCpqmJddlvaVSCTxaIqvloYttjKYobQRNtDorAUAII6NF73cGV+WcLQ4KtaZ/kO+z3UBRhANo4IFGMI+8B6ipZYwX3RPtPvHDx+k19OTKe1tp6qyg1QhYWYE1nYktoZNrIB+THK7NKVaGDeMB2NOJmOjZAsBlfwtnrRAJ35N+7q0XNRyLHhD8zFpTXT19KQKqj8+xkdJFI3F81EwVCW3N5Xggg7J/irl/HgiwxJ9/CH5eJBOdHelTz/9PB0/ccLXgnswRXs7r0YlFgNob1d0amjUpkUSrRI+w5n33UFEaF30RnsGNpaML9qBAJ0ARH4Xm8S+AHhxHs6NjChJZroQO6lcok1GH65mP62vpZfjL5R0OnHiuPWorq0LWEUiAXsHAAJ0Ejt86iNSGJlCBQ31WpRynz15poofKqVQWAE0JNawgTxfACFg6datWwJ27AWAGmcUqi97iT0hMbgWfBSgczG9mphI4y/GrMK2vq7XAsBGzp1NzS3H0uLyskAnfacANp4fwOr0mTOiswK+qEgDOrku7B2L9fjJk/SnP32ZHj1+lK59dC397nf/m6qi0FoBgrBPGLnCeePfgER8CBVkaPI2lupAyVX67WHY9Pf1azTS2PNRVV5h9Ui9tiSpYoyfRT+B9ca/Pnr0QHNBUWS//vF1rQUJJO6H9g/ibM0vrarSPcPw4exDCYZaTSWbGJT1JYk6/uKFCVtlYyArBDqN6bSvcT7cQ8SgMFT4TKqZiwtL6m8lvqfaSc6bSicifVBy8ZUkPokDaCMh4FHCheRqVaUSxOwbkqb4OOwybTKwUUgSG7220npcAZ2R0VMgJlVMy5rz7xgR8hZsKVQ5i4G/7Kf3QCjr4sp1EingMEdvZwZy8x6CUFWy+oZXuY58cIBOmxN15IsAMLTNHcSSxeZ6yHBwL5E1LTpSZYeZXfYO0Mm9sbimyGaS3fmXj91w3k0Bd78b5R3Fh4VfyCCfoY7MkWfVv4iw3yVIk71vDhx/1QVEqCwnGr9rHXfmmD36VtCLhz1wcQSc/RsBT/pKaBLnD8aRJ04lhWxX3ymUbK/I0P7y8GE61taWLn/wYapDUc2HUtssMVy3JSKs6hkjOWwtQtgoJO4JxLIqKEa4rNyEKAS0DAUFRcuaMnhHp035wmTFT4dDEsHROIGUNrc30+SrCWXy3kzPaEQK/ZyXzl9I0xMTco4NdbXpN59cT2fPnxc91QJLV2UU0jXRAvVOOd74688kaJp2JiT8gcPQjEcUbGPmnHZvVunc2mGe15761chKqcfJ50YKUGd91AY4Wbx9blRCJGWq0JZqdl+lvk/gq0pnDX1hVVbRTCVp24ENnwOtz8Q9DDia6bDKBzL10C8xmLwPWTMlEzxJY8kek7bX/tbDiBEQeXUzsi+HwShrY/TiOMN2XMJq2LPOf8e/f+RwGq0v3/P2bwOtBjqjnxOaa5zJqHp6T2bkQ4q91lluLoSI8sSSLpu9TvBAdRPhHwAnwFNUahOO4kLI5kMfsyDWPh9wlGXBXXjFaNj2J5IuJmjkoJNB1a9f61kwpoNghGeKM8VhAsCQoIfmReUTOiZ/AFEkHYLyynmn0gcllYypsthOswbUoqYJ2CFQ5jU4OnpJAJcI9JDp5N4Y4YL4Bo5XqoZLSwLBAp0dHaJqPnnyNM28fpNOD59RUIgSHt/jvjq7TmjUCb+Pkl7pQYn6UglIqKyglKdZZ8+eCTADPrHd3DdAcnNjS/dM7zbUNDLiBDJk3/t6T6rv1ehr6+nRo8fqcb1w4YLWlkoAThsVQAtOywQIAW84UyjLvB5FRgBwOcrQFcxVpApC8AntcEtBuKqQFeWao0pClIAFMLa6aqCTpI3OHUngfRtb9dPNG+n7H75P62urrpKdn5UsBeOsItaxtt5UJAm8bM6uK2bvl1h/G/CzvFw9nRJbKncxNAedVPCLidqwIxwTVQ9dBTPOvf72c2lKuWFzPZ3oCcCoxriXdzqrU1Xdfwd4KcYWQZXV2S5JCrDYw9h+gBnPjGfA/iYAUu9tuQGECPp1nsxEOA04T26beXJml0yDJwr9TIePcXeS2Rgr/Pm9OvMAawJ4oVd6dmYmvZ6cEujU+Ar2DIqomxtKPkk4iAqejvmuwKookxWV2m9UjxD0ojL1ZnZOQV9UGwmoY2SIdhgJPPwhl08/Z01tanZ6a2PTMQnoQK8l6cvfMF0C2memSz7CE/Aez6mSh230Spolar0X33OK8T1VpZ0pR6KUHrDZuTc67yRssENmsW1fso+gq46/GFX/5vbGatrf3kgl+9salZL2dwXMywHQtHsc7KXKshKNA6GXEVtGcM3oEsAfoFP02sQ4H3yV9bamsgrdM8yeto7jik9a29tTWXW1gU5PfnKuqXByW9whtvDZ06eiQ/JVW9dgn4PYjwu48W8qzSjBfnz9EwX4SqfLdhfEIFOSHYKdxA9JJiAWZXubKQkkI631ApCpatLmlvWwUvE92FdyiNfz7E1oiIqp0R3VUnNgvZjnRs4KDBG7SQhzn31mSRQ+E9AJoKPvEVYAIJKxJ4CbiKOxoYBF6LU80+vXP5G9BXSShPv8s8/S0OBQGns+psQBvwtN1EAnM1LN/rGGvM/PP/+sSp4omUODSjRS4Tfl7TLZIZKjBjoXBDoBxrB1iEtIMpDEHDl7VvuaSifCO6PPAnSWpKamZgEy+j4Z4wFrZhfNkfo6KbGCIZ48fZa+/POf0/3799OlSxfT73//HwSSAZBQXmkzGRk5I5uCqi9JUGjI3J+YIbRQ7CcBS+6LkSgDJ0/pjAMAHz9+kiYnX2kMGeehpbXFKp2AzkZYPhv6HKqdzc2N6eOPP1ZFENBp6rUv0+zsnPY1n8U989k8a/wQoA6Buw8/uCJbQKUzxIekJ0BPZ2VlVunET9GPCisooBN2Ep+Lj19eXFbymJgXBgWjgfBlKBaLPeftZzwHVPEtSW49nSSfh04PaQ9RaIDJg+8HUCPe19XdpXPByDP2a8l/j0pnVouwXjE2OIeQ6klU1gyHuIkqxnheeYsm6KLDsHjS6H3mtGJItEuoF8AlVDyjl+UBpQVbYf+9MqnKzWGF2bgu0dn8i/ciGGBxUH07CqCj0qk+igLojEpqAC8qnRgA9Uq8B3S+XaX5FRCjCDrDkxWKNXJlEdF7wO6U//e8+f8o6PS3UYBt1WO+bISLy/vI+HqQDYd7Z1u9S1Q9yIyQ2UEOHodIv1JIf5M9R+ny3IXzkp+efjMrquaZCxdSQ3OzMq3q6XQSDz4qApnImlJ51v0Xq7+2KBYPBP3br1vy+ATuDn48trB+Oe8Siuq74Yu8f8/hmADQzsGuAlioQ4uzc+nh/Qe4x1RfXa1g9tWLsdR6rDl9/tmnafD0sFHohBRsTwZeD5rarwed+fPgvq0ywVlEGt76OqVQ6nFTCAnhwBAkKKsoE1DE4LA+UWCMfW51ZAOduZAQvST0hSGkUG4B9CYObk+VLva8xDiUQUZpmL4hHDlz1wgYDocsVG8Yyk1FDKes/gAoqhGghCiIg0yxHMQONMcs5+sVu0hAFKnkuq+gtqqP1IKjw4yDnF6fV1gNvBVfaz9TWiz/T1UZY29YVdMSH5aEyTqHQtFSiNmAs8cXvgf4l/Vl5n1u1hsq4SAUC6l2OvXJAKeBTqPgAj551vaZZl8w9HYdEdRnYFPA05MVntlexGm/mlClEOcF8LJ+TAa3r0uEBJuI88duTk9TdWPsTpUCW0Qb6Neh0o2TIygxFbzjokfxPthhhFsApYAWMtg4dl4L8MR5Q6Pid7D9gE4ypmS0FWwySqK8IvX0GOgkq4ogwquJSY0fYETJ67nZ9OTxEwtaj3em3r5+VSSpdHH/OFL2GVn/vp5eZbyh6DJ4XH01CBq1m+ItYhcENig3wtIAdCIZj8M+frxLgJr7IkgiIOA8Xbp0WZ9D1RgBJAANvlGg08cXUblYVN9plQI+gm0YAcr0+wxgmBSMXOC6mTnIOs/MTGkH9gE6y8oV9GFHUMMUvRY2yN6uqrS3795JX3/zdVpeWnQlWGvLMEDgZ8DHGalXs7FOoNMU1zlXZKcJQAmQ95REYjsRWLBW6ncV0PV2AGeKBCrhbJr6qCVis+qhqlwmJhbjv8RgCtNQUI22LHwICRYSy6IS52NN5PcLydcAn9iUUFckIATASzW5qUkBk1HA6xTkiPVBe4yzt+yaHAwXwpgA7EWWk2U1zR4HeNYJzGbmhkexfki9Rs7ZNAIADQBJqjUATsT2lpeYO7mhHm4qnPs7WwKgFS6qBNAhAVVaepCamIVbVqYzyNmh+kMlnfFB3KPiM/ePev4uQEPyEN0EbDUJ3YamZiVu6OesrqXKWa6ZlDBaSDDCYAlylA/IUYIxJpHbzFLT8FAcAPMjgLn7ksy/RJJBGUizy5YIS2l9fVXAgW92dZ1Q1QOlZGwLX9wPyZT1teW0sbKUVhag+q2kBPCEGUKCg9YOUV+tOlzHPOj9A1WhqADt4B9VgQT0kig1hXySoIwEw7+VVlal2oaG1M2M3t4+9bjtC5BafKpCi1hBRm2HZYTtQyhnempSdNWGxmNpc9uow+vrmxZz6PiVpvbOznT5ygcSUNOeVe4xtE8s0UohhCo11U2Nw6mwynFQyaXIq/YYkpE2soUEGcCR9RQrr7xMarbYKQJ52C0IhakVZ89GndCLfqqvX8+BuI0EXQY6JUa0nsbHxwRAGXVCzyoAHqptjCTCljE66ttvv5Pt+ujjj1Q9/e677wWOoKaOnD5jY0JeTQp8oaQMmNZoqQprL8B+Mev49u3b6pnExtKeRAWMpB/XWE6ls75BVcGKynIxdQx0jmvv4JN4LQI/VDpb2lrT0uqKgc7nz8VMI1ZpQiDu9HAaOXtGQJLfQ+MCcE3rF6/hGr7881fpl3u/pDNnTqc//Mc/pPaOtjQx8Uq0UAAS7wF+EOhcXJQ4GcCNSqpm3Wagc0LJFMaXUCl8MfoiPXr0SGvLvuf543sBnd3dJ3RN+AtUcame817Xr19PtJhgL8ZfjKfxl+OqHLNPsG8kZTk3nBNmTONfBwZPpWtXr+q0IqREzyyMQ5IWxGjEgewRXouYE1RpnqfZX3qDAZ3tqnSuLq8a6FxZkS+VQFVVtfw8dpT9CXgnoYvAUSRA2Gu0VwyfHtZMa/YIdhlmwJPHj8XEoDpMhRdfKtr2f/8v//tBADgPnxTYZnMpNVT+8CgHDX72Xk8ztg4AvA+k6Cz8R0b7cXqtGamgt+aODGcSoNMMfR5MBsoK0Gq0HpeJziCYq7y6c8Hxkw3ivQCdZE8OVWW92vo26CzSf8hoGV2NIJzDFDgw80oFWspfh5r5K4pA9RBcLIJ754Bmrz2yxoc/z94lnkcA9ndfUzGveZheG72T7nIzii2VmXAOOD7otW9ezyi7g8MHdPJ9DCbVDgKwzhNd6fyli/q7AvpdS4sUUwGdpAd2feYZ/X8YPLKiOKLGJkQEyEp57twrnoHqDJCaumBk+HCMVFtCIdn6e6kaedU2I2Q6zdWz3VAlY+VwwHslNryZuaSIJdVWVqfqigqJCN2+/XNanp9PXSdOpE8/+1TGGsNqdSgLnASGM3l2A6b5rHUAACAASURBVCN5N+Cv2CERfKUSXYd6PzLQmQ84ByjQu7cF6NzbkWGQaiUUkgBBBQB+GHQyqxPxIwJjm9NpYgul6hcJFURTay5NKA1bBtmo6nbPUS30RADEI/Wc0FdUZ/PFNpC1d+qPJwoMKFpCwUCnRYAALnveheCzyHhQyTsK11Fhzan6sV8tsIwVtydryRsLp/Iv/5nPDfXSx+FKZ5YMcgEgvwDZyky8wgNPS2rrSyuTRd0+psHFgwx0mrCQ0WsJFHZFu41KplRzFbDFiAdjGxjd2Gh8WZBOos57gbhP2e+9vNI5MTWlQIdqEJlrgCBODxoqX1Q6Wfap6UkFQGQ4mffFOUQ6nsDI1CjfyJGhRku1gsCBswboBGBiX+mBxElBDQLU8l5kwqGb4ewQrlClr65O94ooDmALWXWAAg4YOtfL8VdS+hscHE6z85Y1tWxthxxws2ZzzgvcoRqIc8XZ9XR1Kxh89PChMt7Q4QjMCG54DWNkmhuaFEQQyJw9c0ZVJOi7AGxUZDlDVBbv37sviuqVy1e07mT2yXKjkMtXEXSy5gBZAkKAPUmiEgJKlGy9RYGzsbO9K9BJoFdbU63eeIAU9Cn6oEUB9rl/rC2/y7PEN95/8CB9+ecvTb1WCqSWIDYaunemeJ8nAh71XukUnRGgsWe+bHtrN22SENI5P9CeQGRCtD0XmdEOdjCVAa9SAnJrU+F+g5mkfnGqFX66snOdH9ZCSttUNMN3Orkqs1fa0550Kqazgo7Ls8TH0BtE0EywTSKAvU1CgYo7fYNUBwkwda2iPxp7SyvlIohZTOEnNsCTYoQwEwVmEd8KNkEkSC2+iYqo2RkAi5JNqsYupDdT01JfVSWJhAE/U/+rgU9EXejro+KDPaCa09qC4Bf/3lPASgWe+6OyEn2Satug9WeH/jujTtLyIKVxr3R2dtksyobmRhudwr6B0qp6qs+P9j6/nGIbdt38osCth2J5AjOnFUcil/2dJa699SIShpwHzhs0SSpZgBOSHJrZ6t63nNE/jEzZQdnXVGz3djY0qxMRQ0vgYVdhiuylXcbNMCJnZU3iaSoOaHQOgjzGfuJeq2prbaRZabmAd0t7R+rtP5naOjpTRVVl2vOqL8+LZ8c50NlWgn1ZIIB2AcAoYJKkKnPHqeYQs6iS7uPCsGEjZ89pvE2si7mQ8FPW+0yiOHwU9tXYCCUCDKyVVTqtr1+zure3jWa7vaWzxplmD9Lzid3DZ2NbAMBsgObGJqnXDpw6KaEefh82G6CTZ0pycdNBJ/fa29cjiiX3g/2y5FCZzhV77rvvvpNIzIcffJC6u3vSDz/8KDD2yfVPVFHFNo6Pjcs+I1hH9QvFcrUXcJ2bm2Il3LlzRz2T+JHh4SEBWGymgX2rdLLfg16r93XQCSWV1yDGwxq3drarksYMY4oBsBzAGYwLgsrKvaNPsLK2IjsOGG5oZIZ4aRodG01ff/11un3njoSJ/vEf/1GgjvYPejLZA4BRKndUJPFTtI6QdGBNoOpyKKAkU+kkqYkQ3QYzM8deCHC9GB+T4rCE85qPpcHBUy6q16RCAiJEd+7c1lrQ08koGPbby1cvBeilGL+xqZgWVWBiTnw/SQD8LdXPjz+6pvPJNVMdJWbFfhKjEbsRr2N3SLyGHTEcxCi9CjGQoNBSncRX4vdIcOxsmSYBIBU7yp4L2iz+y6rrluRAOBA6MzRrKv9R6QR4I4B3vKtL9riutlb7tOT/+qf/dMCGL6T1dIi4WDYCF2ZCBJ5VVUCzl1Uu9cFk3Xz4ddAlOGcZYIDG42ImosWGQXfQYDTcEqMqqY+KTKENHs2ck3uIoAvayIajoNOySkZJtCZXDht8AjYdD0+KtQUnEcFDsdIpA+79CryWoJ9FhhKgym9G1Xxb/OQwpCj0e/xFrFFQzDxa6XxHtjVLIL/zPY8G1fkavg1Q7WdWiSmAUAXtLG98klOgfZMRwELNQO3SBIUWlKWMkSpkh6rKK6y5vbJKG/Lj33yS2o8fT/NLy2l2aSk1oMqHCmRFhRzGimgMT5Uh4rMvXrigRm7UyjKQ75UqjCfPUXtvf080K4yChE9aW0Xt0B5S4gLlxkiMyPpnPXLBHg5BAm4X2i+9phj/p4+fpNGnT9OZweF0vK0t3bpxQ5m6/e1tGTUG+pL5Yn+JeuVAL4agK75x9dpDvT9/YS9kK+6VTonC0P8BvRbQJxWQHKQRkOLA+JszoT4ugYEcAOeBkUNrr3SyKlD5NDKlwnqAVNFEHAKV2gqCVSjD1v9pfSs+6J3+nYyiahEv9GTOMkZUoFNS7xvWu+MKiOaIrWfKcBUZeSq6GLE9q8qoUnCYKm9n1vp/s3lsHgkVE0k5tfYwxTYc/KHXFq8/C3286CmqoINiUac9MaGzErQpr2462CxWOrXSUZL2KqUJA/kgbwFF7+v0sSkAT6vwhNCQpyuy0nn0uFrFM8C1+jq1Xta7pj6jvV0XEppw6fZNZWpxMmSgSVJMTU7rWbOXkVen0smZJxNL9YDzRQWSvkCotTg6AkUcCJQcgc6yUjk1KjD4ERwU/TAEAFQG+V2k8aHeYH+nZ6YEzsh6cmYACewF+jQl0lBfn6YmJtPTZ89TZwcB3FnReRB+2NrekgomAJXAlc8QbbilRfYe8SNAIxVPQGdDfaNk3rEPnFOCN+6L7O3K0rKqoIxEoirw7Okz3VNvX68AMcHXL7/8ov34wQcfyNXQA8s9d/f0aBdqph7BoSc56Xdh/9NLyt4HdHIWbU6w2SLYCjhtetMA5DBFCJz7+k/6EO5t9aZV1lhPJ78rP7azrf7Uf/nTH9XWoPFMMY4lfKazinQGqyqVXAB4QrUtK62Q/YCCuLuznzZ3ttIW5xwq3rFWgXJ8OEEDQBkVVAOyeQJIgWGMS0pJ1SX1HHnbiXx7RvPOAVpQDMLDmE3xMUtKyJk90+cF4IyKZHFMiwNd1oMAmICO/8bus59IJBCoEZATmFpW3/vvHKA5p98tsLMYCiJmPFhTVHVbmY1PyduA4jqLrTyWTzMbpZEbLnoDSFhbXkmzM6/T6PNnaXVpSdRNwCagE/BEAqJJ82YbRB/VvxsbfIzIWibowb0SlBLA06qETWU/wziijcFiIgOeO/SIQjOm12xgQCNTsOH79Pa6nZc266E2Ja9iet+jZptmia5IbGR0kcyLhXCUxVZexd63fk4lQmusf9l6zCd0VmE1QDmEwh9UYQAfszHLS6lkYgN3NKdzaX4u7W5spArpEQC0t00FeHVF7wntUowg72/fR845WVLG1HsZm1KdKqoRk2lJx7t7UptaBFDaxreVKwHL4yPuA6TxhbosAGDi1SvtBuwECrVUUpdXV9L8/KLshJhVtGhVV6uqMzA0JJaX0Y8LbT2ekeRMAQ7ZG7SKAAKMQUAuEjBtI2lIKsO2op+TOFYx1vqawKjF5Nb1ZMkfTzYyJxfhpsYmzRkfHBjQ/dBHSubbBdu1z3R/L1/o3hCzwQ6R2ABUBZWeUTeIKwI6SUReufKBWhgAnU+ePE7Xrn2ULp6/oJ740WejUilFMCpAJyrK2EhiQsArNvXBgweyq1T+AJ0a1+RzabH/Rq819Vr1TL56Jb0BABFr2t3dlUbOnbPpCGtrqvAF6GQRERIaHBpIJxllV1aa1jfX5d/Yb4DFsrISAbSvvvlawkaMVvrDH/6gxB8qubwXZ3tk5KzsH739TDPgd6HYEmPCtGGvADoZe6VK5qlBUVNfjI4JqAIqYQCCa0hsnjx1MvX29mh9wVesPXRjbCGgc/j0kMShOCP4oxhTxj3g86CpEjuxJkyQYCzORx9/rCTVi7ExWyf6N7Hhom0zI9UqnSTpcqYTYkqMZypXgqGl2ZhCPB/WWJXzrR1R/HkWJFp5LewoKL8ASSji2sfgxNKSdHrkdBoaHNQ55Exw7fhsWmBIOOMz8auqdAI6VW510BEGVRmTZLPFssZ/B6Mgd41fYAg9h2FjXRcIrYqy7jsrnUfmdEb2NH+tUTgCZxapOYJEARTdsZLxCGBxKIZXT6px2NULx/BcNnSlzV+zRninbfovHq502mflGT0znmSaMZ5Gr3Uw49cUnx80HAt886sqVjTfizcCGL0HdMoJBgD9iwA2fhiO03HWoQpP4TVk4Ap5aAGUQ/1vOfAMWqPRPZDsnpNaF8EfFAZK88hwY7hK6OPzahYiBsiInzl3Lj1+9iw9Hh1NQyNn0iD9VKiJlZSkpZWV9ODhg/TLvXuqhFy8cDF99unnCkKNTut8UahcDlzYoxwyFMgwkmSsMHjQTK1K4Ol/FzrwIrElNKK66SUCkxew7D7gkTjxNQbvxcvU0dKaqsrL060bN9PjRw9F8xk5c0ZUEwb2qjrqVJ5wMvbMva9T1dzII/8lxJlvGoEH+kYcdBLEClwIdBq/lufBPt/e2ZATIxtFUBygMyrBuhKtWcwxM3qtBoeXlaZy5rlJRMQk2+lN4ZmIbueBhGa5qZKrhttDM0ktZVEqeozeD9BZU+PVpw1XCvbB8D6MXNlojWEh8N315vVd9QLT/22MB1+PomiQqz/HYaDaeOQYZomFCJqDjkqlMw8ojZ3hFifP0AesFcU2H7+UPTU/p6qee9U1wGaxGuDlSPs1r7paUGFZ7BLGngASd3fSHmMyPLstUOpVzuzzA7x6wsTETAJ4mpgQnxeiQlbVMYA1MTUhJ4XDoAoJnUazN9VfaaNO6Lmsq68V6AT8MyaFMwwg1Vyx2lqJa9Gzw7xXnAjvA/MDx8v3J6enlJBjcHZjY7MAAY6djCszzABziE+9fj0tYSPoS6wXDoxAmT5NgglmhuH8njx+quzw+fMXBG6wDQSXgCMCJEYSYHfIBAMuWI+1lTUJlWDzH9yHGlsrJw7Vp729U34J1V7UGslIQ9tiFm/rsZb0+NFjG8I9MGDjXVbX0u07txUMATo5C9DD+JusM/sIZ6/eSI0SSmn29Rs9B/VEsX/LbJamxZom88z5BXTSxwconF+Yk82EXsvzYcwQwTOAQUnbkgOrYuyQGR9Pf/zTHzW8HPuGv1TFTVU1U5wNvwXopJJK/5AF/WVKWFHt5Hhzurh23oM5a/Q/SrBoZVX/bmhqynpKNWeWypxXgUJEiYBvfXNDwQQDxCUO6H0+YZ8OATM/qIfaXJx6GOcL36297OAzKI+WTCbu8L551M+3t0U/iwRVVD+jQkOShf9WMlsqrBaQi7Ium+KgU0DTg/iwlSbx6NjTHG8AcDvS9tyL3tZEIU1hNZgOBPmwVOjzenT/ftpYW0s2p9fGfUAbZS8AMlG/bG9rFW2UGAXm0OLivOIqAmYBaJLpqN16wgPlTN57fYMZhvhSFwYqM+psY/Ox1HvyZOo4fiKVVVWmg1L6GqknQjt2++fMM4En/b7ZebEpBGhsj5mQUq6uGoWIIuC2krWNVaEKxSoT2GJTAE60UOGzSRpwVqkMRsxpAj5UM3dTJdTT0oO0vrKUFuffpL2NzVTJ3E3t412B98WFOVV9DXRaW43YN9wX9+nVR8BmDcmw5mOp/fiJdIKxHvWN8lNK7Ki1xJ6/Wla2EENZVxsRwIfEKTEiPdg2tmZf189+4z75TJLnxCpUdVCwZaalJi14LJWFVL7PSPpJsMUTrcTg2H7YGHy+rfuergOwyb4hxqLaxDnEdhBzY1ZMId9acbDZvA+g6OKF82kI0EmCytkw2slonFSUp+3NLQnn8FkxmxOfwbkxheFS2VaSjd8COpeW0pUrV2Qjf/zhB4FHbOOVS1fS/Ox8evb0uZKare0BOutl/4hN8DP4iXv37ukPcTR+B9AJhTyqy7AUAGX8m/XHF6BgS1+/xm0cpNTd1SWByo4TnbI/tJCQ0IH2yb3hf04NnErDQ4OptR0BufW0ur6aGpsblFDlmfOeX3/7reaGwtr5D7//vei+xLQAPuwKlWL8F60dsHkkcgTroKVVAnyclemZGYn+sE6DA0NpZ5PxJc8losP3AXHseXr4EYvr6+u1JOnenui3N27eVPz92Wefqkdzbd3GIFEpBbiRaOVzSKKRuMXGYv9hDJFg/fj6xxqXg69FYAhdBmJF6dRUVlilc25W10FFU367pjoDnVw39Nrd7V0lYWECgXV2t3aE5bhXWIcGOlFwf5OBYQ6ubGBJEmDGz+NfiB1gRgE6WTfiBe4bP6FK5//9X/7TgVEzfDaVZxjD+Ev5ToOnzfBm6m2e1aNsy2aATmlDXa1KYXT/XOzHaLGmeBaANQsGY0zLWyW8qLgVq5NWQZXkdj632oU2LLgOB8VhImjXZ5eZuppk3wtzP9mkBA9BG4pKahFYWm/ahoIYDf6WwILRIezL7rkAGfKA+QgAfR/kyN/p/aDE8uX/A18ZpeM9mqkxquII0LVX5wILFjjkfXIC89D3lhaUdVd/FPPn1tYUQFFZYIAz1UKcTl1DQxoYGk5Xrl5NqxvraezVq3RqaCj1DZxSlQ2Db7Po5tP8gs2OwoATcDJOILtnp8NqJlhKcjY095NtQj0LmiCBL8GUAYpMWjUD1sy1hILAwWxpPqaSPwZZaqGe0FC/E5mcnV3LmZaUpInxlzK0UxNTmn+HsUXdDHl6Zo3aCAJ7PtoXAiWxkq5y+Ba8j93jvbvaSl6990HWgEqrdFqvBoFj9P1ZVcvmdKpngzmy1dXqFaMClb17tudztV8bEG9VTOi1yOorENEvWRbd0qJOC1J/md+PVwL0XPTelrTCRnCOoNcCMETFXt9wUQoTnbARTLmQkPph9i2JQdBA4MTvBnVPCQcN7M53JeqbcfakUug7xByq/V/0b+UV5ugDPlzVZ709/IyTrL0Vo00sWIhKlY9a8Z9Hr6Xqjy6MpevyWFXg0oNbo8laMCoBIc6U+jkBnYgK8cdotrrTbLTD4RmhQdXM6bXeyxnBPqpyeyblj6OZnJ4U6MRGm0rhCYEqdiyVToQLmBPW1NyoBNL6xoocqFQyN7cEFlGqxaGT8eZ+AH4AK4HOslKBSFRY6e3g3DY3HbMM9Pi4bC7nsru3RwkRMtb0jpCFFTV3blZ7vq+nT5lmHBMO6/79hxrZgyw860mAQ0BENRLnzWfI5qyvK0jhC4o/w6zxDfcJbCqq5NwnJqYUDLF2JLQA3ZwnJOZPDw+n4x2dqozShw7li/cjk3vz1k297+XLl2X7odjxBaWeBItAgIR+LEnD2Af2LUJDUn+kv5kZljovJDxKdYbpneJo1Tvo5JrIZDc0NFkiCQVKmCII3yXmXxropHL85VcMNH+ZAUYBAk6mAwVjEZSol5RRG1DC6FsDLId6LTbEutAIlgGnNUr2oGj8Zm5e4ipUhk2Ex5IZUkd1ERONFytD9GhVCWeCVIBt0Gq596xCKjto9lgchUzULGfWRFI2fqcI7sy72pmNinK0T/C+1gpktPRI+qrqJIaWJbpC8KJIiVXS0fsT4zPs72j9MfBl9vxwe5Esgm6r0COq52tVUqp1nF+SRnyPBAdBJKqW+4y98P2wz6grsRv2U31trSoufb09qaG+Tr6T1hXWmAobgarGNETLSGmpkjGoqWsI+8aWAnn6sGSTAWfY46rq1H7ihIJWqp2pHODJz2zqpWi4bs8tnFG5z/2QC5/FAgmYGZDK790SuLYmBkh5PjwTGAf4dF4PaAY8wzIgUIU1QOxIryr9uPgbTQ9gkIsUxAGeJVL4XZyfTZtLSxqwidorQJ0RbVCXRbVeWzd/4cUAwPR+SbnuATBIfzSUWqjGMCWaW0lMG+AU+0AzZO0Z8/wAfVLc3TDVWN2TC/Cwt9Y3ttLKyqrAPwBUe6SsNNXVN0pdm/YDbKaSs76nLOefx8OWLN465Lu26fVcXzd1YheDW11dUe+5fqbezR0BTsZQYQNJjrFHsHPEuttbsPu2UnNTY7p04WIaGjTQKV0LZ8SIQgzI3dtXFRcw0dvXJ8Zi2MeIlQN0fv/9dwIbgE7aJVChpWrJvz+8cjXNvZkTxZPnDAVZPeUNdRKbC20VAMvdu3f1e8TRFAnoH6XvnH53PlMJlpZj+vnKioFOxH1mpvFhJDGSfBhzOFlrWgSoDJJ4IQ4lhsCOM1blLAnF1pa0sDQv1k9rW0s61oK4WKkSiN/98H26ceOGbOTv/+PvBfq4f84T68qcT/zU4ydPVcm1cWHtukd+BzvLmBHmhCIeB6MHv8L4FlgpjMMSXXXbxOvoRe3r7Utt7a1aE+aPokbO/vrkk0/S+fPnhDMA0bST0KJCUoN9irowCWD+G3YhPp0eVASIiJF5jojhEQvDRARjiV67Z6OlVpaXbDSO/HaVXBKvYa0BnfQD25gz9tqW/hDL8fw12ztAp/QbZgXKWeuoumt26vBpJXxINvEsKCAB4vEl3Dv9umoFoKdTDsGdQlbX8t6KEAGKnxcprzjEoNjI4NH/5dUti59zVGjvY4fcDruFxOZwojKYO6LoRwxDGKFlUYjIbORh5xWvV0CufocdG1wcoNODwvg9rpHmZBY1sqpGrc3hHQYU9M/GCS593EvmgP41oLNwu7qVI4gyD6d9rYre0b71HhQatUu5ea9xHvkw/12Hloc+W8ptmfKgVaAz2qIUgi1zTAaOTcXhWJif00HV3M6FBVGKDnZN4YoRGlQEma00ODycSiorUk19XarUTEmT7UddDqOJYYXSwoY+eeqUqBf2le/RABdw22/89JMqBIBAjAHPCkezQ/AeQCWKxAdJfSU/37opKjCZLGUCcU4OmjAkZBOZs4Rq3JmBIQkI/XzzZrp544YAKwH3b37ziRqnkZyXGJJXSM0F4c5dnTX6rbJn9Y7n4AmcQNdZ8CWFWrKXJolPc7eCKypbvvEQn9lx0Ml3obppzAn9WZzpmAvDFTnYE/ShUqI5baVywIBOjTfX9029UHMAYyyNaGYmzmAZbwfYogUdBp1kkAGO3AcZ+BAS0jN0IGssBQNIKDZC/+H10EIUCETgGoGqn/OcXnt4HWNPxHdN6t+C3wiEoNVoXwv95b+voNKTVVqjAug0O5QfzOxkOf08C65jVp+/rV2PBSshZBXiXFZqEi8qr3RK0RYwipAQyQWj2trOjxEs1jkc4kHR0xnqtdYDFKBzT5lxVSGnJpQ1xmmSLcXxsr5kVAGdDK0GiEJ9XV1dTsdaj+kMaLBzd4+qZYiYEABwv1DjCJCpgAI6odzQe4PdhEZElp1KAGIIrC00KqqTNbXVEhyafj0jhWtAzZu5Od1jbzeg00ahYD/u3oXaWiURH5wfWVMCB6om/f0GOpl5ScAJSGS9cfACnWWAzvvWK5RKNVuP7DvXQj+kev1SiWhQAydPpu4TXXLyJh5xWoPLqaIRWLFOl69clmOHQswzxPmb2Eh+HnjOOFp+D0VGJUsAnVSfvGgmcuDegSqvHAN6nhYX5vVv+kSbmo4Z6IQlQiJUZzglEmVUMF7PvlEf0ujYc6tqeDUkZ1eYx2DXcI6oXrOe2APWkIAAVUKBL4IOxCYqq0wsrKRMYBh/3tvfr5lros8DUN2PBvsJP0/PKMEq9hoQD9gxULdns4Rd7MvOW1FB22xA1s7hSe5DVcTC9+w8mqiLMQlyzYIsEe7MjwC04cejPzQSWNl4IQnvHHaeVqV0Roj+w5gyhpf91HulzxgObhOcOm8A0xJEVDr5I+BAMhU2zpMnafY14zbAIvY6GA4wC2A8MDaDhArqlgAGQAlnF3AF4OTM8Ry1Tp4cBRQ9o5dr/KU+h/NCIsh6c0MkqCTVNzYreQSltKq2ThTbbEansJBX5MI2C3Ta97Sj5EciYW/rkqUAo+XF58RGTKY139vTmaV3HN9OYoIgt7YWer/1NgftjwoMoJoKnISWEkJMBwLpayvLaWnmdVpfWbZWrpQEwkhyw6jA1ljyxZ4JU4EA1qiy18G8aGpOHV1dqZte8JZW0W3j6UuWSI/XWj5sbF6JgALPT+qwW1v6HnaF1V9ZpQq6bCPBoLP6viR5i1gLoBOgyyEHTNkaRvDm6vE+q9OEf0wskMTrxtqGdC14/jEuBTEazpr6MkuShGwGBgf09+LismIubAFrjJAL74Mdhl57enDQKqLOhMEXBUsDJw5YwW5Cf+TeeSYhHAPABnQgHvP9998LbKDkTUXr7i/30t07d9KFCxfTR1eviX765NETzcwF2AMkaR8gtuPskhykYkqVM9oWMtCJIJ2rgTMbnc+srqkS3Rcg9PLVuAoRPGtOP0nPM2dHUldvj+ij+B5AJ9fHucIvUbnlOonZUU5e21hNvf29qa0NxkCJ6Knffv+tbDy26/e//306d+6cKPq8F/6SvlHWAiYdjAISj/R0cn20kADauCfUeEnonh4aVvGJ8THQa6kckuyluldTXa1kJeCLvW6g86XiV57b9Y8/ThcvXdC+gyb79MlTEwAiAXFwoH5T+Z1y+0wE+aDLfvTRR3rWnDGq1lSESfawV5W8392Tz0V8juSgBH1qYaUAOstku+lH5Rxwj+gksOeheIsxAug8VgCdVDrn59X3qV55CjalpQL5+E78COwiEhQ8a3wbfb5i8jQ2KI6Veq2dmaPBsGU4lS1yvrlitRB28YOqpmcPDC3AcuMdZikCJ1EdIvDlgMchjIAuRlsEmnr331GJlOsp9Htkr44qV4DO7R2j1zLfyUGvRXJekTgCOuXkskDdzCsGgACMDUyWIGg+AYYsJvSej/xClEnNKyWOEwq3VcSYh1Y/CnT+2uLozb/0O/lbR0N/UCrfAXQ8nM1MYeExhFJnvF+mmBlUEWXWUVVD/GclLSzM6YBAvyBTQtC4srAo6hs9TFLSqqxIx48bzXbg9LCk2mdmZ9Py6qoOY/OxVq0Vwk/Pnj/Xz6E72BDeQrAR1KbdXfV//vDDDzJCly5fUkBaxciQCnqtDJiFqqgA6P6+DMrXX/1ZIgFXP/gwnR8ZSbU4812bEUtwxoH6+dattDQ3n65eupwaamvTD99+p+oJwTjG7PPPIpxgZQAAIABJREFUP09tHe1pGzlykwrxv0P11zPCHgba0gVkOby34+kcTfgIHjEnzEEnWc6sr9MiH00AJbNJXydBFrQ6Ag/1HmdVRU8+ZMklExGynsxSiSxolpn6NH1On4NNnTNnKUjFVn2dUK0iGDFgGgBVfbzlNseTL4SE+B2rFjibQstgFHcLCG0F7dvmpCX6UcjqH6LFesgYFNuIICyPbIF3UEyNqmeGEaBgDIbD599oYh5IRpCcVTPt+wr1PArNQ2ZPxngIGgkHnkMEZQFiBX59xqcWT8AT0LmrwMrEhfie0aMCSGqEi0dI9P8crnQ6xdZHprBmuncBkl05bRwUWV3AFhlyjD+Ok2AHMLa0tCLQCf0Nas7SstFP1TaxviEZd0AdkvHTk1NKElhwfEIS9PgG+qp4L54XDhCqJsk+Kp1k4AGTzGSra7TZmlCSOKPsExwYexp6rYHOOjn+X+7e1164dPGysuacdYAvjhbQyTUxCJsADcEgAiYCQTLRMFfu3buvamRVVY3OPEkv7BB2iuCXgIjKU9fxE+lkf78oVazzmTNnRN0lefXzz7fkgMnmQ/slUAnRH1HJncKv0SJlZWketcHNDWWOQ3MAcGb226iLBCWmurunHr6l5SWBC4R8Wlrb0r6UZfet15pKp4NO1pNnQPD36PGDtLnl7SMkKVxhNPYx+4+qM4EfgZI+3W2oSSWUpPLqKgWElhxifuimnhkCKASgXLfOuINO7Cn3znllHXlOnDG1ndTWGtVYdEwLRHJarflQYxvljCl9t0BRL1JqZQezhIsDQZ/jWbScwViK72VUXLcC9jacBxfoKvRBZ++vsMP6t2UlvcpnNE3v7/SkWtgIJaQzdd34XaPLAz6Z4cz539naUiJieuJVmnz1ynoxZTJcndTn6XLu6eOkotDe3qYKOPYc1hA9UFACAWvRW8Vz4mIJaBnNQL81z5SkCQmEivJKY7pozivFzSr1GpJMqK5vtJEqYrnwdyGO4r/9/jVSSwDFOE8289oroJGY8/5VKy6wwaKfc189plQ1IjFhA+epYlq1NHoa6RMETFO9grqIL6YSR787dhGgubaylFbnF9Lygqn/UrnjvNMTCf1UasaFarqSKbX0MzdIvZd5jm3tHamlvV3zb5WQZT9ZYGHKsy6MqVYrtZSF76WaGcBwV2dkdW1DCS9iQonruf1HEE3np6tbzAHb75H0j0RFrOOB4gwF+LQrbTH6hHiJmZbLAljEV6wrYBPQYLoiVW4D+1QVlPgigJQqJzM9NzbT9uamxLTOnR1JwwMDpovhTAB8GE/AEnJJNh27AmWVwhFggfPM+mLDsLfYqx9/+knAZmRkRPEP46TQtzg7clb9iAtzC7LR7GHaqXLQiR050D4w0Hlf7DTeG9AJKwRApl7asnKxLkj68fuMGwFQ0htpoJOeTgOdqNd29/YKdL6i0vl8VBU9bJD67umtHRzUfy8tL6aNrY3U3dOlKiMiSnPzb9J333+XfrpxQ1X23/3ud5p5iQ9BDZc49szpEYEy4lHunbPFegDEYB/AHsGf4Pv4nNPDQyo2ABj5gxIuVT/1vVdWKuHbf7JfCST2HpXQm7fMxwA6L12+KBsr0Pk05nxuCJtxPgDSPCNpKExNaa2vXbsqX8j1vXhha0DiUIkFhMP29+VzYQUAOnkfkr9WXyhTO0xHx3E9D/YCoJNnpeJNaamBzuZm+Qmp0s4yr9uAaYjJcXygz545fUaUdRLBXAfJBdpnqHxz7Q0wjGAAvR90Gn0kHIYZlrdBZxj2zPAX+i+NY59XzQT6gnJwBDBaOO75x0M9hQ7tohqkeNEqpvEbUdGKkNOqFvS7EZCbtDhOWOA5qi2eeVKlUw7eKjZSYHMAHh8phVAHnVSS5IwCfAcwVGa3+GUBqX0VejwL2LpYTT3kTA9jkoip3/Hd/Fse1/g33gU63wE8LR6wVQ+BFMXsR+7EM7y63uw5mKnFUGIkoVewuQGcHNyVxUWp2pJZ5/fI+IlSMTgo4Nna0Z5+efAgPR19lq58+GEaGhyWiiXOCslqApuB4UH9HaAz7laZyI1N0d/IFFG5ILvY29+XhoaHBDxFdwzg6bQZDjTGgEondKarV66kvp4ep1MeqOJtoiz76fXUdNpcXU2tTc1pcW4+3fzxJzVrc+ivXr2arl67pr7FLeh1BPol9reW9B20b3vW7wad73qwRlWzM2hUHB8A7vOR9JgURFHN30qbW+v6bK7PQKcHHp5QUj+nz1azSidjXgwaoWpYRkXZhSgkqhDnwCsNEi4I0Kmscg4grdJpmXANepbjZtQS8vAMwQ5ImZUT7PyqJ4AgdedQ0kvn2cGiVbjtZBcTY7Ge8T1LdpkF0WxDemF9ZhnPU7S3chuMbYGlJzKyCqqrwioAte7XPFwI1m6MKrH3M8qv0Wa136SWmNPuFMNF16hEpbwHLECnKLY76cCFhGx+p1U7pRCeAdU4k97L6WMbrNKZ93SG8neATiiuOChAJ2wEkmY4eoAZTmV8/IUy5dBfm1ua08zrKYmD0a9CZY0EC6JBrczxWl4WJc5Gr1hgJVW7slKJePFenDeqnGTgeT5kgOm5gTZLAIAQw9zCnAIInj89J9gL7DRy8ajf1dXXyeHfufOLzNDlS1fUg6Iel/kFZZkRsiAwIejmD86UQJFZf1Q6yew/ePBQZ7mpoUnVICh8KJhTrSTgon9z7Plz9awMDwxqztnu9rbEIwj8+WwpVS+vpA+uXNFnoLxJUEcvEj4jKhjsYewUgmrYQnpnVF0oLRV4s8SXj7XYT5KRp7J/rLkprawuq9qAci7jWqQwi1BIOZL39N+ZpgCJJwKYn278JJl/qImsm2ycjpLZF6M8QUMsV3BBogE7sYO2gYCGUedpC6Ayw7UTPJNgANQgaITKo/rUfZSWRjEQ/Iq+t6X3YD3xpwRUPEfROTXM3mYLmkMxn2MJYuubjGpi7u3dQ0oUzmzvoS+nbnJmo9pZBJvhQ+N7Rb8s2yCBFUCnCbAZLTSouO74dOatm8BiCROAYRHUZuA2tKhWjXFWm4MDL7pkSxifw3zWkqTAHxbQzNRkmn89k9ZX14w95eea+xQNXgrCJiZEcEfitLzC+jk5a+wjQCfBOAlvKtNcG3uCfikCZGiHGm+HYiUsE5KIFZb0A3wCLumP7jvZn5rbTH1V/ftljFdxbYy4dxdOQq1cAEW9wgY8rT7sINXyhjZfVAlds41GcwZ0GiWcW8YnhT4Ae5N9y72tra1Iy4Fgli+SQQAQQBKgE7GlhfnZtDA3l/a2toyW7CNYSCACygCevB9fMCewcU2odLe3pbaODokF1dSx16tSBdRjp9Fm6uluu7lHnj3JJPYzSbHwQdhKgWgX9Fnd2HTBlSLotKRK07Fmq3TWADp9VGBWV7cPk78sZWbvutMvAZwmKkSbD73qBPeAUiq/rOcqVd49m53InEzAAywG4iBA5wZ9qD6zkz3FfjlDn93AUKqpqrQec69e2Cz1CsW6VLcQQOP9AE7YY9Ywkr+ALCqhP/74owRzEHfkDyM6oKZS3fr0k0+kfPv44WMl9zpPQJm1xB42lz1BAlSjZx48UAUM+4RfINnGM+fRsvZ8NueA3wWIT05OpbGxUekNBL0WobYz586m3pP9aXN7S4wd+ig5b+xDKnm8L8I9JCSxvVs7W2J+NDY1aA71wuK8zT3+/nudpX/4h39Q1ZC9iN9aWFgUXRbaLL6BzyCmQkUa5oGJlJXLJ2C/OXPQjuk5JsZEoRfwKOrzzo7ul97GAYA2fcwHB/o5Qkb4MGLKa9c+1DPm+4hqArhZN54F4JwqKTYA8T3aWaBwf3j1Q4FwWj/oawXssQ84qZH4J5GwMDf7TtCJbcH3YOdmpqzSCejk/EalE4DNe7Ef1QI3PycGm9q+nJFGfyl7gSQncQOfefeXu/qbhA+FJWlJADr/+b/+5wxhWGzn4KTQ4F808vHfGenMA2yL4UIJNaoD1ldnFBsbb6GeLu/RMqto9Jv43yGAVvA+EcjnAWgufmQVz7cDU5wNxgJnK/qs97ll96OkU2mqLLP+D67PekXzPhSsppyteNl1yiZqhpE7o7hEZZIOecsi6CzeSBRMDr/6LyLKX/nDnJ5rzkEiK+pKzHsJ3MXnf4WggvfhZknzAoUoy/Bm12E0P4VS+0aJBWBCvyMLwiHCSFL5ZO4cMy9l9FJS4Hnx0mWNUVlcXk7PRp8rC4vQB5sE5wDlDqOFkyRrqR3iGdkIYqhwwIe//fNtUToUZNXUpI+uX09dPd3ad8p++p62eYdJvVtf/flLrchvPr6eTg8NpRr6ywTi9tPM1IyULTvb21IrKpyzc+nRvXv6PYJKAsPrn3yiHlL1opbYkHX6Or0OdQR1RhXcLyWr0r39UAOWKhTSols2VtSbbeaQWV9nBFoKnkTTYe4Xgj0OOpnV6aNOAuhaMBYUZVcxVF9niSqdGegUZdAiCltzYycY6LTAkkqMeljj/TwJpHNGdlfUjgoFQpw/SdnHcfCgJpJGmkdWFOSIfmvFZ7lQhz1Gq1SajbDVOgQ6HaAKdBLQ7ThFVT05YGrOt9H7i0ciAhATZIB0bICSrKXVTXNhEzdZWdE2wv285mnP1QLSyNHE+KcYneL2BYPNH3o6nWZngg82AiULjo1KoaBE9NpMRMhoegr0MrXfvNJpoNOoOCSEcAgnB06lDkDnDup5L+Vcob+2trcKdPI6AFbMhiSAAqSSUZcg0fqaAB9gtKmxUc6WSueLF2Oa/UivSyuq1KVlafTFmBQPoaEPDQ8L1Mwvzut6eHwkoahqEoB2d/dKRZf3JLj4+fYdAV9AJ2q7j6EnvnkjQEfVlGokdgYaFFQnroOACdBJVvnhw0eyO7yOIAA1yZq6OsnN89XR1qbsOCqPiIIhGAZr4/z58xohwj6+c/eOQDuVTsApDhe7Q7BUyYghV14FLHEv2DuuAeAtUZcyA52WBGU/2GgqQDUBFUPBoQjyHAAbzAllXQQQBToRLmFUEaBzV3RphCfu3Pk5rau/y9gZ1mZn/kdD6pkRWk4Wu05rDn3MehVNpV5+kLO5tyumCYATIE42+kRXtyjBEirSGaP3y3rS1afnGe7G5ibZXM63zjoqoNgGQCeUQ2/PMF+bJ3gsDnBdhQKjx6qkeS9o7mpc2T3UuCPOKCStMxuQJYtDudxAp52PmGMboDMotrZ2Ev9x4OFpWPOfhZEeZpf9TEtcx0CneVtTot4l+IfWPjUl4Mh+2VhaNPXx6Dt1xgQialSxWFeeNfsYFkJFZanOJRRSAnKqEVSuqECRPOcLwQ+EwGZm3lhlQzoHNnbCRFkQerR55iQw2Aedx0+kjq6eVNfQpGonFFT9reyYLYDYL6rgW+xmiRWj1GYrVmzHQoFX1GJaQUKxmPioVIn8mBFr9NTyQ4ULgliSUmvrG1KoJsDmnlmr3S0oflu2hqtr6uNsaqxPVRVoBTC/0pIUEtjz4gj3TSKss7Mjneg64aCzIaGgCnOAPS+RPPcd9iyhIZtXYQlES9QIE5sfqiSOJ1tspN9+WtvcVM86CSgJ9yhBw9tDRzymdSYWYe+IEVFMbIo8COhMYkXQ3kACSq0gMAc212VHsGua6erJV/wZPhgwRsIcUI2wzebWto2NWVtPG/TZaZrEXqqpqkpDA6fU01lXjUIwPtGeIDsFcMSZpz9wZnpGwIXYDMDLtVuS50D2lvv88ccf1LtIpZNeydHRsUSfJyDq888+S+ur6+nhg0c2y1IzGY1eW11bI2AC+AJ0Ug0FdLLOgCjALpRa+efSMmlsADrr623kGnv82XOvGiJQmQ4kFomqOb5sc2dbszzHx8YUe3KP2F56F/FrUFkpFFHpLCmj/aM+VVRVpNXVpXTj1s307bffCmj+/d//vfoqAVswdADizJfGF5DYQaQHH4Pv0+gRCXtBdZ3x1pLSNHhqQJ/97OlTiQ/RJsZ9a6yIVM2PK26E8cf9AmRh06CXgI/55JOPtJf5LIBu/D5nmuooLCXWlD1DHyvx1dWr17SOsGXGRp9JdwHKOvuGGFCU6YU5+U58M72hgPJgsOJb6astKy3P6LUCnTvbsiEkIEkiwzZibeYWFsTeMBEtH3F5cCCQTwWcPcl+AWxS6YRey/OiyksLj1hgR0GnqDpKClqgZAfTgzuf+adsYMwBLMbOTjuxioOFa9F3FAZd9FgfDh341gLKmBWZv2EB/2bfzKsdXht1p5ZVMAsVU1GCtqGiWDUzqMFREQkevwy1B8sy3oWqamZ0yB7R0wntaA86VVQTHb+9C3S+o7gox+W02/dVOt+GI7/uO5FXVj+hfZCGNB+usJmnN3pTuFcDOREkB0TVe/istugl8YS6hVuRNfbGfjY+hoWgCiVbKCJUH5jbI0UtDWq2kQMXLl5MXb29MiwYzIlJqiyIWLRJOZG/OxjC7s7CKD5usKFtrq8LdCI5jSHEgD4ffZ4+vHo1Xbp0SYFY7Fvhaa+CETg+vH9PRooB3JcvXkhdLttdUVqWnj56ku78fFtgdLC/L02Ov0y3b9xMr16O6/rh+QNsNYvv4CBtiuBKhStImAZ0rVrnyRf9HU/n7WeZnTP/kSVq7PngjKjYFSudgLSsGrhngQugU/RaCSfUqIE/FBktyHPxHWcIkM0XhYrAxEEna02AYRXQoJ/b79ETHfRaPgexE+0hOVV/H5/FKyEPDF4ZoNNoPzEaz2yHixP5/QV9OyI6qzZYpdd3qscJnHILf0ysrFD99L1shfqoAPIeLtpDB2sRdCoejQAkFBu9R8HHYQigEkzt7wv089EaGeEU4Oz8ug69gXVFKv7eNtBcTz+rdtnPTUF53+i1gM4d6+2iWiLVWg+S7S2LFRpTkgy6lPWu0grh7+kqnewZ5PXJxFLp5FwSCPSfCtBpNB4cHtVP+i5M5GfaxT7ow1lLxztRqj0u2juZVyhOOCGcCKp2gC0oomSjeQ1nClCLvX0+OqoqKKAT2irVsYWlBfW6sK+xpYiOGY23R/L+UIUIAm7fvpM2NrZkJ8g2P37yWLTc5sZmVWbpnUIlD2oYQJX9RsBEBRNRu8ePH4kyiqPnd6l4IKjzanJS4IZsOT2dDXX16cK5cxrTQl/SxYsXdf1UOgiOANooaeP0uReCfYFOjc5y+uaBgU7sHc4WKi5rzdmorK50kR+3C4nZjUuqcjBfkr+R/GdsCQCfVMcOdHBo6hVUokp0/gEmPM9bP99SoLIGBcorioZhnOKvPsJdXT9BJI6eQBBRJY4Mv0NgRoVgdX1dYx8InAkMhodP24w+72+ztE7uP7A7VEXJpNMrF5VOKtHYX+tNM9BpVHJrVcnskJ/XYBoUmQRByY37iDEaOTckKDkOYM3IZgJjb7taFwRSLJPT0NUyJHZCntSx3mu3NVme0vgOUDFJMBsAj085EAgK+2E1QMZb7KTV5cU0PfFS7BjUg+mNWnjzxkAUwacHNawJyUR7ttjzpICVPdHQWK+kBNeoea51tZpfSFWCSwDwzLx+I0EukhzYJ4JGo06abcX28hkSbyQBUc9eOJbaOk6kY4w7qqsXw0XzK7HfDjpl+wU6LcEnPpN8WR7zhX+j7xzgyN+qslZWmSCj9DNsDEgmAJdpRHhsGHvMhbhkY13ABKVWRMEW52b1N88H3QWSSayJCfxsZ89V8SpVZhgtpWUSsEEtlApnFQKXjY2ppYW4olGBeOiKRNLSkjD2dLnm0PeIAghxDkw3BdmcgS1iFkS0NhLzxXX+LJuSjrW0po5OE1mjymw0fHsm1vNsrSbkPQnuAZd8DmcCcMv+QSuDz5SAJbM5UWhmDcqNMo/OBecaijtMMo06QdlWrSyWiKJaTL86NrUeAKxzgC9EOdkF/8rLpbhNsQD7hu0lPmLMlc313ZPtBWwwIoXZltBpsZFUA7/5+hsJGv32iy/S9uaO+u4BHQj81NbllU4DnTZGgwogYITnBYiiQgaItqQEQkI18j8kWngN1/b0qVUNSWBixAB8p0dG0qmhQcUWKKcjqIWP4ywRA6GKC8AjYQrDCfVaxqZwjxWV5fJVN27dSN99962A4d/93b9Jn336mavKjmtmZX8/VcnOND7+Sj6LfUG1jkRmW2urbANKzCRRea7MBYUeThUY9XVGosRM3ahWDjKz+vhx+Q7uDYoy182afvKbj/Xs8LOjPgKFfl2ehYHOPoFO3pPrwSRdu3ZNlF0bWfNMLCL8pzEMTIyOpDDJZ54NWgy19bWZoJsUl4936XVUOqHD8vs8czARlWuSqPg3YlDiBV6jBBEJMxL7CcX2TvkPS4RYW8FdB51UhWnT4b1EgHlfpdMylREgu7iGg0nN0YsAuWDtiyBK4NCDuvy9vNLioDMDm1mPQERtuWrt0RC9CDrNqeVVvMiqZmpzng3jPYJ2E9XcACEhcBRGMhrJszqkz6LBAJABykEnVF0HnF4lK5aM31fHVKgeoPNIbfTXQcu/8CoF3gXhIFU6A2E6RTBIvxhZBzbFdwzgaSkDN6ZR9S42l5qkjGfOmNm2KTEhNr+GJi/Ri7EqWp4y+9vWjM/mpmJMY/S58+elRMkh+u77nwQaBwZPSXCok/EJTU0S1AAcaWRHVN4kJLClA4uwxqWLlyQ1/9NPN6TSh6IXCoCR3IhKqQng2EDlp48fi1M/eOpkOtXXn2qgJJWUppXFpTQ++iK1t7am6sqK9OT+A1FrObhc84cfXkvnL15K1XW1BkbQjswAjAnHxBfXa9WzgE6FcTT+smI9PJIA+d7zoeber0GQkgdngH4TeaLaQNaUT2F9ockQCGYzcRXs2Qw3q2DmfZvGkWKeaqUNctaMNnOgAfKVFSu34FNPndZD7QlXrnU6Lpldgh+cLJkxnAgBrRyzEhRegc+SUr42MeDeK9PZNou5ZrGHs4W1Krt95SNTIm60v11Ren9XY1nssOLcS7JqAddGMoQAn6CZM76xvaFzof4oF0bb2t7UPsZhA1yQeFevZnZ9DAd3aq1l7LxSfSCegYFO7+l0UKqHB1Dc25WgSBLo3FUwyx/ActyitTnkczmt0ukVTqe+72kTRhXU+oDXN9bSmzkDnTgdgFn/qZPKbAIQJqem5DQ5MwwHJxuKMzPJ/BIFfGR6Ozu7MtoP68DP+R0Ub6UyuLYqag9BAYCU9weUEaTQx0MF7dz5CxL6Wl5eTBNTjGYxYLS8tKzKJk4JOhMBBcHY3bv39P2zZ8+ph5RB5AQeyOEPIYXfxmBwZuXNq7+G/qbF+XkBUPqpnj15mpYXlyW+gHw9YmaoaHPPVOvoSWXoO8/58oWLog4j9MLMORtcX66sPJ9JZp+MPAE+dMC+3l75gYwRo2C1XKBwbnbORojUUi0wmrkCSiVpbP9RySCwJrBiHV695L6s36asrMLAJCJEUokttcH3OzsCmj/f/jndunVTQW/WPqCRTJbgNdDH+KRyAUNolQRa2AR+Tg8a9kKVh/n5tLCwpGsH9J8ZGVHAZ8fUwGL4y+hSplK0sQnF1gwYQQdVOGidphZvgmdR6Yw+ywCISmB5pTM7zu4/i/RaSxxFFTHOeW5bI6EYybei3Y0oIktAOVsBsE3PnCVM80SOpdgQWcKOAqL2ZA8qKqrk8603ytbYskf7on5a5dIqpYw631hbTi9fPE9vpqdSJ/Nwa2rT1KsJjd7aAUT685dXLrPPwy9Grzexh7VHQIuu0RgV/FgNc1BlT0uk1vlmdk408YWlRdF5TTnfQLK1CFHVM8EY1oDnSCKmrrZBVc5jbR2pqbU11dQ3psqaWtl9AJKJw1H1BGSb/Zcyu+YU5/Y/1pcKHSwbPgdbyTrZ4Hl7TsGuORxfZGk4T1oGuS5GsVjbiMbhrFtgy/OqEPMEFsCu7JKNKrHZ0MGA4WcwBwDsnAOzvCaqxbxBwAL9nVR9OaNhV7lOEwlirawNK6Npy6waHVj02p1dBdVUegCdSqj6vmDtBDqPnxDYpXJn81Ttj0YWeasHV4a9AFQAJmVPDvZlF5g/aiCMub60OaynnW3rs7MY+0DntKmReY97ot1D00dJWtR6RjVVVqSTff1poP9kqkfUSO06phsgpQ8SYuWVsmmonpJ0sv7NOdllaWns7ct+cN9QaZ8/HxOw+OCDK7KL33z9tRJ0n3/+haqnDx88NMDX1ak2Cej9VOeJWQApCJUhykN7AEAa29zT3SORNpIWrBG+Ffowz4gTZyPxnkiUjh5ndhbP8vTImXRycEDaBZyFiZev5GuMNVChCieaIDAHANuMIuEsH2ttSVU1lbJTiAh98+03Av5ffPFZ+u1vf6uz8mL8pYogXd2MKelJkxMowE/KTtbVxtiUFiUFobNCdaVFiLmgJJoYxcU1oyWAkJaSQWVUOjtVfSW5yBdJo7t37iqxiY/5/IvPbATZ9IzWiUooPpVEDuCZGZ/4FWy/JW73RcslaSxBo9ExfR/bzjPGZmBP8DcIDHFtVCQpnoWyd31dgxLIvA7fSOzOvkQnhNcAOAGLUsLdMXVjvQbQSdsH494O9uUzodfy3DgrAGn6dxEZJNkMM6q5ucWKP//Pf/unt/BRVF7eBiNOgv0VoFOGyefLHQWdRYGTzHmEhSh86FFHovc0L+j1zBx0HgKTQWfwyqvRm/JMc7FCEkDIKp2eGXQ1t1iY6A/DcFNBUr9VOE4HZBZUF1cso9Af+qZCD9F333HDh3/9X/EvHGJ0xsZ//xXQ+c7LKEKhuIxCztmrNl6KUu+Z6Hhra8pwQElbWlhUtZOeKL7HQWF9gt6IMerp7k6Xr1wR7e3GjZvp3v37afj0cPrg6oeprbNDs7UARAjcmMCBVefUSbe3p8zan/74R/WC9fb2yYhAz/j8iy8kvEDFzWGO9a5ozMqa9YItLRldr6kp9ff2CiRPTUyk7s7jqbW5RSIQBAsP7v2SHty9p8OFYfj4k+vp5KkB9cns0ruicSkWgGi/ZoO8r8b8AAAgAElEQVTgfdaZ1+ZsFeO5Z/966xnHKlv1wrK3GFL1r0jIA8cTyqz2bAWWHHRiKAACBC5RUbDEjAPOkIlX5dj6eVRVqayyWZ0uGgH1So5KQYj1RCvZpGoJPV5BvrL+T1GGBDrNYWPwOFMEqQQOCvgyZpNz2ayMblW7+F+W7PKViHJ71vGtCNWPT7HHOHClTyONKjNqmlQ7M9AJQDB6H9eFgSwtLRcFkao7PXmsNbPyNAKqpESVOMANjgqAA00FR2Cs16hyh7pmPuBeAZ8HCZbis/5P7lkBMXL79JtpTicz+6ynU3YzFIp9H0QQXlSv1TNwuyMKZAF07u7tqFI5Oz+bJifNIQOkkMYn08p9wUzA4aFoh8NEbAhqEfdH0oK1ILg5cbxbzw+HRgIJJ8LZbWk1aXtT0XyaZufnJCKEAifBgwkwTKbunu506fIVSbxDYQV0EmzzHJaX6MtclSMmoCHw4ZngsObnFnTm6IVBjp/sOuIggFOGkFN1DNBJhhX6u6iI9fUSBpp9PauB1c9GR2U7cJ4o52KT6OUG7GGPrly6nOYQZ5iYTBfOnRc1j6oNWXloTmfOnFYPKxRAAn0AN+NIrHptx1pDyBFQmKOijGqsiSwRhLMzNcZJ4LRU9H3aD7hWzsr4C4QoauSYWU+xCCQEYYEYgRVnHNBJnymgk+H0QStkb7DHM9DpioJUOk304pgYJmw6thWVSihagBfozYgt0ctJ0MCzVU0vo1BaCUighjELgDNotlR9PLBnvQFp7GueHX/4HWxB0BQzLxLChM4W0PLFmLYi1b6QEM19fp6MJjizr0LW+12xQ+afnYqeqWK7CrgndPhV7IESAusb6tdnyDzPUT7/AMaD0X/1wNV7nY8RQ5F2aeFNejH6NG2tr6UTnZ1pc21dic21pSVTpXZtAYHBMuY9bqetHavYSeFaTDJLoqFge7yzI3W0t/r8Tdp8ONNUpxfSxPS0gmVVzbwabTOLzf7qfdKBaVTQZFNiM5wbGltSA0mahsZUofmf7akeJU7E9xx04m9JYtkoEfdVoaPmK65n5slCPgPQYFMCPKkZ8dYh7Y48hjD+RrRY5uuY0bDEFiHxZoltm33q42+kkGyJA1F2/Vzxb/lI/jCkfs0onbTxsDc5DxK66exURV8UWB+bY0F4TFbIEyOcA547STyJ/WztiNpOHCF67R6g08G6Kp0tqa29U3vGWrocxGqkkYlzmh89EHimak1Fil491o/ZrfRkinbNe0sFGP+/ZXOvAaUbay461SFKMwwMbLeNyoC1B+isVFwz0H9KlUS1YeBjnF7LJiNRtLq8kl6+eiWGCGtCpVNCgLQ17e+LzcLn/vzzbSX+oJwyKQDf8d033yrJ98Vvv0iV5VVSDOfeurpPqCWiSK8FoMMkwU8wNoVng01FQI7qIfYDwMd1Azqp6hMTADr5HUAnTBZ2NZUz2jVODg1oDyHw9vLFuP7muQOQjLkxnDo62pTgYS0Bv/WN9WKCEa/CZPnzV39WseQ3n/4m/Zu//RuBfyqb4y8nRIPt6YG6amJ82G5sO8kL+jpJ7BHb4uOYIMC4I+i7xJEIATF6heeCneBckDxlfihAm+MBIENUCSEi4t4vPv9M1w4YZeYpwJ5YlfNML2kvY4/q6wQK+Rk+AVouo0qoPr54PmYV4eVl2W8q1rwfIJS1QSFblc5aZqEbuwt/yvXgdwJ0krwgKcBriIHwm1WVzFvd0zNQUckFkjhvxKkSdzpzRglp/AttOg/uP9I4tfrGhtR1olvP7b2gs2jK83pCUBSNMvPXKp32HtF75e7hiJBANrMvuA1HQNu7QKfeV4Ywz8Ieost6du8Q0HSacGROBTo9C6bKBwbTlcZiLmkRILDYBKI47uKczvBx1n9X6CH0HxwqDGYO0UDKr/5695v8hV+3mzVxF29WiOsp/JaqWEEl8sAp//G7rq/gMDyAtzVyIZUDG0jPTDICwYXZOfV5kumBH6/eLacoYkwwamS4aPamR4v5nHDzyZjAx0/lpaLfMtB5X/Lv9J+YuqpVjpKGpf/pX/4oSgbiHnDpAUB/+zd/qw0uvOTztWzflOpwEsCSYayk6lpVlRpq69ImcwVfvEgjw6fTxXPnlTl78vBhevbkSXo9PZ0a6xs0r+/CpUuptb1DwZfo26VISBiaiko7QIDrcw0Md0qHAedbS56FUJE04C4NdAI0MfwEeyaKYSDXAjbiH6M5ib4FhdkVbEOJMUChLYj1QqtPB9CpHmurdAI61cOlnseyTJ5fY1WYj+YBjECnMv8hLOY9WlCqPKtr1A4qp1aJhQakSoZFtJmQEPcg2k9WycsTS1mV3gPL4soUD0CMItEOVeCVb3gBdP7IYtlzid5ujaOh51sVqUoZcYJO9VJVVcmBAC6pvM0tzOu1OFn1OEidl55be98QcxENL/5koNMrs3Hg9CsqFxvoxHDvbKUS7+cU6JTgiBkpBV8uFZNVOeO+oqq6b+N14ufsiY3N9fRm9nWacNBJoEtFMZQKqX6STUU4B8lz6KFjY2OqFKJCy9nF6UC/YW9TDQxJfbKjOHSSR0j0U00E2AJaNE6lpkbvRb8iDIEPPryqPiQAKqCTv1X1kxgQNN7joskDOgn+qXS+eT2r6lt/X79YEKPPRzWKACeLkwN4zc7NpmNNJAJsrAs2BYri08dPlKEGSGEnsOGow75+jeT7nN6TKhTrdPXDD1UVpcfz4oULCoag4QE4GaXC7E6oTVwrPSqAQ5x/UYEd2wIgwCETQDLGyah61kdptsBABQwQZtDRT4rvoVeKs0riTBVJT/yYuB09nQ4619fTnbt3081bN5QBt15jC9g5k9bLDMXV1Jpx9lQFCLRJAgRoRLGY61Trw8aGqjIaMXD6jCquSifFGfWWBvV+y/7anudMAC4J+gkwOfeMcuJ7UmlVT5/rKBSCCAJLU8M31lPen26JxKLyrRVcPcEcc5ddxK/YmnPYGR4FofbhsjtuN812mqiPCYHZawhYAQI8R3w9IIVkFAkI/dyBpt4vFKY9gQRLYWb6VZp4OZa2N9YFIteXV8wui8Xg6rgevxDA8lwNdLoEnQNa1FtrqisVeNMfXVtTJeYB60nsxT588fKlnp86zxEFktI5/++0Ws1sQY095iijWFqZmlutEldWXpVW1jdSa2tHOt7Vnarr6iQkp4RHqY1U0dzpSOC7ydJCOACUiJJ0MGLUSPTd508kEgbxHKNdy97HhKUUEQmU22iWaB2wMCNYLa5loM/2pKW3zUQlMdtz+La9fetzGxtTsij66lhDbDjxAbYGcE+CwUDnYbDJx/Oe7FESktrbWya6BctCYl4+Pk618lKEhJgFiUJqtZJGVMNiRj3vE9oW3DjvR/BubUdVlgwlK+RCeCQNma+IP2KPEIOSCOT7ADX0JQ4OSsVioZLFGpIAojJeVVGRerq60uCpwdTAs/WzFYkPEhRQcKG9MmqDipZA59ycwJQEMwGdDYzv2U137txJT548kx0EdPK67779Tkl+KoR1NXUCndgOkoxQnLGD1bU2MoVEDr6D+ZWMWqEye+J4l+ww469kKwQ6qxx0NsquUcAAdDLTcmFhPgOdA0ODqnRik5j1TJUPUST8L+uJErJmMJ84LgEhfD5JmvLK8lRTV6NY5NHjh+nLL78UO++jj6+lf/dv/0627NWryTT2Yjy1tXWkk/2nZPP5fJ4f68s60dvJnpE69dSUNF8AnewnxMPwh/gr2ltslmWZkn+ATu6ZdVqYX0iPHj/W64hfqXTiv3iWz5+NSrgJ0MkXbBUqndgEQCF9n9hgxnmNnBlRBZIxfySGiWGI1QDw7D9GGb5+M6NeZfwsVP2wwYwv4nnhr8X2mUMkyEAn+5ZkLkCSpCh2ExE84nnNH1Xl31hstOecPTuidWF/8twePaQl5rXsKPECYP39lU6L0N1Y5xVCA3e/HnSasc+RZFAWrO/A+jEO9WUd9h6HqIrxo6hoZv8+IiiQuZx3eKW4FsuSmsML0KneB29+PyoSZLMSdwQ4/xLotCJGTkt+H3SzcP3XflnF8td+WaedewalqIvZxXiXI+hewXrhE44ODPW6cqxZUBXtNwx4qkeNKpjTXxYJahagb1lmBGoFGRgMZ6hs4tg5AATCzPGT6EVNjegSUzPT6cKVy6n/1EAqhVpUWZV2pPdvGXcCPqh5337zrTJNcMrp8YI6QGM72Rk935ISOX0NSC4t1UHl9Wq4XllNryen0972Vho8dUr9XX09vamluTn9cudOunfnjpTJ2K/0Rly+dDn19p/UNUoYh3EGotDmgYvRIHOarfZEgU5dfJL5kudZ+8NLT/XC5t6RUYq1s3EwBmIlwKFZnTbLjy8AEUZE4j/eO+NNrn6uvcop0SyWNK90MotTZ99nchod3AQ1jIJkYFt0QSE4kXVsh0Sls8zU8crLmf1plVgotgraMvGf6BUz+paHhrlAkO9hCzyK1XurLpkdsP0XQWTM9CvWQFRDxYlb1Gn3K9tg72J7xBgOZJdNNXJTKryIeEBTAgTRt8j64mRx+NAyqSooINnbsUSIZ7BN+bJADXTQmMVKmXqtVUxEr93d0biUGLtA8MF4BQUq/L5X1fJqJuJMltQzZc7DlU6CLPp8pa43+VKZTq6IpE5vT696gziTgEJYAfSjMN+L7CxZepzc0tKiaKudJ7oEyjkzOBPuHSBJRdD6irbVxxLUXPolAaMo2pLFpR9FKnvHO+WcJ6enFTxhdBAaW1ldSx3tnWlk5IwcOqCJOZ2ISJwePiNHTZUTQSBosoBOqKjQegG6JAFw6AxRJ7uO+MXjR4/0O/SScl3sP6jCVD4IRunLnJ6cVk8lqoWIDj28/1CzewF/JE1YGyhjkRgjw0xAQLBH351GCbmfAXQCpLF1rBU9V5yXCGZ5RqLxlZem9ZVVSdgToABq6H2lAkLgUV1daz10rrLM7xDYkrghGLh775d08+ZPCqSjwil1WsCmZv6xH/csS826IATR3GziIIj9KMO+oH4ieun5wg5zT4BOlIv9kFgI4HR8Ja5cgIgzjS0K1VH2AEEjn0t1j/Oe98WZPkQko0ywLx+ddhR0KqFWqPJH4rmYgD7832YIMiZTBpLcumZGlsqcBf3mq7AFntWRaTCgjf+ioog9KK9E4dMSUnyZIJEhWGyuRhR5gml3ZzNNvXqRxseep/XVZSWSAJwhRaYkkvrprGpHcnsX5XEqW7xXpqi7nyo1A9ZAe0MdjIs60WyZc6c+6JXlNDr2QvRokGGJdBv4iqqmCTZSgUDxFSaHicGVJwSgzjB/sL4pTUxMpdKyytTeeTw1t7ZpfuUuJgk6OOBP+9DpsE7S0GpntF1L6ootlikQ5sDTYqFIAubTBizj78AxRLDcDrM3TBwtno2VvPcPdjNhQFVZs5jE+jCNjmpCd5vrG2lteVWJbvZoKDkraEYMbG1NNp9gur+vTzRP7JWFowY84z7jv0NEi/dbBQyuriq5Yv7dGQ+JM9ecWtraZUNJrAdbgX2UMRJ8r3E91n93YBoInDEXFGKJeP/ZN68FPNUusb6qqibBPkktKmesF+wRABX7W6CTvs+K8tTFmR4aSo0wxjTGKPdJHAHsOOwMRntQ8UKETaCzjN5REwDi/bj3X365J+YHtpHqGgDy++++V3L2b/72b1JDXWN6cP+BqsKAmIbGOu3VqupKASzuBX8DgPzl7l35U1RTAWDHmltSOWKeJaVKuok63NSUjfsYezGaXo6/0LWxZth3QGffqZNKDs4jZDc6JpsG8GatAZ2MAmONqusYk1Nqfl2gs1a26tGjB+mrr75K09Mz6cqVy+l/+vt/l40fgUoMtXhwcFhqsQjl8dm010hIqFDpBHRubW0IdJIkmpmeEuiEXou/sMR2qe4Lei12njNAbz9JTaqigLIvvvhCrzGgPSrWkfpYD5ISqTBsAJ2sJUJCAHn0S/BxUpAfM8EjfkfsA6lGl/uM1BkbN9PRofgl7DMgl/ibxIuUjOfmxJoDdHIWaJ0w0GkqxJwpRjThs41ubqAT5hFzTlkXACnK2vjryalpjVajmor/xa6W/L//7Z8yWPg+wJYZDz/ov7bSmUEc/4Q4wJK+doXIALfvptK+DbaKmbPcqNnrjjqmQ5nUrFbg0u1hpn0GoRrvRQeCnlCeB7Y4WK90kjUw0Amtw+ia2T2+JSTkkOwdiVfZ3KNc3EPv9q//h+FTs4L2EQE6C+WfDJjmn5NVPT2Qf/sKjoJXAwqqeWOsvWcJw0ZAsry4oB4rZtcx6gA+PplZMskcFjKH5V7+JwtPnxQHCNERKHCo2vaePKXAaYXZd52d6qPEgdJAI0PPrKNXrxQYQkkhQ4eROXfurIxmJmIltWFT09OeICO/uakg88s//ktamJ1N169eSx9cvpKONTaqQnv39h0Frjipjrb2dP7CRVH9kGMPcSMpOioDH5TJInIPGBXTGwt75a3Ffcc+1/Nz0BmVTgA7NDpVNSKoMtBGMG8GwByYgc4AlVQ1Xe1ZINQz4yEA5D2dVDoBUvR12gxP/xIGJVg0QCpxrQCdfpYNdOZVDK6BP7xue4dRCzsKik2gyCud2XxMB4NekTDQJgthgQCgkx5Nfb+4j32re8AWcU8cASOYWYBSFDSTYrZS7CFEZO+Jc1X/DNQS71NCsl5CCOpz2BFFBVEOKYL6WtBPu71riQ2CSe2xcPBS5/bhNI51dfbVQIWQ0J6PTIFeG0JC4jCLmmugM+9htZ5aq3RHoKpqF1VTp13bz/cSvahU9V5NMDR6Rs+C3hBmapGcIQhgBhqUWPokqVgCOtk3CCUAbHA2xzXsvFagE8cOIKfa1y0aVYOqPoBO3otgiD4fgAjqe1Tx6NO8eu2jdKKLkSDWg8PsNL7ojVpeXtVsS6qagE4M14MHj5TpHTg1KJoU55weS+wvkv04Sp4JAJIqJ+qyJAxErWptTU8fP9K9nD9/QddMkIh0O9RE3mvg5CllbMkKM2cOJ3zrx5ty4AQFVLegHkN/ItBCrIG+dX4H6hY0LTlQBznYFwusLGiDImbqoc4scJ/BvGjUOMnaN4mCVqfr3NzclnovoBNmAdtc7BtRHXmW9OhuaOTAjZs/ibal52zUgWxOX1QK+V3RCY81K5BSHw/98fsHaW5uMc1Mv1alRnMdobS1EKQNWrLOc84CLl5FUx+mzRvy/nATtMHWq+/RJfVhuvBam69sCqMEOxmbqNDPqXOiYpazNhxwxvl/rxf0cxQgQbjPrdVRL5e7Mztzak8Inn/GPIgqZND+czOTJcfDj5qx1/80Sobkzvpamp99naYmxiV+Uyq67J6SoNgBKpdGb2QMCBVHo0DCkEFBeAvqn2w9a5UEOrE7xCHMZYTGzlB7Ak7si+hyb16LibCxtpU215ixikiRidXwJeG3SKrDQPn/mHvP58qu5Npzw3vvCqZgqoByLHo22TStee9pRt16rf9wQjNP+jpPH6QYmQjFjBy7yWazSZZheQPvUfD2wkz8Vmaec4BCVZMtKWIgVVSzANx77jl778yVa+VKjcthTTSmsavXpF5YWFhJ+weHqbGpJdU3NKValB01temYmav8vIzl3BAvM+OzPED3xR1fA3ias7YVV7LQkVUHfVRIgQyQt0DWjqKrNhWOzj3rlZVDMKohXlvFWy+yBfgt7D/WGL+zt2v3hNcS20ZPLD1phyXJ6Kcmp9RagzycQjeFLZJ+Ckl5ochyNBVa6YX2fl9koTDNqCzoK+WLM1lOukfHqbG5NfX192tfG+isEuCJfJFChWZQ+961ntW87YhWi6PDg6wAsr2FGaONYmIeOu0NxBvGpdAmYRJhpOEwsfQNYxJUJhUXoBO2rxWpqhylPU/WnsOkqjod7O3LyIwCK+oRABaAhXO/CDoxhXny+KkUETno/DLVVgM6/0tqrG9Kjx4+UtwZGOyXWU1NTaXabDg3AMoAVSS6d+/e0fkHCBm8OJw62trVP21MZ621sLTAdNpMYwx5JqcmBMYw5uJsZfTe0KWRVM0czvW1NDE+IQMemy9ZqZgzMsL4p1YVB1lHtEQAruh157/v3bsnTxCks2++eVMOtsRH5K1PHj9TLBsbu6rcdTwDnQ0CtMiRc3ntjJ7JxYF+eYsskb8+eSp1ztLikorW7BfOYc5Y4gv3hPOBmPbg4QMxkIBO1ED4Ajx+/CRNTEyK6eT5okBhzigkDYY+xDQKBm/cfENqHggYlHrI+WkfiRYn1h9xCTYcmTb5MUVaO48rpWoilqIWpIAbTCe5AF8CnRQtM9C5LtAZ8tqYYct9u3nzDfk2oCJEgfTs6XiamZ1Vqw57oquz2wpE/9f/+N9/L/4RuAvAqaT1ZXnteS9y9t9CUkNFQwEjSv9BWggj5Qn4y0DUk8WMLSlK8QozRAuvF4mz9psH6KjUWdAyHX8OOm1mp1+dJaxeaeZBcXjpkM2qYTEvMcJexsO8FDNzSWthbucfji9f+ZvhlGo/cI577Sk21IKobn3crFcAz8w4Jb4fwKcg1VWgwKxify9tbaxr0wUdzyaD+USnzwBZEioqaSTrVN0YDk+PJ4cfOXl1XW16NjmR7j96lC6NjWnW3yGOfvV1qQKbfu+9hREhmJBAkbRSLWJxm5mAs06AToEwM0hB2vBiaSl9/dVXaXpiIr375tuaN1Xa3U3Pnz4Tw0nlB5bx0uVL6e2330l9AwPS9Ie7I0yThI8ylfF76DfSAmeYRrn0+gz7/jLTGY8ipLgKZ850Hipoxmy+kJQq6Gl9HrjpAqCT4khtNns2ZHUB9iRTlhuhz+70nk7GNBjD6dMlvYdT7+HD3a3M8HrQaeqBKpOglpWLZdrfO5CcjFsiJUGmNogUzotGcd8EOsOB0saXRDJihZRcUVCUyMXe1mPwHZKxqF4gyTaOV9vjd2BBYPvURI88pYpKIQDdHBNhyamismYJ2AbeAU6bchzEgIHkPvaSE0XuBWxnlz6DJ71KPBgALpbTAafca80dk0KOyfYL8uNgXAT83UGTu3GUz8gT8DixPiTs0qdnpuVqB0jF9RWmE0aQsQzIz2BQrl65IlD97OkTJb8xnw3Gum/goirh9Gkgx+X86+/rtUStqVHPQvLX58/13yQTJHMwjFRxCbaYezHKiCR9fnFe5wDLb2fbxgbgLgngI3ixTaj0ToxPysjh6rWrOke+v/e9+pCuXr2mMUuAHoAhgbi7q1v7mj1OtRU3XWZ74n5LsgLD2dV9QYGezzx4cVCyI3pUGMxNEvflr75QQsAfniMDtwF5zBhDVsZ5AohvaW1T8h7xzGKI9QgH6OQMin/P4p6kjklMDH1E0X+KlIoeMdoMuI5QEERPGEVPXpuRCBhU/O53X6uCDgOq/ci4V37GXW55/pyNmHmQdAHI+d+ct8cnGBnBEFsyhJwNRq+5pTUNDQ6nlva2LB5IWihnU5PPy1jIpff8tyrimtNZLTDE3tnb2ctMxMzZ0IxcNMJDqojccTrAZRTtguXU2eYgR9GpUKCNorOlCrbDz7KcWUSLmC9kG+OFYHzYYxHwLF5nJeQwyQ0Gm7MKltqLa8ayWSGIOIdvAWzU5PjztL+7nepqKlKVJNSbYt4BmsqXKBSWKCydWP9jBT2TJ3Iqlnz6xExieJ/qSuJhteIZLCfy97b2VoEnHodYN4xtYL+2dtLi/GJaWX5ho6nkbO55kY92Q2opc6FEn1dN6u0b0J/SAY7exFHaIMpSXWNTampvT0c4lzJWw2fM2jQ1SWK8bcdOUGlc/L1MPOIFaL9X8azs+RjoDHVbXtlwYY37TsrAzp+XRQYzRwOURwtGPPOQgYf5j4o0YtFhim0MnuS/cvIts9EkR0dpZWlZzBWsEC0FGJyMDI9YUo/aytdzkT2Vgmt7W2qttY11FbFURKU+KEfbAxVxWts60qXLo5IZypBHbSZ5bzNgTwAVnwb9CfdikyknFT639T3uLSwne31jfVXFevqAWXfEIM4plAnsfRhT/gCO+YyV5eXqK75+9apk/BrF5coZ7g+xB8AIWwWjJgOg3l6BWgEWCsaHh2LFABb0PwI6OfNpM4Lx+vKLL9SL+V8AnQ1N6ckjYsdRGhy6mOobMeCq0HgSvjgnAJqcvZrfuLwsuSVnTmd7p4p8PEck4DwDgCdnDefz9MykgCeMJKo1WjjIBZHXAiLps4flA3QCsACwnR3taXBoUCoengH7lecB+wqgZT3BMsJ0Ip2FpfvFL34uIE8PJ7Od+Uyjo1cE/FDNsA6R5jJGhGvnPlG8mIN13N0R6Ozp7sr6UJG7ojTCaZm1SkwFdMLuRvHo4YOH6d79e8pbAZ2AT2LII0Dn+ITAHVuPQjfjTig8se7IqWGL37jxRrp2/ZrWJX2tmBgRTyl22szeShUsGe3C+qeYTGxCvcH+wBjJZr42WJykX3NnS6QMn5e4b0qZWq279Y1NxVLiKOcPsYYcmZiLAy/GTVwXP0Nxh35hyDriNTFajuz/8y/+/MQSWEvkziPgskPdndAMgfqB75ndDwadHPAF+ULGXEYQsdPLzq8Mf54GosXfyZhSfr9QYTuLyMSMOXiW5MVlH5EYhAEKCzP+d/YZMUPxkR8xf7D4XvbZfxyQ/L1I/98FRt2Pr8BCnU7BA+7E3MNC4C4AyQCjAaPLxTZFFbjI6nkQspKzg4NjG5C9gqPtgg4zjThYWxOg44DY3y+p6sIhwwEF44n84MaNN9LA4EVZndMDcPfB/XRxaCh1XeiRPXZbZ2fqvNCthIm1ROKJLh9redy5OFQigSHJtf6JAyVFBF021v1791JdVbUsyXc2N9OVy6OpH3vsZ+Pp0f0Hkiggt+SAuXnzpqRnXA+bRkPTy8qVxGNslOUvlgK5q6X1quS9iuZuGng/v49R3sirkNnP+FxGG6htcyezWZ3eKRryUrnredXUQKdJKySLCwt8LxgVJbQmvzV5bUUVUhh4uaFptU8AACAASURBVALodDZSUsKQ13n/sn2GYMCN6Yz+GoIYgYT35jlz/wN0Ro9p3vNarHaYDC52vNlkWLJqrEisxqK7tt1nS2xOjwJ6+RzIBeihArCqPYCQnjTMIg5SFWYMHMyVBnZJKCTLKi+T5FT2/Xr2ANJtueOZLAkDp4KBlY/AC98TbRGXUGm0BKATkKAeTgOeyGrtv0NmZp9PMuSQ3PrMP61zB51mKmRrRdX5o4O0phEl02l2bkaVeFz9qGw2NNQrUAEUqXZevXJViQkgEdaciiufl2oo5kOsfZhR9i7vCeik6g1w4v49f/5UxkGAWWRTBCr2OIGdHqqffPShJPQ4CcNOwtTxrGDv6DFEMgWDSW8Ie/r5swntffbz9Rs3dI7cv/9A6+vKVWM6+V0ksBi80acKy8ZrUuVG8gRLeeP6DUmPkPmQUMCCIPvBuIj99GJ5Ob333nvq8fr83z5XPyfJHOCPc4tKNH1BgE5WGIkTFXBYxBx0miSPhI/KPP9OshZJcEj2rK3jROzCi5UlG2Tf3JwmJqhOb2iEAEFe0bjgXktSaWZhe2liajJ987uvFcxJnELRgmEXyQiMh/rGypLOQ+YGkuyQpKonM2F4hNHDis6LqmozHEM2NnBxUAWCAG1iefz8MCfsGGxvIBQZKtfEecN/k/SypmUKgimKRlgY6xn3yvoB83gexbn4W8xtFGWiaFQY7WVgs1hSekWgzCSPHvnYN+prMyM2qz+FI21Kpv0ozP3NrtOutnjNMoRJJ2l/d09SuoX52bS0MJ9amhpSd2db2lxbTTOTk4p/LoMR6MTgBtAJy0nSCdItHR8KtCC15Y0ASJzbMjJrpJ/K2GrcbKXUgcH0z28M14ES0Pn5RY0zAkQAZIzRpfhAIk9OY3kNCXlDY3Nqbe1IzU0YtrS5uVQplcN4d3WlctjO8kpTFun8C3bTFDBx4nMh2eA4z6+iGHD2GVmBwMfnBCjllfQCfparCGigU/mRKzwAMjr7fH56XnwM+a7J2NVbKnUAxEGsQZv1LJKe1hNn4ClSI3/E3wGlRQsGaH0X1ArA2ch4DaSH0U7FqCDYRo2MWH2hgpcZS9Gaf6wiAMVV+mVvXIfx6XTQiSmPz031Irm1xFisoT8Uloz9zR6rKrNxcOxhWju2tzfVDoSrLAk+d5E4TK8loArWb79UEtAAHCkHELueg0563mV+qVtqLWUACF7/yOc183wAH7C4KnzADB8xd7lJ8QRW8MmTZ/oZQCf5HKCT9/nZZ3+k8/7p46c63wGd9FFqTmsdzs9mJri+viqAy8gUYgDAnJ5J2Dd6YGHjkdkCgACLxB5A5+wcxj4TIgHklt3YKHktczoxoYTxB6CRBxKzaOsB/KBOgcCgYENeT+7JDWxua9HfSH0///zfsjaMX/7yv6tlZGF+KT3DP6CuPjHiBLDPdXO+YkKEWRSFPL5WlpcUa2DAL/b3y/xreWnBi7DPBL4o5rJm2ceXL13WcwMQ0q5BfKEXlnMX0Mn7UwyGNWYWahgJaf7shW49D3IBTJmIa/gg3HzjpsApTCeO7DwbnqeKHrQ9HB4KdBLXibOwtJLeMqKm3hhzcmYYVox/+Cy05ojpbmhUDkys4jPAogKKeQ/yY7VaHR6KrSZPLoJOis6018AIs266urrN3RrQWUSaVsnLv05VGcO+J8pbGQA5Xy56ukLpSbUneEWmsxi8M3aziH4LFc3sZz3uxHgUYz5yWcd5oFPHnmuH7Nx2mQjVMHd9E+3M4R4DrF2ax0HOcasAms3ytNfIP+fLZjHnhcSMff1PkthGMn26f654Jc79cF/PzOrMUNGpVWCvqB6zM6CzyCaJ7QsJB30Yx2YsBB1PZYvKLzp2KkskkDAnJFkkqVR0SVag88VuXLmiOUskSitrq9Llr6yupFt37qS+QeRuwzr4eZ7I+tikSE2g+G/cvKngw2bgQLLZWCTG40pQ2UQ4jLXAkHR2qZeOHrr52dn09OEjzSuiyMBBcOONGzZKoK3djIwyls8Zuuh58YeaBWStG/na2j07+6yjWJM9lqLzsP2jQASv4KATCRVJnUBFAXRyOATo1LiSaqrkxj7EOg5WM8yA1I8YI1TUv1SjuW0kpeFga6DKZa2SoZsdvibd6bNlHLmlZc6GKtFk5ACvycgHxqbs48ZH8qDqkDE0hbMmg51euLDEl6sJyBmScSvw6CtMw/weR5GqOH/2pXPATVqsbmaA0pISeyAANSQ8wEYYh1B1sB729na0D6gQc5jb/aE4bc6GGp1QSQKEk6f1jWlmXdbXZMBYhin0jjEuASYE0MmAej4vbAdFDQCoy4Z9MWS9wyGv5drNSCbydJPVRt8nvaZrG2tyr8Wki8okFVUzwmlK29tbCq4wKDjPkfQgfyIYAlRgdvk3xqzIqGdt3VzzDg5Sf3+fgjr7lfX3fBx32XEFJ6zhSUJ4T0AnCcQHP/lQvT4Z6Fwz0IkD5PoaTGeHZLQkCSQbJBEPHj5WPwmye+bkIUMi6eBcAHQCoplnRuIzMjSsvkzOaYD16sqKxouMjo3KHReGluAKG/Tw/gNdI/eNYtXbb72lCvOvPv9cTCvVaBIfEgYcsrlnfFbOIhICWE4qzzJrcyBmyopS1ndEIS1cILMeMXcUBRhImVFdLbA7Ozun1zXm2AZox8gUSWJjZh8V66XFdOu7b9PDx4/0PO2coLfbDISykSXpRAkSZx3Xz+uShMi9docEcF0FLBIrzoTqGmTUvZJahwpB0mBJiB1wOlul3k5vOyFhjjmHjKLSDEAffyA3eP2utbTk+zXON49Drm7IzgOtazeO8Q8oVq2gvMjjlFOTZ87X7JRwYMRGDSdQ9ohfgQtlbbRRNmLEB4/p2bIXVbTjC+CjTENnGa0jjJtYWV5MB7vbKlo21tdqbMrs1JTLW1GV2KgW9jyvZ8AS0Fmmfk6dpF7U455xdmNcR0EWQxYKWeoNpBm03OSrdm8xdToWu4MLNIULngd7Bff1TFEhwB2AoyJVVtXqbG5t6UhNTTDyFWn/4EgFBmZ4NrS2p5r6xlTnBiwGz+35RaExcq24M1l8UzuBf2XA3faJFQUD2DtrLsBpdzd+JsYnGxmiiOuxwtnqKG670Q9rI2Sx+lsGVub8zLMGgCNx1jx2vocvAaNGNjZ1Pj1+9FTnEOdgzJdsbKyXtwNMooDn8bEAABLEpeUXYjrD74D7QkGV9gVGDzEeyphO5LXMrDYQHJ8vJPCAANoMMPNhbfAsS3vW3oG8lYIDsYjiHTOUOd/4TDU1VTqDmKEMAKLws0putbFhLTZHJgvu7e5ONzBna2v3dg5XfbFujg5VVOVzSZZaKgkY0O7Al8mRTX4M2KJfEyMhHF3pf+RefPHrXwvEfvrpp6mroys9f/ZMTOzFoYu6PloJNGLwxOb70ncKEMG9FuUN469g/Xq6euSgLbdrJJ/19QJ1BhTX0+zslPwBkJTyLAFCAE7mdFIsg3memoDpnBP4Ym8RT+jbx3ynvdNMf3h2FC4Af5zlT589lryWGHJlbDT92Z/9UsVIVCBIWynQXL40qrYKWDvuR63OVFOPsNDJaxccdPb39qbeCz1SPoyPP1PbhIyENKYp6Z4w3gRWnftLfKVPlvuB2uiPfvZHKuRSuEReS2xmT/PMZWDU1akxSux9eaUsr0hae/PNmxoDCMsJ8CSW8EX+x5onnpBr419AAYI1w5oOpjNmtPKaeKkAOmE6WacUX4nl3Gf2OM+d60NyTM5J/sHaBchSHIbxxGQLF3cMqmiRqaisctDZZUTIX/3l/3FSTIhtfEGcyacBqICHRZAfxHSeTfgCUGaTJP1QykDcKXvts78dJj1eaSuwpdkZl1Ojp37Z5CanAWkGejMbc2NpBDrdqj5AKfeEAM2XNYbnvTwF8urlC37Fvxj7pWj6+t95xbczYP7K33boE4Aor03a4W6hw/rrIkRk15MzSaeuT4OnI1RbALZPED9PgLbv2z2xvgUWJE3H9HeySTjoCdS4oTGLSAOI29rUxE6gJRFDakuiRBM84wo6urtSRVVFmpmbSY+ePE6t7e2pvrk5Pbh/X/0RJIe3b93SpmD2JyNXOBhw3KLXjCHxl0dHtYkJZO+9+56a6wUsKirT5tpaevLggXo4VxapTCHhaJbc76133kmd3V3Wx+gMX8zE44OaRsD+L//0Ds5dHqR+wnjWLiooPtqXqsL+zWBJCUYklOYCmxsxGbvO90o6GEnIOWg4UMQ+qCruNvBuDGEzOi1xih7NYDrLK429Q2rFXNQwH4o+YY2gcTc/uxdFj6si02nBw/pZKrV36B2SFCMDmg743JwsP3IsMBpQjy4fL1jBtEsCYWvPJF9ZCSffDTGftrg/CplQODKGxCvnaosDtA1+G63gkjoftyA5vjv52nXyDIxh4GclH3ZVhab9+BtIV+C2+ewL+iaM/ThKFThNUp3kZyWttQQ1qwrpnhhDYy61eWJupAAJqDECZthk/WbrmwT6afVX4pSJ9Xp/b79AJHIx5E48J4o85qQ6roow+4+gwvtQ4CHw0KsBs8i/U5FlzArBksQD0Kl5mDW1CjAAP+RQ977/XqzgTz78MF0cvKg+5bmFBXMiZED6jo3vaGsDdI6m7h5mfFarF/TevftSM7zzzru6RhJEzHSGh4bVI8L643q5l6OXLuve0MdKXw292N98841MgLgf5tLbrX107+73VnWtrJY06s2bbwrwkYDAPCLf5XPxeellAlhzfrCWZa6Eu29jc7633MSEpAQGkfsOaDW232RMWq8qUB6JXSAxITniPi8uLCnRAci3NLdqzFA57EiluV/yTHltZFKoNG7fuSUAToJor2m9kwAYkkcMr3hu1bU1em70oJqkihmgx2lnt6T2BtaNMaDs1WqxMyQXBpJN2ZCNQzrDcqqfXcWk/XRSbmBAZnsoJtxQLOS01qvo0cMDpgBmoehpgDOKKC5Bz9IQKxqGKU+ugsoL2WdD4aniqBv4KB5htuRzbqOf0M4S9B123lRKbmsmUcF+amalu2Dzv2Fupqdn0vrqqpzP93Y2UwvjDDbX0sLsTDrYQ4rvDvJlNu5EBaaEJQFMJ94ExrUqpYLZdikmZzfJPqCTWYfhRRCTr1zpar2irv6w5M+ALZ8RjwMeMP/G/TrYKyn2YtxVVhagjL575slWic2kh7OFOZO9fam5rcNGK6i9wAGnQKfNyxbjmanS7NkV069TOYoXGqPQp7UVY7bspbMvO/Kij9R64X0Krdb0kfeuK/couNcWe4a5tzC7vK5i51FJQN9kzUhuK2wtnSQxN48fP9N58+LFsiSI3Gfkz6ba6FIiLUVHKpO8kD82FsjarFjnpcMjAVd6o0dxgW5p1XMz0GlxMHpfKVjwnPg8nCck6bpfJ0dpXUZHW+qhY9QJhUn68VCsEBc4XzUDs7ZW78H78UxX19fT2vqGcgQrbmAa02Vzh7u6XV5uTKlaNo4OU7UDYRQdqMAoygFgyVdghDlTOA85eyi+AYRonYDpBDDBdHLefPLxJ+rXQ07K+TswOCAjNUx7qmuN6aQYQqELNhKmEwAJoGFkSm/PBTloc0ZUlhvoBDRSfAGozs3N6Jznd3k/APng8FC6duN6amxpkZwTaSngWW7AFYDO9jQw0J/6+imwNmrMDOo1jZHqYNxJhdQ5X3zxhcAhpkMBOiUNnbK5nHgKcK4BetnDmEjCilOUZX8D5uYFdjel/jHQWWA6l5atz7osZdMaLo1c8lFjtEs8US6MZ8L/8kc/U7wihtATyprknvEFoYKChwIuMYWeSfJpCqT02HKNAG8YWcbesLaC+WdLvVhZlqssz5OCCPeQeFBf16AYxP3CmXZ2blZkDoVR1gFxjNghplOFly3Fbn4WoGt78shA57Vreh3yCvYS1zI5PS3FG/JafBvk0Pxa0HmGoQnQaSoIdzULxuYHsHYvgU4PxAKdmk8VFbEiMxSgxv7trONt8XA7D4wVGc2zOWhABTE0npwr0JOwF0DtadBpso3fD/xejSczr84fcs8K6OT3yYpy1rEIOi1QvJx/nwad0aWbB3RLpgNm6tmfw3QGQMgYzjx8ZOMbSIJgPJFKrL1Y0+Fx69YtzX7CyEOOZXKgbFUlRoOm5fbVIuZjcHgwDVzsV8VK4a28Iu2VSuozQHZC9YzXIikgIe0dYIZgh4YDo1Pf2thKb731djaIe6CvX8kRTotLc/Np8vnz9PzJk7S68kKSKKr/gF36wXr6etVDGpKqgOsakwJAE7jIVlIGPO3nzOgj/o9vRsHlbD0h/tuCggF3c1712WRHltQpqDjoMDBkwJ5xNMg4FFyrLdm1pNEGQYfzZER4eru0xuUGTHIL01lTSCpcVmUVG/V6xqBrYzqtN8Vk6w63XV7LPhbolHtaleRjYjox3nCw6lm4BW5/EXuZgvAizCuCPc9uUr4uY30WAb/unt9D/UoRcMZ8OE+Ysuq7B2NLjMC1xrQoF/B9EAl+rg6IOXYEcYK9GT3F921uHa9nqwHGU66MON7K3XI3HZK8OOhkADq9ODIeQhaeGQj5qnMkHgYyMVrAACjPywAn4NPGaJTS5vamQCdqAHrw2js7M4dmggPyWj4XBRaKFZhK0HNN76cBmFIaHhlRLwgBnd4WZJQAy5GRIQMpFWUKyg8ePlRlleo136eyTBWXBOaDD3+SRi5d0r3AvZZe05iBSrKEgyGgk8SH6xh/PinAR28yQZUACQvLezMjFDUETD3XT1UWphaDIwIrwZm9/PU3XwvoavD1zJyCrZxxb91WT05TY7PuzfVr1zXr9ze/+Y32BK9F0QrG6NbtWwLBzFEjNhB0YRD5XWPfwhOgIpPXcs8I0mGmxf2VgYLWHMoF+sqWtCxx/UMJwngXgC/9ZSSlgM4o2gTTSfFGTOet71R8s9m8dj4ImAI2vFeMk6GyysdudHaosMd+PDxilqYVsNj7nL0wXTBfJHq19Q0W3wBesHEOLgxA2mcNxksKi4N9mWjxmWRe1NCg381GB2X5QQ4uMkZL+YUJ58XWhrNsnCl+sNg+LAhcPSWInu9zw6jLawVm3Vk9XNZl2iMjtNw1O8y+AJtVsLWpXPtVwFHqjhPNZdaZXO6gc2om7SKz3N9PqyuLmre7+mIxbW+uG6NJcaqsIh2VUbQ22TMFKBmOITOrKJN8FQm/pIiM15AZW7kkngBP1pp5TMC4mkjESEOTScbzF5DT3Cbvq6Rg52Z79DdierS9QTK4mtbWNtLePqAH5q/aC/I828rU1NqW+gaHU3dPb2poNLZexlYBNn3cFi/uJbEoyZ2SIEeRxY7VUKHlTKcV7rm37tOREdbWo2yycTdgs0iq97N5z6fd/4sspxUEUZvQw2qjTtgXiosUQeUoXeX9qJbR7u7s61x7+PBBWlyck6JFc1XLGVXRooI4skQSf1MVWAGJz8B5TxxE6o8bdH1jk2ZZNjEOScaT5hECa8dzD1WCtf8AVHHvBsTuGkg+OJDrPyCQ78N6cqbRy8iu5DMEYCDBx1kcpnRtfVOgc3ePNpuSmE1UXKg4aBnQuKAjm9PJ2gR0VnKfysulzkCWSq5FMYXzR+POjo+kNOHcefL4sfoMGa3y5ptv6azDDwOW/ZNPPkndgM7xcbWaoGjB/AqJMsCTswCQGqCTPnlyQEgBYgUqExRorGDyBoAOoI44wGgpGDOMfACqML+AUVo+brx5U8aOuDkDOucATJtbOsMBQRRGKeRRQMR0DlMmxkhhjMPzICZ++eUXKpYCUH/5y1+m4aEhASrGpnA2jQxd0rlE0fboqKR2BFpNuD6eJ9L22ZnptLW9mYLpxPCJ8X0of4iB6rOmn7q2Rp8XRQ+fnSIFgJcYyT779NOPFYcBjYxRgSSBfWQdcy9QrVBIwJhH/ZdLy2oFeefdd/T69LUKdK4sm4Gby83Zg3gIoGxqaWoW08la5rwB7FNIMLf69TQ3P6cYp/GGKelZsAaIZ+ph38YEb1VsJwUKOYIfH6W2lhYbedbZKXk48R3WlTaQqppaqau4Z4ot54HOSAh1YBdOdEvIvLr4B4DOyP8wEsryRxniVWTmPEV5bfFnVM130KmfieuIMpnLYM5CvSxYnWFBddxkkg+T/5gs0JhOS8h9lpgznfwOCX0RHL8aWr76O9Ffmh3IZ0Dhqd/0+//7AGeWWysgR0XSareqjBbeIwAmwCMychNNnv2K5++caDBwgYzixzOn3Pz3lairqk3Qt7/NtXFVTOe333yXvvzyN0pwJRmprVUfS0d7W2qF8USaoiHFNleJEQ1Xrl9Nly4Np8amZo0IoNIPzY+M7t8+/5XkZmzooeERgU50/2yK9dV1yUIAs3wEKs5sjIXZufTk4aM0OzWd9pGVwDbh+tbXp0SXRnUcdhVgHY3o96NXU8lRXm3n0Iztosq4qwaKoLM4EiUDnlYZsW2XgaWc7eM1ZeUvF1jmutlGNzBkz41gEUPZOUxYp5o5G8mu1AkhFy0UJVhYmZGQ9ylqf3pfZ8Z4WjIkplMDs2FXgN45XM56OjWLz0FnFQ62Nr9PoFNDv/2zucRVvcKFIe7GE3uCEoA+gG3G0jvbWQC9GfAsIPowu7VzJVhev9uF+x5JkhwfXa8aANRkzgVtgBOs4cTLpFb6xRijoN6jmMmnc8rkY/yxXnJ7xrDpyF0AnczqhOmsRmlhmaLYT2nisvtr7psCmC67teH0VgliL4drbchrkToxD212flbgDElYBzM5BwclDyIR4N9JypHpyHF2akoVY2SmBFvWFZIgTACQ3RAkAX6MPwGoEdABJM+eP5VUSDNzh4bUGwWQwiSBAg/qA7GFFWXqy4ax44ilpwl5LdXj0dEx7T2SqumpmXTr9h2dDexFkhLMigC+fb19crnm/gNE2cvXrlzV/pY0uL1NyceXX32pxIPkndejDwqmhHFIJE8dnV0qWDEO6croWPrm228VVAGdVH8BCt98863AI/eHs4HX5/owYIiYYYlsuZI9gjEGTlTxSY5gEK1ICZsFpDH2aXlxQc+ZUSUxugagDhg+wLkYEKI5a5a0SeVwWFIfz+3bt9K9B/d1rTb71hhuFYKQ6fkhxPvBigDCSTQAney//f1Q7pRptAOgE3ktgJfrNgWEASGxtNaTkoFs25u2Mrfoid/d1lmD7I1nIFBQWKfG4nhsUOiOHm0HLkV5re8dnRFFcKF9o4CSvVbERCsM5Zu+eK7qn0OqK8dn7w/0Pe1d96mc/YmqGSbypCxVYaQj/wmLp5w26AekISijun+sHjMktsSO5cW5tLOxlva2mc1pM2izHKOC85JRLQyJT1pHsNCMkyAxNx+JMLwhH7IEleInf/M7oZ0RK+rA05TLxgpaBLF1JrWFADOMHkC0jItX0kh/Gm7ys7OLaW+fMybaJgx01tQ1ps6eC4qh3d0XbFyMG0ppRiuv5/FQYf10Pft0vug5l+VtYdVkbRhWhLHcJHo6Gf0SHaN2tvn8a6Tc0WqiJNdVVl6MiOQ6wKcUa2WVitPq0XdncdY665PPqQkFAubcH5ux+/gxpi535T4KKENRw88ja+Q8I66WDthfsKAN5szKujg5ETsEA9rQ1CRJJiwk+626BmWcgUVzwjXQbOyXqQU2t9bVLyqWNZ1IYUGPMCPd+HmN2FFcIG4YGCBnxlV8cGg47ezupU3YTubu7u3LtI9njYs4jvz0uysPw9k1wD1KGmfzyckwN8OwynwjjtyFPensJHYz1gkjIWLEG2/cUNHmm999I8OsTz75VMAR0EkPam9/r+4ZMmCMhGxmNG0U61K/PHr0OM3MTEm+ysiavgv9OlOVf6unk7Ek7ZIlA4QAfBPjADjMcI4EwOiLHGMuZAcjOrYlLQXImttrmdg5ckb+oO7hQcHQsUHo6aypq9Hv/Oarr6QagdGmp5PCJ3OjUcaUDo7S0MUh7SwYQNpoKM7Tr895ynNVP/XsrDwdLnR3i+3c2tpITx4/EgAExJnawHJLxp4ALGlvoRDPz0DAUHz46KMPNXeT2MVIJIArsYFtBFsIe0xfJ+csbCyAlkIl48hoZxLIm5xUbIWAUGHEzetQL2GahcIP8AezKg+K2nrFej4PBBDyWiS9tBOx3mD7Ja9VG40znWtrUhKRP0TOAYMK6GTNwWpDBgHqJ6emVdCkUExMfQl0Bsi0XMyyuWw0g6fFGSjUyWeHXfHAfx0IO5fpdIaTQzKqqMGeGbNQCCZ/CNMZFdIi6PTrjk1nwcFnY2EvHkynB8j/aKbTwsLp/s+ikLkIEH8MqHXYUmA2rTE/06+cRjn27DK4Y9/0urO/rfdUhHvxKTmlAyX92hkTJXWsB5ByUyhbKDqc2dDf/u536d8+/1zN/NxfChFUlpH99XR2pcYGzFpw3bMAxf+maR7nze4LNIe3i31B6kay++tf/0qH7vUb19Nbb7+teWQEBu4J4zo0h7F0oB4BWJCVxSX1cy1wYGxvCdySQHf39qahS2ZrTVVMATEz44mnlP9tan0DcXpu/rlzfjNAlt3fMGPKfvTMA85ieCZDNXbMQKcxnZkrb3Co7oaHtEWyOphi5mRWWfKofeXjDixhNOBoFWzWBz2dtUnyWv83fT/GpnhVN6RE/Luce7F+z569sQIK4vztTs+SBx6fyGhBdvEaWwCyDrldWahls7w0bkkkq6dnyDoy9/2Tnw5xGJ29oQUE6gLx4r8Ufzp6ukwaazBTsV5JsTOf2bPODkTjpNVL6SARAyh3SYokULfbzxPAIywiEjx6r+gpBugira1Q8ktPp4GJ0CmILeBee9KlwoMDTm2t7N9NasnvAlLk8Do/m549faqCD43+mHVRkUQeMz4xIaCCtb7A2fS0bNeZUVZVUaGEgwDf1z+gxAiQh0yPubjDI0MKSKyHyWmYgodKdC+NjKg/EIOF7+/d0y0mMF67fl19PljSL79Y0b5XBXxtQ4wpygR6NQnInBHIgnyc0QAAIABJREFUjkjy3n77LYFS2AgCJ2wooBNwhDyJ6wEUYonP95HDwVL++ssvlHDACNAjCuhk/d+5fUeBm0QJ52uq3GOjYzIXo+rPawEAAdzfffedkoXRsTH11gF6YV8xkzLZoxdjysxIiPEG9C9RSeZPLvsjAagUfiNQL1G1P6KP6oLkzFS26Qej6qxWDvX21bi81hgbEgGSGxjlr3/H2JTVzBgnAFhWkHCWjhlpPKO2DgbWV6u/emtzJ23v7GoPAmwaG5sFOhlPhbxXLJRmigZjlO1IZ3Ztd7CvKUTAIuAoyZltRcZQePCfJu+0lCI/JyPHkFbDKso2a9ZjTYw4ymIlUa3oxOa+7Fkt9YwXhQU2OxOsCGOjUkIlEMg1ZgTLvEuy2hPJaytxmSV3oOCMM/hhKVXUVIuBZmQX945nPTU5npYXF9PaymLaXl9PRwd76Rj/hxCIkN/IgM32f0UV7HKNesOamurNWAPGUzHGYqRmdPqMxxjBZIUrn/ns55KxbRH1Y6SURaPoj+N1zdk6FDmV6v+cGJ9KqyvrKgRWlCFFNXfbsvKqVNfQpL6zkdFRxUCUMOpfj9YLgU7/kzeO6PftWfts58LhqkKc64OJ6doLHjpVhMhIBGNrbX3FmWvzqIvtJlmu6iqCIuAMAy+AF4YoxH0KMKx/5Kly7vS57HbM2/0nkWecx53bt9LOzqbJoCvKBYBImmGnADgUhQBJkbizVjlnN7a2VBCH6UQ1wPtJIUAfrkvOfUGKu1WPcmJW8aaKSbCEh3v7kmoih+TfidCAXeZDc48Yk8GZyefnTB4ZGRUzCeCF7QRwyuTo6FBMJ6BzoL/PQO7RsbHsWkhmLMQVULhHbo/qQi74pZIkwcTDxuZm5Rz0OD5++EjrlZF03MPvvvlW+dRPf/pxQj2mwubmRrrQ1yMQR1GlstrG2Ki4uM64jSXlaxQ3uefIawf6LurearYkvh6NTZKRcnZu0B7iTCcgS0xnbY1M6cauXVURlWLqzNS0DJf433wBgjST+uKA2qNYE0v0XpdKqaOzXSNdKDh+9dVvVRhtb2tNf/rf/1QuthQgZmYYScIYFJvZDHhkHaEeIVahzGFtUGSERAFs09YxODAgeTQu44AugDBEQahdiCt4hMAeonTiGgCdsJsfffiRTO14BtxL2s9gLfldy0+bU1+vFVFZq5iHEYc/+OADsZ/MKsUvhRhGLNLzdT8JZNzELorCATohdZALU1Ch75fv0xeLmRS5A3uZ181A5+GR1haKRT43LHfI1xvrG+R/AlvOv/N9mF6MhMhFKSbzPi/1dP4Q0Cn2T9lzDjoNT7wqlctPniLoVPgR4Mz7JjLQ6Yms1TULsOg/AXTq4A7Qqeruvx90BnD4fXfk9D0rlIL9lv3Q1zmdZkdgzxnP/PvRlVksT77qKi3pDgmnJf5ny5r23y89e4HO/GfjHVgyAA6SLBLK/+cf/1EjCfZ3kRgeK8klMURi21hflxrqa/VvBuasH0EsQwM28l2SGrDIOahsYO2WDpqxK1dSTV2tNq8Zthyqb4z5gCTCm+sbMjViZAKHL4G9qaVZUrzB0cupq8963swww0ddZHLX4v06SUceOTVLUjej8Lm9D+iUvNYdgF8HOlVsCTCnJLUIOpGpUoX13kcHHwQZM7PJQWeWsDhoJpHNGD8lMAY46emskLy2Wv8mIOrmGZa7WXIjUxGVSqncu7zW80X9jCzxA3QCZKslTeSaSMSpoFIl1lB1NxPSUZJ1CxezFJdlxV6IopFw/WkFxkvr8tSG8GKKJ7xnIOmp/8x3Trjh6k5YEpRJzeM5x3zzoD2RL4UzplXorc/Jk0IHlHo5l1bBchZBJ3eegTUyL1GV30CszsEYaF9IyKTU9RxPIxnEdln/L+YNABV6IAl8OPVRnQSAYTff1d0tNztAJ0k1/dNtrW1iOSkEYc1OgobMiwCPKQNBCZBnPZ8d6j9BhkrwohJ89/u7CkIwo1R06XdhqDjr8r333k8337qp4AngpIJLYMM9msSlrr7hFOhkRIoqwHt7ksbDzFIVLoJOwJFdz7oUDhno7OiQNO3XX3yhAI08DsDKe3BW0GdKRX1oaFhJEK8N4KWyzOfntaggs26R11Kp5vskG7CqmoPL2Cbv7Y92C5I/AjJJoebBeTVZgVZVZ5inCj1LHE/pm+nr7xVjSb8UxiDqO4UVY06sz9A0ee2hTK7o66RP/Ve//nWanZvzQoexY/EV5wf7VGNT2pHXGtNJAsn9IknlNZn/1tHVowS6qalFDE0k7epDcxlknPH2PQMcMOEyrznYVyKDBKtUwsAmRkSZRNIYq4LihnPCKX/tEjfDUpaj//d/8+hvBVrPA/S3ATBLqhyWFgowcR+0c3R+Wo+zAWA7O2zfxMxHNywD8Al0plTOGUX//N6emKdNGO6G+tTS0Z7qGhp1Pu7u7YjReP70cdrZXE+HmG/IHKxkY1nKU6qsZmxEjXrbVESt9nEomNbU10haywfRp/N5niqAy4XV247cgEofJ8CsaoYxei7ugxXpM5bTFScUdAUo1VJRpWR6emImzc3Op/2dg1ReZvOZ+SMAVlGldTg8Opo6urtV2GWclgFNHI3p+S9Px4V0wKwKzM1bJ6QOrcjeLJOzgqfJzGPP2Lotgk7PKbwYkT0vzy/DhCfyDl4rM64qSN2j2MDZwzkDoDGDvVqx++x/Y4ltPWge7uFxGn/2LH3++b+qUFel+ZplqaG+TkopXFbNROo4M0RSu4gr4bZ3d9U/CEuMYgF2CvrcFE+2prW65SBre5aPzzqChaN/kZafrc0NSWoZO0cMwPCHnIfnytnCeQGg7uu7KNDJulld35CREM9WxkRHR+qhe+8dA51qxTgixzJWncKn7KEYy7K+rrmjAGXACr3/UmlUMsexUfEE8IDrN797/fo1gcRb391Kqyur6cMPP5KEd/z5M4HOrgtdAkO1dYxjYjawFRc5KwJ0UtykaHdxYCj1XrB2J9YPCjf6LtW7WFUtFnhmdkb9ojCdxCqeIdMNLo+NpfauDgEh2EYAkzm3GkOr1qzBi6m1vU2xkHjEGu7q6dJMVuIiff+376B8aU6/+MUvZETJGTszNZvW17fSAOPFGuol7eVsY51AZkg5Ulml92PO58b6moqdI0MXJVUmLgG6cI3f2zUDKMAX14S5HXLWg4M9qYF4f+7L++99kN7/4APdLzkrY0S0tKi9ROGBzyTlTmOTgd3ZOe1TQCfrjjFhU5MTivMqXOIN4Wk7954/9AIT+8mj2TeASow8rX3GRpDBFkMSsC94zlwr64/rkrx2bdWYTkAnaqjSgRhRZmIDivl3A53GvMrUqq8v9XR3Kwadktf+e0DnDwGe0Y8pEYWb+2RJmQ5d63gLdjVjVT2KxIEaslfdzwKDefbn4/tRVT2bcEaF7WXQeb68lt9n4byqp/O8939VkvsSUFMvxhlQV/zls5Xc12XPRXDoUlvXh0YK/3veKkwBAnjar1l9O2fzXvfM415YLuDBx3cAPRbMwvz7v/u79Lvf/U7Vu8qyClWboOdrq6qVeCM1FNOkYcrG+ljLyrEOJw6lMFzggOcPbAROjXxAgo1GDezuKtFamF9Qwqwkx4d2s1kBnL0DfWn0ypXUM9CfqhoaMpZPnyP6gwrr0G6IgcMMrATgdCSgaq1+wqXLRafgc6RJfj6YOUgADT6t2EEbm6Cei3CvjdElLrflEONnYyg1sq1srwg05sYgR5o+H4PeK9TPqTmd5T4Q/JQE3otD3rPJQyEnC8v4jOkNRpSkkj4lyXyrdauowMKyIM+iah1Vce8Ue3k1e6/sS98oKPVeuwV+xDezfZu9Z6z7fLRCVsHPdpA/rVD6e3KNxDYHqXmBQpVOGa74a/uMTgw/jksHYlRk4eSSsnKxpuaAq68zoFPz3jwR055wB1MCg/UZ2ZxOqrYEayqvyG4AnSOXkM51W3AbH1dlElBFUhVjQqiIEoipgMMsAiTp82DEAAGSfmtcbWEBCFwLC/MqJIUcF9DJXsM0gkAF00mPNJIr5qpRjUVeRIDm5wA92NPze+xfzBR4PYw+6CGiyESiAqtJ1ZQCEfeUeZ7M3EUWBcDa2thQ/xWf7auvfiO2EQnr8+fPjKGsb0wP7t2T+uH69etp7cWqwBKfn+ryxOSkWF9cBDnnuYa4P5w1/G+CNdcbPVrGUuGIeajPwj2DzZKZkBsJiX2qrJKig4SRURtUxOk5Yl8zkoAEAkmjzhUklmdAJzJBCgUkI//yr/+axicndA9gj9V7py87o/n8FJ3qGxvVahBumjBb3Pft3T1V/WFsm1vaVPHm3sAyUM0nubJk3mYfhqTR3NstTrH+YEmYNUnSgqSfNZf1Gvv1WKyL2JYXmQNMKv11Vkuji8JQyItLRdCZz5L2glB85pxOzYugSM4z0OvzbmPskANZMat+LisPoAjJa5UO0tbqatrBNGbPgEtdY2Nq7ehIzW2tKs7BwgA6x2VWt5VOSvv6PfV2I5WsKFNxoqG1MTW2NKkoAjsiV8lKB4ySP3i8dWxm99xkqHyZSCVzXbA+fS9iRO1OMUj98RZv1deocSnVMozhTAJUMU2nVDpKS/NLaWpyJm2swegxe7wy1VTXqWeNsUKsgf7BwdR94YIYFgxbiA8YzOFye8w85yxfKfhGhDkkUtyCOiSch5HZmjmVgWYDnHaWWk6Y50BqHvF1EaAtpKmRPwWDFL3V4c/B9/lZEmIbHWPKATPZI+HGPMkcje0CjKXF9fqrr75MDx/edxmzWYM3t8Iy9WdKAF6fxJ7XN1BpZkKcCxTpDHSiHAqlzIn2uXISjTWCSQolmfV2wpxvrZsD8dHhgaS0KGIAejpHcN1llrR66VIaGBhMI5dGJc+WWeMawGIrra2vSybb1dGZPnj/XbGQ+pzKeYzp1D2hv7i8TEARkx16BikIAzjUj665041mUjM9k549eao1jWEMZ9ud23fT0sJS+uCDn6SB/gGBToBzZ3dn6r7A6Jk6ycdZB/QvAnpgKwFkMJ28x0D/xdTTRR9/rQrWOMNzjhOnOGvolZyfs/YQYgyFOvI8QOcoJpNdXQLogDfAn8ai4BTLXMsLyMQH5UDMZ8LFndY5gBtAFID17bffCvRxrT//k5/LKR2AOj09l1ZWVgU6acWAJY0+R1rBML5Deg1Ao1BJH25bS3O6fGlEzw3TO8z1uKadnT3ddz4vElPMf5Ayc1bCoKK8AdS++ebb6cMPfyL1DAVWVEW43/KsuBcUgnsYb9LcLBKFz4wi6f0P3pcnikamTE5ovJhyRLXoGK4gjnJvAIc9Pd0+xx2ms1ZO7p2d3Srock9g2vELYF3X1tULdJInc0af6unc3ZUbPaQOIFajDi8O6LxEhSMjoYkJ7XdyCAA3hez/UND5OhCiw9P7QA102sEZ6CdAKEemzDb083YYxNf/n0HnjwGcxc/zg3PjHwU6IzOO++fVw4yFyyuL571/DojdlCB/AqeeR85+xjMqgtT82fk0ND3qCCQcOn/3t3+bbt+6naDmuzu6ZFEOO8BmIRk/IiFHVkbQlxufGaUQOUnSJUMqt54JzSMjUfJB2Oaul5RYydVPTKCNVMDcgZ5DDrfu3gupf/Bi6h/sT129F1JVfb2GYwfTyAGgkOLB8GyxAAfEfERH7uBre0Gr+RxmzjnkV9QY9F563jnCiv46AgAHSvTtWTA2hotgxf8mQJm89jTojGSGdE28sRsJYcyEjX5FlYFO2TecAp02FFz3WbP78p5O+4y2j21Pu+TQB2Jz0LIquPf7uGoqIbbfsf1sDo/FW5ElFOeQ8EpAX1ecOWdBn1e8sn8rsqD2wIx19Yq0PlwkBpHQ529gjthxkb72xabYqBsnYTK2Mthpex/MHI7SMXJpzVYrZaNSdIOip1M5qc9EEfjMZzMWJYjHcnWEfQZwYt9/LPMJggcSnUePH6V5zUZrTcPDI1IEkP5TjUReDuiimk/A+v7uXSWqBH7kk0hxCZQajfL8uQKTZqVdGlYgsUrwXAbQmGkJeIQZBXSSbBAYsXZHGkV1GAAMgEJ2heyXoAXoxCACtcPa6lq6feeOFAxInkhqZmbnNAIJFhL3Wu4j17+y/EJMLZb0O1tb+n3Wyddff63EgJ+FxbS+mFbZ/wNemW/G31SRkdRieoD0i3sxMjKsSjagEwYBIErwpYpLHGOGH2eI1rCbzXB/NI94c1P9XsxZ5D3VCx2MjEDnkcA98rnevgvas7fv3BVYRmLLaCZWkOS1GmxufaCHx8y73ZfxBaCTZ6F+Nu216JnLTXk4A5BHUtluabW5d8JTRyc2vkg9hsyWbVByUY1ksJYZhTBwNuc3+uViFE8MFSdj5Qyios21kkzx85Jl+XmkTugCGHS4mfkLhKw2CmzFuquBhtiHdoaavNYaGWSk49HobEEoOzbU62wu6rEndSK7BDiK7PaaBjil8zg6Sof0aSKN29nJ/CbqmxoFOBtbWlPp+CTNzE6Z4/nyYjra39OfdGSAgvuFcykJb0NrU2porhfzY4aJJpMlGga4tAK4X0kGNr3D0ed3niqwh4M2umCZDFkMVE4V56oKXZUqdKQja4egWMhZgdpnZmouLS+9EPteUYaTZZNmeAJcuKfGdHbqhANsU8A4FsuNvJiRWzbdNP4Yu3n6AA7mM1d8WP+zPmn093ph14yhIlexF+L3jU204i3XZUZ60dPvn9tZztiLSIr5uZhZHH2yMuGpxFEa9UG5x1KLQ6wCAMx3332bbt/+LpVXsJeOBHTYX60tbamjvTPb+yYtNBda9bsiR6ytFatDvzh7RYUD/5wmkaeXn3xmPxupxack0V9eXkwba4x4O5LvBEwnhWTWr+IkMssK2lXss8Mujly6rN5IikjMO36xuqYZjhT/kNd+8P77Ap0q2rt0O5RjgE9SAM4hzi0MdrhWAJqMACsrBd4AFYy+AATx7K5euyolGOfo/OxCeufdd9PF/otpchLn81UZPhJf6utqU019je4PZ72BziWBzmA6YTm7OmDeMLapTnXuzsvoJvKXnZ0txRYZCc3NS3nDuQbovHrjus627d0d+XIgVQVwG+hsVOsCrRPMKuY5oMbhfOrpvaDZnRRPYTqJUezN//Zf/6ucebm/yGuXllYkYSYO0qPIZ+DcJKeR6VpNrX0mertfrKTGxoY0NnpJz454S4EWozoKv5J3V1ULbNLeglEfZzqMOpLuudm5dPPmW+nDDz/UPYZZ5n4jo6WQrbOcEX893ZLmEjdnpmflbv3+e++n7q5OfX6KyMtLSyo6aB64kyKAVIgXjTSDha6tlaMyf1OA5j7Sc8u4wDC2IpcgLgBsYVfZc/ioALCZs8018FkpvhDn6OlEEQVTTB5BPIWxZU3BgAI8ZVxXNBL6Q5lOMTNZ1f2cTNHPoR8GOq26FSC1eI79Z4NOa2RGXvvjmc7/ONB59v7lgO4HKJhPn/iZpDCvMjsJl/XXnM3RX2JgC4DrdEQJBxfvZTwFTCOMB/g1851I28M18//9p39K01PTGkw/NnJJVS4AJgc/NvQl73lDgkjFj+ox1aGjg5LkT5bUe8DwirUVMryP0d/emDW7eoAqfUyygsbhbHBAbretXe2pprEhMRjnuAA6jd91973MtMafkQr47g0sfG76p+yJuRRM4TKTZ9pF6RX8B88+8UgcMCmK7xWZTrFZ7mAbo2kIVIxNIaG1fqAq088Hw6nE1wKXGUIok7HkgbSjigSXyuxp0MlHCMMUbi0HFUo5JEYMxT4LOgVO+VNhQ8lJYMkV9/dLGp4doDNjOiVvPz3OSGuwwArne8sY89yN+dVnzdl1nVfU4zvcfDO7ynYH0jLp13LQaaqLs3Jeew3PlexBah0YSD3GtcN/z26QFy0iUfJ1KzdNRjhwXw5hO+X2YVJaMaYmKY9eTpuD69JdN1azM9t6niQlRIrp8j4SohjKjVkChgxIl+hXJgiwRujVQdqFiQ/sHszVndu3tU6QpQKgCLCamVteLkMJqpcUbKjqAgABnVShkcOyt5E0Xbw4qCCNvBaJ0LvvvpfefPstsT3MVYPJJAGj9xLWk7WK0RDufjCdvO/339+ThOjK1SsKZgsLjA5YV78o1VkqqDPT0zIjA7A2NzVKMk9CBAv57bffKVACgGEHMTRASsucThIzRqNgoMFnBdhShafqTT+b3Hxra+WQjWEMoBTwTRWXPYXV/FnQyb4MGRNMCklIjEwhkZC8luT2+NjmFq+vpQu9gP8k0AlYHh6+pM8Fe2hGQlVa8xTNmAXIPQNs/vO//LOMleQUjQzQRxmZyZiBLK6BRBJTD2RyXK/YqhOTCHKGsJ+RHev7PluX85FENvpRkUdxviDHJfkGDLP4SU4ZJg7opQLPetKcQMbChNmVB61QFSlaOHiMtZtLDwv2A0VzIRVxDHRm0k1rAsg9CApHQSafdffWYDtV+de/ucS2MAdX0EmzclMqOyql0tZ2WpiaTof7e+Y3UFmRWjC5a2tNNY2Naf/wSOAf8xmMhOjlLO0wb3HfXqc8qcCCi2dNY12qqquWxBa5pkEpK2ZFP6dJhv0kcgAaY2Yk0+XZaUSHxxfv2bXeIItP6tejKOgO2SbjP0llNhxZxT3rqT9Oh/ultLy4kuamF9LBPk6m9A02a3YiskK+brz1ltzbcaJsaG5KzW1tMp1DJQPTmcoozkqkaS7EmqNaeBCFSqKev9yeTV6bgeyCsZSlK1Zo1et48qcxUKxrL2Jw1gUDavfEZpbGOBQ7hq0lJfYCL8p6Zk8DFnDthX3SGC+FATO/g3G8devb9ODhvVRWRjH3UL2WsJNcO6OSOto63HDLfAxsnI79YW9091wQqIiZ7laQNZk3aggKgcj06RltaKRX80RnoEZ+bKLEYqwSc6F3dYZq3eoZlgu4xDrBUG1k5JLMbejRBlgsL7+QQ3EGOt97PzMSYqmY74IVMk3ee6J8CxYMBo2WIoAd9yr6K5HXTk0a6ORz4OTNpIHHj56kmakZtT9wPs9MTaWVF8upta1FbCJADsMevsjbYNuQuOLKCkDiC4O6zvZuMcS11bUOOpkN2eLGbVtpcWFeUlWKnRhh8Zxh1K5cvyYmnrwH1g+AB7DimQt0XujR1AMAFYweTrjED/K+xpZGASNixH3M7mqq0scff5Lefe9dxTlAp/VM9qqgBhNMfzBFv+qqGkmXaaFAmkz8oQcXFnH08iXtCNx+nzx9qmtCtspaZt3xWjLmk9LoSICaGENsvnH9ZvrpT3+qFhRA+VOpihbV+8+zIOaiRjJpLiObpnUv3n///dTf2ye29Pn4c3mVUCjRuvFzhc9NIRflD2PJiNk20qtG18K/0RqC0dP21pbWAKZrfEZAJ67kPHzWLfJaio2sm2M3niLWECMvXb6kvUKhm0IFsYr9y1pFocT7l/3VX/x5dkz8e0Cn5VHnJ2dZmhdsyLlMZ34QvQpc/WeCThlC/B73Wj7Hq+S1Pxp0nstcOluSZcynmV5DK96P8nJWfU6efZrp9FQ5R4Kn+KVXv3b+2cLhNgexZyHneZelqjWBthxntk3R7vRy3nvwUAfozz77LL1x5ZoSMuRx9DRs0Fi/tZV2t7bT/u6ODmuYGwErHFxplDbM5zPVjC0j+GidIFaULb71wbA5NZeonspNqw4eyc66OlJje2uq4HCsqUqH8rgBiJnUR08kLN/9tfXfgRxjsDVsnX7Y7o0N7s7dR6Pf7iXWLcfuBmS8v9iAjpv5+Cwkgqj6VAsVXH5OLrLS1mPWg925zfgD9MlR1odFZm6BJAmwM2EQwbVXVKVyWfYjoTJvfnOZtX2pajnJjyz0PWkl+AcIjESC1/IkIII8phEkqABPA51mJBT7nEp7obQSFLEDO2c3wqFSmYm7XysxeT3wLLInL69Nh7Ce7CkpysxKfFxNAXBmCZVLyJyvzRMoTybD6l+mMQBHl+3ifWkstrOX/A/Jno7SCW5xVM0ZvVICcNrIFEuGXV5rTitZX1AwnawT1pdgtEvKWHusF1hPEoqHjx6myakJFVxIEACLSEDZi4A55pQRDNmfgE4+KwES8EeQg+kEAFFJpb+GoIVhEMGfYEgyQf8joHXQe0B5zgRUJEaYe731ztupqbFBM+WoMgOgUDAAQEmAeA/6LDG2oTr84MFDBdYRvzYADp+FpI7gy/UwIw0DCarHyKAIijCMrD0q2OpJHbiYJqcm9W/Mk3v86LGk9mNjVzRwHedhZnWurL6Q3B+mFhDKZ7x//4GuAaYTiS9VXO4z9zFAZ4xD4d7DGPCHs4bCVgzhNibSetlgGEh4SFQw3IhrRcoG+Ifp3C+VlHygWrDHb8UEZnHSJ/NP//LPCugmq/ViB4m2DK3MgIXvwf6S0KkmUcZ1N6aGxhYlEJzJFIUAnThGynHaJcj8O0AnDFp4TRIunhNnKBQJBQaAOtJcque8H4Y7MtUKaWUU1sLUQqDT/SCCwXIn2QJGKeQS9llsq+dngZ2xhR1diItZAdzPVvV0SiFgYLzIsHLrpKhydQFmXuWMntnZSfNTU2l3c9Pma5aXycCuq6cn1TTUp53SoSSYzHklmd9YXUmbay/SUelA8tyq6nIz4WhvTTVNdamiBsCDcyo72k9NN6mjd9OAaD4aRqoR76vnb8ZbACphT3WGhPkOkn2/D2HkJgbOR2sdH3L+5D2Ucg8/YnxTRdpe30rTU3Npa307lZ1QJKzR3js6PFHfGkxSW1dXWlxe0DOG5VVvJ4VJMZ1VOovlaHvC37kD/tk4Z3Ja6xkVfHLGNxRuQUjYE7UcJ2K5QGYYTqkAY2NK9OycNeXemDu0j1U5zEerGEtvZy/sI73ZNRjnEedVyLPyBeuf+Hrv3t306NH9VFGJnLWUNjZXBXb29g60JzrbOrKRHpxBvK4aRlBbVVWJ5QR0Sl4bZnxSJHmf/fa21CV8ShxJASsU/pBGrq13Y33nAAAgAElEQVSumDfAMbGe2a4li+cUokqxt62EQCKP8zZ7FtAJy4nq48WLNZnXIHl//913pRIxltNl2TqH1F2ja8dFnR49VBHcQ+S7Js02ppP1wkxa+s4p1I6OYpTUnp4/GxcY5ay8fOmyzuHFxfnU0tYihpH1DujkHlOMoiAHGHn+fEIxgS/AW0d7V6qva0x1NTU+h7RR94Uz086YhTQxaSNTmIDAOu+7OCAjIYpd9KASB3hNADd7nPMM9o82DAAVvaV8zs3tLZlM0tMJ0EfJwgxSZMMfvP9B+uAnH+jMnpmdT7Oz85Kd0ouIazkmbtwbgD//Tn8kjq8GOldSfV1NunRpJFVVVsi4D5A+PTOjeMCzzkEnCqELOqcXFuZkZEQcvjJ2VcAXNpDPwu9zvgLYKXqhrsEYj8IpRciZabuH77/3XhocHBKAfT4+riIpxVy1+ni5CYUQoJJz/UJPT2poarSRPrU1qburR9cDkAR0olCiGEvuQuwwIyHm1CZ5RABemcPJGoZRRbbPa+GFAPBkD8G2wnQ+f/ZM+SngHTMuYmLZ//yLP8+yNtuA/p8u0zjlXlvQ68ecJn2ogiTiZaYsDwxZtSsaye2XM7VcaPxf/xqRmoczUx55zgN++q6/R3BQOcsUA6AL7rU49nnfZnZhzNVTH52DTu9L8Jf2eVJepfshYPAP+ZmC+cEP5Xcsfz4NXO0enf2jtCZ79Aay4j6fHgJtlZMQNvnYGV1QLkvMwK0zgdHTSfWbitXnv/q1nC5x7KK69vM/+ZP08YcfiWVGaqjDAbOf1dW0sfpC8g+SQzYfm4nZVUcATxqlZf7gVVQFDgvQ8SXgCLtZX6cDlPcDbMIAcMhW1dWm8trqdFRZlo41EqQir8Rn2Drkrh4Si1WRguTLU6IQgJkcyMcHOFR46cm/VGZwoy4v8hrwC7MCl9Yq6DrTGQdLMKGsU90Dn/OnfixFZzNcEG/mhhAGOu2/ca6lYgrzWXSwtY9npVzJ+ELup7mA1stiaQIvBcNsSRGyLhICKsu8784uI1MsWbBeRHdWJiFSpdxHigjk21qMivipmxb9tT+a9j976/M7H+eG4OwpxsR6cuPzqeBT6DvySRLGcEYVQtcVvZh+d9RDbBb5+a4KWfZJon8TxjNMSGD0+e8yGQkZ0xmjXEJOLeOgaBX266JXUGtF6+NQFVKACsOzkfuMTzxXUsTcTazqCUAELkAV7CcGB/Q/3771nYo8Yjq3tiTNJKCQlJkjnQE4gCpBnSro+oaZgxHwSHIAgQGm+Hn6OenrbGxqkDseoJMCEuuV/w0zwesh/UUCSw+QgvHUlBwEx65eNQMDOfB2OVirVsV8dnpGQFdMJGYeDQ1i+e59f08FrKHhYQV/9kJnR5fAGhV6xqRoRMD+vsayIKP97W9/K8kwLthIvB4+eiSQh+QWEB6AzvrCTF5rUj0rTgHSo6+IQA2w1/iibGaaxRyrkC+k9vZW9aXfunVb7OKVK1fl/IwqAPdp9USr2GVjTgCVVL+//M2XkgKL2fTnzbPOzwWYTpNP4bZJ4gNTinyy+0K/JFpyBa+vS7W19UouSMiRUwFCjQ2y8WDxOc0181iAhN4oufWur+n61INVXZ0Y02OggCTf97nnCCalN8ZNq9oZWc4DuZsWAGoucfe4pNwkRrXYPgpFSH4AOYtZ6PvW8/Lin+RmBeVCMc+ADVSv29FhqgUYHuynFwvzaWV+IR3s7ugt2jrbU9/AQKprbkrbBwfpwf17aX19NTU1NKSFudm0ODcj0FlZxiiailTfUKf1Xt1UmyrlRIxc2c41m0rDLFRrWyjOxOYssZErxh4G6FQBwPuHrfOoLGletLveKrlXCwmJoM0GtKPfGHadczFvFbb74DCtzK+k+VlcQSlaWQ9oU1OrAE0PrqcpaQ4iPZ2YClVU12hOtjwByqo091WMZ8g+/CEqNnuRhTMrWFvLmXJ5rQB/xoLmuYr18dqeCofhKBZI6aPnemwuy3FfvI8UkESssWKFS6tdbaI1Xltn0nXv66QIwj1inaMOwZAFqSjy2qMj+uK308ICfhDrWoMN3ueGYzPxLQwwA3SSX3R20TdngMuUe+ZAzR4lWWf/E7uRX7e1tgiQjY8/k1RbfdFcOzFAqop6ATJeB0O+rU1jzlB7XBm7IgUHoHN1bSOtra7LnRiQ3NrcIkBysX/Azh/3yND4Lu9sA6xTmAMMMhu2srpGoAPAyRnAGcblT2Ek9OSJ7ifACuMwVDL0BTOuiqIcTCQgqrmlOQ0M9stfg5EpPGMANJ8RuSgtEZzbFAKQK3d2dEs5wvvhJWCzIVsFOpHXArwA5PQ/bm1s6jn19vely2Oj2o8UtIk7zOmkvx8JLK+DwoM2CeICAApJKPetq6db10jc+f77uypOck9Q4yBvhSWdnplTOwe9m4ycAWxtATrFtFK8tHmZm+ubaWV5SQVEemCZXc2Z+/zpU6lrMK8E3PJFEYL7RnGXoi/n5NLSQvr+3vdpfHxCDuof/fSnUrzAevP78wsASGOeKYIC0pELs78xxSTmw85eGrmk36FtjeeAQZ8K0U6U0K9JYZgzGmaT3Ff9zTDz3d0C0fT24hqPWggJONdHXCBWUKhRgULjUFb1mfEkCDUBxQrWIgoh1i9GgFw7wJk4QUxltjZF0FOgUxUm76f0KOqmPpEsRYVNZZ1Ml6aK1A9lOn02UFS2ikBRh3FWGXIwWwBbdmB5ZMokGq8GncVk0g42D2UhqfN/UyhUBdoCrAUHkyOqIqz+qJJ+BprbmJyiJFDTgv8QKHnO77waUmZB8vX0jafJYaFevK5iL2c+38uh1Ms9bgEodEl5UhCg1ULEWUfcuP643+4ESqXu8DDdvXs7/d9/+7faZFSNSIL/1z/+4/Snf/ILNUObtPBYiSAmI1s4q62tpV3c3A5KWuhsfII7TrgyXpEJiwVpEgcOUj1PH93Bocwhw2alwsNBymYiYJRVVaaTyvJUAlfF0vKPkH2SQmEk2PwM8yjZ9H5GS4VyVzwBeavIWo9o/mzjf5192laYyZ9ILBAxHT4yBUARya85M1riCQsj44FKKq6V6lXLhni7Q1/M2URGC6sJEwo0ooJtDoU41ALaAasBeSzBk7kII1BiJqD+jl51DSLMkhtJ+WSGUit7fHrhzL3WjMIMd3qFWa6J+ZidU8lgViTJtwr9UKcLUz+0DFPcbvnvFM+gIujkp5Xo+MGh98w1tb7inG7PMt8ccEpWG+oPJT253awALvdUP2M9PMcHe1rXPEPYT6ufGzjVUwoXXU/SxeTHDFGRoAE6WR8GPGETAQaATphOnsvQ8JBkrARN7N4BhUhrrxAwDvYlMT3Y2xfohHFsbG4R6OTZM3qEpIGEYOTSsMArAYnkgCHXvFZvzwVVw2EDkS4RPJGyvv+T91XBBsjCWgp0lnAVXNH1MmqAgIyDKvIgRoM8n5hIvb19ujYAHeAJgIPjHo6HgFJAIUAXgwSCpQx8KivTwwcPVYHmNecXF1QkIWjzmanSj14aTSeAzlIpvffuuxp58PVvf6vXx2QINQQyKfqJSAhgOklo+CJB4l6yD8PEhPVBwsY1ErBhBM1MiBl9LvlXkaVMhTRAJ+YQSMlgVDn6YDrprdzdP8iYTmGHk+N0AJjAMXZzI31361uZDzGUXvHJTdN45gGsWKtcIwkpvbmKWxXVqamlTfdPzsM1loTjUIrUCpltfUOT9aLGWAlnpjhfotKP+RrJPgUNZiYDnDlzOONhamLERfTthY+DfXqLrZz1ZkbmpR0vdGdlnsLe0blr/mPagjY+0+WcBTlmVkqKM1y/Z4oTzTMV0M3KSN7nYKOs1HRwfJxqMPs5Okwv5ufSyty8RhuxTusaG1IfrRidHWnn8EAMCcnmxYF+Pc9njx+nzfUXikk1tVUyn2lsbkwVtVUq1llewTMx86eKqgqBTj4/z42LMRDmzrQOOrMeC+/Z1s95TJKngHtlCNiUDrVnbUSKFQEp5toadUdcpKSc80cpvVhaTVMT02l7c9fly/QrN4mZaG1vT2XMi8U4paNTvaw4nKfKqlTivJGayFzNeSICwFnlIO/ZtLPeFR6FvE1noA1CtcgZSOhU4a8wl9jjhp1tdjZGkdPuKzJw7qW5PceYK7W2+PtyLoiddDktLq30sxrorFJhEAC2trai9cCtReKKwZjGu53gJFpto4aaGsUU8XvyOmDUThW98B2SdJLQq2+f/YA8nrP98FCMGcUwFjRGbBTCOdso6C0tzWsvq5XF+8A5RxpRFzAXd2tb5wsFIKS+MEsYge3u7afVVUzMdtPmxlba3d7V77z15puayyzQqfPATZz0nJCBAwj3BQbJh5COMgIJRhfg1gTzfXTsPYZP/Jy+pAIc8knO+9HLY+nq2NW0tLCQpqYndV9GLg+Lwa3yVjVr81gXmwYwAnRyL+hjh+lk7rFAZ22dlDO4anOeIG0GdMJ0AiyRfmpGaV9vGhm9rH591BVL8wty8wbgsQaQcXZ2tGusV09vr3KidcZZ4bTd2aGRRVzPvXvfC3QCSjER+uijj8Tszc0tpilmO7e0CnRiIsRzo72Cgno78traWoFgABhrBrn08NCgTImIk6iCAIJ8LwweZeQ3MiI1jZjOxQUVr4iRsJXMPMW5F/AHYIO9BOhJpddQL9DKa6BggPnlXHrnnXdVsOW/YaTpXd3d5gwI0GkGQDYbu1yfH3MwjfWqrxPghJkHmPK+rMXS/qGeD/kboFNgsbxcAJjCL0wmfcjEQ+s5LlOOgLMxe29xaVEyXwz8KArAFqM44tlKXhsAM87ikHnEvK1ImoN50BHhI1OiGlesSr0KfZ1lOi2lzRnCs8xGHlRySWkQL9Gfdha0xnvba2XvcOqSigPjI/kLOYt6OhmbQvXa3dViTqfkGQKdZpiSfznlUJDpWVj7Q5LhXKJy3n18HQscPx9+qi///mkAmnezRRD2cF/owzn/WVq1usjsnfdzlqvnoJPD9Jtvv0l//dd/rXlCETB+8sGH6c9++WdpoK/PmAP1PWEmhMnKftrd3layw4ZncC6VR3TjGoROQkF/p99qJfLOpMuBjfEGDY3qZSMJwOCD4C/DoYqqdALowhjHxwAoyZcbnX0V16fhigA8OQOWc3QFEH7WRCgSqwKgPW91nMfWC/wgmzyA7TUjoQC/WRUVgEHv6+GhAjmzpTi02QRmGnJsFvwkIOrtqnZGv0LmEDYOBeksTKf1evJprEfMqrWwG5IMSS5tLKAZPHgxyh0TbUsbSCWQiLnZ3xfjotfy/heJhEgWGFKQ3VdjPYv7OGfmA+AV5wdnaearjp3X/vvZ+x2EZb6X8l1ioDPOK2desguN67BCg34sZNhecIjZn2If/GUEOtXrU0rHzDI93E9HJQ5yhneHvDZ2NNX9GJXjoyA8EcvGVCBy0322P/sHDIN/kR4/eZxm5ma07gGc9F2ajGdWiQMB4erVMYGAu3fuaJ8xFoXKOqDy8uiYQN709FR6/nxcCSKgE7AKcAKs0r+JSy7ATnM/m5vT40ePBHhhMH/y0YeakYZRwdLysirsrM0V7++EbWWwOgwjjMCjJ4/Ts+fjYg0wKSBwwiIi9wWIkuwR2Ll+gviF7h4lYyRprFMAIxVXKvNLKyv6LCRLC3ML6enjJ2n08mgqOzqWe/a7774rQPfll18quCO3BWTCij56/DgNDw2lC72Y/tj+hzEJeV6Y7bAUSPi5RvYpQZ2quUlsDXSyhDjfAClI0TBOoyIPQKaodvnymNhGgc7qKp1X7DaT15ppA6Dzzp3bqpADJgU6kdzT9w7ojP5AxcAKFR44B2AoSQj2SiRl9r6AR85GgCd/mpqpajeJ8VLLiWTBxlRpyDsmKKWSJGoULTS3sHSgNcI9V889501m9OIKiKKE3RoRFZ/DoCg/cR0HqtjsFa2sPzQijvWiFb/sHES1URBrZcDTAArMUpybdpbbea7zCtAp51rmVpalk72dtDg9lTaWV7zP+kjP40JvX2rr7kwH5Sdae0gKGd3FlT1/+iQtLczLeRTXzraOttTU0pjKqysl77O5jRSb6OW0mhuyPopRUnqgUNEZbYVcUy3w7PMWCtaCtQHZc+G+2QB41CUmFyVpxOSDk9UMWmCbzIVYDKo+a5kc4zdWN9P40/G0umyu7hXlVZLZAsYoQHR196SLw0OprbM7VdbUqecf0EkbCh2wuYmQl8ic8c8K/pnfh/sdKFTY9Sr3MurXnkEA6QyGWlFBa8mTU/6SqRYjIehRpMDsgNIMiux3zDTJijScaYo1DrrUOsL4kKoq7YOaqtqMUOB6MO/hPKOnk/9Nn+fC/KJ6ESm8kAPG3E9zaCeXIHayXyrVA0dRx0CnKVjIX2DLWIPM06ZtCCUDZjcoMyhW0QKwumbzi6VW8haZOtQSUh0kOWPzswIGByVJIzkLiekYQAE6KbzxB4f/61evpVFUJ/7sjUwJYY4ZWdk4kWWdp5xVWjvlZZpljIEMxX0KjU+fPdW1oWKBHUM9wr9zZl8buyqQ8ezZExVa5CbeUJ/Kq+xZk7to/uiL1Qx0cp60NLelTuS19Y0CucF0AsQpEHDPVlaWdG9g9ohLfGEGNHL5sopA7IGFuTn1dfI5ODeIAQbwhlP/QL/OUdYBbGtlDQCuTuc0hSNAJ/fg5s2b6acf/1TAbnFhOY2PT+rM7B8Y0DnFOgBAsX55xsRPQDD9+QBP9vEl5rs31Jtz6+Skxr0sLy3rvXmGADhAJy0u3BcA9cOHDxSfURd8+ulnUvEAHgGdsLeATnJW5LXEr/aOdu0BQDgy6jffekv3m9fCI0W9r/RkarSPPWuK/gByioFtFDqamkS8cJ86OrokQUZCjPIJphx3d/YOcc5AJzPrmXlP8QCmc1lr0IqcRvqgBsJkimvDdZfrYP408QETIYyvJK/9q7/8P0+d3kqsClVCq57bCR0AM5r5Jctz574sIecnfS5R9kKRwIeMwn/vVFJP8lV8rVMhxZmRDJ9G/+fLLqy6HjvBCoDBE0IfceEnnOePLmOR8sSkGliIA0jiMI+mdO561tNJ4MwwnAeuU2Tn65jP/POc+phZxnsOHHG27Idk1rnRSnaHX/o1PnVWgfQIHL0mWR6df8AsMEesDrc3AwjGeb78ZfddyYMSjON05/u76W/+5m9kKa1G5ppquW/9/H/7uQw/xOpkakU3Z6F6KQdaswtnA8HEkPxYL47LFzNQgPECAbfW/9RbYEAOR7B3BkCpiAqw7tbqH6HoSZp/Jl9DejSFwkCwYB7sivfCKvgOEvzvosT7dSWJrODiFxBMZ9G9Vleivcb9gdWyETFKSqisywXTKr+qpGvoeKUOEvpAAJ5RobUeTyrh1ZIjGwtZLnaIQEu/KE6gHFQ8e50LXr3W3XDzIOurYW1Z0YdGdO77HvJoSZ7KzBTC142kX1TMs8Qi8sCofhv4LT4HeiMzLXhx0Z1FjK/dLN6NfEqhEMDxzHr2xDQDw/E+6gUyIBwWR+7PXBjDkLOy9mv2Hkq4AkPDXON4GTP+ZHdu8lre08CrumELoDMMY9zlMxhkmYcAPEx+tre3o7mYALj5hTnNDARAIUeFzSIoIq+FscSwh9+9+/33af3FqoIbyUJtXYNmexIwCPxUZXl+w8ODaXDgogx8kKURwOnVxmSCWblUjAFt/Ftff1/6+JOPBeQASksrywqMrFcSEWTzBGIYRQIiMlL6UzBjaGppTdeuX1PAp6cH0EnSQ7x4+ux5mp6akrwIi3xAEL02VNmfPiFoz8mgCGkVCRvSXHpwHt5/mEaGRlJVeYX6ct5+8y0B8q9+8xutV+S2zJqjYk1fKnIozqf4kjOlgNhR1vfInuUzUUHXfautFYuBxFbsHAqCYyuKodhgFIBZ2Pfo3gGKx8YwMKpLewcAF5Pman8zMok9fliShOzbW9+KRbZEFodPA6ZZH48DThaazIIkm60TmMUohn3Y3NKkqjeMlsbJNDRouD1utoCPmBUZ41i0rzXMfltSXV7PpL+W5HH/WG8AgijihkJGLKuqvW40pkKVzyDWes23uaUbZphl6qtwn7WYFYSYwkpBzunRwtUlBbcBP4d1Hke7wxl5vhzI5YhelsqYb7v2Is1NTEhmqz5Pb61p7+xIzR3tqaIB58pNmWpRRGG+Ig6Wm+ur2suATNQ1dY11Gh/FH1gfzUhE3oj5T4XJbDVGBYmoG0IB9FXQcDMczu9w3+VopqDIH8PM1quYGeiVlafNzS2xXvweplw4EpeX26zYSELJkirLKtPOxnZ69vh5WphdSMeHJ0qMZSIFQ8qIh67u1D9wMbV29qSG5tZUXVufEmyn+jox0fFZl5L65hlf5Ijij4Oi9vzNCtb5BAOpb+xhZs7GxaPbCgr2xc+dAp2VPsdbIcjYTuKf3LvlA4Gk1eSq9vndDyCZCkfrthJXYZ/RrvYQ65EuHaK22pLhF4k4igwYRWuVsIKs8sVqA6HcY+4Zstu29g4rMqhP/9BB53Y6ZBRKaV+97KhF+novaN9RSEfuubaxptig0SYVFBKMneT58pk4J5k9yjPGbZRRN5yFGEARX5kJqQLv3r4Y7rHLl9LVsTHzd4g+YI8nORN2pDOFGM5ZRWGJdcJ5T48vAN1A5zMxt4CLngvdAjhIbAU6r1xXbMBYq6m5KY1dHRPjxz7gqVHsYp9g4GYS0Fn9W0tzq0An7xOgU2Psmpp0bwF6mBMxf1LjPDa3dG2wlxRDYDrJ0wG89EFSZGRf8FzNqX1IoBNFB+BtZ2/XZr031Qs0ce5igMc9feONG+njTz5RjFpaXEnjzyd1BnPuA87JPWFKOToAYhTUOX9R06BaIRe9NDKseGigk97VOT3X8Nrgc1EgHRoaVB4GSAZ0YkqGXPrTzz7T39yjU6BThm+wkp3W5nFIP6gZBtFTC+PNa/F7SMG5Vk168GIOawKWmesnflIQrqmt1z1HftzT06t7MDMzp3W1t1dSew6MN3JfipPsL9bf5gaM9YraZDjruCH8HEwnJlMaCba4KJM/5QrHxyrY9l7oVSGi7K/+8n/kuW/RpCZ6yQRCLaWyIr8DPZfB2riKzLw8tyO3I/FU2nce05kDHJ/TeUammkmF4qWi502N6HaIFL+KIDhnMcxw5NTVOGMhzq4g+bCGfQOdVkUz+QsbhMNSoNOdQLNrz4DHa7PcU9/M2Zy4Kv/7vMT5R5gHnQac512PH+zZzfCLd8fO/JllNzx7EQNMZgRj42yKrNTp52DAg54Ll1Oq+n6i5uJ/+Id/UO8Ui5GqEtWdTz7+RNUjKr02gsTGj5j4M4KlVz6p6ku2YuMjwiE0C0vhzCY3v0ptCMGCspQQowZbZWs6ZozZbLxYttl0mVzbZOvZQWcOg+w+mdOss37FEFlkRjNDmbjS08+nCDTPMnCslwCcJLS5vNYSEpL+CLKSgcPmMvAaJ0kxD2arTwJKMKyqqUsVJA9yr+XelEtKxfBwL8Hre7ynTIAObD4WjpySMTlozHo6fUYn3zNJuoEtAqqS0f39VDo0PgMzC6ttuZsh9y5jNgLwuSGUpFuF2bBlJCDRm+X37yUzoZfPntPAtXB2eOIaLOYZTUXGoNsxWCw2hAFFDjrzoo0zk6zDgrmatkwU8MSGssZhOk2SCOiUmy0FAsYCRT+Sz6g1d1wfkePS2sxMSCpzN11x0GmS6920uLScHj99bAPPa2pkAESfD4GYyibAE8fWK1cJGIfp3v37aWVpWeCR12dmH9JXQCQVTIx4qNYTOAGwAokwk48eKYgTWElMkI5h/X7/3r3U2d0l0EnwgQ0EdMIwspZJkAFrBGP6QgBqfE3NzEhiyzUjd+VaqPK3t7Wlru4uJXqYUgBs+Ux9fcgct1Stx0wIORyStdGxMfVrbqxvyIQII4S7t++kvp7e1NzYJBONmzdu6Pe+/u3XWovvvPtOutBzQUH8zt27qbe3V8Bc+7IsiQlkz/O5xUggZU9JwZ5qehF0mturJagsIZg0rpMkra6+Rk7C9x88SFubO5Ih01O5jw19VbUNV3dZqIpKhwbSAZ2MlKE/zEtbmbLGWvcsNnIWwLiSZJAQ7+7Ro2aKCABtS1urkg6KSSRY9HfSr4rMTueEMzk6Njk/yiski2bWKuuN5A5ZHgkR65nPj1zPmCBLdAMcRk+njfZAXmssVtFd3M7Q3KU5znYxos7+mRmTxR5X5HrxrTDju9DmkB/qxIwwJvL4VnTJTiepij1aOkjLczMCndVlJ6mOmA9viINtW0tqbGtL1c2NuocUJTBYWX2xIiUOZncUh6prq1J9Y70ktHKXLQerMQuTQivgBGdvVCcmt9V9oJdbbuzWX8htCHm/gXiugcK3/b7FCC9KiUU3OTV7aQ4Xyu1dJfVIFXmmYkZPjuSBQKkPpnN/9yA9f/I8TT2fTIcHR6lGz71G7CjMV1V1nUyEGls6UltnT2rt6EpNrW2ppqHJ3c8j7p2I/VQhMpQu4fSU8xjZWtDa9MKk7Sn/U4idcWYbERJx1kahRO9ykenMgaVdk4y3JEm3dpQAurwS90mOqXgOVFEUsnsnabMCOoUeY+c4NwTk9ktiAVn/MD7sR/aEZmjyvMosP6QHnj/se/r1GcXDNWBKBAC2WbYUC5L8JWCVOQ+2tncEsiy34jy3YqQUh9orR2I3eb60KNBPCInLPOXWtvZUVo6iiDmgB2pPqq6oTCPDQ+pdrwUAO9C3Ai/FSrsGviigcI+4H7s7e1orAASKULy35kY+ear7CcC5cKE7jaunc1qKEUxwVpaWdP4zxuPajauWK7D+5V5rPZ1IM9WHPzurMxJA097aqR5OemUlW25o0HmFBB1QJ1OaKQzvbMwUF42B0MDQoJzMKaSjlgHIYhDHnkFBQtEHRQ/jVTjrNBt5bzd19XSptaAIOnd2t9ON6zfSJ598LFOd1RdrmgENDiAused47jKyPF/LW2EAACAASURBVDlJzU0oPepkXAeYW1qcV+y8LNDZpEIuQB0gzJgYixPmaI6zOwVW1gfs41O5YD9Kra3t6bPPPlUcQ1H05MlT/T5rgnWFlJteUmIfz2RxflFnzrVr19VLyWvxe/JL2OOMZ3ST5SzMZybO0o5BUYAYK9fyxkbl4DDzPI/ZmXkVTZnVK3+Qqko9D5hOijmsPeYTax711lZ2ZlGsotB89coV7SXGs2E4yD0gV8e8KHev/T2gM+QoGej0BnfLA+0gVAXXk6lsBtaPBJ3cmFOsqSf4L7FBmZlRAOAc7ChdLbClRdDpRqC5dC/TGJjcKcC0gU7kULkkhQfMQcFBGUxnAG079l/HWZ0PRE/LZM8kyQUDBgM6P/wdXgadkekGTMqricG6+TjunJU0GBUZ/enaQSGJMNAZn+8M01lmh5qZJNj1U7Hj0PnHf/zH9E//9M/6Phvmj//4v6Wx0as2XoDg6Q6d0adpsNDEiVH4yN5VGi3/1C7tUdrihjWSlUZhQiZ7+RgSWx/RgxnPscByFcBMSCN1DVkVvlCdj77NM487l3NFkmP36bwnGqCzCDgjkJpkyGRFBMCoYsXMsvieWAYCIRLxSht1oKQurOmVDNJAXpvK1MNiLpaYQyDRge0keJ3gRnhyIpZTB9ixjWLRfELAqRdqsvXmoDPkUmYadKLDjaSUCnH0dMpBUTfSE2OZiuTrzdZUJC/WA+bHi5vx5HPaLMM5CzJftx/z17V3yc8Pq7YXiy22QyznKb6H/QxJU36pLgPza9EqEui0BeFpRHa5ASABpQBMMZ1U5P1/2/gUm9dpfcGsY+u5F/MjyZ3PgFWGwo+6O6d+J3c0Xl5ZTg8ePZS8FmXByNBwGrroRkKzMyoEIfm5BtN5fCTXWKQ7YTbDugB0AiIJsHwfsEMVeWR4OLW2NJsc9tGj9FBJR72caAlm9E9iCER/JFXkgQFMGUzyq56QQ6uyk0QhY0IOBrjlWczOzad79+6Lob/xxhtadwBVrguGTvLaCZKhJ149HjLQWV0j4Et1nMCNQRLJIgOrAZKwBN99823qasc5sUMD4XlfGFLk/yR29Pcwb4+emjt37qr6DbAlybVRI1U6FwnUAc7YE4Aukhn+naSCaxXj4Q7axBJAJ/3qc3Mzek9Y4Af3H2i4O6CTRI/+zZi1i1oh5LXsR5KCb777Vk67JADYUMZ+1EiNAvNFsoSBGsktSTWKg4MDK9pxLFIUIgmpxUioukb3rqbGzIVIQNXzJhYnZ4m4FsxlYIjZ20hrYSfE9O7saCSEOVfX6LNm1yZDG4q8xnZKOqmZnu4yzhnnc3GzQqIDDvXqIY8NFijrY4wD1wtZBeWNCoH6fTv/2EvRjmBh1QpjESE5ZQCdJ/u7afLpkzQ3OZEaa2pSMzb/LmNtamlKdc3NqaK2TswNbAT9wRsb68ZGAm4qUHgYm1LOGXxS0rlCMt7U1KC/a2o4n+kBhOVkXiTFvT2xeBLsiEG0nAhGjBwL1kuAs4rees5giUntgPK4aX1XpTQzN59erKxpLZGoksxL2i2nXusTl4y4dJRmJmfS+LPncrHF1bWuxuTpMoMrZ0TKSaqsbki1jS2pq6c39QxcTG2dXam6rl6eAJojS5yR+is3hoyYE+mECp++HlSA0PMJvGnu6CGPdXSaM59BfkQcxOGbtaBYZJJRnqU5dqu0nIHN3EnZVW0qnpjJFqoCGUfCWFYiT86ZdIoAmBpS6OJM4EUBdSg1AGkk4Lw2z5jzgPjG50PWCUPMnqgGxPqapsCgcULuKs71ck7xvtGnyb7kEbHW1U5zQKxH+WLxh3UC28c17WzT62dnDLJ4fPxVyKPAy/lTUSlFCzOMGUcSmU0GOmU0Y2uM10TVxJmFCRHnLwCJz4C7L8VDjIQ45wEWFA8p6k1PzWhcFf3xOJejvqisrkg3blxPLa2MYLH9D+gMZ2/OVPpBOSuR8BroZBZko85DGFb1dHLeAzqXl9LMDAzeovoOuTZk3/2DAzIFoliG8SRFPNhQ1oCxtI0amTI4PKSexPX1NfWg4+uBey0gmLEkGODBNFN0/ezTTxWHVl+sK3awHinIcpbxvNVDL9BpPZH8GzFxhdEmpQOBfIyhZmTqMyk2WL2Xh4ybqtR10ZIycmnEQOfyivoeaUHBMOqzz36m71MIRpoKiCTWEutgoWE5mdXJSuZ+8P5XMfC5dlXutIBdGHlyNmt1MFb+sHSs+MKcTd3flqbU0NQkMNnW1i4FELPUuVZ+DkMy8gsVnnwEH2uF+KNCzMaGVADKQz2Xg3EHoFOIxJSIZ8H8UeS1fA+g7XM6X8905kmzS1lCd++HheR0St7t6M5B58u9ia9jOnWCcBh4MMpAmZ9KevUCUFTlkWBbACN24OWS27Og81zm1Us9ATzFjGmGEweuAU82vKScBKXqvCnfJCRF57nzAeZ5//pa0Jmlqby+SQl/DKw9xdbIMbD4ZffM/r/QAKN3CBlP4eczyi+S7oJxkNhun0lS+BV7VsxEy010rMpdnuYW5tM//P3fp6+++ip1dXWrsvP++x+k9ta2l6Q1uu5XffCMNcolVkW4YI6IJDTWTK0/PlMrS1McMZy9Q+c9r5A4ZqDTL8zkufZVfKbFf8uTm2BVz4Kk0+/4KtAZfZ0cDjIQcvbNzBMMkKqn05OTUyIAnrdLgGCukATJRMhndkoq7z2dgE5m+fG6BDGcNA85gOgrkDGKyXLjOoP9sWq8yXIPSlaNxrSJP7CcVIYxOwzQafvZ53RGEpixyXamFJ2S44yxdWrSEVvccdacs1icobHn404k7qqYvUBOa2ezO0MmHa8YFcOsLzNWqyfM+fO3fRQnorH29ryzoolLyDUSxY2zzCafwfJWmS9jZIoYzzATcklxJF/OEmn8TLzysY8ToLIvduwoHRzuy/X1ybPHaWJyQs98eHAkDQ8MKmjiMMdsLxxer1+7puSYijayQZIAQAXohD4ezDEAGvRuElTo6QTAImPivajYIkUFuPDzMGgEse/v3lWg/+xnn6WLF81tcOXFiubKkYCtrq0pgWcQ9/Vr11MbZ0FZufpaMNhhnVy/cSNV1daoD5RASb8p64zARt9o34VeAV2SktoaJG7NaXJiUmCbpMjkRf8fb+/9ZFd+XHlmee8tvPdAA+huNpvdlEjOhLgSNRva3X9wZ7XzkzSzEaOhqFgpdrSzoobisA3aouGBMijv7XvlNj4nM++7VQC6m1rtFKOIRqHee/fer8uT5+TJJdWWVLer9tHvPrYe3mdgUEZlsAFkqJFaARqp70FWRfYYgySAMIwpSTEOUZhAnj2Bk1wABSzr9DkJOvkZASHAzac6WS8v4+A+CKS4VtrOPHzw0GZn5+VeSxCAfFWyvUiikvQhIEViizHUJ59+ar/9b79VixvqphwYhkNpKpJwp21p0bVjbsLZxt6xh8QX8IyEu65OgJPxAZiQkHLZYUeRYM1Ea7ZR4jWsZQIP1a62uxERn4/JG6wBgTTziz2DZ6alegR08jNawBDcZMLNQaeDbG3xMb+pU0buxV5atMcImrMw0smlEMwa6g2X5sYqDvdaKXCOSOa1Bezvqd3J9vKyPfr6S7nX9nd3WQ+AmlrPhgbr6Oqw1o4Oq+7vq1k9a4c5wngR+zBOqO6pGevARKiRJEUVUagSdn0DvdbZAdDBDRzGHEDpey1zSQY4ocrx/cITiM0Am5A/Ku7JUkglozhvU2dTb5XKrk1MztjM9Jw1NbVqzpP0ESt4ANhTZ03X+Ozv2fLCkj1/8tRmp+etsb7ZWlvalXigd6faAjEOKGAamq2zp8+OnTxjIydOWVdfr6tlYgfORGIMdi3GyGRwPHOdE2HDVlOqhbNusLeHuib45hr5d0++AgIZMpiYPH/YN2F+dD4G219kFOKsyJ7TksWqhrHVmuUw3aznzFP0RLWfAMxvJIVeL+2fuyEJ/apqq9c3N7UfeN9qjxOpgyTRxd6CKZWeIHW8GqN99eBkn5DSS+uywdY31gQuSDbBcPJZKELYH5VwDLKnWtm2jbU11d9tbVXEqFLT2dTc6oAYEyG1mNuxpvpG+WQgfwXQMIdLYZOUYvJ5KECn9wYmccSaERvWxrpukMEMSUWADPWDKD8EisYnZX528fwFgTqkogBNpKoJOnkvADT3x3OjpzPgiHIHpN/0Pe3p6bfe7m59PkAUJhKQxmuWlxfV7xKmE3DMs0E5Q3912hjxGiT/crCdnrLKVkXOuZwB9As9i4PtEMY/zUp2khSjZy4eAQ8f+pm1sbEmIPiHf/BjO3f+fDCdT/VMOVe6ogc0pmyMW2c3rW7a9awA24BOxgaQz3k4Oz8rgzvVfYfLLAkj9lXOQPwLqLeGMcSojv2f+/3ggw/0bzDBclmfnBTIYwwAvpgjsZ6ZM/QRBSxfunhBZzfPCrkzhkGw1VXamRBwGTW1u3r27DE4BaPYAHgyxpyn7N/sG7SKmZmZE4AmIYwxmdfde4KO+BKgy3eSH76T0KKrQfEh+75qhWH2law5EBsPwwto/k557WtBZ4Y56noQrnzfA3R63UH4172SqXT5TmZAyxnIIiR3misCuteDzvwMP+QSbmUvq8NBaRmgHgKdWdMp4Plm0Bki0Oi79f0B52GA8iYAEtcu4PbPAZ2ZcTwse3UDB39vaun8vWundRHM1yL6AlWRcdcrFTx5q41S5F9qmcjzrrWIKOigA9Mi/E9/9VeqD3j3nXfsD3/6ExUYNzW4PC2/vq39Ygbveo4lFtS5dz8tiqea8qkyOCyj8JDyHh69wzBdtxx1EPq9zMYLXPsr/Uw8PL90DZFN98DnyAe/YcqUQadcCOPQdtBJ3eZhea2MRMLZMhlQsuEyqQj2n7GSWZBMKJpVTC9n2xLoxEiIwJBCI54kARD27Gxe3qy+yWsBkA2xfkuqh1xvHjziVOwgOC3qAbTsfwQmkkbzOMJEQn37So8un9WhgOTQswvQWWQl3gziD0muSnVc5feuJc0yfIoIxcVrGiUPgotUQoSDpTGPdSRFRbAn2WPT36Emvs6+m/q9AJ4OOt3pkKADya3t0zrFaznzdzOITpM3n19xvckcqV3KrqTV1A+t4qz59IkON4I5MqlnT55RJhi5LAYRsG1kpwEYgEeMduSaSKY7QCe1h2T4v/zyC8lVyerCdOK2RyBPTy6kqIACDnqSStkLDeaHehXqQKkr4fAHtNCTFPUD13j8+Em7eu2a9ff2imGZn1sQ07mxvWVXrl0VMOLQJKgjiGbxAZofPXgo+Q6SXhhEJIy0RCKwIaAgiCDjOzc3r/pJchQff/SRgnikrRtr63bxwgW1GMBUAnnSjZs3lbUFZJMJ5zBF4sthD2hG+opkiUM/a8dZExzGsBAEWTxLMvYEQF6B4gk6GCaMPl5Ojutw5nNwxyQrfvbseUnHWG8EwZncAYwl6ATwf/TJJzI9gnUB2PnZeViiKGlUJz3velTzpWvG2RMdZL0nKPiicTqmMcjFZDzT0up1303Nklmy7mVS45u/G+01Um+1rcw5c5vXsFQqW9tyGqc+kQCL1yYYriWdo7USEshwuuU5CLRxTWL00xzOQSPBdwY5vCcBmvs3eDLRrwzFRHkriXKMXLspdY8a0dx+BQVYRChz9vdscWrK7n/+mW0tL1l7S4t1tCI7bpH8j1YDzW2tYnpfjI0rqUIQK8M1w2F4R/2oMaPCUIVE385u1Mh10mevzzo6WwU4GxoI1EgAeOKaPpAEeTxHknzcCffYDNuAhJv/lpTTXQc8fvF9yXcmbapWqe7ay5ezNjExrZwVbYIIvgEeoDGxtoCgACGVjU2bmpi0secTtrdzIGOdluY2a22B4YXJrLP6phbbA7A2NdnI8VN28sw56x8atmZY4GjLpTYqfhAUypocF2e0XXVUtG8p1eRq9GRolyU7MSa6sZq8lv/UOUh/XQW62WnA2TQAF6Ug3syrllzPOEFtvwqzSO+rCduZagXFDkqC4AvhrZD4TH9vX9u4wwJY6PnI/MftFQUBZxrrHqDOXsS67kApQIJUZlHuYAuLJJY0yosI0lVvuLVhW7Dd9NyueqsWudHLVIiEgddTkyTj85lzJALZM/YP6qXm2Fjf1PoD2DY1NCgZR518R1tHSHprTDSfk/3pUZpwbewRsHncttejez9i9k65ZW9u2JUrl5WQA3TC8l+5fFV9OpeXl1TTyd5y/cZ16+vrKcqruB/uEeADCANMcQ9trW3W1zOg0ioM5PCNSKaTdc54Lq8sSTHDXr+5TpuOPevt71PbFPrm4kTLvoORDnWEOgNaWmUcSc3sGVq8kKSsO7D1jQ2xtai2uF/A3pdffSmlAmCQxCglHpxNjx8/FbAHVOO6Lgn0+obWJvuqQCflFMvLNj87Y9XtbTtx4rgSovgoTIyP6Rl5exg3ruI1YjrPndV+m33rv/nmvoDdj3/8Y0mCYTETdJKQ5dxhL6YDA14DyFkXFhaV4OQcvn7tmpIfJFpxhocFJ26jpRFjvFPdU8sfEhkC9jgvt2FQ5YapnDOATgyU5uYXNN+ZB4yRrzVfyWmqqlYp0bbvcOzr4JMzkcQbda9cN+cKZTEwqt8NOlnaEWtlAFuOlVPOk4Gy1xj5hnmYzQunshA0FoY/+WYJSAPI1FiJDOpDCpO1nMl0hgwlr61gX3Lzy4DvNbTZd4FO2E4CdTGdyBYLptNdAZMNOWQs8wYgUdxmibzL5/StL0n09XsZCdXAee0ac9oE6FScnseV15wUtTRxQcnWpBTJ5TEOOnl2HEaHvsqYK7J6yUQziZAOofn/j//xr9QM+ac//an94U9+oiyIA48jTFWysW98QNE0vGwQFcmGfCfNhyOgvQCKOs/KBSf5QSXuM7PpCWP13Hx+14KW2gWWYUnB/Jfq+r5jesSZXXuuCZp0aJccbA/XdIasKNhOPlcOveGCyBrVmAU7SYa3gabz4cjhRkp1cq9lvgMQ+TtBNYElUg2CKVgvNluCTjdOcDOtPNx9yTnoJLglgJIEv6FRhwCfz/NRTWesTyUuFAgdrenx+elPouANHbrFIV5LLbwOdB5NHNRGxmuS0306lRG1BFVtS0pmOhmXb3OWzuSNTw1/ZfbijD3s6M8UWIueLBwyMRAS0wnwVH0nrVMiQIy9NY1V3MjW98UgQItaHbKMkrzt7epgevr8qfrPsY+R5Dl7+ozAyMKS15TASnJwAQ6pxfjm/n0dHLQxAjGdOXtO1vG8F3JTstrUdHJ4DvYPKIuP8Q9MIV9IaciGc5jzM+bVhz/+QE6yXANSV6ROCToJ4o8dOyFgh40+dW0wk1/dvy9Z1sUrlxVokAhRUNJF3WedrNkfPnggCSFGBjCIJFxgS8kWw1ICOvW7s3PKtNIu4rN79xTQITPm4D957LgNDw1pf+J1yJWQVXFIf/b55zqoYT/V106gs0VJFYJQgkaelQBpyGvVYL2hwXuc4dgX0kHJGusbZD0/OTGmw50MO0EGcrVTpzC+OCnQWWYvCaLlULu3J5bj03v37De/+Y2CI9VNFcxOrJhwjyaLTUAnmW8TDo77tl1xmar30qSnZIvq9lBAsE7VW5f/poUKfTzV0zDq4mWo4wZHAHkB7J0dgUvJ8QVENwSmkd3y2sIxU4DD17qcy2E6A3SyRwFK+LvvIQGmoiUWz0mBNu0QWlv1+eoLrLrV4qSqyTOjP7XWhtxL4yv6O3r9dahTdATg+rwrKSSg8xvaBq2v2V5lW0kCAibWAlJkZGkodp69eF7IIhkvbqi6B8t2YB2dzh6TmNvZwQ20XmwJoLOzG3M1tmTGOHp2SpqNJM7jDOYYXzBwLSQAYOZUq+8A1J1vKWtCAQHczaRmve3s7NnLKergXkpx0tnRLTMVEiCUD4nplFnOXkhsd21lccXGX4zb8iKtPOqto7XDOjq6tQcDJts6uqyyg3Ji3wZHj9v5S1esn7ZFbW4mJX76SLu7cvKUs1/GO2plVjP/iQPPd/iIAWs7dcqf+dfIJgToZD4wtsyjlH8DbEgAUDvpjHmd+xlEOQLzhHmcANNNI3Gyx4naXYNVNxvP2cFp9O+E4UGiv7AoAIaJilqUqS3Vjoy/shSF50H7i7NnzloPrHZ6vR8gmXWTH66V/UPzSa7StOTY1NrhmgHOGLsgk+XuuTaAJMBnDWnj5qbmPwkqQOd2hfWxKedzgBplGoz18dFRgUJq1+UVUIrtJLHXezfofflMwAx/cp6I6WzFaMkBDqCThBcy1NOnzmi/evzwsdQZuItTpvDg4TdKvty8eUNO5ZqZtHuKWlT2CxI1zuCtC5QIdPb0WU835jy0bUJeS3LbzX9gOpHkUieIjJaxhwkdPn5MrqusMwAf+zugk/dljFF4jIyO2Kkzp/T7nBX8G2CUcgOkypSKcEYAmE+cOCblHSVfgEtA59raptp/USoC48gzZtzk/Cp2sCLQST1rZWtTgBAp6dKKGyY9f/pU9+qGcxi6tQlUciaRBOJ6SI5SggKjDujk7MQUCNDJWcTvKAmCM3Jfr9qPsGfTk3VtfVVs9o3r17UeqL3FxGdjHdC548n9A/aWHT0f/AvYt+UVgJJta1OJP4A8ZRckvmB3id94vRj+rIcOk9bEdZ4PilguVQz17ijtShc38lRip7ElDO3avgN0Fm/qgXl5c/ekZ7RK8B2j2MQPgalSwO/Su8M1lIeC8KhFyUPH7yNkFXFAlCVE3nMowEoU2kcIXFxPEe79nqATia07vnndovp0YiCRWWWC1mQYvo2WewPKyFqT34/DjEPyjWAsA9/XBPARvIvdLDaekoGL6wAjg+qTiZoLGbOnlK8Ycme5DmeVy+AgST0HAwKeBwfK7n3y8af2V//pr5Qx+eM//mP74fs/lJyCzyqCgLy+gkk98hCzhi+AuANL/0yfOzVeSVM0a++KG/f0ZcHwHsK6/JsHREWaM8BDssJFv8TXjG1OCf5JoCDkOkcTMG+YFnEGHwVMPu6S94RDbRop5J9lppPflZEQczUP85DRuDKhoQCdmt8RNKjPZrRUcVdCP7SREFFYTjBKBl9GIMi9BCJrGWV/ZEjFvH+bDB9U40QdKe0CwmQo94RoIVGuq6w9l5Bth/mS09eA42DRa1x2JADKwLMchMYeoovzvUTyKbkU1sBs7XNTghs7B0HyKzWd3zZ6tc9TvWaZXdUcTTfaqA3Ouk0CAqR5Ia2qFxB150MHnc54+m07a/Aq6Iw+ndR7EngJpOyG7Oa5PX32TJlZWEF6t3HwcmjhEEvmEyMF6njoiXb/q68EUmAUSUacOnlSzZ0JdmAP6T12+swpgVf6eTY1N6hO59NPP1VN0ekzp9U7k8/7lDrJ3T374MMP7NKlC8oU4yaLSx4yMDKwSEaHR4/ZtWvXBWIJTBcWluz+Nw8EjM+GXJfAFQYNtpOAEFby/tf3VUdFrRHZawLHgd4+Sa2+/OJLO332rAIr6mcIRBrqGu3rr76SNAp5MKATlvPMqVNSYCAtBghikMF6A3QClqjzZM5n2wSCeyRNMP8EE/q3SkVBAn8yv6jZIrsNuFDtGclSgc5tgU7YDVjWxaVle/rkmUwkTp0+LdDpgbD3VtT6p23K3q6y9QRKv/3tbwU6w/nk0JknCaPkTp2S1hI0sQaRWRGgukFNsB5yu6aVFF4GGNx4Xaf6jHZi7tHmoDMcciVFbG7W/CLwAWDTf437UuBMT9C6OklR21theb0m1BPNtR7XasOCbJh71R4EC+vnrFi+AMYE0Iwrz5W1K/Mi7SfZeiPPu/IZoietBBXnl9KrsXbkPhpf2csx66bruCekcU+e2kEF59oDnYGtcox1xpN9cHltxZ6/eKFgvLJTtSoGMbs7VkUCXG/WSe1mR5vkw9tValwb1FpoYIi+jB3WSLFf3a7Jd43jtL7ONtWOpiqwkPcKGwLIVs9ppLYAIRkKxR4sbW2RYvXSht0D9Rkcm6B1Ai7KbTJcGejvt9bmFklHXV6rTpuGBGWvuit57cTYpG2sbVpne6f1dPXb/p6K/mzk2Anb3K7Y7MKyDY0esyvXb9rA8Kg1NjcXYHO/rF7L2NAP9XCaJ3CmJ6bXYNYCkVDklECnJ8CLQEV7ns5QCb88yaotXT3TPYnBMwSobdPvOByRd3d87mQ9qffYdNl3Mq5ck5/P3n5GrvqA/Ui2uAEY/gYVGdVMjE3Y5NSUSgIIzGkFxtpkLiOPZZ0DXEiC9bS3Gj7DftSgSHKmk/ciKYs0HdDJda+sLkvxgZqE3ye+ZZ+A5RfzRI/ycPzmPRhBahtptbGKm+3quuYHr+WZkKigjRT16j1dPbUyD90qSSyku+5uDTtIfMa6BhCzRlA1sddCvpAAJCEn0Hn5kp08dUrPAdAJgOLswMX14cNvpLBBXjs0POgu97YvyTMAEjCn1h4Ch2uqIe7t6ZfhVYJOknS4LuOsul2hZnLeZmdntNdT/8/1CXydOK7WKVwnbfVIBgDwSIzCrnF20X4EFQ9MJwob3o85g1QVRRE1nZSLkETFHAl567Xr12xzY1tGQssrlJGcF9Bj391GTi1Hd3pctgsXoIZZnJ/Tv8FykmzFhXjsxXMZjQEcvezJ3YE5Ry9cvOCtcjY21OqFfqEAWs5InNhR/6AK5H7EeJNEaGiw3r4e+QuQHERqzHgAcm/euKE9Fyd3ngO+BSqLUkuwLZuZmVd9JaUsXD/PgPFnz1JMickjJVV7EGz7th+90xWyZCeQEtVSTihpiRPnRVLHVXYkdOqVRCB5meZxqsH+Vvfa2s4cgKS2U5RBZwabflSk8U15Y/fdI0Gnjp4j7VEEFrQZ+kGY/dAKPFAckrW6TdWKxO7lCy3bmLzKcjimOcykfRvTmXWdBMowIwXoVE1nMJ3pTlRuofFd8WjpsHsdG/w9X/7dv1aSk2p8PL98+HXR1ExZXz1K5yW1P4ZEsCF+R0Gu/sGfsTKrRe2MZ1MKNKm1rAAAIABJREFUwJ9nRZgIqSXGPoXMy/Zf/sv/Y3/3d3+rLPj/8j//T/b2229rUubQlLMoSnIcIT9rGt78fJcZ+Vdp3EvsZwLagBFFriB0qwX49Fe7C+DRRaV/y/q5PADL2DofQY5vxAIp3cqawO8euLIs3A9YB9Jea5KgM3t1lkFnAk9+17O5IQ/yxVFI9QQ6m7I1irOgGlsFuWkmlD3YvDcYNQK4neoQUi8531hq8uYS80tfGipZcO2TrTx10lEvU4DxUkwRPW9rz5yxTY10tPbR8q2BTv/dAJqlJERtHuRcqIFRXiP2T31OSSBRu+1AOIOOIntxSM5bq9dN5jyv/k1u0eU1lMmzrCNLFlQ1ncF0io0JF1s5G5KFDsmt/97rQGdJWhvJDa+98Bpf7hWmFBBAnzNAJ1JS3O/ItnJYEWggryUII1CgDoZsMT0gyfTD8PDJNIvnNQAuWqDMzc0qq4ujK4FNa1uLDshPPv5YbAPyK3pzch04VfOzDz780C5dvqhnTZ0pByBMp5qGLy/JfOPG9RtiLZmjS0sr9ujRI5uambETp06qgTUBHbWHZMK5ZiS4SGJh8m5cv+Z9ew/25bwLILh371O1fCCA5DDGJZH7enD/Gz0L5MEc3oAjJGIATjLMmAgBYrlWAB5BJaCTYAZAiXEIQSMBDu+NAoBrJngEmKfDNAEUbKHkcSXQibvkxOSYggbqX6mdxrgCF8HTZ88JXDLXUlXgXBwyv6rYEMaAmk6CQRIxxRlczGUPJtlnYXcHaGbe0qogGfBAZlszan/ftsSqUdtJY3Z6dmIi1OZmHABHXX9juIYiE2uUozBfJA64Hv1OQ1NIsryXniRoMD1q+UCyqzHO9zR0cdCpMZNyBqbTvRNgzlkn7si9K8aHdizMJ7Ln7G9ck2oOC5lmKdkU55HO2KiLVmwSrFcttAkzrpDgHiDj3Vizhakp29nctM7WFmtG2aEEkruIiiU+2BOjQK9Csb0BOGE6qZtu72q3ptZmMZbblXV5QRBUDwz2Wk9vpzW30BeZ3skAHQcBYh2qOwKGAA8xyC3UWLaK3QSMIrVlfQOEYHu9hML7qLq7L8FknU1Pz9mLMViSTclHUTLw3UNNfhMnciox6LZpVr9fp7YgtIlYmF209tYO6+kacLltW5udwyhmdd2ej09a/+Cw3bh9xwZHR62+qUllE9TPiumMbVcjHF4K7EHyxDjwPudu7Fc+t/3srplVhbS2OM5LvbE1DAe2U80+nR7TZMsTrY8tl1Dycsmew72dgctelJ6QjT7ROgMiRpIJn/erlLOtWGWfr3IrfjFmX3z2uczXAAwkHFRKQiJDrLaDTuT5tLIY6u22VlrmKGb0XrEARkyjBDrb2pQI29xcFxOnsoO1Nc2HNI+CoUSWSqsKEnpFvrXOZCBEQokcJWPN/GF9NpN0rq+34cEhu06dfI93BkhmKiXrzhbjEut1eigWGCvmOesXQqC+oUkJuwcP3ECOmk6cSOl3zJ51+vRZfQb9NHFhxaH32o1rNjIy7El3MZ2s322pFQCPgE4Hhy26NoyEZM7T6r06SdbhnstzomUKLUkcdC4KwOK6PXrihGTj9AxmL4cdFIO6tq6kDK1B6EU8emxEjCfMJA+PWtwN1tpORbWqsJ30nhwaGrT333/fbty4IWb26bMx7a/IpGGUBcw3t9w8TrFQu+ZEgs6tjXWdOwBykrk4pyN3lVMvyaQGXKeb1DqE1iJ4JgDCYXEpIwGEv/fee2KOSSaqz+ekM7fs16yn7u5OndvMG9ypMZIjmfTWzZva7wU66aFJbe82e0/VpqZwkn0hNQ3PDizDXgHoTKWU9o59J9hI9+0qZncsp3V8pByylqzzqFuO4iIiov0T+xN7ViMSdt+7SOboDDwEOktS2jLDWAuUA2UUDmUezCaoUVz4e4HOlOZF1XYhZQwmqoY4axLfYnNApuGZTn5Nsp2kf1+J7H+Pms56JBVIWAhIm1xeG5k6ropF6UX80Y9Qn3U49DyKk14HNMoS5GTnXkVY3weivOF3wl04/zWO+QKa6aAuMolZHxJgM+vSsok9TO/untfw0ZQad7UAFH73bvLk7+eHoDIkwWQ56Nyzqalp+9WvfqUMPU2RAZ1v3X5LmbQa6PQ5lFKbQ5Lb4oLjwmvTsTYH0+iqDBoODYj/RfmCYM+d88z31BI6lN0pnnBKx0sMVtnstPwx+d/K84VD4/cdzTLgLYNO/luOdsgekCuFG2ONBUUmQdCGLKtJtW3+HJ21VX1YMJ2wV96P0zPZaplCcChHWw8Qs2aXjYoCerLAaoES8tpI38ZteaDgz5QwxuWrqiFtadaGS2DmZhvRtiBeqVrTYmb6HNJwuDNFrWYx9xdZwvoeoZ5qsQZj1sVcehV08hIOeiROSEzUJkKtLvx3a8DzaNKhVl/kWLeWgo8pn5dQzLrMceUc07XG8/E7jA0deVw41cJy8k2QAdMJ8JQkKqSGhWuymGLvn6yQOfJ7KcFO4Kn+jXvY/G9K6kPPLGRUZH2pKyEo4DCkMTXAhWwpBzU27Q46G8QgYkZAfSZyWp4b9SfU18CY8jMkXEhpXk5Nqc8lAQxByYXz5zX+H/3ud7aytmbv/+iHqgdiH1leWRHY3K1WxXQitwVUXr9+QzJX9lcCLbLNOPn1Dw/p4CdRgCxJzpDN9DlblHwXEPrWrRvBxu3p8IfB/Pjjj8QG4ODKYYxZUHNjiz1+9NhWlpfE1K6vknFvsetXrxZN0IeHhu3K1at6BoBOgKZAZ0uLAJBqlHe92bjaJPT0vMJ0Mh4AN75dleOgCDYCV0oCiuWlRbGq1M1gagFAPHf+gphOXk8gQf0RX4y1asu2NzVm//Tb39rUy5e+L0fz91wXOhPrG8RgU0cz0D8ohg5ps/fMpXbYNDcIdPlZ70C/jYwekxyX4A82gNYDsDEED5nociaoRQ6qqiPb2AyJI3WeWwKh3CmqCAJHr7vzRK0nlWtuu0qmRR9Nd9p2Ix1fN0j0qwq0WbNZ01lmorxVTVkiX0pAZium6M3pMU0kxVOWHhF8sqEy79rdsY3lJVtbWrK97S1rQ2ZMr1Vq+6ouW4dFJgEzMTlhY+PjApe7BtNVtfqmBvXnrGusF/NbqVBjRj08Uudu6+7ttNZWACPjqxJ6HcbU67G/d3V0KSDf3N7WnqvWOfUNAqMYTzHvVOPV1iIg4VUSgp4eMO6azcwu2rPnY7a6tik2Sa1xBvqtv7fb2ltRcQXbKVMhdut6GbCMv5i06Zezqufs7uyzxvoW9ZwkcTM1PWvPX4xbX4DOgZERnRe7MlMDdJZIAG1yXmfMPBbzT29Q4iuVfRzdY6MTgvwEaqAz6+izXZX2PDwMKN2QXDdKNqI1CmATFhHgwzxj3go4knDcc8OqrAN1oOr9rKWYC+ICQJqJDX6HtQlLBrAhIfX4wSPtJfImYE2K5fQzgTo61iJtRQAPw/091gbzIzbb932eBfOI+QNwQSkCAwf4oAaeOcO65P5gudlvZFq0tibAoJggYh9q10lUYfjDGb2yRCujPcXGjXWAzkGZs2FqhEw8v7I2jz+5X8po+EwUBKrXQ1EgB9guJZNI4AE6AUbITemPOTs9Y8+ePA/XcQedGAkBFK/fuGbHTxxzZVLELTCd7BWqvZyc1N4pprMb0Nmrmk7qppXE63JH7EoFp/MFm52ZVq3iMj2dKxUBzeOnTtro8WOq3+dco80XrrGwfIxpT2+PDIQkeR0Z0j7Gtck1nXpE2xf7R1suyr0G+vvshz/8od1665bt7ByEKc+izjKSkHLm3tjUXODsSdDJuGAktL66qvWNYQ6JD9xrx56/0L2yrr21VqOMgC5duixgDQhHbgyLDNv6zjvvKFnBHgqARD1EYtLL++r0TACd7K2oz5AeU2965/YdXRPnPM8XLw7aY62tb9jTJ0/t2TMSnGtaA9w7f4pI4pyRioY4ItLhdQ22i1ot+xpHHOd6hJqc1gGrqzSkyoletyrtAoACNHXP7lpOgkGu228GnR5cHY7Xi7DOsz8hhzjEMMVhkTUTGcxlIC3ZTzKdSd0Gii5nyQ7X9x2uK83N7LCDZq3lSj6MZCUEKd4ggc1sXGEkVM8D8x5VKa/lIXDY87vKLibTWazgCIKTfHmFnivBjUKGXK57LQfI3w5N8jm+Wa5ZpBpjWLzvZYTyRXCsDIZGQiPkmTUy63GAuXFJOL/s72sjBCzg9NbS3qp+l2rZUCOkogYvHkIcQATEefCQBfvLv/hLOf7BaPyb//FPJUHhy3OvgRfKtZ2BmV4HyGuzM2r/dDO1QvkaNHjDM82gvcRUO8tZlteWXht9E7Uuor5VbSNf4dA9QOSqBDqzFu/7ZCNSDptQqsR0ZvKDDSx7lSXQcOltrScZwRhubakucEDpdcjqM4txUxzYfhrSp5NaTW+jokgo+u9ywOPYxyZE5hOWQyxnqA80buEW7LEGDaH939UXNNouqEYgGbh4LqrLCql6BpvuPhAPQH/WGAwHeaXmepGg0H4TCNDXRkquD9ffAsrl4Lm3p0OI4Fm1o4ULtQ9SMqkFpNX9hQogp0QC+hyrbN1TXHEyqAEySzWexfkf5kFiNhEY0jplb9caCJQ5GCW7pb4t7iMMRvS8o27el4sHd8V3jAeHCzU+HEZY3iPRwozAs7fDCjBwJUQGeOvWTWXN6XcGk8Y8IQu/t0s/3UEBTD6H4IPfGRwakDz1+PFj1tXZoUAMcxvqOOl1BouIXOvep5+qL+c7775r169fFYhaXl1xGerWtqREC0uLAkc3btwU6GRH4ODErAXXXZxrkQiS2UdaC+OOxIhg7LN7nykZePutW5opsGXU32HWQ1sRAu6+3n5dnxx5m1plejQ3M6uaToIJkg83r98Qg8H9wfBy+BN80g+TwIKaThIVcn2sx5V032sqkT0h221oUHDB4U5WH9BPHV9ZXlsGnVMvJ9UO4MzZM5pb9+8/UHB44dIlq0ZvQR3gAayy5hFJLvWz1HQiwWKcVNcmg5nafgQwJkgR6ITpbAN0UrtDHZob8wD2MY4APFIze+oMBlBDRY0qcjCCGgKarKNL4yQCC+oQ+U4gCYMA8AQkMCbcu+pd2VuippN63UK9QZsf1kW9O9nKUCt2VDH2rFeasse36p2NOlQ3HCFA9TM823eVAGiwYmm+pXRiSdXgQZWvIxm2qcXRvoxf6vZ2bHt9zaYnJqy6uSVDoc52HEBNASAsJiwrdWYPHj6wxZVlv/76AzljNre3iK2mL+BOdctaWv16Ozpw+gXQsy8ybrBvDrgwc6Hej/lNgg4mjeRuU9QtNjc2e7/FiENICsjJNxRFniDHxM1B55OnL8R+UbOIgmFgoNf6+7qtq6NNrrnIdDl1G8QU19suEtsp6uKmVffc3d1vA32oIug92GNf3//GJian7PjJM3bl+g3r7u+3g2ipgrT2IBQrLtv2yMLPfnd5ZoNWnWQkPj2hmPutt45JUyKfBD4vyiesguXwLmDsWIeSBO7A6mwH4HSJdgbBnIV8TiZNAPGSJyN3hEVubimc83Mt0X4q2RvAGCotWlIszM+rPyLgSSUoqA/23VVa8kTVPDdJ5XHy5Anr6Wi3lkZ+z1uhwEByLdTvyRStC7nkgNYLpmDshYBPNyLzmkYkpbDgFZkPeTJKR2BdvQ0MDdkpnMjbkWpuCnTSQ3lvpyrnc5JnOJsODwy6MVI8zVTCONPpZQHsW8ghHZTsRhlDt0iYxQVMgh4WoBOGkefw/OlzGx09LmBLEu+bB/dtZW3Frl69YmfPnSlAZxoxsTegksGZ3EFni3V3+f6MEgCWUyZA3V6WQLJpaXlRjrezMzN6FnpuPd124vQpO84z7unRWbI4v1CATsYOd1YxnaOjkvoSu3Nu0eIEF2nAKn2q8S+gXIRz8Qc/eNdu3rqlsXz+fMzm550Bhb3kGW2ubwh0AiC5PsYdcyPktSQQ8SfhbK3uVGx8YtxePHOJrBtMuREYdaiYO3HdSGdhIB8+fCBTvzt3btutW4DeHZ3Z42PjKj3R3N1HPdIlMzz2dZ7D4tKCzrR33n5b+yy/j1HTWhhALi2v2oNvHtrz5y+0T/u4e8s6xpjSBsUMe9HGToL7etVxK++f+3OoAgpoE+aW/D0NYGV4pf6+vsYBmKgGpBSBCaXtEwmgV+W1NS29r/vDkXL+zXX0Xg929Muz8IfltUdBp8BnqZWFPioAT/F+EcRlUFv+HN9sfZPKsJQNw4PNMliO//6Wuku/Fq8NgHVTS4mobeOA5FbEINVRK+dufArmC3mtX1nBUH2b22zU+fk1luzcX3mK/5wf1ILzQ9dTeqsaMUSGM8aACRUbGZKMNEBxKsXNIpA2wFaw2EdPHNehS55PrUmyCXTyVdFKxdup+KRE0vjxRx/bX/zFX2iz+dH779sv/vRPlDGT3j17fBWMU0276lPs8DwrDis/m0IeU7vRssfRm4beQa7Pj0NJCVz6Dn1mZHiyP6cwujvcld+7/Jl5fQKcwXbGJDk8sEfNmOJfcy6V3WvLoDMda/mz3C4l5bZl0KmgTEFpso9uGiRgKUkU385yqm2Ku1Qoa64MMQZGArR7knXAXAI6HUzX1D4eK4pjCZmy10ATGLLZsPFS86KNLvYV7SExTwrQWWI3JY0utqDIe5eYTmc7y/PDfz9CmTTzDxkJNTUOOtnUOQDc3ts3RZ+s8WFZF8zuHOwm1/xt7XW0+vS6WsuU8mCTyqgli2pGQ7CbApgHXsOp+ghAKDWeUeuZ8lr9W85ZJUGCFJas1uel5oQOEm+rAzOGbPTp48fKrHLYnjp9Stlbghiy0wTIqsMZGhQQwtiAa+VgpC4KxhMrdwIUgg8OUqzh6V2JYx+1oGSLf/fffqdsPQfr2WiAjaMt9ZWoGt5665bmD3sAQQ7BF4EWbn8wKrdu3rKR4REFVAR2OpAfPbKtasVGjh2z4aERZbAxuODQZyxhOhnX27duSW7IXtPb2yOG4pNPPpHEFNDFHkatUFsLZkn0mJtQbSvPiWgRppfABsAtt9rr11QTSQ0rsi5AKPVDjAHPAbUBbK271HbrUE1zIUAcY0E2W/WeSOwUQbtRyV61qkBqbm7GTp48pXNMtal9g3bx8mWrauy8Ny7fAAsYNhnqbG6I/f3Hf/xHe/jwke4Z+aY3qK/tk/UKjDrEUvcPDkiWTGIKaSLM5srqWrGvV3Z2FMgwJwaGhwqzFQIa5FvIZ2HF+XwCdRhMPm91ZVUSMd5bTe5hAzY3FYyxpHj2kkJHIALM4Tl5ksTvhzmKGVIynZkA8r6Xe0oeMG8xX3LnbjdKYyxUn6c9K/eJWu1s1v+l6RrHlPpASx3giUPP9vs68lwWbVP2rJnE8u6OLczM2OzUlFU3N627s0MsO/OlqaVV7/Fy6qV98/ChLa0u2V4d/SybrLWzVW1sNqsOggjuAHlcK4oAACgJQUAndX7NzW68oTKGrS1rbWrRXg17yjpm7BvrvIZeZkLRA5UEMCAG8OhJKA6kRqtU9+VeC7uxuVXR/IE56uvrtv6+TuvrQcaIORTqJELMOqtXPde+LS2s2MTElMyIOtt7bGTomJ0+eVqxzsNHj2UmdObsBTt19py1d3YbYHMPYKkkc/RTLpU8sY55X2/Vs+dsD7FVrIXiHA95XnHMa0CCwc3yCeYMQfOuJ1g9Ue59vbM+DVkkAT9rR3FdmN2ROJNbq9WJwSfZSJDMmDTTwzKumbVMkpWAn7Fg/yOY5+kSH2I48/TRE6kwODcJ4DnPvGeyx1/U+2HWhpy5o6XJ8PlCVss3Y8X/YGT5nL6+AYFOPl4mX9tbNjc7p8QZoAIQQZ9lmFHtU0HqAL65HtYrLVFa2zoEjJF6skYwtUEhQH389avXxaYizS4gfJwRSgyrdrSipAdnYrZec/dyZzpRo1DqgLz2woXzqlucnZlTzSJ7MjWdyH8xEppbmBMbeuHi+ag3j9YzSM25v7l5yWs5A0gAADqd7eyRskJAtAfn3FbVwAK62CtpibK8tKz3wCAN0EnbFK/p3NQejdqGZ8B+Ss0k7r4kVweHB3Wfi8uLOt84r1AeYAz14MFDsbQA3btvv21vvXVb4/hibMLmZudVE4+5D3OMMgiSG+x9xDVqIbK5YYvz87YwP6fkKz2v2VdQQTx7gpHQhGIfzgzmP0k9yBaUB5wTMJMkOmdmp0TGUHLGuABakedyPmbCj/MI0Mk5BgiG6WRvfuftd7R/8/sAekAnCUZ8Eb7++hspeKjxZFk5q4mQzI3bpFpUj283gZSXB8ZugNNSy6maAi9JQA+8lUQCOwWozL1efaaj3VNiNWG+Muh0hvAIyDzy95SLFYDvNaBTYReLPqWXpabAnm30oD7BnrJbkmgEeCsF3r7fpLwtOwm7Q1LWAOQlFNd05D4yc/ptMA6mU2g85LXKyKko2zNTbi/vBi1OJ3sjYTFr2h1/P5Doz/qIC+qRZ/2qBOX7fIYfQMnglsFZGvq4HNit+zlssol9PawkAUCxM3ktKwsZS3/YiO7eXrty/ar1Dw/YQUOdsnwyFSqgfx4U2fjZgQvSof/8n/8v+5tf/Y2e1U9+8of2R3/0R8pEsaAA94eBu6NJl0+G0UDp9r+Txaxh0Tc+NGVykjE6Sja/LpmSzkmRhf12ObRft0BAfMarBHhJCla+t1fmQTCJIfPmeSXQTMaToJsNhAM+JUSwFKq9FOh0+WzOKUCoZLXhXHsgE6GmkNc604mFBu+V8gs2IUllZablzEKa2fj8jxUfbLEfaN4rkA3I618Ane61mPO0nPGuBR35fm5YVd4ZQqV4ZFzL9Y1lEJprLGtiqS1xqZ6aNcN80XdUxkK12k0P4pwJ8a9kOksLvRgnH2tvfO/AT1eQgVNJPJwS5Jw7SpnxPKJ+M0Em9Z0ORAGg9O2M3oLZnzRqfPPqXEGYUu4a6ORzOCQBnfTfxPmQQxqHVMAiwS5STRiqa9euSvZO9hSjHZhpXGA5kGDyyN7z+zCmSAp7erpkgnPqxEk1vIcJoH8kh3o2iqY2EHdZTFeuXLtib799V7ItGErq1gASZJ7pLdbd22e337ptoyOjGg8MEJB1PXz8yBaWl2x4dNRGR47JIAL5J4csQaY3996027dvKbgn6AIosTbufXpPc5aMP/J+QBi1Q+PPx1Qzc/rESZ+1+/tiOtnrnj55ooDn0uXLCoIAoRz8yG2R7SY7QOBL4MQ8SmCVoBOQxO+ltX5joydIBbpglXZ2bH5uxmZmppSJB7RR10NQcenK1XB4RvrmLUtUdy1GpSrWY2p62n7961/LgIKkHrJf1qVmokpNXHJbA530qWuNNkibtrS8orY31I/tSGpWJxULPUIx6aBGl2unjyDAGQYE6SvBL5JOglHYRmqelhaXCxkxrDoyP+8BiqFOp+aQ6n107rukkbXCvILJYDfg2j1hxkSOZKw7eCn45jljoqJ9jlIP6tk66QHcIdmwJ4086M/aWRJWBFY6u9Uf1QOkBJuuzgjFTiS4cXWt39+1RvL9JH1gg+dmbeblS63RPmqCQ/LMdT0jmfPsqW1UNnUOkoxt6WgR4wnoVH2cbx8aI8CetxBoFtg025MJl8DOLs6jW6pBVQI9krfsKaqP4mf7JgYBtpTkeEM97KHfu7RL9U22uVm15y8mbWL8pQJN5hDrk/Xa39dhA/29Co5bW4P5Qsbt0FON4ade4vK5aXSY7GrvkSTd2cR9GxgatuGR45LYtrZ32l6ATne0dx+AwjoiGOg0wJNrZsjuihO9VEvpyrVity3igUzOZxk/AJI1rjGNcc8xVfnETkXf2VtT8Vs4cHqtpicqeMb8HYknH8y4skYANv/0238SIIGtJAkG209ZAmY5X3/1tS0tLRfjowQqz0HlEPgptNrwyLAD1iYSBTC2AGP6FiIX39bvMWZ9/f02OjLs56OSDN4uhX2axB7AQ3LcHcx9Iq6LeJT7okfnlavXtW8ssBbpGYskfXvLKlsbMujBSGh0eFTzLk+vVF9xpgt0UkKzsS5mSq2ZdnYEZjo7SRg1qd6XfT9dy3FDXltes2fPnst5loQcZj4PHz202fkZlQxcOH/O6hr9EzPZy5rhfEimE9DZ0+XyWtj0dpIyLS0CVc66VvWZ9OjETGh1eUWJnPbOTrGco8ePh3styctF9c5lX+NTSSgMjQzpTIPpJNnAfOF8I3nAM2C/evH8uYA98/zOnTv21p07ijnGJibVQkQJ13PuT0BNJ3EMeyv7MgkQkmxLC153yvXTz5n9l5YpnLkkCAU665zNp4QC6TV/st65NwD99PRLybLfefcdzW1J98fGNB9J+HFN7OecF5w37J3cB3Heu2+/qzk6hjLoxbhUQuzr9NzkXEEx5PsmSSBnNX0OOPMpIKqfeSLFTTC9rZbHQr7D6L+SOIuzhtgdKa2DTgfW/F3S9jAU8vrk6C/87//835ZQZjIXJbazFAAnj+ZZn7AqP9SBPhOOYVMe2Ufl4MIq/RDDGQyjEx0HbmYSG3Q5HM/DQYFctHlw4FcyFQrmM0HW6wD0m9AH15RW3g0N9CRjcgAuvW+hI34kVW5bnPJaD5ojkP99gGcM4tG6zlevr8Zc6rO+x2fUQKYD4QKABnTzQ92BP1eucnqGG8nV5pbtbG7LyY4JlrVEmCVMvJxUYEqQfvXmdTt26rjVNdXbDoe6fAdrIEFxNGZDNPJWveaBGItf/eqv7Tf/9E/aDH72s5/Yz372M5fvqV+Us26646I+NN71CKP4RhT5e/2DfxZZHhd4lYCK2r28+uUYIhfdt7XPqL1W0i7N6de9Y/7eYYb68ByONRWJlLJ7bRoH1f70/p18MU/TfU9yWsll9XADhHp9p8xECG6UbGk22BFy315o5EGiNqOQEmn+B2PqLJuD0vIadwDmwR2bPNlTvtN0Qez4G9QANfl4jkfQ2OlunM8yIhBX+IZrk9DDkTUI2YS6AAAgAElEQVQjVtSDV7l/RmNunhmbIswFEtCUIdeevbvu6e+RZHB5bei99DPvoZtf7gqZ2Js90p+3knBRlM9vpwGaA9p9qQxkJJStUySrxXgDBo6UpLOeSP/88/x+JA+Mj/d/ctCpOS2prSfKqB2izxlBAywk90wwRZ0W4IJWKgtLS3b16mX1KuOQ//yLz3UgI83k2gFqZHAJjqgNpbapq7vTLl+8JGdbgc7lJfvss8/FnuHih8yIz8LA6MHDh3bu/Fl7770fSC0hwLO6Kqt7gCV1O53dPapNwWgB0ElyADMh+otOzc5Yb3+/DQ0Oix2QyUVnpzLNgE6y/HffviOXUeSYfD5j+sXnn2tvIhuPoQPzkL6FLycmlYXGlZBACwbp6pWrMlEiK0zwSa899irqbQCdBBOAWb68pnNfz0pSrmhs7qBzQzI0vuQAqzroaDGkZB8H/64y49MzU8p8Iy3D0IID/OLlK15vbd7bjWt2qbuDNAIVZJ2/+aff2BdffC6wkxL27KWZ5ySfT80XMjzAWbWyY3NzCzY9M6cEEL08FYAgVWQ9tLercbibCHWqZyrMphQPqi8+EGACJLvEqyLQyXipSfvGuiSlzDv2HRhRtWuhv6TO1HqdCVI4UOtXxVnUnXrFzmv/yppvX0MwNtTnIj/UXkfwZPTC9HpZZ5KR9CfojD/DBC8DJ8/IZ61STYGiGuhILqkq8mDHGtU/l9pqjIXWBTrXV1Zcnh0mRiRlxibG7cmzp7a6sSbX2ibqLFsabbduV/ud2tzss0d630d3c2wW29mAWRLsaCNAPNpKwbVyjzyHkPyzrgEMsGSSdgP6uzpCbbUr0IkEUkny+kZbWsSReswW5hfFdvD7PCP6g/b3tlsfdaU9ndbV2a4kTUYweFjQMgHnWwy6qls71ljvyi4O9KHBERkKtXd0W1tnt7XRtojzQr2dOSs86VHeEMV0hpEMe5XWgfdn8zA2yAe1USkUUzXlUS0RGCc0z2TP6yITMKlMKIwDmaNi+irbqlPkv9X7NQzt1AKotc3b7URrFHrMEg2w5mHZZmZn7O///u/lKkrpwMXzFwRcAJ0oGyhHgKFCBsp9ixmMOlMYYoJvkjedHV3W0kySCWdPjyGpUcREjMCeNcPn9Q/0uaS6CvCj3VC91GUATgAJEnPAqLBtxEJyy93dE+t17dpNtcNBJk/JwHYFlnNbwLObeO3yVTGvSLMjD+rGXXFG8HmoQlApMD6eDKpqzqjNTkOTEoQAI4AdzwR38r3qnkAnewHAln3p6dPHNjs3o5KB8xfOeU9ZtV9zhRHjUmY6s6aTz5GREC2bAJ3dnugikY7Jj+S1s7PaB9gDYZNR3GEmhHM2CYalhUV5DaC+4AuQKffa48fs2PHRoqZzfn7Wa2YxFVpds/GxFzK2A7RRt//W7ds6iscnJhW3ct5cuHBR+x9u7HJOjiQFe8v21qaYzpnpKV0z7WNIDFEWQr9rzh0ZaYXhDmcToJN9HxDOeenqoQm52r77zrv6XVQUZdDJfOdZ46WAWol6d66bOfT23bsqCRkbn7AXz8f0nLYqVZueRrnzwCYmX/qcSzwTarKs6XQCxsMNPBwyRkslneKgkgosw2XHTm4qmX+mCjVbp8htm3/Xd73VvQI6FdT5/7lcq7aNlEPjrOmUgUwhbampezhIUn6aQCIlMDBsRX/PAFIKpRQg1r78HkMKk8yIgKczpV6Q7qwnWcQ8yPiZsk6vpYZr759gwBlOf2gOKj1AEOiUm6kHczVnpshCKvPkdLS20DI7Ftd+6Ib8l/xHGXSXB/Pw3fsh+lqwkhzyK+/uPyiB/bL01JlOrwdQ0oAicg6FnT1bW1iypZl521xZ16bI5+pA7+iQJIHaHw7Z1o42u3Dloh0/c9LqmhuMCpxdQGcxdN7agl5lhO0chDhUPn70yH75138t/Tyyk3/9r38me2o2DAfGbgggj91w0Y1j6ZCE9XV3rCean/8aw9tXGcla+sSbeqew03f010PO0idrYUSftzcMQf44QX6xpl77+4eBkg+531AmDTKJUgad7jIX8lpkEhj1xJxnLkpGFPUrHhSY1WXrBmWdPEiQNIo5T2DTSBNwdkeCOG/xIDY0mJM0IkpVQtEWJmuEsw9fgC3WR9rPy+FRdZ0BxAMjRkXuK2vI9598YBFIFtLb2BvSxKtYe9FqJVlXbSLRSiRqxPwZOuiU9FeqBmfaa/udKxGKzF5cjK41+9uW6isFOEvuz4LjeuZeS5R92TK4ZK8R65lzSbv9jlgOWkTY/o63TInazrrox6c0QYL2kqKDQMwTAA46OSAJVHiAfD7BCzJVJEocUrjLEhjQEiN7e126csnOnj1j6+urqsMkyOfQpv0NARSgE3BDH88narPSYZcuXBRQ7WhvE2v25ZdfKNuMIdHpM2cExsbGXtjnX34p86L3339PNZYc9tR+IuuC6aTmE+dUpEXHR49rXyVIgVGgPcE0WeSODuvvH5LcyWslOzTfYfsIDt5++44yzQ46B6VK+RIToGrVRkaOqdaFrD3MxczUtMyEOKgxisGo5cKFC5LXwuIS5CfoJHs/Pzcvl1kCBR20DfQ5OxDYZc4ksOJ6kA0TNPJFFhpWECMZ38+Dbdvfs6WlBRkBIbPq7etXVhzm9sLFy9ZA30s1FPe+gmrbUOestQcqs/bJJx/bPaTFMHMocMJNWruo1Cd1qkEFWAM6Cbap55yb8/0c4Ay7ibkrwR2BMwAG+XK7mDCcU9u8plBtOtwIwxkQpKa4QdbZ5jpuvW4AtLG1LuApi39atnR2KpijnlSGOJJWuvqC+0NmKIMXcE0wnLnXqXaN82VnRyAedlzOiyQzGxp0bwBigv/C3KzgcrzFiFY/SRzO7zjXU1KroDtVVNr03FzH9qtR17kL4rWN1RVbmJ2xpfkF6+pot94ed07mFUj/njx7ZjPzs1ZFPolRhpKxO1bZqzoY2WNdZk/IRq2/NtWiOqtLEpsDlAQsNdWMAfLN7JfI9XqPThK41Nshu2ZeAAgx06mLEoYm29uvs8nxaXv+fELulnlKAaja2uhdSIsK1g6tOhgTZyCIBzBPBDjSm5D1tLq0JlZEDI01SPpNT8jO7j5rJunQ22+NrW2GSkZGdFnTqX29ZhbFXGDeqhZVDpbORisRF3FTjk1NNVVLOLs/SK1nJ2OmhvV7rqRJhQ3zxqWhLk31tiQw42E6FHEi5jzEdrxOPQT5O2uBdVZXLzbzH/7hH6R4QHKJi/XlK5cF8ABWyPJ5b9YTVwYAVn9DPgsJ476F+2qXMWT19S713dt3ppOEkxIQbe1KdhBXoiZgzQIWmMIolmC6ACze89cDd7Wvo4VKuDoPD4/KfI1ad8AcoHNre8OqgNvtbdW2AzpJ5GFEleGhQHq0wuMD1eN0azNqZAHHFe23JMN4Vm7q9kSgExaX0gnGjDZPgFLqRnmP58+fCiydPHVCElsSMHzlGZigM42EWL89Xb1iVFWrLwOzWk0nSQMkpJLXzmCQ46CzubXVhkZGxHai3GGNLy4uqKUNiQG+OKs4v06cPC7gyX6G0RBJBdaO+lQvLigZq3rMni67feeO3b59R2ce9cs8/+6ePjGQxAPqpRvsH+PBWkStQ63v1MSE3pfaf+q6aZlC3Auryz7HhkGYwvlFzStlD8Qi1JMC6En+nj131t599wdakxgMkXDFIRymU6CztV1nEKUtDsiXpYJAIYTrO88Vh+WlxRUZkU1PzyqZ+XJqWoCSmC/y367gDF8Wj6ZIaiXbSQlUxBFHsJT2ySxrDFmtOiLE/poA089Jb52S85e/1/3ln/+vCZkiuqvpdbPuShAn6rfE8sXG7o6xNcAl4OjUgwdsETAKwBUGL/7q8kVLwhf99wrgVmIY/ML8c2pBdbKOXiPCpqpDN7KleqDxsN6ECzyAJDh0ZqaQ/mQvQ1HGHlzwuZKGBKPqAaqDJOcgv7+BTcbRzqIcBtqvXOtrZJ7JAr/uvhy4+ZfGTH+J+wzJH0Er+U3ZwFf3bHVp2eYnp211Ycl2Nt1On/HhEGSDJjiknrOyv2tNba127spFO3HujNU1U8+BQMgDXU9eRk1dZDDZ1CmWpj/n3/zNr8QiELz+yZ/8id29e1cbvVvme9CvTF4hR6zVveW9+r1FHWD8MPsY6p5fCzpf/6Q8u6NZWzCd/vryUzz82lwLyTh9x+gFU/Zdv5XzO3qMxtwX/FXtaMx9yWurDmCQ0tIfLOa4twLxrG4y8GTUnQFx9z4BzlQHsGnowPbCcYHORuS4GAw1mqpH9LueYCH8yz6bylQfkjWVElNF8/dkOmsHuzboMBPKuen9ApM9DOUA91uQiGkIVJJBFDO8iDdqg1RKPsQqKAIWr3fcK2pWvDG4J5m0GZbaTZSl71kDxropWvyJAPVgVvtZgM4UukXKQAEhBwYgJGtByOgq2+5TTyynvqN+U7U7ys5T4wnTSdN6wCYj5QmPNEfJAD0TX7ylsuCATpmy0F5gR/Ih2EaMFBi/06dO2fkLFxRUjU2MCZBRq0OgANj87N6nkvVwaDM+ADz6lZHJRflAHSh7A/b59OPs6upQcPTVV1/q0COIYp339/fp7/c+vycXwPc/+JFYSOqHCNgrm9sCbrSfQDL19t237cTx41ZfRw3wjtqqIHmdXZiX4QcHNpI0mp0jKQOw3L//ta4f0AkYJXjq7+tVcI+0CLkntU8Ab8onAJ1kpmmbQqCDhJZE6JnTZxSwAMIBMUiHSbwRlFCTirwYaRNr33v7mQAzARUSLPY6zgnYCkAS/w3YInBLu3jfvXybXFletsnJcQFzAgZ6hCLfunDpooIqXi/3UtYx731AbZyDThxnv/zqS/v03qe2RUAvZ2pfI74Ps7xpRg7TCTvcJ5BGFntjoyLTkV2SpmEmhnERLAwBO0Ffm1xnMYFo0v22tDQ6GG1rLVoaAEj5IK5ZbqICnRt6hrhxwnLAWMAO8xwlAUZR4XatulCBBOZ9qAKyMk4unapL9nYp1E15X0RXcyBhZC6qbqipSb0Oud68fykSwiAsa9RgtJF/EdB73bPvlalC4D59fe1KYrtfrdjm6rJNjY3Z7PSUbays2uBgvx0fHdHcb2ppUl/O2fk5m5qbsXWC/d2qVfa8Xyd10mq8vkcbE/eIVS1YE2CPPwnUnM3lXkmAYZbFnyQ5VGMXdVFsFpIewuRXnMFDXdDc5Ikt9jHWB+Dn6ZMXNjE+ZdUdAK2b6PCM2ttarLenxXp7AZ2USQA2vTbQW9o0WVNTq6H2Wl1dt6WFJatQm7xHn1L6hdJGpd+GR11e29HTa01t7UpW7qi+0sfV1V9iBzTRJUsM0Ml16AwKkyepm4IJ8frLchyVZ7MnygvjIDwGaP2w674KydiV/Q1gx3mm6gMr5tjrOTHnoTWQWrcIyDeLNWNcmJewzOzVKCSQ0RL8Y5oD8KR/ImY0y6tLqu0DqDLvYVT5JrlF/bv3Em7X8/LxhdX0kjPWF+PB53IOMH+Z08iuOYNwXgWI8DP1swTgVioxzwFwBzJfg6njubKXXb95U47Ts7OArmkHnJWK6jqRjOLKjbzW+yVm+xZXGqhmuM5rTCmB8nIadxuG6YTl47ksLi5L3QLoZP9mbwdsPnv6TOsYlQjnlsxzxp+rjpJyDdZItvAi0cv7Iq8FzLnLbJN1dXSLUWUvZl0Ry7MnsmdwhnmfzlntwRvEoZWqSiZIpB0/dUL9pomFUPEA1KjpZOZQY45D+8mTuM+Oau2/nJqUTJf1QjKOs+eb+9+oLUtnZ7tA5907bysOGp98aRMTL629o9OuXrmiZ1fZxpfCE1/szdwzBk+L84v2cnJCqoXbt9+yto5WxboPHzyUWZHXZHqSi5IFajoBwg46F6Uegu0kMYuDLfMCBrQMOpn/xA2HQOfyiubozRs3db7yXKnrRGq9ublt07MOOmemZ9V/kwSCbAm95W0ho/XtOHuS+77MPPUenuzFh8kYlTIG4SjSTuDSa+uT8XTfH+8Xm8Zdet2//9//7SHQ6Zl934jzv4uDLNzIEhaU25QUsrg49NJul8FXFrIAEiGfLIrNvbEzIk0KCmugM/atEoBKwJnsT5r6qG6MnkrBVvgmFL3qovj6dbAjuZOsC1A9nPo04W5Wk9lyvw46kwXNALgG/1z6+m1w8NUrKLPIr7u+/88/SxlvSDIUHHMWkF3Dvnxv37ZXN+zliwlbeDljlY0tOZ5xH2w4ZF2ZQMuLi7ayvmbbB7vW2NZqpy+es5Pnz1pda5MYMBIGNZlqGYB4o2Uawf/jr39tf/d3f2fz8wvajH7xiz+VS5c3HXdQ7zgnJNOadAE6SxPwTaCzzGZ+H4iXxkGebQ3QmU68fmK+8viTUXVpaCCG7xikTCx8n2vKouZUUIp1LffpJMOrA6nivSbl4kc9Fr3ICG5wZfU6RM3jJhpck712KVHRVoGzHZWAaswaBDoP6hqtTqCz2RrovSa5ewQACh5g5rI1g8t1dU+qA3CEKKj+CugM6RjNmOP6BZhzbkZwku+V9Vh6xhqblGLFgy4GIeTjKa19ZcQiix6jm+xxuv8poA9DMG9nUe5hm3PC98IiBaGeb7WknCfW9kqGXEfTIQQbpswsclJq8QiMOWAJSgTeQ9MiEClm0gFoOtc667knwNkQE0P8TZoxFaxnJCyiL1rNnZD2AoDOBfv6m/uSjPEIT586bRcvXVT9Xsp4zp49rcbfZPMBnRziGFBgMAV4OX/+nMAn7orublunDPDJEyest6dLAcXnn32u+m+CBged/TKN+PTeJzY8OmI/+uADmRU56FxRUAtIgcmkn+DdO3cl12UPxryK5twAyum5WQWG/f2Dek8CNpyUmXpY3k9MjMn5j2w1PUH5s6Otw+5//Y2tbWyo9onAhXGmryiA75uv70vqCIDlwDx5/LjGCJDMM7pw8aLklDjEYiwCO0xQ4GdBDXRy3+yVgAWeO0wfZj+MaUrUAI6uivEglH2VZB7SLuYCLAq1RbCk5y5csNaO9ijpgIFqkgScxVatAjortrSyrCTCvXv3bGXNTU2yfVnuTsxvnlFvb78y40iyAN0bm/Qy3LbqDjWie+4oWG+2vulgOfcOAILLQZvEiDPGGOHgMNne3imWEZdTnjfBN4CR/0aKDNuCmy5JDcaLJITk/gE6M9eqxvfZjktyfy9h4OcCnMgkN+mP560Ksoeg6ioBxaqPbJOxCIxnJmGkRjhwI5kEnd7X09milNymg607RPOI1cFOddS4106+eGbPHj2y5YV5ScEHcfg9edIGBvpcpVNvtr2zbcvrK7a2tW5rG2u2THsLzJTCKKmyc2B87+3VW2NDs4J/YhXq/VowgKJsp6FeY0yACzvOOUlAjBkK7RG4XpiaTgyccIlsJNFOHSj16TjU8hxaVQf98OEzm3o5IxdbdxL3fbm9vdWGBjqtr7/T2tpgrTkXsj0Nv+OtrpqaWmQkhFMnNXQ727vW0Yrrc5vaYQ0Ojtqxk6etvavbuvr7rZF5r4Sdx0CFSZASlS6bVhArWTpnSZxradgXhj9iLQvQmWdyeF+otMHfm/Xn/Qb3BM7kwqmWKS67FklQ7kEY7rLIUZkPMHisOeaL/Aaa/WzKowVAD8sJ+0QdMecorUcuXrioHse7+8hESfA6+N3aqqh9hXst+HUDTpHt0g1ACtMo83CQzD5fr4SUG2FRW9qskGN5aUVgIxNXKD0I+nPucu8y1mJ/AXSODNvNm2/ZwOCQFAwoJ5B7sm5wVUWBgkHayWMnaqBTkifnO1Q2Ro05YHtjPdSNCTpbrbd3QHsxRkIAI84EEi8kIElIPXv6XPeNAQ5n2cTkuGqch0eH7caNa9bY7ECZuMRlzxXtw4BD7hFJNyoaak9fx3RivgTQhZ3k3qh1TdA5ODIsppNWW7C/JABpgUKiki/WEc/nxAnktcd0LfT6XVvzdl2UB8CcYuKDkRBu9pjd3b37tjU2kVydtrHxSZ19SGZRaqhPJ+PMc8O0TkxnxZYXlmxyYlxr8+7dO9bZ7QqiRw8e6k+uOWNc9kNUNJgx8fypi4dFpoyDpOa7776rsgSYa3p9ag5I4bGvNY4/AYQQ8wIWlJj51s2bduLECclp+Tyk9Ztb2zY946CTn7OmSU4S7xHLuSd+kIbZQSSIsIzJvT0fiqtQfkUwlLGTyiUDdEppiieMpPLe0lLlFOmuHn9/BXRmAJ7ATZn8AALaNMLFw7P7td6YBeiMjKUGg2wTvYZYWASp8V6Have0AGqgM/9NG2UpUk/jlIzxuRkOct1UFICXAUwZdH4buPP2Lb5hcpjzgDmoM2uKyxmbTgapZabTmRGPvLO283sDxTfUtH3v13+fXywH9hGUyyhIZkF1Vl/dtWUcyB49s3UK46lHCLkzco3+gX5lcthosG/fPtiz/cY6Gzg+aheuXrb23i6ZCRHwuKzPW9MkHHNHq0YFjX/7t/+nJCssPoq1f/GLXyjAVbsM4cuU09QauTjorCHO2nz4bnB/uEWOpxf8qzapfH2FqU1pstXgyuGH/N8LdPplhtS3xIQ7aMs+nTWm0w9agjfvP+lAN3t1AiR98cssRzJZzjzvz1ln9OOsx7PR6uphDVqtsZkgwtu+JANBmkJGrkitFKSmkVa4QEaSykGnKxl8v/CmwbAcfLFRIk+RxK0A1AFg43GrfU4hHf0O0PmadZDjVEQRh8Y8gWSMciY5DiWMygmFlAL7M5UBRFFI77XrKVdPFtL3SJ6Vvw/7IAc6VvYks8jgUutIwK7NXGNW69fJQUQNp4Al9SPx91gpUVdcYjtjvhT9OXXIhxU6mf69XTGd99XyYEKfSasQ1h99zKjBefr0mfqqkdGHSQF00mxbcj96Y8J0njsrKdPc7Kx6V3LjZGwJwmEWuc979z6VMywAh5YpZKHJvn7y6cc2NDJsH3wI6By2tY11HfzVLTeJeTk9pYOevYFrY/9VzaT+bVqglHpjrPXZl2APO9s7lZQgQwxgu3nrpg0O9onppN60u7Nb90zWF8DIIc66IsNN8EKGG4azv69ftu40UkcpwEFPMElggATLJUsv1CcUWRlBtA7WunoFiNw32WcCWM4JmBICKlYQgAgArvqv2H/kotrQoIDn+bOnAr64eMNqUKODaUVnd5fXuuNcSrN6QGs9Uj5nOpdXV1Ur+/lnn9nc4qKq6nNn408xhnXUqblpihtQYIjSb5XqnthfNbXf816gfNPQfHl1uZCvEpgz3pgn4Qbc3kZg7HJL3rethf6d7vaJ3JB7p+ZpZXVZrH5zi4NVniFyXJ6BO5f63uFqJGrwdrUXufuus36qa6QODDfcrQ0xOwStyAp5LrBxbgrjgTtgTe2P4iyh5xxjXYBO5PQ4vRJ0RY+6soPtgZqvB+hkLe7t2PLcrD26/5U9f/LYNtfX7GCnKvkfTDxBLAkbAllMg7Z3tmyzumXrWxu2sLxsS6u0rqgqQN2uwPQBvLjNRvWra8Hcp6XJujvbbYd9ob5ejs8qaWlv90QMcnCcZzs69DxJOAD6+/p6xJJQPrEwP23UqOVzAHQ+ePDYpqcX9Hlq/6XnjZNymx0bRcJLjS3P26W53LaDGlhtd6Gl/mtnu2orSyu2urxqbc3t1trcLpMiQOfZ85fsgJY8fX2qxabdVrqdZ59rr9mM2sEiUVs7il0dVgt6RRoEICrktEoE+14n0InppGo6Ufx4/WatTn+nKJRhHgAKZFgFM8pYVKv6cNYCrS1gx3luBOIYLjF/XWpsAkbjY14bt762rnnD3ghQgBxxAz9UJF7nBwMG8xqtpV09g4pGbWIyRiQJ6SpAzmmuBeCG/JxSBZJLgLGnT5GxunmMmxM5GcIX8anarVS2VYCHEuXaVVy1e+VUivkR84SazrXlZQX8d966rdZWShKFm29xhoUnAs+IXpfsf3wS+wzzqw/Q2YTabVWgE1k/5QCUGgDCAJ0kKW/fuq17ozflk6eP5RZLCy71ZdQ9x961ta3WVcSE7JEwnQk6ibtJaCXTyf7D/kBN5+zcrHwJZKpTrShBMzg6YidOndR5wn6Bey3vS9KLKJT9ZmRk0I6fcHkt+xFzaXV1Wfs2yRwYaySwuIhzv5whMJ1NLW3qS4uDLUmYK5evKFFB8itBp7oyoBChX+bikvpqcubTdqWrp0PJ1odqV+LPKAkEVCfpAMwcILmEmgbHeFjQ9957T2cGcTfPnL0g3Wu5RlQxktdyz8vLij+UWDh1SgoJQCc12Smv5QxEmsx+L4+a6OdLioZwJoFjemMoaon4SzgQcqOIJ2p4sGA6s5NIruVIDsnEUiqGaOkVCSnJa5NdKsdvTHbkTSB6NMPKEIYmmQeVMkgFsWWWL2SVMDCSAOzvSb4kM4TCDCf4qmy7okNy3w6wT00zmQCdjunI8PrmouA5nJC8Hsud39QLjAMlraCPMJ2ZZSjfowNnp4kJ2NhcONSowVHTYbkPek84z6Kla26ZFfF3PMzQlkDRG9jP/99ZzlJ9WgYjXJXAZgDPg40tmx1/aZNkqza2rG7HHTI5/NXbbqBfARX9g+jTiLx2eWPd6tua7eY7d+3U+bNWz0Iug06W+5FS1GfPntovf/nXal+A5v29935oP//5z1U/Vk5A+DMJds1nvgL8kr9ADTcWczF+VKYSS3WZjt3S2fAI6FSAE7xADFmtnvO/I9OZC6ton1IDydmahSuHTc6aTgI9MrduFkOSkQO4og0iVQoKVmEX0jEwHBEFhhq83ZF3asMMolG9O+sbm62pudX22VBdPx7cAzJcTxAp8RKS3aIuKnWnJcmFv9R/30HngdeiqFdUVNLKAKKhMAAqUgNJfYqxKK3aEqLMKeKJhHJiwdkS/3m2VDmy8iPZkBtnbWLlHMl7d+OtrO3UPpIfHAGyV76GWy0S2GBfs1exaoxwstxl/2qIOrQW701bMJ0u1RXTSZChP53NdtCJw2TcT/ukh8oAACAASURBVNR15jjr8UQJgNeoofRw4wq50+3tiemEGaMPJcH86ZOn5MZK5n5+YU6HHllhgChz7LN79yRDIitLxh4JGu1RkHFxQFNLyD1fvHRBTOfgwIAOwc8+u6f3gs2F6eTnOK1+9PHv1Lbjgw8/tNFjowo4AJRIxVZXkNBOC5Dfvn1bMlcMJpgj1H5imgPTyXzlfTmYaSROTSEA5vGTx/b0yWO7cfO6ZF0wYwRx/b39yvJOTk0rC0zAQsAKq4hMC6aTyUXmmCUxhLKjsVE1q9SnXogaTrLsNNhGpso9MYfV8y5AJwEF71kGnZx9TBSCBCRugLRMfCXTCavIdbM+MF0i4CTQOHPurHV2dyuQYn4CliSNa6jTfsznAdphXzFRejk7E43qPTAv6tSjJEb1b2ZyBT556rQ1t9A6xYNmMVNysjYBXgIgfkb9YGdXtwJisuqwnDT5llcDzpAtznZyXWobQFAFE7tTFYPLnzA5jAOA01tTtLj0SlmvDKJdvkVm3NlcXEB33XmUes+oNaNBOoG22KRdbyUDAwFrxbNlfopN1qxkwbr5DfGJsvUl0Jm1bKmmcPUDBkLu5oicfa+6ZRMvntn9Lz+3uakp29ne0hokOcGaoJaOtdPe3S679wqM417FtncqkpKiDKIX7ebWlm1t7drmJvfJDHDDpQ6ki91dNjTYbxvrq3qGNJUnWQPrxT5DsgMgwBxiDVPbxnkA0MCkhd+bnHgu0Akw7ejqUj3mN/cJopdUn5VWsqwl2P/TJwZsaLgP/x+zOm/hIQmczgofI9YU8Rsgan15TcmQlqZ262jrtPXVTTt2/LRdu/GWLa9tWl1Tkw1gxkVbEfbqMJxzc5/oSkByIdguEfIkQWUWGP2R/YgR8PU4ys9k7eoFI+cmVhmXVSq1fstyEFUfV/pYeo2s9wz0kgkBNTnAupkLCT9YLkAnQILSEm9Ps+d9T8NtHzUEawdZPnWeZ86cVc0d56dYI0M2jXspCQEYITdUlFonPRA0F5H3wtw7W5Vxp8703T0BCPZeABeAiYQeICsVS+laS2JZSidkvEge9w40F8+fu2DNzW3BjjPuyCFhqte0Ht6+c1csLQkTgc4EFXEkOvuK7H6j6EcP6IQp7OsbFNNJTSfyWqSx9LMkoUjyhAQjr6OmkITS+MSY3ND7BvrkJk5tY56xuXeRzCQRWQadONeSRHSjp8PyWkAnnzs5+VLjINDZ0mJDATrZl1nf2eMUuSrrhP0Y11qSRMdPYk5Xp4QYfT/ZX6j7Z59+pHYl02o7df3GDbtz+661tNF3esHGxl9qXl++dFlqDZhv7UGMI72FmVv0ml5ctpcT4/pczPK6ezu1PwM6SViSCPX2d3UqdeAcgdV0SfWamE5aczEv33//fZWloHagzhMmNOW53BPmfuzJzHWSAeyT1NTi0QAjPfZiXK1eiNmp6fz6669tZpo2PLSnANd4iyPJa33ChgrOsVBhdJgO+bQFUncEjyXKX8JPJHei/24qR1SqGGCUtZhyXP3+f0BeK/lciQSqMw2KnJroZxeOawEJQkKXSamag6xvEr7Rc4GbGxtaJOpPRQ1TbCIpz/X6MmdEDur27QAKzmGHu0AG6HAA7FlONR0NEMzmrb5P4fDnwLgknQngmbLcQ2FnyAB5ICxqb467rqwSWdMsiqVuiMNN23fQyAXAPPT4jwS1SVu/DnSWLIff+Bb/7H8oDWQE7kX/UwBcsJx19M5aWrGpp89tfnLGbLtq9eoYS+a7wfoGB6xnoE+OtWT9kJ1VD/ZtbPqlLayt2J0fvmfv/OiH1tXb41JMyfqC5Szwmheos5h++ctfqgEuh+of/PgP7Gc//akWXS1pceSGC8xQklznJhkSgPI4JGB1bboDhwLDIeM59PZuuuISEwc/ZVxTAzGHr+lfnOksm0kFaPJ78m/+39lAv47DoNP7dmUyhfvY3cNZzTcGHlE62BJAqo4qs5zcfWMJdJL9qqPWhj6dzWI6DyiSL92+eOjoxaZ1QP1U1OsIQAZAzQSU98OLNgUBOnnKXsPldS+S5eoulQo55M5cAM2jZc+vA52a8tm2p3bRYYF0iN2O+Kakno4K4lw2wU76fArHtkKVEDLwuLgkx72/n+9Xaj8UrtGSzIaUDLMXGA1eSmCnpvZA42A6xWjSZipkxThn0r9TTCpZfoKpaLGkJIxYV5dWq4Ze7M3h3oO+77kEm/pJjITIRJMph/lDMoQro9d7PpDsFeYSiSEGPLjpUT+J7JVrxgaf+jwCIhg2gnVqQHHCHRoY1LVQB/X1/fsKHjhYCQhgGH/30e+so6tDTCftWgApADvktQAd6nVgz2/desvOnjlb1GviBEu9J+61mLKQBKQFB+wkmXGUFBjwPHz0QLL9EyeP6b07OtpsoG/AHj9+Ys+ev7Djx094UFXdFdPJ2URNJ8HKsZERHeownQR+KSMDCPKcCGaQ2hHgYTbEngboQRpG5p+ggb2MAJZnzt8zsw0wIGvNGcjYZ1sd9j2YTnqn8gWLDAMwOzNrZ86d0b6q2vpwSfTabMyVKgqUkLEC5j+9d8/GJ8fV11PjHSG71pfcmnflWAvbTfL32DH6B46qJlJ7jBJIpDMOVNcE8PQzvN5rO2ERxT5QH47DarOC9q6OLpl/8O8EzrCkuUfB9NLahdo5WnMgFSOG4JxWS7IwruFzAJzcE9fgiak6uTJK0kWQdOCKKQwzAJ7ZLopx5/qYm4BO9feDyYkSG898uhwza+T0+WnGEg7PWkeStrupj7uT71l1a82ePPjGvvr8nq0tL1oj40Apye6uYhkYYwxV+ob6rKG53iq7Vds52LXdA9nq2UZlSy3GSKysr1VtfQ05M6PTIIaoq6PDRoYG7MzpE6q94/foJTs8NCRQBthk3uOHQNKfDYbAlbYbPE+CUk7dNfqD7u046EQuuA7ofGhz80u2vyvnuCJp19XdbmdP0vKk3yi/2t+v6myBDUOmrPpGjKMam0NuWmdbG9tis2y/XmznxtqWnTx11q7fvG0r69sKXgeHR6xJpjoeIWadfjr/MxQykiHphmFRMwxI7vkJMWH0o22VNzuuJTwxCAoZLYEs7wvLyTr0sXOHbkAn8x0pKz1IlUwJsxTi2ASdYoVb2pwpx4SquUW1t96hwANvakJZwzyXjbV1ubQy5+jXyLOWg+mBg06cbAGh2ZJCQTwPWCZWzGUYbxImFTdpRH4bpVrU2w/09xmlDcg7IT6QWWJww9oHDPNZXAegGJM0Ejr8jFi1p6vbRkdPaOxgR6lnZD6gHUQOzvOmZAGX8Q7qb0NZWCY9Ms5gX/HWHnzutggCjNvKoBPTG+YeeyOJCpxSeU7UFAI6J19O2OOnJB277O137gp0JsPH82eMHHROScqP3Jy9pEvtUtoL9pnXw/ozJgBFwObLl5P6k/pZ5MtDo6N24vRJ9eLErJKWXZm44zNJ1lB/ioKH9mDsgROTY/65TQ3aszkLkcDOzpH0bLCr167JSAgMML+wLDMhzoyLFy8JLKIyAfTKEbmepMGu5M6rxNIvX2qsf/DuO9Y32CvG8fFD2ouNiVH1JLBF+7GzYs2Z85xxEDNffPGlADcGmwBi5MKAThLGzBPGnyQf90TylbnKWUPN++XLF9VHm7rcsbEJ1XAm6PzqK0DnbA10apdD3eb4S2pR9YL2ONldsJnbriphnsloLiXsRfcNj5rZr3QeonYIzCWyKA1alWRyjKnP+A//7n8T06nNouSSweIV0KhUtLlz8Hjto4dtzj55NJxMqS5BZIj3FGMx+uRt1qHgm0CE1EXj3mC2GMA6D3MleQ3pKoEV18DBw5cKVgN0JtOpms5wr+Uai3qNN4DOQtKRsuE9JFEbas7M68Wa4lwbheYMND/LQ6v2HBxkv5m19OdzuF6sFhT/y7OdCViOtPMo6CMHnXwDOtem52z80RPbXFyx+sqOfkZ6lAbXNAjv6u+x1Y11gU6yt5W9XXv47Ik9m5iwG2/fsZ/+D3+kBr1INbM5MgeMB78OepAVfvrJJ/arX/1KrpC4qP2rn/3MPvzgA8muNBb5HSeNK2zCkOgwGvTnSWBfo931swQ9CsDjEddeehhy1kbApTsOfg7/tIRKin/4FwOdAVo8J1DmVn19FW14Ym65Vt5BGkkc2cCH0UZmnrxIHQmR9/DM58/aE+jURpL9ZJ3p9N5qgE8AJg6E1Em1WiO1UciYgi/kWWAWpaqakNd6oOqy6pSrpWpAoVU0YZdBBQFla01eK7Oj7JGqsXTWKPcWH1DfTGoy2xyGMvsaeali/hweRQeD4RDrE6c2V2Qg5o6+r451Zjz4t5qDrfQYkfDwJJ0EZYFNvWmpZ7FzXJP19zkmu3yScDj0RYAt0EnghBELvQ31kb4O070Wqa1/u4uj743JZHp05iZJATmyX6cYHJfGcDjB1iH1oR7ouPq7XbFTp04IVN1/8I1kU5cvXVKG8quvMQR6rv5pKD3IZAIikdvOzSOv/Vz3Aug8RV1N/4CYOBptf/nFl2KtUDLArgEuYToxf3j/R+8rYHEZJjWd25IPATqZh9SmkEXvaO9URpYzBGfbyekpq+7uujSux9lOghXmNSARYyNY2jNnTtnW9qay9PzO82djkqFiJMTBT8CCPGlvZ8ceP3wkuRRmHLvVqkAnmWbejz0PUxeuBbBKmwQy3UhuuW8OWYIxZFoEBzCdgEvGJUEn5ylnBtcLOPO1TcsUb/0FsHj+9KmCSMCs1yS9tFNnzlhPf5+yy6x9AkoZyjRhrlTR9bAfw8B89PHHattBg3pAue8nzrG7xJp2G3gUNCpJ0dbG8xuwDto5kExA9gsooIULoHNlyYFbxAQwusjSMBKCucSoCcAPS9Td2SOmkfUPe6ASifp6D8x2qmIOaMkjcxCYyKYWBdtqURP9rgmmmAvsEcQZrHupOWTKUtU4pRHX5ub6IRdoQKpYeKS+saZQd5C88BSWBztphuF1oDwHX49Fwi6AC8+HsTnY37HN9RV7cP9L+/qLz2x3e8tGhgaNloOL8wuSRnZ1dtvA8KANDPVba0erwObO/o6DTnoyHuyLjaaN0PLipi0vb9jWtgMVrhGmc2R4yM6ePmF7O1WBDMaI9jaYDC0tLsmtN7c2rhWGzWXU7qTvXnB11tHWqvlIQgDzkGdPx9Rrk76ayHlFcNQjtW6y4YFuGx0ZUAKhrh45qZ/TzC/OClpWKPZRgNhg1cquzUzN2vLSqtUdNJjtNdix4yfs3IUrMpxrbu2w7t5+yWv3oqe2GHTtrdFuLuT+krfW0d4n2ruohtQTlloXwbj79l9LNnPvACjYNxEMqjkFdPpZp/NJ/gaYnzC2AAJX08jtGImgmNtdrUHuE7DJ+kW2LpY2DNgyesgen8S9rAEAHdJFrrGrKL/y+tKNzW0BEyTJntj1lnt8Pu1LdndYDxW1MGFNq3ziwNll7vNYKEwwhoJZRZbJXiDDMPXd3LFmaiPrXOngwNONtighGB09rnshfq1Ut7TOkdeur63ILebu7bva1+Xae6TFIc+DucE+AXjkvTkXSXAQN1BD39zUpj2Ns4MEJaUUJOOYJ+MvxrQmb1y/qTmJvBV5bUdnm2oTca91NVZIUStVuczCdKJi4dl2d7p7Lc8aYCymswcjIa9lpgaTuk6A6vzcnK6TGBX3Wslrh4dVwytDuplZOckyLiTqONOOHx+1E6dOaM/BMRyTM/YXgCuAcez5C5kVcXDjUnznzl3r6Oy2paVVmQnBZAM6AXue3Ki4OgNneuS12xVbWVi22ZlpOdneuXvHRo4NaRwFOsfGtGfn/ORMJYHLGcza498SdPL3H//4Q+0D3DPsMnMAOXmCziwvYXzALXzmxQvndT5zXo6PT4jhpIRianpGiWD+LuMtJeVSYktOymvjke3z2QKLKEZjf3RTQl87qbKTwVskxxWH1O1LSs45pVZ5kuT6Hqskk1RBzjgWoNPZiVoA7JmjSqFfJkBSXSbyh4jrvD1AzTynYJ0CzbIxM3GRl2Sxf9ZDZpPmtHXXW6rOzKUHrt13XQWHkmd2ve4hgV/B4lDXmdlgyXP8K2s680+P76NfaOzk/hxcfsNg8c1nkO3zjBf1A/vKQFHonDWkGTxI+qHM6OtBTY2JO/rvh4HqmyFRsnaHg+nf928pUxHgl4yI4oA9W5macdC5tGoNyEX2gR5mLW0t1j8yZB3dXWrKTnCzVa1YhdYnz5/Zg2eP7fSlC/bzf/Mndu3mLWtobtaC4KxJtjNpemQZv/nNf5WJEIwHRhw41+LQxUTPr5RglCXc4ff+yu1yDwmvkwYUOPGBcQYzXhWlkW98ZNkw5XACoEizHnpdGXS67KdWR/XmD3hdT8qsCzzyqpAbea1LyGBijnJDBJaqiZTEzI02EpR5T0mvc/GMFIGJJ2MKB8Rozqu1wNtHs3qCfQCn9+ps0TepcFV3JMta8IXeOoFD1Wt/ONyRhsYTDxCn3qCF1LZBGzxjk06Cycr5k/bWRBo+XVwxukVC55UETfRl08/T1OjI40zQmfVBtfcvyeGLWyytwkMLsmbXX5pV0cTenWR1n8J7sbZ0HWGWodYVjA0JA5dFScrWTO9DFCWYSqg5lgPNbKMSTrYAzazxRHKbjtvlHr+5tyXoFMtV2Jw78w3wo+4RAAbY4aC+cf266l2QQz549Ei1YleuXJHbHCCO2iJAWHtnl/bDU6dPC7B5P87PdHhfunhRAQiBCJnxR48eS/LJ/n369BnJWgkSPv74I825H/7ofWVkCZ4ww6lSD7O0JNaO+UjGXKCzo0uBEIHlLJnxKQedstPv6rbBgUHVAnHQSWb62T27cPG8nT9/VrWz7NX9vX0KVB4+fiKJFUEZhzSsLM/x2ZMnYgaQ1wJuRoaGlV1HDoW0kUw4zC/BH8ZJnDlIkiXza/BDFtAJQOU+AZ18Efyo0btqDxsEOnnfPA8EOmETtrdU08n5Ro2UevONj2tMMMkgAOX1rDe5s+OEXMW5cku9MPnsjz76yJ7DXhNc1zQentSRy2uLgDrBte8VnK0w7fRt7BZzjOEPY4nMmoQEwZpq7ZHZNjaJtQaksF9393TJ8KOFusTmVgedYndXfT/MnnxVJL01912SzlwHe5HMWyKzTnBPjECgwz2ynFkjJJqRsslACEkbTOKOJ59hlCQ71rV1iFFVnWQ4X8pFUa1pqB+t17oTOx2gM2W16V6ruEDr1828dipbNj01Lmnt+POnYjgvnjurdTE5Pq7xQv3U2+e+B+1dbUqY8z/avvl3nQJUDLMW51ZtfmFVrsE7uy4RBdz1dHfYQH+3XGwJKvFN0FjL0X1fAF01vU2u4GpubpABHODL6vbFJuFom3sQcw/AB0Ccnp63paU1AaIMAAGYPZ1tNjjQZ729HWIcG6MVB4CENi5IMPlcTlOvva1TreDs1Jy2p9aWDhsYPGYnT52xrp4+a27psJbWdiUpdwJ0pv0fZiVSnpWMHXnM6jmq/p4h2QiA6UqyaHOTapJQ02xvbgh4ksxirDnfcOrNxEzGfCorIAGwh5y2KnDhZSieZGDesDegSpCbcV2DmE4lI+Si78kaTx4SC7Yo/mO/WFvbkHHLvlxAvQZZhkuATlxryfmEYy/nn+LKrQ0ZPdEuRWZ/MhvaVVKE6+D54IZ8/fo1rTPANHs1hjjT0y/l2Mx1Owtcr3nMelA7HSTTXb3aZ1tb2/W7lBY4q1uxrY0NO9jdl7MsTtzE8NkZILRe+nsed5Iob21p3bM3sd8MDg5LukvCjn2R+n/qYVGrNDc0CViRyBPT2dhkMzPstw+VWEBmCtOZyZ1ULCq5NjUl9QI1nQ46mcvt+iZh6GZ7rRoLkk2cOZwRs9MzWn+AzjQSAqBx3vF+7InEmcRHOgMGeu0EPalPHLf2TmqSAX+4ya8pbllboU/nuK2uLinsYB++c/eudff02tr6po2NOTimTyfnAXMK9hlmnL2ChG4V0Lm0YtMvJ/X+b926aafPnFQi9VGATs4EMe11Jj8CzkBajbGHcT+AS2TVzIcPP/xQTrQkYzFlItnhfWn3pOaQKVwPMvwWnRmM+flzZ+3S5ctSa+KWOzPDXk4/51n76kvc3ae9nELEYYPtsT+yHzaRuMNwEtDppQ/MXfZxkR1q+eRqk0x2qJ4ZRZ2S2vveHhGjQ8zNqPOn44f8AtyAqGYOGt0T/o9/9+epNCwCWDaJ1F8rq0tPrDbkK/SW8ihNvTaL6eq9MwswpszJvg4TGSrIItpd5jj8AHYp4RFTqBgTViBAZxSccsNIajl4CFzSNCjrOJ3FQRLYoI3SHQJ9CXmh9+HNJgNXfifZSn7Ge0uTD/Ci5xW1JwTUcnI1ZXXl/CcThCh+LzbMCGVfw8iVAVUtHj7a08OZ3je+3OmwQ+F0MmSvorHXw1cBLyExZwjVHmx31xYmXtr4o6e2vbJmDRzkcjIzFVgPjg5bc3ubzdH7CNDJQtvdtadjY/bVowc2cGzYfvrzn9sPfvS+mrbL8y+cCAl+nFqvV0D29//339s//vq/KrhlUf/Zn/2Z3X7rrYIlVg1EPtcaDC3k1QVYiH9z0FkDRPmSgp+KOVB7aq97umEMk0xWPGV/gq8HnbqO7F2r8/J7gk4lJg6Poud4gnkrbqAmVfday8NfgAlApySqUfPkgSTvDbvp/Sf5VtY+JGvJknjLE84UslMl0EnPyGA6AZwcwt42JZ4xB39cP09eSoOU18ZhnrWlxbhIQuf3k+uVDU/XL7Cc7Wo43DGw8CcfuS//r3gAxXPK5xVBe6jvi73n6CrJJAFhzGE5Uc2WX/tF+YW5hPJnJdayaFof0lskTMWeJyWuB68eStXYUmeevGbTa3QbZKymQIkARwghQaf/nXrOOhhh9Rh0YFov+a1eFQd57b6c+awxnbn38bvMF/ZhlAbUjlAHgnwnQScH8KPHj1Xzde3aNe333zy4b8+ePhWooH8mmxRtVjjgOQw///wzHdw0s+bnalHS0mJPngA6v9C9cagia4Wd+/iTT1TX9O4P31MAxF6CpHDr/6Xuvb8ju69rz1OFqkIh524Ajc6R3WySIqlES7ZkW/Ky7DdrzfsH/WzPL7PsmV89tmU9yX6yrESJsSO6kXPOGbM++3zPvbfQIEXpPXnWQIsCGqHq3u/9hrPP3mefrW0xrQQUHHS4INKagLIGMpFeU74keS2gk4w+QBjGtauDViTNkl396lfvi+XEkVfAvtpkPV20EVi0p8+oVx1UwEbNS19Pr84hMtxkxfk343dxAHltqwIpQCfmQIBOwMMnH3+s37l//34WcMIgUneDpAupFHU2RaZTwWuplIx02jPDhgCdgAd6uWFqhBsk4HZifFwqk4tDQ3pu7KHhzs4Ry++gQCLQQ75Jnfzoyxe2RyuRNC/DzARwg+QSkO5GRt7yp4SUvgSDCQMJ+KgKdMJg85l6UkAi5zUBCXJCQGf0WuOsJVgMkz0CCxmbpMmvPSjWOQGz6i+9TgtG0tlbGCuSlS5P49yVBJlz5OBQQbWDTpxrKdMBPLD3sce5UsJBp19nBSChGIXWaWVrQrXR5D0hAe/8fcQPvhe7/DhTUqS1c3S4b0sLc/byxXMbG31qG6sr1t5at8uXLlm9WrX52RkxENxHW0e7dXS1y8XWt7BTa2r2+lgpbsqnak2zDOhcWrP1jW3b3XX2mr9vreMO3CTQCQuzm4wMYTqdfaStSVWtHAjEVW9KqapaIR2nthKtLkc+dik2UwCGc3uL/rdrNje3qCQI642zvaVWs77+Huvp6bDmmvfo5HwAcMK+tiNT1t7uvbPJFHEPmAmRF6uUm62jq9cuX7luXT391lSpqSRDeztxVyhYuFAlBp2FzPYjYkGIAvWdZaCitt9lelGWkbXrQ7l2dGQ7apWx53EeSpwTjGkOxDI5K5oTDcwpN9VzdiZYy1D/SDKO8k7OmhX1PmSc1WYl+rYKHFccCAmgAjCJRXcFQpiDDPb+AfW6xI+uLkpNd5zl3NuVWyrMq7enceMsJP1ustika4Pxpm8jTCcAFoktTCC18zCaUadMjM1aYx9jLDg7qIW8fuOm9kR6766v0SpjO6uHZknevnnbrl+9rjkUhkRx1nqC2w897S3Uop/6eoa5FOiscl27Yuyo86dGmyQb4B83dOJzzIzYUym9ePr8idolvfPO2wJ6SpoqnvYyuai9ZF7SGgvFBKCznRpb1nC9rlpyviaBwP1QHsI+C+iU6y0sbH+/mE4MuDhbOZcAnezpzHeSoBigATjp1cla5eyjRpQTmTgf4yWSseuATjtVXeRbb71t3b19trOzb2Pjk7a+vqmaWPZ4SYSpLZcDv5/pmEjRdnB2elolE3gLXL9xRYZ7JGHHxsf1PiHvRjEj0Hnlsq6BeYKR30cff6T58N57f6DxJV4mScz9sN8zNzljuSe8FfiasaBUBHk2ZkckVUm0qqfp9o7NLyzap588kmcCoJMYkGQQsnvacrGW2ItZk47LXGJbAoAmTBdGXZ7wcy+RTHoLRqMGPnmLcCa4ioD1gmKFfuPUv+blUyVAZwj8ZCUOcyEk60XL/CGbMy9ExkdGPtIBnwGdyQAoevuBfFmgZE55DW5I7lRkjRLICPDpvRHJkuZtMzDZiB5LavS7v58FsCGxDdCp4DrVd/rNQeT5PRTrOYtgTfeBhBDHPRUHeyCsjGI6ENnYWKRs/jJCwJRF/dDYLKPuIKLU85Fjse7QIUTO4hQhxau/5z9tYHh+B8fbIGE9AFdHRisdn9rJ4ZEtTk7bxLMXtru+YaUDXDIJ6ipqDN7d123lWtVW1tc16XF3I5v+9OULezz6zGptLfbw7bftq994z27fvavMFMYz4S4osFFpUqH5P/zDP8jan0CCoBLQSd8jrimKq2NONMCsaB4dYDOjL/0LJ9XS+Ms5t8CQNYDSkM9mL5BBS2dIf3NNZ8DQ3xp0+kPMnmUDtsrGSwAAIABJREFUlsnAZvbqGYgJA4jieKgmEqlDOkij55cflA46YQFY6PwehwZBWDCd3ssvOZMF05nktYDOEyPzRU1nXT08wzhIDKXGyQ2ZCBjk7iwnweREKze+JDfXY3CJPJ9ZM+pT2NTk7ruweJm8ljul/iVJXTMAWJRXpzYliQaPOa31mikuGkeK9ZmDzgCBxTRZznZmODO9fuxsrmLI16HAempgnzS1DjTDSChX8CbYmUBgEjwqJk/XqycuiQpSWpJByURI/eTw+EjuterHeuidaVNrGmrOztapn5XXFkGnJ+52bXpmWvWPBM3UagI6OdzIxrv5T4c9eOCg6tHjT2Woo3q5jg5N4StXLivbSyaerCzZZ8yFrl29IhkTQQ0SLJhODicAJ6/PtdIyBbD09rvvSsLEB5n5bfoBIp2andVhSJ0pBj6ATgISssoEU/NLi7a3D1vlQAPpLAEXezO1b++//wuZcbx2/55AOntPd2eXeqA9fTaqelXWBv+GAaUVyuz0jPra8TXPRjWdbW1yDQV0Amxpm8L5Rd8+AiY1/k4GdgSsZO055AlIolxA2eddpHSuROD7AK5IxHF8sDZ4PUAnQRhBCOfV2Ni4dfZ02VAat0jaeMLX2+/w2gQ+tJx5/1e/ssfPnto+oCzJa6UiKNEyoC63X541AZz6ymGuU6LVhgcgSqRWMFLZE9MJ6MSxVtfcQYuUFgWZ7CUEgAAc5qckvzXO8rwsR2wR5/7erjO9qUZOng6tdY0zcYTXtpYFaPl7AmjOWa6R8XLTwAP1GyS7jmKKs4P3Vo3eMQwq4MMVWGI0U4JNEi81Kq9YFTCkMfNWDYBw5kUxiRWgUw7UGI2srdqTJ5/awtyMHR/s2eb6qtYmdb+ttZqa1K+uLMt9VjWlLTVrxXm0uclKlZLVWtzwCQAKKwmQXFnZsKXFNVtbZ14AfmEEatZah8FG5ZHau9FipxXg1+Zg6ehIEkOYDWqUGQdnjwGWB4qleE6sL2f8IpEFy1tTfSd9Bqcmp21re1NbFkC8q7PDenpIRDBGgE5ktc3W3tJinThrp7mG6RG7m/pQAogP3YG3q7vXrl67ae0dPTKe48wgsjii9Ubm7SANuZdgqEWNOxJz/dF6LuIo7bNl1ANu/OMA0rk45qySZuvrmlck6wiUScq6Qg03UZ8XPGs3UANs7mX9imWCkqS17ibtLasYN94TU7JqUzVzCY1gm5iSNYCcluuQiQ9Ad/8gAU2klYcua93HJMhBP2fv9s6Oro0a3Fq1STJz5M0kX2Bfnb2s6HfaW1tUGtDe0S7DHuq6kVQ6GeIGmnxmbDTfcdvd3xdIBsBcvXpdySX2UQx3tjY3JK+lbQoyXkDnnZu3U/yeg0ytAyptUg23QOf2tpJXrEnWfF8fTGezWvGgwqCGnXmH23a92qxWHChn7t65J1YYif6z0Wda++qb3OUu3FH2xr2ohj8xnbDp7a2uuFDLFOrHm0Ne26a4RqBzbdUW5uf1H8CKtUUJAo6tGNOBXQBpsJzId4nnAZ2AV+S1qEda2pAJ56CTsUPpQq/RtdUV4Q/KMKjp7Ou/aLt7Bw461zZ0DnCWyeuGsUfenJqJB9M5Oz2la7j/2j27fvOq6k8FOkluSiLrSY0AndQH8zwZd5jOjz/+WM8cIyEUgUia+T5AOjwCggWmrpa5zPyhRRclLsTUJAdmZuYEOje3tjUen376WDJbQCf7ZElt8WpWFbvpnQgC10WsGnEOazRUAvqcnGxDaiusqM4VHgeC2zir2Mt5LSX8UL2kNn4qwfq//4+/Po2NV/rdJM0Td5I08fyRJAltbcoMsTkXW6ek6N8/hTmQDh96bGF1DltaUcZUdRsJMLiENSS60LRek+LQwQ8z70vo1tF6+WhEmqQy0Rxa2vyqN4fmNUOHHPWdDSFpktnG76rIXZbZzhxgY80CiviXgznqAPwhKXL3l3SdZQNWKgLLc0FnMbA+n5zMXs9Zkxy4ZDjlzDtm3089OfN/FxiX5FqLYRDPeWlq1iafv7C1xSU72N5WzRgNpDu6Oq2lvV11eNQOEajR8wcb+E+fPbWx6Sk7IoPf12P3Hty39775TXv99YcKAjwD5Ewn84YAFNAJw8Jk/MY3vmF/9t0/0yJB9qOr0+9jLJCzXQ7uXNpYbJ1TvO2z9kBRH9mgdn5FXxvsYt6rKiS2jYN+NjmQ2NXELCY9VsOzPzsLzj4i3+QLrFskahreON731YnBMaws7mEwnZ5UEYDDdAaB1/Gx/5zMNmYgJGPUYNwNQ9y+PMkskMDK1p76TcyEyLg3K5CgPcWJ2kJ4tvpI55NLn3hWqp1q8uylS5ry2pxYF06mOlPjoNMP7iLo5G9hJbTiw01XALfIdMaO0TiiAemyxEMuqk57SGMyIUDoufW6kbzI3G7dXbG49hx0pr5xMqryK5Bc3SvIfIREJwVeJZmW5ngCnbqLqA0lsSIW00GnW06eSP5OMRaAM5hOgc70+s6axlzm297oXlekOgxnVcWx4u64uyNgR/85jAnUNBzQOXJJASygk2Di9dcfqJaH3mVIe5BMEdBwMHHocngTmHzy6afK5F65etmuX7tuA/19+ntYQkyGAJiDg0Oq3+Tj1x/8Stnqt95+2+69dk+HHdLDrY1NWd3TMgV3PVwCYUKp8aEejQQKfSgXlpfUb5NzhMMWUx+kZewpLjP9uYLzN958qPtmi+7u7LbV1XV7NjoqAySGi0MYI6Luzk5lzQGYBDnhXkvgR9AH6CSgv3Hzpp4VAQFZ5Qevv+61Uchem5rU7xPQCQOM0QRzWDWXyeWQ+Q2YJ9B163hmibM6BJ/INXEHvzxyWeOEcQQM2mVAaJL5wYKFs6eckDlX99yICSOhTx59qh6WHP5xljNPeW4D/RfEagPi2QNOTgkiaBHh+7Q7bZYF6lZWl1UPq8x3coRHFkyQVG+GNXR3V2RZsEPUhzIGOpuTcQT7gBxb93bF6sCikmymFlSMZCrRYZz4Gf+W+Qt99Wg5g4lPAp38vdqmyCDG5bUR1EvOn+pdFQMAftTPtFlntSemHdRGu4yiwik7H9N+zFrHJGhiYtyeP3usdib0ZpyeHLO15WXr7eqy7s4Om5+dVd0tNXZcb7lSsnpr3Zpba1ZprqrutVIjYRcJfNr+4IuwYmvrSPu8zreZ34XlrLE5OHNAcojkBNJxkgsEbAKh7W0KoJEZIlOCxefnBKC91FKrjnY3SY6RM7p7LziLgHliYtLm5ucEUsqnJNDr1tHZJqaV9aT2LbVm/dfR2mrtqo91YyFeC5Cwurahvq5sS/39F+3eaw+sraNLLGe93iZDoX18CBN36YDTZXpRc8laZm3ynLw3sj8F3+0JiJH2eTzoe5sTA6yTTZyAd3Yk+SXOEIjBxAXDH4E7nJ799Zzh9Bo4lwc6ccJ1UFuMNJFnwLxl/vV19wp4w4LBnKqXqHwJmpQoYR8gGS+m7pD3pDcniRWkrge2sYnE0U3iqOsErCDDZR/A1AiZKEmXtra6kl9iOEkotLYqoc+avnv3jmoG6UvM/hOAk/2K15KzbgUjL3eAdnLoSOoKzMG4H+SlGP0AOlkz1JBy+AA6796+k3xZwi8lnRXJlwACiD0AAK24W4mgsvX3Dch0jMQDoBN5LfPu0vAlsfW4pALcbuv1W1Ub+fTZU9WwYiTU3dvt+5iSU8QmhwLWsJZcL6dmWwumQe3aJ0Jh0U1JAiwp+0kCnYsLizpzAGOcqXRYGB4ZEVDk0QP4ULYAvkkwOivYoVZRnFtIftnfRJiVTPdLqxPui1pP3gtzMMzsBi4M2f7+kY1P8LN1yWsFOplzrE1AJ8rMU5O8dm0FptNB5717d+z6jWu2srwkIztAJ8kA5gvzGlaaJCOeB+zRrPNI1jJnvvrVryrBy9f0jEZpyNwPppP9mIQoz4F5wvgMDw3JwZaesUhpSQaQdEIl9Mknj2x6dlZxW63eqviuJM8alG95Jw4BwtQqQoRddBthfSaSztcXxMaBFECKNVKlucwsxeK7DwG1nPG7btTmJJ6Yzqg/Cktcad8ll3QtL4uChc6EELCDxQiAkALn4Gq8l4pHXIBF3JRYHHU2tVQXqu2k0B/PgSffTXLFJBPSASO3S+jb/ED1mjKX1KpOg038HNAZLG0EZ0UAWPweX3smzoNFMTPJwYm/8ToUamo80PBAPIcYyow1IA7f/V7Boh6NZ/V6n8VungtWCqyn3v/8F/dAONiZ9EVWlJ9qzgiS0fpvLCzZxPNRm5uctI0Vz+iSGOim8TWBBuYX5bItLy3b8uqqTc7O2KNnT22WBUQrhpLJLv2Pvv0t+853vqsmvaLZJcc80cbyrz/6V/XnJDBkYfz5975n3/zGN4xNhWA4l9XmzHkG96J3Z8YgFZjKdMAQLLwyXg2C5PNQfSQMEuvnwrP0MpEEafy7aB6dMZ1JPtnw2AsgoPjXxd9REqHw7HwuxQXHc00jkC2qdDQzT+VG6hIdmQmloIlg8NSo5fSEgtzVkmmCGwnloFOZZK25ZCQk0x8HnchmHXRW5WAbtvfHamzvmVzvHVgTiPQsGNdVMGOKpE6hcbDqk84Dncq0ku1PGdiQ8Spx7c2GYy1lY1WUJmcD7b/oI5e+LvSMjayup7OS+U/MoQLglKxML+RGJEkzla33SITwK5h66NXSRVIfFF97KJU49NSaRz1wix8Cmhxc7k4r4Cgp7bGbelE3UQSdYl69rVEU8+fBc9TVelLDQacDUfZPAjMkrDCdrEUC2dfu35cElv2ZpBDz5MHrD7TPv3w5KiDKeLW2u0ssMiZ6cnIm0FOMbPXIpeGstQjAAhD36w9+LZkRzrVkonldvje/OG8P33jDHj58qOQjKhhqatRfbW5WNePImKgTFeikdQNGEltbkvlvbG1pvDmLcKbt7kJiVFdm++c//5l6c9KY2yXMp2Iwtja3Ja9V4Fit2ezsvHV1dFhvT48tLy7Z9OSU15iVy2JA+T3cFQHPAC7KATjzsJ1HvoW7obNrnkwhAMLKnyCgr29AAQ0BglgO1qFacLUrOGQMK5UcdGJeRO852DMCJ16PzHZzS92uJ7DLTHZmiLXqklAFGnu04ti1jz/5xH71oYN8+t8yw6JlCs/xwsVBBY7OVjroPAZ0ytGWOeI1gwdHB3KuxexKc1uSqJJcPgN0unuty2rD1Z3PJCYUJyRTDQAnTA+z3wEWZ7874arGHCOhiieuYB4j3tD1ndDzk1o8atbcUdQltV6/F4YWculGISDnRa9J4rqQjEkWTH9t9jFcGAXUvY+on9/5IvSlCzxqsp2tLdUyr60s240bV2UeNDs1YeMvRpVIqpTLtjg/L6AgphNHYdjNes2a25CqVa25FdBbVZ1T1D1RGza/uGwbm4xJObE5jAH1nYBIV44RBMP4YMoVDqU8e8aOcd/e2ZJEk+dF4ofvUZtNAgRGGNCqBEqpIlaSswCQS6sgpPX07js69HgGN2ISzNSPVstIfGtWQ45da7buDiTZfv4zPrA0E5NTSjw3t7Tb5cvX7LUHD62FPrmYCdVa5AEAB84MFIRMLKfn4/ycAPTyWSVWnEfJ9d7Pw2SORPsFnUcpAa36QmrwNlRXyH4UZV7hpuk1u17zxuvr/KPdjs5A3//kHJpAJ6VicZZwLb1dPQJQyLylqCvGWmL1ndUmLlQC9thJCiS2zKv1tU3Ve0ZpC9/b3qbuElbbrKUFYE7tXMX6+npU04ezKutqaWFR7qyADNgrpLsAJ2JXhgUlBS0zSKTwd7wm32PMAO4k+2i1g9yU/Wl5OWc6j3QvZbt5/aZKFlrqtMPJmc44WN1DxZljWDPODphO5iRMJ3V6ACbAGXsV8x6mE9MfYkNMlm7dYM9uU4LiybPH2tvfffdt6+3v1bPQqQwowel6c1NACoUH6LG1TuuaNpWx8ZrsE/TADfdagCLJPZJzSwl0YprW2d1lw5cvy4EdII7ChHIu5iuMnBsSdaiNFn06m1Q7vaskIGuU38WYiGuhHRHPtX+g315/8NAuDg7bwdGpnGBJ0qK+uTRyOeuioTmVlEdiOgGdMkdak5Ps9etX9Zyc6aSt0VLmthxMJ8CTr1n3E+MTKlkBkNOnk5+p3GJywubn5pUQ4ZlzT1FewpxAvk1CGcM+lEvMPZKgGAfBdC4sLtnjR09sfnHJE3L1Fu/LLgzIM/F4N1PhZCRgUq1FUi7wWjKPjLNNKjv+R6yF1FZlihimOYUUWEW9yBOGy0Fn1EFKEhQGOwdZ5oM6PxamFzQXAMJ5oDNtGN7YdUMLnskUDrMBNATWoi+n4kAPlEPy6P/gECVbxSbqwTQHFRsAWbowB+ABhNGPAq104EdQXoz1Auzxs/xrSAavL5B8WL3KPBMr9z+xRGH1nYMUv5diH8jCO32GwZDSNAUp6JlINISjWRAdbMtZEegraKuQOUyhejaWus7UAULB78mp7ays2djT5zY+Ompri4s6LghUegf6lUWSzX2lpo2EXnmjExOS1i4gXyidGI7sMKJvv/OO/eVf/qUkCNLun+LotqPWCd///vfFEmAVDv3/v//X/6pefDK2SIZAXuDv/bH4CAsdD/C9r2jRhdTl2AEyinMxB/qvsJ0NE8AnVrCsZyszc/jSOMK5iYszXOl0asw3pDnrP9fx9RnJhwwupC/c4j/mvDN9xWakzibKlCG5iYUzn68XAkhnPjk0ApBGqwLJJ6JfktrkeWAg91qMePTvikx5YDtLgE6YTknJS5JO8TicYPCWKSo4P8W52KUVDWA6bTj8vdYqyarUM09F+FHTKcLZ+7Nl4lcRwjnwbngeiUHMQWS42frA+0aXw/wsTZExzP668f+NiR/2g2QMlGZhURpdCFXjMfkazUBnI6j0+ZtmWsoa5uy8s94AzmAykbdTV+3GQidGw/rjI7KJ1HJ6S2f9LLGkYdrl/05MZ7RNSbW2aplyfKz6OCQ39LREUoq8jPpNmEjYJRxbuVKYTgAS/dZoms1cou5PWe/+frty+YqYA0AYcl0SSTS6pg0JByiZ6A8/+kCu1QA76mkIIj748EMbnxxXH7QvfQl3wHYFJjCdBFWAThiE69dvyGkR91okkuqfvLNti6sryvwSSLMvwyrSh7O51iLn1F/8/OcCnW+//SWpAQJ07u3s2aMnT5VMI7CZnJyWXG4AS/rlFZsYG1PykqSoelJ2dStYwDQDZQ/yYQ76x08e6/eR/8qQg8RLU0X7HEYUjBl1o5wTLnlyt0JYNsA4TKcYRABkqkkmoTA9NaX6LSRiMGdkxcvVJoFOn5u0f6gmqTqPHtZ6TwoUXp/eqz/7xc/lMh5qoLQ76bpx1e3DlVdGRkhk2Z9xwUWylwzHqjhtUmOLAZJLXfngXryNQauDq1pVxjUCjzWvBepMJkliX/Fw2NpWrS9sp4wlUv/McLAnhiAJobrwBNy1hjIDQi/pITjU3NfZ72UDuLwiAxbLkNqhsK9wLjNGgE+uqaWVa25XzZk3cKePo5fQaCwz1+pYSkDBsu1sb9mjTz4R4H1w/zXr7mq3rfU1m3j50sbHXmquwgDRQgNvBJhaWEeM9wCblVpFcludbcmQBiC4sbWppC0SVZJ5SAhhSsslIBrBMUC+ScowpM09Xd1iLt3h19k+AObuzpbej7FEbgj4pGenTHnklLov+SxtKDhFcVQ9hfE8PJLKgbmFk27UccLKIqutkmwkuQ4grtWsp6tTdc6sZ8Yr6sE3t3dsYOCiXbt+04YuXZY6RqAToFupGkUA6v8Hq5VqOpWWC9AJ8D8+Uh2bypSyyndPEsFyxjxQvjXFSMx3Ek/e+9al3QCiqBUN2TnPTa0dUl9WsZuS3MJQOohrVvsfCARndUhOADqJTwHuIYHkCPEenLCox9oveW6sCc5KJfVOkG7jmrphG+ubCvipo2PcQ0EA96t7S4ZQ1OeScO/o7FCCC7knQK9/AEfpNoFO9mkScaobTaeVm4l5SxX2Jz6IhwGqt9gv29qkJEEiL3kt90Lv3JMTu3ntptQobZTHFUFn4eiM5AzSVe1bANay6XmjaiBJRSJubm5W+wBGQoDElSVA8Ypdv+oAivt58uyJ9pJ333nHBgYHtJ6d6XQZOcwcvY9R0GHK1ALobPGeqTwHPrO/O+g8UoKF14t6TcYId+j2jg4bHnH1DTE689SNhDC9Os7ctim7GBoeVGC5vLSgeIU9iGQFYIixhh2l1y7Kgfv3H9jg0LAES/TpBJxSc49hE4kXqSgT6JRBoEDnuuq96TlN72qYTgzycHPHBR7G2s2fXF6LtBa3WQCwyiwmJ1XCsbK6Yu++866YVRIpfB/QCSssphPQ2dYuAzP2ur1dN1pjnwd0kpSYm52XnJY5ObewKOC7vrmlxJDWoiIJT+x4iYX/J51WUpqyboJMC9LKww4/XQQ2kzKUeB++M+JO9hv6YRfjFAbTpe8nSV6boilJEVQH6bMxDCgYZK/H9OJrDxD9I1iB+NoPLP8pGSckQLwOMoUAnZFqjJqviLTloF1okxDBo98gPcc8exUymQCcAQ6jhUoE5rEpNRBG2WaWrj8BHR/APHAmc8JmSgYwnMP0voVMgB+WnwM6Y4RepbrcPjTAaiYBjXAhH8MMhZwxQ8kD4PyrYHBC9qdWxaqTTWG7QKcH9+XTku1vbdmLJ0/skw8+tM3VdYE7JHJIxfoG+pNsZ0+afbImL2em7Mnoc1tYW7J9tNzU6zXXJEH7L//bf7EvfeltLQo26YWlFfvXf/sf9oP//t9VO9XZ0W7vff1r9hff+wtl9QjY1PhevQpTw+SsJY9frzMWCXRGq530MBsYxvMG43O+p1HOwEtjn87zeNGCVjJdVzbz09jGQiy8abTnKIBOvXaD3Pe8553AZ3aDfkXizFIPWt+8kRC5Q2ZsAlFjQKCjuhE5HtYU6DbJcMsPdWWfUvNqd9tDBlW2Ex3EielsctCJxJGf47cXmw71VJLJiTnxZI2kfelelSBI76OefHLg9D6hkpFRP52UAJ5xJiGSJ6BSiqGhFtYVAg4rwyg3fxgxjglwFpIS8UQ8+ZQ/N+a/KyzO1HnmOXa9f8qLJZOe1IOusPeJ+fYHm2X28lng1xUYWPWnWoOptYU2eGc7ox9nWYZCoPsTrQ8CKDs5TCZC0Uew2B4l9vbcZTfY52gfwAGsw2huTuwlgQOZ9zu37wrkwTIgpSU4o6azp7fbf/fZc8nJVHtXLisQAKSyN3766SMZS9B8e+TSJfUYBFwh73o++kyggUB5aHBQAA/JFb3url2/YV965205fxIkcDCuIlGdnVU2ndfHnp5WAChLABcAhhX6NG5tqeekbPY7aZvSLyBJUgwX1/aOVjGdJyf0NDuSSy01LtwzybOOjk5lrgFSF/ov2Ob6ugAjzwgwRU0RQJnXIzvN2rlGYNDRodcgI45DIMGnt9OqykQCdpIASWOTQKf6pyWnSmXuux10hkKHecD5OD0zY5MT43Zx8KJeg4w3WWNAJ0yGZKtKsHovTZ4prB9gl/UNQ/2Tn/1UpkyhMtF5SVac+7yAvHYgGTMxVxLTKZdrT0iUqxWjjyxBK86Okfl2aayb/0luq76G3gKFc5HrYUxpb0DgJMOZ9Q0BIkATgR1yZXreyXgHIFgD9LmJCv0ho1m9JOZyrPf6xL2DPdV0Mid5lh4I870k65LiwmtS+QzbGgDXAQKOvc2uxjjF0Md7hiMVVCmHv1Ve3mGmQPvJ48cCN7duXLferk6dTTR9//jDD21jbU33v766ono5AYkK/Uybrd6K63eTGCfAosdBpwps1zY31P6EdQkbCthjbSiJVDoR6KSvJOuhTz342vW1/C8wDjo5Vg0oz1wgt7lZQTIB5ODQgK5BChcFem70hkpAxiGnsMdmmxvb9nz0pU1Nz9jB3oHMYWCYUHQRbnIt1VLJmisV64Zt7RtQaxxYLWTHtDdi36aNEH05SUQdnpCorIo9aao1S/l0DEtZbrJDkgIVaoe9bQvz/XBv311FUzLfw0RPWPIL6piSqf08BiKWgzUkicEexhiG8zHJMthkhpp6X4J6Nw46kFFiJu09OXbHUd67GaaIWmWYS+9fzXxh7zrch2TZFmDhkPGWD+6qLBZdcxfW1g25uDfAGO1tSCiwT6GsYM8EGDMvSZwcHTnDSxzZ198roMizbWlpVg01KgW+JslFX1TMyVhH7IesUea4M/wAsB0NG3MA2S0lBffu37P2zg7VyAPmkLsir8WgDLbz6uWrkl5SUpAld8P0Lsttu7M8IJt14q1TSjYwcEGxP4CavQp1C/sB7qqoHACOtBHCTK6nu1vuqc+eP7WVtWXtxcwXkkbx4UY8uw46l1YE0Bn/lmYHnABZ9nTAH/XMATpVr7q8JNYR1o95wd6CQoQSEZ4PSS8YRUAiewj7Lq8B6Bwcuqi1g3yefY41G21CWNecQVHPDujEkZ3lRJ9OnGAvj1zRWcm5hreJJ9p9jjBWm2u4187Y9gb1nzcFKAHjKCdIYHpN556GAabdQec1JR+Yb5Rz4JMAYH7rrbfkewBryHgjjSfhyb7O3sL4kAAm8c+eCOikvy/PmBiHmk5ca1fX18V0PqdmFSMwMI7ItLonh9Sa0hVw8tfJFIWNiXtwWCSAWJNFrKSYVP95QkHEHftOIg85F0SOZKaup96nMwkZnEnRH3rWPFqJ8H2ynWQQ1WQeFBzyh6BQQ9pWCOR4LShv3hhKODJMHqK5xDYAqLBfLi/OQEcWcCdAHOYMLP4Am8qaJjMhvhcZldxMwxF6sBpFdqPIega41cOl1gHQGVm5xPj4NReA3m8NOiMDEHpq0U6ZvNhH5ncHnapDKzkAcNAZ2bJEzqUMsYKevT2xnO//9Oe2MDtnzRVni/svDmjRScqxtKTGu7idLm+s28T0lE0vztna9pbtMZlKJWWb/vzPv2df+/p7ynwj8xp9MWb//P3v209/+lNlkK9pYxaRAAAgAElEQVReuWLf+ZM/kTNXT/TnTEBfgCLVgQbIdhMX74OoafG/GHQmhaUzdJkMueHRNsLWAnX6qrI5QHIBCicg8grT+UVB51kpZlrEsXgl8QF0pt5kYtXSvAyGRUFOChiVNadeJtYrJ3VyK5MUKv1H5poicyvDTLIhpdYoCXSK6UxGQioyTxmvYN2cgUQt4BucXPoIglJNKYcFQbPKjrI9hGxTEe4nrlsDnbID2Y9dPJuxqinzFvNGRknn9NrJQacDTxc55mZCORwtgMeoLy/I2cNVkd+PeVlk1YvSPX9NB52e6FAFrVFT7QiY/1xeK7bz5MQy0CnXWq/plJHQ6bH3pk0gNWp5IxFQbKFSBJ3aBZJcykHnqM3OzSiYvHnztmRXgJuXYy90UD948JpMgTDnAXQS+FTpKZqs3jks+dsnj58og8rXXnPmahCy9tQGwrpzWBEUEaDgGsuBevnKNYHOnr4eSXBxBiSImJ2fs+2tXcl979y6k2ogKw469/dU10kCc3/3QKMK2MFZkWARgPfzn/1cAf3b77wpNpBAndo4sq5km3lu1IAihQV00h6F95+anNSzAEgR8FD7yfXgGsjcJXjo7umRwyGZfuS2BAre5L4mECxJbHPdrl69ooCf4IfXkNnC0aEALXIxgBHnFkE3+xrPBZZzfPylaonIgAM6UQJcv3lDSpOYl1IKpNY73kN7V3sX7/3j//h3W15d8yA5rUmeV625xQYvXlTZg/c9JVgmcYKhF6qhZNZS4d/7tra+qtYkOpsxu6k3yzm1mdpL1dK6MyHAC7CiurT2dgVAXDPPIZgPXgfQibMr7B1yaYJK1XZr63GDsQCdzH9AqHrfIafFvXYfVgEZsMtrBThhcOjPmNUbeVKLZ0p8otYf+uwSW/WcOzmxrR3MiLxMyEEnyU5fmB4bIBbwkhAcOkks9GL+VDKbmZqy0WdPHaCVS2qNcHSwl5neAProQStyDyBNgk1iIpQpx2LqAUSMB7V9fPZelf6+7W11AWvWDgEypkGMJcw7P2cs3alyS+wm90iQzP4wOITRC+uENkm+rfj9ufs+smEMuXBXnZ2ZtxcvCIBXBbgJ9DFbUsMqpMepeVVrc916e/pUCyep8PGRgl2SImodB1NYabYjEndNzVaVe3CznVYrfo4wB1PLLepANze21A0AWTWMaihftHelKlA2yXLZGUEd92nvJ5aQIeWuM/sEvPy9JLgaX9oyeKLCe7v6XPHqUk8S8j9AE0oK9inWGcATdiwMrei7ivKAcYe5khfIyalk8wAn1rXnCl16iuR3b9fVAlwfdX7ES+yXql2VEeapAPDBQfI1qdD3skesZl9vjxxet7c3ZfJET1vmLM8JgAGbx3wn0cAcVf3onkt/qUln/lInSILwtQcPxPptbG0IzMHcATq3NmA89+3a5StSmfV2dzeCzsSiKumf+tt7LTr3tqexg0EDdPL+gM6Z2RmNG3s6STpAJy098OggSUG8L9C5smwP33hdhmg649IZyjOETV5YWjBqNBk7EkTsT6311kRuATp7hBlILND6BdBJfSL3vL7pbWSof0YhQvwJyCfRBWBHMgtw5mwCdKIGuHRpSEAfh27WFOVjJO0B5sjlkSaTNADI3nvtvl25elXAdmp6TiwldbO3bt7WWpSpWRjoHHlPVFqmLM3PK5EJmET1R/Lt0aNPlZxlPHh+IZHlnCOhSfsZHjDPjX6anAf3H9yXooY5CIAGeJLY4N+csYBpnHtRITC/SBQgyUe5xM8BnbNIhtc3bREzo+f4OJCkapJXBx0KIt5zA89EJLJ3ZERaMaZNX2uzTErULInPSnNXFAFOsRAR8HjdrEzlwBDqh3xipb//2/92mgGvRH9H0MKBySbPQMWGHg5pvjcklqAQaQkuJWdbJi0PFdDJhpWBzpBR/gbQ6ZtPMsQosJ0ux/Q+R1HvEmYl2hwSI1SU1n4W6AxkEYsigCoyFT+4qPfxzCUPR811swA4+n5+hrw2QoYGpvM/E3RSX5nX2rmjffzPOM1sYWbWfvnTn9nYs1E/DMh09vSI6QTQROaPRbyBHI6Fvb6qus41EgqHh5Lj/umffte+9e1vKQvKRvmLX7xv3/+Xf1GvP173wWuv2Xf+9E+1MMR4JzAZYEAuoElOFrJVD+x/f6CTBUQRdC5bjgd1Pt8Z8teijLSITF/5vheANspv/2dBZ2q8y2HroNNNEsQKp9626h1FVvgYGQmys6r6WkUBfZHpFCwqgE6aBRNQ8Pk80Kk6KtVTU9MJ+4LMx1t4aCRT6wFlulKDcTEAAM/EOogBSkGFwzB3XcwXVkFHcYbSDqgWYx1yEGfFvW2Bby/5H/Jvz85lqz2Z/iRdX+EhRhsUl5qk2vOQyKZ6ufxVUgudhiRUY67CLyXNgZRb8tYqSX2gfKPoYv1HLacD0NxI6OT40NsZhZFQsbF9VtObpLzpZwLHKaHCs8EgA4aT1ijUXZLppX6SwxUQNDY+ph6Q9167K6ksjCWgkrXMs+NQB1xyUNJj8NGnn9ovf/nLBK68PUGW7IMtw42ybHof9a+UuUCz3bp9x95+9x0Fctu7yGu3tMcg38dE49LQsMyECGA4VMk2w1KQxV/f2rS97T09S/p4wuJR5wQD+vOf/Uzz/8tfecfZsuNDgU4+njx9JoaAGlBMOiQ7vXBBMsnJiQk9HxxDuS9qetSs+8VL7W3IazEtIhMN+wmbKcOglPSkzRbfZ53xM8+473jwmgxxYLb4GykOSI4muSzjxbOgMTjBbU9vj64HkH3j1q3UQsQTL+6a7rWWameGSUi5rDqrH/zoh0oSgJB4/UjkNtdb5DbMOMA2Ms2OksnMwZFL9cvlqgDTzu6W13RiSIQpS5nawzaxboAawCHAurXuslrOQTmotrXZ0OCQ1jqBG1IwAkTejEAa9hFWmv8YY/WAVIIRh1Wviw0tR5XSHf5SexvBOu6dDj7VpiCZ68jBW4lxapFcGsa1qRUGAayk1K0CmO6+eKp5LHmt9kFPcnmCLFcKsBfBGhAswhCxt3IGLszM2PTUpOofATZLC/OeBFJ5gbMdPBvVtafkuYKw9DPq8Pm+GNg2JJowVUhEqWOkpQ5BPe3lNsV4Mz+ZP9T/yTWVViFqBL+VwEld9XA8v+FhQGfVyxWS3E0nphOtbsZD2cRJ2bY2d2xinCTHlO1s71m9WrcKzr/U1VM7TO8+mNJyk/V0dNmQ6uDKYuJQADCXuAfaLagUQ2oXZMUtSlSe1ipWosE8Z0dT1Q6OTyTzQ+FQKVXsCv18e30dsJ9oL1etpSuyMN3RHh6N5zlbMObZwZjKpbMiBCJpoDIq2E+v+5UJpth7FHHeE9HN9wB/DnZgDcWspQSIWqZonnfp2cIeEsSrBdipSbqJkkN70TH9aDfl0LqyBLtJGx/OXpfiujFXqpOj7CRdH4y9VAVHh4qvaE0FEMLRdnvHe2uSPCOBc3hwIpCBGQyyYhkCirV2hR9AjzpOroP9nPlCbT7KpeWVZclQNwGs6rm5o36JV0cuq2RBLt3JO0ERayqjU61zSlbJDZgeuSR8jo4F6thr2cscdM5q/Q9dHFTiDzCkZOLIZSWfkNeOjj4TK4nck7YgHju7AY1A58G+GEmUIzDDJPvouQzoBPzDQPZI3k3bLLpgbEuqurgMi7mos4C5jzz5AiZBw8OSujNeOMYur6yoHpL9hKTXwECfDSfQyd4GsCQRhms7Rm5Tk24AxD23tLXa3bv3dM7xHpNTcwKyQ4PDMksi7mIekQxBHcIYMV4baw4611dXZa53585d739dYDq5pmDqIXWuo6bo6dY8Bbg/fvxYNZy3b92WtwJzPUAnrGmYQ5Jg6+3rU40mexTzFSIHoMr5w5qjRQrnKWCTPtW0T5JjLeuOtikkH4XTPPaK8jsSrUqmF0uUMkltipUz4OlrlchD+12AzbQN8jPGivsW6Exsp0Cn+jtpAzjxjTL9UO0XjlyPHQ2dg55XXQqjdTa1XzAJ4tqRtfCmykBiTBMSVYHTxJfKsrnRdtUxrRcfuwujI+mo1VTGOArSJQv02jEvQs/D14bgNF1rYx1XzroG08ngkZXmmr1+wKFPyHrzew4Z4eeBzhSEZr1L/rNAp+usz1q/FoFn06nZ5uqqffjrDySxpT8aEgwSDHwcJfc3QAIb2sz8vFpnHJVPbXVr07aw9D46Ekj9w29927773T+zgYsXbWp62r7//X+xn/zkJ9Ki097ga1/9iv3xt76tg0vNuxPb4xnLCMKdzsxj+GA6kywxsMTn9TVtjPnP/VemskygM4lX0yl9lmU+8xKp4fV5L1wEnRFIRY4oft8LtwP9BIQqvmfUdjYC33jtnMV3eW0cxF7/6XMrQKfcI1OdkzOd7hgYslI5TTP+Wv98bpJ5kPdeo1bK25w4S+cyrQCdAFnJH9WHzTP6RRYwUxUgrwV0JpktKxmZk/eUjP3D36OR4f/s5+AOsnkmzg96l2gV6zkzWfkZ0Cl5uWv5X/mQlCQvx83rTNMVNtxjNlMbAW7xRYugM/Yl1SinjdzvEjntGdApiRcs5YHkbaWTo88FnZnEOoHOSLiF+Qx7sBsJPVe2mqCXzC1GPwS5U1MTCnrv3r2rrHCYIFDjQ3Y0mA6YPhihn/7HT+z9938pcMqh54y7G9nwgVwQVgZJk2dXq9bR2WVXr92Qgy3vg6xzZ2tbdYCYRCwuLQtI3r93X3Jd5q5MLXCv3KGuZ12/K9DZ2q56I/qV4biIey3z/atf/YrmARlgWoWgzAFoIznjd3FbBGQPXrioIBNpK58BRNQp8v4AHQJlgnyYToIpTCKQ2OJgSP9OJTlrNQWdyKf4AHQylrAFIa8FmDHW1HyqBhAndDEsznTS1+7F6HMBTt4HEMmZefPObbFtmucpeePP+EQBIPV/nJnU1f7TD/5FAaEAHIhGspCyAischAG8BNasEyWI5GALMPdel9V6XUYtMJ0EXt6I/ERMA2wbcrpI8nJNXo+HHO9QZ8XIpRHtLTARgE7MLZh3PkZVAV4CxI7WDs0jQSFAu7wZ0llgrspQ50a5XOIQCdh0d0bVLiG3VYLLnfVZT9qrSmUF89S8OVCGWW3X8+GDNQtoUes21aI7uE3G3xoudzo91VojsGSNIruDPVlfXranjx/pOpgrB/QMJwmUkmjMO4EbGHa1fks186kDgGoHmxkH+kPWM0dTWtDQtqSru922Sajs7Yjp5Lphygeo12wqCUCgRuD9CfiRuwM6idNGRoasuVZRcsaTj2knLSqwKF2AeTsyW5lft6dPRm1xYVksKEynopsTM/j3aokepyXrbOuQJJFtkiQCEnPMTUhgKGjlSTWReKxaU82ZToPFpla12qzf2drbt48++sQ++uAjrcOHrz+QSZgMKfl9kSIkD47dCdSDE1cqaJ6yLXrg6lJTT2yFmaPOQvUopTYZQOOtGWAQGVuSVTEm7vbqdZjuAksvwarmQa25VY62zDuSYAJrx+7+fukSvYaHBfphyumj+9FHH9rCwrLktTxsgKwnVb3eVgq55hbdIycrzKi3mHCADDMO60ZShmvmTCbZNdA/YLs7BwJ2JLmU8E+JBOY4Y0jij5pQwB0x2cjIZbt2/Zrqhkk8Hag/6bFhUsZcRR1z+dKI3bx+Q3Xd8qun+0TB1yCSQEwdQKeceZMxFfud5LWJ6QTocvZ7DX+X2jbBFGIwx/W7SoT5NS+XcvZEZMXitIUr3HzJQeecQCfkDqCTPT1Ap/aLjg7NCZ4HceRCks5CZDEuSIphYvV86vS73NNcZW1wTrA+GS9AJ306+Xp3d1t7B2CUh48xGOoGrpskPvsZ5R3UcLKHhryWev3bt+5o7TIPUIqoPaBMHQ/EcC7MzdnayoqAOs7w7B1Pnz7WWQIw932V51+VsdGNGzetv7/Xr2Nx0Z4+faoWgwB1fE9Y67DBzAWeNXOIeYCjNaCcpCJJGxJl+BTcvXdX+x/OtcjokdcuLa/a89EXtrK2pqSvkkNi4d1MUr14E+jM50Qur9VuUgCd/k+Pv/Sfa6/88xnQyfP2tUu7JZJCbvRV+vu/+atTBZ6FQM4XfC61dUDHwkptLTgECw62cdERNwYYZUETMDAZ1PsyHV5eB+kBbxZqkhZPDEUAzvwG/bZ0UCaDIBY4h2FWY5qa7ca1xHsUg9Piz85GmxEkK1t1amJykBGpNYQidb9WFWIXag/9fc7ogs+LZv9TQKfXbIa8FumK13c2fngyloOmpGLzsZcv7INfvG/LC4t2aXhYhzbZHTY9FVwfHNj45IS9nBi3/eMja2qu2QFN51VCUrLB4Uv27W9/27761a+rpuXDjz62f/6nf7Jnz59pg795/bp964++ZV9+512BWm9i7ayYmkEnVsafj19rgLbkIaoa1JDYRj3mecN8/vcaqGaHD2mu6VASqDoPAJ7zaqGMPO9HGXvV+EOfgwE/fzfQGWshJApFeW3+2p6gUfYt1ZMpqBTbeRZ0pqSP6ju9UbeEpTCdTV7XidRWTbxpJ6DG1A46CWxdKph+BtBNQVu+oD2RxfrQvpGK1XkLNmw2/lg3MJ2/LeiM8chHOoFuf5rp2zl7njOdvveEvLb4pAQAYw/yAtJM8Z+B/oK2Oq8G/XzQme1BkpEHtHa7dQBnxnTCmOg0gOU8Vk0nNUGKFmUm5K0leBBn5bUuvXRQEoFW/JujAaYT2SDACaDCurt67bpdTw56AFGc9zBBQCrFwf302TPb3trRmmYeELRcvnJF2dx//dEP7dGnnyggkGkVvTFVg+htfdRPECfwqhuw8fwxqOrtG7Bbd+4IeJJNVjuETXewpZE19YevP3j9XNBJgMOexL6BuQVuscgAAUq//MUvxch87Wtf0XyDFQN0Mk9HR1/ofggskUrBlAwPDiqgIdMN40kgXKvU5AaqfpnjY5IEAzoBmfSHIygAlBLkyHwhSe4AnYw52evouwZg9TosJH30i/OaThneFeS1BF8vXjxXXSQBFBJe6v9gOmE+fG90l1Y3C0OefiTQyWSAFfnHH3zfxicnnUVMzupcHxKs4aFhlTyovlHspMtqDxQAUN9TU6CF8dPGJiBrT+NIDEDtEKwMbDVzneBRZoJKNvn+jcHg1StXJSsFMMM0hKJCsroEzhVQtnmJDa8jxrda8cA/xR5yxoeVQsJG7RRM5+G+gioAGUy89yL1nCX34xJad8Pla6/P69BnZfWTDEy9Og8OFTAXmc5Yzs4Upl6Sp8dWbWoS6MQAjxrOTz/6SAmWY9VYH0uOyvjLP0JsHXvgkdhOaQ5IdKUArakG49Iil1uSMOQFWlqbJUGnlq+jo9XW16nZOtEckBwY1vPCRQEomBSWFoAAEE/cQ1KIWGXkEgZUNbFqrlBzVtVjqFQTDLN7yolfse2NQ3sxOm6TY1O2t7tvlXLVKuyGJyWrAN4T8KSmGukuTCdzn2eKJJDaNuS0x0hrdUZEX+eqQGczioHODjs8NfU4fP/9X0teyPyhFRLO1TB1rB3f/70QKAtdcWhObdfEzHOW4RSrVn7OLEXMp7Wg54pBi5dtsAfhWMprYlDG82deeH9bV0kwNgE6XTXXpIQYr8tYA7h4L/ZIjNKGhob1HgAAYppHjx6JKaZWleRlE/Mv7ZEysiL50dZhLW3UzDYlafi+99pMNRne99Ydy0kiYHRD8mZzY8cmMeyZndM+wBpjjpHoiYSPS3w9mCdpODwy7P2M11bF3slICWCEKRj70vCI3U216N6eO8GLTKIepW7MMZI8bk6D2oB+ka2t7dpvcEWdnYfprCk5gmQeVpV6RdhgQCcsJG2fZmenJemlLQhrMwgdrl2M5MqKwB7SaxyyAbb6r71TcTd7VsjLA3TCnqKIASAqKdbRLkd1gDGSb0Ae+zzPnXOC58dcQDFA3Segc2EBBpCazrrmiCTI+/ve75VSiNYW+Q4gjyVBNYMpz+y8Epb0IpXTt9o4OmOrRMjhkUzGFufnNBbUtj5846HW4rPnT2x8bFz3StKID2JqyBe8UPr7+vQ9QOWzZ8+ksOGMwWyPvRVlDmdz9PkEdLpyplfzi8wZ85W5cRs2u6NTRlQTk9OS4FN28eLlmJhOjNakYAN0psjjLOh0eW0eUWZxltpl5WqqIsHinkG5ciRtfN5iKOE/6qXVV57193d/81fOdCbUyuYQQUsm25Olrvf4c2DgFGwRXGbsYRhzCJh6Hz+AJxMgeo3FawQwdMIj9exUTxgP58KYJDK8XGPIX/nb3Eo+gdhiG5ZgUSMEVca4YIBUbFWRQHQWgJ66c60bE6UeggkRCWwnNpXrklwhr37/bBzUADq5qDAS+l9Z0xlyv2jWQNa1GITngC5EtgS2FIJ//Otf28vnL2xkaNj6e3uVsSaAIDhgQxt9+cJeTE3aAcFlrWpHXDbsVbUq2cG3//hPFJBC5//il7+0//jJTyRTImB764037Vt/+IeS8yFRilrNjJFOwXIGOFPtm9w9WSLJfjlsmH8/oFPLKz2/Rpax4aFmctn0OwU8K8Y2ewWv0M9/nMCtJvsXZzpD9h3X4IFFqmGRkZCb8vh7OfAgaPbett6AOkCneqPFGtb0S+61yclW2WvVdMJwuisk/ZzCaAjA6W0K3C0ygjdlpAnYkiSJdUYNsMc9LqFTmyOCYplrUIhP0BY+xf9zoFN7T9TmZvLa4vMMp7UkL8+ccvPnnH2Vnk146QbrmSevfF/yuDKSTQUJe0OSJ6VOMqD6OaBT1sDH3jpFLOexzDCQ1vLZQac3JNC9RpIwBeCqrDgHdCpZl4IzsqnPR0dtasrNcy4Nj9itW7ckH52bn1W9zI0b15SdJrPM7xKE8KxlTFOvyxCHbP9//OTfbXFhLtW1Yh5w5LK5GvslzBI1dPtez5Ncv4/hVio16+nrE+h87w/+QFJIQN/SyrJMD2BS3nj4UIAS0xfvjXdoW7s7ytwCUJGMwSRw8AI6me+/fP99yTu/8pUvewP2wwPrlrtts+ozqZOC+cPin2d7aQjFRVk1nfQAbG9tldSQA5+EDr0NAcLUsAIEOPQJNvv6+wUuwxSIx0ZQTRbaA7RWd3GV0y6H7n4OOqmvVs9nr+kkUKYmavTFc0nfeB8CDIKFG7du6nrlr5AFir6vc5DTMoVziCDs//n+PwskA6h8t8fxtqISCZgaAhGALlOLvXx7x2vSCBSobeLnsIg88wikmLkwhzJRoV4xudkqEZtAJ29G1v3a1WtCOTDKsN6Mvyc/jlzZJAaobh1tbZm3gwPPsgyJ5BNBCwgYtOMjBY+aP/u0nSHAg6XcFwDM9jvmkupMW+VIKmdgAv7UXN57E6e+3WJlj9SSJ2IGpXsyeS07Z9R4ei9S1tnWmveGnJ2ashfPScBset21Eqa0BUi9zAFEmNqobVXeskY7PsYdzRVr62hVwMqtBuhkzba3M8ZVW1td1rXBksgJeGdbcxGQqZYTOMJvb4klhzkPQHXpEnLcWlKonSj5F0ZuaZPSvEZAC+g82Cvb7PScjb2YsJXlNSudkH4rW1MCnTC8tXLFuju67OLggDXXYVsWFDBT70x7jo7ubjtVzb/X/qOC2aN/5eGxdfb22eDIiJVrzfarDz6yDz/6xOXapyVJaymvwdFaff8Ur/k+rSegnFUC8cm5njOMGkn1kIetTCoZOWuKRQTMATpdusnaCoaYxDlnD4Y3KB1IOKmPYLmseU3iSvW3tIUigJe8mnm3J+BGzIoJGsaK1OQBBmdnZmWWw1qSQVJSwHm9XEqm1Kh9hv3FtMopdTkyH+wLvGstprpzni1zYmTkkvaara09MWM4jLOfhbKJuQGYIeHA+givFGKukSuXtUap815eXVayhHWI6yuMJzEdJjO0iorODDq/CrFLAHnv++gtnwBjvD7jhzxdst+5OTHxyHoBiABA4kSSW5jZeG/JMZuZmVbrEDwDYHZz0El9bYDOeYHW5iotmNrEcgI8qRsnCcdZw3hRroBUleeJqU6ATp4ZtfDajxmXfZhOQOeKmE4SAQBX5t3w8KDYzfn5WQFj1HnIsJcTAylml9aOLXW7dvW63bx9S34W8wtLNj09qzG4e+eutbS1KHHHmbQLg3fgJjk7gM6FBVtcXFAC88233tJ9k1Ck/GJ6eir1bTWdSez1yGspq+CDtkbsnyRIWWe4sJN0ZB7AYMMmg6OUMKlTc92rVmbsCyghSGaS1CGxyjmKYR6AE4nty7FxW11bVwKQs1hJfnWZYHvKFV8oHJSOCGyUsINjwwQ6g/UsRrYCnI2gU6pZ2iShyqGeHnl8avFX+vu/+W+vUmEFp9TYmKNOMwOMIYYr1mUmYOZBYMrOpo05A2gNdZxuNBJyvwCuuVmP937JQvSU9fXMGH/rbSCCF3OPHw45D6Y/7yMDyQmMegF7gGp6dRJAYY7hGblgX/We5bxPZtR6fu6baV+NKDzdzcnvB3T6dQTo9M++uzQ+5rTX67e3Nzbt5fNRe/7kqfV2dNlg/4B62LGImDgs8udjYzaxMCvQeUpvtSbaaNC+oNlee+2+ff29P9DGApX/9Okzm56e1CFA9uVb3/xD+/K770rmxaHml+QHcjylyKKkKZQZsOipZJfuQbskOL9xwIu/0Pjb7mrn4xQN1c+TiZ/7FufVaKaMtgOR+M8N4fOMkEMVwdLfAnTGNRQzS2xyyN5hBGR4ANhEhpOEDp4d9ppODnfVPiemM4waZOaRQKj6NZWTCQQBSGIPHHSyKbkVPr2xeGysCbKdfF/+q2mDCempsy0poEgJK3pkATplq00dqp6jS+EJWvzDR+9V1rPxSehvsv5RKdESDGe4+6TnG4/apR9pfRderiFJUJhXwbBnMyWT88b6Ogs601VnCytmQmMt6atMp5suubw2l9kG03lKY3NKHKKmM5UbNDKdXBOg05+PmJdMuZIcT4+OJGmC6ZycnNB0RzKElIhsKwYLs7Mzdpg6tG0AACAASURBVO3aFcm1AHc4o+5s74rp5O7ItjOOz54+sY8/+tD2dratmR6w2u7diJ3AiL5o9BScnplUVtnBUNn2D5Ek1qzW0iL7+W/+kSeiuFaMhOgjSKD9+uswnQ46uU9Yjm1kjpv0w6PxOSY1Nevq6lGtGXvyBx98qKzwu+++o9YpzH/an9BLEMkS2V+CDlwhGWeCpACdtBhoVzuBsgIn1pQkTcvLNjQ0JDaBPfCTjz+WTNZ7j3o7LeYUDB9BGsEPsk4CNwKrkNSR2e7q7hK7otpIMs4irE/klDv6YlTBMgyq+sYtLcpIiOx6uFN7gsd3EILsHZhOM9X8/PMPf2Bj4+N+FqotiksQAcj000O6Jq8DO7WdHdpPEFB6n862dkBnu7L8m1sbCvDZM2QWhNtuSlqxb4SMNVOn4MRYbxHYBhAwX8R+tuJgHr0RUw04gWVLi4LAcI3kjFWPVFAY9ZkaE29vQh0c8lr2OILsfVhOJdKY276Pqs64g/YTnVkSQKaCyZEbsBstR5BB87fOdLpTttZKUtx4x13eX7BR5l4Hu3u2MD9n4y9f2vzsrDOcpZId0RNSrqS+D6vsRyynm/bJyTFqPQHWrc0CnR7nIK+DaYMdK1lHJ+aM9GNcFstyaXhIDBdziIQtgNJNbU7UigbQwT0SXPN6ly4NSrrL1MhY1yg1SAl83GkBneVS1U5ParayvGFjLycFPg/3SXSZlZFaI+GkD26pKsOgCxf7rd7cJF8OZIs8J4Llto4ua6rWrYS8tlK3w5NTW15dt/XtHevo7rUr129YV2+/jb4ctyfPnitJwZlBje31a1e9961qa338URy4xNb30Cip8vgAWXBqVK+WW9TUuYkTz0/S1VSHzHNgLJCpM5YEuoBKnil7C4l0SawBou0dvj/gRN2E/LmmRNXGKoYyOwLKRH3sjZj0sC5JwLG2NtZRMRCDuqO72kOk5IrXGNPqBh8QQCkxrJeecO6xdtiHuGdaRgFyMae5eHFA7qg4DqN2mJmeydjsKHcDzPAf00hs5N6eGDz2I3r7yvhxbdVWlpfE4KmufGdPqg6kzbTikQpBsXOyrU2hkeKCUlkgHtUDQIFaWjoNUO9Kuxz2GoxuiIvZFwXmMeJZXlafSAA6Y0TsNzM7rXp4+ls605mUkwmAM3+pW2U/JpGCsRPsOvWd7CkwlOyZrFXWv+TES0sCvdwXcx2AyHlB+xaeH8ZLKwl0ArhZ69Sk9/Z2yxSrrb1VagX2JhITfOa5YpYJqObfzAeANuci7ssLi8s2PTWtJCfO5e2d7alzAPJtlzBTr0gMvby0mPwS6vbOO+9oLo69HBXzOzk16UZgWgc1scKq6eztVeICVQ3+J/gocMYAOhkTEsXqJwro3CeJ631jqels72gTzlLNd1M1gdh+zfWxiUlbEehct5djE7YGO6zSLrmdya8j9YzwyCuZw74COouAM4tnE65QTJS0Wg2g01UwATpJROzv7KY6/FOX1wbYejXIbjRBydkAR8QRJkbArjArQCWbCbtKQfsbwM0/F1iH9DfOfOYMqv9t7srJv7VJpfcJwNfAS6X+Ml8YdAZz2wA6MTmgHin6c+Z364dYdJjypyVzoS/yUazn+z2AzngeAW8CeoaUNEEeHVDBIhOg7u/u2dz0jE2NTdrJ/qEaRPO9zfUNmVpQmP1iYtxmVpdMwrkmU49OOZlWKgqWrt+4qZ6sKsqWica+AgoWH21S7t25406F0atHMpc80ykvgQISzlMAPrHPqoQ/qwXq+Y+hCDobZkuWnf4ij88Z9zO/mS5EoBCWLeBT4fdyeWU8Ab9Z3/c9gZKvwfNrOousqYIc9a47SOyis1lufuA1kxyuATpl/JGYhQx0QmoqOeObhsCl/sNIiHlfU0qew1MNsbX5eEZLRkIBOtOalI18DI4eZCGZhKMjr6UWKycqwvdfTbY9RdApeXiMU+OzipEvKiACouZPJRItDg5jZD15ll4vmatFXXoA02JqphF0RvLAA5085VFO8zLVk+qWziQ4kiFRXF8kUcLVVjWkXGfWnzOxnZLYes3I6fGBfi4W9HcCna4QIbAFdGIbT93vhYEL6vGGVIqgku9fvgL7eVPOrqMvXqheEuDBZOVayOQ+efxIxipcD86mNYIKEhx2qlqfh2++rkboOPdxkO4LLBCjVay9i9pG2LO6vf7woezhYcvmFxd1WAKEadvS19Ov32E0mS+4Q8rBlj2JfoflsrK69OokqfLRhx8JTLPfcJATjAJKqXGhNycgkmw6WXPYjuHBIYFo2mEQVKuHnZlnnpGtzszqsCfIhvmFRfj4o48UgFK/FAZd7P044hJEIfNCRkswSN2SHDVlHtKk7+MRoFpGEpkeXStoGx19rvd0hnld9ZlXrl2VPFjtG5K6xuedZ4+3d3b1N7QQ+OG//chejI0lKXslBfKmvwe4IC90BRP1SAeS1rKOOcVb2toFBgi0CYIl5atgrkJPbjc+AoBGHV0ka2NPw3yJMSJgQ37IB3uM9idYetVdAi6bJc+mdZZAZ7VJ0k6BKOo8kUbIT4I570YwR8cHYjgJ1jA6UgshySxhFWGMapJFdnX3aA6oZi9l4sngqy1Lxd/Dg/5j94FQtj9Ssw40eb2Q07NHVdgcTo41z5988qma07e3teoatml/orYuSDEJBF1SHv2Ki6CThE1Le6sYEtUqnjIfSlatUdeHjLBd9whQwOl5ZGRYLObOzpYCalhNL0U5VrCtBGJTk5IVgLkhgU7MmdyoBbDke5CXJBG5NJXczbaE+c9pi+3tHtj05KyNj03a1uau+gFT00lCGHktrVT6e/qsv69H14aJC5Jrnj2goNpcF4uHiVCZ9gtWtsXlVVtcWbPmljbru3DROnr6bPfgUIEvRoxSSxwdq1XSvfuvCaBkcr1yBLHRdsvBO2tFSf94VrRGOTjUWpQLZgkWjASFM50EuUjBAWbNdXfiZ89H5cB4Cayg/pGZUJuYNBI7yJ7lkorr9Npa6gfqZVbUTwIC3HSLEpNTtZ/Y38PrxH0OMCljXckjQeMMdPeWFO7cmgxXKJ0w5L4kWkoaU1xmSajwHt6OqmLLqy49xTSH+c6r6LmmSF37SJMDRJQM1N4yz7gGajvXV7nXDa9J3t5W/fqbD99wY6pE8pyN36XSKpWUdAJ0AtqQ2JJIY40BJmEaVZpR9ZiPZNbGGmY1S9oDUKkAEGE5Z2amxN5iCkfSLUCn16Qf6nkg14XpZD+kPjRk8a0CnbRiCsnznhIugE6UHZwDzHXYapy5SayxRxH3sA/zH6AcJQUJNRx+AfXIa9WP82Bf84R9B4YTgoVED3s1QJYx5Vxkni8urtjU1LTmL+ZAnd2dKRFK65d9jdcRLsMYTC0uqe8yTOSXv/JlJYwmxsfUA5u+1xnorNXUGoneqQKd5bJkxjCiT54+kVkU7Wa4f5Q50XuUc8XnT826e3olLyYe4B4YQ0Asz2BpacUmp6ZtaWXFVlbXbWxiQownoNPJAOQWFY/7UttG5pjmRuZikau3nOnM27wVI2Ap61Kk5aUgknooEcfXjLVAJ/1NUWwRIiGvDTCYvdg5NJIfNh50CxxGcJ2xRil0bgCdKUjLpLsO0uLgOvs6udw25LUR4EUGLGeOlHmVRCMkelHHUJTqFkLRqLdL11t87/xQj9fwxt9ooNW/JjTwbOApUE8xs2+OhTH4XPDynwA6G4LvlPH0Xc83dL/WZG+ceqmqABvXr/llW55bsL2tHWU9CW5Y4NgvTyL72t1SbHCMUUcCnWqSnmRNh/tYiOMa5+wXxglvv/22/eX3/sLu3r7jgQ/F5DhYsIlnwIsNPpIYGR+YbsVBZzGe/+0AZxEkONApTm+3VM8X2Oc/Pw9UGj+KMtoc5OS/lgPV/M6SYdJvAzpTkMonDkACWjGGqZ7ITcA8Iw6gUAYuBawCnU2uCmD+sjlkUtuU4SQDht4fWa1MhPTZs7WMDqAzMrrUOsBwB+WM5NadGhPoTu2FBDyTWZG/v4NODxrzZ3HWvdbZ4KAdHYQ2zOvYhxqeRTyXHHRGYO/PvBF06t0LrZ80vIXuLAk2p9mSu1zGdWhWnp2zQeOn+RrPu5iocNAZ8yQBToBnYjkb5LVaK4cG2ylQKoltXrcZU8Jf/7OZTgXFx8c66JHMknklOBjov6CDFJfKzc11Gxt7oeABB1uCDkAnh6GrSUyHJtLa56PPVf/JtbQAOpHtiOksWX9/nz18E3lsty0tL9jjx5/a1MyMsqsDFwbt4tCIkhrUxCCzxVCoq7tbNS1ITS9ccBOGvp4+gSUOxqNTB53I2khsERxyWFJ7zqGNHAs3XQA1tTBIv7D85/DGeZHgBrksvw8YJYNPrRYusrMz05LR1mmNVS6LHZRsdXZWhz0glLpOAryPP/5YBz7BoeScydkcQEsmGtBJ8KhedGI66S8JyAAgdylI4tzhfRWOHjt7BTDn965duy4ZI0HC8OURMTZec+bqgmA6o08njx2W4X/85N9V/sCYEEgpSChZCuLaxODsHyR34dQ3ERaZPp4ANu6DYJVgk/UaUlUSS4CekBJLEllIJDMnFPj19en7BHoAeqS64SqK6sHbmcF04izbItdOXhfQSIae92dvoe6H8alWpElMLOe2DK5297Z1bnhtprdcqlRqMtOAhYh9TeCg5H4PBH/IneWWjpzsyAG1kijJcVGfVbbjwMDjiROZ6cDce4/Oj2QQQu0k56LLb0+UrIAhcZMaALYn/wAfSq6pL2TN6u2t6uMph+dTmDZqnUvW2dkmRgcTp/W1VbHsyAAJ4llrOJzCjvNe0X6OJA9jjRxPLqKAzpoznWJd2Sfc1kjrUw7B8JdSa6FcabGjwxNbnF+2sbFJW11eU99OQCdQqV6pKZHTTWuUWkXJJ+YoZ7V3IGjRuVBpbpG8FhOhpmqzrW5synRla2fPmmp1/RwJH27JJH+QsgJiOKMwPKGeWy1ySOCn9jLOcKYQNnUnoO6X/VuOxckBVi1JUnIBMEStL/EEgBJgwXyittEVaSXbWt90N+R9krQOOpnbURsHEOb1vG/wuhJTgEvumeQL9YpI+XlLWHjmEXEOQ3146I62GK7JIC/VECuhinAlORdrniG3V20b0nb5fSbn3QPtD6pNxERqc1OAE3WGJLmYx7TUtV64PtYAIIvr4296+0mUlcS2Y0LG7/DcdC9bgM4LKlkY6O/NYtWM7YwoKykKuQdJbLe2bG9nVywiSgJ68JIQg4VlH2D/hInjfKAsA+aOfQCJKwZBuLAOXryQuhXgrhznlrdiRAKLXBfQyd5GOyv19KX1Ub0ulpP9mvkBWOF+2GMBnZ488FpYV3MMS7LKHOEa2RO5hwCdJBcAnXxeWl5UexKUHS3UqpfwNfE6dtYPYHR4+JJqOuutbba0tGqTk1NaP/fuvSbDN9a72soIdB5o/QA6YU3p+8yz+crXv6ZE5uTEmNzJxyfG1e8e5h0yBqaSc4XziyTY1taOxuzxo8faUzES4mec2SQgOIs4U3R+1GoaH+S3Mqra29PZhYKANmKM7cTUjMgikj5iOpFq482h2AqPhQCdRSOhRASm3TGLdYL8SwpKhVIJB+agM8W5Kd8lhaqSnAE6d7U+VTL3d3/9V6mHrmNcD86CiUx24ql2MaWcGkFnRG/B1xRAZ0rxeGh4Tk1lJqtNr+F/GjmYdMsF9qvI9giZE8hKduQfCU+lurXzWZL8d3PgrL9VfVsAH3ckk5teBjqTkVDh90IbKlOScwx7iqGyvv7/AnSmcSmIO1PyIFHgsAj7e7a1uaWs1cSLMVueW1RgRMCzsLxsU7OzNr+yZDsHu7Lmhu0EeIo9CudQBdPJ4Tc1MicrSg3H9/78e/alN9/U/MKIIZovO8uTxlyEn/8r2la8Mn6/8zcamc4io5XLEAss1W9AtUWpq3shRKY2vwevR431lJImzmllOfYE/78Y01m497ym093w/LDmeTjoZEPm8HBQigQamRxMo7P0zHN9Vq9Oz3yph6QKjvjdmoCBQCd27XIyBsx6NpQkg9gTWbm7I6Abl6V67DAlKigfVNsJI8ZrwWaI7PUEAB3iGj9y5YBgWUNSJ3EUkURKY+yJs0hOeaCebZpp/xFLGzK6M/tRLE9XYKT/0rSRFDzdX2yPAYrzt0mW/0pHe7LNIWXiRQvSXgedBcApppNBPMnAJeyD3GuD6STQpY4suRl+UXltlmU/OVYwQ+9NDkGMSgCdgD6kUgRpfL+3r0dMI+zBixcvBfKozRNTurpi4+MTYn8ArWp2UzJrpmYXcFFGntpvN2/dUH9HsyMZT3DId3Z228DFYevs7hOrBBOI4yVOfTBy6q+2sqxm5Mj1B5DXNtc1rw5PjgQ6CXzoXwe4YW0RpOCMTWD49MkTe/L4sT184w0FYgS41AchE8QNkjopghj61gEUYDoBJtTM4GCIk2q91iKQCUhypmFBBz/BAff/ySefaE/ExZOelWTwUQKogffcnN6XEgJ+N+S1MBWYx/DegCDmiwzw2AsJpra2nA3e31MgTlD6YuylDV7yGik9ZwyZ1C/XzzheE1aS/ZcA68f/8RN7OTbmbUgUTLjKCMDFmieY9h5/XooCWKMWEkCO2RByuXVqs9bczAapnlQ+MJQ4F0ul4L0oMf6JfZq5TYAoCWJbuwJ75gtyZW8I705cYfhDSwRkpYwdCUncgqOFDICCZADBY0sdUE7Asme7uwBO2p3si2WE5RLLKyaMpBjSPV/p3p8S+ZnXiJHMgF1l7KToOE4gLDH3rk7xvU3xkIBGiiUYw+NjW1pcsI8//FCsEW0JNN/qNVtfQxkwoVozgU7Vr/qeVqtX1UAe8MIzh+msNFcko2S3KzdRc2vW3d0pyR+vRbKBnqoAzcWleT0zJIFqM2eYrx0o8GbsuEbYHMZqaIR2Ee6T4CwwbALnAXsFjC3O4bIKUrBZtprA0toaPWpnbH5u0bY3twU4OzCOauuw9tZ2ayrBcuNyTICNayYguTMZmLSL6QR0lit1K1WqtrO3r+QOsr71bdr5VGU0yLj29PSpbthb/ezYnbt3VXbDtbFny1w3zW3V7JLAoh+hjBy9XQhycK4jPgTgqJPc8/rLqAVF/UBd+cLSnLdIQakTUj/kkIcOalXzW3XHY4AL7ry83tLCogB/sIqMMWwfwbzLyl2dBOjc55oOWOveTxNVGICQxIsSsWzp6pNMGxfq809Un8xal0OyH7+aP9R009+RGmtAFUoLpKSAWT5gAbs7uzQvSHYwTTnXLw1fss6e7nTOnNg29Y9rawI4mNvsbu/Y4MAFe/3BfRu40K8+swIEKcES55fAQyplYG8HcOpvhwYzh3BUGagwuA/ODJ4ptZPaJ3t6xMyz7y0uzqvGnAQkpRIwfp74dKYXJ2LmL38HSGQdd3V0eSsbTJhaW62nB9m816BGwgWHc5xZ2TOZl8x7gc7hYSWWmDvsP4DTs0wn6wqmlxKSqekpr/fs7lLNK7Ev90xNJwz5xYtDAp1IsJdX1gQ6kT0/uP9A/aUZJyW/kisryTIAPnOHllfghq//wXuS9k5MjNmL0Rf6zBonBmJO40XAfq/zJoFOzhF8A8AcGG6RAHZGeFpJCN4zunbABFPTyvyRYdSpyXH34oVBW11ds0kSocurAp0YCa1vbGbah7Py2qysMXM0ZsYViZhwqvUiBK/PJRb0OC36dKrESwYfKSZuAJ1uzqW/+7/+9q9P3UXLD6oIlD0gjoA6yWZzzukLMZ2NkV9wRB7ABchTgBfy2gB/6b2znzk31+Cwy9+wKXo9SGxaXlz+2dLaAB8BLvPAtMFJV3Wb3rNSxgOp5sSD9QROUyF7JgfOWt37a+b8XGM4ncGf35O8NsNL2h3TxCkA4gh2dVUpgKXtidczbNiTTx7Z3PRsAhTHNjkzI5Zzkz5ntG9AZkfmteTtdXwi5L00tZmppoEaviZlof70239i3/zGNyR7od2CZDVkpAtDUwawZoMWE74xcfDbM5z+JLw9hUOJRLCdATn5M/O7Of8jk8mmKEcgK9+1G3i3yJUUN/VgvkJWmwSr6briNz9DXlu4JK6D55XVdCKtjdZCqb6SrJ1LbE90wBZBZyYRT89OxTWqSfH+aoBOrLX17xJ2/KepL1XqS1smW9esYE6Kz1QbpWBUNSMeRSjHEgMkqZTXgHodbfA2/KqbOcS6Cc/YYGzOcsu+Lfl3laZIzd3TLpH2gHiSad+RK7W3jMmmbRrT7BkltCkVRLrAPOcVmbxAoimJlF11DiJ1fUkirGeuiRt7js9H/uUBrqpiXwGdYSYkJ8dDZzpxryVgkHwlA8J+P5/FdHK/PjdOHeCMjqqGkGCZukkcBmE6OXTHx1+q5g7QSQA7NjaurCmHBVlkgBXAFBdcDsCQIAI4abXA6urp7hLoJOjFDZU5Wm9tsavXMMahJ1mTHRy5mRR3fmFwUIED74PxASBP7OvFIbFY7AQEA3uSlO4os07gxQe1URzaAIznT58JFL7+4IHLYXe2FUhSt4X7IACawASWBOk/rw+gQhKKuQRzs63e4f00q1X1kOOg7+zsUAaZ8aOPGkEVIJSaMRlkNVWUhaauk+CHv+dZE1gqKEnyWgJ2elYySnKvFQg69mfyEhnzlmqgCMxgLYcuDWdOujxeN+Fz0EkQFgwbwdu//fjHyqRLOZJaHCGB4/7lyIm8+ehYboyqNyu5UsFrIjv1/bWNdVtdxxGV/YL1jxQTF3ecqr1lDtfvMvk8QQvLjKSLABPWCTkYzJ2MUlKNI0kjfk9scqVJbEJXZ7uerxRFTRUF6jwbgnwYxdMT5Gu0SdkW4FTAwn1v7yj54Oc8oMWBAM8MAAGQhcEiIKO+FnYo2qzw96pLrQJWkT96gkgtJoRFHHQC9DELYu2tra7Y5NhLAV4Mkwb6+pSQQS5HogM2n7026co0j1rb25TIZY3hMAnTyXupPUbZQWet1mTd3R3W0loX0w5bNzQ4qKTP3NyM5i+BPfOM54qMlzkCO8P1IROEFYIRV811MpBT30slH32vkIM0DrWYeUk8y55dto2NLZuemrP5+UXb3dqx5krVujo61Z+zr6fHTo7c1RU1Aq8NuEP+C9DgfKBP5zF1YacYkngLBvaQ2fkFezkxZasbW3LIbK63Wne3qxYYJ4Abrp2wSQpQ6c3ZxDMBHDcp+cX6VN1lK/WurCVMpEiwRmznbcFgqAKIkgACiABYmGPzy3OqlwzXCOIOKYSO3WiPM4+zivdBJopZEOsBwAKAYMxZiwKdSFgvXhTIYcsGQAI4D/Y9GQfoxN1VwBO5L8ZHau1TclbsyJ1mo+RFTGeCiQAyrhnZ+dDQoKSsGN2wnwB2AGX8KkCG562a4qRkYl1K0p/kv8wxDMYkEd6mFdWW7Wxu2UUcwV9/YP39PUogFUGnn51uqqVktoy89iQZ3t3elnyV5CQgjmshgcdaJSFC32MSReyVgGIcWbnPhcV5tYHCwAdDnVaMxZLahn2b54spHHJZpM/MM2TM2iPqLdbWBujsts4OZzpJSHE/znSmms7TEz0vzgtkvIBVxhoFAAwfwJ29MoyEYDr7B/pk6MNrkOi8fv2q5jXqHfZwmGL2hv7+i3bj5g09i7X1LT2Hw4MjKXD6L/brfQQ690gwMA/2bXNtQ+fi9OSUknXvfeM9AfGpyQl79vypZLaMIXkW9juMjLxlSr9Vmqreq3puXmcMsd2DB68rIUs5CWUjnEWcKcTVzAXKPDj/UAtgJMSz41yiZzLy76mZWZl6Lq+sykjolZrORCYU3Wtzvwm2Qu8L64KzpDBNwXMQNSHJLoJOqXBTO0RPFh1oL2P/yvp0/t3f/vWpnCQF+Iqy1gjo0s8yFioHbB6zFgBcQ+/OYHpSZJcZsCR2K3OaTZRuAM/0PoIJ8Xo6DxLojEARyZHYE5fK+KUUr+WzoMP5gCKkvS67dTbIZYRVZcv4yCS9qbdhEZ44a1f8+BzYqaLbMECKgDQ4keLfZdA/YyfPv/qz3805lpAA+m8k2JMmUvyVQMPxqVzIfv3+B7J4drfistgH5LWrG+u2tb8r1ksbVKLavS+i8+2aPan3D8ENz4zNCBOh737nO2rHIufDDHQm12GVQ6Z63oRj9aqBQhM4Ko7veUDk/LEpPpdGaW1xdH/zuOYMW1Yr67MuG9eUpvF/k8X0hm0JdOQ/jWdRZEzzuVQAn+dclGfsYTO971fU8WTmC8pYenZaEiCy3cgAs16ZaW43JRYumf6wGwIyMYiQtTYSQJ6hlb03K60MYOKoVUGKlYy2xFYmVs+ffaOJV+Ba9QZTZhujDQdwMhzSoZdAasYCc20hmz9bV57eL+gN7RH5bEics2fOvftooDI9i3ha5+0OwbwKgPObCnLy+aMa2SJojftQ3Q73l+1EycDLZXZaeWnDzuFnngbRGkr1mshUCZCo54RpUa0SLrAytnDDIfUoDNSepMa+IpORkMyl/KDQ/SZTEw7uly9fqlcnTdABbHfu3rHhoUGxStR0kp2lyTTpSiSpHPQ8d24AZoc2KisrS96eQHaTzsiSNmB8CB6vjAxrDWxueh0cgdENnKvrSD2RysISEESe2MDgoA1cuGjr21sKRNo6OsWCDA+NWEtrm8aN96fdxdbOjm1seq9O7gwlBTWLfAZM0z+Pa8cIaX9vR9/v6e6RJGv0+QsFmJIg0vT8wkWBzqWFJbWEYF9qaSbYcbkpPUOpXyXQg4EgIH7y9KkYwVu3b6kOlYCYWh/GiLYp1KMSREiytU8m3Ju7M2cAnQAhxky9S1OyhEAEIA+LjKkS4zb68qVdHB4Sc8A65hnK/RlaOfWxREbHPozT7b/927/quWp9SS5fEiMGYCCQE4iSezzmRzUlklw8imqBf5dl+LQJw0Ott9apv5d6bcrJvap9xH0U8jITxuVC/4BaFxCAUmMKiy65acGEQnJG2qU0VcQmICdU39W9oQAAIABJREFUCwgZ/3iAz+83y+inZEdihHbt8BBWyAEs/fB49pghKdEJi4XMtokesB0yPOE9SC6IRa0AEpDpIn+l96O3E1HrtlRmEEEt51+2XlIylrmNoQoS7I3VNbs0NGTXrlzR+bW4OGfPnz2zsfGXtrUFW+O9ghkb+gcSWMNGU8tZa0H6h+Olu5c2VUvqrdnd2ykJKwAS5gvQ2dXdaTPTEwLwuLwCoNlWkBQTIAPIuR/AMKAaRtwNrTgTAObOdMr1OCV2qziSA7ZlbONu5BtrmzYzPWfLC6ti65BK8jxgo29cQ/pasfX1TUnVAQKwawTKfA1wOzz2M+EAEHdMEsyTh3xvfGLKnjx/LjDW1ztgN27c1twnud1Uq0kOCgNMIoQwSGcT5oSSR66pzhEg1t3VqXsgqEch5SZPGGkB9lLikiQJPdXpf5rOE+bKzo4rIgD/0d8Q0CgAnVqwhLKuWq2LySSIB1ixN2rbPj1RG6XhSyN69qFUUB9sXHMPjwU83O1113vS7+7p9ZHgsm3C+Evae7Avpjt35/USF5Ja1GQC0Hi2SDp5PUAnNX4YzHDW8qzFmKKcqFS8DSFS/8tXtGd5r9ITST4BzTiCo/ZAXtvX22MPXntgvYBOGSuRfCkkbSOmSyopkgckd5j7MHIXLwyovQ4JLgAbgIu9CQdVEkWLc/OS6g8Okbzcs6WleTmxIh2nxh5JfXTCUEKO2tONdQFOlBqsTfWdJOFUrzvo7O1ReQT7loDw7p5+N3pqcgay9yBTpcae+UUygefHHgQry1xhn2FsMcXCjRnpL6Z5SIYxSWIfnhifEPvJc+KZ9PT22c1bN62ru9c2trZVp0mii7NlcHhYyQ2x7Luw7CQg9rU+FucX5IbO8/na178myTGGULRNcXXRhivFcCLu6bUb129mDtXsa5xTjx89kirlwYMHcjNmD+H6uG7mmJcqADrblWz1uUD/YpJiVzVXKUOZFuhcVe/ksbEJW13fULcJucxy1yqbCmMhV5eWkxmgJ++TtVpSfrk7rce7wfZHHCvTtCgtENfllvrqXLK3r4SB1rC8PE6t9H/CdEaXZLF4OTxxI8iUmU8/KBYgvwo6k1iyQQ6XArGC62cEfOEip0Cs0LMz5DtFptSDrDwAJVDzg7QIOgMEFBiW34wmHDpEgXUAV/UmRYKRLN0T6OTHuu7k6hmj9Sro/Pw3PoXpzIR8GfwLfrnws8aC3t90Oz62nwU6088EOl225dbfTdok52bn7cc//nd78uSpwOLA4EWxZKL9nz6x+bWVvBGsksTpfXyHdt5JA+RNvzkwWCQ3b1y3P/vud+3NN95QEMdmHuwje18EYMrUF0FnkEkEOtHfMJXmfXHQ+ZtG7Iv+/PNAJ7eeCq3TCGUycU7V09SL9MxbNYLO+GHO/2Ys4Zn8hdxiOYDEdrqkSrUwAiOe0cW8RZnVk1MFi2Q41UcxsY/Vqn8tnk3PzOs36aWItDZAJ661bCpkrQku5GSbpLHhBOlgzTew3II7DrVUv5jqwVS/4yS7y1D1ivF1QZaqdZi3csrgXGbc5Bk4X675bMi9rn1+wlgA5PwtEpD9jMnjz8x3Wb0soJMgPqkGwqiJf0thkWprnd13oyS/niSrVm1zcpLVCOUMUexU/usJdMo107+mTQqSWz6fHu6bYa0v0OmtA4qA0oP7MOFwJsy3br9Rrx06UeabrC4AjIwwhzG29mTYYeQmJ8cle7x9+5aAEeseu3aCXAAO7qRPnz5RwKAAXskib40BE+SZ/CPr6WpXP96Ojjbr7elSMD00dEm1ZNRtAhq4HsZw8NKIDY1cst2jQ1vZ2FC/tRs3b4sJaW/rdGb8xCRXBHRycCOHUruPtnb19QRcjr8csw8+/JXduXPbbty4bgd7uwqQe3v7JOOilhWgoVrng0PJa+u1ui0n0ElQXq80e29P+iCurapGxwM73Gpr6tFH7entO3cli2QAAIOwtONjEwLxZPs5H6KPnkBjqaT9lMCRNUig4Kp8Gp/viWEG4CKP4m8lTbtwwS4ODiqTnrUdSqBTcjNaspx4DdMPf/hDgU7fe32O0eONv+c9YSbV/quMezSBMGwDbShOJWGmhnt9Yz2BTjfR8yRKk9onEagiWcTlU3u+AicHptxDR1unTKmY/7A0K6vLHgipvtATxtGmgusAsHd1dukzcl0Yc5+qp6rnJHg8BCzgEHvsbALBO4wnARkME6oF3x/cf4GgkyCVOi/VilabrVZtyVr4ELiq9Ujp1Gs8YTrlsO8GSyeHGNFkKauU1HFFierjVteU8MEABzYfUDw1OW6PPv3YlleW/HUkuzwQWwKIAkhSv1qpkezwGjC+DytHK5KeHpicU1tZXdL3Sc4A/CYnxzR+Ap2qA/Z6TVgDDEOkStrYkJEWTtE8C54LBkysP9Y7gM7bu5j+Rs60MhTiXDbbXN+yhTmcO9eUAMfIRXOhVLbhwWHDzIUzpJMa5YNDJRRQJOAWTNCa4koBSeqz1dbklHnSbGvrm/bk2TNbXly2rs4ee+PhmzZ0acQOjk9sF/BY8ZKJkI7z6NVvE3kqfW0x3urw/YME6x4qKxxqU7kIc5fnjhkQCSLmI9Jv5qs7o7OPemN65iNjx5izrrlOgATPSaw90uMy7YUuKIjHMAqJZojEmJ/DQ5dUw4iMnxhFCV2dvTBwu8mkaEugQD1FD1COsR9667IDOR1Tr+x1jb4v+xlCH9y+/l4xcgDQjq5uATfKGGifwXMmcURyjXpS/q2k1t6+5gYJgoGB/iT3ZAyRem5IWqs2IPv71tvVrTIK9jbqy1HFADojfuez1kDyhfCWTw6k+Vv6xcpwZ5m2Vou6J2TmyOo5BxbnFqxWaxHopLcuNZ7U/bNHvvvuu1rncQ6y7mL+8nqUVTjopIa4WWPMf5xNJELYLyW9px3M8lKS5G4o7qE/KntuuIYXQacYYkBnZ5cALKDzwmCfra5yDwu+b3V06EwO4yWSQuxxquO/cdO6e/ok56dVDoD7zr07NjJyRXOf+QOQYm+S4+/GppKX05PTirW+/OUvi3Xk/Hz27LHaYpGEZc/y9je9YjpRMzCHMX6amZ5V7M1rAzpxBee+8QxAFozUmmcv0NlOT9M2JQRZNyRSAamYIAGQHXQuK3n68sWYrXJm4myuBsfeCo91T492J/cAncfWRCxC+6cCJop9NgliE3D12F97TXSBSPtnxnQeneh8gzHXNTaAzkyGmfQ7KcLTtq714Rk8PhpAZwFcRrBVBKINMfYZMyG9VrCb54HOglmRLuE/CXRm9/kZoJMBcRbQW0n4RyMj8kVgzOeDziIf8tuBzgh5c+AJYMv5nWAmHXR6hplM2tHhsWQE//iP/2Qff/ypJHdvvPWWZF4END/40Q9tanE+WfI7Cxn8lOaHQ4AMdEY/KDay3p5u+5M//mP16uzt7ikIXcMxMLXY+f8z6ExMUw6AwuGZGorzeLUcFDTOl0ZgcnYu6YCQ9CsHnWq6C+hMu4KkRwE6T71nn+S1An4OvgJ06skVQGdTBdBZVf9VzIRIIKiGlyJ04erkYKt2RbnULqoUM2n7mX6XnmDSQvf6z4zQzdlHX+dJAJ72lozQSwPhYLAANBtqqfOgMQN1KZiNpJJvI6+izsh6J31HJvbNri41Xo++XDB6Ag04ymGok1ibSJ6lpKCCpigNSJqOzIyKNeI1wUmjHKCTZ0nQyCYt0Hkg0ClZrpIKvwl0ehIoA51Jfi0joIkJezFK38o1OUnevnVTbRq4xqmpCU8S3byubDM1NGRYOQQJoJATwnSq5kkA2KXBBLpuqEBbixNrrTfZyAjtWG7a0EVnEGAMaFBNHRlW83IWrdbk0nrt1i05JS8TUFVw4bupQA/miiQGQ7F/hGvljoJIQCdjCejs7R1Q3d7UxIS9/6v37caNqwKeBEmAj77+ATFJz56PurnL4aECsaELQ9bZ1m5ryyuqnyJnRHCujHu9We1ZYDBR0yCvgzkEuFKfeuv2HW9An1qTEKQiRSarDuj0QIBm9BjqwDwBOtvFdqomh7oeTLVYp/v7Yphn52YVZFAjOTE1ZW2dHZLrhoTJA2RfBLwmYxHGGT/60Y+UEFDyJ/kiwPxhAqJseK2aWi002fo6jPKWbW5taz3DhhKY4d74/7L3Js6RZteV303s+47CjkIVCrV29cLuJrWQ0oiUSA4l/WeOibDDY489Y42GCo8dlq2QZiRSlkYSJZK9Us1Ws7faV+z7lkACSMDxO+e9zER19SZSlOQQGM2qAhKZ3/e+t9xzz7nnArTZC3I/bZKuSDcB63X11TpwxgQQKgY91Yxj/EQQR59I5gzmM5ndyKATIEyCABaL62LNAABV26cl7VpsWpLAdmWg6T6dDtxtJlMWwU4yj/2Ga0CybOMjTIr4D8akUxI97kFuupJ0n9gASu1/qMM2cC4f5ORQ7Y6bkjyqqy7HIWsd1hogHyexuDQf7777jph/5IGMG2tmY3NdYBMWs6EJN/CCgAeAQOBHxnvN0dPXGeWjkkBrW0drjI9PCEBiPkKQRjKIcQLQApyY02x3GRRQP62elA2OypT8SaywQCf7Bc8HJ37Vc1KKVKc2KYDOzbUtrcnGhmYF+ABG1jlGTB2tbdELI9naqvVBjDBCzXJPn84Hy5NhrQBg1K9Sz3iksgzm1dz8Qjx88FiA7sqlKzE6MaHXAzrLqF7q6wXQcnsSgCuJAYySqJ1VAoE5dnwsUxsk2wBP3pvXEoMBDlpb2+RfQMmGS8O8H8EaMs7IXhm7DNxJ1sAE2cnYEnPY//4BOwWTQFL9WxlpMu3GmtVeibVIjSlHh1shHSqgBjTZ5KWkFkRuCXasfzMm6lGY+hWTaMhqBYOPerW9AAjyd3pOTk5OaRyoj82g0/JbZM31dsbe29d6RVJKSxJqv3kOZifdXsTSWvp0Hir+QkVB/0cljwrUNieFGmoG1U26RIf/cp9hADVKEd6fGk/akSCJBXTyfRIwnMWLC0saR+o/YXSZz3fu3ZGi4Utf+qLWu2XQJoqYY8hf2V9JCAJI2XcBU7Wgk/2dNQUohf0FdCLlpa6fM4n9HaaTdZOZ4Mx0ZtDpOuTeGBoeiKGRAZ0FsLWsfb5/Uj6JhXnqf/fRRIjhg50nAdjbP6Bx5czkOi9cnJHjLPsFc051xmldbm9uyxuAtQLoeunFlwSG2Q8EOu/cio3NNc0pFJS4JgM6mVvMO54ZLrm0TOFMuHzlsspEeNbcM61qGDMl5hobtV45U/g7NZ2cCbx+YnxCSd3ZeRjdlVheXpW8dm1zO4FO4n7iNnrFusWWFa7E82WxnZzpiu5rw1biv6Tcy/4drh3PoNP1UirlUUbKngWSau/sKGGWTc4K/+e3fzfboCT4VMP6JdBZK1/LoNP1SJkWdW2EYsoEJD8CvGpAZ5axPQ10ZjBaeZ/0ez830Knbcu0mmRQyXXIOzKY3SdaL9PDvDTorkssMLjMozBvBTwc6a5nOzKbqGfoxpSDYTKfDbzv70VrgO9/5brz/wYcq9v/ar39NGfdXX30l/uRPvxuL62sC264Tdn9BPW7JLhMdp7oi6oYIrmzGREbm5RdfjK/+2q9JimVrZiMP3+k/Z9CZZ3p2wc2Axj3GLK99ehri45jOCsP5lF/LMwWDmexgy8ZHsJHTs2yogE716oRRSq0PspGQWwlkppP9wew0sjsCCtd0NovtBAxIPkENgKywuSi3I7Cc1iC2AjrzZlVwospS9fSM097gTSsZGSUmpHoEJlFsmptPjp3my6lv5sF98k8P3hN2Yd7j9PunEwG+VktEuToF3lmMm5hOJF4AFjZ4geg4kVkIf6fWSW1kvAlWnlxmHbXqUq1D8szSuIl9Tnbk7g/oTGPAdMq99ihOsONH2pudKRPozPdSYTrTuLiHXAWdV+W1e8i2Hsbt2/didXVd/SypI5zAjKSxIR4/fqTkxfT0eQVDOqAXFm3rX9qPDz+8IYdYWBj35TRQgIHg4MOkh32kvaUhzp+fjCtXLsvBkGBfMtblldhc347WtjYdljA/k+fOxbXnnoumtrZYXl8T6Dl77nxMjE1GV2e3JN8Q7LRf+Cjo7Iz+/gEBqrnZ2XjzzddjaupsXLlySQE6zB41SQSZgDKCP9WZ7JdiaHAoejq7lKFGAnV8cBQNhXrVR3F9fBaHNk8S90qCobv37sXDR4/UQ5PMvGrC6hpUl8n7AxDIXAN6WHvZTIhh4mc42wp0NtYL4HIo8zrGHVdIAluA6+z8bNQ1Ngjs5iSGXdQ9d5l/mJawtmE+fvDDH8atmzctIU2eBj29PaoJIigHZGFexLyg2fni0qoCaxI8Z4ZHYmR01Pe7SssTykpIqNiUiFZLWVIrnzHktk12nFUVL4CvqUn1p9TPAg4xvsAJN0v+JfFvaBBQJ3hmfADxsCOwOABwG8YcydiDwFWg88i1nDCc7HFlPAUkATxRsKh9SEyVE2owtHwObCdteZDYErjC3rPOND6qWTXorFUEsM60PnMMU1nBdjHFHbKR35GbdFnAmNrL9977iZx1p6cviJ2h1vOD998T0OTcg8lE1ATo5FnDcnPvJHW6ezskA4V9wVQIdp/nPPv4gYyzkDASWDI27PXI1FQHLOOTfbFvmMOYgRbqTD2bU40/QOLwSKCT3pvq13lcF8Vt6v5wJ0WKuaO6y9ZWO9MCVveK+0p+jIyPR6GhXoEwCQOSLUgP1cZETDGyX69L5uHONkwMzwAH1p2YnZ0X0KZ2fHLqXLS0t8ch6hAdN/WSpm7vbmt+kSTwvlsf3V1dAlTI1/lSK5OtdQE45jDJFj4f+SJ9eNUXt+S+tQJO6rfoWmMWMNdGUC/564HZKX6A6zHj29Tcpvo9EheAFSStuZMZwGZ4aERrExZa+4fKA/Zl2EKyif7ArrXL5no44dr0DKk5pQs8n/b2FiW0nHu1SzTXKRBYXxAj19PTp7nJXGH8ABoAJ75HUoe/Z/kt8x2QwZ4FqIMJozawuLMr8EkfZR4SiX4kqOw/7PMGnYxA6tTIs5SjvN2XOdN4LzGdGXTCNK649QzjT704bCeExuL8ghKIJEkApKhBcEJnDXzxiy+r/jCDTj5VRmi7uxUHW/4tF/IWajpbtNeyv5rpdHKI+U5CAHktz0hriaRi/4AUAuyv7I3IXGFj+ZNBx6CJ5OqZ4cEYHhlUQoj9iddfuXxFyQV6PK+uLmntUNeJpJjEZ18/vTzLAoMkBadnLgjkc8zSm1Ptpw7sVM4cW1tZ1VkC0/3ySy+KeQSs3rp1I+7cuSnQKVa+oUmgc2rqvM4L5gDJVJjOW0rq7sbMxRnVkDM2taCTe2SPA2TDjKOqcK/QQ4FvEpfI2jGhWlpZjaWlFZnorW3BdJpkUv/YJK91XTxtHw06U3Tv8otKx4sU34k8AXxaZZZ/TlyouZP6uCuZd+LnbNBpeW1ukVT4PxLorA3CcswkiY1kjVkql4PHKuNZAz2rG/anyWsza/ok05mCJkt7bG6SJbU/d9CpgNBtUzgUs+QuX9tPBzptfpBI7RpX26pMtfo8Pj/TqXRopRWIJ4pAYgIAyCsckjrzRCxL5g/t93f/9P9VRv8LL74YX//mNyR3++53/yT+/C//ItYpzsY8JtFPHKgEyZIw1oBOMimMGRmymQsXVBPAYqBtCgeKuCzNKx8q/78Anam2tRZI/oOCTg6JZBZkl1r6eKXOYDQMRvaRgmyBTgFPu9faAMWOy0zDCuhMUiP16URm2wjodMsUgU6CPW08Ntri4LfENRsH0cKIteLgx/jL4MxJKUtwDTCrqgqDpiyd9/crAvHsGpuCQEHSGtCZ+PUksX0KulekniPIapKsWqlpAOqenWaRcjbRDbSTbFp1PDQiN2PC+qJ2iKwkhwBSN4LpDDhdX+T3422yUYPvNSX2FCgzZu7xmmW8GXQCPFXLhHtk7tMp8GoWoxZ0OuvoWlkdLEn6qE9L5jMwRoCbmzfvqOl1W1uLnFgnJ8fFMNDUm4MBeS2AlL6etA7BkIMg5v0PPlC7FYCFGDj1DzySzFs1G8jejo+is701Ll2+ENeuXhFrQdadA3VhcUkS2+HhEUmuCCL6zpyJZ557XgHp4tqq6jfPTp2Ls5NT0dkBe4QL5knsYUiwv19hOqvy2gExnfNzc/Haa6+qTuf69WuxV6RlQoPccDH4ABQSdMKc8AwH+weip7NbGfyFufnY3y1GYwFHwx4ZwRBQwGBwn6NDw6qhocb11p3bdh0c6FeAzPURGBIsECyJEWltVVBUZTpD2X4AZQadcgdXAGuQRjad+jkCubmF+TgoH0nWC0DKpQuai8m9luuD8ebeXnv1VZkoEfC5lQhmGP0xqlqnNoFC7mNjfTOWV9bU3gJgwXru6umL8Qmkj4e6X9Veqx4fzwSMxXJiie/buVogFmBHtpzWWG1tqieCeVrfWNe9EOS7bMcrG7BFvbBcfJthmHDAbomWZoCnnYAlVSNIKdpNssA+cuLWKchT1RojZadc3uc6xQyCZGGGQim9t1uqGOBxvZaWYTqESVoCoSkRpJZTUiXYu0GJv6SSUO2u+nY3mNUvlaK4va3AGgajrb0ltVPo0Rr68Y9/HEdH+2IvGTNa/lh5AuhsVJ2mx6IttrbXY3NzPQb7+7QuuI75+Vnt3QODA9FNYNmA8+2h+oPCElGzx1hNnj0bAwN9brCZknGWcPrfBMa0MUPM3VTXEI3REPUnjbGzuRubG1txWOK9ikokwwrjMksQC+srlcDQoADiBx98qL3+0uXLSkIz550MKei+YLXX19ZjaX5RYwhjurtHndu2GD+e8+T589Hd1xdl9kIxt2VdA8kTAADSXfZC7luJ6vZ2uzxT0yeQsi2wgQM3qiyuGWYQsMz6Y62pwABpIO00GpvExPHMKAfgd0mE8F5q7aU2JG2qwW7vYE7ipNwg0xN9Bom79DpYuPHRMYE+ng+BNOcrIFslB7fuKPmClJ9EB9Oe2m9qQwHVkm0WTlR3yp4rtov+ty3NauPB99R6LknW1fqoHtn+usAMrKJk401N+jv3iuIC0AnzTK0pawzJrdq3bO044UwLkIZG9U7m9yhtomxCDsoQBklZwLrJ6hmYPjOdGLbtCbSNjYwqOfd4dk4gi9gOaTPvSUwJu8e8BkAhKac+nVpn/v78F553zanOQUuqeT58xsbGuko4eE+Pg9UPAE/2SidcGpV44pwF5APAqPvld3he7Jeo8gCovD9SeMbGRkJ1Skji9ArTOTJ2RqBzccHGR5NnJ6O0V5IfACUBPCdANy1+2OMHh4a1n5LQxLV36vy5uHjhgs91xVcJdMI8b23F+tqGQCd72EsvvRznpqZUNgHgZJ8gucQX9wTohNXmvGB/Yrzp90yCh2vHFIgyEfYs9mUMkEhiWJbdoDXDPWjfpF/7YVnvNTExqT1iYWlJgHNhaTnu3b0Xq5vbKr3I8lpidCncUg/fugJJZINO5oYBYqKkyDZK6ZbismSMKJqF/VklP06qKwZJf5LAEugkWZRb+LGm/vPv/W5uvlmrDKywlqdAZ5I/8sPaxian+lQKUGZWrYYjPVWP6eCvluk0c+AjSgxA/vc/FtP5iaATw4bUBDi1DPlcNZ2q8fuHAZ2WLfpkzoePTSMc6II1xIohJEgMFMQKRfHIav/sz/9c5hRYPv/Kr/6q5FJ/+F/+MP76+9+PTVwjZQTkuh6VGMF4JNYzVe8JlHBQXn/mmfjaV78W0+emlM1pTvWxqrGrGMgYdEo6+M9SXpsBTQIOlQy5oEx6FAb9T359XqbT4oJU5yhTAXp1wngeJL18VSLG9+WYV6b2ASkjtVnus2cHSgeT2loqTKe1/gKdTZbZInd0Vzo2LANOMdSy4mfj8l2dltcadPpyU2JBf9poKIPOSo1lJTStYU217pPZUaqByZ8kRjANJj+qVsFW+dLqU+GnZnUNIkV1nrIe0l6UpOEC78lAJbN5fJbrzJwll0wv1c8SdHEIcwDIaKJSG+4NngxvVeaaKi/TXLfc2QyWZO+JUZVUGlMQNuqSpbWSveSkQmI8ySYaaCp1UAGdZmwseM93ClDlsOeQ//DGzZhfWFQgfvbspEAncjTAD/d8+fJFZVGpuaGeBNAICKAlCfWGZFYtrbTsULVWMFEEFifHMdDXHVeuXpJ0t7enS8ZISFCXFldVj0cQQqaW4K6ptTXOzcxEfXNzLKyuiImYOjctGVNXZ49Y98MyzL0PefpJwlxysLW1UdM5oPean52NV175YZydmoxnrz8j0Mn8AnTi6Egdq+VJIaCJI2Nvd08cIF+aX1A2Fi4Is5T2zg4F+TAYHOCwtUhQH8/Nykxo4uykWCjVSdY3CGARfPJvDn6CJoI+DtvMpkkiJ8bCChBAGM+b1y0szseD+/eVtUcuOY9pxN6eQAXPiMcrIiu5wRK4qaYsBW+vv/56/N0771h+CSPX3KQay9HxMRvRFOp0+FNftLOzFyX1D+U9aPNRJ6aTdYy8FgYqqxjEIio5ldYwgXGT1SsAAgGPk5C0dHp6Ovr7+5TZf/DgvoARteVZ+MQ8x4yI3nKwaE3UdrZQv9WWXG1tPEcGFAdT2BYnq06c1EgSW/d/Sw6zqGkaW3QPvJRnYSYWB9xWgUvalxhQwJg42UoCzkydpWCS9MOCJoMu3X8Sa2prTEyn2NijcuxggrKyIoOhvf0dgUNaMnCuzi/MxZ07t1WL2tzMPhtxqD6zBp2AIRxou3s6o7OrLTY31wQ6h88MCnTynBbmZ/Va6vhgfPhc9hF66cI+UXfIEyFhhDmMVFgpQebe1/4PaWWpWIr6k0I04WAb9dFYbo6jgyPVIh4fnsTa2qbARUNjS4yNu30RLBEJkR7kkw0N6rMLyEJy2D846LY8qC1SzTrnEHvC8uyC2kYA6qhpJBAFHOwU9+LM6GgMjgxHS3tb1Dc3CYzStoX1jisy+ye/B2PJ+mFPRsvfAAAgAElEQVSP6GynBpqA1/3+SGjIbXdvX4E749PaTnJsTSAmJy8ZD/Zk5ilJApVEKEFoGWJu19XW3iHXWhKGDcznQsHrFjOgEm6bTkR0dnTF2PiY9gBQCNfCvkDcQoLltdffkGnL8NCwWkNxbTCdAoC73KOZztZW6o2tAuPfrIGRkSGtG9mE4DQt6fye5vPWJgByW2PDvbgfrBNV/AlIw3nXXRZgw2HBd91SBAl6arGFUoP9QPGXDLTYpzHFq0ZsVgFYrcVYbkvSvBNdHV1SetB/krp1M5Ft+mxYUJ4NiUlAMnsfExNQeO/+XSUUnn/hWSUU8j6YQSfzHNaU/YKxBmACpNxX9zTozEwndZUAMJIIMOjs74A3G3D1aK4w5gA96loZZPYaEoYjo2diZGxIbCNyWr4Ao8g+t7fcm3WvRKIL07ceJT6HSAIBqucXZDTEHEC9w7nL88+OxDCLXNPK8qoAOAZOL77wkhRDSI3v3r0Vd+/djnWSqpjt0Ze0pzfOTp6NkZFRXR/nFZ9D+QoJHFjSCxcu6Hrsjv64Iq9l/TFOjJlqx1XLTTJ3WMlaks6Ly5TGLOucv3P3XqxtbqlcymvE7ZPUJk/1nfxp0NkAC15gn7TTtONNl4jZON8eJYlS0D7AOsdcLPtpSKp9hAIqscE5bkK1RQzzn7/9uxa7pYMlx8Y+LD6J6cygqSrHPRVUp8CqEmrXBHpsjMooPsl0pjdQaIsphxQjyf0xuTTmz+AdqGVw02x/1coSP0mi+JHoPzMPabP2eFSNhGqZzor5kQpws1OnswKnBXtP+5Saq09UdQ7iXTz70zOdp0FndoC1QYqljpbFkoUyEK3zBDmO+NsfvRXf//4Pov/MYPziL/2isj3r25vxB3/wB/GDV34Y22yGjpC1GCyTdfsTAGhmvLgnNskXnn8hfus3fzMuTJ9P0iTYuNwyQjMgXZWBQIIlWdRofKDJ8E/NSKjWrqbmOWcnX8/GVEubb+KjtYQZvAu0VUBp1czmyRl0CnQeU9Pp2pJKTaeMAHxtcg47wGHv0D32VLtihtOMZ5XpxNXM8lqaBhMoNUUdbIBAZ5OY0Aw62Xw075G08afaoGQ4mKt8q6CzSoBXmU4HsYmB183nVjaZ5awQecZhNQkUB6K1PaTS2tf7VP6vZifJn5X2swzaK0A2sQSZddfL7cSc7JEMUsWQHeg/11Ya0BFU8UW2utLXN7n4CnSy0eYRSjVwqj9Kag63n6gaf1lqawOh8j6tAvajvL8fjQp8vU9nwGsmPY+PEw5udJ9t8HmvrCQmEDxSXQzMBTVX2K1Pnp2IqalJNZhfWKBV0klcuXxJUixq85AWEXwg7bt586bkuWLUqB3j3hQIGXQCLhvr62JkCHnSuRgdGZKhEACLayJQKB8hD8L+HxfMctQ1NUbf4KCSG/Mry7FboiXJdJw/d14mJNSeyL0WY46jo9je3VLbFOqnABaAzs72dgUSr73+ili75569HsXdHbHxSOwI4mgTg8ECIMOgczB6u3vjcL8US/R+29wKXD65b5wNSdYAOgnAYAr4Prb1P3nv3RifnKjIaAn4eA2gkzVlprNNIB3Qmb+YG7yH3AdTg3CeDeACq30YZCTaQ0NnFDBs7e7EhelpM51CnRz+fsZ8sa5ze4PX33gj3vrbv60Y1cAW4KQ7NDJcqQPjGcJuMm6HyKEwZyodCsRwv43NjQJGLAOCZktWU2/ftF8A1GSSoyQW/JmTHtwXjsMABQI+QGdu4K4EUTIoJEkFiFbgSl1nqu0UgJXEqxAtTY2qv0ReC/AnobZfsikRgME9F5EYl8XEMgf44nuoLAjkccEkAaSavSYbyKi9k1hTgHZiMrVP2gXV7cNqE2WuYeWLmjfYTrGWh0exu7Mdq4tLsb9flNkNQSN7MKCQgJs2Kru7m1GoK2tbPTh2gIr0nFgCN09AJ71sNzdX1acTaSIOwKgKSKCwr8Pk0VvQgOJIZk8yutnY1JqCDent79F1ZSWYkljpXD85OlavxcLRSTTXN0ZduS4Kpbo4Kdssqr7QJGCzsLSqIPLMkJ2kSTIhZSUhVN/a4jFK7Y2oFWa4uHeSQLT8UP1lQ0Mszc7H/ONZAWfWOzGcmKKFhaijp+LQYLR3dUVDs53RlcBOz4A1yvxjbjGfBDo7ugyeSayWy2JO5Uy6ua25iaQbAykYMIFEteWwsoR4hH1Kjr88f5kt0drFoI0X8buDg0OS1rodSkHr3k7ByX36sKw6ZJRauLUq+ci5e3Ck+0PGiPkiKgjMmPr7BrSeCFvV77K0LwMg9lXOCOYx5y9znqSMzIM6UEaUdN9tHR2S96o10PaOnoV745J75NoMhjk32lrbZbgkd/qUKGEc+B3HWaFSAvbaSxcvqs+nyQicnAEVScmT4g/JIgsFJX1ICALceLYY4tz44AP1fAR4M/bsVSSbeIBLCwsaO5hDvnAYZ79l3V5/9roSaU5S2tCOMTDTuanEJsmADDjZOyEoSNCpzrjRQIk5Bejk/IJVJGnBoCDXJwEIsOW1/AyQxjpk3rIXoirAcGtscjg21tdjdo4WKIdKFpEEWl2xHJfrJdakt/PYxESMjk9ob1jElXZuVuvx2pUrWnt7nM0yEbLfAesS0AnTydp54fkvSOVHicq9+/TGvhOra8vat4ibSHRMTJ5VRwfWFM8NBvbmzVuqdaUe9OLFizpTuB+MhJjnjJ9l2e5n2tTcWEmCY/hEIoq1Si0nXSdoFwboXFnf1HoTSKU0QWAzxXxJal1fdxwNlEXFQbQ0s693a19Dgn94CENNfIdxF3upmU/ty6oHpitBdpR2mZJAZ8lml/nfSkz/79/+jyc5M6YwKtU15IxZLdPJhHpaTac2uWq/gKejrU9hOmt/XzgjufAp+5jf8QmGwkF0tbH85wWdFbbkI6DTeU5kRnLXkw7eYlBlfnW/fM8uf47squzLJ8HNyq2ccq/N75GZmmqgXNuk9enM2OlP+yTQ6THloCXY2FYhNPLh1haCpJJA51tv/TguXb0SX/7Kl1Wkff/Rw/j9//v/itfeeCO292nKDeDw++Sg3AxMMlhSrZ7712Ex/a1vfDOuXr4kCVV2Q9b4pbq6WsY8xfv/DEDnacOaU08gG9ukelX9LDFST86LChOdgJB//vFGQrWgk1ONgLUCOlNftgxwONCyXTxAko0KKUYGnXJlTXi4lulUsocARaDT4BPXs3JyrcXxzC6sltfmei9ZyiT23iZVXrW6x0q/TidptGaS/DS3lDklt80/S79fO++VT3sa6MytlrJEP+vh7axSSQhppSXrfY/3aQY6MzM5AZKTSfxbID/VJigRRUZfWfRjBdMObFyrysFChrC2ZQobbjUbn65LGW4DXNVIqF7zWPWcZeS81Lbtl6KRzDjvr+uX4LnixiQQmphl3l/SsNzaJZvv0ifwEOnTqmozYTD5nMmJ8Zg6d1bGJrgOEhwRoNBjDCnT49lZy8S2t+Vcizw3g05YKYIXxgVGgfVNK4iRocEYHx+Nzo42tcAgwMJNFJBQX0cQ4aCfR9XW1REDI8NKbAh07u3F1PnzMXN+Jrq7YQAaVAd2gIFMGdC5o2tBYkdGHEkbUjycZl9//VW1H3juuWfleClL/b4+SVCpx7T7X52CsoG+AYFOJMHLS0uxtb4ZTUle293rGilcDnd3ijHQ36f3of/b2+/8XYyOjSkoAEhK+nh4GHfv3lVAwPcBVQRV/OeUAOOClK5HoAOJG6wDP+BQtwTrtoAYEjUC643tTZl/AKL0vPXgc914QaBTjqYHB/Hmm2/qPz6vSXLSDpl6EFSJUUKOVjoQmMTEAhdRAg/YKPW8BPDJGMstc3mNnGs5/5ITq1jENL+5luxwy1rCedOgsy9WVleUmCDoy9LyLFdlrGCDq4YhyA3tVsn4KJFMEiaQMLqOmLYp/F3yv7R2aW+ilgkFQGeL7svSLkuL+TdsZ97zCM74O+uSuev9xHNQ7I5q1Z2gqeRoapLYxEK5LIH9AcMsTIU4R6kDZM0QsMLIwpbMzz2KxeW5iMJRNDQUxHTBhqhnMuYxHdT3dkZbW3Osb6zGzvaGkhUkUGBJkOhynfSGRCaNaRkMK8+ReU5gjbusQGdfT9Q1ZHf0pBJLyXAkd0VquUplyWup6zzcoaYZwx7YYFoYHcfG1nZs0auzpTU6u7sF1sXCU9+uPuUAxDoxQ+2dnWKPGAfYHfYrjGp4aivz87G7ua09kSFmPuN+/HB2Nla3NqKxpTla2toUQ6Fs6OzpEbgggKc1G8w7QBD2ClADAOF9JBXFxXa/JJACWIFdIbGCMoGEGIostnXq4VBgNNQXNJbMnXYkm61OQvCE/ZpjATwUD9yTJMOFOoFOmQTR6qG4J8kqoFOscl+froNWGWpHdnISj2Yfx5tvvBmPH8+JDeqSmdio2j3llmZIw9mvM+hkLvFezGHOhL0izrfbUhycnZpSko+9lxpK+mUyT0ki5/iWa3frlEaBrjznGVeNUzIwY49hT95YW9e+NH3uvBIe7Dl0WyeGcBzn5AtnlfqOlvZVp4tcVNLn3v64deOG1oxMgY7Kem58Nu9Pr2N+hpEN40t9opjO/WJcvXZFoDDHAvnaAVkwnQAsni8SU2qKeX9AJ88fBQv3Jo+K9HpYbeY//2ZuAEwp4wLYAiD5bNhTABpjy3wCdA6e6Y+xiRElhmZR9ByfyNGX32XvRWJb3C9qt+azx8YmYmxiUokFakQ59/r6++LZ69d1TZSbqIQJN+0DS95XllckkeV8ef7Z5wUat3e24uHDe3Hv3u1YXFpw0uuEedITkxO4zWKYR80rycdlnc1cP8+L62O/WF5eUU0pgBnQ6p7EJO4wYoPNd3skEqmoY9i76dE5v7AkTwZA59LKmpxq+V0ZQrLRqzyKeIX9/CQa6mh9xvsfR093fQwO9AtQA6a3totxXCbmccst9aDVFHLPXOZPpRWe/Ne4Jiu9SNTnhAP7mECn2o5k63Bqh5zs/wjT+Y8BOrN8zCRGVRbn4uufDnRWQYA3a2cIk5QId06MCQjW1Zg7sXvSlAJIqbX5WYHOHPzWBsAZeH7+mk73t3TA77/7XqrBKe1RZuPGjVvS+V++fFXyt+//zQ/i3v37auj7r776VTXTvX3nbvz+//P78fqbb8ROqXSK6bTliyW2+ns67AgU2c1gHX7jq1+LF7/wghz/YBIq9cE1B79BaOK+nmiZInBiUq4yL2Wi9VmQ/c/0NU4IZNBQK9D8uI+pMN81oPMUgMoAKc05v4/SHb7Zp3w5WLerIhsVG3Yt0/lR0EkjbDekpxaLTcwS21RTqVaiWGebvdQmBOhMgFOgU+ZRbpViMWuu3ZTOvsJwk/3yY83BcQ2sS+yf5aSJoUtTGyCb5RrVlZBAcUU+mt8LWXjVTTsPUe1wVcYo/dDSs5ohTe+p33liyeVHkZNJwuaZQdUm6qJ99h4DUQPJhkaXBGgDV+sU32NtLaf/nSzzswyuol5MFuQET9KxHMUx2Xuy8hgXkSFPCa5q65a0JwI6Kyx77nmYb95EWXZuXV1ZjTt378qplnshIDg7Oa6DjwMSqQ5AlNpr3Ao5AAFe/B332sXFefe6FNNJNhP20kEhc6q1uTGGzwyI5URGKFYYg5B6gCcAwbV1gCAOtBFA78y06rwWV1dje3c3zp6biosXLqteiTmJvFagEyfLIqBzR4EPQRdAB8ZsfXUtXn/j1ejr740XXnhOGX7mGuAZw6K79+6ndgOAzl1Ja/t7++L48Fj9ibfWNiQ/hKXoIsNbLivAJYCAIQAQkP1/6+0fK8DhcOcAz+6KOHxzwMKIZNBJdl7rkX5/TZaMcZY0NtQrCce8IUAnEXDn9i2dNRiDrG9uxNLqstwNCbzc38wBYoZFck3U2j+KH7/9drz6yisC4y1trQK3BLAE5LAsBulHkpXKLsKXpMBhD2Zkr+g2E5ynctIkAE+mPOwZjXgbAFjZv60+qg2AGTMMNghEcfN0TRVtDewamvtbZxMiN4FvkcMrCQnACbW/SphoT9sX0wn7I+km80uuzVYcSPZIK6iGJrW9UR2dtkSuy+onlB2SMjc1CYTDCACanTCp9qBjRAVYE2gV8K7N/SLfr3dfUq9r+iQfaX2epEQI7JpY0YJ70z54cEegE6aT3JTAz96+9gKSMNRLYxzU3FIfq6vIRXcVfFITy/yeffxQtZLI5WiHwb5NYkd1k4uLAiUwXAT5XT1dTjAlaTB7K4CSaUdt5u7WTpS29sV2tlM/W9dmZ8lD2kEhOa6Lze3dWF5bU3KHgBuzIOYANdR8j2ASwyASIL39fZIzcp5Tk7ciJ9Aj7X0n+yUiohQEw+y1R3NrS2wV92J+ZUl1yt1qhdGmFBkutjDSPDvaIQHC6lT7i3ttt+acDU2cZCDghu2C6dzbK2k9UWPK81S7pgqgJHCuFxhlHgGS2SNQc/BoSc6wN/A5yBwBiHwuX3yOpZMwnbCGu9Hc2KyxZg/QPrqPwuhIPRRv3LwRb731dqysrCnwpu3M8MioGEHNM5RDUg/Q6sL1iTwcwBVrgDm5vUmblnVJbelnzLqm3yMt7ADIDuaQ41aTXIAevtnV0an3MaA2OFVboQO3qOhUm5c6qS6mzp6LqbOTel5Hh/tSujiTU1UTMe/kgovEdnsrWppaFTvQgxIJK+uDJAHnBfsiCRnOFD6bvY+9fmtnKx48vK/62CtXL1dAp47h5HPA9VBnCxPI9ar8qrlZc8bS0c7k3GxDG54H896gc1O/wx7GaznDUAkAwBgvgBbzhDmBBJX36hvoibHxYdUGA+h5jhdnLqq8ZH52Lt7/4D1JYdn3SXaMjk3EhMobWsQaPnj0UMm15599Vqw4bKYNpVzXyVgBzh4/fKRz5rlnnxNoZBxpgXT33i2fnUpWhNYZUtgMOlEe0k7sg/c/VP0mpkBXYFUb3Qca0Mn6Z7/nzLHMmTFzvT4DCxOPLJek4eoa9a9LsbhE+5q7MbewJFNI5omq24jnciyW3IzrgsQxJlGNMdDfqIQgDubc49LSWuxuwy43x/EJSTAnt23s5f1YYJaYKJkxuoc8TuNmZ/kZa7Lwe//pd074Rs6SZO21hHJJXmsWz2Hdz5XpZCNLm+k/LOj8qESY+7WRkAOLzIBknXOhzgezYIKG5vMynfyOa0eqoflPBzpr34kDUFlcFQX7XtiEWLAbG2uSCL3/4Qd6otefuS6jj+9//4eaHL/85S/HF7/0RR3W9Nv6L3/8R/HGW38bO1jGJ36TmJrN1G11srzYRjGATrLKLIJf/qVfiq98+ZdjeHAwmsiYVmS0CWDlKB95VJplFd7XWQC3AfgnBTo/Rl77BEg8DTqfRDgfldv617MM9WNQZ/4MHcK24Ze8kXolMV6eQ+rVSQNr9aazU57t+rOhUEI7AvXSSqfMF8AJWS3tEjATqoLO3C7FoDOBxyyrlgQX6acNqiotUWrGhIDIctIEOjEm0rDkOs+8Eqq14MblZjHS0ZgA1mk5/UdHtzqajsr872wYZPDvb57qupJfmuqdZfKTPlvtNFMtrZ9UYh3ZJ9VSIu8jFZtor5fEpuhwz4mz9HgrILfaAdd7HsAOAwpYSwIVtUxJ0lvVtWXEnq8hJUSShJdnLvv+ittiScwR2WXs15GF8e+OdvdEI9PsthIH0an+X00KhnNGlwCBbK8YLNoeqBn5kSS2sJ0wHsi1mhsbYmiwP0ZHh/U+YnDJ0kd9NNSRqHOtq2Q35XKcxZzh2hXVly8A/nZ3Y3LybMzMXBKgxEGcQ60EwD0BdO5KXktAYUOGHjER9B197bVXFNC+/PIXzBgncw9eS6P11fUNnWmAsL7uvhjs6zeDhGEHPyvjOIrbYZ+CEuSMSMx4f4J/Aoi33n47evpwHpwSoAGIEAg8ePBA601tT1pbzXTuF50oPcHhley9a7MAnQTCYpNKJX3O7du3NBcx5NnCeGlhXuUNljg5k23FgLk4WF/aQXBev/POO/HDH/5QQRwmSEgTAZ3U50nKtk8A6sAANklM51GumS7ETnFX8jVmFME6AbjBG3uGJVnMB/YQriEb8lh2DjPQoWAHVmRlbU0BH4YegEXXLSczomScZfdaB5mYqRDk9fb0uIXMwb6TaerZSIsMXGWzLM9MjB2mI5oaAa1mOqUqoIUPZTEC9k267gxqMRRCaut6uCOboOn1ac85thur9fx+ZlY3sbZzSYJfrCw+/TBTMoB5TMKF+b+8tBB3792I7d11gc5C3XHs7RQl6WbwMJPp7qEnY4cSVUtiP/ZVL4YxCzWAc3OPNL+HhobM4DQ16t+0q1hMQIR5Pzk+IaMkxplLZy4zBgLHZGrZNkoHsb+1HwfFfUlse9p6o7mpNfb32A+obyzE1m4xNnd2ZRw3NDIqIEdSCEbRJ3tdbOAYengQ7Z1d0d/bq9pEAN3Wxrp64pJgGukfiBZY51TvSK0mRoT75aNYXFtRjd/AmYHo6KK1znEUS3uqK2NukfgkuaQWbg2NAm+Kv5QAyePO+qeVjv+EhZI0vLFJzJzcoOlryzxuho0qiolqbWkSSOcHrDfiIhgytVxpa426hmaBQz9beq0aVLLPAcAYXHpQUkPq/qehRBYJuR//3dvx4Qc3DIJQcNQ3iAEkdrI6ACmik0bstbCdnMFWHWC4SO9gWNUdPevz589rX5zDMXV+QWuJa0JZoLZcydkWAMYZ3NXZER04NHe068wnuUGSQz06SRQ0YDbUI/koawKTuL6+njgoAbyzUR7KHLuY8h7IawFvAG7ej7VMooj2HpjZkKgiwdTT3SXp+drqmtaO5bUnsbW1EY8ePYrd4nZcvnxJ81iKoaRyYg3z/twbexZ/Z46zD2SZLfswoIcx5PXsCTwLuwtveL9CPptAJxJgkiK8F6AScCrQ2dEh+Wr/QE+MCnTuxMrqst6TpAXJR4CQQN2Gay6Ze4C+qXPnlZAAdN5/8ECO7tevX9dzADTn5ARzitpbmM5HDx/KsO3ZZ5+Nq1evah97+Oh+3L5zU2UUJNKYJzwz5LU4lANm2Y05w957732dJYBRQCfrG1BP6QugVAx3Yjph79nf3C4vxJ6fPTulZOz65paYTljamzdvx6PZec1N9t1sCAQIpTxKcnRKd+IwmhuJ29uiu8sdDihLkKnV6masrW0FOXASVYSbqCQ4h9hD7G1oQyoSwtqzk1t4NsBifW2srUXh2//pfxPoVKG9Fr039FrQWWGnFPwn8Kk/Eiv4s5DXZp4/AY8sr60EaekgqMIyS3Hk+FWpx6oG6t6nPjlwrwVpmcnMujQWCJuaW6bkYlsyVu7PSZbQ8trkzvmZQWdiIbMpi/m7FAA/CTpPh9KfJq/VO6UeiLwTjFD1HX0ozz1+FG+9Rf2PJUtssMgnHjx4FPfvPZALHwZC0xemddhS2PzH3/mTePOtH8W2+pTlmk47flZAZ/5griEZOrA4X3ju+fj1r301ps+dk5Oae/vl+tdqbQ39xDwSlUYVBi7/lEFnhQWrQVa1IMuQpgJ4nnx+T3+elp9+ylsLYAI61eSd4F+mATU1nal2RYdwDeh0TZaZ76ytOclmIaL1yCbgWomDrQ2FzIRyeAJw/JoMOiXTzW6zitcKAhAVA5sa0xzJ+JJ5jmo8kqRNQESZhZx1/SiTfUrxkECt3XA9ZzTPaz63AjnTfmWVbzWQtJzVwLM2OZAfV1Xx4N8zA5LMekxZVurrVJOpNzFNkpTLqTDVDr8mvNI95kA3A9+K+7NWrZUDMImwMpi9HB6I6VRSIcuoc617pRbNK10tA47tRo0ZBAcZASPZV2SmBB8wdjCKHORcO4GJ6tWonQLo6p1cg1MB1yd2bcySbhhRuSYz98p284U8B3T29XTHxMSoghtagwCY6BFoYy2y7nuSurKvXrh8MS4/c029YGeXFgU6xycm48L0TAz0Dyrph0kBUj+CRdgF9WkrUatcrzYdyGsJjACdSBF/4UsvKwFAgDjQ1x+H5bIOctwgGSWYkt6unhgaOKPzbnN9PdZX11FDuvdnf7/mEuNErQ6sJIZEBN3IawmIAIQ2ErKBB5JSAh5kUQROBBeYU2SzGgJjAl0O/Qw6c50w7p+3bt8SG4lkEuOjB48fCYACHFnf1b3Ccxg5IXVwHOw417766qtiZlvb23T91ArRg5P1yfvCjFKHtl86FOjkmll3BPiAAdw2BZ4wG0tMfQad7iPo1mH8zMya57/YlK4utd4hEAXYE9QhN2O8sqqistaoTW5skBSOuIPxZrwAXCQKkNMyDwFScmXU3mYX22xCwp8kKM1oIgXGnMXy4CwL5v0J+Hl2BG5y/2xu0vylLo5AyjL/fPTaIM+sged/Ljuy26hLCbyWT6KMTDe786IOE4tzHLNzj+L+g1txeFSMkwJ7bzn2t3flkslYYKQk0NndrvtdWp6XNH58Apldl/pRzs8/1vMS6CRZS9/Xg5JkdpheAXBI6I6Ojmj+MX8IgL1ek0PoEZTSSTSc1Ou/o+KB2M76aNSzw9AL80AEdYckCgt10T88FNMzM0q6sF9sbe2I5YPpfDQ7K8kew8P85d7LhyWpPjAS7O3ujIvnzkdbc0scICsH/MKsk3CgX+ZhKfaPDjwfAf1sFqlfZ0tbu2S3XA9y790i9bywlWapkV2yPwFIqevmnpnHzGGeLWwpSR65tR+51AAzLcAAcQWSUlg55hJJK+YIbC4O1DLoyb2hU8sszlQYHPkiAFKVvOrTuqfOkmepVhZLS/He+++LWcvmevZwQ/ViV2ViKMmr94rR29stVQnvRWxE8kJOuCUMx44kpUblwRRDskr/S1qEAJ5kxEWSC+XHEX1R96R8oV4TUMX98FxJqFHPznXzsLQ+2zD+aYvt7V2xY2cnJ1T6kPss4iguoM1/Mn9BDl6yNH9tXfsa0lyMrug7yWcbdPboGgCdgFXUH6wBajqpQcQp9vKliz9uE58AACAASURBVAKrrDOd/exdZdyIAZAbSmwAoCtAiuRQ6rdrj4QUFSaFV261wn0SazCOSGRJspHA4n1hBtVP9OBA8lqSYmeG+mNodFCGPZQAcDZQi41MHfC7srwkeS3XJrfls2fFOpNkYd1hGMX+cfXaNSUPSTocJpaTeca5Cjh89OBhrK+txdWr1+LqlSuWYD96EHfu3oylxYXU2qdOJW0AWxh0QCf7x+bmdnzwwQcq1aDG+9Kly3puuMiTgGB/5/rAJErYCXS65pVRQtUj0NnUHBvUai8uqkXWzRu34u79B6rpBKTbsbZePgp8MAmzOuo568rR1toYPV2t0daak/K8d52Mx7a3UJ9wdrC8AZpWIABCy2X6cmIqZEzBfsRc4vkxT0ioEKfB6Bd+L4FOFX0n6Yo23Fp5bXK5UnhXwxj8rEBnDmxO1WSm4NTxT5Y1psBO+z4ZMctrqwGiWYUMOI07P4UxShLHHLw6yjIY4iDLEqrcQNX1nXZ/cuYGEOpg8VM+KcGRWtCZAWct6HQm+2mAOdei+I1qAapH0HGvKUFNGVjOxHT6E060Qbz66g/jvffetTGDX6jFjynDV77yK/GlL/2CehuRjXz46GF857vfiVdefy22ikVlBHP9baWuU1n4hHb1TWebOfhZeN/8+tfj2pXLielMwX8lnK0yTRk0V0Yjgc50oqf7O4XjTqO9PHS1wO9UveTTweHHfbc2caGauUprjyfH/qPv4I1A2tXKs/rMoDOBqadflwGQDFwEEmwooqbgAJIkW2bxy0jo4FAHvXrXKblkmZhbpiTAmJnO1G9ToLOuUYAT4Im8FtDpz7WomkCs6mxp0KcVwAEOG5KCME1HgotUo52lpwoixRQ4k56XIYGwCYfEQqb1qwA3sRCa5tkMpAZ0VgyHUsKpIqtVfaWDxbxGbYJStQX39z13K1+pn6w5oRSI5lWczIXy9w04M+Pv1/seqjW6yaekuj7zeq0oBVQZa3BMUJ9cYU8OSgKdsCsy7EnJBWFfW8rpswlIZOXPwSvn2TkdVrkOhnpIDm0OBNcTAeTsTawmzzjQpgbzjFWWQmMSQtZZTBcSSJj15FoLSOWaJCFLJjntrS0xONgfw8Nnoht2D2DAPlm2Ex49IjEFQaZ0fmZaoPO4vi4eLczF1s6uWIWZCxcF9JADkZsAOHKbAC3YRw59ni8HGqAFVuONN17HSiS+9MWXxCYQFMhVNEJGHwQjBK6ATpgPenUSqAE6V5dXo3DkmiVqd9jjaLGylUxbBlO/0Xfee1dBLkwnAQ9jxHOmRhZQOzY2KukZgAvGoeKI2tCoYIUgR/Ja2hwQRNNyYncnbt26KXYJx8O9g1I8ePTI5iV9vZVWHgZCnldmfYt6f0yMXnnlFTHYcq49M6QenQBWOWKm2m9l5g+O4uCItWc2vqGpWXI+5si+QKJrOjnX1Huw0Rlv4gPAnVU/VTdu9h7MRqgDxoVzQX1AU1sDsU55HqX6ZtVd+lzl2gAUAAt6TjJ/CFhhwSUBVO9Mqzg0PwW+U1uTSq12TXJYgb6VSZbXNrieuMnKG5g3B/rFVAeHpDIDST/HirxWYYAao3q/JDFDbTuslVj01NczXRvXRUD7ePZhLCw+jihgVoPDaTl2NzcV0PM+YtJ7ugQ89/d3Y2llIeob62NiYly1ntz/4uKs9nUkg2r70dQkxg4GB8kl40JCJoNO+iLK0fmE1jSNAl4Y4RwUD6K1oTWG+85EW1NrYEq5u1WM9dUNzW2VQwBikCl2dsf5mZm48sw11WHKBOukEG0t7Vp7JJ8fz9lVGck8yaYTgC4s69Fh9HV3xeULM9HV3iFTLupe2Yt2S3vRhzPv+KgSJYvLC6pdY55193brs1jXTS2tYuFZ//tqy0FrGYJf+oe2CLzmekvO1WxeQjKEmEymQZLscx5i4GTdVFtri6TblAvAzLLW+B1qwbt7LOFVdxSdB3YpZz2IgJFaiMQHNfvNegawm7B/jLHcdJeWNIeYw6yZ/QREkCPzmgyykXWSADl7diLGx2m/0pHUJMUo7m5rvhNzmalqULILeeSDBw/1LKQWSGGH1j8JogJlM7Troo50WNdBuxK5u0p+6r7PrLPz5wCEdWIgYVxxpOUZoIKgtAr1CIAt9xbmowD+JBUA7DB8MLjsoSTTSDSx9zYU6gSGGCNcvbkP6iqpX2SsLs7MqPUTyaycTOcZZYfcrIpQGQqEV9rfckJHMnrWDRLZvj6dJSREuGaeD+cD5wRrgb2Ea4MRxHAI4A1Di5x9aHgwzgwPKBm4gtT74EB11JMTk3KVvXnrpmr4KUdg74CFpC9tZ1eP3g+mk0TJlatXpcBRIk+O1EhsSzonAOiPHz2UAd2FC9MicJhr9PPFwRZna0m7Czh5t8To6LhAp3o+K8m5EzdSL2wSTshzaXlF4hjXecAyY0Qyh32N9wBo5wQ66oepqXNSgHDG0qKM3tg3btyMW3fuqayCNUVZAq7w9OAVEaA8Yjka60+ipbk+WnHdrqMu2nBCJQmHnBnU/pKcpozB/ZFlRHpcF+QwlVyW501BDtOw0naZHrCShaTxzk4Uvv0f/8MJtLQYC9z0VGSsnLTrMTLrmcO1FNhnma1xQbXnXm2gnAMvJw5PV8E5LkwTMTmu5exiBqFmGL3x50xpPnQEOhOjVgtW8+efArAV8PkEWMhJzfRLtb9jcw9nOBkfMzupDxjF9UmO4LdOgeqnY5HK8Oh+MjtyCkB+FLpmhiAbtXwc6PS45XF2pkK1XqkdAw+dRYfU7K++97348IMPlLljEjFRn332+fi1X/tXcfHSRQUFbGyr62vx5//tv8VffO97sbK+roNToCKBe99Cte40Z4dhgjkscfD65q//Rjx//Xq0tTQnppPrTIZMn4YDBTqqQKAK4Z72i/meDRAMTp6QT37a533iz/M8fHpS4CO/moDJ055XBlUfZTs/xkgoAV6/FzJWZGYGnaqpU8YpsVOYRRFcYURDllRBnlmBDDhzn80KLs4MJKBPJkGNUcCIoJHNqUFsp9jICrBkLZApy/105WPsTLtyzTb+4P/slOs/xTCofrzaFy+DTgP1VNxemcn+TAHODPjynwlwMkX081zzmPekBPy0PWXAmZgMG1nVfOl37czrP72vCUZKpm5trozVKhK8lORR31sAgZnQdBlpx8zcfTWNVM0hpqYmNe1QLP8l+rGsVoEdlvtJzlc+IpgwWJQBioLxYwUlAAmCIPrsPnz0SIclbB2BFkEm7KIarCdTCm8LOi2qhmiJdc0sENdCTRn9AsU4qG6IOXcopgOWE9aHkWIPAaDCdnJYDvb3R3/K6hNIEUgqU39oFpZtY3xqMmYuX4rGttaYReK0tSkHzQsXZ2zzn+r1XDdi+RgBB8Edz7ynt0eNyjnM//atH0nO9PLLL6mGD3YBMxaCQUAh7EF2Guxs74zhM8N6RpZGLcfxwYmAJMENwAVGlro1/i7b/+NyvPveuzpYcdhVTVbyFdD7Ly8r+EPeSvDFmLsRvet8MRlRbRm9GpNBEGwCgc7tW7d0D+enzym4xqCEFgy53YDnVdVlHuDB77FH00MOppMMOU6WQ8PDFdDJ5yrzrJ6+NOs+cE2nPesVtDGWGLkwT5BbiTmUQy2tUUgYmBGU6kcSWYINn3uATkA/RkID/f2ac7Pzcwo4SHqZ+PGa1h4QBQWRAgti2OskgSPrz9jn9hfZ5VIJDlQcBZygUxkBA5pqMNkveA/uw9Jl6t4abdhEn85m17IzTq1KvOE2TG9Kn+06LXNiK9UleRdL+wDtvxRnWCbsoJgEn2uSFYew/5TLYiRwqdzZ2YiGeiS37AdHsbO5oQQEcxKw4cb3bVHc2xEIQ+I5Pjkm0AkTsLhE78KSatUIqAmCD2j4PjevNgiYQA0PjShoJgwhwUQ9GUkkWsiwzg4PyrG9sc3Vx9mxszE2NBqtja1R2tmTIRZsNIqkpuZWSfF41hcuXxbTydgcHJXkW9HW2inZ6507d+PBw0dyPG4gGc96JsVzuB8nhweBGwDqAepGGQuGlGdHvfLA8JmYuTRjNmdrU+68a5tr0dxqgzEZ9hzgPVAv8NnW2aW+vSSteY7yo6CHZ6mkM83qHc6U5KIul1w7iVvySC31sVhAXEIJePk738dYyLJ8+kK2pXiG36/2VYahkeHNoZlO1tr2blHuoqxxesOy9qlzp70cBi49vf1aUwC3oljC6vxgv0ZlAqAliUQyiT0CVQZrgPkNA8s1Tp2dkPERwGptdUWxGkDPyS3mWTplOYvo+VgoyEwKZoxSEMAWJjoyE0p7D0kjFBR9AwNiZe/ffyAvD2I0xh5Gm73HNXgGtFa62LwIYPb89ed0zwArEiiwq4AcvogRSTkjCWXcYC4Bolw34AlAyHvxbCg5QLZLTa77gW7LS4Akxf4htdzELCW3MFJZAS1G6rVHkISZHJ+U5BVQT+kQCTJcjIfODIvV5Hyj9pFx8LMGlGMMhJv3Ga0rXNmZC+fOTcWli5f0fN97/z31WoZBJV6ipnPm4sXo6umN1dUN9bDnrL1y6aJYO85aYivAq0DnJkznSiwuzKtnNAnXa9ee0TiThMOdnJZk3DNjmh3GuQbmAl8QP1wD+/jAwKD2VJJUGPktLCG1XpMUWw7oAp0kZXDvpswBubBBp+bmGj2ZYUgX4/btO3Hz9h0pCOTq3dwi2TsJF/ZOxaB1J2lvh2xjjtEKjhnmki0AJX2ZmR/sqyS9aC2DVB/wSgzCtTAnYNNZF7C2gEw5nRdwLqfuOKLw7d8BdLrnFgeELG1zDd2ToDPHaTV9Oj8NdJ5iJ3wEpdDUoNOsYnZDtRGAN/1syFHlEjS4WeL2aaBTb+Lg8VQtVW2cmV6Tv2Ug7M/LtZssdrIrMlsSFW2jggw6/eoaduR0KPux/zLorIaffuHHgZnEIFGnUXld/t30e7mIrlKgVgM6YU8KWOSX3Kfvww/jR2+9FXdu37bBwTHU/EB89atfja98+StygOSLyUaW7Yevvhbf+dM/leSL9BgZS3X7SQkBSwKrt6raPdnt10t29a2vfz2+8Pxz0UqdhnpxPj0Qf3Kwqs/js47vadDpgOJnCTqr7NVnesy5ls/c3alf+bygs8rKZeAHaDtSJtIytKSjT2Aqg85qyxSasWfQmRQCWRqLbExqJwAnY42zmUEntZ38V63azW1RcD0z6DQzWVOHyb9Tw3LNzoqNP1k1GAMzJao5Tn2jqiRmXgN5n/DnufG3Z2X+/6zI5d9V0JmGWVI4g0IlQrKENVnJp6i7ZtlVPzcnTiwbdhJH7/VEbbF/YJYws5zie5M82gmZ6pquTZikmVp992TGpatWyr0soxKBTUCdQOdRlI+o46PBues4ssSRXyFr/O6778WHN2+oDiW3GkCuCfuJDC9LMvM16rZyC5e8Wep7vm+mCHVoSJHoq8j2YuMg6j+R12GsVNLrc//GxnrX0gEGCaQlccS1tLFZATFBvAezEGdGhuPi1SvR3NYqpnN1Y139KpH3A7o4WOXVSx+w4xNb7Qt07mvOETzCIJLZ//HbbymIeemlF1WjCuhEnsghDWuAVA0GCBaho60jsJinJml3e0f1OBivAHIByhyU7iW3KbAhqWohJGVlTVF7RZDjWulG1bvCRMm+v58AlOAL2aP7tAKKYCQINjhPWpubXT+WAmn2YpICU1NnNWUAncj/AN7uz5cYcNVH2qqe60NiCMgDdJJsIJAYHRuNyamzamnAPszrkFPzWvfiqwbrBBAEyWT5d4o7UhDwOwDM9vbOaO9o06mUm7s79+LEWGZ5uSfGg9Yy9FGlpxwyPH6HvoOW5Bq0AVh570pteb3ZTvrV8RxhiwnAZVR1wn3TLgMlB6UD7HEeCzs2em1bwkv/UDvWCoDiyo5raRP1gSSN3S6M85vAU+1fkIkmGbn3odS1TEmn3KvTkkADZfY71AVHUT5xWQPBHmPCeqBf4YP7d2N/bzsaGzE64rUHMorBTRnjJAJgmM629lbVvGFe4j6Cw9HS1iJ57dLSvJ4ZgBOmHmDGvJ2fnRd7BCYYH5tIoLNO5k0rS6sCOuzdzfQujbrYL+5LCtrT2Rvjw+Mx2DsYHa3tugfAH/eLfJD2Sbhb0odzcmpKDNLB4X40NbdFS2uH5sz9Bw/VuJ59pKHQIGDUgzyR9ifHh7G3ux17kuM2aZ5jNATAgIXt7O5S/1zUEshk11cxM7sdaxtrmg9cEBJ62nPRd5NWLchtWV/UU/OFoRFJDBm3ZIWWQi8TE4APJWKKe9rjWL8w71kJQaLHbrI49zaldhNu1UOS1Sodu7h6nZjlhLEBhALMmNMAJlq5UJOHhJSED+UASE9hNulJCmOF2Q6ABLUFZQiS/5YONAaATlojaV9lfRW8d/O6qYkJ7WmUCwA6qRFkX8l9NN0uhQQefbLdK72zsy36emmHchy729uux0ysJfsQ5z77Ci1xKE2gHztSTvWqJbcp51ozMBU3UjSU6axlHK9fu65SBWSkMHy0FentM1gCYFB/TUKF3wd0UncJcOaLzyf2lKnZ1paScTLUSYqdoyMkzEgzUeCgcKD9VllqH+JFNepI7F5fb7/ug9pjlQo1NskwjSQM0lE+ZxODq5UV1fla3tkdE5NjMmraLe7IjIszFjkzMmGSWahE5uixWdqP+saGGB0bj5mLl6KzuyfWN7bi3r0HmheAThKLNpxyyzqe8yZlBeqNuaD+vbz3tatXZYwEAIaxnp+fdY0wZ2oLba3OCCSS5GQekqi7dRsn3bsCotPTF3R9ufcoXizcH/OFRBRJE5QzPCfmNUlN+lu3trZrHyVBBdvJuv3wxi3NSylAKG9oaQn61AoIKkQx6FRMrxiG1i7uDa1SmsND7dmAaFx3v/jSl2J8YkIJHC6I+cN+y1izTy4vLcZbP35L8Qg1s7xGbscQid/+nX9fYToNOmtrOjPTmaWbVczzWZjO07LYqvRTTIKj0YqU1aEZjmqJcUhtUzwIBkCOIXMT9E9nOmtB5NOC/Nqf63JqpLgVw6BKPZwL2j8KOj8j6/UESvl8oFNRvOQRKfatjEclav5E0Olx5TB/++234wff/4GyLtD0BBBsQHWFhviVr3wlvva1r0ki5uDE/dA+vHEj/vg734233nlb2SUxWRWmyD0La7/cUsUyThrc/va//lY8/9x1sSCu7Mqy0ycG5Yl//gvorA7Ik6BTcIiNWo3TcRBNtU9pneSWKfxMDeMVjJ0GnVkei3SJZ5pBJ9IJ13U2orWTBCvvCqplTjJUud1KguYscUVgnl2fEqgVU+IFloK/KiA0+PLvAyKqfGCeI7lmNMmK01wjOLbsNSelahiLxHoqxVUpo0yVn6nH5inQqeDlM4BOb0BJCZJ7keR2JXxa1WHUgDOv1rxbVrN2T4JOryEDC7dMIRpw65STw1JEkrEdlUtV0JmCZElsT07i3r378cabb8ajx48FYHhLEkTU7BGIcNgT/Pj1maWt1m36ms3UCiBLWkgdGsYCbqWgWi5aAAA6j0oCnkcE8ccnOsAI6MistzQ1i9XjYOSeYA288mnY3SZgRn0bDeNnrlySyyWgE8YNR0nkSQRySP7VskfM+EmSg23qT/YYDmWcAHFrZG/b2tyIl178gqRqZFmpb+SwhIEj4UZtisyBWtvEdAKQCSQBnUe0lsARt69X68UBzKYmEYEgyo0PPvxQ9YrnLkzrs3PbFEAn709mn3vjC0dDAl32SgC3TY9w0WzQ+BBAAoBYo/fu3lGQRkBa19gQDx8/FiPG+/G67AhI/Y0lTXapJNiYnZ8X6CRggdUbGx9XbRggjrUnCR1tBtRTtqAAHWYLmRWAhnmxQHuY3R2vqboGm/v09um+mY9qi5NAcl7LJA8MqJuUXIR5o34YKdrqupk3ei/aQMzSXAA3c4TfsbjAtZmAa+rSCL6R5+VSAQWikn1z7rttjs1camuqUzkMbV6ksKFtTLsCIOSV2bEbBgVgUikxqLQasULdAcbpZBfJZZsKmpWySqMGdEqefhKlvWI8enA/FhfmZAzU2ECfSlQIpdjZxG1zT8+eeYmJEC2Ktne3VfcGCB0aGdI8RV5r+V9JyRdAp9jovVLMPZ6LpaUVBfYjw6MxOjqmZ7m+vhWb65uxuwOTh8EWY1svuTa9WZvrm+NM/1BMjI7HEOoBmYkca28AkK+tbwlUIscm2SPzm+OyxrGhscXM++NZ9fddmF/SXOhoa4/J8ZEYGuiPlqb6ONjfjU1qPsvHYqUAnew5tHlhTiKxQ3bOxlMq7qoGmhhE7SO6egQyOXMo6ZDRVQGDqk61rqBuc3N7S2AS6SuyTyfE1G9KcSTtXrgn5jmJ8tx+KLOcPFoAIF9Z9WMGhkSrixqyWsjSXZudWW5qWTrJH+YXgTcXACtFrfj0hRldJ+B0Z9f9J3f3aPdTEkCTFPMQ8Ol2F7jgnjkzINCJPJJ5jaKCOTI1PiGWi4TVytKSFBokGgA3rm+2hJq9qBHzKiVSCtGoumtLcHktwC+3hoFUgm1kPsF+wVrL+EheCtU57/ZBCYSmpA/3Sc385UuXZFzFs4eoyHWXAC72LeohAcb828C/aLMd2uckUMTP7LbvMiDWlBSFSlC7d/wx/6PEg7OP+mHiSPXKdX9qzhCktucuzEjRgVt3W3tnjI2OCeCxbpA9C3QWd8Ums4chaR4aGtT3mHckrZiTdrwtKqHAXAWAsyeNjI7FxctXxB7i7nzvvo3iZqYvyPSLK9a9pN6pW+rTuaT2WwBYlEHXrl7R2YQslppQmHL3bvZZSRlEbsVDoo+EwO3btzWvmPswnZwZPEfaagHkM4vPXtre1qFzrAo6uwRi+b5BJ+61K+r9+f4HN2JjY8vePQKtjdFKvStnWDMGf/5yIvHYTLPIJZ4pJTRHSuJcunQxvvjSF+PFF1/U+UeiRXtzyqirJEf9y0ty4f2bv/6beARZdeL1LPXq7/6H/+UEnW+WyLKpM6IKD5jQYglSKFiNmSoutj43ni6v/QjorAEVHws603spo1pT12mQ5jos97OjptONqj9OXvsk6HxSyvhJoDPXoPEasscqapb+OdeROoDKcrxPhk8f/elPBTpTvVyK5CuSRwcDldPTUD39242tD7ThEJyxwRGQkal45+9+Erdu3JJ5x2//9m/HtWeuevIlsI8d+H/7y7+MP/veX0pKoeSEallSrC6mJ6USErAgUGRhXLtyNX77W99STSeZOWoA/gV0VmsWP6u89mmgkxMCplPBlAxdzGTwRc2X3GsFOu1ea9BZNRJ6EnR6LsOCIIFtjBOCSrLAuNppXdoggdfxfPVnsoUy05nBZc4n2SxC2eS0T2QAWpmlBI81fTm90yR324qTbxUjmZFIMjcLYXW/2TIrdbysLrg8L7OOoIbxrCWfXSKWpbW+5oq8tjbFcwp05jrfXBtqCaRhtBn9UyD6CZbWj8r7mUcvS3MNOKE0MuiE7aR2iiC2YhylAj+zgCxG6q5eefVVZVuLe3ZpBKxw0MF22lHVVvramxl70aWJS05zJ+/9DtAsCcQun4BLDJPmGqzBQZRpa4H8l4MUyQ+gU7V02N8j/4Fx3FNLEzVlPymIKYBVgZEbGh2JcxenBTqR1y4uL6sfIMwZQTVZWwIN1aBSx7i3bwdFyZRoUm5LfNYALq5raytq0URgJ5faJJUFKCIt297cFsvT3toeI2eGlQijFx6yuYM9Gqa7tyf1MhycHPQEo7RXQAbJGNPP9Pz0tDLsNruoS5nyOdv3p750BGM6sE+OJUkigCAgp6aTzD1nGBJEueveu6/PGhsbUT/Dh49n9XqBzsx0pmNWUmqkxgl0zgE6X3stbt68qZrOiclJMZ0AL+YhmXwF7Kk+DU2mAQXMYHNsbW/F/NKiXCs1F+QK2h2wCjBzaiKfVFCqpSoD3LyPcB2YRYnpHB6WvJsgQ2wGLEAKlNV6THJd/oP59rh55tl5kWCbeltkvtm1VkxnNhRKfQRzX7qEEpMUVsXjun6AFIEy5xvjrdy2Eh+wzqk3oc5ys5g5U19VGtVZjcNZlc3P9FqztQTGJH94dgmuyDzkwb3bcnOlyXodzrUFtxTa3tqU7NutUrrFbjW3EOzuCGT29lOTN6TrQF67spLqNgcGbCQk0Lkfs49mY2EBeS3zsSdGR8aivaMrisWDKO7gMlqMrU3qfJ3MR24K8Gysa4y+nt6YmZ5RSx6eJuCMvZnAkRzU7NyCJO8jw0NiZEm8uNfkcaxtrKs2jDWyuLAsRgYJ/cToqBi21paG6GhtFuu2vbmpNaa2MgLxVkQR/DPnU3M/1VFvbxDkuy8iPTPrGpujtaMzGppbAvjB9kjfWqSca1ubAp66J8mazfaoNyC1mx3tUi1sbFl6DzBhHVLPSXxbxrVZbZRgrd1zlj+5NoJwpQ7ZY5LEWqoK9Yl1rWhuc8F+w+8BBG7euBmPHs0q0Kdn6P5BSaBzV/8VBZDNyrt+nnPYfWoBjZyj7l2UGX2+PzE2FsNnhgTklhYWtGcBoOgNarDmOkaAeIPONph/u463tiCHNvPF9eV+lqxT6ldbWtr13EnA+T6dyNXfFV7j6JxjEwgH/AOo82uO8dHRwCGWX2DvVV3m/r4Se5wvjFGuic5mpNn4Kx0wbp8hdtNjzdJT6zbFqU6CIIt2j0c6gzteVOOcrIqCEa+rj7HJcYH97t4+JSwwTuvq7FZcu0qNPq2I9veU4CN5B+gE6LPXz83Sa7okSb96UR4daowfzz6WioZzf2h4NC5cvKTaX3pU3nvwQBLpC9PT+j3mJoCTuAtJMGfK6spyrC4vx+zjR3oOMJ0wlrw3tbQAR54LY84eRaINp3YMgMAV7Ae3b9+NWzdvKWlCaRr+AowvZ45de/c0B4it8/nKOJKY4xxkLnZ2dktivbS4rHUL6ITdRkbPoHOWqoyivl6JX9ZKpfWK1qxl3Khw6klkojdR8QAAIABJREFUFEIJvOeevR6/9Mu/qPr9wf4BrR3mNUSUmF9ULSnBoKToXlGtvD748AP5PlhKfhyF3/lf/+cTspo5AHVPMPdf1KT4KUCnZCdq4/DRL4VjuTlpRY7GhMpsXtXp0jynwtbPBTqFwdJHV68hy/TSz2rYzVoQqt5iiYlVhrYGdEpmkwLinx/otAlH5Y4q8twqQ3N6lB38eg4hyQCcW4dO0MaGgvsVLpB/8Rd/FX/zvb9Rtujr3/hGPP/cs5Iu8OwA9UhFvv/KK/FH3/2TeEyWSD3Tap0trf3PbqIeN2RTLfH8s8/Fb33rX8f5c1OWSWSmjEO9liGteQ75Pv6F6aw+0Y8FnarVgul0vVN+LgTouY+nWyFYfsbcrfScc48Pm/5kea0ab1LTZdBJ9hlIVE7steaRthZnmd1GJYFCgSADQi+dKuisPNOsXMh1kZqfycRDACgDv7wPuB60UluZ2cPaXq2pD2Vt8qvW7OS0lNQBqIBhzcZkgsNrSdXciaU1nKzWo+sVlSRcksJapOf3rHnTbCRlYJwZ2RwqV4W7ZLoz6DSeTjWdFXktTOehTDuo6cyOnnlMVduZDGV+iKHMPDVhbl5O4EMQj/EO8jSAihtU23nOzK2DQ5k3KCgnuVDQXAG4tHe0i/kSRFbLCuRPmAkhr7XElveAJcyJDX6PwJ+gHfMyAqijAzL9vGdnnJ08G+c4wM+Ox9T0+Wjv6ojFleWYW5jTQciBS1CNBIjnB/sgO//9kkASsjf2Ga7LgfNRvPfuu2pBwf4FAIJpdNuVekuUlpZlygB7CRgGdMI48l4rSyuxRyP2KAiwIhUCJHPQ8ydMb3tnhySsyHQBzQODA5W2KXyPbDbgCfkVn6m6RrlflrX21FC9q1O1MpKoploZgp6HsINrq5JcEUQ9npuXTJHA2c6tVYdkz+0MOstqf/Pqa6/GjRs3FMzAcmLqAcvMVCLxRIBIsO5MviWu1PPRk5frJNOPtAxAxeKFba5IE6nrBLzq7AB0cj9uFwOTgyqIlikDg4O6h4WlpVTT6f6aqtRWG5OGJK91TRyggTlG0omAkcQGSQWz8c60m9lMdZ1p3cKeoOzICTsnfw0elfCg3197u94PJoCEqxl8n2ckAkiaSrkkeafXuJPX3sOySWCOA1TTmVs+wLgeO+nCex4flRTIIq0lAdPcBCNKYodrLwmIAZzl+EktYTutIAqSglM7ST9sWASugRpIGBOeLyCcuUhAaNBpppO6SupuGbO+vjPRUN+M8CC2t6l3Buy7t6Yath+Znevp6orLFy/H+Oi4niNsECBooJ853CxpIWU3AHOuDWZsZGxcZoILiwsCcySomYcE7jAfGIbR7xHGbXxsJCYmxqQCuH/3bqwsLfs5tFI3WafEBAlSXLnZIvfptYscWMZStA9piobm5ugeGIjewcFobmsTw8ocbm5tjW2kukhQswmaAveWZJRFXXGH2D+YdvYJeu3i8IvEn+sAcKp0LJVt5VpRMdepvVz2RACAAcSIjWDq814KOJYc8+BQ90lPcxQSAIczZ4bFcG5u7+j1AF8YUjnhHrpfIZ8pp9J6EgIkhL2Xc2aQ3CMZMTI0HBOjYwJzMGYkEOkjTOJONcRhEEhSDJazDvnjsX0dmhpxRYUcoY8iDrEwzZv6LLG6aj91olIElSzgcl4m6Zn6ayfvBCd2faZI5nqCHLSl0uZJ4Fdy52TcJLdpjGey0VhWuuVe1dl92vGJ+8Vn5WMqmSskphOvgkAZ0hgdko+2RBPr7uhYzuWMy8GB+73OXLqkXpodXV0x2D+osWW/xUyJfYgxA9xTRzs5Oa7EDvuVW5ccyMRnfGxUYGhjazN+8pOfSC3E/oeE99z56egfHFIiAdCIOQ+u5TxvM5021COhBEu6sbYq4IkkmuTaM9euaf1S35pr/jmH2GN43jDPuJ339PRqbwTUkny8ceOWGPALF2b0+7DGSK1ZswA59lSumTMqJxlYt5zTyGs580gOUudNEvDWrTsCnau4tzO3OeOJ3dgyZW7W7vVDX9wk4ILBdGL3RGcWZ+pv/ea34osvv+z9khaH6cXI3UkuqmUR7X/knrwn0Prw4f24c+dWLC3MC3Movvr3/+7fniD7UDApjbcNG04bCX0+eW0GegpSKjbkNRFeNgD5XKAzJ84S06maTljHZH3+BK59ksWsBGhPSEErwLQWfCq7mTKdqv2wLEj1I8hs9JkpKFZdY+0dPwVhP+Vbn5/pdA9EfTk5lFjNWtBZex2ZcXEWTwdv2nC9ueIUhptUMf76e9+PH735o7h08XJ86Re+JEttZTHKR2J5kWX94LVX4w/+6x/F47k5b0hpHHOjekvy/BmWSNfp4P/Sy1+M3/zmN2JyfFwBLZmrLDt0sFtzT7XjlNyTHQj8S03nx4FOMkgErdLdy3TDk4SgQ6ATWRyuho0EY+4RZulz7rNp0On6ZzvTZtCJtJagVIwnALQij6UWiloYy3PcbDizkS58zK1UXLqXAFdysvWulR686gFSTWYGlKeMoxKbml3tTJnWqBtS3SVBea7jTOsjy28zu+pNMktI0+efmn8+fM30GTB/LOhM9ZQZwHLPtW64eaHaBdxAuna6V2FslekU4EtTHXktLGeu6URiK3YxBSpuxZH3xCrofO3111RnRHsMuS8eHihTCujUf9QBJofHLMvNh0jut6v6tUZnzQmykOMpC64mrDBGmBlhIISL44GymAKdqb6R/ZKaFYAnDANW8jCdZE+dwMNxcFDAc3RyLM5fnJZJxNbudswvzgt0Xrwwk5hODC/qJE3jfvaQc21vS8LFmAJeuEYe1wfvv6e6GZwWkXoCOgGBSJeQm8HU0BoFINna1CJ5LTUxBCoc0MVtM30E+2SRCUzIGHOQAmCQItFPE0dggo8zAMQWB77UXSGNIrONoQb3CUAD0GofTU3vkV0B6HOphqRRR0dqBk9dJZIv7n92YUF1Y2JNk7TMa8n97nh2XDfBLKAAhlugs6VZgBi2U66fATOxH7t7RQXsNl9xn0DqZUkqEczQFsDGPycy0ugfGFTdVmZljuWIasmgzPWamnUPBHY8ewI4AiScdxnnuYUFB8qwooBNOeJaZg5I5doIdJBFcqaqKXx7RwrYAepp5aU6TsapAWlxhHsH7uzo3l2rmeW1Nv0jEaGAjPcXE+2yHAK1XNNpVsaL32d9Pkfd11oGRcmbQMn3OstrxS0BJk8IOJn35djb2xbLyTOE3YRxKtAk8wRpWlF1dpyTBG+w123t1FweC3SS7Ad0EjADhDEjWl1Z0nbBeBKYcg8ki3DFxNQEExbWNy/qbAdYISFvid0dWNViHKh/HukD13qhLWJtwgZRC9rf2+fEYDKHwngFAHX/zl0FjMjlYTvPjIwI8Hnv2Ld8vqXVRjPHx2I7d7Y35ORLK5CLly/q2VJ7+uD+fZm6MK5qjdPSFs3U5QH690qxu7kVLQXLuFnbxeJ+NLS0xMDwcHT09kZrZ2e0kuxqc0336uZGLCwvaw9QX08SqarhbVKdKc+dv7M38LPe/l6NNWuI/Yw9LycnpJJLdcCZuZYqJPcXZI8DdCbw6NrDUMsj1A1HB4d6TriDs5cMDpwRI4Z0dXFp2S66gDm9h+XgjBkMP3XajcnkjLZ1NsSk/AVH6+bo7uiU2yt7ArJaauMAnezhYh4B2zKRaY4Cdf3qw03M7pIHE0U876bEnLu20nYw7ragfoq6X9+Xazpz/91cM54d2Emq2OE8q2NYc1lhmPvdknQVWZXWjHr5pgMvy2szWM3mNU5Wp3heoLMsxpMYhbp6WF/cz1tJTuFZsLYuYyWSWiQYps6fj0tXrkjR0NXdIzYOUIlkHdAJaGJckaifm5rU3oo8laQj10ANOoCUchCSXeztyGhJOOBai5kQDDaJztm5+Vhb21AiBpUL81pMNnJjaua3t1RLurayHA8e3JeC5tnrz+qc41oeU+e+vOwShhMSuo1qEzU65v687KeMz/0H99X3lfefnp6W0oXPwaQICXaxuK01wJzhjGIftYrjQGsJxQl7BuB2bXVdTtEYCVHTyR6vfVVychN8gE5Yf5mwyVEcy1r3eWfOMqbnzp2VT8KvfuVXdE2sa85y9kRef3R8pHOZ+ck+sbuzpfvc39uVM/Ds7KO4d+e2WFrt1//u3/4PJ0hQlHFMQb+ti6t9GC0kPQ0Qams6a4PAU2AvU+K53UENvtBB8Ymg00ZCLvyoflXktVm2QZ1FbZuD/BlPYc60aE692+l/VBiRDDpTY2iywnJ6So2uK0ZCFQ30zwl0Vtpv1N7Fp4DOHPAnika1qomBlgyjWIx3/u7dWJhbjMuXL8e5qSkFiwS1TCIyMHulg/jrH/wg/vA7/1XBBM9EtuSSeZEJc2bsFOgssCjalRn5rW9+M85NnVV2NImSq6/Ne9MTQ1hhkz4P6EwyX+cAEpP0j2gkxD3k4KmKrqtAwdjryRn5dPfa06ATPFTrYGuDBHrbVTYVMZ2H2rB0QCeJOBu6TJ4Sy2liMTGSWdpaMNjEQKhO1tqNUU6MQEWClthssZQJQ5JBc/qMJtnVJATfqsV2lSxnBqoJZDLnMtMpmV/uG8pAJQmuDYPSGCVAK8mONlM7TFe2Kik2UoFiNkAxwqosfMtLLd2vlX0LgCcQ+xGmk32hUlOW4HaS1fo55a+UmMq9Qp+699SwpKoJ9UgBOvkMAgkAJ/La8uGeAJ6k1OrGbEMm/uOAuHfvXrz++uvxaHZOz54xIQONtBZ5JZu+zWfcjoKgSFIbnr/qZagNcjYehkEHEXU3coekVuhIEros5+J6YHuQ2yKHQkKqWqPEasEiqg/mxlZiR2zQASPK3gCQ6+vvjelLF+L8heloaDIAAkRyuE2MT0oax/MhCCRQQvJGYGkDNNfGICsisLx584Zqxa5ffyaBzm1JqxSY7tgsCNMVjIQ4MMeGx5RNh7ngZ9ubO8rqc2hjRMQY5SbjYs06OhT0UBMEqINN5fNlnKAm3DcV6JK9dv/EHf3H+xh0Un/aGQ25hZAc0j0fyYRjRIMBBVl86jQJRAiMOHsYR5N5yrromcuo5PBQ2WySDdTeq75y5oKALxI8nrECgWJRQbQcp9UKhWfVIgBKUISjKe/H7CUIGRgkIDNLzJ6hhu47uwqGcSfMQRL3x/MhgUCtE6zq49k5SWzFWCq4IaHtMpicALKzaK8SkzBWkt62timYYb7ynjxTH+0OgC3ztXRQPesOaa2Ry2scCHP/SC2ZXxgU8XP/vhNvBKG5LtTRQAKeyRDN24HH2ImBdN0CKf67vLlPYOnKqt/c3FiJe3dvx9LinFi/1jaYYdYlBjK7MtLg2mWw09WhGmnWL66dtLzADbOzs11JQ0xHCFz5LAJWgCd/57zFe2FrazeKxZJYuKPDk2isp1dfh2qfS6WT2NoqClzAarP2CQhV/3p8HJ3tHXHh/IU4e3bSMlPMdw4OxHA+vPcw9nZ3vL5TEpNxbOlolxSP9c17UZsrAHdyonpZEmGEsJMTY3Fu5oKYTdohPbz/0P0rU1kFPbpbkJh3dMZR6SDWFpeis6lVa5ySDVhCmtX3wHIiiUaZ09YaHbBXh4extLEusEHSo79/UIDT5wwqBiSee5q3HAPqVTvQpxpaYje+iHvUM5i9MvX6ZK/yGWxJp1r0SAHic1tjKGbV6jjman9fv+aUWETMcjYxGnMid36Rer55uYQiG9Y5K0m2HduZm+wPzENqCwFA7IccxQAfkgud7W1+TUOD6jo31tfEGiuBQ59TypY4mzmbMN3ZhwHdVxIwjo/kIqxWRK2t0dGOQ/KegIfOsNSfkX2Te9J/ZUownKSQKaAUATxvrw6Wn9uXHKe+7F4Tel3mPvBIbuRM5nedmMkxpkvhfD7pzGHtoJZJx3A2vydFAujERRUZ+vmpc3H+7JTmZ4GzSTX9Ze3Td+/dU83s2MSEzg3WT083SYZeJeCRqOP0SvxKQmf63JQUJJQPIHWHLSXGhbHsVdscx9CYRakf5jqJnQM5Eo+MjQmcE/dSH8mef356RsQTcmoSeZyr29vIyje1fgFYPL/nn3tea5g69dm5WdV0WsUBS1ivpBjgmnOFsIHxscx3Vr/PGUjylDnPfsfZuLO9pTmDGiGDTpVZHR1qTz4/fV7qheJOUaoeEiGwpySVFpft6Kuaba9M10SniMkdDawwZW2gErh27Vp84YUX4pnrz8hIij1V++AJKhEUnxGHqG6kpCK2sPJOrsRbW7G+thxra8uxMDenBAptpQr/03//b05wPbKrpC3ENclqQWeS2NZGjhl0pnjwlOtsBSieAp2JDsks598LdNa61yaL358x6OR+TmVP690YO/cVs1Ne6tH5c6nprKIyy2tTSF1p2pSZwAw+q5GtEwDp3wnFZdbJUkAcbXFzJIij4XSvFiP3Rz8yS5DqtWj+4nt/FX/2V38pow+uKDOdCrKTk2b+ZPc0tfTtC1/4Qnzrm9+IyzMzOrg4AC1g/HSg7jv6HEwnG1xlGP5hQKcPqU+/dg39PxjozKY4drAly0XAIjOh1MfOSQPs4y2lyfLa3DalwkRmdlDPLI11BXQ2yVYfNuRIEa9lM3oqbFbJeZCjycZTiYBPYLBiNiWHwCyn8adkEGrGP9nBp+bmuaazFnRWEmJ6eZU5zPVtmeHNLpm18trKvEzA0pdSlSsa9yO3ra6hLNeT9PiUvDY1U/gcoPOTlRCJKpZNeTYiSqBTTkCATrclqDCLSFmSGZBVymY6sVoX6Hw8q4BToJOG6Hs2dgBwuq7PmXcd/pRTpOCCAI2AZ3R0WLVwaq+C7b7aFRxIlqU+jQHLthdHB3uSD7p+y8ZublnRoAAvuxTjoMnv814EBWaN3MKHGqmxibEYo2WEWMC6GMbRdmYmJiYmxVgRHBF0I8PkcAPocHjbmMOgk4Duzu2bcf/Bvbh69YpAF68j0OegJEjkQCdo4TDmWQPoerp6tG6WF5dVi8ZYcmirTpQAZsOtP/g3TCdmQQ8fPNI1Do8OyyCI/ZI9EqaT1wE6uT8+n4wz65Bzg58BPAkwc4IznzXY7CPRBOj1Dw7E3OKiglsCKgCiZfMOFTznrWQgKF5cXtJzx6Ke2lis/ul1ShAOkFTNlQCq6/DpzUmA0tLSJrXC2vqG5GEylyGBEAWxBwRx1OLlRCUAlzcgu879MR/oCciYIetCYgvAxciKlj08Iy8p1w/lGkmeP6wOcsX2DuSPrXKhpI6JPYP5yufAzvmzUdb47EBGzbNEEkzABwTMPYdtItQkcNDR3in2qzrOMEQNYvCY8zxbAUwtfSetnsz/2RDPqic5O8r4RFVLaoUCu1QsbsXs4wfx+NE9ZfgrEsc6wA3up7sK9JDIYmqDlA0TIQDE7s62ajthYvg+1wTLCbPFfq2axN7elHyvkzvt/j41ZJh42fSlrtAc5SMas1ODdRw723Z1RvJG31UF8paSaB7hCN3X22P2HSVLRMzPzsXayqr6aHe3t0suSHAOI9fV160gdb9EqyX3GlV8eHwsZ2AlndSuoTMGhod05vNjydhVH+dIsXxwJDfuvs4eAYiV+aXoaGqNC+enJeOGrSwdlqO5syOa2ttkXFegxU1zk9b+NhLG7W2dZwTrPFv2AvYAyn8EWutoRUEyqzt6B/qSvB8ARTsnuxqrxZhYR3oVJsJC5ULuew1DKVly6guczYXYg5hXxEjskzLU2d93vTytlTa3YnllTWwcYFVznl632gedmGU98x6MO/WGuPtmxRlzjPnZ09kpsMy8I7mHMRqJr1Kqo/T693lJjf9hqSgTq5MTZO4RTbCmqU+tlCblsqTzyOtPZMnjQg7MmA6PrJbROU2bpPS+fHau8WTe+1R0CYjWGK6xOQGjlmju5UtCJ5NXzEc7XqNqcKsMQAlqCTPnB0r2mb1l/FOCpC5Uf3ntypXoaG1TTbIc0kmep0QUicOt3V2NZU9/n/Zl1hfJQsaWfqyEKW2w9WfORHcPoK4cd+/clqkP78M6uHLlslqbtLY0K/HFusHhdX5hSY7O7EvDI2MqL+LfOMEio56ZuShMAOhUG5gk+yVJgLz29q3b0VhfFy+88IJKMHD35dxADYOy0I7mznWrRvmAdY1Zj+0aGTdapWAyRKsbxpoEB8lBPgOAydxtkxEVqgknUmhvxesxstsvsjdTv7sajx4+ivmFRal2NjdxGj400532ez4zt2BhHJk3+CqwJ12cuRjPv/CCakVdduRWVKqLVoIh4riuEKVU3sX5QSkBwN5AfCN2d7didXlR4w/wLPyP/+a/O0EyoKL6PJnFGNUynSn4r6ErPBVTRrAiqUxQIrOMtaCzprazAuqeZDpr+pDxTqeZToe0ObOfnRUzAKxCLf+tCq5qfvIJTKcBmsFENhdQPUdNgGS3rSS7SX06a+u1nryGT/r3Z5PXVjOxAjq1DrUK1hkSm79U69FqWaUEjjJArahUyYa5LsjF5HVyC8vNXu3QVxbwZNMk+/PH3/kTSWzJmNuv06smZ+orQX+aCxl0UnT8G1/7Wrzw3LPK6v5zB50OTD4b6MxylKr4tDojMsP592M6nwI6VcxNzZZVCqq7PSq70TXStBTkE+hLJsZhklumMI2UDMqgsiHqyBDX0yqlDqFYqBomuUPKZAvAqa7C5q5t7uPPza0M7AibGMtkJvTR0QOQmrkRsFAgVX3fvCYzmyqRUJL6+r04nMmiHto6PzEqhpE2y1ESJNeNp9pjX1l1fVXo2tw/Nkn2yk+ATu1dLL2ngU4B/qeoED4hSeEWKey37o2WJSUFMuWsLzZzgU5qJ/eTvNbtcfLBleszzXS+EY8fzyZZdZXptLGFW2xUAGeqr+HfBBewggpK+3pVN6QevhyQChgc4PF9ArSN9dUo7m65vlOmYi53gMWULbuCFTNbMhug1YHa+7hvJc9bdUztbTIK6erp0p9cA73LcEuEPSMhaqML/8dBz8FNEGUnUoBrp+rT7927G7dv3YyZmQtq0QDoE1jsxGylGEvLywKdOH2yD8kxtbsnyodk0DFI4X7KCl4Aq7w/Y0AtEcwvgJBD/M6de5JqGdjRvqBBIAjQz4EN6OQQ5/MFjjLo7MCQCUt5K3ic4nFmeXFhQSwt2eWhkeFYXrNLqY1kXEtXlV97vRC8MJ7U6sB0UpNE3enFS5ckV+a5cg2qgSUTvW/VAxJJTEVgGmGMMIphX0eaSyANuCH7LvOk1uYUG1iuwLUCXnjejCnjw1cOkPgedf/UQAE6pVCAMUQ1wfqkoT3ywJaWaGlqiZZWGPXmqG9qjI7OLu0jgAiAglxntTfYZ4Izyg6ZlokTaBGAOYGaTP4aqBe1tJuEBAG/5cyhoKy9wy6nAtBpB1DipdK+qbp+c8kIsZH7dKZenclhE5ZzbW0p7t+/GSvLCwJgTY31qa4u4qC0F8Xijvbl9jbaCfSIQf//yHu3JzmvK8vvZGVm3e8FFFC4gyBAgHdRJFtUq7s1o3a3pOkOz/jB9sM4YmyPZ+wIP9hvfrCfHOGY8NiOsP8Nx0S/uqPD45nu1o0URZGURKlJ3G9VhbpXVt4vjt9a+3yZAEFRUkvTHdNgIEAUqjK//L5z9tlr77XXwjuUzwAFTTTWVXfWuaZHjzZESWNvMINGEUjMqrFKand6qdtB8Zg0mDiOh+p4OqoxRwVtvp8O9un6NT1eESJOUvtVaPHMK+ewgEPEwuyJOD89m1YWF1PzCFrcVhqrjKXFlUWP4RxBW+3pHKHIRKcT2xS6W9BxAdFmhrjgrPNFM4JWJ8bbE+A5Nzmt+bztjUdpolxJp04iRrQsoNfpDlIfGxto0JMTaWJ2WmsS79kmyrQxy12r10UZpyPOvCR3w8wr2+8sLC2lpZXltCAw4jVgn+CyQCu/oO0WYpHha621RXeznW164qgPT1srIrtTybmSxXRcfKlpH9J1Bbi6wBJ0bFEVXdjIwmMUZ9T1opgSc/wA48V54tVsiO70VNRBGZV9DjhhzSvR5/zptjVDzFwt3ooVvBZLdE2t2wCdl0IJol7MduLdKmsandsuXCkCUSyUuBfFJHspE2thO0ETlWqzaO5dxXXWEGCHe8srsL5oek0yZyrPRujSDcVTxiwAfgBPzfs16ipWsccBQMwqSvCI843Xr4ylZy8/m65euaJRLJ5ZX8+kpTXMZ5MljGbUO+rCYwHC/ufZ4BVMUUUWRFPjKo5iNbL+8EH66Uc/EUWV54CFzJd+60vp0qWLYvZAp+XcQqUY4cxbd+7qXh1fXVNeDOi8f/+hfJOfu3qt8DeWTQ8CffW6Op0UjK5f/0SR5dVXX7FNzeGB9ASgY0vpF/uyI0AZ1jL7iqOAdM4DZmd5BtxfziDGFjgDiEX6WWY6NbJAU8egk3+jiCRrnPMX1I3nvMV/moIFBU2eBQAXWywKpMywSpALOnalIhr64uJysHFm9bz43Lz3iy++mM6fv6Cft5ZCjDWGOgZ7ncyH9UBuwJx6HYGpo1pq1E2zfbT5MP3spx8ptpX+r//9Xw5o8WoDhhpdoLZop2dI8zhHzlS0oILlGasAbaMpeQ7mo4JCTwed2fw6UkkdFuLo+Vd0cJywOOEqBFF+DfTaUZBaVEfl/+QbrGRdVDMn5pJSD/GC39xMZ9E7clVWyKDoERVAsxBfybfqCVBUAOox00SU6AZVy4HH4jA+hF1MEA0CBbFyRbLg//e/+lfp+z9413Mi8Szc9QJk0DGJhn0xY0NFrJrOnD6dvvq7v5N++6230hxUncI44fOB2y/d6QwQ8Zui1+aO2C88Y5rFWR4DIqPKtTntGS1P/CL02iHoJGGgssShpG6njJ09x6tknypheNpm5bxMo9AGz2CwmJPk/WOWkw4ncykomZFw4rHIoaR9AGXIc+D5frACCMJU7EXRCEq6Ze3DM3f0o2aF2OjWeabGlVOtRxW+hirK3H9ALZRACf3EL71nBwob9k2LAAAgAElEQVRjVFrj9QzoTTcqvIAz6Mxzcgo3ISo0UlDIc2K/DOj89EynY1nRuR2l/BdtlaeBTuY5B2lMN7STBt0MOhuu+tLplABEDsHudGL6/c7btkxRNTPotVIZPDrSfKcq+BJpcQIvUI5f38yUJPE9A2k2B8mBqv+hTid/yelpdW7W1+/rAGHtme3gOSkAyUTFyqSmU7rTwLPNdFBVZgEVVVQvp1SlpqsC0IFuS6X7/Nlz6cqVK5pRkdm9vEkH+gyATnc56CBW9HPTM9Pp7p3b6Scf/UQzKABXki3EFfhMzOxsrm+mbWi0B6hr9jXbtrxIp7MnsSMSAO7t0qL9/bhH3DeSBPYOSoI7e3vpxvXrek2oT9IVqFTS4UFN9GaSSkAnyQDJBBVqklOAD9VrgU72RcwQmt1eEhhGTIikgw7q3uG+utXHj1msyKyB8ICN+Wb7xHXVpUS99v33309zCwvpKhX8tTUlI1TZkc+HmkUVX/NE1fE0O7eQTpxYEw1VPnuoH87P60/sdgBszFxSTaeDkSOVigkUixF1qjOvWNP7nL9wIV04f14gd31jQ7P/UlqMMwUhIamYIvTDOpJfaRY2q8ibEU88YgWsG81rikLoZMz2caa2KpfQ+oXJ0VTHRCdXFNK4X3Rxx6tce1WUca6RbgwJPevVAk++n9mjUHlFdJMzE0iFVcBmgFoXotl4vVRvHKT792+n+/dupMPDXTEAACSTUuZNQa2t6f9lI4Kv5fSUOlqylmgcqViCgib2GcRqLBd2trbUAQV0Sn1ZdMqKupvtDgI3zLJW4/NNpcNaMzVqzVQajKnDSHFFgi1iJFllU8xF8ikVy3oCwew7/s4MIHt2ZnIqLQP8u510eLCXur22hFja3WZqN5tpatpd5GbdewIhIeIGs+B8f00UfheXqhNT7kY2255fw0i+MiGf0H67m7Y3NtVZxXqlMgYFtpQq45Op3e+lg2Yjza0sp9XTJyUSQ/d+62AvPdxYlwgiezAXcwSMRHG3jYjo1VhBzC2oiIUAGPuOz6jCZqhoEseUA8UZqBlYEmZ1nijmuIAr8SiJSiK4MisgoG4e9w1GWNcFDIo20J9hDZCYK6rG+IM6pyH2lteblOWlbmtbCo02VCsCTIhNaV232pG4H+lsZ6SA52D1156E5QpaLSJZY7yrlcld8POMM+sXISjGB2A78HdExLDMoGs8OTEt0EmX2uJM5TjH+1qfUH65TcR6ZiaZY8QGRx6qJeYhAc+IOU3L51izyds78i5mDpbuG3/a89ECYHxulJvv3bsrsRmKeRQ2idcvvvRCuvLss/apJvBQkMB+hrMI4EOHudnQPVdug3/ktG24iEHYerDPt7axnLmTNjceptu3b2ren64kMYrv+4M/+AN9L0XWeaj+04B9wF0t3bv/MB0cHqWl5WMqmDGrC4OIwtjz115QfKFwQMdY1kSNuuik0GvpdNKlfuXVV+U/bPVZ26bwJ+CRRg5AVKq/sqvLRT3nMBQMWF/5c51cO6G1nUUEiSmATn5rTfV7Ok/5XCjLZtAJ/ZvRDwCui23ttH+4rz2kIsjEhKnYs/OyhyEu8/yzZgDemq+88mq69OyzOjNRPmZPi13Fo1GxyKwqfhaaNPkClG+62u0mnd1W2tneUEGYIkPp//zf/tcB1QFtLKoKQa3lWVvCw50/g8zI8mh6PAE6c+V2dAYz09h0gQEU9boFSB36dBruwBuPmTApy/nfDTT95gac/n8LCf16ZjpHQWdOaLn5Gdh6rtPqe06gXYX1r6cJ3QyT7CFYGc24RRqKI3nkxj7ZRZOsdgaD+edHwWhWtbVAj4VNQpmqAKG+jdk+ZbTD48TVQdWjbRQfbAqLhDWf8/bdO+lP/uRP0o8/+kiBnM1OdbygKBb0JH8OVZclqV9RpfZLb7yRvvb3vio5dgurSKbh8ZvxlL/99UCnhRT8dD4f4PrtiwrHU69t2JWMWb3o0D3tm7WeWPcC405uPru7OfoK/tRP/vosISGyCTZ5Bp4ZdAK81ekMihUJH5VMVX5FjQ0lCZfzbW2iWTGDTnU6x6oJN44Oh7U6iJ5PUTeRfRem7zpco2vgRLitWAJIETgthy9ndHd0p3PBRomR740BUfiv5cKOwIvVBDnMNA8R/rL5kfE5ldgrHuS5FFdybXngbksGknr/3DotQlrm2kV3NgPirJyb11LudAorDq1S8l4eBsn8BPNE/PCZFv8Xs9D+GYoFth7SeqEiDSCkkyOPTqxJqIgGjVpzrJn5ocgo0Pn222+nu3fu+bmHgmUGnfLYDVVQJ9iDVIHJUbaR+sXzF7Q+SIimsAxB9bROIgl9KwmgkABCDeMg397e1GGrue6gfUGrJZkkdju2ENMtOMA1KtmK7pQEhyasgkoSM79goZWlpQWpjp49c0bVaKrFxCIWAokaSYNBp9kZzJ5BBWIW5kcffpDOnD0tn0+qwlwvdFk6Y8w2Ae7oztHdXJibF/DkOZIkYddBsknlGxEdPhfUYJIqDny6rsyT3rp5UxVhLF90LgA6DwGdt7TG8NokWaACDqWJKj3rcnaOavKiQKdFTbJCc0q729sSX6mWq2ntzFo6qB9qHyFqxHvnc88jOC4MZtBJBwh6LVZYWE9cvnI5nT57Rs+ShIdq96PtbfmTso8AMIBOqGJ0hnah1g4GAsSsaLriolEh1DJOHI8VK4ssW42wZDO9kK9RkYfSDK1qa3tbAEEqmdnONgoQFG6tajqlzohjSlnze9i0EC8QypHCcsGmiaRM3xsnB6/L82E9tZr2MY3zmOR9anImVSuTCY/CSfnQ+SwAbHHb5Z8adP6iMG6/iBwcYobW91rniEQFoRuX0qDXTlvbG+nu3Rtpa+th6nTraQwVUhW+HLOo9EtBs4oFzayAJ5+b+2mw3BIIXVlZ1PwtaxsxKQRJ+Dq0W+i1FAB4ZnSq2u2BKLaDPkql+H3Op6Ojpuh00N4AneoyN5tFN0teel0sjexZyv2CNk1hxIAToZ+ZVEalFNBcrSpZZJ6w0TxK7Y5VLJeXF9OxY8um+m0+Ephm/06MVxSXSD4N2uigQEeGggjFd5DmZubT8vyixLsGrU7aXN9Ii3PzaQLLnn3WeidNTc+mDsWMbictnjwuD188awGx9zYfps1thFiOZEkin17otNOzSpoVX1AvVnOgKgDLvYZCzxweZ5GVYpM+N2AqM2wE1UQ19DmC6iZnSl4XuQjHns7zlqb2M0pgFgJxEsDJ3F+2xWCfZu9LzYqqA+qvqQAXs/Xq8MXsNMItiwvzuoZ67UggSf6Vva72FnPVOYabZdL2LCc2PQmbEftb5l/Q1okf7JO93QN1GIlXy8eOpxMnTqWFpRXFKrxds7q9gGSzlQ4P62I68NwrY2MCEnRduQb2GAwS9i+ft9OjaDWnzib3DRBJPCTnwG8Sxol/RcMj0bFvywrkzp3b6eH6A53va6dPquCI1Q3gVsWlVscAJjw+YZ5AR212WvLpPHXmjOLP2dNnVBjkBty5ezvduHE9HR7sit5pZs6hgCIUVTp4X/nyV+RLe+LkCdl4ATq1ZpuwR/Y12wn9H9BJF/vuvQdiZ1y79rxANBRhjS0gOKX7dSBbFMYsYAghaHeOkQOdPZsCnQBx/h/wRnEvz7lLuAdKvBg8vSJ/Vsd6YkKd2dOcN7hK6Ex1V9RCdqwp1JENOlnzqDVTXIXCj5AfsR/qK7kionIUcSm8UHgaHydOMnIxqaMFC7ZuG/XapgogL730smZFKa5ynjGGYpsU+3FKOKvbUZGSPUlsgzreatbV5WSd7m5viskDXbz0f/zLfzHgAQxVpywlrrUhcGkxjgIiZApqrJ/RBNL/NJJcjdDt8gZ2BTFmWmI2S2l2TrZGqHDuKoaccwE6Y8JKnc4MOj+dqD95LV7vw93I/z2W2o90IVSlFy0waDXQM0IgI8+meLG4AvzkZ34aCPHbj1Lv4u+iFI/8xJNUvAIHjRL3Rl4n/BFNvzXoVIKd5yajKu7nlBm6WWkz37fc8YIGlSkhcOw5yMfER////s2/SQ/XH6bjq6uyDMB7h+RTzyeGvPN8mYJ/KAtT/XjphRfS1//gP0hXLj8bQkJ5TmD4uT1P9+lfLgb8oqAxChORJOQ79lk/LfGj4ub7/z+rQPD48ws4PGz2f+rC9bKa6Qxq08hzyN/8aWrt6Foa/dzucvj7AxTFepaYgOY5DfZMu4wqlACpRWP4bFIfDNApymmAsSzMoyQY5UaED8qm1w6wTEEtU56dtkhxRyHAlJbdEHTK2iJUJQlS2i8kqUGNd4c91CKLZ478gQ/lPEuSu5x6JnF4kzRwC0j0R4tEJAv5PfPXiz/9hkNLhMf2GudTsDWKJzgCOoN2HHc/dnoQ6kNcIhdwfMctBGTqPK8dwN7RpOARZKqbF5t/U+32Bo6vkaCEkFDqtAU8Ta+lm53nd81cyGv29u07Ah+379xR8megniwkQ2JA1zSu02IEjp8ATCVnqyckkQ/tjiSBA3Bnd1fAkmvjkHIC04wZEwCcgZpFJLzvSVD03ORRRwV2XFVQ1h7V+kNUO+mEi7plUEOyCJBjNkzUntKYRH5ef/31dPXaNR1oAAgOZA5rquKiV/F9s7NKeBDi+eH7P5Ti39WrzylJkRLryjElAaj3UWlmzpIkBmEVWD7ccmaxOKTpCqlDsrCg6ydZ4/AluaSjCpCio0lnFYsp7gefAToZKoH8otPJNXH/oDKRQALM6CQuLiMSkkFnRGm9/47ouZx5zLjWmdVqtUTjpXvsYrDvsdc2oJMOf0cecd97++30gx/8QJ/3zNmz6fSZM070SgaRh7XDVD9qSDAEEDPJ7NvCotgKJMsgCASMeC6IdKhgQyIcACrPEOvcU0GBrltboApKtWhgq6sCuSRUG5vruv+je4eLYb2xDqBzeR4JEFsR5Zf7y/971suehFkkTEWNKGZovnLMtHoAFHHPINWHHGBgik6nng3v58579vbW3RNjIhS7tZftp+h77OTGOmbBRGDfSHyHrucgtev1tLH5IN1/cDsdHmyr04O6LuenCwOmpFJ4mJ4ct4DQzKxAL6CV+0QHgO7QysqSOpsAKWbCmA2FyomYE5060YTLVdFrW81eatRJxsfSzMx8mp6ak6UDxZGpiWntDZJ9PDf5JS9B/bZtD7OMEhnTDHZZoHNueiatzC+lAbGl1U7HlhYlWHbv7p20u7ctwZrxiXJaXGAmeU5gunZwIAEx7hGU4twNZ91AS4QhQ9wWS6bdEb12ZfFYevbipdTv9OU5Cr0dRgHCXtD/WAPl8QnRa6cX51NpvJK2drfU9d/Z3w37kqEiOzEDL9EKgkCDUurA+kFVEzpvdVzA/fTpMyqGsNZYJ6w9Onwk7FkFmpJZW2MHXc3VsaYMeLKfpNdJptizrmQnQcFrakrPB6oiwknMzsGq0PklH0OZEAWzxFYV3CMBqOiumokUIliT7A1TwKFsaj5RZ2df3qaAPnf2wZoICNHtREBIJGP/mZ0EdA0VAQp+0cGjOCZbpQvPpDNnz6vDVYUWW0Y00OeqxhiYkxU9dlLdV+IXdHE6Z4BO9pRUw8fGbMHX74RIUlUHEufG7dt3dQ9grFDIE1NJoxjeY+QtiGxhNWIlZ86dGf2MRCdphHHhVL77tv9izyMmx/M8dea04unJk2vp1Nqa6NScCXfu31H3FIDDXLX2YRO1a48jAJQAx5cuXRaQW1k+pu44xQueJcy/Wr2hGd2JSQPy/eh+kvMjuIniLAKbgHi6itwvqLXkyCjVEhtRuYVazL7e3NiQ4Bs2OBTlLAxn6j8xkDyNs9FFXgC22Rv2Hh6ktTUEjC5qptj59ZiYBs7nvL6IdRfOnZdlF2cOnx/lbM42mAGaT5YeQ0uxD39Oabgwoxz2SgBO/sPeDDBJN/vZy5fThYvP2NKKIubunsZcWMdSNGeEC6EyBGkR9qodiDrNTCf33sWKXZ3P9cPDVPoX/8v/PFg7teaOoUzZs0G50yQND490KDxj4UaJviNUZDN9To39aIryLdkIlg3s5MqzBdoYAe6KjmG2C5Co0rAzMewQDXEjr21gY5Dky3HH5KmAUxs3p37F+fQpQDPaDclVXQ/PEsis/Ilqk+dNs/3Hp2dIR5PiJxHJkx2vz/1enZJP9zsVmC9mOhWKiuR4lPab7w+HqlRC9WvYbRQpU/aaDl8KPgFgaM9/+KMPNRdAIkPF5r333ksHtQMlSSSWyIiTEGZczc8rocUk99rV9M1vfCM999xzSkgFOdWFGgI9qEGFx2OuD/yiWPNTkO8X+YI31xB4jqqOPu3nn0IP/TlvUzxjzWINwe0o0MyFmCefv+/hZ4HOWLvae6YE4dNFMOWgNI3dSp+iUwiMOiEzvdZJskgEeaY6z2bmzgvU8TGsUsZl2A34RL12EN0rrw9X83Pl0jwF07lyEzEroZnCNCyU5M/r/cgajIF0PXc/9MI3VAHD3VjNmfRTgJqht6e8I4VWYx77iSKFQXGAuRyboliS5ZOK2k4UC/K8U3zCou5RPD8pQubwkWl5WQgodyyzUG4Azmgqy3g+d1v1mTmAslwRRaPw6bSkXeoDOikodOh4YtWQlYrzvXYFnZmR7373u+n6zRtBEbPpN4cHXT984XgO6vxqNtbAb252Lp1cXXU3gINmZlrJLpVRhMOollKFtogEya9FhaAJcZjxugZFUBjLqRIicZppBsQyAyQq3ow6CAAg7qNo2qKvUdSrKjEhqeXnTF3rasbzuSvPqWB1+szZND45KaBD99EWIFAX5wTyUAhkrpEi6gvPv2DBhpRkU8D1IaiR6U2iB9JlWlpStxfBIBJfizgAyBZ0czV/1MD6oSzKHnvp5o0bSno0u4lVQ6UqYPrxxx8rmUAAic9h0Andrq73mFuYj84VoDPOwegeYsHwyY0bWvtnz59NrQ7JR0szSryHuzSOQZmJQ2LCZyQuv/P9d9L7H3ygn0e8AgBIIsXz4tmRqOr7u33Nc8pWZBrxmp4SRCyRSCpI5Ema+Tr7ls4dSSDvw/kH+CZhZg3wNZ4nMR5F1OPHV5WQIpjxaGvTaqBRLMuFmJwEk7C6K+LOKV1PKGs+T0LIhdgWiXk+r0zhNlWXTqE8N3NXyhBWnxnAoZlQAWcXN/I1aK0iSiKacy6Q5GR4WELDg1NqwfxJJ0lG6bYMOjrYkwH95uaDVDs60L9b8yGfnVAujwQaZqYmNKvLvmJtkVeQbNMN4O8qLEyOS12TjjcdAjopqLROTc1KZInEF0ZIq9FO9Vo79XsUW5i5ndE9h/LG/WRu99bNu7bJEF20raRY/ptj5YL+iIiIzr7+QIItJ1eOpwpJ5NFRWj12TBHTnYldCdRUKxa6QZ0XUCb7M0B42dofFI5kTUO/jbAVHpBSRu0gZpTS4vxSuvbc86nd7Kbbt+6K3o2qKPsDCjjrcX5pWaIk9XYrbew8SvfW76dmB+VWW39pLIBOj9gRKDBPiHHDHCXMBxnUl7FicZGLjj/7kU4yyT9xDQ9aQGkO6gBjZvk0m063U7OiFPl8bhadzmwhxRz07o7iKu+1vAQ9ekZzf7At6O5aMwGBPQtoWjHWgJh7gnBS/js5FwVa1IAnJ9xJ59lBT9dzk7h4L+0xj763J3Di2NpOpYHVw0sDVBegA/edr+fRBjrZUoeuqiPOXmfdv/TyK+nUae4LlkVRZA6dEvYfDQXWED6ZCGBxYgEwAJ0AbquGz4rBAXUXphVdRs97D8SEu3Xrjv7/ynNXFPdyviNlXOWtfYkg1fbNBsHXlrVE147Py32QAjDJADO0UmNmfrQi4HfhmQuKbVwL1irsP669iQZC8tgRwKvVYgaYkQxUhV2wJVclri4vruj8QPHYnT9miCdSrRagc2I6VaoTqVFvpwcP1vXsEGoDTLLnAGB06onziKcBrDhnKIRLoLVSdqFV4nfWIuBz+FcueBvoA/SkfRACS5w1OeazngHIzM5TlAX7TEGNpaAGk4z9WC7L7nBtbU2gc393R0VhniNdWOJ1aczWQDw3YjCUZIA2XVsUezOtXGJrouX3tb4vPXs5nTt/QWsbai7xXxkVYz7RUFAxddBPu5qhfZjqDQvp1Y6swry/syOcUPqf/sf/YQDnmmTURETmm4bVf1NrY3tKSODpoNOzXfGr6AB5cZliMOxQ5hup7w4aLe/jmpDfQ4p0mYYXXUKb2GYKp4fiRRXM1/dYy/BxRPBkV6kAYZ/xsz7cTf3JtBq/HwHC852joHP0Wh9/58f/Nky4hz5hP+/7hx/u6d//80DnY93DuDcktBmYFwm+yH1hGyGZes/SsjhJKjl8oO4RiKgGQa/BOoCOBwPNbBIq9SRtnjXzexAEEB558cUX0h9985sSB8keiKwx/Y7ixSjo/Nz78Wv5hl8WdP6ybxrgKRKc/NxHBZee9opDwJkBGQs0dzmjk5uLJyoKEKBjnlPm71Yj5bATjUd0V/t3UenO1X8BNCNP02Qzn0HNOb5eReYylcenBDwH1Wrhy0kHLVp5BQVOw+Sav4zuni7Va8pdVRdmhvtwaEitmeSCbpstWKLKV4TmYWGnWNdxGbk4ku/xKJ3a+8MHXIa9xZ9hE+J16G7t8DWKUpYBa94/uapSCAnxKT1H4y5J7l4On25+piqy5NuiP2MPRIczX6mKcyEcA8hMgKcCdFpMQodn9kela1MqiT76vbe/JwsEDpF+H9oYCnmATnc6JYhCFiMvVSfoUJlWlhY1Q9Rrd2xij2DGeFXJFb/t7YlCHsqb7gKQVFPRVHKEWEmATicLVHERjnEXm4SXeR2+bs85kqRcDDDljcQkzzM5MbDC5onjx0WZZbbk7Lnzxawln4vPTTJPFxFJ+h/96EdKfgQ6w9cO0Mk6oHgG6CSmQVXjIF+RMXdVhzNfZ68AjtXpZP+gtEiSl8YS8y0kj3QkATF5dpMkDoD58V99op+n68fP504nSVrudPIZ2YM6A7VkPHMMBfb6J9dFR8XIvDvo6j7x/RZvig5G3rfJPoLcI+ixFAF57oiukEiQ8HBdfAbT1j1Xy+eYAHROT6sbSLV+C9NwVb4XlMjL7DuEdqxjYIsEnhHrBREK7klOxknoz5w6rc4VHfUH61Tzt1QIy50NLXddO53HSYs/TU4ZeiMuVEVBEq9Fd0oy2DT7Ic4UCk4CkQGEEbAJyl1UnfUmmqvELiXUSe3P6blOsadiFimLJ2pkJigD6thHf1ZgU/N2gM5Bqk6W9XwP9nfS/i4dczwQdwUe6fRxFmZGhxQcoUZ2O2meIgbUQ7xDUSZNA6039s3snEEndkEIC5GcIdgCvXtxaVmUNwAniS+FwE6zmw72jzTfOTu7JBDJs6A4wj0spbIET1jnAFDAk0SXpDCNh2PZ84WRKNLZg06LiBA/3e901PkkRFAcAmA7bgEC3P2lCwr4tDgPoBOae/gkC2ARd6yQSmGoQ/cEUZZjJ9K1qy+m3e29dPPG7XTu/MV0au2k1jAz0XQg5xeX0g45x8N76c6De2n3cC+lssGk59k0nKpkHqCWi+Q8PhpirBfWMLPN/FpcWpSfI3kL/ybv02OrznEYHSHO0JmNvQ6g5h5odh5wQHEiZpHVGZaKcUnsATp8dJkBtSdOrqV9ZvXWNz3jKL/b8HPXtXkcgpiL7zk0fWIzsYY5SopAFM6mp1CcRhiqpvyKuIsSKjF1c3097W5tRzyCCdNNpR4qzNjWsbeh2boFYSZJVWc7a0jAotFMW9s7Eg567YtfTMeOnxDAAggjCuh8EFEmQCc01IOE7ZVBZxJlEwDDHmcta1a2MiZgwTUzm8y9Bwhyb+i4Y3fz3NXnJG6jczSOR5+JeP/S6dxKDYSq+l15uUqoSa2PmKdGjZnCiTrZPQHE1998Q0U8rgUQNh+2j/L/naOoNqmZaXQHWm1ongA+xkSYFcdm51DxFYVaCjcIS9H5E9W4Op4Oawgh1VKlMqG/s9+Yw2y2uunZZ5/V2AOU248//iTduXtPPs90Mon17G2J5sHAwopHOVlmQIXlTDC7XHiPkjf+qSNCf9n2zB7DFdm/4F8NO4dzHNApFoe0eHpap+fOnU1nzpxSPOCzN46OAniiqtxWQZvvZW0w7gHbhcKbmFEs98zIZDMRDxjzSaV0cu1UunjpkmyNDmqoSLfFYENoir0kBWJYAk3u257YkAgoATixr0GVm7OUok7pv//v/tvBtWvXtOgJ2O5gOjnKv5WjqLMyCjp9o/Q9ubKd86zHaId8yKHVib9lpGs0AjrzzKHnKLOwTW57FeeCXoFDfBR0Pg30PdlViqHFIdD5jJm8YUU5g85QYIMKpjlPV05/FdA5CjSeBMKfCWt+xU7nCCm6eOmcfBsAxCKL7o/igECnhVc4FKnef++739OcCMqIyOITbBRo6JwM8AY7EAjFlB4RiPwsMmWETucf/dE/SM9fvTbi02mHx3wd//6BTt9yg4dhl+/JZ/7pNTAqJBRtt0zBHHkdb9MQFBiEbUp0Oq30adCp4XuCzcCdzkw1UyWUPabZG/yWRuermfmsCHSOVSZSmdkrgKdU7TxfmRuQuZgEpdvI0hVeVpb2fXRmbMnkbqU/M7TsuC/Z2yuotDkCKSAHBT+DdSfrDjCBOQsw6XnwEZSai1VhuVBQp7N4Eol8Foz1oi3W7mNfj4TZtzyuuQCdWbE2z3d63qIIhXmfZXZIvJ87nZnmznVwr4YdUnVuVXnv2gCcrhFdHcBnJGCisMX95PWQVH/77XfSj378IyU2zOfmTqcS4H63mNETzTYoYHRhENRBuKHTbKn7IhuSiXHtc4pMVnZsu1Kvdea/c3CritxuaS+TMHAt0AyZy6SDBZ2HxNfKyfZ81CFVFKj6OgRJwOhsZqEjqqx0XwFdJDlffO219Nzz11SZlgdtKFGyrkkuocd+8MH7OsvwF8tdERQHuU/MGUGBgvLK5yKhgq40UaujNG4AACAASURBVEUB1EqzAFkSD3U68SBre56IWEpSwoK+ft00WoSEANKS6W+3080btxQzmenEbkT05J0d3SNiIcAYYRgXeKP537eOAff4k+vXJWN/7vxZlQF5ZijIQuGTgFasKxdaXbGmEEACi4gQPqF0N48dP657yf7muZAIScFUYiUkUQC8KXU5ZDy+u6cUT1TFsGeRdUosddMYbUReeJciPDQ3r2fDHl09flz0NsSbGMeg2l2IVkU+oQIzVFpmOkXVtkKi565hxZgSKwAR7AVRwkIdWdT+El03zwxnYZOioK2Z9FDYZR51BHRmWjAAWXYvLaxFMiXc9j6ql0lXIgNPACcsBHc6y5WSnglKtYcHO7IRaTTwYW1HF9iaGBbhQAW4roLbUljloJ7LOubZuQPT0hwzyTrR4+BgT4kaAGN5eUWddZ4VoJPnxm+6IXu7tdRp99PszIIAvGl5Td3bmWkEVHZE9awd1NSVzEWeHHdzHqR0ElCFwgLKoAiLQPkLP1UAuO6FgIyBZbmE8QZADM0Nft5glHvthJbfdlGz8JEV1MfGqun8+WfSxYuX0r272EdspYvPXNJnV7La7mrtoWrM/PFtBGC2HqX2oJMGY6bpixopezB3vJQghwqr9QUs7ggYnaLzVamqw4mfo+YPy+V09twF0e05w+jksN8BXHTg2a/QAQGdsiEjpqkD1baAj0T6XBokUcfjcndvX+Iy589fFHg8OKrb8zbEdrgG1oM9Pz3ywJl8iHdrpZqWV47p5xFMYp9PTZYVT7c2N1SEoGjBuqG7/2h9I+082lJXkD0xBqVS6zOeS5miDH6ksAEssMT9BDixNg4PjySIQxy+8txVAXxRmrlGIGuI0xF3GV+AiuuiJDOdzAJjTbOn9QSoIw8kxhA7oYrjMcz7iCraaqWbt25L/wOGG+wLa0Y4HyL2c77R1d94eD/VsRvCe3JqQhYmIl1FABIduRkzsP1eWlpZSs9duyolWWkHhGYy1PEsSkeItBJ3XQXadhu125bOJivg1hU3eQuzPqyiTnGCuFSHUVAnv6UoX40xs011N2HccE0ff3w9ffzJJxrbgOmSQSL3h5EWg07Hg2wpl9lfOX/KIoM5F+Leyxs2fE2zaCB46MTqcTVujh87roIaZy1rQ1o8orqX1A09f/6s2ECwJnhmMJX29rfU8VXMU1PPCsdirhLlpI8A4B9Xt7qczGpRkbkN+2kunT53Tr69MGFoQOWOtT+bxzC5z7CIUAnmDIApxZwr8U6NRRg0/80//6eDl15+STMW2Ucrav6qNGieU0E4z3k6q8uU2IzSDVQMVzO91tlgyN0HVTMg55ACCzUj1OEIWrx6ligvukOxUOMPU3qRU1bFE1qwE8Yi3yw4nk4SLTcfnbyioxIzjjnpHOlkZIpttkxx5xUPur9+p/NvE+jUEatk1+BT6XOIN3G7qFZ85zvfSX/+b/+tEjZoBb/15pvaoPJnY66o3U4PHj5Mn3z8sXyMqEgp8IevGQnGC89fU6fz2tWrmiHJ1EIt96LTmedjPxN6/5r/4Tfd6QzQyY3M4Co+wdOKDflr9jWLOcQCZBrQjGDO6JjFLFLQa3kWGZypsirQaVpd7lRkyfZc9WfHaZZjBHSy60kSBiR31ck0hhF3dVKHMxQvqLtF1TJjvMdAp3diVlB0EYmKmEG4KcDRJNX/UcBx7BiWu3zbLEAz2iF1sv4EtiwG8vmHLLDjJNIxIAvnFN6hUXXNjckiZkWsy2s0L7o8floA18zc4LgWz9Y7KMfGguKvxz+k0WQ8ih1K/jnP7BiIZca7Y10/DaB4dZnpxDrFyRAHjASFdC/jtUulBEUTIaH3P/xQlUj7p5Z0GHIIctehwZnK66SNzpGl5pcFOhu1I0mvM8vDzWNmRYcpip+o2YZ4i54hokTM/2ANgXCJKIvuikH1o0LOn1SjKUwBWDLVkYNPqsOs2RDYIBmgawnYVZc01HABOyRkzzxzKV24eEGdTA5DrqV4r6UlJUMffPCBgMvzLzyvR0dyg1E8HxYAyG9AJ8IKJCnLJF7j0KfoXJg6BjBAMIQ4xvW5U4l65Zz+pNPJPYHGRFeYQx8gztgBSRaznkvQBMPUO4NOKsv4XxITo6QcYwYlAd5PblxXokKnk72CYBKvj2+fRyLcJsjUdqtiQleupQ8+/FAFQmZN6eYQowU6o1Nr8QkSlYk0Ji9VxFYm1OlkdotqNQkof7oy74oy78H1YkFBAkqitre7q6SIjir3imfA/UJoioSYc6PodObWhqjvZXVfud9ZI4HrCLK5uz7j+OUNCxJ+ht4bee8RT0iC+Zp8/gqPTSCj7w9JN6JWeW5TrIKxMc0okZjKpiAEsGx741lMF0IRZeEO0B008OT/6UDuHzJ/uJtarZpEdgCdAIDxCat6Q/HkmljzgFHea3F+XvRaJYmA9JQkFsS6orNPpxNhD9YfNHj2H6CTzrMAwxg2RMxjTkpMaH8Xrz5EkWbV3bRlA8I6Bu7tVkdztRbHOkj1+pHna0PV1CwXoKOCpVSyx5iFBHhSMApf0gw6iWvqZsqWI7kbRb4nf+6uvkbH01ZrPDs6m+6SmPLa19paPUmRZiFtb+9LN+DMmXNStHd+xpM2Uwb63sbWZjqo7VuEboxnb89pFEIZ6wEUDfMWi2AWViDyDsRKw3Pix1ZPCGDNLyymZ569LKsg1rh8T1tNzctOjE+pW8frN5tHqUUxDbsbRFKgZQJOg22gvIeCT7cn4SDOtpdf+UJaPXFKQkj3Hz4sbJYAfYDuvb0DFQWZO2XfoSI7OT1j4H3ihMCOE3fEy+ppfeOh5uByp5zizqP1de09CpGKj9hOce8rrHc6m3RiVelW7KPgt7S8LIXaSnk8HdSOVIygaEWnbnqWwuJkMcvJPXHRANDZVreSGImat+xmGk3FKUAx65rCEfcdqjhzeyhtA2DNruqKbgr1FmEzWBDSkAjWowA84z+tRtqlC9asp0nErcax9OHMD22KAGEqXLZaGq945tlL6eKlC3q2JJAALP5NI1sUo2J2kyKrx9LMQiJeCJRWq1YcRpSqjqiWLUqw56GIQxxjDbda7HmSCNZWJW2iB3BQ1xjA5qOt9Fd/9XF69Ghb+ZUV/WERsK6aYhYJQGZPbGJUTlpCnDC37QRNVADzvG92AKAYI0X/Hp3JSjp75rS6xjBudDZyr/CbDdcRit1rJ0+ms+fOpA66C7u7embYNu3tbabD2p5ipXVpclz1+6rhOGb7L3lPJ4q9k4qXOqMHKc0uLqS5JaxlJjRfyWtRmJC2y1gpzVFIpIB7VBOraHt3J92+e1tq5uQsqJbzmUr/9T/7LwcvvvSihtwF5DTb6V8ZdIpyElXP4UznsJw/VKPNQ0vxb6OgM6raxoe5ozCk1+orarZYwCDPayqVG/HRckJpMqAqnqIwZCgbdSj3iJ0GyvTX9CIWhszNRzwDR68nYII7t/yXOeUZdMqs2p3Oz5vp/DyE9At3OePw/1VmOp/W6fRMZwZ7notjX0n+GKASc7jYBwhw/vmfS3GL7sKbb7yeXnrlFVF3WFR0REhm8Jij0wm9j4oPa8VdNA/f49H5ja9/PT176ZKSBSX00enRs9PpMRSm+bx79+v5939HoPOJTqew1s/pfGpljxZQ9GEtUuPOXtDYgz3goo5BSAadghSafRl6+fGTBKgcpJS4arbPAh0WE6Ly5e6Yqnv4wKnTOZXGSAbHyqYwhW+iM4XoEESXU6qFcbioQ8HrM+cXKtPuYjmY5Pug2nns4VGORYZqRqSj8Sb3OP0amQqviKU8aqhw7eQxxwXHBCdf9hPVeZQjnoCvJlaLwogD4ZAG6pAWitLQmvR4OFD8jHgFVriS3QDLOmj1c0MRGF1XqGVm0GlA4Wu1/3pfM5zKMDWzGybZimnQd4adTu45Sebb77yd3nv//Sg02M5GSQDANZC0Zkihw0mMYFoiQtg5tJk92T/Q56OCKgXkoGWqWo+JNbL9hfInIBZqTjsdccjqQPP6ZN8fW15J01PTtrZAcKBpFoQPPXu6No7qAmq8JwDGM/o5kcLQ3cmNgPGxYzKtBrQIjM0AICbUlaSSjggDs+ckFdBreQYAFhIvPjvKntiDQIU62NtXAoIgBEJKXB8JFQe0QNbSkq6F5ASAwqNF4ZBuDJYpHLRrJ9cEtgQ6u910/949vQYdUMAl9DyKdXT/2GNcL2Aim6Ur9OGPXBpTh+v6jRvqTAI6SSDpxjI3RUdBypcjM+jcP1XDe119308++khgmMRJieb0tNYcfnDcd6jSgJax8rj2tsdEMKlviSKY5+PontNtzfoFmv+pVHSPWS+8FwUEAc0lbAam9bzojKsjy+zso820+WjDXaTYf7lwy32wvUVVBUjPQbrTSLIHLTbPFeUsJFN0HTaHhR1tIX2RLnDMhTPWIUsIChdeZy48AyQtkMV8MXOQEiYLtXVUekUV1Wtxr4NaW+pqdq7bxVvQM0oo1fZ63DfTxwCrBuxjml9Ul0j3qK8O8RJ09fl5FcnponBPJJ5SP9L1QJvjTGZNyfqpyv1eVqezlGAOWMhwGruRbpIXZ+ohDDettU6Sy1wZ8410xpsNQM5+2tzYTI82ELZpCFD5GYTNFXGeNcX9wyMQ0Klb668pp9PdAVhCSTQzCSXgeWx0ON4lkgfohHXm/E2hEb9N/Zjn3rmTWQ09jZH0T6aV1RPp+PGTAtgOhW4kEJJZkwdHhxIk6cu/WNmJPBcpGm1ubQowZLsTzU+q02qWDfTwVoeYPHAXcWFBf546czZdvnpN4JMTgI4NAmCAesA6646ZxWa9ZqsHumRQAhWDO6mrebtWavBbXpPNtLuzn8Ynp9LVqy+kk6dOiylGNxF7IvYtYLJWP1LiDVCBxgvQg+KKMiq2GmfOn9cek6Jt096uCEpBtWYmmBnb6YlxeQlT1CFmqKhC178ES8SKyWI/0NELkTXi5KlTpz3DWkEArqt4QCcSoCX/V5opEy5CiWEQBVqAFJRn9tHSwpIpmKLXMqPumU6BTiyOJHzTkFWHRg1QFgd8P3iori90VHlNBjjy+ZvSOHRlzRV3U0UddNR3mT+HGVP3zLZYMgj2MKeZ0tqpU/LxXDl+zB0+bLQAeRRWoOBqLANVWWa9XWyXaFaFURIEy5ibtb8osX13f1+5Tx550N6bxxsXYIpXvXg7WtwUDjY3t9L23oHAO8/egj8eJ8kzvJy13COJRYU1GZ15syDc/AqI4qYctOsoysmuhnlK1oLYPBQ7BjpHEcd76cUX1I2EwaAxAwpwZSvaUiw6vno8nTt7RoUJRKe4L1C19/ZRxd6ynZ1mft0hziyTbIzJOVPGvWBQ1blIsYzr5gxrdjtpUqJ985r/pzPM56foAACdRUOgUpUCN8zI9c0NjVpwJloUKnR6/vk/+y8GmH/yobJgTmapZXBQzHSaGOvEYQToZeqKk5pQhCsOhEiiqKJEsubkKidgtkiwrQGVCqvSsggIqK6c5QeW/98enXxAFpLz3rBl0Kbxe7qN31OixOFJkkEl48lf8VHydGfRNSmEjqJTY6VFEmhXNTnoHp9T+8Xh0F8LdEbXNifunyUk9CnQqRPW1Etft0qevr9jnD1UaQlM9fTTn/0s/emf/qlmpHgWr7z8cvqdr/yOZoboptAtQMYZwQwWJDOdqJUhz6w5mzjQqYa/8foX09//6ldlgYDSoarOo6BTFden+1P+4nf0l/3Of0eg83M6nT+fXps/0yjojF05Cjr7KJp2JXwgWxE6Bewb0XqsakuQYf2rwxGFl1wYUIWYkCDGQcxl8rUReu3YxHR0OlPqkqdoAMCVRYM602vt32lAoQ5EzKCpOETPQHHAw4gCWMKPzHBYiMh7MYBvoSbMV/PstteO1CfVqbcioIJ+KO+pSBWz4fl7FQ4iJuT5ijy7nk119CwAj1HUGsLckOfKNHR5W5JQGQi4KhuiI0GD5Npygc7lOy5gGDsF/HTj8Mr0bzE8JNZEd8AiKvo6/y5hCxIgC154xnIIOrloxAzYmyi4MtNJfOoPoCFaKp3jV/OcOoRLol9hlXJ8ZUXvS3UftTspzmq2BtrVINVqNvS2gmE7tXs+EInNzLKpssu8TNGnHrPS49KSunTEXF6fmVGuQ+cHc1KIW9RqAmacDQA4DmpmyThIKWppzUJNpcsYsYo1xPdCVSW+nDl7Jp07e07XQ7zi+6DX8hl4v0yv5fDbPzhUMg5NbGp8wh26qSnNnvE1uk0kJdyX/H6Azn4XHzL70OFbzDWimihLC96n03GHb2tL6oH85mskySTIJEhQXzmseT/vYiv8sm4BnTdu3RRAAHQiEMHzBJS40zmiqhozs5keiGUKirpcF/EcoMPPQD0kTkP5tQcbnYlxWSF5u5aV1CCiUkVAQ9Ral11MQ7VoFNuCuM+fvBZdB3elESpCGbZUFAFIthDS4F7aw9XX7RzBzKRc/BVLKcZkWAtU1QFlvD5rP+tHODGLhC37dAocmSpnkoVjADGPP+Vzl32+R0Cn5uamp0M9FlAc4kwoKAuUkY+E9YS6nCSxjdRoHKYj2di0LFLSQ2hlT8DIwkWAfASXmMVtqEvNneQerSwupAVEVwQ6UVodpJ0d+8XS2aeYQmFOwksajSjJOxF1WuyrCJd0gFHZJD7jt9jvDtL4OHOrUIXbaW93X8+Pe7i1tZ028KRVp3O/mAdm5kvq9NFREVMAxR8p/8CHdbxRzAnQSZwiRnFfoNYCOmenJtM4sYrOUcWAk1qTvVSjltYb6Brdje8LTrTBj+XxdHx1La2dPpPm5hfVjRbjSo0FF6oNHLrpoLYnMZJyNWd3A+0TCt6PHm1oRo9uJoC8QpEBcSCUgSme1Rta/wC8Mt2g6oRA5yuvvab5tEaTDv9+6nY4P7D3Gtd6Yn3jfykPTJ41BbZ2M7XqR6khw/sjgU6EizLzDkA9PQNFdlFKunTPDmo1A5ypKXVTKXZt7+6mDmeHhHuIB7Pp5Ve/kC5dvqwOoZSy9R41Pbe9vR15ohJHp8arqdVoSNGb2K8cq1lPCS9VrSsKN6mgkGqmszouGyJYD8z68ixyjqdCaNgVAbS4Tq09/KFDOAy1W9Y2saPM82vR/bQwWi4GZjsWlG3p2tMla8oPup/WNzfFeDh//oLAEDOuuYHEGTDBCMbkRJqbnUrTXD8zqv2urE2wigFw87yx6ODezM7PiW2HSBrXLIAcOU6ekVYeFG4KPvew7PHZmosu7AGLKY4p1+VZSjFdbhUI680rDtGlH0SXkzW6vb2bbt95kO7cuSsAyvPnGdL5435ydskKqUtxoi3bMgogsrZiJEbMHNvzKO1RcuLCruIjTJAKQlM0EeiYtlRI5fyDVfP7X/uamIYAXjypJVomD1n2jVlLK8eW5XPNrqLwJaXpQ9YShRr7UA+ZnJFzCwGz7xgLgHlEk7EsthPxkhcnnh3Wa6mBvgQFwjjLpIYdLABYTZo9RqV3fV0FB+b/NQYTlH01nf6rf/pPBvjJEBxJUsY1B5EJL6ayPU6vVVY4BJ3xvRbdsf9fNDiLJC/PORQmzAU9110SoW1BfS94VwQNOp8EnPIhlG2DDxy+J9/EonMSc06q03VZxHVRTsSZ10zF4/Nbo3BFyUCYTGeAnemBFlVwC1p2EIVlyi8LeB7vdn3uT2txjqjX/qqgU597BHQGiYjn06F7MuirSnXj1u30F3/xF+mdd95RQokFwVtvvZWeu3Il3bp9O33rW9/SoX3lyrMS0yDxhyO/rwrQugAoFWGeNz/ze7/3u+nVl19W8CzotdFJj57332nQmTv/xcxNFHb89Zj7GzXfCvVTIza6mhl0Wk3S1Fqr/Ml3DMUwqqLh2ZW7SaOgUzOXWKXk4s3ITOcYstzj06mMgiKUQ+b72lYTVAczZL+L+dCwhzEAdjeM/cL1WuE4gGIGuBJ6z31Tg1f3J/mRqI4JdMZXI4k0aLVFkItAmd5l2ycB0QCHRYFG1KNRhWe/rCmwkSDnucs4GfwvpqFn8IrqYwaaBsAGn9BI2E/M1hAnMtD0lg3rlvxM1W0FQCJ7j6XBuACMzOuxOSAR5MAEmIpeGwq2oeqpQ7GYkU0CGIDO9374nirxUIIA1LyOOp2okYr+iuiPfRkRHgDgUMUG0DK7RMyUtcXkhA4LOoN0UUnkSa5b7aZsOqjIEvJlXwKYFIXThyBFTL4XACe7EyhNzEYFBZy/kwxpRhBbkXbLkuyNhjqSxHZsJniG6gZKAKZkWl3fojbMcZ5aOyXhnmvPX9P9++D9D3SfKaQS63lddzpL6tDRAWIGB+qR6GcCY8wq9jSHgootVfzV4yt6Hc4bYhv3BEsKOnFUcQFVJ06cTEvLS0pYSRSQxefARdmQJIH7g4gC5w+fg8/LPefeaH0qrLvUgnfczQCz2J0w24SiJ4c+FeQM3qw+bD9aAA73g8919949XRcVdRIcKVVPWGWTjhbAm/cliepp1te0KqmL9gZKlgEtJOCip05MKKEHdKr4oZkvZsc7Ni8XSMX/Mijai4vKIQDKdDoB5Zo7E0DO5WuLlFmQxQA0ixFxD6W2WxkPD1bb4Tj+ZbXLTM+3uiVfZx05Brnqr8+V+Dq0M9Z/LlJ5RIh7yboAHBMbI8oEPZQuKTsG2yBiCO+DWFE9HTUOUrNRs+9sGfsGRLR2Q4zEs3NQ8Zote/bRYeC9BTqXFtL8HAA9RFIGA81bkVDzTOjeS0k84mO7Y1rqzPR8WlxkHZbT7My81IHpetQOj9RRnahOKjlmfdJF4+sAXih/WKfk4i9q++x7dhAJt4U/YiYYoIuoVwafYc2j2JlHAEJQiVhEQ40SJZ3OmUkA6EQar5bSBIrCIVIunEp8lGXSwLEMXDsopYmZedl1HD+xpvMki765Gz2kX7LvDmu76eBwV7HKYlC+R612I21srKf19YeK/Xg1VhG5gnI/6KvLuE/+ARuOMQG6R4NSOn7iZHrzrbfSmbPn0s7evvYXORz3sBCTQjWV5QqzpNVIXWbz8Bus4Xm4L1EWciVWk31sEVbz7CrvUw01WBX92PMzLv5AV8Ufsd5opTYMBQom1fH0wksvp+euPa+4Qu51uLcv8RdmS4lHgFBoicx0zk5NpTOn1lKz3pS/5dHBbup3W4rfqDXL9qffVQGIuEHRiL1LAdM5eJxzmWmoIgSsB7OeRLlWJ85dcKiTisNzC4rpKI+KAl43GJXNyARUYdTM6+qyEzcEsno9rUlAJ/GMOcS8PzPzp1oGdFbTzERV85zMp5IJ0OHMvw8O9zWbzGvSLWWWU/Y3AnFW56fTSbzRCImKeM4LWENSPQ4GjvQEiI+9jj4ra0r1li62Xh6fo0DKqCG5Ev8mFkZYiqyvb6Zbt+6lBw829NrQbBcXlwXY1fFDifcQL9S6WUF4WGokpmNxNq5ZZzHFJRe3XQCPEUPsbTTTDkPNNF3eh3t37eq19PWv/2F68YUX0g9+8F768Y9pBvnZqYAYxbvllSXRcKHA1w72ZVtyiHXK0V7qdhrWysl5TIwsiAnaY1SuJ6ai8o6BcRjdTjrUorbXj/Sbog6fy9hNfi0Cm9w/XprYQyMKXQnuAa9nUI1gXDWV/vN/8o8HqALisUJww5fLyVrBxhqCTrc0hqA0g8WRGT5/S54/G6rXytbgiU5n9DWGPvVUzIICm0UnMjXG6ntDdU6uL4PO3OUo+kIj9Dp17mo1+1hNUT20ZHkGnu6sBPQJ5c7RLiz/7GuKAxLec8WdThbkr/rrb6TT+STo1DC8u0JUwKDZosD1l9/6dvr2t7+tZIYqLPQIkigSsh//5McSiuB5nDq9JlBJECDZEu0Z+4H9fcnm8wy/+MUvpt/+8lvp9Km1NC5al829h72roEr+nex0Pj6nOVxLwyTNQCv7N+YcKcohQYXJ9FqCmzuJLiwMQScVfUAndEVEBQzQxFoVFdRdJ4ljiRJKNMlCQuOa6SxPzkrUggO02enqAGVPq6MgEYdhpzNaeK5wY5kRlgVU2STDLTU2qOqmutONy6AzcykEL7Uvg+qeKbARWzy7GnRZzSpSuQR0cthQzbMYmcV68gyqK6PZ68S3IHxmQ5THNBcrixbNyehwRvgLDhknRlC/ssjLAApqy4qDHGChCK7ALBr0sNvq7igzjTZX5hkS4CXMooo1VdqeKr9jHA50OHt0O5HIz4yPoUgb10YSBej8wQ/fU+JLfKL7YtDZSZVxLBPGUw9xjkE/rZ5YFeikqnx0WEvTAAlRBN0VtTJeJd29fS+tP1xXVxCjdRKP7Z0tPUOAyFG9JkCre8c6Q8gjGCWcJIBDqqAcxNBpswouM44UOwAAxBqooep0HtrHE9DOs+N55HMBuheAgn9nfpEDmSo6tiokW3Q6+ZlXXnlFIj90aOmGcn2oSwIWGQMglk1PTMpCQZ3OHqBzT4keByNzdnRnDTpJ4Lv6DBiI379/P2092hIIoNsKAOP7trY2RaPD5gQaGGuN1+T8IamlAwlNFdBTnFl0PgYoAdflr4rVwKlTa+qA7e7tinJKxzeDo1xMYa3nTid7kREIZkqprhN/2eeoO3JfSahQjxQdrV9KrZ5nNaGQSXV6YPEVkmCAJnuHeEBcIEnL+5jEj9eg60znk31Mh5j7BP2ZsxXwnL1QXdwoyorey5oX9PwTSqqZdivQOT1jiwFsBcIuYBgTg5ambgzr38Ud1hqJfz6fM0AVSJGHx5BSwT0HdPK8AWcCnZl1o4K32Qqi+Y2RKHVSv9tI7W5DgLPTxn/RVFM6cO7mdtRpI3nvdZlv7qjgQ8eDz4vv4LHlRc0uynIEZc5+z/OWWFJMT2udmu7Xla1Fq4l6cF9qr2trZzVfhjAVPrrcbzo/JIkUTdifWCXduH5L+9/Ak73vPC6DesV8hVSftyKsypC+Z9AJvVX1j2Fn2nVO4ifsCmw5PIcH3R9a5MyUAcPc7KTon3SKdTLRNqU/WQAAIABJREFU5STMBtihqEGHj27nyuqpdPnK1TQzN2/hmii6kOTKt5J1GWwP1IHXN+5rbhZxGSxFpmfwUqxqn2KRhGcjXU6KJurcs/6ZO94/VCdsAoHMSjm1uYfLK+mNL305rZ06rUIX8RVwoUKf5lBtAzMOekZ8BvG1ViN1GjUJ3dQO8R480GcRLVViVeOp3mqnWszUjk9OC4SQT4l1MIOPKJTqUuritXlwqDlqxlQa7Xa6dOW59MqrXxDll8bI3jZKn4/U5WPul3nFxJne7aazZ06ly5cupfohs5nrUn4dSyiKe66PQodAJ9ZTdCfLiCPlmfw81mZqJddWFINDMM0NHM8VEs84l2D10T1n7cCkAnQTz4gppg9P6rww6GT8wJ6PnDkATsSg1tZO6awRfTosb6QvUCqlqWpZXc5qaZDGo+DTh8qsbm6m2brYhVAR1Fq6xGb69ERJB+BwTbC6KEapAEzBUPmHO3tcVwbEfD+xi8/LvrU1CLlMVfEB71KYBWquhecrIOvmzTvp7p0HqV5vCktwFkiIiTiq/duW4i8z9kesGRRzWz7fs4sAxdlWy9eeBdDYM7Iaq8DENMPEXVwXrZ65cCm98srL6QtfeE3MF3Lz6598rD1hhWTHVc5LQOeZ06fVGafDeXiwp2fWahzIVoeikzU1PF4Eg8fxFKV2gHNTf4ryi2BYiLFxH+tQnTutVG8B8plnD5CvZ+lQK2V9ZlHBa6E2zLx6DM8ZxP5n//g/Hbz2hdc8syGz0kjWngCdTpzUeihItgIOQWszCBvzeF5QXPNBWSg4KRIVeK+gs+ZCKGyY7Kvl2TPPabgqZ8CZ57X4moCp5izDciFm5Ua/ZxR08v1UMXSgFkBzSPPNaPwx+5cAnarOiv727w/opMigahHt/DD7fv9HH6b/50//LH3yyScCnCgb080EVNL5BHDmBBDlPalpra5K0bF2WPMMwcKCnhOVqSuXLyuxhRYisC+biBCDyRYSf9fotdFpKyifObMq5hZHiZ1PAE5tiABFnv6zsEwWl/mMTmfeLwQ1K0O7K6gx+9KYKq1ZVdOg0/TakmxTJlNlkkRzUtVjRGOQzaZiR3LMvjLFg4qp7XbyPJ1sLxTcy+EVaModh70pLlBAqbwX8DrXoqIulIGnUGjR+TDojAKX4lDEHxJhOnC5+6lu0rBDasN5V94yk2F07tsVQ3cF+DnFCc3ZRxVeb5q9Soag01ffl9IhVUEOVANy7k3MlakSHTNp0NllXG1pfO5J9j6Dcgb4Mqujb9AJXR3aVxiYE9wt+jDsBNHpfOedt9O7742CTg4ZV1exZSDxJTHhMR0/sSr5dUzHEdLBbHoGqwkEEehqIcdfGksP7qE2uanZT1gP0GHpdNLlo4NKcmGK1oQOMGTUSVRk1VKrqdPJOhGVKMACz4tKreZT2m11aZlx437LbBuD9vCK5L4sLy0rOed1eS++T9X2KCQCPEnK1zfWtS6+8IUvKNYDaBEe4ntJBkg2Nzceib4G+EDVkj8NEPd1HewPupVU4nXYiinTTpMT2ATMqaCGJ9+xlWMCtFwfz5X7QvcFcA5w5BzBVw8QXSmNCWwCBAFXKoio6uNOHMCWTiXG4atrq5qX4XoKilOwHvgjF40ATYAeuip3ZGt1y53i/X0lK7PzswKz3DMSRKrxzXYvNTuco8whujuEUAZJuzwPQ7hL3UkKEHmmN7rYgFnAPiA1KwjDXuEzM//Ds9zGluYAM/JQ+4yij3ZcMcdp1Vo+iwvM4wbjiB/RDZLNU54XdzyUQrbm/6zTwJrm53l+6uAZVblQAbjN9yyPBBWgc1oUwSywJhEPAU4nrO5ykqyyB1H+bQp49rpQaz3viSIkn5H3UsdX3aEk0KlOADEAgC7QuSTbFOZGAZ3sYcZQKA5QsOXZAIAAwk76ANMT6ey5i2lxfkVfIxFGJITOHLRcJax96KZH6cb1G/JEtOol6ynYatEMECsrhB4BL5oZk4dqxEZAVDbNUjKWVeVdwEP90yI6BpzEpCqdDTqQqZeWFmbT8tJCmqQwz4OSem2mRMO6KUlgB32As+cvpgvPXHb3kfZnIYzF37FccMEOymizxZ64mfZ2twSsAO5Yz3BOER/wSa3VofVDlPJ7sP6Z00M0h5yGectEx77bS3OLS+mLr7+ZVk+eFBhgHypXVOGHa+4l4IP643T4m/XUbTc023l0SPK+bxsZmBewAvIMKt1tKIRjFuealO0G/z+eqhOTaQLP0Ek6RmXZEwmgVipp7+BQVN/XuKYTJ3Q/djY3ZFHH2AFdM66J+T1GE86dPp3OnTkrmi3Fu3KZNWDmAaqhrEf2JKAXpe2sJOuZQYOSXAAeZfMpLjSbeh1R8KUMzfta+E3WRuSJMb9HrGIdA4BgibDWOcNQHtdcMwycNBDNG4otZwZNizyu4KxFCEWdTbrlEyXotmOa7RTo7DKfiSd15PzMDM7OaGyBwlTGBTxv4jqsgSyWlYtduQAvf2GKC7BtUA7GdzpGSAB4XD+sAM4tir4UeDizxJ4Yq6QpzpFmK3300c/SxsYjMw9mUe4mXoElXNCRRkGrrjNdvxtH6Yhn1Wio60cuxLqDJUhR2doW8WzE2qSgCmtiSqODgORjx1fTM888k64+d1U0ZV7j3e9/X/oB3HvinvZ2MKsYCzl16mSaxpe2dqC5TuZj281a6vfQdYDK7llX5UW2LNa10F1FkIxCLZ155+qhjQP7qkcHu+sObsvzptlWSM0DFSqYpSXGBK4ILQjT9VEnnkyl/+Q//o8Gb775piqhWb2WVmn+hZQ29NpPg84Q4VBF2nMabvWGIqpobb6pdF60AMJI1GeDFTqL1C+kuXP30ojfle6iVZ47OcGBflqnM3dG88+xyODhQ0mQpLgU8oJSEAO1+bMOuc6jdCDTgyQgpOrp3zbQmQlE+ZkNqYOfLSRkDjnPm0OqB6Wh1003bt1K/++//tfpu997WxsZ/1ZAJ8Hmk+ufKKlhY7N5CTpU7rFQgd52587tdOvmbSVlfO3ll19Or776qjoBVsOLZ60KiosXoz6df3dmOqPrFveg4Pa77eiaThRactJVVGpGwGleoVJ67IeaKZSgx0CnhYSowBFUeG7eVz7g6X5xMLMOEFrIA/ZD0InPF53OyVSdWkjViSklKrV6I+1g6Nxp6yAgcfLeN2Uu0z00mxACXnlOhE6gZsSCLWAKXHVIp80D5fFZMzD0vGAkn8QUuC9R0VSSmYteFKhGQKcAX8QhiYuJBeF5UP09KPiSsw+VOIFOAHR+OKFjpGgWgzxewxa4kOqss2FRZTstJO37suKgEi5abdjbaBZWwAF6ZEuHJRVdvodkimoxewuQQxDHbBmysWaMslJnzHxIJTJ3u/sDdV6+//130rs/eE/JV+50Kn5CG0NmfQR0ar5welKAU/TaXldm4CtLyxKmyEbW+7sHSiBQo4WqCoiSyM38bOoNemlvf1fP3zYdgO3xNDs9o3kUgBiJC8AHAEXMIJaSNPLv7qqaogtAs4iCZyE5BKemma9cSSdPnLRtB92dMF3nHnHI8RQBLFBtuY+AIuIP18szRdSHa5Ox9c5OerSJSMee9gJASbRTEvj9fdFReUCrq8fdFcaoXvenrXlOQCqdvHv3HxSgk+fG8+a1KcotLMwryeI5AizUbQR0Tk5pLgkALlZBUXwDdNbTvfv31Ck9fnJV81EkkYA8WROo+wOIM+h0YujZN7o9AFaEhJglo+OB2AP0t+w7yp5nfqnR7KRGmzWLVcBMmp6ddaeQAglKskG9VBxCiEkUNkDYkCmB8EgWWeI8AGggKkS3k24IKsp0w7m2rBqZEywqOBL4CcV6AYzoOGj2F5VMzf7asiWLXcRgaA6OVthsYYHg5521HfKglAriha6hz57c6WQNkQjaR5T9BWZ0AQmlWmY6S6mj3/1BPXU6jdTpNlN/wNe8z5l95oxUN1E+pracAHQy08d94RkvLMylY8vLKrqq0zmO5VA3bT96lPb297TnSXBJalV4OWqkfm9MYibHj5OoEz8q6qqfPnVKRaydrS0VQqAyY1gvOi0WHMzqqnDpoiLPjGsYFtmJI6b/0nGJup0p8cUMOrHCXWTPlIe/p0SWrLJNyg84qBDv2g3NdZ5YXUnHiF2xrtU5DH9VBkKdvM8JcKLyauqd6c2scYAN5w55GnEPOilJ8s7OpuIk4ITmAmCUz8bZwzwtcQ6wCZ2TWUKKoQC7w0Zd9wF6LSrs0F8Bna/Kn3JVRQJireI+61ttmrAhIUeRaBuqtS19xlptNx0e7Ksw1kZ4KTyuKcowH8pngbEDmJyYmpRPKPOkzEjPzM+npeUVgdB1Ys9BTfttd/9A5+6bX3orrZ0+rXvxaP1hunP7tmIh3pI8F+iRgMyFmVnZEnH2UZicnaXL5vEVqVQ3G8V5C2CRCBxMI1FJzWQCzJhibSo68VHjN8xYyi+UefOSu4Y9s1awlhKgAIxItMcznYicwYbhvXlGnCfWWTCDizlWRJXIAQGL7G2dnyWr6gOoUWafnqikUrejricdOpR4LTjo37xYptNbCGxKAkf84jpFS64xB9pwUZNxlFCx99yj46Uw1sCFCY+G2DJEa6DTsQBZBTCNYjhnGcJDMBHm1NnDd1Rqt+pIUpxlv/l1+cUZBuuH50ARQHZV2LYwfoL1Fh3xo1o6ZI5UivD+wRyb2Nu2Y/SzYv3Q0Llw4aJsZ86fO6+Y9+GHH8r6S56i8Swz6KQQvHZyNS3MzaTmUS3t7+6IycSIQLcD+4LciS5r9j4OrYk80ymWhr19NQoTyuFKl0pJ1HLuuS2AfP7Yc8CjKBJzEr3aXs8wD8RaiTEMhAtL/+g//KPBl976kqoRmlGU+lu04KUsZUNgI9XhLydf9u3Maq6arYi5CleQQvY4AthQ9j1mRqP65iOBF2M4ntkSFp6VC/MvCQLFjXAl08bmj810RiKfO52ZkstipHrKwcRi8jymaYWZXpv/fEyJN8Bxtk7JRtkkkn9b6LX6yAUZ2gIrxULOSqejzy0UEDPtiQ1DAHiwuZH+4i//Mn37u9+RuTSbkqCMUBAAhSBI1Yb7pOSV4fnZ6XTq9Cm18zFmv3njphYs4hpf+cpX0te+9jV1S1lP0PZUTZT4Sra98LUqC/8bpdf6Lv4mfmWQUowj5i5nBjARdApxm5Fn6VsTPM/i4qLzZwRUdDoF8DR/FfTaEN8YWqaYTgJAVGVUAiItB74xDuCFOPgD+EJthLJaYZ5zMlWnF9TpRH2PoElHBuBAgo1oiUVBLFPvWSwfeOxBH9AUNpEAJ5n0XJrnKkh0qS/HLHh0KzItzpFh1OvUmWQGna42+z10qMl02Z6EVsyVOWgBCvl/3j96pgIbPng9e4DQFT+n9ZpVrvkzU2yzL6a6LiTvFlSyAi302mYAuL5APLHCgMF0XKsKI8xBF60juhYdRYNOZiY5zNzpFO1NarhWseXvJI2q/oa8/bDIlmTK/P3vv5ve/cG7AhgZdKobyuug4DdOl9BdWeaNUK0l5kHjQqKfTHT1GD6P04oLPMOjQ+xE6FjawFwiH1SWO22BTNEsu12JMZCIwHTgHgLsoMHRCYOCOD87J4oUaxBWBOCNn6MjSVcOIHDv3n3NawHWeMYcrCdOnhCgUWdc3mKmafH9VN35f5IlXpdfAExGAi5evJBWlpekKknl3zYAKBBuCkRznxfnF7R+WZsommJrQIKDxP/ERFX3WUqErU6aqPL55gVM79y+KyVaPg/PjecAaHjw4IE6AMRFzjCeCWCWewzohJpKxzYn51qfUi5tii6I3QIWL7yuwGql4q5FUA5ZuJk2KfVaKXW2NdOJbRX0XA55KHYz8aw4R3mWUC8RDYJey3KcnMKbbkGVfIDnKOg0DS7sznSmuLPs85nnYGVfEgx+Ad75bMwaMo9GYkqsJwHkOqUUGwWubHPG54BWqzOceTjsXMoUQgG6/n7XfYKNFPtRZ3WATj6HbHbIFaISlwWtijGaSO5Yk9DnKAaRSyg5lbwqiTBAMxRrE+MIfC53OhEN6qlLAACzf27twJ/RHSO6nAOBEStttnS/+Vzy4Vxe0RoDSBl0dtIW4IP9hqo46sntjqjJ9aNm6neZFwSAM2tIgjstpWTsEgBn9+7eTffu3pNY0O4e+9AdThUxkHzRzKyfUcH4YP30uyqIWdiEUrNZa6I5x6gUe9lzvHgEhxq35ilZpwbo/C+gs9QHOFjgjNm81aVF7ScYHiraOalSxwb7l8XlY/LJnJ6e09wlnT6eMWIsMBno7tLFBdhMTo7rdXd2Nix8xp0XVZJxy45UTaEvWqm2nVpRfMH+5xHeuJxtUk6vpv5YOXV6A6nYXnvhBQkKURynYAoAl30HxVsKKJ2e/ErLElmi0AfobKbaER6qWNpQgLAdGaAd2qXmNLHKUfGzksrj1bRy/Ljeo4b4z/xiWj1xUt22hxsbaQ/mw/hE2j840p9v/fZvpzNnz2qdbz58kG588rGKUDwril4UOI6iuz2F92Z13LPes8yGW3xT3TrWgda0C1N8fuepcQ7G8/a/UywxYOLvyuc0jyrt9WDQJL0XccxeqnQEPUOJ+jQMA2KB1ku/p9jPutP2xL/98Cg92twUGFWnMxTLBXaha3OG0VHrtVNtbydNjZfT4txMmpuxQJbYILL2wE8Vy5SmCoTMxvO+LkQ5PgA8OQskBAUd3OTY4jMC+kSnlyYF94kiBv6Wng3HP5I8lT0KBdRjSFUBTijanH+i5fZtLWLWhjUbpG8RXXZsfhoNlHRhR3SKGXuJRDVQvD5SF94aCFlNP65VLJPI3rGwmpiQbsCVK8+l567S6TyvswQ/Zj4rRVwJNOaZ3PKYCq0nThxPSyjLNhtpb2dHFjztFsJMtnfK2EzdWeXjMOegc4XooGj+dXXbMzNJYJXcKo9u9ch1AnTmeTkKb+xHeapaPEkFCWI/1lsaoZhOpT/+B18fIBJzOiotGf3nnoLJ+TYDVmIY3UkdKKoWZHqME0h5xmhR+d/5pYpsIOY8TlnMjbrhGRvF0sV5nlM0oqhG5MqmDovonjwJOkcBqs8lC6lIvZbBe1GI7AFnX1FXA/XIi86rKTqj9FsFZNGA2AgICcVsYsykfR5YUcL5xK+nfe0zX8dtlaAWFjDNiawuf6gYTGXNM2kDGT77sQWsD8tIV30GWgx7h/vpzr376Yc/+jB9/90fpAcPH2iDsyk5/LPvmf1XXSzwQUZ3bDY988xFJakoJzLrxP0meL3+xhvpD/7w6+nChQviyovqxJB3cMW5vnBQMuz6FOiMz1t89s+7y6MlkcctNkb/ZYTEGUlQ3udha/F5b/NL/HuMxBSA1o/Lz8z/P7wyL8MRRVQtTIo2mQpqcR0DpvCtVB7gpI6qPeBltNNvu4vc6YSyZf9FAJXmwTqhEqlnOS9qjQ+hMQHOQWUipfJEKmEmPzOXypOTqY3AAKBzh3mTZlpamBftibWRJdgF1kpWLjTFzkUs70d3MPJhKP/OGG4PHB1LelQzO9+2sEQJD6/RR5GV6bi/vIe7ibljGQtfNY4hJZW9IfEFzZpS8UbV1dQud0n6Dk5S47WBlA6K8NCEjpfVZwViAbDc1ybD+CSd4csX8474qun5hCiYCmkcThKdYK6jokNVNCAqhJq1srhCCcCpJN9JUj48pIQXmBqg9t5776V3331Hs0NjHIpSsDWFjCSDaxqr8Hm6SlxOrZ3UbAiHGKqQdMkAy4AI9rgEPQ7tA0iRyWC5G12ZozQbXSZVPMdK6tBRiGCN0g2FZcLhToGDKj0gkKSBQxjBAei9iCRgM0IS//1339Vv7AGsolsWiBUtnHmUiHk2BY9DMzo6vE+mRPMzgNVz58/rbAO48b7cfzqS0IVR0ivUYQGddbpHeON1xfyZmZ5S0oceAOuDCjcm7oDBWzdu6mehPKL8yjJhpg77KMAl78l93cemZXdX98OgfC7NCeRZxVS0pPDFW3/4UKBzfnFeVGYKEtxT+bJVLHHPG2lOj0SaPc/B3mmLxgboBDTzPYAr5i5Np2L2CdPuRmpBrU1lKX1C+aPTCegEKKhyj4gXDJhQv5ZVS9gpsTc8Twuw4bp7WqesEwC/1kZ4r4oOnrsVIWjm5qnPEDpheLpyDdJGKBEHKIi4cKRakURtwl5A4oMumERoFKWPggpFBqhm2t3yoPU+z2e4IknEHOIfe5s8QsXkzKzoYyVAB6Cdxkp0S/CkxfqBzhtK0MTWjhRcmber1Q+DgkYsJral1EaIg2JeE2YJfowVUdCh1/I88ugSBXB321FPZV6PPVzSfqco0O1ksF1OCC3w2osLS+nChWcE0NYfbmj9st/tC+r9rc8tX0GLgLBedayEKifrAD9FcjGnDSOF96IIOhTz0VkfeVKh0M15JPBpuxTmPKVS3Gmn5flZCd1AO5+dtl0IlEH2HUXNpZXjmjUEwGxt76ZHW3uKvxS2T55Y0/kExZhnQ1cYD8e7t2+q0yiREuZtodGq+xhKoYwBsH86CPU0JRC0sb2VWgjW8fmwk8Duo9eTdcgLL72YLl66HIwSqJVt0WmbdcSCaupujvW6aRJVXhaO5ilbLh4d7gukSmeFsgS+xg26W+yrrt4HBDhWBXQeS/OLiwKldMUWYXxVqml3/1D0X2oEdIIAnV98/Y107vwFxYOH9++LLk3CL//JhhXF8VvkeRCbVbyaR4V5Uj+T4wCxzewHF/PLcf6wL6WMDFiWOrWLSMqtGWGD9QALg5iBu0DsHc2txsygCsai89sL3IVEd+TkAZxS/DzsRHf9KQqgFE6hDjEhg1kXxSni2iZlkFq1w7S9+TC1G7W0sDCTTqyspMWFBb03ZzN5DeJ11img+OXRHPIGj9hZU6LRgmp7aPaMisl92cHwOYjt5CsWWfSxnsf3uDcWuUEp3eOF/hNm5Gwql7EooTPJJ+CMiW5uUFMpVvMaeHPy3Ci6ESNaUIRj3If5R5o2xAbo8pneTr7uM9wCTvydXxRtKOKdPXsuXbp0yefYmTM6n2nukDd4tNBjf3rekZOfPHlCitkULQ73DkTHPqwjJkS8gTbrC8/KPRjX8H4S04pOaBOqf72u++7c0vZcWVROdnyFmKSFXclM2RPaI92+C0JhM0QM4/5KO+gbX//9wZe//OV09szZQn5XcVhVsxDekOmqA1C2LtBMkcQIsGLw8GvmF+eDkQ8GgKHC7OoaqlFOfPKQ/xD4+fVzNTVTiHJVV11LtfgNOvl6ptcaVA0rou502PxUyFvGscyTw2kfVn4eA50BqkdfJ1dZC9ApX9CqKQphmfKLYJBfH+gM0JKVMCMBG4W08pfnfsh4t6XuiMC5nk8F0wTdFyou61ub6ccf/ST98MMfpeu3bqWtnR1VYCRVH50yZIbcxxEJILreDrpUtq5cflbVzY8/+SRtbm7ou6gUvfjSy+kb3/xmunr1qkCnDn4qpyGcITXeAhuWUqn3pGXKk6Dz53Uio8SdH8bTAF3xoJ54nZFO4m+m1zmkzPoSIjkY8Z3U1wpAGt5pI4WG+LGo6hm85U6dZu900FBtc3dAlSwJReSDImhMzAlQdBEVwnOgyutClIWKu2aTeFpj1dQX6BxPCZVEDqTJ6dQChNSZHznUHMQCFgTw9EN+XQDSmY49csMSggDOddnXykHVs0b26Bwqw5puEgNaT2yvWJehaJkTp/ynFE5VCQd0ulCUE85ibifuz7CzzbykgafjPsE3mBfeTDEy4D0gNV0BTA5uqpW50xmVMw4RKGzQu0okCeOaQcl70t0fG9Xnopg6zsQnzdS4E52VQknwyvwjVGiKQepC+CA2lTrXdEvqyH3w/vvpu9/7juwSTCsydTnHTKlYYrjOLM3sTFpbO6lEhhiJ0qqsHrBCGB/X17lP+3sYQLcEEPiFeAMHK/eUGABId6XdJtkkvNCuROtCoRBqKz5rIfwCTZZEhe9/+cWX01tvfVkzlPz9Z3/1s/Rnf/Zn6dbNmy5+SYgK0ZkoZvJMSBhE0bQanrpvMfrgzqFnijmXNE86NyvGxfkLFyQQRKKIkIu8xfAdwwdTM3WAzh3tp5WlAJ0ULZvcd0QYqgKdCDNw8PNza6eg0ZpCDZhlpjODTqjKdHt5Ly6LZwuAJJnguotwpQS0rS7pg4cPVcw7uXZCnVc+KwUAYjIJU7YG4fNSXBGToddNj7a3ZZuC+BAxgNdHZIKf5/PwWlA3ldSUx2UML5ETzgbmzqqAzopnuekAMOOj+MCqdwKWZwNhRLHXKIgRd2ROj6UKBZ82QlcxiyyxCuj/JCzuKurc1DgXXqAGnTAdnH4CeK1+nP1ec4LqqOBRF51PPdNr+aysLxgCObqOzoK6I0HWMqYZXdYqiReVfIA8a5w1qr0sFfBWSgE4BTyh2PagvxMf6Mp01Mmo1WsB3rgPAHvodSRcgCH7k5KUY2FAYYVZRNYlxR1U3ve2mfWtq6Dh2dJMpbCiZu4KW7unpDVDJ5iOqIWKoLE5fstAXslqjGhEfDXjpGTwoXndLC/r+FMU1iM+qLsZYoDWsHDcMvPUCukYhQI0+e1ZT/JA6Jn9tMR+OLGqsRy6M1CC9Tqo58ojmmddFh18Y2MrbW5uKwGmQETxBtoznRFonOSVgM0ff/C+2B3jE1kdt6+cBuBpe4wQLen301GzqWLo+qMtnVMCVJpLpkOT0qmzZ9Ibb76ZLj7zrDpl3DOdR4ih7R+knUcbqXl0KJrn0tx0mhqvqKvdhfoP6Dw40PW5AIlwDHkUoio1FQuUKyHGOTWRFpaW0vwixbIp7UOLXY2ry7W5va3ZPv4O6IQ6idgOhSEE2+7euWN6LWJX6i62zTAb83oVJRtlcBVazDLhs/CsMoARuyB71ooFwJ6JMTfRauMcEsByMZo4o1GZwqfeNiNCAirOhgBNiLuJuh0jcDSl5mexBUJIyJRdzgnYLDPTs9IFIb7cx259AAAgAElEQVTwbzwzZKJnJsfTNMA19dOjB/dS7XA3zc5MphPHVtSx4zlLLRjrkQ77BMDkXEHMoIlx3QOJk9H5lHKqGQi8P++lJtbEpDrUYsWEnZzPKLqZVouXYwbq/KKPGphxr2en5zS3SRcQNoF1CLl/uajuUR9ApIvN9nKVoi9021bDaxqBMRgzUFJDUdidQNuqWPwx1IXDCorZUpo2FDBhpMCeAfdwTtSbjYKxCdU6embqJAp0Li2JMkyHnILKYX1fStDNVkNftyo+Y2+mXCPyCcgXHVmBlAIG1GULrtnKjHXu8SiNwcRoDPHfvp8WKKMDKopujL8Qs6Q4PzHpTuc3/vD3B1/60pfUus2eLzxQpY5aaEQ9S4kriAnSWp0q+7lBn+CCdaBEhUBmqxJIqCnI0PamisUi5ZDAiDn3eYqKZFDkZFRdDL+7sssv+e7E7BVBM79n/vf855P0WlXh+9GpU1LpTueTSWvu5OWA7MDvn8tBGHBtOXbTCUe7VZ8FQH+9oDNy+lFCaNFJdYDQDFi7k3aRrH60qevFqH1yZkaBmVmCm7dup59+8rP0V9c/SXcfPEiHR400oKOjKpc9IyKf9WZQ0dmgM/I6dTnwBOL17927q8RGxYByOV2+/Fz6oz/+Y811To4jje5hfXU71Sr69YPOz+oeZ1n2pz0fKuO/KWrtZ62H/ASHDfDhbJ6gTWwMzx46wGZAnEVpAA2ZtqbkE08xqDVFJ9WzjRYYchGG/QJ9VJAq6G5ZvTZbLHBIK/krV1MfwMnv8alUnZ5J1alpea0dicrCgdiR+AzJtRZMHqIixVPi6gOR66fwweclGPGcPCNt0Eky/RgGH6WLP+UmZvMgRZA8fx6UXWJYnhM0VSh2aPCI1BEQusxUdHdBC8/ObIoe917fR7dIB69aKXEIoyxLcmmuor4aVisAWCqdPItiflx3Nc+7uNKcqcCmIVuBN5tUZ2EodRWk686MUVsKmoBaVR/jsCImZ/Ghn/zkx+lb3/rL9ODBQ1mmkNjkbhoLC/oQnc5BCTPn2XRMIjvQrUms9nVAZg9RkgSKi8yxcIAoCZXBtz1G6WQgkMK18LMc9i74+XMT6+nq0cWEvgQoQ8DFlXdf/2uvfTG9/vobBTWWWcDvfOc76c7d2/4+FBNrtaiyd+WRlw2xeX1oeNB2XPW1R2zuBKqSzSzi+LhA7dnz59IxpPvHxtLBwaGeFyMEKNjyDLl+rpH1A1CAscE12nQcQA3VdV7zdIBiOqEkBO4O2LLm4cMHSvDPnj4jyi8quTvbWwL5HLhYtEC746BX8SIoVtx35kFFz50HdK7pXpEcAuylTM++UQHDoMzFpl5CEmZ3fy/duHEzbW9v2eOSZDIE80jySLjodKpaX55I0/h/UnWOQiqgU5VugXlT8/K6BLKxFnJXxNR41rI77uqqYcUDfVOWNhQXsdfgWXB2OJETpVdKnnSWXKmH4pvKVVu5hD4X9yYXOHJnQjssis1iKASLiVjJyExOPnP3uABNMUJD0ULgEksN/Fol4jORlpeXdJ3tDnNYzD41Up/u5qCdBqmdOj13Onv82W2qyASFnq6Ki+tQ7JyQZtCpGTkVPaoSsWItyWS915f9EL8PD2qp3aA4RVE+x2iK7hM6wV0ksuURsYF5Yt6D2UGrFnv/EM+ydVLkii6eBTMJiiAxhRyNzjeg2/Yj7g45HjpOZ/Ey5VaaR696XjUYM6L3w6ahW9UD9FJIAoj29Lqzk1OahYa5gGr9qdOnBfbdoSd3KKsrqbW+vqmRHJ4p6tbQL0nyRa1mBky0565AJ56mUpXFp0XquSS8xCl37qC1sl65N9u7O+nhxmZqSMAOVWEYAb3UGSR5PP7O7/2e1GuxFsr2XVA8tzY20r3bt1KneZRWl5fS6vKiVFW5Bt6LfQzzAGCodSqwjz3LkWjCKNHCAuKYmYDuLY/OSc3AS+WWGDU+obGH9Y1HUrx1waWs+IgXpoXINjSbz3518cYnBewkj51Bd7W4D0yK3BzQyEqh2OquFJ1U4rGKcrLvck4nFlvX/qm5QcRrUdggZqmgp0KE899c6JFeg2KWPXQz01DxNjqdgE7N8tFsarYUj1B5PX36jL4/d83gaM9NTqZlxgAmqml/51Gqjg3S7PREmpme1Kqha4i1FQCOM4/XVbwkDsao0OQ0dlcdPX8KnewLCm8APD4fhR+KHbX6kTqd5A7cGwqAMHK4p+RHxEvOEc5d4i5An3gPkB6vTomB0WzCNIJiT6HJCuD4vApw4psKPVt0Z2MbOp1YjJAncS2apWbvBtjkXOW6tO8Kqm0prqds54jLz6Zjx1YF5o+vHhMb7dH2ltZhps9TTKNQTnpCA4BCMvaEWNy0jihs1dN+bS8dHuGZ6e55m8454HaMmV1U8yfV3dVzzaxOWAUUu2P8iBl0OsnuXtpKS+eRClTkLvZ6Zr9Bn4eSTLGZ3EGjMqJjj6fSN//w9we/9Vu/pfat5czHVFX26sqgM/zXigTPXUQOs9xtVNUjqHJcBEkHi1boHql8PGyQWq5UdYhaijdG1iKxzOAuL2arW1r2m4Um2eHwecudToM/A8NR0OnNYSEVUctA4tnu5Qn6bAafQ/BrOuAQdNK6JoGjcm/Fxb9Z0BlSnxmd5Psn2lI/9TtdUUXu37qd7ty6JQNoxDTKE+NpY3s73X24LtD58NF62sPfiEqGTIlifi4EGDKdmpd3AMpeiUgps8jM6+dQUpAMkM5zoHL3D//hP0p00SXtzFbV6ExwEmK21GDj19HpHEUnjxNqn7C4fArI/E31OH8e7IxeZby1g6mTeT/W8IGMrl8uiIgqiZ+q5puhgCG8wuA3s0emvhS/oiLo18QwfdwFAGewAWa9b7TnRMcbkxfngKrfmEFniWAyPS/Q2RmUUqPdkbQ/70uwmpWfY3a/tJgYCYarwVDToBYamHIQ5cPMIAaDgoD9EXj96T/7VwbW2q/FvKTFhKyeR6Ckq+LqZwgyenYriwkN4bkOda1NgUIf8qYYBZVWWNMUWycBwY8e0BVxpzMnB7wXAEtS7bJyyXsmOri5150Zv8WMqMWVeBaZoSEhIbradBQoHlBBxTtO4lCRdMquxSJEJGs//elH6S/+8s/T/XsPdDhic6OihYNfATpLYwOBjuPHjqkrhok0yY6MqikW1g6jYktllucY3XJmiqgwT1rghplQPisJgg5e+afZ+4+DhkSGwhQHL1Vvz2C6q0gV9ZmLl1TNNdXJxvAAL7z4lhaXdN34XzIDyuu31XHxeSRWDB5vxKFprDCgh7vynNcIrwuoPLYKtY95M1srSI12clL2JsyL8gChQHGNotcuLSsx6XUsuMU9J/FgLpUOG6ATsE4Fn+vgF1V5VGQ5B8/itTk5pfuCSTZdIa6R2TVZjoT4TJbNJ0l7uG7QycznyVOndI2ANVGdKzAQWE9O/Him6kxR9igNxDy4ceO6rRRaAPNMXeUc8/wrHV6JnZSrqYJoCPON6qzTKTZo14RPFJcF+CLuW+TC9GWfs6aJ8yyZ97OHIs+dTqeptQAFkiF1aUO4A+AtgL6zow4C4jJjZWx8AH7MkXomV3PB8tVzR0a7kg6Jw2bReeFapvCK1HONousYCSSz2S5C5GIQ10IiRjcasSPW79raCb3W3t5WOqzZy44ZTvw5uyjW9omprOuGlELLBAoKfoNu+KV6hp3ks9nqRqeT7m9Zas7M5qIoKTXnZluzxDVmpPdqaXd7L7Wa7GV3hihokVRWypOKm1Z4BqTHzKhGIjKzBb9Bg1XRJoNjn2c7BQRClEQCcgGCYF5wr9TBCgAi6lzEEwERiX5YgIikUgBfILejrp/U0rsugMGuoWA3hVfklC2Mrl59TsXms2fPKlfKEZX4Q6edNc06patHrET1FMaAVFIjh9Fp0u+m9fv30q3r11O7WZeHvEYLGBkRO8RiMG7yjknkZHt3N9178CA1Ol3Te8fHRbvt9Prp2gvPp9/96lc1J6fRkxgBw4tzb3tLIj7E2tXlhbQ4PyehJOjWzOcdHhwof8Uug9fiWXEeACK3t6130ZQXYy9VI7mG2om+hc5W+eZOSnSIbizdasAo167uT6mUtrd3EzOpmb3k1ey9JZEbKPF6flXPsOOfLUpmzPjnHFmswq7oubAMiXmaeQ5WU7ZAMgPB54fE30RTn3ZBLLpuhZ5JFCtyru1OIbOPnFllqRnTLaXpJOVb5SQ0OPbENlk7saY9IbASYBfRIHIHqMzMdR5fWUjzs1PKFQWU9nbTwf6e7n/2/JadU4ViFaJ0xBJjDPaC8peUCqE7qK3CD+UxMfvEtrAKhoqN7EvuIdfJfZCHJCJKFJUaCHr1FCOq5fHUaLTTUQ0hnvDupEgWBRLstCzG11TuJj9eddlTGqju6SISRQrE7GBZyEsWP0vAMJhGfuZ088d0DvFCiAjhS3pq7bSKGFiK8aLcU6jL2t8xlpPHIinCopx+fPmYgDqer/w+OGSN+kxHFbl+eKhRN4on7PUJzgCAt9bWpP6kkKg4EQV6ckyKdcROPFz5TGL5wGiSB/xkUUixMBrdVfYMom32jlYX/ff/3u+KXnvh4sWoEHuBO68ylSGbfxbALlSgxO0Omitdi0xddZ6cb7STIw7CLMvMginUTHMnJwCLKpSaq/I8lBeNgw2vYSrBkF6bZw7ytZml6JRVQJWWvKgJoRb4JFCLv7s97Zkt0/SeBjpNJxDolEqniMwxs/ZzkuRhS6v4pl9tpvPnZeIhjoKCHoIYD9fTg1u306P1DdNVKhUN19+8dz/dW19Ph42jVIe2wAECOICSqZkEp/yqdJlfHPfC99PJuK1trKr//5P3nl+SXdeR787yleW9a4M28I6ECJACyfUkUU968hppSf/uG1JmZiSKIEH4RntX3maZzDL51i9in5tZDVDSB2mW1puWmgC6qyoz7z33nB07YkdwIKYhQ4J6vnl6aib+4i/+Mn7ye78nGR/ujSqgy+T6fyjo7L4ulwFn+ZusVbq+8H8n0Py21zJzZqCejIdiCfwWO8Az13MO1FOsc/gh9+HfAZrcXzT+Z+cYDxjCKXtTDmgATTYDpCJ1FQawDZ4vci5nkcVrvhIGg7UP+9A7qH/W+oeidwTQOaKsNSIXmEug6wfDNsJhk2ysSpbsarMOipwWkMLXGHTyOTMPmPUDQM1YhW9eqXyWv/22dmIUugxWzPDatc/SOkvzbCJk0F4k+DpEPK2ZnKiltUXIy586JCGZzmQ0ffOQ4QA6O8+M+vppolaB12+B0DaOqr61kk3q9ZIhdpr3uealKOTlpNjkMCzOcQZgBp0EgZ/H559/EX//Dx3QiZGGG24GnWaluPcUOyOKNaJxBMMI4HJneCB2tre0vkoMQ5mjF5jJMHJmsTigXJTafERNPhh3HciW2wLgFC7NbBL2/8h+Do/UKOE9KN8tm1g+N8yOAz4AXDCLmAtp3cjdlJkYZ4lp/kbrfFAW9iqS88LqUCTcPHPr+GylMclhS0FxZeWKOsr8AhDDNrCfMdPJZwPAyrhEEreamFs65Q/v31fRC0vBM8WZwfzqwwcPdVMBoyPDwyr8YECRXQ0P1WMK0Kl5WYNHgQTmmlotfcanz56pmIIlsqzsVMWg7i/C92yydOT4NYFOXDthOnHARXHCZ6WpwPXQ7DBRHOq4cxgi+e5XlANmUjIRwnhG8788EFbxOP7McUTFLFA+p3qUilGgXV/FetJo0WwkHXQrbuj8S2GRBSqOukiVmf/nvdTHJtQYOb+oxSFMwgXM7riYaYrxnG50HFPpHuqS+Vm2c773MtcCllbzmjYSszJLQJXnqtVUnikzwzS/1RA5O42nzx7E3u6WMynbgHNqjZMgvFL5nelq2ybO4eJUHdSyh/LjTwU6kaNhcoMUm0zQunLzMJyisIPdFWhp4V67E+urm3HYwKTKc+9cf2oLWE1myPiYBNBzL5kFQ6IHmCjMCk0BYTMxbI5jgsFSpBbMoMCGJYQ0WKi7YMnEgFcHY9mHDOz1MzI707WYI5fUUEJRgxMnagg5prdUG8Jyek/AEGhK7D9RaTdv3BDo0ngB+7yETiYCMLzChZd7wn1G9s7zK8Mz7rWUUedxenIs4Pn8yeM4PmwoOkRmatSlOufsTkpTEJABaHv05ImAJgY2PAM7+/tquLz86ivxwx//WCoCrh2fSc00xhWQEZ4cR0/7PIb6ehTfAd9vgIvT9pHcUdW8OWGNuC46OmnGOvE3sDpEiiCbLQ2dOhFLowJi3FtJTy/acn9Hhs17tu+Ca1tm3GlAdHVWLKvNOAy7zzvLsQA+9iTN2mmuEIYRIyt8AojmONYzwjMnub3mOK3+EHslRtINElg+rRGi03Rm+PQqo2Ued3ODmueK9wHIpJmh/Rd5apHxEq+BO7HUMwadGLPxMzTqluNwsLdc46EeDIvI+h2JoQFGYtoyzhM4QuXCOsuaRmZningbcg6zCC0aRY5P4v3xfOASy99hrMTfyQsmXUSQVuOoOzPrhoDPIqdb8Nk09pKmSWKj2z2xsb4lWXxh9LRWMeFsWkrKGYVLLM8KNRH1DkoHPXPKrLZEmaYEQGyTPFaZc/os8ziQQSeAjv+mUfrqq6/FS7duay0DrA+OjgT8+GwC4FobHmNh70NlA+hcXJjXs0kj9Gh/PzA42m84cQC5LdcVjwgyf5Fdc88xqVKMGNFko3W9f0tnvVkQj1ZymH2mcc3Zd50HzvNNQ0A5p4PDasSsrq5XGaqWYkfUfvzh99s4jd5++WW7A2a2k1GbmU4KiNKxLJ0OBYvmwLE235TXehbDJb5z5CxjKMHwPiDycEgJSJEMFuDI4imzncWdtjwkzqfLbtwLEtzCVJb91DNkLFg/LHroukx3XNz7ilagk8snSY4fOn99YTqtf6Z7JqmBQIP//sXX7oZB/xny2m+CKdzkPPje2NmNx3fvxfOHj+Jo78CHRNRit9GIrx48iGeb64G/1ynW1fxTwc2Wb+FDQEe5bDqCnxbR50um/DNliJJZZZ6eCnh1yTG/mIg///M/j9///d/XPAudH5kIFabzP1Re2321/2v9u6/aZShV/VeCTn+FJccV4EzH6GIOQIcKJmpjc0MZb4AEpBKejbP8T0P+GQei54wCI80A7HY3KrnIhCzBR8VSymo7zQK07mHauIds7r1DccE8Q99g9I5MxEB9VEwnJg0UQAAezFiGONByRkgzhioQ2Yg8bK4Zs5y7Y4PugE4/jxib2Cfx2yDn5ZzS8kyWq5ptEIN3OWm7A6m513RkRCwkMK/Ongu0ys4/nWdLPSvTlGQ6yzvyhppsYQU6Ke5gJ9IKNO9zkY4rDij/TFEXNgmuloI7rp2nuDKH0gJwIal9A9BJVx9jIdhs5Iua6fS8OvuiFSJWcojp/LufpbwWJjnl1BXo5H6zX9cE+ABcgJq9/f3YWF8TIGI+bmNz07lnqBiOYH6Q+A3oPVGkcOBrnrPfeY10eQ2i7HIollaHEI7hdYEvOTJmhI/lgWZPKXTKfi9pEllt7sjY2XZk1BIr/WzPtJZ5ZTnzVo0aZguR+Hh+mPvNfjQwlJ3+YpySah7YJ+zoyRHmfTL3w/wl38t1ATSKdYZdojjN98OfPXp4Xx34+fkFXTMOfUDnk0eP9XUU3tjDU8wwn8UeTLFItAgSXV7PhYidhWE1cdWFpaHQWbmyooKUP+d+KOom17h7f6bcxXjWIvYO9pWV/Oixxxwodii4ua7KS1WDCjks+8KQoiRgX2CDJHnKRlGZ39di1Z7vZ6rY+Ffnnp8I3efzC7uJnp3hnXAqNcUomZua6TyrRmoofilUeS/37z3Q+h+fRH6IQVnEfgM30nPNLyG35LrqcUgQzCyyn2mPefAwlXijYiSmc5jzOueoHfVm+TyA7PioEffv3ZNpFs3Q69evaR0+eXo/dnYAQeyhGHsxF05RRVMOEwyD6MPGnuaZe/th2jvyV342TGez6eeyMLBIpQGRSOuIY+jvH4rmyZlYzvXVrdjbgX0gDzFnatt2sda6vshnY2BAa1OzUoC+lE1ShJZjw400QBJ7TU3PAGwYzRjP23vkQQYpqTLTf/dbautcdPZsP8PaT1WnpcFR0zN1GNp4xtB7E8sEQMPeQJOINcfzTqPpxs2X4qWXrsvJlfdTmmx8NmbSjk+OJBvlfSj+ISW/Ajo4qmrPPouD3R1JX3e3tiQ5PWvCOtlTQHs+jHiytocnx2rc7OzuxfTsnPIvkdJv7+7G7NxcfO+D9+PW7duSvxB/IiKDqJHTZkC4AX64CnLnpf7lbMXs7RTzIua7AXU2nQNAM5u5kQwlDraMnpDhSUyKABmNrnSQlVGM5rfNWBuYkenqOWDNKF9kgzBJn1KP+xl0vBD1p0BGSseL6qWQO/JQEaA2u0SGrlUKyWoOOVe4GNrQnLXvR/78bOCUBp2cbjN2xI2WXjFh3DNqCkemdZrXPJmKCMmaBfaUJhLfp+ZdMfCkfogLXWsyX/EDUgRM7i2QFJx3mh1mPEimQVZjyUcGuW6eN/q5ajb5z2TQB8DCgEgOqkje7YTL3jgzO6tmJO/bEtBjyeR5DasAbBimZ6RnQMqh589XtYaHh0akwqFRByuJyd7xIedbQ80Qj5XUtW+PjAzHcJ3xiGzWRY+aC89WV2Nje0uMN40IubIrrioUlcWb5T3euHUrFpZXYm5hQfvl3sGBGisAaX0PruKM/AHowmc08tqlxQXteY29gzhqEO+0Fzt7224UoXxpECN5FMSh8azRTKXBO6j5b7OdKDU8Sudsc0AnDV/qUMZQANpaFzhEXzhmh71mfGIqJqdmZKL1+PET5Uaz1m1IV4vaB+99p/2jH/0w3nzzLTs9JSgrBRMXkcUqIyFt9pcpBysb/MEV2q2T0JWTZ87MvJihtBwizwV/bRfw49/LLEYBnoXtLAWH5hiSOSzy2wIkvw108n1VAaqqL0Fikcp1zXaW768+YwVIs8MD+zpgmUQZsM8P+78ddBbmTm+xgBdA3RmgcycefPlVPL33IFqNI8/l9vRE4+Qk7jx6GPefPIkmD3RfLZhcgeVkQWfqoDvKWf8Dqm0iVK2IDsjWxpzAPEGDHCTbbbnV/fEf/0n84R/+YUxOjP8fCTo7T8oLYKrS73f9uYpIS9ZcOKVLLYfD0ZFMmtj0KJbIgsIMo9hZU4BrxlPsDyDE7oWSnkr+RtcdkOnZazIU6TzOTM9KssEzpmdIz2ZPtLmHyXBeEGfCvFd9LAbqY0Gcc1N22Tg94kBHNIn3BRXAeic8Zx5up2BnPYh5wCAngVI50Pw9OStSgT2Dsc6cp6FlBd+L50bFSRoeVmqHDDtWl1hFqm3+OfEFOvN6FUMm168ZAaWmSXm9jomWQDENpiK/lVkTLRvLUf3Wcz60WG+pAVDiXlzOJ61tgNYlrS2stzdE3kICEtgjCq3WSTS57wnoKDLNQrpA5H7zebBT/+nPfqp5KYVWw2ClaRE/WkVmnwtmwCbzVDQfOBiQPM7COAwNxPr6RnWv9jjkzs4dt5PsBzEVFJnsFZIz6724AcIoBSCU4gizHXW4T5piC4q5VHHU5ezAeEeFjPIfrZCRy6EMns7VqZ8cHxdIgOUno0wsZkZqleannEBRqrD2c0/U+9L9dktDICSbE3R1MdDD+AR3W4pIZLzcTzrh/D2vX7LHaHgijeXXk0cPNOs1Oz2rwks5mPsHgQMte+DKynKCTmIftnQ9cDOlGUfX2jEr8gTVe6VAA3Q+f/Zc80pLuD3WanptjJc0rpKux/5wuU5o2gh0HsSdr+8oqxPDByTFYxNjZmPobB8T7+G5yaHhsRhBPqhG0IBjjpzUmCvXWhdFTsh8B/bbudnVWZvGJhyfxyeHYjScK3gu5cPM5KQKGJgiGVMNDkoyCwOwsbklRpgQdABJT99AHJ+ex/YeTPiZzo6FxcUYG+eemN2VegIpWXb1S4PcMlKfz3xWimJn8xk0a72mfIRahrk8pNHMz7KGidXp7+2JtfWnsbOzEa0Ws5ow9GgRDaroL1MQU7Dt726rgCugUwoPMu5OYXcodmEEHYnEc4T8W2z52bn23dHRKXCUwCZM53ZKbMVyav46x4AE9lF7Den5limHsi1t2KW6hjWdUSla38rVtBkaz3QpoB3v4fk9NYIEKqx6YP+vGvwCnh5X0m7Fs525uc5idHOBZ8qzsx6zGR7CdMwxEzIN7KnprMHQ5NXXXhHIA4x6TzebyvKV0W7uvaWO4T5rz9YJ0o5e5k0xYoG5OgYYXMT2xqbGhnje1FPI3FeBjVYznjx7HuxZMEXLyyv6PDjGMsd59fr1eO2N1/V+bPByEo29nThFvkuk3vCAwCfSWs2Voippoc5w6D2M88mxm35kgzKXh7R9/5CmTlsN2Rqs0ciomjltTNsko/Ea5l4AOGFFASxy6+WaSurL707DUU9kcT7P+6L7kxFkuo6pKCnqHjWBsmGpGfTRUYFOzj1ALd/v5wrXW85mtz7LaFSfzgy7OrOP6VzPCMXSWObPaB7RFOJns0+KbEq1UWlcsF5g5VhfzPqW87/UzPqwNB4xrwwbVOEO3d8LnugJ3N5NfOEuy9mFTBnCx7VETQ1mS8P5LGpCoXSJtpo8AE4aG03mf6XOgxU+1Tk2iaP06KhUObxPGeRIOWOWl59FfSWZeU9/rK9txhdffBkHBzi2jyozc2wUJ/OGTdoOMAjbU+MR5n9melIzo4qSGhvXWaX71q5JlYJLObPHrCHLUz22x30kjo5rOTu/EItLy5q/J/ZroF6XOzNzlRqsYH+jYQCxoDXhLHZMuXClB3QeIW89bEhe2zjc98hPT080GW85whn5UHPXk2Pj8hvgGSjjEmr+6lmltnQMCtJjPi9yc54xKeswiWyH9iiuIQ7VM7PzWuePnzxVXisxQ3w23bf33n2r/aMf/jDeeustdT1LMagLr/knB4l6DyHqs8MAACAASURBVO+Aj25eogMUOxIXdXDLg5SOUd3sw7ep5fyAubPK+7CcAHmIF1dnjsls5IvS2lJcFfBYWKLuWcMCcrPGzznFwmh+EwRru8iCvOjYOQjc8S1RJf+6VPM/k+l0ee5fkq6ensXR3l48+fpePPrqTpzsH/qA6OnRcP2j1dW48/BB7CFV6U/Qed4OHlm7r7mC9oyhKxuK18Jee1l4oyr3i/ss9lryDZz80MxPxJ/8yZ/GH/7BH2hmA6azh+6tOrH/0UZC3Vfhv8a/fyvgTHmyWU0XdoWxkPmG7P7L0KCz6Cjgscdn3kubWg6ea1OUioAOEs99zjIqkN3FBYcszxxGP2y0Uh1kEDRzbBzIOAxSBCPh0oFmmiDOkdohse0ZiB7W+/C4QOd59EVLXg4ucPQdWSSokOB9CTX5Z5Wmj4rFfhdgBex50VLcOv4ikVuH78yL+I2/KzEKpTGSTS4djnn75VZLYUzxos3enWs1wGQG0MUsi73MKr7SOPAsdECnVZAd6S33hk/aycXN90/XUnK+8ts5x36sDBA7e2dyqhnSXcYGtAeXRpIcKwB1rWgdH2Xn187DBp2+nupkt9tx585XYjpZMy50UiqZMm5l7Pb3xOCQHRABArwjDhGKEhhMnmUAKPstDMs+aonTlubSKNaIMyiNimIkA4ilACrZmXR96b4inS0dbgpWsXXJVkkCSIHGfM4wnWHiYmhMlBlKx32wvilscDRErsd7I5eSDjUXlu+F7XB3Hdmaby/GDpp9TgMKjW0oE9LzoMhiKZwmJicEJpGb8qu/t1/FFOxPcWnHNb2xv6f7yPvf26VrfCpwhyyJXwS4w2oyy3n12lX9TAp0jC3omtOU5fXoBHP95HqaWZgoAlAxyACqt0dFBgUP98Sg0yxUYUZL87Q8czDVOIh/decrgU468WOT4yoCkJpx4LOPs83URydicmZaoE9yOxmHyBtWxagdYw08WItVfqykbQlPE7TwxB8c7CmqheKGQtGgk+uCmSBsKLqatord0ZGxeJw5k0srKzEzOxdtWOLmWWzt7MXhMWtwVGHyFIVIBT2LBUgyw6EZNaJbiiqr6vp05IAlu64oPdTMINagcaDXZ64TAHzr1s2YmBiLvb2t2N5aj5MT3JthTXhNCkLXPhRdR4392N/bkcKkf4B56cwklGQUVhowAStuqV99pC73avZARYcMModXVyTK7tZ+bG3uCXxiJkTOp9koS1DVxE82vDhFIsttKr7AbqUqCDUyUDa9nC3HWAzDMDlK2mWzmoPXdfQsvUAnQDNHozpRdTZ4Y/tAhiqmX/LNzFxVfrCVGxTYlvEWV/8OYKHovnHzRrz51ptqIkgaXtYwEs+UHGpWN3MvWd/IazW21b6IARpE0sLUJAcke/Dpoydiqw/29rMpYJMrzjtm5J48fSYzE+ZEeQ5QUgA8mJ2jITU9OyuJLQoIPgjS2sberthT1iyuqr1tMpt71TRhrEH+CbCTctd1s0+RKScnihBj3ZIHylnGeAqRRAKZGlfJJpHmT2GEziQ9ZB4UhrNIppU9Lbdiq1yKW/OlWtkbUFWfqaEhJ/piOuQxMTcABrV38MwUB1KeKZqFsOSu9WtVE6PKUC8KoRxPKUrBPGa1NgCd/Cz2P9y25dGSzTxxYxg8nZ8H5jOc/bB2PLOOWTT4phEMkxwwZLhHn58K8AM4+SfnNTWtxy1Ca4z9ivWqeeNUNdnspqxJx3dwDvg3M7iWw0uCTj41EtLxMZ2B1FBSz8jwMOsfuzvoEFHjpx8X8r345JPPtD9zbrz22huxOL8kAAaTfnjQ0BhFY49s5R5Fg/Gbc0RzsqkG4/7T4CWvlfljZknZa3mGYER5Pph3ZuwNdpPfGFDNLS3F+NRUbO/tx/rmZo69eS+W8U/eK/ak5aUlgU5qbcXuMJJ1uKe4JFQJjD5oBpWRi+apo8OINUrFjjcU9jTUK3am1qgH4z3nmJ8dSwKMckkSdZRvjG5odoP4vbGYnp6VaoU4RphZ1nxRqdXefet1zXS++8472uzLzIjWds4nSaakjlJXKV3tdF3sZLraqVOWRZ/lNyVMFxYnu82lxlRBlsxO/vgCOjuyj44TZvVApnFQN/B019EdANUdJT4i/+xFllaSNwGqbwed3Q+7HyjPRmCDrblXSfE6srvfBHf+o0FnVVh3vyCblJjOi2iRuffkaTy+czcOkIulpXrr4iLWd3fj7uNHsbq1GYftVrQwW6JAA6Rcys4s0dE6XhJ08oKOLCiHjj5/6UaL9fZ0HJv9n/3Zn8dPfvKTmJqcMDjhPf4fIq8VWVbNIBWeJRd9Vyiw1l4CLkku2WjJwKOLenggxopZLx5w1r6NWnxI20AAwIG0BQMas4pyHb3wgchmwWwRm40CirFhR+o1OCA2Z2lpJa5cvaLN0c9NTZ1a5iwxEoLprBFUXk/QWeuLsws6hpZ/dbZplzUU/I5Zz2cjn301kYjs4RDR5uRfZjovLWSDzkuA8xLP2XUkZGNEYLMrW7dcerqjmhHKeU5dt8J0GnRqn0sFr/YMdVVS7CtleeZBFil9cWGWZNazbH67KchXhzwBLXImuQrmjGg28FwC8qJ2CbQsyq6+6gSmbKpICJHMY3MOy6muuzZ6GBXLhCkGedt8LxLLn/3spzocO6Cz435Mkdg/gMmMQWeZp8TeHldPWcrDGJzAKmBBjwsdmYSn+lqAH99LEV/mNJn9ALzScVWHGafy40M1OHhPMu8pxjdyYPUYB4Ui8UowrqxFM6chxowiSbOAcmCl6HeRhEHPwsKCZDsPHj6I/QOzsGLkxB7CClkKyHWCHeG9A7aH6sMCtkU946LeFvhFpifwO+SvU6g6roiYNDVbsbuzbVmfMl3tqFjJO7U1IuE8E3O7uLCgrE0KHPsZYHFPfMyo5LUUwppFy3MK0InhELOO9A4XlpdVNNKBlwHYMKYjzmSt5hyzPcMs2/7BQXz51Vfx6WefitmkmVQfHVFsAWyK51l7ZQpVr4/F7MKC4l+KU624JRi7c0xyEnimpI3rVQonNYVTAeQcV9witzQLy33ra0eM1odjanw8hmhEZFFH1xzGGvD1NCVXt27fitm5eTW4Dk+asbHtGSfqkDLTyR4GWJBaQvOOJSLHqiq9l3xmK3l+1iaKqsgRAxpPsBowzqhGCK2nQHvpxvWYn5uJZvMoDva3BSpPz4+CDN52jVPRGiCA5tbmejT29wMiXXPROT8shl/SV4qvEiVHw2VMv7n2zH6xreCEyRzn/i4GH81o7PufWsMYEsmEyU0R6o1iysJriNXR/XGjqYDODkipBCHVhup6qIBSezA4UN6mkS7eewTGilLEM7wGpmYbHFFU5LHF6dvMs1U1ys2Vg3iHSWXtM19GbNrtVxjfcqyOctxVa7g7VHKHSxOfk4MnD5ZzAPmuInLOxdogsSX7cQ9X0yZRNs43plHDz+XZX9vYEKCjQYWSw/nRNuI6UhPjLGbm5wRKAcaQdBtrz2OVeerBgZgYqSvAB3abRgX7LsqionrgXhvsIaluxQGjA0cnVgj1IPVND4BUIcDoalxATGdNYIiRBaSVNMRwMy1zmTDX7Edmki0l9x5lIKqGUNYL+vM01aqYStY8jsXIT1WPc9/McnM/PINpEoF7zn4lY6E0fvOZbB+EIk036CyLqBgPuhbWbOTMrAAh97KQVhr7OTsT08n9mZmZ0ZrmutnwCxxo4NlD/SgfgJYatnKA5Z/ylKHR4cgYgBmfXfE7Ken1c2EVpepLvfkSDcM9YgYbf+9zNR5YA0UWzDnG39HYp+kjI7+s6W0i6Cs9NDAshvvu3Xux+nxd+9PLt1+JqYmp2Ns7UE3VkpLnUOcNzwTPPXWXjMFyDJDryP3bJat1dzcaOfLAmuS16mSh9/bbnbZ5EnML83Hl+vXoo9E2MhrTc3OaIX74+LFAnNY91wPDsYxN4d4uLQI6F/TMoDDiOTk63Nf+h/qCaoD3SROY7Y0zeAi3arHoJkJosIjdB7Czb9K0wZE/Z6FJL9DPZo64ieScCCBIwmFF1LBXk4ixtr7hfFKpM7yH1d5+/ZX2B9//fnz3u99V4VBYwm7QqZsp3NEpXsoNKXIbab2TfdRizRtWNsQCAC/Vl6XgU7HXmVEpQLKAzgKEi5Ssm7ksG2UBmuXndwO9AkZflN/+W6Cz+71qc0MygxGLmM4SH/PiJ/rmf/9Hg85SkxduxpuPHTh7cLI7OYn9ja149uBRbD1/rrwn2TtftGP/5DgePX8WD54+ja3jgzghbwtxQ81mQpnElIWNM9qcT+iNSEdFyihYsWbEC4Io5XdU7rU//vGPNZjMBiOH0GIk9P/zmc5vB53pnlpqgHxGfFhnFlYynWY4V+PZs6ea36xY567lVQpWNnwZjbCpXpA5ZddHApEpeJE6UVhQcKl4zyYPa5jCk02Kzi8gRIP6vZiW0KVFHuSczr4RQOdoXNT6o3Vu0EmRYNCZJlbJlBfQqXWpxpUPI4XPJ6unQj/nfy3u9q/u6JSqgd/1mb0vFafcLMC7ZPBc9/TeNtOpA9Rrz66LzId4lZfVaufa7jVcjnUOHjrV7nvq67OZJspITGcHdEoZou5sB3iKXU2ga/lzmn6UmU+kLpq547DyHJYcb7PbrIk0DlW6uWSAya4c4MlMpF8bxpP1ATh49Ohh/Pf//v/KLIXQeuS13coPmhOARH7DatKpZraF9/bk6VOBTBWBacEPa4akCABHZ1tujHScoy2ZD7MdFPY4AdIBVlxNhpTDytMpVfxVGssVBYuYFvZTZJeA2alpvX+KOxgzPtPYqLuvnAO8fnGcxe2Wswp2bW19PVbXViVVA3RyRigIXDLAU+19SO54Pc2bjY7KVKsUWnZ+trkRIIVnwJFeVrLIMRLWgjmYo0P9tsUxsmIO7ZRPF3MsYkEGB+VSC3CC2VSziPfQ1xd1ZmcmxmO4PiLjiLLy+Lw7O7vx5MkTFbMLS8uaPeL55fohBVWTqZSclRKFZuGF2M0vvvwyPv74Y60npI3IZpGTUtjiVGtQEzEyOhHzi4vKEuR590dwo5jX5t5j6APjBhsIW4JxhmJYACRirJBpwdqcxNbWuubMMd+gZpmgQGKmDda65WJFjsMCJhcCqPz362+8LqbzDGnW6UXsNo6icXysdQRY4DOX7DqDJ39/aXICOB1onnuCcoH9LBRww9rnHsLM8K7p+pO3eNCAkeiN+Xlmu5BM46i8L7bz9AxnSNzcDTgv2nYCXV99rplQZekCOqusXUcmADpbpyjDXMDyLBcWncL0qHESAwPDcXzUjOYRzzTyN2bBjjUjL0MuwKdUVD7dka+hMsD5Ug07AQ8znKXpWEnVsw7obKbZnuhixmy85LgUmptqmqQJSVlbmmMTGwpYs6kj87/KiK1m3t0w7CjgaJ7BipiRApDjIMx+cevl2/Huu9/RjFsxE9L6yjl3+YNIZghrwxmBsvk8ehkNIduVRhjP8uGRIjR2NpGrN93QQ8ky4EYdb4bnend/T+MBihsaH1OziZqNz8deQBE8MDwQC4vIF5dibGQ4tjbWY31tVY0S1i17bo0mJespHXPLvsYeB0ixE++pmM59IsQ4Gzg7idBJJRMmXzpt8r+RU2ouVHOGnuuU4Q3Xg2vAAZhnTGffNuiUv0o5U7tIn3K/aSbQoBKrphq8Q4iwFskrtgGmzcG43qUuLw2MSuUmxY5ZdIPf4mJqNYHAX3+/Zt9h1mD1pd3SWWkWnj2VZ42vK6DzUg1/gaqE+V0O57Nop/N1jTnwPLeJCWPvZT0CNvW6g/6M3HPtB+WZlwsai8ojSvp8sHTE+1ycRpPGAfmbxLzRfMSd/IL7caRGj/a2jP9gHWss4wKTnQHdv431Tc1jArJXVq7Gxel5bGyw75F7yfsAOCPJ5YzlPWYOeTYHANysSUYdaDporve0JQAK8BwZZQ54WPJaQCcO5tduvCTQCTE0NTsX/UPD8fDRY41T6L2iXBDopGlkwoGGp2Y6qQ1YZ2RmnjQ8z6nb6LVELcOzjdFkP3WCrq7/jgQMQCfNbUVhnSFFdy4yTXLWMOcxnwdAyf6Hey1NVc6URuMo1je2Yq/RkISY5gyfSQZIb756u/3eb5GV9j0dlG4cFpoh2YAu0FnkUaUg1AJOGY60+GnCw4ZQiuIC+nQYuDXTwSnVD+pUi52Om01OinSsgLcCOgvg9QIrpWangKyYz1IwvjCPan7CKY7lZ+kAS6a0zF+ZFraZEOYbltcmA1i9/98MPv8zQOelGjk16JyRgM44O4vjnb1Yffg4nj96rIBYyfCwor44j9Wtrbj74EE82duII+Q6HG7MDxXQKXlVuU+lzPc8WwGdZmPSyTbZXm04Yolq8fLLr8Rf/9VfxwcffCCJEYX4f2XQ2c1q/ztu6W++2WWtdTOdQlMdoCPppP6s6znQwnMhgeZfTpZPHktOW/KYuLbuXFq67nkn2+xTHGIrDzNit1Lbc1OEUXRpML55om4WAfV07ilmYFxY0xRHOHaOTUxGP85stT6xnIDOWv9w9NTHYhDnyeiP0wtks0aIngSr4GUlr70o4eOar7RbrYwqJM1NYx2tW0DdN0HntwHOUlzqYJb0NYFqPp9lpRYnWj2hsIzlQOBgSxazyGvFUHZ5FfFTmf3w7TE0lZFQAbYl01NgsgM6BYO14bHOcyyBLu0pcixkLDYrkEGIssLKrHmPjQ5Oz8Q2F4v9wvbS7YUtEtOpyAI2ezN5lrM4ZoQX5yBmVg3QSVeWg7IHploD/L7u1CKDg30xXDfDCHgjq5D3A8tGkSBJdM6K8t4AxBysgEJGMJQJljEcGDbQPSVnjgOM7icMEv9ud8iW3rtfO63/c3ZMc2+DzocD6PHzAb/OSOuN8fFRzXJKOnvSlASYdU+m9M2bN1W0wfABYpABY360urYmp1ZJyxVF0RKLwPyP3/+QNnPJ5DARabkRwD2BHQCQ8kxIyUJRhMwRiRyMnb7ez1etBvNgsyT2tcJOlHmnyXGuK7ErZLyZqQGIUPhNTE4JdHI4+7TyPYQVgMGlkJ1bWLI7ozrIMKR159m+ADrNGrnBxDzvr379sdbSzOyM7imNAV1nSYdpFpFNOhXzy0sxOTWtuTNYJzUX7b2kZ5iCCADEvoJhFHK9cgbq+VLhynU8jo31VeXxKcs0ajExNhrz09OSbJ23TgR8uU8wsKUYHegfjJu3bsnoJZDdRZ/GP2AKMU2SbT8S5DS4c9P0wi68zZNsYhWHWqsVPIJjw6liqsL95/rNTk+pwcJ9oGnDPitp6CDmWMxjHkqCtrO9EecXJ9Hb146+NAuimKPZsLW5oaYIES12dcx1IQdNHMRZSywvjwfRPKJWoOsvkHJKhNBUnLYu4ryF6+tgnDXPxZYwH1Xk52R1sjY9S+yxIu8bKa/OOkpzfKmeKE1+rUP9SsdeITgzitw0zekVI8dUb2kkhj1G6yvnYAGcisnwPK+ATImn66DarOf8WrBK/CwYsKJS4FnCIRgDHySWisjifWudWU1XgA7PFa+nKAeMuyiS5S7r2DsK4QaRDRtbam45n9DpBtpzkMO33Qwrc5JqJiWj60i4kNyyhZs0rrnz8zE/P+PIKKKNTlue/7/A0bYp4Mn54Wxi5ma9tvR+9JnP47h5KhOsfaIhZB7cG2fpbmuPA8tNYTTLPCeFumW153GCO3ne355iGZ11qM96gzjeg+6sWE8/g6V25d8sl7aRmitbP6jl/qlpkE7PNpPqGERq5jdrc70WZ0t5nTJKla3ZUitzXdmXiKAhGqi4vxo3m4HEsZwanrOtNMOViiHVW1vNVJhOwD0NHWJSuO8jw4PKdIdxZh9hnl97WBpHyUQH8zy9RzeifH08a2z2Hnbb8Ub8Vq5x23OF8ieQJ4DlyQKdvX2VI7Wiz/JeK6JlcFhAiogjslfZSxr7jdje3lVjyM04s7cl71LVshRpbhJJpq4UDs9nl6YDKjbNOxKPVOuJ9a1Nfd/SlZVYvnpFZ4UigPDlGB2L56trsb2zY6mxxocMOtWA6euVI/3S4rw+D+emFD8nZGbSNEUSeyKFCM8oppIlo1marqw3KPCQJssUkGeBmU5lLbshCdvPOWPJfRnx8V7Bmsadd5N5dZ0jzial0SLQ+ertG+3vvvdefPD+++pGXAJylVTM6SCltPQm1vnl4q4jcdNi7pK0dnfaedM2F/I+2HloDDorpjVnO4vUtvv1vhV0Vq603nQLzV8xsvkQX3rjXaBTnT99rI5Mr3xteT0WMkhe0ih1/EpDsovtu/wCVfH64h/rZ+amcPnvXoA8Zc4vv1bf001xlm/m/TMIfc7DfB6tg0Y8u/9Qvw/3DvRgaAPsqcXuwYHMhB6sPYk9Mo5wVCPeAiCTm6RK4wRHilJJeWzZ6FR0+OZpsZd5Xb6Jg+Ctt96Ov/mbv413333HrAGdM964CuVirtL1US4sx+xQTl3XoQuUXFoHZQ3lRfF3XF6bL9CwL9yGfw+8LAf2t9zY3/BHnXeQnTfeU1UwlnnO6mnK3oavCUU8M0f379+Lvb1tud8BEovLWlk3cqM8O1MxINmMZodw1yPY3MIlbew6dCxroZBBnjY5MRGNQxoRZwILpRghx5DCYHRsMnqHRuIcK2yYzj6YzokYHBnTdA3yWhF93cY6pQPL65LLl46JOkzd5tWh5MwqS3PLFWjn/S1AqwgIv/msdvYMbx6+0mbluppNuR8JNNLdRIpK8dlL1hnMnzNRmUEsz5NAllAaMnqkn56rNJFvO3CBB3WhsyHTNbtpMOuIEzZ6pIbkY1EkAeSwLmfeSIdkSmoFhnJjBexgTkCINvfTsl0XAvocyKA4NHO2gntJ3IbYq7My89YnMxrktV9++VVuwZ3iosiymUeTq97wsOYvABUcTMwFsq5c8NrannXjUGsyCl1od54pQFlfArVBzYccHx8K0NII4ZoqLy4Dsm0Cg939cOWUSGceFkrZZriC5yOMWQNMJ3+n2R1MYGienZ4KqABYeomSyKgWvgZVwCeffhara+u61h0jDDsuaq+Su3oot43PqbNL8UI2wpM7eeYT2hswIyk0Vwt4xvTC66enZqWH15BN1ZAYM+Npk40pSW3LjC4/d4SZTsw3RkbFIsEw8ovChM/35PETHc6zC/MyHVLmJsXdaL1iybuBpxiSwMShGV9//XV88sknaiZxX+moI0+VNHagX+sBhcL4xIy66JhpMHsmgyw1EZ15iMS8yKYUoj5OrIljNmyGkZ4KtXYcHTfEECE9luEHjrTkX87NxTR7y8WpZnCJ42GWSdEGGTtGpiNznZMzs9HTPxinTgBxc0Lus26esc9RoLEOibWBddSeVUwP0+nbHXjcQG36ogYG0vNoqwEAI0OjReMIGf/A+2H+eHdvM7Z3NuPgYJunUzOdzJYNDjmPmlllMgP5PhteecMpM2HkFtP9B3BSeBVmyDVCTYATkLkwv6zcP1x0MBTi+dre2ol1sSgN7TV9fYNp/nSsc1tFeo4z+OlzMevGlT033MD0XpHDRdYlZZPLz22XZ0YxiEnWukSu8Iz4WfDsM+y8jYfsrun6sIwu5T5awAqnA5J5PATIpUSyJxOZ+fjeB9+LpZVlXRsBZeT2emaqDqx+NqoCVuIFLucwvMxt01RLYx/Yzv3tXe2HPKtFXs37hJFn/dCAUVTFwICUGFxXGE7W1cj4qJhPCuae/l41gaYmx/Vsw6Jyj2GEiOwAgNL0o7AHHHXv+963bfoE43nUbMUOs300H2gUSA1BBJGlxDynjjNpRjPzPJW5KldQg1hd41SOVQRLMqCe3c17XN3TdAMtcne50Npkx26z9uMo57/OyUyG0P0VScAZkoxo1qQycSuZ1nn+VO8tzdjcuHDdy7N1ZWUlxjL6qqpsavYK4BfNTZ7pYoLFteCMOdjd07Wmscfowvrac7GFE4z6yY9iOK5dWY652RndX6nCBDh7qzEksad6DvybWkAsIzeuR0+LSBTF5KRjOg0tKXboLSp2rEupqbEK4xSNefSzn0/oWTw6bmld89kx4UHBwL1hLcKQI+PvwzwqR/u4v35/digX8GU+OscOlRWrkRNcxs/EDMLUw3guEH2yvBzDmF4RpQMo7h+QEdsuDdjcA3lN/BNkmMj8LGNTiwv6M7sYt+L4kNlxmwqRHc11GuzrjzEcxQcxCOzzDK1IRM/TKh6J+kmgk73U0S5qHOLerOvjz2Pinb+j6XMYm7jbHtmZF8ApJ3YAKM3n2zevt5HWfvD9D0SVezYqOcB8AzpQK0DQYSX8VZeZxYol5T2kMVBhP92R6IDOUkB74D1nBfMg0fdkZ7ybhbTMJl+3OnQSvnXJ7HQJcjaqdAGLzUgBl6XL3A1TbEbS9SddP9OOdDZl8bxPd5TIbwaeLhIqgV4le1DBIndY//KB0n19+VJLKqzx78kxQb+/TpHe+X7Yzl42jGYrVh88jkdf34vdjU27S+ZmT2dtY3s7vn70MFZ3t+VkS+BBkwM+5wo1m6cXsJupAUxKErVAOoebynL+LDcqDo73338//vZv/kZ5XfpkeTDZzCU/T/UpAMzsEB2dYzk4vfmW3+VC5f1JptC3KK9irgm/5L8HVOZG3oVwqtmAwuH9u36O38OLkPdShyCBZ/f7MgQxaGJTev78Wdy7+7UcOtkw6cQjBbFUZc9GW7UeFV+AJ1mdZ4Egl7GURurrshPM/VAeGF3jmp0Fj44O1AxYXFzSZuoZOiSXYzExMxvjM/PRMzQS7b7B6BmsC3QO1ccULp9NUN+uPAjdYaSQwHnczGDFgSYj2qv5aQedu/Wg3jG8n1dCdfFeuN8y8DEjWdGSeQjrz9X9KM0mb/i8F4VTr6+JnYKNY8aiTsGYsUCsRRXiuNelgyCzG2T1UWyP1snYskmMmCB8uogpKAYYZeY9HfZOm4RKH8bO1pZmxna2tnUfsVQHFCDjaoUXiQAAIABJREFUsaM39wIGzkwZzM7k9HTcunlL0VUoTjD7gU3jWmmsIeVVHATKZEWqK/ORfm36zApxcG1sbMY//P0/xCeffqqC1HIqX9hSpCpDcLQuJg3ZGUU0xXcp1mENKbJLAcR7p5DjcxtkmsnQzFC6zdLFBeQwczowaDke64nXBnzDUnAIEq9DUUrRI+YxLdpLxE+ZJyOuhO42BRO5smKuNIdyomtFdhmS0SLbpCDhcH3w4EF8/uVXcf/Bw7y+Bpqa38xnQiwt4AQpMIUNBnqEy8sApiflw5agEY1Q5rooQmG3BTZ7kG4b9GsdZeFfQKdNNpCIYrLhGVh5AgzXJWkHfBJno3urhV8T24W8ljlMgc7xcQF5KqOR+nC6W9uJt2ypHOJsu5goMc/78a9/bXXD0JBCxNm3kRS7CcVT1xtjk7OxtLwsxhVJMtWZ3SfTObUHGS5y0yPFn9gMyrN/hV5xRjMF/kFsrq8rU0+SxPZFjNVHYhHQiUFZT48YQrtuHyVzadaSNYTBzPUbN2RuVAOEqxbIH07hR7yEHFtb6prTqaeho31OXgXMiKntWc28i7mgsZ0MNnsELMn83JyaanVywnu536f6eYDOg8ZO7O5tx/ExoefsATBksJ0EptvQSUYz2eCT03gWpg58d/YiM000CZ1f7iYLMlruY2/PQEyMT8XIEFLnXsneWL/7e/sqJDfWN5QBWesZkASUdVBM1+RS6xKpi/21kZjWXlVFdOKGdGxlvFzVzBfYTldSVZiWSqtIzr1c6jKac1mDCeYKRPlMqc7mrjOzrEk+t2aQMbJRnuSgIhy+8953Y55CeLBfgNPSSCtltD2JSbSyQHezdRZtxgaQK2M+I4/zdpwj04MZatH8cQUq4QuFN7nu6ZDOvB4z0Zh4IcGnycT6H5ucjLGJcTVzaVqxbwBoaFKwTnd2tmX6JZDZvohhDLxarTgAjCoSAiwJADewEzMbmQ15bJntxs5unGLOeEEziGxcz0kDOGkoYRJDMwQpO//UcylVittcBbCUermoTsrlrogUKS6SzyzmP+kSr/q5AEMtg45UVtErvG8Y7gSaFQmiM7HbSDJryy4SiPukueAkl5DDE3F0/do17bM0KAE7fC5qGu4Newj1TInboH7h32lIsZeQ78o5DOgHgI6h3uofiMW5+bh2dTkmJ8d0P3lJ5UMTw9Wy+gU2tUT4eK0A4gBgqHr60zjY6wTQCXiS8dVgv5yr1dtN5UZndtWNQJQGNIuoi3gGeD7tYMys/KFZTnDBwKAMG2lql1ESnbkJOuWwy0iMspI9vsKasITdkXHkgO7s7cfpxVmMM56xtBRzC4s6M5CnsgUA9rb3cKI9sqdMzmaj2ihux9NTkzISQt5ObaARksP9OGsRDeQ9jzEDs6Q1zYO6eeoxL9M/aSAmFtj7rJQQ6ftiIy3YztNondpXgt+cq+TQKitWzK5dazWLrmtxEbVbN6+133nnnfj+97+vjpSkrcla6mDJOq9TTVcURbXl6Mgs4EwVWlaPXaCzzHnqzSfT2Q06tbEBZLpBZ5HrFiDRDQzyNQqj6ZftgM9uxrYDci5DAj80+WcvvH93KjPXMxGhigZJsDi0OvM4XW/r8lBa+YtuUFTAZWE6vxUXeTas2mQSnLnv3v2rTNOVWsBlvtjO07PYW9+MB3e+jtXHT5WvpWHxLO5ZxA+fPY0Hz57G9lEjTmDZ6G5wlOZB5HNOSzFftMyIlEVR5ucMtvT+yLKrj8SPfvTj+Kv/9ldx/erVji23HBS7Optdn6en7dmcbhalMKJ61QL8XmDZuw/bioWpMGl28b6F5S5dvgoAvgh4shDMLTdfPkFlV5egI/IsX9m5P6UrbWa6lAsdebkBF798r9eeP5f7KNJaDmEORg5pDhY6thRHssfu71dhWbqa/BTuLYWQDi5JLRJ0UkAkOyGAlZ0+pBMUXkhqBRbZNCjCoxZjUzNx5catmJhZjBgYjr76WPTXJ2JgeITtXNLa4p5YzHhKM0jmExiM0IOQQsdSnb5av7ppmjNBasYH5+vUCOl+CHLd635ksyLXVpF3e1V2c9qWeTvyJQFau61i7uHXX8Vp8zhWlpflJkcBKXmoohycI3xy1BQbSQeQQ+zwcF+H1dwsHdwrmkViQ6WwPDhseH8U08FnsaU78rud7U2BzY219djd3dHPI8vK85du+pSubHH1Zf1Ktj86EnPzc/HS9ZcU4YFcSW59+X8FeGrOgu6lDgMDI+a9mCOCqWPGBND5608+qfICDTjamh/hveDIiYEG80wAwCKv4+dy0HIoMSNYGC0C7ZF+cr1ogFBA0HjjF+sOCSNFBHbxlOJID1kHsH0UqYDFNvllMA1DzNMMOz9WEQVDOqwFDMusmebwcJfFwMZfS0eZtcsBOLe4GLdfeVVyJN4v95zPDkgln+/zz7+Ip6trlqxqXuZYEke+zhIhSzH5TaF67apzOh89eCg5FgyJo18oPi01xjkTUAXgFFMmdi13xpRT8zADxJVZWGd2c0IARMyX5JaEhQ/H6PiEihjkXTQLvM5DTODTp88SdM7Jal+gM2qSsakrD0OfYw0wLIA3ineYA0DnrwGdzHUP9EuCRUXHvdKZS+HYNxCjMJ2LizE1PaOzDOmxZrnTDIav07xaSokL22wDmhJ55gKFJsPB/l4Vh4N7OmYsU+MTMSk3xJ7Y29mNrc1NyS/52YwAsBYpTmFHVq5ci+mZ2egb4L302ZBF4wMYYZwokJx/UuSwRymiB3YoTem0lZDhmZJWNbaTPeL1ZTxCfA/SZuZpU/JsVtTGMjg7NltHcXTUiOOTA+V19hEtNODYKYXNnzTl1EmThhvm7j0xJsxk01g6jeHhEe2pNs9ii2Ot9EbzqBmHB8fR29Mf9aF6jMk0xM7Sp83T2NnZi6fPnsfa2oZ+DpEaAs9q1ibM84Br1YIttVRpsun0LIAhmyCSTSY4U22XEkvXR76X5XvsWsy1TCbJ7EPukwaeXOvi5l9+Xm6+bkTDMvViAOb5QmXOrizFd7/3W5r7lsHNoE2tTApkM1EjFx7D0Bz7qWfOOGxwvedZI56LQ0WSwRMcf7GrMzmBWY8UCv02K2JEgvXJvoWTN/ePJgHNsEEcXYcG1fih8YY5GvuNHV5tvocyZqCvJ4b6+mJveyseP7ivPZ77qVnYPuKGaKDV7XItEIEvRjvWt7djbXM79vYamvfUus1cTNZKKwt2OUXnNS0stO50yZEustqc5Swliu93x9yx1L1mo91g0zlcztBkvCE49LWFzOkyBu1+3aru7KpBtX+pOWXpeBl7Yy0ohm1kNG7cvKnxEGa4i9MxdSwAF6C3tbMlJQ5gk4ZWyYHmeeRs5llkn+e6o5K4ce2luLIEO07dzbUeNKt65YrmOtmfnz17Fnfv3ZUMmn1nsL9Xkn6MwcgPHhyy34VyYgGdmRPd28+4RTpEpzlbmU9WyzulxdwfvCgAfjR5m60LmTpytvNe1ShJdQujCDLjKc9hoUsySowmk5jeBHCAMTZ1sYE4xTMXzHrv74vpBcelzM4taM88OrEk97h1qnlO1pHXQD5zac7H+sQj4QqRXZAVxcH9uCH3exoqAM7TYyS2ZjRLNoXPe6tAFL9UjFjlXVEk3h4BA4DSpHVuMIZaNhTiv/kM+t0yo0utUiS4XMPazetX2m+9/baYzsWFRVPX+eDLYTBXYO4/Fnd0zWV2A84sEyuwJjlTSpqEo8ssWiWxTK6xLP7KyTY3x5IPlFKQF/CW5VJdIOTbQGfZcAsb101adYNOFavVZ03g/cKsKA+bnPwEOt2lLjLiy1DjBWzY1YX0PuCZKF07YZCOVFBg80VmLf+7+qwVxVmJ+ss798+km8CswH4jnj98HE/uP5TbG0Yy/Cg2DA6YzZ2dePj8aTzZ2Ig9GBRcqsQ7mYnyb0sLs6do/FSNzxYQ5uJL8jsGnicn4ye/95P40z/5M9H8kgDlvS8SlWqt5M/ucZjVN0FnWW/VJ+zGIuWOpQlVzh4IzOVha4KeQ9TFnaNJ3F3VIfvCte4c6TZP8q/CMHfd5fy7y4Dp8n0vm48/YhfoLNLl6sAH0BzG3a+/Un4dm7bylMiqwkTl7FRxKQo2RrakWQS7gHbMLOzwJifB7jy90rCppDMu5nAj01A9bmMpobIZxqnC45ev34irN1+J0amZ6Geec2w6+gfrakAg0QPoSNKVTro6CCkk6OzDwCKVVC6gs8TOz/hOpHneXzAPKfNjxUTMl9T/W55GyWkypsFNCBcn5e/LuaqmR3ZuAdA8zwDJe199EceNRly7dlWmIQAchX6LlWHO4jSOCGt+9kwZiS6gG3KvJF/2nbffUhcW0I/NORbpSLfopFPsKID66Dh2t3dik075lpsDFLT8bDnr5cyDJWydZ6EUi6V44yClMOPwBgjh9kn7AMCk8HQMonLOxBlrntFSBlYGwmN28Hd/93fxyScwnV1rXV1aTEsO4/ziLKanJ+PNN9/UrI0Oiszgo9AFeDODp+Kz1iO5DACeNSwWA6Yz5ZqAMu4PBQMMqQ8t30VAIJIqZqMoFgd7e2NqYkKHIUwv95D5P+Y2nWNmOa+61XRgBwb0Mzg76IjzPilaX3nttXj51dfktq1ssDS1ABAQeH7n67vqsqLcwZSBJg4W7xSg3Ec+q7r9GfNw7dq1eOn6db0G2W48Uxsb6zJlgmnT2pIUkPdlN2RJmUqMmNbTuWY7ZX7XD6s+otgoIkKkRMh5NfL7Jpj1zJnOAjrZa1ivhJAfnhwp1oHvh8HkAzrKBmYimc40J/HMkCMCAJ2ffvaZJay9vZJpUdjqHmDMAhs0VI/xqTk1HAB6drOE2YIRcEaqTfIcd2TgZDaMz1CZ/KWJjMDXuaXHikbBVbHWI4nxIIHlF+eKEyDHUyY/Oc/MngabV0LQmWEdHK6bbdWMqxs1qAOQpgP4+FzelC1lLmwixTRr1bENdvE2OHVGsWLXelAp0cTg82YAfFd/XMZQ56gRmO3clUkUs8/8xomZtcMsILmzAuq1mlgMCi0cJVl3zDkNDhLDY6ZT+xRzXhftODlsqrlF/ALRKWT80XzRXnh6Frs7+wqMX11FGu7sRn3SdCetcT5qv02QmI2kggtUv6Txi2s0N/s845l7qKR/BiQGnLnjloIy91+pvbKBZ5yXc4X6Ov+umpsJdPxBfcwJiDDKwPPV3yeXWHxDFpcWFFOCgYscrLO5cEEjjPuZcn5JbvN5Yu5PLqfJ6PCMnTFPhqPxGQ0gO9cqx5WIk5wtFWPVPpdJCyBHTu40K2S57nxS5OVkCipzuPLqcCMNdQzPO81J4lSePnqkBpaee8VOMRfIrOGYTHSU3c6529cfOweNuHP3Xty7/yi2dnarTE/MzlBXIK+VQuEFwFmUg2WkwnOKZZ40lUFVUeKmgUuLJFvSZbbcG/15qgLlnuvjQM/5pbq9EE3Cux3W/EXVnSW7bux61jdNi7h3fX1iO1dWVqqGntQJ6QmAvH57d0tAk+8v2bCoTAojvolr69GRwOPLt2/H+7/1vRjo6dOeLSfkxYXARO769WvarzhniZL7+s5XUlQAOFvHh3Hc2I3GwZ5qHOayraIxqaGoMUYktC9YJcaDZhVI4cu8xlPvqYYcLCv7SeOwKWM9ajSaHzxzKM8c4+QZc5qrVZ2vkibdYPEXgGmtZNUY7DTjAKPPiws1KontYlxicmYmlq5cjcnpGe3hMORIewGb+42Go8HyedUstJoBroFodF67siITPp4Tjcwgrz08EGNPvi3RQ7zPYXI5k+XkPftsS7okm/KlTlaTC8CZfiJ8Dtjm5inzn9SUnfxguW4L4JvVr0zPwCYvXV1uv/HGG4GD7fLKcjVMq1I7QWeRGxp4fjv13l1ud7OMpaAqDAQ3SYGihi/VQ9PNlOp7suDpbH4dlk//ZnOufxV0VpChsKKSD3WzKgYiZYGUry8PpAavuwyKJB35FqazvPfLkKP8V/frlYKav3OH3ivHI/X6t7TGrt5L17fn1GNeubKhdDkKq3ORxijQ2rjYbu3E0/sP4/mTp8oQAgAAMnhtFgxduYera7G6txP7dJoAniwsiprMUKy8CfLtduSMltiKb2WAOnOflheW4o/+nz+K/5u4lOlpacIL6DS7nQdhxXTiYPabQaevhb/nxV8Vu8l7SLtngIBym7KbyxyjNpeaC5IykO+XLzLh7OhW5j4GnaWrKPOabnYtlcCa+//2G191vDq7mT+DroUkcuKgVLADer768gsVviosYQf7vF7trknnvU/Ol4pwoMjrApL8N+woxaZnOrIIyWtXHV5ZnGAfrmKEg0RzRJ7x0KzFWTtGxqbi5qtvxLVbLwt49g6Nx8AwbEu/ilwxd0Vn277QxoYFuLKxMNuoD6XpjKU8fT19UUdWhjlRdi4EPMW8d8PNwqKn6kFzBmVuLrvhWVQV2X95RC3nwSCmpftN4Xn/7h3Z7M/NzcrVTfE9rBM5zfnr93a24+uv78aD+/c084DEjqJjeXEuvvvdd9VQuXfvnhwRKTjo5sJA84zgMryPLGZnVzIfdeG72Zhk6V0QpnRJned0va32JnegAXQYAcwvzNtxs9YX9eGRmJ2d81xMsoGACCRe+AdrVuKCGIc+Scl+9tOfxaeffpZRIFkJEhTNXBpupq1mTE1PxHvvvafXoaDn/Ql8tlrKVgOcsk+wRskoo2jjtRUbIIBhYE8Ry3rk+z1jjAjOIAxpuBxLAQvn5zrgVhYWNauJYQRd13ncDxcXBKolzykzezWcUx1AztpFeoismHnId977brx081acIL3U2IDZSWSkHM5f3flaDOLt27dVaDYOkE8eKP/s0aPHesaKqQ3fhyzs3XfeFbvM56Bg+fTTX8enn/xa10bzf7qPbsGJzK8KNQNQOyRbXcAcJwc+0lrlSYpBpDDrl1HX1MysZjpLqLbppJqAscycyNmcmY6JiSkd2hRAY2MjAlXsDaVA8t5jJ2meu4cPHsQnn32m/YQnCnZHoDUbbDLQGBmL6bnFWF65onXM7BDNDuTO+Ta0J1CoWVKZ0sucQVLNmvfdElsXdZoflOkL8jY3qzGDQXLOtaaYFGj0D6jctWkaYCJVZGQit+QoyYwkRhZpZpGxX4roUIHlSAf+W7L9rE1KD7rMpBUARSNDztYyxwFMwlRZNcIaoCmJUyOg8+jkQCyJJe7knKJ+aKjm4L0i7XPz7dy5tDjTAjpPLySvhf3yLG7bM6TtiKMDIoTIfmTesyfqg8P6O9YG6gNl9z1fE+N5RLQVLDsAT3NSSE851y0FtIOtWUn+rMxaFjaCxaYGV35mXZssTHGHLecDq0dgJM2odEa4veD7msWnfF6S+VH8HWxFZUhk8ONIkpLdTdxIZoX21mJhYT6+893vxLWXrknOylor7tVnksseqn7gJJIzMa+PYynvmcxRZKwyeTGLZPWBNZGSt1OnEV8TPTp7jk+ONFfH22dP3j8g39qO1hTtp5yTeBtgCDM5pX2V5xVgg0xRc8QtlA02gjvY3Ymt9XXJuvX+AE0DOEqPCnSOjU/IJReGiuELmhCffPZl/PJXv451XJ2zUXgsJqgl0GmFQhkV67K+K8ZB5axIEFha1qUWq5jqS+o3kxBV/ZpMdhFl65T14av/F7mUygXtUWrWZ45617lc1dF50BZZMc+NGP38sTQwUekAyGEDAemaqZUbOe7gNCKsOmD8gHnNEhHG2lvbWFfW5czsdPzu//U78c7bb8upeHNzJ8gVv/7S9bhx/Zpms2looGChSaw53FYznj99EmvPHsf4CMaJZ5K/Hh0fWLEhAsv1NTEpcnpNNr6MiLjJ1qnD3WRjJhbZbL/Omu1tG9fRIER9wS/2I0ApjCfjCDS3HFfD2ZsNm5S5lmaa5KgX554FhlBot2N5+UqMTUyIzRwec0RKfXRcZm80ljmDkWgjFccJ1gZwbnQK6GZOOTP1165eEfnDec751zpqRPPoQNeKaLQmrH201Rjk+SqN1CJ35/qw/xQH3yLBt6u5nbTZ/ziTm3KwzTg/nkuyb3PNUxNYZpuKIUDntZXF9quvvBI/+O3fjmvXr1eA5N8LOl8EXC+yjfwcbRYUwdLbFTen0nZxp+ZfB50JDbullXqyOrlAAgSl4/MC+1kYQhsTvAA6U+3pb+kwnN6oU16bHSV3Uz2LZLnW5U7TN7FHFxNX/WVKAfN9XCpGu5m3ZH2L8lAdxBc2mDJ72vlEhnNaODLXPI/zk2Zsra2L7Vx/thrHjUN15JVbVvMGubW/F0+3t+PJ1mbsHDei2eaBsEEFxVuZsdEBpUInwVNeo1JkuJ7oids3b8Vf/OmfxW//4AfqIFZfn1r27Nl5c8zP1AGd3WD9xet3Gd65k+frqXeVMiiMA2BzYAXViazb3ZXvRgLoAx1pQzER8fB92diLnLh0u6rsJlVvl+/yvwY6DTCLyiXzH2U+4aOdJgbvk1nNL774PB7cuyc2ytIwQIWlThT5vDc2awAJhQ+HqICnZkPc+cU4o8inylLRRpt6eg68IhmnqJJMKmU6cpeFmZRLJGZAfbF45Vq89uY7sXDlegzUJ1Sw9g8Q49CKra0dARMABe/l6bNnAs6wYjr0+x0vxHslDuP6lZfi+tXrKqTF7tR6nWemxoa7q8b1nXsuq4Yy3pXgDWCtGYNUBIgXyQOFQ0Pgt9HQIUAX/MmjB5qxxJ13fnYumHcYIC+OnwOAOj6Jx48exa9++VE8fvQwzsimOm3GSH0wrl9djivLS2K9yHBjLkGyz1EYGWIemnqtxsGhHF65LsyAyN0wXeDK3IyAGFLQXGU0YrTHZgRFmaeiGIMB4brJibBvQGAdm/bZuTkBBYoj5qIApDDHGBAg60JSubkB0/n3llkqpsI28Fr7BJI3OIRPYmx8NF597bWYmp7SmmEuh1/MZfKZkAWXIpb/hlmlK81nkJSWZ4jQe1j33MuYa8GgqNk6FtgxcCE+5kKmEEO9fXFlaSEmxkdim672YSNWFhfjxvXrkuzyXDIDy6FIUcFn5b6xzpEtU1BOzc3FK6+9EQvLKylT83wMnx1mGKb+67v3FUx948ZNNQn4xTXjM6yvrcWTR4/j4aOHAp/Iwl5/7fW4evWKZEmwsNs7W/EvP//n+OUvfqEmhOPA2GoyDCjBFstVxkjKxMMYxkULhz5Fkmb/1eRhFqetOTkkt1PTc57p7GPW2kYzFM5c8ydPnsbO3p5YmKmpGTsenp3H6JjnWwvTqXMjQaey/5pNRd4wy8s9dkHgHDVJiS8uxEaMjk3EwvK1WL5yJaWisPZmrincpR7SzJqdyG1g0uXFAHOaMlafSW5Ei1Xnd0YyyURKbADOx8i2bYijfU/NDOZBmf851DqfnpkRW6Qmm9iRQ7neqtmWr8c3cU1Zh1x3OdVmviXrrDjLEgFQ5FyFAYSNdaPM90jz7sgnB4csF8/4hMMjCuTj6OmTr6Xu/8HhgdgRmpeApsGhuty9cUDlOQB0YnIk0Incsm9A7x95OHOkKI82V9fFhNKAuziD9e+vZOa8L/YQDLDIxMUJl4IahsNxZS5S1PjElIgCjr1DuXoJxkqxzL2WsYcbWyVZQOwS7FR6AHQSASwzL3NmZleJ/kDloALA+Xqq23JcQlt0qdkyOUDsKGvHpyiNGoyYOJ9nZ6fjne+8E7dfvq1Zcp5X9gfC61ESIPdjVlPrSixpn6Mgaj2a60OCPziAo7QLeXmsZeNSOeumV3WmUARz/lyc27WYdcnzvIt3BVJDfmOK1t8fE1PTknezBwI6qRWQcKqBdtrSrBsqmc31tTjChTWbK2X9IJXH+R2FBb8BnfhlYCj0Tz//Rfzqk89i/+DIUsN074TpY28S45oVUCEcNIKm621FgKTUXfVqqW99ThYKIuuRDiej7ynjYd0d8QIctJbULOpks+pnpxNsVlOZVND1g9N0zaMCbtgAMGH6+AycWUtLy/oz2GVilPgnz/vEpJ8xahiaDjzDarrUyHs+jYOjhvY9FDZvvPVG/N7v/G5MT07pPOC5qteZkR/XyMvVq1cFqHyfkeAfxfNHD+Ph/bvRPmvGW6/fkhybJvLz1SeK/hDopNlVnNkZk4BEGsLwin3V4wTeo5JeyEgmGG3qR97n1uae5tMBx9QaXGuaszSIqSuoO0hrYM8qhJUY61zrZT+2u+9FHIu5PFTDmcz04dExseFDKCqoAYZgglEG9HsmGDM17TnMtaPCsWsxe5mfSRu5kWc9PTGhzwtAbtGAPD6MRmM/jqgBGHlBEcMZRu3HZzWX5wpFoLMos7zG9J7TFEuAlGtPY/EiopWzmxp3EaOcdalm8m2gVAi12sriXBv7+Q8//DBu3bpVBZmK5SyGPeohlU0mD5iyOSXwKKDvG6xh3riiLixRD0XmmLc3uwK5mWlDzUyoIhF4AUh2F9UdwJqgq8tMpgK0Xe6WuoJZ2+rAz8+iA7c4iHUD4QqAWstO9xqZl904v/nQ+0/MoMluoMphLNtL/l1m/HEzNafSFVXggjSDlzULZ9OK4jTmflVmEQkIlQ4WUtCck2AB0IVguP35mqS2MJ5nJ9iC+51TvJ6cncfO4WE8Wn8ez7e3Yu+4oY0Zrbma3chgSv5SLshiv8OrloxWFiJdk7fffDv+6i//Mt59+x1tMnJTlVNauhYnaM1oVhffFdNZLmg3s9kBlqUzW66PrrOkUWc6WJDSASzZ+KZnpmSUMz45rgMa1kISyJ0dAQQOSDacYg4lB83+cl/z+qibmuYJediWtW7Gsovp/IZU1y1Ag+NcFfoeN1z8EF7E06dP4pe//CieP3sm5zzlSYrJshRanxUJx+BAlf2HVAeWjaJUunq5mTL/lWuhsIMyhPKMk5zIFLvigsJnV8leK5l3PrxhYYbHJuPmy6/Fy6+9GfWJKclrW63zePr8uSI5Njc21O3jYGEjpgDT4DpudMrVspHE+Ojiip8JAAAgAElEQVRYXLv6Urz15tvxxutvKQSZGUTNbsE+q73RZSJVOi2a8fFclGLHZMBDBMmRcq3sYNijw4zCn3vhGbBGmjz0CSwyX8khhbELBx1fKySg+aDjuPf13fgf//iPsbO9FXPTkzE2MhQTE6Mx2Iesc1MGE0hnaKCwziRDPmXzJ2/rSBmRGM4oJP7UgLhqJmm+yM0uMRa5r5RMO8nwqj3EZgfq6itw3Qc77AmSPWbFVq5cURwGhxCA9OICKSKufOd61nZ39+If/+Ef46OPPkp5oRsqXBtJzGRgxKzLgJ4NwEZhCSnqAH40Png++Fr2mMJsmhkbVGwFDEKJI9D1aDZVuDEzx7qEbeNFsVoX6ASg9tRiaXYmxsdG4mBvR8zB9eXluKUZ1lntgXTHAbXcI9zUJyYnxVgjz8KAY6COq99KzM4vRlOH3pkKBj5HfXRU1//OvfsydcGghn2aA491CJjnudrb3pXTLXJq/pzuPGuUYp1nDDOoj3/1Ufzi5z+XtJMCQnlyOgfEPaVTYI862xPjY9oD+TxsmEgwMYNS5Ec2EinY7bA5EuMT0youemS0ZG8A9hgA/9MnT8V6jU8l6EyDBsA8hU+H6czcyrR3A/QQl/Pp55/peZRrsPYEgwqyPDk7xienYvnqDRkJwdhJYpxMJ8WgCtF83izntBpCcs0zFzluVllm7Oy5jrMy7CasFXJbTJ+UTZvqGsWT6HmwMR1NBIoW7hHssIDyCQYdMIcUSA0VRty3et1RN4BEGBWuK00L1qKaybiAtlpaf5ZvI5H0HLV2xCILK66R6YjK5+fnTU5N6X2dNHEFb0Vvfy2apyexu7cjp282y8KOynVYio9z7UMGnAC3EHAm8w6Wlj1nZXkpetvtWHv63AqMnn7JjcFmrLkiFz5sHMfq89XY3dvX/JYYOc3pu+5yQpObmIb5ADwaSo6UM5vOGIMZBYq/kvfo7MFeF8WMZyAvhq6XsoqzxrEGYkezjPC5086mBfdYDnFqRpdZfRkCURmqUcFezloxGaD4CP078+Nj8c67b8Ubb76p5gnrcndrO5qNYzfS1awgdqLHqhiNd5lpLQ6bIyOW4EvpUfktwLDiAO06hl84ZWpu7eRQcnRYKHJkMRSSA7Jm0M6k2pmZm4+6mtLDYuxoPmgOXTJzZtB7pZLZ3FiPfq09qxZUd8HAYopGBujQcAzVh6JnoE8qhc++/Cr++RcfxcNHT+zyqbVuZ3k71tqx1M9Vxi2p3sZkLwt9zeQaAJUa07mTbtUX2Wzn8PC66D7/SylQ0QQ5p6czKA0zde/EyGWtkj9GTVLx7Ln+ulxsy3pjjUh1kKMDgCONVPT26WxQJNUZkW0YFI5G/xCgzNeQdShC4qKt/W51fV33cG5hPn73938Sb735lmoaYkpo5HI5Sg4wzDkyXnsD9MSzJ4/j01/+IsZH6/Hq7RuxsjgT25vr8dlnn8TGxqruJVdOc51S5HjshY+tcbm6ndZtJmizG94jzwPkEp+Lxpycprf35TIuhcOhI6DYDzk7Nb4ggz3PWgLG5QSs2oAxm86zqXqAekVZnadiM4mwIoeTsREAZy/s6WAB6oOO2xHodGOYeq6ojaQ20W2syZGWmU5cbHlNKbCOAJ3HfjaOjyS1JQNVjX3l3TrLXNWInqeSB5yMfNa5ltjaCK40M7m6NL3Zvz0L638vrC4NJvnJpFy8tjQ30yb37MMffhivvvKqDiExk8m0lU6mD5oyN3CZgTIu9IJ/kfkUeE1ZhD5PInx1wLMYF0jyie6f0QU6y6bbzYSWPzPgyIfwBabTxZ1/WtfMdecZTZlBkU2WT2QaPq2o/YH8mOdCoiDkkFT2kXLWyiNdvf0Khvj7Om5kFRDNWJEisdOmzwGMPppDrOmwcm4eMyiSafGw5uKW4UZ+3hLt4A+bWs8EnYp30JDDhTb4rdX1uH/nbqw/X7UMStcI56ya8jthPNd2tmJzbyd2GwdiQVlcyPgke6qCjtuSFqpbJ+SYjHDbluff+63vxV//5X/TelLHXG822dEEZmWepOCLfwt0FnltZdyjGUK1YvVgAyxWV5/Hzs6WQAoZf/Pzc3JHxLCDLieA8/Gjx5IPssFoY8gIB9hQ2BD08EQVEDOggzfzttRRTT+jws5yvTEwUHFWtvsXgGd1FJQmTg9yOB/w6hQp6uBO/OpXv4ydrU0Bx+JUyu105pOfR7ppDNJ71ivjAyRBQzvPzFNmDgroluPH762YTlC0unlRmHwfOJKRUHQi2QRk08kcGon5pStx/cat6K+Pqmu7trGpcOJnz56LmeH+0hVmE5bteP+AJW+SX7kggkWbnpqJG9dvxvvv/yAWl69Eu7fPjKpmgXJtlGNT792ujAQTlw4z93ZrYyO2dzFp2HM3ur9PBiHMvFG4lpktCgEODgo55smQUCFThdnic/qiwAqcxbPHT+Jf/uXnsb+zE9dWlsTENY8bsbO1Flub6yrrx2UgMijgxiZ+eHToeQY9s3ahpDAr7sFVMyIzw4ocRYd8GtpQVKhxpUe3s3+6KMhiTnuR5TuwflevXYur166rq9zXj7OuCxeAJ6CB+/DLj34VH/3iI7EtckbN2WFLcn04wZpNTE16dqzd1v7C/bOVfcsZm+QuZi4s3wfLToNG0kfmNylkebaYS2EGFKMgDvB2ZgtqfZ8IdAaNiGjH8ux0TE2MxWGD2dnDuLa0HDeuXYu5+QWxpMpblKGV41hgEwCd27s7qjUv+npjenY+ZhcW45hCDnYZJ9SBAYFO2Oi79+7H4VFTsSpD9br2VMle63U9q5JU7+7F2uqqfvbc3LyAIkwUaw559Reffxoff/zLODpomGmT3DDNg3rsNo0plcxpxgweaBjx/tlHmAOWwQiNEho+MgPpkayWnExmK3v7cdvELMozdtw75LVE1+CyiUKAZgaNHObOhoY7oNMzljQpHHMCoHm+uhqfff6ZJG38N+uz7DM8/zAOmActX7shWXVnnpMmR3/0DWQ8hgC293Q3n12AKfYq5Zjl1JWzr7IvmVk8jLMmHXTffyTqcisMzrF6DI94T/W+bQkD7GqJUqDZQENQzTRFCzimguKSbEwx2owYjI1pzdJcBHQColjTFKWwIczR8h5OjjhHvb7LM1VcF5U/l81Qfv74+KTXR8lf7TXrv7WzGcfNYwO7XuKJyPzjWDBbWzLoAGTc38EBxw9wz5ghv7qyIjOaZ48em7EeHhXgYu+am5mRDJX3xiz213fuSmoH6EQmXoxGVGP4RdNCwq6lunYZL8PPkJOtir1S/Fmqyh7Dnqd5bECxxi/c7FLD4MKshCW0bckgS6aiQBrg/cyGVXobRW5b6TYounOm0+OVMtzSGd9zEaMjw/HGW6/He+99V2uApsjm6kacHh1b2teu6Z/Dqqn6JFPnF0X7QF+vcgSHR8a8dyPld4Vo91vVQpb2qpBXA5/z6NCM4QX5t7BSDTmXqhHTDskW2UOG2EdlrkTNMK5zAjCp+eTzC6lkGvv7MYyRDQCgH+Dr50QRS7B9gGEcjs9a8fjZ0/hf//zz+OLO3dg/YH4ex3Of8+ytktoCaiRJNksrh/Ic5VEjOuf+Xd92SlbuecXCdegOs6KFc+j68/KdZkvtc1HKEx85rrlL47Mam9Jrygu/MsasDKmywWCJuz0nuE+8N84ompJWlg1Xoz7le4lG68YQnC0Ays3tLTGciysr8da778YPPvwwVq6saCSH8QJybEUSODxTtQwNyatXV7QPf/zLj+LR3TvxnXfejNdfuR2189N49vRh3L9/V6MS7Mua4QTbKCfWDrZShvX26P3y7KhJls+A5qHJbh4YdL1P1jmGPoec/3g2OEbMrEM756cvpHhxM84ScJFsGpHoADJVN1KqMGZgh1uxvyjJhoajTcemr19SbYzfaDjTzFK9iGnf0ZHYy5LPXcYhiryWxjpeKuwvYADOZuS0uK/LYR8Vyd6OzP14vpQrTkOxgM5CLGW+qNdXsu6p1JMrb5qVnVHPJPNZRtIkY5YCj+ajR47swhxRW5qfadM1gOl84/XXk8Gzdt59rASBCUILRV9R/ZmR12Eeu56SMhdaQFIOxVc23xWT+ptBZ3dXRs/VC+D2G2A0AWIFOJNiVe3VxTYlHNU8W9VNys9oEOXPfwl0Kk+HeZBBHy4wCN1P8aVNosAQv2cbiHiBmpVyxhY3BrMEFgPFHJQ9nQwKEL5GDo8MusPQIDOBZeVByEF2Z4b1mwGtdhnfOXVGkd2xObdr0To8iUd378VXn38RB7v7/oxiejklesUkYGKxe7gfOwf7sdc4kGMnB85pym2Zh2DBUejRPQd4FgdJA6Ph+OGHH8bf/vXfqkDWeklJbtn8jJhtBlFAmeZVLv3K2c+k+b2+Oluu7xkL+zS2t7fi4YP7sbmxpgOPbhudcWWzrSxL1ubIkf1YW1tTl4gHkYNIcit1WA2QkFJMTkzH7MyMwJ3c6XTQMIvYkRR50ZTp1A7wvCTfriJdSgMkzW7UKbIME0D0xeefx+effya9fXHo5OCRaihd49hQKBqQA3H48nUURRT/bKCWjiVbnjLOhJsdQFwY/SJbzYaQDnjmErILbnMGjEX6Y7A+KlbmuHkmd8Xt3X1152AS+EXhLQdGNmB+yfbdTjJs27g1Li0uxRuvvykTgJdeuhVT0wvRMzAYTeIoaF6op5rzwVUP6UKzPhwYSJ4OD/YlgSWLcPdgVwcE1Y/dKXNutL9f8i1kiSvLK3KDPT5pCaAyQ4KzJK6RyO/0vGQMCTOd9+/dU/RDH3leZ3Ti12N/d1Ovz2eky81zzDN6eHIs5zq7srnANug0QOgID3A69D3kGWGgvmQLKvJEDZ2Oi2T33laaZknI6nrSVaeJgtEQgdwcUjjrKQ9OLntmkGgIwETzuTXLJIbzVEw/zos2AmKOrUfstNx187PQlVc8SRcY5TPxDAA6abQBZgGmFOtiIs9QGWDe0FDxhnSK5xXWBQDBgdbm4MfAaGwkZifHxFDTdZ2oj8RV5bDNqeEDc6hM4WRf2C8169k8UYOnNtAX80srYjvpEB9iJc+MFk6S5PS1a/H1/QeylL9567YadnxGnh3WgMxpJIc80YwnLoQARA52mDE+28bGWty982U8fHBP8mvNu2iGMGc3qQl62loTk1MTMTZSV7HPZ+I68Vpk4fI80RAC4BzRGDo7j3p9LMYnAJ3uZPf20vk320lhxXsCYBOrQqPG7PnZJdBZyeQq0MlM56nmeb/48gtJkenCAxj4ZQOeEKM5Oz8fV669lHLWQbNlgBfN2dloprCdfOa+mud9pJDIiCTP8Js9BOixVpjZ5HlttWB73QgsRZeBjJ3f5V5KoZ7/TrQLzweMMusVgEAjp+x9vBbPn4yr8vyXkZocH4kuONG6x+ESppM5MRoIFPXsjVrHGauigpPnMBu8Nu2zMczICPeF4o774ZIbI6btnW3JaAHkPOu4OgPyafhw7XhepL6Riw57aD2Ym+TXtasrsbS4GO3WaTx++FBrY3lhMQ4pAo9PYmp8TOfMabMZX355R5L4vX3kvCdiUMu5KrCpAi+rstLIl9yUo9vNY0kz1QRw7qPMrQBuObfK9Qc4SZabZ61IAHL4qlQBg06xVYwr0NQk9iNZVpQVxXVVZ7fOQIN6vY/ynAAwlJF4HkPD/fHaa68qq3NsdCQ2N7fU+D47ajqX7fwihvsHlM1IY5DZzqJogvXUOTNUj+npGTUvDKGc9ywDIdjOlCFLJdo+V2GNzJ89BmM47jkmYYD5Wl9fjE1MxczcgppapflM4xLQyXOrbFhicvYPdB2HcEBNZ2oas95DifCwxpxbs7qxFr/69cfx8Wefx/buXjSbqH6Qubccc5UyW8++dkx5ijmUAE9Ko31NL5M46m8rIqaYa/gm2iwqa6lulNp1j117plw+K96yBqR8ypnO4hzqRk3mvlaqLI+zFea8Yn1TiVVcoj3LjhIAppD8SdQ1NNozeiOZeK1VDGdapzEzOxevvP56XLt5Q2ccrB8jCtS6sNcD/YN6VlB7cKZw9gCunjx6GH/3s59GfaA3Pvz++zE5OhJH+7uxubEam1vr0T4n5qYt0yCa36NjddV6vBfqP85HsZrMZ2fGL+ud+2+g6j2rfOZW89wjNY1GjtGksZfMttgjc0ZaYxE2EaTx4TGTQlIXSbqNr4pUnr0QZrNN7AxRSkfHauLP05Ctj1Ru2bxnRg+oweTroXGBnOmshdbm0vyipf1tg06eB2KAaHYdHR7ExvpatE9bMQ6jynJCVZEGYUm/V2Zkrrw9viYskySGmwkOvIOddc55JgikQ7zi6JhFxUSLM5zrsLIw015eXokPf/jDeB3QmRKG0gnRQSNJjRd2Wd7V2tbfp3votyx4u9cmM1eBTjt3Fd15d9elgJDfZCT0IpPa/d8q1CrQ2WEOdMkuxTLkA6rPldlkXSxrBTSzE3SpKwQw0YGZsSmXQGcZ+EtwlKusdAqQ4CAfQ64hW+lzMnM8u6LcvixEdZDl/CMPA794UJgf4LUFROu2+mZGiGIKCYDNctiokDz0GnSSKYsDJuzVecT+9k7c/epOPH74KGfyGNjvs/V4guNj7OMvyN07jv39hrTstuc/lwaduYUTQE/rRDIgDuV81gSIfvKT34u//Ku/lvmJusllPqgLOHYDSN3zS6Cz4onMeGVERjcmVUcwLB24c+dLOb/S3QR0YGIDAKP4hcWfnJrUTAGbDsUmXTUKMwbC7TSK/bobAFxACoqx0TEVffPzi2IcACzFy1lMOJBXD3xak6dzYFoE5WnQYUALiGBJFb07BdHz50/jiy++iEcPH8Qhs0NN3otnOvTc5YHAPyUhRAo0OGhDFzK/Ui9vyQjy2ey6ZT9YwLiLiS2tThcHViGwZgS46VTKXhxA0icJLL1y6oK9xmGsb2zJyl/5UDIToSDNwkMbqjvONDLOyVeD4ZBl/tX4/gc/iJXlKzE1PRsz83SYx8VUIeG2uLYTl2RJ4rkiZGAakS/u72zFT3/60/jqzpeSy1Bs2QrdRbHkf+m8ybOJFPXa9ZfkTsjnofOK4QMNBcCNi2Y7PDaPD2Nra1Ms6p7kVKuxu70eJ0f7USMfLkeGHFJv+TAHpeQimnHwHFWJRfF8pi22SlYaTKTs0DNnVc965Zh32cyss1ay5ZePA0XryPiInEcZiQB4YnIg+Tv7PUwzgdBpv876EiupGbkjzTFyWCIl5EdiXy9FRdRSJnyk+yqDKOYgkY4NDknuyHXS3BLAGxaGaIzh4ZiamqzmEQGegEXYZor3Er+Cey029jWK9/Z5jA4NxPzcjCR4SA9XlpZUnMNgUdjxWgCKIttVRzUPtv6Robh242asXL0uQw7Mq9iXaBwhXeXcuyfQeRw3bjFDNma5LuY+5F62bNLCb5hOgDL7KIUSBRCH8b27d+Lxo/uxj0wVSaSYe+ZefAIqvqE3xH6QGccMzQAW/P19dnRU6PaoroEAPKHw7JMtYpAGY2JiJkbGJuQS3c7sWq47r89M7sbmhgLBmePlvrLWYPq4rpK95WykTt585ngNJO5f3bmTEl27ZvJLB31Gp2DYs3L9uhpyUs+ksQ6gXayH8kQzvooYChgMNVcpmtKlXM1Kz73h5sz5BetIcUHGrQuFBKZpVmOmEPA4oDkl1qll3SM6Cra2N7U2uS+KVgkb3qnIhXlLxYdlgG6EWylyouKcdWrlA3E1da0jZeOp8PP8Pvu2RIOSZXfmjHgNmrpIK1nzgC6ecQAnM5YYj3AvaXLQJORzIPcErEpqprPDYyhDQyMCnXzeGzeux8T4aDR29zXewnucm5lVhBDSttGRoZidmpZi5O7Xd+Pzzz9XoHoj57YsV8uKK2c6zT4nYNE1dSNT9/m8ndmfLu75TYRDd2Ym/17lrQo02mPDrpQZx5MmTTSYNUd23MxxXbuQa15WJibFsbYLbCoH1BmJRDNRgPQN9MatWzfjg++/L0M3RgBWnzyNg529OD1uCmhN1EdjYW4+Jscn9XM5k7l/OmeRQvb1C5jwPCsOvPiX0xTJdeKa3vsx5zrnKdEZxPooGovGfqspNmliajamZ+aUZwuulRstYwxkQDK7rvO1FRgd2Znf+YXy9eix2o3mCa9J3dA4Rlb7efzLR7+UeRAqHhqeitRJAyGtFRpw7NM5T1nqJiklRER0pxfkmdhBlNl4ScazjPd0g86SBFGMDl/0Dsk50Ypo6WI8q2Gh3OdKOd/NTmr9dUWmlHqCo4x9j+dbs5p4USCrTEMZ75xmD4tEUzXX2VmMjk7Ed957T+Zm9fExGa3pPl+0xWjOLyzGBAZskxNmulOhwL7+P//x7+Of/uf/iFdvXY/v/9Z70VeLWF99Fvt7O3KgHhjA2G1AEu/JyQlJ6akLueeATpnq4OqOpP+IyKSjONi3dJVfNh1zVreaVqf2NMDMxyQE+5D3FGJ25LEhAzXHj9nMy8y21lCaNylhQJJ0Z5rzgzTewOfr7VUzdXN3T7XL1SvXYhRDPcWUnOr1aZbSLFYNkWy1I4iQ+A/E4vy8flP7OwbOrvU0XwCdTx8/0uceqw/HAEZEqOpqvfb0UQPH3hllLEhNiGz3mDvrePMQj2epvbGeakq5mvv9UqfKa0MkwnnUVhZn2sz2/PCHP4o3Xn/DoBPr8cq5NmdZEg1eYvZyPyyA9EVAyLdcAp0FISft7OIq2cQuwCrxxG9wr/23QKdeM9G23nLFdHa6QdUznLM0nWe6BMsbaFfvzT/I1wSHydR4d890FlYpewIJzzPbKt1ktja34969u5oR04F91JChBhIAzXtlYUA3T6YOesvpfoU8KgGIFlY/Bc+4HiJYAgpJOrXIyZCjSDZLg5sA+cDdqk+LivyrPRxrHzyMx48fx972TsRpO/r1NbZ5b/cYYBZ2Rlu5ZABtsTvN/H3YOon9o0Mxs9pcyTEbGY3f+d3fiT/4oz+O0YnxquDRdqMGXQlgKcA/r/4l99rue2UJb3dn1hbOF+psr62vxq8//lU8e/pIX0dHi48BAOWazs/Nx/LykmzbuVZscgBVCiUeXMkkkv6nyFUXV+N+yLpGY2EBG/ArMTMzp0NJMms1dFzod6S2OSaYtklZeeWH68xDU0zxIG5vWw78+PGjePrsiVhOirYL2Eq6Tqm49PxEycay7T/zkrof6lwRzmupiIq1BF8uClJaKUMKX8MiNdPPVCHnDhn/pGCrM1hPZw95B5vGeVvzgocnXGsC3o8NqDLrS0HM+hmWCAqQAlZVhdXEOrO/vPvOd2JxYSl6CVoG/M3O658XfK/mh8z4AVrYIGE9cKM72N9VRtfjBw/in//pf8Xa+nMdJDD8OMgODdmq3CMB3hY1zyWQNBaTU7OxjPU485zjE7G4uCwmtMwuqLg4OdY88PbGZqyvrsXG+rM43N+Oo8M9MXSyOmKWs2RsZZFWArfZoC0HNMugAlCqc5t18U9Ap2VVvtaS3+TsZ7c2xPPfHUdKN5C8yrhfAO3R8bG48dINzSJOTEyr6GLdqhjIOa/ueAsOM1jxX/ziI1nMs1fQULp//37OhPXF7j7ZacfGC8xmY7QxOaGfidoBcFHWjotWDmSaIM6p47MA4JgHhQE0g2CJYhNgeHISNUyamkfR0z6P8VGk7PUYq4/E0sJCLMzPxcTYhD4rkk2eRTuCen3rueutxejURNx8+dVYuXpN6ovGsQ21WGsYV3GI33+QoPPmywKTBp3M6U6omKDIRx4N6AYs0WCi0OSQfPb0cXz664/jyeMHPiDlWEsWm5sbmmXUrFjEkAwxhmJ6EvUBigiyaHvtYqhoDs9j8/5w2j1pnek5GZ9kVnVWz4KMhPScsvYt59vY3FSWIKBTkudmS+uchpONhCyTq9xrJa/GWXEnvvrqS7HcjBAUsM694b0Aqsh+W7p6RXuhDISKkygFjxysPRJSZkExgBrIZ51rYPmYZ4AorFCPoDRR8dZkvjJVQsWkLBc3rBDSYvJJiQXweXGitcM+xsydXENPTzVDyeuz11nJY2Mjzi911svskJ511gaKiwHtOXKSTAmp1nIqcYqcSXNqNc8plzEWvo77L0fNel0gF4BJE2XvYF/PAMU0wB5gzDqD4eea8nNsUMM4TI9nOnsHxExfv3ZV+/HGKkY0h4pKIUqGxiLXcZTRmeEhrcfHDx/H/fsPxNTT0N07sHmXXFppCrI/pv8Ea0ixL5q/tYeOrx2sUUvPr5pJxBQNmN1k/Ss3swKdef4WFZLhQDY0/Hc0ycjfI4OUzD0ZlmlONmdLk+BVXZImO45tcG4qVhTMQOPCfuPmS/HBB+9LNoni4vmTZ7HGiMbeATSJ5ltxtqbRy9kGM8LZXBqDfMjxyYkYY49IZpN6hH0BNsyNEp9z7K37jX2dqa0WDbOWDmfm8GmY1cfGYwoAi09BH2ed/RJYNzT2iUABQHEenxPnoiEGu5T+f6y9h3OcZ5LmmQWgAFTBF7wHCTpRFGW6ZbqnzezG3GzcRuzeX3lxNxcTexczMabNqI18izJNiaIo0AEgvHeFqgJQdfF7Mt+qIls9Zu+0y1FLIoHC970m88nH6BxWfVnPh9EEdXV91b786q59+913dnRcNCzHYB/oV/nMc5UjL5OXpns9AD73dnDPguRI6pKdFOMRTCndb17c8+jdmK7u4/acTEPATLjkp3zVVEs6DTmQzKZSy1lpSbLWNGmN+yfV/toPnBtMRyNOxxkDDiTJVAedeGg7ndqPZMfroGRQJtlH1XQnv/7GG9LZEhEyd/myfk7c4snkvHKFcxz3bj9PBf6i89/ast//7rf2eOGBvfLydXvjlVuWqWIWt2ZHR/uWz7Vbd09OTSYNK3pvGkhN5A2mRFkAkNgasH3OzrXucDpnOCTJUDTY/OwyWjw7F9uBu7KbdTTQr3sCxsU+Tr2H5HeeiPnhKR0ukfJYOtdWq/GEWcfPE34pelkk8SsAACAASURBVA3IGvh3bVkBTxvbO/rv8/NX1HTLnE3nI4DKiZ0h61HT6YAze4T/R40wOjxs4yOjAkz5TNTozoijaT3S/UZ8Ctm3gIpy3c3y7tA3d+CJHnI9gCaf/CaKcB31SzGY2hQ+wFBPVAfBPMc4TTp5nrB2MhOjhRqalh//+C8k3gVNVReuhqyJYivdpRR0jXFnKqmbmoIXm8LmptMLGu/+tWHCGCdNFuu6pheMhJK+yQvx5+m7L0462aw6AJOzrP5QI5YhPrIX9cz3mn9f0yQ3aVqaP1uaorrxjIeWNyj0KRIhJVyGnrNaU5dPVAG5b0+fPNFFiZ06+hWK3dPiURRx3lQgXmYqWq6UdPjR5KIfQLsirnS6UDBp6e0T7YALE7tlhNhDIHig6FWaxYy1EhzPRdXiegl+DswMFhcX7Zu7X9vO+pa1W6t1QztMaIYHZzmaoxcX+k8OSiivrb4sS1UCa12czyXBofPqa6/aWz/+scTQNK9OQ42mM1B6AQ7RVPs7CXQ9vn/9Pek3sVb85WiiFc6lFC1Ly4v2xy8/10HT0uoaTS68cplC+UiX7QRB6P0DWtdsHAmwdWhDF3C9kih9Mm5gspcJB0Ac2bpVqE1NTdvAwJDeu5pNDgtNPRxd8h8lLoPndJ2p+fNp3OHhvi0uLtnCwoKtra3KMIPvi/aIzS3L8qR35sCKw130Pl2w2UCjXE8k7ZSoHEyjnTdfRx/rbsgN8KNOqQnDEA45t6/3r82kU/rWzryuvFOKDjRGpbKtrK3b4dFxfdKpOVw9NoHDxukidsHOAuquWVd33kZHxgRo8Xd0Lielsk3NXbZbr75ubZ05p+S28m5MzebCdwu28N0DPauJsREh1TScS0+faIKdy3M40hzTdFJUefwB79cvJI+ZwNmxRbTQUZudvaQp6+TUtA0NjYQ+BCYAIEDZ9plq7O3byvKKra8tW/Foz04O91SwQI9RvlaYbXDQC/iQ10PD5Y2mX87D4Vrs2KDT190VOM48Jv8p37QekRT5WKGvdR2vTzrV1Ic8gAKJC59GnssYFJSC2HXTFHtt9UmLU6Gcmsiav3v3ri0/e6Y1jXZs4dFDTX2ZNmHmwM8HsKImqexnDz9LuXSmC5j16yg3VHO3TadYp5kBCGEqxDlHASc33ExGFzhNJ1SeDGu0dCKHQeyjMBQaGx62yXGKzYJPqBTL4joYTZCiIBNNi4lTPmeXrlyx0YkJq9EQQ5WFjtmScTZCS6s9XVqW7mbu8hXR8aBNAajQdCaHY85kJoqYQrhbcLfYJ989uK9fTL11FlbR6dBIOlLNe5AzJ/ulLaMmgkk8etSO0M2puKe4CfBTBjkVnukZbkLW219Q49naik6RF+66NNat9G472yraoBPyNZgY8Ez5Hm724sVonIxOjazWNIW7/+239uDbb8Xm0NQkchbZ20wNpmZmbGh0RO+MJlCZk1FYyYlYhbAby0BPrULRPT9zKnFvn4oU5ZVqsua/h+KeplFujilUvIkBJL1XNGpEVNCYUQTxjgBp0OAxldf0EoaNguPLWufs7xR3kI0gyOSEqCI6TPpE50OXFFmy9UYk5TGLleBh5Xyj+tkZIBENhyb07Uw1Iqz99FQusg7MoXf24osYMBhGrDlFYJTLdkijcc5EGf1khw0h7ZgYExVwe2PLyqdla4d2y/1dKWvC0IX7aWeHJhFrq+sCvIi/Yc67p4bJafusOdZgihSRHAR9Go1nXIy8azEDaNRoV2QoVJMch6LbGVJZn9DJitlLF6+tQnoE2FBz4yk3OnGTMt5TkZxRpp5F1+lGyxouqG5w6OcUlyONJrEi7vrclm1RtiJZ8DiP8o7INV5ZXLKDnX26W+vUMxuUuzknJkZgYpNI74ibbsba4lxhUs4+F+WX903WbGo6g3nCOXR0dGBnaIyFvmOsVZK2mv03MDQi2Yi7/7YEO8ObczWe+bzirwCkvelkz/N/qS8DJBJAXdXaf/Bowb6697Wtb254bqHqN99HKb9QTUH4aCRWnsAdUWoDtI4YjMT24Tn73e/1hgAqXN/leZDA+EZN/Fx9HOC8g6OJqRiuuCqmQgebMs1VwjRc5PWz1mNSGkkNzj7wHkFfg88R4GrKVh4bHbOp6SmdQewPNVttQb2Ug3U0X5lWOd5OTc/IR2J8Cg+Jy66xPDsX2J8adNVCAEboGk9OdJe997vf2sHejr368g175eZ1a2GifQpAemFd3bxPdMxeM0HB5znQbLoUyWNxOLPSeua/y2m4eOq+ESGD4nvqWeA4e1qy3T18Ivrt2tUruqeRM2ysrtv62qoYMjSeougGwCDXaDWeruX1yCHRFBx41MXi4c9kvRKbQtPJ8qfp5C5grbAej0686YUlwH71vewmhDr/slkxKqh7WbM0wDjeSs8sFsCBPVtetIPdnQDzMmo4JU3AcwBzrZzrq90A6VzNOUMyUXrZT+EAnvxM2J+JzZL6L09N8H7FadQeGSRNJ/QiIlNAG7j4NfqPBi/FYXgSl2NJ/lcDItFyrK/7BiVAQFizdbAKNRfX8oG08aI79z8fmzKazrqhT2hq0n9/rnFs+nP+sRpNp/8nbwn+lF4b4+BoOpu/ZvpjfkD4RtHm185yxyvQTtFZ09NQIcAvP0RkoFOt6vKnuXj27Jmtb6xpuqZwegVLc5CDxHm8AIUbXx8jDQo4/juFABcGFweUWopr6f6EznqosYLjKS7bsroQmcwNDY9aW1tOBwIIjXKDCJBn4qkDOmPPFp/Ze7/9nX3z5R8tn+20EQo/xPzhxOU/t2eqpclZjZ+Li5z3Br2EwHIKlRBGU9xdunzJbt6+rQJRRSO5PZqgRjxG81qpL6VmTWc6IJMO1407vLFLE6ILOz46tPv379k333wlOgUTd340TQKjweN5jQwOO3oTiHBCv/XPceE2ABCfMrke1pvuXL5biBsFW1//oCgPEuuFe1+cvU7uiUZPzy7+dwrqhrr34LvvpN/EOZNmR/baZJzF4SY6sn5Q3hWItqNjQrN0gTv44HQ8j0rhkHRDiECjgurrVJ2gtcSt1kArOSSgf3qzpsy6dqhYFLeufaQhPT6Bj+8BxhRGhG2LStEUHp4YAPHNzGpMYmkCmC716gCcmZ7R1PnkuGjbe3vWOzBoP/7pz2xkbNxYzZSxZ9WM3bv3rX30wQf26MEDFQuTU2NCqx9+90BxP9AYsx3Qm3Bddet16NSscQXOo7U4I8oDOmKXdeS7rL0jJyrq1Wsv2dQMdOuC3rFTX1zDSDQCToWPoSeCAh7uSRtydlaKbOKYAtRtxN3psU6ZEq3ZtYiuLwoKmJw1E4WNs9GLPMF3cR7WgYAoShy1bBhIOQDotLUE4rHPiQSZv3zZqTeiYnsGoUwutEYcVIM1wWUF0AFIgxvu1vaOPX36VNo+/jyUN/Zq0j1y4ULf8biEqoAv1iAXV92Uqgqo0CXtCEXE4QGF3pHWJnQ1fk6oPFx6hKxnAHxgIJyX9b9BoqfGJ2xuelqsDS5L9kLS2vEF2LfSc9I/YUo10GfTc7PSl1IQELlBccp/I3OSInJ1FRfQfe1XQDkuaBoB6NUUqkJei0UxTvh9ABg0dVBbv/zyc1t99sxNJtiF0iXBEvG7iamNiq4WsghNk06MhGggaEYBbWTWksAi6WxNBSh0O/Zbt6bu6DoBsMRDjImm0zcx1pD7dqEg0ICilWKO5tibyKamk/UbUozj4xO7d++eMlopypL5P7+fP49j7czMjA0MDVlXT5ccJQEHoIBzwLJm+AZqJks0kwdWKRXtvFySyQtuiLgznldKThO8uND0jHdGQ8JzpbBw+lwKEXddm84z/QwYYKHb9WJcsSfK7/RMUP6362AratAUyaDJOiZGPl2ioHRjI9cUudOzO0Sz75I5nEDh6K7URIVpDserMmnlxuuaToBe7k8KJtFNaYZp5M7chERU8dNTNaWYMDGx5c5j+sck8PDgSI0Se5oGdmZqSmAw8TW727uaClcp2ACczawnGAKcX5xZG+sbet7UC2e1mv7+HCgepk46syI+i9ogyTmoqQBhKZZd/+lTMKburG3WpMyEZF4Fi4rn5rRxgVXhjKoqRg2n6yUBM44OTwQ2YugC64FGUKwHNUMOxPCsaTi5gzER4spqzwJksi+zNj0zLffaialJsbFgXG2vrtvu1q5VTk5FDcHAj3tH56fuXteFUysSR6L3zNlGw62YCx+CAJSxN3QfAg4yeT6FKon2HLAMB1H236lAHtY/E7VOsnIjUkqDhJyzNgDSlBusJh7pUE1TdmWXqgm7iFxQdwRfePxIWs4lZeyeqFHAtRYQCXZLkk15vZuiNLxWoBhXEx9UWQBNZ1A5UKyqO75vHaOXoVRMK5tmMKnebYDgkecawKY3iZETnv4egyDdSKphGy7yyXQj1fCJmdiQ/LiXgECBaEJYE8NDQzZ/Zd4uX74kUNOlUI0GVz4jRHzEHTkyNmbTM3Oi1I6MjquZo8bgDqcx29jY1NmExMDvMtgqJ7rPfve738rh+rXbN23+0ox1UhtkABEw+3TWm1SINGcyuOOd4oPBuXMh12TWhrNCuLfc4VmSsCo53Li5u8+KGBbnVTnqAtJSf98ISWKpWNZ9QvzaLk7rkhrEPtR92F6/Exwgx/ysXny6ERY1ifCMVklHoGnTeF+auyzWC3+x3mApAeYCzMmTJLU5IXugWYT9ODE+KbCV2oY/w5lHo310zADsqe4a2DswHBVN1NGhc2lwELO/fjWd0nHCWCqeCJhXXnEMRZxdIBqGN8yRmSu33zb3wKgvTzlCk+d5ZpmxoYEaF/5bb79tb771lkT4jlgFnVSREZERpZhCbwgo1tIXfG746GOxRqPWFEGiS+HFprMOs6UGww8x0f/ivyXEOKEpf9oghpYzJmp1+sO/Sq/9t5rO79eHCknASCgXGspG2+kLG8+vcKPd3z+0Z8+WRaldXVtxS30Ok0SZ0QHkxSQvmMuB/w7ySdEn9Bd7aSZQ6NJodoMShfakuxu6gJuiYMvMX1ycBKhPTs/Z6NikL+7I5YSeQ5A2pjigNffufm3/8otf2Td/vKuNOj0yZhPDo9abJ7g30cMi24jCOQ4qNZ38HIIx2yzDJcblowuu0+Yuzdm1l1+2bK7Tm041mzVtqAsCRJ9rOptd+ZrMkOLk1MaM6AwvKtz4oFiEIrBkD779xpaXnwrR5CBDg+c1O4iYB7tD25N+KWzlafDc+Cacdym4dGn6paDiI1KLKFK5qNCFzszMysSkS4G9HEwUNX5p16GYQBRF9VTD75/j2fKyff3119LuQEeToybGSxykSecZk7RQAwoccEqGF4UCJqII450mmommnTQ7tbClDvTRtZzpkomLLS4INbCAS9IF+S8aOgpwCtEefsb2ds/SOynJDZQcTqbzWmmBkHvBEnQhTYDQBXTY+ZnTEGlioHpMT07Z6PCo9C3EAlBw37p92y5duWoXoH0tbbaxvWd//4+/sDsff2JHe3vGvZTt4LA6U5Zbe5o4tYerIcYYTJikufALQlEe55i6tKuIGRgekXELRhTkO85fuSqbfE1W5axJYXOmS2x9ZdW++vILe7b0xCold+Kk4U2FlWMejvyplae4CF2KU6RSnJRPONMvBSMLFU9h4H7WaY3E1N6BrlTEJdqznw98Rp8k+LSbNQqNfWxiQhRbmCoeJ+DNpk+uQYWdlu36moqYDfxiwW6Ty7v8TBo2Jl6Ku5FxWdbpgsTAyJW0ou/XD1OgtVXOqsqS1UTLVJzhEs1EiuZO2hFAN3xNLnhvOIwyAbtQwc0+vThzGjkNGw3n5blL1t/b4+d+mFx5MeyIuuhMpyXrHxy0salJGyHrs78vzLSYdFb0rGk6OdtW19dtb3ffZmZnPGybprPdY2cYMKuQKJ4oA+7gcE/PlSYIycGTx490GQM/C+nHap81HcW59qOKX4rqjJrN/giWl/V83A+cIRiY8U5YF6XyudBmzgxMTPiFg63AK50hLTJsoQlGa873IKKGc4tCSe68clcN44ooUl1T7KAGz54zhqZTWcQxjeb38H5oOJk09RYGFF0BYECxLrpi3LkqDmmwTo7lBE7xVDo5ESCAMyxrkaLt+PBItDQ0ekODQ6FVcl0qDWeiReMYmoprlXW6f9qcWhjZmknDiVumIiOS4cr5eX267PERkU2YnNBV/HDO+BnpOkavPdxd3iM2EkuGi9CjKlyX7GubZtvdXflcnLNJc+YaRy/GaT7ZF+jV0JgxreXnAeA6OSE26kBnDw0ZU+TZmRlRmDlXtrd2nMZXQttcUYGHDjhJGrjnmfzx3nEePrOq1ixFOIaFonln0PZWBATxEmB3MO30NiG06YDY6K/DAZW95CZLWek63RDP3UY9DsOBTJ9cAX6kzEsHvPQsaqZGc2/vQJp+8kRDKqzzPZ2N2rsqMi8UL9TR0Wq9XTnr7ydGqduGR0dtfGrS+gcL0lECgB9u79kePgEnp9J1dueJL+lynwR5THhTQ6HPhtP9HGZF1BwagGQyogQi4+CeheLvQL6zU5AxKaMVXXWppH1WGBoSvVaxRazFoIUyMWXdyIW1o8NNmYI1Iz2nGlQ+lwOQrMj9w0P77Isv7O69e3aIrll3Mb2M6zfT3lShHj4KrsH3u4L7w5tOb/Y1ZU7+BnEWpqGHl00udUpNagOej8lPTLATlp9qbg0NHAn1mkCSG/9LQHQ4/yb2gINA/t9fbDoTyIyhktcYfndRw/LnAMvQM3PesAd8Suvnir6VcivRI2JalRWd9pVXbttA/6CGKLwDJv68c/bG5va26gY5eCMxAGA5LQm8/+zOHa2327dessnJUTEHejTZJ+3B2Wxp0k19DsuAvcydD0DBywIQornj5+RMpMaOCYd+L78P/xKxMkrIs8gUPdTZfOWqJ35Uyud2uH8gb47d7a161rq/rKQNhU1Bzi8RLO7yy/RWZ7pqam82oWID8qyurevemxY7a1jP+JSGO5pO5AxqOvXOfSQoQCqbFZtrfHRczS4Aa4laRrnNFTWdi0w69/dU95JH29HWanmazq6cFfCKUc1MmoHXdOwpKMcwMzkUqBPqU3U1nX6HUXewh11XT13oQKFAfhiWxaI3nSCeP3jjDXvnL34sCk1aVELVk5FQzDabJ50xcH++BxQn3P9VMzKSFrcWeEw6NSlqRmpiCuCCVEd/G1/Dp26pe04bRv82TQjUVCRhfdLRBb32Odpm2r4u7P2+v+omR3VzIu8sKOhYlOKsM+mrNxki5auIhNrJBbK8/MwWFr6zlZVlFTJsAF5WipRgsTL6T4UMuiAmTRT2XD4gl2xMGkAhucoscz0Jlx/IPYtKl3Q5GZv45Tw8OmFXrl5TLpumnMq+cu0dhwUh5L/59W/s/d/+ztaXV4x8tUJ3r02NjMn5alB0Ny4AIj48aiHRR/0y8tgUmhYuAImhZeaR1wTm6ss3o+m8EA2uyoUvam7K6gxwIj180LumtZD+tYBFUSUd4eYCRgC+vrFqDxe+s7WVZU05aQ44XC6qFWtj1C8dpOekih4HtSj0S0mDl9A5TfnC4Y+DRGL1qq8lGcCcnQsFHR2bsOGREVFzcA7NtLDxkpbEL436RoxGAWoBwMOXX3wh2huFoSi0SSuWdVZB0lA57dzXrmIaUhB7NJxMPvVzyamQSYGLw90+280jfLKWbAHc4z5dLGlf6mvHgaBpJ4W1mk4PX6fgwUmNpvPoGLSvoqZzZ2fXdQTK8sNcJUxWYlKv4i3jVuggzjQ1mMTMX7pss1PTeq3olTigpmfn7NqNl1C+W6WWsUdLz+z//L/+h331xR91OTAdg5FG88kFkmuFokKBxCHeokIa7aAKTpwWgw7nWooW6+8bsMnZSzY6MSVd6sjohN24+bKMCmjOHKV1XRi2+I8WvpP9OpNOjG9MgfJkYTX0LbL9hl4iN2f2hrMWnJKWJssBPaqwRoNGUQjbwsPS62eWX/kNV7vQyursqU89A4STcZMXg+xFiiL2vybw09PSaTJBorDEDZU9Lg1MaEj5fOTAonekOdzZ27PNjU1dqLKDFz2G88wvBoVk12qiDQEcQT8F8MBJUBQkUQ19L0NbhUbNOaZJV0ze0VVDdaI5gb1RxcEVF8cztH9mA/09NjM5ZXMUJ9F0Uhi5dp311arvt7lFhluLXX/pJRudGLeegV6dwXxGD8z2c5KMXf4M2mOmrtOzGDB0axLV2ZEXSAcFskjGWaVsB4f7MhPivKYJXVthfe+IMirH3arTSPk8evaB5rNXoA/mcjQPHiiPrlih9tqzzk5gjSU2DEZCOOqy7snp7OkriHIK3RY2BavC4wEOlEnKO4aBRIHC3sahmb3UzKZId6qih2o000W79819xS9RGPEMNamuEa6eE2g2MzNtvf3QgbusqwfTNUx9GlRu16xX9Wz2d3fsggltsah9Tg5eKvgARgGCABx4/7wLFaH8HOdOx8YplHuad6AYCl3a0MMxA8GIyDXp5xigVWlOndbJ/nDWgGtqgwcY1MLEqmrkx+lMZBoZ4I5PpPx9qDgKNhXvRFmSre62TXHnOminWErjzu9J5mBiTbXq+bMnaDSg1WJSBpjLj8P9gGZva2vbdvf2dEcy6Zmbm1XhRfOIWytyltOjE0UX5Ds69d+4Z3DSZs8dHRwqZxXzotb2rBpYJj5M6vkaPA/qAcBKjgc52Wsi45hFOseYAokSx96MZIHULEn3Hlq+BEb6lNLlDdQ0ouyGVMElJKYp9t7ugW1ubgvMqZzFeajaK/I448IGSM13ttlgf49NTYzaxNio9Q/0Wr6n29pznaDi1sI9bBk7PTyRyRI54qwzsbDamJxjSOMSJs6kKuZFcvrHGdyptgkw5p1wFtDoQ/tDH4tGXxN0adFo1LkfXSJCvYIh0cDgsJt5ycOkTZNTTYLFUnC5hhqxGJKAmCdQkDpPma6VsiQKH396x56trnoDyfoPF3NFaEVz6slyiV7rhY7AmZh0elnsa9576fT9vJnXvhB7io/lQHzSdde7x++pn/xncLA+NVK+BKKSr0884/ekJhSabZO5X+oJnp92xqRLdbEz9fiImKtNTk7Y+Pi4zhnWlaso089QsypGceQnd3baSy/fstdf/6EaHZ4zdxz3JusP7T3N/JPFRdHuYeXQsNEbPH7y2FaWn1mhr9du3bxugwO91s0wJs/ABCbTuVzukecAPOgsqbmTrEcL+fmDbpc7jrOVplBAHw2pnvWF7uJzGlbeT/ncYJQA2lJnX712XQA6WmeaspVnzxR9l5o/OZ/r2bTpawPc0W8BknAuwtji+zro02YlapHTovSsDx8/sbW1dRsbHRXQxckIqEGdgykP4J+YD3WqvA8YYDOMyEhoXHdRkisoz71SsqMThmHPlEFMT0DPga6TKWcX8VHdXfI5gAlBT9Lf1yvwEQ8SfvFcxHAJVhUUX0nNJOVhMOY6WrH4gkaNCy/PEbAvMzLYX6ORuX37tv30Zz+TfbyQjcjnSpEpyrMM0XngI+Gu/MJKDxSyPuqPr6Omob743WHTkZTUAHqh1ii4HdF3pKVBc20u6lNjkg4D558/v7HT708T2vqfCSAnfY8XG8/nms7gq/O0uaAodGWtHheUW0s7vRY6x+bmhkwBoK8tP1u2o8ODoMQ6XQjUGFRIUQ8cdgp6b9Fm7c53SSNAcc9hyVbtpeBrbbXi8ZFQFZBl3hnTVudbOU3DY1lqQkvIgBubnLLZuXmN2kU14pG3gFqc2WeffW7//A//bN98fS9MPqrWVjXryeVtqL9gw4S409SC2Le4g5emKEFjUsFDIRzh4kwzPYeuyy7Nz9v8zRvWxqSTYpz/RgFU1wvUO82AMhxQeP4vp1slyqboP2roS6IxPHn8UA09gvGzyqkmKjjVMUHJypHRf3G4KuQ+tD5Mk70ZdfE1z1MHQmfedU55Nws6P0tB226kw2aCisjUDJS0t29Q0zN3r21MO50C07gg9nZ37M6dT+3zzz4T1599oAInwCH/jI7ug6w6zaNBURe9lkZLmWBONfPQYW+GveE8cw1PFG2aqjGhDSOCFE/TAEg8c1CTtsgL42vz3BK9CPoYaD5rBSdQMluhLW7tbDstLQpw1w26CZX2aSCZ0qlUz+UGODM9ZZdnL9nczKwMYzg8+TkHBgdlCHNcurDihdnyxpb9H3/zt/bll3+0MqwADv7MhWUxCuEdEUchJ0toxg7+JHYAF7gyM7E7R/OcyUgPMjEzZ8NjEyru29pzNn/1mk3PXdakWpOR0A+uPFuyLz7/XHq+g91tGRK0MDm+4GeN5lCXvueoeR4nhUNoOkNLq/MmmkYVpcqvciptWuPJ1CkV0w4E+Jmr8y8aep19MaYR4ijAwdF2RTd1QhsetUuX5nXBc6n5HuXy96YnUWx590tLS/bo0UOhpweHRwK3ks5DhiNdXdKt0fi44zTT45K77qqJahM1DiQaBJrLN2nvmGhzftFwSid7XpYJFO9RhR/0QtYoroC1c+k5J8ZH5VwLwCWGTdCD1PAGvY/p4Nrmukynbr/6qo1NjOncowHm+VEQg8KyntQ0W4ttbKDV9KYTc7XTYkmUYhxHOSeZ0slQAZrR4qLQW9Egd/ZERZILIe896G3NroMqrMi0bW/T5dzX06uzGzRYhlah8fYMUyhe7ToPTsh3PT7xprN/UJPOzlyXU6qCKcpahFaJuznFNBMD3ikNkiiSiosIkUugrgLG1PtzoZfsu+8WlDkLqMCZLxf0KrEVOU3fpmamrLffJ5z5rpyaFzUbMD0oQaSp9Rgqso+ZMtFA8m4AIQVwVtxAiL8PDUIB5k4peROmu8ipjIABFPPokThTASqIxAAMYp2LHhaNgWIFKAjDJTHtsRiNqFmCcZJoehw0qUF1eUCrRxdpHbg/AAUX7CBlgwb4wppBk+fIe8Mxuz69EVATFFMa6bY2z6E9sMjXvQAAIABJREFUPhbILPdLYgZEPfNzjEZva2tHzSXfmzSA6ckJvTPWJ/9tf2/fijTqJ0XrxN242xt/pnTsURr4tZU1yRdaOtrU3AEsM+0GQKDxV3g9tG/ocLgZMzHMekGrn1mNvBuaSTsazr08y+SjIcBT+dR+jqhBV3PO+ehAunSOofnXzygdW1lGVZsb27aP+U+aqIXsI/AzAYQDvXmbGR9T00kmL/KHto6sXeADwZ0j0yEF/lm1cmHnGO0Uy25SdM77wwCGaUuvJr2UVkzMBWjpbPBpnUAVOZm36Fkkaj4/Y6Xsz4s1Bugl0xicaNvarDA0Zn0FZAW9AlYB61LT6bmMPhFWIxgaZbW5wW/1/13T+sY86MOPP7Kd/QN136xRaawVGQEw2ZgEJsBXd2TKOwz6cHIb9mlguv8jqsmdovy+DhOnZhD5xdq1+Z/rk0V9+ABFQ8uZQKsXJXNeJzQkaUnX+aeNp+yt9LkSA4s1xZ0/Pj5mg4MDkthwTyteMO4zB8yJUalqSPHqq68rUg30hGxdOUIoB7VdDVO1tcWeLC3ZwsMFNaqsUe5e9PjskUsz0zY9PmZdOZyr3eWbu5L3DmNDwGfZmWUijcnPw2OF5MEQ3gE0uIm9Q12YKlLkB4BVsnDjPCyVbXtnT9Fx81euOdWeOKXDI50BsBo4d2jgYClKz6n6Dep2mqS7ESL/nolibAfdtcgOdvb27cmTRWn0AZFhqHBm8fMT2cZ5xPfhPktsSS8Vavp+sMowwaTG5exQZBoZneVTOzw+sNW1VbFq2Ilyt85mZWrWleuwvh78YXrUICOpGBoqCIh9uPDQlhefqm5SvF4Y56li5RIjUggzrlxeZlxd7PsUxQeApLOl1TLDA701DtGbN2/az37+c6F0zU2nHPtEpw2gpN4buH36nzQLqVGoU1sdKebScXpkTDoDWQjMqr5P6k1n06RTxVgT5ffFTabNkIq1ug7TP1tqOvV902ePC9snDn9+0llveuP76yJrmnR6FIxvUA9Er9j+7raaoYcPF5QJSRGhPEGhsSlvyw05vMj30GaoAzhhUShA+4Kuw0KG8tiF1gAb5aNDbRI2NQ0S6IiaTU1SfIxPg+L6uKp1dHbZtesviVLIBQcrkEvy6eKy/epX79qH739oO5tbmmbjbp65qMpQiMXU1enmAyCfNJ7SzuXyPnGNuBsKKmhuuMpxmFPo57q6vel8+YZlCXbXYvSmU4uzaf0k8MJfTHPTGRRu/Sv/uXhNXJwUiI8ePrRHDxfU3HN4YfZSLjFRIbsRamWrh96iNWL6VTzRO9KzDtMZ3p0svoVwtuvww2yIQsybEW/cXLTverLunj5NONF1YrlOtluLuOvhZCdnttBRBLIIXe+DD9+3J48eq5jVwUfDoGzJtshO8sgWb2Scgp62FgUtB7q0nGgUoMLGpSfnWlDcFD4c0ymn7sTXCXqmc2BSQxzaQGVzBasgpjkCRTDVwEwo3yORO5QOdAzLKyvKAqTp9GbTaXKaxoalvLLGQNplwJKRTTlN59T4uCi2UClZv9Iq5/NCtDd2Dq2a7bS9Ysn+97/5W/vi8y90oNbkOngu7VyONZjtsE4iUlpqeh44FfN5vSV0Iw0aKgoNGrKxiUkbGh1XPAsjUwr86bl5u3nrVf/ZFAgNir9jf/zyS+WA7mxtKkS5lSCXKuhoIInRENYBAunD/DmnTDmt4tR0hpOuKISR0at34i8hwJRGgeGNYgMwawbX+BNyTAVISQ54MhPpkIYb/czM9KxAIt4JxbaC06N45MzinEDv9/jxY11eFEwHB4dCdKENCiHN5dSEcva4g2nVUVp0lVDTzKy/MKBLlgkoyG4607mEmMxJ0yp5gZszMe1kashapSGFm8eEkAzDq/OXPHstQuHltihaXATVoyE9O7fjUtG6envs8vy8tGHsYZ4kQAPvjykUe4cpCYt8fX1TTJGpmWmZ56C1Y3rCpJNrgKaTRpXJ4NMnj21zY9329nZFzWOPUoSo0g0gQcV5GEK4O59P2Xt7ulX0YCqk4iHL3kzOvn4BSyfJ9yQa65gJf6v1YCTUNyCtOJEprAvR8C7cAViT3YuqFQYLKtg06cQpF+aJwLemqYRYEhS7TKRKer93PvtMP798BcLNmvuFZzc5OW757k7Ld0HxiiIoaIWAi4oFOD+zne1tZ+ewRzBqUiZvexjZndvh4YFAQIoSnr2cCSmYiAxQY3qmWBJ+fqYTFGqwH0ZHRmxkeFTnBi6uABIy9JA0JWz6gx7qBivxLsIl0ynrsYviyuDZ8LlpMjibNFWl+eQ+ApyVtMLvA2mUWjIy1BGAGqQE1o0asDBW8xLd7yHcIpkuwP7gvkMf7AYB0XQSV7O5paaM90Xu+QhAb7ZVxj67ewe2s71jx3v7othy3wK0AIqxz93E7kK/B61YaztN556Ka4w90G9B05UjrSbKfhaw59C3Z6Vv92mSJnMxLVN0g+6HRjwM65pnJYkQLKuIG0kNkWQTTe7ZPmh2fRuUP7wI0IMzoZPsyrVX/jiqZp1tLTZS6Le5iXEb6EWqVRO4Tr6uYeRCMS+9s/tMoJVkekSGOPpJ9ipNJ3fsQN+A5xDXmB46ZVvTTuU9+rnsdFDXnXmWrq+QapVJp8dXMN1xQLJi2c5OGxoes+6+ftUq2Q4mW06r5RkqQzbuWemHkzurPyC/m7VfL2z3YN/u3Lkjei0u/nyKhqzCs0bd66JRsWpqGQZEMpcLPWc96iwGB17TurM879vBF9cse6pK0CkT5e/PdJ7pfHan9NCCh2lRfdqpH63xhRLLpeF30fgBmj1aHNAEhHMNP8+fv3PnT05NWKFAzmaj5qozG3kuotciz+iyl1562WZn56xMXNDhsYAYak3qGvZd3+CQGs/V9TVbw6ipcmZHJ0XdUyP4RUxN2fBAv+U7kKFlLdcF4ydr57gVk65wfGSlE7xUoH57rYLOQj9xIH6sL9gF/DtYQzrrgsWo96eQZt/zrH1yWI+LJbG1YBxxrlObcw5yRwPQEaEFe0zyDBkvecMrLw0YBuQ6t2fVDG5tbcrcj32GOz1O+4CUd+9+rbNlZHRUtHSWC3IS7hL0le7encAJLyu4/4cKQwKiiW+Cikwjq7iwspuarm2silXBkgCwweG6AyC/vc0KA30CJ6/MM7Aa0s/A2fTg/n0DnOd7KPoqNPA+EfZJJzUxwBwRNUpakNcCwF+7GI/0CZnhQl+NB3T9xnX76c9/pqyktLBEnfv/0HRqgwU9SQhqMjZJlIXYyM2LP00YnTvfTK9t/O/m/eUHT3J+fL5o87GzTx7SlOe5P/tnms6kHW2edrrGyL++unw1ZI6ocgiyiY6PD5Xv9vnnn9nTxae6eNnAdP2M0z202FFLmgwWNqgMv0A0R4aGhMAjnMZISOiWYVjRarn2rNAaNBscikwVOCRZTGxO2akrKLrFsh15q7W0CXWemp4VfYHAXVBLaJJ3Pv/C/v7v/8Huf/OtnaMRiYBmGQ2h+1Tase+x1FjoMOZyD/t8QpvRAs9OT9vQyLAWE4cIB/nlq/M2/9INa+/Ki17iRhVOmfADOIruBtTQ1HQ2/lv9UpFTGwVmSVTVb+7ds6WnT/XPuAATAAxyxaGCeYGol4TMX5zbxuaGuOtIVGSmgBaGKbOmy37pMuURbbmvXxvlvIrek7XPQRoGBm04/+V0SQ0OjtrAoFNsxfWU/gSdjBePukAiEBjNwUcffaACnaIbQxK9v+4uFc9Mr6H2qViXAYcbbemyICcvGs5UZCSTJN4N793RXLfJb1wNSccZTVB0nCoMIvRZlGNZdocWKmiNmqqGKQtmJxwkRD3s7aMDWFZBLGMHadug0jYuRffxFewVaDoIdIcoVjOTkzY5NmYT4+PKY6TB4RAFutraO7aWzi47b83a3/zff2efffaZkH9QktYMwdxt1ovRA86QmlKA1Ptk1p0E/RblUD0kv+riwvoGBuRU29XXr6n/mSJ/Wmx0csZe/+FbKjx4b0wg7n9zzz768EPF10iveXGmWI8MTWeoptzIB2djn0hLo+hGgE5jawK4fILsqzw1nR7zkx5Pwup9SuoIslPgX5QcCHCJi8q1V1yaXkAr4qa7y+nsV6/JbIDDXdo0uU0zyXBwgzXy8SefKCYJwIoGBX1mHT1lDcpp0DUjHuGBAyBmTHmZu/CpoQZBn1Hu1tGx1jD/jVffjzss0+kq2ZQ089s673CihV6LKQ/n1uz0pF3jjJifE6AmucX5hQr0NJnQc+OdUkBj9NLZYVOz0zY9PaVLEoCP6QVNMucpTTVIMo0TTSfU4XGK/9FRFbM8C+IWWNtQGaEs0ng+XHhgKyvP7OBgT4YufA5oWHxW3V6YiNQbfdd/8TX4DGJG5NzxW1E23V11V2SeB+/HzXmgLGPMcyiJAdRaNZ1Q9OWW7RFN/AwUPmQIs581VcPQ5Ax0n5zmfL1R4i5Jd1+16ho4bzqf2J3P7qjp5C+KY34v740Ij/GJUTWdmLvI/ZkJah7GANMBpB5tWt/QjNF0St/IMwldEv8sOvrRoc45GmPPy6Thw6XXDYJSZi2UZwp6GRtxH01MyngKGh2AIQ2nuyFG0xmMD+XdUZhKq+55lZi71UHqOGq432Hb8JyZrtKYKMIn4iR05quZIIexIwzXLtSM+jTLp35qtBJ9mgKaesVqAjRk6pPJGM67PMcU3SDAqVoT8AElGhAHrTWNPXcj+5Qi9ODw2LY3t0UlBYBhP4wODslVm8aDZ8cxQ/EJmAMjiIKaz0bxDKXWTWmc8q2GK6aVZGBmOwGuvYlOh4ziNyIjD10ad4rf3WE2BninOC4/J7x5C1qnB9LKuEn/Tu7KHgFC8Ul9osw90ZMjo1MMnIz15DpsbLBgQ729lm8H/KXQbFHTYB1t1grdsisvIEu05lrGTo+KVo6mE6fstrYO6x8YtP7+QZ+kqdDHK8OztN2Yx9c1D4795xPcMHKLqbk3eA6aSA+LTCbfZUMjY5bHDyPfLWokTafMTwAixCxyaYKAhyio65Yooiy36HM8fPzIfvfeezISork8D2Mc18b6vap7oKn+1GcKvScNtMtgOAAcIOIsdFDFn2uSGnjD6etNx5IXnvX3XQcNApCuD1siWsVrCpdDBKRf/zqpJnD6btQOEdjyvPytEUfoAGkY1YUmWIyPbJuGJ7NzMzZMFnPUE842SGvMawRN6VrbbHRkVOwHUawzbTY8OKwmaHVtTXfCIDVDYUD07CPi+ZBYlSr2bGXV9nf2bLC/365cmrNeYlXQ2guEcUAfqvWpQJtDq57hmk654BFoksSEQNljx7wp7+rpUc3teds+VUdCxi/uVz733sGRHKvHp5ArDEja4fcyoLg3msi8qAp5l6LZyvnbTY1gxfC8cFhGBwrdVXrkSllGh9NzczY0PCJGCRNGJFBMfjEZAyRGZw0YBaCkvSqwyGsRvj/sksmJCWtvQ9OJN4VnxpYrUHOPbW1jTS7prCfR/GGRtbdaf2+vzV+es2vXrsibhfuB2pXM9MWnT+RUzrt3Z3GYVdQt/jNTH3PuAcxJr8reV73mww3dczz/EZrOrm67dv2a/cVPfuJOhHHJyqb7f7Lp9F4weOmi8PmEzDdWGAp9DzrjizmMhJoNjWKCkBrB5xvP72860+/5Pkqut6rfP+msT06bvqfnUHkD6xmBRMuE/uMCROZIE5NHjxbsk08+ln6KDSjaWZ9b6nPB8gJ5cRQDMgbi0u/s1HNnUgAqQU4bl7QfAlweFcszoUNIfFLUQc9ELl2aOohCXK4Rfle3tXbk7OS0rP99+7XX7KoEzx22u39o7777O/unf/6FraysqaCQqhDnZRrNCKF2Bzx/Rr6gG4cgWpm+7h6bn79kr9y6peLIYyTcoXB8elIOk+glZFcQdEMWXUPEG3SRdKg3n26x1fX4tZFw5ju1/T3Pofv2/n1NlIX44p4L5ShTtRyFlCYOPPec4gegOBePDx3dll7TdRvSabFx2Gya7HVpmssFybuheKVoxIxCRY0u9VbrzHVb38Cwo6VoEELH5JYjNDahq5Q1d8U++uB9++D998S/VxNPdqWmqv2adkK5ZXrL9+TZJ+qqiibyzuSsyPdnAu0Ns5vZu5GQbN1jUpUaI1/byQc/msDQg6RnijGKwtfbsq6XYQpFsR1FCHS8fE+faKin5XNb39y2lbUV29vb12GtgkUHbLSa0Xi5ltbXjaadbS02iOPo5IRNT0zY4MCArLmzAm46Rbk4LFYsm++xtu5e+9u/+0e78+kdPa9a9Ux02t58p/UQjQJFVsWhuxknEwsuNj47WZM0Uryr0fExaTehT2WEsmWtWL6wwvCYvfHmOzY9e0kN79Oni/bxhx/a3T9+oSxKvcUaAMa57NfdHCxN3iM0OS4taWsUu+TB4YmGxG9HfaS1ABBRn0B7MZcmVQmFbqDawbqIqXQCylLT6XQ4B9+kRRNFv93GJyfspRs3bW7ukmikiSpJxaOJQhaN2KF9+OGHKhhp+n0qXHZa4oW7wNJsgqJ65IwDCzl05mRY6l36/oHGqqbz+FhUmgR80EDyvqs1Jp0lZU6y92SoRdHe3WUv3bhu77z9ll25TMZot9xQAY/KpyVpLz2jdd8/C5MaijmaulynDQ4N2eT0hFghbtbmGWDKLBMF1S/+rY1tFSzjE5M2Pj4piiNnJKASyC80KD47LIjHj3D0faqMNaayfB2cdQWmBIVQNKJsu1ODIotMEVW93ZER65cwrn+FgX5NS2VW4V74KjKhCQMkovMiH5BCRecHZUkc3zSXomhtbqrxo3CAocI0mpVDwwPNPiHLaX2QDwmgSDGCzgnpBHEwvtZcc4zhFq7io2Mjihyi6dQv3WU+5aGRpniiWaGJYlJd1ypHdA/3AmYUPHPOcgoMFTS4zVqLa2xPS5rui4Lf5gZuaO1oDHGx1nRUQIU7yrJeMGcRpfbMNcGaaonFQpMV5l2SKTYKcud4eoQQ5xFNp1g40nO5D4FrnD0Sg3XD+cZnFSVV79Nz7QTURPZsVtrGNu1dzpODwwPtAejO0hLH2Spmyjl3E9RT92DgXEdCAC2a5w7zApYIDralo2OrFEs6K6Blkx0sXwhNqz0miPO/qOYT6npFBZ1kF2q+abw84im910yrTxLr8hfl+no+t2ilopeGU6cWhDc36brluWl9x4TXG1GXcNTplHG3sYeoT3b2djXVZdJCQc65xPfP57LW15W33o5O6+aebc2IoQUFuEqtxCSqv89ywYyyWovuvMpJWTmmUCsxZOnu7pOLaWdn3i7OnHHkU3svuDlvknEezAjOaM2/a36HUWcppDyaUcXjMPG9qMpEbmhk1Dq7etRwZtv9LiKTW6aMUfuKUZCKRN63QLygkgImlEt29+uv7N3f/sbWN7ZEvZRDP87tkaeZ4PNEX03azHrTKUlMco11t15Ja6JwdcOyABLq+lK/HJwRFeZA31NH+xfxJjKZ3KXcT28sk2lj+n5uypRou/rszeQz1crOWlSToybK2TkCTMXIconBAJPuuWkbGR2uy18aXiteT/JzssfdWbuDlB07K53ZyMCgzc3MaW8+efxYZ0nv4KAisgZHRwRAlqlXqhlbWnpmi48XrdA/YLdfftn6u/EgcdoedaEbQZXtDG+BEwBFmGYZu9AElIijs2Am+eSOz8i9w5SVQZGAh6BBw9QDJKceAgBBv71/eGJTs3M2Oj6pf++sAd8/+ot7JAZHPC9NWZVrzpup2fHhvq2sLKkf8Og1cnHDoyCTsdGxcZubm5PxImsMOi9yKBgkx0WyxQ+0v9XYhV8Ez5XzcKCvIC8NNOONSWfFSmV34iXffj3uGQArzgBMmC5fnrO3337T5manVV8D6ALKkomKdwrnv5uTtUuKSePJzwxwwxnJVFMDObFAYXR6zS8pkn7VfNJJ4TA/P29/8bOf2PjoWN06vB6d8R+k13IgpkYvHVz+UKLggicfNsr+dnwjJeRWl9WLk85/o+lM08lmitr/701nHMSyVe5k0um6Ig+3BgFcswff3rcvv/hcepie3l5RsMQxb28TOn98dGDHR0da8DrwlYuYk0UxFxXFHEUXF5gL2snYbFHDWeVyRyfDZdoJqh8uaEHlZFLZ2Z6TKxvUVuy7edk3b71ir73+hg7cJ0+X7O//4Z/s408+lc17mohEvJYuRNGGJHDnEHfjBQ55d3ZtVaOGFuunP/mJvf32W0L80VxgqsBFne/utr7BgiacAcxpotaIkniBE6Kp6nNzuvqlmIKv0Vytrq7YN9/ck54T2gR8eQ4XUSCNJt7RGqZrPEsoc0xG0Xz6RMnp0WmTeRxNpwfixoXjWEmapPnUSL+YopCZmu/WlHNsnJiHgTACUZKo55oJifaGGiT2/fd+b+/++pdqohQS3NpmPTggDg+p6cSsgw3tmU5uKKTzKmjJXDx1igoIfELM9HurWg+p6dQ6iTiVOs0z9lfSU+sxK/fN36Vo0dKfuPGETHOYggKI5LuDWlmxZ2ubtrK6KoQ7IbgqUNR0hdmTnLOj49RIwqlPZD7NTk7a7NSUDZLTF0UiAAWH0Gmlan0jo9ZVGLa/++df2R8++dQNM7DDz2asvydv/fkuGQm16GyphlMiGml/30wbVtbXrHhatN6BASsMDQoAybS2yyWUyX/p3GxgaMxe/eFbNn/luqZ6d+58Zp9+8gdZiMvsBtdSGk4h6GijQmdWd5tNpgwUGG52o+fOtCTGm0KwQXJ1OdJ+xgUewHSdvhSTNF9z4epJcSXHZDeK8NLBnYCTBiudrT75hM7Ubzdv3lIWKhRb0GPaYDXEMdHmvaErXlpeDvqh0zkprriEOHcwKcDFjz3LfqfB4SLhvKNgYxKWilvMiEBhuWjd5IT4nw5RNjMtTH8AiXCmPLG2jAmkujw3Z6/dfsXefvOHdvXKZdnbsx5FA5Q++Uxa053dXds/PLKjEzJdS2o8eZddPd1WGBrw6BCa+XNcdt1Uga8BqMaZSPQJgBpZphOTkwq2ZzvhYs3PQEG/R5NwWrRHjx8qO/lgf1eGQnxNXGj1zANg1HkLBY+pmWJZ+OcUgo78oFXsBZrOmelpmcTocx0dh/b1WIHxRE9QAHM+9w3QUPZoEu1FpKkwphnmPIAlw6VOo8nPxoNikuoZqY1pBNOGlB7COYDhxmd3PrOt7c04R9xNlok1yPXY2Ih15JiMtfnfO1PTmZWuHZCNr8NnAIV34ywvmzm/NG0KGhnrjztO8SMVz25jT6nppKBWBKnfURQ+1BlQtnBHZIKhdyiaOk01UweKRDd+kT4zJloyxqGJVYxVIDJxuau+oNhDI8r+FXDmQJj2RxSBrBk0SoAsTBNEBws9enKEl9memEKeaclddnh8pGknwDyyAE2uOdtlEAZ981xn1dHhsRpoGEs0ng5IEzVAHumJFYnS4NkcHkvLCDVNZhu5vMxU+L1OnzVptng+rAHWi2ukHWBhXeFE6f4NsIgohrPh+hl5xRmPDKN5T+ZDfG2mrkxImKhqWk+RyJ5pg5GSczocUz7RrH2KxbnWiHDCgAkjvxNpT3d2d6QjhrElP4quDssB+mJ0REg9TB1NOlvhZkM1sjw65YE+TW50fsJiL5/Z8cGxHbM/zi40AR4fm1Q6ZukUXws0g84Y4Dkonqd8qqYa7Th6YBFbBV741FPTLGi4WlPxHGsmKmSBHPOI0moT8Nkut3YV0NJspzzJemXqrLtwn6UegKL46Z079t4HH9iu8hzdsKsKABQ0WxnuRe3s/8NP5bSH2DN1M6Bgxah+1fcJY6smam0yCVSbmKRq30ev9ZF1Q8iRmFPBQHITqUan2txbOnHHpw0vfmkfBqXUh8SkiYm5Jpo4iHdIAzg7O21DwwWdjZoYR/1V16umTElYZrm8VU7LdnJ4ZB2tbTY7RfRJh337zX3b2toSvXZydsbmrsxbb6Eg6dhJ+cyePl1W44lL680bL8nozA2WnB2BGSGeAqUTsqKP5BGB7EryjwoaT19X/Ex01ABmZGBSn7BO1AxH7as82HxOvhAYRe3s7tve4ZFdunJNMWxM+WRIFTIZPd0wQqMmYlUAlnfAUGptUcO5sbYqWRg0d+4Y1ikNJU3mzi5+CyWbmZ218ckp29relZYaKAXg5RB68eGhSx9kHJtYZjUNE6CmT45PWK4jZ6XTstPLcXAuF5U9vLm1oWfLvQswR43J4OutH/7Abr96y7JtGcn8aIh3d7ZF7+d7AUxyjuLBQBweZyd3mDOA2iRDa8w7vObWGo+ZryadNJ18odm5Ofv5X/6l6G88dBa/8t5UTHlESgP58Ubxz2k6E3e8uQFMCL0uzBeazucWYtDU/sS99l9rOkNL1az7fE4TVW9o0vaqEwy+V9P5r006nb/uIcsK09ZBWLGd7U17/OSh3fvqrj19+kT/HhML15xp2+mCxXkV90S5aYk25wUMomOeO0gLiDvmBMrh7MorN1O0HChMopS2hN7SLavjrepw7qDphMKSy9txsSg93rVr1+2NH74pZP3uV/fsf/w/f2ePnywGSuz0JxxHubh555xNTEaE+schiKaLS4/fQyP98o2X7K//+q/ttddf1UJUlmdkfGn83tkpx1q97yatg+vaHK2u/6Wms1lb29DfOr0R2/bjOrV28ekjPQcKJ1BOCkWmU0Jgsuit2qW14nKFtw6ylSYjiULljabT36TnECIeeZhC6N3l1wt3LgCfdqKTLQyN2vT0JdHk2HD+dhGbUzoFGi/r/Qv7wycf269/+U8yk+I9KUy+p1doeD7fIaez9bU1NU2OzDq9hufkbor+8yQxvqaRKf8ouYhGsSIDJWnOorOsAzqNbL/YRj4t1OTMNWo+2XbU2lHvrLVxkCLmr5zZyvqWLS4talqjvRV5Y+6K7BMVpeHEdMhBW5/WgqBBrZ0eH7ehAS4i1zfQrUqfUarY8NSMDU1O2y8OH1NuAAAgAElEQVR+83v7+KM/OB2ThrWjVa50he4e0WspLHC69J+wquiAnu68qJGI46EvojFmgloBKGnrUCZilsaztd16CiN285XX7PL8NV0cv3n3N3bvq68EEmmiAPpZu7C2DBACus4o7p77wfxZqYhQjItnY3JOypgI/VG4LXJB+hv1YjlpceqNQ9zsmkiGXpCmUzTraDgF/CjipuF+q8cnYyF3jL529SV79farNjIy6pel6F3OGOF9Mh1Y+O47RabQGPi0xqflB0dHotyUCGNHExKFOZco6471weehIQFAo3TC3ISiUw6tbVmBHzSkuNiCNJ+enOhiJeex0NNjVy/N283r121qYtwmx0dtbHRY2hEYG24c5GvK9SpFNZvHpyXXAvKoFZUQdJ1wr2RP0ziytyhE+bzo7Zg6LS0t2/jYuCjWFLIYlPR29ynTj8aOizRpOqE3wTaQA7aaLFTxyBpaxFThcmX6Ahsi2wljxc/y1LhA5wIc7OnptqnJSVFIXU/O9PbEtja3pYPb3d2X9T8Uv/7CkDSmFCmcMXwtCgDOOTQ8TH5pYJTBKio3DsJduiO8MAw3SsUCODRBk7K4tKRiGFmBa9u8GKZhwlHV4218TdB05vIOFLiBWJfOZZplniFFhmiaTA0FBAOcAsyAyJf0NdBkUShBsWat0RTJfAo9pgoHpxnS/HBvXLt6zRk9xVOdd3LshJJtvvdoOjkL3avAm03lD1PAhUGa3ykByAQIx14UlbgedM8ZHpmqmVYBFbjsckeUKtBVvZHXmuW5IhUA6OYOQYIBFVfuzSdiAtCQuFEXRbRTxQCbeeb8zLwvngcAEHe2c00youYCcOAuT0FdOjqxs9OS2F7sLTTZNJ6cPaIoX1S1B1gTFKFyrq3VHIzY3rKDvZgw1jx7NdfVqV/Qevm+rH/dY2o6XWvLOud8hKUiN+rzmnTVTP61n+PMFmiE+2T4HvD5/U5pVXyFzJfCKAqgh/1PPUMdhMtlVydyi5q1XJxbey1jHeTWhkFRS67TWonoKRSso69XDBuazmymTU34we6h7Wzv2sV5TUZMIyPjAt8wMOLvmmYrrN513ICLfG/ogn7/02gyXQc09Bkja8frAwe0uLd6+/q19zThhB5I7UOETW+f6i3XtIYXiCZ/YfIWjWiggALG3nv/ffv0sztWLDHZd2YL2K0T82OSGOBG475o0URbXgzKiXVZDn+JsUbDGYwWaTrretlkWOcuq/W/3BL6T/5K943XFEETTfTapA9Ne+jFPx0N5/c1nTRqunv0jBrGdnxm9hs1VaEwYFevz8spm6l8I6LOyfGJPZEMHKcmJmRYtru5Zeelsowz0XsvfLegtVvAiXVy0uavXRGdlYi1YunMlp6t2+LSso2NTtjly5eth0kndfZZWbRagH4mnMXjA6ucHsuRvo2BQsgzVX8HYwhwDNCVSSNMHgFRAq09RggADUlQSztRSS3SdB4cndiVa9dt9vK8mk6+hrMT4w2lKadea83amZbSXCI92dqwg70db0TbaYTdnRpGH58DOcba+rq+5s2Xb1lbe6ft7B0YLuj4HBwVi4ptKVdKzgaMJt5rhRYb6OuzqYkpy3fmrXxaEdAGKHdaKeqZwoSB9cQ5S73A+fj6q7ft1duvaEiwuros52BqDt4F5nI8K863oULBz0zloHrsnj4A7IA6lTztAAc48C5I56aMhEDayNT5+V/+3GZnZuuFq4TefFGhNf8TTWfQVxsUTacKyBGsadKZmk6vQ4OS+x+YdNb/XBMd90+bzhe4AkFj+D4joT/XdCazATUqjJHVdLpb3/bOhn399V2ZkaAhZDzPIc7EQJd36A9ohJjSyWEzkCc2sNNCs66P4VKsVIQA4eCm4oEcIQ7cUknvh0ZPDnr1ptN/Pk0jQE/z+bBXLtvU1KS9/sYPpSP65A+f2S9+9S9qRrF/58LDIAGUm6KCv3N5o/3CARKknQMFVGRrY1OX2MjwiP3lz39uP/v5T212drZeCPlCCaE8xj9JiB1IPs8vhfD6ZLuB2GlC1vSXN0f8Hj+k+CzEG5DNtLT42M7PTjXlUv7WaVAnoH/ERKinp0vvALSXJp8CgUJR084MTTuHim8aR6dSsxU6hUB4NUkImiIXJbTl4eFxu3LlhhxslUGluBcOJp92KuA3MqK+uvtH+9Uv/tE21tfUnNEM9/f1Cw1kcx/u7irDFRqD8qui+eMLuImQOzDWHfWkXWkcavUJJmhwuBHWCTpNmX7+alKebTSHddMtLjf/minqgbVFw9aSbRetY21r175bWFBmlvQKrP0wO+AiSlQfv279L9Y3/S/6ipFCQbrOUYTpiivxwHj0GRetrTY2e8l6h0ftX377gX300ScqmNBVdna02sjQgBoXsmRbVICWPCeYQjzXoYKnVCoKYGjBLa4zp7UPBaqto8t6C8NyDG3tzFt7vs9mL1+z2ctX7NtvH9i7//KuLS8ueqELJRLUHEdEUrOYqDZRa9PP5C6ATIXDZQ+aq8C5lqDCVeUyRyQD1FCZuWivJ+3U80iznytuyuDuoW4woaZTDZk/R+guiTUFpSaBbBRLMzOX7Nat2zq/2c/SCqK9Vdalm6wsLi7ZysqKGgouNU012tvVcAIqKQ6Fz9LWqukhJ77Qf6G9Xuxo6qloj0PpYbmw+D00BRTl5PJBLsb07ASzmfMzu3ppzt7+wQ/t2uV56+7KWXtQ5vv7emxsfESaQmhDNfSE0NLRdzIBgVqryA8mr8QLMBFNxjM8I5rOE5ne4MTHuuJn53M9XVyUsy8xITLsOKtad1ePkF8aZgp4PuPqyjPb2FiXW+tp6cQ1PtF0kqV46dKc580NUKi2G/EkmuaFTky6u3aP3ABgpEGl6JKOkGYd04m9PbEEVlbX5KRLoYtmrQd6ZcTUSNZ1QeZj0TY3NtSU0XQCXCpO6RwdIk6QZNIGY6gpa4+9TWGN2dfHH3+is1JgAWwV4mkKAzK4GSwMaE9l25EKkP1J5rQDqLA9eFZQfA9kaoEUBokzeZl+PvKzs3e587gvaNoAjvjerGHWGUg6EzpRqSiyKKhOizr7rl65KrABN2P9HNKMYmTlWj1vPN2ngGaBfSNAk4ZC8UTpjHQiYuOedwaC3zlRmMeZLvM/NdVQwXyiyOdLTSc6JP479yprn2fBL74Ke0L1VGLItGfdkZq1ee4NkM5unDhzrvP1mByvBJGEQFWmYe7v6bWzk6Id7h2oUWUiPgYFLhyKadzxXKB5oaAHhBA99sx9Hogr2NvBabmoQhMH6P5Cn0AD0VvzedUMgEM8V54jhezJyZEd7O3LlZrvQWPX3Z23oaEhReYIkBWVN+Nfo5OM08jokxkKrpPOnFBzZE5zRX8MQM5/4+5pQ2vPmQ9lEuMpuQe3CwBvxcmzt8cGJyct19+viQ0/Y7a13VrOa7a/s6/6Aqr46OiEdG0wFNgvAEZMc0VFxsm2UhY4g5kVmnEamwyaYDGeaDoDFAyZjtaR9KduBtjXX9AehAEDO4IIl55gmjnI7o2n063SRE/KUb/nMhnR96HWQrFljUCthTqv86p+Q8dY5gWDOJ4168YZUdRJIbvwQrZuIKQ61EuqOkXWNZ1xD6Rp5/c2nY3WtMGMSEZCTSyadKE89zW8a3qxn1XtFJNOr898Cp7AQGoVfmEO986P3rY33njNyODlfXHeMvXnLGNNOqPL616mlLn2Dlt7tmqlw2OxmZiyba5v6Gzl3fQXCjY4MmQj4xM2ODZmLW2dAsIXHj21/v6CTU5NaQInR+NSUfeCppx4qJwc2FmpqHxoagqAEdZJcnRGcgGLTc2lehYH5dREhvkN/74dZkJ3n2o8po7l84t605nROZ6ae49Bc48tjwBjTXbw9aoXdrCzbVvrq1YuHqvpZGAigE0eHex/B4t29/dlGARwihyImubotCRw+OD4xPbYf2WyZx2UdkNLh7uQ0MxMTFtXrssqpYqAwTLMIBpxEja2tmxtfU3mbuRX42z+1//LX1lfb7c9efJIRkPc1cNkMIs5AlDVoXxhGBqJZq0aRe6+afYVRndqzXXCe8SP4pdgApplBvt7alyQILR/8bOf2o1r1+sW49J0RrzDfyQyJU060zp2mktEoKjpDEQyoJRm1DJNR//d9No0cXjB4ba56dQUTU+nwWP3wt0vxT8BeuoURj94RGlkyhAUYHGYg4oiJPni3HZ3t+yPd7/QpBMUDhSA/cwUNAnf+VY64MuEozuKKxfG0OzwZ0BSnW5WEerY19snai0aGA7z83JZOTwSvSufMOUv+cumGKWRzBOErsy9U1GgFL5bGLS7X39j9x8sWEdHXhNRbXzRUbt1qUAj4muTGQYa4vlBJhOM9dUNGXSMjI7Y//bf/5u9+eab1tff26DGxjvQpE6LzadB3mz64mscZN7lhAeM0zKbm87orFhLPA8uzPXVVftu4YGtrS5Z7aIscwgOF8x4oNAm62ihR53tenYqiqLJ92EKWi2nDbkuMWCiGm5i6CfdIIoGIAn3vV8gLJv33mWTU3N2/frLytvTvC0MBKQsCUdEIa21C1GBf/nP/2iPHy5owgdShKZpQC6ILXbIz7W2qmkNh44XTY5WceAmvQ6IszeNgWEGdcdRNTc3SNQX/Y7oIv3CiRKoGXdpumxEZ097PbSeylWiCGvN2tmF2c7hsezhV1ZWw0nX9S8JoFGWajS20BPT9FORx60t1t/TLU0nTSdupQKiQMigZuRzajpzvQV7972P7A8ff6omjkuielG20ZFBG+7vN3ZU5qJiLVaR0QvvGYMtmnK+DxMMfabWVk0aaQxaO3qsp39YLratHV1Wa+uwwZFxaTs//vhj+/QPn2oSAXhBMeAZqky6fNpJHqNTv3291i3tlT8UcQM0nUzFsctXZIHnr51XKUawWndXYs+5jX3RgA7qhgyuF2wN+lVM/9TgOnaeGDRa521B9yKzsz1nIyNjduvlW57N28Pl67RpMVba2lQgPn78yHZ2thUpsrG1rXO4b6A/LoPA2zXVvJAhE80CDS1NidPzoLJVRcFN5gQy4xKd17XugD00EJg3VKAldrbbm6+/bm+/8YZNjow4pZt4m9MTre/RyVHrHxywDNpitasZO0PnJdMxp6rJrEVNCJR/B48A8ZQHSb7m2qoaRxrggYGCaL+LTxdtcGhQTbguu7MLURBznV2SN+B8DXUIg4Tt7U0VRdIEyrwqo9zQS3Oz9uYPfmiXLnvEDp+hdIalPWY5NF9evHF0JZdCznoaLP6bNOLRiK1tbCi3+fDwWEUNTScgoOjwNQdjaVy4O2gwaGTcBbDPm7yzMzVNmjw3FaFJ10mRTCNIc/vRRx+rQaEo5M9yxg2PDCu7jaIi1850vMO1nTkHtDw6KmuVyrmmYkzWlHfL/6/gDIyRhZvaqPEIzS/nhhsHYQrg07+kCxa9MHKeKXZ4HjzTocKAqJHaD9IyBZUWF1s5h3tTS2OoJjOAFwDEFGHhP/fzxED/d6539wLSTdEaeceeI8jvo5FlHyWDJvTIMpjTs2D6FfFgcoZ0MEiOjUgCNNWq6fMx4cQdE6YQzStNm9ce0OSrurcwZYKtNNTXrynn5tq6HWM61N1lY+PjimBxzSGAM5mBPBNnIXBvKpJlcyschQ9Ee+ZeZDrXN9ArOjvrjDgaCsiOLCZ6Hm3jlNpjrXl0bKLrVmtiRwCOwPhRY6+pWy18Jmg6/bkppisiZ1jovvZqKowBGJh4O1iKARsxU0w6L4y2m6kOZzOynmx3t3UNDNjY5UvWPTgoYKmlJeudzVnNTo5OZArDTQX9FW06TrbFY8DYmucxB8jO3oNBgD8G5o3ox0XPVgaj6zoFCjqq4TnfmZrWN87bGADKyKgd4NmBVdgxgGccsgIfKKSDT/McSy+AdLTTv373Xfvu4YIACGe2RCZzxPuoXoz6ku8vrZ8M7870Tt23wfPPEx3WRXCRPR/pllqzyXDIY7f1yepU2O9pOuv/qomKnwiz9UFFnQEYvzvRamNrfe+kM6jrzzWdjuT7GdjWanOXZu2//Je/trfeflMZj1D70QXifMzZzH6AngxLgHPl1Vdu21B/v60uLevX8cGBok5ozBXFQhQH8Wj5nA0BJF6at96BIdveP7RvFx5LBjQ2MaE6lzXchpEdzRUxeidHVjwmuuvYaudlST2wgPD2EoDCjaqY5Cctrmqa2PMyhcyY2A75nh7rGxzR1E5+Kd09NjN3yYbJ0MQoU1ndER+SSl8YM6KsY9JZs9LxkW2uPrOt9TU7KxcFbotNJSZHnH1kjkfkFCwk1uiVqzfkz3IEcwF2GNrqw0PdWd7humutXmkNQKrHpsendOedV8696cS9loa8UhIQRi0HsDU5Makh0o9+9I6e28rKsu3ub+t84v5BxsZ5IP0/cpq4jzwPndxc6rgATuou/2mhptopJp1qOnu7a1w4UBre+dE7duvWraAaeiGqyWOaQMZC9yXaKDL9n9IVkIqqoLCmyWXiySd3ziaUNvoL33jx60/da/3DP2ckFMhCfTL5Zyad+jP1nNG0HePzP0dF9P/25yediVWHAykaP88GQ1+ws7tt97/5SlEeTF1kMiCbbw6X0KQwnXBIO6hyNKGu1aAJTRpPLhsub7QVIOf5jpxdkFEFSlmpyNkLxFu284iL66eD/w+aTmgkTOYwMuCwnlVURa+trm/a4REmELjJmugElJvQciS0R7NYGFBhh26DCQJFaE9XjwKuoa3RaP7X//q/2ssv37JO9FVa6NFEQqdKh1ZT0+kBxTy/RtaaN1H+bhqazpgCpRwwECmK4P1D0Za//fa+bW6sqClgqlkukcdVVOC8F+feb3F2QxnAtIdGgufpsRTQKxqan+SQzIXg2ankr6IRcsqb0yXdJKmF/LC+Abt0+ZpduXbTIw/4eWQEEpPOxF+V427VNtZX7d1f/dLu3v1SwAsoINx5LKU5iI4PD1QgMh2nSPDn5MYJotXK6CN0B3UmgOslE4TiUzdftypeHR5pNDhhdOOLO/5rQld5VpiEQI+R41q49xHgTiOlorJmazt7du/+fQ+uD6qVH86h6QyKtJpfzvCgN/G/QcG7OjvljIaRUDeugTJHAmFst/beHhuenrGBkTF7/+M79vHHn9qI4gSqtr6yZN2d7TYyOCCkMJtBnF9xBBHKSsTj6Lxwxx135DWfmNWyeevqGbCRiSnL5nrsoqXNevqdXvWb3/zWvvrqK7mZJv2YIwigoUS+VD0Go+mMUBMvCl+40kX0Ds8N8w4KCrTNTOGYdHo4uE8HfP0H1TYawoSk8wKh6bJXZRCFDjHWsi7IxGigiZdrr5tMUEhBBxosDNmtW6/Y9evXVXhKZ6GmjYYoq0zOhYUF0eahemLPTkGqd8jXgl6OCVBMdzg3+OxcWt19PTrnmBBSKGg/QP+OaAXp72gKI+IJU68zLsOLc5sYHrafvvOO3bp+zd0Ftd54hmcqUgrDBRsaxf06axUmmjQpNO+sX4GEDgqlPFSeDX+Wc5PJNGctWm+aTJ7F8PCw0GGmuhTVs9M0nUy3LkQF5edRLMnGuh3u79n6xrr2KCAbLBS+G1Ovy3OzdvvWLbv9yiu6G/X5mMCeV/VeRSeNPUYRDLUMoARK0ncPHqi4YopF48jz2d7ZsWWCw/f21aUODo1YX0RC6D1FZiwTMNxrmQrgBsz5L6OvetOZ0xbm3wlFTrudpvPi3NbXN+zDDz/QJIb3I1p0e1Ya/OHhIWWxdbbDuCC3FBMVJkicez7NOj05FaCAjpEJTrVcterZhc4gQFC0hu52GlUABTf3lSbhsFIIfffGXM0izR8MnQpNc4fNzky5phMKqf8RBxLCqdaTG1wvqWmpXEodeAFkSNFg+l0BqKWzLxXT6Z/Zyo273KuMOnUycg/lAt3RLtkDDSUUOkXd6H73Rhu9Umo4pWFWk+E5yWnSyXlGE4i+0WsYB7opCjEoa29ts3x7pxUPD2xlaVkNFpNRgt/RKns8jBe3sJCU2APIonrJBALg9QB4xISPhg9Alem3TzparCvf7ZPW0FmzZtBeo8dibStaqzlzN9haarIimoMzSMZ1cqN15pBHwwXuJlDVI0N4P3KFDRYRrAam0S3VmmUBcTOm59qFadLomA1NTlrv6Ki1EAOkuBlSqWCWZKx2XtN0H7CXfVqrtmjN8Pl5Dvw7TZ959hdMcHGD9gacTE609+lMEBU7La44NwFv5d8gEC3vBlecnW1Ope6huO50WULKdXWxXENjmc5uzr5v7n9j7/7mN7b0bFlnuyJdxFAJ93qtvaBbxrOjxqHRdL2yR6R5zevu90FtqdfBDtw6CN2EMftdoLqp3tmk3fhC+9kwBnLOZ5wXDWZ+/cv8iYIzvnyq7fk7NZVTfhNjKqRH3PlZp9dyD165Om9/9Vf/2W7evKEzmHOQ8wzaPaDaJvIBzlpYOC0tNjY8oroAeu3Xd+/ak4UFgVIwRbyH8uky758JODVY98CgXbRk7fHSM1FbJ2dmBPrw7lurHhMkim3x2ErHh1YqHlntrKSGE7AfXWUaQKh+U7xNTHeDrwo4qKkjRnfnZ9ZXoI6Yttb2TmOyOTw2Lqq28pODWeRmqfVMGn12GvFOgJvahe1vbtnTRwt2sLPl3hGSJV1IPic2KZ+D2gFASxrMsu6+sfEpKwyPWBk2TKlsh8VT29Wks+hcrDB5codcU9QSEXWcCex7+hBAeO4n7ivuo9XVNYGYb7z+uvxZhoYGPdv0tGjlc/eOURQYNShu18Fo07OFcUTvEZPOug46IvR8whkyOh3IkfDAvyt052sUfyyMd955R0GtHL4cLcqs0rjfi9iErjSaRP/3zX/p98RGUWPa1EhyMHruUcOcIP3ZtJCbJ4vajE3uqX++6YzNkFCYZv59NJEv7Mb6P6bPp38RF1H6DCriVVgnZ0o2MdQXp6zxwDn8isUjIe0LDx/YyvKiLlBpNELw7qYgipZ10wmZwzhqQDPkTZPTbVOeqdwAazVN6/p7+0QTJbvQzs6thwxFEMp0gOnw8guchgqXLRU0HTiPVlQe9/X3S5PEoSgKVNERExUHoOGEd5+fC9lgIsrUFZ0Urpa8T3jcTFwpZnC0fOvtt2zu0mV3P5WW01dIeAtqE9Z7nNCyaV0AG0WPWr/JoulM68upiH5IamJ4gasj1tEL9vXXX9nu9qZTJFq4kLlImVKVPJgeeo+mmaC54Vior+FuitCc1NTFVFboENRUtGlqgjxonGcPep9+4UrXmu204ZEJu37zFZuZnVehfnHh8RhQa9UGitce00eryQHyw/fes08/+VjTNChzY2OjVujvUwPMOyVaAuMOxQqEqxsNYD6aTi7M1JR7kxAUHG3saGnqB13TStcE9nm8Um+JfaXf711NPS5Al4YXWrh10nQSFL6xvWtPllc1HYOGmQwvkntsmrRqX8i4g+/h2hqidVjn3blO68YhWLl5bk/P8yans7O/z8ZwtRwdt68ePLD3P/zYLl+6Iirgg6+/stLRoRVwOqVAbKlaFsMImi8O2mg81TS3tej5e0GB/qdmZ5a19nyPFUbHrHtgSJqMjnyPFU9K9tvf/d4efPtAJh/sQz0Q7SEoMWgw0BI1udHJ7p7i0Km93mC7iQzvhT3PfnL6ngfVu1Nki1Py6k2CL+0Eurg9vk/dKXho9splpj6JCpAIWwlcaPEmUeeQ2/uzb1979XW7fv2Gil9HzkPTRvbv7o4tLS7p8l9b39AkU3o1zhmZsTiliHVM8aRcTiYV0O16unRGnJ5QuHrT6VRE9Mw1nXMyIjotadoAIHRRKVs+2263rl2zd9543WanJhWf4HmuDqqgmewZ6LHRiXE3aODCZTqHdiwaTt9TYbmuLEsaD1xN+TvFZ9FWnz2TrTwAEO6sfPalpSUr9A2IXsufp4BlWgKT4+ToSBPOna0t29xcF81obXVFBTQgFWcdhRBTeXLKCOaenJkV0qwsSjnnMlHxkowL3XXfrZoq3b9/X4ZN3KkYQfAXE69ny1B5N/RcC4Uh6+/3SSeqaNdfEhtTsq31TSudFEWt5RfdGWsKPSrTmPR7tfcpJIPixn1Aju77779vz1ZXdCfIRCift0szMzaE26CK70zsx7yALSoxMVqqNTs5PFHDeQKNizvn5FRgZ09vl5okAJVMBkMvjwrDYZYm/CzMr6xKQULR5NN+nYThVs+kFoMR1ioaI49i8abU4wsSbd3dOT1Swn/peyWGVL3hbBQ2dSON0HT6lMsp8GnyiMa0eUCa3L5VLLfQ7OR1d3Yo0D4n46i2yLKkMUHHRJHWmeu0MiY90q5yfxKrQ46yG/EkOo+XD27mxRmIqdbOxqY9e7pku1tb1tmele6YNakzVbrUmvaSNJ0V/9puklTxvFBopQTDl4kB8pg094WA5o4pS04NI1ForHnucBzOxaoKTaxIG5roQYd0aYAbCHmRqeghFa/uPqm6zQ8sfT9vOmE8eAwD71+GU2grL6rWWs1Ylju9VpNp3vDoqM1dv2aDE5NW7eiAp2LntRZTbC939nlNcgqeG0A7lHNMdqABpzgkahd8NLhbYZCwVzEXPDw6sHMohjAfKu5KSlGsrGjdjX7vo3elcaWAdidqalunVTJFIxuRn9sB1cjdbsqwTkkBfC3O9q++/tp+9etf6+zQd1EzHLrOANgB9uueB7Eeta7lRuxgiu4S7tkAsLgzHeOMujoWbLrFfcCQRjzuR5sq8Pp/q98tz9fieofxOWTiFLVxvbGN0iF96ySPTi62icKpmyWaZdXGAkAz1qpJZ5tdu3LZ/tN//rkiO3DIJpuXvYRUS3r46oUaSLmdW0a1HT4X/Owwwj784EM7OjgQaMGdwt6XjIEMzs4uZaNnu7otk+u21c1tq7VmFfmIFhQndKuhRSeaqGIX5ZJVirhGH1s1ms5OGin2PGteqRouZ6lgVJam2624V3vk2ULElWMAACAASURBVAGxdpWSFYaHbHx61rp6B6y3MGgjYxOK0KOmdldorzMFTjS9FOoJDLWoYzeerdjio4dWPNw3Qpm4QZHzAND6WekOEM52pD6nlriwvsFhUYthAZ1WzoNee2CnmIqFiDTFsrDmujvzNjk5JU8C1hufi3sRMLl8cS56LazFq1eu2M9+9hNFkXGX+NokHg2Wl4MmMsDMIh/CEdsBHwd/Yz1Rc0WaQTMNP7G6vNZ2jxN+nsxAd65GkTk8MmJvv/22vf76G0KEWNieNRM0rjrU5Ye5N54x3foTmotvDJXhadKZqJdNRkL+RV5oWpuavEZuXWPCWZ90vmgmEFEP2kj/zqazPh1q+vz+55930vUiOjVV/rNrQV5cCH3c3duSGcyz5UU1EBRWHHwgjEwS65BuxrOyhHzIYrxDTQPcc5mY1NyOmJd1fAw6WbaefLeKbzYnek4OdbQhOHZS7IjGpwUbwACxJdgfkyfWjr3zuaZVmFdQNEFbYdODmB6dsHhiRB6HERcrlDsuYEU9hKENOkRQSyzkeWfzV6/ayNi4il8aTs+balBSEmDQTIHyAVGjCeKSTR2oaxeCwhiHsaMlmFAUFZ5L00lkytH+nttOZ9w4AE481tgCM0BaobsxXevC/IFnjLV9NOaRreYTukDqMIPBwUsOtU6toYFVoC4ce4qjFpw8e2167rLduHnbhkbGNS1OP7MIkBTK6rW9feYA3NncsG/v3bNvvrorihNFy/jYiA3h7hu/h0ICYxOeLZuZ9+4mLtC5PGcxtlpQOj2/S9TkmKi6sUiafCQwKFC3pj40FWA03779/IIV1SxMI3yKT+PWroP4u0dP7P7CY1G+OIR9TTs13fd4ove6PlamI/p3bpkvNzgmZmo43fWZ589lr+Kuv98KI6PW3d9vT1dW7aNPPrXrN27aS9eu26Nv79v68qJ1Zlssi5mOXVhW9NcISeff6dBz8ycZHClnj0sjY5Vqm7V05G1geFjazs6ePmvJdtqz5VX7/e9+b6srq3rHFFAsP74WBSJ5oHiACW11JC1s6inegu6qBtsLNy6adFFAkZMOT8gljQFZjGgTU5HcaDodSIt4gtDIcYmcFjG/onpwAMaH2E6BTa61/nePiyCQ+7XX3rAbN16yrnxPWJY7mMI7JsJpfWNDnxO9NhQnilv+Gwi/wA6mLUwFa1UFU/MMOzDbwHkSYEXTTAfGaIBasq0qbEGtXacE+kljempnxVMbGRiwN197zW7fuC56NQVgs4kDxVW+t8vGpyZFVSLWxmhkCYRX7q1T16uqdnwSQKOJBlBmUjXXCi49XZQ+l88yNT2lyw3TK87O2VmAMSIOKqIUgvySMbm8tGhbGxu2vbUhqi0W8jQ1ZCVPEMSNvhT6V2urFQYH7er1GzZ/9Zp0PRikoTNzsCA5M7oEg2LYGRkP1JzMz1+WzpRJ1erqqq0SU1WtquHEAVDO2GrEPR6LpnN7Y8tOj0+tt7dLBkBsdM5xZQm2d/h0gjcWxilQu9zFtmrrmxv2wUcf2NIy9Fq/XjHagtreC82xxayrs816cnnr6+62XGe79osM76pVO9w/0jmFYUUR1PvkSE1+YcgNcjS98U8buXvu0EwOrg8kYekw3adRcqo5vy6YNHfmFVhO81+kEQqIXswBUTQjAiI4YgJV0UVHNqUzTlyXJnyoCWjzc80bd9e9JSZWkxOpGCmN+8cZMX7nANayPgDDaDq5K/lnRSlIz5RTZA86YcLj2eOwgJjesB8wnUvMDwo8ZW+GRl75kB0dcuc8PT6xteVle7Lw0LpyOZu/NK/pG78//bxMOPh6TCiIEOEnQ2vOPoNVhbkWbvEY7PAzU/QDYmsqkXVDM0XO6M/DvADA8mfiHgCu2XP/A9cju3EeQBCgeDaM/YgOC9cV1UXpum5MomnABA4wqQE00KQTaq03sTgwA05Pzl+yjp5eq2Ra7VzmI7heh8cHAAUmZmd8P3dE1+c+4zmis6/qntC7kNaQ738m0OyISCZovVAgy8TT4FSKZ4abB8ovQwkB/m6pjTgzHeTzqByZSfV0x7/3uoCfSewTAbCezcv35R2zx2k6f/mrX9rq+loYCNJ0+nPx7OaMfsYkG0peDS6n8gl2ijKhPksjnVQNNw940npP7WbjOm/YBalhibrcJ0xRW6c9EgB+cO2SAC960IZxo/5YDF2bPLnqpXqqF9TgNMV3sX7Qc7IGodD/+EfvKD4KGv/g4KDYNwODBc/XJqYOWn9rVuAIICA0XIYrSF1If9hG135yLJYA7BzuVo/36TTDhIqaqD1nWweHAsdfeukl1cVIrTAlk2YT4Bd/FGi2xROz84oi2HLkeLYB1GS13tkTAhL1Xnh1IQXM+CBm53Dfymdl6x8s2OTMZTV/xO70FoZEtSVCJVlxqOlshvpF76ZOrdl5pWRrohAvWlmu7lVrA9iRYSFO+fVOVXtWbrYVAL0L6ysUbHRiSpKBYtknnTtommFVhoyhwUptse5cl5pOhlbSGZ+fuUkp3g3VC9vc3pG29sfv/Mje/OEP5KDLfiH72h3AWcPcMe4nIfA9k5E+HJCeM1ZMK93VDlqLhh/0cB3p0jlHEx7gtNx2+3s6aywCMsHeeftte+MHP9QBxo/PhSstWboUneHqU/3YASqGmnZDcw+pFuTf2XTWR/ZBZUvTxTr9Mb6wGsI0OYtGpXmamtBF33P+EtPfm2rvf+O/NXrhF792qv65ANEzEMlB3ALN5mHY7tOoQ7vhAOSAYkPitMqEio3AYcNhDjLJixMqp+xDLwD51FDZMHTg0JL5AyZDbDxrkZgXnrV0G3HoJ9qRG9+YCnq44GjKaAy7e3oduRWNzmMOWIA0EHw/RzjdiRJdFjQhDlnRTttBmAhRRtcUyMtAQTmIBJyjjXDLlRSLIjuSpufesENLB6MvmQbgkCY//u+TLsf1rvD/Mfyg6Vxc9NxNl2Kiv2PigK08WZ2OFNE48LzJ6uTnSJQBvnfSnwnNDCSTjaPJGzmY0KkyOE+ihSG7sKQN5rqBKbt245ZNTV/SP3sINA1hFMgJoeRivLiwNX3m7+z4YN8OyTU7PtTG5n2i6WTySRGB9gBtGsWEtHNQE6H5oRtWhlw8y6DQRp0UFUBMhRMNJ3Gto1HS/dfgXzeAIl1G8fwDENIaEPrnETEt2Q47Lpbtj1/dswePnmg9gcBT8LDpWc+gp56b6VNSFTEyu/dCDjMkNEZM53FYlCkFzWgHrrJ9WpMlfi6Qz94+OyyW7A93Prdr16/bj958yzZWntnThQd2UT71CSQoKfRXmk2hcJxTzsZgn+nQU7A7DUvGzjJZy/X02tjUtOX7C9ae6/ZG+sGC/f5379nermdPccjzuXJCYDt1OUGxDTK4U6i1Tz3/jeYJkIGCj8ZOFMLIjRS9Vnptf/ZCQAMQSMWfn3dBH4qhs2IM8l06fMislGZCE/2mgjqKTBW6ouO66y0umK+//rpdu3ZDjZU+U9XUqHA20GiSW8s6J/8Mp1+yEzlvKMj0PeXCyAV8IRMDmmRNBbjg01mAiZpofXxO6IOYQoSOCkDnvGKnR/v/L2Xv+RxpdqX5nTRAWpiE90B5093VnuwmQzu7GzEmJP2ziv005K5GM6PVLE2zDbtsFwoF7116n4rfc+5NoGe4u1IxwKouk8h83/vee55zHmP1SsXWFxft6y++sPWlRRthrehg9dxFDjSK3bHShC2srKjhkBzFLTljqQwg2JkDTntyeo72Bk2WWH9uNEWX/N3mpr1+/UbPDrlmvO7O7o6K142790SZxIQhX+C6pK0qzed7sVKIVbq+xuzlVN9rbnba5mfmhuvXzeAoevO2dueO3bl3TzQrTQqk6fUV4q7mDjxOTk/s+++/1x6CYyxnK+cABk40OVzfiNHcqJoyQz01DbZGw87PzpVbKE3N+JicewFw7MNce6hUIQHWUmiOw5Scc4XA7+++/9Z29vb0rCnOArfsmVkBTSaUo4m+jSZSVszm3DSGYlw51GZNFXlVayIL0ZSrZyPZhC0uzVqu4Hp39Is0kmT2DQBXQyUYzaho47kgbN09Bc5PL+3y/NqShlsunfe+VetNFWxO7g/DG+fD/qzJIiqz6JsuV1ChPkSdvgXeDBWcRRXpbQIJt84ZPYs3/zoU5v4arBlnX3iEDE1bnIPVgKOpUyopDxfzHc4JnOHZO6QDluzBHRxVuMkQqKEmBNcfJoDC6KEpp9JWvbq2n16+1P747MOPxPyQhlZyHIrMjhqgTPs0pdR0LJpoURw70IvgOjpUxxxf+UwI8GMQ5G7DLgvwcljgOEwfYuNdwFMUW9/Hve7xTMGo1/Ihg+9lioQSrdon0CouO31lfvOVSePSPqZpPwV6hikX+3I6Yz1qFDXavJCV/3lISFDQPNIfHKeZPkmu0PXsP/ahYPAD6ETXyZdMgnTmupaPxk231VAjUY3PjOv+Y1GMHMEnmuyfPFOjMlTi9/mIOv9b5B+iJXRHX9Y9n9PZbU378flz+81//q1AJ3sxpzCUa9Y2+ybr2gG9U5PVDAlxaHodNb990hlpvEPe4F9gKMXadQgmAyvnBpDeaubfHueH4c8QiN4uggPbaegBcRss3XKwjQB4WFsHA8FYG2vNYKaWIg83Y7Mz03b/3l011mF1LS4uSdcZnyWeK/ZimnrsdxxU1B2LC/NiU6DVrVAz4bZcqdrh4b5isACgvGU0uF0aA4m0NTA5Gx21+/fvi9GBazp1IWu5z3mMoZD8BaqiseYzI/IZoJlPgyYTnPShz7Y7rsvVMCRotNCnn19fSrPLMGbj7kNb3tiwqZlZy+bH5EHQ68NychOzaHQWp9jyiJADfk8T+aO9PTs5OLBOoy7TrRSpCzAwyJalOgu3kbpX0j0xCfqaEi8sLStRoNqoe2RKpWJ1Yr6i030YjLGj5vNjtrqyaqXStKQlgD20nORFc85XGw15Hvzyy1/Y+tpqAHXuTwOTQHm3kgUy0fTcUy4JcjAGVuAM6lP2LoyE9DwFF1vtD/K6cdApKj57YqPhLtKTxcyA0G+Kll/+4hf2xRdfBm67d72U0zR08vq3vZbba/jm1/4GFYz6/xt0xlBiP0xvgz5efyjqFnUt6jI9oP22JjSCTced/3qa6r8Xzreb5zb+zbDmbk9CI3B16oVPfDgo0Bj+9Oal1SrX6sAzeYOq46HlVRkJAeIpIOisADIoepiCcl0LOBISRh0mKlFXp8y662u4JMrAypOHQ+eNQi0PzSczBI7SvoQsL9HlWHSFooTPMiehs4RIXhMXOObebZJYfuAPvIrPXNa1dnT2wiRXYCK4XFLI0lyly0t9ALWgMFGSs2O2MB4mfzHk+NY19tZ86E7E+zFUJIbCwSkjohgHugBghm5PrVaW5ur1q1e2tfXO6rXKEHQO+uhfOqIn6Boq6iBlhXxG7n58NjYuriWvzaSRa+zrynWMisAJlE93a+bQaTrwVzHQF0B68sHH9vEnn9tEyTtcrot1kB/da33D4u107P27TfvmD7+Xe24GQBQ2IFG0MqOahDKpQZcqc61e3+MHRLV2ejv3wl3UYiPEAVZo9ft4IazgYfiz/viGWHsbdA4Pr3hGqYkUCmgBRA5kj5FJpLN2Xanadz88t83329JOaA1RAFKQyGTqhtEgPSjrTXoen+BxL5jKF3N5TeOw6R9hYpPNqrBDX3PVbNhVtSowSAfv6OTUvvj8C/v800/tcHfHXv3wg1WvLtXSYNI5Kjq4TyUFOtW1D5T3YOTkRj5myVzBZheXbe3uPRvJF0XfZML/p2++td/9y+9c16ghgOeUMn1SU4dNFifbcH29Q+1h9awxZXZzH0I2qhdIGFzUnRoWclYjkyN2/GLh4RQl1qs/G6KlYx7FVFGFDcYiPkVWY4rvHyad+r6hC++NqpwmfJiFrUL/yfsEjQKIZhET04P9fYFM1h6NECZ9FE9qToXvyfRJWrVe384uL6UngW6IUQATBwphqIAUgJFaq+gnVSWenQpnrlUtW7tWtfvr6/blJx/b9OS4GmtqrvWh/cEeaGttlOZmbXZpSTod7g96GYoI9i1JDfTiweSBCTMAN2hq6Q7jcvj65Svb2d7WdQN0st/u7m7rsF3fuGu5saIcQdkT2QOuLi5te2vL3r97q0kJTArAJz8omNAeA86I9gCwERNEjAsAfHFlxTbu3rGZ2TlN7OTYGIxHREXE+bdatR9++MFOT46l38YshmvDNAtDmEr5yhtjSC1YPxT8AFj0tK2WXV9cSmfMvSKGhT0ANgs6Q6jOI1mo7331u/gzXGjjnsb5ggFcuVrWe8EPgK73BM69o1mdJ2WMPE4vbAQaFrFI2g8H+syAevYkuuH58aLNLE7a+FTOZucnLDVKo4m1H+oCgc6+JuN9demRJbCHO10cYFGtNO3d5q5tv4O+TP2VsnKlaVVouwadG8ZGAEHDAuKm0QLglH6Ior0bIqWifCfq2CPdNtB41baMjZ5b058Yp+INoFskq6BDksSCaSFnIVmqE5M2mstqHcAEA3gC+M7OL6TNBXhGvbemudArBZC90KIQl8O9aK09TR0A+kw7t968tW6rIxMVnlEaQtJewUxSHEpGE2IovAJ3YXJ3W0+pjxZMZWJdxMPobrQO1mS+FLVVOldvQP3NOegumxGMxoxOaUUDrTbemttNtGh0JKqonk2fSMhBfyQjl/aNO0SLTYoW2BkkjbAr9nlptEP9ho6Uv09sjdhGrJ3gpSAdKnuLcgCd+sqeAOgE2OPEyVnrTqFe5MIyA2zEmBScmnlGhzVhiAmj2SwqccjZ5deex5mU6QrfiwmrsggBnYEWi8bvxxfP7Te//a2YBWJGCXTSHAiMFvkkhNzGADpjVIh8G0ThiEyk4eHu4ryfTXGi07nfH/8MN3W4THCG5MN/7Yp+U3RJUhSGRQKg4bV+/uvgbhssUIY9oFC+6dgJrIpYVvt0P045Oet5XiZsYX7OpqZLtrayKpotzw7+H3KSptmFKU65bFcXF2KlcRbdpal3Z0OsAvZDNJmVq2vb29tX3Ydun38jJ1TON0tZi/zobFaRKcTz0NAbQbPJ0ARNM3Fg15fWqJQF8nKZtBXzMEYi6PR0DqaVUOa9WRxqWBqx7aZcYrvWl+6XqLV7j57YxNS0pGUwPKRN1j118y/2an8mgmFqAHE8wxfHJ3Z2dGStWlXRQini2aAGqHF7w94Q81F0VG9CcfbMLyza2OSkJpYAzqtqRc0RATz9Y58KYkw3NjZhqysbMqyjlmi2GzoD0dTyeagZHj95LHqtzhgMDKmlg15bjroBLIuFouihjl1enAt00qCDuitDU9FwXUagLQkZDHWEooqCA3lwLXbQOZYd8PARn/HF55+LYksngh8ytpDgNgKFnyGH4RHxl36hLnDklkcH2FAQQnWMB0AEhUNQFzpw2mCikDsAV76PU10dLN28hguSoxYzgs/hJnMb78Tp6PDp/bnxUfw3t81DhsD5lqEIHVOKi2//9Cd7/epHTd84gKHmwd+mwODPKWbdSr2oLhAPxdnJqZ2gBej3lKdDdADOUG4XT9fONxIAJEUpgJOHGQAlYT6Ut+AiJd0Gmyw5msqvcnOQiVLJpqdnrYCbJOBogM05OUTY00MXyitShEVDfppr7aAduFst2jVAkDYVrQHG5yMqJGSo0e5ao9URVXF+ccVmF5Y1pRDllIDkYG5zq474V6AzQiX/edgWCHpOx25o23AHLIsCB8Dffr8lobMyFEUvQ/vRtp6cyaB1msAz1xVAr0np9bXAAJ+B6xyn53Jm1obpk06AJ5oS1h2bBg9ouVLVg5/NFe3JB8/s2Sef2/jklKYvbnIC7SZMZZi0xuGh9aUZA3Ruv9vUgQitA02VAH8Apkw4yW1SSLqAklNvRC1WQLQftFqDYeI1ZBMA0FU9OY1TE+KQk/QzoHkLgPoJ5bqcoTQkXH++jxoSmPtk8qLXXpWr9u0PP9rW9q6cfX0zcI0PGo6ou3UjCqeZpchfE6gygVi0nAjbp2dnFLEzNTNj46VS0I0m7Kpet6tazTa3tu356zcyC/ibv/5ru7O+bu/evLHn331n5YtzUWozgE1NutxISATnYKShTrbsu5MCThya+akZW7/30BZX16yfQn+csKuriv3jP/6TffPNN8EF14slruvk+KSooHQfmdoh9PdDHWe5oBkOxRjFj7p8aBDDlIJ1JvCGQUZcD0OX5jCpEY2QSxeU8jEPTqwC8mJhSjg1MZqEYCskWmfI/RRAxXEUA5MJGiJP7enTD2xinLgOHE6J6/AJHetqb3tXByIHxeuXL2xvd0efC82gIhu6HWWPRS1fpVaT5huKIcAAUzH2ZA4z3qMbiXTkrsy+xl6mHEWiZ2gK9Qf2+P49UWvpLJOdJpdS/h05au22mj2l+XkrzcxafnzCsuRWMk2nwITipz3HaXDaV3AcFY+Je8Ez37ETYpSev1DMCAfnxvqG9koc+OqNlq2ub1hxfFzRNbh181wzcdzafCv9EA0susDlsk+BcZaG9sj9WZib03ReUgTkDooFSdv0/Lytrq9rioPpGpMQMXAAnamUpi/Pn/9oe/u7ei9omqaDTh76V+X6UvrkIkYuqYR10EmzbweTPYLS2/WG9iruDfsvFCtozlNz0zY5PWnpbMpSmZSlRsOUQb4D/nBrJ2ASzHqCzpYYsbTmSUnrNTp2vHNgJzsHyr0tjHozU1ExFD6a2Lesn+hboTRhs6tTNj6Ts5EcLoVt6wEbgjkYQBX6t/IJZU7iEQ96ZBK4HCatVqP5dmDvftqzWo2iPG2VctsqtZZ1EyPW12TLGzBD5queL/8sTDqhm6oYDNO9qEFzerNXxEOXW02PfILkAMn3uyHVKxoY/qyQZtLpzT0KKBqvgE4a8UwYpmamVRMpuqtS8YYMRls94nIctMTOvlNAPCM0ft8oOWAtFXM5G7S7tre9o5iQB/fuawqNnMZNujjX0FPBVHANlWi1TSYazrJwDRrnRAAvUe4U6wZkIW2ihTxqR3KA2PxP+j4nar6amUHbN2SEhT935bAlKOLij+CP4tS5qLn1TGnFMykX2LWthYJfv8WlZTFPyDRsdTFgkp95mFi73pc1Q0Mkhs4DWrn9vPfYpAN06hxkggWBEgPGsI8oCi24fLtutSdnUI/lcP04n9//mzLRz1T2GNg7NL+iO3EE4jSsuE5yTc1mdS7S/FBMU7stb4m//+1v7Pj0xFIj6PAxgaJhR23rFY0oh0FuwvqM2jqn2sZzOFzcABionYZSmnhYR/ZXMPDxsbD/e+8JOGvLz3RvqES5zS0aQDiqg6wm/EFsTYs9GCi4kQIQWQFq/kWwG2M5hjX5jQkhDRvldJZKat5hDoQmHnYAa2FpeUneItwLaiYyymmG6t0nE/bo0UO7f++emtN8DhpwZcwsL6/EEMEBl+g+GGHUX0zMOaPY+O7fu2P5bM7a7aaaopyN4Iw203D8C8pX1m3WLTOSsmI+J1mBJp3qHkcjqKAb1yTf91HO8nKjZj1YUIWi3b//yD765BMbJ9IHl3V8I2iGacrpmkhR20PzSdFwwRGf/RVpGLru2vWVJTALFUeQOo6cWSaejo307OrLmQ3sKTMzs2p2AtDLxCDVa545HBgHfH95qww4pydtYWHVJian1QREx8kSE0MDk7ulRfvgww9tfnbO9Zp4kQCSeS/axN3MFPzCf4pZUMOA79jqjZoGYe5s6zWhS618kMSeCzVeCQIY0pGJrCYMMoCMJSbGMgM2XAqXZ88+tq+/+kqdPV4kgs44bY5xDf9DtBn+8C+CzsCfdppaaNFp4niTtxVpHzJ4GWYW3bjlxT/nJmviEnJwRK3T0xpfzx98f+0Aa4bUw/j9AlFHZh9DqWrYlIP9cIBE7tQYp3g+gucA+uMffm/P//yttC/EK0DjoAhmisVkQdq1zIgVxwrSGLIhYhqzt7srwe7sFA/npCZfFFEyJ0BfxtmlIj6lwh1AyGtTEInqGizdOeyguEEF1QgdOo4NdD/Z8Cnw+TuXV2UZELBhUszi7MrBirUyDznButp8g9GHByvfMoIKAE0GBwNTdAAHSaPds/nFNeUeEieSSI6E3KlbDYrhL38+cf7X68jrDG/fullGVwHQmPEcHx/a5uZbbVJYpPcHTrEDfAI44cuzSuiaTYwVrTQxLsoYIB83Rg4j0cVDtqo3fUOXjs6sNqqMig+mnTz40T0M2kUynbGNu/ftyYfPbGpmXhrPCDoVBRM1nQIQvp7QmGy9/clev/jRLs7OtPkUC9lhnA7PATlSaOE8f9APRdHDWI9h0j8EnTJXcRAU58T6OVA3PfvSi7Uh6AyHUzxcXAd1C3T6KRwOY7fdlr41UB2vqjX7/ofn9n57T0UOOhUOYcCWb1BepDjgdNBJgQvwpJjMEaNBsVUsyMmTqQ8F+72HDwUG6NgdXVxq0vn6p7f2/fMf7c7de/Yf/v1/kEbjzfPn9vbVKx0aAHcCllPS8wHcKJTdAEgtABWNnj0p+lYqbTPL6/bw6Yc2MT0TlB5JZWz95u9/a3/8/e+cPaCDh4n/iKYR48WCwCb6RIBA1LBH0yaeb5ob/J9vtiFGgMkEz2K9oU659qe4HwZDNhVSXrV5ca4a1RtpUI3HJtBrZ63V7IhOJNE+XUOoLhFQiErsjqPQZ+cX5u2TTz+1+w8eBMDptEVAJ7m75HTtbjvIxMhq5/2WXV2cqYM/NU3Qc1HGLnsHR7Z3eGgX5WtrM3WXljklozA0oNIiTpQERAEDtXpVjAs3u4E+1LZevW79etUKmawca+9vrNsoTZFA1YG605P7LI6oGSvNLtjE7KxlC0WBzuQo1FrX1VDoyZxFxh/+TPLJeK029Llmw47292UGdXl2riie9dVV0awAfNflqrt2T3kuIHpM7gl5rgBOnk0OUp49ohdYo2g6oYNDfZyZmtaeI0DmOwAAIABJREFUyzSc4oNiR8VpJmOTU9O2vrFu6xsbuo7cSGclALSq9vzFj9rj+X322I31NZubndG6QsMzkc/aBO6xiYFVzi/smH2tCYWcZydlaSisGSYxADPMI1qWVMTMgs0szlgqk7TkqOhEphGGNJ6cqdwzf751BiPIGCQtxRSqZ9atte1099gqp5c2NpqzfDoTYgPQHLWtD9OiC+jsWW5yzCaWxiwzYdZPNS2RblnXMJ5yIYX0xglf48EDSOYxzj9CwpGyZn1gu9sn9vbNgV1fU5CNWrXatwauuEk3KxPFclhQ3yAc9jrFD+FUHOJT3M3VjTqcaOC1QZwqDHM8Bc5uHKM9+/YGgHmunO+zXt/4ZF0GO+kRgf2p6RlR0ACc/FsMlmQQJvfgmNMbjGf0PmJUFXuRN15Zb3E/ZqeYniyJYnu0f2DH+0e2vLBkd9fvKLcUKq30fkw/Qn4rzSvOQPYB9MwOqL15Be3bM8/j53AkDeAU6Aw03JtznL0+RMXQjJAGy6+370GuC6SZ4CcCKDKcKBEkhWmMCks0jIFGJ8MjS8oFHzBXKI6LHUSjB7fNehMnTqbWvFemjr7ncSbLaC5fsCXM3tAda+DgnhkCndKUsQf4JIcGguKooAJq+sieEoCnDs6+8oHjBFZNquC2G3M2oX+rwcr+Ehq72ms08fEJpJo2mNeo8UMkhtOaYYB8/+cf7O9/8xs7uziTJprfZ890TafTa3UWiS2Y9qgp3ZPgWntrMjVc8VqU/hlvdeFDberxQz6QiN4AfpbfljJFnbMD0FhjO3E3TlfjgMfLrXBChW/r+0a458EI6zYlEKO++D5us8WiJpjzCKYIztuKSymgoy/oGZqbAzTNKkWBPZ2pJUMEBiYA1o+efWT37t3TPiyqebutqL5WvWlXV5eqm6+ur61aqclZm8FHveUZlPfu3tHwRBrEyM5kaMK9Z+JZq1rl4kJZsmOkGiC9gtHnh7ffvzDplFu47ifRJS2rtRqKj8sVi4ou+eTzL6wwMSFqL5CM50B6c5oOAXDGBAr+G0aOApwGfU1erzCNhMWI63nwpxDoDJEpsUEWQSfPMTeas3pudk7XpVqvWq3dsGaHc4nsTq/ribyi2VfIjdvM7JLlxyZsbKKk7HKqZZrJ1Fz3Hty3x48fy+2aml9aeVHnXX9KbR0nndRWMGjwryFvHpwxRexfaVJNb7Uao2ePJAbuQcDeRR3Er1l/7Kk4DCfGxzIDOsr8x5MnTyUsnZ2ZdcoBD6b0ZFGYfGtY9T9BnrdBJ391SI2IF1agMxS7odOhxyeCxgDypFcJlMUIIjWF1KbnDkrSVYUg1/i2btNyI/C8JW1zMBokvzcUgxt6QjzMvCYP7kx0fCJdh+zKctn+8Pvf2Q9/+p00edkMmhWma225qPEwaftJEtZatHyBaWVKxSS6H7oaZJahfdCEUaZCLfHc2aR0zQhkj91XHEApztRJzGtaqalIp60DUcVRwy2U0XBCuSNDiOnmzu6eHR2fKP+HP8flDitzuhXEdxDcDbB16hQcdZ8mOV6/MXJSeYN4GipkrWlXlYZNTs/bvYdPrTg2qVgRz5G/AZ1MdG5f+58vnQhE40EX6JrBGRF7+IvzU2Xx7exsa+LZ7XJdmQi7mUav3RDA87iDjDpZWDxzSFNIcbJywELf0TQs5Mw5vdYPH4W5o/UIzZbYzfXOpVOCpufm7cGTD2xpeV2uqyq94pTTY6mHk04ZMPR6Vi1fadK5u/1eE1tp0ZiI+PGpe81XtJ5XV1pOmC7K1q9vZcnGQyF2+0W8DHQcNokIXGPxEBDqzx5cKXt0sDrv3onNN0Uc1wPtVSZXVHPh7eaWbb3ftutyTZ8ZUJdIM+F1R2ZRWzXpjPTahIyvKKCZ0mMghEGV9JyppLqETz/60D7+9FMFc28fHNr2wb4dHB3Zzv6B3b/3wO7dvSsHz733W3Z2fGQ9zJWk/+mb/JK1j3RcCyEaSMjNpJDI5kR94RlYu//EHn/0seXHx/VZcEjl0PrHf/hH+8f/6x9UZItSnMBKfUQAjGmEIDW0rWjQFCl9opFCUY8h4m40FDU60FA5BGAd0OHD7EOJm2pY8Zpe+PLF5iy67oCMy4zofJjWiLaZTFmz1rB94nTKZbEZ4oHPxJOCRqCtRITPXXvy9Im0Mx5yzbrEDGvgMReNppxrR9OjympsklkGZYfXCE7FTPEODo/t1dufbOfgQM6lHOjuHgslsqJCFwMcQCcH/XXlWvd+qjQRHDPb1mvULVmvK3ft2dMntjw3o8aA3GZpEHGvfMwrwDw1vyxnvmyxYOlsQaZB0DVVsDGJCBNP6aflM4BhDk7eNckUyHXb2nwnzTQU7vVVbOLzrrO/Ltud+w9sfKpkXQrXbFaAAd2jQCcugrWqm77Va8rmJMIC0Mn1x3mTgpFGAmyHFtNr2ABM78fGbXV9ze7eu69MYB4waJlcD5gYsDJ2tt/LYIWu+8rSot3ZWLWpiXGbGsvbWG7E8tDZkwMrn53b+7dvrV2tua4/mbFCpigaraYodNzbLeunzGYX52xqYcoGaTjssn8yRkz+LLqx2iDhzphqIAI4+ylL9ZOSwDevW3axd2adcsMms2OWS2esr/ETxZmzRtrdpnUTXcuXilZYyFmqSPRQXcCzZy19H9/fff/lxxB0+olnliCDMWOtWt92d87t7etDOz9najditTpToZQyc8lnFeNENFs/GTiZARVO6QKEOcjwiZprGaMOLTbEXbN4o6uSOVFssAXXVjkuhn3CW3O+Z8TGkEvhQkeeqff0jCYCPFOYBjFtZc1COad1MKQo+pv2CVMAsdF4TNFJoseyTw1sEcO0fN4uTi/sZP/QJovj9ujBI0sQt0SIO0yBnn8f3g//TSwIa4p1L1M87fNuvOTGJTe+FexD0n9igCean2edDkdrga7vfh0ejRKnnX7Y35idBTpGbJv55QwxNcoRpYnB9wt0YnZnJpwACozoVGoD0GFt9cxaHRxvMTUJ9cDA44nGimOajt3b2BAV3D0LQnQEhXlggMTr7f6e7szszQj/nFqLwmQ4gjo4d5dNX0cyZwku9q7n9AarA0OnffK8A+a5jzy7POtILjiD9VpmVm817dvvv5Omk6g89gQASjSj0RrSvhVApzw0AJ0tn2YHw8NhTEoAmX7E+FQxgs4hAAwgMnqaeLPZr5ObNt6SiwUDu8g2i1W2dMdDQzxvXLg5UjDPjOAj3nEVBcEsVDQOr5ijUWekVEb/FY9584k1brQMUrz52tNam8H9dWlJhlwTkyU1+5hkIjXjXty5d8dW19bUnOZ+0IxHGsUghsGB63d7iryq1ura3/E+oOZdXFrUORRNsSJkiNIFgOfV2am1GzXFRSG9ouaWEjsYlnnsjU8p2e/RP1bw2uh0LEN9nC/YvQeP7Itf/NKKpZLV2h1N7mH+0eAVAwFau54Hnnlv/nD2yUwId/J63SqXl1a/unJJWB+SMPuvs0yi/ton4/i/uI8EVx5GJI1LbguyvWYXQNexSr1ql7D5eL+VhlWrTSsWSlaaWbDRDEZ9a7awvGqDVMqurstWrtfFjILKzD4Tn3uGCJzRkTXgmmP3YEAChgSA4Q/PwfT0lECwjITCD2pDTXv1+WG/+F7iMahpNdPBHYmxYmbAQQeYefjgkX399dey8abzEN1r3VrcXzkqyP4nmNOBWpgm/UXQecvF1CcVYSo5NBICEDh1jR9DzWbcYENEAR/OXTcxdIkTmxtnLf/egX5w+yG74XMON1XfcMPBd+u14mtw4W6DTnSCOG19/6ffyQwGnjhfAFC6OGgO2LjoekKvzRPIrXxNuuE16S1YSF7kejg4ZkGe1+hGGxzEFPM8IHTc6AJx8+geARgpGpkCKCgdANNsSoNF4QqVAYdZQMLm5qa9ePXaLi4vtYHKybE4ZsWxokblgE4OAIAz910aw6GLrF9/NnEWEsuSyV+zi5100zL5cdu499Amp+YsTREjem086EKXbWjq8N9ZOTqt3b3QFz1dm4ZdX13I5OPgcF9mQudnp+KeJ5No3dikodL41IMDFJBDEDeTZn6PA4fpJhMLFQxyp2XzdVqKr3HPYpM2SxTdUFBw0PQH1mh1rdZsS8vJpHP9zv1gpEL3Mz4XCXfZHOaQikSkaRxTuv3dHTs5ptt/pfURyblQSHAvZnOW1o0cNU3H0Z4GN7BbA+LYIPHOPoDlBuAPKTzhz/Tc0IwJz8xNh9PpuJoiBD1w7Iy6Q9yoIneyhTFRpsl2ff7ipZ1dXPl0l2cv0nkUreSaNEAM1y4Z6LVcW+6H7Opx/ez37fzy0ir1us0uLNj/8ld/ZU8+/NCqNEX296WpIEMSqjdACSoHubT0xaXf1PPQs2TQWsqUSzpLCo5QLKXSivmACoOBxb0nH9ndh08sk89bnRiBblcTq1c/vrD/8tvf2NX5eQhBh1EwqusOBZqJDYcEP0fEPpx0ytmbxkCcdAZdZrDDV34dGZIAz+C+yE3Q/RGFLrzfILTnmqHDRPeSB3yl01bI5nUfDo+ObGtnRwcLm7A0jsGhF3C1tramA2RlfV17uCiOrBtR2LhuaRmZ7G5vC4CiMeSaippM7FMoIim0jk5P7cXr17a1t6fJ83WtLhMhJrCsTZ4XigUaNDSv0DszOdEBrmeqT5Vs2V7fluZm7aNHD21mYtzaLXeTZOdQCgzOwKMjovpOzy9bfqIkLSc6nTZ7TirpYfByjOQsBkA5vZ+9nPtOeDhmE8f7B7ZHQ+T8QmZVG6urajrRoLoql+3OgwfS37SZHjHptISmtm8Bne825XZIcYDZGJ15KLXQtACdNCM0IZO+Jkx12JfTZDKO29LKkm2gGcXVFVt53BCZenQ79m7zrb6HuviplE2MF+zexpo9fnDXFmYmLA3oH7RtpN+18tmZHe/siWLLszOaylghP2Ej2YwaDZh8MunsWM9Kc1M2NV+yJIbCgM5kT6BT4FNu3lCkAPhuwZ/sJyzZS1q6n5bmrnpWtbPtM7NGz2byJcsmMx7NgXGL8qFb1u63rD1oWwbQuZi13BThdg3rpWrWTxDB5Xu7wE/fnVHl3D3ENjSKmaBmrFk3298+t803R3Z+3rJmiyiuhPUGo2bQwNOjw33DUZsX3IA0SQ3kAh2AZ3hebksHfg6YgnFXjGTz7qczOwK9cXh+SwLlhz3g03VZzpySzADq99SMKIGsQ+jl3GNcThXHFCiN+ve3XHF5PGXSfosiJzOQNqY2ZvPTs5qgy8V2Z0/+DPfW7pK5ofNf04pOV5IcGlY0sCqYd8iEDv+CCLAAZQ7MbprqPs1SMz642g8L17CPcW5G7b28GqCvi93kP4bOm0GrfwN+3Lsgfl6are1uXwW373cdy+QKyp8FdPJnTIlgS1igx0NDBHT2e8EMEoO+0YxACjFF6yurkg457MLPAfZPJwCJ0ISNtFCmMtLZu/aMIt+Nkpx+L3gUQLnMUXiGFWUXotNCDJ6ovMroxncDbZtPYTmHmS5zBk+WJrUGYD6xPtAZf//DD/af/8//YqfnZyqwWatMm2CAsP/ChogSMf5bFM7g8B2n9vHMkpmWOpf8tTAxDw2MG3psiFcJZsLuCQDZJta6PvH01+AaeyOWz8Na0t6UxsnfwTSMOJxPb+LPqBW48oGdE55FX+buzO8SAgefahKF/44DHtYSLDzuJ1p41hmDGTKi+czjkxPSRgNWNPFUpuyIarVsDtNElxMsLCy6RnM0Y5XrSoj/cQkS+zKvh9/G3t6BXWDm1airLmbyBtBV5J18F2iCk8mJdj5hVxfndnV+KqPA2akpMRDR1MvkR86tnNlNNVRp9tDsva5WrdpsWnGypMboxt0H9uu/+isxp6qsbxrZem6dvXSbVgswpL7TAIeaTFrjhjXLZU06oddq0qkpJ/KBED0UDIm0XtVY9xgyMEBpbExMPq6XpWGemVhK+0dHisu6LtdlbFQolGxktGDJkZwtr96xhZU1RZGdXVwojuzTLz632fm5oWmYWBmczyFV3CUs3qTj7AbwX5evVIvzDJG/CguE50ZPXaDYu5bTo7LExoL9Exz+SUXRWhkvMulM6oG7d/e+sjpXV1Y8ry+EvUaTm5sNKM7fI3/8RpjsG5eDZxFeA3j7N5POn4HOuOM5PcX1BiFjLtBsHbp4R0+v+ZdApzpE3vGJE9KoSVRPKOTm+RuM/c3b79hhtVg3Ah5+oHDwsZClxQuaUrqvIP/nz/9sb57/MDS34VDAAhpwQa6WwpgF8oiHGBWtFfDIlJNChweAwhw9IsUURamcbGOcxy1DFol3KagBn4WCqChOC3XgGbUsUEa48SxG6LUUs8cnp7L5JqCchzFfKFi+SE5bVveeSSx8fHcvDU6RoZumyxo6oJ5FhYNYxnCWaNLqSWdtaXVDGZYjo7kgxL65vje02f/+pNyHdWHKydJnE2jVRa09OT20o8MDZaECOru9liZN6RE6fBTyTRXSFHeAGx7wGllmAXRyLx2o4xiZHdJp6Pw5XcVF/xzCcoiXoVxKlAqOr0odV8+ELa2u29MPn9n0HEDenVzdtdfNM5QtqKmu79joAgGebBi18rWdnZ7Y3v6OdGh0jjTtUiwLGkAHnE4X6gdzIyhFAI1bbJvwqCi/LlCIYpc/ujvyWmye/H40iZL2KLjgRvoGXVfRQeQKCYD1Io2pJAUXk3DyE5mAffPdt3Yu0Ol294j51XEWLdWvI2BfwDP4srKOoIMDBgQ6BwM7v7qy04sLAUyA57NPP9U0Plso2OTUlL3f3bHt7V1RE68vLmS8MTc9LeAK6KSJIDMZTSAxF/GQYho46DC4b2gEl1ZWbGl51ZY37tnkzJwc7whWpgBEN316fGLff/uNbb55rU4r8UU4TY6kRmRMJEoMBehwn/LJDvdVh70O3BtpQOwLRHof95KDS80EJp6h6KXwoMiPWcXsTxReUJZ5rnmeZSBFzFE2q4LuzeamnV1eWAoQpK441C2P8oAi8/SDD+SoSmddW5sOWzqQ7gwJswJ9MYCG+wBY47rx+nJrVtOqJ2rt2+33tndyYmdX12oOYEJGMcAP3tvk5JTeHzQdsSrQKqOPIX4BOnUyaePptC3MTNuDjQ3RSKWv6qLDIb6JPLe0inempkw5R3IF0ZQS6D1gHODgzcQzHP4Y3RXGxjT5pKnGdLJBdlq1okBxbOivz89F6V3DtGKs6PFVAp0PbWJ62hrsqYC4VErB2G/evBHNGLfDWNxCg52fm5cmnLUM00euo9HURJ1w6KtJmyhNKP5jYTGYZOSyuk6iw/a6dnCwZy9ePFc8C6+THHRtfXXJfvn5x7a2MGsjAM5BxwaNmp0fHig0vI9GXqxtNPwTYhOgxUFJ2aK5luhbbixv41MFy49hKoTbKk0gAH3bBgkmMYDNtvUTHqMFyk92A+jsJuzy4MqOfjqxkbbZdGHKMomM9dpMn+jUu9623q1bc9Cy9HjWxpYKNrHIFLpt3VTVBqmudSVriE1IL0xUtGi4SGMI5gDT4pw1awPb2TqxrbfHdnHRtFY7bZ0e3gAUTVlL4BhOM0FRLP6Doibm3MoYhr2OhqciDdyJ1Y/6W/KZ6KIv+rVPASOI5aiPLBA/2wPrIH6/mAEa5Dr8NmsNbTkTFM5KmESKNMNFnilY2Otvy3mi2/LQwTLsq6656modTJemlP/aa3etfHElKcJYtmC5kYxl5ILdt2bHtdSsOxrJuOBfly+V5+3+BW5U4vRTh4l+TXyC6KZ0vv9wRoipFg05afiEXM5oWngjn/JJlpgZYeqpgUCg/8dTSGcc7qGYr8AA0ERmoPxCHO3xkIAZRMNW8I9mYWpUa6PbA7C4yzn3RQ2ZMUDntJgKgACdqCp6fdLj06vgXHuDwgJ9OQJOX4NMx0N2z1D24OuaxpJfu1g/itWF43RwmkVawX0XDXvQ13QNIIb7NH+PJqKmxomEvXz1yv7+N38v91rFiKEvDfRMgU60omFv9WEF6xewhyu55zkP3WsD5HcoHvl3sQlwizUWpJw+BPL9llJNtW4Egqo/fOrGdaOuQ6fOGpaeLvhVNGp1uy5fq0blPSl/Wc+Zyz+k1Amm4WLphEWiKWecjsfIlODiznunJmVSSZ1KLcBghkEHtYb2ferW8TH5OzAtg1bNdQLY82zxPadnZu2jD59JC9qsNXUhqJEAl6zHZh0Dxpadn13Y9999LxO5iUmovGToZtSgVt0dgLxkV5wnmENeX8lbY3Vp0UqT43omBaz65E82rcK50qi7kWStJtCJ8U4ONmIubw+fPLX/+Dd/pwi2MsxCon3U/HGZk3Jnh899W9dV65i1QZ1HWkG5atWrCxuIXgvt9kZPLxZUAJ06lzAnpUFJbFarYXlYM4sLNlkat1x+VDnCg+RADVauM02d9EjO2t2EXVzVrTtI2fziqhVL01ZrteVKPz07a19+/ZWMkaIOU40KvoKIR/7oYXjBkISoFGpqyWy6XTUOZmdndc+ijMCbPi4PowbxvPegxdaAxw0RExOFUYFOaGXr63fsq69+aetr625Soc3JuwXRUTROJH3Xj3SL4XgwbOP+0/8YdMaZqXPU44YmCBBB5y0jlfjCQ+0BHy5M4wQYNPa6eSUHm54bpIde415/oCIdMW6owzftNpbDDVxnNhECTFugHEJ7g56pEGfXBr18+cJe//iDtVo1TQ/QGlHEMukU6GRaQkEuAxkPoAb8iD7S7YhXDsecCRxGHHTGoROwoQggBXol35dJDEUjXxSAvJ9YqIoqM4LuM6sN+hrgWyk79XiEyUTT9vf3RbHl+vI+8vms24ULeBaCDb5rV2/rCB0POiDEVATQacm0QGenTy5i1pbW7tj8wrIMaOJ5H3lL/19AZ7S5h7oIkHR9K6DzzI4OCVU/FOA8vzjXtQZwAuLZdDVF6XYdYEH9HLAx1ayBAFyGLm5dz2dWoR2zySKtS4YUrs3xoo9pDJNz9GyYeAxUHN998MiWVjZ8KqNOHzY2Po0JcCRMOh10spl4Me7uZBgGHR7u2ZvXb+zi7FRNBzePCgYSbK4d3/zcOS+jrqk/Z8NBfmiEcIBhQe1aUAFPUa4wX2pJV8Z6Z62guVO3M+iA+Tv8O8wwRP8IZjkAKZ4j9gKaFTiKNlsde/PTpv348oU122QF5m0UClQqbbj40S1VUcCmwjqHEhmyB1nDNFU4WFhj0EE5mA9PTuzo7ExxPsurK/bw0RPRIHFRfbf93nb39uVqR1ew32rrGfAmS1FGWgJ8otNRXAE46QZ6PhqvSeHz4OEjfY1Pz+l+ad2iTQiujuwHZ0eH9uLP39vh/r5eExaC9ETibuG26uY4vrHEwo0NFezkMTHD8PmhDsqfFTfM8XBnhagrrB3tsYNeGbcEPaeicYJRButTsRhidyQ1RXsPNf70VE0NxfPArBwdkV4Rx9o7d+5YKuMgM7ZtFAsAzbY3sOPDIzvc29f3ZnqHeQ6HIM8ErtUUI7zm0fm5bW5v2+H5uVUbTWtCBZZZkmufcRwsTZa07ply1hpY2PfVRWaNc+3GMxmbH5+wtcUFRaVkifto4c6My15XBQv0xEk6pdPTlh9nypnT5GgUYJnN6R5SBMSiDDMkpq0Ug+jo0cWgf+QQBnQevN+x8uWF5VNpm5uasumJCTs7ObTz62tbvUvTYcYaACU5MqfV7X39+rXil6A7+eHe1fQS3RGTTj4TLBLJOII5RDRs4BoTsTA7P2NLSys2t7BgE5MT2n95xrgm7LU//vkHNc3Erhh0bX560j7/5EN7uLFshRGzrHWtU72y/c1Nq11eiWIpLb8RbUW0T88qeAP02tZBFzuSsFQmbSO5hBXHszY3P2VTU0RWMeWECq0VboNERwBUb56pEpPOXsqSvZSdvD+zw5fHNtpN2VR20kYHuKBzlkbHwZY1Bk2r95uWyKdtdCpj+ZlRGy30LJXrWjIDjnXLIHe1j+NNNweh2KEnBPAcTeWt10rY7vtT29o8snIZpkHKugOc0zOWGMmZpSkSU5rIe1vZMyYVxaMJcyiDpI90MBXPituAzzv0t39ECmcEn/Fsv1W3qECiLvA80GhcwxPPPgbY4N5yr6OhEU0Trqxf3Uhc9AaUGo+3YhO0J6t4cxqjQCd5ezOzluY5bgE8L+36/NJmJqZsdmrGDVT6HWmzFVhPVqqobRfSdtKsjBM7TTGDvtQj0/ygkItuaGbydxkewEYRiycN6PQGq0dceZM+Xnt/x7433eSVB7Oa4JLnjS8iRABbHmlDw6UwVhIzBmYQlHxkDjSteJ5hP2FMl2REr+C3ZHACR+c6aauLy+E54dx0hpAmLbgA09TEmGk49bh5v2pOiPbq2tahJi3oXB2FQ+tFM+tOwFEy5LmmvB/fx5E3iE7faup6MNmk1mPPoyFPA9GdOQe2vbtt//AP/2Bv321qbXAWil4bmlLkoVNDsw/L9FFyIWiKmELRiPRmVvBR9vN9eBdimlmYxN9qOsf6VzElirfxCSVNGz8XHXRyjpcmJhVDAiPOKexBt4zuTowfIvOaAoZkYaLRV46jdHjUFM6UFzNMk5zA7FHYcjA3FLU3/B1LyLEY0CkGXiKpxqQMNbnrXG+M8jgDyMJVo9VZe2gE5xcXRMFFD4x3wOz0jGVGc6qX2VdrIR6HxjBU9KODQ/tP/8d/sj/+4Q+2sbFmk6UJG8mkKAi1V6hxot40VZyvA4Ane/udtRXFufAepLftIrGoCojjZi5TTqadlapdVqtiDyIF+uCTz+xv/7f/3SZnZq3cbIgBh+dHZO3rOQxDh9js4BmkRmFjZDjClPPq5MS6xCqJTcWUsxOM5AIllfXCudRpS56S5r+bdZss5u3OGr4FOctkcdqmCYYREtEqUO1Za0mr1jt2dlm1Vi8pD5JUNm9nVzhuN+z+o0f2yWefi0nDWtZUU1/ecApWdKEJ2RYzD/OgWrWiOC+ure7X/Ly3umGXAAAgAElEQVRqNl+3gSshuYLy9IbSsBsmRqihxiPozBdsZWXVvvr6azlIQbVUYHzookTlQwQjXlb7Q+GagaArGOo0/W385Umnd2KG5BZE+f4Crs2MTmuBXntbnxmwriPq8H1v03AFGoOxAF0rFizFgAt7vUMYqkg/NsL7jeYv/BkUF3VKw/eITosee8I42dE8Y/6XL57b8+//pMOAuZcvWLrx3CQHnWz4bFp88ZAJIIdJDUBpLJfT9aaQZlOqV3ktn0rw52w00l+l06KJOlU0Iw0CdAb+m8KR9yZ771RKndlzrPfRLOGC1+2KLhA1n/w9XCfRcQrQKnPHNY3DSXEIjeYaca1ZWlBIAVxyb02NWj8xYvmxSVte27DpWWjZWV/IocsU71csB25To26XCFoBgRbDgeM6K0yEzuzs9MhOTqBnnWq8D+2WDn8mS2GNrsWnUiM454VMQeVeEgisyZSDIT6zT7O8yIlaIk2OglW6p436tAigAuAkj+n+o6e2vE4+55hml7LtTvB3XLfi1hrxYPTSn1kg+7NDVzpaAzs9PrI///C9HR8dBCp1KxhD+AMZjaFYfwALDlzvzN9MjiMth3WmLiXAVfShm2w2B64Ux3mZRFE4sXHLjh4yHuAWrQQU8DCNh1rN84Ljcak0ZSPZvB0cntjL12/s8ORUlCGfgE5qqnFVvraj4yPvqqKbDRlvuMJJS0EzK8tUPi9Ax/OIo9lluaIuoXwTLGHLq2v28NFjxTTs7e9L46pnHgOs83OBQvYhgCc6ZtY6BkUyAMLRNBzKADx0GHQkl1dWbePuXVtavWP5sXHRFDHAArhwoOah4SRMWY3EZ1xenOo9I4tX7wnaFjqsqOEOPzu7KDpA3pgqqGTQBJTr6w0uNQMC3U1Tz4ZrPen6an1o3RFe7iYZ3FcKFdaoBAeA9vFxAc79o2MBdoo9dls6108//NA++ugjMRmYJvhb9J2aTjumThzOb169tj/94Y/aW8SUwBUVY7Lgyuj5aSN2Ahjb3LSTq2tpXyms1fB2K1HL5QoK+WY/gd7EVIzPilv3qDTyfSuk07Y2N28fPnxoK3OzluhR7NWCCUfbEoRz5/M2MzerjuvY+LQmnbJKYIokTae39Fn7AHBOEsw7oISJnkykEN3jdktOgLvv3lv5/MxGBmbj2YzNzUxZq16104srZYBOzs0JdPL6NjIiqiS5nmR1qhDttHRf0JYxveRAp2HKOub+aNom44q209F1n9ICmrNz89LUkqEGhY39k78PtfbHH773uCQkC9a1sXzGnj19aJ88fWilXMrS/ZbVzk7s/Zs31q7ULEm+K0yXPhPtvDU6bau06lZhioIBDO7XRXJMWRttm18o2b375ICSZUJUFrTalg2S6Dx94gPg5CvVpRhL2uFPR3b8AtA5YqXspKX7IzboQcX2c7Pda1u1V7dyp2atZMf6uZR10i0bjDSsODViufGsXKspBnE/J/ydhUdBToPqqtyyi4tr67T6VsiMW7EwZfVKxw73zq1eh4aWkoHQCH4E6YLOD846NxJyeiBFeb1ZD/mPXhCp3lBTzRtsMQZEz02gyIYSIhwrvi/zww3OcMkNlMCwn0bDEJgeciYN5hcUqewxuEUykVH9gB6LdRdmyd1gqHLj/RrYQbfAsSjHt0zdoAtSSM+USmog9ymc9w7sYHvXpidKdmeNuJ8Ra3Zpco/oc4m62gYYXFmV/NuGa5BppiqLUy6y7prp8RlhihukOmKGSFPlz7FquqBhpLYYstjCVfNrHQD80GQpxjs5q0cZyNRJ1BViPvVlsjJemlf0BA7YNKUBns7zcR8IXKhlNMj0HRppODeg1q4tr/iezjpQExXAyWfCVMkN4pwNFSZwAYB6REUwWAqgM2pCh8MFDQ4c7AEAYt2pphv7SwIQPqq9je8FuOG+0ijkNSZC09Y1sk6BZuDwx2/+aN98+yfVWNDfmYTKNCXkLTu7yCPZvJZk+tz2/O96Y5j7SSmoloGMv3yvhfqtX4X1LWAXJpySBemshaHlfinxLCEug+eeM39pgWneZJj4wp5znTz3PF4DTXQbTas3awKHTPqYrDv4ZD/xGCiVZ3oTwTQmyDyGjZeghQZw8j0ZdDjV1zV+rp8dEfAEICnLN/hAsA45zzC/JHWBb8RamZooWT5X8EEN+np5m6TFRsIddefde/vnf/pn+/GHH2x9Y9UWlxa0L9Pgi5puL7P7qiV4bshv5dxfX122tdUVNeSVh9luqt6kqQktVqahiYR0oxfUza0W+VT2yRe/sP/4t38nt/UKA6YW/9bXhZq8EZPozHT2iH6P5gnPTLtl1ctLOz04sMZ1md+wBPEkgM7QsHLPB2eyCazCVuh1rNes2uzkhMz5OFOQ8kn3P8oiIMuZaTXSp5SM2pC+oZ3PFcatn07bISzB/sA++uRTe/T0qZ5j6Zf/DeikvvHMTtz4qcdgWbA+MHZij+A+4w9BDeENyFvrIiYt3JYoRnke96KY90kn/Gq41L/6+mtRtnggeeKkXfJl6w9FdIuLzqZoTtQRD5tBcKHTpDF0xvxh8fgHTQGCE12k6PBgs3lEGkV0ipWOR5TAmxzO0BJyUXuwAvdIj9u6TTdIodsyNj6m6V9bzmlOYRzybuLxNKSSOJDlYbttyALoZHPitVQEkRPV7Yqv/tPr1/b8+2+tWrkW7ROTDtEbm3XR2visgE00nRTNdNegjPAA8OjTdcwTRg1YxHkOIAGtg+mcqHb+2UV3lvaAaV5mSMkTmBU9z0OMibVgk6CIQDR8cXWph4rNECAKGFGgvEAYLqUObCg8NW1hqhEop35A+WR32JHTCZa2QQJdS8rSmYKVZuZtcXVDnU66mfKxiwPsYQkQoP4QPN0SKoZqQfdTrSnPJcN4p1K5FPA8PTvWpPPi4kxOWukR3ptPJnlAFe4tsJPSta1WKrqWDizd1hu9XpzEyVQohmDz2ATLZ58VqdIWsK7WW7a0smaffP4LG5uchlesqQwTE7f+88mTF/s62cPh6IJspt/uc9vXdGZn671986c/hAkIMRCBxxIOVNHIoiFQyIT15y/41QcUHykYoiAy9WGKFu6zcj4BrUy+yQTlS80ONxzgeeH1NO0MTquieWYxqMJluWDjk5Oiax4eHdvO3r4cCNNkr03NCHij2Tk+PbWtd++0qdMxh9bC+uRwUUGDVjEYCXFwQLXgEANcQk/G4ArzIKZYj588VYEHO+Di4txqNc8uhYZGhqLTZZJ65gAfE2TX0pThECJndWREZjvk56HpRDvCxHP1zkObnl1wbxPpw701ABBGG9GsVmxve9t2d7YEQBJyg+w56BQAoHvooc+SDIhS64XsMMJGLvdupOS9Fteoa68LTpPskYBO5XgqtJxpSghHZ+oRdGgeKI+e102kMrmcnV1e2dHJiU8ewycAsH362ed2//4Dp7io+RH5V+4iyTPebnbsz9/92f7lv/5Xq5YrMlEojWPcMeHaRUkGeI7R7h7b8zdvrNxoWp+9GsfG4BDqKQDexGBvieuG6SX7yBjOjzawbDJp69Cmnz61xemSWbdlzTq6Scx4WgKd0Ktm5+dFD86NTVo6k9czBWzqUhAFTZ32PtFsXYdLsefRGoCpnvXbbbs4PrWdzXdyBEzBHEmaLc1OWyZhdnl1LdOqiYV5qzM5IY90NK19UZPOrW3v6jNZazSlTXXQCROFv+rxSQrKVpQI02rMcFpqCOUKZPjlbGl5xR4+fqyCieeMPfbbb7+xF3/+QV129vd0smu50ZQ9vLNmX332oZXyaUt161Y+O7at16+tVWlIV9moNqzRSljHstKfMsNpUnyPMh0YteSodhJrNK+sWEzZRx8/sNUNzKdYdU2zFFcxuFZqYp+Qc22ql7JWrWsHrw/s/M2Z5foZK6bHbKSPzist+YDisAZdOy1f2nH5QsCznzPrpNrW6jdspJC0dCZpqZGkfAAWiYyZLmndHZ8cW73esquLhm2+37NKtWW5LBrZZZuamLZOq2vtJlPKlCVGssp1TqQwy0kNnZwVVRWyKZnAiPZPA1JA80ZzKdZBjC8buuWG5y40SGIDhj3PDancrdUlFE7z8gaUN+xgQABKuHc8i6yBlVUiByZ9/dH0YILC85fy5qtPAr3uUIybzG9gOMScPt/LBQgDm2wZR/nJKcumR61Xb2tKz/qdmZyScycyAvTSor6m04Fm3LXy9ZWAJ6ZCMedWGZaB+i1XX03Jb87VOCn05rrwyxB4uvFbiE0Jxj06goZB82GirX8XjWqEOlz1JYot2lyfeo1NltSUxcG+3R1YMpO1aqNlZxeXwZgnJYYUgLODrrPbE3jQ9BdX87l5K8DsCQU69Fpp2eRcG4LnA7PutjLqtnvtkHathp5PuNm3uUPsPey9/H0uFL8vlhjN0JRr+amBKaABhWrAUAd2e2JAKH4txMix3gGmP22+tX/6v/9Z5yAmLtIDYj6HzIc0AEBnkEn49sk+3xewQYvIhFhkhOhyfqt2dlKLTxajkWYEnrEOd58Dr20k+wr/49ydp6k3Na3Tgr2NNZ0b8eki0129RgAHDgy9Yc3nuipfKemAelH6YN1ndNse4xbNhcR3iPVOYCjSrGba6TnwNKdcMytg7Fxgj4Tzo9idgsVmYB0pAM2zJ3seG0QjhV/z7znvAZ0CkYOEdZsdSZaQMCwvLdjsrOs0Yd1Esz73O4MF1lU0FUxEmuNrK0t27+49Gx8vDjWLAG6GRbwV0ibIEa81m3Z0fmEn5+eSfnz51a/ty69/LVO6Cs2xFpGFN1FHqv6Q5QgrhVpB2ltnguHfQeb46f6eVahrWk1nVaFJDu7aeu+iz4fmKmkWTDIbNZstTdj62ooYZAyNmDQC2JHvsS4ZBkBtJ1f6qtqwrrRZSWv2+nZ+XZHB4ue//EpDIoHOENMX/VscspE1i6cKbLiGGIMy06Ox0mjo+vBMYGKoIVdoeLNe3YckpojEqB2fiiPh0F44VswOWDgUhYxLf/WrX9kHT59qehaLeR/pB25/6MA7j9cLMoFC8XUDBTBQzwCdkY4bJ6TcEAG/EKBFcczr6CBXAek5dVqkAagO/20kWERNhmzLA6ANYNhF1E6ZUQbluEcQADqV96Wu2M1k1UGsb8r80i80m1NP70EPZLfjrpbjY+HhwUCmp02MKczWm9d2eLBrV9fn1gB0tv0GMenkYKADPj1VcleudMJBQqvlnSscV+G002XDuCaYDnAx9ZBq03dHPTaJeHjiREknzb885FidJHUT0TuO+nTzuizqB59dsSp832AFToHEvxcFWbTh2EV0gOjgfwh5fLIsTv+IpTM52d2P5sdtdnHVFpbXLFccV4dTWUGBLe6T5EjeuWXRfetwjA1MFZOiegZtUQ177Cu7uDiVoVC1ei0Awqgfwww936IpDrT5IiJX171BtieFbkfXUJ8PQbmc6pxWBDiVm2owDeIZYGPgbfEzmyFGCADJpx99bI+efiQaIB1bbbxqHccpZNByspMK2ATa2cDNhKI7Wa1ctu+//c5+9/t/sW63rVgXXZ144QO4FL2BIjm4/joQjlEpoWUSwDvdKDZSaCPuzheyINHLKPrENyZ1CEPAtjcy/Kp7weVW/aK9SMxPZ3FMawLwh8U2gnnWVL44oW71VaVqW9s79v79tu6BU3MTOmT0fTHlwSwG/XHQIXvUCl05CtcRuy5X5IrL5PHxkyf25ZdfqrHz8tVLgQIOZ5oDiwtLel8XZ+e2tf3e9g/2NZVizwLAaTqI/hFnu1pdsSNMn7DrzxVKVhib0HqmYYRuj3WC7m9qYkwH0eHeru3uvNdUis4iFBhlCYfDJMYUcJvExJAzr+cyxr3DD/HwvMT4gdAgcI0MLIiW5+2J4oXRgTcTOEQBPsOJM/ROGigUypmsnQM6T0/dJU80pVFb27hjn332mc0vLLleNDJHVKiE2Jv0qDUabXv14qX9/l/+m11fXvpnLxZsemrSo5eYsrL2MYw6PraXb99ag4igbMa6NNe0j7rrKzQe7g+FYqVcEdMD0wWKQkDnJFb0IyO2trhoz548ttJ43gbshWTRdltWa1bVnMRQAs3tzNyc9ozR/JiiUnpMRvQFhd/1e5pkUMQHupy2a3cXsl6zZVdn57azuSVdpLWbNtLr2sL0pE0V82KMYBWfmy5ZC3oeB/MImYEV29rcst2dXW/EYbsf9PURdLIfeHRDBJ1+j8RiadD0GhFFjOeG54LPc+fefVtdX1Xn+Hf/7f+xV8+faxoPJXw0RQOqJz3nLz/7wBamipbqNuzqeN+2f3prjTJSgIFVy3WrNEjDzKiAR4+aGy8oZSKRTmgicVm+sOvrI0umWvbhszv2+OmKjZUozNv6ciWdMpek6QR0ouusXNRt58Wu1berVrC85ZIFG+njwj1qHfR2lpSGdPvk0LaPD6wx6FphLm9Ti1OWzo7ade3K9g53rdas2cRYwZaXFxUAr2lMwqxQmLDaVduev9q0nzb3rNUxm5qctLWVNem62doxmhvNFm20UDTckFQK4OLcdSCCVouJvFPFAj01GFXEMZdYEDGfU7TS2EYejsGcus5zgDwoTJtY60wYebaiREYmMOyBLWJzqiqyAGtMsR8/fiJzrsvrKzVkoDqLMcF+HBhZavaocHY3cPYymhPRUMRfGzbLQBrRjz762BbnFwQABs2Obb38ybbfvrOFmRl7+PCBmjq1Rt39FcTQwlSwp/cmbef1lYAB61AmMIpqCJmdYRAQL4hr+5xO6jEIgSUptgY1hQPP21mdoTU8nLaJXh/qLnEZQoM1ehnA9GEqRTzKwuq6TaGJHpuQOVh3kJTmkwip07MLxbbV0OM1MX8b2GhqRJp/aKCsk4y0z96gZQrq5wrNOeqTMNEOzb9YUUTQKfdmdeRccw8bRay3MHlShJ1Ap9d/1KAMI/DYEHNGZ15BFGkYQJKpSBLRlinOWDF/w5RLmBhjh4dH9odv/mib7zaVf8jvaRqeME1+kS5xfrHPcrYqlieR0PtAf8c9pUYTyyDIutz92Bv/Q5lTqMEikNHNgSFDbRNSHmKrgb9D7U60BrWvpF6VioM2Ug9y7gnCHq6yQ0xIZz/xP+pEPgdrDOdWMXS6HX3JkVSdjWg75QOhuED4HFDSx8epc70ZTCM7dPHDOqOp6GcnYJSdCnoqhlPULlxzonUi0xBWkDIfO65RV5MeQKr92ZltdzfWbWlxXsOKTtujhULHQU0YGRACpEKMELXiyuKS3FvRd7abdclFaHiz97jx55h0+/CXL6t1sYA4oz77xVf28MkHYsHVmh2rt3GR9eedmk0iP6i9gfnEc+eu+xgTostsWqtascuTY4HODr4IgMqhG7/Tc+XI3AkmiVz7VsO6raYtL87Z7MxUSMNA7udxf1CoYZ5QfzJ5peF6Tb3f9ZroqloXSMan4xe/+rXNzi9aW40qZ/L4oxPI9Zp8Or7RmpZ7OzIuYlDaqqNwdOZ5EUYSrnVmG+9HOulbzCs15ISj/D4mxsdyA59yZBWV8utf/UqULQedTl1zWopHf0SqK9eWN8VDCdJmYwj7kRdi8k+8sXLWJhGQHYvXu1X+sNFRYrOneFR0RSyO1R3xB3Wo+RzmSbngVmYZISOG17ttI87DxeJhAsjDzcWjcxM3VhfR+uyAb6EOfqMhcBbNg3h9LjbUC4olgbHg7srfRbNzur9v7969scPDXWs2yMskAqOlaRsHA8AH0TTXd2QUZ9WGgJGnivTlrjWWIyfTtbPe0XL7YRm83BKOixoTDFso7F2zynXynzVxC1pYDj9oHHw4bjYbCfdLekHRc13T6W5f/jm1SYvm6bQWz+FxyjGfieKTAjVHnlauYLkih82GLa/csUzRqaeadAp4xiaE/zqcCeFX4TYM74YfGMrYIoevjUU2naeKla8dcFZrTv1otuqa7JFrxnvSNZT5ioN2BdI2oWjCiKDL7e7GotUGjYUcCoO7mYruEBjtw0XvAPFZ5uYX7dGTD2QeBOAUXBBf3UGnay3ZhH3yGY5MbxZIY+HOY4jI0SlCx/7hh+9ETWTyzbYrAbbyooOBQzwww6oPM/xgtOR/zx8f1zUyFZa2c3iAOS1HVBrpd9wwQVNBPVsx4sSnY3KKDFbyMrGhEaHMMiZoToHlM1NcMMnG/v7ysmyv3vxkm++23KGZzTWZsHzWD3C++DWZlxPBJVmaTnVO/bCB5rj1/r2mWHfv3rO//pu/tuWlJdvc2hKwPD05tavLSx36vN7F+YVtvd+yvcMDaQqWFpcUZYDInWIIMECRMzY5Lq0o4LnZ6onyzVqnwFhdXpGDa2ncs1zZyKHY7mxhKuOgk4mTCjmolGz80oJ7fp2ePTXEwt4xpNrSyYzMjBuzM2cJ+ASBZ49iURoTPRCu/YQm59MLTD/Q8tKN9gxOJpCE0R+fngkAQhEGiD568kTZnER3AJpEkwnRLLir+lQ/I0v5189f2h9+/3u7vrqyDHT+Qk7RHRS47I1cOzS6TCXebr23OsZpgHjOT6ik2bzHVgz62gNzoxmrlqu69pwBXJ9sKmklQOfoqD3aWLePP3xq4zmcURvSrrQ7TavWygIT0/OztraxYXPz8zYxNSvgyYHe5flKJDQJF1UN+mCYBvC8cZCp8MFFEjDabFnl4sr237+3w+1t69YqNjro2+xYwabGCt7t5vwq5m1QzFua3xsd0SG8t7uvGBlZzfP+2m3lyTK947nkh1PWfg462fPL1YoaiWhcZfaiQiVtSyvL9vFnn8lk4Zs//F4mVdDrcR3MjrIndqxUzNmnHzywjaUZmQkJdL59Z81KXVzmWq0pPU5rkLbx0rQtLK1YfqxgjW5Tk5Fqo6Lm5unprlkC6/t1e/bZus3M5WxktGvJNJNOp6AmldHp7rWAzvOjS9v68661D3pWTI5bNpG3dB+JREba/PYgYfVu194d7Nr7owMbHc/b2sN1W7m7atmxvF2WL+3HFz/am7c/WTabln0/z9TYeNHu3r9ns7Pz0nC+3zm0f/n9N7a1ta99l/xF4mgy6YwcTosTU5YfJzs1YQ3Wbov73BMVHJMQmgwyc4kGOJJ0hHNxGKHmxoDRPI19LAoQ3PPEi3z1bYO8wmsLDyiXvp3zVmcupsttFecwKXj2KdhXlpd1fpANuH98ZGfX1zJA40VVfGu/jzpO18R6syTouobA2CNOxsYnlA6wtrJqGfwQqk178+ML2323ZSuwA559LBkEoBNAxPkBk2BIX2427PLqQmYegAmPZPIJiU+MItnRf+1nqfuMx+mehk1hSCCtZ6wtVGeFmozjQ+6+7Pt+XEdQE01DdPZxeqkwTIm5khmbsPHJKStAi5yYtML4hJgxfG6al1tbO3Z0fGrlKmyPruWYLhaKcjsdy+UFJCQXDJEnUW4jQ8thXJ1PkeK0OmYZDk0i45mJ1nhYcBBHQ34yzS93uaUuA9gXihgokiqA30NOa6XTduOnVotaoiEKJswaj7/wdck+jnzp1etX9uLlSzHKqrWazBv5tzBUAAHsw/lsXg1c1WdiyXWsUqlpXTnzxQFdNClykyBnBsYppurOADY16RfoUtXhuZRBYsL7hzXHlJOmLEMGplPSFCdTuuYCnaJW++tTIwRme6C0OwNAlNtazcpIxeQfQVa0F3XytAgTcP1Wys+50uSUjY9P6NmICqubKVpgA4l2DbDxNcZkHP06k/AOZy8xgSPOKJS0oeODKUWjcZ04JxW3k7H7d+/ar7/6ymZnJiWnOjvDpLEaaklWKNeSjyeHLa1rfj1VmrS52WlNGRv1qiLBAJ4upUuLUk2eKKCTKSEmPORdfvTFFzYzt6D4NZhHdUVpkRXqdai8JnBvDbE17MWq6nn/rD0kO72OKLbl81Orl8sCnYpL6eNyG6a0qj+8piNztt8hMs40oS1NjOn9adgEiwODpmJR2ajoTqnR2VdFDVaNtWPHZ+eWoCF85659+dWvrDgxIUDqDBLvRolYj1N4n8ZZS3U0TVmPcUI/7s1z9ijWFvup7v2t4aAGFzKEGlat/j1CxJNkjBNjeYFOwAfj0l99/Sv75NkzFSTaUnXDQmTK0J7ZqWNs0lAKKAqddhqBhG9+4qerU3YDVuXixXg8IGveEaNbpgC8BwouD5qlyIW37l1JX+s3GqoY/Bx/3/+Oj+o1tcEsB/ORkA/o1CgvIGNHbNjqCccVoEv89lBIOZBz8Fcoup4pdlnj5z89ObaTvV07ONix4+MD63Tc3AXwyaSTDYVJAIcYwJPOD6N+THKiU60MWNi4wwGA2YduaHAFFOgM4Fri/8iFD3pMxWJEV98giqcI1UPU6cqGmkOJgolrwObH9FdGRdAVwtRaxjaiezqYv22exOZ1eXmu6R8h6x46O2VTswui1ays37VMYcx1jrwHip3h/Q8bVWjB3pInxqZsoI/yrDqtAI1srVbWhgDIZMSPmQJidzYdNn2aA7iwcbBKR5hKiwcPGI0URt9Y6Xg7rUqHLOAzAISo63R785upLIfE2MSkra3fsYXlFRVL9LE8i9NNhBJyC3XKEQWOqzjDXDLYmeOwyu/iuHl2cmKHR+7CC4j2WBc3zKDzG5sf6kqLIuRdOhUKkV4bReoqskI2HXx/vUbYRIIJBPRYFRiafDvwdmo1Xw48Y6Axr6V1xCGkbhXTStwxoWun9eXmEQNNPa+uazIYevPTW11r1hAdRKabrHU2wPECE7WSTU2WpNeQIymHuXLQfEKAUy0Ak02Myd2Dhw/0Hvlxfn5pr1+9sr29vTCB6EmzWQMgFIu2vLys9Xx2ca7CH1dShPI4o+YCvWkAtTCZ1rPHRr2yvGLra6ua9kEzZUPf23lvW2/f6pmU4Rid1mBagn4wurhJnx2aFQ4YOzpsXW8dmhvBbXv4PIZJQeyuw3BQNmfcc1ivbaY70EeRGFAU+z4I0Kagw/jmFAMtdZoddOJYS84pE95qre3a6WcAACAASURBVCGtLPuZaHn690SuZK1Wqdufv//B/vj7P8ipFS0n1Bwmvfm8OxqK8oK9fbVm73Z2rdps20gecx93npQbJe8T2iGu14o18DOAYqtWKdtowiyTSNhkPmsfP3lsH3/wxPKjaeu3m3Kv5RmWSUOnbYtMBe/ft9k5ACfRIAXpZaDr95gkBcqVGCnBldH50ejIenpuAJ2DVseq12U72HpvO5ub1mCSa30r5TM2hR1/yqxD0Z4dtfTEmI3AVMnlZH5yfn5hOzu7tndwIPBM45NzTKCzCM3Op0FqGtB5lparo8YGxhs8D8Xxcf0+gIV9lpzODz780FbXVqXp3Nt9rwKaZmImTRO2Z/hc3FmeswfrizITql6c2h7a0lpTUW3NOmHkXWsPkjY5PWOTU7O6HpjL9BN9Afdq7drOL/as16/Yk6dr9sUv79v8YsFGs7AVWq7ERQPK/zTpTFqik7Sj3VPb+nHfuidpK6TGbHSQtUQva91B2hpdsxZ+Z8mkbZ8c2d7pqRVmSrZ+d91KCzMqSGgYnZyd2OvXr9QB59nG6RfnyPsP7sk+v9XoaMK1t39kz5+/1kScvNPSOLl9RDdkBaYnp2cNdR3ukI06tLe2NWpNa9Q89guNFftFbIqyJwgsBsOt0HUbgk6dWz/T+/neFht5aqYpHoTXCfr+XFagQDpccmnrNbu8uFATzo35kMIAJAfW6vfsmskPhnXyTUg7ayOeBexnYU+LlPpI8fV9FtfjlH387JmtLq/KNKp+VbG3L1/bycGhrSwu2kcffeimRZ2unmN36iWix5V+NM6Rlxzs73tuqMC5x6vJxTbUCzEqRNmrga6qs0EA1NkaktWIAeRyC2jIovTfZiAFPaFTinxS6mY9TrN0Q0GijMiTHZUpVCqTEwuKeCLOzImpKdu4c9eWl1cFKH56u2U7e3tqhgFakDmMFzw2Tvp8naYDS+nieRGv5nEwrPESMMi8RM8MDUIM5YIhnv6OEzaHDW6BLwAe0y4ZNMGQQfZEAgBeGw4QdY7zvAWjPWo4zi5MzzirqedE+YZVU61ob97Z2bG3m2/tlGZA07PSudfUjJKryKF1VNdbBAQNWtzIh2mnJrCK2HFHW0lghmaO3pzUeRJr5tDM94rDz23VNUqdI/N5VKCKzyT21sDcfblDczjQcYN8i0mzGEiBrcDadekOTt3+Huswx9Q4dJmWqLaSUPndcr2Jsw/83MmoJqB5wrOsz8x7D0CVWwslFVaA02pHvHmBXAsKcL4oarKAUGjIu1GWrwfqP4D1B4+f2L//d//OHj18YCMgMhhyrbq1GhVnfSGn435RGzGJhPos8Ek2pjv/wjxiXeBRUA1NibFC3krsbcWCGG04MDB9xbH2w88/t2xx3BptXJt7Q0d8TQLZwAWKPUecWlbZsXKaZHN14JmEJVm+tqvTY6tdXeosU6RKtxUotu5T4k64eEu0ZX40M1WyxfmZ4AxMRJebgEbtMOy0TI576b4PMAygfr98+dp2aSLm8/b4gw/s2WefyRCyo0ihkNUaspHFLgpuz6LWMsDpeHZwrDfFEGTAExy0430SFZvXC/plNYiD3lwUcjd+tsTkREEzKR4ILKN/+ctf2Ccff6IDGPqFH7yxyxKEzaFT5O6ZaHq8e+L6SweebgwQHLnCr/l9bViB8hC7b3TBuGnxdeKkM9JsI5R13ab/0JQyGLb5A+mTh2jewWvI6ID3RSQAizxEF/gr+DTWNwF/0OQ2qYmD22pHgyI3+GBj8uy4OIo+Pz+TGcXJ/o4Og3L5wroEa+OEVauoiFUw7ghd8Zx0MNDbeHCgDfDnbTjSfXd+ZAoRdZtyLo0dr+BKJlpsOIDU6QqWxMpOCt0/H+R7gaYJCBs5WX1tNA1uGsOBSnePnzmMMJPh0Oc66HsG11++R3R85drs7+2JmsaInk5JaWbO5pdWbPXOPYHO0VzRJ50Cye5GGBsGQd47pHHE42CowwgTBdYGB6m479WyVaUHwzWup5ygcvnaw3txFwsiZx5yDk91WLTIXByt9RVCobWW4sEVJsmafoZCJNKMos02TRfMQVZX12ysREwEG2MAldKxxGknGVwxMoUiBL1ryFOkCRKCgVkP52eskbI1Ww3pVaFKla8vrY4pi0wLQqC7y2RkquDmPH4QqxcVDtbYxY0UKv0s+3yvDyLocTKAH0hOefFGioN0QCTU9qY6rdJGBxdkdJaalgE6VWABtAnOhnbcsavrir3dfG9vN7cCfcwP+dF0Up3huZlZmyWPi8KZgpNnh+5qhgy3nop2QA8UpdevXtvp2aks0j/+5GMBT2htp6dn9t3339nm5js1GEQF4hnJ5/T8yujBBlYmQLrFhKge1ueY3FE5TJkoqCtKaDXGLzMztry4YLOlSU06sSw/OdiXNpVJp64Hz4moa95ZjUYyPNccIAIiYZ3SUOJwl5lXiBuK0TSu9Rp24vwgD4eg7z+cQ06/Q8fNtId7JMMrUb/yui9EzBA10+Qg4hpnc9LAPvv4mQAo1u5obLnPcqVE55HFjTpr5euKffftd/bdN38SbQzdMyZKTKABVxTyorwkE9Zod2x7b98uK1UZvSRGUgKdvDTFNsCWPQdzKEA/Dptn52dyYia5I59I2szEmH327AN7eHdDv4fZT6cNTce1QmiDF1eW7cHjx9J1YnJAViNUfXI6odfKnj/8iBR/N0gZCETKDAQH4HbHqldlaeKki7y+tnzSbCIzYqWxgmVHeO8d67HmNeksyiGXAgdK18Hhob18/doODg8EHCkO0dxFt8fQ6QwTaQedNCUBnbxHco5Zkx6l4J5/pSmP2eCZYkqvrFflukIJG1i637WZiYI92Fi2yfyoVS9P7ez42Dp1HLjNGvWWtHDtgdn84oq0cjgJEzfDPn95fWbV6pWdX+5au3NlT56u2le/fmoLS0XLADqTLUskmaSHiRDutdQ0TbOdt/u2++rY+lc5gc4Ues7uqDWh3rZ61uonrFiasqOrS9s6PLTsxLjNLy3axHRJJlZQ7/j59PTYzs7ORYnEAZ09dH5+VmuvXiNzj5zcMfvppy2dj4BuzGIoknTdxsZtenbO+qmkXdeqVi1jyY/je1XB7+VyRQ1tijhAJ41jaN3cH51bw0b0DYWS50jN7MBY0vkKnb2NRAJ9uz9XkpOEs1yAgDUhl+K+PBjYkylCIxdVZxhgAaortQKURujvozfAUw7jogoCDHtuOBV0ney/GG0B5wBdmDRimtOo1Ozy9Nw2X7/ROr53946tr2MQknHgwQSICQjPOxON0VHtH5wfgE4y+bhmnQ57t7MyBLIDld/HSMHhm4mGpkQ+gcFJX9dB1GOXMvm570Ai6gOhQer4EAgJoDaEvgO4e3KkpZE5qnMDrS5RanzxTKeQ/mTJCVzTOQrw5G3t7O7Z5rv3aoqLjVYoWh53ahrivA93R/DJnuJ5fPDBPh5BZ6wvvSHk0xmuj6ayQfYwDH6jkJYW25sbsX5giq2BCeshX3Dn/5DTKZppra4UArLMFxYWVHMohgYgIAd4jwFRXvt330n6wfSSqRnTL8481i7rDHCAEV+kmnrM2kB7ByDVpQTRsfcmRcENMH0CFotrH6/45E4tftUINNJdNkNdx/RYruhBTiTWSKhtpWtF1kUEX6Eoc0vOd00wQzPU3Uy9ic0UkvO1ScSajJtoGrNOGHZoHCLphU/CoC4jJSFyBDfchr+mDCq5s0zvvXGtPjtsjJFMMJxKWqHIMGNSrCphBdVwXvd4nY9caWB3Ntbtf/3bv7PPPvlEVH/f70LMTrchMMnkU6ZbNBrYBwCFACNkElCIq2WtBxoRTHTBIdyf6RLRPyUBOJrvifSINbo9m5lfsLtPHssNHwlKuz9QA1M5vFoTofGvqWxoIqj+CwwEwCiNZeoAWJKnx3Z1dqozUkZC0nDyLId8Ys45GkX9rlznlxfmbGlhQd4DsSGruKlgXkfNls2HhA3AcrenZ4y9+vD0xPqphK2srdud+/f0zEKt1T0P0gD2G5hI8rXBXI8s10Zdxkox9YMJuDdN2mpIOKYynQuRyh31zVorgVLr/z4MD0sTRbWwoOLR9fnFl1/ap59+qoOXyYUXrx5Cyy6gjTU8kB5M7JsWm4frg9xsw7sgkfDim4YWUNBT6qKF8TkbKQ8CGy4PqGsTfUJ1G2gOnXMDrXbY2dT38g6SOnvaWB0k8ppsUHQFPQg3INXQLYqutZHmG7VVLuR3MT8rMepCos6Tz3Z8fGzvNjdt7/2mXV5icIOdOXoAipOaKKCiOclF1Ol9mpQAXHkwAVbQedqdMIGA9sBEyt1ufap5A5Z8c3FhuYuzMf5xkb3TidwWm6uu35cDXkIbJZmitVpDAJzN1o2iTNQLDloWmMAxTrrZEGyM7XapJLoEC+rNTz/p0CtN06meUR7i9PyiLa8x6bwjuq1cXHl/GEaESeewE4EQPWxrnvF4sz4i7ztmxfG+6Orj1ueTNN/41Hmh+AkRFN7B9cPWJ8O+VqG/8QG7CL0brqH1teGoTMZD2LwX6Mx5PlRsZnCNoAQtLS/bzPycAIB6ioEWKgF9NBLCCMODVgIoDdmdTPXCFAuKJvEfHGDETLjhT1vZnRhEQJeqVXyC65sna8Ysq0YEU38n7XpWqkcUOBMqdNAEsG/o5vHDeGBv6J4Gl1S3cU85QEp7N51rSndLoJCJXQhppmAYTjp1KDEVd3OlEwqmd+9te2dPxZ2uXdAuTE6M2/LSouhpgE4iUygeWY9MCaBpsn5xDITyeXh4YC+eP1dhs3Hnjj18/NAWFxa1ht++fWuv37xRw4T1JH0JUwMC2y8v3bgDah5dwYRJh8LnQGPHZDNLhzmZtGq1JhAHJXBpbtbmZ6dtsljUIXB1fiZtNveCjRIAKOfaMCmIYJFJCNeKNccPpsc4nY4Xi6L6SD8c3Ibd/OE2w4N75xrFGNzNX+GAYdLJ4UfRSFMAsEy3WDmdvZ7otehqmyGzMJPN2f2Hj+zJh09lwlSp1qzt9od+b0Wdh/6SVUH/3Z++s28FOhvaP9CQTxQLeq5lstbG7dQn+DsHB3Z0dm4p6NXsEZp+03Ax6wZdGEU/2iC69xxKgE5m/lO5vNNHnz22teUlTT8HBGQ366LGl8n6arZsbmlJ7nnEURTHJ9XpxpgM0Al9mBa0KzE8lobiRr2kQP9RdBP3h5zAWt0O3m/b5qtXdnF4KE1nKZ+1CSzlk5w3XeuydgFHZBEz7RzJyKSH6J4XL1/Y9u6eAAfrFHo3e97w3PGxSSgy/Qy5lDlbT0waGnrsR6JAdph8J2U+Q4ORIk9Ox9KntS2t6WPfCqNJ21iat1Ixa91mzSoXF1av1GT602p1Nf2DDTA3v6x9ljUv0xEYEw0mI1d2eLRprc6lPXi0aF/9+kNbWmZiA+ikcIe46k0gciCh17bLPXv3esd235zYoJq1Ynrckn00qSP2/5L2ps9tZlea5wGIfSMJcN9EitpzUaYz7bTL7ir3VHXM9H86Ef11oj90d1XHVIVd3srOlHNzKiVx3xdsBEEABCZ+z7kXZHqqIyZiFKallLgA73vfe895zrO0uyOrX/Wsl0jbyvqGnXc69t3OrhUmJ21ucVEZejRWTDqgwuMwXb+s22ytphqB+1urTevs5qdyLgEo7e8f2ds3bzVRgMqmRup2IBbC3PyCJbIZTWDQdqvhxD1TTScGci3FPvELEz7qEcArnmEZ7AXjHjVW8nBAz4We1SNXeN7xM0DiMqB5zWAqWBENDS8DXh/3iO/L6+ZawUZhj+Z3rTdFT+BbkKfzwxfYRkxcpbnOOxAXzmCmoVDaxMSAxURRHZpgMVYwEkll7MXTZ7a5vmF1XLl39+27b77Vdfzoww/c82HCAWLqDrmRo2sk7xj9FLmtgdFxcHBgZ2dndtVBwsMz5uweFegyWglSDTl3+nmRUBYUZ4sD1p7tCFDlTadKPDUSUR4QhsfhmObscYql5/AxmSL/WGeGIo0SMhBKZwuSY0C5Vf4yJkMrqzY/v2gzczjcDuyrr7+1/YND1YyqOTJZ6xEVJ6DdKbYOn4eYBdd5BIlJeD/j6V+IpQkFM91pMuWDiEgxloSE6yT3cGQOfo1puuJ6deYHE7akQChA7WajIbBjcWlJkhgGLZH5wl4uo6nBwF5//9pef/fajk6O5WzLmuZ6Kn8ZB3cc5EXbDzIzFlgwCoyaOlFIaYrEYHLDTZlbBf2uZwZ7E+7TbXdBp35haAGQLC8FSTM8hstz170W4+zifY0dVlNuzsMz4RIuH1ZoxqyJKxNt6OORNk6UlRsf8a/al0Mzyd/IaVlRPQNNfDXMCHuX6L2cKQASSdZeNmR9s1Oh/cUJeSTHfK2lIU7z3FdlI0raIi8KG1m5kLNf/Pxv7B/+49/b6vKiZaC0aKJIrYOzM7GDVx65NuirDkc7yeeMQgPaxamW856mset+J3if8FwsYHI3Uw1uuxlNCDHkmV9attmVZZ1TmnTeekMOwEBNQ5OuxlOTS/eCgdWoZ4/Gjj0cbwz2ldHQGudndna4bzeKgrnfdHp8k5o9JqM2Uh0IG2Bmpqr15AZNwYhGey7PNH4cNMrOlGTP1jSSeJyBv0byvEuTUyodZdQUmTxkzbKHhHqRM00mlQIqfBAXzfTkwROo5kp+SKY0/QYwxASSBp6GNBqX4matXjEU2YnqZGnEAuNie9P5E/v4Rx87P3hs0XzXdPLNo+6Rxev0V4LDvanyBe6c88AHuNdcuJ132A78EAooA5tBpJXxwAjRlNFLIEmoeYsutc5D9n+6Q8W9DvemkuLNJwZEB6CjZNIJcug4kf/yz40NMF/rVF8ukjtm3U1fnZoTm3B+Pofk8dGhbb35zrbevdGk8/aWr4XC4UWk6DG4emYmfCNgihgosjQaddzdej0VghSw6OB884CrHaI91FAG/WpoOuU4GXUCwbxmTGPWhp8JyJoX3EyNuG8gI2xMyqcaASDQILtYmOuA0QqoXDRigsKIuQYHOBOp84sLq0xP6/DA5IJcvdnFZXv46Km0XyLISDgcc5zC1Q7ghegb4zvAphb+I9wSFjQNO0ZAuNTqII2hxcru8sNc9z8ms4iyTUHohQcPbJxk8zDScOLc2Wlf6UFmQ6dNpGikMeJAiBuxGvt0WlMgDhQ+h5B2B459dh8ziLBaVyM25JB25LfPZomzmhzzXHjNNSZT0PMz0ZV4AclmeNVs2cXpqTE1B52jSE8mQfWGlk+nLI8OSXXvQIexj/ddB6r3KL91bzrjtD/SuuKEzjOreCa4934ICdCRZs+nb9yXmOmqg7JYsFy+KNqUP3c+2b0dJqWJ2z88sbfb2yosMYaIzwXFC3sH4v611TWbrdZUMOkwx6wqTAQEXqk4pNBr2LfffKsiCjdBKLCbjzbtwYN1NcOvXv3Z3r3b0gaKnu680bTqdFXgB0gxDaeoP0OQvY6MPyanp2RyUgLIKhT0DPA8bTx4oEkn1FrycTmMuP58AKyIBotrrXQUbmLDDAsUUNOYRtMLFtwo0atOVQw6jmjcMlNyAMzpma5Z8V8OGLgrtq9d1yN5IxpNhFiv7Km+b6HPuNXkEV0NBzhfnc7nbWNzU5Ew6JAAk66ZVnJfU+wzaFgL0nSiHXr1+Sv74vPP7arVchpdImGTZUK8p/Wsw4jgoSS3i0nn8dmZHKpxaKZQyBacZiQ0mwIACleaJjul565+cW6JQd+mcnmbr07aR+8/sQcrS26gpbxdtEEt63KQ0ZzOzun1z84vSPcV6VVDsn9VzPq0RfuyarM7V+jEBDl+zmbgMAawu2627Xhv37a/+87qR4eWTyasnEt7thk0uUCxLfA8T0+7XnU4Eh3uy6+/tp3dXR2UGP6w36EXZs17yPV4XjI+dMm0u+5iqJCTb4EcMhMe68KhLXp5dUoxWOxXvAZoxpRXTH+zEwmbKuZsspi1cj4jJB6acKdFxjM2/D276vWtUKjY5HRVbuRYSEHnJkri+rppl419G45atrwyZS8/fmjrG7MmAoARlcTEZ6B9A01nepSybqNnr7/assOtCxtdZS2XLFnK8tbrJa3RGdpxvW2jTN6ev/yRNa979uX3r61UrcnBVY1eyCbGoIJzgL10ZWlJ2nnAMyaZNHEqVeXC3rOTk1Pb292VCcvi4oKKMtxxaToXl5ekV4adQLECOn59faPpkqYOMrHAXAl5ip+NFP8AybCFOMecKRBiiVRcutmFplToka5oaJtOpcx5fYMjJXsMjSzNNHmA5P+yt1KUw6RxA8C+T5CgoUK7zKatTREJIAz9L1twjTGAxMhk2oHGDyqiilBNF3nmKTjd+IQIiJ99+hN7svnYzo5PFGq/v7trmxsbot2yN1MHUeTz/uL+kMqwH+Q87xFq3vW1XZyfS5ZAhBgTG0VnqRAcjjVlPCc0n/wuJ80g/FMNNtZ2erMxjk4ZJwU4m8z7tkBdDtfbTb3ClDOdUTOFWVuz3bVWp6spN7FV0nkS2VWp2OLSsi0sLlm15jmMu/sH9t13r/Uz0JXT+A5ueq65o8GIedk0kJq2hrNXW+m96Sf0fwrlsJe62SGU0xDzIvdwnkGXMVAL9G+gQroEC9CNN1libZDjLclRVoY27PfNel014Pz8nPZvXWc1fwPt07Bn+D5MO9+8e2vff/9GTs7QnzlzRNVOp8WAgK6pczfKoYJDuTRxYZ+BeePrJmQ9C2DHlBI/DjwsfI3LXE3uvtSpROllRGPnrKN2FKsrSonYu5l6NVjbVyFfl+uODCOvSe7YXTa4r4+ZVFrfoU4Lk0rPinZYy+t8qOUO+LPueQZgxMnwivonTEepJ2A5ZHM8O1kxTqgTb3A1HSXF1plI5+WIjDcDgCvMKt4j+30mg441ac+ePrb/4z/9g30IHZ1sba1lmvCeIklwSgdgRYaBLhI/jR6Z0iEypRc8PzqqMT2vnGef+B/o7cvLrFPOAB/QZJiCl8pWm5sXE0QTTppCNKhQtak9YeDgQKvMzcg8UFiQ7idNp9g5g76lMe/FqKdVt9ODfbtq1O22f2NJRQR5JI/HN9F0+qQUXwDlmtIbyfzT+yynlPszrNQAAIdc1gqAwhhrKq0gYRP45XCtWN+KaPNzTc89Zk43aHjd3VkuuGHi6oMT7mGgpcskzT9HskzqU6ITMd68JgrIo64U2Xh+YWeXF9rP3QzQNaF3TScatkpFuiomnYQYO93CNx8hYcmE87wD15cHnAePB0QHA8LpMO2Mkw9Ns8JkMqLXkaLG51B4ylU1aA2F1GsCVRzb8d7XdN6nq7le9Ie/+Hl88H1i8yrrcU3GQIYC2HSPH39H8XThMmiWMoqGt9rsY9GsMOxQUvI6eP987sHOW3v1xZ+k64T6ROPJZh/1kXwdExCmb4o8AWVMJHS40XSC8FHEyumTYl8xKC4QpkF1raHa4yAad5SJ9+UueoFb7xd9PLFicXE+qOk8O9OGKddbTTQxenExMN+fphNUmEXI4uZh433PLy6qEGPT2tvZs1Py8HABnZ7W1KrdvZEpxOOnL6w0iZOhB4QEJbBMpTTCD0J31wNEZ4KwmYkq7ZoRFnmzWfcJMNM3BdP7g3MnrHfkTpvqGKlxegr3Qy6EHad1KBoFpzFCfi8vVFSgzeDfeH+PNh+JchkpRt54+bRPaHDQEAWFSQircofQpJrOsbLC+gPoFjixjazPBiwKJpuQU/PQVPDa0KV63tSE3XSg4Z0L+cb6+/qqYYM+NOieFcjNJAqH6dkI8bzTo9yJ0JsYgrS94XRrcBft+yMXUS5RZwOAxDoTjTagY3xhRFpB7jUFz+VVnEE5ErVWWb2uueAQaLau7PD41LZ39m3/4EjFohrTQNVCT/L48SNbX3tgU5VJPxiYBEJT0/fxabjcQLtdNS27u7t2eHgoXSbX/eHmQ/vw5Uvb2Hgoo4bf/u53cvzD+IVmniIG/RzN5kW9ocaTpgaNzf7BgdNkZmtWKRRtempSGyU61ufPntra0pJ0jbnUhF21GnZ5eqriwuldaHqGnqEK8scUC9o+E+EQZ8QGSuPG5g5gAVAk4DrGEtxzrvOn1ptOWZHHnOBg5+8Ce6cx3b+GgEI849xP6JVYt8tjjuezXBZlDfQddBN6cQeqccjVpXAinBynUCZIX3zxyl598co6rZb2cArsUr4gjbqmqXLO9XgXqLzQdT0Azt1zoUvSgCrOh7U2NDWdyhIcDWWm1rtqy7l2c23JXr732FYI3ibn0oZqdlvtpiYkuXJJDAl0nTRUAFXQl+R6HbL9YiHDulbBmXBEXdsb/WeY8DvljsP81oY0Obs79uabr6xzcW5pilXpuzvSACfQsk5PW7FatVQ+Z/3RUK7ArK2tnR2dQey7S0tLajpp3p2Zfj/Tzs1iaDrR0WJ2wSeBJNMkuKETTVXBqvwsJhvKXqYAuhbVlkaQ4CDiU/KppJXzabEOKLibl01rNNHh34q+NTGRkXGTigeKKnxTR9DhoTw1LZXu2dR0ytbWq7axMW9TUwABsCUGAq5EvRuOLJtI2017YN999c5OduuWvp20/ETJRoO0XV0N7aR5bQfnLRtMZOy9l5/YMJW2P331tXWHIwFATMRZZ+y5zWbb3r59p2fk8cNNa5I5h7HXZMWmp6bduCy4G0MDPTw4sEqlaMsry8qTu00MLZPP2tLqsqKNWGtiomiPHIrRIPOKnoO/FF6i7QuIBYgmMszPMH4JsBEdzafQAigFQnlhLkQeXT3nL+eqdJxeX9B44krP1J6fAR2P5oFJJ99DtQh6t0zahumUtSlaMS6nUZGMAhOUgTL8LlstGXfI3CfoHz3uImkTQ6QSEzZXnbH/8NOf2/rKmrXqdTs7PdN7R2O+tramAlNnMEaFYRNnTwDcyGSdtRQBLM637RD11Khfug8F4CJfR+MZp52A3vgrhOklqyjqXGNup0+5Qo0x9oYIPyk4aercATaBXY5vUgAAIABJREFUxholG0SeSLYwbdWZWWtf9W1n/1A0TMzBqBHIGaahW1patrmFRZuq1vT5192+vfrzV3q/KlxpHsntDHWO51v77ukfqkJ9Hw3nnZ5/mqIwnRnnuIZJp59y3rBIOiV6LXs6kRwOxLL/oUVmyimZRA4ZSFrPcRuzn3pdNRueANwLneNhjcEIU0ZyGIicnJ7KWGh3d08gMiYuYhENBmpmOE8VbQf7jrotnJka3PCGBVC43j9ilZpoYqzW8UgW7jvyHFyemUB5TZjUpBizIz54NpxpeDe95hnhWeX9+JAoGzT9mRAbA2vuLgbMDy2tFP2/Gwi5l4XH5jgopzsT6jvAMYAG9Ko0nDzHUGyhHMOQAJiYmZ2zXB7vD+KAPOe1fd0LXiAexcfEE9qqTIWipjcFHThli/Oz9h9/+bf2s89+YrXpKUkWxCbBmCg0naRHxBg5pBhyjO1c2S0TYyaguNTCWoJRorSKG4HKrGvqnrU13/PYM5LUadm8TVZnbG5hySbyOUWS0CDTfPZC0zmQAQ8aTKexR08IiS4C20AT0P7AUvhfjIbWadY16WzWL2QUBI2WyDZnb7mMxKffmHr6PabpdC22g0EuV/SexyWB9D3EqJChXNCaZe/gfVG387W8p2jQijEib5wpJ2AWP9efMQcbPN0AzwJ/ZjDZct2v1yvsyXI/Dnnk1O+sWQBYaL30HQAQrtP3gVCiWimNHFlLaXP48MMP1XTKaRWb+UCbo2BjiTE2jQHnnpPpm1Ok2PJwjQXpEjYHGmBsm+TwFFq3kHcZXXDdfdW1Z6CPoJpxunm/8Ry3mf9O08m/xSJbrmRBh+nIgfORVSCGCacerWDOEqeeTqdzWmLUWIHE+WsINIQwVWVTOTncs2++fmXv3r22ZuNc9FrPX/TJq6YXaZ8u0Uw6EuVNZ/OyIRoAxQGHH6G+5N5RAIneGyi2ug+aRt3FMji9NuZFeh6PJgNcx1DcAxIgKK7XaWb6+tkUtFACq9M16Xg5gGmIoBfyOXD9KUhj3AZROkRUYApB4c+KzxbyKnShqCXTOXv8zB1eoa5Fcx2nkoTCLSBo7pTl+qdYiuu66mxA4H+jxpACgL8mi8jt451KrKzJkMmquxFojHw7DgpRvzsu5heNls2dwPHrrr7v+dm5fmcNsz7W1lZlEiCrZ9FLoSWHOJUY3aPG0/UIvlS86acYFuI3SmgDlfV3H9MPYtpd4+O1g28MbEQ83DS/rEc0hZmJlBGl0qxfWotYmNalPq7aDddHlguWR1t3i54QJ8MYK+NNZ9SMCZgIdFBltoXryUYh9Dc0RfGayZWaNR0Oe9URsekU5aYsd06tJSGSrltFj9lotOzw+Mz29g/lRsjUx+neTvGYm5tV0/lgdU12+IAYiuThkGVNBxZDbPTRtG5v4Vh7YLt7u3ZyciIA7PmLF/bJp5/q8P71r36tf2eaWSiUdE2JIKDwg74B5Y1ndnd/T3ontA1Ly0sB/c1LtwKAsbK0aGsrK1bKZ0VlalycW+PsXBoPfgEOITYBCMJ4B7DKD9+QuRncD31tgZQzdYGCz1L3/XCsZ4+B2rFU1GYdadC+t7sBSDg0dH2cNk8jwu/szdfQwZicgMxD552aVuPGJJ51yzSnCSWYfThMOvNMqScy1myEpvPVKz1T0TUXMEsFVzolsAb2AOgyjXVf0wKfbHOvdLBkmLr6dfCm06NW1EpzHc/PbNS9tg+ebqrpXIY6q8iApJp52As3g55VqlWbWVwUbROjEdyQoejxu+KIFOEAXcp3hwi3hYMo6Gm9sdBa5vniIKNpue7Y8c6W7b353jqNuiVv+9aFMnl1pXDscnXaKrWqTeTyir04r1+Kur21vaOinWBxHHVnZmoebq46K6Bl8Q4DAqiJ7iieinXA5IQpHIg5hj+cOUyR0SFybzkjuh00ybeKOchMJCzDVFzXsi+NEkV3p32tyTQMiiw6MNzBCwWZdFxjkCHtNRpgvALacqvNFUZWLk/Y7GzJ5uYoOmnMRpbNJCyXSViaAnMiY72rvr35dscujztWzsxZIV220W3Gzs47tn18YXunDWt2+7b++JnNLK7YN9+/sYPTM6tOz0rPxplBwcAkcm+PyKKSPXn0yI739uzd69dWzGRtrjZjk8Wy/o1zhIijvb1dNX0AQPky1/3WkumkrawBOkypMKUgZXrGvoURmJBxisUQQ8B91iQmNHEeoYGW3osibzag91GkubzGcyv9WfO8QyQRE170MwkoeMYqjQPFHOuN+4SREM+JgAQiH4oFGxFozySUSRcTCoBy6WydK0XT6c+oZxq6MU86uFxPWHo0YZlk2ir5kv30kx/b0sysZB8UdUzD0d9RJFKUUhNoyhXAKb2GUMN4Nmkwoun3bWtry7bevhFoxyBA+i/er0AZp3VTM6jpDGexhy6FXyEGz01rfqg/j3uSzo/AzoiYux+BvM+UZbJ5NZLkIk+kCrZ7cGRvt3a1X8Fk4DnHiGd+YcFmaTprNZuerlmuULLPv/jKjqDE0ySF552SU2IVPR8+1XRtKkw3N1SKTeeYTSIDvXDGylAteiN4GoBkDcE5XFObG49EiTWrs0JovqDCFnTmUXxTR9Ck8b2np6d8n2cSpUkjk/AJgY4CNNNpAQ54EwCgQn8GIAVU0HSU6ZCZmk8x8PDsUD0Tag7VF0Pp/YJFhzeN4VZxD5STiFERLADJjNx8juvDGq6USwJSZMYp2qt/tWqX4dAal3W7YJ8ejWxyckoTTp35AViP09a7QY6z67TH83+quxwwltQogNs6B7hf2bRVqzPuFaCYraEdHR/Z7t6e3NdTmZytrj6w2sy8Mt2pmwCvWTPdHhIZgHpqjKHqDHe3BbgZWiadtNpM1T795KX9/S//zlZXFmWu487MnmisqaYmne4Sz59p3Jh03iBrgtF31bLrVlP53JhQMumELcWAALCBuoMoKPoPBg6w3Fir84vL8vaAXo8ERA0zjA5eK5Pv0HRKzqQUiOAercm1U9wVoomfBfcYIKHVtNPDPWtcnMoln3sPldh1vA6m+QSfYVlCni/U5h4BCODqUSfu4xJYFar/XZ7HvuF/zmrKDmOCnoLmU0khpF9Q3wXGoxzj2cPC/hF1yzSLAB6sbxkCiejg7DfWPUC9DFyVL+8Zn3wfgNyLy7riW5ot4pJYs31L1KbKIyFM5PgUi/b8+XP75JNPxGtW3opcNHG0pPB03i9cbTkr3eP689ZZ7OUyobiBFhtZrIFO5htmLCb8geJwUA4MaHQY196fUkYd5/9q2vmDyWd4QCOK5WhOQQ8VN1Ham7Bp3zWfXi7GTdZ/vysM3bDHC8DYAEdUgYf+7PTU9rff2v7etp2eHlr76lJImvPvvXHVxDLj+kxotvFGK0+yeSUzIUbyOInFSWc+F3M3/et8Iwh6PqGRzqWW8D3qObXRyONLUy4+Gz2Q06E72jl80prxcNdJ9JoVUWrJUvQOiabfJ4lOXeyr4aQJldPpoC/0F3cbEIy9o2OhUxuPn9n80qrTjmJ0S0DBNOF2G5yx+ZNjET7x1CYm3RNOkFBIurp+fB0NuHSI0UBJbA5H8byRcn2ro7BeaEiQr+lREKKHEG2J21sh6+yqo/VWncFaPB/0xl5kChWHhhrySz3D1K836KkjiL4Bw+QFVe90yLfqy4HTJjLi/Ucn30hVkRkDrmJXbRU36KEqpbKc+tzJFgQOw6EjgRdMKkqAOImh9a7bofH0DCshuLKW9/gNaV+iqcLYnjoEL4em0xtO9KyezCxwCBoh1yqAFTy7WYxAQH5x3YO5oJ+Gw+PIur2Bpom4UzLlvLhoiAYjsyKCsLNZm19csIcPH9ra6qrNz8x5BEUwpYCuxveUZjkAOdBY0c5wUO/sbCsWBW0UdKwPPvxQjdarP//ZdvZ2PcS7Mmnbirtoal1xwGH6xPel4URzx+thEjhTq6qRpCkADALUebz50KYqRWV0nisv61IFn3K/YhxS+0p0WyZQrnOhobzTjqu4C06QbrzhmDATed9RvCMSChw2Pvm6hWfMt6oIYtw9C+OmM+iu4zQFOiiHYHlqKkwIoRkyAclZvdmwC3TxwYCEw4aGhagYptJ//OPn9sUXX+i5EkYjvRSFnU/zXOsMi8UnmYIo5B4+oTxVJvrSMEPT4bnA+Rn3SpkXmWUzKWswqb+4sM3VRfv0oxe2ubamSSdNZzYN9RzDshsrTk3a/DJaxZqm3xabTnSjMhFiYu7sGS8wo7XFHZVLdDohyuGgVeOJXqZv7fMz23n9Fzs/OsCa0LpXV9ZotUWDpOGcnJ0RvZamE3otAe9MJjjXACXYDwChOMsosrwY90M9loA0Bq2rjpqO0QCafM8myxUhxRSkXH+yYilceP0AtUxc2T8BE2g8odgmOZyhNPWcgTLocUb1tb5XiZTBmh8N3+WZnV+ca9/gv5Wh1wbc7Fi5ghQAI5SkzdTKVpuGvTK0QiFtM9WiFbLowpPWbd/Y3ttD69QHVs7PW6Uwbalk0RrtW/t+79he7xza4VnDqnOLtvn0hfUBmEZo0opWKU8JrOS9orc8OjpUY4k79bu/vLat168tMRjabGXSVmbnba5W1ftEZyhjHtYd7pZZIqcGlsxO2MLigk1VJ51WKxO7kQ3QBfHfXQ+zd7qaszjGjWcAprXjBZMvZepKdxZdXIOAIxYoIlf4vp7lPAkFGeY1nlPtVF3OyTh95KkVYwAzr1RCzWZ/Imld2ACNhnS3WqvUFmgd+dlh4kO9AWVUeaBIfYYpUZwzNmEfPX/PFmpzagJpetGUAkTL4ZamnoY3xLpFE0LWUwxc55FQzdS78abzzRvl71IUesMZ2AGhcHQn2AD+B+BsbEYXhC6RYeESCUYo3sz71MKfNU8w8PpCTYz/QayY6dqMzc7OWbE0LXrt23fbtnd4LAbD8tqa9Ltk8tKAEjfBpJMolePTC0kqJGdQXipTKQy1vHDnbIsxFM7w8SdwPMigoQ5GkHFfpfCV2UxourwpGcqMULVFmHSy3mj4aPYB1SiW2Y8qZSZcroWTfvvy0gHi6WlN2H2SDsWQM8/GDSX33A3FhgIBodjytXLsJhGBhkdxHL7eqC3Q3tN8xphAucwjown7TpxU+j7IPk1DgkGW6+VkbMSe0x94Jnap5BOuELfD94lNJwAH+xZ0bF47exx0cz8QgkdR6DZFThufYj+cdEbg3d1m3d5Q/6N5TqdsZmbW5ubmrQqQn05LjhVd5XP5ki0ur2oNoCuEXfPm7bZ9+dVf7PS8bmcXDbtigmu43HsmPN+fQQNsqafPHtnf/29/Z+89fyLKfgjtca0mWk41nZ5XrhzbkMt5y33vXFkfgKvdUEzJNYaOymhGM+tnPPFjU9WqTVcxSCuEpjMlSvDy2gOBpDAd6B+JjSPbmNqHplP7j2p+d8uNgyw9a6E7Z7DEnyegRQ9v1QAz6bw4Ozamsyn+Xc+dm0cpsi00sRqA4bytoZE75cswU1Nxn5LHeloDAM4Z7T8+1c4W8GhAe+21F2CbS/ncO0ZKGNZ1OFNjdjjPgAz0ul2d36J3yxPFew+xLUMKgty2YZ+EjG2aVEzhqE+Q58HIotdLzExXpOkUvz2XsydPntiPP/1UBZs3H4H3mwg836idw8hBonSyCr3Q581VJsnFdJQ4XgTRBsLU86+bTj4nusayyd6nxLrYPWoD7+gfobccC97vN54RJYwNbMyTiZPOuGmrydEmHaZl95rR8eQhTOm0SajxuBPa831AsdB07u28tYO9bbu+bqmwI6CWxYKOKeb+uK1xCIkNhhy3PaJTGP2j5buVDTRNBtMTpySGCV/IPJIo3leXIw0I+dV0eoi503LQn/X9QWABhOkaG24kqICuxkYSDQDucaKDSQ/gzQBIGjpQih02LATncRqOlg5nS3Rmh6fnMg1Y3XhkC0trli+UZTwSc3rGk8jgKhipOeMm36tzR2ooejnowmHCnhkzJeM68NFGVOU6quwUW58qu9bXkdtY7AtlCug36JHcQmnyej3x2/Wg6IEL11cTDp9OqyDRz/A/k+fJxI8MPGmXoIR1ma6i1+xpw0xni2ZMSjBIcQ8+b9ykjXCKEgY656en+tdJqF64a0K5aNft+GhXTaeL5rOWSjItaWqTusVWOxQX3vhAsfWGk4Ij6oDcTys6DnrzHY0jomlE1ETLdQ5wRG6DmHmVNDmUg61QU6cQQ62FirInNHtbTSdh3yCWMRyY77GwtKimc+PButzWoHLrGoCq0tSKYpTRYU6zCZUVnenx8YmdENdwcKB1x6T10ZPHQsnfbW/bN99+q4MbNBoTCpqJyuSUXiuh1DTJRHKwWUN14mCHKklzL9BiNDTAnA8/eM/W11bshjV+dKSQZg4D9LNs5rfoeXDEvcIQhLBvL2L9mQsirlAIO/U9UsCc6hRXJ+s3ujZ73RC0uLpvATjRWg7aqWDyEV2GmRBzzShm/VDPOGWtXLHBwKf4TMKaFBOY23DYyd02Z0V0Z0SmdLr2b3/4o/3p8889B1QvL0xDNDRwswaeGUWVAFzoXrljMYeXnOCRUOSzThMDxR4MFXVBk0zBowO90ZAj6wfPNu3J5oZNopFKA0R4JiJURJpOtDGi52PQpZ9DU+tAjfizkUobrrHrYu85YYeJvmfzub6TSSf60evGpe1vvbWTvR27JZc4GNX00avXpmV7n8phJGRiabx5+1baOAw7WCNMj2szrCXX7I2phzH6S/s+2rWObPS9SL4VYwQwlv2WZwbEHFMHXVeMHGQW4S7lyu3EIMzQ9UCpbztlNJVR0cuEfmVt1Wbn5sUsgbK3d7Cnhg+WQVMH+AVR7lYqZ6ShzmaTViqlrJCjPehZIZ/Q5HN6Mme5zIQNOjd2cdKw/nXCClkmklXLpso2sKwdN67tu50De70NkyBhm0+e24PNx7a4um6ZbNEGUDdCk8/7oDGieIChsb+1IyMnuxnYysysrVar2s+I5mF6JZod7px2a8N00pKZhGXyGStPlS1XyKkhFRU2BM/z/GLIJP2zgMOYeeeeDhQ6fsb7XieztHv5xNrz9LAFyYEjbWp6WYM0gjSdPFtcc3dx92gpkHkaBZplMUEoqnDbJpcRanwmJVOqJiYpoekY4QAe8jlpml1G4rnmapEAi/oeW5NLZuzj5+/Z8vyiomwwDmK9CfxTb3SrmsKbTve/YDoL4yhqnJVvGOLP3r57a9vvtmSIQiNCoyb3Uk1BHLTxhjPUOUEDFpkvDmI7TS6yzFx3FaYtATjn8xS1EdgskfUDMMXUBJo8zUa1Oi+g9fjswt5u7dj+0bFVZ2ft4eamGk4mnUyM0DcWK0hx0K36z/N6Cn1vU2AgEhgylDkboJHCxKI+UBGv7RiQ2gHXsYAhgM4alASTJD8DvVHkWZWuE8MppoMhdUHxJfK7yHqMU77gspiR2cXFheoF7hWf782A69r00Xc6IuAJkRsU8AD1PLfcS6ilnGWA3crCDsVrNHthn9HUXc65aBa9kfYGO3igRLZYcOSnbpEEDJOhayKpeqpVZAoU8hN93wq1B01BSJwg5oVanQYVMMM9NRw8HAN944olRkaFE07Pkk84Y3ScJm3sz9KqwpYkGrAWzuO89nIanUplWuwpqLVofqGmnpyc2e7uvm3t7Fmj2bGt3QM7OjmXJwYrAgCEFcq1WVpetM8++7H9/G8+s9q0x2HpXNfrp+m80bQQs6fBIIALTOaCey1N53WrYdeAAK2WdcjcZQpN3BVU+tSE1ip7LgMiDdwC6EqDvLK2Lp0ybRV3UceNmk43WaL5RHMv+jnPr851HxL5BbvzIkhgDiQH2yu7OD2y85Mj0X0nWB+KfHTAR34gyHwYYjEY5FoqccE/qPuCctFrvQCLRmYHNZVcqTXdpOFMB5NBl+/RY3CWMyXnc5XCEGnZAYzm+3L201OwP9YbTWdVBCMiN+z0HE7tHWq+PW6Hr3F9PsBvS9p9GtfEzFTZm86gpcTS+yc/+Yktr6xIAzUO4pWWxN985LarkAyCZS42KA7jfeURedsZ+8PxMhZyHTbEiByz6YiyG0TXcToZ3Wv1AMaC7wff0TdMfx13pABNvKQDSXsQLoGpUCKCVbTz5MPU4R6JIU4wY0MUqbTRsMeRwHs/B8Fsu2WHe1v29s131mwyYXEXrW63o82GjcedcJmU8mDfhgeFTwuB2JpCDpV/p6YTyg/UtIjCBiTK9U2RDhw0jeigYuYkblUUOHDYAQUULg0aRxyDO2oxHWByCEpNc8H1Qd+FHoeJJ5MqXi8LC3feo+NjoRxcS/5tbn7OqrMzeiBb1x07Ed0WRPOhLS6tibePS2kyGUTMosuxebjtukK1w8pQ9lLYyGInGcgcwfrbJ3Lu6MqkPbqxssl4Qc/9l4xFNAQXOEtMjVtqcD/OJD3rVRSA0GBJ7xjWgccBeBi9f06grnLQYuYkdz/XFNF8+qHn6BLW39c35Fn1tHGi6UzlipbOl+TSpk06ZKzyZR7H6eHSp8fHdomGMTkhN1FMhG6umnbTbdqgdy3UDl1nuZS3235H3H8mJlHLiZ7TscBIpQpW2yrIPH9Jm0GgH2kiqqmcT4gdNIIu488xRTLZg56p6eZJbublUTDcLqjaW1u79t33b+3o5FQOczQKrg9yI5va7Iy0ss+ePFEEBSYgyrxVnIffG54Hiujtd++EwEJ/5QCFzgSNFnSMBvbB+gN7CI3v5NR++/vf2enpuRBUzApA2VfXHviEg01QbqrXWvcUj2yAUzi1iSbvaClr6f33XtiL50+10Z8dH2lSQHFWhHaSTOqZbV66o7MbTAXXbTlz32XZhXr2f9F0epPvU9K7vTAWTQ4/xYM+iEHDtNkdplNOCVZGaloTR94v1FqMfTrXN1rTHOSAP8dnp4GOyD3zCACob9AA//CHP2rSKUdCwBi5ATodW6Yg4fDS+mSPUJEeTNOUYeiHDoCEYmiyWWmK0DxxkMGSYCpx2722bGJkD8mh3HhgCzM1KxUcQHMjqQl3s6zV9D5ookdMUFk36CMBqzAT0nT4nl4/NJ3RDfiOleIFuBBf2dH3rd9p2fHujh3u7lifAgt37lZLhUVlakpNZzqfkxvvwfGR9Ilk51K0s19Aia3NzMgcRYd3mPDEGAnuJGcVQBNUUABDzi+aTlBzAacAN8GwhueLvwPEc+M9mC4JNZ2ckq3GpTSx7P3zc/O2SfzU6orGOax/npFv0Int7UoicXnZsHabiIW+5fJpyxdwIs8JUEkk0H1j+ACN+saq1azNz2F0lRaKzrRzOEhbOlnRpDOdKdlgmLZhpmiXnYG93T2003rLSlM1W13ftPXHT6yQn7Thra8ZijTYOeh70Omig7abvvWYJF91ba40aQtMjqS1vZURF1reerNpiXTS8pNFy5cLlsqlLJNPWyozYV3MUSji2dvxeBh6scLe7Fpjj0XiORJlFa0tkwa0k7fO5HB6uKPsKvbuTfP1Z55ZASj+MW42aUAzbtzH89DthIxuURZNABdNMEZUuAD0UgkbkT3LPeU5wuNCDSdqWy8+tVvI4TPQUgEahmmbGCStkivZpx98ZMtzi5oaz83Oimmkho/3H9zOmfxJn4VZSHgOVdgFEz4KUgq4vf09Ozo4FHDX6bTVqLGrELMFwK1sS7RXqrccaHJnVK+PYikTJ4i65jINQR7kDZ4blSh52/OeQ4PupmXcw4zi06BVTk3PaVp4Qgbu7qG9291TY/Po6VNNPGfmaTqXbHZuQZRFRayEhld1HD8vTHiUq0jRzTQPsyr0d7EZ7cVJkLuDej15F+miZjvIHPQ9ATDkqeC5jTRtfI1PGNNiOVy1O9o3ca8ulstyROc14UQL44X7RF2q4UWPKAmvqaIBodYKunvFTfSt1W75zx2OnGoL+yb+AgAOdHGx8YpEAeGtQSPlxpO6/+GMDsXzmCUj91DRRzHJweEYDTemLmlvIDQgiQ7Ed/Wq2ASBFcBUkn9xs7Tw3ES/jVgTx+9BMxKr+UirDdNu9l8NBFgXkmwUrAywWK2qUQd8UzM3O6fINSRIGHFhwkMUGrUE+t5Mrmjfvn5rX379nfZWsUhC3Q+9/6OPXtpnn31qjx9tWBY3tlucwblebJU8/2HSiUMxjadotgMZ9PDnbrtt7fqFN51QaxtNnfNOe4YtlbEa0oq5WTfyUqJBUvISsmaZdHJesU8BsmN2BM2W1zn27qAlDRroSK/VRRYw6mZCcjLH0JQ9r9ux5sWZnR0f2nW7aQnczwPL0qe1rH3PLGZYIidtDeLctNAn0n7z/Ez0h1raXFhWkWJNVFcKM1Ofrkf2ID0G504ug1s+E08kgC4lcw+QQNGW/wbATFcmjZd1z7Xmc5XxGnxBqDnZO9R08vqRugHQCaT1SBpqvMTsVGkkW27GsZmsKHE/+9nfqNjDKWr8g4mfUDBs0AREhy2hjRQxSRVJbj4Sp093+oH7lj93TacXXRTGUAViYG9sOj2uJEQx/NXEMzaI8eESjS3SacLDHae3bC5Cu4K+bZwV+sOeeIxCRdob3096TIo+TTB+OG0VGqvIhSP7/vW3dnx8IBoH0yes7c9OT+Ti54sixCxMYCrkN5avvWq2ddiBgKPpVFgviIS0Wd54Oq0XOpa/hDH1ITR0KvrDAwpqzBTPcxcntAE6ZSdmeJHTmRLd0N1y3dK7XCyPzZuyqbSmJmyUUCNAXGi4+DyE87liXgcs5ib1dlvufosrD9R0FsqTKv4nUqCz7sTpjRcPK+gQRW3I/YoRJoG+RmPp5SaGGwnpnNz9y6ksbiPNQdMPG7BPONn4lJUUcs1AX8hF5frJMVhIcQiX18GNBpPcO9cQ65pxYAzcZkGOosGBjDXgdBimYBwM3nTEnystp7LZbq3eaFujfW0JrlVxUjllTIF1JMYBGe8VBJ+8SzjvZ+fK72TqBtUunRzafG3KykUs5DvSpKENgtuoAAAgAElEQVQQRdPZu4GKfSX6BmYkSg0NdCIPTmaTDdlIPadpKFomcPFZwspxjBMcqOMKCXf6Mk0NNKjFxSU90xS5zvF3rQX9JXTNre1de7e1YxeXnlcooyHpi53nn8tnbXNz0z5++dJWV1YFZkjHTLOJEYgmQEnlGL7+y3f6PQa347D39u1bIcTQatfWH9jT5891OP7qX38jx0Nl4o1G2mtWHzwQAocrH/cItDkGF3OQoN8UJQWgpVwWjRmXzcdPNmXCdHZyosgKdpoyUSWJpDR7uEPGpjPuVyq8pMPxJjvMKMdaTqfThso35iSKIjQWv4wp35F2y/twirhP83hW3EmQGCo0lxkVdrw33P9qM7OWKxSt3mqL3gpIwHuGVkwBz72iGGQvzxdL1mhf2e9+/3v75tu/6HUIZFCzC50PZzxH3531yzQ+Ou6Gz9X0HI2c6cDig/sts5duVxMjXBP1rHJYD2+tmsvY2tKcrS7P2XSlYAVMm0Dg+UC3XqmIfsprHNJsQtUh1y8FO8B1nT79dVQ9ngGigGvPC6HwgUKoTxL0PNBBfnFyZAd7u3aNMzjaXALAb3paT9CnKPJw4j27OLN3796peOdzmNoWSgWbnq7qc3X4csDHBjwUgezpgExQbCk+2ZcwnoguxN70EyFGLq67kF7fQIPrhxzmhGjc7G64V5+dHotm//TpU3v/xQsVjqw/tJDQU3dpog+PZcqAczRvN0tEWZbcS6aQvjdSqAzlMnhlt8O2lfIjm58r2lQlZ3noWHqQU5Yaks9akBbfJnI2t7xulZkla17f2lmrY50Bf11QnE02g+zCY7vgPWGEpvitVsvOjo6smErb45U1KxMIf9mwiXZHWlW5cA4wY2nqOoN8F6ZLVq5WLFOEtoqWNykNbGw6nabqeZtC+mnCAAJH5PrSLOLc6FRINaQ0m332asBCb6hiJJuidtyi1am1MjlLqpFT8xnM4ljPojMKFOVCKvZezymavGMMYWjoJhLWn0jYQA437Of+O7RtytbbZDRd0WrVPeHWsM9nRilNO8u5in32yU9seW7JUqMJmwWUKRI9lJIODf240yV9YpJIMSXKatop6l6QZ6BFIwsSaQ/7Jc0/exYOyDRo1BKYEkJ7HwOSQqs9sscNYMIzH41I1OTzGlwapIL1ruTR9+EZ194X5DO8Ns442CZkK5YnayrMORf2D49lKgSLgXiklQfrMhKam18SbdwNxJxlJEBABn5umqioFF5rcKhmosm+zbOmOlFSlK4aURxIfcrrcRXuFDpUxrUD0tzXYMqigpgz0rVpEcC/ubm1drOtSebG+oaAJ006EyYXWiiykRHGM87ep4zUYDzn+ZREuuE87GuQPdmnU+yVUMjRYbo7ekxB0GvFZFKMKk6gkQzQaCgECIeOZRxPH26agJbokCqnfmd5qQkLTUPcM10SEqjJoUZWnSwmWPDWoIEKTIZoWunDgDspk9fWvid7heY1jbS9Ag1h8qW1zwM04P5aq83YwvyCzCjxX+h0u6IeAzxmcyU7Pj6zk5NzgfPZfMn+8Mcv7Ne//YOdXzYc5mAdVyr25Olj+9nPfmrPnz6x6nTZJnD3H/UlTwBEpp4CnBJbLdSB0nPCmMAgqI87+KUyMa8aGHdeS2MPwwRMhXOHRnl6piqvEtY+AxnOImrH6VpVk3ro4jSaYZtwbSfAl5rP6G/jtb5H+HltGplpzsi5lRQEt3fOqk4dI7Z9sRVscKPz2KPuPD+UJs01wbeWy1LT5saxlfwhRjq6bs3vp/dEzAmS4wFKOoVbsXuieCybu+ACEsSmE9mHkjVUf0T2w92gDSCGxhEvBMBQVijPjFy8hzxb0NjdpRZjJowdaTwVP4TET5Fz15aYm66MeJA06cQyfmnJPvvpT1U0QpERLzxGp2hyhoORI0Wy2g0ID0UjN4piX5OtoC34q8HkeOIZCFNOo8FlLjSdMaszipsjTeB+c+kP2d2DdH/SeX8Syeug4GQzExKgiYgXgELIo9b0DgzylyvK7X0TJb8Rf/1zlFul2ItLOz7aV1Yn8QDX1207PzvVpBBESmgbuggZCaU02ZJYvde3JgY/Nz0hDjSccq4N0RY0nzROd/oEp+xEQwE5oEHvEe0E9IyMLxdGcx0oeGjGKBS4TzQrFEByqGXCiW4PsyVG7FApY3A2Wqskmk53tGWDiyiLchvRaNnQuojtyffMF21xZc0Wl9cU7ovlOB+abAVkFDRJblii7/nGzAEfcQL+2zO6OHR8gseGQmHMgezC6mDVHPK7/Fa647BiM2QnzmEx0nWDulIiJL5Y0tRA5hOBskERxASP+yyEN1yb+Hoc2cHFGGdWd0JmU1XTGdaGNp97H+hZGq2O3GuhC05k86KdqIAOE1lNcWR2waTb1z0OxhdqPNtWLmRsaX5G4fYTCXQYDbu8OLGL82PrdlraQO22r8KOgxnHM88ig36EZT5UIkAczzJVULnoZ85QUD5nmEhK3wu9TFPhlArltfV123z0SEAQFvCuaaGw8wDgy3pLBkI7ewcyU4GOAYLpplb+zHDP5+fm7Mnjx7b58KGmndNTUyqgQFgVukzOZr1ub77/XtNeDg42Q/L/0HSiAeDwWl5dtQ9efqh8qd/+7vf2r7/5jQwecEhk/XOg4c7MxowDIfeVKRPFBcXM481NaUp536DVFCxc83mu8eSkTAXQI2K4Ai2wQOPaatlpCF+XBiE6y4YD1s0fvEgQvTnuHwk/eGLj6X92HVSkkDvNOk4a7iahd/uWo4vsNzAeuGaAAQBfTDgp2JgsQC1m2suezWGOdsY1RY5wMuWkAMBl9Y+ff668U2W0xRw2HRA9Nx3RXoqW0s2CIvTN4UnhT1wBzwqvQ8Y2AflkrbGG0IaIysOEYTiw/Gho1cmiLS/OiApFpEyhUlETzGvCSY+mk2d0lGLC6U21AuYBqeSAfVfgjPd6TY5lFO8FUzjQBVWxQHn2mcI1Lu3k6NDqR8fWI2qgP1Bjw77JFANqGQYRmBts72zb9s6WDkTtG7mcJv1oozSdF8DgoJ67ZTpdln0PWjN7K6+DSSeFLOtO5nNq0N3CntcPjZRzk+vNYwKoyF5HAcSkkwzKT370iUASmgn2A5otnHLRYR0dnUjuAACgKApirWyouCv5T0CNVraelPxmo45lUrdWKprNTBdlnMW+P+rRJWFikrGJTN6qc8tyrF1ce2TDVMG6o6R1+kNl0MGgoSA/PT7VGQUjhucHR1qAsr3tLRvd9OynH35kzzceWePw2K6Ojg1RAUwaXBph2ZyentoZDo1JKM6TVposusYoh8aTkHjOhaEchXl+fT/3plP7MnILAAE1UjldZ/a3GC2gaUVk0ITfXW7Cc3oHnEuuAWuFe6qpJ0A7a88zK8UA0ezAzwSazr2jQzWd/ST9etJuobvLyNsdbwAvBjgLRzlHpGGPkoqr4dliyslHPpW3n37yU3u8/sgmy5M6fxWnRlPZ95gXmimKZZg37N2T1alwbgWfhuFIBR/7cqvR0rTmutNS04RJzOnRsdbV9GRZZzuDAydDOuXWuN7jeJFgvqM6xqM42NN0DstIzD0A4iSUptOfBzeTUe4iGvvJSSuXJzXB4txvtjt2cHwiXSfnw3sfvLS1jQ2rzszZzOy8pqKFYsWSgE4xu12u+6HY5TEPpiqAzxEUiCwRTWA577tdeSOcnhxr2qs6AWCHrxmPCGJUFVRY3qO7yEe2m6cV9BVVhAxk/cEDUZ69wQd4YLJzqToS80XWGpRB5DGc4ayfaCwEuKvWjAm4ora8waQu5llmn2GPZl1G5pX8VGQe554pgMnRvdbB4UAGi5GMgSmoMjWY1WgfDMy9H9S/Y2aeMzbEcglfLxA8TMj4XvEZ8gmX17pKvwssE+85IxjIpM/J2Z4TD9sOADsrM1IMwthDi8WyGk/o1NSbzTZU+2urzc7Z1NSM9uXra0wIU9a6urHPX31p//Kr38hYiDMA1/TF5WV7/4P37Ec/+ljmQZJqGCZyAwfdNZTwybc0wdCxmXICngCYw1oY9KxxcWYnB/uSM8AgY99VjieymkJReew0npw/XBtePzUb8T7VuVmdG9TaqJt576wPkWuovaNvQ9AXC/wI0TfjTEABfgwbcKjFxbZnQ1yIBd4dWhMZ28BzRf359Ik8TRpMQ2o6Gs5SeVIL4vKC9ec1vow11dMEOu8Y+KZmYyKZsHyOQRZnfDDpCiAPuvJMKmsZnKjxGqBfklYzpGME8zbtd/R7/YFAGOoNptZxKEYWcoxEoV8gKod6gz/7edn1LFTqqfnq9IjNXfbg2Yyc6n786Y/tydMngY4W+OWRyhj0bx5wPtJDDj2Bxk55XjmfzHmZ5Rv5fV1TbEJ9NBzQFiZFskfvqzkAVRo7arGo7/PTAyck4C7jnvZ+U3qfWuA6hBAuHgxV4kQ03pvxa/qr5tO/j399nPi6tsKvCTeZ1929akrHyWLrXrfs+PjItrffKaOMosBpdi5ElPU7UQPQnRAyM242qH00flnLyhreP9y11X+2EKhgH+2mNr7pU/GCQHDD+XvuBRMP6fMItFYOalu0KAUky/WRRZizIu6IAfHAXChSXcTvTjiFiewdBxn8ftEI0DTQeA5kGX9rmXzJ5paWbXFp1SqTVRW8FJDRERZKqhgGCUALaFSxYIy2aN7ouyGOaxRdSAYq2XP7ax0YTgt02omjA86uC45y0JVBumQkNFQzxQEyPet0Ob1uaYKcEsHXemYWr88f2nhvKWy4d1xPPcwqJsKhGyBgd+ySil4foF4ttJ1dKB5DNxMK5igBy/A1H8K6RXcOVDGKOSad5DeV0DwV0BphdT80goyPDnbs8GBH1BChwDi20UgKGQvTX005fIrqmidHRF2f4lmC3FvFyGiC71McGhcMMWjWNjYf2sbDTa0lNEOHR0e+eQi9urXLetN2dvdse3dfon9//17AabIQYmxAwIhLIQf15Qcf2tNnz4QgC9yimUqn5Ra5v79v+3u7us80+IeHRzrQNb0YjdRUvv/hh/bg4YZ9/e239o//+E92dHQs9JjqnUMpTnMxuwJhg0bJnsbGCN2f5hIEj6KVpYOTKtM5dIdQ0VqX56LVThOfkMk6EADCXa+rmFExr+cv0C3jtFP7A0ZrEakKcTZxdOglSNg77qgqTv8Pbg1j6mjchXzvlHujKLU5TbVkvpQvaarA5LPd6crVV3rrYkmFO824qFaB5oTWlUOCHMqdnR3RXLj+AIdMcUF6KVoBGERRDPITmiwxQ4L1O2APzzCvg8IsukfruqCTZf0od7avrLH8hNlkuWDzM9O2MFezSrmo6SLNMpofnPRcU4QhGR/OJAAtd9fc+9rOMbVjzAekCdEwKVxHTQQEQYMi9/QcEUF0AfXw4lJ7h4LGR0NdzyKxApmMZAj7B3u6PjSgfB7nmJzTOYOYvASAMDJ12COVlXhzowB4DmCKyAo6W5k+uCkfZ6nnqUHTgqqJkUnXYyES3nSiSRpC9+tei2r53osXokQy2US2wXkC8FWvX9r52YX0NARJRPCsN8AVGJt7zYD9vAX4MPwWiOEaWKmYsMW5qpUKOWc4DCds0EvIECyTK9mjZ+/ZBx/9xMrVeeuOEErlbTiREf1thOauT1TWrh3tH0jjTEPE9JIG5+TgQNqo1dk5e7S2bunB0IqWtBko+sWicuko/ohNuGjU7arbEbU2X8wqN5Omk5A9Xj00VZyp+WDdUUACcvmE71ZNHl4EnCluaMe1pvDzvV5neizIQ7GN2QXnZ5xUU0TLFC4YqImJA8AbIiwUcabGPWE3N325Hh+enVgD50s1nAm7TUElRHcMvdbPMmJgaD6dgnRHe1PTyR3rJy15O2HFbMF++qOf2eONR4pPYWoLYMiz7k3nlTfTGN7xbN7cKAuYpo7nx80WJ9RwnhyfhBxIClOPCCNmbHdrW/phAT0wN+AfqmMIFFSarntNpwM3QSspl2DOiJgbyb4XjCSjpjM4nlOAi31RLIk9QDEctdndm4HtH50oi5Pp0AcvP5YxVmWqapNTNZuaqlmhXBHIxffRNDJQO0UbdI9UPc/RyTbqHN3BGFoldSGu9Nd2eLBvb15/r8mnrie61mg6JETQGWmahkkjF8BZnZHUbD0ZngBOPnn8RDVDrA94vjE74qwEGGK6LuO283M1w9xDrdFQg7lUJWSfosfN5uQrwJv6y1++lbst/yEAHj1oODsEXiYTltVU3htEvUc/UsU00CkT1rnWmYbXYZgix3qfqjmfM8qvYi3ON/LnJEqIvOH3s83rx5BtGtgwDpoGaq0YJ/5i5EsR4C3Vx0H+QQ2EgdDiyrKYH5zRnEk0S6xf1VupCdvYfKSJN2uZ5+ymxxl1aO929tR4vt3eFXhBpitZ1M+fP7OnTx9brTYlaQKTTnKIodUycxV1WlmsDjq4Y62DN7ewfwY9u2QItL9nXXwxoCUDsgDgJ3yaCq02DxjJxDlBbmtFZy6mV9MzM6qP5JESZDG8f6WZjBlCro/m3ARgiPfBPWNwHxLnXk0wTSfxLSOAyOuOItvq52d2e3M1NkLiLFItj4EPvi895BRFq9ZmVU8AQPZuvN7lPQuYlumfzzs1+R8hVSClIWXVSdhmABvBnEuUW5pLvoazyE0UaTqplTj7oqwwytSiWz2vCUdaXpMzCH0YGRmCrCv2LnoPAYNo1YlkkQ8CTWet6pNOHqBsRpo9ENcXL54Laed7xixEbyZjcU6hMhDnnh8WCyRobE4fiBPDkNF4TwsZ6y1nnXlgqI/F+/o+UVd438r5fiM5Hizco9TGpjCi4vFixIY16j1is+JNVKSqjntXb5bDa9VDGJreuJFEykak80L34GCdSDqCDd3j5PRIBkO7Ozt2Dk2KBkr0UM8JZaOi+KDpjOYSTJVzsh92t65oJiJdrTj+914vmy5Tqlxe24uQtoFr95SFg0uiGta03GtBGGhuEZ5zmFM8UzzGoFmhG8Gx1qVeAVAgaBvtAPpQ6K4pt2+nadDoPqg9QDhnFwl/XpV9Oo6H2ogCR1wOu2xSmir+VdMZ7dApzmMcCEjRoCcarVCp0HS6voQJn0+L3L45CJiDPo0mmAITwTIHB06Qs0u45s2q6WEzUwM8tgH3aafnlEW3Nxfwg1bysNB0UTSyMTPtHNNr48ScppWmE3dXQnZxoRygX4V+5VPO8feOazZQZdTwhqk775cQ+VTi1nICHjwoG6F8s35qu1tv7fL0RPQMpx+5xba+jswuTTtDEeZ7oF6zG3K4LpaDUtz9kL3JepZhFZTkUslm5+dkIkZzQ9EF9RA6nTsZQ7lt2dutLU06O11ADJC+SEF3l9/4XPFaZmoz9re/+A/22WefCQGlYWFdsk/wmkDt93a2VAjQeL97tyUdsZz6bocK33764rk9f/89USR//4d/s6+//kZ6PHQkDzbWBTJwuOHGB32HA4KDEQdB0PAqhh2TFa15bnOr2RC4897TJ1Yu5GXQVMzkbAr3Pw4dbZpdFXenJ3daSfdx8ANddGCu57gncu2TOHWa0rmRR8zq8/0rgC8BPGKyJuTZeUx3m5CMmZwS6M5zHrQOrRYwB8T4vE6mY0PP45Onz9R4Mh2WUF+mcACAeRXl0KS5zkTNcI3YLyiaaByw0SdGCGtz6DBcc5pOfra7JQ5s2OvpfHAgy+l+Mc+UlQ1FEIfAVhPwDR1ySs3m+uqy1aqTKn6VaRpQcCKaQL4VBZHJKzIlgy5RDrk0BcGIjP1XYEZA6LU5w6IBfHI9kl9tmk7P44MFgI4HjUzj9FyTHwEHvC9RizwGA4CUqdrp2YnWONM4WCv8Ow0nDXGM+Ylu2dohQsYt+yqNFAWpIqgqFTdR6NP0+33z4GyKGM/yZE25E+hI608u5uzZ1x1lyT5+9EiF0tGhyzQwUOGAV+yCtJTQTTFwunGqErQrHfZMnnxG567WsDi88SzmU7a6PG/VyUmfvkJntqSkADSeT997qaYznSsZ/Il8pWaWztr5pWeRsv20my3b39q2g51dR+pHQ8U+nRwe2E27LUp6KZuzmfKkPX+wYRtra5o29TquO9M+ZD7t7dxcqShCzzmRTYhiCxipIHgm6yqWnJ6lc401KHkF5yKAnU91HR1Ebxyy6mIxHpqNSI12YC1MO8OU0ym37IUpATisa7Z+z/YMWioavImUJrRnzbqazVFmwkZMpCY4y6LzummCy4cDU+GcltkcmsqEJQc0nUmrFCr245c/tqebT2xuZlYgAGsbl17FPAC8Q0frwMbw+81rZeqCuQ3vm/XJ83xwcKgIs+FtcOqkSCXOZmfHLs8vVEACXCtiLJx40othdiJjAa/PPNfZZQGaNCo70hsW9yx3+n805okFKAAUzIXJaZxoa9p/iDxC74bBFqDkwdGp9NvPXrxvc4tLVq5MW3ly2htU6fv6mjJBdVbTGdhresxlBOU2fHruJFdwTT2vScwKNUlmrXrDvnz1Z0klBNBLeuLGTEFVE7I8nS0lEEo5kE7Rhq1ApiBshQ/ef9+mpqq6YgB5NKM84zTf1emqvv7i4lzB9/x8mB7RmCmqtRQfgiafvOtCUdpGaN0HB/vaazADc9mTxyBx7rEvYHLHhLogVpUDua7vjB4MYx2EX5ToWBrrh3tmirHxlBfGWKMZp74+pFDucmBA6ZwKme+R7eWadv9O/t78bgicDJIoXhznDE0aU2+Aa4z/cJM/PTu3719/r31qYWHRVlfXrDRZkVmPJnaslW7Pzi8a9urVl3bRaIlae3hyanliShYWBYA/ffbEFpcWPEZQdTY9A7pjPtzpmBpb1E5pgntqLKUH7rRFrYXNRKwX0Sn9a6djI39g/QkMqU4rvxJAiTUkNk5lUiZZ0IE15RQw5lwS1ZAj9xPxJtyvkIyEVG+FWlX9RBDNhsgUNZ3dazOyL29urF2vqym+aeMjcSVwiXUhw8vgGIvOFUr64tKKJsj1JikHl/bmzTtrta9Ur+ncysHcIGKPfupaQwvAktmZScukEx4dhJP60LOlZbc2cjZBVgMJziWv41QnhkxPzjQZaIZ4FHnwhOEOzy5nqZtrsYcTv+YmSPo7aZCRpNA831hiYaY24h/ZZDgoZ+dmlNP5/vvvS4vjC96LLQVmC1FxGpmLXD1QXbkv6OfG9AuE615MaTO+V1NpKQdHtegiq+ImPADRtTZOGF3T+O+72N5vMmMjqMfj3udHOuS4qrvXgcbM0Pttp7R+EbGSPjUYKt3LPoo/S3RGDlYOelcEqmBAp4alOY2nDgc1MeglbqXZ4SZD8+A6iLaCEBwUVSgeRTz8alB/n5540RpOChW9LuIVdRiygVxZfVqk6QporGhwPqbXTQ96EVAzwt1dI4NW0ReY72IxwN5RMKeIQH3hAGOUD/8/uA2yNghWruBIiUEA3H0OICYJWXf/4mAXrTW8zhA66yhbsD/XxMSRWIpGgnJviU3p30jDqLgB2TE7QKGQWrQ8gYqgSd64IPX6k83MKZgpm11asPXNhzIIIQ5ED04gHVG4uDDbLcC9UfDV4I5vHo4rSueNX9v4EZEdjkbpHNBp3gxkJgT1YqSwey8I7zcW/l7DxFxUluBSRwHZI0S+b+nkyDIMAlJ++BOlcrC7ZaeHh0Lx0Ewx6WQaLNMFhPXStLhJVkQ9o6OYyziYEvtadpqUbyKKSQEVz+YsXywIWccMiA0Z7RATtbPzUwX+Mul8/f1bOzg81rQH9goTKr6We611SgEh+tONVYol+8XPf2F/+3d/K8TXs0AntOEp++92YJdQS4Jr4vevX8ulliaJohN66cqDB/bivRe2sfHQzi/r9uvf/sb+8Kc/yaBkcXVF9/7i4lKFWatNMX2jtd9st0S7XFleklYdCjvFC5MantmVxQVp3dBZzExO2VSpqGKN5411hokEEwVFOATTkth0RidH/539zA8a2aGEbMBIxfZhpjh5Ye0EXbNMLnzarfURT/toXqOg55wC2HGkzeTzGujRIHKgWypla2vr9uz5CyHJFE64JvYDFQfKfLQt53qz/pn28gsN6P7uru1ub9v29pbyIXUmymjMtbcCAnnGANVkbOJu4jgQRzslJnYwU0CNaU440PKZlG0+3LCnTzY15aTIY12gIZdjZ6Wi4llgR66gYgWaD82npqgcesQTcQAG+pDn+/qB75fK2QdiKEDTF+UhgDCYGHSvrH3ZsJODQzs5PlaxyBplL6LYgC7F11JQYtLDBCLmGKPnpEn2iaJPJaL2Nrp4MuBnfeG4zLUliocXpmkUEwvOwpAnSeEP2OaGbtCVaTrTipKhuL5qNXXYP9xY156PIR3bNwwPdN93Z+TQ6vWmtFA8l7wmGvfokq2emwnhTcf6PSKh+tLxrCwvykV6qjLlxjWppNWbbTs7b9j88pq99/6PLF+aEmGtiC4vk5cmj0mV66Jute/UT0/FDGA3w9SMCdPl+ZmlRgmrVir2cG3dNpcf2NL8vEfqXDtLhMYPWvXgFvbBmbXaDUtOjCydS3rTia6eooVmk6ZADvmwK6DWeuamV79MrNxV1MFhps4BXbsHFEfgONYPXjwBgvqUU7tvMPfT38M8wkhIRd61TxBvbw2X9k7vxg7Oj63NxITzOZ3yqSYGCwwwAD+YII313A6C6FMC1ys5mNCks5Iv2/NHz+2j91/actDNizEVYhFYO5gIcc1jXh5vVbIO1QSwdBICUZh0sAY0wYOqR34r7IfzM6ufX1jv5tqfB+o21V8uRmMy5PWbA63eqzNlc9aPGvRQr2meFbSCHuPh7BinoE+JuUBRjps2VEgAMZpO6LW4155e1O3BxkNbXX9ok9M1m67NSn4DEwq6+O7evgwrl1dWffI3vHUHflFF3TGXF8iezesAbJIhC8A9DXVo2mEHHO7t2/evv9OeTbPB+ehGP+4mqugdXQOPWvL8w1vtNzxjAIw0nc+ePFWGpTfCJvTGriMAACAASURBVJYYAB2HTK06rUn06emJQBexGmIsSWDDaW9SXrLLSErFsk1OktmL+VvHtrapCV1DDkgIfZ4JN19VKhVsrkqKQE7NrCLbZFx3R3H2QscfAD0HccofCtg4yfRt0llIoevU13Hv3UTRae2cWGrgted6UzmO1InU2nHj6RNOEdECEIh+nZoPeir7OPvc0sqKrT14oMb8yz9/JSbSxsMNe/L0ubJBhRlRs/ZvFaPx7t22/dufXmntUDt2ej2tp+rMrK09WLcnTx4LlOOcdXN4ap6eJnkOojC9p/kkj5X6ESkZ+uiOtep1Oz7Ysw7Z7wxfrtr6N/ZbANgSjSX0X5gE9B+pCQFKqVTGlpaWbBan6TRTTnxD2KOC53NwelV+eWBs8oxFFoEo7SHKTuyvcL7D/iDaa0iNAqhEc9a9touTE2ueH1n3uh2aTfJd3VyViSIAITmn65uP5etwe5uwi4um/fo3v7HvXn8vgIz6B3B9ujopthzNeSGfsep0xabLBTn+dq7aOl8YlDnd2pl3TNVFqbVQI4ZeJ9Lp3ZwoABiS28D09Cab5lOsFP5M4x/otfy9S7MAXH3yqV5zYWZm5AYsHJQZBWN//PFH9sGHHwgN5uKF6Lkx71xYEqHlmJ/gaggaL+qL8/1jgyRnJZ/Rj5GZ2NypDotITRj5xwbyfrMZJ4z3f4+TyMhPF+XyntmDi7XvmlTPnooHVTAcirDU/W4z/Dk2yXFjdn1IaHzHU4mgR+QJ1GLvauMulXDqTIiaR5YghR2FjRo+TaRcB6VJgWiPgUIiFM+RJbR8ceJJ0xnh0zjx5G/YKEQVK5V0GLlTKVNo30j5b9AG0B+halcEj7e0abJZUyil4XGrmQRFpiAOgdqirYWAZWVWUiDiYpoMjlQdccU5qDP5opWgINTmrDJZs8kpXMv8IZbBDItZzapUiNq01D5qwhl3M7fkFxJL1hJoD5Smm2vlU7J5sKlowwSd1IHih0ps/Hx/dTrrcJhQcC+NKR9k8z159kRh1Tocxc33DVmI94QH3Pqme4cqRvSKjZT7B6Ikh9sw7RKq03fqMRsP8Sk4sXV58EYTXkRPcG9isexFcsw88zr6runUgdin2e5Kr5BJELEAzWYk+vbZ0YEoIsRAkO2J7kWHapgK07C7vvMuazYWzPxcpa9qA/Q4AG2GEow7gMEBoskSMRfFojZ9ikUOqIvLc7mAnp1f2Dd/eW3be/uu6ZSYnMkR9xuTJFmZaVOl6aTR+/STT+yXv/w7m5vD3dDXEmuZySOHqtgC8P6vruz16+/t9evXnm8GmnZ7a3MLC/bkyVM1nhhX/P5Pf7T/67/+V/vLmzfSYUAzx9yBCVrUgPF1UNTyqbR0cg/W1rRHUQxDK+V5nS6XpY0tZtK2NDsnTWew2dFaQ7uDZT7PDRQXB8Zi/IyjgtJoy/0y2vmzukNsj+5t2HrCpHPcKOnAd/dVFQrxEwN1X0ijmnnXdXKg03wy8STXkGknEwa09yDLUNXInYQOTZQJoA/6N8ASEPXpqapVmTQHEJBp8rfffKNC7fjw0DVIRC+h0ZTWDOpTV3sWTaeAp4D2ss+7Njxh+YznfQFMsrfxnBbyWdtYX7eHD9dFb766cu0ZhSKoK/pe3QuABzQlOSj70IN4XtCpuxOi3rcmcz7VjLltHBza+0Nmmv4cjNLU/AN43Fxbu+5N5+H+gSZIIMGym09DJXfDO/bm7e1tL1Z70JSybuAUDFy4X47Wut6N68feibEN5ggwWbhWNPPcSzWVQU8voC4NIJvR3kyhyVRDMgt0nxlyf0cykeAZfrC2arXqlBpOBu5M5KEMciawjzORPjm5sE6nq70VDTamR/nKpKYQFHeANacnR3Z6eqQGtFIuaO0vLS7ZTBV91bTd9Lt2cVG3i8uWXESfvXhptblF7NusPFVTY3B2WbetrW1NkWiSG2dnmhYQ68S+w0SbBufo4ECvb3V52Z4+emy1cs3KhZJLSPrBJRm9V5Yifmhn58d2cX5qiSQRTYCjHkGgphPatxxcabq86fQjIrpH3wEMapxEAw9ZzfeYAnHfFsAWJjgy5FL8lbMNZBISDOJYa3gNyBxLcVo3kgTNLcwbldrx+bmdXJ5b97avApSmkwgYd8YFXHQQyX95VTrmzYj8MGEZy1gpV7KNlQ379KNPbGVpeQykCqwCSKVghrMX6iInw0g5pz2aZgzXaGVN15t2dRU0YMFtVhKFLq7STatfXIh2y/TefWmc36NAeTmOBtp/+BmqLcLfuWmiuEn6fLnWBkkB8qnK5LRolPlQtIv+Tzakntu0XTZayuqstzq2+fipolIKpYoKeNYWZ9433/zFfvWrXysa6LOf/mxMafWeymsef9k+8aSxkFEWbCOyT3m2gnFOuVDQAOSrV3+2zz//3Jr1S7maekMGUO1Zo/qeMUonOMgy/XcmWEemN5sPN/1cQl+Ok7mohHXVqjQ+nauOmAicCy5V8nutqSR0fDVwbook9l82r4zzhYU5TTu/Yc/9/k3Iu++6I28fMJsp9oSVCxg7chZTlwWXUgEsEeq+02UGxOAHBpoOIvha9EcigNt+FccyIplqaiwfaoIU7JK72jiywdRghu8HeO5a11DXJ4n9mdZEEvAhzT5eyNnqg3Wx0L799lu5Aq8sr9gD6NWVyQDuwJ7jrBjJqPKrr76xr77+xtKZvNYIPhjs+4CkT589t4cPcayFGRVJvQxr3DgKaRFNpK8PN4kC8WfwQ0YzMov93W051UPFvmo2pM+tTXsWJyyi8tS0XGq5IpyxYs8kkraySsbs/NihlpqXqBe/HEFWFWjGUU/p8XOBWeayb33quOmUOUZvnCtN04lhJLrOxvmRal3ARsAvT/SANUdTN7JkOmuPnj5T7FByImu3w6QyuP/vf/kXO+EcSqWtWMzbw40H9vjhA5uaxCSIyLKUZdFymqdt4D0DOMw6iSAePR1yj6gSkLlhXA+hv+L7xxQJvakQsUZz6QwVd0fWddKU01l3/HdMhxDQszg7M1KGIw1EJqOMspcffiCLYswUoqjZPRyC0UsYscasQ2VfBcOe+GLHE6HQdEbzm4hCxoDfceOpDebOHEjFkSaAd81j1IrG7+H7kz9gkYp7v4ccazm0h90btf47jeb9v4qFmb90P7j0OoQ63fHcfWNM2IRORhyAnWoGosbBIB0O+ouTExkvRHMlIZboQaFV0PA7ZyhQo3zqJ6dRUFnoevrwEbiDfyFXNZ/TgxwRfDbQEjEoxYLG0xScKiZHptdzfHRiR0dH1lcOGe8piIXvmaFoqhpOTW9IoF04fZJFdXV9JcQOlIz4Cw6TynTVSpWqEf4r4XVtVkioFqmaOmjabuIjFv7YyClMd3Q4YLGP4xi5pU3rNC6t224qy4gCJzZTbo0fpg8KB3etlgoQinwJwf3PbFzZXMEmZ6rS/oFgJnGTpDhUNIQf5gpsTlHwhrV2D3yIAmqaGQ55dApuOuRUOg4MOeElyWwaycUWVApqLZNO16c5UUhbfjgInL50l4ukxuO2bwmsv2+u9ZG6HVg+g4tpWo0ovP/TwwO7brbk1AnNVk64mnb6tN3NBXxirelhzHYNsS1x2qns0UCxVR4dwAKmJ0zg+XoyC6s1m6pO67oQfUDTCZd/e2fP3mxt2flFXVPOQr7k1tkjBzvY9AEN2K2XFxe1n/zo449V8KL15GdBJyuVMLLK2Q05pzgyNpuylz87PxO1l4Kbn4nzHXmdjx8/samZmr3b3bH/87/8F/vjqy8sXyL3C5o5NLSKNjhNsYdDNWDWH9hstWYL8/MqhKMOqNNuiHJYyeVsdmrSljESKBA4Df4BeueABg0b9OJGoyHQQU7AuAen0pbPZqwox26s/13PwT4QKjbRHR0JDbENQfMatTTKJgwHlBeYAHGBWiuGAE0XMTM5HYpqOqFIYuhDtm6NmIJpTUNB5nE23ds/ECWMNc0kWSZL111bmF1QnqP2y2RCZjV//vMre/3dtzLjYA3riJQJUU6HJA2k8u36NwIUOR8AfDRNp+lU0YdZmxdI8XcaMGI/1tc3NNlEQ4vLJpRwaOMUdUxHafAAgZQHq+ba3x/Np2s8g7FQyOHVNhuoSnLAHsfRYM7lXoxy/wsOhr3OtZrOnaBzY9IqFo00Ox4XRdP45u0b/Q6AKooSET+Bisl9cWMbf875KdENmXvH2uCZY++lkGIyHKepKsLDdZOcIjjpUojIxItJRsKs3agLBHm0ua5pZ6WUt1bz3I6ODmQyg9aM8+P48ET5rPl80d20MxQZJRX/TJlYaBhxocWmuKXRZsL//Plzm59bUB4gez5sgOPjU1G0oLG9eP+lTVXnxNBAc4fhC2uh1WrrrOi0Wra39c6O9/ZUIAGIAYaxsnlGmUBNT0/b4vySFTJly2dyPulUE+XVL+sYGmmjeWF13GwH1wzq9YExjxzAoSD3Xc5A08k9VnxV4KwKSA5Ftc6BgNLH81rSl2hSF8IEBKwlkgJh0PjLSUN0Io/8gNbNPcYYCmMuTVlpJlJJgV2ZQk7TzhNcbBt1aU71emGV6HGhonQ2UqxFIgvAWScjSw5TNjGcsNpUzd5/+p69/+yFzdZmtMYALZ0aCE0Wo6kwIQ1aOtHaqDGSxJh1rdloSb8J8IAuG8aG/DXEbkFqgTFjT2ZouCIDDOAsyYTae+Lb4F7OZbhzSBWVckxNDjFa1DThPTItZShRxN25WtXUEtZQsVLRmco5wHrHCZQp+t7eod0Mbm1tY9OmMA4qlW2GqJQcjICUGq//9t//m6713/z8F/b+Bx+GKfQdmO9DBS/iyaf2CJ2BpYmIC2sB4AuDH6RCu9s79i///M+2v7sjYMQb64RnNQ69QfTzz88H5R6mUmKHAXwKKFt/qH1TPiBJ7g/xJw788BxyXQ/39+38/Ez/xvXmurG+AT8zeJoEgypqAthkUI+rtWndbwDVnb29MWjOz/YprN8PMlapp2OtFynE4RQZN7m6NqoZg67znilQHMrodgfHY6/HHY7hGdF+H1zTo/mcg3p+DgkM9VQt94lQAxCc+ANhmzOfs3l2ZlZRVGgjJ2tVfS053pzjm+ub9uzZc9WlvASfeDmwxJonb/vtm3cey5cFgCyEzM+0rayu2rNnz7S3RKOlkWocAEBZQ7tzLXuzMlOh1YYmtN+363bbLs5O7WB3V7I3PgfTLc5BAAbpl4kQKZaU3czV4cxR/mwmbYtLy3p/bhw0FDCGhMrZNu73omzLODsJ8TyuMZe/bzAoC44A1HhMOgEmkSn0+hqytOqXdnywb+3LM9XAACDEpEhypKYTWi+swqxtPnthi8urlsAILpVTVvr/+Kf/aX969UprlrXz4vkz++Tj9222NmnJEd4oPTWc/KxeryNmTS/EsNAMcm55jmhkQ/ge5GvBHZa9D3LqsQAJpvwYcSLiCI61rCtYVsoWDUAtU3VvQN0xWrX6wkx1hH6C76Qw9emqvXz5odyiKAr1XbkZwSCEIoM3x+uL1E32MxVHGtFHywXHgGLzGMGBf6/pjM3j/6vpvDfBjJPLcXMYNsho8uF5gj9sLP9/N50qFv3Q0kdoOnWQ3Qswz6pod5oddCYuDpMxDgcOBqh/0DfY+JSRp0Xs7ms8KHKsiq5bmlr5gnXKJ9QdN6dwQ6RoQkLx4SgaB6qK4Bx0jqLNzM5K3E9xC2WHpgLUoX7ZtJ3tLXv7/Ru7OIceMtKm6/RdHhDtUrrf6DrI9eGeKNQ4iM2VAQp6mkpqCoYpBzqNbKFs6TTuluTczephlbtdiEPAFluNlzRZwb1WGjk/LEGsKLygkd606tY4P7FW40IOX2wuAjMirUSTdlcb+KTI/fnU9SfJUfMpSW123ubmF0QXdfqPa/2kHwpW16KGKqfItWr3gY3xfQ4FgJqjLlluuNrGgGhHdfjxmOqQ20njqec4qFI00WSSCj09rKlIvlIRFB5u1kFyxEZ0oyDjxM2NVfJZ5XSObm+kSYCGcdVoSOc66LrFtl9D4i9ivpoTPkShCY5mEvwHOhIFYbSpl1W9TJ/8sOQ1s7nixjhZq4mGSCPXIFgZs6PbW03ZDo6OlZlJo+3PBtWjH+acVP3ra8ul0vbo4Ya9eP5cBg2e4ev0KQ7bcqmk5qPX7Vur2ZaZC1R09iOoGAAlF/WGGgFcdR8/eiwnudbNtf33f/qf9uvf/VamNEwfQNt4HigaAcP4xTTv4uRUFN+lxUUVAEz5ObQuz06slMuKUrsyN29Ls7PS0oAU8ovnlmdHgv6bG2s2mqILYRmugoXpcBqHPWzHkRUEE4FQ7NyBXEGVpL3JY3tYAzJNobEVbdwLAZp22VVpOkMAtLv9KvcWUA9DBjQzi0v6gFI7jlhJZ7QOccw+u6jruaV44nVzfTF04nqrMMb97hLq05/t26+/1kTNqTMOCAUykPYzXj0TJ2VMBhdw6Jk0WX3pTrpu3CEnZDI5c8r85X4trawqmok9jsYTWvgQ6hsusvmC9iq559FwEg0l91oO/JymrdjXK8szUFxdz+lsAQp9d+INu0J4X0Jfmc4CyPQGdn5yau/evhWFm7UmDdZgoLUIwMp6I6IHrRXga75EQ0cR7W7MkhPo4KQ5cCAnam35nYkHxQySCSZV0d8ATT1FZtQws6bcafRa64tmUu7wCXwAaMhv7enjTVt/sGq5TMKOj/bs4uJUdKmpStkuzy9FgYZCRbdDw6jXWyjIAIMGygPmU7a7u2u//e3vBeY8fvREml/0VDQLMkjrXNv5xaVAI6iR6xuP5GYLoIarKI6T6IYABZhWHu7u2va7N9IdQVOLUQXKkRUw6tEegAnZRF6aIEAA9sioH+SaUohdteqi5kL/hWLLB00c1Fro++2us6fcCRRwMEwOAsAhb3NNlGkiPBIj7p+RIeV7HrWrF0Xs45xFFMmx6WRNCcjBQRVHWDlrEkfjRSVaz9mFBStOlvXfaMgPT4/dwCjJHul7vpOo/Izm7BSTRMiw09ZkHDVKWb87sJmpmv2nX/6DPX74SM8PQA7FH007EwemamJphT1AMhlYSyr8h6Jj8tHvMeHxwg+NlnT8mvRjLucREtrjLpwC3SYDMDQ1AD+SA4RJorvFh+Y5nK+RKQVMysSQWkCO97mslSfL0pgyHYLyny+WlbErgEhRcClrtTp2en6pGJX1h4+CazXJBlDacduHtnplX335pTT6RHT97//5P7shGq9dBjkBNJVWjLMWUxI/c2NTL3Ae2n4ur1zIPpr/3//evv36K2uTi6npIPtBmHTKtMnPQRp1DQygGN4O9H1gBKytrLk0KDhlO9h8pXXE/knawMH+nq6tfB7C9wGQY30BWElmFgzE5Aqfz1uRsy81YQeHh2q0umRRjh3zAa3d+sHZbr6m3VgxYphBQhAaZ282fc1Fxt+YzheL5LBXCoP2Wy56YaRU+ywmUCx9mhIiqkKEirwzPA5EVzKC5yKdTFhlinzWmmQzAAvZIt4DGds/PFCu9vrGQ2lk52fnvIECVJI5jjObWO/v3r4Te2p9Y8OWlpdtd//Qjk9PrVyq2PMX76nx49pGadlwBJvLY77gzCndgPsQnWsDdRXgkake+//R/r6aTj0fNrLZuVnVyLp3MF/EJMqo2fU8X4YpZelQkRgJHJZuEX15kIXJlf6u8YzgvnuNOIPRmTER2HETkWFvgAZCUihyOfFLwLn2cG/XWpenGrooK5emMzRvaCTRkuL0/uTZ+7a09kCSClzfMWH619/+1v7HP/6TzgPi6l5++J598qOXNl3OK3oFBhxxegw0AJDFygxmQ4DqSre4oX50syNN7nHpDU2igxNBLID5nfYY+hP37uE1RJWDANogy3EatzMS3RDO9+XE4lxVk065faZSQqZfvnxpn/74U7eWj00nD2uITpFWiR/Oi6Jh0EZ2N5UcQ/1sD/fptcFx6wdtaaSSjAXtd7kwkVJ73z123HSGP8RG9a8nnffpuF7V/X+fdMZprXPi72nhJMqPOlWfgrKBQZXKyCUvbN4aW7tQHRQB2g4FByid6JhhE+Rz9OeA0qiIY7R+fSXaRRh9uJW/NLPkjfIAuJEG75kNjakG9A4Oew4pph9w6mm2oKG67syNWzqtK9EeXn3xys5Oz3yB6RBCQzEmVfiEMjXh1se8loAiOy0DZ9iUmk4E5EXcQTMFoS/5fMmmqzNqPKH3cQipoeHnm2fwcbBrmhZiQ2R53b+2PhbSV027bl5a/fzYruoXaqQohyP1mNvu2X1BxK2GLRoUuR4MK3Z4+kvLK7LnBpFlV1eOUAhsFmqnaWigMCon0OkxMpoIPP14v7lQTBl4oGT9DCouMwLQKJBUEJ6hppw0njyE2DAIpYJSzdQV/VUwp/LnItBUmNx6FWEJUCkaz37P0sOBZQiSh4w/7Fvr8kJOZ+1GQ9QRqBiyBQf9k27FRfWRRcA6iZM0TRvCgZsSjdJBDDesghrvRT/bwlUX/dKETaGBLeStc9O15lXT9dtBY8dkAs0sB0b9ouGui30vfjzKZWTTlYqtr66JeodBGXQWhO6uB7j1+BYVqFxbL7qYHGmSTnF8Q0bVjQrt2uysCme0IzfDob36+kv751//SgfBda8nAyF+USjTdEKBxLiE8HQovmh1Zms1baxQL89OjnSNi9mMPVhctLlqVdOASrkkmq6obMrHAlWlYbiRDrJ+2Rj/nTKvpNujONTKDIWnH/BOELszkQpLXrCR9A9sxPcs8N191EEu7gdTAzV67nOu3MT5pSVpoGZm/h/W3vNH1uw691sVunJVV+fcJ6fJQ3KGlCVKEA2btK4AA76A4X9UH651IcGWSHGGk4fDmZND59yVc5Xxe9be1T20ruHr60McnMMz3dVV77vfvdd61hOWpnFJ2h81SZro+qH3ZGpCYcDki4J2mwYw5w01Px8QAfONb77+SgcyewvPqjQYgCgTb4z4jDH7S+ZCQWuFdb0iVdChDQjqdoQe84zNjS279+iRcvmY9OuMgOrfa8t4hskDe1IxV9DXc89oNqHC03iw6eJATNEPbcubTY+CkYEFhVNgDUSUOV47Z0Q4zZeHsHVZUxOGzIH1z0SEQr1YLNjKyoquB9P15y9eCJmncBTAB/VVFvPsG26oJDZCYJnQeHOvLs4vdH1p+NTohlxfmmhnE7gGlpXAOdtpcQ4QQcUUZMbIRhsPe1bKZezmNmyMktxnR/2mri+FPvsyU0do01ybVrNr+weHdnFxqeiZ5eU1MV7kEFwq2/7+of3zP/8fdnx0ajdu3LK33n5Xk6SbN286XTmREmuDZ5eSiAaTvZHrvDC/qNfS5Dk9o0na7uvXtvPmpdgLnFH82cVpW58ha0mkNejCyZFL5zXlpDFS7jEgXK+vz8oxw/7euCQeoCfgAP0UTZziX/o93X/FsDF9kpkQhZ4DSTT10oLj+urli5eeMrDArM8ri5hhKMdnzK+YZhQwrkJaATDpOlLkD/F+N1odxRDRTNIw0MizBvPlkjIX3+ztSdvucSs4lYdGJrhFihWgaVqgy6sJVDtsyXHSeu2erSyu2P/2H/9XNZ3utOt6J5pW3r9ygaPJWAh+57NAUaSBl1EY1GrOLYz69LwOtM5pPGWqFGQqvA+o3IAtZ2cn1lImIZPLaMgTms3Q3FzXCopWp7fOOvVIF3wfAJVgCCDpQX6RopHP+5+io/J1mZwaqlqjZesb23bv4UMV7ng6ABgRTwLgy4QeRsb//o//KBOv/+HXv9a+RoGv6aYacSZLNBU+qZTDtp5D2GCB1iqn76TNV+cEYh0fH9k3X35pL58/174UG7O4N3sdQe3qjBT5ZkzGVirkRXleXlwWG8fJxXg6uOEPlR/5ztCWidMCEIUCybnHPcN4DKCMDHMxTwLAzDOl9URDlk7ps+7s7Yn1EDOIvTkJk+fgiC4wJVKBA3A8ZTEFr2otsGnTGYYRfuPCsxHPIP8XT2cNRCh9X/j30GzG6A8pxtRo+fc728D/Diit/TE9I2otmlx6BvSGGNFdNhoyOSPv+6233jZSEbiG0mOHD+w5lLCIWra3t6/z7v0PP7Tl5RV7/PSp7e7tSQf76NHbysjUM6sDNeh6A83WGV4MbPwMYp1AJwdsZO2TJXx2cmLHh4fWatYdOCnkbWlpySrViuo3wEUM+pjkitUWXJlhES0uLqsmhHqvWCfqR02O40DNe4B4UWnOIzDpTWgcO4SOPzSdTByTo5EnD+CUf3qiprN+fuIT/b4bsKlfoJkeT6wPiSqVsftvvW+b2zdtTMPHoCSZtifPnts//MM/yEOmXCnZL37+M/vwg3csn03rtZDr4RNCDela76EAc+pqAHXOFvwYAG3EuAT4GkMS897O6cbO1nI2VqBcq13wnHqo0nEwJYNZ3nfIT+aaKAc2yh7XlucmQtiEZM/I5OHd996zjz76SKYD3ry5ZbOQlx9NMn1xS/8XRvVXrZ33y7Hp5Ctdk3jN4S1EqsQbJaF3tIIO2iantf5Ys3m98YzmQ/9/NZ1OwYj5SP5ponmEO1GGpjOYFWmkDcUsQ74N75NN0E15nDPt08aYIem6Cj8kpNcIQnen2I40/YSKhk0+kR29gdMv0FKALEv8Ky2YU0tjiKvTWFPamEG70XptbG95CDyudzqkoMCRQ9iyr778yr74/HOFj8vhTtNOF9trUxeiMZZuSc2GUCC/D1BImFjRgDDpBC1n1E+BiXMtus7FxRU1CzS7aDpB0il23PHWx/aRUz4Ggek2VcyA+rdq51Y/P5arKAiN53bGXwEIoIF18rcOYekpe6S+Jaw8PyddwerGhhArClodeIGuILdVJitoOdPuXjid9vkNdMfMHyEcjvpxLXlems2o/2m7axrZcVDE+gPr9CmSMCAin8gDzpmm6rDG/ZeCNBgXxc3coxR42AeWn0lYpZCXvhOKcVpo2VgZU+RNtRtNNZ3QRyj+lEklNzc33iwUkQAAIABJREFUTZCWRdRad35UFIBQXQASDEwoEmmW3NCHiZrstlMz2lRbvZ4ad64j14L/3+pi0NOXVpfPIO2nnPtM6wkX1Fbd8zKZwLJfzFXKorbKwCeF/qNqa2urNjdXVbNG9h9rIJVw0wQaejR2MRuUyQvvnVDkEq+1tKxGBBMDQts/++oLe/bypZ2cn2vixNpE/M96RRqwsrJsBwcHijBaQxd6+672MFwOL89P1AiVMjO2iclKsaSCmukT71OGK3qehnqeeDx5rePjExXR0ghNgpuiGHvhWNdUPhTEOrRhhQTzBbTIoofTdLpxilNYfJ9x3Y7rp7gXHCgyBIMGls9rcnj77j1bXFpWAe30aZ/2Y3DC3gpNCQo0BwnPMcYzvLXV5RXLSqfk67rWqNvXX39lX37xmVwvocQy9VHx2+E8cFQYyizvRYwI7RO+47PXaRow8bgrPilfUy6V7datO3bn4SNbXHZ9jt4nk8J+x4ZtN3NAX5MiFDzobDmweXa4dxT27CkYUqysb2i9iTXOj2Nv1XQpKpS8cML23c+WULRyf3geodgeHdnrFy9k2AAVD0ocb537DFMEVsqbnTf27PlzL/qZ8DKlFMWWSaejtHFYoNlWcFjlsOa8oHmO5l008DJPY3pB467Q+6QNcLZutbXO+fm4MRayNJ4Jm6+WbHV50SrlvGVnElbIJRzIZApInEaYkjI5bLW7tru7ZwcHR9pHVpY3bGNjU80i1+71q1373e8+sZPTc7tz57598OFPNTVYWFjQPox20zN8obkNZUhDYQ3bg6kFMgQZTmGkRuRJjciWY88HTiekia5dXqgo4nNiwKHpIE3cDFnTORvLTRiDxoE1aw0V97l00vrtprVr59ZDqw+giMu6qG1mHai1ALUj9yEQ9WvsBQygElIVWiVAsjhlUAMR0PSAkHsTOqJhz+kew4bgeaHBjPsWOyLADswBQFooYscnp3Z2cSHqbala0QSEvYa8zr3DA7lnQxOEpitzDyb3geIHHRiKJs2R4jNCdJWah7FZIZOztx68Zf/xf/5fBMTJcAo2SgAGAS9VnIvOjfTGG1BYNednxP4wGaKJYvKIGZZna6sWD6AI1D1Jb+LJKHrk0Or1SxXeMr8ZD+SSD0AktI/iVwOwq4lxGBGqxVBto/gEms4Zma9k8k6BB2RmX2JiDMOIRY0kAEkLNNqFZXwe5sRW4Jzt9QBpR5p44vvAZ2ZK880338i88t79B1oHuibBZVbTHvaOMEGSUQuNtopjlzoBJpF5yrSTeujZkyf21Wdf2AXZsOzfYRqtfStkGkL9lvYaECOVsNlSSRKM+eq8B97TbCm/25tOZZ9Wq950ntDEAzyjvevqXgOoMgEG3JB2OJiceQQUk3bO16Ro/DSd3M+p3jIY3LuW1t2CBQ6GCB9vssP5EuUz6h5dXx0ZX6H7CZPMcD+DNEH1lhez3iMF6rdeFhZbmPDLa4P/T+xabEoD0E/dJEM1hh2FoiaB25FBYQlJO4gpm19atLffeUdyGqbZAL/yAwjXiecNwIQpP00P1/3Ro7eCdOeNfgYTzs3NLT23anbC5/X93WUsyiYPRlrsU/weMkCj/uoQIdSwy/MzOz0hXqghIG1+fs6qc1XdJ/Ya9kvMhHQmMzzLZPQzV9fWNVARq4JmMThwKyIu/NI9jk1+aNSdDh4MAmUmdEVh59zRM4qJD4woarNu186Pjmx/d0d1L/RaGkUceFW/4U8wnFiPmzGTswfvfGAbWzeUF0rUGDU3+/c//9M/2SeffqL1/9Zb9+2dtx/YXLWi/VrRe+4yJ4M9ZFjIXCTfm5jWcO2yZp0mYL9rYnFMkrFZMJxyiUPUerueU2tUzyOsOr8onjrguk7FWflY3SnJYlAmmXReNZ109eSNEZfy0ccf6wDyJtNHqVPLahoS0bD8oVfBNG1GY6l+1XRG5CzqBvT+Q3OnNxQ0QlevN+UC6CJODX3EKQ4PTZjAXp90Ou3Xf/7/10nnVNcQp5xRCxc2j2lTeo16G1FA8nDSM76RaYIjRMdRnUgDjtPEeDC4Pgoa0tCpMUI8uzIDwEyl0WxYt9fR/ZZhSfBE4mBW3lTIkIyhvor36PXs9p07olWxQXCI0fhBdY1xGQf7B/b7f/u9PXnyWFRHFqeDCw6SQRdi0Xn2X4jEwTAqn7XKbNmDsUPuHaH1ogAmPdZBRgNzi1aAcssEjeJZxjVpNZ0OkDjFlkNBaFW/aV1CrmuXajgpTMb9tvjvolMETbGvN6c7h1XEUaKGE3SVonR5Y81u3bunQw/ahBpTjFE09h+rEOYQVMOJQYsySkOem8wQrgyx/FHxjdmRa3TgHEQdOdup6ZMo3pE8mt9mB30QNJKBtTpd/Z3Gt1go2Wyl6sHzQkIjZcUfXprObGIip7HZUt4uz47t/PRIGXv5zIyNmfzxM9tta1xcqghrNi9lwAPaJ62DjCjcTEhosX67WyHPMNNwFR2B/qc1oXgbj6lgkoRDW4qJTz4vnVWz07Y2k2g0psWCNIXyaZWWLa+CmxtLocnhyHQjomaZFGgbTfFQRe/29paygInRiLlqOPxxzbXeWh3RbGmeQPZpPHmuidsgfgXaOEVOMpO2k4sL+90nn0iThwaUDQ2WBp8TtJX3iob5m2++VpGwtb5hc7MV67ZbKsRyNMLFot3Y2LBKoeDOdqOhKKEUq4ADbLbk2VKQ41rIFCkCSJgmCYjC7EuLIxxNYX/zZtKlCL4+XPOnaxecA7WupiYRV/TayO7goOcZXlpblanC5vYNHYq6VyHCReVIQGoplLhmUGb4uUzkWcAlvidY6/MumXR+/eWX9sXnn2mvAZ13hH+iRgEKDpR/z/GNmZUeFcNBGqOc+HqmLTyNyrKrztmDB2/ZxvYtqywsKqdPhbkMHvpmACmtpmhPTG2UP6fizhs7ngk+H1oxDv61jU1phagcOXdVgEhKE6adAYEHeAongwN5+pmsw55dnJ7ZzqtXKkBmy2WhvJ1WW/pO6GE0ThSWf/rTn3RdfP8DI4OG7hlk02iJELBOU4RRFa9D8S/zkUC5AsTi+RZLRtpB16Ax/UNjy/7MMYYBk4xDsmlbnK/Y+uqSzVXLAp0KWVyh49nrO53cAAc0JAMVeC9evFQztji3attbt3Rec+9fvHglTV2xVLW33/nAbt+5pwJKMRFj9IhO6effuOY8I0zwmSSqEBe1myzpsaVlkEWz0NW0slRAu9qzdquhcwFzpOOzc5lbwWJRduNM1sYDCmJisBIyt4Fqn0lOrH56bINmTWZxrWHfctVZq8xVNRNAOwmzJjpue2QKDSQGbYS5e4wA60aSj4m7s2sKHei0PLPcV+4pIB9sLTX9ksA4c0BUdYLscVGWU3PGusOhzDgAbIZo63JZGzGZHfg9u6w5BZ0IJ9hF7OlyHu20PVOUohd3+iBpcJd1B/+gqm2tbdiv/vpv7a/+4i9tcX5BZ7fkNgDIITaOZ8Cbz6GAtxiZAKhH8esmvpxNPmnifWTSOICHXD6Z7TlY5L4QPqXk/p2ibSNXtQ0IFbI3JU+BGXMVTTKtn9C7kScryZA3qTSdTIqITOOcBYxK56DAe3PO08u0uzq3KF8HzlqokhSkyG2KxVmrVKq2sLAkQJoJ8pMnT5WTu7W1Zatra643FGvIr2k0D/Jn0N0wxShgshJ4JNQ0eGlA6wfEajdbmnZS27TaTZ9mCuz3PYr9QXrYEaaOGcumE1bO5211edVWllc0QHB3eaZbZOV608l9o2lEX835xDnAPkvzCTuGc01+GpQLwR3e8z4xCcKybqL8Z5pOwB5nw6hUd78UFV8MWXwcGVrPaYHvOqJQX+vvtB6BgRH2dtUr08lkmMoJ4A8gekiicAqo3mk4jzwiRpp9yZfie4NZknCAVI6tnmRQnZ23m7duCuzCpI767/DkRK+FARfnND4QX3zxhR3tH+jzRO8YaLSLC0s615GmYDDIubG3v2eHx8fakzEOJC9V8YvRT0UMKWcYMLhhcgeNFtCdySD7kqip5KR3eqLX1i4uNO1n0g94yZQTEIr6hz1c8WLkRYvRY2pGqV+RZVEXcv+gt7rozEOEYn/hjC0HA7wBC8/y9bxU9N6hMRU41O3rHCTeDtf8YbctZ3B0yN16zY00hz1FntDAsvf1RyPrDsaWyhbt4bvv2+qGN50Tcq2D/O35s2f2+09+b5e1c1tbW7Hbt7blWpvPk4lONNdQDe+g19KeTs+i54J7O4JC3rZ2o63zkhpy1Bu4eSLPXRigOdMnor++RuNgLU7N45TT85MdnFXxHqZG6udWRa8FrcHa3IOx7927Zz//+GNNCryZ8QgSj1pwcXYMSo99/4/klOoZ4wjaKUaR3RqbutD4ehccIh68oQtut7GlCJRWL+5is+FFByh0bOZikOl/U9Mpe26n6EzpWtHdK1ATed8qDa8J70EMCoWc9F1cVJ98eh4a9AsOEgoPinMmBCyAeDC44QsuqL2AXLlFOHEquAOzMbeh2+IkCYqqQ9iRVCHBotQ4PYMHtNfpSS+xvX3D7j944Blkwbrd9QxQ5lIqQB7/8MT+8OmnCiOH6sTiZHOEVsYGz+tTjPH6oERQ0jjIoSYwKUOXxiGvB1a9nDed8PGV3VUo2Uw6Z8kESL/rLdnQREMItJBo+T4ZdtV01s5PpOfstmoKz9XDKUqfTxrc6IiiySNOMOyhj2y2u1art9WQYBq0Ab14DuMgF/hD+9GmygmI9hhgIEPDmVUBItMPaR1DIHwIvY2TITUHaiZCPE235xOCVsNDcOHdC+Gh6O9aq0VhBKUOI4KW7hPoIGgsDVREQ0X1kgMtE92RZVI0nUVNQA73djRVWGMCUiwIwUYXRwj4+empJjgX56faXPl3KBuReuToUuBCBDt8n+AnbEY62yunPZmQsCL1fKEfzEpYP0wkrcnP67atI7TZkSr/XkcfWRdMtyhUiRvh75ViRSZCUFxoXLoAF8OBpifzC/O2OD+v+AzeN4Xu8vKqnjsOcSY5NPVsggAuFHwUHGVcT+fmdGCkpZ0pcNzaV99+a9/+8Vs1qDiQcqBxiOzsYksPJa8naiV26bgPbm1uyADo8uJMAEs5l7eVhXlbmpvX9A2AAzoeRRHNuJzu5udVzJyc4tZ5qEmnZ8Q6eKKIlWnT6eYhU0BEDCj/TG5OxLsOhlJBK+GM/Ujbd8q174U0LknlSt6+d9fefvc9GXSxdn3e6AWGNBahyGF/YiLCfsGmK1BKE9nE1F0W5Jbm6ttvvrE/fPp7Ozk6VOGDNl3OxsGERfrwxQVRbyn4z46Ptf9D6QR8Yp/wfTxoV1KEgy/avfuPbGPrphVn51SM6H0ygQdAGvat12rZ4d6+zIzY51zbFOiRiYSm6ejBmOyubW4qR43nk8YaKqbrrcKP9hJgWghM6WZh0sn6w0kcMwlcbDlsS/m8Gm2eOTwM+Jxc8WfPnqhI1hQVMJeCAepnoHXJt5EswvHE2kQe1DEAAqQoSaMqoEBTKD8H6CyV68l1UnzV0JqiyTLlTVq5iK41Z8X8jC0vVG1rY9kqpYLZsGOpcV/7MV4BINV8ROll0PONJnZxXlNGG9EZs5Ul29q+pQllq9mxvb0D3UUQ8ZWVdU2eKJaUiwrjJJUTtRQ9KBO789NzFeqs0U4feUdHjBsKOlBxijmAUTIEFxZmhYZzXvFcMtlAo9bi2YkB9gzQBhjakCU80TN2c3ND93735TMxWDAjYspZnJu1VC5vXZ57KKGiZlFIX0VdeEHnwK0MKsKZx79Be3dtnZuxwL7hWUUrzPSJ888N3DxyxBkuTDd8faHRPzg6sstm0xqcddxjpvoZz7hGWiCDof5ATR57EPeYPNzLek0TXxpi7eEC/DxuiWmnu6uPLZNM2cN7D+3v/+4/2MMHD6yMFhu/BSal0TFezo8DZXAiKWAvo+jjtTwPj/OHdcSE0rV47Kf5nIMdPlGFQRWnnS6bUb5mEv8NYtzOBWKSp8tzIfxeE8OQ1XktKxP6OFNBIpFoNkUFh0JNEct5GZzZpefUNZb9vtZAfwCbI6XMavZlzsb5+SVp/O7cuifZC9eLRhjmiOcxV51Zwj2FcljDoGsYAIMgyQkB9G6Y5NpVriNnD/ccoJBpJEDnkx8e2x/+8KmosDTeXjd4PAjFv6aUHajKCStibkbdsLompgx7fmS1cU8BLLkWC3PzAnqZCkWgAUYaJnOcFzdu3dLZLgNMxS2ZmGqsacl2iFlq1PW8sO788vtkzLkbVEfeCHCO+8AlTj694YzSGcAMleEBuJhOAIWYuTwv6t2v9JB+XkQaaBhCuVFOaKxijIxi4Dh/MBaE3RVkJopVK3iDf+v2XeVowgrC5K4lTbLHHsECoH7d29vxJr3dduZer2cb6xt2+/YdNXUAnZwv7KncE94bjCbkYe5ZcC2+UBbpOJXD5uLe00gNZLxD48mexTNF48SZInNCms7LC70fGsqVlVUBJ9RfYq5NyAx2MIr6EFo9TKLZ6pzT8GF7SEboe4gb2fmvOPjwJt+HS/pbeJ6iFEU9D5N6gBQo9ESI4YTNeu717OTwwPbevLLO5aVHBoYYGO2BuvYj643N0tmCPXj3fVtaXbcRzXgKxofXYXy+J48fK/5sc3PdVlcW/PzAayJkV6sxH3r8mcyqtDB88MO1A4hRlAr1SrsXEjc8I9llWg6kIdkLiIXXQErN8No6GjB6sxp8xKMmVD1cyhKrKwvSdLJJcuFB+W/dumk///jntrG+5lb5wUpbk7BgruAWwMEKeHob/C9x+qn/Os3pvNJCTr/cq6ZQGDm0cvW9oWwLk86pe2xw/aRJ4kB3pygPTf5vnXSGId+UtnF9QhsbXhWDwVFXRbwW30TOgJiQoO/i35h00nhScLLRQCXg4aTggVPtUJLrj/jgKkbVXOFgllQGIxsLjZ2MVXiYoPAE/QrNp0wNQlSKN9sJmUewmWIaQZQCD3ZcIBT2Pun0912vtaTt/OrrL+2ifu423SECYmzedLIR8D64vkzB0XRQdJYqJSGecOI5lDkgGfVTgAFclIlNkXU+miTSf66yOv1hd5TEhc09ITydVt0uzg6tcXFqw05TDyAPZkoNp4etKANSxTSHXEobZqfv5jbkg1FgUUwsYxxTKAjVBmUlwFi0EdYsTafopDhkumumT2o94iU2Z2w67rocC3xfn2zoFJBM6hrNS312TT9B4aHQtXtGmC8TUHSgMpXq9KWJwbyEw5H343QwJqhDXQNQqHI+Y0sLc9osTg4PbSaRsM11JoNZUSQ8qgDKyIms20HxFAHC9CTEysjYh/ZBFMjrskI2P55nJubhcNM0x4tlCppEAmF9XhtaFwRs0LU2NJjA04+Uboo6xUsUcjrwfUPtyI12c23DlhaWVbBo8smkQo5sPVE6qmRjVcq6fkxp0XKQGwu6DfLMzwDdh/YBQkkRQsE8W63IrCDFxJ3rkZ4RvfbTP/xBRjAg+TSaHFwUw1Ca5qtVTdbYYOers8rsxCBNuth2S1P2QiZjq0tLoocysmXqB2ACeEJDwm+ewYN9rjcUv7AGQjaV3G6DNstp9VcOgNDJZEpELIw4KJ537LoYrrvvkT6ND3ojXgNsJITXY0Kxsb1td+/dV4wNtD9pmqcEcJoxb3L42X01nT09t3rSg7mJnzFuMEXe6Wef/cE+/eR3WkfQHbMUS1D2LWFzs7MygNrc3DQEHuSdvX72QtOH2fmqzeTRYYb3EBzuKPjnl5btzp0HtrF9w0qzOB9nHGCiIBfaOrBhp2O183OtYQo4jIwwGoLGzGSQooZgbqacN+/gfrnk2hmiWtSHK/wnNOrBYS8wU0RDC2cK2mLWJY3eydGRvXz2TE1CniI5aMVo/HAzhEJ4cLCnplMza+obrjAFu/Rkrtf0bMiJABGYKNwjUHqZ+MQYDul8Qw6udJ0JGyVD01lvWKvZEsqMfrhUgsWQspXFqt3YXLVSMWvDdsMGnYZPqjIAgcgDvDkH4ILO1OsMbG93346PzyxfmLXV1Q252gJyXV42rFpdsNW1TZmzIC0AnJOWaXbe0jNFAW9olQDEGhecTzjGkgcHQ6OtZxl3bM+QRDfoUTiYmpED2mg1hPsBvOHODjjEuSgnxInTLGE/1C/ObaFSsV/89CeWngzt8R+/lQs3+8Ds4pzlK2U7a7btvNWxGd4rryHmD26LNL2uQeTsUsRQmNDEDGWawRid5RMRn8QgI8nhKZDxjD0mcdwr/hv3FxnInfv31UD96Ycf7PX+viYK7B1pInOYdE7GakTZU7iHMDKgl9IYUYgy5WIiybks079Qz8AUUAGH82S/Z9nkjP3kgw/t7//D39v6Gi7C5MU6s4OpHQ0YZ0SzRZxBzXrdgXV6bY8zgHlAUcfYVQFPGKG55o4mEBaGHMF5dkLmJgeUmFQhO5SaAoCes6Ndv1TTCZuK9cSLsc4ilVr+HjyranZMzwU6fP6k9lM8XoxIkcEZNFv3AgBO89iepnKycfqUt8F4Yvlc0TbWN6XTw9UaY6ATpt6AsTnOm5Qae4BbJD+v37wW8ADoRbwRZ33U6ka3f6cw+wSTcwTN5YP73tSfHh7b559/bj/88L3WkOqyqJcduV6f8wf9epnrlzDFwNy4cUOGYzSeTPu5LmQbcm8r5bK1BBq5mVyv3wma2TOxM2iqaVgAOnxii99AR9N7Zb/jl9DpyFWdwYCK+RC7pjxkpvdjB0do+gVcKaM0mDwGSrGandioCuwMdNNIYtQ1lxYhtLLilk1B0lh70Uzqd4zbEygfslKZEiVdDtUXxSQl1hjXhjqWPXptbcNu3rrjZlwp/CsG0rmi1WXdk4fM/sH/p2YB6OX1t7e35XTtDZrTODkDaTIBlYlgQd8rt+lwfsWeQft7aDoVGQdQc3FuTeKlFAkILZ3PgHt2X0Z6F7iDY/ZWyNvq+poAAg3CMEOFxQegAssnkdR7QI8K7V5Vp8AghiSiNrqeU01keEcB8Il6/2ksTXBeDrNrVZC8nz7SFYGvXttCpyUuZf/NGyU28O+ePer02th09icJmymU7cHb79r8ymqQmThDL4IcTOGfPH1s83MYPFXUbCJPk/QKCRumZUhLkOtgdAWYSvaoskIxNXUDPprOEVT4QK/1gYvvvdQzPOMyBZJsKEw71YzC5HJKOgw7xUj5pEgSOI/TTFlibXVxog2SGACMIPJ52az/4uOfiwrnBkHB4EJ5jpgrUEyG1/uzRvF6/+ki25D3EumRoTiIk053Fws6wghfx/sZpneRKuvNnk+bHEW++tDXNZ1RsBqbQxe/xpnsn3XIf/Z/NekUteHaxDU23SrmQ9OpkGynP/FbIvtS0bI5zxPiPRRzrn/DPY6NXtPCPJM/nzYrzFa2206z4TprsxFO7VRXkH0dmkGj5zQ0p1Q4PcPRCi16Ijt66EcHKuCYGLC43EHQUTJNRIMh1HAwseOTY/vqqy/t8dPHKqxi48n7IQ4ECoKmycahW7RZYiaqFRWeislIJbWBoiHjUC+XZ2VMgbmQms4UTnBpS0z8U42ujcTlYopxBAdsvydnw4vTQ2s3LkTDS6GPG6NA4o07bVRc/tB08lpMbWj0LhstTRex3F7d2JLdPSYQuFGWK1VtjNo0gjMoE002VZpO9DFqOpngRd56MMuSqVDIW3QPN28U2TxpNhuNmj4/E4Nmuy2DjkaLf2dCzcHuKJDuSTJpi8vztrbqegG0nm4gNLRuG51by+Zny7a+uqiJOBlTABCzlZImA9Ae2BwAMS7PL6RVgCZKBhXXD7oGIIeeF8yCxIcPQ+EpHz+G/Pr0RRKFkIvFJDqdBEjIWYdiHfQLGjeGMRN3JdOhpGlUQQVYuVxUgU3TjMaUTbVcLNsW92BhUfQONKRMA+q1SzWe6MYX5xZ0eJ8eHYt2Oz83p40MYxJuN9MgriVFHfpDDgys2QuES3Pm8rHSaVHiPvv8c3v27Jm+FgdK3g+GJKxP8riIfOD9lfNFW5yvyoWQQ/Hi7ETFCswEtKdLC/OKcMhmmUCVbG6Oab07ngLkUFzXce9Em8w9le7MKX9QVDT9DU22jIKGQ60DR8ZHKibYA0B2pZMKQNl0yhmkAw6kUbhndAgy1eUQxEwJcx6uF8/Y9VzZYXDTlrYYir2mxo6GC4QIzQ+gEwcp6PyXX3xhn3zyb7a789qal5fKYOR5I45nY3XVfvmXf6mzoIueF0rs0Yk+fyo7YzYDDTvuS2M3MsvlFItw+84DW93cskJ5VswBmYOooHKarSJN0K7X69ICozVjYiBHUmIGcjkVtovLK3bv4SNbWFh2JgIh3dqA3TVQ50ugi/l+7QWakH4+C9NoGrVez2oX5/b08WN78+qlinMmFzxvNH8AINC86g1Q8UvPopO5DeWc06K9EXKnZrYh6NtMupAtkJVJk6Pcx9BwKq8vTDo1LcWIbDBSA0xxxF7Ac81kM5dN2cJc2TbXlmy2mFfD2aydaqLI8wOwIyMOGdFhkjGwdrNj+/tHdnF2aZlcycrlqhrfdJImP+lo/dyi1jIAF3swpkzo7bO5sqZTGIZhJtSqe/GtEO9g4AMyT3yDx+JIaChnRfbqVrMmWimHGGAMlFSmyRQkUGrZazEkAsAGOCtns/bT99+TMdr333xjx/v7qiOWb2yY5XP2+MUr2z+7sDlFlJALHLwOWA8ybmI/C1OhwDBwWpcXOgqGDzIT1cphqgkYxprR6ReM2/iTCRzNDiY3UNafPH9h33z/J2nW+Z3M4hQNZdQcSOx0tKdSG7FOaKQAkBwUa+nnA7aJjo8PAudAvanGk6+ZK1fsr//ql/ab3/xGa80zzdPW6xHBRTRUS+tOebbQPjkzVHBi5gLFDhCK9Q4o5qwinm3WO6CyT9phUUHkjTWJTyM8/swbSE3nyMAWA8T1o+x97G/UBDA9JG1Q/jrMq6FloOHN+JSTPQRfCeoKSRwAb1MzzjbdyLDOAAAgAElEQVSS8VtP4C9xLqx/1qHe+8TPI4A86KtoAWm6+YwwNzAVcv2kGysxTfz+h+/FECOjEQ2emlLo1lAiVTOyHnkmx5rUwGLgFv/iFz+39dU1PeOcCb/97W+t3fbIEwf5fbKIphN6NNc+A7iTSIg6jcs6zBY+M+cWF5tnllqI+gdmhlyZofoOegKxDg+PFPt08+ZtW99Y1x7vtExMBQGg3bGaddgbDO384lI1gyaIkuF0nR4uppFTi1W7wiqUrMe1ge4FgveDVyF+f7m+1I9u1OKUx+BIG2pebwyiS3qYdqJVDBRwp7N7xiLvmTqOJpPz1WukjGLxaDRljKZ9bsZKqvVKmhRibCPJF80UXyNTKWd9sN4AEjyaa6SJ8mypIkDZM7A7Ot9pRqkv2fdXN9Y9vkQ9i0/zRKlVJvNIDtrcG7wCyJkm+7deq+n+QMGV6R0TV7I5Wy0xLWHpQf3VACJQlXnGk8oOd58NQLql5WUNLGSiFK6TegjMJ8PZ47V3NBWKKQquv2JgIwZUuB/uNYA+vm8Dmk7SQuRgS545DKIjj3WpnSu5wP05nEYsffdwbDSdudKs3X/nPTn4j2EP4mAbGHlIBAC/mHTOzCQVu4VEhtdiTY2o5WEOIg3FXI3JLvmZDEw6nZCiEczROP9gqgTZgtcZ3mNQV7Rbvn/4x/Pu29mXRKY4MOq0Wie8qg7VWc36Dk2nU0CHKhwQ36+trdnHH39kd26TWcSH8290eq0XMNMQ0Yg4/zu9nE8tr5pOp41Fd9ow2QwUA+VMBaLU9WmnGlzmNlMzIb8A6julEHe8X5ODUHj9e01nbBd+9DYjWnHtH6f04/hmomFQmAxFZ1u106GBYqPXBKdatiLxFqHJAClj6sdD6FRYBPAjbyhBWlQgcpD3dE+wO8bRk0eMoFZtOLpXPg2RRk+L0QshLfBA5QsEMy9KtClOVLyxObCZuMmFM9L1uoELzn/b3X1jX339tR0eHYSYAH+gJNqX7bEvfhqCcqWszCmmnYAUFNfu5ErDmpUxR6lUsWKFprQgsxBRa7VxBKQoNMq8rj4/8R8cwMG1tte8FP2AplM0rMCmZzNxAbm3+n3x3Scy7rmsNa3V6cnCfXV9w1bX162qAOuSZQvcA646DmVBXxpD6KHZRvdWFYqe4zbVH0db7GgnHqeTE6izfekW5GSHsQTB3G0O7pYQaxpx6HAyJaABsIktLs4rdBjdgj4/hh4dCo+alfI5m6ehLxc0ASc0no0hxb2CLilkzCcenW5bNFtogkzsNC1mIqFn3UMvNKVl/XB46TnyCRH/CA4B+q84CjYD4kQy5PjltMmdXdas3mx6Zha6oLQ7zPqkYWwZmUqUrCqNE5EhCU3naTrRc6Lrguq0sbYqZJTNn8OVQoJ3wHRpJplSuDx6HHKzQH013WOCLZpyW+HRFLWg3WhmMK5CX9IlhqPX1cTu6fNn9vr1azWFPBtr62sqGNHcFbN5Oz850XSFn5dTRA6TdzdJoWBkT8NghikoqD6uy9DWKmUPkAbd5RkGScSwSFNG6Xe96aRxJWaGopRrjdYXmhz5brUaQe41fT/UK9gC0NVE9cNkRpFFIYIpPJcOlkFrIyKFpt4zcrF35+BcXV0XDQzjGBnWcEUp4rTvEE/iIGKUHmjP1pqO+6Sb+9Dsff/dd/bD93+y/Z3X1ri4sBTI72Rka0uL9rP337c13IK7DRszie/2fLIDIMVUQ+6bbifP2ZEtFW15bcPu3ntkCytrlskX/enlc2kq4XbxNIL8f/Y91gpTFwoDJj0cXnId5bMTdbO5pbxYyRVk8hVcN7wa8Z3bKwIHJIPERjRzijUmEt2OniVcWJ8/faJDFl0n1Hice1m7NBNMdL34ZabmewxNCAcnIJ4XD/78sJc32w2h4JyZ7LPKRpWe88p0SWdUcACmQKaAdfMh02SmVMxbIZu2udmCrS0vWLmQt36nZucne9rvAWhoOhXtQAGEoUyb+3BpB3uHihrK5WiaeXbTtr62YRubUNPK2hPR3TEdx1UcNJ89OZ0pynGWvQrzHAy91MQz1ZWOcuBOv3weaJbiAQ6tdgG9fNfq9Qs38wi0cvTtuCa7RpdJddFWV9ZEXW4365YcDmx7ddWSw6G9efHCDt7saJJ06523rJdJ2R+++sZe7B1YdXVV03GBoioy3Yk7mlcBHLtdv4O6KpZVOIeCOzIGwmRfrKwQW0MRA0DJ+UgmJ/vyrXt37b/7q1/qOvzL738vd9rhBP3UwEbaN1PTuARNq11EHe4/e7frT7WHKPPRXYqh9WE4Q0NB4Xhr+4b95n/8tf3qV7/S5+b9s84JaI853kyDNMlV5E+QRWgA6VrO8Ticn/ozxC8EJ2n2K4A0mkc5agdwPrqbUowi0YFRQDMs/wjFHOGIn1Xjyf0WXZOJDBmHajy5n07zZG9j33INLDRbAGc8GhICTwFdG0ys0QYPhlp/nKWKOKLpVH3GM4RDuDOmAOmd7kiBrwdaxSpT82fPn2nifuPGtqQV/OI+09i4eQlTGZel8Gzs7e7ZxdmZffiTD+3tR2/p7Dk6xMX5n+wY+YDum382z3Z02izAV7/dFr12cXFR0jLATWXxAtgPRwJLcVrlHFDGeuCvAgrRuO7t7Gl/gGoKNTT6JYgKPnFPBK1Tmc147So4YGwCeXiuFTeUy1q7Tb7qiTTEnH8OIgejutBoc1+5z2lqlaB1dRg2GAQpDi6a3Hi7q0FIYGypnmMipfoumtF5hibvWXt5FuPDigzdSorImdeAQdmkYcDB9wMUQKfGyI54NYDoUrnoxnNq0Ng6vGbBmwQgppQv2kxqRmcJFGv2VRhgDx48kFstLD32LGfShC0+8M3keyKHfgfhqXsOdomwOZVTLffDHef5Opot5GgDgeS8NlEpnKeK+xCjJSEQVfcVQ7hCUT8f1373TXBAxQedYeB2LTc6ognSZQsccMBT9Xmotz3PEzp9T8DOpB+aToClXtfOT47tYG/X2hhfDbxRpOmUIzbXGGbdJGWF2Tm7/9Y78kqQpppJfHgvkp9MxlZvMNUdCMgku11ReoZBaVv1Dp/bI95gFqDNx7yz6UykkP3KdZtwBsaeLPQffFbpmMVCo3YKw6xguinQAnZfMK/0xjNs4KHu1Dm6vrY8ATkFseQNgdKsrK7YRx/9zB7cv29Z8ds5671okUNroAr4VPDHlNg/7z0jvdZBl1AYRH1cKBI07g8ZLl5LeFPkxVhwJQxWzdN8TOVKXuNXB/fW+PPjz42N77/TE/s2d61bj00k5UZ0EPP341QHp6VGvVX8mxc9IObVuVlZ3nOzQG+4AVxP0EFtwKJREgDNBILC1elfbPAsMOi5fK0OAU2ToQU50usOXsGzUchUGHerEfBJpK6HHhRvGKF0cEhMjQbCQyCKnTYM15dRyLzZfWPPnz/XBKTPaD+8hlvBg3r4ppYr5LRBQBFSgSZasCOufFYs+8ulWSvOMl3M+8Rt2nQ64uG6ag5TCk8MIto27NBEnUvT2W/VQnQITaebHEyjEKAeaOSYVNNJoDl6zvPLphBXtDqIwNGCraytWo6mfybnfHwCcKVHTHsmk8wQ0kLUeBjUAGi9BWAl6uyuOc3qvNc6dmfTerNh5+eX2rA5UND6kMsKmknxEXU5cY2Iosakb2lJ0z3ua+3y3JqNmtwrZ9mwKXCGQzs/P5WTsVAxnocwueJR4r6AILYakVYCDdrNCeIq1TPgoy5vOmW2AsnfG00Mg1y7lkIwoIlJb2gK9z49r1mr29H18gLDCwIuPsAHlwStDK7KxUJOxTJTfOjjACduJDSRWxwIMfuHdC64VLZbcu6sFMuaQNEMLi4syIhIAA4HAE09USi1ulBhGAPQcAE7KAjRxJxfXmjadHJ2ant7e7IMx1gFF0H2Gw7uNLpfQJ3x2GYL/j6gVnqBN/YMOlDZVEquuspyVPPA5ynpvWPQQvPJeyEHkxcvlsqaWLKBgKRTRM7OVUUpefL0qT1+8kRFbLPFZKil+wzVF2q1isOQCeumJ77m4qEFVY7nVhRm6PiEaMjR059F0GUacNz9AC8oCNF08hxSsPGbZ1oaIekorjSPnveb1L6O+QUUs92dN3Z8sK88xm6jZqlh36qFvG0sL1mRwmvQEv0dwANKIbTrNtN5JoCSAEwUm1Caq9rq5rbduHXf5haXLIWOWmgxj3vQm4XpFYWI0OJgtiJmRZggRPoszyRmL7gLRvMkggMVWj5lo0x7zikPwdH+iaXYaEJxT3N5crhvz5/+IAAC2wiCwht1mqWWnp25BX4OjTIAlaP9Qm3Z97LoIR15nzIdiIChYQtnk+KXYtMppNaBURVPNGhEuHB/Gg39nf2+XCpaPpuyapmmc9FK+ay1m5d2erwrczc5Pc/4GQi3hu/rtXp2enpm+zv7Mt4q5IpqellD7737vr373gdWqzft1etdTZvQ2TKVEKDGZ0hntV6IN2CvIkpHOvPMjEBOObAy8QMVl90+0ThdOznYt53XL6zTblo6E5oU8jUDoMQkV3nR+YLNVmb12VJovFpNy7AE+0OxIZr1pp6nBz/9qY3yefv0q6/tm8dPLEU0EkYu7MdMK0UP9cldvJ9RTuM1w5V+Kup6o/2KznAadflJ+LnDOqVIBgxkTd64fVtNJ4ZzX3z9jb3aeaNp3QXNGXp09gj0T6KzY8rV0R7Ic8ln5L0x4a3TuAS3WT4mhTXAAmwKPudPP/hQTee7b7+j55dJKFMP1gEgFtFlMEE0NZDeyqcuYnJJfsFZyWfAnPCqNnKDMs/QZd8CvCMSiGvHvzNJ5WyF/YH+GGAADbKIuuzdNI8YxiXxniC7z4EQdPk+YQua3gDMweYSWIapUD6nxkb6PTKVZbaEq3FdZ+jcPJoyaKau4/KP5kwQokX0c8ruSM5+xv7GL/YralEcYtGpsf6pKwSSB6MlzkZpfANwxd7COck1376xLd0sACJA5yef/N6ePnkiYEuaNPZ+aWQBo5jA4drZ0rmGi+r7771vS4uL00xr9ifuEwwPWGAMEfDuoHGVoVazqdgPTMJuBXot14azQSZXuM4TrRIc7jmP0avjbQAtWoyIEF3G5wfE1rN9cCDTOgBLj3eZ+IS6hxbUgYA0z4aa0mvFf6jV3MQlTOPUPDhY4ltizE5koODmMDwX+ChwH2iAMQJaWl6VIRSRcwCe7onhlG/2PcWl1eoC3GG9zC8uSo7BPfMzLbLwPN2CZohrPoN0p92xo8MjNWkry8uexX1jS5Ni4vYAVyXLCDWYQET+x79RtwZqbbtetxfPn6nhrF9eqJFl/aihpMalDkmYgGjSHIhB8sl9VvW1Pk2QpgCmYCKEtENTXnmG+GBHV0/1ojPE1HiHsyD2FhqKBJ8FsRGpL4L5nbY/jCDbHU06+QxQaUf9rs4jwLzYdOJcS2OtfVhgRdKGiZSVq4t258FDK1XnvekUiyMM9VQ3OR0bloJrOV3Dyd5NDCM0WmoPQFL2RoG9rG1M0kLPo35IwFfUGnuUTOzD2NsA0wG2xbbQhXEw0CfnTglWtrco3QFkCTW7XmdjbWWiXKxuTw88hyb5ZUw6Hz18ICqI6Bm66Ez0QnzJlGjoTeL16WS8Cf5+rk06w03ycWvgRYfxbOQGxz/ja3jR5L+FxmqC4zTbWEzFzUpfE/SK0wYy/Pzr7y+OhOMC8cfx6hcXPr5vbzq9+fWcUp86TgOKw7fx73M0ndWyqiA2TOiB4pITnM20BDOIgW/6KgOF1A6FtrGp0cgtLS1qghRpMhEtiGJwv8uBIiGrdAoCkBEKaOdNa+wtRI2C2u27rxp7b/BjADeIDJoKJke7Ozva7ECL2CQHGEYEnYUaXpo2zGIqJTUboqnAAU8kvLnOBcplZdbypVnPhEMaL60gqKe/e8fceI8+6YS6N+pQjFxY7eLY+u2GcoU06cQpM9CueahBbV0TatYbkus3tPN60xqtnqi1s3MLMqZZXl+zpZVl5YlRZEWncaFO0iWjUWEi4RsJf3eNHdNO/ptrsqY8dDWeAaGc+L9zb0B3T6CotQg7T8pW/+jo2Oq1xhRJ5brRvFTKRRkyMDGGMrSwMC/k6OjwQAfY1saazEWcQkwYeM1ev3olKmIVAx00udF8RofLUNRaMqgQ07uDbaBRh81Inzc+b0L3uJpuEuDU7aRBzRwTpZCcsUZ3aCfndavjZMYmqmB1tAPIwECr9d0htsdpPeSIyuWQQzlfkNMuZg7RfIzNn0MIsEKO2IZDJpP+kZ2fnlkmmbT1lRXLiVobcsDQk4xpoihkaqKRoLWA+gIyCc2Fw/yidmGHR0fK9kLT+eL5S2uiDwzUVfR7s8WCrS0u2SI0SKaoUES6FGI1FWTSTQVaEIWAQJNiWYUl03vPF80JJIFaAqVyYX7ByrMYHYBW96VvpsG+bFza737/e/v+hx+cgllriDoHws50F/oQRTVTAwAZroucwad7GsAfDpzojQNAIoTcQSJRskde+LJP4x6IeZKyaNFpQ1mtOZ1X+0TQFuk+yqXYszdZh7HB5jACMe82G9ap16x5cmT14yMbdztWgF43AZnloGTf6FsHhJ+CiyIQXQz601ze5leWbOPGHVvbvGnFyqwlZojncCMKrp3063IdDXp2UaUCQgzQEoKpI8mEJg/aGuwJFcfQa9lDY7ZpMMaKO7dPIj3+QWwXdacUHh1r1i7s6HDXdl49s1aDbM2OIpqGuOlilNVpy4CKiaAlKPqzojdjkc/74e80VM5yd5OYVjB4Y5KjKCk5YRPD5AYcYqlobwl/xyyrN5DOSLTuGRyt81Ys4GKbteX5ORmGoa89P92fsglUwCkvBkdSQJShHewe2MuXL3VPZkuz2lNoCDY3t219bdMuag0VhJjPFEoVvTfOAszTsqWKpXJZO6td2unpueIiAAu13rI8twkbse9DuyLXbTiwVr1mB4ATR/vSG3kjzFtyZ98I0mrvVKZ3Urb8GUzx0A/KVIzpOwBlTgXq3fd/YrmFRfvuyTP710//YOfNlppOtHPKiJ26OvtKBjiKzCZv/cMvNndFAcV52dUEXE7RlOkyw6BxmYgCinkceXc/+dnPFCfT6vXt+ctXYk08efHcTs/PlCEq6UFmJoScD6SdhO1D7APP7PHJiSZTNHiuiaIZ8ZxA9mKo8P/93/yt/fKvfqlJmoDKekOux7Ah+E1zyjnAs8u5AqDFeoqFAjuuf3QmJsCwgebN9ATaXA9n4axVKzApygKy2duQXvhZ7jmJTAkd+HeZkIx1VIBnNO1mcePuPDdb9TxOnGoxDEQ60XazJAEpQTcL0wS6KM8DOs56vSUtJ/Rq9jnWW/RJ8EGCN5WeaelmNPgtMG31e+cmlTTmkt2Q/xtj9qDwKc8ciQcunO5UCk2W/49GlGeEpnBra8M2N9ZkfPj4h8f25Ref63pwX9h/PFXAJ9XslRdn59ozkBK88/Y7Nk/TxH3nDAppAlBDWfDUZ4Wia8JjU89EFYB5bXXD1tc3xcpRfcC5EjIKfYroDDTWD9rCWQzZcNf3YjBQE3GEHghoxXMDozCZOY6G9urFCzvcZ6pqivaSIUyI94t7pqZ7oqAHrWagE7thkbNDeFx0LUVnDlP3HmciKQlQ85cEaC4trwQQDvDGQU25kjphXSwj8oJlXDcaWaU6aze2b9jcvDu/i/4bgW++K4CPnP8ATwA2gFNxrWF8yaAA8ETsKtHi3X/EWwf2AE94EBBGDu3Zqf0Rlt7BfpjQt3RGOiUZg9uhnt87d+/KnAifB2oD7q8G1tDOQ3OLlIXPDNCrSXFwp/XGPLA9AXentk+ht4la6mlt7pNOMW2CDwAfQpNO7mWQmIz6HQHi9ctzOdi2ameadNIoKtVBE0MYHayllJXnF+3mvfse8UJ9qmieCOpM9KzSeKJfJo93gJ6460akAKvUYYrpYojA8zQYSKaFJjZOyuVnIjArGFNomBfy65U17bFfAHCsH/UyIfdY03ztse5PE03StNPIDt5ZQomNtVW519J08gEortgcaTrfeeuREBu/6cH9S1a7XlDG5ul6Qxf/7g+BLzr9CoWvHxY+8QzraCpG/fOGU9/2o6Zz2q453TdMOmPTq436mtFP/PuPipLQsMV/u/4zI0VVP0XXKDSYocnUpDP+fdpo+8kICsaks1x2BJQLz2bRVZgzTVlGKIMat6A7mQQ9CtOeg8MDTZLR0YL8UBQ6JcRz5/yX31DdC6+vNB1i8UBpcd1WiOIIkwBN8wKS4y/hrycaHuJh5SASl5DXZAgDFmgnUDvUeILGUDAG11aE4jRjoH1C35giWULUEBBMGQlVypYvkhkX89ScIj11+/bxsrKIODx6raYN2g2rX55Ys3Zug27LUiGf0yedvl5439CUQeV4JpjUNds9O6u15GA7t7AsLROaAJC60mzIWktCTwxmQAGxig+SF4XerHvD6Y2nGoGgXxZdTrRbR7nEKggTW5xqj09PdUjwvUzDXr95E3LYnEbNQU6TQtPpQdsp1zr0e7a/tyv6D+sGZ1W0OTQBFHI0/C+ePROFdq5SkeENNCjN2oVGDTysHV1hp60cQg5h0bMCzVConOI0KBKhbjNthLScEHrJYdJPJK2XSFpraHZWb9tls2OtrlPHIvVTk00yaXEDFq2dDRHd4NAyRDugHUAHFuhdTDvJBNXGD1gwGIhWde/eXRkJMWqA9tiCVtbv25oy0qr6bMS4QBlj+asouLxU0by2vi4gAbMrgANQ2ZPTE3u9+8Z2d3dlvf/48RNNp2hO+do5cvj4Xa5YkcJc5g3urnd2ea71jpOrNGoJ1nVRlv7V2TllzQmFDrl2TFvRq0I9UlMYjHQoJJhyctjuHx7Yb//td/b8xQsVE7U65iDnap6JN4AqCdLI5i8deoiyicUV64LJpYwOfIfUc6ZCAeRWRRYRQj4RWVhYlPkFWk/eJ8YuTC+nkyDFs/gB7Hsm6y+tiQg/i/fA/6cRTicnlmaCeXlhJ29e2d6LF9YDDEsODQ9adldFCIwG1sT4i/fDAcWazGRtaWPDtu/cs8XlDdHcJ+g5ATW0VoMmO7hlRvCMJk4NaaT2BBCS54bJoRwOATKgmEIzDvl3QboZT5PQgXhjJpYM+8bEDdnQIrabF3Z6vG/Hh2+s3Ty30bBtwx5RFF6000CORhzWxMZAW8IEzo210K3RsEe0l8MVqhiTdpcV+H+jeOaa4lYrHUyIsWENTaAFB5px/bKu9QCSTUMJnb5czAtYAiRBi9NoXKhoZlrIc6fJ+MSskM1ZYmy28+q1PXv8VAZcm2vrajo8L9WZLioE+6DlTFtphD0WKVss2sr2DVtaX9WetX94qDNE9Ml8xjKFvIBmfmaXqXbLn0+ci+Ww2KzZTMoNjlxL6ZMPAbXxfMHVHA0fDQ3npdatu3gOJ0nLQJvevmF33/vQstUFe7V3aL/97At78vKVCr6FuTkrAdKG++gOnl6Y+9ns54Fqg3Auysr/+q8wwZHBjdxeXaRBjFW3P7RSuWqb29vSDD96521NOJhysod88vln9u13f7TLJmZJzoSIsQGcG9RE0rGjgVWOtUtnpNmSR4PnTLKXbWxs2N/9+n+yDz74YGouxL2BASNKeaOps5vryL/zi6LYJfgxtyI41yqg9goej2wnmh8aTRpOwE1otGIs6X2hkw6AYTjn+Az8PDW5mjwW3Jk2OP+yPwFEY8gDGwI6nii3gDTQKWmQcRbHoI19g8gZTbtpqnwi5OBLAB6DZIU7pKxoooJKZe2xykOWdjC4JURtujSTg9Bk+n4nqU/I7WStM3Wh+YsmJ1wu9rPFxTnb3t60jfV1AZH/+q//YmfQyNFKRmmPIue8Oce9mdff3tzSlBRKO2cXvyMt8vzsVPdmZYUpXFa1S7fTlEaWphUgaXlpxdY3tnQ+8MzFqBEaGxp/ADv+LBTzmrxV5zEgY2cNub809328NFgPzhBBpqMGvN9XxNWzp48FGuZzGYll0KI6c8wHEay9YFjuDWKI70AGIDp60G8ymeW/w1SJjsH8XCbUm1tbtrGxrgl0sG/U3iVtfvAr4WdGfSogDiAb38uUk/UkAH9a5Af8RLR3p5oimGeAIDp6u22bmxv20ccfCcxRYoCaFq/BY+2rXFIVva7nRHJE0/ndN9/azptXvsfgr0Dj0wcggjGY1nu6ceumbW5vTQ0sVdcETwvPy0765H11RYCUdP0wwpgCi41DfnNkwEXWoTedTkO9lscpyrO7K3P+qJELbAINB6DlD/oC9JRGcHlpp0eH0nSqEZWplNPAZWJEvZZIW2lu3m7evS/KM+YTTGgVnxT8A2g6RYGfoU8BuGlrwslzKzMsm1ilVNT9Ya1w7pGCgMkT+5W8HzS0cq1qIF7o7JA3DIOeYFTqTM6+DwmYuHpEtt9a0ZHdSEuSPgz2OLvHrglNrK0sTyedfAMurBQyP/vZT+y9d99VTps3OP6KTDp4GIUUhJLoz5vOuP170xnWzDXESm2nBAR+WMXGL1JnrjeJV0XvtWlnbFijFupac3q90Yzfq/c5fSNXP0/P6rVJa/y6SBn2QtD1UP7bDznlsYX8Tr1GMqEp5fx8VbpMN4PjpqJXwhggiKu1ofomwYHKrsJ/wxHzzc5r3cTNLTQ5G9KYuatcSAgKmk7lVoXDmMODlSCrYhYArxtolNJJB1OZ6OrnE0/fODgcCRwHTWSTBOlGm0Peodz0umRNuhMomxLvmz8xGgCkEGWYzVR04Ym72oXDCqQ2Jx2lW49HdJWHWFx33T82BsJ8ETK3rddkynkqE6FRr31Nz+nFTJzWoqEjloTpiqJSyMTsjyxbKMutES2AQpqLBTkQ8lCOaTp9sOyHuqi0PvURuBAcklmTmmiHw1K0aoW7z0i/4o2n++jSxHGaUyicnJ6p2Gejgn5J0DyvD2V0Yb6qCRe5lNxPhf6KFtS1/YM9O9jf1UGxurZqGwPmWJsAACAASURBVOurKh6ZurAJ8HMP9vfs4vTUyjh65ovTcGvddyG/uI71pQvlOnKQkpEXg+qlp1PxSwFNE8hBGtxqmfpBIUwmrd4f2XG9ZeeYIPWGoi7HAk9abmX1+oTSn310Gi56z7LJjYc2Q+A9040ZCmS6Cae4CZzo93VN7t69Y1sbmyqgoSZxgEz6AyuTjVmZ9caW4hgTB0uIjshaZE2BDjMtVcFH1tpwYMenx/b0xTN7+vSpvXj50nZ2drQG7ty7a4tLi1aiEYimX2ibA9Cj9S+K7rmdEDuD7mZilskWRFml8SwWylpH6KVA7omkoDiXvXu7q3UMMAHdTAVEIW+vXr+yT//wqe3u7mkzBrRh4tmoEw/T19dGvZBohCHGKIJcFH+i/riQzfeLYNgjmnwoGpwpYEJxMbLBnAOzIUew0WzFPTZkTga9Fv/O/ZPxjTRg/J2JYsaymlibpchKbDbs4uDA3jx9bPXjfcuiIxKNZmR9G1mbghu0mWcagCaXs5XtLbtx557NL63JHZTIHZ5R0bjDlMrNIILJiRCJQL2dmmA4Su9mFOiqMtpbAMW4dtDCI+AWqZRx5uXTFHdplISBsozzZQgoU7fa5ZGdHu9Y/eLQBv2GGk+b0Ch0Q34m7wXN3YyNRjgvknEMNd3fB+9H0QeTiUCK49MTXWvOzKjpVAg86z9m/coQJGkj4lcCVZJiH3YLRRfXv1Ip2Wy5ZAUmjRzWxAB025qc4yLMNBGwKZtO22yxZJlk2i5OTpR1yrMyX5nVngJrANALiiNUSrSKotOrMPH3nikUbeveXbvz8L4oZGQG1s4vNV1gAlOolN3ZEBoo1LlWQ9Tqy9NTWfvjtkjsDAWO3A/Fygh5y5IBeERIKZu3WcACADuedbJxu13rThKWKc/arQcPbfvROzbJluykVrdvvn9in331jc4fsnSZ2iEz4D5yv3UWMjcPgLmv4+DwGTLyorZTZ7rOdZ9wAjji1ktZCEiIG+zyypptbG0rWuve/YcCKSVFmUzs5etX9vmXX9r3T34Q1VYxW4qsoSGArqd0zWlh6Xqu4H8gx1/XDPJsoxH8za9/Y/fu3FNxx6SAgp/JIcAX2lK+NkpYVFMH/WEgR4aGAnlIMNCSU65/RtHkKFybDTeZSSZE1fUi0mUVaaLQQn6p4mB4jkdjNZ0Uo9K0l8n0y6mREb1f4OiMAGlqA9d74pibkYfBq1evBfr5RNPBdKZm/t59IBBBmuiuGf1AONdgL1QrVdEo3aU1VH0BUBCzo09WJ/FUPlHhPXPWMd2VAQqxPmJQeEQNRTo/FybW2uqS3bqFS+7Qfvfb39qrFy8FkHJN3KuCBIGxqNZEYfHay4tLdvf2HVtbXdX5w76oKC9p2c8FLCwtLtjCYsWGw46MD7vtujSfrWbbFheXbHVlwzLZvAB3Fe5MgaiTMHHq9QVW0cSTSbqwiJO0a/F4lviaFhNR5X5ToHseOGZMNFOYxLx+9VJ/FyRJBqzHdU4bTz6HJrkhXkh1oBo8d2ZWBI/yyl0WJcqs7t1Imm/y3XlvYubpvTtoGEE+n5b7/+d7YfnweFBrARgpC1w+MMF7JUzCRJcPvgMyqIH0oqhAKKAD29ratA8//FBntrP1gk1PWOtix8TqORiNyZ324sKePv7BrwtDFM6/MM3mTXJ2r8N6W14SMBzBI4FksEYCc4ZNhs88v7Qko6FIq3Ww17XWWtO4IIeBg1Nbp1uNAA3RfkONHRy/AkiW9EGPTB+hzw6CT0LHamfn0nWq6RxgPknT6aw16YJZQOmszc4v2vatO4p1YcrpTWdghinzFGkDjBfeSaDXd1tiwVGDsDdgXlcgZ10gV8fOTs/s9PhYz5qGLKFBjvebzyrQPcj0GE7yPAAUwNoR+I2xoEp6lwPEGsVj5JxNwW8aaHqKxMoy7rXeHHFbufAUyx98+KH95IP3rUhumJAAp0QB2OoAljGJ//qvbTp/9PWh6Yx5Rdepr7Fp9D+DG2BwQXI78KtpZ5yI/r9pOj3gNES1xA43oEUBNwpj6+iS6I0mv93kIDShcQacTFh1jhxBjD1oRpyKKl59pIRA7eAADfRXIfCBukGA7c7ujmzoQdJAfUTDY+ImjxDXgKELUgNIQSXXOQ8xZsNVxqEE5k7J85/vRFY1SGFuogPyWtOJsyPUWKaULAi0GSnCkZPkbPW0qSiIW3RSotZAaXFj8wXFAcu19wgID+BGE8DESO52avZd/6oNMOhz+F4ePprOAYhM/dwuzo6so3zOnqWYkchIKKwv0aPQ+XWl45S4epzQ3w3TmoUVW13bEB8fTQX23u6+RnwyqHxAo0RpZP161qRP8INZky8ep9uGiac0nzHfjWIs8PydlpvSASFtAzSpwVBB69A9QYmXl5e8IKXohIoIHanXFuIKJfbVqxfStK6uLNvtWzfVPHBvmFRxzSgCcX072NuzQjpj1VJZ71vUC1BMCfSJx+ioOMQgBb0KGWbSrbDMKTA0FuDz4uDLpJPCIzgPJpJ22R/YYa1pR1CkBuTl4dzJeveij6uk7wqZb9yT8YRQZnIth2o6uVc0nQWaF2160Ch9ihXjmEQJXV629bU1y2eyog1TSOOWivaSaWQ2AFpiU1iw0R+OdBAQAbS0vKgihYYTR12emVdvXtu3335rX3z5pTSe9x48sFt37jil8Fpe46QP7c3dAlV4yJCopxwvkHu0KRQMOCouzC9JB0fMxMbmpq2CgKZndGDTcPKsKJOXCUE2q4B71s3zF8/ss88+UyHDRut7wUgaGCYiXix7Rha3hWYi/vJGiwPbKY6Ok13FQkVjoD/bstSUlUrQlNCZZsPz6LSYsKQDrcpRlymAxs8TSopjbMYKBZyGU5ZNmGXHY0sP+na8s2N7zx/b5dGhok54T30OtPHQODGGIOCJpGUKJdu4c8tu3L5nlbklOSBrCipzkIAGC2R0MCP+olD2BsF/R+BR+xvFr6bMNJ1MOtkDrzQs0vuE3SX8JbyMFygeHMT+2LVhD9Ogczs/27HTo9fWbp3ZcIirJZMSDmgim6C/sr3SdM7YaJiyTofizHOXudcUVNxDQAq0VxQ5IOR+sLrejf0CwCFS97m+Q8U+uT6Pop0JC80CeziOpsSn5JiIhokIRePa2qrcl7VLye1wbNUizemMDShG0REOR9ZttTUxw5QGfQ57EXRAjzHBcIL9zveudD5r8+trtnnrhlWqc5r0X56ey/wDcCxbgHqVUG7n5cmp9pUkTAW0ZNCzuAaphKi/rkvmLAwuxoOBpcdjmYgBkBXI+yW2IRSn57ijDgaWnVuwWw8f2fzWLesmM9bs9mzn6MQ++/Jr29nZdW1hMa+1iLxCJtwCCF2a4hRbN1OhOVLxGKQmkRUUQWEmnGj9cSmH1dFsARalbHPrpq1sbIghcOPWbVtAx5dG45iVQdnu/r599/2f7MnzZzIzY1+Gnkl+JEDSRGItLxripF7ncnBTpoiDvv722+/IuXZra1s0XDS4NJ1iQQHqig4Zcu7UvHpB7w1nYDmpXIlNpxsmOsXWm3EaYaamgHgAW0zQuV5Ru6azOaxL1qlctpk64Opcv9Q5wr1nwsljKFBduZY8g15w+muxR+RED0Y/z+syqVRzTyMgUMpBn6t6LCF3UzG9AguAdVMpo/ktS6sfJ1us+Xj/PIe8r0ZNNYYAKvRqNKKeAcleToGuqxUYFNQpFN7opdFoUss+fvzY/vTdd2pKVHcoP5Vp2cjlG8QYkcWZTtv60opcVAF7cDBn/wAgcnftka2uLtvCfMm6XUz8zq3Xb0gehFYW4G9lddNSaeI3YD/gLpqS3pE1w/7PM891o85DXqOMdjR8weMC4yHf45JWJ56l4wkCTMN5D8eS7tQF9o76fAbWi68N+XAops0/n082HWxXfFswoOS1ZDTHz2Q6nPFpNefrzdu3RQ9mCUqfF8yPYtOqJiJQh0U7DfUlumf2PgEMwfPFI8B8sBPTJVxa0A5ZuyPt6+h7N9bW7cFDIsEWptImgYcCnq5hEjII4nO7ORFafeRJxJnJIAu5B9ISPa8DTf55tuWVggeD8A1fp5q6Bmoon5e6EdlTNo9sxhlt8dn0qV8iNJ2hSwjpHGLWRIxY4KoDp5KTSNvo1Ek1nXx2BjU074oq6UjTCZOkU7+Uy+x4TJSSGwFKFzxO2ky+aHNLS7a2uS2Hb2V1y4TQYywxfC2VClYs5iyRdBYctSb1JQAmTASeaZpwBiDcR5pOcmxZU/wcgUKKYPEzO9bukXHEesAczc2EYGj4MO0KZHDqtmtgY7yJCainFgNgU7Ti8uLihCKMDYgXQMeEwcn7H7xvP/3pT3QgisuvRs2bTplf/BeazqvRZqTXhvLi2qTz32s63YnOdUjXf03ptRjSxIlUdCqMMSyhEIl02+u02+t/v/66PzIvuk7NEVDnesjo2CsKnBrNK0pxbEDVTqXQcyIOr+qG61AUlxT+uTumsdBklhToYZjCIHJG2wO3fe9gVw0Gi55mBWpVFPtz0xxNZ5EF514VjO4G5z10FP76hu+xIgEdElrliKCaTk2eeiqcYjYiGjZKUg4UkC1s0XkIiQGhMKe5EkUVQxMorliq+8eZBil7hhEUbYwWaLbQD165qIGMiRkq3SHXxilJQ3LfLg7VdErPSe6ZnAtdK+SzMpwVHWnuDSYKy8W5djBOykp6cXXdVtfWLR8svJk2iJJDYSyqih+G6DTIgnTjjRAFJO3mtC8XddMNV5zL7kUkGjsPFmdyw2HCBkvRgHYK4yCeo4PDI7mc8mDDnY925yB6WOJjzsCDjwPk0yePLZ+dsXt379jNmzf07HH9KUi5hiChXOvdV6+lxJxjEpik6Qz3Uoh6TzSfVqOuJk7ustjUy8HOA42JlpnQyKQzmuRAGRwnZqw/Tli717fjZsuOGy27pOFMpmygiBjhdnLO1ZQTsAm9AJscOghC5LstNZdZ0D+ibRITKxIkTq7gkPxVp4Jy83S4zFbkKlitVBxJJqSdySEo23hsC9Ct0DPx7LmgQ0MxxSKMTZQfjAro01pspkzKJyO7bNREh/vH//yftT7uPXgozZjyx6TjgWrJKToW6gd6zPdGk5d6s251dJcyxCGmpGzra+vKPsQllmcSvQfNZQyxBuWLMSQ0eoTGc72/+9N39u1336qxUDFMAciEWHRcaG0+jRA6HyoCDkuenTh5dGaAt1N+oHlz9X9rOgPY4zEsrjvl7yosrxmrudFEoKVIm+2FLq+qsHRjwjtjhZKv2RLAwcQsz/MBmnxyaIevX9np/r41GpfWGXSsB/2NdSBNjFm+Mms379+3rVt3rVAm4mDGCDeg4BfbO046HQYLCHHQ6ARKrAqvcIDzvtxwyRtP0VYDu8DZEw5gidcTXNEjAs+fTsn3/Xo46Nio37RBF/3Wrh0fvtLUczRqmU24j56L2m4QaQKgg54Y3daMdTq+9hSFEsxdOJR7g4HYDbxn0ckCBRbU183JHNTS/iFGgTcTbibUEP2RxoPXxQG6QjOZycjdEA0zE++33nokQMqjkjrSRhYBOZIJ69aJVanpN5NKuSIG+hzFNWucvd1LLHdDFuRA85HPWmG2rMk4TAKalXKxpOIvpWy9kXWasE9aIuKj1UanDU0dBg66U0AK4r008wuOouxLCYFePsyGBgwdFOChOxxbnb07nbbK6pqt37ptiULFOgaANLHLdseev3Izu9OjI+0ngFdoxRXTpmIxTLxEXxu6OVlA+50xFQz1gluzGhVlOUORxZ04o/0uly/JQXxhacUWV1ZkOledX1BzJMdSnTVDOzo+tu8f/2B7ZHgO+mpQdnZ3ldFK0xnZX9ctRaaSoompdmJ689HPPpKTL+Y4bZwfe+4ACUX0qkiLz7i71bK6fYoc8/CCC6xd0emiIzWNl3w5YC71mP55Fp8M0th3OOti3FxYj9pepQmFIjfxqbEYIQFs1D6fDJnFaNt9T+FdohM9BVQT+ycQnGV66K2yJp2JkEWcIiqlIPdQGdIp9z0p2i4UXgparwncNCVOjL0xuspg1U/W8+MuqBTvqh1Cw+ZlkRubUAQjT2JP3traEoj7xz9+a2cnx6F2oRZzimaz7XnQOJ9j8pLLZGxhbl5N0PLiol4PIyHiPWjUyIpOZ0yZ2qnkwHI5aiK/hmtr67a0tGGJZM5SKWRWaTGJ+sovJLeUJrojlfHcXEX+H2IqjYB5vXEBcJSDChE2AJwAILv7osK7VhgKKdNf6KUAz1wZQHUazpCVGOjagOAeKeSNZx85jgBrP3s4m1kf0GLxS0BPWZYJnxvJyEMA5pS5sy3DBpo4KJw6TnWrveYjDz16YzgQg8bQ14ySD3R2jm1/f097Dk7G1Nd4PGxvbioxQ3Wv3Np9Mu/ZjoF27dBCqK0R1jslHTAMZhiU8shwUA3EXsh+FPoV6ezFavO6kO/VK+uMRquM9r0olhz02kgvFXDvpK1gMOlZzV7HX51j6hfUOgRT1GD0CSgvdhzAWwdDH286ZQ6JWRAU4dNTOz06sHatJr0n3+MmQiOtAajWhcqszS+v2sLKqqLJuN4W5EvUEzBSkfcVinhPQEvvaBgBi0eacdIPjLMqr5qLVQPtFj0ya591IkffmPcdz0/JeLIeAyTJoEsxuYc8n+xBEVCQ24f8VnxH5HyIudswJnimAVESy4tLU02nN505hV2/++47crClmYpoEsgQdtxCdP+fms7QJfyX6LX/1U1nCBb1Q//KFSsyZrUZ/tnU08EFbyri7+sFXKSsefXyZ3oQdxLS93kmkv8Z6bV8PBKxpmZDWD4vzKlJUB5SoDFItwh3XkY/fmBq7xQdyTMXQX3UdO7vCkWFGlKZ9SwvHtpSgZzJsgoCbjyOdnxuj0RwBEk6kwy0Xn+YpmjpdLLoXy96RXCUgl6CplPj7kTC8zVLZTWXTDsJ1abQ7khnwHQIR1ueFQ4C/y3EKcTV8CBqIxwRp5FVRhsNnlzwrk85w6TTm042zb51mnW7ONmzZu1MDWhi1LMkms5QRIgGwiYILRWkc5y03igh8TrU2dn5JVtZ37KFpWU1yzQObIAUpcqOYkMO+W5sdkwXog5LaypMlWJzq+wmNfVOSRPdlusspJaixIOTpdkgvqSNC15d0R5o+qAsuBszm7fHvNB08vfKbMkWF+Z0ADLpnKtW7M7tW6KA8MAfH58oDoGDemFpQQf/4d6edFXQT3MUT/5kO71N2hK0QYSKs6FxX/zzunGTZ5Oir5vgfjhJ23iSsv44bZe4/tabdkn0C9EziZQNkjM2oiml0cT0g00HSn0KhgNUTLI8yXRrKuZFpiJ0dKOB8lTL+bwVczTGsCc6OrR4F8qoBXWcn5eeEUMAjF4wMeF7MEQAXV6am1exOuzxOZhmzAghQ2NMoci1YkVhFtToNJXbSIFIcfif/vE/WafXF/hAtqUo1UNcU/lZTuV30zQodn4YcG+Znp9BsaJ5KhdtaXHF3nr0tizwmR5CDeRgYi8EDPCQ8gAqAdDwmUtFOed99c3XCjbnfms6I6dBL/4chps4ohi0IFG35MWSH9JX8gTfK+LeFlkgcT+TtX0Od+yCzWQdlPJm06dxipAK0xhN9MP+wD1RRBaaoBmmobg6c+jiYlrU/cjjZG4JywG4jfrWwXRmf99evXxqxzASKKJspIZzAI1pbt5uP3rLNm/dtlyhbGPcnUWtDfTGAFrG96EzQGY/PrnioIr0SAoN9GVMFmXoId1pKJxDLlmUKXgLGztq13P6/3OGhbTHIwK5MW1AN35o+7vP7OT4jdkE4IEC3V+l12IKSYg2LrFoOnGgBDn3CZTnI7vjMWsL+pumxMp4S4jG6HqucE6FP5VZqI/phR5TRCaSNC/cQ0De2VJZQFXt/ML29/bcgOZXf2vrqyuKe4HeitETu096NLLG2ZmdHR4KbBr3RwKyVqCQzc4qSgnkn8KSQoIiQbpBTZ4n1mMKQJocGvkerJKEKFeFomuxdOVGE8unZ7Q/zc9WpAUqAmqk01YgXkb7OHsybqAOLslfoE9TgEvlQDIIAX5IHADwaFhX16yysmqFuXnrTpLWHpm1oRESe9Vo2v7+gb189tRqZ6eWIDcaUwwin5ioRtGQMiyZfgVQMjafwWSNNRPd9p3tMmOJtOdr9vojaf/XNjatUp232YV5UermcOkk+gYvBWUAp7RXwJxAU47JCk6zGLuh5QW0wrWaQlxOsQBgjMmNYhtNrN/Xv/6bv7H33nlHzyIGczRATDs9TosJl08HImc8nt0eceHX2EkArGWXqnBPHRR1IRV7U3RzFW00xMh5ZIUslL1kF1ga6YHRkTMwB7g4xLlFw8RQTFKkAoowAWEdidLYaAgwwSBRLvjoWCMIFJhNNKSS3GQycmvHLAYtp89AJpKRZGaygVpLQ+2OslEeoExoucz6v2uvEGuBwhXg0It31SHKEecSBspxIqFzivMGkJKz9Pvv/uimfMhzBsSUeD3G5JFoLaZlFNIwbngW8BhYW1nV12jaJOMg9gsMZjhbyaNO22wlg2pdO/vs7Jzl8wwe0MiWZQDTHTLlZH9j7wBc5Fr1LZtJWL7AecyaYTLtPVXSMITzeDeAc6QlOKFTW2j4wT4YKJ82IjIFkz+y2DGqGbrmLjB5PIGA6bCDjMqOVuQeUhlnanFv0HAur7iBDoC7HMkHUIE9j5GfiSs8oMby0pJrfGn6dM29DurJJ8HXf5RHwJ5jT+Gso4nkOu7j9MsEMs9UztkVAANQmpm0Z3JRxw9A4XKm+GvqyqG8VcAt1r072Uq/zERYayI4xwZKtlxlwygyNp0y+gnPHfsg7w8jJGpepEixZhVdVKWWg5ucFT7IitPOK2DYj9owWpa+FioyDrw+NWavgM6uxhL6u3I6e3Z5eiLpAkAirAPWiUcjetPJOUpkDQ1ndXFp2nQySPBEEejx5IrPWTabsgHMngHxdF0BHQAz0NJ5xwDTsNH4e7fdlhwMAMk9YVx25VNKN8tkRVLz8FsxQ01/9ti/uNawLVS3qM/ydaujXudhWtRbRaBlWDOTOOmk6WTsz4JhFErTWbW33nrLPv74YxXI3MyIMsgoRJPOK1ep603k1SIJtMW4Zq4bCYXplYqDUGE5z/5q0ul4mRf/fJjpxDM0g3EtTptK5UzFyZWjb9cbTkWUBBQuTg18Q49i/bi0A5c8aKLidPNqssmWALbkja42uxSuZgsSsMcFzzUT/QMnrTDu9wbHmyH+DW40Nx5aFJEPtabnEUJhoRhk86OgZUKE0xmbuA4a6RJAoShsmQRAeylqo1UGGGhzQGgorqdUC5oURbA45YmmE/tjqBelckX25Zl8XgYUTEFb/Pd2SwW6tI40JDSr6N9AkUL4eTREoTmAEsOhy6YSi+gAUE2jDvRsQtmFEtXrWePy3M6Pd2RSYeOemk40gprBBD0YhT6IIYcRDedgjEkJRpM5W1heV1SD8vzQmiqD091lpaXo+8El2k8CSlagC2n6FNZWmERIAB3cAaOxkILvufZY2adpyNzNjfvA/YZygAnT4eGxUHEeZOg/itlJseGge5xRRie6XyixaBCa9Uu57KFnmK1W9VoHB4d2UasJBeaw59BG7I1eswqFslD0dR6Ka1BW/luDwHbQ2B6Oftfyt8J7pfAbjAjrxoDHrNkzO291rN7qWBdtajJtXZpOSytCRQfTeGzZVEoTh0ImqWZR9Lp0StPVhjQI8BEHNul3Ra+dBS0s5PAs9TByngHWTwgWV5h0cLfstTtyuV1bXrb5SkWT3IVKVZvyqIfmASQWhA0tcVOHI1Nh7lkHR9Jey/oY3/R6ChP/P3/7L3ZRq8s5FX2KGyGlPNC7C8oMeOJIcb4EBZzf/vpsvKxn9NQPHjy0D97/UBlymGUcHByosKNh9kPJ805Bg3mW+Ex8VoqDP/3wvahaoI9QyjB8oPDjkIaOJH1siC2hgGIPkLvkmIOPgtdRUe19V5tcmOgE125AODb7TFaHuoyHAEhUXDoSq2dT+2GcHjqkwp7BXk8EEnsae4ZcAaFM5rPSFxJ9UwTd5JlnagKFDffRbsfevHxqz148tZauPU3nRGZB1aUlu//227Zx45ZHpUyIeQENl6WPl5oqHt0UZMpKCfu8CiSAMTVKTFjQcnoIOesl5plGcwkxPPSRrpN1fQ//kU5fDJC+JcbsxU1r1U/s1cvv7fXLxyQMWi4HuuvXe9BNWKcNes7ohaga9gf0Lyb9O5MuAAqBVIpBcUaEEH20vcEg7EdNJ+ixjLcccNAUsd0SSMXEiMJqHhfP2YpMgtDXECXw8NEj+7tf/1rNHo6VL5/8YEe7O84C4fA/PxMyzh1fXVyWQRcmdEx4dt68tic//KD1ANhzSXwT4KKmigPlq+reKWJpYjlR2onp8cZe7sqptBUyOauWS3qmp1T7aSC951N6I+OTYjeKQGtNPDrZv3lLkQuaL1q+WrXi4pLlqnOWKpXMMnnroI0eogsbWp+/9/pq7HZevbT9N28U35NgvchwPCEQzKf2obDTTyEjNhjAaSrixRIUYD1rgLfZgqJi2t2BcRQvr67b4vKalatV6aPQY88vrmjPcBMf10OrCdJU1SdD7B/oJT0AvSedFFMw6Pk7O29sb28nxOGg8y3YzRs37Oc//4XdurGt5xUwEddOCjbWEoWelx9hDYvS5kZQU8OWayws5ZTCYhHQ69Tx6yDOdZDfNXH+S+dV0FrGGA3+neYiZpv7JNHj2TQ745zMpJVbTD3Ic8h0nqZZmsDBUGeTwGw9t6NpNA3PN2e/mo4C9QuAdsmBYIFoAG8wB4L8Rmevm+nI/Ve/Q06hGFqhlgTgkryhGXJEo+GKj6Iio4Mlwr7G2ofCSgTK3u6OojWYWMLSUv2RcMZXrYGL84k1anXtNZnUjHTF9+/e80md8gcDa4dIIf43ahs9WqmIzwEu++zrOPpnbAA1f5w1JQde8wAAIABJREFUDIGHYybtDmwnEyNLpoaWTPcMs/FsBkAShiHaOIwDRzbqFLRGHSzw6wWLqtZwqrxiT0IGJ6ZniTHGcxXLzNAUmLVaXQ0xqO28EeN12QMT1icRINTvyJCQBUA9hRUkqRBNvvTKPgFH88uVB9SEhs99RmbCfieKeQT2EjjJd/Uc8Gx47e2mpDRCnE9ie4xGem88r3OVqn4+TSfnKl/HvgPdmt/cO+3lfhA68BInnVApgnaSPx14oLnmjHddp6K4pv1EkNKpB/F7wXms6XiIQEG+w6SQPSCmIzgU6bIyfwzRSEc5obvbxvNGfw3O6cGoQGc6UVza99HI6wypy7GWppP6l0knTef50ZHkK5JMEa0IfZoan8+WSFt5bk7Z15WFeZsB2AR8kGQCFk5Sjsv0CLB2YL/hgDsa9aavAzDogBhGkNQvbiQEvfb87EJ1O2vAwXGuO8WyN5GkUrAG2Ht8yolTdUN9gFhsSjcITWecfFP7ShqDYzqMJTTOxE6h6VxcmXCQgvjwCoSjwtO/f++e/cUv/kIW0Uy3oLYIEReKdM2EJUwC49GvBlQ3ILi2hMaMeIbYnE6btakswsfxLOTYLE7RjdhIylHUm7bI8PaG1L/ySkMQG9WAf4cJ5fUhvesKfRKlSYJQRV/Ujl/4xdZAK3w+HWCBry45R4hV8Ud0qOu0tDjvjpYSwWPugijYFzfFhqNxfgDIPIANtNmys/NTuaxhbayHDoqiDEU8xJailofSc3icCgeFLkhTtXl7RhwZXW4eEBtrikx+K0+T/4WAeF4IChaUHxomJkMPHj20hcVlFdWtbs8OT47t9e6uKLboL4iSoLBiMwK1AVGmCGd0zvX3gPeWGixpK0WR8Gvoh6t7VHMHhcxiFACCfHRgl6d7mnKmWGej3tS91oO0mVY63aOjCBfQODfBSRVKtrJxw1Y2NlVEoOVUIDg6ypAnNeiEAyPovCJlj41NNI6wNqcOiGGT0aSKh0dNZ05fOwkhwry2RPhDYjQ6ytSCesWkEkQb6kKpBGiAngoUtCI9CPRFmtJXL18qEoCCZHllWUUKn2/vYF8FKagjX4vGkcaEBg2dKJu0x6bEyclQzrXQS7qNltyARb+Jmg1RjJPWmySs1RtbszuW8VKnZ9YajK2LNpafkUxbf5LQZIpimp2WYHBlcaZSVkwn5KyZpxmYSQs5a9QvdP9G0BcHHcUjLM1VrFoui5YL0gbihr5ATLd0Wuub9covJqEcDssLC7a+vGyL1QUZkEwGI5sgUh+bCgA3yhqJXru1vWXpbFoFU380FD0KM6Fv//hH+9ff/Zud4XTL5HF2VhpNKOw8Q+jbAEVk993t2Wx1TtbwC0tLchaFZQDV59HDh/b2w0fSVfMMMjHifvHsYn7B5JNplppZmB/ozlJp2z/Yt+8fP7ZTJjQ0c3p+ydr0TdyNLv4vwt7DS67rOvfclVPnnJBBgBQpSqIsy5Q0fn5hPP/3rLdm7LFJkQJBIodGNzpXx8rprd+396kq0p71oNUC0Wh0V917zzn72/sLQ9f+cQAj5Mf5EsdhKMAUYmqcUVS4LkTgLEXPTAEvTTtyFIRlMQqkqYgMPKeajsbPtG+oKWQe11U34WD6y7OtyBaK9jw0mZwC2/mguaAm1mBgOQ5JDGSyptiMl89+tOvrSw8XZ20TIbOxaY8//8LWt7ZlPoESGK2RBigqelNWXEynpgKnee1Oqwuredywofgy6ZyKlNHenzSdMVFxqq4DOqfyewE6rtV1DNARx/SKLu25vXz2xJ4+/cZyub5VynnR5Zi89zsZ63cY2vP8lyw7LNnc7JKNhjm7urmx+nldGmIxkHTN0G9GEzZeK3teanolcO0d4GC4BFtDRj9QsDOYO8xrzXC90cqwD/3hj3+0v/vNb5Xp9u7VK/vxb3+1dy+eWa/ZsCLSg97Acv2hzZQrdmdrx27f2rHFpUU53x4dfRRtSiC4UPBs1XZX1wk6OlRfL/4dmOkREe0xGnBQvTnncwWr4XyLLUWEwqtuk1utP2NyhoU2Hi7F0kEx5ZpfsOriss0ur1l5dsFKmNEwGYO+yj5K4ZopWHuQ6PPIUAbSop6eHNvZ8ZHVT4+sySR30BUYcGDkWkbVIyOmnW6mk4wN9V54rjWxy3rkzsKCZfMlOz27UBNkc/u26LQz8+i3ymL4zC0vy3FZFPhodqYMRZ2lQQHX5A02U0SH8LM56w8OPtrLly/s+fOf7OT4SPs9TYDPP/9c+wq/2JcBnAKd157tK8WNgLI3soSpZe7i5n3pjA+KlD6vyJAeReVA00IKQsVZKas3aaajIE61ekw6BVqjgBcwDWOmNEJIzS6vpzxmiYkU6xE6MOc+9YTjZI/ncO1fAn6u4aSBQfYiE845moBEaETsHi8gyIj+mmMS5OyzYOlEHrTHL4QhJaCTuKsG02Ka5T7B8e83iUpKdZpMuuZnVZBT9L95/dobiGGAR7QELCHq35PTY8Nbg+Kcaf7S/Kz96rNPBbaRUvR7rBlnoXQHUGSbli+Rw8qUsiftMXFkw0HFuj2mOlXr9QrynpAsaQglFaDbtEKhaXMzQ6vWulYuofH0urfdGtrFGSwBp1gTFgduAsdRPebRispjgpgV8qbzNuzlbX5+2VZXNi2XrdjNddNOTjAUu9S9oshHr56YDgwuqCHW1tZscWnJarOzOmM60MdJLWjc6L85JzgzuY/Uhqr3igXbWN/QsyatrSaODqhuGtf6euf/eNYqNSl1Mfefsy/FmIAvVpf5/JzOGgYt3CueY6ao1D7UaIkBk/SBk6gtr921TvQMQEEN/SMmeJFdqwl5/HJNZmDX1ONJGZpZTHjKNr84r7M0mWG5KY4foMkRmPo+1YuRYhVYIlBn7I0pJSKZ5tH4Zh9mSkijXvF21OVk6J6e2FW9bv12U+et6239PJThUzZjy2sbtoJZIBIIhh/4Ncj00pMQGA7i8J7Jsh5pNrRtoJxdZwvw32MfHGpymk7dntVPTtVQ4Fo5a9JpyH4fvf6gvi+VKqprmJhzbuEbwHtJJqJO34/BnhowSEwcJyq7mtebjEc31jZHykrsEHw8sEqlpsIKF68//elPGnszmZFQA6oYVLsx6PS7l6aBuj0J8geMU0HgaMuLAx0YAQFjg9XDJfqSO+FN/0pgMh3gbiiQMp8mQDZRbH9JqU1/lmjYH9Vwyw2x75iOFUhDb4mr/nNqrjSdHMxysJ1QbukmXZCvM+zbTK0iLSajbqhSTIOT06+bqjh9RE5vLBZAV6drh4cHtre/p46NACVOVCruvfMj+l6VGAV3n2Vh1mZnvHswxEnRDQkUJl8EHPnN5j2z+FVoyrK+q+uvBW2mB+fD7gc7QYM4U7PPf/2l3YUeN1MTX/+q0bC3u+9t/+OBumwzNQwv5rR4Tk6O1RWBh+9mAlnRC9GlYjSF0ycHlcfD6AGIFe+AnUlvv92ydrNhZ0cHVj/5IJdEqJrEb2RGuOJ6p0iUWuWG+uSy1weaFlTs5KuztrK1Y2ubOzYPMMexNnLyKB40xQd0atocEyTiDcIABkqVDD/C4EnPSIQBu9sexSUdoJLl6b4JdDq9jqIBjjsB6+/e7eo6KeLj/EKve2Fx1mpV4mg4GOZsYWFWmwqZkphKoOfcxlltFcOhqg7zD/t7opJWqjMCNKKQwLcfmS3Mzmsios0TSgkufm30LQ1puvQRFKikGeQ+dgYjAcyb9kDAswVlcJizDqHD2bz1OXQAppgRREfPrb6dugG9tkxkCi7NFGloVUdDa95cWatx7eL3XkvT0PXlRZuD2qrDANDpXTduPzo3B2wx8ZfYZGQz5ZJtrW/Y+vKqFajmmMIxFZTRsT835VJFNBwAeoG4ntC8EHvy+u1re/LkB/v3b761I+y/zTR5o0GBZhpjKw5e3NP0e8+NiZbXVm1ze1uus7xZokfobmOZj44Nl06eaai3FDJMRsmBozGHGyj7JZ08ijEiUmgYsD5T5qs0EqEPV/NFhUPknfV7olki5hfVZ2zww4bt4FMNrzC8ctaHm4OoGCx4tAoHQsCGiAqZoo+kjTSFN+OO2Gpat836CqAxBk00rjwjlP1FDQ9yU21kBfZ/XK5zWTv+uGfPfvxBQdw0gxQMgQnFrdv2+LPPbWl1zYGIQio1h/KcztTg05QjDu6gGwt0aq2HzhXpoXScmNb42ky28BPaT9pT4rxI3cc4U2IGFAUB3xsdF3qUS005nzz5xjrtS5udKcliHppWvwVdHY0W9HDMniq2MIeuKyfJAZmMVzeXuk6KUQodp+QmMuNw/anTnB1o+pkYM6lwZGQvQvPL4Q0qZ+1XpbPxWJuNrW376ve/t52NTbs+r9ub58/s5dMntvfmlVm3ZSV0lpbVJLpWLEsPSr4vFGnR7dvoeZrjgHuXYvjpx+WRtj6aGprYK6curTWn7lNMyDCPDFYgnrTZ4UoaEwh9L/4O3RrFNUVQtWyr2zs2v75p5cVlOdUSbC4qGKATB0vYInxkC4pQ0VnL3JncRKaB15i0XNk10T1HB3Z9ee7PfMQtMJzQgCLEowDPabaVtGUZYiXKVgVQzi9pKnByWteZsbK6bjNQIQFT5Yrrb5nKEs+Tpp08m6KYevNIxWic38xxme5yv2kysGY4W+rnp/bXv/7VvvvrN9Ju4ZhJ7uPKyrLOFGjtNGYBnS5XSfE+iZoWz4v02/53yreLekM02nD8JIOTs00usAuei+has9R8GT99Y0OQBGDdXTIczmkJaQo3YW7paQ36O/clRXwpxi30fRT2k8icYBeEw6eig6D981zXfNrplP+Y4IVOVfIgqOcJZKfmdAL44VMh88TI+qVGgh3G2uHso3hPyDw9BwBauajmARMlRVmxbx8dHNrz5880KWWyCFVSZiu9jhGJoj2t25J8ZGVp0T59/Ej1VKvF2eF7GjXI0Do2tBvL5VtWKnUsk21bLgtzBOeFGRuN5mwwnLH+oCjPiT4a8T7sIejUDcsXbqxablmt1rJKpWPForuNw86+rENh7FqzSaMcsAOFkr2lbJXqnM3Nw+aqKW+223VmRqk4I9fcamXOWs2u6ODkhlML8LzhOYFbMmcJ9PulZc/L5v4ADNkVmGDhxk3TFIBJzUjtyL0EDPJIAD5x1GaPA8T6L2+8A1ahXfOFACX2fOox4hddC+xNVZ4FAO/m+qaYXE7dZFLm4EQT4TBp1HBGG5eDR2GDNOHkRIn0hwQ63UzMJ4TKfw5Dnwku8RLUj4rxtEr/zR48D41cDrs0fL3B4Mxur0FE6oizKzb2MZ7wmixBtcgT1s93Gi+1vmuDG3pm2acVd4eR1dmpNdBzEn0UE/5kqCf/k3zOllbXbXFtzSpzs173U6/KETgvSczqKk7INHrBUNCMwQSevavcdxqvcca6AVlWDDB3PL/Q2/EMb8Che6E45kLCU1Fzi3XlNW9TVHRo3DL5Cm+ZMdZLQ8DwNoBZKE2t/BX6RKZsjXAD8+Knr8KKydqdW7ftL3/5i7ID5QrFy6Cgiu5XAn8+yZpQbf0GJ3gXfwjDH4lvp0FnfBkHHBc55QiNT+upCWYCnQlcpgfpZxTaELVPAoUdKHre5uRB88188hFPdIKkYbyQQKe/t+RYy/t3bScUnqyosT88/d7293d1IAAOlxbmbXFhXrmDy1B3FpcEQvk+LFBeszqx2awWODx3IlM0OdF0E3oZ4l1osyzKkkcbiMbFFKAkaoK0QtCSWk4bZGOnaUAxysagznZ0gKBb0NHj+qcAZgTEr1+/ERVjZm7Obt+9Zw8ffWKLyythQGPi6h+fnMqhtYMIOJNRwcT7hjZz9+5daYDZhI6PjtQ1AXQCRBE363qNy+LQ3gp09hXOTuj48SG2/Qei1GJGk6UrQzkr51N3fQN0dtGP4ALbx8q7aFlyF6uztrS+5aBzaUn0WoFOdfWHui7oi3jYKWrVMIB+RSeWDY+vV7xBFInJzERdHgdHyb0WgTnTDU0CMxnluhGX8v79ru192BcFFJoCi1I29HPcC8BB0eZE5yxJH7i7uyszETL4tjY2bGl5Sd1kFjEZn3QamcTxzEJlIKid7utMpaYcT9f0OpWE4oaJmcensJm5cQ/vVVRKOf2OrIXmY+D0WQBnm48+TqQm4yCmnBgLyTmPh4RrhYkQRh5sUpoqmM1UyzITkZkPjq+i9EK37tjCTNm21patRKQJNJeug84u006clYkL0VQ8NElhTFHMZG19ZUWgc9TpWylXsAo5ZzJOYFrZE1jFyp1omdX1VRX5TDmZ0j9/+dy++/5v9v2TJ3Z0emqtft/WNzdFv2aTn5tb0P0HdNL5BXRyAM/Mz9qdu/dsc2dbGrrt7R0BVF4zex6MAyg70BO5n7wGDkloY9LuxV5AfAaAs35xMW6cpcxgPwQcGHn0jzefdG/UhXbbf02alNnJ8+bO1Hm0aGOAFqAzdI4eI1IWKJNN/jgi6WcymJgCUrO5fu8GIwNMkJzGofelgHiMYWTUNlKBjWEEH5j55IZ96eugWR9+2LUff/ibdIYCnRSOlYrdfvDQHn32K6vNzrt7IGwRwIboSTRposDOhqY1ufbGeZAKhLQ/+qQ4mmdTUzifzATgTIVDlOXOsJkU8j6T48+sfbq+HPQ3dl4/tBfPn9j+3hvL59GX0dzp25AJg3qrTHjRLtNAXJKY4uamaUcnx3I5hnbI85dMgmQ0Fo61NAO4fj518gMumaF5c94nQ0zgWduwGAQC0PjksqIC/uqLX9vDx4+tVirbxfGxvfrpqX14+dya56dWtIEV0SBhioZBjnJt/SzyTOfQOfHcQe0KWYFc01P0QRRH6dxzR3OvqsT08dop/uzPnYAPtO4pSp3iIHDnpNiG6g1NeHPdlre2rTy/YFap2ahQshaaWKaohYINAJvohvRcF2MK7qY1FDA0eQgrx++Aouzy/EyAAEoyjTdR80X40SxdzB7LTGVGxL5N8UTzd3aOGLOa9ETNTsfmF5elOWb9s5+zjtqEpF831azCQRypA/cPPRU0dM5cinWmMj5V53Oefcn68ExKaJg9Oz45ErX522+/kd4axhgOqoAgzkjOTgABFNLJICaZPSULzAlg1D3T1Cvc8MPtlEKRZhdnsEAnJneKlUnmJtHknV4rcWuTS6xHGvivZMjkOYr+3IoOjyktTaBiQecV18vptdD03QVcNVjs5ZpsULtUAElOk0xNmFSLaY3GhIx9Lum5pSGLqWeaUgnoR8QJOYyi3mLKF6CTyadWuc72YLyJleZacOiETFtxTedrcDk/PNiPehaHXBo0DaufncgJlUggvh+u0Z89fqz9vtGkaQ8QybshocEauzHLshfgCkqDB4otAwMa8HPWG1RtMCxbfwgFOe/Ac9Bx0Jm/tkL+2qrVps3OIkdib+JMGBkKo8tzNL+4HNMQAqyT7zxvK6ubykAulmas06EOImGAm5W3WmXOCoWy9i+MqqRtlGlZw05PzvTfTBSp1chRV/NXwMUHONRYJCh8ZBIMyI9HUTrn8BrA/ZUmB/dUNSyeAvpv90pALkATnhqI/bFaIw6HvdAbQPiSsL/B2mPaCkvHzYY8hzh9X89Kd2px8iJJLETHCqH1VW6rTzrd9yOo8MQWxWR12sdljEoCs/hW5sxJ6i8iVfglVkOsi0RlHg+i8FTx0OCJk3qcOWNaAk7l+pwDZgAwwyXXc8eEvtOSm3L3+tqukEpck4fsE9AJ4HS2A061y+vrtriyooxjmAROt6ERXlEjgFoTmYjrQbkm1DDToDM04homUGs4EIbuzJ40ja+09ceahpXGs0LzjWvBHkYdwfuBmSoGVxBbtdVMufFTV6t2lh9DkgUOfg46uZmgWrpTuHf9+c9/tnt37+rwSqDTbcoTvdY3uF+CTj0g0Ujw9lYUCmnqGdTUMQc6NiEZ3eiQnHSvtRlOaTX/dxNNBUnHv1FnYqwfGr+gOGt/DjonBhTJmmKiD00ljt8sp/K4rs6kn/nXf/mfdrC/p4fMndNw5XQnSBbW/CwmERV1cuiMkntFAPbK0rIOiv29fXu/90HGDixC5UMyJVVgMxunF4S+iXu+HguUG+oHSHQqoS3q9Tm1hfsk8bgmhUwIyfj0ApeNHBroi5cvJBgnHJtC/d6D+7ayviFwxSOfLRT1PW4aTTs/u9AUD3dVBOYU6js7t/Qe6YwdHh7ZyfGJNjOc+3j/BZkJRa9WrzP0iFCE2i27ujizw4+7dnVxIg2nJp08b6MwqOBww8wIWo8yi6C10iUvWp7J7syCNJ3L61uKACjVKlqUyYGwKd0sGjafMOvZDCCJfll6gzApGXe/wh7b6Y3uwEUxSZGiTLKgEpBZ+ubde3v+4qWdndbd0TbyTLmvxaJnJ6HRrdVK6rxeXKL/2RMfnubEzta2aHFs7so/e/9e93BxeUm8erLdiERQwZVACQdzCM09PoXMMS9MpMdBk9kHcOOMh04ja32uWZ7YgJK6r41exhq9gbXZEIdmbcyHuAMqPJlwUKEEfS1o5xR5dLsX5mf0O4UgzpfEKsBLXFuasy0iTQxDkbac+ui4iWYLRZ/iWJRmL0Qo2JR7OxzZ4vyCrS+vaMpZzhUFOuEWYUzCe0mTfDQ6O7d3tNk2O95EOTg8tO+f/M3+9sMP0nQ2ux3pVChs+TOTScArgJNDUeZGmazNLSzYJ48e2e/+8Hf2MPQ716IlNTVJhm3A72TgUUypgFJjB/fOilgM3thBc3qtDFt0G9K7ROE2PiAjW4x9xos2b4RQqMoUJVgRySEVwOkHtlO8xRhI2ZWR5clBLUqpqtfkVj219wbzxN3k6Ga3RaGC1q/GWVike46fHwxqLOayVqvUbBbGBlQnaehoCJkd7L6z5z89DdCJycHIanNz9uDxZ3b/k08UOYNxhaJ5cEwNoxSeZVFgQ4PicUUxMktRKdE1532q0aa8tzB0S7l/eo3qV08Fh8f+kmhBKgz5nFOV9TFkIsJaaVm7dWWvX/1oL5//ICp/seju5P2m66GzmaLlcaDMlq2QRyuF/h3tF7E6Hfcz4NrLTdzNqLKKpEDv7JRgmorplxz+qOXl0I4bGz8jq2bR0cFBTL7c0I3n8M//5R9tc+eW3GqJrHn5w9/sdPe9Wadp5czIihmYAAq6848oJBRHI/d0L3acCuoTLXkJyLjJmxu69OnaqGiYOncDWMoQZOyQ7pNrRVZyzqABpUE9vyhToBrF7NKyVdeWpbPvYwAmFkVOWa7KV8XmX4CT7GT/ftov+wM1YJjGoOm8vDhXEwAqP+cf+vjT4yNrR66vT03Y5/hwAJpkKyIlki+pc7ZmZQztCkXRFDkXNrZu6XV0ewOBYJ6Tk7O6HZ2dq/m4urYubwP2F/YcWD2cyzRRmcxIW0zjJO/Oz2ruKk/bC2Geb5qOuKXyXmhqygCOKS+5kBiywEbB4CwYNd4Od3qaF2ehIUu3UqDKC2E1LbheAmA9eXBQMGs6FEVX0p/5eTZV98hY0BtQSTOqZlgUmPr3yW9DXawE5njGc2oiU1dwrd1Flr2dvdSlE7wHAT1YWmWmxhXtK16DebyOu+17/EzKBpRJWAqml/mfUwtprKrAhTIZ+cMaFsDyoYmOvlZmTCn718GzNPMxBaJBBGMM3eD6+rpqrZ9++sGaMHS09xIBd21nZ4fWiucrnx0pJ/aTTx5ZtTojnWSLDi2gUxeXRuKNWebKsvlry9iN5bNMtHh/uK8uWia7YMNR1frDsvWGRRv0s9ZDZze8sWzm0nLZK6tVW7Yw37NS2XMZO+2BXZ517bzetKtLvtbjm8zKtrS8YZtb92xuYdWyuYr7VIxKNsq4y6uafCMqKBeIaVI+HNnNDVmMdTVKF5e9zhhP8RLbgeFHu21v3ryRRIj7K5ZJPicGnN876iA/+9ibOZvE0GBaSk1kNHRbkmzJXCuo27wGzk3YXFz/tdUVnS2sU5pMgBjAImdO0gDL7TimqzwLSl4ILbloq2PjLD8/Pddykt6Ah0bCES7rSGzc1Pj0elmHaqwRmkqz83OhLQ5soPU23eB0wOnnpJuNqk2XnLP1bMRH7MEsKSaK7G3US0zpMXyUyWKzYZ2bG7u5uLA2TuiAZ5qfgYPUeGHt4AeyvqHIFKJTuA/sy2x+PuVcsUq1JMCpuJUhtTPg1em1fg1CTihfCV/zNG8wtMO3Qo2nqAc0HFQdSY3gnjEwu3hryJxYt+l6a7os9/IknwlAruZf1C7BTpV+lis2Pel00EmHqibnLui1Dx88cPOH6KIKDE2BTm0kYwfBdMy6zkI3JkCnygI+l25zgLbUHZh2Lxyf1mMjoQkA/M9Bp1PFxhvotGttslQPTYN3KieLUoVQamvEDx4H0QZg9bcQ9FroJhzEaFf6Pfvp6VP793/7f+3m6lJ0SCh5LH0OTABokQIkxMuiqhQKyu8iGoIOKELuBtrKs1PnQMcYOkUrUOBo8y7AeS8LgHJd2ViZSuuhlGEEtFrE677gfAHXIr/MM5k4PNPkhW4UOjQ2GuicWGWvrq/b7bt3lF2GAQPginxHineZRMgZzaeqTGX5mWRZsekQen18cmz7+wf6+WzaUL6IxdBDnvoIygEzOXcBVs5Ojuxg773yOUVHppM0Qs+H6y/cdDZjXHZbAs7SkJB/lS9Zvly18iwC621bWlm1Kg68s3NWrnm4L51qrq3Al2zEfSIkcBZW7lxDny4np7R4RtMzpGlQ5AUWi27xHkZMJ6cn9tPzF/b23a4otsq8ymNc4c7DTAlxX3TQ6a6W9fMz29vb03tCa7Kzva1JJ5cHagsZn3SK6bZzvyjA6OoO0FDI7bcfRa1TVgQ4w9BGIb5osACdbOhkt6rjk/NrlmVOkrfeIGONvll76BrOJh34FvEjsLN82qbVFLbkspcXbctF69xXJvp0GDFDalyeW2bYtY2VJdtcX3ErcMAm0TpMO/sUDoja3ZpcewzPNEWoYk2kdXHEAAAgAElEQVR6yiDdWlu3QiZvea4jFCkcXem0FUoCinQ9aXBUanSQh5YvFWxucVHT7zdv39j3PzzR5LN+eamNmozZIwq/clVTBUAnz480z9mcrOK/+PJL+9Of/2L3799X/tnZ6Yk7DQ/RS6GVRGuDiQMupbhHQ30v6x7lsw4KZcKAg2WASU3m0WvI9ZBprQc+u309f/bAc+/GeqGqCQGbe2ipUkhzMh0aT4dlBOGTNZ86pQkVk6yJNt0HmV5EpkkWxTCgk2dDe5IOL6dMStcZhwJ7N/dnjmZZpaqoHFSa7Gv7u+81ebu8qLtL92gk98+Hn31m2zu33N154OZBzEgGuJcGsVN7LTRtJoUxCUyGJ/7avaDW3qYOu1PynGHjr48ohtSH9veXgGv670nBIDhC5SZQ6+wJjLcG/abtf3hrr1/+aINuy4r5jJ7BGzR/vYHls0Ur5MuWy7DXZjVVYHqAaRK0MTmAsk+r2AKAuOERIFT3i+aA1lA02AQKYQ54l5m9kEKYhs3rV680SZd7YDZvv/7yS/uv/+c/2+zSol2d1e398xf2+ukTuzr6aMVB18pMOuNeQIHn+dE0ToCDc9dpp2PtofZ8b1jofEzayERXiyJpImuZuI0nspg7VNJK4iOvHDvoqeh4V3CBXV23fKVqA8AkWk2cgEcZUfb77EUyfQqQyfORdco1Zwh7yPU105gT9woATLSa2tvYZ1aXl3TmMYW6PD1T0YaeMYFOuUPHxD41u9XchQkAzRNamJxU3dBmZXVDuk5MiwCZnIP7xAbU0YJXbW11TfER0DGl52MvGLkjLVMzl/soicXNo2KSIxqdahwveTAdSs6QDk7zHo5OoSlzNW8W67qHmVCaNniWt09unHo8McfyZoGvCX6pYRRyGfYITS/H5lrO0RqPbfzEiKbNpLGv9zSeEngR5I6x7uyflhlnGoCAZ1fFtKauNLLD0VPRNM4CED0+GuNiO8V6kERoOJAMBWof+yPNa+Q4Ai9BqQRQY9pEQcz5nZoiqh95pnW+dQR8Keql6w32mLRp0VRz5/C8mmc72zs6O5/99JPtvn8rai1Ty3br2i7qJ5KKjAY9Nb6RsTx88MgqlVlrtLrWavM+2c/catCsYaMRMR11GwwuLDPCnAhuTcVK5VWr1rYsm5tzwDkqa9rJGYgBEf8uY5dWyF9atRIUXenOza4v0awiC6HW4d7RfKvZ8vKWLS1vWS5Pg5/YmrblChVlIlNzQLcN8VCYYNFkJKaNZk7blpaW1dzm+jnd3t3tfSCU9aHB0aEyaV2+4fuYfCyiKcg+wJ/T+oJtp/xLKLqJSdNsjtcxdRU1KBNWosfI5/ZUg2TOBOCnCeznbfIpoFmk7GM1eHyixwMnD83wY3Hg6bE6yT1bxoF6difNNj3LQbNNRqXjyXycj5wpxKLB8EzT/wTe/0MDJzBogpdxACVUO9Ut8u/A/kQdQBwPzWykUEjKoHi3mzfWI5Lw6loNNRIKKFScth6NUxqWpbKmnEvr61asMtGENeKxXDSGyS5nwIFDsijciltJoNOjlySnSLFrMZDkrIWmz57E+0m1jO8AkScO1svTOHJDJVhiGnQFyOd8FaVZcV2+pyRjNLGSWPfJrDOatGPQSRGMmx2bNV2GtZVV+/rrr+3x48cu1scmWpba05rOiJuYkG5if/ONaozlgtqagKHuW3xB2lATvXbiABFv/RdRKMltVP8+TdD05vzrKU60lhJgTG63sVmnLqLT0YJe4i3EMdb1h2XyPVIBpy4aHTQmWmg0Ol374cn39vT7bxVZQc0GzalcyNnsTNVmcJaEpx56LlFKQtfDz6Po5iBEGI7BQ3V2RovarcL9xrLeWLhMXaQZyrN5MTXKSKANaHKqAy5RpfG/VWwJ4cZ0uKOL7fQVd/nCrCaBTjZ1BOVo3AgHJrusiEUywAtgwCaRLlF0flTExGHJQQEoODo6cW1qb2CL82S61aysaRblSszg2bQp0Im8OK/b+emJnZ0eScdJZ41azssbbhBCCncNdI2Ba2Axvxni1pkvW2lmzlY2dmxuiQDgGZtd8OgXXi+aPgA1nXK5z411LBQMbmrDVJ9r7nTI0LJozU00vUkMzebKdeU68lowf3r19q1ca4+OTySkB5SyYSpXteAFSrUCHZqOYcZO66f24cMHAUJoUQTAAzoBJEzs6hcEtc+JioJ+lSnbzdW1dekeyhgHtzu0lZhGZUWRAIw6PaUsQMQacLotByVvJWejHE0EBS4oMgVK3AC3vWzOrlttOzu/En2ZIqUoMMK0lE29Ky0w3SzvHgO+OMRx0eWQvLDrizPLDHvSc25trIqKORDllmke9EF0udAx0OX2tYlxcMn8QwYuHelV7+zsKFRetEGJZnkOHDiwdtiXiC3he6FDxrR95/Zt0X9wjf32u7/K2h33XxomXL+Ti0vlbjINwJWZe42TInQ7QCeA88vf/EZrjHxEtGQ+hew46CSShUxPHcTQpwpqAmm6JSdk4nTcRU5T8DjkeE4pmjAuEg05bOzlWBvGB+PQ6wzTGddTpE59MvJwsOlTEH7Xz5kyZfMuLo0zBzmTDpprMsYF7Aiq1Y0McbT3yJAictCUADSJo+J9yVhhbk5FJhRe9LyYZRzu79nr5z8qW0yTnVxGETUPP32syCK5KwalNv3ONDT9D91h0j2mE2J6KswB5g21yCUOwOrGg65T97X5cxpx6lgn2YSPiyb6fZ5BOsEK6+63rXlzYe/fvnCH1MxQRg4XGEbRFyELMaO2R9DVetbpD2RQVcK0pVSwQRb2APpIpot0dPnwRoDYMCErABgOCAW/vtA1BEhVmPRnM8qGffbsmV2eX+qaQQP/u7//e/v6H/+LFWs123/33p588+/27qcfrXdZt6oNBDpLcBLUBIqrKtN3j5PgnBaFO3W4U5ZynMdOCfetLpWp6bEJCyo5c+u76yL77s1HtlC2mfllW9u6ZTt379sCmXHkOxeK1h3Blhjqd3hRneFI+zRNLW86uA5ehcsQQyvPlmy1WR9NsWcw10lGOIlpAMWb5geTywExJTc30o8xzUhprdKf5mLyKRq8R3W4FtOjimDy0FSdmZkT6OxEhMxpvW67ZG+2u2q2r6yu2PrGpvYan+D4mS12U2QGilrrfhvj/+MZ4gx2HwCP0WHPwvsAyjBUVM5IGj8eIzXxDtBRF8+qzvKQxggYcP9E1fuFFi00VxN9tDcUvPBLodMOOvW5xA5wortPFtOEMwwZHcyGk2zElIx/MCwujODKSAzcXZ9rniRR/u/8XHVTIwefSWbg0gI3LqOohjKNnwTyB0VmbG7qzBGYkP7V3YH5UCSLaOnhiYGWnon5AIYJrCsMeUpWhokkXVq4GUezH58MGnqrK6sCPmRFPnnyvV1dnqsZxX7Qal6JnYMhHmsL0Lmzc9dyuZI1Wj1rd5F/OZuE15/JtixjV2ZDpvIXls20fU1mKpbNz1u5um65wrz1BiXrKnqJCB7YZk0bMu3UdPRa2s5CoSXqPw0v99IkhYAmIteP5tuM1WqLVi4viFJ7cdmyg8O6DBXJblxaXJZ7uQBl1Jg0opRHjYGY0WBdsYWFOYEqp3YnOqojTz5Pw4drrYQErVUHb6JS6szyZj3XmLqJ6T+NCKdeehOJ8xeTNPJFOTugqxMHh46Tr1d9EvRnsYTw6AjKJhNSAHFiK6RzoqxcYL+/DCac+s17mJp0Rs2cXrdPxGN/DDdo6UOTeZCiB53WzrlNLUYzPDU0U4piAp1+trpruf+M0FsHkcCbR7LMm5h5yVzLG83oa2G2MGGH7dC4ubI2Tra411OfYjCE3XEYZ8p4NNYnmw1maDT5qnNzDuJYi8QZLc5Ls8z+k8n4GQetVtNeuYs7q0HO1In0EGZs1HTUl6xBbWUxoNMOEvsQDQ2mnMlEKOWu+97kPgxqYmjSmfpUvmdqc9Rk2H14YAzqPWEkxDSJzd+NbJxyuLK8Yn/4wx/sy1+TMcVB5S+ec0jmOPoGycL/55rOiSDEj8UxZSMQtNNlA1RObXQpp22M/qYmnWnCmUCnJi/hvucA1DuC3q33N5s21RiCj6kHblzkoFObedrRA3iqTx//PoEPZSTR4QyKI6CTYv/48MBePfvR3r97IydPuuazVRzCsIOeU7aZd719VE+nkYkPG6UHIA80jSrVqrawvKQHn8WdbJ89oLkUbphuzS/XuqKH+qZMPhU8od9wW+yiU+OUw+cAERDEg8XmQkTE7u57e/v2nbqF6B6WV1fs9r37tr61ZUXMYESJ8oiQYYzc6QrxPWS8E4kzOOIBBA5wcP2wp3u+vDBvs9WypiRKPQJADqHUUPBd2/nZmaJSAC3od8h/BVijG1MuZORBQkvz++UPN8V7o9dXQUPhkC3WbHlt02YWlt2pcH5BU1sedPSo142WFpUoOhGIrJZCJiNhPAA1gU5f5FHNJopt0PrYAF1nS9aYiU65v79nux/2BTgPj461yUPhgqqhzDtPC9a9m5tFV0TguOciUbDzdVBOlleWBeyJzTk4OlJnEGc5p6w0BTrpjvXYoFqevcS9ZRPGXx1wCWDhZ9Zqs27OQLxMh0mjgmUsW0CPyqSO35k2lOQ62uz0rU4G48Wl8gihzkEJo4PJPWZqd4VhUMczmTRVyGCj7lpjTSDOz9Q0WF6cs52tNcVrQB3xsG7PkCMAm04/oFPPNzEq3AMMMIZm5ULJbm1v2xqxN4DmTt8343bX6qd1FYD3792ze/fu6zXtHxzYSf3MVjbWtJn99OyZffPtt3Z5faXvjQMe+t6bVtdK5aqMtzARYp0skBHY7WlK/0//9N/swSeP3NIcQyZlGnqYsvSsZDKG9bqmnTi5Fb3xIAdrGlFQr2kIqcj1NSrBPZT0i3PdP753cmfVPheFYNpnfGritDDvOPJ7ihbx/dILuBSnkHZJb5bJ3mxslubNNC+KvTnHzyYXUgdMciBXGLT3JgVygwajeBvWEhmqclUtOA3azM6OD+3Ni+cyeOG541m5fe+OPXj4iahYHo8Sirtwr6UQ8i2IPFA3QdIUM2BTAocclExOVNxy/4L+mIwkfPobLp/xuv0tBqVH+2tA2THLySc7TjMNbWcUmlf1U7s6P7Xm9aXt776zxsmpDM56bY/sgWrLkYBGlRiYNZ7PrU14ldZjbcD+oJnF8xwMCkXRSGeZkYMzlGSe4+O9dzbstDW5w4WaPfH64lLZgZdXN5py3rp7z/6Pf/yv9vlvf6tsy7137+z/+5//t7342/eW77RsLg/RbmBl6LURHeJvk73YqdFMgZyVkCZUcSHGB240LSYm8OOmqD8xnunL3s/sjnvXHzHWK9jc8rpt33todx58aosbm5YpV6xF9hrB572BtdiLBDTJzoW2P7IutH2+h6ZiRAEwzR569FU4q7Mu3fyI2DaKI19bqSnBPoNEBcBOkUOhRJPc4xIwnHMNGvuJzGPYvzh35d6LbrNsa6vrYsPImAva73BkF1dXMm47ODiyPhnl1RkZnywtQ1erar2l3GunhvqiElMHhyUfw6vYdjkMjTQ0TDl3qc7n5fJ8dnZmV0hSen03EgkN9nSdwzVRLYBRIKZSMe30WnYcquK08mjEiNotSlwYKqYXGP3zVDCPjVCiKE7Nef/yyPOdmqCOC8opmZP/mxSj4oyrUsl1zckALAFn1WrxMa7bwvmf78FUmAIcxg+AHNDJOejTHS9kaUjgiAoQ8TqN/ZlosGsBeDSBvHzo6dStGOPQoEhaTsXshTxGDuzFskAQ007OsGc/PVX9027fWHbU04em19YTO01GaqUZ6/WZiuOUDsBGlpQyQ1uWyzasWm5brYy7ctdydKyw+cpUrW+YMVYUn9IdFKzTJQ/atbBQ/G3UslqpZ/OzAyuXARvUg/yd6/hMWk70jpzDAM+qjUaAV85k4ncadt3sWKZQspnZecVawErjfGW/wgODuow6t5AvaZJcreEHgS4PQOLPbZqojZdbAibarZ3G7dNIqJrRlLCRhiXUKKmpwPPBfUB+he6dzzPEgDmAD0OKRGFvV4arJGJeY7A/s/ZlYITk6gptqANQvk8lJp80n5D1OKmDJkRMOWW+45GLPumPiVswApJe3f/OnccT49HP9JImnYDPCaCcOkf8JPVnOhxafU4V+CaYCHL0joafdMsywOKs9xqIqT25ygyoLupn+m8cbEewaDodGyqbPBl0OYiTNwAYoFaz1a0tm1taFEuL5s7MwoxYAug55dA+QsPJv3dPCmWZCvjqXY0BtZp0SOz67EfUBNBrHTOl8xRgSy3DWU0OLC9GhoCRJ+PXNLx4VM9MWIRQq/k6ok0FrThV1OAOqeTG6sbIqQxMg3CrctC5uLBov//9V/b7r77SRp40nXK0jAcnbXb/mabTWwqTm/KfAUmvECbaSh/5T2+w0xNL78z5BCDpPKOmSkL2KdDggHTq66Kvqx8ZFy9duOnX4VQTP7Q1zZv6WaK+jTJaMJyuvB6mOXvv3th33/6biu9qqWDzszVbmKt5VxuKSRSo6Rilg8QBw0K+um7IkKY8W5MODSCkzmcUpj5N8QNMh1rcPByG6RyNYz4U/B728Szook+s5WqniAUvZnmw+LnoTd6+eyObdxa4rM0XFmznzm27deeulWZqCn0HrLhrgj/8PEKJijrxIcgIyAI4+WBTWcExrlK0Us6smAWg4yILjeXMzutuDEFkCsJqgFQx4xQYaVgpHJKeVWYNyeTHKT2d4UCxH41WxwaZglVm5q0MzbdQkobHwXtVk7ubZsuuiMuInC0KH28GO80zgc4UTeGDFHcvTgtQz3vQhejyUhhDndrddeE9E8/Ts3MtSgpvDkAOOHSXyqhUkWIKGD86PtbGyrSMSTWxHXQBoaLsfdyTphN6LhoIhPtsxmxOROt4DA96gLaeQbq7NDRY8NBQeSYQ+ueYbALSxb13LSvFFl3bXKHseWJorgYjOzk7t8OTU2v3utLvYo1NYDRT8kw+o7gcqN+XN+gc6eb7z0Pfg8ap3Wrb+dmJ2aAr0LmxumRdstAaN6KjURyLAig6qXfAAP8UHSoWMMHIFdX9IzYCx86luUWZGF3VL+Twel4/F8X2k4cPFUFAAfvq7RtF+lRmZ7Sdvn33zl6/ea1JghyaoXhx/XpQOnOa3ItFwASmQ8D5jSZz//2//w9pdyhERYkFqOP4LIrfUFNdbdlytDMrFim4ME8gVsM/R9cRhzam4PwMuYgy+Wm11PXFtY7XRQOAIlaFY7BB056mAjIiU3xaMrW3hSQgHZSua3EwIY2JaJzeZHMqlOcdj5txccDQhWadqjiP6BYHqn5YjnNpmdSUmc573AEmVqwGim30J+/fvLL9D+9FdQSUoou9ff+uDigdOL576iPJDpX7xb5KQ0m6dC8epmOKFAXR72qv04SVDvoYRrK3BeAU+AywHAWBSLSp2B6zMmKvj7gWDmLllY2URmu99o01Lr3xdbC7a0dv39rlWd2aVzfqQAO1FeU1GMrA4fbDh3bv8SPL8FwBtEbmOcCDoRpgaF14hnirKLGKPC+4UjYatv/2pbUuL2y2WrEq04HRUEY5UGsbzbYaQV/+9iv7p//2P+QE3MZU5+TEvv3Xf7Un3/ybDRuXNpfLWDUztArM3qBxxlMQ+1VA0KDaTkFwP4tDF5WnK+6msaEDdygjDSxTTdHx3ZEWqmyXyW+5ZrcefGoPv/iNrWzdkvkY9FnmKE7R71kXd2iKP1FnfepCtjLROuyZ2nsDcGG9zzPMdJYiOGkUWWeieobRjBvVmLwMMDDjuRUFDfkF7ImuMynYYxILSw0xgYai5AawGDBQYe0qBiBfkEb36OTEjk5PZMSHxpTahzMQKiINKYoknkc3I3FqnzOo+EiYM8xOyJWOQo1nN0XnsAdAWUygk73fQd2EWaX9ZQADCZOOtopgJkmAU/1Kg8pxERXatKnM39RwmvoS7TNiXiSX2JheqgiMgYG/n6lIH11bL97HTuZpr5Je0sF1Mvpiv0uO3F6Ueg2X1rWactFQU+yNGFJ+3wGcnP9IjKAzy3chqJxcB2h/TDxZ4jQmaOBBw+ZeoGPjze19+KDm187Ojs3PzkX0g9MB5d3ABFzTT6+hlhaW7NbOlmJ5fvzpB2mFizmyBqmzYJ/BAsnoPB70MtbqkiNLEyXr8ScYK2lS1LFirm1LC1lbmWc9tm3YbyuTsz/CN6FinX7B2v2sdQfIjwrW7njdpwixYduKOc7MrC0tQGWlHmxZr0ccCzfN23wjTM0Mmik0V+jeaDeLMjZCEsMElvONcx0ZDb4Xfs5SKzGdLlmtMqPnyQdFDjrxOEgmO+lJ9Oad77gypUKfTF47USgRsSSWzmgkR2bWCV+jIYpo8kSCoIEeCcTRTNja3hZARa4h2UE0NtXEp0mbgN7UeqepBBMP5hjAiBg81hRGVu6g7Jmsit1TRmfECGl/8bNPz/4YfCYQGg1amZhN4re4NtQyykUNWqsQwJj6HomdoUNP6ypJtSZ+MAHuQoOqLFjWUQBAmEY0oa4uL+zw4KPMgwpcV0Az4LOL/MNrJddgOuikAViemZGmc1bg2GMBl1aXlP1eqTAIcQMhvAtEseV7KHEktNnjroJvJgl0ssZEr+V1JM2lGtCuzya1gUm51nSKR479MCWC+BQ8RSe5jE+a4pgIa+gR11z76Oba5ogiS6CTSafAiut5fvvb39k//PGPcnH0rD0HY6mb5+LvAHfTqDIKBR2B485JehS8GBoXO9OTzhjX8pWpA5L+O9FlZazxM8rtVLRJ0owGl3h60jkW2ccmrPF42JL77jqhsAhaRQ5X6th5UZgRrZZAe2V1qhDL2OHern3zr/8iU5z52aotzNashoFMGSOEgh/oQSdO9uByMOxBR7iWIUqxVtXkUvEN6nT5wwGAEFUlgltl+MGESAYCHrjsFDovOKVtyLnREAtdzlNhV64NH0rDoK+u0tHRoT19+lRZndUZnwZBLbp9/77CaJtMt4olK8hGHhOa5GKY7p+LqHm5HOJ7e/sS6vOwLs7N2Gy1KMBJedJu4FK7Z4cHe5oikT/JxFz251c3lhsE6MQkhQ41wJnpkYyrnGKYTKXIfFVBo646eqGCABPFBLrY2flF5YSyiTRabbtqYAHeHXfbp0FnBYc1RRywsXtBkZ7U9Jwmeq2s4EsFdVzfvX+nDMfD4yP7qKiUa/18xOjq6pXQIfrB6fQg7xoS9MxGSrEO1WtlHYH9hor8g8MDe/nqpa4nYDQ52iI8Z8rJRsLkk0JGE3BFSuSlz6MQgJY7U53RM+muh96B0hoSmqZ7Sr4TJXfObtptTWnrl9fa4jSlnVtQViud/lavo4P+pF63+pXnB3J5eHaZhC4uLKgouKifAi9sZXHe5meq1rq+VByOdM0BnpzFMIkCYKJIYbGyxOTH7eyZMm1trNvd7dv63LDbV3baeR3NTMbu3btrd+7clWHP6Tmv6dJava6d1s80saCIYfIBtYcDl6ZCf5BR4YtG9vbduzogX7x+Y+cXl/bJJ4/tn//5/7Ltndt6Fnl9TIdFKWaSYoBrjBo8i4+NOTnYctBrYw8RAU0LTTc06XTdISCECSf0brrFAD7pKRMNL6ZPSY+X9gkX8E/2S200ASiTniuSWCYma+ER7bSfMF5I060AnehdZYQDCB/HXk2oeE7V83VWrpZtdm5WGZKiW8deR7D1/u6uvX39UoU0z8CjTx+puHDHQaJ4p0AnOXPJDZDzQ+7bDjpTgRNbiKQBPE+8DopQCtuk+RSFOAC2G1v4/puKIXfHDZiloteZxuPoiQDj0kCP+soBHvU61mviKHhlZweH9ur7J/bu5SsbtNpWygAcfR0BpKxQtO0HD+zxb35thWrNmpiZMMVkes9eBGDo9qTZwZkbwFmhS49usHFjx29fWePi3Mpo/qElY/QAYJVsYGiFUsU++/WX9tUf/mjzSys21Dln9v71K/vmX/4fO/+4a7XMyKqZkcyEKKYTaE+T3nHJGGeHmhRJzpGulQj2PhmkESBjOYoCaQd5bvPWZ8rJ1MQy1uarC2U5hH/ym9/b1v1HlqvN+oQToISj4RBnbKacTDej4BCjy0222O/c6diLbjXBONco8qBM8ncEu+PeOKZ1+r2TZmtAYc0s31kj3nSO0m9MG0vO+lj8h6azXFaX3+lfngfKc8F+z3lwzd7cH2jfho4P7R9wKjdYmsVMfBU3MFYpxRlE4z1YCNJ8t+z65kZ7BPvD+sa6cq15ndBD8TrAkIjXQRNRk/ckeYm6QBP1cLflU5whPmkNiu14mj8FVhMrYkoK4iA17UpOo+VKyQuCwpCoi/gWicIf/8QpksoHDE2c1pM3sybutjSs2Otc36os4kopNMMeraOJNgAyTCZdMjDJOdcJG4ZA/CcAJNEzXbKDDs7dcfldunhyoeWaf6Ezmmg69lKmYvg14I9BQ9gbo9RIvn5Ss517KdlAsWL37tyxQjFr7969sTevX2o9VEqcjT3LZfuWIw6HSKxB1hrtoXUwARog1xjKKyKD8Y11LGctW13K2/py3grZjmi6YlNlKtYfla3dy1uzn7FOH+0wDWQaC0z6uzIwy46atjiXtY11mu3IODBLBACweLzWGopmy5SoYIMRTr9cq6J1eyNrtvvWhJUxpB6cUY3GWuR90gAgHgtmGme6GqUoUZsNPYuATuU8Y0KFfCqaoamMhyJNM4fnGnaZ9hI1k8gXrWoyzVnHeaqptDIoiV0cytxme2fHtre3xeKS/8FYOuJ5jck3YqL1dW2yM/mGYhwhT1HEGXUMjeQwDxP9Vj4j7tCNDCj5J0y06dH4iMPFz1YHo24k6dFlfJImu2L/sj7NC6w5OXuCNaTmjL6J19Eul0s+ColU5MhMaxyqMNc1TMaQ2XBmnp4c2T7NEup+GgascWpETTp97ekki3UN6CxBVQZ0Li06s4pszr+dZmQAACAASURBVPUVW15ekEcCU07pOAdtl5GE4ZLecTStfB/zP/A2aNbQVJBx4jToDCqsDIR0ToMvvOGivVis0rQnOPNS5ogydOL1+6QzgU5nEE4MYTNMOunm0YFjgWNGQ1eBQ/83v/7Svv7T18rlI1A3bfT/O9DpIncPHk6/xpqEeMGpHkomPr+kdHjBP8nhTP+dQGf6c5p6BmNyTI9MwNQnlxGCHZutAz93ZpOjYBrZYdEs6oHTZQB4qYh0wAOAIkLCszq9EMsKdH73zb/ZzeW5tIyLc1XpOstszhRy4dbrBQAbs1NsMeZhEtLotDWxIfIDak2yH9e/g3OuPDi3HmbDV5FBdiI5ZKIBAZhc5C178jCzkAYR0ChQ5Ted68ThzgEMIHr+/Lm9ffvWCiUsrt02+va9e7a4umYN6IiFgrLOCuWqZcgHGpOeft5RgJqJsc7BwaEe6hkOfnUN0exd2sH+Gzvcf2fddlMgkgkwDp3oBa4urm3UzVpJkzZ/vWQCoiVzt2Smn9ExjY3JuwJ565t35PlvgKNPMCs2u7Doocadnl02WoaLrYwruN8sGVm7uz5FTmDhnpeuUaI2eIHrOgaAFt1CpsSAw+PjI2mRzurnMlfi+3ANsYvnGWOyhDsY4G9mpqrP1c/PNfHSlHV21ja2tqRnIdeMCBvchAGn2JrzvllCAG+ZArG5Mu2kMAdo8jzQjECfymSKfMlieZwjKwOwMXPAN0ueWl4nh1P94tKOMOfodMdBwPMYhCyvyGX2utGwM7rL53VrdAY+xQrjGxoa0HUoDK6vLkWLXpqfsXIxZ21Zz3etRtBzkfeQiqzJRs0UlkKT5tbK4rKdHB+ro7q5tmaf3H9gc7VZgdCrCzqDV2NNDs8xkwP2loubK/t4cqwoC14jmyevSVQQNEjFkjUbbZkpbGxt2N0HD6wB0D45EZX4wYNP7A9/9/fGe05RAVB2kiMeV0ygk4kHRk4BZDEmYs25rsSfqWgP+9rTZN43P+6XaENy9kPC4PdeUSQpxmJKB+J7lWuvU3WYQIWHUbvxiBpq4ygov7P+dxP9pE+2nNpCIcjEGNCpLnOA4zjbdMCl7ynNzgyT+DkBT9albIEUpTOwo48f7fXLF+rYMnH45NFD0XzYk7zR+EvQKS/VmAp7oaprFJTUqAa07wLC5J6LCVkRRz4/2B10JrbLBHQ60Ary0Jhey79xIJVAp09fnOZkwx7poYoBGnbJub2y+sGRfXj2wl7/+NwGRB4xEWX/Uxh836xcto379+zx735nxdlZgc5+FsodmbfQbAfSj+N+DGWqhH6TWCYAztWVnbx+ae2rc00o85F7KipVTAih765ubdu9h4+UdQqwBfxAq//h+29s78Uzy/XaVh4NLI/bcUyOKXkmTYvJ8+FSGKeu+fHvV4rOOzRAnqmhJDNOm9a9H3FVAJvQh9F9Z62TrVhlac3uPPrU7v7qSystrlonWxDgZNoLWwLgxp7KOsCbgNuVRWMc42eADMAyUeud7snzmyYQbkYh0BkGW5rWyOg3QBCTUVgjocUSENIZ4TpzUWmhtYpKWXDX1GxWUTcAlRa5hR2n4cFMSLooNYCYnop2mxPYgy3CMwmw8npjQiuk6ca6d/KPN8BZ35cXUAKbOr8wTWE9cBbzucPjQxV3/GwK9LFuUgWcP7+AJJkqXTl1GNMXTLySk6WaXDIeCkmQkgDcX8LXrZsYOZ6bAFMVl0ybmaLgPi6zMtdyu2QopjvxHvl57owezwz3MSKL/N94VExiVXCdmQrDXpDZCAaBkQsu5lW8Ns989kaDT1o9s3i6MeIuy5gR+Vnv0xh8GRpq3kFN5kxVTIr2K4A6a9RN3mQ2JoDrFM50PdLnAGBMvjfW1mxjY91a7Rt78fwnuzo/tmIeXgZaTWQk1C3FoNbSWMpZZ5C1DqCTSfywb9lhxzLDpq0tFWxzpWSlfMds6EZ1xLn1rGytbs6avYy1+1BrC8rVBHSyF9N0Gg1ubHk+a1sbTMYBpMQWovmMe2x5sxGNPD4w38IpGfkVE8+R3TTd4KhYripGBQo8jWXOd9IGzs7rVswXXS+bzUnWA0OL+gUwB8OK9AGo6PK7SM0A3Xoor20BfZ5ZriHnBnnZrBHOBhnnIXnSVJq6zusfPCp2drblwO9yE7/vLo3zmD8kLDRgBGI00YMtxLqFmQc4Zr0icclHBJ5b0yXNpGYD40iSgb6XXOPHDIKggsbe5+sj+Bwyt/HFIj3n4qKANIvRjaKSZnNqHaVBWDRx0vkuTbPWW7Jx8iksn1L8Cf4rcmXvS4oEZXx/74Pt7b6XsRyeJ7j3D7p9y4A9pGnlpYS2GqyCAWmZ82HT5paXxUbDLHNpZdnmF2Ytl+dsc+Ogfr8tJg+4RrLB8VtIxq6Rw0xt0u+E7tdBp6SJwgjuPOv3DtDpzafEXE5sBdY7axjKOU0hnhM1m4IZJqAaE/Ix/uC7CXRCJ+s43Q1kC/DBXfWLL76wP339DzLFYdLpU6CRu4QlYX2isf5MWxPi1ZRnM5V74yjZO/dq4MdFUadrPBqPLv/URNP/SdjwTmk9xyA0TTlj401TTv7eN7rkQ+4XQoeaqEDJRdLHwz6BaXm0yeyMCkRtsvHA5sN9MCWWcS2IEXjy3V+t226IVjtXK4lmixOrVFhsVLTm1SnifTq4ZTrI9IGIhzKAb3nZo04CWDJV9a5wCqlOHGvvHHDAof8T75pIB0CR7I0neWrJ7CRlLfE+OBRkrDMY2Lt37+2nn370jNHZGavUqraJxmJ7R4DT8gWZZ+RLCORdz+huYN410kccnHQdmZq2W1BPzDL9jg37TWtc0tl5aa3GueIJNMHksJdgfmTnZ5fWafiilW4EkMlDH9Rap9xSpAOsmX66YyiU0aFszLOawtIN5LmCVlmpzSn8m4LwuuldbYC+fkpYThfL7kI65prxbmKCwOfUHZWJi1N0AKgcCEyInz1/JqAEQ4D7yNcDcphUsxFBD7nAebZxI0AIHaWJYU/93G3myYaCTnr7tqZEPGenZyeiibKJM8mWZT0xOrgDh4aJ6+OUXXfI5Pnjg0kpQLVSqgbo9G6yyn+1upxCp6h3aDiDgZ2eXygwnYMD3r60DdJ+zOr+nl1c6uC6hJ6MRkYmAjx3EYhOwdVuyXQHsAlFCfc/bMDR76JnhmJLYeguojEhj9gQTFbY2IhLaTVaKtih296/c8eqpYqou0QpMOWksOF5paPKXkHeJJPODwcf7fLmWkVtu9tWscf0jUKXe9u4btvV1Y2o65hM4WxLsca9unXrtj18+Ejdb1HGtVk6BVA0TBtK20Px6DmfaKmdtj4xvaCgTtThmEhq3/ZnRkAK7Ro0adzqej2njjJppCOd9BCT1aR7K3oNNMjo2iUvvNTEC/Px0EW6fc8EdE7l70VWFgcyYJ1pq/RYaHwBvWPtXzibRr5dpQbNGnrtnArVtFdnh0PpOd/gunpxrgL7wcMHouKmfcAPLs/oZEtn0qmSBsDFmk7TqjCwSFuzAHyvJz23m5W4K+LYyW8MOjF0m1CUE3VU/eE4azSR0GXwz9EwoZgWGIMKKdDZtwzdYTLm6nU7e//R3j1/YWd7+za4uVERwDkMSamXz9vK7Vv26R9+rwzKFt1dpv4BvIjggF6G27RhbILRG03BfE602uNXL6x9ea6CtcDPBXiKakf+sIRGlsfIZm3D5ldWrTa3KIMI2DUHe+/s45tXNri5FGDNY2QSoNMBy6TomQYdUQtFEZPcfZkaevhiago7kY9NHAkF7rPMcTI2oBlXXbbNe4/szqPPbG7zlg0rM9bKUEwPrC3qLPrsoRoN0rupMYsMxaUoXqk4ZRPQyfVyGi8GRYkp4Gcx9YeHu8d6QpMWzCSZ62lKjft0NH3jeZLrOaATZgXSjDDdY60RF1E/q1u3zSTAiw1NLEIyIRo+U8DwKoAKSMM9UWVTseRA0fNA0ac7dc0XLRPKG2QyeBPk85JGSDKBg3anY2fISVpNSTxSpqA3U/xs1z0LjwmKd5wueQ3sE/x8UfsVeRMEKDGxvKZJTfXpBpSztnwiwWvDKRbAwXvCq4PINhWU0WhKVNjkbOvA09111fYO9kMCeipOQy9HQ4tmrJrF+p5ZAcEmxpTuihP5mRGbEoZIMvuBrx/1n5tMeg2gDG0i56peewEyzy8u7Iy88NMTDUjc6dZ1sAKwuLar1ku1qevf0/BBrDwiXXJEfs3b2tqyGsGX53V7/+aZ9bs4lHMOeu4nxmyDYd7aXSaVWWsz6ZRGEtCJBrNj+WHLNpYrtrlcFNXWhg1NQvuATiiwPdZJ1lrQbNt5a3Uo9HFrh2XRMhve2MpCzjbX0a/TXIGe67m9PgdhVXocisz/oNqOimaZslFCnJ3htdC3peU1rdtWh4kgAJds9WPlwQI4Hzx4qHPz2fPnDjiRkXT7mlY+ePBAzMa0x/oZyDS2b5dXF2rY8Au9LMw6ZEFE9zn1PCjzxGZVa6JJQ1Odm/dmJYMMX2/xDEVdyvna6qDf9DrU/Q18OUnDOBpKG4oshbUJHgFkMfxifUv1JvzgEVSAO4EeaWL9uZ/sg/6N/Tnw6abWNA0UBg/lkuRQ1IIsZs9hndS4CbN5oyScdKPudVbRxC09udUGS1mUWZrvvDmSGKANt1oN29vbVdOWOzsH7ZhmElTcrk86vWkUzVbOHujx5ZKtbW1pGIQRIjFlROBUa9CqkYw5rRaKrczymLDKYNCvazohHIh6ExfQCQOL+BbqABkLhmaViwxmwETIqcZpyDRlsBk6bUneQiKh2ilinXxq7GwLmSAmWdH6eoBOOVd1dSOSXf7nv/qVQCchyxy97rHiY1XvsPHnNEGLQ83b12NOcjRYY2QdjooJePrLGNOkkoYhdeocdKeOvnfiFXcQD1GigwkQRgGVNhrfIL2bJvOb1BLnnURe2nSGHhsbWke6rSr6y2VtTnRu3DVyXLKrqGfayQyH4gcTih+ffC/d4sJsRdTacoEurB+vXvwnxiwug3QG+uoOXVyycXQ0lcPgpDY36w6paaoRnZuk6YQWh026x6S49sOzwtCkeNg1XytqRgxLUpdKncZcTt0Igc7hUE5u3333nQ5MQLbCZtdWbefuPVtYXpamkwlnJsdHuHOOp9juFJzMoug2sak1rm9UXA17ZHvu2/HBG2ten1g+27NKGfAIuESTWLV8tqRMqsuzjrKMKCx47z7B82ICerecbQGdyi11l0BZOeeIMHFLf7lbKqgdu/aKNhI+z5TuBg0hRVFkDwHONXEqlNwoKXWIeZYAnnI1c6AlLVkYudCx3t//IC3s6cmpNk9+MV1lM2B6Ch3l5ORU1FQASdJa8mcMiEQ3w421WrXbd+5Ij4IL8flFXVRdGQVVq05/aDZ8g+h2x9mtipCQ+6BH0fCcAyTo1qGLJRs1NXemnZhFtXIhl7Whrl5dq3NMA6ZQ9BgTGRHlC6IlH5+c6u9xAaZM59niMGEKJXdbDv0BhQU0cNycW9a4ubQetB4cBqFKB1BNaxfQpqB02YP72pjB8CqX01SY97O9uWmzZGu2me5CmwNk5KTx4GcuLC3Zx6ND+3D40U7O63pLrB82dQqqtbVV3QOoblDYry7980w36hcX0ntCv77/4IHdvn3PWQJ5XC49gkau1pqIDVX8YKrjNKKeZwDiYMoaE/UtgU53VxynVUVnVYciBit9p7Kwx0Jpcq21U/+mM/ME7rTn/VzINWlaRrMunSTj38fdu4lhQDyzHB40Ko5pCFEYw34Ieq1TjKJ9FIHffD0FH9dMjoPxWvXahgOrn57amzev7KJet1t3bivLWYVI0mjq4EqaTqekiWoX0RZaVzHFT8VB6o5y/ZlUid6oIsGvaypIXE+XDr5gO8XemnSdMjLSuTqtiXNqmOikI3d/1TMqqmvPWpfXdn10bO+ePbf9V2+sd3Eh0Cl+Zi5n7azZ6r279sUf/94Kc7PWZA+Fjk2jsu/aRZ7Pq/NzUIhVc1lbAHQW8tao1+3ji5+sfV63wrBvzEGMdaPONACL68OmWLTKzIyVZ+asMjdv87iZ53Nyhz4/PrR+ExlCN6JXUjnEuwWMTQq3cXPbEWmM0lJv3mNVEugM8kvIRSiqStbLFa0Fra9csaWdh3b3s9/a0uaOjSoz1s4WrAG1Fv0m+1iwd9J0gP0m5xBWBQ+NUz8hXOvjDZoogsaGgl6cJJrWONIh9J9O7XJWEvc0gR7tO9ILugSDZgVnA6CT90XRTdEMU6LfG4bbrQvsXQfnE09RRSmIs1lNF2nkJhCVwNy4EBw49ZN9L02GcB1Fr8/aErBbWVEzhnOXz3s2pxfZio2KCcB46UZxoKZ3x2nGbh4IiPbCPTkLp3+jaaVu3kSblhpUgQj1ryTpqJ+JRcOaX47oDL5/qMH97gSITGwKFd8yMIqs6jSxjPgTbwZ5BFIC6Oj8+b7cKyZVXCdnuEXcRVAS1UQXAAndeXpMx87+Q007FdESZxrvm6kbkhYYG6I9h46MH+LZ8d4k9vOaj+TSG6aXioFAS0hqwKxtb29KJ/ju9Y92+PGt5dx3OXLpaSjlnRrbC9AJW1IjrK5lhi0rZTq2vVq1jcWi5TJNGw2aaqr0adwAOvsAzqK1egVrNMn6pUFDPiIO2i3LDBu2uliw9dWSlQusi45iLxKQ8UWa3MBpOrCPM8WtWqcztP2DM7u6btvi8rqVq7PW7rmhF1Kfg8MjrZXHjx7b3bv3ZHT44uXLMZBjWsazQIOEJnKK1UrPEM/y8cmRrjWTUDxeAIDJpZRHj/qKZjeAE2doWC9qqCpazjOWBTrH+tqUy8t01E0OlfGoenwy/GFdca9PidSh8ceEtVpR9nsN8KkIOowaM/K44Fztd2kqxdkdrVqvoR10OZZw5keSzLEeOLfQn6pWDL8JP4smbgKxAONcjmzsaG6mexUwN35W6Cih9UeOLLUxBkLtdtP2Pry3H394oki6+VrNKjR1AcPE3iiKxDWq6bWyx+ZLJVvZWLeVjQ052S4sLdrC0ryiUgYj1hlaW1ia5FG7edHPQacDR71OXRTfx/CuAO/oPkWtK7QCkyNkZ964jSNG/mkRsxZNYDkci6nimePujMxe7zTjBDq9Js1YZm1jfZRcQWWCgDNluWxzs3P26eNH9pc/f22LC3MB2txZjgmLit6EXOlOxKTREToD4TRpmXjbp85qApraNCNj1Z22Ej3Mt9ZEweVNe7fEJ47jmY2QuWd0avKQBP/6h4yXGdS5qU7qcijMNHQiYyoJznsYtDDuD7ocBSvXgMwgQFwyHUqxKVlCb8npy5jt7b6zFz89tdGgY3PV4hToDGdcf+6jxvYwbHVHb8g0coc2ft48tIWFBXV1Eu2Eao33JQAm99SUAekAUlz9AFJ0etNh6aZBLgBORkLS/wWtLTmIkgv57bffWv3sXOAIpzAmnlu3btnq5qaVASFFppx0gz1gXAcTIJ+PMDnhfkmTcnkpnYUoKKOO7e0+tw/vf1TvvFbilUDVcAv6anXBSsV567Zzdn5GUO2V7gNdoWTxXEwFhSIl3PlSoFOUKo/e8Jy80HQCBjLuHug24tj3Y5EPPdRjF+jeuPse0RcFvS9ZjUNpiADr9EyNs6LoVhHBcXJs79+/s48H+049gd6jCJOqTFfYcOkeQeE8q9d1z6EnA0rRIkITcmMNj+9A+3Dn7l1NiojsYIqaNJ90xej4+SJ38xe0MWwZAAGWgpujuBMs14SpMH/HJEv3OnZcUcqV85lsrul0RTAzUxaMcIpe6DARwFHz7Kyu4oG8y+7A1OBQY2Sm5uCdgiPWINPO83pdwLnfQXPqFt3OXvCcOwCcuuzk3ykg3QuwEgYpFSabLbu5vLKN9XVbX12z9k1TdDN0SB6bQhe8aKWZqp1entv59bV1+l1rdjoCuBRWaFXW1twJURb92ZyuYa1K48xEO+KghNb86We/ss3tbU3JnS7L/sNEhWmYUxHZC8nVZb1Ah1ccglyh3XXXnXkR8U+E9OPxJHQdgUquQz8s6WkoVOI6Oz13AjqjK6u4jZ//8inm1CGuWn4ML6YKlbjlXqm6kyb713Boh4eH2msE6GR1z5450UWyx2oSyWFcqUp3rPgfivjYzznMiJV5//6t1c/O7O6d27a9vaNpvjrFfENNZ/wFyFQg6TEpPnAEDsqVf88JHTBdC5mURFE8Bp3hTgptLplcCCzHN/HL47RNXRr6BpFJKOCje+DumPxP0UxM2odDy7EOmi27PDqy98+e2cfXb+2aoq3T1vUY5jLWL+bt9mef2qe//52NymU5aAt0Duna96yNM+lNUxQqvm8tm7MFpjVEEhEP8exHa50dW4lJ5xAqHh1wqNmYR3ClfL8mHxkdPRpSolXQRCNJ4IP8W+aDnpudmgyos30dRb9XD0B6PNIZqtsyNoSZRIzpGiaHQYqyXMm6ubJ1cyWrLq/Znc+/svV7j8yKVWtBqx1lrQm1lsapmmeut4rxg7J1narrL2Jc5ERerNYJgEZ/8fOn3CMxmHazntirousf0wR9P9FKJ8+4gwzABFRRbzLTmGW9sdcSw8KeoMZFeCRwBsjdPplbyGTPm+ecnzzz/K7ojzA6GUtxAJ1MisKgTef6YCDA6VFmWZufn7PNzS2dzxR0FHY0dWEAJedafw/JaNEvlOeW9gU6qVeknQRMhYGWL8GJqYmosRFv4/qvCSs/0aop2mFY0Azm/S8tQ42cVyMvacb8gZmwBLRKVDBGrmyY6yUH3wklNp4pNe1oIhddV2kj7TNM1FJRniJTUuUrtlyK5Ymtztc6+6k3ezhXoU4zZcPpnbMfiu3J0bGd1c90nZgMiSYcjt8J4EguEx+srTQc0TQ0l9UeTFzZvft3bNi7sWdPv7Or8yMb9tDdu4syKwtaLfTado8sZsAIDa2uZYctq+a7dnt9xlbmspYZ3Nho2JJzc3+Ut96oYN1hzjqjirU6Bbtu9K3R4r15RuWw17IsoHOpaGvLZSsXaBwBOn1dTyjxPm32+KmCDfoMUUrWaPRsb+/Ezi/aVptftIWVDRtmC9Zsd9VMJjecGuvB/Ye2urZmFxdMu5HSdHT+sr+7bt4lUwI5sWA5Bzj7Dw/doRxwCrCkPgbgwbpiOHHv/n3pNpls0nCHnZVYdqkxJEqrNqGJVI5zVrWHcqvDtCocXtP0ED8EOeFCp2YfUMY9US0lW1yct82NDauWC/JfgE3mXgzOklCDZnI0Bi7wTcMbNR7jIaZgrRqMRoYPwYDUFfGhzfjb6GhhkIUsJDHHfD06Y8HvmqQO4RcDqJQrrdyYO5Ihkfm9++6tPX3yvTSds3izMCigCcOzxTWJ95FAJ3uF3Gupi7Y2xYhcXV+z6iy4hmYqniFMO/kdozzXkY4PAe2fU3bl2m6o19vWbHlusFNq0T27bnWUG6om4oO9QR4JkgZ6g1AN5DRRViIHgyxvwKezVv4O+ocuhUgT6Mw6oDNychiRcsFwxaTD/eD+PfvLn74WFUGMChmJOOhMjrVOeXXwoRcbltcCjWmKGZvK9IERhFc/8CjOYpNLU85Uco1faJgWJZc2p1Q4hz/ly/gDFcBVN37o00AFGnvILTxxD2f2zopAZtc1rRwcok/IFKTolALRVwtOu6NAYYNlwxxlZIaTH40Ul/L65TNRC2erBauV8lYperZdAr9iL1GkhgU/k0Z1xq9uNOFDQ8fiBXjS1RGlJQLgWaS8VwCn087QqzhdwLPEnG4jtyk+AA+iGAFMpswAwkVOVN84wKDefPvtd/Z+94Mmf7ivkouEs+fqxqbNLi4JeEKx1USQLgY/kYeR+66DY0LJwDSFg56iisnm/t5L23371LKGeRDZo55npY2vumDl4rzZqGK4Nsv9jBw2xOstz3lU5zwE5Opo4yKL1kbFMeHfHlMBaGdah8Baiyd0dVCEBtD8PKlWzYkEsOTMFe5gCn5PW31kFrrhi7uX8lydn9dlPkBUCpuvU1J802E90JVlM262WpoSMu0E6OKoy9+x4SunTVSEntYM9Jf79+9LJ4HI/BBNLOL22Vm7vDxXsUARzvXCFVWL1zLK3GIdAvYE4EQvoZgdKgurShdSgNwbJp49iYZs4iCZwpi5hk6Zd20ruhNMAch0pDvfbHWs1evroJpfmNdzgibCYwE8sA6zI8KlcSemaeCZZZ7fKjpwFp1eTRbqrCuuA+uQ95LPjsK5uCDt5MLsnC0tLCoq5fT4xF8zsRUKeS+rMK+Tz0ZZUCzY/uGB66qUf9UUbYh13273RPHlvSgGoVILarPZxvaWffarzxWxo4NOTqUAW9f9SQs7MlF6eL089+iPk+txAp1Jc6aCUXR912mlwj+56cmxV/tOXxNlnmUV1jp0k+NePGrqCEbVnjbCyMdNYysmwupkxg/TdDZN60Mz5Q50vkfQyNj/+FGmRnR3nSWQSLqT7mVyaoZyxTPo2Wqu6fTDFAlCy46PDu3k5Mhu7dyytfW1cbHBM42RUHK+TIYpftCHk2TEyoxnbxHeLdBJg0KNJWhkoaUL3Yzr+KLxOGbBBK04qNuJgujTtJg7a1Tmejgv57whQvpkYTiyHBr+wcCuj49s/81b23vx0vZfvZK2EzANwCgszNpnv//K7n7+K+tmc9bC7AJqLbFMzbY04wALsnSZIdUKeZuHGpbL2vXJie0+/d6ujz5aaQA9NkBnJoy+VNlQ2TNphPpZgPzrpn3ZmBmPBppwMqUNhU00HcLk5hegMz02v/xdj0vUH0nzlihYmIwN8yXrEdEwu2ib9z+xu198ZcXFNbvu9K05ylkHxoEmu/0x6FQWWwoAl0Y0TeMn0WjjaaUmnil0MuYD8UdNF8JZXusqmmICLl7BTHwiotvO8+2Oqtj6wypwV04KUJ5TaRlVKDk4dPPDsO8Pmh3Xg/OC50ssL6iBUS+I0ZEaSso+jvzjFN6uQgygCL3NwSPri8YXa0mO+jPv8wAAIABJREFU2P2uCnWZotD08+p3fGu82I/XiEGVvpcXfcrfZm8OE780vE7GKDL3G0cl+YpK+m6fRrqxh5qd/Z4a6T7Z8ucmRRD5NMMda9WWGTvdRnyc2GRxX9OEOmLraATR9HNPhqKuAxNeb+LHxDSyylPhL6AohtEEHfge5jR4d+AGhDrziaYh+zCNT0D/wcGBmpzcb8VLKUbC61IH017kusMmn/cGrDLW1aTIWaVatocP79vtnXU7/rhrb179ZO3GhY00cRyobiAuCAdapp3Ep+jZxVRz0LSFWsburM/YXGVgoz6ZnS3NSvk3vYEDz96oZo1e0a6uO3bTpNnMgAtkGpPOAJ1FQCfNqHgOHBY4I0zNfuVPOL12MMjZ9XXbDg+JJ+lZrliymUXc7mty0u520cZ3PUVgZdVZUzLRcrYHdbHTWFkn3tgZ/0/NuYHtftiVVApdOWcxzwp1jTMCuzpjv/ztb21re0v7dYohGVPGo1HkBjKT5qLr8okU8+YNYGXMjAz9PmeVGlA08potu2k0VId4Pip53SVbXuJ14bJf0XOrLFGcrGka+2M0WV/jcadPXVO97I3VGavNVFU3Juwh8BnZuekc9w5asqwO3kHq+yWmgCrkSaONhghxgGqkqN6/UhLBh3dvNOmkkViFoRaygBy63WBFjaWGNKPMNN2kUQ7oZBi0trFm+aLUojYCdBofU1nUAp6OwbyxnIZ1yaQUtiX1qEt+dAKFrp33OcoOvTmMT0pMOeWIzP4VdYfj7GjkqpkY7tUhIRQgZ0//D6Bz3SedYyEuk4diURltd+7cFujc3FzzrMmgKwh0RucidQ58twsDjCiAXErmm6k2mzEtyjuhk203ZWb6aDY5bvoBkbjAKRDcbQuTkYBvNkGf1YVzswlNOiyjAwAQLYostMIAl47InbsubnqXQ6qtwpGFwSYKh51OiE86fSPmfQM66UyUKdyGI9t9+9pevXhmmVHfZmulCehE05kKpzg4ZTwhYX9XU07MU3jP0AOhtzpFk2gLCuySJlbqMQTP2/P7vJB0qq3TbxKNRdOKyJTke3pwr197hZbr37qJhzaSdtt+ePLUnr98qcUI5ROKL+61y+sbNr+4bDPzC1apzmqyKYoaD7ImndBaU4ENbYRsO4/fwT48m+na0eFb23v/ow37N1j+yOGNwwTDm0pl3oqFOctm6KLlBb7VTbtpKDyXAlnZVXIBY6OMSYyaArx/zy8FWAHKiElRbIXcvZKDXXQKx4CzYHlAeYFONlNON2TgHGDSqT5ZFMd8X7lsSrfTs7dvX9vrt6/kksqzQEHK62DayXSTe8L94xqh3Tw+PdWElfvB53lOAVsUpxQgfN3a+ro9/OQT6QqY6uFgy/2hs0im5/X1lTvMhblM0pauLC3qWScb1k1qGupcqVgRnYnc05I0GEybXBM18B0sABXXiakfhkTJhMGLQ3dx4zUCjpWjh3Yml9fkj2eTQlNNEU21COm+srOzU2vgXCtzB3cb5fXwXNCJ5Odho47TIB1rPrSBDQeiOS0TdVMoWpmPYsku6hd2cXYWQDn0zVBzRyN78/6dNTotm1mYl143dVI5nNAtYarExj1Xm9Nag06LWzCHHWuuOluzL778Uk5wUN15DvhfMhIT3cVMYJhcRR1stLqhUmt9uhukdOHRwGLqk9w3HQP4pivaqaJaoG6N9NzQSNG/S9li06ekQOPk4Bx3vbWPTrqsfh9DU/2LqWcybnBGQF7PL7l4PH+yzx83DLyQ1KGTGleadDpdHKMnaHOpq+mB0wN1bZnKr62uinqlqVFMLvwRS06yQcNLoFNrKuiMqRoJo6nUxFE+WEQ9+d4WZg0AGjWEpk3mYjoc3XQ3oAkTBt8Zpz2Z9Gd2MPZ+MjSxrMdNlunkAKOSo2Pbf/XaXn7/vSaUXJvucGCLm+v2m6//wdbv3jVmlOxizQGNhK5dXt+Ivq9gdZpM2ZxMhGYBnZmMNc7P7N2Tb+3sw3srDjqWx5RPlCiPb0pnoSQiYo8AdNxVmPMD8yEAsufeurPhGLPEfdfj8ss+xTS2SedtSoOa+j1mAGaZgo3yFRsUKza7um33fvWFrdx/bP1i1S6aHWuOstbN4sjp+aTKmQYcBNMosYCcOJl0V2kgP6GrsR/5ep3ofMYNiOQeGboyn3z5OhH1zMedPsUS4MyJ3UFzmEYOmlqad5qW6YJ4nBDA01/TBHC6pll2n56zyz7N+YcrfGjW1EhKDWr+G6mBYikmuukkV/EJABpHp+xJ0z0aem0lF9bkhTB+aTGM8JsjCrKYWO7+yvVRXJrc58P4ZJLVEpMpB52JSuiul8EFU+3hfhJOYXQgq/edCsdYN77OwgCF76z3589cYtq4zMjhkDe7Jn4TbjLjzSLf61JzP3ITg4449tpIE6ExdTjSBMROcHaMBgIyh/HX4BM6GmZ5GcxdXNQFgCT3QlYDuyscc1U7RodFvJH4s5soUTwDaBqamn35+We2OFezt69+svrpvujqo8wwMmcBnRlRVwUYNTUg17NlKwtFu7MxY7UCNcq1jYZtHyoM0V8COAvWGVWt2SvYTaOraWeni6vpSHWQ6LVLJVtdph6h0enOxhO8lKI9mHICHgAAZHVmBDrPzhrSnPaGGcuVqlYsz4iRxjkreVDWfSgSANfZNNUR5ZlMz7bTIaG7DpSFSrYsy+fWzo7uBVNHP6+HMtr69NNP1SynZuUs0c+IOByApz+/MfVLBSqgP2oqnkdNw8PNWW7csCWDSp/WFHsM5ybAk4ERGIQfw+ABkz+a78j/WCOu6fT1mp5NB0wReRR4InlkAToXF/GwQC4zcVN30zk3Mksz59QsmW4WJTYHe1IyYkrDNP1LGnNhIEZzhIns1cW5ffywK7zQurk2MflUm7vmWE2iqXg5NVBwcyfTfWtTzCyMPlfXVyyTod4AMNKsxQySs9kjZDyfM7lucw3cgVanfRwUTF+bzWudW2oGyIzT95MRqROc05p8hnst2a6hOR3fW0keYr1OucUzEU0gVJPOKWZFZnNjUzmdiR7CDYKOShGIA9Wf//S17exsit6Zuuqy9A8rbfF0dVCm0bW7u/kNmV5Ak9G2bwZ+KKXNL433RVdjIkM+j9xa3T3JdU7Bp4qQev44DgMeB5v6bQdI8jopPimUMVPh53lAs9tAi/fM7aJLEk5cOky4SAWP8CDjS9PEOBRE2YWGA51EoHOo3LqXz39SYTA7Qw5bXsATx1UOQhWnaaqKFqbjeW5QByjoARV0pIjbSIBTuZDlss1WZ1yc3+2q08TDy2vWxC/E+wIM09oOAU/MOCragBKNJnVhRE9T16InsPT+/Qd7/uKlLLYxEkKkXEWovLKqiScW/uRgZvJYdgdu4TjSoe2TTjY51685eB8MWtJHXFwc2McPz+zm8tgyopV5rhqZaTPVJcsXZm00xKCnpOvCfeffc48AneoQQ10SlYZ742ZDbjjk2VsKHAZ0hhutKMZFbLoB2HFoh96T68FU2UNvvZRTJxGApOUrNbtTdoJqyKbC6/nh6Q/2bvetusZMqeiIU+zw+jCEYqMC3LABYlhzWq9rAsKipdDnfrHRcs3ZSPm+3HeE/gQt831xAFY8Tj5ve/v7+nqcDOkmagMcDceZVbKWZ0ofocoyuNCmhbi+Jy0iXc5EG8HYgzxPaXtD3K3rF3bmiZbodawbg3hswUDaNbkRcm1SSCCbUWR5ocekoUMcDgBTaY2Yi0QMBoZA/Lpz547os9I4cIhhcZ81NXfmNVUrj5s6AOXz0zO7vryWtE7aoDwUoo49+fGpdUcDK1Urum/L6EmgMF9e61pzmLDWiZBBc0WjB4oznTqAwszcjP32q6+0xpy+49RxuQTTeIqJZY1u6ExNZ41rFLD49wlyotzxLKSJp+iGKacuGk68btFzcQkO0MlexJ6XNvFJazYK5cCXfs/Hfxhrdf10npQnaW9O+6kzIfwZ5n6z3yXQKfaGdJ3hhO0/8megk+eGfYnmB51lmmx6FQC0XFZTpMPDj9K9MxEV84X3yRrSvu5ANgFA3bswNRJtMSYOPn3065oKeTQ8NJO8nxyUp2SKJSnBfwSdk6mpZ3PqHkT5NmUEHKDFJ7YCnZxDNBNl5NCxQaNppx/27Pn3f7O9N6+VJwyj487jR/a7f/ijza6sWHs0tNbQ7AbNNWZw19d2TfNwMJCGuZovWA0AQ8h8Pmfdm2t7++Svdvj6ueW6bcv1u0q4dB3OBBSrRtOeSoPUPRPSh5gDuqhhLjXu2E7C0H/Rt4hWgv+WvnxccwboZIDifqJQTgs2zJUtW1uw1TsPbOfhY6usb1snX7Krds+aNEwxKhlh7Ougk2dfz148b+OGdPxU/94TWqwzQ+J545nhp09N/VJXXfcvCkj2kJQ3LOOrZGwTVEmFzWNYls/b+fmZNIx8S4/ccVmu3BWCci+zGYEUOZKoYVKUSYl/D+ofTYGYYNJITfmirHPR3yaFLe9N4Duy6jxCBG08JkBcU3ylwtUx9tVUgydf4XR/+HOKleF78stdrh0o8sub5P53qYBPcQQOCL3T4KWSg3Nfimks4yYqCZD/nFmW+BVpX6EFG5Fb/z9aan6izpOg13q2Ls8HUUCeBDB2FE0O1OFgq3UZr9PlA6mBlCa/kS7AOQSQCBBDYU6DmkarWDRicE2chtWQ0JAkJp96xnySrYYF96TTUVOXPfAPX/3O7t/Ztv3d13Z89MGyWc+xlSPzKGstaSVN0UY0Doa9jhUzXVtdLNv2WtUqeSJQoNdS21BD5AU6u8O8dYZla/Xz1mj2BTrbbZ/EQeO1AZrOoq2uuJEQ9NppWqhfHJ+u4WAL6BwOaSBmrNEgfo0oOHTldONKVqrMWqVKli0Oxf5855lUhQRK1zi8TpzK7jEXXEuiUTTJVIxTV/Uj2mSYWJhrQmdG/sO15gwHdMKCUT2goY8Dk2SMx9r5X4S9iXNc6ZHkGcgEkLgPAgQJ3mTdpaouHa2r23pndv/xHZtts7XtVksjqSQV6+J94b4SiUwkgLWfe8TLpKZnlzKqeICJzPe+930R7h7uJQWvM8nkgMGd8aYTYKaRbifDyzNDXaV/255Uw3t07CSAMjTlPgGIYhyIpL2k3KMos/KXSdVlmglVUwmAwWfknKPeL2nziBEeO3v/E2l/7ap6PTHUNSWdAA6SU/k4GDghk/bwYC+23ryO509/9Pz/BbZt7oVKoaDvn/VWWnCIlFq/uREffPRRfPr553FtfVUycBxr1WzCdCKt5ddjTefoXMzq30Pb2hSpqbuneIxgEouCCGazmk7PdFbigf6FnsORW6/Wk2ZfTeBJZVTuv6nqtGJiRDjqkb+9SdPJw0DQrJEWmE4Qv1ubm5rpvHf/TkxPlWjG2ZR2PsvslQxNK/RLKFk+PeObWqF1dip7n+nk8NJsEzfntCcHN5omLYiyLc+ts2S0MlThwElTjNrMVTCDtOAgqOzC2ZiaJKMJ1jDiYH8/tne2dBjwEFiPbPTS4BjOqFiwT6lhlWQzB2IUm4JxywSRKDiwXsWz7x/HD98+lgRZ4d+dSbnXzsLCCf2xbE/XGdYomS7lJQ2GYrkUbryyrCJYs5rZUNI4cEiygdNcMAPEW5SpTsf25/XQG90Z5eF4fsG5npKlNZtPbjiwbReXkvl+99338ebdu5hiMBzXXgr39etx49YdOSp25ubjSvmDyFXZWDmOWpnJN5JPABjwPi/OcRntxWl3N/a2n8XRwTs5xF1dDNSYsjEuzK/F9PRSXF5gPoBFufN+dEgLST+X3LJMGOQCqugQTDgSgc15Dg5g1i1NCwwfDJ5MX/g1g+0Kh4YVnYqpDq6qHWdCuYvV/WaeE2kgM6FlLKE8pyAOZif+9Oc/xqvXr6J3Rmj1IFZXliVHpoHCIIi1u7RMxttMnJz2Ynd/3/ltwwt9Tz4zclMdyBQOExFra9dlJkSOpJrX/X3nZl1cSMYLGkkIM7IlydOVFel5Iw+bX+gagezTdBZggyQVwwRAExVYiZqzpsmZdeOeMRkJ6tjUrPKtzFLyQ80nbGkeWkI0NQdrySiNMVEjXLpGMcDctKzRfT9h2Hht5JjsKy7WDKCwt2gWi9BxgByeL+5XezKO9g9iZ2tHmxvXj4aSZ+h//PlP0UZC3pkWWILBEfvF9taO7h3NEKAOFu88I71TjIVgfUMy4bv370pey3M21Oe2cx3XkYZdjWdcxbzkdksq8IQUq8iyYYWlgHltJK91E+lw9ar5zQZInqtBexhyQDBme0ZI86jwHDUJpRSpV6o5Pstaitry37ooTRY0WUUb95gNYs958eKF7gN7Ku/BhmP5/UquPxZwz9dxMJPDR3HmGeILocysy6137wS80KC61nWJahdZv241nX4vFBxGU4vxwMFUgr5Ugmi0IdlQ18qgyF6X3t8wj7FE7r1mJZka/xOj1HbwzA+YM6Zl9SRXZwwaaLeSbW+xHlmru3vxw1/+En/945/iYH9PruA/+dlP44tf/Dym5udjcHUZ3eFlHJcDOfmBR4c6kDuT7ViY7sQ88QEg1J2OZkOffP2nePa3v0ScdWMSlkPFgZ0NPRGSEScaY4Gds1GYwdZ0J84pwBHTZN5Wu/HfKYf+/nxt7rNNhD0SkT8nuAqwqyQWTnZidvVG3Pn4s1i7fTcu5pejPzkTZ5chR1tKpOFEuwFOHaGkN2iwVpLAknKliQjlVMXp5PfWmZRNZ/PekpnSPUxJNf+13C5nlNLwgqJYkSYZB8YZS1H3/Pmz2Nne1l6ytn5NQJTxfRdbnIcUvYp9mzI7I5fGjp1X9TWSM/r79jMnspon5ehVfmg+5CoQsxG070JH823lfAt75L2h1qMZ3nFpqa+B916aSuoR9hc1yAJarE5C+YKXAJ8P6SMAqprMHLGp8Yu6po1Ddbo4F4CfJLAZzfGmf9Se6rmU87n2F/sKGAQxoFV1XBntuXD1PmS2C7DP0r0iIZp/p3WYudhpMCRiIKPdTIz44TVLawZIqpuznkBgM18jsMzjVlmX1giY6qGR7NaxLC2lNWA8R/33yUcfxM3rq7G7/ToO9rfEIE1No+Iikq0VvQFNJ0oXXEh9PjAqtLo4FRur0zEziXIBkB0wgJpoMoZIa4ftGFxNKzKFec7jY947nwPDmL5mSa+tTMfGOsZVbFiega25dHHJqQZgT7i8mowLZkzPiek5j939bpz2mK1mjnQiOrMLsbq6rhqI1xk14ma2PfoxYp24T6wlRnoO05+CPYzRLNbW5s1NjXxxpsMK05yy9yKpZb6wFHcihhLcKPClUQLkTF8BE6XQ48Y5W5OzFsVHusDmzHcjrU+3aZQVyFMBOzXEJ3bNfQaN5zrPuhRhCVXm6JOboDQwrTonzyXAIWTCeJlIlTXWs5RHQ6MeqYkAScwLwPGvyjyw8ZpP0POK2cxBOfQClHSlxNjb2ZYD/OHeruS3ANz1XEnKr7MwBEDp92HTSQw+P8VX4PPPYmlpQZmcNJ1yrJ3geowxnaXESKCr5LWjusHyWp4BpZbk/CZspwY6NE/tcStpG+StmOBweiOUF0UpcAwcJ9GYcWWOoBkZyApEuHPrdjadoCYYuIDkT6owuXfnTvz6N7+MBw/uibFzr+hN2ezaKCDZ8jQfdUXtVhFkRczIUMjNj1mbQmHKRIKCDfnb8eFJBtCver4nXWcJtPbD6CKkcWbNAsrafVP1oG5I2WS+I2e6GbNQhMlnATZ6bUvntGlKKuDN3s0fMsKxTRemsdVSBhtBwS9+fBxPnzxRM7oIUziLCcRUzGDWUfNZzP/0z2RkUkwXxToH2+rqNeVGkRdEsyQDFLEQJREpxNOOdWIwcoMv6VnxI1XMjZgPFwBiPCTJtQENjRJIB3eNJumHH36M77//QVQ+maG4KK5cW4uNW7fVdMJ0DtM4iPlIAmsviunM8NhiKUEgB6eH0T87iH7/IAZnh3ExOInh+Wn00ZATKQCgMAeDt4QtjjZSivKSVWgzSpaNTU8IXDadA2TQY7EvtQ6JFrHMp+Nms0O8xazkmmI4kdTKWAqL9xnPfbIJw6qkZFTB9sofsnSUn8RvPHv+LP789Z/j3fbbOOmeqHEmBJn71TuDKR+oqWUDm5tfUKN5cHQU+weHmktg1cLgiPlL52CKHTIxN2/d0r+rLEeKHz4rc3NcD+QfOtgBG+QsOmdXT9wvFazuAXp+zz3gYNThwbwAQ+qZ34p0FXOSyl1UQZuFveaRVLBzwGfRIPY/5w1boJF2COZzsMHguszsDu9RhRHXCkmJ5isMEAg40IFxog0U4wEkO7wnATI6CFx4V8HQZJCm4dDhPmupbzBsYVEzdt/98IPyu86vLgIzrHoP795t6b0RWXB0fCKmTmznxZWC33mmrm/ciI8++ThWr61ZMk4RIFbW5ga6noBWwXxsRzbwgBRZF44cu5sGh4PCsRBVYI7Mgdw0lEkK94l1ySFc36u+tnQhDTuUO2q5sFrRVu4GOZPVRFBVmTmazxxvOmk2XyVzzvrRe2CNJ5ChPSVRa64zzw1fx39l7MPMnJpao9LsIWQMz2OKROGb64jr6CbRX27JrNUJ1Uw6hijbIrIiJefzmpMyQbMkbgD8smOGK9rzvb9b3TH63O650wk1A7qbv9YGWedONrA0GCmjhg8im3MChqk/iOfffRd//N1/xItnzzSi8dUvfxmffvlFtGHGaXAu/BOpPIATrsisH5jOhZlOzDEz1m7FMvP5Fxfx7C9fx3d//ENc9bpiO1sTOX+jwsn3ledAo1vm/0ay51T5lExMxVaa+Imh1qynAaKmIBqXYY81EnrOdH4aYEPK66nRSc++T0zFwsatePDZl7G6eSv6nbk4VR7yZAzY88mTDOa+ec5tvKfGJYFn1QcVBK77npm11dgkIOK9Z/Qpy92aoof3WOMscihNaaj1YVYhyd1VYzOV9XgRO9tb8Yc//D4ef/ONzoFPPvs4bm3ecoOJeRyyfeapq1GtuKAEHbXWsrl1ke69mrOHmXKbmbnQtQQ2ZWy5BBVPlvP33nNt1CUlxOWlCnx+UEBqVqoc6pslXLI+v75iprJ2kpqMuKId4ld6Aqox1yk3f16rni890zxP/xn1nexio54Y+32xpHWd3QSOWFPHHlgxVvfYj5XBS40sNQ8cQJs/dzFeqkTya/kzSQrHnnMklo49SXOojLVR0ylJsyOzGG9BWcOZ68YHptMRa+VeqxpOTW2aTTpHoFHMedb1Uk3nyuKM4r6GAyTyuNEPVX9dAsTA7J9HnPYBAi5lBsUe2JmMWJ6fjJUFlEJ4GPSjpfxb/5sLSWzdfA5jSq9B03l6am8Fkg4uz7sxPzsRNzaWYm6unUxpggDZLDjCgvft2JR+n/OJqLJh7O6diEE97Z9HtzdQ03nv3gM9G5zB87P2I5GqTWNRFSFjwI57sLODMeILRZ8VYQFRw/m5tr6mGprzFkCcvY41Bghr9vVSUnTMNiVP1azVSN1Y91u+DRmTJ5VCMtM+R3KWOMFaA4ZkmY6ik7iXvH9ABoAlmjfN/KZvBL0JezTnFaokwHaN2CVYrrE41fTl5G0PGYBXai96nfo8FRlSc6XjpJneaxPSkfOSZZbXHM3et/X8qekkOshRTzTMZFufYLZ5sBf7u9vRhay4GKYRmmziUqlghttWJC279xIn9+EjMc2dDuvF7CaNJ7EpMJ44ottXx9fRs9+ADiMHWtd8nF2nup7UJBolQ5bNeYDpkJ5F18C8CWokz2cnCIRDbnPmeOxDc7DpNC9QLce01HTm6STy/u5tN50UdZL8IXdDFjQ3F/fv3o1f/+ZX8cGj+5lTmY0iXyOno5xLInRYB8BIrtWg9IncNBva2AZrlNaFgDZm/AY5zE+6QaEJgwl1rpk2zROOcr3Q3LsRdJ6iA4szW1FBtnY51QHjpCMXUJNTmp2DRYKFsjEFr+2OnAeBpsNofAWZZzyFwqiN5nLItzDV6J7Em+dPYmfrnYr5hfm5mKXZwUlW0kWkyJZJCaE76douupnbmBBbwAEiq3ZZNxutb6R3mDth8kNeZslFualyQXXj4WuBbNIzKyOzoNK0O1aDa0AT9+rlS0k5ubafffa5rsmfv/6LNpIldO6LizHPHNzKaiwtr0ZnfiGukCtJUmmziyuZGKlc8wFNFuEJiFg3LgbdOO8fxvngOCZbQwWSn3WP4+T4QCZB1XROtWkI7AxH01lNCv+t+Sw3VJYoy8hBuYdIbt3USHqT8hyuMxsla0fGSzSgU25AbbDEvZlpig8KGNiy9nQaIwk6tVyoZOPMp3z/4/fxzbffxM7etooHMo54fR5UF7p21mUTBnFjZZPLieyW+U7ccWl6QewUkxHIv2YkncVdjkKEA5WGUXMYESpm+ewcjP5hd0YjUJ4RxO1XociZ68jskmUQF3pGuecq4idaWo8YDM11DL7UDzeadis0WmV3ZSQtFDj8aE9bEkkxpUyrCez4B3K3pfiqIsQZl5bH8xpqPjP6hSaLKIG79+55zlozA2YYNX+Qs0iKI0IuPQlD3Y7hYBjHRye6Jsi/We8/PnkiB9vuWS/2YIcn7CB8eHCgZ5nDhNclCmV5cVnOajDGfCvkoJ/95HPJbZENa0NNJ03NJev9MxNG4z4l2S8GI0b266dPGdUGyQ57ptOKBptheH/zHm9plhoTohCQGPH8pvSmDuvm1cs4KGeoNJvVsBXZNI0VUWYBfUd59utnSRG5l5hv0HyyB4w3nT7n0uQHxUCCNQJsZFzmKAq+Roy25lqnVYjgKFimFOpzku0stVwjmU2prxHVZErSeE5sZjancqTOCKhan67z3ZQZaPTJXyMFzX3wlXahr7U8yjk1GOqrrIan9gvt5Totld85yVro9+Pg3Xb8+O238devv9Y9/ekvfhEffvaZ8tIo3s6YW4PpJ+PzBFn8joC8DrJa9p12K2ZarVhZmA8g0xfpfFY2AAAgAElEQVR/+zq+/cPv46J7HG3cubHBUoGQ4EE6CrrpNDWked0x9Yp3AP9f1fbarmgki1rOzywlYnJ87/kq5HqySoUiR5yvmk7+bHDVjqUbm/Ho8y9j5dbtGEzPKpfzgsaTwrc9JWWAgMB0D9U5lQwm77thqypOzRrKBJ5dVLnj8j30uE2pcdIoKmNFHJMyysPTvL3m95lXn8n8Su85e3s78bvf/Xv88Q//Q9f1i3/4Ih7cv699gfNmZmYuozXciBR7LsVZeS9kWL0Ak5TYSiqY0UcaX6hzSOxbgjAZYcKzUgyQQTo3YxT1uGuzJxJTIXYlr0uzEReIJWlxRi1JccElg+EaKBuaN8+IAp8/dbQZR2SVgHYlGQJlFMrfFX1FBrw//JTvIgEQ30MDgQISNEs9UlP4ERwhPsUUWdlwqbOBeoDnmv3ECQK+15wVXPsyo+TBLI+OGgtQy4j5HK6oOFlzHc/P4/DwIN68fhPv3r3RGcNewR4k1+08G1Uo53srUMIRKt536r5T67ClTE0CLiJFZY06wopZeAAW2P/zi4k4PcP3hNEhxi+G0ZlqxcrSTCzNoRpirlQWQh43UrWJXBNAh6zzTlxctePoqB9HRx4ZggG7GPZirhNx+/Z6XLu2KNdR1Ev8EOvWsFTM103F8OIqjo4YYbmMM5rO3WM1n0fdXuzuHcbM3EI8fPiBY/HOh3KdpY53NrzddcppFXCE6/fq9ct4+eKFnmfP+U/pecF74draNQGjigNKkJ/X5t+ifuJ64gIMs2oppq9vzdeOK1E0p8++nsx1ARFWc2THFvY74DUMYLhm5TLYA+Mi+jIMPFAtbbOpjE2Sd0HbkX8ry1JquvEqKXyuV30vN500y9QJ5LnXGVTNZyOpT5M7nauaGR4B9XrMNG5W8+pjrrkCyogNtLReQNX5QF4lJ0eHMsw82N2WA/zlxbkjn6SobEVL8+WouLJGkpfJpHKz7969HWtrqxpRQ14cV7w2qjmDmHYlMTjmabR6T5Y/C9xUQ+jEDhISuK4yLdMIV+ZpaeyAGhiFBb1GntGpSFJk0d83ndmQ+hi2mWBJmWuP09kL06kic3CuhaUGBve9+bm4fetW/OY3v4yPPvpAnTjbmGyJzx3RwMagWVBYn4UFFc5ThPQ2Wvra2Me31Syf0UDnzTKlPJTBA4u81z2No70DfQ9ofgXNyvbfRZ0GVxOypWnQJi/pFujiSJ5lFE2rXG6aRDbwgJx2e/H2zRs1DzWPooMtEWHdljwM3bjyE3axZmwuY3DaVcM5PDuL/e23cbi/r9fGdETuoZ0ZFSCKl2mxsYFM+PrpIM3igYdVM1N6724ohEw0NLULJctHnV1nRzYy/ihavah5cH3Y2UCn4mVKDFDMAocHjqhff/21ilBc9n7+s1+ITWPmi0NiYWkxOtxLOYV2Yqozq9+3GOKHKcX1lbkXIkm0MbeEhjGDSSYZjSfubHGJU+25NnQ26f5pN969fa3IBR6w+bmVmJqk6cQZDgfAYjpBkZENeBjZUitT9zXnQ1OgBkFMn5sESZ9UNNgERhukmhfPe6rhlCvngmXTGSFDiDGNJw87+YGa6VTkjNG8vYP9ePzd43jx6rkMc467x9EfgAxO6Os9H2qgY2F+UTmO3JDB0NJlZLZqgKY7akRhPmk2aE7Xr2+I7ZTrrWYcLW9nYy/woTbvKgR4Tzx3Rwob7jn0XhJFF2g1QG53Y4dmlxvr3HQnlhYW9D18uBm598yx1yXXmwKH5wMnYs1tpVkIRVVJujDgKddGmjuuu9B/2FFJVW2YxX3l/VKcbt7a1IEmQ4hiKbKw9CNh2R2zKBQUM8T1ELSTUnDeB/Lkp8+extOXL+Lk1CAO+w8NLQcpBl3X1tZ0iIJM43yIwmCeLLOzvp6lX/7610EQvKJyLn3IKfFQUj5LfuTyN9mWmc5CznbrouVsURIvBojyGkqqr6aT4tRxKaOm0wyG3IhpOrMxN2qbMRNZeLJp2y3Sh0SxjEUhukE3CuomZCwDOQv8KrJ4bdbJu7dvBRJIhp4u2LW2qumUUmAGUMaB72pOmQ/n+Wg7+N2SJuawPd/JuiwZLZ/VDZ/fczHoknPL+MWRJ+MkZUm6hYinWsHKmCIBC7V1EazmXwWx2f9m725cGPPPsigRYlwbbhnc5AGcdKwZO/aU014Mur04P+3F1us38ec//VHP6pdffRUffPyR9gnuCLYN/UTkj7vdeP3mrZpOrtPi7KxUMFMTEUtzs9Ehy/lvf45v/uN3cXlyEi3NXoNSE+qSjoe1TtQAlRlMNtvmbEaMUbmHFnNx2XLjWTxDRl24Bc/mM13MeW2xiNq3GZXgChYs21Jjubp5Ox795ItYvnkr+lOdOKOAaE3GRWtKez57siIKiMQAPM3MSokltG3mTN1YXEI5rDYKnLy5+mRj65WzqwCs5jnLe6aGViqgNECb7mj/BzwmOoGGEHntd99+p2fvwaOHcX19Pef9aTqdB1zojPbNlMdXTrOikrJlYc14Rjtdj7PZpEaxBNaKEjdMbmoq/9YyUqsHzlXg9WJnZ0d7FeZbsEUjI6Vi8rMwFjPlvYK6zDNvLb0GZzfqFe1veU6NqxQkY04XXUkyswFtKrCyKm5Wxqg2070ptCgbCNcNV85d1DOZJkIau8xFm2vMLuA+r5nXx4wGIHVtbU0/C0zS/b1KFjLPao9rVfMBQH8mgAzPA37iNMv5RLPx6sWL+PHHHwQ8UxfyuoxoOGLG868FfNQeyYxjAR+jM8/N7vTMRCws4vYOQZHODgBswb0LyVdPTvrR7WJ84zxITGzWVhZjdRlAgzxx9iWbUE60pjQfLapDVNVk9PrDeLu1F3u7B5KpEpeBvH5udjIePbwrs06N06VEpMBMM3+8T+J3zuP1m+04OeZ9XMTe3lGc9gZSVO3sHcrs8c6de/n8TUgeCwiu/OgygJTbqM14aIIgHk6OjrTiOZdUzw/O49GjD2TIx/mKskvgqIwoM6tdMlwyOtOsUhnNI8Mn1bEljRaRZQCc9eWRG7vay5Gaay5WLtQkA8jw9TSgzDKqToGtzLEjJOaYFuK8yjlrRc9olGR5EVNCRremc/56bL7UyKhec3l5JW7cvCk5scc7XP/YeBHQuNaz/yvVRjo4l+KIP9cM5ni8CsuYP5C/hk3B2JsuNGZ0oqzU8/5ZHO7vxptXr1S70rx3ZuwVwXVFfchYH2NfeubiKq6trsTtO5uxMD8bw2E/2m0AHvo1aheaT58pgLM2NMyc1wa8yN4riQV52/R79tVgBGu86czalj0K52T2FI8X5WxnNp0Gj6yAEndQLvqVlZ33rnYZAU00nSqaYDsHfSFU/GBju3FjI37zm1/Fp598ZEMc5scIYUWClDcJBJ0NmBuHqxXUPGwibMVIzvSfNJ3cRh2AtshmYx9eOQxeTef+geWqCwv62elQhFvCJj23mE4Pu3o4eVqFkAxb5PjqmTHdcJwKJ1tieWgICY1++5qm88Sot2b5XPL69npRqlCH2pYrG98Hs5xzSUSP93fiStr+yTg9OordnW0VVIuLy5od5SfF3bRMM1qer2NeMxHEmksCUavCbWz7z6ZxxFhqE03UouR3LHjJfJj/ID4ic3a86ebmW0yLIltsjkBMCqgrRRIPHvJe3i/yCf6eJox5UZrOCTWWoC/TMUkjimRjZj7azA1MTsdFouWwRTQp5HQir70c9mJ6+krzrdNTrZiEmeO6v3kVh0f7eoBnZxdiehJn0Lals3m/av5F6EoegopqkY1+zn+5O0pG2A+2GbbzuAKKH5PXqVBJhG5xYTGuraxofUsyTm4gzT7gAjO4bIxq/okoacfggo3+dfz18V9j72A3zgZn0e0xdH+q2zU5SVFuB2GY7qWlFeU4spZAA2nMaDL7SGquriRJVTTMaU9ND+61yKo5HLTJZaBuHZwlW9VZpHvIDAcMYzcDuM/1e2z5JZ+RW6OrAM90uMhXcXV+rmfz2vJyzjqNGIQCdIz4WSZqd7NT7QnFRAkpVoYVa8mxBhzoyE95r5YOVWwB8RqWl3BY8z1ubo41ndkwGTADKEijh5TlTU8iD55TgcKeU00er/dmeytev3sT5xfncXyMocSFTAGQwRFXQx4ohygs1GxnTk3nDFLB3pnkz//lf/+vOnCYrQVUPWfNYBaUpiXK10RwODERC/MLMirg2uW27UYy5zyEa0mZ4LDrZrZTzrS+GVYucNCfO1uWw1uz5A5U1utlwet/Y6TfKolqOr25F6upvSubMwEtKWvU3vVeIW9wkGeeZ7QaS1jr8YJfs+TkoGqfdMNpptwFA7OcYn0uL/T3HDAjmV26T6r4GK2rAs/sPO2isKp6mwyMpDfjja/XmYtaFSVZ37qITFCwgcmbv1YT1zBjcjGsGqNYGYtX08LGcvKMEWBvP94/jLPjE4V6cwb97S9/1bP2yaefap6GQkBuhawV7BsuLuPg8CBevHwlxQHgxMrCgrNNL4eSs8N6vvrb1/HNf/xHDI4PJeO9uoTRcHNJw5h32PJaFfZ5HhXjUTmKlYPZyLxga9JvQV/rz+8GwavVWcoGKlXiETALe6nc5ewzLj3fPjHZiY0H9+OjL/8hlq5vRH+iFWeXcDituAD5punEobN/Fucoo0oGl/nNfE+fbRmr1ozVeM9w05nOtfm5C0zTlF+6SI8DJs0MYc7z0nSW9wEjCXv7uJj2VbjxDBKlATi5em2lyR1mJABlQ40UyBkVJgJGkYJQ4Fue+fm+im1q7ofYCpsLCSRNZZglbH7mNC+aTqq1npl9L+UIzztAOs+W13bT4o6O/7wnkjBnfAqvRdPJfqyYB7wuMp+71Fo1DlLPSu1LxXxmUZMt4ujb1a8aZcBY3EWlAeg5z8QI70ejBrHAUX2/rEmoJXe2d9R4wuwyx89n1rVSDrFZz9rfHMmU8uUI1Sg7u3tx69btuHVr0+7EAu6vYnvrbXz7+LFrromWGkCUFzbOcYROzRVzhR0TgjdBuosnIC1QE6fhNc7h6zE9jXuQi3auxTnRL33O70EcHJxI+aNmKfe/9bXVuHXzeszPd2xU2b5y9A4S8ZqNy2zDw6NuvHj5Jnb3aDpP7Wo6xBdiMT784FHcuHldNarcqXV9fI1LXs4zcnralxSWZvN8cBmHhyc61w4Oj+Lg6CTmFpbizu27mUFug52Svaqubcza2PN8Tjlm5DJn9lvKcgbE+eTjT2J5aTn2Dw7iuIs/B9HB9sFwfMmFGk6aRGor7TE6EK00K7+AGv3hsxQgwzOn753Zmlp3uWcBdlr1R4YoNZhJJT4/68fXoStVA2uEX5dpoWrp1oRqbqTBvH9qIfcARXF5X6Vmgcm9vn5dYGhzZuUYH/uI/RpGwIr+ZY0OJGhZz5hMBvOx8Ix+Rjylz4PqKzwATrtiOfv9U/kFvHr5Qvd87dpqTE17Rl2eIxA+GuuzwzbEFevt+vo1ASw0m60265pzxA62MJ5Sq4np5N266WxUPjXmmP0eDTBsp+Z/lYTBnpQqgWQ69dBrPrMy199vOn01U177/9N0NjUJTaceTM2n9LSh8oMC+saN6/Hb3/46fvL5p9pUlVWpJsczDoVGGeFwDt86ERtY8itOYyS/MJ3ujbnmbkpW6wvlcFPR+ScncXxwpBwn5eQxgzTjbMrmoqZlRTmMskBhs5DOURCxGGBHKCKF5WIklDIP2CckGhiNNAtJQdGFgibTmA56M7mpodnv97rRPTqI89OTmMXhtjMdvW4vXr9+o2u4tOgQY82PTFO8Tcn5kaYVUwPmDsWayvHNTqAOt04r99xsJJXNYX03IGy4Pi+sg6/5D8v5JAlhs0sZiQ/2dMTK+Q4ht1noqjDJnE8NCCvfCYMb7JNzdnBxMaZnZiXrQIrVmp5R0zk5S/O5EK2Z2bhSjlRbG7ojYJjdoxEZBr3Y7AyfP2Q1f3J0HNvv3sbh4Z6u+/QU0j3mE9txfm5bebFEFAJiLe10ODKVAByhQPBS1+fL2QLbTMNWyNfcDXY5D+r6mCVhxo+4Edg+AQIgZJN5oE7aQOpKuW92uYXBffH6RTz+/rEYzvPLQfT6ONDmwzpZ0pLQ/QZ4YXPmeWAj4rOcMYjfI2/KGZ01bL0ASJMbrJukaTmtVkaT5U2e3637TdHS7ZFbhdPcMM6zORxeklpJrh+26m4AJJlIybtcoYktmWjF6vKynql8Ehsp9yUyDQ7JBHZs909sCmzlKIdS8rKMEdBsjlhJs73cHLmnaR6KgHbktyPHxRs3b8Sd23fEdFomKR2YfqgBygKOzzzdnrYzMcBHZviJzZ+ajMOT49jZ39V6fvv2Xbx69VrPN8wATSdgCoXK2dlAM7wUcJ2OpUaYN/3mn34bNzZv6j3ScCK/5dBQOD2Ml9aM59XYz5BBAxplD9nIt6pgM3hmeZRktuNRC0IF3S/yup5nZabTbL2anmKps+ATZSQWqJztXKLqRbIp8Sbuc+K9CKv/RdMJ00KWKftKSWzHm1OubbGb9V9JftLFmefFDR2RRzl3mRfAjKa7cH+e0WxlNRACd9gMBFpUs0eDZPbYjJHnst2c1IH//sHfyDfTUMibeDlv+lpWHl1Jb8elXmJZNPOVszcZyYJS4nj/IA62d6LHPnY+1Kw+8u0PP/wwPvv8M907xVrQ3kpI04qtnW3JvZmHX11eUc4sRnIxHMYMLHG7Ha++exxf/9u/RW9/X9OTKi5zflONdxYqBj9TFpmghtQePFfFWunPE1qXQqFo0kTrk3EQSKXHKwvOVDY4JoQmk6goXtv7KY3o1Oxc3P/4k/j8Fz+XU+8Ap1r2Ur6WsYoWskE7n8PWqB4A8CuIIBtDj9qUM20abmQB58bPIKqbtZH5neMtRnu75HoCzxzH5uff6iPWEAUy5mvsA27GkNU5n9LqKObDeLad8VzGQ1wD7UvjrvUJcMJ2eukZyNFbynXO+YMKhD2x1BslZxC4mcAKz009W+zRLvoNJgDQqQ5KcCldKgxi5T3WWS3nb2d28hMlDO8HcxcV5CkjtRN05pWX22k+j8V0jqS07z9LtX+5vnPxz/o+651Fe8qRG2YPC8gak0NmxIqedd5jXqSaJSVmA1MnzFqIw6qRDm1ZOQpEJFC50fPZBfZdXKqW4Lm7cxcW8FZQgwEQcw4Q1/Tkxx/EeMofImfOfassnYdhqmefOrABtKkPkO3OzTkXfXk5bt2/H5u3N8GaJXGVog/1HyaLp5gEdmN//9AMZQKJNFbra9di88aNmJujGaJm8lrRHtiQF6hnLvUar16/1aiNouD6SGwHeo2PPvpQDZCJhZG3iJjCjKjg76hbX70iH3k/+meArTTCp3F4dBLdXj9W19bi3t0HUklZGccaNAGhNXYFyOQzDUC1yZ4XS9jSenv37p3WwYP7DzSqtbuPA39Pz5vj4K4EsnEfOGM5R9R0JoDmhs7GV9qHUaFlraD8ZcA4KYpgO5EYA8ClKFmJBJNS3cF2AiTQbfFcYYjIM8PzwJ/zmjs727G19U6GOKwNkze+BUhnkRcDLLh5r6bTi5QaHZD62uq1v2s6U7VU5/f/oumsGqupw7MeH6kF/CyLCEkTLJhlDFJp9pqm89ULvcfbtzZjctpNpozNqKdSPcE9m5/rqOlcnJ/xdDLGQcp5dvQW5lduPMuUj2VIz8A+4/20zgmODkcGkeKB3wikHHuj5bVSYIg9dnKISIb/ZdPpezfOdHqH8b9RU14RmgWEu+l0MwLTBVpbMieKc5rOf/jyJ2qURBWnyQaLSbEW6PYzk4fNdG31WqwsLUsKWii8KZoRestvSwpoGVpeQGx/h0M1J9gJc3HmoPBnZ0Q9a35IhWrlRxlZoXnje0vXL6mF4yUoBNkchLyqwfDfsXm8ef06Dg+PdEOETkmqUsxi5tJITjPQayK96Pe7cbC7FRMXg1ic68R8Mpknx6fx/DnxFmcxP7ekBQ2jqrBkNgCaGF5DzSiMaTacIHJZiIlhSCTJBbgDjZVflBEezWGdWumm4BVTzAFJjEM25lW86vcZPJ0sQCE/XhisDP+XWUvJ55i5ardjEUYMBo6vYwHT0LAwYXHnF6OzuBSTnTmh31jo08RzIJsZZqEzV6h9w03t6ZkOjO3tt0JteSgmWx1JUBjg598yv6emM4spnvmabS1HygudbuMMsQteadVZiwnfcyCBpomdz02ETW1NgcfLKgidPesNSbbX5CdStAEUaH4r4t3Ou3j64mmcIOcI57r2BziHDWOinZmf7Ullqs7SlCvX1YWeJNDZ0J+INRyKUbWhhd10YedphkENzXxlF5bstA8jD9NzjXBA62FGklIxgUXMILauJG/XXCWzNJlHapRtqKaTmIilhcVYmJ11IcVnZp1LopsMVZaQaqQkJbuQtKdmketa1n4sZ2DNiFaejp9PGjrkuW5Qzd6BKINc8/krck6zimMsraTiKkqQdFmKxX3j39TcOA0nxf7+wb5cl1+9fKVrCPDFc42LMAc564TnEYZ8aoqmcSLW1tfjJ8gHr624aZczoRvumrWWvBsn2+G5DlYOKCS8o/iNNFET4G/TDrGZxaBkNqrnO43g11qu2Q3uibPSPONbJiWuO/OwkINkS6oPXyU3K8WsJDk8kiTmpjBilPwHqBpgHTD/YT2x1pzhNnKBtaTJ0lrteemgzf7IvsU+WtyMzNWSMTCS6mdWxXTOdZX1vBkf9jqQ3HRSLNAizQ7q/jsKygBG9qKjij/R5XHpoqW22XBWw5Z5h5JFFuqcBXHai4hdzL5CZ5FYkPNh9E97sfP2Xbx+8VKKm7dvXktS/8knn8RPvvhChhXsZUOKNlfP8ebNW0X4cL02b97UDDCutRS/HdgX5LU//BC/+9d/jaPtrZjimqc/gdeG3Qp1ZuVsIc+dffY88wwY1UjuJLfzqIcUIGXclMrvhjtrmk6n6+S3KENClbcQ/FUv0jTPLCzEx198GV/9+lexvL6uTNwB34MRCj3VZgUkP4MlAQTMmKDcRdMx2fNAtQ5968anCJPpeo+R9z5nMMrAgObItW58FtbiVwF6PtDcO+e5gJCZjhpPzlwzRPgMnGeGnmeUNHKhos5FMSCVjN1ydlKjCdmwWckglLdpkLlWcpLvnzU5gzzjbjg938xeKIfqLBoBHz0f5fupO90Us8n8GmrI9cq27Pteai1FTJ2cqEmioOYaeS7cjXgpUOr6uL4ae81xFmZccmu0o3nG+Bxij/f2dI6trq14djQNhFxOlnrDbGcDCiuUPGfK2y0BjmQ+MkuPVFI5oRn9oqi7BNYlkZVXhRZ0jhNgltM32KeGw9+Taw2w/fL503j54mWcnhwnN5M8a/oZlGso15uata63ZJp4lszPC/BFQvro009jbeOGTFm09AQmXcUAf5FeT4Z0BweY2RkU55njHEIBM4/h2vys8iJx+WadsnFRQ7jopom/im7vLN68eSc5K2w10vRhn6ZzTXsLIzZ8AkkmZXwzahRUn1xeKg5s691ObG3txtHxqeotGtju6VlMTE6rQb9+/YbOE5aZR61oJpmx5bMh3aQR5S4aGNZPqeTsjkxdxhga5Am/3t3b03MGkG6DxPPY2dnVZ4Ql5N6Y6/Jss9ZDqjNqnrIUPAIytZbc9LjpBGQwu2zwwaozm9chL/X5jRyd33Pt+MGZjIrq6bMnap4gb3j+tC+mmRmqNlSSXr/MZLqhYl/lPvH+MeTisxcIiirBEXMJiuZzatLMmZnVWJZRkXduS/ELnCq35opX4jNyvpxh3nNKasVZ7O/txvPnT/UeH9y/K5KD9yijxpw9LpB3dWUh1q9Rs3KfyEynuUwTIYAEyWvdB/ge6HQ26IgTerPn+B5x3WGJMWfyDDMznfRsjr/xaIABRo+2+Z5VE1nztK4HakRrZByo+qU88lK2/D8xnRRZvcbeF6lAK9avrcRvf/MrNZ1QuopNUCNmh0eQNxot3gw/QDwozJaXudlLmseqcPRmaqGJ7eCzwwTZ2cnTBxdxiXzxcC9O9vf055onmpvRgzA7jUx1IiZpOsfC18waZk6cNM2gLbBWsIo0QNxMZ9CwUcN67OwSIt1likgLSTInybZo3og6mZRskUVOA8mV39l6HYPTg1i/NhdL85icYCrE5jqIF8+Z6+xGuz2nYp+iTCxn5ocx89Zu829wuONgspsWm4vlbml2g4NUzsLwdzADYgjaluS5EBu5/pnSL4ma6XSxWmUzn0+EF1/JNys3NB365A471L1kPofrNN2ZEmuMXFrmBK129NUNILNdiInp2egsLitKBUkq1vJszsgVZRvPDIhmjrDunlAWI/LOs143dmFcMHxRhpcPKh5CNWj5XjSHIEaEptON6MhWm7VmoyAbSKWklM0epj5ZdTGBNJ7krSEJGZyLBV3ozMTqEgYFsIKWa3t24jIuJsxgMOuHhA51wsHxoRpPSVj1YNOoEBOCyx0SE/IlZ7WpuxFMZjJdF2sDc8apj2ybHbARYtzCnOmSpKTOgXOcisVKFTtAM3wlacv+0b6Qwpn5ebFzOnxApuUKR7wO6FfE4vyi4kFo5C2HO9PMCo6j5E+aQc0MvLQhr5kvIWOsmUT2T4Xsp9lY5nd6pm5kWlPXEOCI9c9hgwSG+ypku93WrMXNjQ3Ly7IZqZmpmu/K0jNjRS6EDnLwcECUDPnZy+fx9MlTHYr7hwf6Pjdv3owHDx+K/WBtIetqt5GBmmHk8Oe9LC0tx1c//Vksr67GmZiOSxk8CXxjb1MUjZl/1iMgEWg9MSzFvzlf0A1djULZEdEzc3KxHWM8BaQgDZexxrTUD0iblAuaLGfDDsoYy8+F96MyWyk2Mb9vRg4IHc24Bx2IubYKVKimE9dH2AMKGJ5tDm4Dgz6ISnZbzaYaQFhZ5qWaGBOfJJ7xdwnq+eNR4900eqXGaGZ9eD5cwDdM8FhjKMUHRkLptmwlZs60pnGJG4Gcd1yoU7EAACAASURBVNXX+1xqOvFGymx3Su0FWQx5jsxz/gJBxOpYjWAUvR+nJ6fx/OnT+PG77yWvJSeWwu6LL7+If/xHZt8pshgFudDsNy/24tXr+N3vf6/1/eGHzEJdi/nOrJpO4omY6//xr1/Hv/6f/y3evnqlmBaMf8QqDVmTI1K3/KOqJ3HxkM1KOrd7hsnNWRU5jSpGhjzVuGWBlE0cTaDMYNIcRtW1iguaMDI62zE1MxO37z+Ijz77LBZXVyUxpPHEsVxjShobuBILLEdR9vBSmeDJgOQ6cxu9F3qVmIytd+tfmelMVrNka2nRr9dIh3abT6ULqZYd74FxoIEaG6SccqufZrzFDInzvs/1XNfsZUnjXAdYMs77UCOhwtcOsfz0KIvXiHbsVBwUS9+j6RRrcSowrp4PvgfAds2s26Spwumz4axNY6z5K9fhRu6MhFmzYFxTcqK7MvtjRhXlRSMxF+g+MnHJh1IAg/djxpjcV6oxrRk6P6S+EcVAJyPO90E9wvq6sbmhWTKbqOX1qA2vQMqGpfde4rWY+eQ8A3K+Nqjm+oW5/dxTxGS3xcoJoM8zpVQAFaHEaJOL5fPoEY3z7Fn87a9fy0tDpo45eqI9lOc583+tIrDcvGn6M24OpdG19fW4/eBB3NiEaaJe8zgB94G1w7nK+YrMFPZXrJWidxgPmtG9hpkD4KwoMxEGGkdL11jGanqn8fbdlkYcaJp5HfZ+GqOHDx7ExvWN3Jsce8e+Vs+LpOBqtjGj2olXL17Hu3fbigrjnvKe5xYW4ubt23rvfC3jUlPtjuTAe3v7cXiEc3LLrsdLi9qHQ2Z3nlmW0i6fSo1dAFSenWmm0zUdLCWeFD2BlyKY1te1znVfAMKIcUvlg5ucfJbS5BLipZzJZaIHGZDzjrU72JfEc6Na47kvMDrHKBKgMr4hvG/e07t3b/VTz3LuhwJmL5GMtgUAwsg6qsvPn0GDVty8ual8dM3QJ/HiMaJqOn2WjwCidOMu07EEV0eKhcqH9jiTf6YhqJpOmM7TOO2hBoSp3YoXL54LRHr48IHmlrmGaoIbhtAA4xJzqteWY3qSTRi3WtahxzQ0xylCyQCCc3FpTm0KNDpLDPzzftkbOddgOvkhrw71HkoNZVPRvTJQ7jPS5E/Ja9OVOutUKltHqnh8peL39PUVy5RePxO3b97ScWB78L7kdBRMLMLV5aX41a9+ET/76ZfR6ViqQuEmedG5jWNkZCJ3Jp/73HwaT2IGFheWE9nKYOucM5HpRhq+iC0SisYNu4jz3kmcHOyo8aRAdtOJdf90zHXaMduh6eSAsIyKH0L6eIic+KYbCkvoRpPFNqXh7ureuSnd036cnZEt6CahWFk7KzpLrn/O8HhXxSLs6+nxXiwvTCpXCbNTo3KtODsdxquX27G3x9daDujmEpkmje+UXDRpOkuGUbOdBsur8bTZTdl+G62yvEiW77DHOeDPQ2LkxrM7xYLKGln3KWUUpbxKB0jv/v5DxzxQXA/kzMbwP8wRhTYPwsbGdR1yPOg0YAPFi8xGZ2ElWrML0WZGhigSGohWK7oMocvcx4gPhTCHRKt15azUFhtZTw0nKA/SR5oaN539UWSFcs3cZOLA5Y3+/aZTmY24cM7Q4Nsim88FcyQ3Wz5fuoMigyLLkqbz6nwY00itaISZbcqcwGJWJ3CtUzC0i63eeT+OT481TO/mFMdJ3h+zz7ibYhkOGoysC3Q6Z/OEVFn6VpsP6BXyNP15mkVQmHFfeWbmZuftuJa203wfzTtUnh0OhsOBGFcKCVBDsnX39g80I1roKEUWa46IEBpZms4zUK1eNyauLmJutmM31pTS0nhXgc/rar5Jh7gZavaE0wG5Zl3PfOtZt2ynkdClrJI5J9hlQAfWMteez1RzjDARSBCL7WvWbxahNpSw+I41z4UC5QfR51BnLc7NL8b29lY8e/4iDo8OxXZsb2/HwuJCfPjRR2pSkZGSlTcxgdtmNhfEHlyGjCl+89t/iuXVa9GXRNmMgrPlUtotB19Hv/B+rl9fl4pDiHDKgE17jkrpigfgT7iGYs804+kGlIaW9a7c2Eks+u2+LBlOSvlrL5YRQe6pXKNykax6VQWCu8rmejWsZR6uTT/JqAEzisxJpcsqTCezZQ1LkvPrPFPlrqv5NGUhZpGeslcVcekcntW4a92UulfupGt2H9y8N81QZ0MsICaf6/o6XkKKDzGdSAZzlMAcX1KTllCJCRN7auZUszfl/JoSQefYmpWomrnulhj8kt2hAkBh0z2Jo8OjePbkqdhOCgQy7Hh2vvrqq/inf/qtrpk5lZzhgcV8/Tr+23//79pvvvyHL+PO7dtiQNj/lDt7dRVPHj+O//tf/694+/q1gC+O9qmMBzEzDACVbusUgGLMrNIpg7maFZTiR7NjXhdcV2cUJiOuRi4lq1KtOFfWTLNVP1pTkidbrtoSus5oQTtmASRobNpTajqHGsvwjJsaT/ZkDG4UI2KmoqJTLLNzRFeTodlIu8qqMnMbs5nz+h65i3pNW6Ln1/Bnc3/kBo5nqiSuyvsF3JzClG/WMRF5l1hEkldiejR29olBZW3n6IKVQs7nHJfOlbGLzHwSZap5dmofGhL2p3EDQ/Zz9mbWXSFTY5NGxRMmY5KPTq5xg8OG6CVbltHZlVjOw4NDncc01gbWDfxYgZD/Tdmu3D9TBpG8pBvphqVMijv3L66tZ5tDTQpNJz4am7duxurqSlOwcx4lhpPy1WRn8yQVuMj6SoChgHWzuKMRKwHqxXQCvGJulmCT5dEukLU+5dthtoZPIIbrx+8Vj7P15o3ej5xnay+kEc/EAJdHLtwbljlj0uYWFmN5dSWWiYbb3NR5NcH3mu7IJZ3vDaBAs8lcd5nmsXewVtSI5awwDWhmCjamUqrtMjaHppO9F5AUoIJrDRDOSMjNGzclP5bZUSowxhUoahIktR7G29dv47tvv5e6goZ4cWkpNojbA+haWtR6AwCZnZmLy+FVbG/DjG5LHkxtdu/u3bhz97bSFai9VZ+l54WA5gSUrcxBms7Y26UacjZePAFYH8zCAupiHsoZDUMohhegleuTgE3hTJLJy9DRc5kywAS4SsO+gmMqA7sk9maKqWWvNKdJ5BrMZdX+NE1v3r6Rq7GaLQFkdrVlTyRCheeFe8Xv1UTSdE5OyiiV+2+VjZVkWntjDrt/33TWaEcBxPVf3zfv4z4HbXpZtbj2yuFA7rvyPLnEfXgnnr94Jqb80aOHcqet+y5H3FQOoTJaXJiL5cU5N53Kg7USS461Rdol0+nynnOxZjq9x0g+r/iUajoxpCLr1tcDVShrQe4aUzY1GjWd2VTmfuTrmLVpi7UyIob07DcKSwMSBW7Tl03c27x7xQuIDWKmT/JZb7AgIr/8x5/FP/7jz2J2dsrNJmh9HjLIj0A+6JprQ9YsFo3n4rwYBYpbYkNkk61izJuh6Fk1h6AsLDkjAee94zje347eyX5MTtqSWc5O00i8GBLG3B0miGbFr2Xk26h4sWEu1IUpq6mMK2YP08Ag9cbudzicOfCMylaQMPcNgyMK2ndv30Wv242NtcVYW52NuQ5NdIZV4yrWu4itdwfx7i1WzqhTkTWAHqDPNmpFAaHmV0YLvN9E8DMKQJsYh5Vsko1I814K8WVBeNbJPFDTbDf5aGbEyjWyHsCSN1WxZYOJEeIq5jozx2hceICZFUDGc//+XZlJIVtkzpGcTuS1k7OL0YbtnJqRGQWFu1xAafouLmSyU7mKbCrt1lXc2FiPVRz74kqW0WjxuyenaTzj4GfN0mnIfJyJTantmMyBe4NZlB2TXWSYBS7XMSMucknLQ4NGSAZY3HQ5rA7i8pxmZqCHzu6lVzp0hjxQFHTTU2o697Ho7oMIZRB7y5mYfI+ZmcWYn18WW8mS5vkoNqY2JM+4gdzBGI+aUQq4QipxWKXgd+VsVBlWVeCMCkhLwIXwD0H2WzrQMCna2d3VPWNuyfMSQ1uHr65pnlGIP9JpgoivsJk3O6zmfAJJLusM6YgbmSpHNFM7RBJypnlWmGyZx8iciNcosMZ5UrxXmV2cnAhd5t7w/NP8cRDyOSgu9DyzznOGugpK9xJpq5/yciHfBEkP3EAwt00zjWzr3daW2Nedvd148uRHzbfcvn1LiBvFIIgtYBPMjO8FUR+zcf/+g/jVr38TiysrMnhSQd3MYGbkzJXR5X4PGTVxK9diY/16HnjZbKbKoGFzRn43jdxGET8c7gJAHCVDoUGjQNHB81FFsotMlCSe+201kRluLiwDN0NUQNM4S+FHm0gjHzJSQGSxxetyTba2tzUDxzWFdeYZkhw8GSqaUYovGW+lzX2T8Zv5ZyJTpdAwIt1k8WHIlmZIOoKz6TRwYodBO3ZaqqNDuZrVlJSX4qOaUytaRgyZ93v/kWW2I+dP7/0Gp0rpoc9Vbpb5OrxHySrPMM7ri7GiqEdSSPECwzns22UcZ0dcMj949Ch++tOfih13g53xA612HBwdxv/z7/+m6/vBhx/KNEV5cYxTJNO58+5dPP7rX+Ngd1dYBQ3pTI5cwDT6no6yUil8Gzf2nGN0wZPMdzoAS47GCINMNDz/VHt8A+gI7EplTc3BZqOnxhP2U+j6RFzwrBEHo4Z8aKaTn4wIFOINMIPcF7ONzE+k8TSLVs7C3p/MUNqMwn81updmdf37KuYaCZakdriJpxN77m0lG1XRDnNw1rd8MptOMxrslXaMZ3yBc4BGxQCEG6JiMf/++/rWjuR1FNSetx45e1NgS345GEhhwf7oxsixAxT8GPE1EXIjfGjEXr0HpHimt3CVmv/0LJwBM8Dvg/2DuLa6Gqur5A2Pms5qpvjcXBeZzBFL1pmJ+flF3V836zVHWm1oZbvWfmEmB5dW1jLPIqo1VE+S/rus9h3M/bS6JNe59sWw1NdOw5Xt6d8nmJAPMCMDmuPWvO2kmk4aCkeqZI2iTQRgxc89uwcjT0+f/Bi//92/y/2TYwvliF5PEXUTzq5NCbrNrtMRWjnCSGynBKwgsUVSTuMJeD6/uKhzQTOFM7MCXCsfXABANi0GA1xnCAxKWW0BbDpvkuHR9Qc46J5onxEIDgM/GKjQR2K7srxiZ+WrbH6KYdO5ClOKovAytrd24tvH3+q/rH2UF7fv3YmNWzfdACbTTn1EPffkx6exu4vRlp/ne3fvxN27d5RZL7PFcn9VNIabRhzfaUZKYQaYM7+4oPoDmTEGT5ztqH8AtfmscixPt/JmTETAgV1n+bdOgXBsisdOUt6bBBRvwPJ0S/i1XgFM6S9aEzr7AZWoSWlADWK2pbh88vRHkRnVdIrrI7+zQ4zdfILeBme4b9Tk9+7di5Vrq+81nVLHZH/SKLdGj0fWLDkqMGaY50cixwcyW1VJC2T8ZqoCKjxIl/4ZJlLD2D/YUf47xp0fffhhLK9QH3uzKCCVzyBH9MX5mJ+BfMqYFJpO5jkrzQOVlQiUZDOlICy2vBje/7npRGEoplvAsnM6ecpIqLDBUjGd9qmoDHeRIwKgeOY5cw02mOn0//y8jJpOgYt8/a2NTbnX4gLp3EMkHfa6oyD5xc+/in/+51/HzIxzfQrJ4EIW02lmxhCNmqSkyFkgSEEoPD347uJGhkA0mcO+TGZoKC+GZ3F2SgTJiTIer4ZsmgyyMx9JU8GlGEYL1ybl0iCHczHj60xhRoM9mou4vGCjAs2FJnZIbgrUXBDBpV7yNRxU02pOqyAR+ty6jP39PUkiZqen4/YmJkkchgNtcKaxJ+Piajr2drrx9OnbODroR1uvBco1IUZNQ84qntP+WD1FbvjqRlxIVGyKEehyaLQZjCyn0z3Ty+p9WaMLTGFrromS+TP75Ua15qrKXAb7Bw40FcNZFLOpsH3owV67JhdQskclnSCb8WoiBleYSkzFBU6GE2Y4KUoUN4KDqaJczlPmZEvnmxs42N3Ua9EAMiu1u71rkINmML+/3T+TIcyDzfmshVRyvVgXszKKGRkdOEu1mUuU5bylVTBfsBaXA3KThhrgJx4B5m/Q76Y8xEYyNHOYazCI2p6ZVgN6gJz1wuvt8tISW5pOmomZDnOEgCuwlDR8vjs1lzlCxHht5mIzOkdzq5Ux5Y0RKawZrTRDSLdmgwxmJvR6aYmtvMDz8zg4QP5zGP1zW7bzoMO8It0B7GAzIC9KkiOeHSQZYoEcecG8suXeI5ROkqwLF+cUPIfHhzo0WaNs/jzjlkjWjKFjM5gLZ86G2TiKMKz9YYeqsaGRwcRBiKdmlUdRIapbsgixAsCFJ+veyKFd1pg34dDa3t1RowmA8e233wpFJvOUVQBrTyNPo2+kDfAJB7zZ+PDDj+Lnv/jHmJ2bjwHGQWyYcnY2y6HrpexSRx2wLzJTQiQLTZlmVNTNlZOsJSwls6ni0dbrlus63Nquf4ALzKazf9J0skdSaGl+i4OpP1DnbyKzpGEu1wvhbbS9WQBWDSvGQv9upDjVod9qqZCEEcahkOIHBJjCgbWnnazdfu+AbprO8QZUYJilT/y98ljlA1B7cAWPZxFdTphyd3RjxHnButLsUc69aaYuc99sgJHqjQLIxkAnoeBjLKgb14xUSoOimtGUKVfNCKepFveEuTUZgwyJ82Ferhvd7pEZMfYygC0BWZ4z4yxskP1seF1oWwKGgyrPIAc1hRj7HF4Eysednha4hhQQQIYimxgnXh93W9Z49hzaI2QANomHQcZnZQE2hhem9N7rMLfdkZlUsYJFDpejcF4nDdnnDzUICiFnbn9Ce1/v7DxOTnvO4AUEpD6AaRnyX1xbPaYgwzbt1QkgpNujGCftJy42XZj4TMsl7e+e4ef6ZSOvNYBlOb4d2IsJdTC5PzP7q/b2fl/3jGde0VdiRl0LFBuvmdicRyoZoVhw6pyxTGtHveRcWjKelpSVMZVz/2g6pVzAHE9h9RitwJDZzJB9pfY3PbPZZzdMWy7YZnY/G13VJwX6laeBLvOFYshYY4vzC5ov53MoS7o5F30NaWQAT5DSLy4tx/WNG1qTVRCXjHdUCeVulYuLa1Ah71JZ6Tyxesx4UTKWtWB17/LMKiPGfGbNpo9gBsXH6T37z2wcl8mA7CftSZ0NAKY8M5SvxVLzLdRU4lV3PowXz57GH37/H/Hy2TOd+8rozBxOKTEyh6CMZUyKuGlWBBheCgsLOks6Cwuxur4e12/eiNt378bq+nWzVTERp6dn2h8AOOS6mqMvlQTAc92UoNlc8vq6UlzINAPl96W8AgAp6TRNJ2eK3fS5NmXWxl7vIp5/B6iMMoy5zqc/Pm8UK3hI3Li1GRs3N2J+GdksZjy4krfFSv7wwxM1ipybOo9Xr4m5Rsosn4AcK9N9T2MtmMyjo0Od5dxD1tv6hq8Jf4cZEu+XcRYaXXtClFN7noM6EF0bSCafEnkTI+Ud4bXE9/W+AKBd6j2PQvC6SIRr9IJ1COi8uXlTakonV0zJo+X161cCXAQMyAEfqTtjbigP7PlSTSef6+HDh3F9Yz1nMVtWePmdaL0XyJAnWZ5Jjumys3XqBv7uvzwoarc599V0mhUELOHee5bV3hxPnz/Vc/Xpp59IAeY9wk18sbWoDomBUZofnulS2wGKos6ym3zJbPMgzrG1v2s6U62hcSNJx08FqKrZL6YTtp3eAmXmJL1NjaCUOWLOikv276YT12ZdL40FNVeriZxBHdsw95yXq0tLgsOFsMs8Iy3X0zn25z//Kv7lX/5J8laYSMmimIMbXqjgoyjj4KlvViYPxcxJqz/VUXYhzae17rxZ/s25XE4n21dxMTiN06P9iMt+zEzjngubxcKhMNdtiInLc/+UhtlNwHtPtZoOz/eIhbHIIi4vHdbr/dJFu2sYm3XgnmoJrnN9uidsNGfR658GmUAUiBvX12J5ETdNLmzfcg2Fks3E5NRK9PsT8eTHV/Hs6VYMz2ms29GeckZnFY46fJMdqXkjtb5pM1/xFrm6fdjmgV2NZxOzlYeNmYOxE2BsTsZNsR96Mw0+qEpSx4JSlqKkG3YR4z1YxnDHLrsE7mquixXfitPhRewdn8bucS/OLkOGQtM4kSKz1dfBLjn3UA5l5AARZ7G2Gvfv3Y211VVdk52tLZm/gN7K2EiGFJY2ag3mCVyHJZ9ERYRYOeYgZxz6TWGXjjTFeHs/sIxCiLjYt24Mep7rROYA00lzdHJylA5qbjo51QYUGlh0z88GclsiXpgP4NsM+qfR65MNeaqiGbBicXFFhxdryEqAHKZPJbMLl+oCjGQ6yxH5tGeLcIbjwC3Wz49uAgJDS6wsjzP6r6JH+bZXslLHir0LcyYU0cYVYlDYFOD8YaYgqlsgsMNoZ4iwNracjWvjMqTD1u633AKaA9gfXOxonmhQyCJlDXEo0Uh5ZsnSNApAObQdH+tzMgcJMg8Axb1E5sJcpmc+nS3aSttDrdHM+OPA0B5SM37phmlGzsUlhkEUWE+ePIm/ffONWKs7d+7oGuCwp1nsCWZc2S9cBAOifPb55/Gzn/9SbAQsqGXmyW7IMdkB8NVE21xhVk2n5jrL+bRBFkfzjc2h1chtMurn0iHbbPYYB3C4MttDkegopZxzFPOKbYtZoRHzY6BqdNjV7p7S0pS9uLAqJtAHt4v2luXze3vK44XxZLljPkFuIF8jkFDvbZQ5OO7GWdIoFyqWl3FwIXGyfMqsVB2cTWeT+5MK/Jy9qrBxvz4MvtU1uI86WiGfgHRiLoalGhfta5wlyWDUDihQNE0gAL9Kqi6TiowP0n0lxogDN+8T+34105KbSRo7qfUoZF4mEGcqWPlhFt1snhj9uTkVp++23unreJbJbOZaiMWZwS3aM+eYGNFwUvQpk1YmKmnaoL3Ps95qCMW6laPlaD1oLaQxHIZto2bCzboBkMRjc6az5o2t+Ek3Vb4GEFiNvN8DTpioGjA+42xgnwGcQd7HT1QH1tgKBnfeaKpT1ORnI/K+PNYMmN5TjRLWTU6wz/u3P4mbwXKTT7OrlGxVveKYt5TOarQHwz/nyZY5XCHyWgfNXKZVGWbvXJw64sXMW8OCIhfMekh+FqVEkLOp5dmO0RhYXjs9JeBQTuQpEddruSfz/xU4NTbuojtVhbiazgTOcw8y0+VoGNbLxsZGE5mia9W4/7oY5kxlTIYzhbm7cfZkvICuX9d+Ud2T95yUs6arbTWpZjJqHnQ0j2t2M/0KqulM+XeNfciFOCPk8rHVy2p5pmx6lnOdJmx+Xs2ERn/wYxhSK/r+8Ay9evE8/sfv/6Dmk1UFuO+m1ICtPTcN2ElIVyqIemZocGE1F5ZibmU5bty+HT/92c/iwYcfqoY5xqCnR1ZoT4ZGKF7Y6zTDm5nT3E9qF40jUPtUUyO5Yz5jFPQ5P2wVS7o96xxDDm8wpqTGJkctN9denjE9jJEcH59G7/Qs9nb3Y3dnT+8D8H39xkasrl+Lzpxn9FXfocBDBbSzIzWU8uClLjIAybWSmqVUdQkEwBoyLsBcLwaF3LO79+/F9Y3rehZYg9s7uzJRUtM5O2uvl3zuXVO7YSqCybPZBpEENGVd6v7KMlTdr8ZewIwnP9Sopz+Ja1e7UK+urCpdg4aMuVp8HF6+eC7guc4EATNp4sneUHVv7X23bt+OW7c38/0a7KpnoPwZrN5IWbjAlTzri9XM0Q6RWbmfCfLQNbkcKUGkrhmoHlaqAh4oRwfx5NkTNac/+cnnUjHoemhvx1jJZ8fS0mLMz81EewLDMgiiQbSQtMq5Nj1J8MbJGADvJ+NxKQm4JHgpYg2ViAB1mk4DzgCdpfqsppOvVZ2ZSjDth8lg1l4gm4Q8c7XFySnYTKfl0cmwphJrYrbT8bGb82eFnHFpkVf87Ksv47/+l3+WLTTduQt6GgpHm/BQSsOdh3MVSVNTznhTMdLyZoxM06YTIMlcJDI/uzE878bE5SAm4zym2pcxO4OUloeS2wfLxaGGhBeWU4NmDkRVY5GSspTEUEjg1MUHJiIBeaEbypnRPIN2vJoxQH/Np2XuZ1pM1fFhVxlTMFx8HYv71s2NmJwcxsRVX+9bFkItQmU7MT1zPWY6y/Hq1Xb89a8/xtHhqeY3S0aL3jmPnKY4cFHgB63mDcrtLonb3LhGRaMljXa2y9JS17050PJBt8nJiG2zkYaRUM+/mmESGqPGM23lrzzv9vDhIxXGLDTmhyR7mWVucyJ6w4t4e3AUb/cOYxCtmFtZjfmlFeXXTSIJ68yocDntddWssHEh30RC8sH9e3qweJhOu8fKSmU2gcZGUq08iJtspGSmde0UVmvJn6VMvCcC7GcyJ8ollg+/XPhl6sID1j2Ns24vLga424JS9yTzPT7ye5ShlZ5Vy4WFNFHUSkY3jKWVJeWN9s+6cXRyGCcnh0LZ2YSWFmis1hUB4yDmNCXK4WsPYY+kFzaaYeE6mgVZNc2cstcomAyH6MChqJJr3jkOY1PRmXVEi5pLfb6QI+7+4XEcdXEAHloap9B2gzLkXXbabTmfzSD3xnr+oh9XCqm/EJo9O9tpbOlHcRPk8ZFRdhh7BwfaVMmrhCHj8ALlJ/ey2DfL7y1JPTo4VKHE14KUUgCpkZxiL4Apben6wRbwIexUyaxtBnwzW4YDdLKq3NSSgXPQ4ogI+v/q1at4/Pjb+Pb77/Q+MAdgneM4SuE03ZlVQ1kGNaD/n//ki/j0s8/FvvB3QvOaOWgb4hj44NoOdKDxvGDdr7B5WcSzJv0MjwNfnpvy6VPrWAg5bMUZzHpfzxZFxgkRPIO+Gxs915XJCTiQz32NBGR2nCVdKXV7TwaYs8/pFKcCW4YzPrx5fiSTPj7WNXvz5o1+f/vOHc228HUCFLLp1EGUAFW52o6aTjexHIjPXzzXfDZFCYx2MZS1t7mwHbGWta458DQLNwWA1EnH2yu9h5rZAQhjDfE+SxLFgf2cMwAAIABJREFU2ikZcbncSsKXM101p24ZXJqXNLJTvxc/ox7NaAxqEuzQecUBnOeZilYkh8RsvXmjZpWmBmdrGdJ0yDXtaLaK+83XILmkGNN91l4bkvIBgghUEQHiXFrLYV0IjvatbAJFuo0MG8QSZNM+mjVik7QZ3/iPanZYi9pTYKzqfMhDp2HatP5aMt7j60+6vTggA6/XV9NJ0XfGPkTDKRNBmwfVgKeR9hqJMJCke56SOjX7AiSS9skuR/exQIMxF9uaC7V1fxV5BmF8bI7iwlDpwLTzxxSW3lvsTGvgyGaF3HMfglZWeH7RQIdYsGTO3f9Z7qr3m8WlFAsJysuZlNlCZv265ATWzHpbLN38AmZGXh9mXbIJAQAXXTvCia24GgMpyz4um1BHODk6hXljmJIbGxuxrGfNTFXNmfPxBAaenkrJALuFTLSkrsnLvLdOiqWzUiyvb1Yro3NIu9kYuP3+fGapsiSsK0Ajz+Jirko2qbmxPONchqVqJA3FuOYd3jceB7BokjGjhqLm8g9USm9evoo//uEP8ZymUxJ6mxDIOkWGW2UglP8oXVqLlWVNzi7M617NLS3HwspyfPEPX8Xt+/fFgvJpj1A/aAbvLE6YZdzdE8jJ2cKevs6c/9qazBY1/yYHVoNuDfiSs9Q0b7UmCxByTVj2PanUAFzOrFGBdwC/5+fyKDg8ODbrOhjG0cGRam/O02Ui4FZXVA8p1zylzchxcbW3qZQ9SNT4DPr6NSyhQBqZPgFqtzU3/OL5c+3NiqOZmYmHjx7F4vKSZlsBnzESwviQDFX+XmucxiLrzFrzniH0Hiunfl2D9KyoMQDuMCBr7XXcy8xjBeTmvflsxjl1QjO01AmcSdQieC2w13JOAKZSk4jJlgLEqge+v5prqfBo3Nzd3ry1GQ8e3Hf+azH2qRBUw5T1YwEuXtsjptPNc470NU2nnxoBfOwxMhD02Iwk1X0MM4lkG4jQevr0iX79+eefxfW1tdyzrM7hfZFBS9M5NcUFOlffJJflbDodgWPgb3QGmEzTppYpCs2+Jjd09nCbGsHg11k/NcmelbGLjAMic26azhEhVLLy6mGq6bScvEz6bB5nybUlywV2Tky1p9OTzkWUFomQEDsUfvrpR/F//Nd/ieVlBoaz2ElHJjbcbjIaFW3AB1D+Y6JathKfivlZiuoFFxjKk6GQ7sZZdy/6Z8exNEeUBY5bjtpot7jwNAJuOGl4cW1ic1Ezp6vowk6SBD1TsK/d2Nvdjf3dA73dhYVlxScsLK7qobQbIo6GafUru19ujqwdREv3uufKK9o/3JMF++bmRiwtwEJxw8/c8AYPEKjqgprOzjRN5078+U+P4/R0oAbEhkBcdLvQaeNOnbuZvJwzKCYgM4lMh+oxGPnS5qGQdgo1yuUCLLfjZjOr/D6Lw33j0/zFDl8uGs1Kw9ZmSHi0NJN0//59u5D1BzKEQf9vQ6TJoM3aOjiOl7v7ktd2FhcZXtVM5+z8gkxeeE3kmGzQbHCzMwQVL8ftmzcVgkuuFvEsW++24t3bt5LQeG2l5CrvbQMRl2FGOmjKmElxNAY2ZFyQG0k17IW4Sco3JIqFh+wsLpjVQsI76EWPOcXDAzNO6V5K06nwjMmWTHoOjw9idn4mrq0i5WjH8Lwfp6fHAiSYKwSFxiV2bQ1HVob3Xcyca6DeqCYNo/O9LLE1M+s8OjeddjsEIYdd1r6XshJYBRojcjIlx4X5o+CddEg7rpIwjuSJ7R8hgz3W+z5DRnxpMx4aHJqYmclWzDe5qdi29yRp4R6zuc3N4cbHZmM0kmvK95f1fa+n545igOeIjZODGPtvnkE+k+RuQodP4+SI4Oqu5jfJy2JegWLCkk1HGnHfaShkrJKyfM3A0ewUMnoVedCeq8m5sXEjbtzclMU8LnbkI756iZvfOx1+ME40eBzOznxkjTCfAKPcCRwLP/7kk7h7/346W7LPTIjJKXbcEiyKxZa+hqaTz4Wx1uatW6MYJuE9WcgK3XRZlCRTsz+xBpCRn8KO4+yb65WNX3bxKUeU/ExSpLY0GkLo81lu5sqymFYZmPPYOhxlkuSYiGp2G9Q7C3dlvHa7ktjSeHLtkdfyk/uChLhcN4WGpznNf9Z01t99+93jeP78WTx8eF9MsJlVqzsKwLRawcVUdg2S9dDIcc8IwpasUUqLnAnLuUybnNnQjWJBQGbOIHOe1Fw3BbYcM3O+yIywzysDc2nhmUh7XZsqkkuhU+BHk3uarBsGEABkMAy8R5oLGAzWGO+JeCnYDpgAxjF4jimanTOLwQ17qAsmXlvNJ419zTWLYcvcUFejLklzvqea+GpMjcSXJ32u3TxH1FjnbFK52tacoF6n3EVTuic5leZXrAwCSCInkf/SdML0ENGk4l9z3hRT6aUvwzfLAHXtU8qqPQGDoyw2FfKOdCvXc8Pi64kp92F/ZotCsmjKXO9xZsxnpyMKDETZ7IQCmD3MzqlWh7hRdNFXRX7S2w3TWUZecv1N+Z+uE+8l5/K0p8sNHdMif2+eH9Ywn5vnhnUAQ4ebKcCYKgytfYPyPv5tPuipmizI0nhEDIxaVAMmBi/d5MOQARgxt4bfAmwnzyzXys79Xk/UXjTInAmao9OMqx2bq2garalcX7nefM2zLMlf668EEpT6aOR4KzhgvNaoXNYccfJzmgZXOavnCLsyFLvSc6CaMRkSv+SEJJHEcdTZXoZVAgxgiQ4O4tu/faM5afwKOMf4CWtm07ALXV8nIxQ46MaK98TcOs8w8tQppK0zM3Ht+nU5NqNj5HyVrDyN9Gj0YKhkLEfO58Kims5mz8xGifevsz49IiRHZ0TltKv7V3LcWosCPeTn4TqA80qSUTkSG/zk3zMagQcG87aDvhn+fq+vMwsDIVxYMdzEm6V+6FyoOUuN7FwK5KVB43PweXztmZc08A3Z8vz5c0eTXF1pnT148EDXC3CehpOvWVxajDt37krlUeobvt6KpzFpajrU13y6ZcleS9pzuUdNpFiN6oyynouVbJ7fbGK5xdQDPGvsszT5AC2875LJytU9RzpcUZd/iRMaHn3wKB485LP57Bixy+4liqmrGlrGXblerdIaSWw1zZ7O203DKdDT6Qs6mxnpYlZWNWFfTeeLF8/UrD96+FDGrfQ3/J5xLn69RjbnAnOzpDIA0DO/zsgaPQVznZbXJoXUKDj9XkZNZ+3Pfr5pgPvZdFLRs+RRcXakIhNJJxOhdLrViJDBT6mI0sHZLHCB7+X6nc1mKjoaAin3CvagidWFa1c+gNWfqwgSkn6J7DXigw8exP/2L7+N69dXPHScK5oLd3JybPtiNLvJz8j8JuMRaOxYZGwgONnCdsJ00kQOBt04HxzH1bAbk63LWFqYipUl6P/cdpHRYgt8SZ7MSRzu43Z6qiYQBBkGhItq+YsfXFBlHiSQ5jev38Tbt9sq+Nm81q7flO4d62UYKyEHAXJQw682Hpq4nAxmQXm4kdeSD8pNRwJMo4xNsRrJQDe/EO1Jio3rMTk1H0+fvo6vv35MiIA+q0hmbYQcjBjPeHC7hvJLPtGYgaR8tJHhjCGgkpZWL5oucLW5jMupqogaIY7+qvFC1Nl2PhC4c+fM7jFcPTUdX/3s5/Hg3n0hMgOQNIJ5ZzBHcAzK+UQrtk+68WxrJ44xd5mait7FMM6Gw1i5thbr1zfEeLJBkQnIIU3DCltKNua9O7djZWlJGa9bb99J/oEc0/IKXA9t/+5C1YiUZVc+qDy070KPjRJpxXuGDXVwZttepldGdghk9kznBU7NZ6fRPQExZC2C+Ag2jqmZjjby07PT2N3bUVHFXLHziDgEerG7v6uDBEMNAJW1a+sxPT3TsJw1TyqUWmi81xmF6bTyEdMcSHIjh3AjLbQTr4slDhnWN66WzB4zs8nrUMBNdmbiaqId5xchZvP0bBD7RydxcHzkGBDFr1JEEV3TUjbgNPPT7YkgKQaZOkwnUnUFdCNPm3IeI+6h/KQB5fkVyp9OqsiMWbfklKrp7J7YTIG1MaBBO/bhCEp8eqIDwWjwolBV7Q3ZmOgep1zDQ+gg1SnZmnATS7PBYYIp0qeffRYff/SxJFHcfw7xb755rAKZxkSsAPMv3RM1eRS5lm+Sh4qMaVKN/ceffhY3b99SxjCuzSBwlV1bcm45bCu2gNejYDhRgQErqEDslIXauGJMNqhDN6WN2Tjx3sj1k/Ovlpgl8eXgbSmx13RThOVckg4JFdlpZJKmJipucgZHB3ICgZLBFNOUBU2xaOzZkunt7alJ59cYJDGryH0SoEC+YEmwEghgn+BZq7+z/AsWuSOmARMH5rVv37ktYEKoa9ESowoozwjLhii+cCDGWZHrAVPIP2GelXXg62DJL9cPN001qFN5T6e4l/N2FV5bs7N3snmWOllmZ0XLmLwxQbqm6Uw2S/vMmMRynIGQocLwMg72D+P16zd6PxSsNMuSu7dbMs3DbIOih4aetbu0BNPpeWnnnHqunrekn1nQG+g1cOZe07E3xWT5A9TMcCHwNioxa1sZu14tkrDlda9m2vJQF8Ml33RsU+2vFACe/adQJvsPFhHVkGSGvTMBMJKpprNyUSh6Hxk6X8Z0NgJJx9y03/dnTFZVngW1TEq3M/7+Rwto3BirmEcZVaSsj2td0n1qDc8w2oCF4k0NgNaCXbHFlDYzSJazqfjOdV+qrZLZ+vx0wYpSwfPh1AhdNQP8eRW/7BGAIUhtBT41oEEeSLrvKW1WTEOqzAQGuEmVSZVcz0uBYVkm4CgZiTD8m5ubjjxKF2mfj2bOXcebeRqvDUb1QtOXNOvKLIRbIQMcZmyqSC2wyH9egM4Ys1mMpdawV5/AM0XfpJGMyIj8M517jkgaNxiSod/Vhf5c7vTkSpabKGsXgIFRnPPzePf6dfzpD7+PnbdvGyaUWuuSzGoxP7xPO+ln3r1BoMzJ5vopLxpn05nZmF1YiIWVlZhbWpL3As0n78MGfezbBpnkDivDtWk/bhAhAmyq1jLIDGBmt9e9eP3mtQwpmZM2A2hZNK/FmQTwh4pmaWnVUXCaffccHXsir9Pr9ePkmJjCvp5Ng0AXctolskU5mjKvwV3XLKlUOwmcSJqcxoDdYxunwYrzHlC4oUYDSNlGkosvw1lfZwMyWtYXxmsFqrHOGc1Q04lqJDkUr103KF7LxTQyQuAZQwFT5WRs5ijZugIHfB3fW7taUt4nfD9TJpxZ9/xZKa1ovEt/5JEPA6FiG6XYsByefNSHHzzUeqhnv3YijxHa4yEfgqYOrb24Gjl9Vl3jzAHNeltjVoB0mWOsmU75OsB0nktl9+r1K9VFd+7c1pgNtTJ1U6/XVVTR3Tu3pEDDS4QmMwKgwWznJTOdFZnSAENcH7+P/++m80zED6SQ6jc1nahEcNafVsqCm2c7JxdQUEx17ZkmurJnHPNd8KVzzWJ7uZGb2sT9zfsSlxJBosxCWMVznD770WpdxIMHd+Kf/+mXsXlrQ86XSCVFUw/6ajh5GDQPk0g/WvKScGru5GKozRG2Q+jf1aVkZb3ecXSmrmJhth1zyGmnr2J6sqRESQFfeNgVa+G9vW09SDdvbOiAb09OS+5D+DzyQwogZA4cOnxSil8KhDevt+LkpCeTBJAp3LvWVmmAaY5BDJgTZRicYqAVbWS2GAHRjmq2C1kvqAwPhk1ktICDcPulmJrC9WwjJtoz8fbtTjx99lLGRDCmlunYjRKGTCZNmQHofdmfl0ZUhWoadNSGr4dX0hw/gEJBSv6T8ymF4uffjA7Xxqm3wSibTdG8g8OD+8OLeLezEye9fqyurccvf/3r+PTjT+R0OjztRYcgeVCwznTMkF81ORUHg/P44dXreLq1FT2YRA7LVkvD+GvXN7T5ydJeURd2KWbD2byxER88fCjQAFdIijOYTjkLposas0waxB5VTV6wrLuxIpgC3SH2jlcYd+U1Ylz7hZlmO7j2Y3hGNtS50NLzAbO7OO0ir3VOG3ECk52ONlPFp1xg1LMfhwd7eh3mHwfnZ8qG4gABpUM2zoC+ms5GUmvZFwUcjQ2yNEnAaN5pOmX2YZZZuajTUzIf8Twbhh3kKCFBBOSgsO0oT7KH1JZNrMXA8xSUrNjObr8fO/uHcYJOX2HuFDCwBm353UwzW4ZT7cRldNrMlOGgSXGPETQHlTc1njE2OVzfhEon4yVJb+bqOtuThvBETSc3iz2BQ5Y/gxlB+sOv1RisXxfYI7mLy9wR+qws0FFB3Eg2ZGjBIWF3148++ji++PLL2Lxx0w5qYhoG8c3fHuv7VIGMDJBnnwOZ++nAdhcLfIaF5eX46ONPYn3jpoCRM6TdWVQ2shH93rU1SDef5aR7qn0M5Ndgh3Os1HymQQ20Q7mz8rCxpoqpU1OMXJ1B9ZJpCJQyUshryIU58+2QjHkCoLbt0YFcodtmeTh4cs5CrFMisPm0j4NPPIu8H6STW9l0wprQeFJEIIUW6FHFd957PqOCvSnoS64rdH5KzwbOwSCymDuYtXIRX/dy7GFsZneQfsGQfv/9902mKsoFm8Jk7xQTmgfmz54+fao5FIp7Dmmef9zVYZ7Z15szJ2fLLLc121rIsxUGxc6Mz0dWJVMKEEsuXXYnCALr3R/INRKQA+koTWcxSex5SBm5N2/fvdW5hPyLdc/95VyVYYb1lMnIWOpZ30cB3Tlj5cPA/eeoCXD7Wc2FmG6e3cyDHUeV1ThVFvR7MTXOix0VV6NSzky9r5rmYS+Rl5/H8bFlhgAwboYsEdUVSrTfDLsbM8UsyDAwWftUptSssPwWihFvGmqv26bpbli3EoWO2Cqj674/JVuz/Np51zIMUYENU5RZhGPGNbxnSW4bB2Xuydj8dN37MrMqVQEO/xqpcJOhGWnyxDFdXLQcFDdUQG6NERXwmVEOvl553SoSJGOGbFSXZ1Yxnulcq3tMmLsAo309nxj90fgYQE6/hjEzpnqIiq3ROq4xm1xxBQy5OaiGs1jmkdtt8xxTB/mqN0V9Pqq+Hw2449ey0quaAzefiqpJ8xcATJlo5TMhYzLFQDgzmDxpwG75gHCuAt6iWGItnp3JZfr7b76J1y+eR//0NEd0hs7qVk1lyaE9M1w/KZ9VAJod1PkvTGeb7zM1HWs3NuLW/ftiPgW0ar8bmTOWmszgifcSnjXHuvkclIonVT9yDN/aUtMJCF/7W8mN8aVg5Ojm5qbBv1n8DqY9E4jJIl4Apz3NWOIVAhnCWYSbrRRirL0lol9WtTfCyFJP1RgSt8tuywa6eE44i3a3d2S+w/shs/v69Y1YX19zc4kCSTm0p2r8OSP43LwujSpKGfa2O/fuNaMQjn3yOpLxYzaJxSCWeklVr5phq7lUqen5sBSeHwJJc5a/1mg1oV5ZmdOcz2lJuJX9yZmout2xXjUHLCAuDbFoptkrPv3003j4waNodxite//s9jkqucF7AGrdc0fKJP6SMlz2TwN5+RkFzhk84ntX0+kzG5PCrsyEAC+o/dw4D2N3Z0seIh988DBubW4ItFTTecX9xrQPZQf+OhgJmcSqaCc/gm44vUOOTA5r7VIdMtZzhpEmUmvoNvkKMKqGchCZ7ZTBAampPNevvkFA2EjZ4sYbkNmqm+Z7JDM6ghML1IqYuL9+48qdOM0BhyIfigJ8qNnKB/dvxa9/9bO4fedGtCcu5TYLCq2QXkwkFJmSjkZac87vkxZb0oK+2CiQGAor2NGDw32xjevXFmNxbkpznBqSbfHgtlToga4ikaOoARHn+oHu3dy8oaaEB29ra1fzZicnp7rwNLZEJmA/zSJDg//27ZZMVrZ2/MBvXF+PDx/dj1s3V2NuhoXZVzPtXCGHFreIPFHxwkX3vIxyRHGMUkwL8zHz0WqZ5WxNr8fwoi33wp2dfRX7FMuOPOCyIssgv3DQHIKSFIjNq8HcariN0UiWk8PvdRywnm2L70IBOZ5yjRJBbrrKOpTH3AG1eDiAs5tTwXJ5pYH5XYKD25Mapv/ks8/j/t17BPvFxdlZzLYnY6kzEwvTnZjD3WlqOrqXl/Hju634y5MfY4/GC1MN5HnYua9dj+WV1cYuH/kYawBJ7cO791SYYmrDOnj16mW8evFSrIDQG73vRNxLEic4vCz/k+mEjexYkgo7W/LiatZLJpQws9azm04GuftxyfdT0QEQQPNJc5yFcmsi+hfOLEVCNTc/I2kuMlyYTvLC0MFvb21pfoBVwsa8tLSi2UkdwrrWbjglq4Ql4IBoTdhgou2CxFJ3Qs1dRKPdx52QTVTFEvmwJ+jucQ5kzqQVvf7Q0lnYfSTcU9NxcdmKwy7mTkhrh8oXHV7hRJnX7ipiip/YaQk4mojZSVhPXDTbajqH52dxdXEu2bnOWc1ZuimqYfy6FTLpuHRObx+jqAyYLmt5YkgokGiaUSYwf4m0VvKbDOqWCYic3JgMtpGCkVCjmFWYYPm/sroaD+5bvklBV88VBfGP3zNDzXztQM0u/+W+9HFUlXsdSLobTwpBrPEffvBBrKxei1PNx5zb7r1mMBKXK+kykmYYHu4fTQHNGWgkhQHsmjN4aTxH0RC1/mqeDJai8s6sLqgYhoJ/XMxV1qJqGUCQimtIvLDaA61ZgMGcTVQT0ZhXyUqt+TGSzBmNpSkAKKRwgJXjGWLmlsYTeZVjmdKMIptO5mwrHFzvPw0BZCTU7cbTJz9IRn3z5g2PLbQq5zWLiGRPZKiWLA+FzY/ffx9/e/xY74mCi7XvPS8DpSPUdLIWnz17JmkSMlWeF6Hza2uBGQRFkRQScgzngPLcTf1o3EtzPq/cDcXYyqgtDZfEyOR4iQrkHEFIEzCu8/HRiYLWQX6JWOAaSPJOUy4ZN66RzF8dyJV4eWnZoNcAq3zPprrIKpMTzxnVYa15exn7JKOpwsxNcRVb5SrM+xezXbLqNG5Q4TY2y1vMtBs1zg8ctK8076XZLVQ4AuodMUK+W7FsZ6cDxYaxh6nwGDPCKTaY7zcybxro9ShUBPpk9qLUBlkXVO7maIwkzTOKLcsbl5za6NlsZqjZNpO9SLdprgM1h8ERmzwZALQzu11vOT/NgJsVYWzH0lyTncXiFdk8Msopt1KaHtfWE2IeqU9YjzD1NklDXmuJLe9RM+PJBOnqayjXrf2IScSsw3l77r+yblAT76gl/svYBI0LzyDPbAcDP1QTjRFhyhUbwKc48nQHzqbXMsLREzKCs8YZCf9pA/42LbQZDP6uGMpiSOsVnfSUMu58xhqGM9VKjoaz+y4GcKhkAL34rhTnPAOM9XB+SLqM6ubCeenvyKhkZnUi4uWT5/HsyQ9xtL+XDKeJDmouziW/T2S1eBvYE6JUG8xYyxOCzOrpybhsTcTiymrcefQwltbWZBOnmeKSXBcQ7g4oBZsc646q8X02O6S4NtUWjJz0tOcC3FAblHkg74XaQYaIAtBRU6XhDpWhfBnYr50fzP7T6w00Y4opHWQLwDDzlsz4sv6oh3mmbciGj0lm1+vstcENZ9nrly9l5MhawpMC80jMeVhPyjDOukj5qbOzruXPMLOiHt/WOXjv/v1kOjPfsoxjklnVSk7jR93/jGXRoJnc8VP6nH4KRajosidr2Eh300HTEtd8PtI91XPzJqpI4fAoU85rl2N2oyJx1BFjR5+o6Xxok0zd0lQsNXuvmc6aO9f70+GcDbYeg1TlNRFCHg+ohpQizy64rkHtXEv6hoEvyCj2Ldh7QHDODWqrW7duxr17d2Jpcc4jhpLXopRyRqebUGeLq3kfPahjHhMlrx3Fl6k+DcAbmk4znQbnaTpRDQIsA5Sa6dQ+qZzxApJH3hHNWAVPSnrk2ETINXABknlxG0Bx4tbSPCIPs3kKu5+IhXmkkIuxujoXt29djw8/uhdra8tyk53GBaFxM8pZxUtYler6jZaqw0b6pyw6Z/VgLsOmycK+troYq0tzMdOJaF+R5eiNDFv2o5Ne7B0ciaFEQ04DgIzq4aOHQhQZ8H67tS0XLTKFpJnvdvV9Hj18EB988CiWl1dUIGj4++A4Tk4dxsoM6vq1pfj04/tx9zaNJ5JhHHHNLLSQ2IplcWHo2c+Uk0zk7AybzNVCtFqrMTm9HhPT63HWH8bhIQ31ibMaVbRn9IVQOschyLpdEttECBI90GLI2afmECjaPlFaro89M9JAIFHDJjx7TJ6lYjOROF7XDdBAhxe/V/HJIj89Faq3vnkrVq+Dnlq+vIhcbTAMbKaWQLtmOrGAjfnkdAza7XhzfBR//PbbeMNmj7U/B+/KSiytXovl5VWxeUiMaVhgw4gIeHjvXmzevKmmmcN7f3c3nj57KsacptOSLAeju/lMrqLcaSVVwxUYiQxMJ/MPMEfGXyWRyzko5nRN6Xtdc/2x+gfl4lDDTAg2n187H9ESkcHFMHYO9uLNuzcyDCjjG+U9zSIxJr4D9utERYDCldUwJFrG0ySkjQ1wqNkaXFYx5+BxnF0kLgMUifvv54Sihc+1sroS62vX8vAxIwKyyYywsiaT1Tw+HcQ5zeD0TLSnLLM96PZi5/A4zi7I1osYiKlL+3E8kciog6ml6WxFzLYnNOOJwRDX4pLsz4BVVMcpuZILYy8jrbs2tvZszEbtcGLTrHU12qxx5DvIYnv8nZsJQCCiamTPLUmtIyuQ4MqsCoOkbLztomYJEw0m/96xK6s66FQoKENqUpIzJEvMmOCkbZlxT86bFMHVdJqdm5Ds+/+l601+41yzNL9DBhmcR1Gi5uHO882urMrsNtAGCrAbKBsNuIG2DXjX8NY2euGVV1545UUbMGwYbXjrv6CXXd12uXoouyqzKjMr76Srq1kiKc5kkMFgBGn8nuecL0K3sgXoSleighHf937ve855pqvr63H3/n3Z5Z/Q9CouyIYHnlZnOLRGDBxk1qBoVjzW0vt0phWoykyaFIBK7tekAAAgAElEQVQO+lBVrmiZnzTNpQs1a7R4PfS2bjREIi/WQkZd6FuxHnNaqLKhHAEVLUTmGgOsdNktU5eipY90XMMBjA8LfrJXytWw0xFai3tt44iZzrWjes6i/vLMNYe+9JWOTHn8+JHMEK6usXZB2KznU5Etf4A0ShK90cU2AwtibqBHs2aurGLlv9K434olkk0nyDY6IwZGsvpPSnpRv4hOcnHoItE5x4VQ+MCtz67rnV+rfTQpiPo1KYpCRVKD5pxYD0MYroJgEq8CCkLTKdS7nSi+DCsmdG8wUaNQZhBKAd0/66hpZs2WORHXRTRPmcXkepC7OrVMUkAzdqDaB+4ne41N+mxUoyJrxECKBVVDEA84hkY1ajov7PorNgrargHRSVDrQZUmpRkTYoKW9ugkXWx5f24uXVUkElyIYxpG0MjZhMRMA5pxOXtqOOphtNYWhfxbGaspcylX3VGkMxtdJvRN/IgoZNY98vnMVMH80AgWv2+0VLnuPTz2mmQPavSeiq/K8zeRWx2f2egLaUt9ZX1+iiqcPkGy+Hv2KlBvnicaCPZya5UdIcZ7LL1w9c46nhnO80wq6mGgQVa1pP5cF809olmApcBr4kpLMzY+4XUvk8CUohQFeWTylHTZBAWSul6Ut2wvfV+bvaNiLfwqQ8L2cFAmWjXGLNnsUxq6L0t8Y8QcisGVabYelBdrgs+IHIrrCNrHM+N4ElhoRH9NaSB2ZWVVjtBHB4fx9PGTOOucxNL8Quxvb8ev/vIv4sWTJ67hoJOCJGmYkK6oDOgnvF/VOVPMDSK0WtAr220Nq4hPufXgfly5vi5TQdPcPSis4Y1ziT14qPVYQ2sPMJKyLUYDTfBFnCHvwek985DLw2C4PybSnvpq1qmyy1PLu39wKG1v9xSKZs/SkG5PLKsV8pYX5vVsYmTG98DUjc8q2rsaMjuIspcybHzx7Lm+lmeeqA720pXVFX0mmjLOd9gZrGX2GrsIU8uQR7+puLr79x9oyDKgdlPMmO+7jXy8LpXVW3EcSpJIyqUAc9fWzrF0/eVBYHFU6veuxT0DKClL1td5xhR9Vm63Tb65tcJ6H2nWRj0ox+HJKcl17j24ry8yPdaLv+FWVONUzro6N7zCRw3BDOpWPZfbI/vjCI2/2EkM5Fif5dFQsTJiLZ17kA/4cPXaaszPoRNngMr+bpQz5DhCs8lrmBXQ+MXofRixdQ9qLbf3/1FHc9diyMt654l0QqsVtRYnfaQqjqlj/1Fsloy4/IA3dUfSjy94T5lb7UFCfk/WXO4Ielpyejr22e3VS7RcC3PTMT83HUuLM3Ht6kqsX1uJ1RWy/sjF42AFjWBaYuc6kBw1ZUViSmoOH9o0GT44Hbw1YXDFiTEAHV1aWZJOsk2sI6JY6K0STV/G8cl57O53Yu/gRPmDO7s7Qijeefd+3Lh1U69NKPzW7n4cH3HRPKWEb76zvR3LS3PxxZefx93bd7TZ7+0dxM7eUZwPWjoMQdaOD3fj9s21+PyzB3HjGrobbOz7jaOgFzBzLh5UFy2ivan4479oRih0cC1bjWhdiZMujW9XdvOYvgjizgOM66Xpm36mvkTQfQndk/+cbk+18/vamrJACWcTAj9INHMq0NOYprQ7o0VmCRkK4dDkLe2nMUbZPzmKDvSKxaW4cvNWLGGv3pqM6fZUXF9ZjXHyM0+7ajYX2+2Yn56KsYl2XLTbsXd2Fr9++DCebW1Fn0YELSBhy8vLsbJ6xZoHaCLihPdjCUOm6+tx7cqaI1jGWzIAoJh8+eqFYhf0oCjbayINjkBVrG/iVwpJ0f8y+gWqqsKGcyNSkZvTfB+UpRtyqK0D4U2rFdI88FSeTUB6p4u+CiytrzdbamC44Gy8bADzs5U36/ulzSMNg0C2le+XrsG8FkgCekA0EjRCY62xWFo2KiP6R0aa1OHPpJHiH6Me6R4vTenDRfK0248+40G49uMTcdq7iNPzC2k6odoed3uxe1LU2ojzRDq1XhimXA5inKYzBoGceWqcARLPNPwbPgfr327FPgjOY1KII+/DQynrZHj+0UnZ3At6rg6CpAxqsnt2FseYO8RY3Lt7N1aWlzXBAxngmuGaVk6MNJiz6Gk07TV6SOHB2ua6k7sJUkpRJ+OHKU+GpbW5uIiD/cN4hcW7zKC4f504ODwW2icr+swH47kl7PvGzVtx+/69aLXbpgye80y6IHTchg2foONrB0h3W7MJOEAJIfc02tlftmIv6pjc9bLJHRZfLtx45IsSK61ZxgQYQXZkQ6GbAVJUduxpi64GA71urllTID3AqnDOamQ9gxnF+9IcKelVFDHS419cCDWBRUIBUYd6FUXsvUJyRYmjeXADz7WVBrU1Hi+eP42Dg11pGCfbNJ1u4isqQVrsNJdTkTUOStSJb775Jr57+L3uAWsEMwwaejs92nhobfWKns2nT54KEWF96vUmJqTlvHb1mhydzRlJ+mk6Ruoz5P1p8m8ZPjAkU5PprzfyaZqXC0vnC5peXqjQuIo+cvIo2nB6xambonh6yoiTKaPQ73txTNRWa1zUcvY7XK856Ln/3BWKcMc7WGdVuh9f26oXcvBZqEqyY7ya0qG8oVP7XlfzrAYIOjv/ttxahaEZ6XRxlU1bGtA4ZgG3aga+x9JmF8Xf4gB7KOg95ji/dKe6gkId+xoolbM3w0c3GEY6q3BX45dDUS6I7sGIA+9bKs9EmNR05r7eNFT6bI7Z4uwQEi6jMv/5cNgDs8VaN+2tqakutFOIZMao1Nuq7yG5Rl37LGAZ/DB8gLHDv2OvqsgMPhvPEp+dIRl7gtgbmKglKqOmOynBDC+hYPIs0qyCwvh6+v4oPz0HEyBZFABQymnofb/L+yANelJL5zMw94FGizmkEda+7eHu30Q1cySWTWetGBeUDM1oFtnXeU6ur6+LSl4/fJTnmiwHU+WPWxsJzZU9lQEcrCG0qnc5K1aWM6/YrDD08vPzsxreoHlUxverVzE468UqLIJeL/7qF38e3379tc4VmbPpefLZLHNMNZ2WA8jMjgHn5KTOGu4RQ+yxSU7GMTWd9957L27evaOmE9lQaZ+bNalHKhuUlEU1g52mhsv2mzKP2iNRS+Oj1QQNXyOvVGNGo/VLsa+mE0T9QOw5NZwwpxJBXV5aifXr12UixBARjSDPvVzWJya0t7qp8t2kjzo5PhFNlqGJzrUYE2uEXHajcR7Ec/1hDSBZ48+p4WEVvXr9WvveO++8q3VulH6o4VMTlPR5m1k5Esr7kJvTUb2mauL0QdCoMl2Uzcyotfm2O3dD52602DZikzOs5D+p5U2KvPbaHCry2ZD9fPzxJ9KlqinnPegm5ICuWIYjg+HhMLnq9dSjVnxKOd6MxC7ZdMdNdcO60OctB/XUXufOxvm3JDYVQ8BMGmAtg3TSdAr4YqBSTWdGP+mZH3rrNO61MkP7EdJ5yVDR0jIYU3zr1ng7JianYqJFTcOwjGQO74mAJ2UkNOoKbtak0x2KmaP4zGxOtZ83kG/tQxFjf/jlrcu1leW4fnU11q+uxuL8VCwvY52Pmciloksmx/vRIgus4Thnpl1O6/3c2QFVvxbEepkHXAritZjRLmhKzrQzhd7iJbO5XsTuPrzx0zg+uVDmzv7hfqxdW453338Qy6vLKhRfv96K3f3j6J4xrQxpN3ip/d3t6HWP4+OP3o+PPvlI9IL9w05s7xzGxVg7JlttaZlePH0S573j+Oj9O/Hl5+/E3Aw0W0xVzqOVyJgKbMHGXEMbLJj6QmlOROtUxNhcjI1Dn1qKXu8yOqdQKohg4Br4IeCakQl5QTzFJQ+yty6QJ2jQRli9IRTCmXidH8wme8coiVEnONhM1XEmLct9ZzuZmuVJUU2ehGwKIUFbCDXvXAfm9uFe9KCQLi3H6vr1WFi5Eu1Zawzu3LgZXWzzt3dirjUe85PtmMcGnklsux14+G7s78fr/YM4OutqBkPUCLTXxeUlmZJw+LPhUrRiNHJjfT3mZ+cciN5CF0yQ9U48e/ostncw7NE8UUY5bpiz6RSFaMwW/DLkaDk+RdQ2U6mqiipnyKG2zmidmgeMeETl8SRVP6X9sA4EqujrjY3Y3NjSBq7pDjex0YJA6UXH5/xVJsui02T2ln2GyGbyRnN61o39Q+JGdkX3pEiAdmX6LdbgNk2ysUBLSA/aigW52JLjx6EBrQrnU8LZL4RqBk3maS92D0/iuAuyORbHZ4M4ZcKqppQ16jVgLPUixqGfZcYtrAI0nhPpMAqtHmQNbE9mH/x6CZXe2Z4MmtA0x8D7AP+Of8PrUjxbn+rQbtAoBhrK+JqYiLt37opav7uzraEQ5jVE1ZCbytNEA2ln61nTqDB1SCSHImFhYUn27KwnDjiyfmem54xwx6WYEy9evPLavmDP2IkjEFSoN5ntSZHZx+VvbiFu3b0T12/disEY8xQOV0+mNXiVJtIGQvy9FdUucwupKZE+/6/DVLpO03t4FtV0VgC6kJyhd2I52GnIUfrL5isSqBtBObnMlNmsJev2Uicsil8eXEkLrwDmmro21Z8qz0QtUqOhLOLOiYpG9mSat1u3bun6VrMqpK/cotXAcAgaXTO10TqQqanJ2NnZVGzK/AIINFW5p9YpIWtoeGUkA8JHwQPK+fDRIzUooBk0nRWz5es5EWura3q+oNfCGuD1+d4U8IV0KqB8pFOQsYcMfpIVkc1XGcRIZ1ZxSArizuc8hw+FctVAoVwJQf+ILaAR87M8r6K13jPvgddF6w0iMDk+puJvbmYmzvuYVtm5kHUmrZEaQJeh1jOlgYsf2jywEz0qYw7f4OasqCZM9yRRW30+mnd+5pnQNFCJ3LhZLIW1jScoZLc238T2mx0VujyrsIiE9OfZJ3aw+HFFETZAYH6A91n+HeuL39tRFto2g0aziERnTvRIKF3qGrE48mcbIhuj9PBiN9aQrjTPfq4sz8BUBYTHAxkXYkWd1z6LSZX2Kw9FxEhJtJfnogzN6u9L4lJDAQ9jLLHgM3KO8n7Rc5aZjLXhHsgbWcOxG4fwGQ1NFAvVUI3HddZsbr3RnsVzAD0XVJgLy2vB0CkaNU0eDxboFusOtLgYTWYIZSxN6VGbGKYspjULdy1h7WDCm03h7JWiVel5xbCRbCh8boShWaIxJc9WGcbLZBgntDTy76zrHA5zhMoWJfLyQkwVckXZg/BGKCad6NF9WHBEek3LAR+mzfHBYfROu3FjbS2mJyZkJvTVb/9aMV3E2OA3gkzMRS9JCDSdHljT9HuQRtPZ1nOsOB/kH9zbqem4+86DuPvuu9EiaUExRYVo+lpTYDfNdV6TZmBSbDNfwcaUv5qyQvO07vViPncaBF3mUpZ78BUMugBOYEuxDngeGXQAoLAPsV5u3rqjs5OvefHypeLtpHPHyViyC9eionNiAHrU0fdgf+c+MmCC7QLbBFZaj/xtnvuLy5ibYXAypWYOwIgzY2PjtdbOO++8o3NZzUmtowJJikHSRJckyjlCA9Vzn/TTWnPF5/b+lE15/ptqVBV1xPrJ2qkGpWYVnMeZ0LvhD2vJrYXnB3s0Mq/3339f14/ro/OVc6CazmRQ+D4Y+BHwgV+Lbib3aNRAJ8/6xsQtJTS6lwadxHQUADWifxyDBZogK2DAFIaqSzJxFbtMGZjpXKsxOO+RptNmQqVTtWmeX8d9h9307Sbsj2A0l63bfQBAT7HP6I2EcuJgO0m0VyKd6dotg69kZfqeDaOx9F7Kn6ah1hbaaYp7DSd1Rv2Xf//Ly1s3r8f6leVYWZmLmSkmQnwRDzsP7IXQEcpYN4kZ/WEMdQjdJsXW1uxeQkQ2VPFPgc40kQ/NB9bemE2syD6YoXR6sbUFRRWnvLHY2uHw2487d2/Gex++K2Rh//AoXm1sxf4RB/iY3GkBJUFGOkeHsbv9Ou7dux0/+ckXsrU+POrEzn4nWm0CVudFz3j86FG8evlDXFmZiZ///sdxY30hWtGVrpSmE42noQPn/fjgSTTHpXb0L6fi4nImLscWoj9YiP452i+aO/4ejn+G4AoRw6QFbSjUWm8m1PCaoaejbTNHTL1UuTd640oaXVLO7HqG+QwFug9QFRgybAAJnHB4NcVtoimi6QCpQ33K3Ket/V0X44vLsXx1PSZnZ2Nqdi4ePHgQt66tx+nBflx2OtE678fY+XlMjXsSODEzGwOQJhyEp6YUo7JD5tDTZ3FwfCSeP45soFeKOZhsx+1bt+LunTsxCeLBJp9W3tBgmJw9f/FcxZrNJyZMbeHaJ8opCi0IRlrAq9hPPZUaUlc+jiOoPLjcdzztT356D6QozYQwdWoaz4HcWB8/fqz3IxoB9y4bTybxFAzkWYJ6EjGikQATaBlEeeKkqZIe1J4oUx10z91Th/3Kebdlu3O5INJIu0gACYBCSiGNIRaUPYq0/oDnZRAnNHQDpLfT0T0fxJvdw9g97MTh6Xmc9gbRZe2hFWVTxL2xdG3QutikE+mEQjsuA6FLrT/RHaXnRjHqFoksXP3E4AaNp1Anhk8Rc9Ntud9CvwXl5EBSw8ZnJh/07EwRKyenJ1qLt2/dlukFRfirly8dOk223cVADRrT8enpWTm32QTEhjrWx0HDwtV3TnqfpcVlrSmhoWo6I/b29oRMcwhhIkRWF6gyjxnFhEp7XK0HA5l83Ll/L65cuxbd/iDQnvp+eVig36sAlopCz44aCblxO3qGoZPWWzIMTB0C/TTKQEFJgeniVFSOhlYrXbVosXYb9STRmjJrR4xKMwDQr2WCo3UIcu4JtA8v9igL+73bDmlHw+J8KOwXgisTMxecyB6gtKE5BmW0XhYdmp+lQjorq5PPVEjn6Nfg7n10CD1uJ+bmpmNqGhZIPxuLQlqzek2HQ44RCvZvvv4mvv/hkZ4HKNhuOlNTqn1iIlaXVvVMP/7hsRDGCYaVGgK56WRSvbi0aLv7LHTMlkiEIt9C00Q0B6CzGYeDhUuGyA3S6yIlHWUzSxP6Nsg6aAOoOfE7TMxBs/ielRGK++Dh4YH25tXlFe0X7P1Fr5UuUHl8w6ZT9z6LIiGQurdDQyahI4mkGmQZNb7xZy22iwqrEX2q/ryU74bVf4SCG1rluX3+/JV8EBgccU54OOJhq8ovnYOZQwhbI4ca1XRy9gsRQffaH6jh1ABywhTboQSC+1XFVuZuVizHKOpWS2ikKXqr6czoAp4J3h9DPZAsDZBSE62ztQLsU6OlMbIiUqAx2l2cgp7zSA1A0YizAS5tmQ2rcNY2Fe7g8EDPlD+j9yQXlsPoCu4m94DmTAVzGncoFmMsZNzC88B6Y59jyGb0vpoFfxakIXw/GiWyGRm66oysgcsIKtdEo2VzXddAQoFLN402sDMqXIMkf10Wr7n/+M8SuSvJz+WlzksaT64JTInaP4YNWVKUtd7szivkayLNhfL9sl54PzzHsF48Kr3UuUpUkYeyIWOhJSLZMKPc34+rV1ZjeWFBZkK/+stfxqZydE+k54Q9V14lHLEe0ts3oNgU7GcynuScYA/HH2JqKq7evBHvf/xx42LrM8EXxcQBhr9v9TW6PmZWZaOUaI//f7g369kcpZDrDDAb0OdARiepsYE10ZdEbG8PliCNpl3jOWf5OxDgu/fvaW/mmdt680bnDzpPztBqOP1aZfB3YiZROoPL62QNE6Np1dAyKUIqMxjI4IYzmqgVpUgcHshxnGEK+Z08b5XlqHMhzS6HAzDv17WGqufUkk1E0wMaN+FvSQFG5GK6vnltlbWZ7BmvDb8+61DmfX07staP2jf9ZTjtTyqfExke9GT2QzfOvgdOmfD+27xODhtoOvnhwYAbqgbMq4azQTqddsDZzZo0euy8y5rmcGwh54BZw3UCWZ5X1BZMCFgxXJt0Yw5MTOVHnI7lmAn5fQybzgS7hHB6mOim0+f+v6vpnBhneD4tydbk5LSSPCwHGkE6q+kcyUDWtSj32sosTVqyqb8G7ur80fHzv/x3/+BybXUpZpXfB6JBo3UeLcx9pN+kWRqEMBk+sDrsDOFNWh3XEM2ZSn4K34rwGgn+reBhQ/x5mDKFUQwLb6kVh0dnsbmxF/uH5IONx6uNzTg83o93338nPvjoPRXsO3v7sflmN45OOBChzLK5oDWbiJPjg9jd2Yg7t2/E519+FvNzC3F4fBKHx91otRdjcWFJBTw2/z88+lpxLV98dj8+eOd6TE/2oxXn0VKGqCcKfN5kJwnt5AHGJGhw2YrB5Uz0L4lFgdM+H4PBWMBkUNN5gdaGYtMOXTqANBXpp27UJWIV/XavTfpAxRyUqFlhukY6stRwOC76A4p0ilsJgUFerIPj0JWBTfdUAmAZGqRuhCk0xQBF0cbOtjSMc0vLsbi6FjHhoOEPP/gg5mdmhHS2ubkcUH2aznE1pROzs9EDbZhfiCs3bsbM0nI8efkivn/8ODrEn+jhoYlAv+jKgukNU3+bD8DGdXFOQ7q/txtPnj3Xe5psO4NSbPCcLolim02nNAKFMmEYwUgoef1CV8IaMv/wJqbg6JzAlJhbmg9RE01RBE1yFt/reL25qaKew5DiHD0GEyEm3EyiFhfmY2V5UZ8BhFT3hw0lXRvlokYkC/bY+docoGpg5Uzr6AqoRTmCU4O5vLwaazSdi7grc/ja1ANzoOPueVy2yKVaik73PJ6+2Ijtg+PonA3irE/kzVj0mU5JKzUeF2Ukkg1ki8LnEvddkOdEajNnsoyVykkO6iyoZrnbgmxOTYwp43NxbkZDqF73RNRcDm0Xbkzkz3QNodEeHh/r+hAxQkNDA07o9CnIwMWFEQCaS7ml5hQ6p9Hl5MoQRdl3s3O6JuhUQEY5YGsYRLHGlJzHh6HFk6dPRWkWm0B0LlP6eA6gfd99cF+ZikT8qOnkkM8DxptyHkCFcmpCT7FiQyKtozS5kvGKpvZec6K8j3tdu1kbaTqlo87GLws/Gw3R3iZFBsSVIUEaLglQzqKXgwuWiO3L7X5XzqfDEedQl1YHcU3NdeAl3dCsEuePslZp9qBXsebUsI00naPNp4ZcoLjZmOrgn2xF9xRU7Cjm56djega9MrwHhhaJuuSw2NN+N9NHB0fx3XcP49HjH9TEMViAWifkIRt41gEDGK7psydPZSXP91MB327rWbl3765MobRPZzOme5QIUIP8FuLTFDJJYS00J4vGogTzGY1CFh2Os6YX29u4WF9qoOmmE9fSGe2xMCOg1FOYHRzsaW8mKkjOhJdo+glmJzMYR3SX1lwNniOjQdZBubnL6IGqnLLgrcZyaIDkxtj/X1RAQ1UaIFUzWrTUlCs0H0zfy4MRImEeP34ab95su9kUK8floBvPMiYbyzziGkInmi7mxLj2TMLsodpzfRhAyj26yen0MNq00GxmhDhTzI9ia/nhf4TC+arljcnrJDodwwg5S9P8paNonpvSaifSWbIXabAzx4/9gaaO+2OphZ1PjWoMdbFCzyW1CTU4SCd4thTgnuwLNyB2zxSrRUZ5LmQxY7GuFySDtZx7Chph9KDQcdtoNe1pYMq2nyMQKhDW1bW1WEL7j4EfQ61sOn1O+h4V+mNdvqNitKaCgei5Ghk+I/IFENhhse+Gr0ZZXou+2IUsi0WSlESYJnwxshGeST8y2ZGNTL8KAHV2Z/5kSJc523K1Ra+d752ng+EM15jnRTEqrZYK8sW5uTjtHMdsu63s763Xr+Jf/+mfxusXL1RLCIUgw1DFPcCJM+ftNF733EN6ocWiLcGcmopxGvq1tfjkiy9ieW1NMotCfBNLKalc09T4WcqmNJflELHLPVAPdqJR9fu8TnZjT2PJZvlzphJNdi7q8ZutN7G/d6hB4WnnRPeQM4n7d+v2HVHYaRaVBTqw4zuDMdZX7bvUNKCaaEHLkZzBEr9nn2K9E1/HwJj6kToFc7fpqbZYTOy/IO2YCTFgYO+lxtOwjfofhonCpf1DUooWAIw/n5en9xONseRS671OrXkD8GT19jca+3roq7rzNfVQjYE8jRLMsK5fc4TeXe+H55B1dvPGjXj/g/djfm4+nxm7nNtUsACEIaW3ZG7NACHj86xzHAJtXiP+fDnN1nmt+jC1q6LyqtYALPI1m2xPyK+As8TGSHhf4Kvh3gEtpwxexz0mFX1c2k7HMJZ20nVRNvAC/Xz9h0gne7mRTmo1aLYyjRyfEMI52cacE6STf2cNv6j9o0jnj5tOIcSGU21sZC0nNWGjxc17rmHEP/tf/9HlVBsqHzf+LMbHaDyZzJlux0EJXjChYgzkDBqqP5Tg7f6l6Gwgiugrp2fmY25hQbTH8UkebE8SoTDyw0YdbGAgUy74wL3Gx9rR7fZjc3MvdvdO4qQ7iOcvXsbB0b4azg8/ej9ak5OxvbsXb3b24uSMQPcxNZ1lGtM53pde8969m/o38/OLcdzpxsHRaYxPLMTM7IIOIzQEP3z/dRwdvI73HlyLzz66E4tz49G6PFPTqTxG6TltJOQHo5pObgRl92wMLmfjImg8EXGPC5UaDNCGccM8YTDFwz+r6TT+YpSJApOJhhZGbfUj1AIhdBWe67bewn1yKpU5moHjch50dh10M/4NDqJM563BGNhR9JQYjrPY29+PzR2iUk5jGr0clM6paeUXfvTRB9JFvHz8OC5PuzE7ORFLMzOxOj8v+u349HSc8gBNTMb67buxcGU1fnj2PPYOD+Um6+mPD0y7chGJciGnNg50rgV0Sjn9QT0772m6DpKBTpPGk+aJw5RNX+5xeQArb1E027aQTiGFSRXTxoUDcaPDys2tzsBylT0zvdbudj5iRXmUAc6JIjdYl1BEKcyhlKDRIs+TdczmUAc5dB/ek6lsTmyUmF0GRc4c5Nub2nyuqVBl2Sn3TZSXgSbAy8tX4tr6eiwuYQJAZhJoektxNocn3bgcm4z2zGwcHXfj2es3sX/cjfLGTQwAACAASURBVN7FePTQCoKu03SyNXHdknKsNYZB2BhB9DScY4pDEUWYa4erGnEeOPjSlIhi1sum08ZV7fGIhanJmJ2eiCmMK84xB+vJDdD5gy1tXD3WG9fv6EjXjWty88ZNUXdo4DEgoNmn0VS+ajoxNweU6KkEZGcUyURb6xy6GSgnLqWsbTZlr2k3TzSd0NwYeDA0QE/KISdkWbrZlqlrIGN378YUQxNMVKSvZjk6T0uFV9LStbU3dBwXKNzdBBYbgwkVjkndcRFbES0ZNp3S7jp4i6rTUFQyFkm6FjZpaVFAp5Pym2eY9eTWgah5LJF+VkIuGnM1NwWQ6Utej1mEZW4b6AoFCHuJjZqWrT0byfasGBLliEJNy5+jdCYetX4f+/4TjK1jagr6EcOURE+KQprvUzKFi0tN5R8/fiJWAWuD7wvKIzfYRBj5Feo1xfvGqw09fxinlN4Xx8Vbt25LB2e38cyGy53U1OhhgeKixyifidMulKrgVoMmVLNMPfxvFYWA3vG0G9s7u1pTCxoMzYrVQS4jxSuviO4UXTH+BVD5oarx3c7PyAI2ejgzNa0mn8KtXD3Lubg5uLNJUA1TdMSkBdf7HCILaRyR2uCm0W7I4cMsQTe27mw1HLaFtup0UJLvHz4SZVJD1kTQZaTCYClPfZ1VOVAtNEDNotZOS8gdGjQaOO4p16eaTudBVibqsHv0S7qgct02LE4LtBjVeepr8mGsZ0kabjkb2x2c4RfvgeGsTFXStEkyofweGt4q3oRa4kznI82y2Aj5jDVxECP3gn/H+cCeZpRuKU3Y2FL9DJtxw/9bH8fZh/kaTSjnohhKaXjFx5UZnSQB7FdJM9YR5mtBdAaNEUZoq2tXYxwtIqgr9RUFLC6c5fqeRR7XTrVG3nPQHOIwtjatIWUgyGDAxiajHAkPGbQLVeeZekXdm/x9Dcu9b9QYRTt6Pn3Zvua8Qo1J0m2VXzuNX4gHBW7oc4BC00lhfML9sMM8+6Ndq1flgA8bB3PCna3N+JN/+S/j9YvniqCgdoGSKDZIRqZouKABA4hnZsmnfIB6gkEtOn9MFedXVtR0Xrt1K/0kCon3er0EjKkhTq3VRHPchGQj1aCcw+6pYRzk9Rvq7QpNNnjDraCRo5Gk4Xz58nW8fvk6dnacrckPsjVv3rqt4RvX0E7HUHC72tuQjrBmeB15ENA8wgyA3p/xc5wpMsejOaQWwZTzBHZWV3sjcihYRVzL05OOGk7AAdD427dvq9k1NdW01VoDo02nfQxA6Wiy0JkPI2iM7vp5/1GP2ezdvtbDrHk1q4VCXoJiWx9fSCf56sMmc9h8+gX9XOEs/sWXX8T6tXWfBxktU4Z9GjQVEFTzrXojfiAS6fS001+arZ/2uJQIXNCwWcr146ZTTTlNp/TGE0LyMctyOoDNHRmegGyq6aQ3U4oGtQCDGNf2o0ZCbzedhXT6Gnuonk2njKFO4xxzRx8yMYEhXnsmJqHYjpENaoZF73c0nRWdIkagzI2GQ5Pqecq/pqKUPByNGPsX/8c/oiU1nfTCdFq6aAoJNG4U0gtY6bc8wR4oUoUBpR+fQW8gLvnG5pt4s7MfZ71BTM3MSdh85SrB4+RzTqgAh/vrN8cdslEKukbSMfmQ9CP7+9gyH6tRfPz0iSJI3n3vbnz86cfRnpkR0kke4amaToxWuKHQfc7jpHMY7cnLeOede7G+zoM4bZSocxa9CwpZJtLEthzH06ffx5vNJ3Hn5lJ8+cm9WF1sxeRYz0662lPTBrj0UEUrumDeMBEXY3NxQdN5OYcnqZoD9KXnAxbgEO1UI6TC0wtPTRFTGdAEHUhDtG3USKGm12oEivOf6A0PFw87yAS/VgYSmypFOXRFDmAhaugteza1gebJoeq8r93Y2t6Oo86JkJuBT71YQt97/bpysHY2XkcLikW7HasLC3H/1q1YuYpbbztOCBDvncfKtfWYnJmNje0dbdognPzggEULpIBk0fh6ig/g8IPGxQYIssFnYHGjIXKOYVsGHZowFrU2J8ugFxKkS9M54aazkE452Bqd0O8KZTEhsghrKc4vq/yiO/MIeFPAcrvs93lfbJZM/pguoknc29vRdeRwO6CwOjvVwYZ2CddfcsVcSNBApHFU8vhBUxXJgC15Ogj3GDjkEcaQZG3tmppO1u6YxNytOD7pxhGudfg6nZ3H3tFp7B12otsfi8H4JITZbDpZlxDhzfw3KY48zhA1FrSyPeHihENY1A7uO8Zgio1J6qbMGHDlvYjpdkuU2vmpyZgav4w+n7d/FvSe00SHCE2UUEBNJwcTGiWMYjiErl9b1xSV6T4NKZNs0VG5RjmC1U6SxQbFh7TKiYJzmIKUQD2mOJJ+TtNTOwgyhSOwmsOQg3KXrFKKTWz3pd9xJipDEA7n67duS6tD04kGVPQ0NZ1Jx8uDQ+VvnoJC1jGsSomASg65RdqxtlCxcsYcRQO98ob0tCp2rY/IuAtoPaArEqhb85FeMnp/DDVo7gFadck0RXQWYh2MogTm9ynKrZ1y3Ai5kPaQRRQkZapiJDEuTSfOwD683ZQVQlb02qI9K0s0m36BZtrEoF4dxnm/G+0pEAX+vVGFYYPkp9BxHRF7O3vxww+PtQc5u+5SOZd2HvXgiH+LqRmoG7lyDKVoOqFh08igIaNhZn3ZVMW6oSoiNNzMaXdVMGVM4UeOqIrUc6p4dEOrOr8JL69SiJgnchn3RUsD5ZzOqAM02PzeDsdGp6HXE7P09W+/iqdPHsfJ8Z5dNQcDUYk/xq7//gNNtssp2EWLmS1GrfyuKdLq+g+pYtW8uehpNGENyJS6o2wdfU2NPLjpTi2ZnJspOC/j9euNePjwexn0geK7GGSYiXawkEMGdBSuoElJQWvMmIxuoENjUEcBXE2nXgfWgSY0SU8vlFPDnsyBK1QzGxgVf64VR/A3T2LklpqNUiFFnAn8HsOTly9fCRlCv0VzxSXlfTftbOo7K5vW2dJdmc2V8YcBi1Ga3TATkyYVeilnBJ+TIZv8GWRg40ZPuubKXGTIiOO32DEgF45oG9W5eg34HeosqsgFmBxkBSN/ef995WHzWQdjuP1bToCXAgPbaljrwjEsq8eA98L+iOEM147GgYFTbh7NtXam50he9si1LhRJ7VFjQuTu1gj032wfmuO4mBQCF8dFEeb6ly6aBqfYUezJkgPVT+IdLkPawznyb2ma16+Kavvn/++fxQ/ffxeH+/uSfsjsLj1HxEJR3Jx196XL1bBYDac1nfrZbstY8aMvPo97774rYZ3wkdxAtFKTYtJwFXKY1ej/8sHVCPPSRj31w8h5tj66pvXKSdXQY+/rDrOCBIaNjc14+fxVPHv6vIm6YuiOkc+9+/fUAMp8KgcHRYvf3n4Tr15vSjPP+YXpGvt8DaVsmOZoKG9dlgsx3MPciu9Bhid/74hE141EQpEOgQaXc7ri/cy08NrVfpONPrEc0NHZA5BPlLa+zqtmj66hRg53ahg4uoeP0mZ1tg4uPLgT62ZCZxvDIJluFs01BwN1prGmuKM/+9nP4t69e27IGqaFNxudAT967ouBkiewT/aGDm3GiAZ12ruz6WRQnG71DRtODBLrjJ1Vi1zENT0AoPYR1Y8py8NstZBOXGIVoZJyvaQEv4WsS7rpNWR6rWslecL8uOkE6dRZyPWbjokpkNYpGQt5YA3wSGRKVpTpzFxNp86R7OsK5Rw2neWX4TXvNdGKsX/xv/8X+hr+gMKQ3JjtN1uxtfVanfXNmzfi1o0buqGmxnLYOKtTH6xvS++DoyM1nq9eb8XO3qGavfmF2bh3947orjMzuCNxKx0kysXQZshrQd4FCh6fjNPuQOjkUacrqtyjR0/i2vqV+OyLL2J+eTlwXaTp7PbGRcEFXcXgAZHz2VlHzrvvvXdP/HQwVDS7aC2PT4CmnZHI9Oj58x/i1YtHsb42Ez/59F5cXZmKqfFzNZ3leKb3Oc6BzgJkIs6UAFMS9CjzQjlBOyOMSNE09/tM+NB+od8w0pZHvKduaDll4mL9lpyA8xAqzlBt6proiO9vJLTcOFWYtydVeCGwFwqjJsKIBIW6CkMQtsz5kmD81M1Ap3Mce1hfQ9mABpX6Nly/OAREi2Vj7Z/HdKsVcwSxz81pqnjtxo1AkbbfOYneBREgi3GAi9/pmeIolOkkqmUvToj74L50z1Q4I9pmqsaQgnVEMQBSwKaoQlvGH6yTtpom0UQ1hVJOjD6PRP9oYWgEpqxfHeqEOMSLXjuclLt+cxHWUBrTTUyT2qRPyaIcCmNmpjWUtyw8KKTebG0K9axif39vR5QerikPIsinpqpZ4NBIcI9FqYiLQAOHOy2fv4cDdOo6eWAnJqbiyto1oXrtKQYk7bgYm4hOtxed014cnZ7F9u5R7B+fyFioT/ImbsJEqbDWMRESCcM0ERWsrEZ0tYo74Qz1xlOUoxnoTXqvNlPigGcP6J911Vguzs/G0vxszAF39nvRPT7QBG4G5BNXSgEnMB5MT2agQOOJgyWHAQWCdDPp1myX10STGr1RUk0ypkLTaKFqXoscqrj0yawDeieaVRV3RpApumg8yemkMYDyxTRfkQ1yVBR2qPV57cbNGG9PypQJPbOOl9GmM+kpPLoyR2AWk1mcXE/lVbF3ZeyD9rGM7Knms3F4rQYgUZzSt/uPffBUppiecVn9S6uQdCMOcdOEWTcMasohs5pOHbypV65D0pb+3uj1LPaS1im6malOajpxYY3Qc0kxUhmdpQ/UQS602EOCHyOd7JMyDgqCrg+j1+so43UC171EEdQkkSkranJq1PoXsbO9Gw+/fyRkmr0bbdC6nJvdhBkZs0ETkoj9Xe4v9zTUqDGIWFhcEFPCpj5zKlwlQ8iJOntG6TI9mbauxftrsm7yMPWpaKaCC+e8R2qs3PjADoF6yv46h7HV4qKcBrU25xhCXkpLT9HTO+9qT6Dp/OUvfhGnxwcZlUK8xkx88cUX8dPf+z01/BqkVfxH0qlVBxSNWdpD7++FMhsZcGNqLVlSc8twKAu30Wa76G2FGEqLlXmaSFRev3od3z96rCElkQLeV80qYZ8iq1PDC0kJMuaAIiQlM27UTbWHdcCzCaLAtdIoMOOEQJb8vrO4E/qe2p/GiKMAtsSr637k/anPX+V8RZxJ293txqNHj+Lrb77RPoR+65NPPxE134O4VA02MQxDlK7MhNivfS57CDQqfylUBoojETo8U3JBFQLowY78L1xVS4NoFKknZAGzEwb8zZA0MwldKHJ33CSy11DsMRDgOe6cdOUweevevVi7vh6z8wvB0BKGET+uFOKVsRQFXDZRKrnvgCAyPAGBwTGdLMwhOj5sGvwkvN0wed9N99HRvx32TMMmK5tPodd6KTsz89nses4A1ANGngF+RYc4HFaNyURMrvM9IkLMmAIEwZwL7fsSmuqJVvzw8GH88i/+PDZopuXV4HunnX9kAFBnj6QQGefBALFpOjlz5ufjg88+jXc/+EBAB8Nuazq9Ji/GK7VhWEy/BdMNCRbpxpRa0KLMNxFGRcssPWhprRnwXJrO/2Y7Xr54JXMvhihvtrbFJEJy8sGHH8adu3fTO8NrRxXnGAOKTjx9+iyHelyLS4EJ6OAdZ1X0Vw8DK85PeZzUY5eXAo5gZYhK3WewiOvtjs5YzCbX19d1HivG2BtWNlw5RE7zKLvhMoixhthN7uhFqkclDWdyXxvVa4427U3jmdpjPdPJxpFfAYMdRSiVUZFNk3wu08x39YZ//vOfK5NeKH8OE5KQ01DJ63sltmmSSBl/6llPpNNf4I/VHCAZ4YNRpZgOuW/mgNg+CQx6OTPNlJPLMuwxed70LW8co+Iueq3jeMQmohLXs54SgPzWeg+VJpJ7SmIQPgMvndNJZApMVm9YsLlAOqdjHJYqrDk5ehMt6OF4salquFHZzIApdb7K2CgZBg0LRntgNp2cAX/8T//zSxY4Rjgc7kQZMJndfrMR166txvsfvhtra1e0oGguoRidndoIARdSNnIoURwaHDRbb3bixcuNeP5iQ8LnubmZuHH9aty7e0tZn5OTTFe88YjGRBOWYdSIdPvSRl7EWX8g/cw3334rxO69Dz5SwcjGu727H6c9UEUeTiSHg9g/2NONuHf3Rty6dT2H/DwEUA5bcdQ5j7MejVtLnfuLl0/i5fOHsbrcjt/77H6sr87EdMu+tC5AvIo4IDkPz8/ZbGmAmIyBOiyKYmuUE+1dS5EWFwP0nNDwPCmsTa8aHw4AKLVa/hQzMgZx5p6aH/tbaOGKhgB1Mi2WpWVK+qGCqEHWskirKVMFD7OJ66ETsnEhjj60USa/hH1TQL3e3NDkis2Na6wCe2pKSAKHAlojmpKlORqPeQ0fFleWo9PtCmkDHb0YbykzFQj+2rV16Qg4y3lNZTuhaxyYTkthSzFJkUmjef36NTXOFGdudmkqJpWbldi7voebTjeeKvbVeEyIXiSzGHH63cgoC204VvU9rKYzzTlsquKfo9Msfu/YDJu71MYsu23lV50F08O9nV1RPdnAafFw7nzyw+N4/fKFigrJGngtKI1EcuA+mgYVcPdnZqdFJUPwLswfoxsVXcRAEBGypmZrbBz3vMk4Pe/H/kFH5kE76DiJfbkAnZ6MgUyX3HieX/JnNEuZmQUtEKRTE167iVIMcXlw1mwzUJiZFk2WNUjTyOED6tnvdWOmPRmry4uxOD8TU63LOOscxunxoQYzszNTMlOiwWYdQ8uhwMOVVrQNJqWtCWl5HZGTtKoGjU7KV+ofBLQzUMi8S2dDErcwIzdfNJ2KJWAanXonNWwDDpkzDVEYJvlg3HOshShnFM+4eU6Iurx6dV1rp8cEr9wFtVE6eonntvZsmaOgXZZBlye6ZSjBJlZurEYRXMjWmhlOwZO+mThNcx6Vq6b0nC66C+kUbbAobUlbVEj3rJ1SuZYNHU5NMmZlQ7Mx0WIyu5E9XU1nZQSPNJ1cIw4Smk5RW5X96MKnGs3RX3/cdLI50XQix+ifn0avfxJ98l7HLtLwicPLJb4cAtOsBc0fRe/z5y/VdNIkLC8vqiiimFKcQWo7uaIcehRa7CU8S8X0ED010dlpxRm1PWmuZhndOOHSTRP51m98P/EUKM13ao7UeFZNlPRrCnSKLeJ5YIow7KIoY0/DO4C1zjo8OD6UppPGk0Kjc3wU22/eaC+QWVZme2LW9tmnn2ooY53mcEpuZumQwqdiyfPLYa5osgM0VR+p39QcNQX+2yiLrkMib9VQKCZELpAh51oKVWh5MzN2nIWFBMQOhZO8bBwz7f7NJN7PDapkRwBYk0zRwz1miM1QFNdoNWpMudNhVTWRqyOfe4Za7CpcGsocqLgofPuHNbFDDMnFVBkVnsfDhw/jN7/+te4VhiGff/65zqDhKNJ547U4hPokM8BrFUogOlwzYCQLyQtYRZ4GmJmvqgGl/j61a/W50siNRgidP3TrajqlnR5xEa51WoWrzu7Uw3E8oO9jWAb9k1oItPOiNabMRn7MMzhCmsJ+MHLBNN4v6mtGXDmbekizrCfDLWbl6pa7sf+0qJD+2iFi19yZv0GRHF5tLb2WaYf6Dnke0bToGU7NpfZa9v5kvEhelDEeNuI61zPEs3Rx1tPZdu/Ordh8+TL+1f/zf8ezJ4/DHgWuUdnUfY3d2Im+m2cRz5VYKSnZgak1hhZybk5GQh988klMz8256cw6Qiu1UPi8DqN7va5Ns35TRlbNdw69G6Q49xZdm8bcSydIUmtP4xW02lcbGm7s7u7H3u6+ajjqA1BOsk05I2v1ee8Yk4fCs2fP483OjoZI1FU0itQtDC45z+TyLWZCP/b2duP48LBZzwz/oO/Ks4E9mL2s04mdnR0hoQzLqH+k2RwdkCV1vh40PivDGdYag0efX0nZGWEAjaKZPi/KN96fp340TWA2rdxLxxsWzRb241mTe1zDomIf8XXUcQwd/uBnP4u7d26rfpFzbUYPWWRjPXY9F/pVb2NE593kA5T505Ai7XVutFMeDOn7UTpHRSix1hnmY9jIPUmTLQ1kSNEAkROEgEeCwTpj7jYTgnrr2BL/GG3GPeAd6juTIqX3ZLmNm07qNJ33AFeYvU1OxVirmk7XFc7lzOGr/HrK5T9dbG1n3lB9zTDAKTyfhbyO6vloOv/5//afXXZOzqLTOZMRzqtXr2Pz9SuZQjx4cCdu0sC1TN85xpTn8Dh23uzF7vaONobbt2/KXZZimof8uHMaL19uxOPHL6J7ah3nyfFhrF5Zjvffeydu3VqX7gdBrArgNM5glxRdV28UYp857S9fb8TLVxuxtLwS12/djf5FCEk96vSko6SshtK79WYzZmen4p0Hd2JpaV5OXfRxk5MzMdmeVZ4hlN0+uaGDQWy8ehHPn30XK4sT8SV5nWtMzOzU22h9NEFpxVl3ECednrp/AubHKWQn5uNyzE3n5SXFjptNHKNw7eX7SE9RhYyMA7zpaVFBT+bQBl2iyK9wcEWieKIthotYz24iVGzJgt0/aTrZHBSEnt+HKSGNaRmZoPngfVB4gmqif6PhpAElGwyRurPGBs4glK6Lw4Y4jHFNFEE5McNYXlpUoXVKg9E7l/EQGZJvdndkJAX1p+hztpRIjPcCre+0tSO48OVCJyKEhcj/r64RcEzuKdd4Ms518ZyT1WR1Fj1spOnUgVF0QDWehaI1mEUedMMCR46hqdnxJpCTRpkXyT40Dw47DTZOgONjGm5giIMeFWrG/Oy0CstvfvtVPPruO2WPsqbHVGSAXmEAw++dr8hrYWkO8OOm80LX3M7O47G0vCq0E6fl8RaumJNxdj6Ize392HiDlrkvL2myOWkyu9BaL6BioeVsqelkQq6NUywP+066SEsPSui2YxHtifFYRAOMJTrIF1mXvbMY8LN/rs9GnNLczGRc9rtxcrQfg7MT5esuyNXOzrUUn0xH0ZqcHB9LI8r1ZVNdhHoonRUUepeJvjNZVGddIn1DQ31i8k30CC6202o4oS5PzcxIs+WDjsPMLnA07JUtSOMJ0kmTwneg6WTQwXBmbf1GLC6vCkEnKqhf8ZYUdtnAlhZJeuIkVTnTDafIpLdmJJGpRP7hQzM7g1GNSuor84saSrEbW69JFf5pXsCewFCK13KEi4tYDlcKeCg4dsctzZSPRTtc+2BQkZxNJ5pXD3/sfGu0D3OAvhpzimaeQ9azqO0jyOZow1n0ziEFNwdjLbRrvF/o+0exu7et4R8FCY1LvRcGfWendk+kITk66oiefnB0qM+4vLSkQob7VI1ZY9rAnsFgDHO0k46GVnxHhhCSF0gLhz7G8T163xVKnpr3Qg25rly7Zgouo5E04MGpOdFVIVSwb/L55x6Bnm/v7MgxWYW+BlyO0xHVGwo5+Wc8P0hVEpWlMQXBmZ+ZtVEE2bTZsGpd5XrxHm6nzzLgLjMO5TqmaUahKg0Smn/AGW29bzVgQzqt1mgCuOV2WkZPyo+FwryzJ/daPqs0q1OzGrhyv5BpyCPg1LEvDAKsU06adxrlmG7mTGSaU4xxiJYRuiIqfkZhDUfvSTHMSI1svptpeuWQNgiCnzcPGBOVKzfJalLjUlIIDAOPOsfSbd25e9ua5aZAc1SZnp40OdE6EhU/zfuglTEoYRAnMyC/CT9DHhKLmtfo0nKwp/3W1GOuEZwjhsui7va6yjhWDFVDe83g9Apwzz2jXFN1nRmuk9nYOdW5S9N56+69mJyZ1oCWTYJBDfWJzceKJGhmVSHkGo4129YQgauiv/Yxf83bLsej1Ma3C9wseGv4lmiQdvqcsmmtaupZgEPWRmV0lY7TOIRzn6hroNZrfgvqnPIgGFQ8P/PTM3JBH/R68dnHH0n28Sf/4o/j22++iu5JRwiRguqlxx7WYW46XVuJGaZiG+aaNZ3QaydnZtRwfvTZ5zGzMNdQ3b1bi+Y3BOrqocoHrOj7fgapH+z27D16VDdrLwHFZzRNm/3jSx8IUwx0c/M1EW4wxpzRyfPIvooUan39ugfUid9XU89eT1zbzu6+1rBycjXU9UCBekzoGm76p9148fy5ZFA8+5zPC4uLamip/zRfkBHliYbusJnIdkauoueF9Z6yhBpaVm6jsqX7jhYRaCJX/mHTOaoJrv2szig93RWH96PGyuuPmti0f/6/zijOO7Pn/Oe8brF4eG6pNznvfv+nPxXbjiJbNZP6fd9bHe3VNDWHvM/aBtX7UdNZbtkGOWysA4AhWYUiz9ib/RpCZhm24OQsB1vLjhRxRV8k/aZ7pIvLnvI5K1HDTBXWUjad2XfWDM8aSppm71VCoGuSlY75NN6YQQI26J5x7lMrqekkBaGVLMusJdSY5ZpNGreHtq5R9H3S1Kjc+T1X9HBSu0k96//sf/qHl6Aoh0cn0j6y+HAK+/ij9+L6jatqJnsUzheDOD05j9NOTwUDE1829tm5yfjk0w/i7t1bgoV7Z33l5j3+4bk4wmtX1mKL7MPN12paPv7kw7h9+3pMz0xIM+aMQMc1sLNqspdZn1AtT097sbn5RujOlbUb0WrPxP7BURwckcVn6mvn9Cz29/fi2rWrcev2ujRFTKX759AZ52NuflkUoaPj0zg5savom61X8fLFo1iYGYsvPn0QN64tCM2Re21Oi0wbmIiDg5PY3NiN9uR0rDD9mZuPyxa6SfSc0HiZpuPvC+3PNFsO5TIgUKOZWj651vFT1OKLGFAUUhDS8TdTQBfg1gaat84BRjFFoSVd1cSEUEIKcTZPUxuSulu6ONFu3ZRRZB4eHcYb8hJBN3vWHG1sbEgnwAOq70ejp0mds+RoSGanpoVqgRp4Wj0RU7MzyotEY7t3wISMh74aVppr0+PYCNRsqQGY1LSM4lG5UFfWpL2DVrO0uqzPwk9RIml8cSMT9QUKhx0UVbxkmDPoeasPOwAAIABJREFUlTM9TeswymlK3pDKWBBBNZ0MuK21hMpY0yxn5nnq5JH10O6Ze6EDZJxhQj+eP3+mNXTnzh3FIZwcHcc3X30Vz354FP1uVyYwrGUKFa47P1X4Y4aAE6zMkiaif9GLS+JLMIDQwGUsZmbnY/XK1VhZXo2pKdYXlPNebO0exP7hiZyToRZTspwNLuMEswDo5Wd9GQpBCdUcLGmEmuBD9lYxO5yGEQvUbo3H8tKCGkgQWSadMkuSe+0gFuZmYnWJprEV56dH0e0cSlswM9lKK/V2o4Xsdc/UtPKTQQqNE8UDzaKazmwq1ZDn7mgFm9yf3ChoU2IKazMQWAmTk1Oi15pKDqtiWmuB/cgojT8ra5oBSuWXCY3SM4RmqK1D9Mq16zEzNx+DsXHpOU0KqcPfr4cGp6g2NhUgltZFEIdEWZ0YjMzIkmwWXMAO6Zt+eNPSPQvkhgKVdE8eDE0Oi80gFkRRdmxWUGg8zSZrB5aDB0umjKi4RTOeRQ2aOyEZHDAqdsmgdVRSHdB8LRodUEYZekkLXk2tjZyq4Smq7CjSWWtpvAV1iUN6EIdH+/Hy5VMN/NCK8XpyaSZeAido7b00j30V0GXYQrNL46vmLN1H+V7yojYnVJfS+aIdGVkUSqtGWY0luiwXVaPUXuslM/oknYa1P2TxpYls6o8Y0Nk5cMwHZVIJheRDh888R/YzMuyU2yb0xEWUdDNCp5By2AofV3XHAs1oz+Y5VHOcn8m7U7pajugYRT3VkNINtIrjpNfyb6uYKrSvqLZG43MCzVGWpi3urlxUmcNBYcOeYHdLEHEYAgyMKXzJx52YaEvfCMrC/TtLtNz5iaaderjhoSgvxDCVa8pa65+di4oM9VhRV4l0csYYyC8+WlL+NQzw2xTyzzOaZ5EYIcMZj4uYQjpzi68JPGtA9NgsPqUPxyyoAuv07FZMg89XUcVTR6xSJA1XikkhdDe1UX6Gc8CTTX7Wq42O03KOVGdyP/o27uCnn2m7qvpHodWmHVJs2pfEf+7nGEZHP45BmtGnX78Rd+7ekwEg1FDOZgZydn6366Qn0XZ0HyKd4u3VN9Ya+DHTsYp/95BDJL1o2VpKP/pHP/7/+lxe576/jjEaaTqVKV5RQL73sJQYxMjFl+fa2XpaY7AH2K8446HYdjivjo7i048/ipXFhfi3f/on8Ve//EUcHe5LAmK/jGL7OLqjTN9Uh9XzjlyD5zKRzomZGVFrv/z9n8b80lLDVEwi4++SrDbXQ89mro0kSjeXuxBQF+Om+juzsXiiHgvrXLu4jE6nK/MgKP2wBtk3pa+T7vJEsTqwd2ZgiDXyBTdazjxnzcA4o/5w487gg3XcniFzHOYFUSuHYmpRh3IPeE8MAddhnlTTiRFl50RmY9QIajrXjHTyj0r2MUQscxCayFoNzKTZVyNeeuBmpeSg/G/GpjSL9a3fDM/ZWnvlN8Czz/lfg6I6E3hvTiU41XX74ovPFRcmcIejuijihdgn4UjrPY+hemR1dbXP1rOUFGw98244FZdSJmKqOXPPKVNMGcNR02bkYcb5KJ8zjUw5VzENoul0REtTgWRWZ+2j1pR6n9dG/7a2Osta/gp/HYZf59CQEwgR0plNJ/Wl2JoMsCu7WGCm97TGPyIZWt7G3Qi7uXZup9eSm1ZFIaZR39j/+d//J5cHR+TvnMQW1sxvNuP27Rvx2acfxsrKoptN9HldNs1BXJx7Kmwznsfx8tWTWFmdj5/+9Iu4eeOazIHebO3Ew+8e6VAmm5F78OTxk9jc3IwrV1bik08/jJs3gO6h5pGp5BxQGxqZymAxPBsi4cldoTzTM4uxsHwljk66omdBN0H/CeWWQuz27VsxNz+tRcX7I8dzdm4hFpeuSP/T7Z7LdpqGdHdnM16//CFmpyM++/h+XL+2qPxB8gyHTSc0m/HY3NyNR98/i1arHXfuP4ir6zS/8xEtUE6aTqzC5fFrxDObzioCcUtjisHi0hQ7m06ak0EPgxVrZWym4kmcwtg5QBr7ZrvhUUBrotOeFLIopLPs1bPprEJL7p15s1kobNpYvG8RlYJ9fxdntK149uyppl0+bDIEN6kXorrI+WwqxibdFOBOPDM/LxMiMlM7HfQ7TH4ToRUNeEoHR02OeU8UbaKGTE3H1atrqYsbU2TDxCwH5oQMOTAUaZFBRrEIskXBIBOXCzW9+rwUMSpkjG40TWc2j4VOahPMaWvt/tZYehJa02rrzvJrdTCm9XNORGV/byJJbG1tCE3DgXJhfi46R0fx1W9+Ey+fPkVEG5OIt0XNcsQFQ5sTMlKx478cRLvdijY5n+grW5eadnEagxajOQbtvHb1eszNLopy2zk9j71DCj8oIBMxwNRqAqRzLI67vdg76uiZOEf7I3fonHIXBSXR8zoQPJTqycl2kUgDIh8uL5ShyYEiHcHFQH++sjgf7VbE2QmB3Mcx1R6PeYxcZtEweY+TtfvZmcK5T4gr6fejPT6uA4tJ6RQbWq5NoXjlHllohzKqCpVx0UGx6hy5acVTsC6w9p+amVWBQPNBIcy9pYHB6frlS5tjMPDgV73OpN2QaeJXZb4xHX1MnNLlV+e9ikzWBL9JbdxYba4Xeh1Qehq+RmeVVXwVEkJ4akDUFHVlCVKIiM8iDYlq8p2/2jDMeVsiRTbFYBrLaOiEtTrPP3b4U3oma7JsNztPHmnyGHT40KDpNNLJ81d7El/LNJj7xWuAMNJ40oDSLI5qOUf1nNaglBkNgxgGBsRHELfxfTx6/FBOfOjoyEBT8zHwe6D4caMyqq0c0/eF4sv39ve1u6SQxJQJsB/yntXAntpVWsg6tu9nZ2kaRfHt/VHIp0xaMjapReNBGDzUoaTYqfmr4GqjMBVlYuqozXLYI6CX1r2GiYGLKHsRTWWxK1QqpFM4wyTNLsU0UIWbr+2Hpu5b7blNrmjDAsgA8Xx2QbGqqBqNdVGzWVrKonBXESWm7dudmourpttx04l04Pw8tt/sxqtXm1p7s7PzknWcHjMsOJVWVXUH14W1lQ1nBc6XmciEnBydXcxPhiMwcrhmRa9VLNFIdBrvkHtumrGn43xvNbT5mfhVUUJVV5WTexOz4GabJlXnXxonudd2Hi7rJKsyF7iFVKr+qIzWotlm45meFVrH+UxV8ypmVjIKbF43bHC8A5tBw6cdnMMmO45et2Pqmb52hBqXXylEKG2V/FmNvMCc4vlh+N4978e1G7djnWxdKLXTM9ofK7dTuv6m6Uzaf7JMjNUOTarycHyrnNeafOtr/h1lfyHFafb0o5mA64mR1xHaKk+BRIRT06molDQn45Iw+NGAS7puy2UGgcmT2TR828W5ef3+cHcnPv7ww7h362b8+pe/iH/zr/9VbG+91vVmP/UkyLWTo4mS8dNQbK2VZpAOyilt59RU3HnwIP7g7/w8VohNyaYDav/Q4Ks+bbbiw96jllgzVPFX5ngp9W21V5stUKwf7tt4IruDODroxMbmpqKMaDpBOLv5q0y6FhcUmTI9BW08nZJlYuWhLBdakRfndrFl/2dghqaXzzyrvPGp2N/bi2fPniln2+90TLR/eXQkEwPmEtT67e1t1dbUbNeuXTMQoabT+ZXNh8/zUUhnPSOkLkgj6uHK29mwbiKraRo+Gb977Q2HGf57Dw7d2HDG0ZTboM6eCMVuYZhFf0Bu/EcffyTvF+0RCTQ59oU9PV2URwAorqdZSDlwlqzADZfej46KpMBm9Ir9WDKuLI38KtrKw09KOTed9rKwySOggKn6qd1EDFTayaTYaj2mt4Xek96a3nAqF7zy1PAjY8xrw/1X06m4lIEcsHW2tKcFaLADqSMbGS7mt3zLvLDQfCO8fCeaTutX1b2N27TQ+loPfbQn/NP/9u9fHndOYv/wOJ6/fCUHwp/85LO4f/+WzH9o/vaPTlTwAoCMXU5qMXPIbG/jdvdVHHV244vPP4xPP3k/ZqZmYm9nPx49fBxng65Cg5cXl5XLhjMe1KSbN9fjs88+jCur89Eaw3sTKhIoQxpd5CYGlRa6KmtnY2s3Ts8vYnXtOm4yQlkxENnbP4re+SBu3LwZ16+vR+/8VDQBHlBiWGbnFmNuYVHBwxQFBzSdR8exs4Mj2A8xN30Zn3x8P26ur8YklN/idhsEj/PziJcv38RXv30UJ6fnsX7jRtx/9724euNOTLQXYjAAkeFBykxA0E4cbNN8gMK86HByqxcVjUgEu+8Nzs71MHvKZEtpaQ0Sbq8pguiv0qh5g2YygVMtU2Rc7Gq58f3KQUxoYyKdbuQvRK0F3STDE0Src3QsuuiuuP/YM2OeZCcwGk47gxEkPBXT87NGnRYYRlzGxuaWY20Oj6Pb7Wnjg6JEocHmolw/Do4JGwTwMFCAqrCWjrCvzWB2fi4m56aFYqE5WFhZloPtKQc9SBNUEF6LB5KMRpBPGniulSh1LjJc/FWx6SmtNrjkKdcxocm8bNVB2j3B8d6SxhwCmD3JFh1HE3hPDrk+GCHh4ObIlyk3nb/6VWy8eBHjfe6toy9ccGMYhAPumah3NIXU0+3piZicgtKA3tDTQtMsx2Jqei7WrlyLpYVVNaE0k8cnDH6gU4zHJZmRk1NqnHCy3T04lO7TxSMo0rkjZTKMvNEm1Kak62KnanQEOKZxuNj8qWM6SL8XczNTsbw4Jyru2elhxKCXBkITMQu1tgyYoD+eduVYKS3lYBCzk4Qcz+l1J0D5063Z/8YFeVFV2PRkkpXNAkHyUDOV9YpDKLrlCVPKQT65ZWhV2Esoxpnmsre8ev1KmkB0pBxorH2aVzQvoOqra9ZzuulUEq/KPjediVpmVITd7Nxo8BmWlhb1vTjMaTxFaZPuJA8eFdE0iC5+a8BhCmDq1jL3Su50aXKgFZURKBnsqyiIcl/2oeLhSOM2KFdeXw8ZcSiwPo1yWHfSoxmJYg3+LqST1+XvKCD4tRpr507OJo3XBcWoc63d9tIUSKH3MBzG46SzH989/CqePv0h5uZnxHDhPTqf2RTiaja5RnVIcn1ockufXlmgNhPhczF1peGmqDEyIGpQmiNhtLH5ZksFqRDOjNspWpY8A1oTGmThcktzDcugYmDq2RZi3DQidb/SAIE3m7Q81UsUMiCxNN8qIl2oFMphnU3eM0Vcgeh4VO6SIMvQHDAK0UwjlaL+2XLfzwovV+itmrPUfxViovixRLf43t7HUtOTjY+R6Ywd0JlgFo2GeAy8+pextbUTz56/0B4EMosWDEo06Ir2vkTVhVALNTeiblTdTbKivTOahKEbzzL0WhoiyUAofHivicSo4cyMWwfKG4XU65Zj4hCkfZutUdcy9yEZWyR1rZxKayDJ+mDduLDNIj+fyybzNjta6ViTsitPBYY4yVpRfmk+rx4IYwZGDYOzOo1NOiAXiispw5iM2Q6P9uL0tGN5jScS1o555WXhSg3iz9EU3rqmRLqcS17RG1zG1es34+r1GzGD4zPPq/wQrJlNwmYyBLziqjD/cZNZa9FyjLfbRrWMb0uGmyLWG2ft4P4cP4ZM3TMP/7zuL3KtlM9pCFS1gvsyD2kst0j2C3ulhoADucizHomWYA3uvXkTV1aW4yeffxZbL1/Gv/zjfx7Pnj6OizM7mHrR27Sp5E31vWu4z7dVXcUgieapPRnXb9+Jf+/f/7uxtn51qKLT0DsHNnmtjHhlK18DkcYoyGdLNZ2lw2+0bkVPzKJdZwIIkxxD+/FGQ6ANNZqgnDj8Q7ll2Eo9uLrqiDWSJXw/aFaqSvGvDLKRWFCf0WzwjNB04a49N0/9Mi30k/xNhnmkUfBDBmmrq9Hmeghph+l4IkYRTBPca2k6NfiUiaXPNO/rQ6209v50aed6CyTR+0zqJ/tVUtp/V9NZQ0O9cP4oJN4IeklbhvRNXqeaTn5fg0y+ns/P5711k5zOD9R0a+AstokZMHKVTRdlDUoKjFAN4/Wsc1ufs/Scua9k0wmTwfR6Z3PbwdYDgVp3Pt/QurP/0xTaWIh1KrdaWHDkcopGS4OZbEhJDtgjSgbGeVXPWcK1b72vcTXLChnQEOJMAzgMI7U70PgC7ohaO6G6sp+O6B4yIjVxnayh9YhTvhghye7iurjBdtPJzqYMVz1/jm9R4/k//+P/6PL09Dz29zvx9PmLmGiPx+//wedx9961GBtnKtCLo+Pz6J5B48LpkptkOtfJ6VE8fvJtPHv2MB7cvx0/+/2fiK53uH+o4G+aKSggV1au6CF6+eJlfPfwW3XAf+snn8TtW0xpuNjwl9m4EczWxIBCRVYV0euTIXYQrza348rqusxWaJ5ebWzq14XFZVEdcULd2d2J/d09NSMUrvNzi9qQ2aSgCzHxgR+/s70ZT548jPbEID75+F7cXF+JyXGa3r4Dm6HZoZk7u4wXr3biu4fP4832YcR4O97/8JP4+NMvY2FxRajTZRiVkYtshrHiOitybi5iawnSyCULFTbXfublcbgruLgKp4Tai+JVCEU94NYFzcX8wrzoqEV3G1I10lAj6Q81jQEhoukkJ48IHFGNNzclVgc1KLidCRaIhaguZFfNz8lQCm0tiOTxaTdeb2zJgfLlq9eib/Dc+qCgkTFVj3/P78v0g/dRnHvoHkKkoO7OTknTyeTuyvp15VFiWHR4cirwCXrW0vJyzBPCPTvbiL5lPJOxHYU4FFVWm1OZdGQjoE0sswuV04mWOBEBbZkUlTmNBe1w/pPd3srWnw0NV17RHScn4vjgIL76za/jzeuNGCOPKvMWKZzQHeJSqyklWi8W9dhltKcmY3oWFBcjA7MHGHhySLTGJmJ+lvD55cZcCWoVWlr5WdB0TrSjSzN62pMpDsU5JlyYRIFAg+4xkFAxKgMXdMOe1rOGMA9CL0BhCC2epoqpHM10OdjOzU7F8sK8KOcXXZxOBzHVbil6xeoTVbq6nhyKCq0+76nIwtkWajZNrXJpG8pKIp1ZYIhulSgHiC/PLWg+NFgMWniGFbUgfTM0RzTBfT330MU5xEDsvvn2O5liMYFlv/GkjTxbYoWm48qVqzLeoHklLqWfJltNDZoNOZT9ounJnPyir/XP9aGJYggn3VxquzScSDqT0RkXorXp1jCjJpK8No2baLWpCxttLCuGQshJ0lZKM2E0OFH9xqnazeeoTlHrrpoCITw29LKLoGm4PAd8DdpXKGvsJwxRaP7kOIrGk6l/fs9yExYqIRRSx62135MwUs6lq9/YeKnILU81a5BTLAJndJZmyc246yU5WYLgil475QK6MddwIWMNlKnqQnLGxhxfdHAgvRE/nJnLsM06S54rx+7MCa2myKjPpaGaKLneJzxmrMrR712ImTJtPUX3vbaRgsoM5laJpLjwSvJEk3uYHzCHDG4qswxNjcuQDuy8OdEMq7ZNnWLD5NCAxu9V66wGZtm8uHmu/M2hKU/D4BTNMffMck3lzLock4zl4cMfZMBKfBPX74xCNZ2npb9CQw5qLY2wEc0qOhoUPfcDJCbK2cUcCuqiZCCujyiYIJoYofC6VoGXCKgQVGV7j6ByDUKb1NV07q3nR+8jjdnsvOzXlEuvpvvWeWnF5f4zZCqMUN84BDTwLsfjIXuABrOce02JxwGYmDWvE53hXN+MS9GZqLxzCvtdN51F89Q6qEbPMQswTpDdeLzpIYH7V4wcCb5Hiz4Wq9eux43bd+RgK3otztZoVlmjGgq54avhVekrR5vu392Avo0x8awPC+y3abVumLPXbPaD0fYgGUP5khWLZRaSkRCexaoTdI7n9RCzIdc2z4d0lGMebuJiy2CbZ5VrSqH4s5/+nnhm/9cf/3F8/dvfRBetuJBOD4BtaOYhcuWn8hxaRkC+K4PcCQ20uZ5XbqzH3/3DP4z1mzfkM8IAxFnAoyhxjS+MfPmvqvj3WlTTmZ9/1IiptJxq0lKD7fXr9Yp+E2MvnGvtQN5XzUb6ADUs+yHeD2tXr+kZY12KSpwDeO0BimUjG5a1fy62BteeppE9f3FxQXWx6fBmJnD2U6MwDKB+YI+sZgN6LTI2zEZh2qAnBfhQTaoYNJ/Tvu7ZmHEmZr3F+YmW1Oh/RXkMnZBt3phNXQ7Pftx0VsNZ9a7X0hBtLIdaZaAns6cMs7y0XH8i73rv/feksdcwKqVH9VmqFjct1LFwtYbcTLJ/ueGyVtN10Fs9anLOeC/KjJVkwnsSg0/qRy0Nmr6UYsBmQh6IptNjcedzipKftHybLA0H3t5BjB7X81gmQjI0Ffsv6zWQ5x652l1FCwmg4tngzAQYwhcEX1yZoZZZnNkCbjyH9Y1ZPcTN5f3W2Vhyi2yIhX76AVANyPn1T/7r/xg2XOzuH8ejR49jenYifva3v4zbd9a4PdKTdTpMR0DviEiY8oePfnTPjuPx4+/i8eNv4t6d6/GzP/hbCu6Fa//1V1/HwWEn3n3wngwiuGFQEn/729+InvjJp+/HRx/cj8UFePvoCemvewUK2FGKAhBrn8vx2Ng6iO8ePonp6fl4/72PdGgRqQJKewMnt7U1FR5Q7GTVPr8QKytXdHiycUJVld5BWqZu7O1ux9On38XF4CQ+eP9O3Li2HK1xUDjeB5s2X9uK09OLeL25Hy9e7cb27nEcHp3F9Vv34qc//dsqYnmPMWZHLqZlOjgT8aABFWqpqR0bsIXBTIN1GFxEoIXDfAXNCKig4PV0y6xN2MUW3G5CTX2Q8Hc0ckX7q2mRH6va5bPAGMmv44Hb2d7R5oH2ig0JTScGUqBctVOigaHAhIJB+Prq6orjL2ZnZTqBkRBOxb/69V+r4IfqzPSKA5mHDyMYf55JafHsjukMPmimTOvkHNkaU0D0FM6c0zOxdnU9bt69GytXr4oGdnx6Ep2zbnS6p9rg1HguL8eYil9TY97SbZWkvjSe5fzY2HqbIiZTFemJfVDonmhgdBmXrcppcuMih1Y/zroH0JT5SVEzOd6K02PTa7dev1LTqUaMgozinyIZE4SzM9NrZR0eurZTM+1oYaqVRgZlnsWGPNmCCjgtjefszJy2LyjMOCQTLUQ8yjnImbs2NWOHhyfS1xIdwgEgR8+ks9AMYhiFnbgMqUBq0t4at2Js83m/x0dHol6wIZHPuTA/Gy1ML/og2Q4phvKA4RAHFBO0KdDnPDylO6YZh5aNKVRj7JRi9kKBcp2qyBZSNyaasZtv04w9MIL668ZZOq3+ILpQ3tg0Ly5UsOCq+fD77+PouCOEbWV1xZucTCnsgEtGGQe0aMkggGUipM2wshlhR/swcaHlDZTr6PB3DJ/SpXMkA6wolQwYtP7LXAQkMB9FHwZehESKuLjOeIWs03xweRMX9TspcmVYpAM4KxgVtklDK2OxOqB9nYxA8Xsazmo62Rur6azYFIo4/i2fj/1EjqzQiRv6LuuV4ZGHSOUEaJqgm072tcOjg9je3ozT7nE23aNNhWmzOqTUbFiRJ0pkhpqbEuyGuJgiunyJCJTtvJobmVeYrkXhwKCCwVSZH3ngZOMaXafcU2VHnw2k3ZJz+trkB5bZRlKBhpLSnOKneUJDi/b/F+XYjZOLIP3kuf1R8VPXTwVIFr7VKHs3Mv1yONHPPSoHaBWuXsMIydBT166GtCineiPWWGomnwio0d1hPAPXiaW2sbEVX/32W8lDrq5dU/N/hvMiVzvdF2kkVfijzVV8inWdzbqn9rkwio6mkzWE+3S5jGujSAqt57KFLGTeL4Vy6qDKZMT9U4XCegAxbNeSfl76W/Zy7ScZXSXa5kUTu2FN85CJUFOPbJ+yH6VyTtQmDWFUxCbaKa1YDttUp7DnUzHo7M7BsfS+/kEZh37q4GAvzrodPfuO7kjYvAEE1enKE0DDDeXIst+oXNXAEe3+xVgrbty5Fzfv3BUljvND6x5vANY8n9kwY8p+XFh6XdZnfxvVHLaKw6azHIKroTKFrqh0I/9iWG6MdJyJ/BTlW+6iro+cF4irup3bWfs0TnouMudRGlQNc1oaesg+r4VsBcZd388Nfwdb6/AgPvv447h+9Ur8+pe/jD//sz+L7Y1Xeu60p4JEl5FePufl++B9dDxaMDhEr23F5cR4LK9diT/8e38vrt+65YzajMryR/UIOueUWRlU0zmcaegrK8Yk72mzL+Q/Hv6/9xGZY+L+fNqNjdebMhJCz0vTiCyMn5JEtMhXvhYzc7NaR2J/nJ9L0kDty/Ois1Iu0ucejvDcYIZIpvVZV3pGJCtuiDyowoWe9QywQOPJNdb+C1gAm+nwUEM+rhlGQmpMpSXOQVZS8NXsC+UaOqkzGCFaSHtPAYOaDOazVkPI1EqWoWY1U7WvGi0s9N5LrlDSki1YWgZT0VEv+VX6Vmo619fj3t27qj1xl609hs9l/w6jt2b5mKXhGsf1LQ7fRbkXbVl693MNNYg2Yz2TvUmRX2eu9oIcdAI60NDbuDIp5UI8jXqOtdjjnMWZIXj5vdMrxnyRhkY7OlQquqsGGNoIGIYOzc0wigTldNNpo07RyycxSyRDPiTdaoaI1CLGSoZNJw2nhq9pxNZ4CaQsItFunT0VTVXMnn/yj//B5WAwFts7NHXfx8xMK37+d34Sd+7AZadY5qbRdAL7U6jSnVM4I9Y9iufPHsarV0/inQe34/NPoMwu66H469/8dbx8sRnvvvte3L1zN6bb01roDx89jO+//yaWl+fiy88/jFs3V5umszXGzU+6WsYXDC7YsieFMv7q19/G4eFpfP7Zl3H95nU5sULTubJ6JY5PTuLFi5dyZaVowrEOXUprnDgTH8ogncobvbyIzvFhvHjxfXSOd+Pe3fW4ujYf46CcupGyXonBxUR0jgexu38S+we9OOpgltGLxeW1+OSzL2NpZVU3FBMhNZepobTxR6J+daimTtBScdYZGZw+wJkgQfdEOF9UNk+/LQY2OpDmEMlr4XBTSLm0ZkPtZD3wpkYQAAAgAElEQVR8Ps8N5WthNTk7CNQ7sbe7K2odzdPB3oGoiccHR3qYaUJAH3l4aDrRDiwt20EUiiGLkp+YOf32t1/FL375V7G/f6ByCbSLBotpubI3QT2nCHOfFWqliJdymZwwXZjPMUNzM8E0vBXXbuLMdzfaNLjkLqEnOOvqIOVrZ5cWdUDwOi4as/HMybFcAXMyxSbCQ11FGQ++i3I2Yk9oML+Qm3A2nSGqopGcxlwid0kaBTeQXRUIaHV7p6fx9W9+E69fPI9xHlAaj3SvpekEAQPlVOEPXzvNaWbmZhRRg0RTIvZsTGxM4p6Dwg9KMzRTrZwxmtS2Gk5+ovEEudvbs1OdaM5Cfsl2nEmN3owmY+gxQDIbip7QkkHG2SzIFdQOdr42c1NQZNFuYmcki4M470EFP43zs440wUz0pybaSdMlbmdaDaebTd2JoeFHGXCUdkMmEqYqKn+1FbpO6LUZIE21Z6XnnBg3tTLn494gRTH1ZB/Kz+PHT1QIr11d01qtHM2JcWKd5hQOf3X9urR1GDBBsfW5nxmSooDarMM0JGe28lU8Y8urKzokGLhUWWYEwqgXh6sbveGET66Y+TWlt5B+AqdvxegYdWHAwwFpureLWEXtsI4kBywN5bCwMf3Mpjk/jjJR8ZJaih83nUIJ09WPJg/KFOuZP6MA47OK4l4RKolCMUTi+/D8yQU09d+4kLNPcdhy3TgTzs9PszjNxgkkAZo91L/cGxvIKyk/FEjSmmR8kyMrUgujAWTlfw2jNShe2E+ggmEUJbQniwU3fB7QaS+oqB4mycn+cJNuChQ/2JctXbBOM2+eJ8jNoeq7L8Oecg2GLVFNXBa1o02nol7ye4jyTRGTOvQqdkpWYYpaRY8M0RM3UcP9rjTr+pRF4StH16Ly5n4o2ndR3rIpNb27SjHM7y7Edvn2m+9ibGwibt64LYMS7V9lvJbmTyfHJ3GGJIQBBk1nDVuQCGShqUFCz0ZCnMcarI345eg8S3rvEOnNwrd/bjZB7hNmCzS2QbkXVANkhMFoJ/epmk6bm1QmoAcb1rTpdbXB10RI1VT++5JbcB54SFSO0AwPxRZQfmfSzHIgrIKyeVYmrB80eBnjDOhPO3F8eCBqm2I8aIyLeNkU3UY5QTu13hjtJ6KCEyUDRxhGk9Nz8e4HH4teS2SZ4RXnkLD3I70pqqAdaIca3obCONIe/q6GU6h/DgzLlKZptt4GQ5tGdJSeq++jzS8NjYTygAJb++czyK7qzhe3c3axk4QmZdYiPhBvDnaVGb80v6BoLtYWfgFc44O9vbgDXfLdB3Gwuxd/8Wf/Nr769V/F0cFBUqFRqBkR8/f03qmBVA6VxZCQkVAr+mOXkvj8B3/0R6pDlBdu2kQ2mIkR15mdCFo1T56rZFOUemvvM+zL3pu112cmtGnMHqN41mh66MvnjksBheTnyUlXvgvUb5yzaC4FAHT95zB/bly/Hrdv31Hdxf4pAyIAAc2faC7CUqrzc0WoMCjh61wXXUjXyfu0b4j177VmaOJBWg8PDrQfL2P+tmTzN5/faaiWqJ8d1fPzUvPAYpHjvestP8FDsL++jymcHszoXCwks74+mTG1e402o1zHOhM5y7jGltsxKDvTo8K15YxbXl62t4ZAgLZqpRp68plYE3xvDemp07TP+L1xP2qYW2coNdNUe1L1FAgy1xZUw2wQR335uia4RAwAu2A2ncp3l5MtH3DYcKrplNQn9zoNXf1efBFrBOdraiM5D7md+evv0zhqn7OH9RzRJq+SirOiCZaFkZz9m2xOLUo+CsNHyyjKuVZZ5mX2ph7Fg27fk3qffpvWsI7F2P/43/xDWVfsbO8pE3N6ejx+/rd/EvfuX9MU+/TsPDonFGNMqCga+GDmGR8e7MSL549i0O/Exx+9G/fu3BCt7uT4KL7+6pv45tvHQhs//eQTIRAckFgu/+Y3fxWnp/vxxRcfxPvv3o7pNsiOkc5mw9VBCZe/HeeDidjdP41f/+rbePT9Vty5cz0++/yTWFpBu+UH9fHjx7G7txerVwg7XrB5wTjuty5iMRHSg3p1TZojJgj7e5txdLQVa6vzsbyILhM4mweFB20y+v3xOOqg4UNLgQMsRBmcMK8ovmUKAfcYLryelkkMnIJ4UR1yGid9ic6GdFnN54yiEpOGboeYDbtkglDBo3dwMQ+xm87ixXu67UxDCkDFpmTTqcnw6ACz0QyN0KxEb4VWdyjkGbdRml6oifwZqxU0gyxJmiJQBJpPGY3MGTnzonSu66vXm/EXv/hLaeoYNijHlSKLyJjUpllbZ5oVVvw0sTzgU2Q90nDOzca86ItTcucDkV7HFGpxSVz7C1vOCZq39qItZ1tr2cqdMo0oauKf0/GGkphNuDZ2UaTOS+Tk6TZNpxn6jkzJe9TQ6pIqwfWncHFmWE/3ilzLb3/723j57Kn0nBpJjyCdNJ041ypnjQd+MFDDRHM0NZso5uVAZh3SIKgB4QG3TpD1vLR8JSbbmFYx+TXnnp88I8enp/F6c0uu0oqqUcM5Fcsg/QsLWiscPK83XsfBwX7TMPAci1q7uCC0koENGyg/oHu0QR/hFPR70hkxubP22qHFyphlmjy4UG7awty84i6UX5kDdU96kzKTB20V2rreUEumoYhau3fcOY4N5cfuy0RoaWlF09iiJaJFgwbCOhBlb3w8tt5si/VAEwWrgusl91PQu3HW8nzcun07bt68FZPTsxmVYsMyDm00QhyocgU8dQg594sik2sEur5+A1fsjLapw69pRtwUeZiRmq+KVRgZ9ujeCJ0jYonn0BozdDU6oEQn87XSRD8jTqoo9Dk9bDytU0oTgETv3EwM87P4PQg7n0+HpNB2NBdG4ChgKKStMzHFVvtnmvqY/uiml7/X0AddpK4vTAD02TZKc34o+r7MOk40UCBVDoeq86iQotFJv0r/NJ1opt+pyyrNWTUMRu2MZnMNKGjsAm1UzEWvi+2KreLP9HkKjVShNXT0Ne1xSGHWazRNsrGNolK7TSmX2GHTWd+j8tN0PiksOzW50vFUJFa6jnPXE/WUHEANVDJbMk7FDVQheKnVT9tFDTdykWjf0gV3RVyGVKVvky4zG2RnQHrAxrp9/Xozfnj0xMwAnJ6nZ3XuOGuZ530Q592esngp/Cla0H1qrWYxzZBQ6LVieS6SLTOfjZC85rRu3FQpnNeFmIxI8pwT4m25RrNXpClNIZLqZxIZMWtgqC0q9ot1wV4n1jIhLzDSX/Q/N6pGGL22jKwLJdSjZv8KrpP2fcVJ+TOX0VT96jhpOw5nOoj7rj4GMMcyEqK+8LNkCm5+wqRlm93A/bdmKzVRanCJxQoZOs4vr8aD9z+MFWoqOZlnAFU2nmo6VWv4bJSeuL7T32gYm78aKendMNpcz7UD99MIebmLjv674e/rW3lekCiHshoZcHW1b5DtPj2ND4WLZtENK68z9yFRQzMPdmdvN3aPDpS3ury4qME2mjTOHPad3e1tybq+/OQTnce/+cu/jL/4s38TG69BCcu7AYptGjWKvp6DaiFYl/aLINN3Yjz6YxFzS4vxH/7RH8Wd+/f1vLiuz/i2GlbkFau9qaHXjpKmG02nm8ky3nKMiJ8Du+rmvZKs6yKO8Vh5/krsA6cbMOwmcQAjzGPpMW/cuKXrqqbz6FgReOvX1+OdBw+0n/BsUuspGSEH6qwrsjZZ95h6cu0rZsn0Wsx3TDdWxEruLLxPhi3UdwwBuP4L2bhRa9iXIWVIacJWRjcyklFUnBkpeqbLaTW19M0Zl3RynsFqpcR8GhnS1R6r4VzSYod/5vVUHgXUxnx/zjnqXQbrOzvbWse49yLJq7MP8Ibnm3+zjivwzIwZQO223Hw5B2uYy5lJ88q1RwvLWco1xg3YTSfxbpZbyGxMDq5+X1NTk5J1cG6aRXCpWrbdNiMSfwajmzYRot5yw2mWRmmDRcDX+pINmrfLlOSYrWV38hqBWKIEU8CReEhViv1ihgTO13Y3p77Xa4iZBFvAFNv6qT2hZCbZeHoPNlvJbKThPmvWRcqs/of/6j+9HB+bUJH39ddfx+TEZfz+H3wa7717S2YnRJYcn8ApZxpK42ma6NnZSWxuvoid7VexujIbn378XlxZXlRxioslIdPffPNE+quPPvgw3nn3gW4mFL+//uu/it3djfjkkwfxwbt3Ym4WKLwf45dMZOphZMPi/yaj12/FwVEvvv7qh/jm6xcxO9uOz7/4NN597x3RtZgGUXQC9d+7f1eHmBClS2gH/djZ3o1XL6F9dePOnVtx//7tWFqajX6fIPuDmJttxcwUh0BaEquYn4hebzwODsk7giLJ1II4j0UhnYtLa9GagC4qBaEKLrsLDi2fJ8dTL6ADwHoC10o+0NgQT487mhqzCbpgT11IujiqDUoLdzclPhxptqS1XFgYNp2NQUseyNmAlWqfBVRTCfS2+wcHuldn6A3P7FJII0UDzUYC/34aCmiGNWMmBFosfIaXGm9pI/z22+/j//vzP49nT5+pgWVD9RdYp1UB0LjW8n4xdVm7di1WVpcb5HN6blYZY2gSDzqdWF69EqvXrup7QHfxJkhEiiNDxjBJQvdVlLN06W0oadnsuFjzoVtaKrkrQqloqAFD/ZxrlCTRSM9ZDpguAtkrKV6UFXjR1yF3cd6L777+Op4/fhwt7oHE195ooIq56ewJxZNrMEY/E5Nx/ebNWFxeVtEAjQ00l82M+yRKL6wGTHkwx1laVVPOtFtgKmuUGfpFCOVHX9s5PTWlMMaEWEF/oXlgvaAH2dratNGPGgk2U3I05+RSSzEGz7+oT6xXzC86h/sOjR6cx8T4ZczMTP3/bL3Jj2Vpkt1nPj6f5yHmyMiYMiOnqmJ3S4QICOCCAgnuCImkBEhLigK50kokRAEUtNBW2nCrP0FrAZTYVDdrrq6szIzMiMyYB59nfz77k37nmN33skgveEWEp7u/++79PvvMjh07J6bGR2MI717eC8h7/6BEWrBekR9Wz0yUDg8NepgGV8WEDxHTqwAfhkaG1QXY2duRyvXuzp6LzilTgEypIVlHfAlhKYpOgveQuryv37zW/gbQmEC4hIIUytsgdhVjotNcv3EzJqdnom9wSOg1NGTuHckQXVtAFOIFXWx+F8+KwMmc6C067wgJyXPK3aj6sD+i/ch8KNW8hZHJhqaS+xbaEg9XzzpcdEJF5rkBOKj7mmuzQKaypaj9X51fzSOlgnOtb3f5THsRZSpnPDVLnSIUKkZPTpTAqPDVzPugYgk0duhBRRWtDgb/5r/TueLA9iykkyZRzYd8yMorrhFJ4Qjzvap5GyP7XR9ddVKSVtt0S3IeVBBnDx2y5mW9TpPJkd2SWlvdwtNPSVhuj82IVaoTFZbIBTvQc5SKHyXukqiuacT5M0mdNjusezDr/ZR9TRaqVfDUe+ilwBa9Tx2ppiKoVmDXDsAd7aT8VkGTMa/pkPQktllpGsHukfOv4obXs3qtZ2uTMaW1+/bt+3j58nWMjXo0BSBKIFsKN12eGmRiz7NfynZKlNsTzpBT5SQk57KJujjXnhkFwCDZrEHVjMcdYmsjnOfZQeJQ2bBwcV7T1aXKrKr+yCzLyXt3dqiAQncevSZ5HyTV7OkaVRH9L32aKTol6dMUnvmqKXjC18v6qnyey3LrUvNwXHcpHKc/pK4TAAkQFlALYaWuPUKBH4UUK0nLTqeo/WKzeW4KIFxjARedmJ1fjmu3P4ipmVkV7XQlSqjKHU5TbD0/ZpG6vBSDqz1FaG8cy4o7l0oCYAUYFphR1FJVlQXNNgu42YJVdFY3BrXprc0tdYxQqgbo1P1HAyHnuYk/sCgsTjNgQB4m1t5unFyex63bt+R167lONDDcCTs6PJCn+MN7d2N5YSHevXoZf/lv/zy+f/pE61SxhVGepDzbLiWp9T1FJ6BVB//jgX6JJv6tv/N34vbduy6NE6zxoZX5Vb7txCgydjQwgv+SxVNVBCre8pwoEMu5SVLeNdZ1GTvbO/Hy5RvNdTLDyV6liCReq+gcH5ePJmsDhs8O9nfv36tYunv3ruKrwNSc7Vfel57o/G5i08wMTRvwcce/sxN38vlZgfsCRgw6aB1rVIMxnQMVWuSHjJ1QnIl+mk0VK1vTROoy9Li3to1CfM2FUlf0rAtaNJT6LJ4MAPn+9DZUvIS7cd2hwP8WXTv1RKq7yPva2t5Uwfz+3Vvlu6K3+iE1I2vKiaamtEaLQUQ+AVOK3FUx/5z7cGwF/VyLRVGmeETZn/NRegGspwSe1SiCRcj8cG5LGUQC8MvWiTXJtXBVLjhllcIYmGY6ewrOjHn2cnEfX2V6AhkwJKrg9N2uGICIJkBEzbdb9wD2GAKtLneZYU52UXatXXTSj+npdEot3IWptChUqBowbK61yZPynCM+/c//9B924IzTDXzy5El0LqGv3o3PPrsXk5Pj0T46jcM27X3opqjc8YjOY39vO969exlnp/vxwe2rce/DmzGC9+DJqegOG+vb8e79Zrx/vx5TkxNx584HUrKlEn78+A+xvvE2Pnr4QTx8cDsmxgejr3OqgXs6kCIQW4cuLjpDcXTaidX1/fjm6+/j/budmJ6eiAcP7seNmzeUgK+trauAomVOIQNawWIALOUenRyfxft3a/Hm7VshEQ8/uhcP7t+O4WESsoNotUKG90IhK2GLgTg5HYjtrdPY3MGXrRVDLZRb52J6ZlH+n/39cKCNtEOnkbH6YKlymaft2Q3m4EsqvCuqAqp0uLcvJIvZwCo6ZRSr2SOLYQgBpiOTdIWiwavTOYk4xqg2vOkJPVCm1mNXfUtoUB7YbEJUfPFmI4iLBpE2H2xoqddCA9AG8fWoEysbF/Gi7FPXPxgbW1vxy1/+Kv7qr76M7a3tH6lVsXEtDOJZVZJbaBmLS8tx9dpVdVIlVCGaUF9s7+2pEMDeYn5xUQUC6KPnVhKNFL3SQbHoOEpolZ/kLJYaHU7INf6fAZG3D8KjwXtV89174ttXZtKmAoieq8TXVBFWJQfhUftQ/21keEhF5/fffRevnj1Tp1NMfigV2bXBMoU1iXqtCtATJMsH4tqNWyq+IQ8cn51qblXrNmkaFOmaa0EUa4SBfYsFiWLPD2FDg5jQYTtW1tZSYMDdDfYCli4cHiSEzHEwj1H0EQoEDp2ZqckU9/Xaz9XmAwa67c62qOjytzo6lIfc7MxUDPb1aRZ5uH8wZqenZb1Ct7IM50luPECewmAN+uVugsRMUiV5WN3uloq9ra3NWF1dkULw4KCpxWO896Ta8NzlJ0U3d3RE1HI67O9WVtSpZe6QNVZF58AA1j2o187H1WvXY3puXkIRKCPvHx6qO0wXuLo1FJWipDKzem7BGjqdtz+4rfnBxoqggJfsSqjozNm2Kjptg/LvF51F8Yfux82g81nCGEVBGRLybWqoEl4ofbm/G2P6TIbsLdlI4OQz9AWWpYPf06mpaenXqRhwcKDX4aBlf5eSZCXruSQaER2+zvfaUxMvTQAwe42xpoTaa8vU3I1V7NwV9TXq+ElacxOtGtXVytVSgzPre/s25vxeikQ5EUlV2BwlcO5h24xKYEQRy693O66OlYXK6n1UjMiCvwphJTMlAJRFYtFrqwjm8NfXcp6Wd2lxpyxOSy6/keLPUlNNyewgpThQk8KrEWhwxdQ1b6dumZpAjMNetwRQgpxiQnWD9XO2ZlLnppk5dfHPPDJF54vnrzSWMjU1IwEw1jRAJEqhZ5jSA5SglC1FRhdJp8dnUpImOQbggaZ4hL0FXYPRMVlswU6hEBIEkNZgMnjt8YMlUQEMlMVC3q+GplgslLo5DfXW+8PPugtuVAfcIxjETLMZ2NdKijMxMpWPbMrrlOTK4KzXsJK5zAm6Al0wGk41uy86/CkK9Aeiqatolvo3lM76neeBbZqBGezEkqVTCsJaCmaQ6VNrPYvOXFfEe1T6+XPx6rW4duO2/MLxsTZJ3xS5Ko5ER04mUDelVw+rAV9/VGQ2UaNLO6ZI11nVh+oos3jdjqmZBFmYpl4CdL76nspFPLN9Hlvb9lEGtELEhbNJqqEStsv59KR0khMQw6WIvrOjOA3tdX5hTkDIOR087G9IrPGdJW85OY47t27GvQ8/jJPDg/jFX/5F/PbXv47dnW0LCcl33LOEGulI5oVjrNWhBWjrs1+WSP/Z3/27cef+Xd1j2fywJrJz3ntPHYZ77k2K7PHtA6kq6vvhj4oT9TMGypMC3cHX/Dw21jelsUJDZXdvX8JCbGrieNmlLC9fFXDKuQeYuLuzG3PzcyqQmGHng0JVbCRhQQhjuliiAKIw4j/oTIMBB3CE6wNaCC3YRORO6QlMB0yx4EyCk9L/4NyYnhLIq05n0iers6cuHwVDdgsteJfq5/m6vXmZ7k0WaBXHVaA2oInvYQ/+9yNiXz0HXoNCmGfKfedP8hcElBjFkc/68ZGFAVMEx4JzVqmn4ORFYAFylpOXc08B8Qs45TotzOcxAoot5c0IfAq4RbDOQnXV3LC4Ka4OadWFMi3cNfLIEUbrYEIlaIs3Z3U7qYmy01n3peJ3UWvFaHHy1jBNquhk6dV4iYGeGhEwrVrWZBLrsqCchLMyd3BsTdZiCQnV2QGAUvGzURDPojPHIxp9Gb+Qz/9/+U/+q04NKT979kNsbb6XsM6f/dlnMT8/o0V72MbbhwLQSS8zXRvr71V0Tk+1RK29ujQnC46j/bYOoMP9dhwcnGnOjOKGxIoicXp6Ml6+/CE2N9/Fxx/diQf3b2Wn8zIGuFD50tDx5CAYjPPLAannPn/5XnTds7NOfPDBHZmPWz7/TKiP/HXocGbbGyqjTMixAaFYPusTrQCUY3FxNv70Tz+PxQUsT9iACN8QQM17dsFLF495sbPY2DyJyz78IxdiZm45RsdnYmgYiq59IilsrFpn3x0erFr26RMniXRoaDVbmMUNND7uDQUKCN/IsDudpepWlAKjY3Cl3VEB3eKjF2nyYrQha+1EcfhzML9JZPyNWkjMzUHXIAhx0CmgyduIjYowkumrmjfSocm/PUdXhScvyL0mQP7q17+O5y9eWA1THlsewmZzW9msXzN6zF/RlSZxnZ6bUWFE94/iaXt3N4ZGWnHj1u2YWVioE8JJl4pfaHR4vvV0OrPTUUGvea+gXlncVAe0vIM4ULuzQCmtnkgR96fm5RzhjOKAkoNwHRzsSYQJ8Z0xCpHT03jxw/fx7LsnEtYRUSxnh0S5ROpd9FoKGdBEAlR/LC0tx+KVKyqsj7ID2j7Gh8zdr+mpaR9SSqicHPLs6XbKDzYiTs8vY2//QAc6BwZfo2vGnBv0XdaNZiQRq0qqkTtWwzE3Oy3EmQLS4iVeOrbbgDp3HOfH+Hu5E94+3A+GdUcoNlgvp2cxNTGlORvWr/dOCk2IR8eBlgqlRZvJA6QEXkS7lmrqaBy23Y1dX19T0QnliOSXBETzRSosGHhvKfhDjQE9Zf2hyLzLvGq/v96dfyNph6Y7E8tXrsYkIlQDg3FwfBztY8/Z9iJ1IHxSeCW2JBWaohOAZGRsXHvQNZNVkPWO9UxKvMdopIsZUEX7/lqtEF9WI8IK5iTunY4BJv0+xx7NkOSME3uvZoFKIl0lVJPEpPfcHx3OleT0Um2r08ka5BAu3zv2FvMtgFdNgZOdUiWx6jj5efK+SQrn5+f0XITUysopBWGy21kzke6GuttYoFdRpQ0QFUpbKq8NM7SZJfIecHzSPWo6nF2Izflgt4OpLlKttaYcSfAp34eQWQm0ed2akeoZSX0kW6I6ii5KvQ7JJSlc7M9adjU9nbOk8KmzKNl8syvcoXX30sqZJeiT+EwPEFZ7pEmI89g2rdTPRawFxfhuu9PNuizE8u9Nd1nJSdGPncGxp6DXvn79Jp5894PVeLFq0tlpMJJxAXmOIt41MBSjKFEmWHLcbsuHe2/vIGZm5tQRYBb0kASW7vn4uEBDdeOMULiIl1qozxPnS9Ddq9PpPVTHmWdmS8TGhLJa443KswSd8hll7Of1lfzmHD97mqS9KbpTL0GWQ5ojVDac9zYBxxx+LdaAZ7dPRTfmeynIj4/aYr9wPiDEpoIofw7A2Z0MaMR9YhE0Iillo6O16hlIRoxUrLE+E7QjfJyc8fV+eXQuXbsuXQNm+mFtiJUASJ0Ai1gA/DvvK/HZIcMAlTezZ4ers+81VDG8IwCZsRvO8IWFRcdhxS4nxt2Esn7GRXr3w/uCe0LRiWsA4Noss4BTUwLqFROSws+DMsUf395Z/SYskchPKDplD8f4EjP5AIWMeHBWs28vzmJ5fiEe3r8brYEBaSz82z//N7KD46zSqmdda70no6FHvRYhofIAl//38FD8rb/9t+OD+/eUd4hx5QCYOVVPodnsse4cnAqlfG/2cK1OU9eP0u/d3Xg3E/m/ARX6a2sb8cMPz+Lp0x/i3fuVaLfRybhUMcX4A4XR4uKSKOx4a/uMsNozMRx2lIDGY890akZxaNB6BUn11IpLlonAcL4XkaYcV1DDoXIixgQklnPhXO0Aq8JzFZ1cDzlcCZt1cxazbKoIBNB0jkEB6zje2+2tZkqtH4HW6tg5NhZThDNYeW0BT39UlKpjLk/mVo414DkJxXZfFNu19TULBI6QR7gwpfDj3lJAM1oGGEtDhs4o8YL8ASFNfqc86zU2kTmzxPncLabxRGEpILnl2c1yWKBOoaiVWJCaU5z/FwJrWfP4dbrTWSJBnuuk+GSt5yJp2Bi+dxZCLFDEcc2ArW8PV2XWnOfbGTOA7eEcR8CqqNEDiiMAR2Vp5ZlOQr+/T0T0ZIbomMpRiqLS8jUYcQbFU9FX1+i1X7hM37/4x/+gw4FDwvrq9ct49fJpXL0yG3/jb/wsbl6/IkrK8THFG0iuK+GD/b14++ZF7GyvxfXriyQp+k8AACAASURBVPHw4d2YnhyTX+H25pbMbE+OSayHJM7BA9xc3xBysnxlKQ4OduPgYCseffxh3L+HYAEm2wRAfkYuMemBNxBnF/2xuX0Y3z19Gc+fv5fM86NHj2SnwBwhM5v47aCwSrHDMDWIvpNB35jzMw5ODOXb8fLFc4l4/Oxnj+LeXQaumWc6l20L4kgG6e2XeNjui42t89jZuYz+wcmYml2KmfnlGG6NR1+fu5yDAwzAo7wGyp/BOFE1qAn2nHKn011PexbyEJlNwCeTv9PVKl9MJ9ddVUUVndk1axLQTogCS/CWNYYjiIN4JjIC2QRk1NHd7erxNnnmsv/ASBc6IYqg4nmbYy4LC82q2g9Ti1a/u/zWQMJBpxFmOoxvHj+OX//2t1LHpeMk/8w0ZbfPXp/mDOcX5rUCmZkDyWfRg5gQxNhIC8vLcePWLSUrej3RhUpNDIU5xHQ891rvtUuz7Tn4quhMakZ1kUSvpQCjC5VBt0Ei89x1l9Mm1STWJOzMvO7v7yoxIvDQwRcF7ew0nlN0fvudEo0B7cjynHUieiJTZs90muJ4aZrx8pUYHBmJ00S2qwNLktBYnigxNprNflLhqaDdHydnllKHvoSSJOuGa4OGpBmF42OxAI7bhwIsCJYcJlhHQIfFZ1TertkF1yyRZjKYez2Ns5NjzXkCUFCEDg+hBM1+xY5kOCbHJrVWGsEczfGwFruzUE6CjagpSNY8DdeadjzQdinm36++i82NdQV7UsupyWkdoJWckyAz29oIUI2N6aB8LxugPa0xGAC6JiUzFJ0oaE6pc47FAMH1WH6WPjRyy3vuS51Oi1gQR9h3num8qmt1UK9jsTvj1+10poiPVO4ceLn2piNWlX0d+EmX1xxXChUQg3j+Yglgzp0JTJa4PYl4BvM6YQptzNngmnmz4q47DhSaLjqhErvzyTonESybFCUN8mZLywp1KJPiKK+1lkQooHBzaBKvTHVOnzHNLGZCI6VzA3puTDr+ddVTq/DMLt6PlAlzvlU0SI9dFLm55od6T7MClpTWNLlvUbBc1hQwpcSnBJfqGZQNUN5PXq9ER6pDqmS+SZZ8KPN6+l0qLkt1NoGJsg7ImKOOdX5PxReBcqkw3kWw/fOaNUsKardXUqyWUtitDkCvZ1z2sXo6Bw0a2dMdTnqI1jxUvidPvtccGX/f3d0XWDDEPkXZmLnt0bGYmZgUQwLAjRhwenwaKyvvFSPGRydUdAJk0IWh8JRqJvE/0XQWB+dCHxR4iR3keL2KTvu8KSEq24Rce1Xm1HhKU9wUQ6OsirTGbF2i7hVAGiBaWkZZuTxnOBNcqfmoUpDOccNucVq0tbQ/0O/QGXIR0I4pOtt0O4+ZkcYjvGDCjkA9dTkHmdtCSIoxnK7fareFbTDJM51pmSKAwOwWRB0RkVtcvhpTc/OabeffRVGmwKagt1Kx6YvQINmbHrPgTqRqbu/+UFLoZNVFpWnOgH+Izw0Pj8bVq1dcXKh7ZIDbV+h9ZTpds8K6j0aWXaXuiZiKgWjWTRUcle84Me2TCMvi0mJMjI2p6KWJQeGn7hsz3KKOej6X18WWi6KSNfnh7VsxMzkZK2/fxv/zr/91fPv111bplEjbhe270CpIVoM6b9B00+OUwoz8IoYG4z/9m38zHjz6WAWouHdZFTWxIHP68pwUZJjMluq81whAWVr53vrMUZxVAWWRMHeV3NF+/34lnj17Hl9/8632JAKBxCKKIhiDfJI/SLle2gPWCKBgrWchLROxD0ZUpJIvGuz02E+BOnXd9j7G7op7zVgVzhJd/0fApyo6pd9xehpj6HGkwGSprKsYESBgKxbWDMwrijzvPakb6FlrdjdZZ3UmpHNSVk3KYBtWimJyglTNTfyjTnMj2JOe9rwOe5/inFEBAHQ+2Bd81tlCUUzByHWTzwJ20BRCbJM1q05tMu7E/CK2JUCtMSrWWYQKTluusK5QtW5J02ZpeUliWLwG5+bpGarxlzE2PhJjE2Oa6XTB2S06Ra1V0Zl8hsw/muKSuWsJLXIvDdz53O9aLYnjImHTnM9WHPSzzKrVjSTtIueVgFtSmldMhjKaYGw2EUo8sZT7S4hN4os1g1rU26b4TdDmX/zjf9ixwIkpEM+ffRdjY/3xH/3Zp1Kk5WKhp54cW9WV1ycYra68UYfwzp3rceP6FR1OFJzraxtxgKDJJV0pBDKGlbysr61LbVYzX5oDOo9PPrkb9+/ejNERAiFIKtLWpdpESAP16cTK2k588/hZrKzsxM2bV+PBw3uxtbUrpb3Jyel49MknQuFI6EmwWWBWxKMYHJLk9FGbILoRr169VBD8FMuWh3dieJgiDalje4WKh46v1kXE/t5lbG134vBoIIZH5mJ24UpMTs850AcIKnNPQyoYleTKyNVdM2azOBw14ksBo26nZ7a0kS87KjpZ1CxUPA1roJliqpCdyie9MXJGS95H9rhiM49NjBtfzLmlhpbXm+AWMtzMyYSSaigVQmiPmJ9gHhNOvwsugnNRIAuVtyJkFp2I2aDMemL0bG1jI379m9/Gs2fPXAAJZbbyF0UCMRu/xBs3b0Yr/RXbx0eia7DN8OCcnZsXesYcEImKi03+NL1W64dPOrEyG8/EKyXoG4pcBiIroCUNV8muk3sFvxyWlt9aokYeR7PKG+9ZxbHmlRBIwsf0XLRjOpFlFcK8zstnz+P7x4/jApN6irhE6IRY0zWjwwlF7Yy9dKyu49T0TCwsLUdrfEyHGh5hOthSAISOrg6JPNCraOP3cDBxbTARmD90F9OBYXRkRJQQAgnUGhBMC2ikiIUQ9yEXj3jZWdIjkf4SxLFYECJJqNUxjwNChjo1og1SZ1M3O2l/ZXSd15rjw6Jq1HvKqsOetmldgcLu2Ch7aDgODvdiZeVdbIOKH+wLNBoHeRyl02mAQSqqwyM2Fed9jo7poFxZXVXRye3j8HBnPb0f07N0bmFB/p90A051X3uuLYfmTa/NZ5YWCcytLF+95kO7KRbTVicTxF4hIR/oLjiFM6q75MKgBGaasjUFhxp6oJ4/VDD2YFet1PvPyLC7co4jDa2rlAJ7JOqdDtK5NtVbVEmS5lSGlbjHUVvPkKJTCrA551IFmaiHuX/cbe4XYIEtDX6eOgz7OjmrAqsB2rsBM4sKWLRLLIwUWilBjyp4ClAw6t/1a3Ry0RWJ0T7IfV3JXPdnqwD7cUehAZPyuf2o46CveRawhHacR5pOVCBVUbvlWZhUSz/RmgE0lbw8HNXQq05rFivVPpWYzZmsyLU2BJ5wfiQVzEW0C3YXuGkLpQ5hXl0WCV5DTsgq7nmupwr+nmvM71Snpn6s6a5byVZWYts78e7tSnz11TexsrIawygaj42IMoZI4Diey8MtFaLQGlGvdQFvpH+0ZZEp3h92aySmUmClcKqOETF5cDj6UxCOWCtgRGqtSS0VPcvFU12uZ3sLaMk5/J5zTQyeBBZgGYntMGgLBNtXpZx/dbfL5FzJVbJdcoayxi6ajmh2xcvntoSVLgERAOaPsLLY9xlxAVOL4SDTa+XVLSsEaIuAdt7XpRfQoFgJHDtO+FOdyyw6ETkbao0JqGyhzE83ZWQsBlBDVoLtojMJ7TrfGVeg4BRlMIvRLjhTK8h2VvJJTNCH50k+SGcI0I5OZwm6aVWVUIiCjAEXf3ShkW5R4DWiJmqJe2UC7GvqUvL5eUBGrndhbk6AOJZuPLua+aTwFICLAFofAN2ACkqKztvXr0ts6KTdjp//xV/Gb375S2kSBF1A+XVaJM/Ktdh0eeZXz4JCIf06Lwf646//jf8kHn3+eQyOtFJgpQvq2488WRpFx894Qu6jdZLK2N7Lzu8Ffqgz5hjOh5gtiCLJeoyxrrN49epNvHjxMp6/eBXfPfle7gCosOMgsLiwKLonRafju/UmSPjFTuhcxtbmttwciPXE9uvXr6v45MMUXXK2pFdS1kATzbOBewMQplheM52sSZ0bpvdSwAEqSbCHEa8x3AecZ1UHkEJEoG5fnwALXl+FrkQb3Vjh+j06kuCsuo6NlH8XeOoRyLMfcqImXQS4+VrtK96D4mqKiB2f4DXuURDHVXfWqzNoUUojYNI5OT6ScBJNAhXI6CDk7DY51/EReZXjlZXXYU0ZhOUchU0GbZZcCyDuypUrcfPmTfndA9x2+i7V8YSK2xq1Hoz9OavopNhzp1PncGkb5BZzISoliEZZ2ecl6zTtVBKiFthSvrpagwBBXe/QYi8alyKGQEl2TG5GELgEErq856VULhaSOpt8L+uP9ehxNH2vztck43D+/PN/9Pc7iP1wKBydHserl6AqO/HJozvx2aN7MZyJ69kJSDnI2XG8fv1Camw3bnITr8To6LCGuelwoYJLl7O/zyIfdLwIEvgLra6uyR/ysu88JidG4rNP78e9ezdibBTuOHYlruppzar46wzEweF5vHy5Gt8+eSGKwcOHD2JxcV4bcm11Iz68ezdu3rwlrz5X6UYJ2cBCiDGWx1bi+FyH6NMnT1Vcffzx3fj4ow9jeIhFfhYDA7yuX5+U4PSsL/Z2LmJrFwEBLD0WY3p+KSamZoUuoeRLJ3dosBWjJA34O6WBKzdaxU5KjpdRtFRsSYTTFxC0CNojlw21FqRICqGafUkKSB6qlRiJJqSgYQXUqalpKZlJily1bA+ar85kynhkclyUjwoOJft8coygCkjQsV8/KYQqlOm6pJx5DmyVwYASCsR/3KXsi1dv3sSXX34pSggLTWq8GuomcIe8FxF0oetE4QCFiCKqb9BIJoFJfnuSfTfXXMVrP/x4d3+Ejgtx8vC9kVLPsyjhy4BUCCqWG3XQUnRWUDT10IqJRbFzQJRmq64L7j/fx/MFoYYiRbHm7lWqc11cxMqbN/Ht11/F0d6+EjJmSLLX4K4ShyTdTjw7GT4/PXUysLSoji7dN4ppoVYCJUg4TKltiEx5cnGgUehzOIGAuihFvMhqZGMjoxZoklqZ546Uiyr5S2GfNC9nPYoWm56dFCclhoP4At3vna2t2NrYEm312tUrMT01btsM0iohpw50EtgQRd7+UKJbZIzSrUq1UYKaBCM0VD8cLeacWoiW7cfqyjv5PeIXikAJs6x0LgtdBkiCLiuBktGxGB4ZEdsB8SHFgA5dN9NvWRslBsD9ANAYm5xq5qD0hBQUneXpetVxd1IgwYDzs5iYnJJoAwWygnoWHkV3KdTPh7kLu3r2KrAayyLPWyTfwCla0mFcHPWoxdFBzOqgkNvylXSjqjqGdfiWJL8ly6tTJNXrVErs9e5UEi6qN+Img6LXsh4121GdFnXuKDotSCKaEBY5rWHNA6Oc7feJXyoqwVa6tmdbodMUvKbCVULa2BclPbTeT9GQfpQUZwFWB5hGBhpRqVSBLcuIP8p3DRCkWk4964yreg4qNhwzK5HuaQDZMilnlZriNrualQBU59vUIu8dIkgVz5UcVULv+Rh3N1zUmknC35vY3dOpraKnSbQU23ImU9VlJe0ptKF11J1z9Pvy/jfFNsu2RrMob5qSRWYa+5Tg/uY3v5NH4CQK5sxjUmScXcgSSh0+kq0soOsaKK6IjRbVsZCFRiGg73KfUX8kzuHfC8gqX0RrBpxdnpvtQfzIAZf6vVW8FPhmVdWkjWXXzfPjLh4NElAU2FpJ9kc9NkKVRNXMrmi1CRbbH7w761/0dAGUefZ6Vv/C94B7wezjEQIvu+o2UQAlSU37xZROF50tlPqTcidwuWbmGjKSn19XKNIK5fwbUUfUt+eXrsQQ8X1oWJR/Op7WOPC4j+NvR2AkDQKoe0tLuBF06exN0u5tKjzDazQBE4EGRwJbOZOg1NuLFpAyO51aa05wJcaVYyjdYpO3UiqkOc+lueIC4rrgSnM92SkCbLzOSENrWM2CvQPA+T4BqiTPEq7CsgsRFu0f/KIHYn5mJhZmZmNidDS++v2X8Yuf/zw2V1fFRpJfZwI0iBBJ5TgLJcAJzZbiJQr4298Xf/bX/+N49PlnMTw6pjND3WeBgp5vZJ0BvGouscdGgvVEjoaWA+NKFFWao68RgaQ0q4huefZPIDB00D40GBgnexmvX72Jja1tdT03NrakjUHhj3r44uJizM3Na62cqIDsWmhwiWurKxJ25INi58ryssGg3C+cc9Ce7d9M58sgPM8XCjRnM5+94nS99Fo66O2jtuIXnU4E/CjyXNSWDZWZZDxbimVpIiQF2JYp3TEFF35e+9LRyEK+1lKtD6ko95wBvaBifW/Fagl75nlmx4Ej/Sx5s5tS3osOomZF+nU6UvGl08knBShfI2cjx2B2m7WHFov8iingZDVDDcFzuFAOgvbF5ATiSZ6vpUt95dpVCaBeu37VIp1DrEFybHtpIhwkTRs8B8USyt+p+5aMFv1Rqtv2ae/mFCVu1wvapSVgAtayaoTxRGeW+KT8GoaE17abG4PKFZ3b+MyqArIE6jzST2w9B15oik4zRcuf1RRpp6EJ5P6zf/QPO8csOqrRfkR53sb6+ptYXpiILz59EAuzUxqGxuj5cP9Qg9lQacbHW3Hv/gcxN4sK2bkQNdCVg/12XF6A4rVEJ5GSFN1OmdfTyViJza2NGBsfjp988VHc+/B6TIzhBwRFwAb0zDQQYFT47Z3Ek6ev49mzt2pTf/bZp6p7nj1/poLm3v0H2vzf//BMi+n6jWvalJaKxzuOAti+hdAQH3/zjQrk+/fvxL272J5AJWWYnYfr4V0S5ZMzDt/L2N1jsHYixiaXY3JmTkkrhyiiSvhzjo6Mx4gKXJR9U5675px6C091O8GxKDqNkIGkkFxzonjI2kHQqnY9CUKq1xrNMiJFh4sDnblCKLYU2T5y04wgLUZEeejhvBelQl3RRIBMyzgSBRP6QcOX50fTH06Jr+TXjT6LMJcUSmYxD9tHQmXpWn733ZP45vG3sbO7J4sVkEuKA6N6Q1KmxcJimXlGieGkSIrikO+B1A6FiCOoZCENiWqABoJspqVMIWam2SZym4nVj5KPpBzTZSeRLnqJqSAWKZFRbwrgSKH22H6Dto2hQBoUrVSvkweLLBUuL2NrbU22KdtrazEklTxvMAVh2QdQcEJTP42jIweu1shwTM3OxHDapqAqKaEcUZF570avDQLUDIQpORwU3GsFRQIeQUkoG/OaLXmYyfe1xFu0H8pDsotHaxWTLCT9r4RnRBvLQxPaPLOJiwvzorcTJC2wAYBsf0tbPLhjjNgF9AwXnS7mlETpbvqw4QBiJpkiZaQFVbdf92Vt9Z26nNgLsMb1fWWZ0nQ6W8264qCj8EbMCtRRRTvmxirAEQfw/eP30OmkgJQxkvzfcz7J1UkGTUAQUGrfZxSH6aZeuXZdVCIVKKkE2ARhyYdb3ZJ4o4JPHq9mCvBMqnPYFKw/6kjVPK3XJvRCEnerrhoJlwp0xocqZHs7ne7O+fl6fs3FZ4myqLufQhDqyuZa5PtY21CIldBJbS+LsaTlit6efsOeRcTP07QqYjxvhQNeXrxjozHUMmpr1JXDKA/kPPS0K/LgrI6gDj/N+rlg0pxKz0cVX9XJEhMj721v9/I/9DMF4FX3sMaUuiyC3jmrnCl1duYCV7+ga/timw3POFYSWnOJzVxpFe45y1vx1mmVi5AqJHtnUROJaIrEulW6Z+kt6Bm8nqZSCsapQMq1Z6pe+roZ3cjOKfc559Ey0fKIgZNFTiiA5S+//EO8evk6xkdbMT4yrELz7OgkTg+P4rTdtp2FVQUb4R2NjnCKHx1ZEVNrBhBiKAZHRjVGECSmUNWwT2DGi6SvH4l+kvRT7SPep5LJLJQrsfSfrpYtnNWdBRVbRTW4BWPMEnBBoNnIBF+4rqKfidqYXVqeJ7/Xc06JlGXH2LT3ZMgksEB81HyTKLbncdI+iL3dHXnU8ruALcklPE5jCxUYABRG5ArFHHILzAycpsPNGFMJzqQtFssIdkv/0EjMLy1FS3OyQ9EaRbgJJWkXnJwZpWQrobDDQyXWxG2DO13Wj5d1do4T0DTO5bWi953WOyUQl431TK4d0YlXGiXoodvWnmuU4PN1BA6nWmguyzy36zrMCCMfQnBocWFBMXV7Z1eJvs80W4C1D1HevpQ3Yos4j5/0wEAszs7F/PSsCq/f/frX8ezp0zhJ3QrOZbNIOF+dXyjGiuZN55PRHc+3ffHTn8bHn30aIxOTojAXSAlojOYA62yc+1+AfO55Fz39jrc9tO7yHeUFZfOUc4fdfA9RKMbAjuT+8Pbd+zg45Iyn+LeViQqgi47oxxSd5C1oRWhdZ7eQuA+DbmN9XesWEb1SsXfRhTdln2jLWBgydsYH5wBnLaxB/iQ/KUqmdAs00+kchvyFopPX5xxHHNKqwz7rvGcMwlFMT00iVDdsj1vFJWtVCAhRx9OFqtkdxVYxYOiQ0BU/K5G4biOhgQqb8C9hoCw6+a8UWAAoUGDR4+C6JKaED3kVucrbff3k5lBsVVzKm9eMsv39fXXfcRoAzLUolJWvdT1a1ICwQz4jx52/EKuI94gRffHF5/Hh3Q9idGLErCARFIhlLjgdiwAB/G/NeOe4Vu1Y6zpY66M4FRkwbQkoxVvnWrqn3MOk3/IMeX/kuHxYqTi7pTpYbBmpCFY+wZkf2c7LZ09Ro+lyInsm4EC06swF897wAA1EZNH5P/yjf9A5xmuLQ35gIPYOtuLVqydxfrIbH927HY8e3I3p8dFALGBrbT02NvANOo5r15bi+vUrUlyiUEGkByVIEtDW8KgUI9VlkPqei04SZRb598+eqo38+acP48Pb12J8BBGSs4i+k6T6OVFln21utuPxN8/j9ev1mJ2diS9+8nkcHR3Eq5cvY35hMW5/cEdI2G9++1dql1OULi0vapHS/oaagSXCwsKSgtnTp0+Crt69u3dEC+7vO43BIRYg6TDdOnpc/XF6FrG714m9AwotVGuXY2JmPgZbJGagt3R6hqI11FKXUtS35LFrPo5EDOQsA0w2HWWK61Y3tOUTKYCqk5Yzik03o1fpsaiLmjlzQklCzsbScPLMtDZ2M/OSQU++WuWtpb2QSWBtzaTU8Pzo6NEBlgdZ8ceroyB1TG8oH2j2BeJsBkGm6IFK5U7euVSCv/zD1/Hy1Wsl+9OziI6MZ+HRJ3+nm7duqejkRkGpEr6dqIuSzkQdNfcE+pjUWtNrIcpbBa0STlOK84013lfpxaXZ0lQDbei1qUabMw7V7ciTPyl3KaiUXVVRc5TQ2FT+osSILi5ib3s7nnzzday+fReDNdObB3ZtTjY5wVp05tMTHXR4lELfOcYji2FvEomRUXXQhxF2ISDwnhMJdz7UpQgzZ4oYFHtSM9GAGojsUOyPsg85OMr2pVpB9qhUUpczRCo6s0Ph4JHy/bzuxWVMjIzKe6ronXwLHUHoqJWUkaxYZZSUy7M/UjcjgQFkESoIwDOk7jydStC+iRGUmwc0E7W++l4ddxgAIIsuOi1gYfo53W6UpI36gih63smHMuALhygAl/eVaXbQl+YWFmNiykWnJ5K6ybuKGu2P9NWSUuClpdVHRuLq1Wuiseu98j9RqN1pEtgjHz8OZM/K8FWBJzm7paJPaHcDC7m+SPN5U36c9MrLLSXNlXtLhdm+vUqWsjsmQCEP6BRM/1Fy7DhxatpUJt3sb1OBXSBTqNIFFnCVNjO9lEIz4kxtZu+5Kxee552cMPMgVfvG6YqNZ7KiQzRhMFElTTsyY7ZL0bHVSLdbx6Fvqp6Bjd4OSBWL+hrdhSwGG+XH7PzlQ0lcuFuGVoJT9CApvOb+N202O4eKlSUK5H3gmPRjSmS3ePbatCCIEWj2RnkWm2LW7eoU/UsU6fR25r7K+zS7SAIrEnBywp8E7QoEzuqb+8N/5TmLqZDFZnU/ioGm/aO11P05d2FQ8/b8FTNlJFjff/9DvHv7LkZbgzE2PKQCSwUnIFf7SBoAxzALcj6rkqEB9pBoej6neDat0fEYx1phcjL6Wq24pMMzOqaiU+IV/UgHcrZ5bVY7lufla8+4pceT60JrI30BNTf4Y99DgzTJ/kn1d+4PRUD9XqH3mqvz+tT+F2vDqL6Bte6/+XsXxLGIkDqdzEoft+Ngd1tWcqLYMZuVNiyNgj1sHhWd/vQMW3NoJdjroNCAdB2fsyo6EXMaGIq5pWV5WJOvDY+Mx8CQR3NkI5bUZsBc05OTdp7ZQQE73lfddWAc1Z3LArXUmdBaMQBksKWehfvRAmyT4VXFfI0SuMitnVzX4rXc/Wp3f/p3e2ZPKqBjY+rQQQ8lpiNsxPfAzAD00DjFJWyYls6mMZgznKmtVky20AHoi8d/+DJ+86tfxd72lui1nHcadRK10s9Bvrkp8JaG6io8H332aXz0yScxMjGhGFgAKgUnBR3rC6uwYhEJDEmxQxhb5L3KwVKt2Us5waCk1Wr0IrvNslLp9Mm+8MXLV7Gyth6np7CkoLW6AMPuhDOC7iWjVeTUdDotVmYvVdabQHP26empgc+MTdJ7mJjQM373/n28evVKBRhfp7vMPYed+KNOZyqieo7W9GC6fNJ5OD/TKA9Fp9hVFOfJvPKMO4I9iB/5rChQp3x9WYcavdJIm7uttSMa2rm6n1g2mmaqeiJn/M16+Q8UnQKczXbkw/RXrNCw4NlRjmEWX3Y6EyBVZ695jy7mybXlPiBKrUeZtDeSvQAI4vjtcSPWFMJhVqo2c5H3iz8tWiXUKNdvQndGz4RUWl4kuS+q8ExvzqbTafZnnTnFWPFXDPDn/IWZHWkJWI0YGoflbUxOwH2waCg5JzoZjMAN5/gIwLNBlqboLCBOXc9kaGkcAlcNCyKJLZIjNWp/5dnaLTphoQxE3z//b/9Bp318Hpf99q47j5N4+/aHWHn7LJbnJuNPvvgsbl1bjNPjg3j75pWMeBeXZuPmDWSZ+2XmjpHt4QGqQSrfjAAAIABJREFUmxRBY0pg+FMdKqGdmBUz+9UXm1ub8c3jr+Jgfyvu370d92/firGR4eiPk+iLI6k3pexEnJ32x+rarqxS3rzejqvXFuLzzz+VChXGv8vLV2JhcVm8928ef6cuxkcfP9DcGQ+e7/v+6VMJI9y6eSeuXFmI169f6oC5+8GHMTk5Gu023bhOTEww/EvhaESZonPvoBP7bVT25mJi6kqMjM9GH96cFJz9eEpBjWhFi/eXgjTNQaPZAR+KHPRmgOUsVrKrQYSPD48UONXR40BKWmC5AVRw5tCvDgaLXlLmDbVhOoYx6K2Z70TRRS9KBM9odrfozDjnYW/5sNkwFpsIDaanAEqjWsnvFB3CYkKeG/EsEwk/IgckDXxtZ38vvv7mm/j668cqHCanZmJiclqIDDA7RSebb2EZIMCebnSddABnAKlZTP6k6PThYAsXVPs4cH3QZvKhjm4VVXlwlQm7UO80Cu+xSZD/WU9B705IJTlVsGYIpJDMuVxRMpKOKhosymh7u/LqfPPyuRQeldzJM9Mb1JRozMVPgzlWNj2vPTYxoc8zNrUsRDBatngI+6Z8TrkvKvIzqSTg8bwQ9drHrPn0JIayG6NiRF6flg5nZsyU7RwuT7jaiGLSSnOeg+SthKRaKC4CHEGH1eKqgtcKryTWWpMgcklrV6AJDmhTPsyg8FA6PqKo7VEsYoVio+ThGB/tj7GRoWgf7MbW+poALnmBnZyYmg3Qk5YpBEbuEcWm3hvduT4HddYiv5MEBRCMg7HuI79nbtFFJx1lJRBNopXIatXa+bwA0DhsKHCXr17R3IpXh/+HUnFzT2RrYhZC0XQsAOOOgRNxijwXC0p3C9FN5dQSGrP1ypnVAnO2jUcmZD5nUUi8PBvmmSQJl2SWV/Ob9lU7aehX7OsqTOhcuxvcl2bW455vSTqmi7DsiGmvQQ3sHuLsSXVGc05Tid/EuEQRhplj0c94fQl1Taqq6KqFDWXyWUWnt54L+Opy8f1FgVU3VEp9RTn3jKeKr7TA1mFXBpRKSLqAS9FyK/lTSZxdsJrB9UHZVR72s8xuXha5rlTSLkLiXi7i3c024stsPACTZfU9O6WTLdUqq/AUE0gUuyzoAR8SPDEFHb0AP5cShNJlVNxLipp8drHgSVZMPUd1EXK2mHloJfQCQmwDZeYF8QiBM2aSPEsMcPj27RuN17RA49kTbTqdh+pkUnTCfOJnL88M4JkdZkqDOoEqEIZjdn4hphcWYnh8TLr058RGRDvGJ2iRK+mGWnvK/G8PHfqPO8BOrLqzu6V8rBh+XnRpx34lf8RpqazmHFt6JvskLkq9z0ULYOR+LjpZxm4PJHXp0wbl0o+X+Icq+clx7O1sSdmfe1X2a9qbsuwyVRuVZ9uhWaOg6TU24FHuASX6ZoywAM2kAJzti4np2Zicno3B1lgMqeh050rMmFQDLqDIll+OQeytmlN2N7Nr1eNzyhtThapQNTeW6z6XSnATA5PZYpYLFDsXjT1lpGNT3u+GVl/7Nc+U+hmxjRL4MTVyQB0yRIzGR8elmLq/f6DXYE9hN4e388jwcMzOTMfkxLheC/X2idZYjI4Mx4tnz+Lnf/H/xsbaWlySZKsLTRoC+GLFbetGuDCTUm2C9Q8fPYpbH9yOfpLxBEBYa5V/lRAYxZi9t/1cVTBzNtHNF0jqGd5iO7hIz669b7DvNUDnecT2zl48e/Ei1tY31d1GLJCik7N5bweBvZCQEFoDdN+gyZYSKfeeeFJK5fxJV5jikGugUGW+ku95+/at9DfISyg2UcsnhnPvpcNRAmZZPFQOw1piflEdP7rPAiAnLSiEQFTaNWmeH8XdsVHRazUfmulVnZGsNc1xF1W7QA/WTIJCtSaLhVXjZyqzyvM34aham1yEOslp00J8ZpyN3EYjIANQtPHipusJWOcZXOVqqXlg8c4cN6qOH8yunF9WupqLnRMIUSJAb+lc6DxGMdn2a6wBntndu/fUcCGuq9ZBwwYvToFUxRbwv/WZlF2bKpNzaDebiaB95P2N717tX+VkaVlSe4uRPjM4nBNU44Nfy/0cH4ce3fI5JYYaqvn28TCI6c6q4kJSZdVMkc81NOqk2Ku7nWJWyiUMbEvbxEPq0fc//nd/v3N4TLAfZCI7+gcvY39/I55//3Uc72/HZx/fjy8+eRgjrYitjbU43NuLxaW5mJmZisPDvVhbXYv9PSxRxmJqYkaSwDYOT6pgGs0Wqnd0chTPn/8Qa6tvY2l+Ou7fvhnjo0gzQ609ag4JpL3PUa7d2I9vvvkh3rzZjOvXl+KTTz8RDW97czNm5xZibGwyHn/7VEa6CNTcv39XyBcS6LTSX758Ec9+eBEL84tx585NiZSwmehcICi0tbUaY+ODMT/HoDNDx+7m8dr7h504OBqM4ZHFGJ+5FoPDExFZcGpWcRj1vhHNaJoyYP51iQdReBAgiPsEOf1dAiDukuBDhXqkhEMaldhasOl7lClazWmJrpHUSl6TAWWUewlw1erTUlTA8Dxkow6oOaauGEetMO6TBssv7TEmSeU8/BMP7Uqli+rplr7bFv1G2+RVdKlD7+T8PL578kRzQdh5kLRzMILIjoyNydT66rVrMTM3p2AvNCUz0VRXdscuxYGk6psKugz6D0q1r4rOFJrQ/XXhqQRUXQkXjhTfBHYHKA7ybpdTHcssWIrSZTydt1dotAltSuyh/qCeC8pLB0OP/CKODg7i6ePH8fz7J9EHcphqv4U0KVDn4YQtCrQnOsPjGBEvLJhqZp5F2tGknyuzSSnuwhA71Deul6DJs0KUiIOFYNIa6pPKJJEd1Tpk5UEhEf3RDGYO7jsNqI9E9JMSI/qN6KgoDNItGFCgi9PT7IL7fqlDQhKkAyMHzlPq/5KA1cdMgE2G2QD8ff+wrTs7PT0rqxYnwAMxNjoQYyODcbi3E5vrq9oTmqdo20tLptJJ85bn6wBrYEgFp/24ht2h0Cz3kIpNGA4Un1I7lEDEsAQ4sExh/YLQNUJCeTdEA5a3r62JqosvqteVKzGiTm8lYiRmXaNkKQoLIU2VuaSjcjDREXfBmWqnKpqcaFQBJNQ1PcxUDFF4qpNMwmGhBR9kGUeg6imhQT2bNe5umwvZpJCnP2wzd5Lrj4LTha3l8UkYKKilytoIQjlB1dqT559nfcqCqElIAFgG+pSs4OssKvpIrpsE24p+Z4EFF4FNfEn6f2E91UkxRc170FZ3TmY1UZbJsOsGf73AIr37LBpKxdMHaX5fsg/U6dEmT+BFvmtdVT99f3V+GsEQi62oq6ZCzkBQIeMc5lamdPJtIZFkApQHneh9XcBM4jLQTVs8Rxee6mQDPAktZ6QAqhOgRrdTRzfCqoWg0e5kW7wkZ0azwyWWiFg4WVAorqbNipgJzIeD4p9G+5DY0tHeYkb65cvncYb6KTEJKhnJ7clZdGSl4llheSYiunF0rO5TnLvTyddh8rB+2Duzi0ui2LYpjjudaDEHNj2jM+FyIOIM8JNOZ12ot5mByMZntVsUFZjgrmAW+1kcqnsiCzME6AzwFL286QRn0i8gNufhS/VTtWclvD1/byjyec5zT3QfEFY5PJB3+QXKtSSFig2mzYtpLuZDqtiK8j+o2NR0/DIg6w/mSmttiXprkExJ/yV0uNGYYNRnYkoznhTwOudYP7ITS8X3Bmjtgos+G0vd2V//8Ud39lLX0vxfMp16vl/dYSWWKRySAxTd/Zix0j3jPJ/r96eFQwKgXscVT6FIuwNJvgQ99Mb169oL8hWXLQ1nIQKIbYFv8wihqbBx0YnYFfTGjZXV+PUvfhGvXjxvKLY8G1OwywaOOeNu0amErb8vHnz8USxfv27VeNaJPImhbHtkwjRPeyiTn9XXqlPLff5RHZ4Ud6ua2hFAFnCZy3ikYCA2t3bj2fMXsb6xGeitMOMppuDJWezv7Ssu37h2PaZmpqNN9+34SOwE1iFxi1wQMAgqqHUG3KHkHJubnVOs5hrZ4+/fvVNegigcQLDOU9n7EI/8XiuGab+zR/N30vmj8OSJUlgCEEC1FUCuuGcgjmJ0YmJSz4brMFXW4JHid83tZ4fUZ5w7KAV+quBK1dr6HT4j0ke3aRiUTkIKNKVOCL+HJhS1CQqyY2MjAiyk5J7dOYGdOZ5ipWs/17oGcZQYHSoBsozv1Z11Y8TCipqPJo84o6vYlmbCwwcPxc6kcWIbPkAkj/TR6bQNkVkXlykoRK4q//Si8P5x0ZljBhlumiaKC+MuM4GRPltBQR0+1t6h8UFMAcDHmo682vGQe0pebrCrOasbiq3vuWJSb9EJYtJbdObzJJ75+6x30Pc//ZP/onN4dBanF/2SMB8YZjGcxvbGu3j+/eNo9Xfi4/v20xxrDYnCx6ZpHx1otpOZRKrk5aVr+hPxD94QiBQIDUkRixF6JdU9QfjgcCfWVt7EyFDEjeXFGB+Bjw8GepxTiU4vEOs5PDyL75++jBcv34hSgJAQ6nAHB+0YGcGLqC/+8IfH8f79Zty6dTM+/vhhjI+TwBMMTyX5/fbNG1Fgb9++5Q6FzI4nYmd7O9bW3sXMzGgsX5kTxU+5hgL+QLSP+qJ90orhsaUYm1iO/sEx05A1a+ikd2R4JPouQZPTIkFoIgdNiklw2KRoi4JSHkIAG1KMbR+5C5Dzr3Q7K9a7E+XTyEItJBYeSkeYia4ZRSdKb9A0hZyKjtcdiveQcA7Bp3dgIUeidujAtrIp6LyLWnPeG9hDBVjOmaaFiRJRZmZkIO45OBYw8zsces9fvopf/PJXsba+kSq0AyqssKyYYth/aUlqmSQ48rxTh8woa6GdmjdMuoKUCBUMQXMtE+9OZw/FMIWE3IxNaqPoJp7bKDqWURe6sg5QRfUwHckJQlHXapbFnSQf2BxypDK6R6pcLuO0fRQ/fPttfP/tY9F4KP4ENGQyoSImxVs4KGAI0PlDsReLGKH+MA0ui77s2+/ZtQGJElCo8jNG5FNtsKEk0VUIzU9z31hXgBoUkKxTvq7uigK+ixetdYCCfuitdBQR9UHVFlq8O6OaDUTlTHMNDsJFyZNwip5b+cqlunJnIM6TFobJMGsCnzNmf7EkwSx+pjqdeIqNDsTI0EDs727H9saa5ymQKz841JqmIDJV3+wCnifrGjQW+i1xBfCHWOPO+VmsruD3uemOvVQjW7F45WpMz86qiIKm3p2vzBkyoauebXMSb2Vm5pGhgnMfCxTR+sgEWXuzksJTd7WKDlwD9XWAuotndNuP0RTUSpR5j81Mi8SMfPhBoRI10BMXwpcQseB5UYBoX4glkZ3UnNtUt41uZypVg7qqAE5El59BjEzJQqKcNRtq4DAtBJTIuyCSSEuyCIgbJPhTU8yWozQ8YjZC2hIQNugiyd7g0gkHl2gKf8aqFNVp4lLSlfwN6YuXiYjT1yrqTIWqWFWeoeoGZ8wrVWEr+nU/G4G0YQNa3FUJK6UwhGmjVZd2xU/0HJtc3CqIsqegU4cKPF2vtHMweJH+ormXVQiV4na+J67VXX/vQankFk02X61bvFokT0qiPO+sGOiCa3Y8RUt4rxIqofslMY20Z6gpINELXdi7IPOYBPZivL/VtdV48uRJ7G5vWamWbgkAKRQgWBREfreg3SnkvePzd3Qq/16eS/vwSNc0MzsXk7OzmuWk6Dzvo1s3HZOzczGEONfgQJzRdaXbmB1hn4HV1SzhJOfwpn8aEOwdNyj6p+yuUK8lTgvUNMhiDpX3t1gt8gu02IloskWdrznVPAoKiPFZYcqgmC6yHIA2fxrtg/042N+NizPsUrLoTAVzdTzk28o8HYWGQQeusZdCXmeP44J6paLVutNpv7xTJYUD2e2cU8HJPVR8hInA2Zhx3rPYvfZBPtpcdNbK8R33v7ziS2W2cJkfoTz5Y95LTmyLXlvAmH9Vt5jNEiJXamlVeK6x90NFf+7TogXzOoCmqK/SpatCB7BVYkJHR0ruUbqF6iq2CCrKQ4idTcXJYTu+/N3v4vFXX8X+zrb2lfItiQBRqKditorObpeTWdaPPnkU9z/6SB0lAFaB7TxLFWI5JSAwyEVdxa+aS5Rne7Im6/1oNAHVYdlv2M7Ls92eaMGnE/GgH549j43NbY1rqOi86Oi94wzBtd+8fkPNhkNYU0dHFgQSU8EzlhSc2M10Kf8ojOP9PaXzkq4fTg+sZXlPisUCMG3wUl6yJXCWIGwBNsQLsbZOTnRO83dZyE1NKR91Dke+Y60Ovg4gwJIAIGdfikXP/5J+rPhWlVNNGvfEa9ZBsUN4vWKt1DpuQMWcRa6vizYMGNHfHzu7W7qOD+7clrIs69Z5lJsQBp3S+iqpwU2BmaMYiFI2bJheVkYKmLmg9jljj1PAzGONwaE4DMCIhZTVxnWX5HrBpwrPHPyRMI8oq8xmJrNGgl/mgXotVu5rEbg640qnxDva16JIkyJSgDasGfIs8nZAChWdg0M5LkXjbcijRqkYn4G2JLWbolPnmwQqXZtwxtM1VvEs1oI3ikBuxeD//9L/5T/9e539tovOIKEbIjBSWR/H6vtX8fKHb2N8ZCD+2s8+j9s3rmj+knkjPD2h33Az7919ENPTc9oguzt74t7zuXvAgryQ3+CtW7fi6pWr5jH3XUT7YCv6Lk9ienw4RkUbo+jE3L6kfjlQUMKLePduPV6+eqP2/50PP9CCg26AWNHubjt+/evfx7u37bh1az4+/eRRzM5PywKlc8kM3VHs7m6rykcIZXSU2UI47x1JSq+tvY/r1xbi2nUQiOyE9VGZ98fR8UCcnY9Ha2wpWmMLEf0jouZRF7BxZALLED+iQtVF1GHmQrOZ5aiiM428GXhXp7ONJDOdTn4f3RiS6UQ/0+er5jKUJDL3l90PBsUP2m3RBecX6Pgy0M6cqQUqlDBKbAcqgZWpeueUSMzsdWe02wWtqbVQbJXIlVCGurXZHVPXg8Oc5LiGj/vU6ZQEs+ZMRiTs8pc//3n88OwZ4LfEDjSfNz4R49NTMTs/J/GS1igAQb++p46pErxhk1CkN13OROAI1jJyVsBKekHOhTkYuVgrsRE6pqZlOdA1QSYRNhVPSUdwtzRJT43iYz1LG91TdCrpKFsMkq6j43j57Id4+vU3ovHQDbUASdK7lLDQtfJA+sGRu50j42OyTYFyTJeTmQ5TeYzs8QkSSdeufXSs7mjzHHV4Jq2SQDZwIQEh5jnPjk80t0DkoOAUFTwLdQdoJ8s8V6hAIJ3yCxS1z8UF16tE9PQkLo8tsS5abXaETE10l7NRiCQARX8cn1vMR7MCI6Nx0emPNpSc4yMdZuxlDkAQx3HZCPTH3u5WbG+sa/bCZusnSqIoqizIQ6cMyr4LBTqgUG9BWQG8ShKe4hiw493b93F2ctJI0i+KkjQr9OBU1JlMQxtbBopOAqQBBQIyRRpiHUtY20D30OJw5tUIZ8hQuSskpD2YnTpZKyRVnZ+ywIoUupoDTl2VRjAIsSrff4FCAitgEti2pxTyOLBMwxwSvYx7UeIkHgE0YFBCCJonBuHMuW3R9SkYJec+pXtHwtFbnEnESrR/QBtT2RurgKYreqG1jmctRSdjFSTWVXQ6mWJ/2TrF98NFr29ltXt9a0H7PY+X4BuvmUyH3gO9Oo5VZHkeyB0MEiYOd7EoUsnX82o5t5ZgkGKuwCEnv7LsqMMxZxKLNlpAjwqeii05Z6viJj10oWtR5JNceb7ZHWVOBfnAQZeVaENS1SkkoMUCsGVBKqAri1te1xYLZYjugqtQfpmaM882hjftYEOrq3gmFfcBz4qKEiwyiEVuTLH0f0ocy6ALlgvb26LeIcZCEUl3kxnO8+PjGJQoRXa+qIpA4TkULyPOiRNZdJ5gKXBxGS2uD9XogQH54yImRLwbwfeR4nl4UIkYwBq/hl3p88Z7rcSlnEQlA0gdUNP1esEECzu5m8w5Ye9uvJXPdUbyWe9VP5ydaHVya0Sm53743pSHbhWdQqaaqXCoxkdZdJIbuVy036bIB9XxlBUFGgXs7yyc08rAMSFLbj17upsILBnicNHZiVNE22IgRibQmZhRwYkGgCw38AdkLlvMHgPPpij3lnY56tNTdErESC9dxWgWnw0RwGfSv1cgOqtI1X5Bjy5gk22RK6spZv3vbnmrZ5zEheY+p/pzAQRiPA0MKl9YTgVWAFvs5mQ9JqDkTCNVk+MubNhvo8NDyvc4z777+pv4q9/8RmeLi05GZdzl9Mw/uRJ5TSLLiOH0RXz2ky/i408/leiVGDvZmbPAp/M0CjGzfopG2GVeqJMKQJpdW96jmER476aCsay9NIaSrgSnAD5r8f0PzyXEeHZ2GSfH1kKA+cMoG/Ht1s2boteSQwjARvTm6EgAIIUfRSdsn1JvV3wZHFS+TsFLM4YRlqLbqutYs+sZQxXXkp4vNlgqkvIOpex+eqLXxT6FGE1zie6rwW1EPE+1Pmamp2McTY/0hrYOgOfflZtmwamzgjxGgG53tRXg1gtE1H/9kV9zQxHvdvh4LbqMiCtubK5rtvTu3Tv6t2NkzYKX+q+LUHU8M34bpc8Cz7SbJu6IK5A5v66vAc26wqG8mep+Kz9l7lfUX5htxPULF509ahMu2pyHaDcm9V/EILXFxL3LbnFqEyRgUw2qzIx1valD2XQ6i2LLc6XoZPyNfabcB8BL9NpS6k8NhvLqlNimwbom71OHM+3RJCpm9oPHDW2jozOa9/K//vd/r7O9dxLHZ1g2tGKwxYYgJT2Lg93NePHDt9F/eRqffWbRHyh8KEs+f/5Mi+361euxvHw1zk4vYm/vMPZ2UZ4EfTnR4DvdCga+F+bn49EnH8f161dd3F0eRf8lc2hnMdxPEQZCaI8Xdxu5Xs807O214/37NSVGBB771YFOD8bh4Ul88/XT+O679zE1ORyffvqJaLgM8SIMBL+YYkrdJ/HUh9VB3d87iW+/expbO5vx8UcfxM1bFkXSAdPfiTOZ9MJPZ15yMQaH6ZCkSbD8/waENstfk05nnmTyo9OwugsVUcTSb01IJ35dgvopOg/jCHoC309iRbKPdHIWSAWp1++WMe+pE//9gwN9IlWN/QiJB8maxClUdHqek/m3btFpKoxQ/LJyyENDaLeKTaN2ovVlUcVCsSmzWn327dOnLT6sEpwD7yDsQ4Oxd3gQv/nt7+L758/V8aZIZRYT/01EEKZmZ4XU0cVy0WlxFqXyqcJoQ9ukSqWsePlo8fpOvJwMV2fSlDwPnrtQcWGlkrlJsOqwzEDao9D14+M5fy+D7OXrBc0QYKARmPAgIJ2Atbdv48lXX8cRlGIdSj6EfRy7IyDlMLwvoWMdHkosaGFpMabn5oRcWb3RB5rm2TodHQ77dLZ1uDkBJVgYoTaYAJVlcKATE+NjKjx5HUAN1pasXig6VczYPqZmrSfGxnUQaQ7w/FyMALpm/F4JBkC7RuXsFFN7q/CW36MSdCGDFriqbt/J+WWcXHTyeU8KiKDDeXp+KcVdDmiCf6nqTQz3x8jwYOzvbMbm+ppFbuioML80MalHAiuAIFhrm4O81PaIC0ZpnaiS6KNUTadTsvocoiMjsXjliqjdptdSCJUicFK01bHqznRAZ+Kew9JYXFwSQOJ1ljlatsa1ndMPk/1Z3QUj9+Y1CkDAHzRRWgl9pI1D0Vd8MDkRGsICoY9D31S/swuKxiN7gSlG2gPUiD1zYnR9PYdjVkIX5Ch/WFFqjtrqXLuQudB9GZ+Y1Nyv6xJ7aqnzqphk5eiiNhWFrNY/8YQkamLcYhETEzBaUok7aXzu5Hpve+DP94X1RuJiWqq7oN6vUlcQOFAzUk1BncVuIdklbCEUVeqHTImYrmqBNwNTTo67M9w6/DJGe7Yz7YQykaRrYFl5d/acFDM6kYBCKsPV7KBjr5P2ei2Pp+VIQ8dCTJrflGCTD+yyrCrhnRId0lpIIaEuIJYWRUlzEmVzYED3nfjPni5QUq+dqo9WDHVGppWuZCpjSSpMuvuXwDTJzuWl1C1fv3op8RLsQY6xxmq31eXUbFFaDakdx+++6IsOnVLUwQFHsWLjrGGNUlxikcVaarViDBXs1qhGegYwaO+joDpXqqWuIKCmd04qO1bJUoCO1UaF5aeSomvInvOtr082ac9fPBfQd+XKcnzwwQda69WtcLez5P5zRriSyrRRqqKzkl+PVZQnty3VodFtbW7ISo6xHc8OJkU9QQ6WDDoYKjpFHe0qyZYkkkmcpfbNuej36HEAwDLOSfKElrw6odiOTkzoXGVdiZmgEZgUz/v3ik6eR7fLaNuYPPV+VHRWl9/qulo+Td1pIT1fa3Y6G2qtC+cff9QPdv9szulSna97LjDQiaoXpBlKKIcvLi3IL5QPaKF060RFPj+PaYCzVkvA1unxkUDUa8vLMTk2Jg/tX/y7fxfrK+8NkJQPsuZ+KTqdz1F0qvM2gLZJJ+5//DA+/fzzmJieScsUWx1RgFexqHfa4/dds4k+v6GyVzw2o0D5WTLRGnpoM68NsBDy6PzuydPY3cOrmtlDuoqnKiTRTsF6A79HaLIUpoyM4aNNEQ6ogvASIkLop6jTNzbWKOhLC2FkJHZ3d0WNpeikE1lrvM4qayH42p1fuMgoOnoxnshN+D38PK9NgSfwepCxKwO+EhkaGXEnNhkYFJ293eHkrnRjckNh7QI+BUw0Xc5qhGScqBhXOh0CIQf6dU2oN3M/6H7fuXNb6rJmG/ksdbxUQMumhEcoBLRXh+6Pzp6CZqpB0BxxjZKti9A8jnOm3/FruDUk7QNb67KnrVIr9doUNK3Oa1a4DfNGRSfNiRw1Mf07n4/Cu0e/Gn3vHBMpuq1tcjzXSb7D+Q/wrDxe4Bu/D6upVGd3ZZ32e3mEJ71WeSNq+9mEYf/ZDUImWU3HlwK06om+//2f/eedja3DaJ8QEUdEYaRx7xJCAAAgAElEQVQovLw4ia2N1Vh99yrmZyfio4d3YmlhEokQHZbbW1taiLPTMzoY6HC228dx1EYJleKxX90tkr5Xr18LEbl3/8P4yU8+jZmZ8RjoO6UfEv0Xx6FSrsNMJwOotcgKfcUI+CJ2tvd0+LBJFI+C2bXBOD/vi7XVbVFst7cOY/nKbDx88GEsL8+riLy4OPEBkJL83NCz8/7Y2jjQz0Ax+MlPHsSdD29k0XmhovNCYiioZs5G/zAFwZi+prSDQkidTnt09mMP0eNlo2QwZwg19Zh0L83S4PbBIYQAD54/uWHVzUPpCl74H6H/vVYImuthiP6wHfsH+zE+ORFz85jNMrcHvTA7fOoEesbD3l1eOKILZPAw/9zD+3QfLjoU6VaiMhXUr8UH3UKKlio6+VOS9H0uOjFEBmTgcKTAPGwfxpdffRVPnz+P9vFJXJCQIT4yPi5qFVYhsmkY8yyqEF3vYiNueTiIYouCbco6uzDnYM0OBfcyRTUK1S2qoigMqebaHT7P8JadTVNtbTUgHnyPd6C7oy48XXS6cCDJruJGnrLJud9d34gnX30TOxubgYyOO2H+0/6MLiB0gLQPY3dvT4XZPPLnC3TS2V1Jdsr1w/NQ0QmyK9Ux5q6SypOJMHQGumHQuBBPAAkVspXUxxbeliTigy0lOgRiui6T4x7+Jwitr67pAMe4mIOKYCyhINE7z6Nf6nkdzV1BOy1QQrRh0F4JCrlQPT6/iAFmvOlkj41rXRxJzOAydvcxUMeGxF5jU5PjMdkaFDJNt2Bnez3tQiLGxiZEHaezit+cqFSemFbgJnnk4OW9CP/rsb9hf2BsjjgKCQLIJuDM9MycuuQ10+nZypw4ko2QGQV07lUQnJ6pKIcOzryLixjP8hnv9Ie6vbIkSZGI7PDxjS4gLICj+dtEO91VLUaBE61SqB0eMM3ZnXwXRTxjyb5DkfXwac6NAWZlQSOTeIv4iNrb2CJZMAaZe36PpOsReRjH+sQea02XM0EWU8CMdlf3XwV1zqc75tEt7VdSQcE5PTPZeJ8VDVhbqB+kPWesB2CqoK7YFj1LioBneCWnR7HiX1GvfO96EW3HXnd3PK9ooMC2DWY51OxoMRdMde368vISnpv0zKOK9Cxe6J6Q0HJ9PB+PShgM5MPYm9WziUcqDkVFS8AvFSRdZmfnIwUfSnzEnQWbileXpNBgJX55ZhQybiDjxzYyvpYuOCUqfNKWbX5uqrY65uLXdotO2fJonMLjGvrZC8+NksTzvvg6IzTv374X/RTbCWbXObsQy+kg3qMuZ6cRYEQXg2THM8n8Lve/EGMZgCnAmoJGPDqGBHL0AQzQ6ey7jDOSFQVggzQGXw1C6D7w7+y2lx1K0dRrP4q1kkUwT+vZ8+fx5R++1DojUf/JT36iJNRKtTmXy2xmxuai6dW/fVwmEFrJt+xSkmYblzExNhajreFYef82tjfXpWTLecr+LNskC2lZOdjzpslGyufsM7/nnFBMcreTq3QCGBKcIw+h8KSQn5yZFXtjVH6dBojUhZNPqTtO7or0zD3nem5Qhj8uOrMK7dJiu13OLhuJRDnPt5rd0pxaqXBWZOztkKZFVflpJ6jkGT7/ZkZ7pMIq4UlTBuW3PDyo+HLr1m0VVc+fPY/d7W0XgRcXysPYp7B7OLOwWrkOyDg+ESvv3sZf/ps/j9WVFfvNXpxbWyNnOiEeqPOYgkJ0BUiiP/jwbvz0T/5azMzP62wr8Td5Bee8bKkP93bDq4jX3kxGkVljBgoLXCsA06RJl+qM12BV9PU3j6WHwXZGpJFu597ermLlzPRM3LhxQ4A9jAR0VSg8GQ1gPp//zrweeQMxnFjJvsBPvUR/bANyJpYTcVRnWFqYFEOMnEtgYxbVzT4AVJJwWbJnsEgq663pacflAXc6+R08LxgXqKUqDweETnCW9aocs/Z8aSr17MdiMyhXzc/SFKhV1ssI9B5OQbro6PzmGg4O9mJmZjLu3PlAXcYq6hJSyZrVVi+iiuasuAQyk63QSxtQupoPu0ZifnRGCDH2KeBv8znD+5dH+QhrDhCotPR5nXLQKM/P3HHqptar2/ScVooar5SqYtIVsIqVUxWdpS5a9wRqNP6igKrHiinM8tLpZLSC9yoF80uPazQjSEUPsRBGTpVxZroRocidlGSL6uU9y1lu50c+n/r+j//lv+y8X92NvcPL6AyMqisBxfb09ChW3r6OrY2VePTR3bh790acHO3F/u6GgjYPkRsNLQVEBtuGc5Sdzph1AFBiYyKfHGrlv3z1Ug/6pz/9LB48+CBUa6jbeRSDIuSRSHsQ2mpHluY14GGxGu6uDGjFqbeXTH/fcBwenMWb1+/i+fOX0W4fxY0bS/Hxx/djemYizs6Pk8NvOkun4znRtdW9ePz4SWzv7MdPvrgX9+7fjuFhAh2iNh3NbnZiPPoGUKydjou+EQUEimnLYntWTgqOzK/poGvqJqfGuYF6O27qdJLDIYFO56GNrynqtZnAiMrmjmvxgErK3AIuNgKmQwDCBJUVmgUok4bSEx1XUEwxCvk+5uZogqOSYR/q3nzZzpc/EAcyibeNjfk3BaeMkEmeU56d58v94FNFmwKzFW4pjr7+9tt4/N13sXNw6HlNOm6jYzExM6VOJwACSa82TSLiSlFytgPkx3Od3cF7KMgW3LC6XdGvmtmYnN00muhO8xAUF65du9abz8mJJfrV2c15xW53IKXOe7wA1bnumNKouSt1y86E+nPgHe7sxdPH38bG+/cq+KAt2TC7BxUuj83jYwEeFJmzC/Oa62ROVcsoAxQ/y7XRHTxoQ2OhaED11h5T6rDJ6sTdSA2dwwEgqA3ZHxdBo+GBLDoHTLXj8J6dmVPRyeHz5vXrWHn3XnTXa9eviy4JEsahYvW28+iXqqVn12pGysIWBGgAhzMJSGn2sGOFRfxYSTDpcrYRKjmC6naggpV9TKdzhjmQYdRrWwGX/vgYGwYom1znpGYNKCDpuAjokum89wj7jwOFhIvCU558QvkQQ6PTuaE9IuXVkZGYnYPSPSvanTrrJW+hwF17gctIcRUC8/GpDnd80aAt1dykuxFd+kl1TsovTYe4klqDJjVbozimosVd1VKnFZCQkvsqzvp4hl21WIuBsR5IQGxt1NgbaY7cQj/NbHh2yT2rbZCAArzxKjs5UZJBF5dDh6SrDi0leUlld9ekyVi7c3ZJKyJOyKB9aEhU6fn5OSWIAit0WLv7KOQzmcnkk+rEH+ObVjOwtg+prpwKuCygm2I0D3n2XykXF5hUgg9F2SW2VfeeLqJEapQsmepbc0vMV0k5VtL5nv8TdezoWDGW4qSEzHimpaDojnRXYbr+W6HwmpnuEXJw17O6qy4G/LUfd4YETqWgRdHdilZW/siGCcvWxTQmd3ptN2KLBoBQOuEpyJIdZCfCPeIviMelOiE/Dr2KeOIk9EJ+hG9ev4qNVatKU3SeHZ8aaCOxccbTKNcSJzyDZMElNB4U21lHdOJUZEK5b0X/6EgM4GE3PBikLeifaqS9Knvlawn4sYcSbHK33crNph3kJFQliXSnRbHtj7fv3sUfvvqDNCbQfHj06BOJHVac0IBJeZuWeqrx2TwHU62yvLKz8NTeS6AD1dT52RkJLb5/9ybaB3saQaIY0ihGqVPr7E/V1KJoAwJSeOpNp6m63j9yRJIkSsEzNJoA/Sg8g0kwgfozKAPPLtiuQmJ9dHAsviQats5AA1fN6EjS2kW/U06q07k7OpDJcsNOyG5rU0YmNVzqmsVe0FrPWdneOrOB5Srpziy5GEk6X80G455ub23qN9LNY3+xX6347PgwOzMbt27fklox3T0KCWIIwIdf9lJU/6WFhZhhVn1oKLbX1+Mv/vzP493r10rGL8+ZCfTeINbK2qJm4iU8BdPtIu7evx8//dM/FSBs6y+LTCqq5x7r3pMUtEmP4/I6J19w19bX1gWKDEsL2E6dBUeCAVnNffXV11qzUq89wX7pRFRa3itA7LWrV3Xm0elcWV2NvZzP5DzEmgNwkfgqQSAKvrPT2N7b1TpR4ybVYYnb1XGt+cUqOhvxwSz0mrnyHN0gd+BTYoap3kvRC6DMEuKs4txV95PcRjPQZtkpt8+/i0KaYL6YCioaUySuZ4a+mCqe6S6afVHCqyBtytBGSZz3Pzc3K4bH7Ox03Lp9U5RqwQhZzHVHZTw2pVGQzHXsx5le2skc6OabWWYmG8YPuHyEc+a/DBBKnLO/T6KEzJX2DWqoQ2uDsUOKTsN07sCaulsU3gRn8v74lSv25UxnUWJlD+TzpktVtnsFRSK5ADkeewttlYmJqTg9yXxYPvbunlpIqAmIivVV+APSmuVmy57Sr/C5lR1kk4CbESzynL7/83/7bzpv3m3F+tZJnMdw9GPZ0N8fR+39ePXyWZyfHsUXnz+K+bmJePniu1hfX4kH9x9I+pdjFYotnkXQaoUc96N6xewTBzgzNZdCWJ4/h6O+HfcffBiff/FRzM6MxEAcxyDdzjiLAbWX05tGHQurS0rlSps2FR/VUhZuGJd4yVz0a+6T7urm5lYctg80N3rl6mKMjbdEI2pQamic553Y2jyIjbX9ePXqbWxu7sajR7fio4cfahEIOSd51bzieHT6EHiZjMt+eP2mvfD7CFI108k8S6+hdM10FoInumcij0Mo2CU6j/Q8swkscA4HkuihVoo+JL/eVCjbWpgCax9NJVAkqv198jsUvVZKlphxewZL9Nqc6cyKq0EPjdy4KNPZ3lALsui8RESFDoT9Dzk86abweh1Rd+j2UcS780RioYCchSedr6fPnseXX38tFTbEIzp00UdaojjSBZucscCUujgkLqJN50ZjswkpBun2/au5V80pNR2dUuz0BvPwcnUAjCZDDa4Zu0rymkKzpxNUQdfdBSc0JZgihFLJAQqxiNYMeZN1wJ1tj3J8eBDPnjyN969eK8ANQBtXMHHAqllMOhvYgdD1ozhHwfbKtWsx1BrVYeegK9KWCr6jUx84oPUUdQQo7oVsStKLUUkQ++fyUnRLFZwcOKgs0wXD93OoFWPDo6Iozc3O6wBDwe7dm7fq7Fy9ciWWF5f1+6HQY4CcDNJEhi0u1DvDCWUCCuqBCuJjUSj6B4clEjI3vxADyHD398fB0Ulsbe9ICIn4wvWJ9oLU+vBATE6MqlAe7HfRzPNlXpOYghfpq5evYvX9irrErDueC/+dTqctmvABs3UAn1D6X79+Hdvbu3purdZoTKu7TtGJB1XGk5oLS8seEm/RitNKguDsonNJKLLsctJCw56btp7gmakg6UFjNdPF7JAscJgPP1e3UWtaAIPXuorJ8ihTV9B0cNGi0+vNAJFjgOyNUjBGxapmLWzJUCJivJ6uKQE8z+JijG0JfRIFrleqhVOe59ABl11Z7j/PIZdiQ1/vBdakNqmEmmfWr3i4vLwYk1MTPV08r1cBPKLOlf+YQTX2lexXsBegUyMFZydpKvbURUwrqR5aWtMtyByj7qNuUs1LVrwUINYVh9JcaRYlLihL6XQgGfFdSlfFjepoOP7SicmurcCfruqv7mGyFCppqNhbSUKvr1wh5bVu/T4KNa4xAL6WvaCaG8rumxgpeLLJ39DAJffT4ka+zup21t9J0A2EAXl5DZrV4QKlxFzY6awVRLm++forUd9P2m3R9iUupo5nxACAFCuW30vXEOSMvyNukQJzwGHEguHxiRiGCopfJzEU4byB/jhDSbdfyv+VtzklTyBXDB51BQ1MSFiuus/ZyRU1PufOeQ/sH5hWb968jsOjQ4Fc2KxRzFTR2ZvUGfCuXp47FB6JqDM493gK8hFzKa4ZsVlamNU5/vL581hfeReXFzBPvJQ1LCHKsMdrar3pbEkxoSo6E5rw/GDT6XTeYYXfCMYXzi466h7PLV2JuflF5QCw1NBwwPpO/eZco7WGXfBUAVqCTFksNdUTha4/nCt7bfzoI7s3Ra+VCqfYN45BXks//hED6VV4+nzWHiogqt9dSgAOKKlXrrmo6o4ruEPGB4KSN67fUPzY2toQGAl4j6ja3MyMaNQAqADBqHYe7u/Fv/s3fx5Pvv3W88kSZDP1kvMRGxvyuV7hKUCqew8fxs/+5E9ibmlRO8XPxOqe3VXq9yQaasZyH5qO642lRbesb86oAo9qLITbjPYBIkK///0fYgPKLHZ0Ryf6aVtORCwsLMTS0pIABgDZtbV1CXoCshUgR0dUoj1pz8PfGcdCVAfQpRobvUVJfa1im+6HUYkG5Crqap0nxHTTNQ1UUfRSdEpdnw702KieBecYv4ecg9sj0ZqchbWQmzvAVQg297JZl1012xr10LXn3hIAX2dvds1rP/PfEBCCUrs4Px83b14X/VdPTouyFMar0WMGis8rn+l11tkdoYC9rv5Kd303/R2DyLnO/TZcTuo+TeBRTq3FbL0ptW5QlBJ0xWYD11WI1zV7BXZ7tNWo4zVVL2j8KnPipKm7++vOpBWgT+UEgJAgeThKyRbVJB/PeiPzh6K6y5qnxlQy55HKryxTctSsGcsrWL+OVQt49v1f/+q/7qyu78f79cM4aEf0I4wzMBDb25vx9s3rmJudii8++zjOzg/j66/+Sqq1n3/2uWgOSKQftQ9iY31NAYMLnxqfjtYw8vuDcXJqKuH27m48/+GHWFlfjTt3b8VPfvYo5mZHRa8d7DuJ/g5UWwKBUe8ykNVBm4GKzetuBJ58EUfH0IJI5kmux+RvxM0AuSLmnp2fxPFpW/L9Up0UvsvPncbKu63Y2W7HxsZOrK9txf17V+KTRw9iYhzBEvivgyo6LzuoVVJ0jsdFtCzyIgrcoBJ6upxKdCUkVEo4KSCQ81ZOyozWelbLqB1vQsPwmlWjiBiMiUk2xrAWg2b3FBx76MaJ1DuZ6VK3EBBQwapizHMdMk9XEsJ8VXU6a+P6XhXybupcqndlm1zFzlFbCJb84lA3k9CNNNdzkN7eq1YadsLgopMvD8Sr12/it7//fbxfW5MwNP5sQyMjUjKcmKaLNR1jE8wTmvYmdDC98yS+wAxfijCVpQzv1Z529u60pL4vo5K/6pabZQHKnrS3nu5DFYDqBMk+ohtgKgGsTSt6YRYQrA9meRUoFVRIJlxYnB+fxKsXL+L1ixdxdtKOwT6un+fPLIcTPWIBwZZCbf8AivRB9A8Px/UbN6Tsq3nJVEX195+pQKXoxGqlFAJJYBSgmMEVVdLIErtEaw1gBHo1fw7S8WxFa2g0xkfGY3p6JkZbo7G3s6+iE59P5t/wkZqedPcT5PT4FPpF+t6pg56QnZgAftYEmsPj49jHKJo5AnXCB2NkbDxm5+ajhbdl/4BExbZ3diXxzrMbHx1TEUeXYGwYP7bxGB8diZEW12y1ZXeh6ZIexdr7FdGjmFXhxVnTmkccH1fxShcSuq0PpD7d19evXlnBtuOuKMq1KrBkQWEhErEmci+ou5BJJveAIh+LGg5qfDqhIptabRSXrlAFYNPSzdDQh+a6SyHR/m0UnKI85WxfHeDVPXMSYiXb6pBqTlPUL3e2VXhml575TnUKLbmbp50LR1NiUxgoBXI8Q0nRCTpthWq63ghA2F/MxXBR/7IN4iO8OlA5Jyh6eUNFsRofFOal5fm4cmVRSYbvkbsKptykgXTPzIu88gBG0quywJ5mfjLbo44Muc9LoTC/Vt1BgVY92a5KtkqQHewa4M72AhatSMmaZpa1Usoqwj2bn4I2iSTXvxV/KtlU4pOdSi+C7n0j/Uy1waYb+kfK201+1dOB0j7I+NiL7uucTP88ik5Jz9TzG7S1TRPfs5jy+tHG7SLRdKt0mDiI1jojwZUCc1+f1srbV6/ENlh99y7WV1cFWhDMgEcGGaUh+pLwnKFeeAFP0EVn2fPQsaRDPTElAaFh5qNZIxinw+ggpnAs9qqeZg6o+5XWAF3lZPtceq+kEFSTBOVISHaj6VgTV62qbJN5296YYpsbNjsL/pfWQM551fdqikLAUtpswQCBpo3/Icn85ESsvH8TPzz5Tue6Zv8BCPXsnZsAOktIphhJTmGz09kteJWuKTbZj8/2BJ6LP2Zm/gx7spasaPAqlzZCCvzxJ3GtGbWpucksOitVNajk10SV1cvAOY4FXeo+ZBe0FmjTwTeYijqnqJ/HxwKeyAOZr6TwIJ7WmIu6a8UGS3AwmftKuHd3tuPd27c6W7G/Y2TIFkTeo+xDnh0x/9bNGyq+OPuwQ4HZQsG5vLQUS0uLylfITyk6Gdv47a9+FX/43e/icH+/mekk9shHMxWsixlVcfz+w4fxxV/7mUSMxCFK6x5bSnSL8drPdXsKOOqupOyGNZZXPeJYNUql+NIv/Qv8zX/5y1/F67dvNbLGGcjM3diorU4Yp6Lo5BxFnZwxEopu2Radn+ucUqw/oZPlUTAVGxfnKSTUsqBb5jRiLPaI3QlsT4CviUk5elI2UJrplKCgX4c9xu/gDG6NobHgtYWSLkJCfL0KQ8dLwF1fQwmoNTOMWWRV4cl7Luqvu6QG07z33R8uINh5bdGynRNSWAJyCxRdWhTjgfyphNUahkEqrYrBloJyVXQKiNO5lc4GOXpVO7bAwwIYPbKWndRUBOZ7LE50GZNTeFrTEYadQvMo34ch/fwsz+muMJIYCyX8lUWn4m6NzaVKeZOHNAWrc3+eH+c/64Znx7lPPogYmUf3HNuI/x73yLGwrG+I7RYYclNQAlia48zRDsVUs+HMrkiV8GxsiY33f/+rv9+BWruy0Y6NrRPNCzA3AHqC2fGdD25qnvP9yuv45vEfNJD76aefSVFyc2M9AAyIraB+qChOjE/F4ACiJaBUF3F0fCJBAgajX797Ffce3Imf/uyTmJxi7gwfvbMYYJbzgg3imTrPCvkg9MIjKDOXSNE5KNGi1bWtWFlZlxrt7AxJzqj2hxU2T+Pk9EhKuNMz8JWnogPV96Kj61lf243tnXZsb+7EyvvN+OD2XHz2yYOYnZ5UN68zQNFJYtpSt/OSec6OE1WugUAliXuQ28HhkNGY1CQzzJSaVR5eKkwoBHTYDOiQgnrDwYS6JokLqo90CEj6CCBw8ik6S3TDc441A+bkQfxogoqocAhUoD7suQ4SaChNMoxOdUVTaZvTNL02Ld1c0saWQTeNly42XR8CBgW2F62LTovd5HxdGs9C/9EiVQAdjJW1jfjtl38VL9++jRMWIgkmSlnTU7IKQXkXWnCeek5uE3lSHOH9pQUN71Pmu8wDSZ0y6bWVIuTspVE5L3whaSRB1QUob89GZcyb1bOAHr7W5i2xmDpXejqnoLC8vgJlIrpOSvuF8q+vrcabVy/jYHc7+rEXUuGZRCmSb4rOnIeAcgp9jYTiyvUbokmTAmnGi/8pIbxQoQZbACVmJZfQL5XrZtGp+SIDFJLnN9Ycw1CiB4eiNdSKYfZkP2t2VGu2D0ugw6PY2tzUXlteXBR1ibUpafaDgzg9Z3YwAzzzu0pC3YkDvhcJpNPRvCZFtKUaOTjPtBaZoRyfnJJS7O7+gYvOo+MYaeHpNan9Q9E5Pt6KWdbE+KiKTtlsqAPNEL/9TTH3xvroYHdfII8oxAh5YWo9PR0zM9NC+80I6KjAw/x6dXVdXwM15/5OTSN0wL42Dbwx/fadVYxgX3GgSiWxfSyxritXr0iF22BDegqytioAZ0FVh546nP14MFJEuztKcQ94QEJEYsYrWjXaHWpRbSvpVifOVO4CWoz0l3hUR4eHkGN+TgbXOZaQ1ak7/57nK+sQiVEh3nPsJIEEjqIT4R3NTpcVUQ8dv2igrJNmvjFtQsqbmLXB/lxamoubt7A3QJjA78n2MRXLSy0wO4LZYUbEQ5T1mukXZJuUwJy55iAFkGk6UhQqSYNUYkth3ihaZ48mzcOhDldxoVEA9kt2Oy1t7xhQxa1iQSbkJdVvGlzOZjUUryx4ipnSFJ6OI82ceQ7fOEy5M1IdhSaXz6LQgkQGBaUmKEDMIiYlVlRJDt+D21tRvS0QZpDDhTEjAUXPSmBOnrap3CiQ0YGuvPNcbLlYILapODs9E+NgbWUlnv3wvcC1w/2D6LvoxBDCNmoYOHFS4Xlq+in0WtsEoc7eigHYC61WjE5OxPDYeFwMDsSlmEUuPMuvueklNYiHu98uOv3+SszFJ5r/u+O57XjokLOeq3oqIKtGVArsdBKcVNE6H7PLqrXGmZbKkJ4LLh0AWxixfsZHWnF1eVFsl69+/3vRRAGYiRUibvdhdWMqZ+M7zVxneibX6Ie2rgpNx6auiUKp18J8uVDh2Tc4HAtL12JuYUn7l+4n14dOAAUbgHOvAJeTdMdw0b/x7CP/YO+2Wto7bqZR5HaF6mQI3/uRrk9iSwWxlm7bqvI8WCcUROSJPs7tX+kivkutFRNLbzrn3ToXcbC/p/OIfGUOp4ERRm+y8UDxmsUR+cjS8mJcv35NnUo82+kyz8KeSlEtreGLixgENGm347uvv45f/+Lnsbm+/v/R9WZLdp3Zdt7Mvm+QDVoCBEgCBEmAZLE6y/KRfCcrrLDlKz+F/RK+tCMcjjiWH8DXvpId4QvrlHofVcciiSJIAgSR6LLvu713do5vjDnX3qgj4wQOWGQic6+1/vX/c445GjWdGDp5f2bSaVmC3s3MmORe3L13Lx5+9lnMzF9ydI2YWEmvNcrt6kOASHcaZbZV0464FlOtUEBO1xdAo4O857yryE+++urr+Nv/8NtYWnohai01nNhhU9P6XpfmLukemzbrpo/zivOF2pFzijXKGcg3l7EPgBT109CwnrsM0pJloglj5dLmdRjo8f6ha8znX+cd74Vce7OBKRdx5QrLLI36zM74eHfwnIpVoBFH1lyi8kp/bhM0159vT/as6+16FJS/RjWb/nwJnjRNp/XaBSpyFaybG9euxs2b7+hstRxBC/zo1BsAACAASURBVCX39Tybkm5fUz1PCKsprCY3vSAKsObPBGx88tQ1NMiZrkFALMZXs9PyP+gfTBMh6Tr9LqjpzPgUDxNyLXkj74kjSgAxY/tyHJ3U5a7xlx29vfdzHjtCzec/DDDVRFpLlkpVLawBSGaLG2xwPKCAeZ3t/pN+y+ZBbpJ9vrqPKLgqOTv2oPjN//ZPL1qdwdjZO4v17U4ctk5ja3svXi+/Vo7RJx9/GAsLs/Hk6bfxZvlV3Hz3Ztz94J4yLqHcjI0OxUcf3ovZ6YnUMQ7GSZvxNPSWMVH60K598+hR/PTip7hz99342RcPY3wc9KoV/X3tGOqHZw/tDvQxm06dpkUr5WW15oZmRhTZrYN4/WZVReHg4KgmN9yMdgd+OUYlw3FpbjZm52ZFW+zIcE4dUxwfn8b25n6svFmN1y/X453rU2o6F+cvqRA+7x+K8/7hiD4iUoh7YMpJnqSbOTZyHpLoi1CJz73pNJuoR2zW9NU0TJPObDqJMuHFS1SYl0iZn+Po0kKUCUxT2EgLhVHEQRa55Sxmoxfslin4bJcOhUkTKbm6dptOWz7n5pd9p7N++KjWHGoqSAEj2uC5YivYzIruqMNHhkC2ZBfCnH96PaI5oQTCjXck9g6O4us/P4ofnj2Lfa6HohYkdGoqJqYJB7cW1UhWIss+LVxEp2ZIM24l+gxp49DGxrWqsPIEvOJTamOjqFJ0Abl7GTpdzqClWfC0xhuKeej5YpXuoLQrWVhUwaMpa5p0uIC0RoEX7vjwMFaW38Tq8quIk3YM9mHPbidDbXQgfHIHPovj9ok0GQAhGNXMzc+pmVcTwiY24OfAxA3ToQ6uiAAYQ57mi/efUy9p5ppCwXAA60RTTppOaO8DgCQjosCzZnd39uNo/0DUk8WFRR1M2pDabYMemcHkBq2ro7C9vCdpFIugs9T00LopkrkeDK4WL18VCLKzty9qLXpUNCrEpUxNOs/LDSNCf2zVyZszI4DnWhlRHKwYHeGYvbW2BRvFk05yRUesGQH1pqkE3afwQsu5tLQUb96sysyENcPmqpiekTHn9/Ug+24WnTkrM5XUQEJDATnG9AiqkE2EkuauYjSboNQ0FcVHhlNkjGZEBgdqIdKsXaanLPVyx5NGM8PW65BXiSPiRYJcIxkknpY21nUaaSQfsKEBCrBoeGs6i2yjntpbnvFxS/eJ50CD6L3M+xN/1fm07JkGAv1+5BS98ts06TWiyW+e2/z8bNy8dT3m5y81hYLMX3JKXm6u9f2KVdA0UXnAFnKrYof3U1rMc2tx9eMKbbXRiN5/rcs0T2l0bS5HrPm0jMDf270IGZRiU6T5jQ/mHrpVDz3KfVXp1lyQ1WSd/bmcK6vpKTRex71wPbtY66xIpN6xEWVu7+KqkTw0+5KfQ4P2U2RlA6qM4/IRzQatJAG1z+lBZuGm2UAWVc3ZkvfUeJvNL/T0pQdKECv/ZH8AWHvy/ffx45OnsbOxFYMxoPuoCaoAkPM4U9N5JiCOzZv3lXMYMzlM5RT1MTEeQXwCjecgPCcYFG9HfPRGJ2ifl0yl23QqlTH36ZpMil6G1SANhYywLLvw1JioB4ok9NHWmPnd7zHAaYYnLtZEVSsaPOtQzo0AfXaqx1RpZHAo3rlOpNxIPP7zn+Pl0pK0g9yPAU0NYTMBWGOKR/3gaafOj6Kj1ivbpPEpkS+T+0JNJQBeC6d4ms4hTOiux+ylBUlpAPRanVNF1ExNExNBZq6ziy0NqebHJA+m1VvbW7o/TM/wh7CGK8HlikD5i6aztGL17gNiyUF1a1tN3+LigsAsN6V/h5ybTYyfpRhEAjOtVwcQ4J7ILFC+GgZDHHXirQamCi7t169fUyoCT5f7OjZKuL31qXJ+5x6JMXUeq69fS9f5aul5nJ91ZNLGz0U2JKmOqKR2vucM44yj6Xzw6UP5T2hfL/mQfCxKD+vduuj3gmIbqkRP79nAWdkiNTra4t36fN3a2Y1vv30cX33zKJaWXkp7JxnJ1LQYVjw4/AU476BGOlKDZuY0DtNJlnUFU46mk7UNW0Yu4AnUmznhM8y079z33Slly9QFx+o8qrMtOyrXMbC20vsDIJO1pDiQEYzthsVm4ozX/p69k9kFvklaHw01uWJLEiSriJqG8p6UZcUJGihrgPBcGwJtU6csMO08ZVHRF2PDw3Ht6pWYm5vVnu/zwOCb/npO57qAQVJOeppgE6zrl9/Puh9qwCpvNM9ogxE2CDNowmDmRH0JjSdGQqjW2Bvgmnv7Zc80oCNznjR48iXWect2a/MxO+Cl9q/OT0Xv1cmcTBalW0GHtmxOk+hRQPtZARsM8zB7FE1WU06zOlTv6CwyAFfyKu2DGenG0KOaznKm733/GzCdN/pv/tl/dXF2NhhHrYitXXRXh/FSzdhyLF5ZjM8+/STOzjvx+LtvtP3dvXc3FhYux5vXK/G73/5WY9Vf/+pncefOzRhgVHzeHxtrW7H0/GWMjk3F/Q8/UhH3528fxZvVl/Huezel60TndnZyHKPDvBSYDx1rY87ep9GFOBqC14rDYzCpH5LMxcFBKzY2d+Jgr2XaLdrIfvK4RjQ1nCTwdGQ8Do/asbq1Ha32eczNM7GYjoO9PeUqPv9xOa4sjMVnDx/E5cvzytG6GBiJvkEawLE4j9E4Ocdfl0YLrYypfTVtE02mD31fvkA6sLxg1HiquHFuGEVdHTrSGWZxZ81NarZAHzvkFDLpxDkxbFigbKTKe3MuH80B5jI8bAnGMWiQ4yTudtpBnbOXhhdy/MsDREVQIo2eJnfDXCvigA0F/ZgaOelpKiPOmk5PotmcBoSQCvlQTiON0ahy1548/yn+9PU3sb6940nn6Eg2ndOaeILKKU/vxOYe2vQoDFrHcSb9nmc1dn10o6Ew49FRGaeIepOmQc6e9H2sOAZpDxItKl2o7km6kGrjKfF1hVMX/a8xdPJm7EIvcwSVv/V2wSP0+Pw8NtZW48XzZ3HSOowhGs6LM9GqvLh9EIEo0azt7OzH4VFL9ND5xXk9O2c5XsRFP5MdMjr35VSMNTUvb2UgCiWVYxjUBswzug65oiwOOjYC99pB3A4HRmN0eDyGBobj7OQidjZ3de1zly5pIucmHdS0I52YJwOlgnVwrDb5oisPDUr/fHB8LHddX1NHhf/tO+/F/MJitDodGfpgNiaAoo+IBwdU86wwJJuZGY+5S7MqJGQYIf2iAQFpqs4vNGVZev48Xr98LSMTDlBNcZlgTk/FlatX46py3EZ0j9F0PnnyJF7w9adn+vqpqZm4dGnORgfQoTWB8Zua3i124lUWrlE/Zb6Njsb83Jw+M/ffxjQ5Fe8x6LAuOlFFQsDJ0BQ9dkgI9LbcdFtqgDmMWRHlEi3NYzY0Nc100+mChoZO655Jf8ZzaOJCEczkHAphQ7POphMwp2kJrTuHYgUNi/2Fn223Q2tu+KxFJRUy2mhXczLGFIXiJd8f6ffSYME0qf6Ynp6Ia9cvq/BEQ1MGDFqr+X+8AEZCu82XGpzmMPdhWdlkQlfTBj7rooayZxA33032PTUYSSPVNzQFi3srpDYnmqLr5b4LAMh1s3fVxKIBl3NSagzURUWVZZYDeP9x0VLund2iqZB8RWw001DrL6vRbv6sKqwAzGL65JryNK5bCDU2LjkV1TPrMTgpDWdDPeMVxiNBWY+exHrS4kZe71y9CHlP+Artc2U2lHvzztZ2PH7053j06FGcdvBkYKKaLBPMgwBIT881TQKYBaQdHhnTtAU6PvsC2k6iU/qhu6MBE22/3KSL8lvsF1sgl0NwE1GTBat215q05nNg2sK61nUlYKD3TaZxfnfqnhboWgWkbnNOfOXQ2wA3FGIJPoj6aYouVNrLiwtx/drVWHn9Kr7786PY392JcyKSZPB2rvfDFFvinhK4rGlM0k39ePNcyQluqW9pOmEMWdN5Lk0nTefk9CWxm8gVPm53JG2gSfHEaSTp8gZj7DPh8hXd/ps3b3QPMJDjLFZjlQ2C97P/+K/6HnLcTSoiukJYV+jEaTrUUPasse53yolrOus64szvac2TTFOvfdlUReqCkipxTtDgXrl8RYAlP5OmsyQ2rBN8Cg5292J6ciLOjlvxt//u38ajr7+Ki7ME0tPESNKCzEb2uYMD/0C8/8H7cf/jjyUF4h3R/gzDQzIrr0/XG5WXaHCiS+s3MVjgvs6yZKIUjbMap3Kq7u/XgAbH5Z+WXsby6qqepz/boO4HZ8flK1zzJctEsn9jDXJ202iyt8qp/PBQXwOQSLMBG441IdOm87M4OjwSo4naA91lmZGp3kswrNyPve96/yzaq3wx8jeNJ/Uo98VDGXueoKPWWZdTdtF8ZfSVe3TudcYRu9PEYgw1TXCzIbs5lHdFAgc+Y9xhNWzllOlpDfZQbAG2mW57wOL6yVElBSJ0DYNc93aNijwK704xBV4mrKLJL/ciqbn+/KmplPmhJ4/Ur9C15xdsuCfzvMH+GBnDBIy6OlkuyThUQ5z64Jrs1n3yBNPvBWex9amuP5q6xjt8s5fRi8nXIVMpmqazHwapkwlUVxS9OPdAuWdXOkC+CwIukqnVUGqb4Y3r0qaBb1gBfdH3m3/2Ty7OiR45Y7TfiZXV3Xj644tYXlmL23fuxMOHH8fh0W788MPjmJyaiI8+uh9xMRTff/80vv/+SUxOjccnD+46G5O+7Dzi5YvX8eUfv5Lb6y+++KVekKUXP8XO/mbcuv1OXL1+VdTSw4PdmBynCGURdKK/8nKg/6QbHzlFRl9N56SokOuV0KaBaHcwM0K0z9I6C/a6sXE3Xkw3j9vnsbVzEI+fPou1jYNYvHw97t27H+Pjw/HmxU/xw7ffxUj/YDx8+EncevcdZedc9PMbugla0NE4OcPtEuoW6JidKCkoOdScpzfUY0BQtLAuQmzdh4s15XQNuQFVw5oopKigQmBZuMSV5IvJQ+XfazOzlbimoiMjQjaJouHhgy5RgAvZLEpROr6BiDkEnabTU1kdPYWE5GTTB3DyyCmuRVHlZ2fjX9mjMnJwJqiLPtNyQD6c8xMxODImHQQ63q///F08e/kiOkxKmE6Njys2BSOhkbExF1JJn2G6DnK6t72jvC3x99OQgckR4mumRDQOTPC4BtPUmIRXAdinpkm24DQHiYTLgEJNuJ9hFZqmZHXRbL3UPYez0HRvS0ZR+01bZYoP4l3ZmRR0fM+d7a14+fxZHB1sx/DAhaadGEgU9VVAEu7FnbPY2cMg6EjU0LmFOVFSijbNpBNdMg59x+0j/azMRG/oUVjzu+m0QQu/ROVOx15TawdjEO3z0FiMDk9oDYBqtY87atxhCVA40hiR0yrnUdFFKy8uWwboQeW6SAGltTYQ69vbOiDZmFh/U7NMu95Vc8l6YFIrQwjFBLhpd7/Xpwni1OSomk5c96qR1hQvJ1K8/xxUy8vL8erlKyG6QmdTGwlVF3Mk9DxcCwclbtpPfngSS6/f9DSd0zGrpnPcMULNpNOAiZrsnKh5WhI6yGE/0HRyaIt6m0HHNhdIhoNeJx9I4gAM9Gl6SDPPv2byure/J1or7y/TU9FPc3OXu2oirXwuAXB1GMrK32tW0Tei9ruY5sARsCL0kmdXlF8HWltf7TaWz1G0K+m1OyeiNwt0YC9LnbTBn5wwZpFh06NsOqtASwTFZAkbcxDZs7A4G9euX4txZUdmI5KIrec2Ll66hUI39qihr6Zmptt4Jpqbb6KN2byXqRVrJrvGol2jdKsQTaZoKqEuKkvZ0zw7h7oIbuhy+VebIlnTRKPE7HH+vy4FrKG91t9zL6fvZ5oaYsW3DSH+Up/5VmnfFOv5fbJ4KeMpPUozqzSurevXVNI8zSYDtj5DUwRxzY0mze91Llt/3uzxitJl8568P9xU9soEY4hT+fbRt4pVQfssU7OTtv/7yZn2INYUdPqJiSmh6bx3B8dH8nnoy70Cczn0nKLZatqZdyN1pno2CZYWJdkB89mglqFXT7YfC4AGiHfXTA3XP8oZzkK5qGCeXntCZblUuvGWOUnTdFrvVGur0YVq7fcJvLl547pYOt9+83WsvHoZ7WNyuE2SpemUeQ3GNbBQaHaaNQLVNivfnPZ6GaV5TfRJ9tTGuR5vB85L4ijmr8bE1Kz21XK6HRwZVf4z4KozE+3eXmZkNX08OjyIV69faR/gfcVTovSg3clUd/JVa7SmfLmrZGHppkq1Tk6XDb6/TZWsc1TT/mQJFZXT0+hsIBIwcn+WLAKmRVknlMcDRnJXrlyOK4sL2lNZr97nLiT/QpYxOzkdF6cn8eirP8UPj7+N0zbZzc5L51ZzjjfgUHoVwIR59/bt+ODuB/KdkPTBKwNE3U1w1gQFIFki4clQc516H62vrmlQObQ2tMkyCYuQlGZ1YyM2trcF5Lakm+SsxqwHf41hGSmRfan89QTNWZTUO4CanAOcNzSUBcJrbyZWT0w4TDjPxVYECKU+53c1xtpW2FuTnVKNV5de6etTzFJG66npxODuzOcA6439/wpZqVM07QUw+u+JBdHT1NXPboCwPCMaYyF3vVnjJJiRbu/dhrFWqCnkyqPXPu+JIPsT5zn1jQBdMVU9De/CHd2jRJYPCRg47sZnh9ZBo+NPgLynISsWj+rRjCXMnVb34s77d+IdHHSHMgoMqreGRtV0egILWw9zSL1n0nxmE2uoKyVxZkAymfRksTtm1xlVtW824QyCkNgopoYcdOJSJqdE84fVWHsa52VRbXl23bgx75U15eT563mqdrLUh4GJDQ67k+sCVnUNv/lf/zHbs5xg252I5ZXt+ObR93LOunfvXnz8yUext7cdPz57EpfmZuLehx/GwX47/vDHr+Plyzfx3nu348GDezE1PRr9CGLPL2JjbTO+/OOf4tXyfnz26d147733YntnM9onx3EFV9nJydjexMxnI+Zmx2NxHoolVBe6ddN/Oi1bMdMwsSkooyyplKKRHHWiv5+J35Smamw22A0z6eToEpLTPo2Do07sHrTi+ev1+On5dvQP9sWDhw/izrs342hvJ5589yha+0dy5CVHdGyCaQYTHFw3R6TrPDljKgJ9C42EzQgoJjW5HBiSm2ZzcOvlMO1Gm7sMRaxF0dcTRixNHgePvwcLRRvF4YEojSAfdnvEStMvtpEL6810cElETvYekTAgKCN2DdPBPiDKkgx0MuRXLrYEFQt7S41FTgX8knQtjmtBKxoj3RrVzGSjpjgWHGxTJqymM6dFoK00erggYyhDgfHsxcv45vF3sQvyNopd/qg0PUSnMLHVtUm/heDbrmbrKyuy6McoR0iOAp2dBzg2MaYNdHx03OgtkRgcruloqyZFxbjNXs4TnSo3Pz0L6DtMN7Jod9RFIqqqKnpR4S7VhHXI/TPFazDaJ46u4RdrgYMdhPvNq6XoHO3H+AjmUW48uxM8syFOTi9ib/8wDg6PtK44SNDm0EDyuTrnbTWbx8cHcXrekdicZsbBNN6EaRJxaPYEx1QbwAw7WFJU4/qIjng4JsamYnxkUm7PUE5VuPcNRoccMEwINAFwTIoPejM3jJ/15OfRBLGW0QEODcXaxmasbqwLQJidm4tL8wtqOCkMlTGnoi0zpRI5a7Xsioz1+8z0hGieoP9qwtgUFddSx7wpVmvr1nWSAeupNZPvkTQT4uCck5Mkzx/U/fnz57H0allNp6aL0zO6x+R/UgDrLEq7eheTRvOYZnHz0HfSMLO2Li8u6sAHENIaT5fhOjjtaueDVXT0pNGxL6G7RB/Nuwq1hbULSu/N3KYFfN8yd3Bz5HdSRk4Ze8DdEOCVJmae9NtYCF0Fz1EHR65lgS0UUe48mikAxYFMko4IUR+Xnbwb5KKseyhfxZHpdp7SKzpJAJaLO5thJo1OLJC+mL00HdevX42Z6SlTytOcrJf+7YLV71jRlbp/etE1U5mKQ8iJXDkC6jO4rNV9qEgDPccqDLIhroatKaZzf66ms7fp87vV/Tc2mqpJh/99z39uvtDHvbWrdfRz35XRmkyYKhys9SwUvXsZRs+r+cvmvJlNdaeS+kTZsFhDXz/d90OodOmBGppV0mxTn9j8oKR3uvHO+5kX2FyHPr8daXWu9fnM2uLdX11V8DouokgyBCDGgPZn9nX8GCShYDKEfODsPLb2duOYHD/MwyYmRI1GqH7BVKYp2itrwCdWTQ547k2GYDY1RYmuh8Nl1MRF9L3spotZULnMBml6ptcaSdR9z9iGZkKeLpZZ/LI/mCroHXJ0JOl7M9Px9Ifv4/mPT2Viw2SN+p2zAed67Q0wFyTRcC3gpqfu9tsU49IRdsh4pjZiSsu7NjgUkzMLMTE149xImeLg6zBsgC/zY6vptOymqNYAai09N86+aSj2xK4MwiYrV/vuu9X7fnT/ufwDLH/RtDvfx2zPukus/lI19T3gXLfpdIOpvUEbi1lLxr8MeLiBN7jLfwP4X1yYj2vXrsb8pbl03Ebv7vgVNMhYcRL1s/LqVbx+sSQwW8+jmA7KRu/qpcV46O+L+YWFuHLtmmQVAP6KDBOOxZDGIJb0hgXgJ3MmYYukyVcUV9f5WAW5+qCafHbZVn0Dw5IDkeN9KLq0axj2as5M8h2vXrkqyip1nrR1ytC2QSFNZzmvw/Zxc0Hm9bjOyd73ZnNjM3b3dhXBghZXIGY2U6qVZITVnUi6Puoa5MhMKJkDyuyEJZW0Td49Gqzr168r/sZggkEXTdIkFTPA4HM3AXM1urXPuYEvOUTzeqRGWmeEzsbUxfZE/1TzVeAidTgAEAaJDHfwrlAzTd3ba3CX16v1nGCv2FYy6vNZ6/295vJ1hnUdz1mqNmJKt+26r9ojRuVlcuvOrVi4vBhjUxP2Ycm+wKoWnTZmYaAl4o2kiUgGXp1A+u/pRUKN7L7DA6Wmjc59TywU9JwyE3TTyTOGWotBFZ8ZKVoZBQlcVxNp0Mha3oyIy2z78omoHsGTcn9eeyb8/zWdf/2PLniJLi6wER+IldXt+OrrP8fm1k7cu38v7n9Ek7kXr9+8jKmZqbh563Zsbx3F737/p3j1ajk+/PBefP75xzE+TpFrBIGJyZMfnsr6mUycD97/QHo0OvfxSdwsB+PVi5exvbUR71xbjKtXpmOIvBry04TeMxloxc7WruIpNJ5POhI3B23U8pv1OD4+E1V2ZmZOLoyjo0wPbctL3Mf+YSuOWmggLuKwE7GyuhMrq5tye3vw8f2YmRyLN0s/xdrysuIiPrx/V6YhZ2gJmF72Dcd5INB304kdeYnzaRZV+Opz2cm0oUlVEaaJ7IUOGpq0ajoHBr1p0nRCf1RxfnYmBzb43opXIMCVWAMJvm0owiLr2lN7IVBQc89oVpig6KABBc7Gs4yEaEKEdubBwOcpWNtIb7fprP/dFK810UkNk2lbjmVxkeUsMXZZ0DiQFGIzmAxDo1rb3oqvH38XyxubCggnu3FobEwIIoZCTGih/IEEoi8863TsSLe7ow1CXGqLJhuHRiIWQDZLrzAyPGoqCXqzzEaraZU8ANIlUw15j5GHNT5tvWDdDcVln9zyMmrCWYumuOj7KlrjNDa2NmJ3d9eGNtMzet6721uxub4SEyODMTc9EaPD/TFwcaopprNiTRlFP3hw2BL1lIOFtccUTvSY1nEctaDUto124X44ZP99PyuJjeKMjKQynJLmzvEwTMJFFUoXyeHB0ZiZmovRoQk1nTos+SxnWNVjaIUuEJ5/V7iew66kaOa0W2Nn69AGFUbeH7uHB3F4dCyTJzSTcwuLeqblmmwtSOHrPoQPDg51nYRcz8/ibjemQkzoXlIptZk11t8Dsb6+JmSeDDKeI8+a6+RABa0jNoUJAtcGELC2thZrG9tx1Grr6zl02WT5WnQydR12AS06V5PYJa3K3t6+JrCm7g75kJVTLUVHt/3gmNDkLOOUKoqDAwuqE3si30+B3DjukpWWhXuJ7q05M/2PJrLbdNq5topumSgBMvEe9VBtOTRkKoEhQ6rUkjSf1EQf8Aa4cE7ej4nxcWVr+nshFcjpYVJB7dbZLbb5GqZH3v+yiO2l9cS5XPmknbk0K4CNfd00eclWspl0oV7mQTU1rslbIcvc4TyHm8llYxDxF0V6Q8nOSWcVUNJDVjGVjZ7uZxZQNXVRAZRgjnaAbLyq6bSuK4/8QumzIWxoWKkbzc4sDXn8/JqBbGqRqg6vZ9stQpPWlQ1s01Rnwa57kk2r9uKcLPU2y56iZ8GmBtXTz3q3milLFVl1X/KedqcwSb3VtNP3rJojvkYuz6ztdltGJjBjaDgprtg41lbX4/jQIeSSDbDnRJ8cqQ/5O0dHYi/BetHEk8KuJvOplbMkpIvhs3/IqCRBh2IM1GcuIMgUfGQ5Ff5h0JZ3sCmUkmILcl9Njgq0ysfLBr2o0VV8CdZIgyHXddaQzk5PKSdyD7bLsx9jh2zhU8wCrem3WzONpp3suZd2su2+e01/5u7e5wUGc6LHX0SHIlg65sGYmL4UYxNTOu+HhkeTwuymU5NlrY+MBNJ9cKOoQhLTRRx4NdXCHLCozb3urN370qzXXCOmJSYYmcyg3omGooFMCfi7PWsaBNbE30x1m8UUosP3KpM+wufL/Kv2A//dEAMPtgb0ZlzR+cVeCL10b2c3Vl+/ic3VFTWeezvbcdpu55TTa1nMjtyX+AcD+7CqRiWpYK2J4pg6QMB7gRxFmc+PrH1EbJ5e0KBX75mYTskW5PJZbuWmjw+Ojgs8OGZqSSMnfwF7FPCOMViAXktNXP4FlSMJu6CiUmrSCQjJDYVCCwW5MZUEHN/b05nEuch50jy7YnrlkKGAqGr+ypXVuccnOhNbmNPl2cOZwTlII3vjxg2dy5ZhuNHTxLJ08zkdZj12NfAJc6vZ4aytvbMMhUwrdVJFSbwY9pXePn8OS0oEBuuuqaVh+W8y5AAAIABJREFU+DDxFKCpPZzV0tscuY73lDNBwZye6ytFlc9aP2v+Ai+aBr3RabsxtWmXG1XVp0ODMX95MWYXFmJwlIijvhjEr2SUaSc6dAZoSarnAspsK6edjtxCCpENMw1nnWXJ8Cl+Qg0M1ACqeeZZoZ3GoGpQQHyBg65PDAZ48GFQRX/PlEazaiQj9VRfGeD0dmo4S4bTbT51Hflsm/3jN3/9X1zIGZZJxPmgTIS+ffxDrK1vxHvv3Yn33n9P0xYofhRL0zNzsbm5H7/93VexsrwRt++8G5999iAuzU2wLSr2hA9AjMqrN68Ui3Ht2nUVp6fiJ/dHp3MRj7/9Tk3Fh3dvx43rhMeyibs4Yd9pt89i5fWaciYvL15WwW4KTJ8KpqXny/HmzXrg3D4xOaIi59r1KzE5OappjaaALTQOp3HUPot2DMX+QSeWXryJVuskPrp3N+7ffT9ah3ux9PRpjI2NqIGG4nh60R/ncssdloFQ55RJnjOw4P9XZIfqbzIDZXKUToV66DnpLBOhnkknI3VNPvPgoemUvXhfv4PbZR50oX8mhobNU2hook40o3Yey8wdRSaY1gh1QrlMxKZo0jmgf2aK5kiEDIvWZzWKZVQlEROeTzpO1mLxQV7c9t5AXpu92K4+Xe+SXsvilelS/4CQld3j4/jux2fx06vXolQREQLNFoSbJoXmcX93L1qt47i8MK/J7o8//BArb17rHjDt1OfS+nD+ExRD3OpA6bhuU9zsEGwal00++JO1Xa5q3AMz0Jz7RSGkgGNpV/P0yM2EzYeNWdOuEWsFt7d2ZJiAqxyNxJvVFcVzzM5eisXFyzLfOtjdidbRftx+52rcuLIQk2NDMYTLM88EGpQMelzIHx13ZBIElUZRPCOjNhlq0Qjz73Bh9O/BYf6+p06i1dJ0nna0ZthUjJjbEEHTlSwSmcBOTc7EzOR8DPaPxPEh4n/bY4vH33GjScEoxKz6w9I6JnJW1D0FuENPkqEUtC9TNjgcCBpGyzk6Pq51p4lh6gHYxLwOB0WRpWknpmV+1ppSnoc2y6Sq2CTHpkp8qM3NzVheXZYhkZwp0Y1ANcfFdmxM60CGMMqyxBl4N3b2j6SLYS0oOHtiUpNGG2xkuHwi6UwuHDRPgXyqHFUoSmSa0nRSULjp5FpNs9OZld0JP9vxHzZRYD2ylgGTWCvSS1yca72zblnLvOesZwWkJ8jBNBRDNAVUl47vL5oDrp3ppJrPYQw0bMRR9CqhkBlfZCIYdDJri9B0ADRU07mAUyTa0yx8eQ84fNRwpvmNDpV0O6RRpanQntRMibrNCNd/6dJszAEm8K7nwYl8gt+sVZW/VYzqkXtd1880u6ocW60XrEOvek21x73U2DRAaXR6jSFQjg6TeqpvlPEXavh76axZaDTmLjmZrxiFhnbffPZqUNLpsYyA8kP6muyo2m30uq62uQWnoZmv34d0asVyl1ajnU1B0YH1VFP/XA2zP3c5PZr9oOa7KVKsw/HUohvxU9MmOVlKv+giRe95go0uGl1w2RDDAAlTDhX66Bd1GiA/GdFUdHNjS+e1v16jCV2r9t2zs9jc2RYbZgr3aQHSjgopurRsdkoQVQyUNCtx02mna7GB6kTLAs+GPc7e1pQiQR3Ra8Wk6N7v8jYxlbemzTlxyYLOZnlFn0xX21w73Ev2d2KDJsfGgorqzatXsbayrPgsAELnTfvZa1qrptPMCMl0OJt8NHmtFH3YdV6c8O6enceJ9ig7qY5NzajpVIM9StbtqF2CAZnlZN/VwerScrrn6QVUODdK9f7pynOfyN1Nd7U7ZfI6NMDRnfKWH4MK9mbOb8DCIEVNcf2Q1AikcY//jvfR0hTzvxuDm5xUi+IKAN0DFtEPyDBveDjmZqzt1DBXmj9MLdvx/aNvZSDEP5Ot1yeN3ds/v6lz0kiM78mEk31W77zc2j2BrSFDaosKdmqmvHmBecnqXnIaWq7VvnU1LRWgnRTos/4hsYtoOI+Uq4zW/0L7OnUV5xwTMs4QGzC6KdA7hab3kIkojBrrOwtcAZgt00Y+H3/XbrFu9hq6f9MZcM2ewNc0UoylmkrmnzXtZMppeq0z5NlgaYxv3rypptNgh9eAAXP/rubddajr0d6JJs1PXaOBAU8RPd3s6i/lC5KU3Spg9H1kUIuZY3+My0ciZRoaBnW/j5hKzTo0DOipu/fhirsqMoieaAGPfKiifSvVwf4rZf5WU3SB5KOjcpe2jr1fbA9+04jOzEzGLJIzkiIQpwnoKEd1G4ZWM2yKNAC99a0GAly/6hn1UmvcojY58ezT/GZtC4BHNqSJtf0syklfz7FH0+m3NgGr3MPtncLAKN9LgfE5JMqJdbd/yOb7X/z1P76wZlJ9uLRXL5Zexas3b8SVf+fmO+56z09jeHhU2VAbG/vx299+FS9fbcY7N67EL3/187hydS7OznHLAunErvkw9g72tHFMTmANTMFGsd0XG5t78ejrb6PTasXnn34UN9+5FIMD3MBOUrVw0TyLH5+80O169913Y2xsWKiHb3bE6spmPPtxKXb32jE1PSae++LivMLiVUCfOuAUN6bD1knsJdX2zfK6olauXr4SX3z6MGYmxuLV82fq1m/fuS2N2fnAUJzLHGgwTs495YSCzLXTBEvLyYaeVFWJvHvoYDw0oyte/kI4RQekULaBkA7LE1uuy3BELpduCnmANDpQ8kCv6kWVqrMneBV+Oi+7nDIRiTOByBxLod9MNjmMhjwREYUHOoLoodYZVNNZqElDNUgdhaMD7PwoeoRceIec05lGQnX9othCAYLmh307gvW4iKOTk3j64lU8ef48zvl7TMiGhmN0ckIbE5Mk9AWsh3kch2dmRK99/O0j0WNaNN+yeMYQZlAvOMX24sKCXPcqXNj0Da7RvymiuafccNBJOfxKt1auhuR+2XKcJqUymBTYrXfiPDbWN/Qs+Jw8r6UXL+LVi9fOpmq34+XrZYEbY2OYw0yreTo62IuJkaF48NG9uHX9csxM0Bj4s4BOa2NOTQgHCXEim1vbajSroKPZ6B84j+ERkFNPOflnL6p0iUw9KY2nHfxyCoXBT2pjaMq4vwN9xKQMxcXZQBwfwQQ4iU6b4osNgg3Udt7i5Wsx5yA8T1BcQ4sOyOBB93eYiTpvexoO9dncAfTMukmHJ0twDgUIR11pb/ul6eBaocROjU94Pf6FttYOky4OOVjVRO7tRPvUTSSFFs2PnYztaEkeV60Hntv69m7s7B7o+zCN5jmiYxBAo4l4WX7ZpdKU1xByu7m5FcftlveW+UUBG2o61fB7k+9a//sgB3SAAkXBq+tun1jL2W43k3Q+B+6D3AsaTMUcEBmSuXkUDa32kfRxcoOuJsGVmfaMijfhOqD1QY3l/lV2mu3OoWgbkfQ+5CJFIEubWByylcdiYZGmc1R7lL4mgRg2CMc84RjuJtRanXEBkJpMq2G2W6TiYTQVsKZmmGJaex8TTlgfZ3FWmpp023Pxm26KSTXWdJtzXHE9OTlIaq0K5+rza032NBvV2NWaKXpWzVqKZvs2bctNiQqJKjx6PpcbNG/mjuqwtMCFdzbDifzqa+sz9jSenpBlJmb+nKrvrFXyFM4NYn0W/1mIe01TayKhr5XxWk5LGs19GrI1zaPB2moyi3pcDX73ZzafKN9635fGKCnvd12HSksBjWm8pQbegCZ6TvTVQ4OsS9acJxaO5LBjJcX1zsF+bO9sxejEeIxPQXu3CZ5N7tzCmhrb46ir+CzHQBhcsRNn9366SbLu3tpnF5FG+tnzi0XhwjCR/CTNuV7z89Z6SoDQDM+ursyUtgKe0DN6AjsxMhzTk5PyrXj29IfY3ljVdEU6RDXKGCzlWQpdvc6qhon0FxMb5XR60omR0EnKHqArYxo0jpSBfRDNHmZNvIfoFHVOGwxpqOhVfDSSk3RwT0BfTZ/YOOWz7GJF/W+uzN6m0zqyij/yFzYMqDRaaRrRomzr0dLs+H3ye8T/68Y1uOmkXvKZ7dFkmipm41nZyPx79i6AM9hjBvT7xeIYHxmN1VdvYvn1y9hcW5P2jSbEDtPOUlYuY6OnN5WSn3v56hXRWH0eurETkwxvjNyIuu10vvQuy712cyLlzNSKHvH9bN49uSw7d7x/YCgOjzuxubsbh63jaAngPNeZU5pJzo7Fy5flDq9mPh2n+WwMKA72DtR0yljopNN4BsgoLs37mnoy948yHGOdNPR+GQaaNfUWBVZDxpSiZPQUZ40mnQLKfV7z95h03nznZoxPmGZfe7Onfgav1Cjmu2k3XaaBFUPF2WfzzJp+V1MKC7eeoZlrNVVEWpXnXWYoaygzMCiJDEZCAucx9RHwzOfoGgYVvZvmS+eSY2LTN8T3Q58/99rSmeKJISCr8t4TaJRU4DzptpkDfnJx7kk2zxcGBIZn4+MxPYPzM0MU4ktIKlBFrfVE/wVDIk3ZrQfNoULdz0bm0jBiatO0269rexh61m7C9ipDx5M2wws71upMbp6RZTTG+2ABJE08zQBZY9QS1Ffue9LoiYlwGXFqkuzdWfvI//2//OMLLS42Cyn4+2JjHZ3Git3Brl4RnUwvMi9/DMT+QTu++eZJPHr0U4yPDcUXv/iZ8jeHh0Awj2mnHFqfOZKOtWAa1h+Hxyex9GI5vvrysZC+X//8Qdy6NR8DfXzodjKl+6PTOovH3z6Lg/2juH//w5ifJ/cJKoizOvf3DmNp6ZWotkxS5+cXdGHQFEFU+/uxwYZeMxynFxG7ZB0eHsfm5m48X3qjg/rj+/fj7u13o9M6jMODfYUKz1yaU2RKiFoLZ94mS9HnPCe5wbFJaLrJYhxIc54KsM5FzJ1MLRKLRTQaGQlBcfWmI7exw0MVr6b+zciJk4XPdOTo6CDIl6vFxQRXxR+b5Ck6sWMdoAo4znykkTGbCfXp+mk8Kc7zc6eRS00Fy9BDU9PciK0rs/EBLx0L1BbLnjIKrZEgncPcDWyXNuEDTOgHTqYUzH190To7i1era/Hds5+ixUFEw85nHh1RIwBdj0knWguQyvm5S3HSboliy28aUsx5+IzkmfJTuVeAIkL8iraR2iYXqpnnJmqRm5/SuMg0RXlV/qxQWZ1Vd27EEb2maJpM7DcUfE3xwnTozZvl2NzcVuEOlXh5dV26TH5RMGnTPr+I2YmR+OT+B3H3vVsxMzEaE6P8TH9v0xU9OeJAQbuxtb0dW1tbSY00Ljg83Bcjo2DmZzE43BejY86wROQNx9+639QC0pD39yk+BNMbGtzSq3IYHe63BOTQePL7HGOsC3butKSHukW8jByg2cQNMrgJO4+TDHuQqx2bPAAK0zEABBr7LLjkrqrMWNagUVIVmzVKQO+QOycH7fTkVIwOj+rAVOGY9ujce238Ge+guA8ONtBUXT90smQdCFywGySsAYyFWFc83529o9jc2VGGnJxjh4djenbWkzqFqLvhVlEuR0ucIX2I7h8cqumErYFjN3ugbcTRfaaGoseBVVNOmRs5puDkFIoXmtyj1Ed4ysThj9U/7xAbvQ+xbuSSHTbb0T5pyTKfd1wHQaLFrLHSgfHu4xJIscW+JJRSDeJFdJh8yonXBblMEdIqn+uCvi9n3vk5IeiaaCVIwOHpaJcJUbpYrIAufF5TiGFWcM9hEXhfGx62cQlremN9PbY3N+IcN2PeK005z+I86fJgJ8UscDNgIEbPPaePvB86l3LNNbVptSOVW1na0JyWlganacp6upHSoRRVtjS4rPUyMemlGFunkhErfzkRqAakaLgJJBX1yMVQTgvEuPCvmhzWx6rGuynKysAmJ70288lGsqF+5rQ0tXHufpIOlmh3GR65WU19ZE5GzWRxYy9nX9EtPfWt5rv+fsFPWqfSZqZRSkVIJOtGGc0Cr5neDSpDm8aTj3ZywtrPn6OmEwCNeuBQGcTsh2MTExkblsYrCTRIs4qSntdU4IxBQ62bNLFoJpA9TE72Y84WFec9hljlYCtjl7x2S4xMD+sdEojinqCXhzM9Qe3pQuppvxt/nfED/XGVadTYWHz/+LtY+ulptI4PtDdgrCWQWGZ8zoq0MV3FFckhIgu0nFrLOblPGbWi1iLtSBO0odHxGBm3sR7mQTSfYjcpHoM92FKIWosN4q0C0GtGeslslTwhyaI/10Kt05pyN8BMRQ1YBZoTqmpSuxTHt9i1WczqvRisqWmCAg3DhXPAgBfPT+Z/w9Cku5R4sUBocPKdF10ZyZIo1QYwkVoszs1H+/BIEqqN1VVNOukknOfuQpl9Wvq1rAcsVxqJjz76KK5dv+5mN6NQxKIi8K6KaFcWrtGaaV63wrZThXM5/Q52ddlu8Py/qUfwi0CC9OLVq9g9ODDAcHqmaaciUNotgX1MOjFTlEGZmk78B8xO2d/bV11ZkhHVmScdAYWSh2Qz5fOgqysvwLNpCNXgZHZpgWe5D9a7JC+BdHsvEN71qafMONdev3HdgGjPIigtZzXeBRJXwytKbTa2nmgauFajJ00oe7LjXmrP5l0SbMHXpYbeNZ3XJjXgndu35TPA+1r+GnIjyTiTkl75Z5ZONOemeQ7xNSUBsabyQucobvBiGbXtIl9MHQF8kguZ8QIojGaX3+cDAzF7eSFmF+YEugGSDA95gqkBwLkjhJDclc8Gn03vBe7XWueuYXkWgFcA0E2cVk8MlAzIVStmbjKSPRmNjWjdKH5RsScVLQawnWZtDXsG80s+V0puzvz3uG7XHKXTzSZX54VpwGar5Bn1z//n//LCInZ/ITbycOF3d3asUZid0aHkTQt632CcnPTF69cb8aevHsfa2k4sXJ6Ne/fej6vXcIYEnfI4t0tSMf2Socr+QSuePnkV33z9NMaGBuLXv3wQd24vxmB/J/rOsVyG3oe5ScQ3Xz+JtdWt+OSTe3Hr1hVNUXnQg4MjMs148eKl9KbXb9yUOcj29l5s7ezH3j50npBjHtb907MzKpr3D49je+8gnj9/E2sr23H18kL87OHDmJkaF7WTF3lyakZUWkWkYLCk37x8oPjWdNKQuNm0QVAfzrpN7IkJp2rcFKbuqYQmhBn7QVGPkBpkCPMg3FrZhHEQW1iY0+bUah1piinqRIatnjL50OLwQSgnLlCl1BFQ8FmvBt0Uei1NJ/lMpgU7KNpaThWgWgiZM6imMx00kzZjg5ITvVDttlGzcs+VUy6HqKJDimqbKF4aHoDkQAfqXERs7u/FD0svYvvgIC74XMrHGtZklmvHyIZGk+8AGjUxOipq7fKb1/Hm9SsZyHDtrEc0M/Nz82o8K9PRAEAWqCoO06EWp1oAgnSRlKNf3guK8RLei/IkS/tEHYVonSusGtdUGk7uAdMhdBNsILjOvlld06RSrNSknbEuRof74u7td+LB/btxeX42Jsd4Br5XpiikAxy5SZ0TUWz5WcftYyOqHKDD/ZpuElnUN3Au597BIedXUvz75XdRTAMg59B57su0NmCMBDALoOHCqbY/mAxOxMjwRPT3Qf+kAaURsR4C8y6ADUeyWK8r3QabYFYe2OmzIVPUDI8xWXd2JPdVzSbXmGYz3qC91/jQKEaFmSDsO6xXppNEMLCePV5ILUFOMAQ0p36nKIU8T3TMNLn1m+dKGDUIq42J0G0OKtNuZ3dHGk+o0Cpiq5BPvYY+I86Qx201nACcUMP39g70/a9cuar1rqZTVBXT0guRZ6N34zWsBpDny9qycy+u1H7POCD4mvmFeTW+LuCLeuTDzlorx6DQZPM5rLOoPDEXNQVklUuuKMrSZTK1Potj/f0qqDyJUdOpBt76T+iAGAlRlFSzJb2uXLJtTgZ9uXF3bFwnDTYp/oEpvpz4jGSiUf7p2Y+ix59gBgeaDyVSkR1MPE3TEk0u9x+HS6eDcA8ttqhfnjolnTRda8ucTftaTvIarVVOKqtQzlGmC5OaEGajr7WVCHY150JpK4M1Ne3OMM0g9aKHqdHqulVqVfD3CgCT4Yt19gZMPdG246VfKn2eMuhIN16vlzSz0KSKVqTGhOm6Wxp7t4lN0S/MP5t6N+6mLdSktCYwbrK6uXMqDHsaDV9HGq7k1KOak2pIG41rUvFhMqnIyny8s1Nof105gc3JMtqJc67T1n4K8MdnBETkHHO5mNo4ccrScAe2SGZOm0HhIrea6PpTU6zUfJcDpaIW8h0UxTabTv0sgW95/Tl6q6K1JvFqzspYLVF9b26emgmyT5r83Tt34t2bN3V+ffmH38XLpZ/0XhbF1k0mE5fSd9psSV+TFO16XqJG87m5dwCVMLhkJoRLPE3nRIyMjceI6LUj0adJp898F9J+MbWnFx2bB5ljut73IXcWN1F64bxu/OXJCKiF20uvzfXnutITav+Zi9zzrFypJS/i3fDAg+fm52lAXY2BpAoGFjlrimHA1LgLuBqo8n3tF52f4ptnTd1ydWExTtud2NnYiPYhBnQ+X05Zd7BMTk/kEeDs1izI+/p0hvzyl7+Id27etJtyFvs0hsACNQjQfekBOvxGdztSZEaKWMmmy+961Vz+Ok+VMOY6jRevV+Knl0vK726Lvg5jBfZYR+8KNSqZ3kwP+Ts0DAJLaWjQLB4edX9W7qM0OgCdfGjJVZK1UetL66Lxz+rSbUui5I+ejuD5jpRTr+LDTk/UeJVnAdfDz6PpxPSIJqkaygIwdJ6hreyRAblB4VpM19f6SZOg7tbnvEtjcOmSmgZ7akI1qe9qiXMJ62z+6P59mU7ZWdXNFbT3dCbxR9N9SAq9npWfZgFOgF78M/eayCFlessV134Nzs7GNMMSAgNWdT4YPCQPl4EL7+3itasxdWk2wR/Txx3ZBuDueBN6AWoB3RcYHKRfKJJmpGFF0ktwjdQ/vDPEByFz8TPmcqFSe30b4D+L8fGJBvhWX3FuurWBh67/SGIj6SGT7t8NSOxawlRfg3jePnMHz7O6YeewB/wf/+M/uQChVnMksTvoITeQJvBcm5c2i6Qo8sKdnQ9Eq30Rz5+/jic/LskBjVDwO+/fVOM5MQH1xeGlFl/36cXpnFzE3l4rnj9fjW++/j7wUv31Lz+Ju+9fjeHBkxg4Z4qBqxKLdCi++erHeP78VXxw9058cPd6DEj3eSaKKzdtfW1NherC/KImsG9WNmJtY09N59FxWw8HK+13bl6PidkpFZ+YC71Z3owfn75Qwf3px5/E7ds39HBYDCMjE02j6YRIOmimOYUemlJYmkicQUG+hHcVKq8V6sKqDpGKTLH4uV/XIYvroyM1vBS8LCIaBhYDC1+UPCFxHof7uWT5L5fNroMaB7k52pMamdMMIgS04UoaIKX5QumAGo9Fod18L8dvNJoSZZCdWSMgnYADZZup6rAbT5sglPueSTjQ+lqnOAh34qSvLw46nfjxxctY3tzUYclm7Cae6bknv9IU0kRfRFyamY7J8fHY3dmOx4+/jRdLS6JD2GkNUbynraJyaJLe23RyAKWmNSf0KsrUGKS+dWBAmgcmyrzo0KJKG8L9cj9+Hjs72/Hsx2fKmsTUyIHiPlf29g/i9cp67OwfNmJ3qQA0zYu4cXk2fvbw47hz60ZMjg6ryOgtNoUy5/NlA9tFC9qm+Mpc0mFs8NFfHkdf/7mclfmcND00udUA+bnjAMu0yo0e6wU9Io0sABI0bfLyRkcmY2xkMobl+GznZbSMHG6gWNwLTTq5ABXuqYVKogdrjkkUzfkwG6fMqwA2XCCUDocmuA4UFzVGhNU0+vXQRqscy/6BWEm3Yk2clJ3VLcjZxDRByMmmQR8a8mE1RUzpaJrKXIppOQg5RUr029GR57a5vSkaM5NlF5x28S0dihC/lnWUfDwE9zs7e1pnaE+5puYgyeLCBlUVBeMcWfYB3m2YCKKeIM7PyRIHHs8Lei2ufhmglTrdLuNAjSeHuXQ9bhzfKq5V9BrBBXhB8w6iDFWfJp5rMCXLmasqekSNcYHC/eAgo6Em5457V/mb+j6YaNTERJQyh4uLQqswcTed7PPcZoAKT+zO4s3Kcnz/3bexs7mp/Y/Jz5CmO30xKJOFCwFypUXxvUmgIZsXnf8JIpnJkNS9zNcVlTHdi+XUzJpN451mwpk0XZ+BRlmL5lbTHckNeihkNXVsJn5JR7ThS5cu7s/u6zXlMlH11PRUK6cGKV3EK0OzmlwBuelK3tSqaTKiIk20LksiyoyCr1OjkmtODCTpi4ra6ObABhZpkJJaQd2Hov5maVxOsdVQVOMlXXUh0wAGmfeny4Sp0zPtdHFonSHbI3sPCPjxwbFziA/JDrQbNu+VpQXO5AQAYV/d293RecdkfWJ8wiBAUhTtzGr2ia/bZ0wxOYoyXc/dzaGbThnNNa6cpWtKx2jeqabptoO6Nryk1ZZhSm/T2Z1ydB1u7bpfnYdzlB9+8iA+e/gwjg4O4t/9m38VX/7x9+ma6neGxkispzSsMzANUNofRDo3VO/GvRXtKpB8fzaenNkQskZieHRCDSdUWxuk2csBQFd7Zfo3vJ29KH6T7mMz6VS12DMVz2tqshqb5rN6ydrXPc+Tg3Iz5DMLyv8z54CpwePf2JjP53E5dhaYrum1sqoBgT3Vpul09jRAaQK25TysKCe/B9oLWYfKOj+K6YnJODluxdHentbBKNITFfYdPQ9APSaI1Fg0EKrhBvrj0txc/OpXvxLFlj2fzgTZhK/FE8aahlUj9XbDaf1n5XpWE2WKezbYZK3mFJ//jhnfjz89j+cvXmr6r0xWsY+owWx2iGcC9FpMGHmZAUnFpCHyjIzO01M1HuwxBcpgKlRT+Jo4eYBkEEz1aKOpNMNJkon8mmb/TDqnG26zdly32bmWM680gdKeLi7G5cswhGye+NavckLV5L4rITMo1z1LylDOrCszETQgSLagXV0NmrM8WSvF7PFeZiCUz/P5p5/F9RvXDFBlagE+MvWOjR2mAAAgAElEQVS9unRkn70CpgRw1PNiGu73hXOdTFU1+QnIyKc9nyl7r9kX5FcP9HhPjMfE1FRMTE3ITJPahHQF9ksm7mrm8+fxv+lvqP/oEfhMJWXhvKfWAHBAdoRbP8+CnwVr8sqVRTGY6IF8tnqSiX8HQDh75uLCovwt2HcBYKj/3chby+p/ppn0v5NxaZqwlTzM994TVD3HZG2VaKmeW1HO+bq+//1/+EcXZLVhdDI0QMGPGQAPtgQYJfA1JcZ20W48ocpube3F+uam+MfzC7MxOzseA4PoyzDjyWDcjCFodc6lwVxe3o3vvn0aJ612/OLz+/HhvWsxOngag0wyiZZAU3kxEn9+tBSPHz+Ja9cW4qMH78bkFDeZjcF5k4oYOTuLifGpOGqdKF90ZX0nJqdnJQInQgUt0ezMVCxcnpeOcO+gHWsb+/HDD0uxvXEgM6H7H90VciS64OB4XIgCaYt3aIj9A0wJieRgquOpWdGV2NCdf1nmEBQAznwUIpPuVQ7JNoWGBcPhBjqBwQhILw9JkSDjYzE9Q6YZ+tq2C04mmjL2wIa4axLDglY0CGjY2amKwnJ0pXHnN4e1pneJfrI563DIQqH2AqEgSdUseoFpNNiPd7QooQqy0Whiq6xAUykVI5OuuIVuQgOCQnBAs3p+Hsfn5/HT69fxZm1N2hTWBuJpmhVvgNaSQfGkI5mZnIqpiQkVI1999ZXotbdu3tRUpprNXidG/VwBI840VKEmrYyncNYtQAX0NI6XaH93V5Mv7vvIqK9H2oosbHmGBwf78ezZs3j54qWmnT6gfbju7u7Fm9UtxfKUpUKer26cp4bjs08+igcffhDTE+NZoCfy3FAW7BTGIXh8SIGGk21b0T5cw8kZh+IhdYScn2VuoEKD9e38OUoHbY7oAFILw2fkIIK1oOeGo3BwP4blFDsyPAYJztSV1D5bY1yOfrVNOI7hLAYEctjgyJmbcvejWQFNH0BX7Mad+0vzo8OsnCh15piumxIrI2oX6DpORMfkWciJj0O+ypVGR2wRPpskkzdlVY7xv9101m+aT8AJChQdukJ1/XNFmT10PqXMR6Cgdpznqs0UQOecfYuc17M4JE9wZ0/r4saN6/qzjI1sKsEhZ9q0AA01Zf65iiTpMXJQgVJB8sPD0o7DbODIbEwHyrinacISmOJA51ASNapH95dTBaH83H9l/1nHJm2cjEc80dGhAE0r7dK5dr4fdJwZTFwoVLI54tCi8FcTqubSkQKe5I5m42lmgNZLf5o/pMZ4bX01lp7/JOnA4IAbTRXZPMukO1EY2i06C46sSKrZ4LNXwya4osfUonSVTLJF8c33G51cAVBq2mqqwH7TFQU1TINyt24sLHpyLg28ZBZouRFm89r9ek/w6abKIl/bQ+5DmpZKj1MuskknTJfcAimN3Hd1X9wKIeQN2p9Nc96jkhOIYi0kufSl/oLSgKrxTJ2u6OO9E5gs+mrKVYWlGAmpU9TPz7OiAAkXcd536lc1suwlZxfEUGF80o6N1fV4s7wi+YGKNfGfHBNkbacLSfYtCicARtYhpmzS+rF/aC9OoxWxKEzZF4W5gsnrOUsmkmY0mn4YBDLDwkhX00BWHFhpF/WfPaV2VmdOTzMWo9GxNtPvnriQisjJTNrhwYH4xRc/j599/rlkI3/+5is1na9eLKlwHE0KqICbBBGqCTNNtOK6+K8m1fMbXT2QM8wr/lk9cj8MLGuzmJyg6SznWtUzMhNKJpbo8zmBzGmu9fgu2N0Ydc3V9ITKWKsYOk0LqRWTSyABl0bN2DPpTDDEX4sxmP+KYr3Se8ETYk87dY4VwIY5S5rjDQ6nrvzkRB4AigxJNpInnX4PdEfRsh8fxjmU1IPDONjdi7HhoZhlik7MyCkUSJsHquAWmySzC1MPd+v27fjFL38RE6QZcB4BrKn2w9SMvfXtd7KZBud7dpE6QU/ru02c3u1kKklOQt2YoBfMqe9/eBrPni/F/uFhtE9oOmnm8J3gjKLpnFIjDM2W87R11IrtrW01HZw37P04+XI/WMOcbQDn7PWKTIGFgyFcGiR5ymlQIFdAY2Jml9RaFzmtTfmL3luxBdx4FnOGJol/x3t85fKVWLy82AB9nlYmmyd1n3wPybMEWJREoKvzt39Fd9ou99h83z2F7/63+v5+3Z25rf1QLMLZ+PnPfx5Xr15JoNC06lO8PHJfoAYztdWOrNx7Gnauza7ybkL5OppsagP8Gqgbap3yGahbF+YBlYlDcf2Nd0KxAwHLqcu54wY7qh5Jr/ls/GTS1mnH0fGh2JA8Tztfl0kma/nUTefBgSb7XDM/691bNxVbhiOuQMJkTnVabbH1qAOQYs3Nzadm+Fj7cp1JZeLoutLDLfScUL0bCq50ogwT0+PCrapp+7We0rCPNc+5RT/T9z/9dz+/uH3rRoyhx+kHRzuJ/j7+zM2XB3J2rptMvAPU14nJ2RganpDu8ewMtJL8F8azoDKHcXrajuHhAW2C1sq4OcJJdnunFZsbx/HTj6/iaH8/Pn3wfnzy0TsxMtCJobNO9A2y0aCnHIknPyzH118/jvGJ4fj0s/di8fK0MwnPjQpyM0wtHInd3aP48qtvY++gE+/fuxs3bt6QBvTs5FgGFlBOB4ZHgsZ3ffMovv9+KZaerccH792Mz3/2UC8zOsOBwXGEI4G/oo8VC7xBDtFINE2njHS4wSBrSfkpKon0S7lhJj2pmk6hNGo63cyxUUAtrQkTG8P07LQQO9M5CZRPdygaThqk1Dk0tAu45EnbQ/MI2ol+kevgT00U00BHrraN42EeMDl6ckYP9AujcXqh2SSFuLWVj8gi5AVz/IupjXK9FJqeGgHRgPpErT0gLoLiYGAg3mysK7MT2q1kdKLPoOsciz70whfncXRwKBSKxgGNBrlKT58+0Sby/vt31HBwD7l3NAyeNGSgdFqWy6VX0x9TbHnZhYAKXR7R14MO7u7simoAP76cQKWDTWoc1wP15umTJ/HkyZM42D9IvY9xnN3d/VjZ2Injtss5bdvFCLuIGBuKuPveu/GLzx7ElflLWi8VvaIJhhp1o3enZ0TkHMb+wU60WocWkQtQBUE6iYGhAUVRjE0gOJ+N0XGyr4geIHJlLw4AYE6J2xkS6s3kWbQPNVWtYLMBsUKLPDpMHhv3m6KPpg/ajS2vXQDbJc00Cw5bGsihaJ90lCmKMzRoMMwAwBqAA9YU91ioNFNPpupFnWkcDbPiSGSQM0abOBvr4UHs7OwmkNQ1BilaKs/EbrXkjU0qWgcnWtBnaQyh2cpQyHS1cu+V7WCS3ziCnDua0RhkaGbQvTZZ1v9pxDF73TGut+3Y3z/QmsP6HZdYTbpzYsR34jPZCKI7heFwApnknRFSWE1kWrqzXzHphPrPLx/eLrZMQ/JqKqRRFJt26jv1NYUM+xlpT+kH6LOOGS2Trf6H9bPZG7jPMh6Dxi6trFFM9KAz5OWOjJqKPzioqTk0rppusRBZr9JuDjDp9JRCjZm0bA6Fp4GEFsQhieyBn8feyxOQWUpyQgzGuVUSuJm1jd+fRK5Zi2o8TNETu6SHqsM/s+/QjBYqW0Wyio8samrK0jRIOXXvThv8fPzy+md6mpZO3Q045MmWqHCpbTT4qLvjb98TqdLILXKK4OPYcowCpuozFe1WEwY1+dVGmpAosCInwT5z3JS4IbDW8a1YmbyhDZ02a8qaTnqy4c8rh+Myqko3SQ+VsxjuccctZ1z/VX+O5pBIKqVkKReOzlpeXokXL141kVCm1pqhI8CMa9OU+Cxah0exsbam9U/01GgWaY6DyViYNIXT507nWTEWekyaDO74FeJZsi+U3EX/LSndbzklq3jq6j6lIxcYklTpbEbrGdT3cRZ36rH9xur/aDp//atfxS+++CK2Nrfi1cul+OnHp/HH3/9ObugjI4M6xwHm+R7oO/U+pZOtwZMspvN6YIxpkkyjyb6lCdFFnAEsD0GlG4mRsQlpOqlX+A0TRUZgCQDqzJE2tkADgzG9Blfl6O0VWBPMpNppHfmAayZX9e6yD+We9Ra9thjh+Z67IE0jNDRjOmus06XplIatJERJb/Q6C53ZRKBcv3pV+jxASE9eGJTYvEwfh/XMPrS/F89/fBZn7U5cW1iMmanJGIE9JPNA8iydm4zu3Zo2N0+sm4efPoyPH3wiUFWOyvn5OXOpgd3g+OfVe1Z7lRqlhHgKOCpKeLHImimSBuv+4Af7h/GHP34V3333gx3UpdfzUIH3iX2cocLlq1fVdLKLwsxZX18XaAvADOiK03o1nbDUNjc31DTNzFwyzRYmlnwYuvutJ9xJn+7RynfB3y79PFE7N5wJEMgbQzKsts4afg5nJudc7RdquMuEKJkivnSvgZrCVjVlqUIyy6q21Boz0FdrqfbheiaAoNzfOqupS4iZ+ezzz9R81mdQUkQmNhRIyffURO+MdIJDNXOsCb6Xp+MGKlQjHBzI90HnvM5koupG48a167p24tkaCnNm5MpsRwZobm67k+/uHl9Uc1ONqb2doQ7PQfV43kPuHHUL74WMRw+O9PUMUK5fvSKDQCad3s9y0onDsfLCOzrnqKeYFksyhHRROmpnxcsYScwoT3BluJYGSeVtoXeWmijNlmpJ2Ygtc1+T2cLZxxrp++//m5sXX3z+MOZnx2O4n2kIGUY2fTClx4XhzvZOvH6zEjt7OHnOx+zclZiYuCQ6Ki/ZwdF+rG+sxHH7ICYnx2NunvwoeOfGtrFHPzhux+b2fuxsdeLV0krsbm3Hg/t34tNPb8fY0GkMnbUVhooJTl/faCwtbcUf/vi1bsCDh+/Gu7evBO8KB4QOeo15jGju7h/FH758FHv7rfjk04dx892bcX7GBJGFdaqDh82aCJStraP47vGLePJkRdTaz372QOYiNLv9A2OiRNhJhQbEBbebzkINTS2rF5Wpq3WNPrg4SFQIQMmSPsrULNMVbCQhqhv5RhIh03TaqAfqKLEtFH+416LHYxpaOgd+hsxSpqf10kPhO0A3RtM5NGwxcpqk0HCKlpQOcA09qQob0MsG5bI2xdzsyu100+EXxIZCbH51IGLSxGEnZ1w5vroI4zp4PZho7h0dxTHOfaMj0nM+e/kq9o+O9XnZkInWIDYFBy9p4PYP9HNoODE5Ybq4sbGhghe6gIyOUr9Qlt+i2FaRWBoqUT5z8ob2T9mC1muySRhZ39EzUoNLo5SaOCHFGbcCGvrd48fx7aM/q0lVMZNGRVBgVjf347jTwwaoewC96yLinWvz8esvPoub16/pUJZxRFKGbP1tXcHJyXEct/aj1WYTO4rOyXGcsm4HQxv4zKXZmJqZ0bPlmYGCtjqncXjUFhXH7rvnMSwgIONDsjlHEwANh4ILcThObm7GoICwcZluqQaTIkaazm5QtAx3zvv1zA6ODuO41ZHOhcMZnSnav3J09n1k48oIgGoaSt9TkHoWxpo8SL9wprV+sLeXDqtu2Co3yuZWZSLiZ1n02prsCWTI6U9NjgYGvEaV3SpE1ewLoc9QtTKXUlEpaDXaJ9Lo7uzt6WAhngW6O4cIa6jQ0zrouG67InuaLrq0zLd69dc1nXTBJTR6bl4Hsrwg0gVQwdqN/qMhI6gopNGnkeXAcAC3DwF+nmIYFF5e2vFuxpwCxBONltkDIJACxH2g8PyYGjjj1+wAmmztI7wXxZIo1+dkD7ipZ3+gKMgJOSZXovHkRBaatCsNNZ6wIQa57zmZ88Quo1aqgWnAm64+25q0dBBMLWRv0yMzkEShy9zBuhxrpQq9LQpsM61rJopd98JuAekpVFOMVWxUTRWzQFPTn19Z9M5GI1UFqe+S9jsDBOi8TBGs5q+KeO9jVYimm67MXvJ6ciBR+53peWVCVb2vv6hoc/6KrJJ1DjZ9vouJbLpVKAtwrKazO4HNWWrXECIBAlHeKosu4yS0Kk7PY3llLZbQ8W/vKlKJJkl5nYrh6cmClKPoRbQODzW14Z2Xsd7srIAtMVeYDGDGlPRjmzV5ylIAQs+ro3/H+Qf4pavPIHW1hhqC++93XTXT5KViVIpR0BN54ylqOjFqVJv0SEnPCna80Dny8y++iP/07/0not9tbW3Kl+A3/+L/0Z80m+igNelLhpP1nna3HRR7qh5S6l/TTAgwHHM+ucNzL1l9yGfkTjoWGAvB6FLDrfgUmyk2rss5Eay2qJp0v08+22oc6abT2vteAKhLZ/YeVWu40XFpjy9NZ1pfNkMzM3t49x275H1Tbt/KfWXfZLJU5iumr/M1TCfxKbj5zjvx7s1bzjPXZDQ1nWkGhzfE/u52LL96GbubWzE6OBjXFhdjehLZBQ2jTRw7J0wR7RDOmmT6w3kPkPrJgwfxwb27ajql6VTjaXo4LLga5Pxlw+nzxW92vRdiBmSHWkCN3jOHm+t7ce37u/vxr//1v43f/f6PZudoIunzXAZ3p0wrMfe85kmnAONzGRCura3KDBMm0OWFhayHoIG2Y3t7Sx9pAtO+bDrruWnVVo5iPqNehoc/m2npxYrz+2SwqvEXUQbmcTZouPmPxa1bt2Lu0ly+ax4MGLDJs6vo2wny99Kg5LSazUrtPd6NvXJLByygLx9GgXVOtU0WCvcQecz16/Hxxx+pvhYukTWtQP981yV/ytqYSSdTTn7bJMdayxp2AATLTFKTT0dHtVpknk5Kyz05OZ3ArJ+jGuUegyJRtv0fMqLE+3AZ/VTDWffZDCsDzvZ18R4vhhya+GRwCYwcIB5mWHI9+5R4P7ERl+m7ntTX+ZL7o5gIJWXJHOLc1rqZnf6c0l6rR+wyJ/nZOnfyrK48UZ9FPkto1Pv+6a9mLn718wdx9/1rMTHcicE+jB9oPkVqEiLOP4GirK2tx8rqZrRaFzEyeikmJi/FyCgukSexs7cR+4c7MToxGleuXY2FhUVZH7dajM9Hom9gOA7ax7G2uRk7O8ex8nIr1pbX44Pb1+JXv7wf0+PY9hyn2As0bixWVw/ib3/7hzg4asX9j96Jux+8EyPDIpTHwIW1CkK5+obiqH0S3z/5Mda3duL9ux/ErVvVdJ5G9PE1TPC460OxvdmKP3+7FEuvtuODD9+Pux/ejbFJAmyhv0JPQbfJZojJTU44B9jIye40XUI0lDRpUDHcbLKVoOUiiwOmQqGVt6kJl2sAFpY42zl9YIHMXsIpE2fLIU0WdzZ35NArZyg1XKc6nOD004Cgl4GWiDaGAhGkSwinDhpnVsrJLqMPKjZFBUk6CDYFScZAQMPThoJJTSJLOqR58RANlyV1UobdzHlCWL84GNvn1nTuk6s4MiJq0OrGVmwx0TpuReu0o2nVzOwlUUbJDcQpFpoA34lr0QQmp0FMYZm4E/Ir97p0EvVELpGyNBGSoU0au/C9mciWNTmbI5mPh/v7OjTLiAUNG4YffRldQxPDJJSm809/+KNQVk98fIhTTK3uuOlM1kmChxTWDiRemJ2MX37+abx3+1YMD1JQJG1PDQJrCe0Kd6YTff1stCdxdLQfR4f7cXJxHMNjwzE1TZbprEwjOqcXcrbb3NpR83d6SmRBua3h6jqogo1NTwc5tJDWsU16LmjabGgSmF9BhSMvTPeSdWutsnVARu5r8gTQg+ERUSvSYUHbPD+NkdEhbeQ0X2x2HJJQmUa4/2XWUzRBnxrdsPacHEkp14czWkeTbmfRdmQ/rgiXpLypbmbnZK0ptxAdo42MlIWVTRP/m8JPBUCaXHkXcxnl10+jdoNLBWCBLndo5gm8P472yWnsHezrgEfTSVFXTY0pLjgMQzFnbzBNicOhycosumyPcYQLrCFpk/nN/3bx3Dvp7CLonjrDJjHFCiDK39/GXp7yw/5y+DzvgqbNchGmaazICJsf+CAF2GgJ3ee+oCOH6ivKVWq6BI6U7oz1oCLWRkX8N6apWr9gpDBU+i9iTBpb3Hs9Fa2cUlGuBGpcuKDu2Sf0NCons+hcjZ6Iaabdka1Nt75LE/QcZwnRzn1J+cBJZS0GhArWnqawkPX6XrVfeUrRg/wXgFgNco/us/6OizEf/p5JVph9xSUkZTOney5CM3M5KbbdvTdNaqp5EftEuHEXzMz3yA1CTppL6pGNavPOavrZdT/Vmk+7+4pm0eud1Mbau8st2vpX6yd7AT1dazIguk1YOp5ybQnsEFVGNBmyhK0t2BvQ7txsakJXhesprCprtODKHOxgqLalomh27pI0bDx/mqeLNCbj56rpbCJQukZC1U7rM2IsQ/i61oRzjZsCNmm4BljT9rAKQE1+rTt1kZYFcI87cjPtzCWjeomlfAbwNxgf3rsX//Af/gMBVWgLNzfX41//y38Zj77+Kjrtlj4X75DIspjUAMiwN/T1xzB3QnmlWaimnl4eGdJ0Dsi9lgHDqTvFGCSvV+yGUU0+pekU6Jryl3x/+pmu5gLWHliTVL2D1h8XLbzWeZPv3biv1qQz136vZKK6sVx73msrIL5Pjd7e7p4aKFzWeb4AWJiesD5FN0wJgCdpxbqyQRX1B2Cd9k4mNLkWuXfkwiLPOTrYj/2drVh++SIOdnZjbmoqFudmY4ohSJ/NZ2T2AmiQrrJqeGkkTk+khf3o44/i7ocfijGi1IzBwSb3WGdQ/up9N0riU1SGt9gAPcyA7DXefvUvLpT//W//zb+Lf//v/9/Y20Ojd+EmcvGKzlUaYwBQTO1whubZcS4A1tZwAo+D2enp7HupLwErW5accCYCWJx0BKYCfqpu+4t3XFKG1Kar6WnkAc1lN01nmVzy3KjNLFM50Zl5W26x002d1tsIymyMlzxN3IyJWU9d3S1sA8eYJe02m06d3ubAZ8PZbYib/TzZuvxvzq2bN2/Fhx/fF/W0pousM+eAetjCO2+w2udoG7YSfitpBgTYwplpZ+DKD/XPpp5dXlkRc+rGjXfk1wCLCEMfam+Dir5mT4dzapiTQzOcOKP9fQsobiK+0lmWf2/zS0+UZWSUE3r2XsfHEVnFTufsYEtQyhPbp1VzhuXPbabcybKxG3eCn+w7PfugInzkkGyzL/nU2FTA35aBS62hZORIejVA03kYff/o4fjFB3euxy9+di8uzw+p8YNmK12inPrQKNrcg1y/g4NW7Oy04uCIG4ehAZ0uLndQACMmp6diemY6BodGtYG8eLESrVbEPC/O6EjssiHst+LV0nosPXseNy5fir/6+5/F5bmRGIoW6jQhSf19I7G13Y7f/f6rWN/YiQ/uXot7H96KsVEOqAvUafps/IxOB7SzP3Z2D2NlY1NTwBu3rkd/HxsLY2SuhUkPAbKDsbF2EI+/exk7e5148LMv4satdzTxwehocMCifHQkyuQcGpeWU9PXLFDZdBrkNykrOmzrhUkHJ5lo0GhoEWSRQEGVRZc2WdA1DmRRRMKc/csLQtt4ebc2tjTpE+0E7UHmVepAHRlV08CCp2lgwbFJQTmkGFZAdKPn5J+7ZgWyrBdy3KXEFlfeduIWU+ugLiSKlwJ+e7nLSS9km/jS4FTzJ13cRSiPaPfoUFPPobHx2N3fV9OJNhBaCzmirBlQWRpO9AcUxjS9HNh2Ip3U/aZYxnDHjYjpCbxwNWGQ4URafQvdEc0TsxtP/pi+MekEbcGECkonmwyTY2nh0qiGzySDmKFBPZ/H334bX/7+D6Iv0HDKJKd/MNY2NuP12pYo26lZb15mORBeEJ0yGp/cvxv33n8vJnB7ReOWEUVyiR3AlIdnx7OnMe6L4+MDHYBQa71VOVvzqNWJk/OInf2D2CC25eRMBley+09jDaa0XKu0jxhJaKoOVZ6JGNNoU6ptCGbTD6Nqpp7x3zW1kw6oq5fg8Kfh1BTj/EJuk6fnJ4o4gNLNL+6XDH2YLKsxMELNr94/Cw0umkixAmTUwPc+PtLas2jJWgBdh0ZFdq4poMMvneOKRLnseY5sdBS/ONdyiFvWVbhoaraV0ZeUlXTxVUgy6//iQvRlijk0mKC3tanaTKc7TVe+boZ4l0a0rq8pPtiMBVoMyVGbRk/gj4rn1Gympbk03tJYpt45C2K72R3rHXE+lhkSMCVqSsZnEyVRDsguLDRdw9yLaSnsgxZRLg4RR9MJ/Yj9RBNCDvoy3BNVvopGG9jYNXZAhhXjY8NmkgzYdXp6ejwmJ20wZqdX3PK6+5uAiB5jl0J7a60VrZNv6AKg64ysnONy4E7av/JIc6/yflXNWzkgd4sY95RuoqrprHXZTCBEv013yWwoa/9rXFB7TDGqWKg/6/sUXbL2JsXACHDxtL5pcgsCaVw/s4Ut1DuRZg9bKjPP+00VBXrWaexUbJMCWaqZLMlUFTM2yfH9qM/qYip1RaypBrH22VVFha5VJKOkXTVCbTN7AHN47zbWt+LV6+XY2tgUY4V3yhTb1HemmZSazosQu4W8u93tHTUmTCguzc/F8BgTsaHoo3jD4TKbP+myOQfyDMjuv5nI2Gl9RFRZqJRQvzVphrmhde44Bi4GAK2mDlVku+m0QUZNRN9yH9V+6bsi/DC7Cc7Emzdvxl/91X8mqqMn8e346ss/xr/8m7+JleU3liAMibZlE0feVVHQcXnmPDWlU226tlBnddJ4nl0MyBGe6GPOWN4VmnJAaEe6jQjkpVGRoaA+30CMjXMffUZqZlTD2Zpwla643s9spKkt2JPZZ2jCND3uAY7q0Ktpvemi3dZW7UQ6DLPv4CIOsAyQx74qxooc9w3aaaKUWYLWQ/udLgokHiTFzOCMB5xkKNLJiU+b+uG0E7sbG7G7tdU0neNjowLtaXzREbNUywsAiEa5xmRAD/THRx9/HPc//iiGRkedwkC+ttuiZIel4U5vpFNdcw4Vmu6+GtTUx9pcM5+p/AvMkOG+/Ie//W18+aevYnVlzRTI/kFN6UhiYCGQ0rC4eFmxdaKZn57IW4LBA++uzLOIzmL/YMMCiCkAACAASURBVF88OdE5xf1iPYu1uLMj0J2zGl1fxQ9ZNuHzxp+u6/T91v6WjYUo7qrBHJ1hGioDi3MZgjHpxEW+JngNJVvrzowKUTCbXiXdkhsKqc04q50xk9DZlcYEKz+5wA//+fbStMv9u7duKQKHGoMaWiC32Hs+mxxH6MZTRoY0nmJhGfSWSzD/rWdaW7VAnftLGGUur6pGVJb12FhMIImSYVB6XCTt14BlXoNuh8+cZtKZkWemjxtgtiu4B1UyF80otJLOjY1yHo+plq3GXOB7Tlhr0qxWPSfEeiY1cVZ55TUgZpmw05Ka2BnYE127jfOZxHIcdNJDcygVgJVgrOOzRlUf6t7/179YvBgbjfh7v/o43rt1KQb7jmO43wYPAiL6rMRRYaPpyJCas8OjThy3O3F+cRqDgxcxOgaV06g8LWHn9Eyh7N9880OsrOzG9eu34t33bsfoxES02qfx/NnL+Pbrx7EwMxr/+T/4edy4MhlDgVELhQPv13AcHEb86avvlKv5zs35ePDJezE1BZUTdJTpxqBuwPrGtprckbGp2N7dFx97YQHqLzeRKSfFMiYrCK/PY/n1diy93Ir+ocn46MHncWl+Plqdszg+OomB/jHREKSFFDUPC3dHL3g1l/C6il0+R2k6TbmxNo5Jp4NuVZxmCLIajS5zxk5/NHIgFudn2nxnZ6dFeaNghNa8vr4Wx4iJ24z0CY63xlPavf5BUZdAWNx0jjmzS6ZIpgTbRCibztQr1aTT9NqkZ7EQofpp8pIUQTlmuUjj8LMldE2faCrSMU6T4W5mpw5H0UBPRKvl98ylS5pUYTwFhZH/RgOBmxfry03njnSU3A8+Gdck/d7YuF44ISxpjFITOj6/DqZ0nmumIujtaIDIFcWRMwtwsqxWV5Z1kPJcFLmhZpI8U6bCOdEZJB6oE0+fPI1vv3kkimpNSymoX6+sxPOXKzLU0mfoqW959kw6x4b7490b1+Pj+/dikTU5ZERbU58BhnZuOmemR2LxKgZYQ2465VpKc0fWYzt29o7lynzcOYudvYM4ODrWe8ZEnnvt3DvrfhqX3syMk1HS8JA0iRQh3mcw/HAGmPn6bEV52ECVrtDu3GTtTuamVO6nOKJmQWTqSNKAp6djYnw0hrOwsbOrm5VCTR3QrowZa0GzEZ+amtZhRRGh90jNjyls0u8lQCIDqjS5UaZqGlHxczhUpOFN0xEye1dXV+PV69dxfAQ440Pe9C+02zgIp0YMmrHyc09EmyEXj4OIQosGsQnXpkBWA5QRJTnl5F7S1AFUuHCtTKxsdqRLtcZqcmpKgArXoaYfMyntA/67NoExFbOMsTyY4DNBZWpZQ4Peu0FqK7YhA6wTCPDntM0/yLecqFvHcXhEc38qp8bLVy7rPWhQ7bT5l7wi3zedB1lA8b2QUVy9shDjgCnD6ENGYnxiRDTvQofLyKYxJMkJnDPeulEw2k2TBdCAWJWvK+dcmBRJz81D0ZSnbj6Y1mHP1LEprHOqVjpL1ZA5+ani2X92ixf3runvXWYqGYnUkOkr5zIlCQWA8b26Gt8ybjHDQVOFfCeqaChQwrtCUp2y6TQQlBPPhDobTU9NmPL9csFYxb7vZ0PbzQrY73o3i9KUtASX0k1b72kWJdrTG8pgRm2JUmvandeuF4VeT4v15YaNc+3K8mpsrK07OkjoOPReAC0j73Ip5WaTrc218i6eeHojqiMxZtMzDjEfzsI/Kb2aGtB05rvWTJ2z/qliu91pxdbWhvZ7Gq/pqWlNZJm85tXLwNDxZBmO3mjPyjU6C7WK8+kp1rSeck25Ae2La1evxK9//WsVu4By7BdPf/g+/q//85/H4z8/smM6MUNyuA/pQEc5qzXtzEknXWyVG1oX7O80RwC6ptjCkYGxJAaCHGvZ+4blX6H4lOgXwMumfwkTPjna2m27LqGm3QJ5KuYqjaz4IhhXKyurel5Ecs1iVMOeVwMTLblaa8Ul6R185DpBDnRMDNob0WTZczBom53h+bJvuBlTE5PmbjL7yvUlGqgiIzy5EXA0ZLnM82fPZNp0xvSq05YZUwdwbX8vLk1OxeIl2EKw8hylcnx0oPcAjSQ1k4EbzPIA0PrjwcOH8cnDB3+n6VTDmO9pgVFFsX3rduRu4rcxtZI9ukk3Uj6DPdw5j9ev38Qf/vBlPH36Y6yurum84mddmp2zl8XAoCL9YBFS+/EA+PuHqSsU9qNa6Ex7PLULB3s11tUcEqO2sbkhRhSGN9Q8qlnlxJ6AWO4tBZpV0+n3vEuTpfHkDGnkJDRucaH7CvBC7SbH9KTLVqNWG4Yj/wwuFjtFIEUPkFR7VPKTqtJqms6uuKk7watnoppgZCRu33437n14T8Ziui90BAxyygypvExUCySrMKVyfHYnF5y6xsrmrwGnsllkmMEwgEQETKE4Y1VV9bCwupPx1O73ZMzXvfH+672R+sM5l5blKS0iB1yeSPfb1Z8Bmaj0yJqsCU/+bspdHFnnGiyZHBmPUrUKP5T6sPwwdP6Vf0Caa2pQlvIhGyzZ2Vmywjy/zVxhjzeAyztqsNigUt9/+w/ev9jbWYnPH96Jn392J6bIcj477CGiDcT5CQgJRSCZbJOa/PHy8TA6p1gGd2C8SejqKAembyextrEbPzx5GT8925K49f27d9V4YlKx/Go5/vjb38bAxVn81d//PO7euRqDF4dxqqzOC1FcjzuD8e3jn+KH73+K2dnJ+PzzD2P+Eo1Wx9S9Psx2TuPlyzdxcHwSC5evx9j4VLQ6rRgeodBmvIx2EK0oIeU0nWexusK09SImpi/H1Ru3tbG02qBlUIFpcqZlGgRiyKRTlBWotT2bje90UpBSz5ijFCPISXdTAHRP8LOaUdwe3Z+aUkLTCG0VCloWplNTk3pxmYJubW9qo5T+QPlSTG3PnUPIRFGNIJEpwzLlERop85ycdIpa4cVU0wMVEhww2XR6SJuWz9KmQWVtqVDgVbaLpUjheilleSpNi22qHQWSrr6CZpWjoOIdOuj6znZMzc7G+ORUrK6tx/rmlnIE+ZqxcQ6DC2kTMQ5ioikab+pUp2dm5AhWaCfFKgieUDVNrvySci2mWNoVVyYvNJTpdmq64aBQ9GWazqNDWbCDhjdNKQda0Qih1JydxovnL+KH778XDVoAQx48r5dX4unzV3Fw6Hsks4dEv8swHvv7+Zmp+Pj+3Xjvzq0YH6WwAHg4j6F+Gk9Am7OYmBiMqWmohEzeXEh3OtDbce2LODw+jf3DduzuQVHfkkETsTPoEkUg1LO0RXs1eXrW2Mj398XkOKY/k6Ir6hCQgQ5NZ21sLOcBoemifmQMhHSDtptIpz2aLaZnTEpP4uBwTxM3/jdNGRv8+OhIjI0QVWItraZj7BfldEfeLBeVxi3j4yOiDVF8zC8sNDEqIoIl9dL+ExdpQOUNuGjV1hXQ2FrLiBaYdZC1rCbbK8srsbq6Hvv7h3pv2cO4Fx4jZLGT5l40jwAiotJIVzOsA5rrK5dEG1OVeZApsuguK89WmYCZZSVQJxkBOjQGh/SeTk1NGWXWIZuFVubhOvXbxjNqYAB90h7eFDHb6CtDF7oNTnyaJGUhXbry3H+0FhRRcaa9hrUsi/2z85hfnI/Li5elCzOdvnt4G3h0XqvudzVaZ6fKhb35zrWYm5txWPWQJ2LsHTqg87o5CAHTbDyUhVETLN4Rjb/MJEp7ZsoyUxq/U0Zny7TDzBvZ2lOcJEWo93PXOyBPATkg1lgnJxR5iBYzw9tgOub20n+z4dR/TQObRo+VWqzaN9VEK+rBwE81tjU9qKawmkgXcnVdvjYVAIm213W5yPD+Wmh40zGks28ZIP3HJlD195RvmO7Q1aDpeZQLbupzGtMid6NvOdVqMpzaNhcwOf3J2yuvhX6aTjJuD2N9dT3W19bVEAAQa7/Wz7GGT1IN6d/71HDi+s3npEmlMaHRwm8Bqm3fyJCmUY45MSVWDWcWfQYduhM8yVuGhmJjcz2ePPlBjSfSFWh/NJ5FX/ZCzWY/C+S6P5x1AhOqCU0mQK0HFeGKyKr4Ca9xaIVffPFFfPbZQ5uXnJ7G8ptX8a9+85v4w+9/K+d0g89uOnG0HWc6qfgx60u5GWWwYtd02BRmaMB44dqBZvGqAHwUwMxZz7RTE0+0SP1iebDfMlWcnJpIgz2DOPXL+4Mn5urxcsLEu48GfGV5WWsTaiuAuNZUQjzSxVeu7dudaM7x+XaeiNGcoHGFscSeD6trbn5OLItyqK6aiPqDCZPAzmTLiA6bU3++nloHMOHrL78Se0kmatRq7IekApydyrV2YXY2pqcw3zHbY3fXjq5ICwQm5pQXVgffl4bz85/9TJpOUcGpifQuWJ+t514uonkvamokXVwBXc0d/jsjOHtfJJuC9+D16+X405d/ipXVdbNQWhjUGFDXPegfkLPz4sJlgQv8quirZh88v1BM1jaZ38dH2rtnADhnZixDODkR84fGSF4R0zN2Os/sznJGdUxO/sp3rPdSmv1QNYT1jY4XcWwGP+/G9Rti7JlJZTCHXw1olkDN/0fXe/1YlmXpfSu8dxkR6V2lq6zKrMrqnprunhn2kJIA6UkgKAIiZSANQUIvM6L4IkoiIJF/jyDwgRAhkRRJcZo9M+2rXdn0Lry3N9yVft+31rm3uslsZEdWZsS9556z99rLfEZ9qoy5fJ/grZoydmDtiRdump6djsfXzytzULtVl5kOj8St2+/EnTu3U82aHMdDHlEOUuiv+xpMX6mGvBVradhW8Ux8K1XbpjGIDype39CQDtLmRMJYblypmE5TkNpfRAufeVaKb/jTebN9z9Lft9wYNIn2hLLORDcgstmbdo2c5eZ/lkAhabuFKwvNU4Uz668pHMkjhQIp2DKUHRwrXNRyTRKOOuQzHkr7grhM7KKoFwqtRCQTsuz14nXQ89/9p99uv3j2acydG4zv/O67cfPauejvxaPTcC14Xwd7x7G2shY7W4cxPjoT41NTMTDERKgnegcgcdPdMMeONUcBt711ENt7R7G6uhcvXyzH6vq+8Pv33rsXN25eV+Lz6a9+HutLb+Phe7fjo4e3Ba89bdPdOVP37uh0MJ48XYhff/pEE8NvfvReXL44GX29xwrU3Hc4bS9eLmgaOjk5F9dv3ophuu29J9HXB4SCrsZRRC/TqN44O+kNGhBnbQyVZ2JwZDLaPUwLgbrygCHkj0VvD8kh3UIgKXA7YU2V6iUHjCec8qpTcpSBKCed3GBzOQ1FK0glCSNFZ0K8lVsWDr4mO/wjHIeaPAClM4k5vZAo1oC6DA1pMUs9io1GATfSXXRyEHEIGVZa8ForxpEcGIbX/MokoqSykZRmUZXvUdO9UFeI97Q8RuG3ffgUPMMHIdMiCqT1nW3ZfNC5XlhalrIhKrYkNRSGLGQmnMBkSDgIuBS8HEbzHHSTUxZpAY6sYhj4qf0stXFqYivRCU9G1GER1yUtNlJpl6ALxIn7yoRTRWcWSFWsSnSJgqDdjoU3b6Vgy7XZ0N4QLw6Hx89fxdYOE/rqK/luVtFJEjU61CdOJ4Xn7MxEDA70uuDEHqgHxVmmnUBjgMsmnEowbNSfh+PsrC8ODrHwgDt9EEtrq4LYimtC8kZE1kSsuMhdCsWoKfb1qWinicE6lugKhu06hICS8htVSYJmW/6UIBUKMqxOogSwHByHUEvEL1T8013BP9SUSNEBQS/TI04QXyVSPsLMLeDgdyeWtThzbqrhFV6+dFnXSTPAnpB9TsTygOdlWscYUdO978BSzJVzo8E2AYZ28pw4mCk2l5eW9cxarWPBuYGfsV4b8wNUtlO+nAOaw6MgQLyueMEJVS2F01LoJamj6NRBlEiAbhXogtV6XVlVk6KT163uI42U4mrINkYiO04E1dhJj9+COrqj3VLRidccyUYZU4tvkQIdgl5mkqTuKRBd+bshk36mZJSpg5S5M6ErE3nnlY5X1UlXnD8+ioHB/rh86UJcOA8H3QJUFJwS629sJCwupmeZQk+aWGdhJU/UspfKwrgjXGIag71FoVB0eDxKFlIAoq6xoI/8tw7y5LErxnVEchtoUQPp7ZpAVPLtrPLrIj0d+FPyjLqyME9ovKccCVyEVKFZ083fLAoNc2oyjIY/WBCoeg1Upw3FNtrE9yJ/MkVoOhNJ7zULbsCzTEPzk+Nos68pPPnZVJD01vSBqsI3L0fvl/jRmnxaYC8/YUJucx7cRD0aOcQVis61lVUpawKZrSaHhbxoWrmRpaKT+0WYyawMmzCpcu/ua6/MonMwMWZBFzUYk9eZEznBMLPodGbrqSxr/82b1/Gzn/00Fhbexvnz8/Hw4UOZ1pu3lolEJtkquCViYzi04W62caoJcME8u8/NEqzizKfAJKH/8IMP4lvf+l354ApZsLMdn3/66/jz738/Xrx4rkIMjj90ISCRY8OjMSQ+veVSrGeYarHKCY1kofA8FcyWrMuifWr6SjiQ+OdJp5tI0DVauvbp6SlpQTS86OJdapqR6tBCy3jPKxb0IeBzEusbG7oXxCygg4Y3+u6V+IipCwXsbnAD2TiyB6B/OwE3Jx5YsM8T4muhSXgvCZ9lI0/NnERVFVdZ9IHhIVmCff7pZyq0RoeHY2xoOHY3N2JnfUMN18mR4ZifmZGQENwzvLBpQNDYnpmelvWW9qVQeuqyxbvv3Y/f/da3YmRsTLmF7rukEKTXrc/R7Om8XdWwq8lc1/b0nsnPn/WCYadSQ3eMe/PmTfz857+KnW2msJxFJ9E6OhF9SgKOFJ0zCNABSQYu28kdxf1LuDp5zdLSovIVxKqwmUOUi38nl5OC+QmoPhcSX0NEqAFFXtuJf26ElYqsn7mXiJufHcsxNwH5RdPl8pUrWiuduNj5GRZPCVsK1yN6pxvTBp2UkJTXjeOxmzudcNnhgOhbKgcTJSwF2Xp6ggHO3bt34s6dW42oTtPYS+/gBJM0QoDkvgoj8qn0EKD4k86bDDMthXp9r3wuE2ufnrHmendEGY1kMXPI+YlOCq8lPp/0KvxhHeIzzueeKc2CGnBxLaaZmb/Lc/U6S9qUBDtLdNDPq7tJqwI00QRlqqWzFWeQFMkzJcS+oBp0ZTFrO5eD2NmDDkYea2qXEIXp8arXkBCep2xqiv+9/+I/aT9/+us4OlyNjx7ciEcf3IjxUVqZjOYNrz05OoulhZV483I5To97o394QKqHE9OjMXVuLMbGwCs7mBwft2N//zh2dg5i//AsDg57YmPtIJ6/WIzNnb24dv1qvP/wfsxMjcfy4ut4+eTLmJsdj29+8G6MDfIaKGOazXbSHohXr9fjV796oof8jUfvxfVrc9Hfz6RT+B4Vna9fL2sienQcce3Gzbhy7VKMTwIjYbrZErcTGLAP4cHoCbpqkxG9oxG9I9HuxRcUuAlHHwXmUCrXumgjmXdP0kWng2x30cnExN+hoz6nAgQ8KdIJyuVOoqacRYK2ToCCOgmnV6Jfo/YWD63G2HAR4LyI75aqq7J8yC6s+IlMm4DXln9mGrx7WtLB7CvIChJbkztvZU3q9BmtmMhUFXgSBzFiSfZNUn+1RrWpyEuhQ+LpDqq6qEAmkDo/OpIFBQI9QH7Avb98/VodErreTMR4EfPVrMTFdApRGZJyTGwhZgsaiJkznL/jE0GF6Jbq3quItrWCfcrSzH54WIUrRaUmVQgAbW4I4kMSxCSOopNJjBVusZixSrF4ab09sfh2QRBbvLCEqycJbkcsL69q0rmxjdluV9GZFgbqyLYjhnojrly5EB8+uB+XL5yLYTpGFHFxEgM0UPrcuOnrPxOKW50/bXQO92GtzaMjOphnsblzEBs7O7FBQsbhkWqTCEeADpDKcnaZlDRgjEyBMz6eB3qffV0TJs2ks3XCAX8S+y0mfC624ODKlzehqzx6cQcoPNP2p8jq2GI4QTOPZEBFkhWai4en9Y/JPIU8U7rWof6bez8+AfdhVBDWq5Ian0qvzb4YHhwUtLqeDxD+5ZVlycTTwaSoLb6V92WG7EzQLU5hyXkk6RcWlgXB57MgQkR804Q4ixhN0PR8z+JIIhbuIBY/UuILxX1Rh5bJg9VTSZAayEkdGHTOC26ZQjg8W9a8imsSwzS9dkGYMFspwHraWVYaLj6JJYbH8VFJWgruwvuL19j47aaXZuectheuDkwODJuGk4Cfm5t1YdulRldTFsE+s+PqSadfg2UGvBYjaiyyuB5Bl7LxpiKgsfawl6i5sOVp3JmoNtP58rRLb0HWsODcaVVTz7c7ETH1o/gwVkk0xD79HYsPnM9E97tRQeyy8RECwUWVeWn5NUVpDF2rbvJvQ7kquXLa3ene6x50QVSVUuQ0tJNE+LXF1Ull72b6m4Jt5iI60exMC7Dgyrhe8PMsBj31zuIL5XY4QJKPdQKpzyJPuo7PmhKhrNAVR8pr1yPvNLz3B7SNjdVO/VxsM6ZJ3MlZbG3uBFA++GMUBEzXNTF3wBakvzi90tLGs5Cblwk0ewEbpb3dXRUGU/OzmmwZAgquKqfCEhZKlc1KUJXMeb8sLi7GJ5/8LBYXF6SAjjLphfPn9e/+LvXW8zMY3ltwQtMKyju4pjQ+c5uiP9EAxcOWl3Z/f9y5fVtenTRkjloHaj6vLi3Fj374w/jis09FlZHydLutM2EMH2KQIWWzQ9PJUvGZ5DMBkou6UC6yn5GNSjWRrchd9m5MO4sSxLOUl+ewUU+G2hVyIFWKa9Ltd3OjJie4NLSIHaLqJN+/ik41Z7qEW7obK92FZi5Pc8U0tSmECrSDQSFUuEaemXNUewDSWKMI4JmIZuENZKGzwQHF3I219Tg6PIxB/D97e2NlYSGWXr+O06OjGOiJmMJ7eAREk8UnmbaST81IER6hy8Qxp67c7Tt34g/+0l8S9YeiXoUnn1FFedFQUq0/mzqlSJ31UWfmmyiKZqqUIjKCduINnRPLt2/fxhefP5Y4JPuExo1Uy0WJOFJBQtE5C7yWRj3PnvOCmF+cQPk2bsfG+roamBQA+HbC9atpqAqPrmdc68t1t9VIXTinVmyDvKiGQYnxeXpVXtfmkPrzoOty+fJlDUG6J51V+PosS+5hCpZ19hyCmSliWVPWRDpp0p3UByvaOxa5OHN4U0Mj1y2fZWpyIu6/dz9u37rZ5Nb2pe/wSqUirwa1aWWsDUNLjforAcFCgRT32PxK7MhcyCt+52RXDfAu/2U3EK2XIaoFENTklGtukNQIT3irSWHkkpAWmsxmwzObN87jHMM50yXAmAW7hkX5fRZ9s4hRNYT1NeuoWqymxfjcE4Kjy8lB3P9sYPPaEn48OJCfObk7v2pQUPmJY0zG+bQH7Plf/s5fb798/mUsvfkq3rk2Fd/++N2Yn8ULEdNUoHn9cQq3bO8oFl6vxNLieuzsbcXg8GDMX5qLCxdnY3p6NPrgc6rzwiI8i/2Do9jaOYz9vbYmi28X1+L5ywUlmR88ehi33rkacXYYz598ESetnXj/3XdiFmwvSp7yJ0QhszeWV/bi57/4MnZ3D+LRh+/GLWC4A8fiUHBzTo/PYnVtJ548fRVv3mxF70BfXL1xKS5fmYvxceDATJFqUsNUkqR8JHp7xyN66GINxammcwhiIK8O7Icikg4QyZ3tJaqnUsUnf1/CLCq0ahuL3HyahuHcPxIfCy6Zl8aDBlLkdrG7CviJeoFoIdTBiZRMKmZpTI6qJ52M9KW0t5WTYr5ykNCNwIbEh7PtUlRIMf1JHpoToPR4E+TWHD7+Tgs+uxPsX2AI6mRR0Yu84+s3585dFHVq5KXmwtMcu34FaTUPgAGRCMNHO2uLH/Ly5SvBbqWKiXATzY3smsFR4FCgO06yScFEQWivJE862aBwS2ZnZ80XzANBvm4JU2DSQbKCF1F1UknQkBgnwMujM4tRiwkNatOo2OQ1gEL29cby0mJ89cVXsb25nZAPs72ACT9+/ibWN3c9gcgWXCWdAhmjjtvfE9evXIkPH7wbF2ansugEVnUaAwhwUXD2AQU3PFhxSMGKTvVAHBzS7SSY9Ip7vH90FNv7B7EOTGb/wMrFwKkFox7UvTf8yRyYyfFxdR4FJ01BCnmhnaDUehx7rePY20cc7CgOjk48OWWfiMfrwrMmnYa8GiIuNV5NQF3cqgN4dCKuEgkWB4fg10ouDPNV66YdmuTTNYcHiJgSn3tyYiKuXL6syZs63umpB2RKXrF0Fo+PYml5UVPqu3fvyuvS8M/0ruyCd1WTUJ1AxCb2W2oUrK5tGbLSB/zM+6BJCLIr2PjgJZKA+0mBWEVncTMkzpDcQj578R+ds3H/05uVKaymleZwssaAHrGuBbshsU0hF/vUlaqeLRMKssU08WsqrrnmeG/7fNKVtd+dPXeVxSs2F/xJU1lg+oeH2juInQDbKiSEFXMdI8wPSbGxnGW5SEYtuydmZlC+nYqREdad27iaEmUsqwOuDlQhI1Tc5aGabX8LvFiFuGBGTae3usXVES6hi2ow5NdKvLqTXp1KpTLbVXw75hWvpsN9bArCr3XUnaJ1TwR4r0rIleakyqMbdx3f4O6fK9GifLEm8StRH3Wr07BeEvnFB0pOPR6p/JAKAN6jIIeyKLInYxVCxd8Rx1PT0WNxvzhnUEjVPVIRboGxuneCTolDRDHrBlzZWpiS4ZNOSVMm6lW8sJdOpIhtjvTG+rb22/oahedqHB3SkFBN6RWZvGFpshpN6qKTREWFXK+mUWvQCfZ2Y2R8LKbPndMZZ/sKj9psn5Keo3l2ugS2FQcNrlevUNFdVaPn0qXLii9Ng1WiSckHTshvA6ftggYWIsG+lgk9a97PCrzeKj73L126GPfv33eTJdqBAM7e9k588fnnUrHd2tqUwBv/BhplcgxLDzf2dAOy+ahiQJBNijGulXjcJ8/OIxrvxT+m6Yutm+IMHWhDrwAAIABJREFUeY71CXwmgK4gprtR4OaKk2rzx7v2Qmby/iwlXtVpsjTFdsaeWmNf23eN+GAVzF3+w8l75VqUE+UEU0VxImMqQS+UBfQB1qjg2wmJtOqqbaLImUBwsH4QpdpcXY2lN69ja20tdjc2o7/H/qmcRdxbRARB6IyPjUoDQ6gmDeCZIJ/FO7dvS3145tys7P6AMJ8xXc9o6oFWJeEp0tF4xPpMsKiOC7wSpDJqw3Qo8ir2shprJ6exsrIWr1+9VZEJDFLFHIWnGoTE6v44Nzsfs4gvDQw1sHJyoopBnItrq/hyurFEXkP+hHCVvUiTklT8d00YPeV2nO80GqqxV5POpuDRmZmFXk5by4GhzmH0ChCKqkln5anik+faaN43G8R61jSTZAnmgsjncleDr8bE+sQ+G/PDJzUki86Ei/N6M1OT8eDB+3HznRs+m3RmHzfILFv0lmKsaWWy40s7I9dMHsboLO5MhLLAtJaDJ38uPvklOkn+UJ0JytlTd6OGMzX46TSXStAtP1sKKhph4djDHnAh6UZ/DWysyGueraboOTUWXUrNDjfUmgZ9Tt8LPeBmKWsh8/i8w44Pbjj7XjGFpyHSin0s+RA4PT1tFJGNkvU50CjJpyp4zz/84/+mvbTwLF4+/XWMDR3Ftz6+F7duzMdA30lH8fKMYqQn1lc248mXL2JrZzvmLs7HlWtXYnp6IgaHDJkzbILOf2izbG3vx+YGEv3A247i6TMUY/fj1p2b8ejRezE7MxYrSy9j4c2zuH55Pi7NQVD3A2ZFcIBtb7fiV796HMsrW/He/dtx9+7VGBy0/D5Rgm7Q3t5xLC/jI7qqKQYHyOT0aMzPj8XFCyRFWDqgkDaQ4jsY/o5Gu2c0jk/644gaEd24NgkhgZ3kPBNujIA1tSvXqoSPILCk4F1qcNW1LU8jigovOpIo+9256GyEhATJOouzlD3WQsqFVQuczotEZcDMCxtuLpw7UQkhrAQoScUoRUlkKLueSlJJHugCpoqWEyZ3yJVUKBjjH1e+QSUb74Um+4pU0AJWy9+RyNRmsgiBocYSLRFfLuKkzeTsSMUCCxRblLW1TRV+u3v74kow/QTKzEbf2dlV0KQwpWPHvSPRF7y5eIanJ7qX8EsIbHi5KVyxyfOzGGLL8x5WgiH47JDtNZDkf/v2jQppgrKmw1lQiAcqPhnwPFsGAMt8/OVXEnUSzEdpQsQSk85nr2J1Y9eqjBUA86ttAIDXDsTtd27G+/dux9zUmCaBmnT2nEZ/70n0i9tJd9wJt5oYfN7evmgdsY/2ZEKMbyzvLlXVo5atUza24vgUsjZEcsOqeO72+XKgHB8dFYeJNcgOlV9e8kRQpN07aMXOfit2JaBzhgxt2galYnPyHpWgnJ1GLx1nJp+iBVOYWIJInU64xTQ3gFoyIbSif+6FtuA+wF0oVLj3JAxA6rnPwICuX7sWly9dkuodAhavXjxX0rq7vWORqf1dPcNr16/Hw4cP4tzMtBPZ4oxkF72BvbfhMXpSBsxscdEQW86+PiEcOvBR8dfgHmXHlPukRggNIZAFusf2Hy2pfYkMZKdRvHd+Jon63HsKLHH7UvyI9aUkobdHB3LBVWw94tjhzrALSCt1dngr6r6mAqqKAnVM6YT6WRdsCEEiT8RSrCdtRdiz8KyZZrc0femPixcvZlPCXVhRAVIIqjrGHXizJ9Y8d/izU5NjMTGON7DRHPx9p9ByLC9+nBNIe3eax1qHaHm3dQSIfNa5Tco9kxp3dokrGc5hZKJQMv3Ijo+eQ6lgCiJlyBVrhzggYbQUQ6kmnNvmTix0rdlVro53Z3v7mehzli1JjX1qmpoWKg14titnNyfRXFkd4LxPQnPVQVfzIPkvmeR0YL9ZnCf8Sgl/TcLyntbEwJAxG4iDHCGuovA52IO/rjlh3CeS0vKZTayOEmpRDUCAjDh+SkTFo1M3CHLiXkU0Z//xKUUg6IKzWF3flCDK6sqqJlEUkJ6E8pldFLop4Phh9VfHivaJ4eHco/29A01MSRStjj8l6LS55r5/4nqW+E3eGyErsokoDnTrwKJ4fagoluWQIcgqOsseIvlNfC7rBqSacf075196m3pN52QlZ0O6RX29ap7dvXMnJsZGBJ/lM2LnsbSwEJ9/9mmsLC8JdkukBlY7MTomqyntOQ2ZU5FbDSvQZG4AAkam0CTu44HN/c4KVRBb7D1AZ8mfmxgL7SLPWQS/NN3Vve0ITzkfcGLZLS5YcaCKaTfTml3SQADdxEjRq5x8lsCbl2f+lBTNO/xXF9SOYTW5lEhRNjeV+Keiqq5B9g2GYxqW6Sa/9ir2O+wt1vvmVrx58ULF58nBQfQS8IU6cSOQAoE1AVpmdMzqouQPUgxun8W1GzfiD//KX4758xeUv7QpSuHE0zjPvSwUW8Ehcy9/zaM593IDZ0y4ptRz1Rh0o9BNodPY2NyK5ZV1TTUNr7UyM/6PCNOQF5ybm4+5+fkYGEBp3DFKqqupEMwe39jYlFqolMtRDqWx29uj4tW2Ur5vXztLSuSs1oCDQyMW5vOlm1bQjK+0l6ROnTob/CguDJfwE014rSd3LiDd7zAKR8+2uMVqHCSSr6D+v8nXb6DZFl9yY86NsCqIaq1Vk49J76MPP4yLF8/rzNPQJhvgmkqW52jyPEVlkyq8Gz9VfNfztj6Kz0oXoKXqeqDiS+duXqemsllM82J8fjUUhSjxPpSaefqF162wsrYRbzob0iKwINSOSS7g+Ubes3i1ogbBP0VxN+9R2bComE6epfeZeZ5qaSW03zHZe9RDKHUJGx4o/1wichTYTDtFwzs61pkhfnbycq1EnXoTdZ7+o7/7t9r7O2vx7PEvYm/rbXzz0a14cP9ajI30Rm/b3QB1l04jVpfX4/NPv9S06s6778bc+Qv6zAct5PtZdEdK4FloJPynpz2xtYmnIGpOJ7G4tBFvFlZieHQsHj68F3duXYnj1mYsvH0aE6P9ceUSxS7Tu+zMQ4puteOrxy/j1euluH79Sty/fyuGhh0YgJrw+/DwTO+xvr4nv05kufsHI+bmRuPy5XNxfn4mhkeH1OlCBKW3H2jCaJycDkXruD9aJxR/TDv64uzUY2+xTBSUk3BfXkaNihOPxhtGXcMMqmU7km1k5TEunDxBqxyh3LIkOV3iDg3G35+fxWrCMlxOJ5FK2gr6kEVqJUUq+votpqLuXR08XZxOXUNullrwJJ4cVFqAmUqpqExoUeHKPXo/02KWaAbBLn0CJUYhOFvHcoOkDq7Z5vZmrG+sq4gEaoVABJsCGBYcz+ERxA0G1Ynj31+9eh1v37yRAAJ8TLqfWHpwxysBoIPNoX7l6lVbdsh3lKLTnFKKTzYAnI8R4LVDQ4LvEOR4D086W3p9pu9VdOpn0q/TdhUhgYInj5/E5vqGDj1N/iJiZXUtvnr2Ot4urSrZypypgRPUpHNqfDTeu3sv7t26EZPDmILDs6LQJLGi8AQ2ZL4jaqzATnp7BwT7ZBKJH+i2vFhPLWSgYv5Max3IOpBYAqcKhuTyFOxNvJlU7uUe84H4XjfL2rruQxo3R8eC1x4jVKGuroWJBJ3Lgl/Y/DzY6RzDbunr8yGu8JXcP0FKMhkroQzg90wsp8YpOKdjdHS4UVg7bO2JD3j//rvxwQcP49LFi5p6bm5sxCc/+2m8eP5cU04nNaHi9NatW/pK51prMkV7dDBoQu3nyLU74GLFchRv3i7EixevZLPEvc7Wpa9d5yypbLq16P5YGIB/0yQ8fbAsaGFhHqTXzauoAjEDdE9Ca7Wm7GWr6Q37uLcnxvDURWJb753NqoTYq+hUc8fdX08Xs9mU3WhxbMUx7eJs5h4tMR/5ianoBgJk2JA4vSRER0fqgHO/p1D0TG+tslhx8ZgJQtqX8N8lKoDX4MQEXGH4sRSq+f3ioiXEPgviEi6ouGguiqGkenbiFSe0FHEZQZJdIFqginjWb2XthDZWMlBTmu6ej6bPHLzFr83izaiPhDgl76SxkOjiXTWQMKyeMiZ0JpVeKyUh35lKlqdlNo9yIlvXWd30mlRaEdwdYdu++Fkpj0lahoq7rK5FtWhBGSlTbycN3FsJX+U5Ib40RRUTS030bV8EnPr4sBUAFPksfA9riMTbRU0p1Rpx4WaJm3DcM9Ysm5Y4Y09ILMUM53e86VHTit/sG9TrFxaXYmlxSQ07nXOCNlN4+rBRXZxJvKeTFhSyqitx0tzPrc2tWF9dUYI5f/68CmF9vvRqPE6BIa+BDg2GYoK9V5163koID3HKacp0vXmq8VZip0vsEjOpabaaSonw8ZTaiW9Xx0LNHJLdu/fuxvzsjGykQO6cHR8r/v/ql7+ILz7/VNoWWKFBI0C9VnZcEi9zgxjtDDVMsUEhF2EPtNtx0DrW2dCSerDbiy4Wk14iJduR6CNe5bSTZ9SPYm7BvXMd1H8rgW4EgryXVQAnXLuKFBcJeR4XssEdjsxNHDjcnKrEvHanY7jXS9p0ZYLK/S3P5SrqLcxn2wvBqpkUHnsdFa2o7OTg0h7s7cXa0rLgtSuLSyo4z8/MxMQoApRuerHw7Fvdlsc0isbyL4W/iojf2Wlcu34j/vAv/2HMnT8vCktP/4DOXP7M2ta1VoOupjqcFS0QJLaTIIYQh7qRD6I3pC92t0IrSJWNdfKkTVmTUQgI2YVVWU46OcuA1vIbPQJXJS5M+N7dnV3ZrlB8MGmUGFv0qOjkM8F95fpqZOcYax0E5UwJ+a8pVSFaOjz1arR5z1bzgdekqWXRGnufTk5OxcWLl5RXGe1i4VEVr0LSGLrJquEaeDHFLJ0FBffvMISruLOWiOkuOlNqAJNT0U6sTSRK9EgT5NGjRzE/dy72dne0941asUBina86/10lutAqhEFO/I0wsmWYIcgdOo9RRlb1VwF4wrQWzY6EbWc+5HMvm2XpVVrIg2oSViHoGseTQsGoyRsyL/eaypBTE89Ee/FvgqQz9cxhkZXiUzTyFMHUOkOMeKlzgnirYjMnqcrvszlpCpI5gXU2gDq0Wq91WLhH1H/kJEKnQTk69hRUzVDu5T/6e3+7fXq0F8++/EW8ffV53L97MT7+iEA5Qt+SakyG3uzV9ZW1ePLl0+gfHo3bd9+NweGx2N7Zlant3t5O7Oxui684MTkWc/NzMTM9qyC4ubkbm1uQt/fjNdPIze24evVCfPTR/Zgc74ntrSVBbednpwQb4ERS114PMTTBfPlqIaZnpuPuvXdiZMwTOdqBWD8gDnRweBbbO6h9IUzTH2MTQzE1NRiTE3gWkpxxc2sWNaCC8/hkOI5PB+PoFL4LrwnfzNATj9FTnKXUCLv8C92JcGKVWmUOAqnwqDF4HkwSQ6FbT5KRXcBEojXwWuOwbSPAz9bn9+jc3QIbxzqRdRfCkwF1bwsOh3obwjjDI2mT4ulMWaaooKmuViYkKkQpLFKdLZuM5n8lRCRnFoY0Z4JkkoOTYiXh4vj42lCkJMlhKr6zR0NgTdwaPNtYpMiBM5GbmJqWkXCpsBK8INQDh2LqieIqxSLTqg6Wwh3s8+fPS5ZbAjnAObuKTjrhHLY1ySRJkqppb5/kwnkPgiV/x79hJ2LpaQ57Q0t9QIf4gy+ePVfiU+qM3HOK6C+evIynL9/EwaELk/KcUsc+pfRnZ6big/ffj1tXr8T4gOGm8prt49lR/DA59EYe6HN3EngDBM9W8poo2vcOmHZGDI7BQ2aqQOF5quKTbpOElZDOpsimmBa315xBuqYcCFQG5iarHSJbGzhCrZN27MHrZGqXhafwBBo2OTF2e9lqk5IvapvbixKvFXndPS+ekhIyJWWn+sxTE+NxbnoqxscoINL79+gwtna3VLy8/977cfvWO0oC6HiiLsxXEjI8INWZy6m+BXg4xAz3qCBK8qxJdQoLcS/Voz0L8Vbfvl2Mp8+eq+jkWnlOHd/I8q9y84XmWqnREWxJsIsX3BHbMsxEB0lxSuowoOjUtCWVlFF+wyuz1VJSPzaWnE6NDzoICUOK/NlqoqYEoNkAhjcZipq+WgmRc+fIsu8lGuBueHKj4IWT9CAgRZNwcDAuX7wYE6Ojnm6llYiEAOpUq2mbEkjWL8XgYAyPUHT0xvAI95zi3vwismZPmOwRyuepDmu9potNQ4ErUVAimxNE9hd7kUkwibg4gFk8FxeqFJBVdEvkytDB5rq7JpU+SP1ePvwKSuaJnqC2qYjcTDozUeBe0MhjLVVxWBBUXssCOW4GlkiLDuWM955murCW2BP+ZgMDij00HXgNqR2SEGo6nqJYyQGuiRf/JtVhkloQCU2B5XOAe8+18NsJIPsOr2JoIy4eBGE9CyWm/MzE2HjCu8sP0QI9BYGr80KwTME2zfPkGiUagTdkiq7xMwiStaQA2xO7+4exsrKqwpNGY3GoGnhtFpdZOfvTpIqtopPWY782I2qnG8srgcAQFj9jE+Na40q4adZyfmb89WTBybi423z+gg9mXtFRn+yoaurnmsIzLVS6OLx6jsm/bvhkCVH2dMD5PP9H85ym2Hv378eFedRZBz1l7u+PsZHh+PWvfhk/+uEPYmVpUTHNdilwnm1vRbNF9mej3GO0BvBcroLzKPZJKjXhNVSZs0+oKe4f+zTPAZT5sU4bHrUtCM+8mgSerriJoD2Uk+zuSSb5nJstOR1tCtA8FzRhqzF+wbazOMl1UggCr9fOlF8FrpRUimvWITHxncRnU/V8DUY7pTektCycnwDd3txYV1NimQbH6hoVTAwxYDg7jasXLsgyxdBE+HlW8CYEUJyNjg0LWisNi5OW1s29d9+N7/z+78XU1LSbsL29cYSYDMr5NSmUqmgqjuZUWnQLDRJcJGj6lCgc1kbx/crfsinImHSub8bq+kYctQyB1Ro9PpXlDdN+UAfz8xdkPafpmBoNvteGs2/K0539SNPWE7RQjEeXA340MUF0JBXNrDVg+QxDMj6koFTibBPRZqh/M1gpiGmeuxRx5GryFk9fbe7rhQsXG96mp3wuBKWWC2Yrp3sloOn95/hcNmBufBb0uxBNpu1wthayx9+XB6+OwJIHDDV/8Oi8eP68zj55vWPJx37LZqmadxkzfA5I0KY5Uzyg8bDBBWueI108/yqMZQnX9gS7aoPi+zf6KzT/dS7nWeTuoVFbQge5YVFIi+LLmj5jnnmlAxW3ahcqzqb/uuqUnHZ6H5aYkPdU7Xsvo1SIE4XDQkme0ku5LQv9RHaIIz4kmhMoFKgbxSFmkMNbmfdadUshJ///50LR2T45jLevvoqnX34SF2YH4tu/+15cvTQTg0xiSCqJC2c9EnZZXliOoZGxmD1/Rcnp4hJ8jXVtsv3D3Tg8wkLlROTdSxevxMz0jHgIG5sHsb5xEEtLW/H0+euYmBiKRx/djxvXzsXZ2V6cnuzF2OhADPYOSVDAprB0FHtjc2svXr1eFkT01u0bMTo+IGI3EE6pzMLH7BkM7KhQ36RrNTDUG6MjGJgDVzyJ3h4KzoIh9MXJKYXMSByfDMXRCR10klMOuIS3qLvREVKReAicmVzQQmvIlN5dZKfxCTGpqWdxFzIBocPpKWUeTmxEpiMEqfQGkvpXdnAMYfVvJzvuzBa0rxZWg8fn/VIZ04R8upz87uJ0agrkwppAo+SOpEvFiHBBCW8mSJQyVi4YoCfZgTtT0lPzWpaleWR7+7uxtbNlz82tjdjY3DTe/OBAAj6He/taK7vwixCaST8xix+Yo0oxt7i0JAsV+JhS6U0IUcGC4Ccif3/j5g2pIjcQHKaTcEVyskxSpKKS3yNM13pidXUtXr953ajjSsAAGJkMtT2RVtFKgtVuS7jm+dNnsb255emYhEr6dRg8fbkQX3z1NLZ3Wfdd087yboueuDA3Gx88eBA3L12IMa6NelIwH+TBUYmmscPkExgVyl8uOlFVBtqJxcvG1mYsry7H3sFuTExPxgiFNrDj/qE4aJ1IWGi/hfIzHNnhGKZYHxlTh5gLkwqgAq2LTpo5JCuoIKI3enQWcXByFvvwEplh9sDJdbHmBMBBkQkmf9knyxcgtoYGE7ySxS8hB2KG1ivwoTOw/v1ZcPI8OTDdbSYZPT47iYnJcXWdXSDRZGmp0Lx3507cv3c3Zs+d0wHTwjqIqafiZypEg2DQGi6OUgZPDYwkUZKd1h75aL148docGZ6lYr65pn5J27Kw3qjRj09P5UcMhFY8zNGRrmICoQt4N5b1tyKdb5Y7ucQeH7IkvnQRSSTohLNeaZbY9ohb6+TXvAsr5ung7XRa/Jl1kcmxTMSDIDjV+CkOX/LKrVJqOLztXE4EPwN+u4ds/uBgXLl0KcZH3J3sJ9Gv6WnGqhx3NgrCFCBSshsmltCp5vN69WP3A7mNtVxKvZqoFw9R6ySVFqXQ2WXxI/plNtKa2GSPL3H2UlFPDYksrLg2rb3uwz96ZUlD0m6rJyc84lAd2pKr4YHTQCkY/ihc/w6HreBiPBf+vpQay5OOv/N7OImrRKCZGtTkqDg2mURwjjEJAKHBa0h+ft/WN9xFJQOCrnrdFuqlPmshY2xmnk0/NXH8GS3r7yZRKS2SHPDfshrLpJnXZxLhPrd/6fuT98Xlq/nGeuAM6fIx5nubcySvU3EFKo5iSo/2DfttOX06VWyWBx1ZfsKr81DtSmqFIfL1Mt3j50j4d81XoxmKCiv0h7ISsp2Ft0ZTdJZdWSq3K6nL85t1xl4sjQT31FLlUXoFnsoUz7oaI1ZbLipRQYIzdqTaY91XLKAePHggWyEgtjQ24XASH9+8fhU//tEP4mc/+Wkc7u3GEJSG9plE3yhKacQKsTQMuoJzyc+JZHBnby8OpLINpcQ8TmKAVchReeUMHBB6CY9qFPjReaDJSxyohki57gp2XhZCghonaiVPtJpwdmzR3FjOYJRJeCatuZK6JykuxN0oMw2rIBQd+4wGLpj7GNRIIQMKLs7P4ZVN05qpHhNAKBdvF97E6spybOPtSkPm6CjGBodj/txMjPYPxLWLF+Pi+Tlxa4k9J6ct5VSESuL5yNiQ1jxr/+DkUPHgw48exce/+7E8YmnGI6yH2gHUBM4Eq5oaSVDUiWoyVbxR44epf9O4d35QU58ObaJH0ERoPILXHhl+SaOY82UfpfH9Q53rc/PnY3JyWteo5r4akyB9zoQMI1dANGhkeCQhnvA6B51/bWw0z5+1xPXK4kL0pU5hJzGhnNBVE8bd5yprnOtqT7TRbDmM7d2dBlbKz+NDjbULTe8qAPVT0CVIGHJUqrPuxIMUZZEqpjxpLLisz3AdfAkNZlLna7HirYV+jFjxGZ6oU+UknLO33rlpxeq+XuWfau5Asxgkn3Mx7BPMk1h97oytygmy2PT7eu1XfKjmrm2yUmyzGl8Jr20aySnO5UaO9Vik2wJ/V2Jd2RjN4tCT0UIDeSCluuC3bGyyYUZjNp0JNCDJ63ZD1ve/mCBlIVhIGKt2sz+YlNLcxLLI1oRuqiZ9LhExrB/yN2yxgH/zvWqkMuggdwIBllY6vpepCfO//d0/gvof6ytv4svPfhoDPfvx8TfuxZ135mN8GKXKk+htn8YAySqk5r1WnLT7on9oLPYPTgWX5WAhaRwbR4CIhHFfHSUS/YkJPNxGY2f3ODa2DmN1dSeePn+pxPK9927Fe/dvxsggSQF8C7xe+nKaIhCOCr/Dw5NYXF4XDPDCpctSxuoF8kMXfACPJQQWgOHwQQ194ZkODQInobDCwJQgY4EMJpQn+B+eDsTRCRwrDmwSYWC3yXlQ0pNm3gXXxJ4jcedOLLjW4qslvCQ3YolvlECG1Ts9FS0xllq47oLwYN2d1oZL3iRFntUbnSxWqJdQRCYPBtf4f1LMYrKJL156AhYG3dO75Fxmgq5iWtNPT3cLmqQuJPyFMqhlJJ9dPAp7frfPEo4l6AS+bHAlX8WrNy/kjba7a5NcVPp43kxu7K/aqy4KG4334/05ICkkua/ymdraUvHJNBu+IrdVMIT8TYdOaqfXr+krHW0djiRr5SkkOXYO3Co8ESzqUeICfJeNpaK0gfBZjEMTGsEhPeFbXFqML7/40pPOlNnnOkmEl9a248uvnsbK2oa4gNy3CrKSw29HXL10KT7+xkdxYXYmhnvbEmDBLiXssmbNx5wgKVln3SmJ7clD50D8xqWVRcGCB4YGBfthSjwyNqGp5/befuzJL8mqs3xuwWkTCGUf097oG/TUeO+wpWK1hWDBWTsOjtvRwjJF5u1A6brgtcliFUdZbSA4SD3iqqK6iAWM1oamOHDBZfaZE7VjfT8HHzAfT3m5qFMVnRKzGeoXB4XAyOFLwTAzPSXfziuXL8bFC/NK0DX9P7Elh5sPWQzrtifPLjvE7voXBsj7Hu7w/v5RvH6DXc5R9PeS6Hnf0ASob1d41Nq3DyAqyxz+7B/8OsWZFUTQEzwlIep8ulgttVmvpfTZVFyzEjWfmeunG8zn9jMq3pihwsBpLC7kf61fnVwvIYQ1YZGKib/LB27aX2RSwocz5BJ42nHsbW0Lfkaye+Pq1ZhkkoyStGCdVv3M3LMRGylUg6arA/1KbiZnJlR8Emfx6eTvB4Y8oZAgGYd8qc/mdTkZszQ+3Xvgjzr40vZCE95Uq9XkWhzl9ArNAq7gkSqXUsRKhRuCBiQaY+NxbnZWh6AOd6kLt8R34v7OnJuRMA1x1rB0hJ3Gmmsh3oIesMm66QSaFqNWmFNEYglQIpIaxQN4QL/RBa9itARPeD7EFom69PY1E1Il8V0wqZpwe3FkdzohfTrDEkat5FFQTKb7XgB1nbw3iYCtJwwn5MzgOXMPgERxzXxunmXF/IJkqXCoeCpeLZN+0BNwoTt0B8FUlTzBZyYG8+9QA05idW09VlZXdS+9Jw3MNDXG0FRP8bNhV4UbU2M87CQccybIbf/xSawuLsXq4rIgqlBvMmlXAAAgAElEQVQnhsZHYnBsNNpM2jMg1CRbCKCkkxjOmU2lKj5zUtYUAaKrJKS9UWDOAiOvswpa+xb72Sh/rqaczqdeUwkmJuPde+/GtWsXYxZKwRDiaGdq9Bzs7cbnn34aP/zBX8RXX3yeiLJe0Q/Gxka0rngmshQRvNnChihFbu3sxL7W5WkMjo7Zs5FzE946fEAlzhYtGxodtciczrRBBcwOfzdVlRPiqAZN6hU0SX7GHhvRl893B1ZYDRlz6/z3hme6gVQNmFrPhRDh1jUFvIp730++gpDa3NiKrW0rF9MsI3MCgkrBCe2C3GB//0CTFtTsKara4uFZjGpksC/mZqZjfHhYk853rl2L6cnxVE6n8X3sxqCUn3vjRHw+Yv1hjI6Pxre+8+24/+B9naNAuJlyoqVgASsXy5ps555zw9Ad2kKflH+50wIX9oW2qJ/1lKpHNinPnj2Lly9fG5HE59WkE7qYFWzJVRA2mpyi6BxMtFtCjU8RyjvU2UIjiWuQy0GQBw8q9nM/KVLlZZ7XQ9yTwJ2eveOHz9bKBz3R6wxKsknbFefITdBcaFS3e3ulQD87O6frMLDEeW+tDwZDoszk9Zm3aGgzJ5vvU5G9ssjLCaARhC5iXLy5YdT5lX/O/Tk+NhZYsWG7xOfivnDmoC0xNMK96pr4IfqlCWpSHhLOWg0+UFxuUvuauM6myZeoADs/5AhCcd2oC6nYa/rcPTV0DkF8xCJKKu1ZsNY9IE+uyerXP2d+4jz3gdMWt1JFYg5Pa9DltZmFo9CXpiAV/UCUq2y2WQCo0Jd+Nt7ryaFJ4Bv78M3r14JXC8GDBzl2PsClKTqZfvNsuxt1//B/+FttsO47W6vx9Mtfxv7OUjy8fy3ev3clpif6o699FH1tOgMcAn3Rc9YbRyd0fvpiY+sgnj5/I0GVazeuxfXrl2JsFM4aHVhwzRx0FC/9cXAUgr8uLW/Gs+evYm/vMO7exbvwdkyOD8Xp6UG04ygGKM6AwSKYo8QJi4d2rKxtx8LyRvT0Dcfo+FT0DY0oIPRjeyAPMwv+FEyAgkHTBantUXQiwMOEikmWLVGOT1gcJJAc2Bi/D1kZju2R0v1SoEo1FDaQZJGPjhP6ReeSIJcdheyBaIM2k0TzGqrjrqCo0y/VA5OP5u5FEoYlVODDrnhiSsKyey3l2+y0KFHIRcckRZ6GwIk4bMXlwHTWQUUdzsEqOu2rWIGxILeC4GTyw7ah6BSmnw6UxvrtOELA4NAeUlxWKVTt7m7G27fP4/mLp7GxsWpSdfLIKBYoDLg+Cl2JI8Hr1OS2Cl8/QwItRScTbj6ffMeYaqdPJMk/3V8C28VLlwS34r8LhtY34GRDXBimmAg5AK/VZmjH6vJKLLx9Y/VaWap4ykmTRLj9IXP31JE7O4u3C2/j019/msJG9surQ3z/6CyePHsRT5+9UCEnpiOHKBuQ5KOvL+7eeid+71vfipmJseg9RWGPgEABftpRKhY0K4sL7r8CsBM51hzT4t29HXE26GhOTE3F1PRMTCKHPj4RZ3298j0Fcqsgn5NrCqeCogfiTv0D4gNt7+7FLoUnatPtHvGa+cq+YHxF0alyWEGTvW9YMBAwJpzDA30xMsheZ9IUEsBQ4Xl6HCdYd6B43ILXwOdUtpeCD6f6XgU6VUjtGBg2DwAl4gvz5wWjR9yEjr+KNh0ELjAF7W28xLjPadwMWb0RSRBOxugApmNgGKQWO671imXP/t5R9PcNJqrC977TdGFiZxEHOuDAHplqk8RRYPBa9bToYuse5wRFve8SxWjEg3zQuPDzlI6TaGJiMsbG8WLNCV/C/wvWTpe8BAm6C8+muuS9SnKdlZcqwaUMq4lMThZkZyVe55GM6RdevYpXz1/G+PBI3L5+Xckuz5T1qnWL72ZCUPlwnpgdqcAWTylCBfiFyxdi7vy5mJwai9HxkegfTA5LTjEphsyRtyiQDth9GlF4KAPNpSEEp7C/MQSXQFlC0pQGE9t1gHYmSgU78n1FuA6xjT3zdTC+GhrWFFJNNQ5KOvL77vbzPecvXojZ8/NS81SKIqhVCkTktLhEELwP3fjTZ897UEm1fMmYBorb2MXz4WfS3oQ1owIY3mPLIiZuinjqKqQFis2pBsn9qYS+Elt78aVnaaNg7qZGoTS4Zu5DI4DTNVXWujo61lqkqYEiLO9P044GiBt6KUqVkwcaWiwxfa7kmfIzur40lC/Isc4qysQ+RIdoFjPpXBdPjcYNDWFxlAuGXsJwxDs9RnOJhMCRjrwLTyOt2jEET3RxOd48fxGt3b3oG+yP8ZnJGJmdioGJsWj3O16VUIhgo/1YSeXkRtxoo9icMJpX7ClEedmZe6TfKVLjP3fEhPSz5UPbxQmtRo+aGD29MTo8ItuUu3dvxfTUhBr3BCBWM1nG+tpq/PQnPxbM9lh2H30xPTkZ46MjjZUXzQlx8mXr0afEdGVtTYJ8xIHp2bkYGB5VGg63f3NnJ5ZXV3W/KVLwmRwcHpWOhtZ55gElulTr1lx11j8xPlX7U8+HH9O5mCKB4uApzvlemp7TScKdrFpVs+6jVUONiFEBnSrtFJTig+G9TdLcagU+2pxzEhuEK4hfMnBaJrloWyR0VcWZcnvTOKowopE73NcTs9PTMT4yHBdm5+LS/HzMTEzoTGEggnKtuKqqj41SIOFnen7h0qX45sffjPkL56NN/khTS4Iz5JG9yquKPsDnBj1RNm4FIRWsnWc37Cm1ptU097spC5lfge3F0/azTz+Lv/jBD1UYgYTg3jJtouDko/I8OfPH4d9LqRqRGU+42DsgbmiOSXtBnuYt7VHyYOIQ9Byt0RRqIh+zBZeHDlWcVPPAjRTfXzVmXcY0z96WumeK56gyE1M8KaTonHbRSWNNzyahyPIT77VQj92ptF89hLaAHsvO023v16IueIJsvqcHhTV97VYf998pdmZxODk+ERcvnI/p6WmtQc5f/h0aD7Qe60vYUkoIwP4UJioF9hL3o/GV2i4FSy3YrG3uqghNQbyanOYzV16Q9le178hveGbAUze3tpVv1DCpKBCdgrMz3S34swtLN9zVxAcJprw6bXEy1qnuSBQTxWY1RsxLti4EzQ8d013lu5+BIfSebDv21Vdg1eidbG1taY2xxrG441XsbZpFZ6KtlPL9r//9H7VpMh+3duPNiy9j8c3juHFlOj56cDMunBuJvmjJT5DEUTwfxHZ6UNXsja2dVnz+5bN49eZNPHj4Xty+cyOGBy2Q0t9n0vbREW+MIAddurNYWt6IL756JnjE7VtZdE6MxOHhdhyd7MYwPDwU1lR08vBYaH2xudWKL756FS/frMcJxSJFSBYiTDpVBCSkywR2Kyk6f+CAt+qrRBBGxnLzwieciuGRyRgeQsHPU9PqnvigNVSugmxBcjCv5yDwAdnhETlOlzqcf7Z8/QQxUSfOI26ffCnVrIIzIbRKeFO9MlWsFCzyYZNoOrB0VpS7J32GZiKUocDO1C+7WGnZgqG7Do30O+KCGs8g1RfewCUZXT5Qgj3SNUeprHUSO3uHstk4ZrzXZlrJzx3HxvpyvHr9LNbWVzy5ZTyvhedJqTgQErE4tkqbTJ+dHHCt3D2C7NrGZuztm/s2NDyqggHoqQ7HVPJjIsY0A+PjwUH4moYQSERo0FwmeI3+jULtkIo5YCyLCwtKnCh27OPpIpUkmYOiuEAU2wuL9uk8ODhM4aHhGBtHgGAsznoHNbn/0Y9/Gi9fv5W4g8jWBHtI1cND8eDdd+MPvvPtGEUQCf+gU6Z/p4KuK4gWybqksSX+cqopWzeEhkYEk2O6ogdHLRXH0+dmY2xyylYcOvjTvFrQ2RS20SQacDn8p4i9wyMJEPG1dXIWJ7397PDOhFPFppNx+CxurMBTQhCrPwb7KDxtak4BTdOKwC3eEpYPyIanmAkxg6IRiXpI/GXhQrDn/qjLOtijrj783Hv37kloiI6irFayQ0aRrkCKX6y4c6mUykSyOM/yqXRzid/m1DjR1WRubFwF+dLSWhweECCHfJCKQ94oIyR0hSnniUSCmCpgUs/Uh2RAULc0qecZObHiCl3sMmkXP1eedj5oKpBX0UXgxjKGbqu5TaWIaTVGCk41fHR4dCadnfOguq3206pYlfVS4nzhpfogFTS5dRgryyuCij97/DjWVlbiyvkLaorMjE/EOH61TM36UOq1H1955jkBP1NxoOQg4UeDI0Mxf3EuLl1h8j5uRdGc2gPpY5/QYLDQCdyt09jb31eXm9fkHtH04b3sheZk1ZClUpBN2kKX8IUKSXGZ3BRjkgfUzorXVtCzUNGpJ3RDQ54ycygfH4sTCASM2Cf74Y7fheKTBIeyK53D5K8pmWoanQWokuks/BrBqITNcl2sSdYDTS1ia0c5NTv5+bk00UpBN3Ngi8vmhLCgsrxmw4/KQreSCJLUg/19iy8ND1tOH1jxgacgvK4mcTkNIe5NjHkdilbQpSZJwnBIM6eUoTPB4TUqcVPMFL86FbHbTDaINz2CBa6ur6tQIqaTaBo2aap3QQvUGhG8zeganW8qzECEGB3UR8LXOo6dlXUVnWuLi9oV4+emY+bSXIzNz1AZydYiYTFqnjWKx6ngV91/coHiTOnaMwY78e1A+4w48h6vqWwledkzc0PEKYLuQzU6iFO3br4TH374QLYNNHOODw714Sl+Dvf34/PPfh3f/973Ymt9TRNQ0B2j8th2M8HKzfCn3TjFiP3NwoKKefIPOH7w92G7HNKs3d6OX3/+hSghNCyhy4CG4XtoGElEDiG64iCrOEKkKEUA+7Df8TpUHpRNFDVaUy1bqIT0sBVcMpXxS3+iGi0Fy5ONFA0HWTik8nH6aetM26VZRGPPfGTWN0WcUQXJ+7bThQuVLt62UZbOjRz1/WeQOOemJsVVP0exybne1ycv1LExzm9gx8QlF5wIv3Cv79y7G++9/15Mz7KeKJgQ70vvM1G6oExYN6AmRLre/f1UJU2Lq1Td5vvgvg0NZgNM4jku3jTtFZ2qT+fLj3/04/jn//xfaK0hwjM6MpZNPnOJ0TthyklMFbdazIlSojXyStMxPpNQGSDM8AIHUdHh20vZXgMd8zrdNOhY5lRh7Dua0/ykinWOomrgtGP/8EBFp1Vbec1+NbHOncPOrt/WHQ0cPzU/pEXiBhG5oZqOqWuiBrAmly6e+QwFDS0YNrQVH9kJiq2EWswTn+UuOiOmJqfi8qWL0lBQTXJsXj25zPjEuHIXrn1nZ1uvx3NtaB+ZP9f+5nXVlMki3QWiob08EzUTs2A2laDTKK04wjVRnHnQYcs0pvtMO63b0vGcrsm4zsNsUFaDR0O0pH1YGNC5tkUNnTcoS9CE1Q1RnWmadGeTKEX7vJhcV1STs3KN8kXV/RbqJjOSnhC89vGXj6Xrc5RCQgwMemSdBWLLNj2NxgTr7h/88X/bNtb9ONaWXkrF9txEX3z86HZcvzQdve3D6AvgDVghDESc8Sc4NgOxf3gWn33xJB4/fR4PHt6P++/djr7eY0Fs0X5oK6EmiMMh64+DFvy4rfj8q2exs70T79y8Ee/efSdGR4ZifX0pWke7MY0E/xidhxTSEF+2P1pH/fH8+VJ8+tnzWF0HFgg8w+cLXyWskU32atDrtpaivCZm5lcRAC5dvhSXr16PqelzKjrHxiZjYHA0ydd546srVXuvugoINNCxyGDLEWlIgotcFYApPa2/VwHc8Ubz6eQgKlw4Xbw0dLfaGR0rS0eflT538UMbIG3h+TMx0yGQwgBZdMLBQUxHGyj5LTpI9PbumFOo0oWrCaegYynpz0HMRtjXBMEHAhMf1NUOj+n+c39ZzFiTEIh7Y49p58KrWF9biuNjyyifIBF+cqxiAfg0X9lcdAjFrZDnmyeZPEiSfLrjvD4dWp6NoG/VLSS5ICEhuE1NKXlUA0DBwPBaDm0d1qNOvphy8j1sYiTrX796bW7Q6JgS0uJyoooo0RDB+pjQnAmSh+Itz2tkZNTQp7ExcWWifziWV9fj337/z+PPf/hjJQNuBrT1nuempuLDB+/Hx7/zO9EPZIMpF4UAJcoZU0GmHmlGnnY53VLX7jNk9y6PKvbUHs+idaREaxBoanmLyu4Er1lzNiVIQFJ+dBKH8AmPTw3DYsJ5YnPxUyZJfYOCODOhqJ+1SLqLG45KFYkDTB5IwAy7F0epv1fqjNwvTcOkyMhzx5KGv+/VdA1hIIpw+N7wNXk9nWm9p+KWYCb9/vvvxwUmUIK8ZNNIfpMuRM5YRwjVSJ2WBorXfKm1MtlkndIxV2dc69SJAMUia2pzcydOjoA5o+7notoHnTnLNdVgH9B53N3flwgD64pDXzyyFN3yQW/gAgW6vHElrOIJW8FxKmEVXOrgQD/PwTzG9DunM6XwauXohLYkx6U59HTDkheeVjYdGI1VLwXzSqEFnoVMnPf3JIj1+MmTeP7kSawuLwuuf/vmzXj31q2YHh2J8ZGRGKM7n80FWd/kZxWPOREfZZ2BkEnr+DCGx4bjMhDC+ZmEt/erOTOuxsyorkXTiVTQLa4ke7EKPE2jagxVSIuGZ5cFSjXzsoGmojPVIElad4Ed7u+Ly85eV9JLwQd3ETP1PMy1o1LQQkl1TjxqUilOHmb1TEpFR/A65fUo3KrgU+JWqo95WFe8d+c8FcAVZ400YW0VDYK/8zTVBWbFINaGlVW9dhuF3y4lTCf+ThL4Va/P63CdfF7xqZLnSULCuig0iMTlEOkRggE4Pt9v1eeyIOCzAje0qnBH1KKeI68tsRt5QgP5pQnAFIN9047D1qmSEVAr7EcVnYLNZdO1zkDFAJEMmm56FZxq1zD9pImHp/DaZiy+fBXLb97qs43PTMXM5fkYnZ2KM+K1zjZ1YXKqZ5/RSiITje3nmTZCus/ix+b9FjqkRKfSMiVRRsX7FJO2uv+V+qbKpZL4bC5fv3Y1Pvrow7g4P6dGDvZoxE+4m/DTX714pmnn06++Eux5gnNOscPoqYII02AFZUG8WVhaioWFRT0zxFqIa8dMxY6O4+3iUvz0k09ifXNT5x4UjKHRcQnUYFG2S2ILbywpHYJnN2vJOUrZQbgQ6RZoSSXbTKRF8Skvw0x+hc4qi5mMuzX5rGTcDHonbaXe3A1LN+Q0PQjFceu02hzXiuOXf6/zyLYP3srtGEAkaGxE5+/c1FQMpaI6ucfIyEDMAq8fM6ScghNhsAsXLghWS+EJloO7xN/r9FBjyvkF64lcuIkLogvQ7ExuQ16WkWUduyedM9nU95TO6x1dEhrJf/q978U/+7//mXKu2dl5qa4ODo2IysTy4zkz5RxDz0GiNkw6PW3kFlnt1JNIe5q3dAaznw0PTblosYasDaKYl3Bb24h0lGnLf7UegGJNFvl67/SqJU4Qe4kThVwDhTYzc07xpPjl9axVgPaDYKQhagSTlF5ThV0Q92yKVIwvlIs5lZ1C0+VP1xpRHuxiulATM9PTcf78fOrE+N/cROkVp5f/3t3bU55LEche0xqU3aHpXVWINRPCKtIzoFAENzZjiayo5+K63Y0tiQ6mr6ob0xZ7qrMK1BTPUBPXzNXdCEvBRL2fN0Qe86bjiYtpixQh7bpE9JqYV+svubO1VnR9DVy8LNFMkalJp743bfaEQsq1Dof4yVdPYn11XY0iNRzGJ5SjqGGghpNpg9KtYZDyD/7kb7cRAyGB3NlcieePfxG9pzvx0cMbcefm+egPis5WegoCeEE1k+4wPILhePl6KT7/4ou4cGEu3n9wJ8ZGWdGt6Ok51ms6MHPYDsTe/mm8WVyLx09fqZN//fr1uHn9qpLSly+eSXzm6uXzceHCDGABJbbOQ/j5oVhbO4gnT97GwtJ67B3ZT083RipYtndQd1BS+0zFGCOTCFKEDOXBivQ2HY6JmJ6Zjf4BuGRAm8bkfcS/8bDLTyxve6IKUvEwJws62IcG9d7VKZIvXy7ISk4Kolv+V3QBtImECrFfXSUWhkVZ2VE8SFV2/tVs+vQlrKTEnj+1ENuayCDQMwQnRAWUD10VkUAhUAWVJcOZeG4ECA4wNhadcg4N7hvJ6sb6RmxubQkCIwiJhFZsJcN0sn6TsFB0Hh3tx9LyQqyvLcbhwW4ctw5l9svCg+MIPIHDFX4G0w42GWIRJB2yIunp0eG4ub2t6eXM7JynnANALQ0VFnQ0ye4UgHSw6ATrQOD5ZdGpKUoKitC9JUFi46Bciw0Hf+bvysNT3w8JHwsBTQKc0GlacYwH0UAMDZoozX1jjZz2sK5b8eOf/iz+6f/1z+LFy1c6IHjmwKuwo/jogw9kB0K3PiCLq5nQ8n2Rqa4nm+ZcudlSojw6qMUjcNesxJb4M3BeJhF0ZDkQlYSq6PZkSeqrJ3RxjTjA0w1oNLwryl6mmwn0jTMEO2QRYw6Guakd6wFgboK+q0BC1drJE1xI/p6ppIqSxM6pw3VybN5Af58KTj4XBuljdO2TS6KpXlhJ8ML5C/HBhw/j6pUruvcyjRf0lGDqSSeTaloBrGk6ktrjumZ31Sjq4P3Q1BLs+9QqgPxZ/qfA/g6YwHPbUtUzixsdytqTHTI/iSlFJxMbGhGY0zf7SYlr9lrl5Zsw8Zx0KsE3QyV5eW1Bzmm2cKDPnJtW4ekDpEtAoeT2U4Gu08/NrnNCnht+jDr/jiWKdyRdIvPjj7wtqBpq0E+fPI3Xr19L6ZH9N9zfF7euX4t7TDrHxmJ8aEgcKJAmxNBKfku92Mk8E0uEpizLdnR6FP0j/XHtnetx8ZKtLJiq2B/XokuaFiektrq1TUzTHyp25X3KBKmZnuUhWgVUTfoESQW+m/YfTFBpOpRwmBIHL+YG3ixLEgkvkUSm+q8UDJ1wq/ATfN9Kxfy3PnP6q/E51HlPjpum2TWdFJw7efmlwFV5cU4tK5lufINTJ0ANlZq2JRdTAiFZ7BXErK6LhMXJfULXUvypW8ykuKeiKKS9gyeZHUGJ4ghV0VpFKV/VcRfs0FxWd+L9+epXTWedIHGf+tXkOjpG1fcoVtbW1YiT4Tq8IC1hF51ZK4iK0iinK+l1+xQ+vLrsIkufxQAwS4RkVtdjY3lZ1zUyMRZj56aib3QoToBCSpvACSNnCntW/nOCxRk+nKA+x8YjT6KloFkG8aVgm+JQDX+2kCMpdFI/UwkYn6Fp7gpzEnH54qX41sffjCuXL8cIa4VzTrxq6CWHsbm+Hi+fP4uff/Kz2N/Z0WQXFIlykGzCsL45nzmbiM9wOpeWlpTv4IUIlBwqBJz+z778Mn716af6uw8ePYpv//7vxczs+fjkF7+MP/vzv4jPHz8RR5BrTqePBiZbW7HWhwqk5kl3Jjb1Vzy3KiS51M4Exkl21lXO0bIPUEWX/q0Qko3FUmfKIihlPg9eoJMFpQVQklGIcc2QIZNkzgdQ/iCLpicmYm56OkbZz319anoOD4OuMPVGsaC3HVPnZuLhww/iwcMHMTGFTkKPoLa8r8rOnhI988So9lEzveridnrokHYxORVWKZxw4GouugijbzyoRuif/umfxve//31pR3Bv8eNkKKJ92Lb1WRWdNJY1DCQ2dnGVqxlSKIzi6NkVwZNiPkuDopDom23mCo3T8ZasZ1S+8E2o9lLJboCKTgkJZVHRk5zOc7M6cy3E0ymkKgbqPoqfblqZGqaZAzVQV/iRXZQCTzyNcOkuPptlmlxPI2f8nghOXrxwQcg7FbeNP6jPS/H31azsj/m52RgdG01qUxZ60nZxE0he94XQUuFfivcJP6VQJY/N69Z9relXolzKT9PX7OJfNVz+f4OUVAxwPlLuFvVn11WdZ6DeXFIpeM2vq8JnFVPKwIkeq31pbGYNy5KTnQ0GPbmMQ/We1UTgr4HVPvmSohNXil2tpanJ6UYQSWijFOly0XkaPf/zH/+dtuwbek6jtb8dr59+Kr/O9+5ejAf3rsZw/1H09RxGvxQ26Tv2xd4hXZS+GByZjMNWOxYWFuL45CCuXbsQc3Pj0d9HdXsQPW0LxSC4c3LSF+tb+/H8xWIsLq3HxMR03Lh+Q7Lipyet+OKzL2NpcVW80Lv3rsXgAIuKZNRo8ugZilarNzY2DmJntyU/wY5Jrzmd7joToAckPIJIhwQxVMyUhD1QMwEybLJ8yiFFsYKCl7mDsmJp4IndVh2drh/BCrgm0Al1jBNuYuhfmi6nqIg9fZqRq2EDwla4K0EBXhLaKjq7Ck8lehX5lfi4M24lx5S5L1+ymsyS9KoIHJJQh8QUeuHYHMbaOj6ZW7peIBsET4pOijcKaJsRu/CExL+0vOwEXrw1J+7m0lqoBvVUcUEG6NqQ0JzF+sZKLC6+jP297ThuHcTpcUsE/p4zJsQuOrl+Q8+YAmDM7GBOHEXZFiseuIoz5+ZUVGp6pOYBk9sBQad41ioUh1GqxBvWCrjqRsn6hH9DCXBE00wKTDYOCfjzZ88UsCuxrK8UnJ6q8lqVpDggCMKtyY+LW5KMg6MzKc79/Je/jH/x//zreEUHPp879/TGtWvxjY8exTs3boqj1Bbf8TBOEVeiIE/xHWdgJFieHqp7lw2H4uwqgGVhJ//I0+OUcaewPIlDeHKYQY+iWosdUApBIRYE3wNFWcFmXXCq8OTvgEJwyGuSlOpmNALcF/Eh63rDJu4cwFLC9CzUPAf/rk4pwQVOiQK1sgurBXLYj44wefZ0mZ8/OYODcCKF2g8ffRA3b1xXEaupkFRduTfZmDk+ip70MuReUBzJygLOyv6+4ZlMd1pWKVXRWQbvybel6Dw64NN70uND1oqV4i7IKsX8PV5LcO/NTe2Pi5dJ8oDEuDFVfE4KThKB7kmnxBgabgrXf6ZnBJSGw1a2UjOoe1cns6xSkhNVvL/O8docS+40WxiguFbmvFhkgT9vrK/F06dP4tnTp/Hy5ctYXITLui94DM9iZD/n2MQAACAASURBVKAvbl69HHeu34gpppzDgzGJcubQgKYy3FstN/G28wBmzMyzkdVOO47bJzE4NhTvPrwfl69elMIi/oDEwDpGKTprusvegtvYQHgkxsR03NOC6vha8bF87tJyJH2/SHA4uO0J7b3KGoWjiLUA0Fqgy+x5vU+JGpVSroThssMvjpkbVbyGYLVNrHEDshLLmlxSVHFfNBEqg/iEv3JdgnUnrKggSW4sFHcQ+x2UkEc1CaZ5Umu2eDwqhDLprualGi0Zl8q3jSKHCYhg6nkt1QDtqA6WroBh35Uw1kSpksf6ue6vShC5DgpPuvRqijExtU6B4mBOTezfiEAfe+401je249XrhRQSOhTU2+s2J51kyzo4UzGV5Ef8W3O34XGq4Ds5057vgwfGfWkdx/GefcGDRthQf5wN9MWxgrTjhj1FvTc0rc5nX1MyYoOKaaxHeJ0sbssHthpPghbn2rfQVcLMi+NZFJe0HLNNS1qQtEM2Dd/9/e/oHBgBNksyCndxf1/xETgc3E6KztcvXsRpq6XmbAEwK0GXRoSax57m4t3Mnrp48WJcuHhZfpy7+wfxdmlZ6rZMON97+CDefQ+o6HysrK7HP/k//2n843/yTzR99hnlhr0Kx9IhS1N4P6cC9mcCUlOuRhwl/TobRJi/r1NYpvUdHtsdnTPD0pyEJUItGxb5PVneph5IaRJ43fBLZ5SqJ41oMiY6punfabpRePb1CNZ888rVmCAXhIdOkxlRgnwdCp2Jmal49M1vxMff+l3pQ+j9tcFTEVnx1/eoijUL5Jj+Unu79lXtn8r5XDD42ljXDR84be8GB0dEC/jBD34Yn/zsE0EW4bJSYMqypd2jRg4N74LX0mQuaG2yrrIIcYyp+MF9LvQDX5U/pAKrz+xuT2VHbLV7s/Hqq/Yv8raKFS629IkFjXbRaZ9O1io0lLk5hISy6Exhu98ULJLy7BkCoimylOeXBAnz3paIj7L2RDLIb1Wdw+4xuM/x+j414Ht74/zcbLxz82baeiVdJWOaXi+ba9wLdBbIF63em9os5PMNL9PWPaXT4v1JPXTsqV7qHbjjUtS19NEuG8ikPOSCcIOpUCjZIHUsBcnj9W30kyk4pfBe9Lq6tipCnfc4d3EccV5ZDYluRXz+nTylGrN2tUg1+KTQNE3vjHU0BT25PZM7xbOvnspOkzUMvQ/Hkg7Kp6zRyqHjNHr+pz/5O22S3D64UYd78eb557G5+jLevXU+Hj24HqNDR4Bbo7/XvE6Kzo3NfdmfjE/OxeTUvKAz+/s7MTZGlQu0qR3tUwQdzKOEnYGP4ZuFVQkJnbYHYn7+Ypyfv6DDktH8r3/5abx+tR03rk/Fww/uxsQkZG3kve211d8/gs6VitcI1E4RZcDmxOpfFQ8ttmCTYQJKcZzOZAzsLqtVbjkYiX39cXpKAON7ER1wASQ+XNfEQ3EozWwrGAPxE8xCXoDAO0y4Z/qiDrmiTMrOKyGl+5IkZTmj+MFp0QNJkqcNAg1Fwvf9q04J32fzYcNWOxAfzo7knxLI5JNpwxmCk9RY02Nud39PmHZ5f6aUN4IgcJycTIc2EJPNtfV1+T4B0RPcNPk7VsOjaBiSaISFfrCpMZxweweI7bPY3FiR8fUZhzoJx6nXEK0L8bAOwdbTeUL0aDC7mfi7HajwJHBReA4hNCK+EYkVySJFfnXsgc4Nx+TEZFNgu+hEIdICQSo6gU1U0fnypaY+3GcS15oe8JWfGZ+csGIgSVUWngR4qxlblCKP19jca8XnX3wVP/3ZJ/GLX/46Nrd38wD31B1xnNu3bsW1q1djbHAoBlNciAL87AgIqA3si5PCIqUQk61EtqLq6Jf4Qna3gH1iiC5Lj+OWEo0dxDUGBiWrPjY+KXU/ThUOuY2tHRWhiAkxqQZSe9rTLx4iRah9XDI4pgiWMUWpSCghAHcZVZ7KzoCDyIlFDRB0sKnGRAb8UM0U7qMMnUkEBs1zRclWz0P85ZbEHeCVffjBB3H3zm01MFxsJsw+i1jM7YEfiyOcdhkESU1i9vf0d+Lq5TSLGybUwLH5RAiYbW1sx87WgaFIxS1LHowKrPSnlfpaGtrvHR6qQLh244Ze35YqZk0oidD+piFiOGbTaMpusA9+CtjD2D/Y0/2aOz8f50hyurwBLRMPbKpjplxrzUd8diRT1EWHRPru0pCCs0jCsr62Fo8ffxVfPf4qlpeXJKUveCNdBorVXhed1y5ditvXrsYUjYB+OE9DStCYcsLtFHdc9yQPc36QQ5K1CBri7DTGpsbi0e88ilt3b8uuiA/HPaTRYTl/T8v4pf0mDpnXGveBZKYSpTpY+X6JjSmRSchzNt2YuNFUIB5I9j55N+YxASfDMqXUP20qr331Gz6agsfpfHXzrXvKV9MeHfxdnD7Dqv0g3MBOHUNlL50CrWCz1aUvsZ0q9GgEoqrIdVbB6Mm8i/s6e8QPT4RDN4KG+Ex3nusmftd90P4TdDhhsl1+cjWN9ISp+F8eN9XP1T3wR8uJsL7aGLz2t+NgTkyT1+R0X8BY7QuacY+fPXfRub/fwNy1vrWcUlAvzy41bHKC42ITax/2LmfHqZBTvZyXIBc4/7hX8IT5zZSzH9KCp5w+D20HVorgjVCSHrmbU1JRl7KvE21xj7qEhEpRs5R2PU34uqiQFnYWnUrkgadLGKsdF+bn4g+/+5fi/t07McTn4+xjH8K90ll/Km71T370w3j85RdxctgyIka/PLHwNNEoFn8uUyBoANBcuUxRNTUTx4hlgQQhXxoaFPePvXp0ciabu+/92Z/F//5//ONY39iw7kAKInW62l08oprOVNBx5Gmuy7lNlij6mhsiv6W4lr7VNdbsTHO637N8kuvlta6y1940RrJAVi6fh41zPoqcel0Xnmxpik7W9fy56fgPvvvduH75Umyvr0dbZwFnrvUkULF+586d+MbHH8fde3elBWFILZNyp9ud//m/C77ZSfZzGpR3pzt2qElR97B5rHUvnZPSvN/d2Yuf/OSnKjqF5NC5ZSSa7KJOQWWNqugE+UUDgp81h7Az9RKPsOEVem+b4lZFWo7g8/E57iWCL8WhqgFTMcGf2c8kT6Dm8bM2KTrxvixPUpryVq+d1RTXk7KvT03JryxGdqacwP7MWTDTWK62S9rBVC5U43EPYxIunPe9CmGhPzJX4X3mZmekFQFth3wDKKybwd5XTZMj70mJiPJvsopKiolA6Rn8fXa5+Cq/2G6qhNYAaK3kqjeLIBEzZQdjESjHY3LjpgFYHrXZHKoirlZkPXcP5fLCk4rl589ZxFnSie+NGFoOyCrGK3yRV6dv6tfnXC5chXxL/mfR+DjT1tfX4vEXT2JzbSN2KDr7B5WL1xr0pNMaNZpoM3z6+3/yt9s8cEx0z1qHsfTmaawtPY3rlybimx/ejJmJnhjoOYzeHrqBiHgMxO7ucTx++kaQ12vX70iUBxEZuJwD/ScxMABTDNhgq/GUBIK4vLIRO7tHMTk9H1NTs+pIHx60YnN9I548fhaLi9tx+fJEPHhwJ+bmJ2JkBJisu7uI/KAy25babHpqIn4iY+hSvjpLo/Yi85Yq5Fmc9roDUwcjhebJCQk54QkCKh5WbGSSKcrlzkYl2EvsIDtbSnLywKXwLP8qJVDierJQKYoS2pvTOD6HZOUpeDlIkwgur57q8gsD7cCoUC5vTMOM+X5xtAriVHAfa1I3kBY4kXD+OIDYVmXgbdiwxZTYKMAQmeJ4GghHMa0L4FXu78XyyoqMX/k5+JTi/TABkaEwz8TwWr5K8GfIFhF4Sb55+yxWVxY0zQNKSrAH0wi8iHQTUQGCFZtDPy+YHPesT2I8KNkRXGt6WV0rbwjujItO7j3BeALfu9GxRiIfjiPXzLR7WJNO1CyHdQAy9Xn65Ik2EcUoRbkheeZB1aSzEV2iEE+BINcQNC4IbH2xvL4VP/zRT+Pnv/hlLC4ti8ukojQh2AR1iivMmseGR2J2ajIuX7gQ5yYnlKKdFR+k68xmusdaS/2qrx962VkT7IeAj6rt4X5s7+6qUKchcO3GTUHHgUVbibgdSyursXeA3RFJs6eceHMyrR0aHZMaLhxgBSChEwiYhuxK7j0PpOzrJvTVB3ADb1J8y2JZjRTDKSg6PUmk6eBppyxUZJPCvYT8fqS/Y9L58MH7MTQ0IMiNYbNHTtIIYCShLfPdeF9zH3pS1dAQHZJwT8RTNVfTNKvC7WzvxfNnr2J5aVUTPFajokLBeARnTB+s9M+ScunZmZoal69ejQuXLir5kz2NYLXmcuKrqqQw1eA8LcgJtg5PeG4IcO3q/WbnmHRONfC2ZqpRB0Vaw7j4rwPM+7dkhPgZkhTk8FdWllVgLi4s6uvbhQWhGpjmsAayLtIz5jkMUXRevBh3rl2LCfbf6bEgtpNjozGIUJPuLwWk11DjPQq3n4N4cEANj4lzk/HhNx/FzdvvKGlDzIVDh+m7BQ0SIqnBim2IvM5CvFztPawJGsqQhRRI/jRJLpXTTJ5sJWPolGFufsm6f4YZm9Nd8Nd8SxdkyWOqrnn34Vsws7rOrxVnWYg56c38q4GhdNJoF3HeC4rtKrpBqCR3G6sYmmJ5fY0nZ02M9Ky+LuhQ11Fvq856ngOazqYIUFN0JoxWhUUWGCo6M8Gpr53JRQ4dq8OvqWOXNUAm8U6Xq8jwNXYghk73JWbW7o2VlfV48vx5rK6tqehkD+m+VMFZPtfaQywpW1yBjGKfo3wuUbLko7bBxLMWCg2UYhmn2E/B7R7ojxMlotZUkBhZqa7mdMJG876L5uhauEbC0SSQ7VSR7yr+tYa74O+CrnXDp9PTsPjB7BlQAtyn83Nz8d3f/724/+49i3Px/hLls7geS2llcTG+/2+/F1989qk4n/1dlJq6ty62ijNOQ35QfEGtV6mPDui8PyCRz2no9Mw5xfUAtdLTFz/48Y/jX/zLf61zX8VzJetVSzYb8Df+oTZPk9w31ZX/UOu2ay90f2u9fPc/N3/3m6+ZxW2BPbtnrR501lS884MuG1IMTplBmyGlzqbpifH4z//aX4v/+D/6D6NNU25/T5QfGg3EEdmu3bgeF69ckaiMSh/gp7K9MK+zcw31Pvbn9CQzy4CugZvzEp+bleirgvWm8y3L0bLO+Z5+2Z38/JNfxE9+8hPDxkdGYmdnT9QOWd3gPTwyqlybZgJNJStqlyev44+sPpIjrvfJ3Lj2ub4qfvk86PB2/WedM+pzWSCnptZ17VqHXVNrYi2NG/Y31BGuXUXntNVriXNVqzbKvSrU7LFt7rIba+Zx+vobMaNsyDYWJE3g7WrKf23Ymf9BM7ynR2gXGgt3bt+KmzdvKK8QUis1D+rccMHqn1HMrDwmrQVtY1jTXcePpgUjh7gOf79WpmH+Rk4ZIZG8SMUWryzzV11sl2BP4sUaldjKTRrNh+Lu1hgz37CgsHq/bJx1/53eL5sgVqZPC5v8avk2n2t1Zvg/sywviyAtoV6hpoD5v37xOrY3t4WIBP05gZtCNpp95tkSshBdPf/jH/8RkHaLaRwfx/rqm1h69UWcm+iJ3/nwnbhycTQG+g4i2gigcND3C1r72efP48WrpZifvxbvvfd+TEyORvu0FX29LRWeCApFD93t5OlgPn8IZI2klymSN9LB3kHso14mL7EjSe9fuTIfs3OTMTQIPIYkAUgjogt0doAV0OWrRMMNUw4COvmYJ7s7mBMXDTPcDXVRI/MHFZmnp0w5EV1hAwOXcJf2rB8+nJVa2Qwk4zwsCjF+SRlQyrWWFxcmvin6rArWdIz59/6BGB+fVFeSIsl8FwJfwRF8cPP6ggXmyawpgzqyVu1kCurN2oF9NiN1Kc6eaEK5tWt1UyXFqUbHIWVPKkQjBrWQwGDz/ZrOAndMixG+onwG/4tJ59CQjdZLSc8HnicM8OJUfCrJ85SXCdfrhefx9u0LwWsRzGHa2XN2kvBaS31TdHL9vFaPXgNocyeZLz/E2hwFbyGAu/dm7zCI9ZPwNkYoOq2CC6RKPBgS2jEUaj1Z49erFy/jyePH6rQJHt0PDJfvHdFzpWixuJBfh18UdEpOEoBCIk7S+GpxJf7N9/5tfPrZ59HCdyT9O4vn253UUXDPz8zEvTt34urlSzHAminop9azJ4iG13YiqQOHg56DgYM2kziEIfYOUaLFzJfPMxI3bt6SlQwwHRoUQMQWFpdjZx/FULHj4xQF6uOzQAwGGM/07KzWRfEQ1VjOolMFaBNw6nBPifoM4M7j8prTw88Fl7+fgpMikozTxsz4dlIUkBBZwp69/sGHH8S3vvWxTNGPj2hYoMrWUrOlmTYktLyBhORbk/vBLYaro8+iia0LJ6b7JJa7O/vxkx//NJ589Sx6zkgO+b7KBwyr9SHgA4b715IqH/HrICamp+L9hw+VrJB6FKxf0wc1mcyn9eHlotdTK/YvPnr2XEXEYD7htd1wLNZLcbdr7fis8rMvfh3QOvgUTDUpNhcXF6TIjN0AXWfZFWXyYcGAxnHJyqBAk/t64+r5+bjL9HZgME4O9iUkdG6Cot3KwSxDT3Qtr09jCs4wo1KEp47jTPC0Bx89jCvXr0lUSKIySuC9ZqtBV1woL5Vc6yp+LWLTHUMrkXVjOdPKZgLk59Ut81+HupIlFUhMhGzRUIIYHhpmUSIof67PjLOe4nWSScHMuhLuBubeVRD+1vyn+f60lMiEgI/hNVUcU+/wZsKYzRPfG4ui/NbE5Dd4ovy7JxguwOv6lGwW1P1rkLicEmWB3p1kORPuxkB60pn1mZPvzB4rMuleCVFQ/8bfIBzC5DrkXfz0OZ7NiEwcqIEgnITOZsMj1V3PZJemzujouIpO7JZQBD1I03GhgdB4yGkwvHh1/9MWSHx0CQl5M7Pm5JOcPP9SkJcCf35OzlOuS2rC8sdzslkwOSOJEvqee7gaCT6j8+mX90NNbJNDy9qDMvAH3/lOPHjvXU20RVNQYXCk3Igm7utXL+Pf/Kt/GV9+/oUK0v4ULXLincWPpoVG2RBrDA9nKncmxdqVtc1YwE4Lv7weLIMG4/z5i3Hz9u0Yn5wREuaTX/4qHj952uHlOsh3FY0Vs7oWbXdcr2y6+6vHIP+uf/na3/0GCtLL7d/xU7Umv55P1brMOND1g46z2ZHXPkh4bfo4T4yOxN/4638t/qu/+Tdifu6cJuboCXAWS0chdRCYDJeCNasUFBGS7dljblBHLjY6nObaNzUtqz3SjRhwDEkUUR2R+fkNR8VC7iR+/etP4wc/+IHi/NzsXCwtrcSTp09jcmpGQoHjY9YhAZXGs7fFXhadeQZqAp5nmJ5m8f4aqHR6ylazWM8/s6niHwqBULGqayadUFQ9uyw+2ctGGe2roQq6hRwXiOXc3LxyRMfkjNnZsrLtSUpKSWitIL1n0rxQXMkJaTUZ/SJlA+Yu/W/UXc1aqNhEPgeF7+bN63Hr1jtqdEPlqUaFEARCrv37nmm+YyHPKiZ2xe46I5Sn5xnVOf9cVLppaPUfe9KmWFYq9oqjWjlgCm3VgKODROlGqHTyw2pg1P1q4leTjyXfM++e1kUW06x/8WpzR6oFX9zPUkLOWGfdASvQg6haW1mNtbWN2NuG1oJf7oHOchWdZTOW+acGCIl66vn7f/JHHM/KSPpOTmNzdSFePftUsNqPH92MO+/MxkDffsSZ+VKeMI3Eq9fr8ctfPY6dnZO4cfNGXLt6JWbPjcfoCAf9kbw65Y0pHof9NjlzOJDgkDFRpGCh+OBDUDycwA8a7IuJCXh1w+Jz9fSmyfkpgZoOI/hnb3t3HrygWYrwSAqyqSWUvjMk2ti82B2LPhjQPaalcGn64+ykJxACpRjU5xsgIcG8/kjvwcJlmkqHkEQO8QosHgqSVQufyU5hu32GSwpFm3A4bT8ocHgPCk46RGx3JpFsTsRWEOtRV1WyyiTkqeKWil4sEgjl4sM1vAYvmbINwKsLI2OgtVKwhdeSJuv40kn8qNcF//bOjgIvySSTQYR3KNZI0p+/eBFLS8v6rHTZ5DsFBJWpp17XCogk7pZ3p/CEJ3sUC0uv4uXLp3F8CLf3JM6OW5qk2DLFwhz4uLGeKZSAS3NNjjPu6Oqc7T4UmwPOnFhPNPpjbHQ8pqaxvkEG3VNYFcjpfcdnorjkc7DWX758FV9++YUaHRSXtlQw7I9iSFwrTND1GkzB27G2sSEejSacefBzT5bWNiXQ8MUXvB4BF6loH+bFQalEkq9Tk5Nx7/btuHH1ipR8LX1apuUaCWWyn7CqnP5oSlAegRIHYuLdEkcQbqcaLi2mwxNx9fr1uHr1igSZSjb9zcJi7OwdqOMNBJeviAoBuUX4haKde6SGRuIByq/WxX335MU7jgt3p7JDNq8OtQ5ddc7NUyToUHhqr9B86OsVt9NrkWLKYkIffPB+fPe7fxDT00A0LEYkwaW00BASKLv0FWS7u5Tm/Rp2KY6bhHVSmj56Ynd7P/7s+38Rv/jZLxVAB4DE6jLdqSz+Z312CnaQA8QB/O+AMz/65kdx584dQb/Fb6abK64sSTh/9trkuRZ4R6+N2fdRS0Un92RqZiqmp6d8DCeUwagHT7optmmiySf0ACuMQ9lPUFjCoTH3Z0fek3s7O9E6tP+YI2J2NTM37kz6fFBrGtPbExdn51x0wudGXXigP2Ymx2MoPWr17FQdhGIEsUrwWfYezau+3jh3fj6+8e1vxvV3bkhISH5l2c1uiipxsGvKmDxLdbaZujqCfq0bX17EyixS+Tthk/CrShCopnc5iFMcVNEm+G6qZP7WdK94Z4ZYeVrnAsJ1lUVDOp3s6p53Qwq7MuYctdbP1temKdLYTiQXpg7xhGpWd73eU/csYYS/Vfg2z7emJezObLDmkVdXpolLFmGeXCQKQ5+xU/Dmf7qd1kxv/CrNrLME1xM54VQ0i84m8+ObQB85Bi6vrMXzF68sJKRpOwlXwi2lwJwq71lESRkcW4Oz0NmLzRLJjPx+QQg19iXunNuUPS0t0s6i7mUiBhsdgEGhD7AUq3jl6YQSZcTdkj/qiYV5SE4U0xc1E8WaIPgG5v3Jgp+Ct5I5+V3298XU+ER886NH8ejhB4JTW3wNizqQYPb7fvniefy//+pfxuOvvlJsk6Z2rnVBz/Oee1cn71XxBnXVs9jdP4zF5VVNlde29t3IHbB1mET4ZJfSVuwglnnCkoVaowT77ygB/30TzqZi/I2f+c2X+NoE6jfod79dLTQb6muw1S7bB6/Tji+5f6DeJJv9srAjw2P43aNJ53/2V/9q/Nf/5d+Ma1cuSfhuFD/u/4+5N2GS7LyuxG5ulUtl7VtXV+8bGjsaaIIgQEoiPRxt41A4wo4RR2NrsTQUJYXDFCP8c2yPI2SPtcQ4RjJt0pIoiRIJGiC4AATY6Eavte9VWZV7ZTrOOfe+9xoANVKMx+GmWt2orsp8+d733e+ee889xyn3+HnEdPZ9XayPTA3EcB/4yRae1PdBuTFovmkciC5g/Kn9H/vIix3RTfOumQTC0PwY2Pu3btvr33mdnX2IbMJP+rvf+x4bFhCFHKuPS+MClhTMj2QXpr2th8JCn3fU2NTMxL4EyPNbU2mmx2Nm7PoQp3Q47SBTa95/eUdNZ1qTzgayhypSuXZmGvRaXGeaH+AnNTsvr3acu2C7aJwIRQBABo1iaA4xFfbTder7Atz7JsxQTB0+OaMBjYSZ2Wk7e3bJLl2+yHxPlOwo4LtAp1fXohCo2+md7I/ZB9mCXTAg09ig2KpnEc4EOuIjZkWBPmbEGWsITlMNmahr6TPrefH7vAOtS3TrGC46PReOcrhyuoC58m3VyFLFdb9pXgjU+/I85dif3oejBkOMSmnkrt1qkzmFuLwHBstxkx8Mo1z4nslxeKyP+0iThPVkTSXvbYwv5P673/tVhn+kmpiXaOxu2oPbb1veDu3mCxfsqeuLVsxBeRJgCK1zdKOqtrfftfv3NuzR8jYtNOqQzV+csTNLMzY9CaoiEj50PNMjTX6MZTP4atIjTzziEJVptZv0e4RvTrWGTigCu6tWEnSJU83qTc4TPR8CxowVKqlI7CQxnREsYBiS8i4B6BAS0vg7BI5y1m5D1bVrR8ctWkuQmlkW1ZAgD524HPwjOzI1d+AXCmZ4lpxhAgCgOE4oGEZ3VcJESCB73RMGEdgJkLaIBBkdNsrbg3La8uQRVhSaOQLNLBZEdAs0zJwqaeH6UGmAtUfjuGkwX0Vgkgqr5lokkJGnDyXetwMlwEaDm4MGxgCV6PCVNV/54OFDe/TwIb+G6gUNyJF4QqCIQiMAm/qTapeYZQW9btCz9c0Ve/TonnVbxyw8nHRbZn14xMnnCAu11erw/tZGx604gi4k02EdLKThOaUwklIXSEESSuVidN7zoGBXrA4FWxfQAdAGMJfiH9ZSjdeOKhfWG4SEABIhkY2uGO49njHVMN07if6d9NfSOsBc0sbmNrvxeH88exQSjjtdznTeev9929re4fWr66Dh7Bj2FrUZALtil86fJ+hEIiRlxDRbZJrMta55ONG6Nd/BZIjekwCc8M/rWQdfY3VelC90Lc9fvGBLZ87y2SJQIGCtrq7b/mGDM52k66AIBIECdM5HMP8TgiyytBEwEfwk6PQArEcRVVAXJggZSg+CjCcu6oXgLjXeUBmEiXGLAQigvl4HrRudEXzevl2+fNE++9mftjNnTlO9WgeQOj/4P1kR+JRNcpiJahwJCAsbmOemTL5rizv42tnasb/95rfs1nt3GORF9tZhhn2LjgBiCDzRsCbwukjU8OfK6qqtb27auYsX7Iknr9vppSWCdQTZCsWucF81B6vZGnEJ8dwQkLF2OHN53GBxCeJbWJPouJCe1BbbQ9/bJrUQBzm9F/F3/uwx/1uWGgrimO9GBT9Za9Gw8EMoqFMgmgAAIABJREFUzrFgzyF+hpI0QOflc2dtdKRkJ62WQCfmu9FJ8YJBF6MJeaxdFWjwsUCdRWeqPFqzC1cu20ufummnl06TtxsdzkjWsh27pIaEogyq/NmkMQ5VF6OIdI2QKqi3PqvDfRPdEjZrRGcL8BngyZerh/I0KybQdIEqdbTUjfi4TksmG5aSdCbVjTNC75OZ7fJsM95R1DU/0pJEUIlGzKgpgfBkyLuXpFYJxSp58BkfJkdOww2LUSUlflPiIl0Mg69Lpdu4RypNZCm38Zwi6Q/ecnw9wArvfKaKIfiC62Oqz/sIzQQAofv3H9L+CslKJMf0j2RC7IqyEAMrjUiFvFJjrBPolI0B9gFnhNxbk3uLCZGAp+fbCWgONUiWHSg2Bu/ZkmKSsw9ENRM7KgSXEoAZ9kwJfVFFoOh8Rqci1pyEDlX4ZufMi12I77DNunrlkn3ipZu2MDcnr2Mk3MglAACHJ/bg/l37m7/6K4JOWMPQ3sPpmTGqkdJhJaJDNXrkHcMhPbMfLq/Y3QcPrdGEeCMt99QJouCXIiiiHe5ZigVxvR+yHwmUlCz6f8RfsqDzsURd/xBzmlGwyFR10m5rMiudbrJkPeoJp91HL65lu52aEdc5gRgHP9Sf/9nP22/9xq/ZE9eusqArETCdz9oXWEMDdjoB4mMuOMi1KbCNDZYKCAWQi70XMVYfOOlvatQqZuZ8ixKYUOxFtiIP7j+0b7/+bcb6ixcu2urqmr351lsspMNbfnxswqZnBDqxBtTpFG1RMdKLWtTdC06WkzUjtng+wc/rwkjxhGOfx1mr+6JfMZeb2r5IiwRxmHu1JdCJsxO50fTUtE1Pz5LJ9GHQqVsThTLMMvINEusUzbWrWK0cKgVjwfoKEKYurf8KAa6MgCcaDTOzM7Zwap6dTmAL5TZRdPPVyPMjuo8OXBl7092Cu5zQvtPKQmLvko3/KliJqp96ALuqrLfJVLfyxlko53tXlHs4w6YQ0y0zS+6XlX3PWIucSWanUbiBxUwX/2FBlgeGwDznULtoliEu+BnjYoq4BsRivJ4Uio80A9/u0pMT/rr4E2sXLE00EeEvizE35CooFnIU0GNs0GwJOnFhAJ2gfjT3d+z+7bftpLNtL71w3p579pzlcw0bDlSdh+LjyXDEWq2c7exCDbVpB/uHtre3a6VC307NT9jZpTmbn5+wsVEk8y5Lz4Fl2TkAcJLmio4nKpjwEGy37eAIUtFm9XrNKlUHfawUiBcsxK/zbmjokKBbGTcGN1liHaiySp066rSiziIJRPsfokatVs9aHYDNjh024EEJgR4ZYZfLmhEENRNAGZUYznBF9YAiKlJIRTAJJE9fM58RwYPgXAk9fgBuT6ggd3BwZIsLS3b23HkesgCF7EhSvUtt63YHHQtsQhmqK+VQx1cdJFFsAKxwjVACxWICXRbqtJiJBPUN3UJQV0nr8eulf6WLb3TbPWscNbioEj8pzFjRu6hoj5Yf2W1UX3M5m5yaoupkIiaE+RsCT8160tMPxvL0tjyx7e11e7R83zrNI9JrATqHfc0FUzZ+KD9OdEtBHylX6wI4TNgppcP1Egmn551+oOrf4/QBAAYFGF0nJMJUcyxJEp0+crDocMl5JB6rq6v2/q1bdtQ4IoiWP55MnNHhpPgQhEjg8eled1D+3NzaZuGAM7y4VgipnBgr+Q8fPuDBjw62OgAQO3IqmT8zJOp4bhfOnbNzZ2AVVGCnH59DDU8feAohC/TbvdKezv3C2xNG61KShKBQ+EFhDcDL7erVq1xf6IAdNrCncra1tW3buwc8rFABhwgXcj8kLUX/vBJkkfIi1xi7Tb6HfAaBgNPpvkmG752zoIMpqAdwVTCXmKR81GAV0G41ud4hHjQ2VoMOByXNF08t2Gd/5qfs6tVL7JzHnIdUc90HN1v1c9+/oB1rvCqV/QbolFT90Hqdnj24/8D+7pvfstWVDcYyXqUDVgD53f09zpmD5oc1gHt83ITy5sCWV1fs0coKRTqgcjgzhzGAWZubX7CFhdM2MTXF9ayCgwsSdQE0ERfatr+/b4e0Hzqy4yNYuoDZgYQDojvyQpQSIP4dVHsJbWkOQ8JFUp10hWEcuDGv5zYWnlsk4MOZUmmi5uKFlGPLF2xxbtYuLp21CsQVOi0bxQwMCgEYa/BOYRsq4qU89wf2CuId4mi1Pmanz5+1Z1943p546rrV6jXrDvoyoccMd5IMpPNCjMohoOjd3QTs+H9H11G0IbFF0gq0jLi1DiMIOBXVoZnQqNadEpKM6E2odkZUdYVYYTWfaYkuRtBQM13YLO1XwNYpqAklyt8zAzqlJaB3CDAcMzPq1kd1XnTZrIVHsh/DjFw3Ipk94vtTpCtSuUiYMp/lQ8kYdco8gQkrAN4ln/n8WPDJvNATn2xChM8Zan0suGEUJUevzvWNHVpIwecY6z+sEzCagIIix1Oc/opzBV05smw6PYIyVM/bTcxcgmYP7Qb516qooWRIirgpMxhxRx7ZPpNKmy6PaQF8fA1w7MYpivKRc/XoUMp2D1iyLPwZRfKn9/RCh68yrUjN8+E8h5hQuViyK5cv2ydfftlOLcwTluM8BnsDIwO4dTvbW/bNv/4re+vNN9kBrWIUhq1OCS2puxH0WqXrAThxn7d39+3u/fu2sbNnnZ7zHFyjid0V3w9kYpDUJppzcuPi75FIe5E3QRwfAaKRiP99nU6da8kWTaPBP+5vvnZjbyYQIIpQHk/ijRQtHHTm81Ypl+y1V1623/5Xv2mfeOlFAhzaSoU3Mp+jd88wT+jnnGt9JvlX+vpSoE1amBkIr2iU0s3Z9fZ7m9jqBXsrKVLhLyh25Tgfh5lOsMvOnjnHc+KdH73LnAM5M8QBYaMCITu6r1HnwMU6vcgd+bCL7foaTbvM/PewGwm6bALAHp/xw/mkqOIFOq+aRfFLBfMh1zH2NwTeUDRFHjE1NcNOJ3JkxjrfP1GwQRGaOh0OOJETsoOJ/rJ/JnYQg16edABV8OZ+DM/OFBcmnb8Q8sOo1PTstE3PTNvFi+fpEY5riSJ6glijUOu5RVQ0s0sY1w7mAX4lnyMzgpEUL73gJ//1dNaTs+Be4I4tJkDucQdNNR9liQIdXopnfnR8fZRBr6tOd4in8nUcJ6gQoxgoWxpXT0culPfxLLKokItp1C8ArDrl3tOnZRa0FdxeiiKOaBx0GZvRlRdw7bCZtrh4mvEXOEYFdAllUsTQGSS5r/zOF4bFHFz44ItVsP7xod27/UNr7C/bjefP240XLlqx1LTBsInGLRfByWDE2q2h7e+jOwjvPADHjvU7TRspDmx+dtxOn5qxiYmad5FgWC+zUQlaIBnXYsYBRL8smKZ3j7khQLuDOTefr1c5sipdDMCgF8SGGCi5J9+YaAR0BVUVRGkb2HELpvEAmEd2eHhMb8XjZouUw04bN1xCBgQc9TEbn5wgAGFl2ZPwqHowKQ8xD86TgqaDGZQWE8vG0RG7a1XOGKIzXLR2u2erqxvWbHXt2rXrdu7sBStXahLR8So4Olfo9rY7TSXbTNLVVld+I4n6mFMB6FP3cYT3EIqV8OXD1qU/mXe1UgUuGdaDQorAgJlVdHZw/QCduFaAVNiGoHu4vrFuP/j+99ktWzh1ysbqdXZ/RKWVQi++jx6dbssCkIZAsr+3bcsP79nx0aHZEAsPirtNFxMSaENyD3A2PTtH0Ck9JFR5cc8keR9iFlFFZsCjep/Cu65FHSbM11G1lvRf2dmUq6gS1nmduFeYawUYe//W+1TewrOlSS/mWWnnUbVqucq5ztGaVG+xsddW1yisBEAfdTocFKgoozMF4AlQggJMHPToPgIo4DNifUqMaGjnz5+3c2fP8Z4hGIQyKHt1XiEDyAmFM3HpnfZFmX8kcEi8nF4WZzvM2isVeoJevnzZDg72bX19nffn4OjYVtbWmIAQGDmgRxBEFxy0SApJuXUNrQWyeYOilnIIBwceQb3+rGRLu1opDQK7wCeKNCFOBOVo+DYe8fPBnHl8rObgq2ezs1NUe3zm6etW4Sw13hd0JtGnNOuB5eGQw0V+OCNC8RD9TuAIki6qA5t1W2278/4d+9bffst2tvZYmWMCDvEnUEiQCPZPZA5tOWt3O9ZEUO50rdPr2/Lqqj1aXec9xG/UzVCFxqwN5lc0wyJBrABJ6F7CygPzaRAQAqUdCTW6qvgMWHMTE3Wr1TFHWeQ+xlD+7s6eoSjEvU/FWCWa7Hy4rDzE36QGrXuBoiEnkGU3aif00owinf576IxugHHatkxO28UzSzYGqmwHnc68TUJ4y/cx9mEHoLMI0Il5zYKSfRvY6dNLduMTN+3y1as2SkVfdYMwDwWAoP9KK8koeCV2ElgnBI46oaP6rPxWoMRbNUohk8NeM4wyHVcFnAU6V5UOgSEBc+2hKD0mFXdfw2Gj4VMYYsK4WFwkG5yrx17LOAVG0k6VVA/OSZfARwcC5UdfNN6bn0oVlCQBYTWaZ6GPZ1BITvROxCswSzhbHvNZ3sHKJoSiTzm1zgVCIOIhQbsUHEdC8eHMXyDtcUox97l7RkaXJoShNGbgz9bpwxh7QflalilD297et4cPl6mqjT0kgS4xkvB8C7mCjeRlt4XCIPzxcJ/AFsJvzlu2wR5C8QVemupKQauA/qFkR3ii5R0yCYu54rYXqZDQyiweRXOJwOG/8YwZl13gibNj7ktKOhjeC4I/McbjCWLSDUcy5/c2w26TgJH7omKEAgXG1157zc6dPZv4jiq1OSEIRVHsvR+9Y1/96ldtc23NquWSs03UaQmvRZ2HEDVER854fu/sHdjDR8u2u79vLQjw+d6nd2OC+dyihgtNQDFp4Hhymnx3BO9/HDT8h3/3Yx3Qj/mx6NDHPwU1Ih2oTj5VxI3sq0QvFEcARetGSvbkE1ftN371v7J/8rnPkRHFcOqRCV0frqGcYoXWk3rD7KY5T5udPk/+uXMzdHPeT9+TgrzBelDk0TiOnkFSCiKLS2yu2Ej7B4f2/e99zz6484FNT00x3i6zaAOLu7zVxsZsZnaBlmgAAZHIK2bJoko5RCjNKpbynmRasAB3UaTV55TiM/ZNUETFqEM3VdZtQdNPu86669g/ACAYGdF8NOYxHXS6kBD9MT1Wo4EURbMoQsfIFe4rgRrBWlBKXbncH7KYYA46P6R9oVCsPRO2Jsjj0OmcmByzC+fP2uTUhM5Uj9t6WZ1SscSy7I9QD9e+cb2FZHRF/83754V2XbermHMkKOY5NSsuTJvmMRo9kuUKu9YumqcGRFrUUbwSWNQzUtyiwj7txrR2oxiLXJ6OD7Q9g9Ci1OB5DSjA91HYQ74Dz3j3g+4JYCKuhBhR70T02KyFTow/YA4ZP4uzChgAwlHACMhzJdAmNw4q0TvNlloOX/mdfzFklxN1f1xc88ju3/mRHe4+tOeePmMv3LhkpTJmmlpJNjMcjthJv2ittlmrKeiHil6tXLBycWi1asEmx0BPxMIV2sYvAkEHmJrviMiIzTLknBoOE4ApUlejls1uj34zmQhAQs8xSJALYKLLiblPvA8A5vFxk75tUO08OGhSDAZiKwCAnR4OQFQRkAxrBgzAhH6NTjHFNUSFk7RJT6pjXs1ryuJQQySkpW4GlCSro6McpgblDoGocdSy1bUtUpCuXrtuZ5bO2Yh7XTJJHaJrhcoDVMBEJ8Iig3+qqhVSw9UcKYCjug7xJ6rCEBQBQAzvNmx+zjiig8XFF6BTSQwWRaN5xHtHrzrv+CEBxnzN9vaWfe9736MXz/zcvI1PjKu76cqwFOshNRX0Wi1wcOZx4B4f7Nujh/fsYH/HBgNYZ7SsD1GhE1cmG4IODHpRwSanZ6xWH7fBQJToRDU1jL79REfnFr9JGaafngA0ePtYB+pUD600UmESA7owabU1WRPg2RbyRc7C3b17l5VFrDfOGBBEF/m5MSM6BtDpXq8IgqC6rK6tc01FF52hykVFcP/XNzZIscVmRLcHVWjSXp1mi4CMtXnm7DkCTwgfcfaN/ksuFkOVM6mlRgBjohcGu65sHPTboNvFWY2u/LPPPG1Xrl6xvd09W15Z5rOB4BDmOnFtoI9D0TCxQ0FV3tcTEzYmn2mnRGEyTd4j2RU+iG5SOj+GLwPUqOug6h0r0K5Uh/lNdC/wC3Y2o1U8J6hH9wjAPvPaK/bcs88QQItig+CuOQwdF+piiRql2RPRl3QN2UMDKsks4AzNOq2W3bl1277z7e/Y1saOFfIladeyYKVK3vzCKXvi+pPWQJX53R9x7RN8tju2ur5hq1tbfDbocAODh7YNhHdGRmAlpAKIigeaB5N/megrPMD9nEM3EYJJ9THMIoclUJ5z6YcHDdLf+XyRGPkUrUaxhqQYF4dGE3RKo+XNKmCJlEdoeYL90YL1UattbRw4SA4AvFEkQaHDRQzHa6N2bnHR5ibGrdDv2khuQM/O+mjVmRZmvRyYExKqGamMcP1AFfPq9SfsxosvWqVWszYUB5G0eNLK1A30Re8g4bFJpKtGQKs5EwDIUIPQGpGyYAj4+ItRzh1sFRd6cuVDFoxCBSpSByqCx8Ev+hl+k01A0QYVThAjw9+U4CM6yBmxokT4KBLxTHdE3X6BR3Xx3ZvR1Xkl+qRDPCr9AezojcduS7rHuOd9RANFLiSU+H7GeJ+hj3M07k+AH6kjKl5EVw7XDiYM47oXYSK/EoPBUy0vJEUyyWTWEyBetwtNqLgXitBI0CK992TN2Rq41RxtGeRtZ2ef7A8oc2IdsLjcVYWe98swY4mxjJIKndUKCxpMXlFJb2N+KK2WY++oAKDki4IZnO+Kk1j2OyG0p3NTCTjHG1BYolDfgPEuqKsEsG7DRHslL/AJgCppCkGsoMPJZkJqn0kR0qt0ADVQtQ91zqmJCXv1U5+iHRSvA/GQ+w9KvIpN9+99YH/2p39m9+9+QJ9c7iX6wfo8FsEy3l2z441m03Z292xtfcN2dvc5JoFICVkKRswARWmKnYAhJdpR1ElScM/Es0N7nun/x/jj48Dnhzuqj3UUo3PjF8NHLi4bic3+esrN9ERw/6vlEc5y/vP/4j+3/+yXfslmpqZUrCa9VorcATQpEuXdtgAieDgiI3jx3888gc7UqoRf9tw0uA+6JGl6CPQ5/doZHBJIS6amyQh484036asMWjaYNvv7BypkQw9iatqmZuasUCoTLGj2X0re6RrkpLTuR4BkJgfxPlGckiCP7qL+F+yA5Fwle8a744i5wSDIPCe8D0BKMu/XkVf49MwcxZCoZO12GQK7MWaj1xXVGfZcuEfyoWehJ1NQ1NXFqvVOJ1V/k359ykTwz4P3xRk4Pj5uMzPTVq9X7czZ0xTvi3XjZWs+am8UeyNLRYPHAaeYHgKYXiSlfV+osafnWJZOLGaEv1Mo8bIZ4UUOV/knIOzK65PnF8G1rkM5WcqSSe6EW+YwPjkwZPMNRVgXN2WxYwA8pNE7fC8ETfGLQBAzwTHDiQ4mniU9hFEA9TEuV+6O4gjOLTb4fDwJ8RavOTY+ruJ+T2OGaI5Q44adUvcwRYHkK1/6FafXwholZyfdY3t09z16dV6/tmjPv3DJKqNI+DT0q/wf9I+aWa7CmUip+pxYKY8h7YLVayWrwrOxoJmd2LQ8KNh57PIQEsBQZZJzer60ZCyOtRFVAvlYqqXuHTAATqr3qZsJkY3GITjHoM627fCwwcQNXwcVDCJBvZ5LJXO+scKZR9B8sTip7poHqFEXM1Tw/EJ886kqFfQdVRVyBJwAE1CMhB/eQeOQVarp6Rl6WWKIf2+/QcuY0eqYXbx4hXQ8mP0ClAp0Dqzbx/xWU16dXsEv5LHonFbr1Xx6YmYsQfB3AGp0tbC4OGeJBCEz0xlgFQFQnckRUjPRhYE6p7qhIwR0AJ0IeABn77zzDhfr+MQEqZuRyCTg04V4+HWCQFFS20eH9uDeB7a7u2n9fougs9c+llcn6Vg5PhsI2VRHxzjXCc9P1QJdPCSUJ136npYtCMajEJwYVYEAdGAKH/Vtb/eQ3WsoiNI0vpKCTs1oSvQFAPH+/ftU58WmwP3E5sRnAoCF4EN9tMbZCSTJ6CaBWruysmoHhw12w9id9HWLZ4XX3NiEZcU2KZKwQ+R8MVUXsX5VmUKyDwrChYsXbXwcxs9a2/J9dHEsB50JxSIJVgBQbpXgdiJRdeUhOAB1q8Dk5tq1K5xDxUwunmmz1SY1FGJDKESgwAD2AQ9pzCChy+0G80pAnbBHUO0pqsdVJK2aOUorqpGXqwnqQTmkXJLDzwE1QGdXdkoAnbVKySplsBN6Nlor26c+9TLFN9B1VhUXcYSDKtFclUBRJAIAH25RwPM11Nc4M6g4gq4KPD5vv3fL3nzju7a5ucOkN2jEECzCWrh27Ql7+ZOftM2dbfvm3/2dbYOuDhZDu2Pbe3u2vLZmR/AK9STbmbuee8ofkRXnoMR5wqKDR7QezsxijhoqviMlq1VhpQRAJIYCYiJm2UJoi7jYQSefCxIAAE4AOfhtFnM2WS7a3NiYLU5O2fz0BPdhs9Ox/eNj22+0bGP/wDYhPHQysNbQrO2nOASDMNe5NDdrNSQAgz6BKyx+ECeQkHdyHSr+4x5PTE/a4uklO4du/aWLNj0zQxCATjCFwPC/GBNzX1n2PDmSIHGVoPsH6VSFAoG36DCoc6geblTxkdzgIMNhiTWGvY84i9imREn3EN9HsMk5V1QHMmkLGS1iiwR4C6omqZEhH+8dFlwzCgJRoIkiD88Bt17JJmNR/MH7s/jEQ1f3hrPOALslqYgHGMx2GPC9skMB6IQgjBf5wCTxn0lAuYsNZem28nNL2THoCMcZllCuMhX0SNZD0EJgWdcQSVd8ZvllSzk9Zsjw2lrrKsLIU5W8KdvdPbRHy6vWQqcSKpfhuemznKhQoLSsmF4lQMaZFJ3OmB+KewjQqWTaKCrEBM1zkhi/kKK82A58hP7p8d8YP3n46AE/3+zMjE1NQ7G7nKhCIzkm6HQqGLoyMTcXnd1M9puo7gb8CWwmZejwvRuyyHLzxZfstddeFSvH6X1UdARw6Pdtb2fb/uLP/8LefOP/tnJRBRGsIYJO70yySzzIWavTsY3tHdvc3KJ+A+4r8hXkT92+oASLPxEzMvTDFD8G6Ey7KR4s05v2HwNsZl8zCzw/QuH98Jt7tz7zTLXuY3nrQ7JQxK6iVNJHaxWbn522//QXf9F+5QtfSEAn4i67LhCUwf9YvFC3iHfQ5/vi9aMAzL3gnc6gPSbgMykiRbvE6areMMD1JdR1AkNnCngBYHtr2775N9+0+3fvMn5jNg65MnI7xMCZeRT+p7n3uhDmc3aD/HO9p+kKx6qGZiAt73V0YVMWFcWTvATBkoYX8VB4wX7gNYd/t0N8+c3r3lO9liMkLdI0kfsAdM7MztnM9KzTOlFcjE6cGkeKs0rnYSOEoi1OOVB16V+bzC/KizMAovCE8oiki8uLdEaPnwMEnYWCTU5OUr0W43pLS4t2anEhoRwTqEdu4mlnChBTr+THl2xqnRi5U4xYBEBU3ubFG89Z4lwAONQceXQn1d1Fd5CiOwSQYbOV6jTISUGYJ2j8miX38SAXG0M8VJ6ZNi2wdoEL1mCh1mjYqOfCLLaysCX6LS6ZoJMClF0W6KgZ4YVj5VYo7KkBRmZoqUzWEcbYkPeHHzU9s0m7VdGOMdWLormvfOlfCnQyGUKprGkrD9637fV7duXSvD3/whWrjSFRwCGrA7uYL1u+iO4SvPTMelAhBZiwvo0UhgYNnkq5YEUfUldRSochbjiFUNCaRbXCBW4IvDgrh86oMw64k0RvQqIBy4FoLyORAXCFehIOE5jrUra3KasAUDch2uPFWm4mUC9lQA2RmarTOPUgac+RoS8FLUzgV2A3Fg4r1EzytV01LwqPUAnzoNsJmirmvdA17XQwz7lvB/vHNjMzZ0unz/HPShmUurKox/g8kHAH6Oxr0yEgAnRyk7qwgKi12lC0nahWCRZRaULnjobhoCyxGwiBBiwKzJ8iWYC/qAArfhb38gCqlwAAAN7oWsLPkh2+GlvkH3zwgW1tbSX2I0HZogASBtzdniK6newYw/i3eWwP7t6xre11Ak7QazutIxuedDXTaTlrYo4WtiVlzPCOW6lUobABFrHmUTFnqdlMeG0CaNaqAo+VqpRm8Qvfjy7i1pYUZhEI0WmWtY0+D0BnzKShirO8vGL37t1jNZ3UBXSOiiWrQuW2VuXGhMgNAC5o1qj+LC+vkmLbddAZthq4BrzO6vqara2tEywAmAIIoz9IAQcqzkKdLW9z8/N24QIS9lmqOKMbyt9Ug0sTOM00+JSIB1rIiTMZYnBCYhpVNIUiJIXPPP20Xbt6xXZ2tu3Ro4d83phLfPDgIQ+FEYB1UCUj+XaKcSTiWuuetDk1iCqfXvXkvybFF0V8zrmEip6rb6oV5MkAX9NnsZwiDMw+WgeduUhfSHQ6q9URe/kTL9lLL75AKpSq2KB3aLZbMw/qksUsKwtFfjCyCueJM+MLklqs1VLR2sdNe++d9+yHP3jHdrb3EiEzHNC6nwN77rnn7ZVXX7GNrS37y7/+a3avISCGT49u8Z179zhDxRow6m1Jt9MpbG7/kHQSNKWSUGJwtoWONs4QgD5Yx4imA8or5scLpONif4Q8UtxJ9qABuCBKZWbjlbwtzc7YxblpOz0xbnP1URtH17RYsE6/b83ewPbbXVvZP7QHWzv2cHfHNpptOxIWJ9Vsqj5mi9PTVi/krWJDm6jVbApq0JWy9TCjme8TSMLv7MKlVESpjOeTg0Q/WBpORWNRXfShgvv+xlwpQALGMCgglOlKy4oFYi+IxYqr6bycCzPRhLzNOCe1UVAkRYtPJN+d5oSDDufM49V+UB4R4zCHjlECzblH54zA08UUYoQh0I3iAAAgAElEQVRBB4LAdnI9MW5BP1atu1h7kduzSo6DGudV0J78zKCVR0mABJ9VyZeLDPncTiQeuF/x+vQbzQBV9TaUccf8NP6Tdj/BPnBKWCowlc4J6liLUZe0Q5okxuzI6evq/ikB5XuFMnUIZvl9x/odnKDwgG5cBnS2QVGF+BSSKnU5SQonbU+zwjjHcI87UOXu4AzHzFDbCwi6j4ov+q35TiUy8XX8PAoA6J6GHYPOB2gq9OnP/PYPf0hQu3TmjF25epUG9owjLtSmTgs6zRi5kVhRUA4TTipvuzO4HJWE62VyDThz1UZjXvXk9ev2uc99ziYmxpPeFvYCraBOTrjfv/2tb9lff+Mb1u90eM2piic6/KC9YQSpb3uHDdvZ22eBtcuRIpG/sc9Y5EyibqTLj1v/6Kv/PwOdWni6rI8DyTHb6fc7YcG5uEtgT44kcTtprrZaKdn01KT9/M/+U/vV//Jf0jcV/wZPaPHrfI7QixhSRs3Q6R1YcZwlEbTR007YCkFRDuqy01zFZnaxrAzbQDPewU3Xn9gTG+sb9rX/42vMuSZQ5K+Nedeoy5GYeYi01MedXu6jBTHjHKKnLljEva0gkdimBHuJ6z06id4ZTCxKHNRRdAwjHYijPofMQpu/pjdXuRcRjzFaht/IL6BjMjc7b5OTU2IRUbyKEIfXEvmrzgA9K+wR3Huy/GhRFkwmKdr6qZ/gv7h+Wsx5oTC6kGAi4YdwlqLLiXMLjMvFxQU7vXQqsThknpPUXFLKdFqM9G6xv35ggCjQJV3IhJnjNGaPrWpoexeazE63PXNwGXPk/JMMNii8poyVZAaUgpnCRQkA5L2LDrowSjBdUo9rvS4xV6dju7u7bEzhHEW+jjgeM/XqaGv2Ro1BdTo5wpWhD+P7wrECzC5gAIUTV9HNMPQCYBNUexGYBdjf/+1fUeMdFQeWENu2tvyBra98YKfmx+yJa+dttD5i5SoOagAWCMZUrVjAm+HgQEcH6ol9KxUGrNJVRqAYB5qD6K86KEQhpJKjKzSiiogHTJ9HiPLgN9Vl3SyWXoTBM5awwBG5420/wNTWhyBMtyO+dLKIg44a3UF4VDLJ1owl3hMAB1VZnf6aA4l2eEYTS1Ews9kiLpJyQe0XVQpwYyEAAjESJCTgOI9UakweNzZ3rdM+sbnZUzY/t2iTE9NWqUBICNYOuA4c8Jgdw7xXN5mGAgWHfHoXYgnQKWprieAQhQCAboBOVJwI2sIwHB1cV7kVzUOgE4AM9x++XhgCzxdR0YdyrXcSa6N8VisrK0y8scnZDXbQyxnIAJ20W5FNSXQ6Tzptu3/3tm1urtvJiei1zeNDzXQ6TQMVcDxfgs7aBOmJKAhovrJKQaOx8TEKlODvUDaUCJJbeCAoeoDBBj04aNCQHOJQUOgNoImuJ8AjbFFkWWO2s7Nrd+58YAf7+27VIkN5GHgj2UYSVB8bJcUT1AFs0LX1ddqtsLpMj1V1/iW/braxtUllXMwwYdPCkoSwkUDI1Q3zeXbAz5+/yFlWdPtPBpjRQWIhLyfqbEQBJGZLeIiABirpaVFWXETAgxwCM7pI165dJehsNA7s4YOHTLBRjLh79z5tVEA9htIvuijRrZFgSSTXqUCGAjpTVB1grmfLxDPmN506FHMAvHifgYkkViAVW02VPYgJ4bVHR1Ehw2vhEIUpdomA88UXX7CJsXHPQNAN0IyVXk+AOEg3+FMURs0psoPkfmV4S6hIQjGyeXhkb//gbXvn7XetcQhFbu/UsttMXqDdvPkJ+/RPfZoWOV//iz+3u/fuc3+g8IG98fa779m9B4+claHnFh+VwJCVSD/J/L5El5MhhD59qO6alQtmlWLBapURdj7RJeJzgNE7hFSoDOc5mJM8CgMzlFrwe7KSs3PzM/YkPMgWZmwK9HBQa+jn27c2hIksb8fDou2dDG293bFbqyv27uq6bXP9au5pdGTEJmtVq+dyNlYq2fzUpM1OQ9wLn3nEimMjNjkzZecvnLMLly7Z7PysrFEo2+/zKz6nwo4QZ910AMtDOfVAS+ZR/Tmhux30Jj27qD6nXQLEZpwhqAYj9gcICNDkoTk5/JgceiU8KtkqtkksDKwMjiCwCOlAjIWjDu879hDiTKTmAodeaExEfLzi7Iklu4h+MCiW48BXB4LL3mekgsKWpWkltNuweHHaFOjetPDB+IPbAKHiLYE1T8pcI0E4KM5aZe0spmV84wI4i1aaVvJDvIhgF4WaANIOWnV+q3uqREqdRM4Ns0MvGq5E4MAegj0ahAYPbXlljQUvdOk0coAzH3EGCQ5ojlABB2MFAlXRGRbrAM+a3shOfw+astacBDqUfEahQsro4ZuNQjrFP/J5Fq3BbsG4CIS6oDz9zDPP2OLiKX4mzjWxyyl1cOY0FHILU3NvBYRwVHADPQ0OMByjNxTuczp2DnP8587bZz/3WTtz5gy/ztk1n8dirb/bsXd/9I594xvfsPXlVXVwXagFnwHK+kfNJjUo9uGL591jnC9hHweQQPXVx8fBktmwYIEkmXuApRSb/n/Q5XREmQDLyK2SAenk8h77S5w93h5LR68kUqd16eybhBKeY7ERmgE/+/nP23/9a79mp04tqBBJ/+0ANGlhRXmqFzRDNM9n6LJFLDSZEKs5M80z3unWnqBTvCkTG6iR4EmkQGeAa+mbYH+vr63b//5nX7X79+65cGONAICWgqURWzi1SIG7EJSLPSwbDh25OhvTDl7yPp5TZNkdCcshmVfXRcdappaAa0yEeJAYKeHrKNox9gryC4BO7NfSSJX6Bpjvi1l1PiIHYdgb0gDxGM97ge6lLMX6PSmiir3ilkhU3vYzBed9KJ8jLsW958vEbK6aEQsLCyw64HVm56Zt6fQibfDEsIzP4qJEvrZiRCe62yocOPMLlniJGqsXTx07JPfdC+BqHClPScAk9mdGMZvdP+8CxihQnG8UEaQ4qovwoDDixVQKwAG5hYib29cQeGIsgOOGiqNq8qFjfkTgiaYYWSTQlfDiU9H1UMhCYj6rHAYWi2LBhcAkGpDCFFprGnsJuxe2FrxggJ8PLZ5gpaALm/vyF78wjAdQwAPsd2x95Z4tP7htxVzfpqZGbZgbWL6ICq0sOiDSgnkoIF7OCZKXbVYeKVh1BAme2UipkCh4xkLGn+oOuTQxZ9mk8ipFTd0CHdgSF0KbF524Y8xmYmFDihfWG5gVpeqYn4VMOHOy80DXDtXsQkmv7SIc+F50+6SGiMQINAGBTt1jzYrpnE5pJ8liSg71dFhYBRwFDlw3QPDu3i4/y9TMDKWuj47btrW1byfDvM3PLNrU5KyNjo5ZuTKq62GF2GW7aUgsSoEqQRriVkBFUqoBb4LOEmZhavysoBPDHB4zMATX/A1hIM2KiToZbfEirURw6Wi3Q3E3PD0BPPGa41D5spxtbG6wOgJBlGy3FV1G2YsoYWCX1P0uQSca9nt2/4Pbtra+bCcnHQLP5vGBDUFn5YxWjp1A3OtafcKmpxdIswXwBJCGjQwSv9F6zco1zajh8wQIUkVS8zwhIoV53e2dPTvYb/BAIKUW4LFep+Ibrg9rgvercWR3bt8h5SAOKwJqp9lixgidTgB7zAXgnsCuAiqwsAAAwEWSyq7LyQmfCe4lqunbO9sEnX2q8HrbHvee6gYFVjEx1zk7O8/5JyRotC8BNYpFF8dsIlYl3k3sJrrYBUEnfGwTJVfNpuD6YTsCeXgcBMvL6nTiMHj/9h07ODySoi9AJ4OH6OSi7un0zs50RjKN12X100En92ocqn5oRGDlAQJxnqzicnhmwuPxRIEQARmd5WJe5FF0OmvVkt144Tl78cXnOROt5AIgAkmgCjDsRNEcXXROdjZdeEXxCYrRmPXWgY37hnl1WBS8/YN37Ptv/YBiYhIQ0oF34syLT9y8aZ/+qc8wwfvzb/wlrXBAN5mYnLK5hQX7zptv2vfffjexkpYCsIoEpNwGAvLwEc1esmBcSAKgs4TPXgTgK1q9UrahVzrV9coLMHZ9nMGBSwmzYkOzsVLBJislOzczZZeWFuz83LRNjeSsOjyxkf6J5UFfhljTyYkd9Yd2ANBpeduxnN3Z3LIfrazZJuXtFeUqBbNR7JdczibKZTu7sGAL87Oc4Z5ZmLOly+fs3MVztnh60SYmJ0m1pXWIA4+E8oMD2dcjngkAE+ZhcfAhgeacoQt2xdw+Z9nR1QJl2f1YVUjySQrQYDF/7J09zXG6DIgDKh1sqszHHCbWtZalijUh2CFQkE+AMM8RsmB0iOI6NLpQcnJ4xGHFYM3rpIJaCagMGqTP/VDRvOfX5f6kTLTIqgiJpZQKHjyasEHBXou5RpyDiN+gmyOmUYAsSbAE+tjZdVoPRWz8DFDBUsVUsYiiGOwJgc+5RoKV3nstYE5MJywGHbY8D/0sJw3Piz3o0OdyAPQjLKBBLXtlZd0OG8fcG8H+wGVS9C0PerkYK4g/7FBTcEL0YqphtgE6VURQ5T/AttsRkA3ioJOiaACdUKXGXKVsJaSSWWBcfvfdd+3g4IAqoJevXCH1ThZVKoaB2odYyU4nP7t3uPy5xlkRjaos0GfnI6Mwn8xj9vp2amHBPvOZz7C7igKYPhO64bI+wmrd2dmyb//dtzjXd9w4Sqh2oBxjrAPFzEazbU1oF7hgkAqbPpbhLIPMWPJHAdxjFRpvj0Y1kQH98dzn4xHgf8hXM+p0UcyPt/RuSZp6ZXMwF8T5kNiVBG5cEdvn+uMZwTMczQ+Mbnz+c5+zL/7Wv7Izp0/z3MEYCocWeAC4lzTn7n2ezv172alycB4WIfzT2RxRjGJeGx0viX86kyC1v4m9IzXtRDSdxUbkHlCt/frXvm4PHzygRR3OZ6nWD5gPQW8A+hQUH/QYFDOA7kKUdlDjmXrHk/GC+Czo2irZanZQDKSkuBx9ScZs8VYRY8WEynS1PI+P+E3nhnaHY2Og1yJWUXohmQ0XU0KNCzH2QkU4/Lyx/3rUNIkY6c8jO5/q+92piWqMJ0Jz3uDCqEqpZKcXT9v09KR1e22bmBizpTNLtCkLIBm6LdQScIXwOGMSWr/TlBOQ7+cN3lbOB5h198/yWOfVqcEsQmY7mAKPAIVixTgQzdBrBVQlskp1WGe4Md76/YzONc8/NudUNORIQLBUWBQ8SUYW8FqIb/DsPW41faZTAB1gMppHtEH0xhZZNs7OATjF+uXnYZMkLbr7gZvgO2EzL0pn6bVf/uIvc8eS9oMF2W/bxspDW37wgTUP92SYy6DmOMznSNgmZ0UJvwX4igVQ2SAVDr6vDJPSEWBVIdhRdQVWJrQJTQHJt6qXahPrEMCGY7cTUuBelC6NYC4R/pnwn5RVRyhggbrJgwdUUh+ojgFvdJX4m7NC6C7iv1WV1+1RAAoJ6+B5JAdNxFqVDEXL8SFc/Bius91tUxUVi2N8YtKq1bodNpq2tw97jqpNTc5xrhNUUsyT4nAGUMTBU61VbGp6ktUFVfFFf4uZTjwL0AQ00yk6LBIRdEZA64XCKuYkAUghaILf9Ct0WfpQJkXCDpoqEijMnwLIQ2gIfo14TQQ2JJz4/q3tLVtZXuH3MLgz6dNcKDtmUK+FvycTNVm4kOc9HNjD+/dseeW+nQyQTDSt1TiwXqctoahiUbORg6FNTc/ZmbOX+CcKGlWo+oIGB+ocrh98fwZ0+KuCUiWgR9oG/Fk5gwQFYRjYoqPaZueadjIEnePsVtKLlB6eZW7mu/fu2ge37xCYMBkFoKeoEPwTaxS3wBrDa6BbiuS0C4WvHmZhW1QphoE5RHGwVkFnBZCF4FCnK2EHlmEB+qHGrIdptUrVls6etYWFRRY/wBxDEoE/UZiQ8JDmlkgrYfVU1BRUzUlTdS/P6Ohw/XpH8vzZM+x04nk9fHifM6+4P+/dukWxAj433GPvgsccc1LNc/pP7E8dNEoW1NBJpPuSggiTVg+spE/yYrBe1XkMSg3WLw/KGH43KDgO2OFE5RlUUyjX3rz5IqkxnM/xz6rhcdHlOFvmdEx+dvcliwNNcwouMkIUf0LfqHfe/pG9+Z3vstNJkExwbASd2NM3brxgn3zlFUrnY6bzvffeY7Fhdm7Brly7Zt/81rfsb/7udetiFsLV/pgAOuAMOmw2LQsqEu4JBZVAjUWHsZiz6dGazU+MkTLbPGpwLgZ7ookZ4BP3JUWnDfO6/jML42MEmuenJ2xhqm4T5aLVBl0rQggIVJyTvrVO+nY8HNpu58TWOye21u7ZSqdrjw4btnzUtD0ojrurCcAshiVGc2bTtZpdOL1oZ88s2bkL5+3itcu2eH7JZhZmyTqghy/iHq6JPsKiBcc8PmOoJ4IUd3Nj6BATwJqKeTesKcU2zQahwk1BFxdZUBEQBRkZXuN7BVrBiJB6LRVRXaSAlLqSYhO+B2uEHdIOZktcWt7z6jhnYJKOdYQCF5Il6QvoPAyaLEFX5L9Jh0bJV3QY8WdUeBN6bV+AEO9FIQinsbNoHpQtKgmqkk2argvHUHAG69JpSXhNxEyNMaBAq06JlNNx31RB4Mx+qURmB4qCoYaYdoedRSFEnlBsk7M4ERKLLqZbMmVUGZlI+HylRsVUuKImAvy38yPW7Q1pEbayukFmCLqcGC8IoT90yaFQD8EUgWipR4MGRhCNv0ON1edzlfiGxoP8afmZ0EVHwuiPiPRaiNohH2GxWYkLutuYPYNyeafXZUKMM0FVfSX2AL3dnpRz2YkEsyL88QLJ+agLbl8AiyiiB6gIJk/MwkEsaKI+Zi+++KI9+eSTBNkhcMSiIYpihTw/84/fe9f+8i++YQ/va/aUhWyo4h8c2hGZXhIGQ5ES799zgBPxP4oRH79gPw4sureKnx3eTvoPQZX/gJ/NAs/Mt3s++JEXcGGgyMNCSVU0fO9w6uanoJ95IFh0oG4O7ac+/Zr9N7/7e3b+/DluHHQ6VURXhzvEiMKbU4Jm3kHlSyuWRLcd/8hCl19z+MWyLuzddx7/KMQ4uEpe0OMaX0+scf6GLRs63asrKxwtwc9iRAz/BtFBFD3BAMOzZXfTGTqc6cw6HicJrZ/ZvKHpnGnMBHINOx1SzZawe/KmEPYOmRQxOyvWU3RIY90jfmHWnl7THYxLVWx2BqBzVPGRIwmCSGlREEVuB8FkLOg32R2ddiJsJNAi9XrHMH68PF7488Zy0h3FAYU4gM729MwUX7dWK9u582cTKn9ci/J8CFCK+RW/UOwDc1Ce2OmzTjrBLJopp0zYIRnwGZRgngdhzcSmgXcvvWupAmVYjyC3VREAeSnFUSkuhL/3KLSmZyatHGIlH1nE94eCeXamMzmP3PJR55nuaIhccV4/j0KrfoVjB4WSfDxIRRflWmqy6RnEPL+Kk/4CMXLB73WlZf/suS9/8Z9zRXH4Hguq37WD7U3b3li1o8Z+oqLKBe7oOdSSos2I45HzoFFxCvNVZxEE8yjBbDgcMR/qMyrqtmATK/FzErc2Etvu3iEl6CpQ3KU+Bj6xxBgQsOP92cNExYucGa8kkwuBwXEp66H7RKVUdjujeu0bLagK7onHDeNJVBwqTJQYSHwzA/Gz2qyKxP4BfMk69OGELcrRUdsODlukkdZHJyxfKDPY9Pvgw2PDgk47sIWFeTt79oyNlNH91CmKJF0za57Eg1pKahgoYJjprDEBA8V4dWWVsyFUGkQ3mhUKzbGGUiOFForodMoOZm9/LwGd8GvEz4FKiG4cwOv2NrzWHthRo6HqkEvBh9IvZzpdmEjJXlmJRD5njx7et+WVh9bvoXLVsaPDPWs1j9ndAgAEBQCql7Ozp+z69eds4dRpKYCS9qZZW9IHXGEOSQgSLFTCQEEO71Z1HMEbR1VICQRANH06KxUbHR1343EkOCMEygiBUOf98Y9/bLs7u8l8Bh41DiTQB9XJlb0MxZlgK4MKUHFEoJDVKnTsFERWV1fsBz/8IWm7e4dHFJAaYq3w8who4zni3p85c46VSwpRcQObK6Kq64n91o82mUuDK7FykwkGHglppDsdGxgU7lm7/sRV0oQfPXrAJAeg88e33qfiIaqmWjfogkutlsImycyYn7aZfn+YSScaeB5guLdZzfRZK3yQRJ1RazcshgQ8QcEbUEmWXp3DEyuX8lRLrVSwfgp26eJ5e/kTN0mFQUUaHdAuq5+psAEKMwFosS6jex4BFsEv9ifv2XBoraMje/ed9+yt737fjo9a7ESxIwtQg25SoWDXr1+nIuvE1CRB+g9+8AN2sOcXFu3K1WsEol/92tftsNmW8iHWgYNOL1klcVfRwUOawqM6MA46p0YKdnFhzs7OzpASe3R4SNCJpLjVO7Ee7yNEkHJWABXRzKZqFTs9M2VnpiZstjZiE5WSVTHW0O9ZAcCFifnAmkOz/f6Jbbb79vCwZQ8Oj2yl2bat3ontD8yOQHv1k5pU36HZeMFsrl63c6cW7NoT1+zmyy/bxSuXrDo1apU6qO0jVhyRZ7EkW3VEAVAgocfhGFViVsUDwHD2Naq5EE1wVTzOUIK2DzDlXsJhd5MRqsBBi2RGwDPPfYl4xiqwV3cFPqD2KlVrVLMBLHDPAWRIh6faozNtvGOGh0/WCOJWtZZQx0JNVj5oYTEQtHMvoMYD9i6skoyYtHR1YwedMXesGJACVtwXJDbY7yymOM29QLEhdXgDhCdy+gntz/3WPClilw0AGqAzOqIOLBMxB64PL7A6UyE919LucCQe2jtedPLuDZNlPh9ncQTlEZTZvMZuUCTe2NqxtfUtqsfDo5jCaoiJKA7Q51nFyug2QEMAySHpvl0lelJ+VqFPTCnvGCD2uXpnmndoplP3UZ0HNXxwjmi8JrIqCnZ5wRLddo5DdDqPgU4lcIo5kWgHyPDt7EmXz9F6ISERlvKfG8BSoFi0p5962l566SWbmVYxTQLcCB4SDMK6WF9fsz//+p/bd9/8Lp8TEs1GA+ypfXY5j6iDIK2AoNE68TnN95LCTzb4JLn0x/wlU1HxZ/n3fff/K/8WFLUkKcxspuwbeI6FMaMo8AToTIqgGWZuwtrzhgg6ndDF+PSrr9rvfOlLdvHCBXU6S9GBxFgL1hjWm9RscZ4jLkkwMu10ZgN7sN/iUtV9UuFJxREBrLBLoY1X0mVUMY2jNa5Ehx/H6M7rr79O6zsUusGggz4E/g2K+rPzcwR0VIQNn0YWR5Tpey84AWdOhxCI0ERl9ksJYyEpTBHcaa/zDpB1KmZHMMz04qK0BginLWGvK9DZ7rLYD3otrMSisBXjNQH01Gn060LsJqDX2A1+a3ZcVx0MKzFEfAt7TqScXvsz4hr2cxSaMOI2NTVhJ4MeczkUHUbroxkxI4EvNsNcgyD2O60+XB8gcADiq+zrVNBm7sH8UMzDEGPU80iZagKHARgDSKqIhnOT9iV4Lzoc6PVpicIibMyvZzqY7ubBGEnxJdcw8PeVuFTKKg1abnwNuWylCq0TaMJIWLQA73YWit2yhtZU0g+RuJ3cF7BeSPF2L09SuwlIU6G3NKKkuJGxG/fs97/0y6y/0+MO39nvWvvowI72d5ncS6krnc3BwhDyF72PC8HpIVEFCTCglnd2OtI3hx9YUR3Q5pSEOH6JsqDjW5U7Wa1I2RW2ChM2PTNmIyjRE627YS/kC7ROo3jBPwEyhzmkekh4kdCDduMAFIE9REmYkCgxUfv4cVPotGvri9QXGyq8rKjzofRIA4bimDwsq3Z41LbDA4BBdAWrmuHrYUZJlQwI2yBRwszUpUsXEoEcHpjI73yGMe10ip5AkRzMdAJ0Hh/b+toqxZTImefsY8kK6AZTdVAbAvcUlWUENdB2wPEGjYndUXY6K5x7Ih21XLa9vV3ai+zu7sn02sEXxXwo1CPhICxavAb+TnWsUtGWHz2gkE0X/pzDnh0e7Npxo8HuLFRisXABOufmF+2JJ56xxVNLfP9IZljtCe+0gSr6NLJFYsK5Vz0j0SA0y0Ljccpla1YIwKtSGaPvZiRiFViqlCtMlG/ffp+zPti4WntKXCk44oJL6oKigwIACguDCrul7KYwOZQqJ8yc4bH14/dv2aPVVTtoHFsbgcOvC1eGTu7k1BQBJ2i7VD2G4IjTa6FOGF0zzOcEnUzNxkw9MwySfQaDIY5UuROr16qc65yZmeKcL0An1uOt92+TpoXZRNHQRfcL0Cmg4JVvr8ZG8OB0ahxuUdGKAXPPwFS51QFCyxSn+UXirE5ViQEVBwsSKnmgw2ZpxMbHMUOLOYxZu/nSi3bp0kXO5GCOFQlpvy+7A81mazY5aJS4aewOeSKJhDRBeRDeoY1Pw9770Xuk2KIQJHNlzXLi+5EYLJ46ZU88+aRdvHyJQAkzuqCu18dlzP2Nv/mm/W9/+qe2sbWnGXX89rlLxiqn0SqRjwNSqQluG+qomMes5sxO1UbsuQvn7NzUpHUPDqzbbLIazK4QqDXuTwrQCWXxkULe6pURm6iWrV4s2FgpZ+PVklXyQyugm8aYNbDecGjHuTwFgx7sN+3R4bGtHndsszuww6FZM2/WBmD2h4tnBdA5UTSbHxujku0zzz5jP/OffNYuXL5kpbGq5bHOAZhAR3WPQxWDNKvXbDU5J4J7kFVBzs4HsmqK2T4XNmAXKxJuFNco/qD1SPAI0EVwrHVFYEsrEXUQ6JPrQ68CBS5gRFXgERZ3EAtxGIaSrIR9knIs1x7HRihIBIqtHhoPVh//iPdQ8qabpo6uv44XeLX2XSgDVVX68IHB4N50mDfEDJi+LMDiNil4X8XnTBc05qkdJDLBylC7HhMMcmn9KGyx8OrqwapA6xwPH0sVckMd0c94979kV5VsFlXxVThJz24VoDSWovlK+RFzPww0z4mCLmY6V9c2yQrBKAXtY8iUwmtXnaHkMYey/k3GhQCbENjRvKmoYzS19xmzAOK852H34LP7AoQAACAASURBVLmD2A6RPUjIBTcdsRfrSrc45/fSxTZ6Us39cKeTtj7x+YPl4Xs52KDs/HuRJApgMdvE7sMJlP0LdvnyJfvky5+0hfl53lOqWBMKqJgIIAqf7de//W37y7/8hhLRXp9Cidu7e3bU7NhRG53OE6qj85zwmJOu6EylMIJOIKN/6J+J6E2S4v9Df/If931Z4PmxXc4U8HFFuYgV71c0AgjuPJB5R41Fzhz0DWDFAXA5tNde/ZT99m/9Fq3K8P1gM0UhFTlfdM4ZWzi6pWJPdFJ90yefjzlrqLpmup7qfke8j6ciIUj9VzxtnbNY23z6g6HdvXfP3nrrLeqC4LXhUQu7IYhu1cfG2ZRAUZ5rN1geiWWKx5OoqkTrzy8B7+q8KZ/zTmfQNTaQmYN3Sr1KaM6G8Hse/52ATp/pRCyH5gr2EHJLCAmh6RIhkvfVbdNYtIzGVMimMneJmc6u7pI3WjhG5OQqznK6XRpjAYtybm8ST8fnPJGTIsfCTCdCAMTqLlw4R4ZDrKXERxNlnEQ0UesrgCXzjcxMJ3JFjfm5uJqzK5ELJzEzERfKiJ/xPEnZLwEAA9wK1IndQAZLC8VSNVeSuU73MqXjgY8Vye7JsYp6U4+p16px5xTfcAQBu6JU9BE02JjBTjCEXMW44Rpjbo0ubJfrkcq4YWHpTT00NLJnJGNhcjQ6f9SLhdwBX/nSvyDopJE7Nkavbb3WkbVd9IUP2Cvbqnq4imRioKvZurSiL7oVqbD0XQy0zyM2qTwqnOnD8TcXtW9LPPzwGvKFBGABAATD+8nJCZubn7JyGYbZmOVBQFJXgB8qCO4um0ixoFxFKqJOZdQBKaNoLVwBaFYEmMiE8Xh602TZoMNalAxR/UBVROdRAhJ9Lkgk+TjsAKIOGy07OFDwyOVKPCywXuVbKoALAADAefXaZQKliB3w6MP5rq5O/KkEhfOPFanXgk+/ubFhx0cN3llsOHT7NAQsqiqTQRcSIujs9UifhVAK1W5BkUV3j0bdowSfBweHdufOHdvc2uTnZXWaAkaauRTolGdogDRIfY9WRmxjfc3u379r7c4RQWLjcM867ZZNjU9avT4mk+vh0MYnpmxp6bxNTsyQ8hmYBklGmMuyGtQVH53G3UyYVAUidY2zk+iKqcxBdd2wTKkIcAp0qhOL68fBsbm5ae+/f8s2Nzd4iqtbINBK2jY7D6qe434DLANwigZc5T1iZd07LKDaonu8jtnPoES1O6RGwaMOs0y0e6miYmluxwHaBMAGgqdAJ+4Bk+2YSfN9EN3O1DMK3xscHdFukbxcvHCeM3ioPuK5QIH4/du36dsIig6S8qS76WrIiXqt92t0sCuKMbz79TCoON0MwYaCQqo4MeAxHSX214wdCzJQabQBwb++V9fKrw/6pL5MTNYpKjQ9NWGfuPmiXbh4gbPhtDLgvtScFRM7B52IWTi4kdhl6Vd4jpw3cKsVUN66rbY9vP/QvvvmW7a2ukkaPecpELTdmBl2OVCdhtDIwuIpHiK1Uc0E41lA0faP/+2/tfsPV6zby9S3PAGMelfcuYQk4WMJBQBgALyC2YXJur1w/qydrlass7NrJ82W4d+p5O2KykiOahXsMXSGcPgZqeuFQd9GywWrl0sU56LPF4sX8OLM294gZ/d2DuzO9r6tN/t20DdrOODsFcx6ebMTBz8BOsfzZqcmJ+z07Iw99fST9vmf/ad27eknrTRalR8tKwSafeFBhtdALETikbHZSOhbPuPG5+K0ozjMNbvnABIHPA44gFBSrYaiyDrLAPPmWFtRgVXiAVAFiq37wLKL4FRFLwRJ/EKKrrg3FDHw5DaZKeJe1zoVCzv1VWOVnstYarNJhyVyR9y48NclONI6BVhmVxhidajjZqrQ3EvOBWWS451MHPj4N3wvGTNu4h3ezLrsEE7T6YlnoJkrFXgo7uMJRsCFeBYcQ3FqrpRavViXUcgNwITYJwq75nwItRMwHp2HRFfbFYARPjHTiwI1utBDW9/YseUVeBuDoobPpU4F9CDAAMIZpf2Rzh2JxYLZSiVSSWcTX3MLnJizFEXaQaeLISo24Hkpn2Ae4ecBz2kwfwjG1EXVe0hpXF2N1CogznlmJQ7aPadzH+OMz2GwUbyrqhjn3SAwb8xI9fvUK6/YuTNnVPDTIIWshFB0QYGl32fh8k/+5I+pHwAWD/QDdvYO7PCoacfQuMCIh9NrA3Rm0Z7s3gLw/EO7nZlXCHESX3MfRZKpsGJK4/378Gb2Wn7C9yXvlQG6fs+Dxh5Kzyk+dWsu/wLpgux0a+RL3W6AebPPvPaa/eZv/oadXVpS7lQG8w1nhs425X+hNK6cFvmb/HzhYp+KFBEwhWBdnMvexVSC62MBPm6iZ+Hq5kGtFezi2UUBLoDOu3fthz/8oQBNt2/7+4f8jetA53Bp6QxzLdWQXK3U5/cSvOWglu8ZVVAvltG6KvlGL575PZYqfHTHotkSplY+186fdTuQDOsBgjQoONJft9tj92xubt7G6uMpdxh5lReHInxydM+L1IzeFBIDvVTiXfy+aESJyihwE/k5r8XFs/x19DP6f9DvQFdzcnKcxT5QrZFjT4Fp4JZZUXgbDCO+pLTd0CBgMTBDm0V8gs4McxJni5Bx6WJvyBmicJnEjsz9SkY7/FlEQQ0OIAHecNZhVA73Nem49roc+6EQkQvVKR/uZxoCTrl1Mbuk2+lMTN0cS2Y8ESs0slK1keII9U9gFUjf8Bwo/2AICXR2Wm1iBarbgvbbdws8xtB0XSgHjIp7WGr5aATObvh0qjIERcWc9bst6xwfWrd1aIN+V6bsSOrREWFlVqIfFPFxO4NkoCKEUxxM5qOK4assiSEJc9gXcyhuedVCEEI0PD4EoPu+unLbO1tWH6vbqcU52iuwO5oTSIxjUFm70j7NbeGDl9mRwI2i+joACiu1voFdHp2Kungtn6OLh6aYmCrJ6kDS5mSXz1VRdZhD+KipilIeHpotO9iH+qZ7mfFyWeskRxo0UyQd6Ow8+dQTVq2Wk5Y/BTs8yZZljfsqumUJqJJIDGQZsmGNwwO+DwEmE42yfEgddOJZhx8lDll4S0Lsg5V+UJ7QHaxVOc8IgAXFK4AyCO4gocFhCaCVdDpZDQcIc8BaLlu9Nmpjo1Xb2d60Ox/ctuPjQ3apwNXHvUUAnZqalvcdZnsqVatUx6wIn06IfGAWyqtXJwgG8DRKkjoXkKBcvhc8OE+MwCA/PRqP+8ESM5yg2qLDSpEiSj2r84tNjQ4xOlqgEGOTZUGNzNWVyHC4msPWZc6tYva0NgYAiblaAF6vUgEQcxYtZ+3+wJqsjEEZs0dRKXRssG4wyI3iBOhnWAO9PuYdnbbAvSTQqdKpC6Ik9BKns7rIhoK0CidY8KcXF+306UUGXyR8j5aX6TOKjgRscQBgUAlmghZ/UghEmzVR2PPASLAXgTMCjF+bmBKo1koshvSyEHhySgy7mvkcgxruOwUDIBzT70NbiXsZHp3QdxifqNuNG8/b+XNnCbjU2ZL4QzpfImoLbQ1AZ/L5LsQL7CWoELPTI3Y2rwfg8mDvwL7/vR/Y22+/a922UCPmUehXRSESiALkWIBBnJmZm7MbN27YxYuXqAz5V3/zTftf/vCP7NbtO+ZN0qTjEGGH3Zykpp02xPBF9FnQVZwt5+2p+Vl7enHBJnHY7O2bNVuUi2dSVCkTMOM5QeykXq/5sxEbIwfRICRXOVD029aA8iq76jk76g9so3Nit7f27GFDgLOJAoflrVfMWz83sEEev6W2i3nSkYHZWM7s9JRA55PPPGU/94s/b1euP0HQidUFMIJrUgdNnT6yRJIswmm0LjgVtC1W2Z0qqWqu4qYKZ+pWI+XB7CVl430dsQOJbjZE6R6bodLBiecMhgMBNzthfdGX4zVdzIgila60R6o8LZk8iZRuE9+fbAlX2o35SqaG8HJmYctVITm5IQqagKkLPjg9Sp0UZ384RTbArpcwtasyQDy6Nzw/MnOcwbLAHtD8qlRNQ0+ABaDElzI6Fur4Yl9k4QdeA/cMSXRUvwmqPYEmRZ2Jus5edUulas0Oaoh1xKx0kmizLQFKjg2oTFtid/PhozVbWdmgR7Co0Jo9I+jkLCdk+8H66VFQJ9QWkeTEOnkMdKJS62brrNx74VFURj0f0fZEi2RjnV0knIcolI5K9IO5s6r46iwoiQvBDnbgmQDq36Smrw0d/VMtGie2+l5Qx1WUSr5FJP049/t9m5qctJ/+6c/Y1ctXWPTj1C49O10E0YUa11ZX7Q/+4A84T44kb3fvgL8Pj1vW7okFETOdLDIkPoYJAgp4kETvLAYN3PET//y4ruNjX/sJM5n/3hf+93yDtnV8iMxf1ZRQ0Sco09HtlEBWFIS4F7zggLOEHeSc2auvvmK/8eu/ZpcuXHChMPyjijaJH2uMrLhXZ4wkcV94py/L3FAhRsXWKHgy3XYf28gdowCQEg6Ud2INaQlpjYJe+/3vf88ODg9YbNjd2acGA4pep06dpvKx6LXusoBCXXgoZp+PUynEcNBNZQwOwmeo3Hq+rbXqMcWbLSqaSPSMeyr5qA4uvCAXrASw0ND4CNA5P79gE+OTCb2WxJBkEQbzQg0cpvCkJSsGYP8LzTlbyP8MwKtCnc4QfBvOZcT/pDDE56q4hdxsrD7qKqx5u3r1MvMi0usdxDKCI49woKb7IeYUZ779GWvOPt3zodzNfMGLfpF3i5GRUn7joycg0NdzxDdeA89FxRqATlCV1WiBN7UUaKnw7QKJpDW7+Fqip+HxkevCz7KI9bpHagagQADRU1qQIec1jK1UbWJ8wianJq1WB+usmjQHMO6A65AarixVkLNS7Ihnks7QbPMhOtGxkaNQkvvyl74wBAUBdVbM9vQ6xwKdbXkqkv7hFfFQ2FNw5aNxg/a0khUUAiWE7iOYdEwUtBWUY/7FN4VTauOm80JZfdEzR3IKmwv4JKKSsrg0Z6OjEH5Q9V0tXecUcMZMlUZWuftDa3eRGOg3zatJ3ZKlS3CNKc+c8UbEfBwpxATZ7peZeGbqJiOxyhsAj78OzFT76Ha2HUAU7PCwZY1DPCRR8RI5bReMCcVCtP6ffe5pikAwUCB4waczBtJJwVIFmjMx6EpiDhNy8/0T29ratP29PW0YVy+Uqaw42/gTgCCENpD0o9OHg02gE7OMAGayK0FHDovzfaegYsGLVuq/0eljlQRWK7oWgFF0i8brVTtqHNrdux+wO421gK4VFGEnxjFjOSqqFZIUB4wqYmkmE50JVrx9zpcdC0pBQ2lQliExayXltahE5gkYCIxBd4A6Kj3uitxEkBwHcEYSqT6VKGug/e4fHNjhwQE3IvyiCBLY8SxZCd0LV76tlKHuO8ENWh+f4L0DmMNhsbu/S1Nc3LvCSFn0y6AqnJgdHjYpVY05z72DA4J+JGgAm/gNv0MkFHQhQKXcje01p+BrAUegF0sS/j1nUFQQAriam5ujchsScLzPvXv3SRNFp5pKwyxaSOU4qEJkOjBLDfl3JesCGGkFkEIJXgxK6DO+9YK1EEGQVFuXsKftSKno9AwZIeODjIxIeAyFAMT4WrVsTz/zlF27eplrBV9D9Rqgk2CBFe20AKTMOk3EI/mMZAQsDlxHFx3noyN7cO+BvfnmW7a9sU0vxXZTtF2Ia2FvoXqIPYHANzM3Yz/z2c/a888/z2f2+htv2P/wr/8n++HbP6JRO54ZZ6vQ0YricpL7CXwHLRlfRspQG5idGx+xZ08t2OXxulWPjy3XOLR8p2vDbo/rbXSsztlOrL+5+TkbG69bl9T9Y4I/ADHJ1Xco1HLU7VrHCnbQ7dvGccvWWz3baA5sr28GCTCQx9ndRNMwmJ/MzhRn8z2JCZ2arNnphXm78cIN+/l/9ot29uJ5K2D+G99KUQEJSzAyy1xN56mDOBXxNNMU64SMBdqdiH6F90TFHoUtUL9Jo82I5oi6JZE2zQSrGKJcPi2IYF1pJhIiFpoHxC8lC5780SfR1Vw9MYhOgbcCnCobCa0ovhJjc7Xs6PQ5kGAxkcIbqbIrQbWDTs0g5WT9NIIxh9SXMw5lFlSjMBGKp271o7urvc9P7AklaVfJfKkWG76D9iGehKlA496hpP+pWIy4iQSGnVi3gCE13VFpCqC9CAsPTbIJ1LFVZ1gVfyVpujZue/4VD6hoLN3kMGrQtuWVDVvf2OTfSQfDPNBQntiioZX5AqCRqtiQdouZfGY0JEhRZjcD+1xnQIxesMOlQVlXMJZIiUoDKmBDuK9Cb26MwjiLyQtVmMtnp901GSRehPd32pqDQ23rlPKpGBib3QtNro7M9Rx2MkhA+yek+n3+8//Enn7qSRb4IzaInWIUVoJ/5N7Onv3R//qH9vp3XmccOtg/oCo75sjh09lFUuoq5wEk0gtJgk9Ir3gz8kPB6aM/oK8kwM+H9eP7omPAW+D53ofBaXw9uScfRsPJiyW30hf441cTr5u8vnLF+JUATP93NeFFiaVgDdf3gN1jzSQP7OaLN+w3fv1X7dlnn+YZRPIe94moiCieJSqrvi9iJjgWuTCminTRzUzyjpjf9AZK5nKTszpuMJNv8At5tooFgk8AIcg33nhD7LNm2/ZdJV+gc9EWTy8RdIo9pPiKfUGvWmeTROcNryu2ni9Z3w0hCBr0eAFTH80JH9JkYyvHDUVmHqMs9mREfDC64C4TKOCjoI6YjvxjekodRRXJ9D4xNCf7M8URen96pxPFaNpo6aaLxeigWKJG0TFWsQXADuMdAEBC8F54ci0J5DdgDqJZg5nO608+wblOWd1oLTN3d7AWXpoJ7ZZ4wNcWF4C66boOCQQxx0ExjyMh7lJAJqUKYzovQvcihKY8fifU/CgP6jzlHGUXOZIEhKg624V2ibqOKuJpNAAU/lDajXxQsTOdR4+ZUjYQc5gV7pB1iLE5ODnIo1pjK1RvL5dpeSN3CtFuKWbEYhwKBKlyLeZ0EjWD5HN6F1ubM4jawmm//7tfGELlrYjKIMxZjxvWbjbspNfigLu6mrEK1e1TbFIQiMNHVZ+0Iqif6Ov7faE4iTaJbNywEb94mGnGQVmMhhZ4kf6At3Z2bGNjm4Ijp5fmbWJi1HvpqZCJrkeVIwBP8I1Ba2x1gM6x0HUoQtZdf5cXUQDIEDPSrAWuHS10gWcFMz/Q/cJV5JTiVdh4oMLMzlYX752zw8OOtZqoPIBCKdCZcJ6ZNeiWnDmzYC/ceIEqkXxQlPuKIqs6eDGbiY4bgJV45JiT69vm5pbt7OzwWpgkkPIpmwJW3kHpIeW35DONHYJOBAt2FLBBkQi66ivoqDi27z24b7fev2XNpuZUOdPI33pdfg3Xwp+rEFjWaxXO+qI7DcovDnoICJGO6p0FdjRJDZONjarNmK1BK7/DZCQ6IgAD+LtkoV3tLDwCfTOQdjuEMAlsTsbk8VkD+AM1MUBxVV5uDNwqqEBsCL+RaECQaXtr2za3N61x3OBzqNdqVq+O2vjomE3Ux6kkhwoa7gG6l/suZ793uG87+/usKI5PTFiuBCo16IgyJ+90ILQyYhPTUywKrKyt2/LqCkVtcAj1EMCxmSkSMbRcXwbtXAMepLnzoGrqB25QMwamNcqKZq/PueezZ86yGLC5tW1379+zdrPF50N6MVWGfSaSM9suUJRIFUVyr8RhgL2tVmfaJQkbBiw4pzmSOuKdR3wNQVgAV4IhnAGEVHgUcQgm1cmUr6DWyTPPPGXPPveUzUxPecEn5luRoGlGE+se6zv12tY+RprNQD/MWd5FjfAhIOeOeRnQ9D+4fdfu3r5rO5vbuv+DgU1PTdnY+AQ/IwAHaLVTM1N2/akn7ey5s1YojtitOx/Yf/8//mv75t9+yzqdE4lAuUgDqOIKP5k+J6nPel5IVlBOmink7PrspF2fnrTZ4cDKR0dWAJjsdnm9KOSMTUxaqwOborzNLsxZdbRqB8eHtrW3a3nMTo/WrDc8IV36uN2xRq9nRydD22r2bKsztP0Tsxa6XaD6gIIL4Yxy0UpVzDpW3L5HSQU8AtuNhrX3j22sMmKLs/P24ksv2c/+3C/Y6XNLNiiOqGNMBVa3bqKYmidMiOPudxnlRwLOmCXxSjQOUdpd5XJJzIhZmaSj7+uaB3p4kvl5wPljL2BwnorfG11Gn8nzrmecGyHMw08KAEq5AM07qkDihRb3mWShIoTi3E4okuzoYhHg+FxRVK4Rd/D52pxV1riJrFc0F0kvX//FQmiGKRNnqLqaEefB4lFyqeKCijRMHjjri9cXMB7mRW8WIyTUZnXuonMP0IhbBcoeYgPOeiXLnuz5vA298TItMc3KicZM8Abqos+BYz6KX3f2jqr6SN4k2tPq9Gx1dZMzna0mFGmVIOL1WATFuVUssehDkIekx0EmKV2RUCO2e8dxSDEhrCtRYpPP6kBQM1kSF0SyqmxfvKmREs4tKb3HWU1qvXc6BTBRGO5Zlx620XVX0VnPKMRs8Ex8nMDvGHd8FD5DDMufFeIgEkMkv5/97M/YzRs3mJjz85CZAoaI1gsKJJtr6/Ynf/TH9BTFM0ehbGd33w7Aiun0rIuzArRC7BHvdDK3ctCXdNX935Jkg3H6cXz3kf9KgJ5UK7Nzy4+1zRNg6X9J+w7pS8ZrPfZvP6FL+linThlmAtw8psaazQJQfmcynpWCzkJhSPViJYIn9vzTT9tv/eav28sv32QBE3sq4hmo7OwYZwo8AljONPJOGN6LBdSYIU6eN/ZGWpSR4md6X7K0/Oh+My/wufSoqCEXe/PNN23VXQhQAG8cYlwqb6cWTrHbibwD+WsSd7BPsLncaoufgh1U7yZGLp3UHGTtguuNnJfdO+7fWOdRXfNCSihtO5sJeRr3UOxXCu5A6RV6G13Gpdm5WZudmWHhLTpcaug4GCYry/cTg4hACvQbIPqjghG5iD46F4pBanuK/+gKzvTX1TnLXz7zj/OJrBN61kNcrmxPPnWdjEKCTqfEKx48TgON88ODRVpryhzvOqOy1k3BshCIzYr54JpFqw1hVBXusXYlQFRSD8yvHyCBTZfEu1hiQwCeorwKyOM5h8q1mBoooGksAT+brGGOp7jPuY984H5D8BTxBTo0KNyqeAtxzKDdQpk3hK/C2zlYJcHoEFBJalHJhwgRVi8iR3z6b7/0y0M4UkCTB3XK1tGBdZoNG6La4KBTgSda4h8TtHxeKebPFaCxaPQhkzjH6k5UeLw6FRvdTVRjuxIQJJLuqgTt7u/Z6uo6F8ypJVA0xxmk+R6hcOugE21fgEy2qNHN6Gp2Ep5vqHaC9hqgU9Vn5/Vzs4q+BupavkDylH9+zV8kSUdUqocKAjHhhb8CdDaOUYHvW+MIrXKf48xg6iQu+a2dm5+055571ubmZ0lrihkqPUNJ0qvLKdpZDC7jTyzorc1NepHh/enT5qAzfDSRgFBkCKCzUhG1FB6cHXgrQe1W/p0BOvEnFL3Qjbt1+5Yd7O+LqluU+iz9e9D9Q2JVll0KQedY3UbxOgBdnnCimowZCwAjiDVAsRHgkuptoHOx6wsxJiWPGKAP+fxI3vCcRBkQLYMpjBckWPFD5yyHzlmZnkzoplKBtga/Tb8+fE6o+eI+uOEtaLdjY3V+j2h+XfoYbe1sMpBSARcUWsqVYkZrwIoeDc8HfdvZ27PtnV2KPOAgqdbHrDZWtxa6O/R8UwW/0+3Z6PiknTl73nLFgt25e4/2Ku02qvyiWWO2iJ1wLzRzQJydfCSaOiwwK82DzDM+mLMgyFF4xj21UGA4e05KbRtbW5wXAT1itDrKTjSKArSucNp8rMWYSRTKQFtMUZZzaJ51RCKsyqXXh5C4Ov0P16xRcFCdoIyNtZsq+2FdY6YGHTtWpgt6V6mwdalOjYr0zZde4BwU1gxo1pj9RGKIpJmUZ9JaNJPHs4zeaVLLpWXLAPOP6mTj3oGi0jqGwl7HDg8O7cHdB3b3g7u2vrrBLig6EWNj4wTs589fsPlTp8g6GB2vs3iBeWPM6v7P/+YP7d/9uz+1w6Mu3xcrkgwGYe8EdDKPctDL+zAYWG1odna8Zs8szNq5cslqzSMbOWpYqdO1Qv/EkN5j/aKwAbZEsVyyU0uLViiP2Mbejq1tbdoQ4mCjNevmBtYC3QVCPkOz48HQDvsDawxz1i1VLV8ft+rkpFXH61bE866WrFRTNwWzoySDoNKPYsv+vm08WrHOUdMqxRF7/sYN+7lf+AVbOH3aBoiXiQiNaLaFksTfdN8T/lNmFsdnm3xhaUxCis8ASJEoZsEmOp5hcxLfR8ViV5UkNZQURBTPXDk1EgY/fCUtr8OanVJ0LdkpTccUEKvZCQ0qptu+hA2ImC8uOMRtpmIC5yuxlrlvgqGjfRgzkqG2GvkPvhcxEQBL54yE6zgDmwHIivFisiC2grofRRrEtfCsVJlAnX8qhVerlivKQkEFKO+4Ok1ZHs1IHNBxcDVkrlGd6Qndy2fEHku2eG91XksASH/HPqDtB/iL7KZi7lqVb+m4FUi/WlnbsOXldWsedyxHXQWZiYOJwnEPWEIAREEsw2eyCJ5DsdYBp+auBvR+Dq0Fgk7EA4qGRJiSei/ZM+LscYHjvVkcHZH+gUoVWbsdgc0YmcFssdR+QyFdCXkEuwB4USyITDFwEzshtHpyiw2EIrcX+MTNl+yTn7hp42N1dXhcnRrFMySwYCrdu3vX/q+vfd0ePXzIZ33UOPaZToDOrnUGQyqdU8GWYnOP//oI6IzviGZKkhR+TC7n61DfGvfwJ3UskwxG9yZa9/HlaE6GhYcy+Gxd48NXnkJ4ofj03/3v4SWd/cEoPkWXn3RlLE0mhsjdTuz5Z56x3/ntL9orn7zJa5UQpp870Arwt9KRGs0O5agBXqJfg8Na9ddIqtUhkn+0WG/8pKFv9TyABAAAIABJREFUEKAtuWgp1zLv8duBNYMc4s033rCV1TUyvZpHR7a/f8CuEuiqC/OnOB405Ayorh3vEaBTbg/RpNCbxYiDahL+If16hEedrcgfVHIaMSHJxTPNJX2/ElYBG+kyYL+j4IYCJopKszOzNgOfenhQZ1RU9fpiEPoVslfF/U2aJvY0imuwgFJOjWItzk+ypxi7oZ8ioivOHtBrkTcmzBBqSUiwTTFeY2nIT5966rpdgTheSTP0jAR+01RH0m5KqLVxj9yuKRs3ww4rWCahTps0sHhoyH4Ea1NUWlf99vyIDDqyDCVsFaxLJBQ4w9CBJPB0PROJ6WEWXZtNIUQjRhwT8LgY9lIhQETgj+8JWrKLJ+J6kJfSHgbdT58RVdHYRxj8TCXIJgWYd0gCbQphXoSL00lgPxitseW5pfH1L//OLwMyEXQWcifWauxbp3nEzQrgxcURoNNptYFoFZ8ytIegujpADf5z8v38Xo5k6xAP0Oa0BWfd+q2UKERsDPwcfBFX19b4wRcWZ22aPn4AfNrgKhoK/UMiv9WCKADEAdBFwveIVgt/TCmkgtqphASBJMSE8kMkOn12VFigzoVYUrTZBXbU3cX/SehCrXfuBGs2YcB6bIcNAKiBtTvU+2ByGhW8yNVCLGJ8YsyuXL1ip5cWCei0YHV/k6AGE1fOOung5zylgzuIxUDwB4sLfnoEiCWnh7KrpWQt1GtBd1tdXeU9AtiU+E6ZYA0VNdiGIDkAAFtbX7MGRIp8VlaiGQDl3o4P4AlfzNEaefSgtyKZwGLGAQ4fPqkfuwk4KLQ0AUbg9BlF0qFFBcNG46ydD2k/flqJ4h2zV6RwuKgQ3lfUAHUZIA2NgIPOLYalS4USqbYAkpg/ZVLoc2CkvNiQSrmgBWNGllTpdo9dMggrHTelfJrD/RwpcjZzDxTiQtGmZmetPjHJKjRk7g+bUqLDLCNxUD5nk5PTlisW7eHymm3t7Mo2B9V1VP17ENwRlZGqmxisTwzaXdl54NYAXHtStFUXWOBTojsDm5qasum5GV7b/Xv3OAg+Wqva5PikjddHST+igJgnw4GX8IqS48caF13Ed6JoPB6u2bnwTgwqb6zouzAHa19+UCBIYnNiDWPNQiAG6wuAl9W5E/niQfQI6pWjo1V7+umn7NOvvmIXL563Ygnvr+4OKqGDvnwJIU7FeqdbUChJwnyUAw3sTCS7TvFlJwhiO7hP/RMqPT+4/8A+uHPXNtbW5Z/V7XMO+oUXbtiTTz1Fv1rSDGFgXyxSkfir/+fX7d/84R/Z9s4B7weKD1mvztiz6q4pfCIRGs0XbKKQt/OTY/bE9ITNDwc20jiwkeOGVfoDWqkgEcXjKFhR8zH1UVs6f85ypaKt7m7ZMvY3ukyQfa+WrVirWr5ctnYhbyeIA6WynUBsolyzYn3MRkDzrozYoDi0nvWtZydWgn8dCwkyAgbQOen27GB7x/Y2d0jvu3Tliv2zX/olW0KBJAco7PM1PDj0GzRxHoy4n5lOD9WcmYCBViqFUx3IYYqNWTmfn/TnldC8M9V0AREV+vhaLBTF60bxT/FWZ0B6XsQBqaowilHq1ClZPHGBEFHL5WOsUYuwdkHFOJmtdEoZk8iw5HAF5YjlkYAoGQyqn4Ctuv2pBxyFl7pdt3/Sfk8pbCikqLCYiHB5lxOfKTybaTPjaomMFQnu13lBehZnI9ERVIzl9eM1PNlS0pcgA/d4i1EFp9UjufAHLvCJmA+NAD0Hdo0p4AaqmReWcP72+ra2tskYB99kjKCgWEkbLyipj5Qon9xrd5noSLxPCvDhWypvV1nW8N995kn0Xq0n2SgoUaQfYsaaImYACTrBDCrLHiChxrn3XXQ7aZPDro1EQlAAU3HTi+4BmjwRTWKinnjSEQjqpboMKfsLxa5LFy/Yp1/9lJ1dOs2RDaxvsG6QXMOf8ftvfY/CffcQr9u4bzn36WzYwVHTGq02dQIAPNHldCybzlL5PgwgyoQ6aFUfgnjps8/8A5dDFuypW/wYsk06mB+6L1GXjJdLQG7m9f5e0Jn5wY+ATgVGzRU7qHPhILWh+FC0j1joJNIniME599KN5+13v/RFe+mlG7zX0SlnsQF5rnf/mavGzfMiUIhqKXGHaJ1bSmQAiqi68Kl1BexYK/5akS+KUutB1AvtOmfzzC1Ar330cJmfE88fysXYv5MT09TBwNgOBROducE15nR8dr74fpFZe1ctm7ArmUzxvD8zATrPuT2hjlM/OpVxX0I1O3Q2NFsoMSHETcRo5B4AnQTJGTo+60BU3E3HhfDe3MeM9/o3gM5ERMjFANUp1cy0VOIxfqaYjRwq6O4U/fHPyBybLKocAfD160/QwzwFnS5O5LdN55yKV9GhzlJtYy8ls5hOGSaN2D9nwvJhrBQ4yxYpgjXCawxbSNe+oDAf7gPzYBeVo13J40ye8MgU/vAyGs4p3jt1WfHVKMDyev3MjWsnpRYx262oUEAg1zTJxUXrZWErY8GiBp9umN5Zo4zxS8UYfTbtythU2pu5r/zeF4boM0GsPT/ssdPZbaWgM6VYxA/GwvYjy+mmISYUlB28VXJj/MCTqhoqj7pcVbujsuCXTBVaVTjYSUkqUOAht20dCq3Nps3MTdv8wjw7bXEDUBFC0ohNAH+jdgvgBgs6b72otGKmg++t+RQemh70aVCLfz3pstOLuYBSCYeJDGq1CB3seDWTSX/SF0+9AfHeu/sNOzho2XFzaBg3Qu6jirELAmcFJ4rwVqva0tklqo4iqeDDcxqZZmqkEPuRTucIfCMH7Eiic4nASMsUgtOi5qbwc7AEgJDQCPw9qwRRK6sricw1bVgAzkZHOW9VhdorPB67EMA5YrWd1IbBgAHy8PCI1yghIcwKqvtK422oYNWq3ECgiNCDrdOyVus4kSdXsqhsiSQmB5yyshBtActDCZnufSSWrG9E8HSPINof0CoFYBJCSPicogPjmqCYC2loqppVazY9OW2TExME7RiCP26AZnBsjeaxHR8dWRND1pDRR2LUFo8eM8HwT0RSBbNzVJ6bEKIxs9GJcXak0HlqwEKi12FiOD41we4ZAsLO/rZ1AGyqNavWxzlfzC5p41jdOXbxdO4dNY9535GEqQIn/1l093msUEUWvDVVbUEnlxqjKmMoREF1Fa8BdV5Q2EYrkDOftenJcc5xM4nGG0Z1103pVUdltHYpcZ9jEMTl3gZ1HcmZ5mioSiMKIFRJ3dqAqrKYF6edDmZ+QbHWesTzxZ5m57vT4j1HQQLfg3nOT3/6VVYla6MVWSAQkPS4N9GNwDwjunTZbkfM08l3OG95zJC5GEpSyUXBgLTuvPxtl1eZ5MGvdXN9mwc96KWffOVTfG441mE9hIIVnt3r33nj/2HsPXgsS7MjsfO8zZfeVJZvU13tffe0Wc70DGdFUqSWWBKa0Yqiw5KQiF1gAVEisVho/4ykFWQgQMslQYrUuJ7h9LSZ7p625U1mVXrz8nkrRcQ5971qYgEVmVPVVWneu/e733fiRJwI+x//p//Zbty6y/uEZ1pNLW9G8dBz6aab6gDkzRUrtj5TtfVywdZzaZuHgVf9yHLNJucp8wlIHxsavTgQZmolWz971tLFvN3b37ON/T3r57JWW1ux2bUVqy4ukM3s57PWGY9pKNQGkwYjtkyG7GtvPLT2sGPdcd/y5YKhuQWpETuNnjOGUm7Q7lvruGk7Wzs2v7Bo3/6VX7WLDz9CdgivBcySCnOAzb6yFzkHh/XnGb6MKVCMELN2cW3cJIZrw9lxFjKeTUkg6eY26tAKJDH/mQZe+vdocPLc8G623FtVZAXzEI2oYB8hF8JHMN54H6q9dJ8U7aPRgzCv46yMxzUlDVI3KYsZ6Dhm8XpYaDD2QgA2bPZD6SHULmDMyCDM4PbQhJMD4DTrGgY+lAb7dVEzZfIe5cCpeVGeqy6BouOmfx7HFLp67yqmfcYtAVJ+DvNrnazy5hBdXqfBJpMdZICiQk73QM0DMQ2sGXlRMCoxtt29Q0r7cRZjBAVGcSzmaHKXtWF/RIUBX5+bHsmoQi7GZD1HMpZiA9rZUDFUYXzijEm8Jr5mXWt14lGdSmYM0AmWXEWF7kMwAZwRpYHThIHmfJmvlWlgo0rFga6XLWocuGQ7mC4Hnawv4BzdatmptVX7+i+9aQ+dO5+8J9Qdx0eH9v5779lPfvxjjqTgtdD0iA3sDmX0jXbHjltta/cHnuOLPV/3JVmL0UhwnMjzUhXvg5Dzq+CSNaQvgq986uTthuR10qhIEFp0/qfxqquQ1MiNCzX1zb/6muI1JNhz+pvp9YWZlV6TM40OOPXlmukkkCeQ6ZM4eOn55+xP/us/tpdeep6ZwOQZMAuN8yOlWmPC4visuu9PSg6QbFsMn9ZKqDfkbCppN0GAF63B8EV5zoKbnxPyVr3R8LaAzPHdn71rd27fpfcCngNktOL5QuYlRnbKlRkpD5zlxIWVS7sTLn7/A/8n2b7Rmpm6htF8CbYvGj+CEZNmNt9HYorjzT2X5AOo4BlSvIeSBXCdZudmbWlpifF5anhNZjoD9Ou64Ll2wocziJLPJx4WvFGqKfCLtY83TLULaF6djU+6mit9IGn8+VgILjsUazASunRJRl4axnFA5Wsv9uEH751z3FhPUw2cYEXxNdrzNfvImddgd33lBxCV2sVZQG/KsJkYzdmIxEoaYEps4L6IWU7us244NPVER6M7FC9xFvK8cdDI5i8NhnA9pUyj87+PmAhYeg2ZGDv5z/PnTc9dAFOdoVSwJI2O2Goe3CN4rRwgp/7bf/lfjNH9hELNBl1GpQy6TUPVI83zVPg8L1KES/ujRBo7wJjPiUAO6FRySABYxHpxQOjpxa6XC0mnyv3mvLTVzdNAd4o08Pb2jtXrxzYzW7O1U+s8SFhsj0wUPwdkcZDhYgHIyEUUpS+KaBoJJNSwS8AY1Bya9hFB58hNlAA6cU5FLIw2DkmtppnKpCDyi4+D9ugQ5jTQSovppLu7d15CJot5SEjpcmB/iiVbXFywhaUFzxObuPGFkUPIWqfnhQD4CDq3t+UyOxppdpJM5xTonGI6wfzBMGdzc5MGHwChkoKVrFQBMwhH2SLZTiwoFEhg/wQ6x7Z/cEBjJzwMjBKBmRCzLfOSb85gnhKd5SyltJhPODraZw4ZWE/O3tHUQeuCUj+ffaFUa2q+AEs6rPElP5hIighIfUwZHU28XwDNWnXGZmZglz1nc5RNzlq1UrVSAbK1rGVTKI6VGQnGC9JhfKCh0QETyyIV608gz+lHNTBQyIPBxXrrpzSHiZnofNbag66dtJv8HV9GhiwjCUy717ZOt2njdMZqcwu2dOo0I1I279/nHFGtChlnCSaQBL+HR0fU2ONew+4fmwPzRMcpzWViVq/ft1bj2NrNhrVbbeuTNVDQObqOeOHomGJofDyEoiFjp1ZXeSAEG4n3FxmfkpyDBUvzntDkAC/InZ595+BBGQHB2nTVwWVnrN+buP35zILiZzyfy93eKImmhK5HFh1NEGyaAC3nz5+111571Z54/BIProhbooEQjUTk0kuAwoNGhTc3N7hVevg6XY2dbVLh6ocMZC4+m9NpKebm6PDYjvaPmGV6av2MXbyo2Q8wU+io4h5idOTK1Wv27//iP9gnn33uTL0acQBnjAuC5TiYvjTygAFwR5xrna/M2CqaIe2WlRrHVoW0tnliuXbbijiIcAjQKECqMOyN5XLe1s6sW7ZUtK2DA9s+PsJf2uK5MzZ/+pSV5+YsW61YL5Ox3cNDu377th2cSJLVB6OGtTDq0UAoVy7Y8pk1W7twxmaWMHOMTrFYKnRW0+hf9EZ2fFC3cqVmX3v9DTsHt8eM5nLCRTrmCiXtU3lDV9Iwb/CoHK4dP/Q4++KOepNiX/lrXN+ckUZWptg0NBkUU+IlvmdIRsd2WpZL1YrXslEATBfieu0yeItiQpJNxeyIkVVzJV5jyIu0T+G95WRABtDkjcA42KfBcMiyQs6LV8/8R3es5muJcHHvHgcQF5gWGxss5wRgu7LGCw2pPyTpY5HlzSK9JhV5OgM9i5MNLemM4CrPy8VCQPESOsP1/JCZhbsqn30UyXJZZxvAv7dY634SCA/nX+Ujw204R6damN/AdVWRRsp45ngLWYGUddEUxlnNBS+pPq5Nt93WfYApX2TbkemMuW41JshQ0USOBYV+jy41pwOwbyuQVvnKOo+i2J4w71BPRAi7gIjArzJDk0b6f5QxjJ5/yPkmZktRmOLq4bydq83Ym6+/bo9cvMi9CHsYJIm3btywH/3oh/bZZ5+xOUKjQBQeI2NTEw3OVrdnzU6PjU58oPmpWUQGhv2DX2qIBejkDX/wc6ZUakKtU5J4ili+AhC9saj63NnF+Lx/ADqn1mvCHGDJ+bCVFuB//PU4CEg+IVGVaUOYgqOTl04CUWwKGjS8C2A6syn72isv2x/90R/Yyy8+z4Yb/h2zg9wHbETVBhpo2Kf4/V1OriijSYNKxHHMtiU0JsFksFZS0ameiUZ57FdSSsghPRruwU4SdL7znt26eYv1F14PmtFo7oIxnJ1bsJlaLSaLH1D3BQh17zG/sq5ECjNC3reJu3LsW2za8nYApMe0JP7Co1P8HmvvnMRKxV6MfQCGVyHNxCdB2YWUAiqF3OWa4MrvHQmFeJUcjeqTARW+EPgkqPd8TzYYiAVEEjFODq/Q91OMMIUhZzQow3/Ae3L0injo4YvMMEeNGD9D4FO/pvf2ZIWGO7EvPJmXeqPRGydJ0zAAtjN8AfoTQyFvjOjaRyNf9ykYyqhTogEXZ1f4d+h7hqGa5nA1JqVZUua7u6lSEqNFhjmUQN40Idh3UMqmhf5bjVI0RgF2fdTAwXCAyzjfNMoQxpbxZE4/nXEVdS5x/f3pv/xnY8wu4mPU7VincczYlNR4gFTLyTB5svCUkaY3IJQL5IxDlQPaLnfj3A/YRA77ymRAZ5xeYHSkotscmUlYdCphYrpMOYBYFJBiwiwHxXipUrGV1TWrlGfYYWX4d29E0IDuLg5Bjny7y5t08Lg5U7OcSQgyXpvmOKmrxixHH06IIysWMQOJr1WkQnR5yQ6FGQq6YG6TzoJ9jBiGHp1Kj45gSwxGQB0CMo4+jwkZH1lCusEW+fd4WNElgtxTN1a2zSycOU8pmRbnOd2lFQUCFsnGxgYZLXwuYjHALqGrR3aUDqwAQJLXFgtFFvqQ1wJ0AaTGnCgKQABObHxgPPH3eLjbXbgQgq0wOzxAF3uXsgoATcx0UsoKMFQuUyLJTMs8JLZ9ArqtrXtsGKCYiO4hFi3mGNtdACTsMTo+E+LeH+7IUyNbkQQtewQAJMPZjJVLAPAFW1xYYCAwfsecHhhXOJMCzMJMAxEIAJ9gA9FVBDuMIkemJnhgBMLULdMcJyWnyHjFvUVnH9lumK0ZZd2+fmTDNESgI0oY+9g4WfNA6uAHGlwK0RErFCyFTuZwTBt8xutwlg8FmVl/0LV6o87Z0hpCoZdXbH5xwbodOJj12LGbn52zUi5r/VbDdu5v2MnxgbVOjnnIoljpdVqUBqOgQWFahv31cGwnxydWyhdtbn6e7w/yWhyslD9iE+LBDaAli3VKa9mp9tgKFjFYi4j1wTVB9wzzqhg+l0so7nfec/6UQRfzEyiCYoA+Cl05wJ2cwCYeWbZidJRp94o9/cxTlGtzFyFL5syQJrI5J0yHYo8IUi0zcjbYPdXCNAXvqY/DTbmAPKQ8CoSFKO5rD/NzHboH4j2hu0j3VeRmwT2OLtH79sWVK3b//pYMDMg0aGZkfnaeodh433SdQxNgPLYizIEKJStDvre7Y4OtTSs1G1Zotyzf7VoeEl3Mn0O67SPkeM7y+ZQtrixbvlK2o2bTDjsdKy0u2Mr581ZZXjQr5m2IQzibt/tb23bj9i1rd9sswtkhHfVtmBpYBrOcc1WbW1m0xYunrbQ6byk44NJ1G4y50cHW+mNrn3SsVpu3J596xlbWTnH2Ljq1oWjRES2QhL1FTIDnI3rxlxxMjm+wh/KaOggLBh9FCST9YJWxF8qZFGy5zgneG7payz1PmaCe6RkCnETKM2FACIdTaERh9lzFI/47Glf4PcAb9xSomhwQ6ueq+pRUSDlsAToDFOJ7SporoCeQokM3YRu+UqQmoMflesnnJ7NPIRX2SAEXMbEocjfI+N56Pv1nBcMWeZ4ONL2ckmKEkSUTZkzvR+81Ab9kgCUvE0GKM5vR7vxWcf1wD2AuhzMgQCmL73SWDt67ewdiapjnhuukaDHsHygSu5jb76A5JgkQXgfuMSOMOPfq0q6pWCSBOMIpFqkhr5X/wQRzEogRdGLtwExETCfdJR3ATM/hQjKJGoDstq8vFF1is7xLnxCBcfWdAcG/+19JZuvCxKm/w+tuNhu89i8895w98+STZFuwL7QaJ/bOT//efvz22zT2wz6EMRDcG6hTOjBBZHNubK1eXy62iEfCfu2zYqqpJmoLhzsPzHwmAHhC3TvYUBa7CFGf0/czmEDD5d/xzPNv/Oep3lFBSWDFRl4YjOjPqvu8IfgA6PRKP35LalX/gzNBwR46QZ0wJlKWTP9czUSHWogO9YiWymU5qvEHf/C79uILz1mxgLgMAHbfR/y+hzs03hu+VI3+kEZOMZgszJWvyX/3iBQpAx6gepNrqqijMPAScCJO9wQDfB18Bj547327fv0Gnz/GZXA0aURPgYXFJRrd8Tx2Gb8MunRuB45X33UC6GNfihm8gOxS+E32GuVfxpw3aBqB0ZiV5FPHuUCfPfTfY+Yc+3qY1aA+hbx2YQEECjJRtTeStOH3kVsqmWPO32OUCr97YkQ0lDzOka+UwFMKBr4GxEglDUXNGgb4kxrFRQ8QbKXhjp+38xfOToFOb9D5Yp4AKddfOqCMZ4JstvMPvE68NhPzpVAlTj9DWrtqvsaZEI1YkizRgIymqcdo4Qyk8R7qFb8n0QiVgRDUJQKEEW8lJY3uvXpIcmKf9HeEz4Kt11yosJkykCOndezznTKGUqa2XHon1zh8EvB8qG4O4YL0NKq9As6LrFM9nfqzf/U7PE4AOofdtnUaRzZA0TIC6ESnIUhsXTKBTaeI02lrtTH7dswLAKZLshvk7hWsXKgqwJsvVsVNLHh1c1E0xjyNsj8FOp1h9UFvZRXLkRYM2+7enuUKRVtdO2Xl8iyLcUhQIKXFgwoQIxdpzXs6ic+/Q0dbzM20EQVenxY8O18c1O3SNQtMQz4P2ZXyO3nwu4FJMqhMN1x1GlRAoOAbWP1YTGezhYIcciVFkpDdLFcpZUVXOAo2HNiMHHFTG5pdOPCJuUYASWZtuuV8mAlhYdy+fZuHFsEjTIAor5U8DeYP4XwbjororIHprNfrHhA7yd9E8cfolBJiRmBWkeFCRKYnNhmEFu/t7bHDhXuMgkyAUwBPWZ7oKGpxQgp5dHRoB/u7ZPFwDfGacI9QiDZbmOvTRq75B5/Fc/ZKkgLv0HjxiE0AoAMySqy39dVVO3PmtJ1eRzOiRMYMvzAniLgQ3A/IntOpnFUqyAXN2fHRCecDcR/YIBliY+PK50OIjj27P2DxUPTiAQV7gQIaVtU0ZJED5jgDSSPYIwC2kaVhtsLlpkIPS7E/gDS3b60eJLiQTbXY6afUZ9yzcWoo8JlL0/BlCcB5psprDtmngqIXLJ9KW6/VsMbBntX3di096tlMKWuLaFhksnZydEjGAPdicWHRajOzdnLcsGtXrnFmL5srWL4EJ9+sOmxkosAa+mHIQQhkNxWsUK5YOpvnNWg0W3bSaEpZ4PNiaAZhHYCxx/1H1xJyUha0XryzGxeKiMScQQ7CAK0AnHj+sFbxeSsrS/bG66/xgEBGZQEWtyQzPQTCCwP+N56TpNOnDZkbpBcHsbkTzNAxUgUArmmSfdVX04PMQgsRRw1mqIL1pk04OohjZQ0iygRzvcpN1OwEni1c6xKMqtJZXgM0dTBHywgUMHlgzeEOt7tjve0tKzQblu91+ZED6ATYrTet13FZedosX8xYpVazPLIyAehhAgaX3dVVS1dKBs3AAGYKyOdsSI6dymJWFuxxnYW75ZFRkrZRIWP5Wslmzq1adm3O0tyvdWAgiS7dRX4Fmo9w8l22ixcftllvTlBxQtOmSXYZ9lKGp3NeXA1GModBT05zGX4iqdAPBk5W72qoSZpPuWgYhQUr7QUHD3gHoNM5lfjWlHlOzZ5EAUF5Ll+fy7L8AJ8UWxPaJALgdV5PXGyjiE5GQpyRjAItgJhYxTgjdJ2SrntSnDsoSRhgZ/td9iR7fZ11cb5MF1IqIgDOBL6pQGBzSN9XHXhJ9qaz7OK1Q3ZIJogZzjCW83vq0mJVRuFVIPUAZqfCnRDqBgEIB3w+r0vDPhjDwRANa3k4soOjYz4n2FPZcMVMZybLf8OoRrvZIbPPmVvPxUMhBMMzyWvlxhsFa+Ku6VUU5zppsOYNLFZa0c0HQStTIbloO+jMKp4Hn8eZKa5FyM2kZ4+sZXb5oXZhIeFdepUSD0jJ+K0cZ7DhwL3NeUcvd6JBATnbKuKInn3azp856y7vZdu8c9v+6i//0j744H1r1BFfAHG8TKtGg5F1AD7AWqdS1kC91WxZB3sPCu5kjjnwjhoIumZiOcM8JGS+ApJTLGOg1WigOOuSSIi9polnZvr3hFiOGfEppieaKTSaclWBcGkg1vjd/87HiQiOnWnUs6A9VrF1k6Y0mgq4d/FzWCWy+TCiWyn+G+qncjFvr77ykv3e7/6OPX75EqPCsNFzXMAd7Omb52+GkVBk1QRwBJTCLRtSbRkATXPBBMBsuIRBWbDGwYgpAiqer7gMBAluLkPQ+f7P6TGA8xAKMbCc+J7ImAXJQtBJRoutAPcxUQpAMJFxf6PpFo2DeA9fVWjE/sWLHgoz7mPZ0I0zAAAgAElEQVQBOv33KTYu9joqN/rwT0GT1ps0Yzlrzy8scJSHDttueMV4LI/zEABCA3gCOvFnEjwex6U1KGm9GmZRnzgR5c8x1RQ+Sygiy0GnGwnhTELz4fSZdUpsUdPSwZiGcjL+CpYz6d7ETuFnF5twSWqFm4QlrUUnpPgs+RcGq8kzVn8pYAczShEIGkfC61DtT/m/z+Qnxj9sZEaDQOccvp5jLuHwnjQcJz9b9ZJm8wMHxd7Hs8EHwrGnRyMhgDQl0x6BQ/+MqYaERhJ1nkohxEGtxIRJNH/MWbsyYbqB9K//9PfHkNtAstbvNGkkBNAJllOxIVp8sUnxMCTzkbZOt2f7e/sEnSjawXbpkB2z+KxWaoyq4AEYRj++GUYkCYAVLYOp8WFYBItCLXh9xGaAUxjAARJbFMdrp87wIDs6bhDkcSiWwarSJoup0psOgyG8bsobOIwd+nQcQJIj0ryCDwEGolNWqZYsXwB4lUCXIl3O7bhxALvGbsE/BTrxbU7qTTs4rFuvN7JSaUbmPMWKM5tiAXEwMuSB1xRADHJYzUjyWnr3JgoYgMgopPD1AHooqgBc4FAK0EkX2XKJ8loUcXjYyLDCRAeANC8pbLjXYoYEv2LWE7/TGbFcFoiE+ytmFfs9azSbbrOM6IlDa7bbLnEC+1qkCyyYHgCmeKBpLIJQehT53bbVT+p0OkOhqCDytGZwO8g2DSvtyKlTZ4bMRziAudyBTsIEIUYJ5trqsp09c9pqMzOc5ei0WywcIsuPZj1sqqcYdYKQ8pWVNZutzXMDUNSH3GnlMCmjI3woP9NskDLrYdPkykzZMDMkyDREd6DBAnkgx4iQFwrwKmZPLM+AmZztTk9fz1lWbDgpyxeRJ5WzUjVvM3MzVqwUAFH5PKDz3jg5tuPDQ4IJbmHY4Dttyw37VkqZzZXytjZbsYXarA3BcLXblDnP1+atUCgzFuT2rQ27e2eTTG51bp4SXxSByAPb3d+jXBamS6Vy1YrlMk1swD4VYAaQVuA73HZv3Lxph0cn/PxwgMaeRIfXLBwpu5q/csApWYUODHYrU+MECET3LjIW4XoMx93VlWV76cUX7PSpNR5gYfREtsnnNfE9AZY5F9pTl5UflPjKzTjsxPF36MSic4z7gYYEvo5MzcAZTdquhzmSCm2GNMdslwaJtZf5HCy+P3YAGFIhDBvfl9EsJw3OaaEoQnTPTKlimf7Qsrj3x8fW3dmx4fGhpRFXNOhZBgAZUsNm24adPo19cN0K5bxVajOWyuc4ownQOS4VLFUu2zCXVfODz4yKG0k3wTx3+czkCjkr1so2KqSsmx5YulKwmfOrVjizZFk+ozJVy1nGcsM0uimW6pstLa3a2qnTVi7P8EAmY03XWu0l+m+wVmLDkfQ8zWxOs33RFY7uq54HdVXjecesClllOttqX0667pGHGEW8GxUJ7MYssWeVJfuH1tw0O8nDPP5di1LF+RSTptc9KXrp9u1xUgHWAgSFw+70fBe7y1CiRH4xDOG8+Ji0XP3oTyKgdD1CrqwCIzrHMlxCgURg7/I4NeV8phJnU9Q63mhVYeCd5QdM76afQ801J/OynlkXZJTKau1zjEIJKlFDggJ82pQp7YdCAOcwwBCKqMPjOhtlYGMkT8YcFfZezcF30Wjsu0kQHSrxbI3EhPtaoENtyJCjE+/3J2Y7QwKt9aVXnbjtemGupqhUO1EPhGxNKhoHnWguubRW2aEPymtj1CeBnlOsnubJNZKguVzNy2O94My9cP68Pfn443ZqbUXuv2iaptO2t7tj7777jr3//vt299Yd65y0uDdR2gkn6oFczaGyOWlhrhOgU0wnYrYSKbk7YuJFqFEqvosMdsR7gEpAUe9Fqj4jZnpjEYkp0YiLAAfWHhscbOy41wafoWBOtA+4PEDPLu9TFJ3y8kiK3umHwQtUNjP8FgowOfuKv3XGWYzJRCLKe+3rgvJ+RsWlLZPHM4jcxLTVqmV74YVn7R9/+5u2urLE8xT1G4ApMzuh/sp73QVXdbK+apJyzSf1RhhQTmSYuH7JLC8LcDFMelamWa5JMyT8F0IVp1lEZNs27bNPP7crX1yxg7195ieiKQJFHJrGSyurHFuiupD3BY7HwUxOgc4p74sJIMeVD+A8UZDEHUnGCbjvKjlicg+DRlcji0ZfPp+fgE6AZDSOvamH+wCWc3lpmeMLeI/4O8yqytCm71FEAD9iOQU+BTpZL2ScqPLGklaDnrxgdsGX6jnWGIGM1mIEwk2E3Oke59epU2sEnfA1IEj12fQEqIayJmg7fw5Ehobnhu5vvNdpjBXsbQL9iH083sRnKgk4fU6TFVScGVAWlsoaMSGzqK+dPj/xM9Vg9YipKTfaaDYkuGbKNTjcbuMZo5TZx2PoheP+KaFICN+B6TMuAGlgEWX54XpjTE4EwvT7jmYcd+SpZm/q3/x3vz+m+/toQGktPiAtBRDlrXX2MXGiddAJluP+1o7t7uwTKM3OzhHksCtoRtBSgXtioSgGxUEgUTUuqHdSsPcVUBgVwHphoTOAwFIpdTDleqkHGagaHZWtrR1rdbo2v7BMh1oUwAh/RhYXH2RvnOkCuFiXOmVtsQCqjE3xhYOCtdPRRo+HCYAbH8VC1mZqmG/EQaWDPUxtBKhiY/Ihc98whfxT1sJrO6hzJmZxYZlD4Lk8MvJkpECgic91wwZ1rxR3gusH1se3Cje7gHxRA8t4eCWHBejU0PmNG9dtd2dXkScOOkNeq6gTsJ363vjARnN0dESgCpOD2BQASGG8k3xUKpQwokA8rh+TUWmSDTqxVrulLgmkgJjnnMEsZY36eT1Qmn0lO4zM0IK6jIxGgXQEgeEc10GUCmYpJUUF8CO1j+IZGxRnd2Ij18YS0k3c4WI+5zLaEhlqmkCAvRqPZc8PgA9mhgZSAFAAuFwNvP54zctLK+ws4hrin1CUg5WEpJLzM3jlmO3TKUxGCV8ORhButFixlN3CKMRlgFhbmA0CCKIUBEVMOmMztarV5uesUilasQRH15wVShnLFgFaB9bpAZzWrd2ssxnUhIsuckNHAytmMzZbKtpiuWirlaotlEtWy6RtFgfoYGTH+/s27PZZ6EByfnBwbNs7B7Z/UIcljs3OLdr88prNLeJAyOp+ttsEl4vLK1auVslCi5mFvKsrKfBJk8/8tes3+MyxiVEo8d7hGafxBWTwZC9QsE2CpTk3B0MG5AtyDcJMKEsAiGYA7jX2gtnZms3PzdnS0qI9dulRzkBxD2CTR7I1bBNyztWf2TH04Xj8GQZQEduCdcANbzTi3x8dHPHPs7Wax9jgoASDpo2RBwAk7F6843AA6GSBTdCl7FUUfDL1RmZo1qrlqs1UqpaFy3a9bgd7yP888Q5mQcLEzsBGrbZluj3L97s2RsOm07ZBu2UjzEvDYAqMertHB3HMpTJrtlq13mho9XbLWoh9wawm2M10ynB0o8gHU4kDFGsUBj94VnP5jM0uzVlted6snLFedmSZSt6qZ5etdHrZ8pwfzvIZzadylhtlLN0dodfB/Uq5cNXEPh4AFuAfz5PcZCObSwBpEpo9dfjEKRRYzg+fCK+GnFlB13Crxn4AEK9f4TarOs5t570AxM/G6wC4o9yKzSGfG/XuL521p2b4gjXxY8H7C1EMKl4lurQsmWONebTKtFyJTKO7ynJu1wsHNFBDSZLMRUapHQdvOEB7ERKzSyFsVOyPm534/I6aJ+qSS+ordhmz4Ljf3GSF//g8Mp8zGgRThkScF0RRRnOUqfazOx1q1jXmQn1myqV8UWQoM1nyVmIuPIN4TsB0upMxnpO9vQM7qtf5LGUzYjnxrTACA8UEmFFstCxWoEKSVpINSZoJUV4r0Cm3zukcQRYH3lSeGMrElAubFnHdmc+qc2/iXqsCWsWqF8EEWZK1dbttgs8AnTL/CyCv5z4aIyGpTAyhplh1fA/cr2effdbefOMNNkTh4o4LgbXCtzwY2Pb2ffv5Bx/Ye+++b9ub23ZwsK9mNhpftBZIW284sr3DYztsNKzjUUnq+zkwCibIJZGKlZAkRIojFLMCqWrWSJZJFiPAUzRIfG1yj3XmaBIlollrKRLcQU3UZAKAk+KbxXpIVGNkRbI7Xr9pOarfr0SKO/XfE9bNFRcEwfqlpnbEyOVsZnaGzTpcX0SD1WpVWz+1amdOn6LBYC4L5rDoTuoFKpFkKCZ5bgkGhEWcywUrUCGm8SldQ14pZ9V0JvGDMtvJ/jH9vhLmdqqZFpETqn3UfMdeeOvGTbv65TVmde7u7fL5Rh09iyYxRmrKFao9JIVHIz/8LyYNA/VNta/9/wGdAQgSJ2i/p+onTOJjcK0ZyeQNoWBQsQ+idoY3SDQlsL8gp3NhcTExYNJ4mEAnI2vclRb+KQCbeN7FtLqzrY+qYbVIKu1u8G5ohoZnzHQG0ym20u9JNLuZ7KTZ/bXVFXvs8qOU/sY44D+8Tt70dLA0rWCJzonUjpoPT2TfwX371hMNC81d6zoqmkTzr5HMEOcK1IVQS3F/ddVEADk1R6MhroZfzIsS1LozLf0n/OfF3saHhK9JJ6vuqfKB9QxLmZI8j+4iHk3sGHfRs65GrphOuoKoRzvF7iYyW1/vatKKsear+B/+7A/GlP71+9Y8ObTOybGlaCLkctKQ1ybdMki3hra3d2h37t6zTmdoC4sIVa/JddPBAYpZGGpwps9n4ij7cdCpiyqQCWAEkILZSVUCA0unZcBBppPdCFmzA6xwrrMOiWaWTGK3M7C5uUUrFMtaBFNUM7lJMFSQxXXQ/dfMGtxrcROE6HFgtumwimICUmNgI3TKqjMlfkCpye5Xku2m/ZJeCx4rwe5mzHSMJT2GwytA7srqKc6UAPAwgsBljDA5Cq8wGbOoI0TAhww2F/Moj1DMJUPBfZPF9Q3QCQfOvb1duYQmoBPmPlok+LyQwUL+igcUGwVksmA7Udjw3z1ehPJaZFQi77JUYncNUtyDg0MWDpBUEqiTYRrzocZDg00SmzajCJKNekS2UzEvMpPAgg3pddJF97B3Mh90nYScF0W/5JC0t/eBcoBOyjE9qoYD/uiWuUSDQcNgCXAN6S4GlhfS36plsgXr9cd2dHxCAL2wtGzVao1rhAVuNsuMzSbWBNafzyIFwExjzhVz0Og6QmqKpk2vby2ClD7n/7CJAmijqYJ5U5hFZcFmloo2MwuQUrZsDpsWip+OdftNa/eb1uo2rNVtWWrUYXZujhOVAJspmykXbK5csqVqxRaLRZuDJBsvABs+ZFcnTTvc2bMWuqRdFMaQg46tO0zZKA2QWGWOaKk6Z7PzS8wTTQNkATAi7D2Vtg7iHDodzpoCkOL9dJghOrTDo2PbuHuP6gL82GyuyMINcUaUSGK+kq6xKtJoeFVAwQmQooYK1rWMq9Is7MB84HvgXmIOd35+TtcI0T2UeSPSRrFEYCVp/tRoEcgz6sc3f2y+yFWlxBRNA3bKfRYQ96bZtPpRnVsv5qaxfjQ3hv3GZ8BYh4MNkMwWa5x7GtxzUVgwnkIunthyUdjAEbnAKJ4MZzIRfXDn1i268UajisVrf2zp4dAWymW7cOqULVQrlPLvbd+3rY1N69RPrJTOWCVfstSgb7lMms8eGj7dQZ85xcfNJiXdHPuERB1yW0r283xtuHf1BtjbgeVLBZtbmrfaypylKjkbFMwy1YIVV+esuDZvuTIaYDo8Cpmc5UdZznVmR2lbXly1U6fOMONW8SfI/YVaQvEl2I+n3R4pTXVpWaDGpPB3RjNhltyZj4eZu5+GmQUPQ7ehpymPs0YxA449iDllLjni6AAiOCK70w9VRnvEXv2VOSspJ8CIgy2auJ/GvJ/WKgrlSZA3XjsPzGANHyiIg916kFlN5IVoEPhMzPT3YBFCF1vEs2ivCvkVzjYpWvT+8Isy1WA6ySyn7eDgyO7c3eC5eubsGZqNCMRrPhGNQTyDy8vLVKuguYi5ZjyneK5wJqAYiMKRM0RJ1AdM+DBLqGIDZmaY0+e157mnqZ2JdMyjcRiBNbSd3X07Oq7zdXPuP19kgwl/B4DKXF+XxVFeS7CkczocknVNoAfxZnVc9wcamm7qxxEGFTZReLGfztltD4lHTqczUWQBPeCeP4MGZUMBaOz7PtKB5TNxMFXuX7jrE/OFN4QXhjhT0cyFAgySSaggvvud79o3v/lNj1TzeAjKBrGeBbBxdn/+yed2+8Yd29y8x9nWbBp+Cmbd/tDqzabd29mz/aNjZkKjicmoIY+KUTMuZJy6M3he8GwxQzKj+gnPBgA4nlM1jD130mMaQjbKu+vjVMGMqumhEaqkQeEMOK++s5bx3Gr2cMKwJQW8P5Px+aFKY+OPzayYjRYzz4gN3gc1LNngTKXogYEPyCXxO1UJebGdUHjhY2F+1spY78W8j2ooOxdfg+dAtg1obkhuC3YUtR/+DWcQGgVUe+VzbAJgNTEHeCqnE98kJIc+UKdn1gGcpNd+7Vj7R8Eu6WMU6oe7hzQSunt3k6aQaMzkCyWrzMxYdaZG1pO9MB9BQl2re+5PoRf//xB0TlQPCVqf+sOEifIX4w3dBwCpq0KUE6mc9GmmE+s+ZhBxLgLYERc4CNRsPQBV5KzjReOZA+iMmU4RXTQL8j2XDRJ/hsly+iw+XgHPA7rXuqFONAGovvEaPaPnFx+rayv22GOXbGVlmaNncZ2CLU/u2RTgTMzlvNEW4CzMQJUZPvEMSO5/MoPqM7wpNeeYuewxUZIByzQvanqeG+6EL7w4yYPl+6cyR3uV1s5kNpSg05UgnNN0xZlktrrh06BTagapQ0MF9MD34312Lw335NEZqKYzxxVjnfNPTgx8BeCGkRZ7o//2z/+QM51DMAQnR2Q6A3RCHMg5S56U2rjBbpyctOzWrTu2u1snowYnTDIj1N5q8YdMFIcNmT838sEzyK4EiwY8LMjDTHEmDxEXyJDDfCX4JEpwIblNigcUqSM7OIQrXoMmLAcHTRZ+CwtLPNTIiPpMBa3kacwIyc5AxRgkljA/8WcrzClCS47Xh/oW5GY+l7JSpWBzs1U6oJHZ/AropIQLRW/MylAfLtq53e4S1ABoLq+sudQY1wJzri5bgvMuKfwA5ABnWQ+qlwsmfqmbJ5YTDy+KrWA6UZSgeBHo3KN0FsVBJgcXQn2uZnhkXIRCHkAAiwvzM8dHx7a3v8+CHfcN/w7Qq2LW5zwBgDEreHJiu7s7BBkyWlGRAiDIg51xLGUxtTlIhNWxV+QF1oXYWhoikcmdGHTwwOBD6F1479hReu2RKojWABDibJE3edmxHWDovm09FgsDdo/BkEJm2GazAY6YOStVZihxLhZnbGgZzuihkwzJK1g9zHouL6+Q+WLGJvLkACZQpNINFCzXgPJYFGOtzphgEz+jizVNYJKiDLFUztvKCobpAcLzlNCCygLIgcy4121at9Owfg8fLesP2jZO9S2VGZERnisXbWmmbBUA1WzKymCKbWQ5SCraTUu32paFRO2kYT0UcpRm9iyF9Q3DpHSOLqSFSs2KMwtWrM5bplixXL5k+XLVLJPne6i32tZotwlUYFQhsIXrGBlzKRukMLwPbNux23c27d69HTZVyAqmM5TRoRkFt95qsWwlrJtSiUZIkFxTBYE8YG9qYH2gSMHmi++LTRFRPWA5UWgjEgUbJgqD1dVlGh7h65mrZiNrBugsFPl5YTpCNsvnPwAi0IBo1Ou2t71LaT4OMnSvOc9GtYJZoaT5ZaxdqQ1SNCY7PqoTdNIUzWdKOT9H6ZyYdhg0FXJiMnHdD/f27eqVK3bz2nXl7CXO3mmC0+W5OVtbXLJzp9fJzEPSj+dp7/59O9rdtc7xiS1Ua3Z+fd2W5xf47NdPkBULF+wWD3VFxAgkIxqJLtNFGbTU4cR8cmJdHNg5yKhnrDhfNStlLF3LW2G2YvmlGcstKL8TFTQPvHTW8qMMgXHecra+dsZOnz7HYgcqEj6TZHBcLuRARR1bn2VzpkNd/4nELGRC3GvJwmqOkQcgRyLQ6Reg08Goji6PHQoJNMNOYxWCzsnXS8aoOB4Uozhnkry2kBROgc7JuAWaKNofgrGMIpJxJNwn4aYLFlWS//gIdmO66IxOdEilps2FJmxBNESdy3WQgtchph7Ax0O8eXkA1rB3S40hiwPJgvFswyDn2tXr9s7P3uV9fO31N+3cufOUueKMRSPxypUrVMM888zTZB2wJrGH7u/tUcFw9swZOqaDXYS8D3NkAEvY2+fm5ukvAACby0F5I0UNCjQoEjjrj3rQgWMAZjwvaNjt0X9h3w4PYXAGFQOe7SK9AZTJCzXKRF6LNYDnEw0vfC9GInnRA/Ab9zXWCO6NZsbF3GHfxbVhoc/n1NcUrSLAlqAJBsVLdPwDdE7mRrGP4BrgXJwAalc0xfw4ayItUOU9qhGCZwHXEMZ0NOhrtbhmHrn4iP3hH/yBvfHGGzS8gwKHexZzQDHvIbk/noPd7T3bvrdthwdHbnqXoZv2zt6+Ndpwr+1ynvMEZx0aU4gqYz2Q43OI147XQyPCdNrqjROuKdRp2LuRHY28Rxi1sanYavJrsYdgTRweHtjCwrw3pPFsw9eizPeBHHBce8Z/wVgNEWpj4/eG4gBGSRhngWMpaoAO3v9ozHEJqKCwHlE/hMQPha5GlbQHSTEgN+uIzaEhzcKiDXBm9roEMYtLi9wXsEbRTIHHAdnwAHgoylMjNnqL+axVKmWCTpQRCwuzHvvUU7waPSsKZjD8g6KKwFP+EYSFKRnQ1GozfN9owmMsh4V9zHa7EmNaohlNEszk8rV504lr1hlREb0azyLYTqWtWVd29P3728wJx7OCpjhUcotLyw54VWfgF5lOnxOkaZbTTspnnYyXxd6qte9xhVPAXw3CBJW4igf7sdY6Z6t9vWOtS3XgoBPutW2QNvBV0fwfasjFpSX+LsJD8nqZNcZso1SNMO5EzY8aToy25gFx7aOJAil6nAtaP2L+CDzdbZXnhccWhZcEa0TUY85iQ14r0LnEdSeI5tdQiExXwY2PAoyKrWOipQ4mb0CG/8hEVu1I1xtoodKJpg0a+Im01hss8b0I2QJHBHieMqsSda3LoIgfNEoizkaN1BjRwL3R2EBkduq+J41gXDd37KZHQNJ8k4cJjft875WqQfdaChx9LzVm3anZGVb8nfeddJ+njKniZ6f+7Z//3hgyGYDOTgOFa93So76lCfzEMk50+QKP+/tHdv36LWu3+ra4tECpGos9LgZJRpV9JgcwbGoAXhTsTjGd2GwJ5KRQZGEOZ7FMBgcGHnwsQriN+kwC+J7BiI54e4cNOzxq2OFxgw62c/NLlE7ywZjid7Fp4uKBTYH9dLPZlgzLZUS+vpIuAK4n5szzeTlHwg11tgYQJUaNvGQ4MXmHQzJYDx9PgndhJgQHWzFCs7MLZDyHIzmBwpMXLKfmXd0BLm5sNmPV2gwDdvXQemGIa+rGGADa4TaLDR3F8a1bt+goy8xMn6lUhxkHU5YFKqI26JpXLLIbDTMhdGNhtIMDKwaacWgwB47ut/h85CsWKT3aP1AhgY0GBZPsr/XAsxNZBDMly/3Qf0dXCMyfDEj0kcyn+qyqZGMq6CEPRKYjmELFJyCrFUBeEl/OOwBYY05nOLCT40M7PNhj51jOXog1kUSXnUh2eyG1LVk2X7Z0tkjghfWK3E3c3VyxZPgTJLXIKsRGD5bpqHFinUHf6o0GDYDgtguJZYcbEZxLYaJTtWK1asVK2QrVvJXKGavO5KyQHVp6jNekgq/dhKssDCOaZoOmZcYdK2XHNlOGHAj3KG8z1bLN40CE1GLQt17jxPoA2622jTDD6H8eosDs9Cw7Tlk1UyAIggQHr6dYrlquWLZcCUz1jI0zOUZ+gJVu90fWwPpsNr2QkUMimB91vwXqpehQowRrvNOBYdUGO7G9HmaD0C00zuTiwMEvgMeFhUUe0shrLQGYudsyQYTPZXKTpSOcGiP4PPyC6y6KPrAAAKyQ2GKzhyxQ7EwuYUgg229A5t1qsmFSrVZc7qLnfmtz025cuWr7e7tsqqCJg2cIzBw62ShoVtdWmYGGAg5ML8ARzJIgOSbDhU4kZnajDHWTiSyMwbBe0ZmHxTiModDA2du1+hEKbTEM2GzRmMJ9RXMNsm00gNIEsmhSZBhls7+9bZs3b1sxl7WnHr9sZ9fXOd+2v7NtO/c2OaeLATkoQMJASfsXffxVcGMPxmaay9oom7JRIW2pUs7S1YIVamWrLc1bZXXWUtUCn7+4z2CFs+M0QWcpD/C/bMvLa5z7xXriM0lJraRdAH8w6EJhjb01CiieAyHLcoCOvUAGaGHmoyJMWZg6xCdAwNmS2JjhPov1QpmsDt3I0ozDTXuDnJPJgHgYt1uqSvY39St+lkyNBDyx3nBWEEimYeJVkMLDxxAEZNTAlBOlg183dQiGJpoRnKEPI6GpOBP2rdkMDSOKAMn42XJP1xkmxp2qGBaJOPtUZODPmUzBspmi7ewc2I2bN9h0WVxcosoEawuvHY2ge5v3edHm5gASq2zq9Ic9NkYajRO7+NBFAhQUMLMzNZq8ffrJZwSe589fsOXVVV2PUokRWZ99+imZ1yefepKNUZwr8BU4ODwgQ4P7dO78BV4/SGvBat6+c4fnBSLOTp1aJzjCawPohBS902qzEYRnF3L4AH0AVXjPODPY7ABADQYMzwAAHOe/ZEjIJuaUmyvdOt1xVo0RGM8BMKhg4vdi8SozEwFHZJt2+DpY/1BgEcUcjpmJiQdeJ1QVyPqV8qdF4CUH/Q4bL6h9Xn75Rfv93/09e/GFFznHiR1zQKMiuZZjLUgqrUbXySEMwDDrZhyNuLe5zbnO5bVTVm+1aBq2tLJi9RaMAO8xy/PM2dMs+jfu3rXllWVbWV5hI/nWbcRvFMuVlGAAACAASURBVO2xxy/bvfv37JNPPrMnnnjSLl++bDdv3rLNjQ1bXVvjvf7FLz62k2adUmBcky+/uEIX74ceusjn4IMPfs6/f/WVV2iQdvPWLT7H58+e4/z/Rx99xHv12te+xufqU66VrD3xxBNkUn7+wYe89+fOn7O9vX1KSOdnZ+3s2XPcXwC0lhYXCFphcLh5D69t1Z588ilrtE6osnrooYdsZmbGvvzyS9vZ3bGHH37IHn/sMdve2WIG+NnTZ63dadq1G1cIks+dPWsPPwTjmKI1GnVKbaHWuHbtum3v7NrZc2ft8uXHCP6P6ns2HisuD+CT+xKVV/B/GBv8BtjMT2vvVHqADBtV60iBJmZKewmxpju803mVHhSe5+ryaTXZFduEtbS9tW2Hh0dsCmEtoXFTrc3y+Ubdg/neMPaSnD68amVAFgAyZKOJxFZ/4YhJxkexVyfniJ8n3Gq9AShpqPY9Ks0wvuA/U/vgkGNWaGiRSbcx4+lma7Pcj3FtYhyMahIHr+o4ap6aajbP6dQeKeWcYuswFORGOqFk8L2YoAqvzUcASFD5jLJAnKTTILZQK6LZAjOp5ZUVMc8+kuK5FYoiccOnGK+I/+beMpWRSYLEfQESdamPOQRAp1IgImvcrTzOkOkzCddI5xckyFIIhpfNpIHJVpq4T6JKeY8EMJ6OlwpFQbC03kt33WTEo3gmthtl4nPk3i1viySW7CtnZxBsEwA7UTIkiyteIxeW2Nqk+fpv/vSfkd8fYVaoUbde64SgE7Hiki16nhAePxh3jMbsxt28uSEnzcUlZjkS1fIplTssoknwoAbwAOjEv2lMxucAXFJDlzAwOGBzSpCASnJIIxX+LucqDk4PzRqNtu0d4kBr2kkDhilzVp2ZozMoFj0t9ekKpYMdnT+42tJhC7IeJ3BcIj15Dj1DE0wnQCcyOvF6ajMVK5XgzqjNhOuK0i8VYiiGw/xBrKxYPRTiGAYfjVJWpJOvhJIjk4wRYDPkterMqhiRNLlic5j5K8mcRVKzB0EnDnbOdGIur9nkAYODJjG+8Lw1yVEERCF7BegEswNmCxs5ZIB06mx3+BrIbpbKBKk4RCiRpFsuPgoEfoitQbYhDCSUQaRuCJlf//zYcDRD4q/dZ7D4ULGYRFMCHygIJCWTuQXmPyFLxWuBPFPzKNiU8XMBdglwCaALZMj3d7dt6x5yR2Hj3+MsHrJdE3tzdLmxDiFNy6DoL1q+WLFMHgdHQXMzAOJgLXt9XoN8EQxv2nJgpcYj29rdtcOThmVyeatgdnWmYuUK5D2QQRa5/AeArWmwMQ0bD9s27NVt0Dmx8QCS2w4bOqV82uaqeauV0lZKj6yST1utmLMyilUcWIOhpXtD62F2FjKt/QNrH9dt3BvQdCZNRj7L+JNKqUwJ19zMLE2cCnzNWeuPUtaBTHlg/DMkWjAz4pzmcEz3XQBqzqvS1MiNuFxeF10qhcrD9lwmS/t7h4wNARsIZ0Iwv+Hmh3uNAwdSZXTAWbjnNHuXgEXK86QQQMGax4x1SlJvFBsw1kBBhwe14IwkpFPnzp4hCw3gSTk2ut14xo6OCBywbsG+YDGiKw4Z+O0b12373haltQSa7lKMIwwFA1Qa+NAeps4qCj4U34yC8P6vOunOeHlXHfeABw9mIAC6Ox041SjHzdk/SRVRVCJCKk3TqWavY53hwLKICVlatgVE4szO2+H+vt27cwddATuNLNX5OUuBTa8f2d0bN+x4bw83gAIWRd1ov1DXs09wnCsVrTo3a4WZivXTY+umhjYqZq00P2Mzy3NWW5y34nzFxiWFlKvBneJ6SvWHlh6mrFyoWDpdYCNvGbFUkHVRWjsxysAeTpMlArZeYsqGAmRAV2PJ4fCM09gMxRlnQXweLEwVpmSrPEOcOaLcMmJ33GGQTDeDwgVaE8Z0rOI+9p1SsUwgRWOwsIH1g3OaraQ0jIWUS1v9vMB1wZ4qsIyGl5qCwbCK1dQcTUiGp51z8aMm4w/+PZhj6+eRFzbKRPP5Gv6b5H100qQbMNgMqGhw3eQyLb8AMAfInCxavz+2vf09ZjSj0Fdxumg1GIqB7Tw8YoGPdQrmcnV1lc8J9v2j4yO7f/8eG3Tr66dsdWWFxdvO9o4dwXm22eAsPEAJniu4j9+9e9fPgwLZ9/X107Z+ao0F/Oeff04l1Lnz590ZEqBwbFeuXuV859mzZ21lZZXrg3E5wyGNCFFkrywv0+QDzylnewcD293bIfgFiAL71mkib1hxKvAWwPVCDnOpIok/nRwNsvgW1x/qk8jlpKFUKkeXe9w37E84FwEu4fI86Hf4c3GusGHJpqX8BNDEpOkY844BSuEB0ebPITucMDxYS2haaMwS4AYM2de/8XX77ne+Y5ceuSTQiVk0ZoD23MtCjX00RA8Pjm3zzj2eg2jqHR6eEHTOzi/a+YsP262Nu1TgPPPc81wnP33nZ/yely5d4rV5552f2rlz5+zZ554lIL556zbrkSeefNLu3L1t3//+j+y5556zN15/0+7cvcumBObGz58/bz//6Ofcf9966xsEflevXmND+vTp0zZTnbG3f/w2/Q5+7Vd/hQ2H69eucf/Bz8Oa+t73f8C96Je/9U0+5x9//DH3mKeefJI1109/+g6f09ffeMPu39si8ENj8tKjlwjgbty4ydGKtVNrBIw3b93gvX/00qO2tX3f7t+7Z49dvkzQ+cknn7D5feHCeXvi8cdt8+5tRsY99NAFNli+vPo5Qe/FCxftpRdeZF1y584tNrIXF+ft5u07dufOXTL9Tz/7DNVH9+7dtsPjHY52oXZViS8ptNR3cG1QBA+anQBSkKzjHOEHm4oTsyqxdXBPdr8A7LMu7U6kyxStyK9E5xn8DeRxgDoLqj6oyNBMwt/f3bjH2kSSQtXjitCQCDIRiQQKigH5r0TciAUNR9QJqoj9kWTjFGWl8w9NQoES7a36Ifg77AUkIaCEGI+pcJqbnRW54LFpuMcxbuW2uz6niT1dEnMomVgr5hClp5xxNIrDhEpzpyKW+JrCBdxloiQ+YsTOmUTFGIvthJvu5ccuca/BnkAgCdYPzSeMS0UOvIMDNHSCxJJ6B2e7gN70+IZApr82F/nHDDqv1ZTh1fQkvQgsjZHw/MIHGqwea8Xb54ZCxJne0KXyjyMBbuTFs0xN3GD9Nb7i+2Kw2lOmbEmjgQy5foXJH37QNMs7PSqSAO0g97w9Mw2iJ4D0gb/VZ/75v/oO5bVgijqw+G/VLTPuWwa6aqe4wwQIoBOymfubW7a1tceCcWF+UdlqpLnxAACRgcWC4YScJjk+TgMX3GQ9BcoWli01biV+XiY9slJB2ZIo3VOpPjcAPvA+kA6XpGajYzv7h3ZUb1q7jbmuGTp0drtDHgLoBJGB83kh/Q4Q4J0nZ3DiWiVxnR7jAgKikIOUGAxWzmo1zFdi9iVmTB+c4aExAzXdWk4aZoZ+G6CzSQlEHswaAI+DnjGKCMyOscLwmRQfvKX7IaSJtRrnCWg4gAPUmUN1jTyixGfaIFuBvHb/8ECOjZ5bKOdPSc8AIjlPhyH5YpHxJ/v7+0nXGQcqpWwOOrGhguGJLgxzOIsodnKU9qAwgQQkwHx03GTG4kUb3XljY1VmnuZLMCMGJ0zMXYDpEugkOAbQoIwYsjoVujjYkfGpudwBN/lqdYYzpAKdZgd7O3bn9i1mPuLa05AC64AdbUgk0aFE8wPrME+WE6xnmmBUBRLmZOBOC7ntMdiuTsfWTq/bhYcfookQnAMxAwlzlxlkMlZLls1BGjS0Th+RFYd2XN+3ZuvARv2GZa1v1ULaStm0VYsZm5/J22y1ZJVCzipgcsHkD7qcyRzCVKbVtAFcTFtt654gt1G5hgOabiC/LWeVYpnAbnF+ic8fcyHBbMHpsD+gVLYJ1q0DaXGfJkDojoPRlUs2wA+ssiRNwYxg+EXj3zUHNNWZ4s7sa3ycZkceP0eOpWkegnTVxTNAZwyhV6wX5IFizcUmRmfZgdzpCBJLJYxwW6vRpKEVYn+Q6UoHXLAYzOJEh3KNXW1IAQFgUewAHIIlQc4srfNdlkN3uE6HaxPXLZeRYQf+WRHeLuPrdvVfHssTmywAhSSXk5kJdT0jq0qzWBwRcGdwHND4AFQgSHFJHzvE/Fpc9YyNMHeJHNdMykpLi7Z+8aItrJ1iEwPsKGZx87DIx8EzHPLP6dHANm7ctO2Nu3QtztDpE4bJyllV/aEDCDPDc0uLBJ1NyMvTIyvMVq22tmjza4tWqlUtXc7ZUMaY+h+8Nvb4hpanFVLOms2uLS6u2JlzF608UyErLJdTSf15SHk3n3Jzn8/EWsAIA119kY1WxKxVhUxZOH9SKOXXGEVKmCWEI2CwioxjofmEZtJ5cLMInAJ7vq9rj0JzDI0HyPlyKmi4lv1ATUwxJE1Wx927vWTQ0Pn3uASXN4WcCX8fMtzp+R+vCVwVIHY9ig+8XwJtn8cPiRuAM84kvU/NwGh9ubQMRRLNJPB6AJyKVFMcHyPeaWC12Xmbqc6zgXZ0eGzXbtykRBuyyYsPPUwzNzx7x8d129y8z/EJzDA9/PAjlLjSBPDepl25eoUgb/30up1aW1P8TTbLvfb+vfsEfDOzNcpycc9RUEOpAfnf1atXBRguXaLEEUUd1TKdrjucd9jMQUMOAAJsOJ71BmTxw7HNIdoph9d/RNMcOG3jRuHZhXQXDY6NzQ06nQMoY59vnTQT4yCwbBinQNg7mlsA0HjPYHzv3L5jrWbbzpw9SxCDa43m7HiUttu371C6ur6+TrOy27du2kcffcgxBwBMFIjISYaxYKuJ94PXq3gDBdBPsoblvDxRg3vPmP4PqClwzcCs/Ppv/Lr9xm/8ui0vLHFekHd8iOZ3T2MIbrYIJdTe7oH96Pt/z/nZ9dNgADF7qSZ+sVKx2xubdm9nyy4//rhduPgQWWTswXifYI1/9MMfWblSttdef81WVpe51zbaLV437K//99/8nZ06dcp+7T/9dZ63jEHrdnmefvzxh/b+e+/Zc88/b8+98Jz+va0RAZzXyBGFw+7XXn3VXn75Je75uGdoCOL5e/e99+3atWv2xBOP2+NPPM41jbVEc55S2a5euWHXb1y3l158mdJLNLrRhYMaRqDzOmdhz50/y8YJimg8WPCnOD46sM8++4RSX7x3PGf4XNyD0+unCFh++IMfWOOkbi+/8oJdfOic7e3uKdJqbKyl7t/Hmv/SHnr4ApldyJbBKCIKa3Z+1nq9lt3fumvpVJ+jMRjxAuMphRv2EUmhIwLIN1DebKy9+YV5kjB4TgKoEGSONS7EHM+QMaBWdhPFyCanoUt/It8EyIThFp5nqBd2tnft6rXrlNsKE0kppz0Lv7vKJDa8JN7HiR5nALV3T6S3qu8f3CNdTxm8Gvcq3g+XCk/vgbjGeE4APBX/NubeANAZLB2uA8Aj61ICbxnZ0DgIjUSqXlDvT5Q72rZlFhjgi+/VzfMIkMJ9PMmQDF8VsWska9zIEs/n0sK8Pfnk42ykxLhGiGbH6TBlCpMwHHECZDE3HXwra12oLSKxwqXAIW+Nu0i4Q0JmSsEjtCe84CMAxAwwWYwRM0cTusthjipX7mmJ7PQMO+4PFAXRuJ2w05rb5ljOFJjU5fVRgzjIgumOxmpiABQMq0uP3ZwxpMhfBZwBTKfPRy27lKX++3/xW2MuArhutpsEnelx37JgKZ3M5cFI6WyK2XN3bm/a0eGJ1ao1auxJg4MF4cLEAYpDPUvnWrBr4dIqx1ht0uwS8MMBCQxT0gN2qAE00qmhZdJwx2NpzAVK+SwMepod2z04tsNjdBnhbApJQ8Y6rT7n6zQfoy5yZNCoyzy51+GIq3kQycbEyqLrADkcil3MKGatWsEQOgbXBTqD7cSKwedTsucSW5b0ZDpTLLww09luw0kUrlSYOcoxfmJE1hfX1aUVLgOIeRVI/dDRQycXIJPznK7vZqSJy2YBHnHNmo2mXQfoPNh3KZxYRBwWAJ44dGFIgmgRyBjxdZjnwLD60eFhIsuAZAmfi88B+KSs0OfHML8nqa1+JgpGHByHx0ecl4PEFwveUabHKrjDF6t+zQiw2xWdHbCu5SIPX85SuUmAHibN9cBkR53lNg/C2lyNRQtAZ7wWuC1DWnv3zk2rHx9T7sHONN1wZazBaJp0VjONRTCCFRvCqmcEYwDNZkJzL5fSvBVg9IM1DNMlMCdps/nlJTt/8SLXO1jlbrdhgyEcahvW7hxbr1+30ahh+Uzfqvm0LVVLdmZpwRYqFavmU1YrpiyL2aVe27rNhnWO69bBDFX9xHpNyGe7NsI8Juan08inLPmMbYWsIVgcdOnzMM2CXBasnMt9wdBCPo7GEOTCFI8BaOJ3FO2M5WFbhN346BjCdh/ZejGpFBu5NnhvCo2z3KDUSQxDAGNxh8IX8Tn9LvJowZQVrUa2U9JarN1kno8KBIFJNh7QlEJhVG+wwIGcCBsy/91jSfA9JbEEWzT0+c4U54cUtYGIFAFfNZdQHGIdjiyTgnU+Zi4FNsNsI2bH1JwSgymLfM/8058Sh1q+Juxb01UmwYLLf5gZqwwyzZ8qL5HAJ4b4xxkbZeEim7JOLm3llWW78MTjNre2bi3ESDRaPBRqYGuHQzs5PLRcKmVFxCps3rPNW9dt2GpZluB2zNfCXZknIXL8xpYt5LhGS3M166bHNixkrLxYs9rKglUWZ61QKVoKDYoU4JsiN3AWZYZGeW0xW7TGccN2tg/s/IVH7LEnnqLpFZ5LZZkpakDnlYodyM9QvKLRw2gHn/EDsKvMVNkgQSOJHVuaXsgQDFL9Hpw8p5hBmYgEqyg5KaWTEdIOjByh5H7AijHUmYJ9M5+Fc6UMcgRUIzfMf/c8wjCAibwzmg+5miTGAwg2oZzxWUZJXNXlj9/jDIlRAj5j3vVOJFxuOoJ/C4dBXQ8Npqu5otl7ujJy5gYNHnwF5uU69vHHn9r+3oE99PAj9tRTz1mr1bXbt++yeN7a2eFreurppylXhHoFzUDIWCH3xn16/vnn7fTpM3bv/o59+uknVIyAwSTLubqSAE4wnZDL4tfC4gJBJ5qNYPjQFMLX4hekjgB9MP9CsYT9f3Njk6wr9uX1MwAPS7wPiA/bP9gj4wlwfPbMWc1u9wcEvndu37aD/T2+jvVT6zxXT5rIJU6TUdy6f9/KBbzWdTYV9vYBZNs8i3HmoSHw8MMPU3J7985dvm8AC7wOMDC12hzrkru3NwjecX7gXr737jv2zjs/seOjPRbOeBgg9cMdoHrAWYtpduLBmtGLMVZUqm1AWsUM2YULF+y3f/uf2ltvvWWVIrKjIe/Hp2KPgrPt2Mow3XODwatXb9r/9X/+FVUGL730NVtdO2tzS0uM+Dqs1+3+9jZlrTCNevrpZzU+MhjwjIAZ4ttvv809+GuvfY2RFdi0AMzw/GCG82/++u/ox/Cb/+Q37dT6Ol8vnls825ubG/Z3f/u3ZDm/+a23GNMh1rhP0Ahp9d/+7d/yHvzyt77F5l+r2eCzjX3+7t0Ne/fd93gPX3nlVa6t7R2oVjqUVcP06nvf+z7vyxtv/BL3DLCXuHdLy0tsNkLie/78OXv66adZD2NkCPd5ZWXBbt66yfX15ptv8jVgXvmzzz8jsH/22WfsnZ/+PV/f5UuP2ne/+1tUB/zkJz+xG9dv2JOPP2HnL5zjvcbz9tZb3+R1AlP8+dUv7Ymnn7KHH7lg+3v3rNk4tGoVtQ6WA4wFofqT4o7ye56DyB7V/k+3/cGQDviQNQPAooZiEwL70kj1oOpdKGMQ9SUwTKjh89r4HlAPYXWggUb5/wAjRGj4wQ16n6ATNRf3Hx9XU12lnyXgmfBWLhCO+BNfn54rngDPAB7+dfz6kPg4WAppbcS/aTxAn4R/gwcEI+qoNkBTad4W5ue1n3G/1kw1CRHud0rHoCqI7CnmROWGrfxdV1kStLmvdyLTnGTPxqjHBIy5E7F3gAT2Zf6F2nN5ccGefuYpO316nXUo5Kl4vXrVkvU6HBR7TPM2zwIPvOLATLX+ZHQjmNcQO3vcccIiBjBL4lYSWtrHS4JddbKP24mbfPmQq2Yo/RcBnLO6wfhOzkb3TPCzlAqhB84tNxzzex8SYoJFx31iTHWPA5cEsxrNWf4e9+cBQ6FJE2MakHKb/NM/AeiU6LPfaVm/3bDUCPEF7i5LdCqnLRTukOtgc+l1BpzbAssCAIEXE8W9nKRQAMCwBvIiFACCsHjxIbWUblmFGX5ePgPjBJjfACyhAIAZivJC+bBzRWas3eqS6Tw8bFirDVYDsznoqvVZPMczx+y6hJrGBVRBKaMIsFyQjIX9rwCkunrmTC8WK14TJKaQhcnKWa2LeE1gRWHcg00G8zme/ZNCMTawY8yRNtrsVhfgSpnOG1hOXPEhjTdQUIlOl0ZcZxeYN7j/ztZmuLlzJjIcDenCqixNga482bDbd+/Y/a0tDfy6dFWzlHIVJTtYqbBrjP/GgXJ3Y4Nsp/J2lC2G7wknYMYRIBaEr0fgGN8Lh0xIz7AowS6j8MFcHeTNuAEoUKbdzNQZ0sYTFuy4/soNzRF44ufxdZMdDXCPuTjInRUPg9fOzy3B7RhmRT47ZSM7Ptq3jbt37OjwwI5P6jxcYXYTsxGIsAEAKJVqVptdsLmFFc46wkgIM5xct6m0La4sMaNwZm7OMvksHWzrrbp1kec4gGS3y4IJEhIb9chs9voNq1QztjBftPmZrFWLZrVc2mayZmUUuegAYlNuHKuDDiONdsd6cJ3t9BkdkEthTqRo5XzRquUZq1bnediDJeIMINlYIzhudnoMXqd1PmS47NCPldvmHVDIcijjJuDUs8eZP32GDgyPceHneui0unJCaLSDwaIcUo9gaawT/o45xrF1ADrhZnzS5KwHGGt4/KX4HDrz43JIyYAmGY3hkqlDWUV3HMwaUtemi0MNDQ6wIDDe4awV2USfNcEMAj6XRiyat5O8lcb0DgAhew3HzUn22mQHDxHG1HuW76L/n4oNwvZkI/bOKP9btvcEyj63o7GL2MIllRxk0tZKjawDg4u1FXv4uedsdu2UHdYbBJ35dMbmazW+B8jFU4OhlZApWj+2rZs3rHl4YJmROxqH7TlmzlJ9zcGg476yZHMry5Yq5y03W6G0FmxnvlaxTEFyJ1wnZs+iOQfnaQDOTN6wxd29tWnbW3v2wouv2Ndef5NNnhQ6JWwQerQIDGTAbo4RedPlbDiM0/CeaewDIzE3NGPzKnIBXXUCySI6+Shocc3oegyHaDKgEUeiYs67WNqHsBTDac873ZJ/6xcKzdgT9AXaS/W12uPwizIkn1+WcQgtIZMxArx+fC4KSowQUM4/ZWgkNYuepUTqmwSUTwyDuK9jXbtLYaIg8C63X1S9dm9A4slEA7fdHlm/Cxlf1YajrF29cs22tndsdm7OFhdWCZ6wQhFztLd/YFtb2/QBAPOIaytXz4rduXObbOPp06cIymE0BOMYnAWYB8WsG4owsE24l2gSwagLLBr2xkcefZTn/I3r1wlGYcyC6wNjmOXlJc4I4voj4gHsE84VNOROrZ+2F55/nvs55vfAKh0eHHKtAHhcfuyyNVsNu+uvj0qBjBysAYigzoG8EGAIBnmFTJ7vDYCrXC3b4eG+3bp5g2wofgbGUZaWltmoxe0EyDo5qdPgDI02nL8LcLnPYz511z788Of25Ref2vb2Pbu3eYvnB8DmaAigEdJs784n+81XdItev3iPKgGdMC/B2AiY4O985z+31157TU7XlNChgYz1p5gouS8DeGbti8+v2f/2v/57m51bsq9/49s2v7BqrS68BJo2MzdLI573P/iAIO7Vr73GxsHdzQ025cC03b51i0ZGAJ2nz5y2nZ1t5iovLmuM4Mdvv2M3btyyX/u1X7XHn3jSNu5u2I1r12xuYc7WVlftg/ffp0LkjTff4H75yaef8n5efvwyz+cf/OAHPN8hscV6/eCDD6zdanLuEiz6u++9y0vxyiuv8Nn9+7//CdltgNCVlRX7/vd+wP3hG9/4FhvyH334IWeLATLhDfKjH/6AoPetb75l2Xye3w9r97lnn2YT/Wc/e4ffBzJbMORfXrnCRvpLL79kGxt37X/5d/+O4Pu3/+lv2jPPPGu/+MUnZLfB9L/44vN29+5te/e99+yRhx+xRx69RDnxzbt3bf3saT4Dx8e7trNz2wqFkc3PlyybASDHmYMGgWaIaKbi5j9qug2t3+2zhmPWOSLMarN8xvglHA9F7aMIp3xGjTE0RPF3PCcxK8xzUsSIzCjFbGGPyGULbOxevXqdioI4V9xvzBv6Ap2SvkyAQjChAg8CUUFuRmpAgJkAE2IW1UUhcxbNtjBscigl4zPJa0EM0FjSxjY/N8/1hudSc5DetGUdib0ONb+7ojKfU06rOA9oBMr6WVnfUPgl8S0e8UGZr6tSBDwndb8MAsP4U+Mc3PbHIwLhZ555innukLNyvMLnuuGRTUYwmsn0RZW7LIkpjsh4I3lKEaMmlI9cuNw5gKe2eZ2dGtPwNpb/LhZTewrxtSuo/BP1b1TATCSwOsscwPv8p265c8OJ6ZH+TrOemodX03cydhj/zeZ5ZJR6XZUATj9bk+/vYFRKnRgL9EasS4mFp2Ov9CM8zuM//W9+CyJPzlQO4KDZaQp0upRUn4cIARjjDGzj3n3S/CiE0c0o5CH9cY015Ks0CgpttK6kBvoVQ4DFAMZGMksZevDNQMZgYjrLyFjKw5ofgJM+oT5PqYcdzOHe/jHjUk5OIK9Dh31k3Z6kVNK2u0W0Z/tRfpcGoM3L7bFQJOgUyynDm5jF5JrHA0H9OIpJXFyBX3W7xKTEUDFkQ/jAJqxuuYojPDSNZptuv5AXF/IVSjzBtgl0QocjI5EYzqX8xp0iARJhPSzSBwAAIABJREFU2Q2mBoUA7NM59whJahbRG4iekO093t/mvXv8QIFOnTgBpwD2NOjEJo33D/CEzw9XOhZkYAuY/yk3T0iMiT/csROfkxgY0RHOzZsiJ8gz6wAQUIDgA+CTABTzWz7fhvcAuW+AbLgEk10FU4FYFWQCwuk2h8gRzYWh2KFszmdqZQyED2xMZp02mNtN29q6Z1s7yDo7IpsrtzB1EfsosDN5K5SqVqnOWW1u0SrVWZfcpuU6iziSxSXKmfqMQukwxqTba7EwaZ7UaXiwurzMaCGYD5QreVtcKNn8XMFmK1nLj7uW7bdsWD+y5u6utSHjaTasBwMNn8nAgSPXTchla1apzNLso1yCPBBOzGkFgMPgoqdoEUjj6ICGHFPo9aWYUKgKHhU6/WoOAQ0YbsbulqeZa5XwysPFEH7I4tXpw+IVWPQZRnYkUzYagpHUQD+kmL1G19onLes329Zvd23Y61uWiokxHYS7NOHxOArv4CUzkVPSXTahDIV1hHJHJ09gLyQ0ARpwgmNPCAmmDld1RQOk+jvkBs7QlMRuXYc/2YiITaCs0h2n+W94zQLaanS5C2scmkFn+GwJHX6T1POQ1mMfcFUFD25cU7yvnPUyKetmUtYr5a20tmoPPfusza6t296RDFWK2ZzNVmHMBtC5Y4NO24oAS/2+7W9s2NH2lhkktqOhZfBaaSQwYLYrmM5MPmdzy0u2fPqUFeFcOzdj5YWaFednLFsq8IDF3Azn1ygXxPtMW9Yylk9lrVVv2pefXeGs/Fvf/LZ9461vWWW2SlmrYgt8JIK1jdYZCg2wVVijdKOkG2bJn1V3GvRmiIwklDPGNeYSOgJBGFLQkKXt3X7N5LE77m6NIXsGOxlxG2IRZLbGIiUDM6Ep1prSJz/Ypx0bXdYa5jQ0/wEAcAMgrDHIAyP0HPtenF0qNGTXz46w73/T0Spo9CgfDueWJLMafVDcg5TNFG/xOcRf0N0dz/wQ7GDPOi04Ps9YNldlcwlsx/2tbeZjI0Lh4sWHrVSqsBEF/wCYcAFUgumlvBWz6JhbPIERC5QYXVvC/OQ63NRzdnR8yFlNzjBCzp3LUc6KRs/+/qG1OnJ7B6CEkdDy8qI9/sQTnLeCjBXfHzI6sKp4T5jBg3IGbBzAMUxowMzgusDlGUAVhf7iwpKdPXvG7m/dt8OjAzu1ukaFAMyIMAf52GOXee02NjcTo7rDvUMBuccukW2/dfsmDXtgNob3t729ZWAWH710iYUVrhXOq/pJi8Zn2F+fe/Z5FvqQ1H7y8c85itFun9jW/du2u3PPRiOMb3RpbgLJ3zSYTIwr3UhTnQ41zEisJLyovKswJvTkk0/a7/xX/6W9+vLLPLsLUBLBeCaFhg9+DtzqseYQLZe269fv2P/xv/+VZXIV+9a3ftX6w7T97P2fW6PVsldfe42h9j/96U95Xnz729+23f09+/TzTwkMzl+4QHDw+Wef26XHHrXHLj/GOcdPP/uM7Nszzz5rn/ziC/vhD98m8/r1r3/dbt64bp/+4hf0kHj00UcIWm/euGYvv/wKZc6/+ORTa5yc2KOPPmpr/58s92fvvEPzoa//0j/iHO6XX3xJYIv3iUYCQCHuw4svvsT6BOZDYFKfePxJAuUf/eht1hsvvvgqG9tYC6hdAHhxv7/3vf+H9/L1N9+w9dNnuDbReADjjvf44YcfkhkFm4rnEb4NqBkA8sDo//CHP+CaeuLyJXvt9Te4H8HMEdEpyMYGoP45DZHGdvHiQ2zMYI3z2cxAyXdgzeaunT4za488umalEti3Fv1F0CigAgejOawv1eoCUAyWK5qqWHdozFQrM1bMi+HGB70NGK/l842M51KjjXjQR1YmTBLbUXwfkIVjDhYNIcYPYioupPmsowNwTs3+ed0v1ZIfSrFgvREnTBFtOz+3kjxs1QF0rI3ZUTdV02mqxjJID4wz0Y1+OORYDeojNhIpJw8dFfZqkUwinGCYBRZONTUeLYK+cJHFs+WMcDLPSUWl+ys49iDZ5FLUAJ2sini2O+gcDW1xYd6efeYZO3v2NOtmJRHIvg0O2QFmORMes7au9OPZxZrAgeQU48maKcyW6P0QDU9XCroZaNyD5P359yBojWvkSq8wz8QF0Gig8rfD/C8ZYeP54mxVlDghO44mP4m7B02S4uzCvcEa5Hqm+z9GgiZu4eEI7AWWuwXLW4HXnDWY8p1D4RN1mXd7A7aq9vqzP/ntMcEVHKR6bQJPsDcwO5kgVRVNjWbXbt3asP2DI5rroKOoORgtVAV0C1lDNiOpm3KhhBQE+nAYAUxFlwevCJ1vWCeDKalWi1adKTKyJJXCbKcc6qD/hwwFHfW9vSM7ODyx43rLGnV0WDDno/wizknyR2o4NwaG5cyqmUYUZ2EyILmnutN6bKO7LgYDM6XjIUyNKI7Sf7t5Bw50GLnA+Y9SQSJrgVZcD7BRjWbHoM0EuEgzJBtsZ4YZj3AUBRgOaa9mMGXag0IL4JJ/9kwcMozcvMSu4v1g88XPRTd4494mO8khCQjznxh4B+BUTmKZX4MNent3l4sW14e25ZB3uBkQYle0ucrxDx+UQMPEyFnWiBiIeU2CebqAwmhEboQwfsCMEKQ2kD/D6EXjrJI0l2DYhO4gpL8IZUamZQ73D7NriuBJis+YR/DiUPmoMI/p2NHhvm1s3qFT3wG77h3v0ikAl+CTDxXWCd5LxWZqc1Yuz1AeA2dRxE2wkGU2IWZcMZOSsVwG0K5vReSR5vN0IITr89x8zcqVop2c7Nl40LZaOWuZftusdWLdo30bohM/7JMBLKQws4omQIkzoTDAykKCmi/TgAsgE1gNrP0JIjJoZAHmRwZAzOnD2pliMyklhxJhCGMqhnoIKGpg2g2+qBdQYcQHVqCTbRU3OghQStUC5ao4QOQMN+iPbdQb0rwoM0xbfefADu/vWr/RtjQNaEaW4eMhWWsU8sEI4XomGW2xYTi40xykQIOkSxN1RQBIAQoxtHz+fF4v5gHDoEHPq8BiHLQxE5LIhvx8VTdX+6GSKPQPenmxZ3mHEeBUaH2qDo2ZGjDkDmp4zdVgY3eSe5G7egN0ptOU144RhbO+bheefsaqK6sEnWDUitmC1apVFkCHhzvWaTQsNzLLoZt8dGCH9zbpZIwczxRNdVAMjGyM2XewJoWczSzO2/L6KasszFl5vmYzS3Oc8UzlYS6F5guCvDF/g70M1z1rWcvZoN2z3fvbdu3Kdd7GX/v1f2K/9I23rDxbUawc1QeyoMc91tiErhWeK0pPvTufFE0sCrSG6ObLEQE0xOT2qKxWSKThMi3rfYBYPOuY1cY+hf2KJlQobmAOhiYSpbnIk9bML/dyzObKQED30ffiZMTC1RZhUJRI3lw2rObAZJZZ6x7jGkP+jNiXxZZO5n9ULWqPnDbY4LPlax3MZTh7Y9/ka3XQideHhhibtZzzB8Nqtrmxb19+fsf2dwHaoP7IcLTk3tYW5zURE7a0uEIpPVUaluI8JfZYFiTMyNU5gaIRc59YV4uLyMHFuIfcwQHcAEhxP8sVuF+XlemcwehB2u5tbXMMA9cY84AwFsL3R/MC7x2zhDhzoPzArBT2d4AFMsX9PtnR2Zk5nvtoiMo4MGNH9WMCFBTnMPdAAxWqCdxrvGacZ1DPrKyuctQEjqmY3UOMy8Hhvm3eu8sZbzBUyL47PJB0F3UJ1jfeD5qHh0d129jYosv9xQsPE4y+++5PbXfnPn0kEF21DdC5uwk3LXiXW7+HoHuc81Ndei+dHvjN6/ykqT8FSKG2f+75Z+2P//if26uvvKo9bowmAvY7p8C4V2F+N83c6KvX7tpf/MX3DcFF33jrVyyTrdiV6zd5dj32xGWyaACdaLj8J//4V7iGdvd3CdgAxNAg+fFPfkzgTtfYwYBSZJxruDfXrt22v/7rv7FHH3nEvv3tX+b3wbwk6hU0EMA6A4TCDffC+Qtki3EtcTZi9hKzvF98/jnZxrOn11knAHDEfP7NGzfs7sYdRvfg2jPaajTiWAjOsCtfXmUDAxnAcwvLbEBJYYaZ5UP74osvyIivLK/aqdOn+Wjh3AO4xD1GHaE5UdVJxTLWcZb7BuS5cEym7BoSz/kFxuihAaFmT4brCaAWzskw56mUEQmEZ15gqNtrWL7Qt+dfeMhe+dqjNjuH71S3DAKMEbKGOmycEwPmz3zMRAabx/lHuuGPrVQo22xtzhbmZApJpRdApJ8LlNbijKXPARpyYj4Jazw5Av/dOGnZvftbtrsDGXhXDSo3/uM8uDdX0URkBZvEqEwYwMCWodDA61N+4xQjxfPPlUD0fJAZDUmWJANWjdvYKwEYUefBbwPPNxr1qIdXV1a5hyfsnr8mklwOOhUZ5AQOGqlpZaCyeZjNJk7h4lx19nJfBlByBlANdkW4aNQh7o03oz2yD0oozHQiPursuTM07KHSi3UQ1CUgJTw+yUdzWHf46B3JIO/ay1lW13ZaPRN5y4IfLqt2dZ8OJR0Vkq5O5nfjfOTfud8N/0C3ctV1IXcV+IbRXtaKbnanhrvXLCGJdnDOkTd/PdFc4Nql9Fb3N5IHtObkecF15TV61Eb4HWubOaPh/YFxKVLR4ZEwUYBFDRb3hnXav/4X3x0P+l0b9bvurtnGwBk7O6LWFUgNaVi93mYnDhmZZcZBzPABgrEIw6jhahXOl75I2aeJUN8iMpHK/Dq4beIBDNmlClJkdpqVSjmbnS3TMTadwgJE10GMK14HjCp2945s/wBRH02rH7fJcuJQTiSCicxLrGau4AHnGZfUclZRm11Q4JSA8f8ddHphS6BJUxMxnWBlMVQOtgAfeLAW5uZ5iHORuDEJte5tZJJ1WUjkcyXLoMsF85ps3kaQadBoQpIwBoG7QRBAYtz8YGJRsNGlEUAUZjZlAGgY2Tjo3N9jZxjOhLjZAH/Mm4PRDjps+TylKASeZYBOzcPswhXTgSbd++CQCSkv2FXP3BN4EKUv5hQznxHHIndSyKjDCEivU5+LhQZwDgYDCxa/A4CeNE/ItjIvC0HMMzPsjtLACNlKWRxIGK6G7Nflv2RwlUEmcQbw08CwhiHzabZgDrBvRyd1hfBCwofIERa0kPx2lKkJSSqY8RHWAK5/kaAXuYS04md0Al5DikZS506v2JnVBVuula2ELNle1/a2t+xw78DqJyd2fILDsG1LCzUrF7I27mA+88RKNrQ5xO7APAjzmOUZK5TKfA+QvsLgp90bstva7Pas3dVcMpyFkfs59o0ruuqTlrrm8ZAzis0ITbIeGEjElqDLCnYcWW1sJAxdTqMJN4WBTxXX4eLpzqH4fBX3Hc9LQ1ceLKZZCbOu46zVtwGAti3dGVhuOLYsGGQ3bcAhohzeSTc4Ol/TB1zCUCWbcTJ56W83ZDL+fdj99GfQeQUV9bF5T5kfhatHzD34PHGcr2Iwvccb7K+vJwEnnQ7T83fRTIyv9YnKJOtrDMmcf51UHXg/mN0W+Eyl8tZD7A9kWAtzNnfunJ194nGrrq7RjbvRanNPxDxsPpe2+sG+tep1S2NmC4di88SOdrase3JsQxRWNLlwZz6AOMj2cjkrzVZpJlSZn7VirWqFmbJliwWy4JhhwTOHQhHO2Vg3+WzRBt2BbW3ct+3NLdvd2rF8oWy/8Z/9pr362utWnCkzcJ37E8Git58jfJ7rcEggiN8V1i2nQ5dJeMNT8zViS9HYklJBeYWS/aDgYG7oVBYx50lxL+C2DJk1DkS3y+Ye46HjATo146nDlO66cLD2Gx/mPiiSZYw0aTaqcPNoAHb39T6wTgJwQjKsXGbJpbwbqsLKiz81MUKapjVBn4E4k4rY/yXdRaEDBQNAO/YiudUWbDDK2pUvbtlf/eUP7OOPrlqziTWO2WiZf3GGlbJhnKFi1tm8dEVKuCZTyuaSNkjTWVOwCBErj/sZ5L3iZtAwCVaYSd1+zYeK3vL8R14HeDnQLAb5sQNel2qlzDWI5x+sKooTXEM2SAtFXnPMH+L10/m12+JrhuwNoBWSWnwtwDPALM5Gjphg5APfF7LwPkYaDvlzwfzBfZXNWJgvjY3jFCiaKmVFN+HshTFcrytWEeMXGxt3aBRTLOCatu2kvmOt5oFZCvOcYGwa1sEeTrWGnzMuSwvQGY2tuJY4oyiL9IYEnpcXXnjB/uif/6E9+8yzan4OZEyDJj8afwQoGIvomTUbXbt+8569/fbHNhrn7c1/9G07f+GypbMFOcnncL2H9tFHH5PxunTpMmWxMNZDIxjvH9f7448/omQVs44AZXhdwQOBIf/ww4/4Gh9++KJVKiUWjHB/x1zd4eEeY1dg0oQ6QfFD2imxpHF+or5g3nE+T4k2aoSIZkANB+8FNDNKhZIzcpCPjq2D87ej9SBjSaxfn9n264av5ZoZ/r90vemTpvd1HXa7+92X3rtnBQZD7INFFCGSkkiIu2RJjsRItixZpiz5QyofUvmQqiT/ip3Kl5SqHDnxVrHk2E4ikYpkmiJNCQQlEiAwwGAwe+/Lu3e/qbPc53kGUobVnMb02+/yPL/f/d177rnnYH3KLgibjcBRkVRrT9E9AKqPWKMAoqAIjlhQr7MwRSFCVdgENME+45yu1GKxfxiizgSASXZiEu3ueXzq08/G65+7ERtbuHaHcR7DWJgjPwXXp1GMbSQrRhCjxYJos6KkPecCoT+BWeW1lVXSauceQdNogH4Pz110TXl+qsOJUHfv3n3ShJHD5Bw+rwubPSjaXJJBCJA5QQrXqAg1Dufmj/0TTY3MM1GgrFtN/j6VWrPQUYzz49z5RDxCTo59yTGY8zMKN0EpFg2eLDo5cuPOGPaesEvl1vmlPeXGjcf2knOcTTA2t1yc5Vlt+QQ+P3NWx9/UaQDYhriCohMznaTXYt2yl2VmGDqd3pNF4e8agVoDUsNgZ48AuS9q5jkE69m1Fbk2/12jJabRur7nHGsh6uP7ZRaW7oNAWvq70iZM1xzPSVqxdQnIBEpRvATzPQqgz+ION+m9Gv/hmKJBdnXZIf4HPQwJPGZnOkvYHIfL8w6gB0AedkfLwUknU1oeoj7LOST9p0WOgpDQf/V35pALB2IOWu35bBQLc/DXgdQIoQa1Foj47t5J3Hz3dhyfTAIoXr2hbG0yQWtYogiIHZjL5BeFbKQqCC47KJs4PFgA+YAoxBhMV0IgRmdpbQ00QwQmdzpZvAoJQpDe2YMf3gELYdBXMduJA5uCE8m/XpSADl6PHnMW++HB4IxTB3dmnyqQSaVl56LQjXLR6cKTNxOFDCTUh9Fq1Hlo8tDm4Z/D3HMW5FKwBa0YRRX8E/v0T1xA8YQvi/2ok+di2EJEELDAYtPigpKjxHxI1aBFBOwBJJqxu7fHGU0UdLjpOXspyiq6h1ALzU4nDhtQj47i/oMHvHewjSCljKIZ2h0psJQdSaL18PvknCGKQ1Hf0lZFCpJIAEyXNEqEAwoHI5MWF6FAujGTAmpX0p7ZLaXvFZAcdDgxJ+HuCK6NPe+ITFE1DYUR6LOjmI0heQ+0bRQTFKLnEhACMACFU3gvMpk5hgAViip0FySBPqXnZI3XADMl8JrEe1rATO/SQmyvdeOpy9txcbUbi+NhjA4PKPSyt7NPWhsQVvgZQrIdfozYGo04i82VXmxtLEejBrsfFL4SvoF1yQCzcINxDCFgBBGBGUyt7duKNYQDFXRiy3QruEsxkOCKO7e0kIAYkv2WADTAvoUgSEHjs0onZpVSvtu0QBqi4xrORN+Q9LY8uZhQcd21ot1oRq/ZjqVpxKNbd+LBzdsRg0k0UbiwG2eqRSHkU6KhiYpm8pKHNUEfK8TlfInqtjQdzhlLHevaYJVZAorZlEVnIShQNCpdsCYVLn18q+hudsYMBUtaIGk+pkBa2jwF0JRc5mQsh0XZ7SRmyudTRxpdRBkoAxCDVnHEydksWutrsX39elx85tlora7F7vEp57ZwAFDsC7PERwdxcnAQ5+NxdHEP5mcxONiN8ckRu+6dZp1UPQn76D0g9qHb2ey0o9ZuxWITMWaJX/g57i/uM8EJq2Iipj669yje/sHbMTw+JY260WjHz/7cz8dPf/az0ei1mPA2SHPHnL6KT1rvYM+N5YnLL1BuKkwf3e9MWnUvkgGj+KL7TMEzK24TjPDsJU2qCxl4AZt4PGMh2B62jGIBmQg/hRFVdALgAt00D1SOBrSkGMq4aXEIdcfTQgCdR8xMnxK9xx88PwFTdKHtxZfjGEwebKSte53FKIpYTAp53odng0BGMBiGiCMT+DlK7X1+XiNbBwXHebTirR/cjH/9r/5DvPHnb8V0ikQK4CKeHt+jAFEM5O+w86IvXMvslIjSrv0CsABFW3pNKymQyjDHJDwLlNdhOkEMhVelmECkkCEJshQ0Cs1iVpegbDJipA0ACjVnqy3mgR/j/CLaTS0DFLi6p3hPpB3Slse+nE6cNeePOCEtBRRZYDuw8w6NhobE6pAQp1K9JgXg9YzxEyjALlHdniKHZix1OwBhcV7No1mfRqcDtWVcunGcnw3jdCDwVgUJwCN0pNBVTks2d4EwIkAwxsnuomKWuo8X4rVP/Dg7xDPPpZ/NoMydLAXcb2hB1OPw4DQ++OBRvPv+Xsym9XjmmVfi6hPPRq+3SmG70RQ+2oukp7711o94ftFaAsJH9u5FzAfAillWigjl/S9sf8C+UveSZ6ztQZrQ0VgEDXIWE3hJDwZc08lUKZAJISr2PlwybdKz8ik0RrEYjQyhGKGCLOIf96W6Q4WA1oJGK7D38d7RsUfHH4Jk5zib4VXL9QeQ1gwed3qYnTm2IK5pXUKV3Um694NisWJKitqos4nOFdYVRPIsUlc7j07nLD7+2lPx+S/diK0LKDYO4jwGbEbod+QbzvWeoxrmV0sDQR0fXiqwGKDmDdXp/nI8ceVKbKxusPAU1YErRR06noUS3UvqotgyQaFG+JiiCwy6Mq4T4w6KEM/lMyeYWRW3ON88GwqbtULMUVTQ/JP2VnrDOu/046oGQ/l4PU4U0rQlZPeLnugTWsxBfXhjDQrbpXhbzmVqIUx1u1xwWgWJAEmO4WSxxYZPZWZRAkua9+R7YHwtmU0clXPRyfvOqSOxcyAkhJlOiKexy8tLrhEynN1QMk5fTd1LnfPMO7HHXHOnXUrWL4gTnEXNQjnFgMh6EvtKZ4yYVPiMzLeski+GpCKowEBouGShWrEv8T5GLOJghteNBBL95nIkSFWeYrc7oXw8R1W0TvGeyDSiIJkp1EIJ1OV0cS3gUucjAFKCOjPYEaIQL/V/xIYUeKsauMoc8nnwD3/pMyj0o9PCDB1a/aOIORBRcIf1iwgC6Azdv78XH9x+wA4R3jf8NDVj2OSgMwsNUh6xgeRVlm+WwSs3FwzTCxNxvQYWBOZ72Plamsf21mqsrXVjqcbywjmVqGAIGPsHp/Hw0V4cHqKYGMZojCLZBuEUmGkWSDoODbIOdNzqRmR3w5U9EyCviKTz6j171JebTEUn5/iwaFh0nkajtkRKD9Bczqi6C4OXRCJ2eAgbl/PY3r5EG4J2tx+NdidiCSq2sq/g4WnD6vSDY+cANNRzHMg4HBGc1U1EpzNpSELtF2lhAjEhzM3gkgqNlmWK5iRlUcGvDozPGwwU9x6ArnXMjYXfwf3ApsbCEVIu8CA7rll0YtBfi0wHLsEFdmxli5I0tCyaEx3Hv6OoAeqYM1A4PLl2AFQwycBBri8kuHTj4GKG/QcKNMw44vclcz9Dd55zYvo3HLYsPBGgJkLggNJCbhxFJ2i3oKoNh5OYTfAYzZghsEBxGXOV6Hz2upjVPY/aORL/efQWz6MDT1mgLEi65ovR7vSi2e1Fu7/MWbYeOskEVhYC7j9AtYfjAWk/ACCA5oJGy5k6WpcwfRIt03RYBMNzXPya6OtIDpHci36I7osTN4ZUB0ZM5tHjCl6nQInNuWewwDWaMmHD9cH1QOFBexErIOaaYYe7JvNrFDDsbDfb0a43o7VUj/HhIG791dtx+62bsXA6YrHZnC9EE4JA9uBlsCmKhTzMSjBMcxY6bDEpyvPbNH03C6XqZ96a+kZZAPpz8cyuUEpyqsPdTRwCCTBR4MsJSs7fPIbquhqeG7BSoq2Eh++Tc9aJSGu/EqlnUb8Qi3U8Fj4JoJ/idyUQhmR+aRH3oxHn82aMZtN4uLcXS+1uXHv+hbh0/emAccvO4VGcwEd4MuG+BDI7ODmK4ckgFs9m0W82ogeK6XgQx/u7tHS6sLXGTgWvDA4wJLK4BgYa0DgjsYZFkIo/UpNoiwP6OIRjZrH7cC/ev/lB3L31YbTqTc7e4Sj5wpe+HJ/7wueju9oDnke7B+xTOl+RyoqOuJJKJV84mJHflwk4D2Nfv+wsc12ymBQSK8VwUD2b7NCzM2gDcimRl13znH3HZ0KSVgg8WHI+c6lEWvE8UtSVhxlQ4ZxJJ0iYnm5FoqU1iscT0IIwBqmxS6LFe+zBx4geXAUw0sbA67bomIOah3PofJEMDIA8tOFEwU1tgUZMpgsBMd/ZGdgJjfjhD96PP/j9P4w33/xRjIc4vFFMqnODbAmJPM7m6RmtXe2B5wEmJksqhrXsNYtLPQKtigJQTPaB9l9JTc77KaGONGI2XV+HdoFoZ5cEyTTWP1NBJ1FC/pW04npT5dnnJBMlJ+gEG2w5xO+994p9X7CnkHDasoD7MMWcsJ6yPDLNntdLPqe4xqlOjBwDbK3lfis6nVp0u+exsdGKtXUwbXDOIwED+F52kHWzDdqlTVDS+lhkKi4Ugh1OuJqOoRBew/UHKwdxEjOdHBlaguVXJ46Px3H33kHcvnvKznZtCfOAa7FUa7GTDZBiAQKLS/DlHtA6bgyWmsXTJNKnwl4qoPK1RfelCuRoNgyfD9dxFsDi282laIHNQOsyiCNipGfBPslGQJN8AAAgAElEQVSKz1rSTu6tFn2G4tD+xWRm+V5yT8OebC4Vf6mqmv6eqqu4d4UKqt6vunQAprAsEK9wXW235y58cbagq4WYaG9lvD2CMCxEMh5pLMgS3wL1/V4IzoCmegbrKVu7wUGhOYkbL1+Mz3/lpbh0BcD6UcTimAU6fncJygam1nIfeUwk2Tz6t6RdCoihn+8U/tyt2NrYpPODrLxwvrsARmHD2tlidBX6Lke1Tof00N3fPzTId059B10zYTJs/qD9mX+sbcJc3meg7DNUDLDTTnA5Q1naryAYlF17dtkei3Wi87OrZSAG8RIdZ+RAAFkgDCUBGzcwLOqp9jdbzMz5QXvluAYBW8WojBUS9cnxOsUP5H6Ky4qfOWqkog7AqwRBOdRCSqzwCDz/he2tePWVV+LipQuaH8VZSSYAvk9wULFKBZdttHTAseikf6kLqqSm4m9qqJAJomI4mRBJpVWOjNin8SX6/XpURDmJ1kyr2ZB+Ca3hxLwpGGIp9uOxFc5QeiYzhRXpDIH820WwA79H52T/wvtmFwHOduZz5HBWoWKb7I2C7+DxOOXU8sxGV1/xlrZbtknMNSXqbwkEL3z2pUtzzFJc2FyL9dUebUpQdIJK4CYxqQ3wbfvgg/uktWJAHmI8GM5GcYdZRSjC4XvcbC4aLnIvZF+gvFFevk7ylTSqlYxO0Cn9q7Y2l+PSpc1owcTcSpv42ERkzxfi4HAQu7uHLDiHIyQWotdyXseFD31BeWgYycAmSuDFKEC5O/WdFr6GnEX/8yHsz4SNwsqeNJ9xjC2zvrqyTBQcFFhyqJ1h4VAFBRgo6/Xrz8TVq9eiDnoVklBINiMgsXOlVjUluN3uBr0RlAXOLdVBV4HCq4p7FZ22QmFR0KBa6/u3btGPi/QTeNzxMabX1kHJFb0WnUrMT2KD4Pcw/wgElBitRZCEUMpvTGBCdjVx/9s83NhdsZUL6S4W/eBmd9Eg+oeGtDG7S/74wpyzQ+gqriyvcPYoLQfoibSEA0VFpxoQWtSc64IQyrmofAwETICxOaFwio7dlActAvKUXTclsQhUSQ2AJ+nh4Ukc03YH8wgowBwEmShLqAlzLABkIMFSm46iNhlE63wavaVadCFg0F+Nq09ciwtXrkSj25XX52zG+bzxeBDjCRLM0xiMBjaXt1UFEgLsRBedQGkWgPIlZdFqqJmos8tJw2h1lXTN61FbVCLFWU92QEQ7VmJhs/kckoffHE3QVewT4cy5BFCc2xBrgqci1IvhaQoqs8AAom+xGLXzxTjdPYwfvfH9uP3Wu7FwOo7GWUQDyp9Ypw7kUwKLNpB2BzaLybQUSsStsBTJgy/BoSw4eY+d+KCz6e4m/i7okUmNdwclBWhQWLGwtdIpC0kDUNrv1fNZc7yYf8r5Yc718vNjbQuEyuSSCDx+BhYF5s9xeHF0vaR0JY0LqtUno+B82e07d6kye+2Z5+PC1Wtwao1DCI6dqtOJYh/JIrp0jaXFWIX1DIo9zHGeTeNw71HMJsNYX4d1UF+xCsI67O6LeoS5Gs2B5Oxh+WmBCp9hOvkMtK0H9M97ePdhTIeT2MQcVK3B5O2LX/5yfOVnfy66G70451y9usyKby4FnDSKPmwBJheEuIZUkk3fYMYEFQn4m8WM1yHWYqpxkzLFOR91OZnwGGlNJkgVOSYNLQEFJ1yil8qaJ3HYpHyniB3XAm+/KEhZV2URmZTBPPCze6HPpRnSvKpMq6ygqBlSi2g5CeKuR7cNytPDEV+v0ZaCOoozMC6y6JzCKmW2FD/8wXvx7//Pb8T333w3Tk9RACGJR3JM7F7eHDg/zhY4l6aurf5NtCqWhZWCU/PQ53ONzmQ3jslRkUSr85IdlqpgCqOwBSqURACUVIKnvFLjOOha5cYqWBVW/kzwIzlEqdbIVzQNsgB7E5Ti/DCxea89iXcV3U4qGudIjBIqcUE0647rtLQIijZiAYTwUFxFNJvz6LLgrEe/fxZbW53Y2upHuwtm0RmLMc2zeXiu4veXyt5FPpGgmBPsFO0QBc1sDSqfIi7K/5F6F8yRAEbA9mwa9+8fxa3bR7G/P47ZFDROnCkaQwJdTtqDNY5VAOtBHM/QmDkL721hpaDRCq5h32OJRkH8rhkXL27E5uZKrK/2Y7nfpk96DxZmYKTVF6PdgrYE3p/Fslj4S2UTNlXwgMVZh4IKlHEpUOsMpKoruyigFIMlAZaVrOME+kvRFGAqAFnMj+J8m3rsBXZBAJZBzUWORA9gjAZMJmY8KCEmUOsZR7IiqMmFzqp9DTFBbBCRHViuJdBkVfCpc1uz2gy6x6N48novPvO5Z+Pp59ai3R3HwiIUjW3lVRKO3ZTQalZdroJERacZAubMoUDHF8ogzHfiC4KBKha0vlGUSs0Y3XuBnRrT0J4EWI45WVxjAIZyDUCeeCbLqrH8s/E5c22ic0ork7Qh8T7OfCqBf8VAnRcSNfMnMlOCa6pSzyrkSQAHawrjRSikMKJ05fJlUq+TlquiNUVDVXSecawii067VHjsJ8kirEG8/7N+QG5HP1B29qQrYGKegGV33HnFik4nBKAWSDl/5ZWXqGbM7iCF+QWewUaMcdBMHTZUzHDITiE19V2s40WzeFROi/xBbAdWNTnaY+aOdFrULaSPvIt0Wr0xV1IXUporLcZRFWyi+Ksv4Y6jzx7cWzL9XAAmqMczl3os1l1wnpctTNJqSaktZzfVbXfzhzlMkZAV54HGAdQZBaOCRSf9awFmuvPqTmo2DIoMK7u9H3+yO++2m3HxwlZsQ3CiiYWFA05PAsT+7Gwx9veP4/1bH8bpYBLr66vR73fdydTcINEoo6tcaKbGqAUvaf3sZOSwLBe7D2rN88D+ZBizs1Gsr/Xi6pXt6PWh9mo6nYMD7sHBIWw60D1CcBPai6KTGY2pcCXNCS8jr1EloLoc2fnwnS3SDxSUanNXrjoPE3wuKeqCooMCCtYX6Hgu01NzRVU+fj8PSQotDGI8msXTTz8b1556OpYaQi7RyUIJi46XPAZVIGEhoOPBljfoCgswH27Sz4vCQVZYzDkjJmvNlhQFP7hNRVrOLpC6osSGHUggKKDXUr22yc4pzXoXl1jAgU4GEQoM7adtARK3pBKU9C2JCeEwSgEmJh+kNVh91x1QBCVS1TC/M0IRhnlhGEp3LeO+QTEI0FrZ7ST9DIFD1J+FGq67qJ6ifCKpnhKVyl2hAKX1g84drgNptiw6cVgrccV9x+eSEMmMwRsek/CQQ/dRcwni5DN5A615cYk0xl6jHr3aYrSRLIIeuQj/xFqsrW1Q1W9tc5MURlzHwWhIP1uABuTVU3xKAS1nD/ieHFlRfLJjp8wrMBtYlAhEZTWHCUqNBr7V5RR9M+e6krYkIS8wBqj0yeJbaLjErYR6cz3YhkbCUC35pSLYNSVixffsQMFYy9nNiOPdg/jRG38Zt37wdpyfTqIFau0chWdEDe8LM7GSgHb7suyOEIVDJ9XAEOdqCDrpgCD67OSIdCijf6THs3NJm24JFaX4F2dv1XXkQW+QRPM9QKpLigsLxCw2PCeu2+C4geIu12CyIhzoxS4xXZdgC4KEuvN4TWBamDsSkuwGmJMJxKb940ncu/8w7t6H+nc3Ll25RvVkMB+gRLy7t0+vQ8QQHODTs0msr6zElYsXo7EYcXK4T7G3M8zfn08IhvSXuyw6kQBmZxlrmMmXk12h2UoWVUwsxdHJMO48eBS3P7wb9+8+jOHxOJqLEZe2tnkPAdh85ed+Lv72V385+pt97EB1zjO28aAv10dJxy/jL5Fdi31lh1IFuxsn7FCAqogE4rwoOh/rSNsDLKnXBCyssMwiMjucToCA+jKZIkgjdVDczwJEMPWqiP1uBKcoAq6QwDIn1qbpknUyBY1xrlEA0IxBv8/siI/HmSCbF1AeUfwTCjVtGIU8UHq8Z4A66HDi5uFEmU1BnFggi2g6XYjJeCHefutW/OH/8x/jB3/1XgwGSA7kJ2xkg2caEkP8HpvNZBeYEeC5n6RQcY6Qa1Nq8GpN+688L9XXK/Ycg5DXjHIeXZcEI3Mv5L9zdZFaaJpXJuEGj/R4x7iU9XfCLZqYqbUWtcvH615lvxNJbgmm6Q16lppJdQobpn+t4iTWPIBEgaGwQZsz14FAXK9bj8uXO3Hp8kr0l2vRbKFwzuskE3t1iZxIKm8szh9e96KzrUKcYIe7fnUrL+Nx8vDFZ8BMpzpUUAYfjRfi6HAU9x8cx63bx7G7M4izWSPivEnVa8SXYjaYCaQ8mHUfy+uN/VZ0uNEBxnv3vUf8Z3JNQa5RXLl6MV5//dPx6qsvxPbmWvR7reh2mtFti+YMtoVmxiEKqPlmqVMqno4GIyoaHx0e8XxvtRvRX17h/kEhBNViFJTY44jLKytrVC2GrgXjPkBoFB7ID2fnMR6NCAIPTgHmzyhcCcszFFRgJEHZml/DgWeFzygKdDrCOavCA2uPc462rtDcqIBxFhEWmSG91R0YUNtRzbNAWTqLWn0cm9v1+Imf/Fi8/OqVWF7FjYfwodRVyylXFYr6kwoTubUMhrvjiWaEuoJnVCnH9xDXgoWPLFjwewvsMBcMDM97Zt6VM9xiDGJcB7PPGh8Yj6fx8OFuvPfeLRY0mGeWWJj8kTE3DmAg416u2AJY88UoZkHNcEx6fuaz1VlGgYMCI5hvUQNiSjVp+Kh225oXTtBOBZTWH/YwZojxhU0gO5qqgGf6QGttZ9cQv68zQywZXTbFpdyTOmvcNLInKLr2SEkuXbwYL798Q0Un9uFCsDFBwcbUvoDmAoXUlAvwWhlUy8KX4xRuEGWunCMcYlLK21MApe4p9pGUgFW04T7Rr5rKxTqt8RgyzGqy10kbRTINCw0CMcSolgvtDwg4WTUY94d5ne0HyR63nkUyywRKyoYOgBGeA3/yvE7xVWXY9u00zVZAhfJQicWqY12wfSo6HslQyjuj6ziPhU9d7807nVZsbiAg9KPVRMDE4syXhILdUty7+yje/+A2u3SXLl0kYpUdACExPkyMdnLxWlKXC7vwdhFVMNvCiRpwHgiBggnIJJZX2vHE1e3o9+FfJYSW0tHmwmuWc8g5OAylz1BUQmhBPWorA+Y6xM/ypDAqWyhUlmhwweX2gKw2aNJ02IYUMkNaiuZhoIY2GYyi027FxgbmOtWZNWDCQALlMRQ015/6WDxx7Xos1Vuys0D5iqLMiCAWnxQgcS2S862BclqGIJAQgZSsPz2faLkhQR8UIo8ePqKh8skACrboFJbemqSHNZtFpzMprUnZxcZKhBIFHCSwpcal9yVko1RDy3yLaDqYhaTUmjpl2pyEKbBIVWxSKKndIh0ZHm9Q2YMiX70lAQAhkjhAEAjGIIUSSeF8UKLI7sErEdKhm5Sm3NDsqPK9n8ckefoEzaRgS1GS4Zhd3uOjY1JXTk8hHgERivQcOov57CyWMO+6uBi9WiO69UZ06kvRQ5FGKqIseHCdmWIawaW/qROspDaxi1nMJpRc91yaTFzEstXcZUFnSuqvgnx63qa4QoE2wuvLHV0CB1CERmDCLMIikP0GxTjo19rvsdPcwuyf5+PQodNskN56SmAz98Q/wIIEwiGHx/Hhu+/FnXduxeTolPTaOoSyMO2CQqNRj0VQu0lfTCpqaQWU3VP+nAeEBCOwfjLgqYMiylMGcW0qTpqX/6azWsWHQSJGLlM2RXMVTUhqyaXRMwMgHmupeQAZZ5TF9/wP0fMyoVSCp4tDzy0P+GdSgCNT3pdaqyw+LXjAkYCjQTx4uBfHJ+Po99fj8pVrsbq2wfnhw6Mjeebu7PH3R6cnRA/hWXhhe5MH5vDkKM6mo+i0MIvWoLp3HcWulbITMReNr1ROxWtnfEVyArr/3XuP4va9+7F3cBTj4QQsu1jptOLC2kbMp9MYTkbxc7/wC/Grv/H3or+5zEOZM76wZbEtD5F/H6w575EdlaTP5sGUcy3aC0q8ZYxOKVN52DXUGU0avaB6FTuFaI/NuzWnWHYaCda4Q4rfob/mcEQQDWcPgTrPjuV7LZBoAggGZDz/VaVPAShLtgZn5aGsC8Ezq4pr03qmEEkAki8g/6Y2QjQMIygYC8Brd3pQq1aHE1/oVLJbOUVsQtcgYjyCeu1O/Pl3/yre+RHAXgFlLNBJhSKj2qrt6IS5yCkKoMfSMKfFAk7hQVkkn4W/nXu+hbVCKhGmwJOQeMZ3zjACIPQeNW2Sz87zsTSOz2Qt53vUDTUDwiM2SoK0t3JsIO+NcuGch9L7LoCw4lOVXfe0LVMShM+UneGcecU5BQrqPFqtRe6jjY1+PPHkSmxfhGBRRItFJ2Im8hRpKmRSlV2MotZwh72U6hE7Kv87C011Xg3EuXvDZO0cs9EQ2VmIgwMVnTffP4y9nZM4P6vH/AwxFNoC2udkB1Q6eMbKyhLYNZBYJhoJUtKuwkgdG1C9I2689Hx86cufixsvPhO9LnQiAKiA3qd5MmJqmUPYNxlPBEsiFDMAQdGtwT5DwQi1eYzt1JYaXMfIFxQPFJ/VnFjiSBQB4cmY+hMAdJDEwysYB83SAhRxkVuNAt7aspiThgFAZcbthQWOmtx6/4N48PAR9REOj48ptMOOKOdcrTzOAgAAec6lef1lF2mxQeYJxCZBuW51IlbX6/HSy1fj+RcuR6+/EAu1aZxZXLM2L4Vq3KJ0vqzOrf4o30y2XOkRHewwYW6+34W40JXotDqeEVVhQZsPAChMq5y3WhEdYY+sG3dABXKCNbIYb731TvzT//WfxXvv34p+D02QdQppwbsWKr4qorRnXePyGgnQt+CL83Suc6qaohupuEXqPIEhsSFkESI2Clh/KSQEZ4XLly7F6vKybQddlDP3UY4iJsuUYOkCGjmiTmh8jWymMh4x/3BcykK3KDp5HmNW14iXtV8kCqo5VhScnONeOI+LF7bjpZde5N/YD7h+0rQYcc0wBi3JFlBimOpOskvsfB3xS8Kn6TkuRgQZaO725cgZNRbc/WQuikYS5ziTlq74pvMt3Rz0OwRszcwisO1xBcVZ2GqJsk37MBau2hcYpYNYG36HsdKjhBRCyloNuT6aE+NRzLxPk53IPMqgBldygu5mvWW+KTs7efckoMD4UhFIyvhdFJ54j1/5sUvzVqsRK8vdWO6BIotAAwRZHHFalIym8f57d+L+wx0aUQPFoCqp6S/FAeGh2ZThpfISUScga5LTL96QoFkf1liIEqGQ3cI0OkAfL23EynKbsuYoPNT1AM4EiWz4kgHxmlF5FApv5ws1bkAFaKt6mbaT1i5a/kKxU+UwhUjyMKM4ow9HUmD8OYSoumuFwnA2jcHgJEYnA3aI0LED9ZgL3fRCvAbQhOl4FpcvX4krV69FrdkitRKMKHzm8VQ0FIkUqCucvHvM7ODzoMMJ+i7QIw0Zo1sE5UbNGSGgY6PAOBheZw93HvK6y2oESU9pxSJqbcuUVg3950xmzmiyI6zSRwGCbXX4MYmLLu9LFXZISNGRVfdYaHVav+DvFBmC2i7om51uJ7p9eFNCrEfdVpjW53wWXhPU1CG6OqCCkfagAzOHv7WIS/RbRadovKQPuYPCjgcpAPYQ4oawDyUQ3xFoDlLjAmqKIhT/jcAA78nzCegf51FHhyMWoonOZ60ey50uaY/oEAK9BrUSwYrdN3baPMDNOSV12dOyRN0Ro35p/uZiFZ81G4Ty3/RntKBKKkTDJgFKgJxt8EFHQMBcfHxu0EEptmK6LIARqAoSpGhiz+ggTmlvFUpCrei9xGiv1gnrMgyN4/qNJjE8PI6T3YOYDcZUra3PF6KOjjyAB3RwKEzBQdwCZWaccKcqv1eXwLPTPhBFZYVwRwlwWMXdxaM/sJCuxwEmF6F59ufspZunlc9qhV0/MFE49PMynqnwdwfZyrnquJkl4RlJhVzRminEZCqvZhZTSTDi5Hgc+wfHtJ/ZWL8UL738aly7dp0d97feeituvnczHj54wIRrNhnxGUG16UN9ljPfmLVaCjBT+l3q2fLgzlhBPIKAsQ5srXmBB4gv6G4+fLQbd6BQ+2gvTgaY8RUdDKPzq91uXN7cZrE7HI/i81/+YvzK3/u70dtYjvEM86YjgRI+CNHFpxddr8e/8Vk5pwJvSyuIZvEr/EX0IaG4siAhO4L7RXHTuYaSVef6C5xfdNz2jFA+rx6ne1bQnkkvh4iQkmEkx/kn/T6LpIAJaTJgxDQpwK1E5Um3V7ckE4SMVUXh6jcoUEvdnTHOPRRhfO9LEicDuMYOpxBoeu0RFMgCEuh1BPTCjjA7/d79uP3BQ4JiFEXz/BQphwSZVITkYa+uQhYZ+tTV7kZhZ2TrgSzb0xsv42QKviBXw+sIcMz4bkJRjlBYUASvzOTL56XAmOwE6WeZrKn4LNkAeH79LO9U+XvqAlgnplggRIu0KBwwc24tVRNVdgIEFeicBRDyG9Br2+3FWFvrxxNPXIyNzUYsr0CVfSFaLegIoDCzT7gDrPrABhgSIHQpl93Y7Ai5daVEUJlXXjR3xTDJLmonutuY4Tw8HMXDR4N4773d2Nk5ivNZjYUnKRQprIa8hjPZWj9iIaWQT15vFZwq7uEzqREZrsIldRjbnWa8+uqN+OQnfzwubK8xlsymsBo5j1YDOQGAIICIyDE0opPaDtJt8Jx/C6wpzKtLaR4jH5hhxxfuv1gXM2spnMTOzn7cvfOAoof4A19ZFJ7YCJ1GO/rd5bi4fSk67V4cHZ7E7u4BrZ0wVoScpd/tceYN3SBcc3T5Dg6PYjybxgHO7+PjOBkO4uT0hF1RAkYWCSv2LEFtW1AgnsAGDur5q/1YW1+Obh+CgtDgaMfGFgCiSSwuIc5KYq4oBBVlzQ/IfKRct9x79pjUSQX7NyjUnsU5cr7RNFZX1mJ7E36g8jVm0Sm3TtmqZJps4TqtMwsgCf2kyFKt1oy337kZ//gf/0/xjT/+f0lpRjMBQpoXti+y+ATQD+ub1VVoAXQ5o16Asz7XJMQlzRKcX8yDZnKPoNFRsacFsiF/Rd7KHBCF52TCz3L50gWOJrHsd8FY5NQWt4KrACi2WXRizlkiZ5n1OBZQvdiNgLnYMQRzuSdK6rEO5txqtk7hmBIuExgnC7G9vRkvvXSDNFvEiWyqDHFu4XzD+7VjAHUGmqI7511lXlxYgCl5YPePAlieRaVwkcZuUoCNDEYXqyWIliMFeXZpHlIgO9SZJQKVrhqZ6Al40iwumW8G2KhxQHcHFaw8Ywolfn1PRlcy7V0HaRmXc76JsSV4rkNEn0l7qKB6+EeiXWcOpVE6X4/MYTPPwnv49S++OEdh0GmjeAHPHTQ80VlFS6jH8ckobr57i0nLE08+FRcvXSyop9wE2ZGh4qratrgYGDDmDXFFnIcMW9OC3MqOhRFtfB6YM2OQf2NzOdbXulGv40ZrcFg0Can8HRyexMnJKOrNdnR7K1GrtxlAiJwWNhDp3yN5d4WGVLkz4uXhUyXAJOm604NDHfMDKjyJ0mAA3/M6+B7dscHxqWxT1tc4eK9DoBQmGg5gMD6O9bX1uHDhUtTb8L2DXYaKTnQ6cd10SHihcIYDC0FHHQIurGZAsaWHGoo5dDox3wllWhSe9SZf59atW/HhnQ+J3GieCihj2puo0yWLExWc2bYXiqW5DCSGSWkk4sIZAyHR2WHQDJnEaXDtQBcA6omECIlcokVUi4Rybgf04FY0McvEIliKdUwWIWLlGINOFiihUKE9Q9cdqno8n9NyQQVcFp1KYFREqDjWzIe6xphvM0KMYI/rzEzcSewMSnmYnwHqM6a6LTznhpgvGQ5jOpqw+FyADyW9KOdRmy9Eq1aL5V4/VlZWdGB4gFwBy0pmyvgKynd+vkSk+L6LTpoptk4Yc99w7fmAFG1Ys6dIQGkHg+6j55hTOZjqv5jRBO263YpWBwADKB5O7BmrS3uhvKXqNghxzD6B6O9O7BEA8RBkPOgWj8Yxn54HGNA8KNEJQeIpwFr70Ikau0sp4FVVV/O4VAEQEzTKGc6cFStRTMmpu6tFVDS9Ih2GXHTmPs9ihPcF1zbn8JJy5lWXc4SIVUXRaeGDEmUVUqtusws7dx0kKmRpf5tDp92KOsZI3qFkCHrVJJYWm7GxsUVBiZOjk7h/714c7O+zM0fRMBRmDCIQeWtGm3u8Fu0WEFhM7YDSJN9CUsohSmXRCHRPDBwbyENyNiGVFn6Fe/sHMTgFnciHCUwAFhZjtd2Ly9tbVF8ezSbx8Z94LX7xq78UG5fX2fnE3BX2WSawWJcANQAeIYnhgVzMHqPYSz9V3d0EKXGI0iYJs+amHeX6EMhl2xLuV80MZceMWrCF4XXOIAkpzuKVhzWLKgBQOmsEcuhQ1hiAhGrEtFGCpblwxeFMJvC3BM5SGK2kbel9Wtbe0QjPx8ILCRu/SK6PxTqKmhUJtbFbr5imsxH0WiDu9k1zF3M4PIt7d3fjww8fxGgIpog8C+UditdWIggV0pwlY2eNVCzP2FJ5MbsGosJxn6cSLX+eqqJmXzgO5zwnC9ypVEV1XSwMpIZ10QgkUwZxwd7chZehi0L6kBb+dOr9ufp2zpAzjkU00Dvx6yhZSqaSPnOe6bzfFvfRvLpiA6mLAKNNGxYdF76roNcuxtp6Py5f2Y6V5Vo0WlBKhz0ObBfQ3ZF+Q/5JZVJeA86T66yuRJ7i/ao4FQMnEz2yrWwJ4a3Nz4/O9uDkLA6PxnHAwvMkdh8dBbSmzmcA36zwbbCL0or0dNXxAoCzBFGSYINro7ODNke0iCvfL6iwL7zwXLz80guxvNLVONUZ9CNQkOOxvjsGTVMcRLRFPB+8wlsBK5BUdKZwy9IS/x1K/aDRQtQQFizv3/ogDg+O2QFttyTSB0rgnbt34v7du3F6dMyjp92ArVgv2s1uHB+dxNERtBDOyM7aWDCt4WIAACAASURBVFmNq1euxOYGmhHLBPpR1J4MTkWypvUFanR0gTAnCosWUE9ReEqkho2GkKI06Y6wNwFzprYQzXYz2t0WdUSWGmfRboMdhMcOIxYxI29aOk+54jQvspaSalsWnjgvZbOhh5HdQRbgPMaDMctHeJKiG9lptZXUu+BcMHU1Z1PVEPCX9zXWNUUza624/3A3/sW//Ffxz//Fv4w7d+4GdCswHwuGB+4Jc8hujyNB6xvr0V9elqVes0W7Ovmky9ZIoyp6z9Jb0UbXyItYjKJZpkibvNdx0K2sLMfm5gZzYVmzqXLWeIbn9fmcmHGtFJ2C4SpSnHp9jSSpmsR9pEJ6Zn+iOcnZwusbdFu8D6x77g/mY2J6Xby4Fc8992ysra+aCSBQOW3isDYI4rmQo/AYc1+9YDHaYb0ERiHqeGjkh/EQqBDClrjp/uzZxTTN27PwBV3ZOggFK8txBde+CLLFZ3ZRjvPD1Fjq3eS55gYH80vmb3qO7HQW56EBPBW3pcemzlrnWKzfBMaqpk+LsRJ8T+9SjWN57MZFLJ/X9z+fc+E3v/LSvFFHAiC1TSq3qhdI2huU3w72T+Ldd2/FZDaP6888Q/8dJfqaq3KHlQetjENVdNJgtECUygNDB4fftKlsSLRQCGFhQNXt9GSf8xagvrRbaBOr05lUNphnH8Kj8/gk6o1OrK5tRqvVC0gr4iwm9dDIqtaAaJ7aRJp7y2RGyErJPYeBs8e39P4thIPDbDyGeqhk9PEz8KlPjo6JGq2trdDCwH6yhaYoWtjoZoCSTKpDu0tvIHQ7U3lLB7oKeNXjSkyU32IGCAGjW1ikqKBTpzOtUZr1FoPDh3dux7vv3WT3DpQ1JHmP2afYy0qKtCXlQmItSvjlyaf/xqYD0ojnAHqGApZWLbBjMAiL1wBaDUnvk+NTBqREXPA4UYBBX2lHvQlET6q0auULzKVvnYvCuRMp0GtR6WhFatEnhbXcjDn8rnkfKV4mpRtFpxItUSBE7VYCowDKJIVdBKB16OSOYnAyiNNjo6WnwzgbTyUR6S9QX4BMgh68sbkZvV6nEG+gyEQFEVQnMRMOU8W4rxFipUym++3v8R3nwjDjjA7TsFjLZANw5glUVAENDXQwOaMr+jTprShaOMerLrcWtEK1EH+dKCqo8k9lHxQIvcIVUUiPgcFvCxXLHH5rUKylbHaOFomygmZb0hhVbIqCX75W2dVCgZrdWj3OXaVKl0Tz4s7pjDbivTOWFJQ7aUsW3RWfFNnJTVqnThDL/TkYZ6c85zKQMKvz68DN+TwdTogb2v8W3uTWRfEr4ETgVc48Fu+ayS8uDESrFlAYnuHQOGN3eAYGwXBIJBkHf7tZj7btg2g9RfqmlC+BKE/GA80sYmbXnpuIqTXS2zGHD7ECeUDieyR7N29+ELdu37HkvkU2CBgsaT65241L21ux3O/GbH4eL7zyUvzsL/58bF7doNoq6PbonOR1JK0eDABT9vG+09A7ae4llUgJR9LncdAJKHO30x1wrkmDWCrolPA4B3CIFOWTBUzOBnoPiSJUUqiZZLpYysQ8u51JlZTxuSnRiYyaylQkD55HVOdKKLrmrEV9z5VNsRuOTEjMDHL8i/BO7fVFqcX6FJWGa7UoOs8SLTcTA4XndIF07A8+uBsALlUkpziUZtiU3pazUJyNNPVVxWbSmY3I214JP8ouvMDOEvA03Jy7jWcQziflDk4eDbwqoVCSgj+ZfClnch+VsrlKHBXrFIvYfTSMSZ9vqimaElnsdnWSuGfpY5q92TKfyMIv1ce5bngfE+iS6JJmdUUvhhUXhII67Xp0eyg0QBvFmQURISjHZpfTglBKI/1eco7Sb9LBS0raHymYPcufCuMpNyPrJVZKtFMDCHRyMomT0wm/Pz7CXCOSPXT0YNkisAS/hPUlIaGcM7VgimfZZEkjpVx8XozRoJCkQB9pc1M+15NPXo1r165Gu91kJ0gx/kz2EnlncgShuB9ZuCpPAP0wPVIxWpGe491enxRP0F1v374d7/zoZjx4sMM1tLWxHU9cvUbblnfeeTvu3UHRecRzBJRTFGKT0SyODo45x4xirA/RwW43VpdX4uL2dly+eIkdWMx3suikCnQtpmBiwGatLQ0LKorWagbwZSFDnQXsowgC86PzMccqFqEpgQIdDnSL8KXFWsC9hobEVMUqu3F5FpVNDF6vynmVax9FJ7uWXtdy65mTDsm4dL7Az3zxotRe67TYsqovCjrQJikOBwaSrjnzM4+iII+UKnODoNW3/uzb8b/87u/Gd7/7FyzayYTACBq74gLOEP/gs55dPIzZ4F6trK4SQJDmh/Qd5EihDhxzTYCEYLIxd4TAlIoaAD5owCCnW19bZV5E4ILxQoCeik4Vq4zznuvEAaW1J2BAlkZVENnKx86NdQ4rTjKe2OM0cwSONpGl4nEQ2zhCc+Xy5e248sSV6HbafM8SpjOAzKQw8yGLD1bn0z+6tTMWA1jkflSt8NGiU0+vOJwiUalkmwwaba/HgQwJstoFIGNMJkp2k8hf4cx5WlOl2FtRmks5Vtc2gXw1kMjc8ZlZjMA4/1LzrqJ07Fou2V54+vxdXm8zWVWIW7PEqrVlU2EeC7/55RfmSGrgNQkLFNxwIKfcRCjgzhZZdL5/6w7b+E8/+xy7OzqwVAiqzVtK09MgnN1BDahmUl2kX2zTpp8jgoKSD8wrguo7m43iwYMPI87HsbkJVVgQGxNxVEKPohP2EweHKPggdX4hmm0VnZx3STqi1dZw4CV1RyiN0O2EUROlwidXDygTXC9s8tsho+9kzx0RFK9MCBYXJa6UXHIiaUK4QDlA5wwBcHVtjRueA8wc8sfBaF81zy4pcc2zXAg96JAIBuiqUY3WqpA07AaShQKk0eK1efjwQfzonR9xTixpnig+kRyS6sqZUB9CpLWVAkBZjGR3U0mMqLlAxETNlD8oqJrYUCjCB8NTFrnotNLiBfYa6Gqi28b7iuJnMSAfLylnXB/cJ3RKgSbKYJ4G0ASvJCYEUZ3kpNsoQ/uMh2G5SRPNkSKg+4cuNDEonrSRBCLKC5zJmNBx/T7uNe7rgPftFJRb0NsgajAakxqDL/CcIIC0fWGTXW5K1fu+K1lFkpjryGpyxTqWQBDpmCy2PchuHzp0NHEoo7upGZz0QoXfKozW29HqdPk3AA/Qg2Q3o0NCno3qDKujAhXDcvZVBXeZSaTK5d+0XxmYck/Y8JrdUBTgCHZerOwmVddtlV5X6ZKrx2FBHrygk+NMKJVjWkGT30s4KavWglyRBbOtdBKo8RX37/m/TJkR2uCkt6DKqwBNefdEApEUiG2QzIhkI5Qqf8q5PYvm7nFS8IwhGTWVHx/mYgDc9Fr9aNbq0cWM/NY2Kfo7j3bIDsHvN0mz0uwc1uRwcErq98nxUYy4LjB7rLVBrzTP/CCxYME5AgsDgAUOG/nc3bp1J27evEWkmGcpW1zScUSnc7nTictbm7QJOq9FvPTqy/GVX/j52H5iO8YzJMEjnguIKYV4SUWpNtWncR80syVVPiw0FpuZlMmwjQV2io+V9GcldChKi3PDxQvBC9YRmpgTaGhggOeRfPTwOIowoKrgvVOBWux9fnQXpylsZOCiODyt4Kj94EEDItoQ2cvuoQ76HClID1e8XXrxzqZMfJvdTizWMf6hWXXSnsSsdNHsDgxzDCVTFEWZL8TB/nHc+VCWVkXiwC4m9TGdvIFir/NR8zeVvVVJhvXcWP7i8mTXIZPAx87piiBEJtBJPVZHIQtdlY9ZeBaJIGNCJUKz2ExWlAFWKkNqfyYg/DgwxZ/kSWybGIt08DNKnT7vGZ5D91/AMn6V74ezaAJYmQgvQFsASSCKCtxL/B4YI7DGQdccwje4GbO/ptbJ13P8qEZPXoXHmZXucio+8HpXCmYatZMZABGwiNHoPAaDCUeZ0J0C5RYCQzEHVbUWdYCJ9PQWGKakm9B/UZRXlaFZ56MzxxlsgSRpeyZqYsTKcj+WV/os3pS2KFnMmVQW6a6vc+as/MxawMnaKVkMWpd4r/Qkb7aZhKP4hNXH8QGA3BFfA9TaO/AV390NlFpgDl2/9lRsbWwRpD/aP46TwxOyjZpgTlmlugu/aCijmsqOwvEcOWsdAM9SrG9txNaVLWpFYKyLBQ/F5jD6IR9jAbM1gkNHo6M4nQw0CgLFzyUajMnDlBaecHLA+ekZNq3Y4lII9CiXKeO/FwMospqgFMgKEmGqIYPFwRG2ufxcL1+4FM1aQ1ooeM9gNHmenABWwfST2AwKQ8yi8myEf/35PO7ffxS//wf/Nv7dv/+/4sMP73BUA2cBTvBanqnEjHN/SsALYIEYc2JHKa+EN7xA63arzW4z2Clg12FUoNfpcu2IBQcVYglqXriwxeYCFJLVS05QS2cswWLra1BICHUC8zmv5cq11UmtmI4aHUw6qLxj/cPGjTZ8daIErknMWqE1EVSawUycxfbWRrzw4vOxublOxh3yWO4Ns1+SUqsg6v1ava9FTlICS0WR5dgmtp1iobQj1LRxkCoWCM4vzXmq4FUTTudXKgkrrmk8MQHRXGVs5lgPA3oUjHmVphmjgrubmYAKVBQjqMiaK9TvbBCwkeiZXTZFzLjE7yYLKBmP3PscJbRwmhlxOaJRmZUptgfi8cLv/K0bc/ozYv4LaFgFacDum0znsbtzGPfv70ar3YsnnrpONAQUxrRdkNm9FE/FNRalSQhySVdLSpP8zqCWCWEczJHKooDeMosIwKdx//4HMR4dUdxodRVKuWrzC1GSat/xySD29g44z7m2cSFa7T4l0lkII0Hw66vla7ECtiB0yKWsfTGXw2oHXHor1unOK+mwVDBpwy5siu6LldCQ60vVSjQMMgppvjqNwemAKFCvv8wCEgg4AXgucCUBtFeoBAb6/pkWRk/OdqcQsBC9Nj0UmzZYxnUEpWWXRefe/l6h8gm0MxFJzVRhlrKc5dSq0ALOfUJUjLNXECtSJ000zRyuRqEIZdqT2Nl9RAXY5eVlKtR1uz1S7rBWoIoKei2V9EEtowcsZn8AVIzlH0mrGnsCsWtEoh2pMroLotemNUMG+lKwwcHNqH3+ErsREOiwGJIGuEshAdE/tEk1L6mNjmtBb8wRuu4qPOGZODg5ZVcKQgC4r1D4w6wE53npbeacxN29Ah0v+oxKYkn/hoWLZ2NRXGLfZNddwlvwUIOVSbO4lrimCLIAbeq2z9FcnHwlmQA6KVdHk5PIheIrX9tlEgNk/kkBEV5soX0E4vPfs8j3YUFkTRurQEhIZU28zsbcOeOUyXnWfLnn+HJe8z6aFfdtLp7FJ/5NoGMpTa9a93FUVM+Xh7wNvP2iLHpsucLfpDF9CoNZ4KSADqXSqfUi2mMeCLouqdyq+ktqwrKt0atb3Ki4F+rW4Ofteiv67V6s9pZja20trl64RIDjzu0Pub4A3KCjPhtBCn9K6xTYGUHwCsAO9ks5+5Izp+pmSsBjRgVI2g1AWbgJ+ncn7twBGHWT4E76JKNJxqITs8qNRmysLRMYiqV5vPbpT8Xf/uovxdXrVznvUohKkM6nbkraonCe02rb2enlwWt6EkAs0pTcjZHQibqYxX40fbDoTLsSdT0lpJaz0u6apzWDBRVEjVZRir2I5InCMraWyNfJtZ0CCY4ujgMVqx/fyar3IrrKWgfuMlGwSqMHQqV17lCxE8latxvNblvWWEwGBP6UhKektkrQKsHGLBABHOw82o29vX3R10wRTwocliutkezBR2ZZshTcT9SWTpYPPh+nCc3ueVyFOMNBAgT6W1/laEUFoHG3O6+p8o6SnpZxmFs352WToVAUY2XRWlJAi8BksElwcHYMGGsK9oP8Z7P25bvN9236nUR8DKZzHSHGoNDEOlaOgoITBSjulGi1oNc+Pr9UCZiPdTXZiHW8VYFpSqGa2rqGFfAEuRCKABw3sMuZkl4NsBMxx4UJ51ExG68ZShZNEAfJWFi+mSJxtQaIZ5wzQdbnFDUWY0YCUai3YIESFZqOZaYyluM0niIs+Jbl+AMTZsyMo7M/gcYFgOeR53UFMiwt1GKlvxJbm1uc3YaQDiqo0+Pj2N/ZieP9g5gMhwTa8Jj11bWYDCcxOhnG6RHO3WFASghPCk0BAL94PJwOcE9ZQNQWWHSCInv5ySvx3MsvcBzp/oMHsbO7y5iJAg1Fab3TjDb0MZYxv9mLeW0eJ5NBHEMUEoUD8jgUQAXojewEJFzlLcqPUqHhrze3c7/gURo5yWubg+n+HSoXQ0RqFKvLq/Gxpz4Wy90+R4DAIsLftLUw/T+FBbPriCIRLAqqRiwJbByMJvHW2+/Ev/k3vx/f/vZ34tBFPlgvCcSwg0XQCR9E+TKKuBQJKs5hgtTwZ7YCK+3DNKKABgTGMNIFAc+EYu7FGy/GM09/jP7RHENzt13xx3HDhRkWv3w6HU+LRkJZ0OtKIw+ts7744MM78cO33qKq8dr6BvPLVqdTjHVQhG+C0Q4Vm1CBh+3P669/Jj7/+Z+h2js7/bZ25Jyi1zUzyGJ+XMCexFLN1HJurG63ikXEXuWNijlZxDI+OScrY6pTpWLc0HPF1FyY2HFgUjBpsrGSlo84r3KESmepwe5CDj4zZQOl7hyzCGWDLfUqbCuVxb9pRDl/KlaKPo/ouWaGOucRG0UxW0JHLqzLdmbRGCoaREVxPY+F/+ZXX5vzAlla2AQxB6YlemCi4IRlSr+/FhevXOVCE+1PSZE6SaILUDCFwgby68RzF/YMDdl0gBKISl3iNyiU1LLPJHJwehQP7t+O4fAw1td7LDybDSXUQvCEsOFA3t07YAehv7IR9Sbmijyr5tZw4duUBzqTZbeN3eZX27lEHYT6lWbY3CxIQD0o7CtqyouECvCH3aoJkhIofgExVDcOiAtmBdEFhYcROp0LNcyZGHHH4hST3xC40qCqMb1UX7vqVtpHMItOUaOlkAiK7fHxUbx78924d/9enJ1jg2nGpyjsC99NIcDZhSACYxuUpGmlkTrVcW3yzk7GZMxB/eEIHqRKSCF2BLGkq1eeiC6CARV3O7IXaCIxkwcqAjiKVSjsng6OGVRJbbHaKYsmdOfSbiSLnyr1MveX548VCPyPOZPoRJDFA+YP2FHUDEIWrWlUr26Wkzd353VPMYM3ivFwxMIA9iqY9UQxCuoLmj7L/Z7tcqT6lx1uzRqoClX3QkEGCSmoigPYyIzRGZZwF5DXFGBCwgzBJc6YAIG0QjH2DDImdVvS9FqdF0nG2x09GQa83oKriZhV1JiFypVy5GX9WVLN+d7FlTPFzSAMZqaYpGTC6I4kAVSBN1W6kWKM33cawFscQZ6DaZCtwiwV9spENzsGzF4fo30oqS5ayvoYhedfoo3pXecOE4EjrIWJQSKvt6T/4SDmvKRof4nyKRj7Svk1HfoFGlkZMBNfoZj53oKG4PBiQ+HZqTei22jRGxMR5HBvnx2tvd190s1oxwR2BYS7RuOAeFQasZMWZBocaO1kXCBRs+fseIJ5awnBoSPebvfjzt0HpLkN4ellYIVCwEgskEjUlkjrraEbUF+Kz37u9fg7v/Zr8eQzT8YQdkdQurPVA5UBnYAgRuAzcqTCyt84I0j19ix4dW1lwSYlPV9MHtim2leSae4fLzFu54pVEjsdMAqfSNwM8VfJvVWym5p/z3uSa/Ix7DnXtsEnUTSdQGR3VsuZgCIKa9KZoSJroCxpp0k3ws9hm9TqdmJ1fT1qrUZMAH5RSdqziJTr91xjbi9hKlkDM2ZALOzo8DD2Dw6Y0LObi66Pra7wYAkMVewGsvjJ+ZoC9RYiA3Gd3JsCCEqlYwHGpXASNRSKrqojLJMmzQsmgp4dr1yfj9EoeI91RiaNV1WvXjvvWV53l8OVVVCkbVKaznylEmMKlq+BqIy7nKJLxgV/ZrESMG3SYY3dewDeiBFW93XRKHij2sLUXi4SL7+17L6XENjjnU8xBsvn4ZksJJXFgrxdEVuRBzkfAJDFmV2pwvOeeY+QVl7uHoMe7nY75InVbN9x+xVyzIT5Gbo8Yh/w/Pe8oWTvJGDjQCoQw9RO3kMO7Ov3EBex3iEGBM/fEwj5nMiCDGwhxs/pOUeyXnju2XjiyhXRL1H0IT9oNmPh7Izx7tH9e/Hw/n2OtcARYIGW8eek3TbQGEFHbr4Q48EwTg4PuRdA84SGwRJ8kuuage+u9mNla5MdOoD97IRCOR9q081GzDHW06hHd7kfK2tr0VlbjlqnxWJzOJvE0eBU/t6MNyg1wcCSoCHmOunsYPZDdpIej29lIs7xE+45z3Pie+9xANegZQ5Oh4yV1598KrY3tsl2AeiIz80mR87Vee3jvqHwZD5G6itidqvwb4UX9Pf/8q/i61//RrzxF2/GzqM9gpDIV1B7aK41mx3iMCFt0DpQbpxsHQFYWXSV5Hd06bG+qAxLVsp5bG1txGc/+5l4+eWXot9DJxroiQr1ouikR61YCDzHWTcAklNub1O5CntCoDTmg9Hl/IvvvRnf/Oa3Yv/wiIwvAO/IG9UcSm0hfgr+G1KM559/Nn7t7/5qvPbaJ+g9yxc360sWQ/qTYKmz76ILKbDaccABOhkltG+h+qtit6yffP+dKOR4lcZSkmECcElnl3w2cYaLsUIVf8R37s2yeBX70A4Pzpeq4P1jeRAL/MyJxUxJ2qvABgGkUqDNA1bXodRQ8HXJSOB7nZ8hGwA8VxneUkegCjwWAdLrKGLhf/jazyhM01ZCX6Sr2I8Jg9x37u3QnqTXW4vVtS3eSM2/yWeG85FOXpEII2kk1QpiMU6WadcA8Rp6t5VefIWpvQsLvC6Kzt2d+zEancT6eje2NlcooCFlTyUV+JhYhDu7BzGegObYi8WlJqk07Daw65NdJS5pJX+ZI5PmUErHKylWIicvJl1EzQGXAghKYJwKW80pudGcB0R3gv5w4qljceNaQeUWzwv0rQm7GSCWOHiIHonHz4TAczNMCtn6lwcgh8FbbRad9N3kPJQ7nSjmOeOpTifeBwb079z9ME5Ojk3z8WxPkeOVbfb83FTENZrFOdA0dnfyReN5zz0Wks8Bf71GrK+txfaFC7G1tR2bG1ukX6ijDZQWybgPfAZuCJ+M4+B4P46OD7k56pwHwz0Gau0uJylLZaKmja8kokSNc77OvYPsvhVod7kBiBiyYyUhDhVU6napICyH3LMLyC4XrAp4b8dEJVF8wsh6OpbcN2ZioNTGYOP0ip2cwqtWKm9kBiBZ4/cKxuwEQR0Qc3xtzM1iRrcRna6UfjEPS7lsB0Uk+p6g1BxhkbRbPIbCFZkoaf2lMiW+AzLHgiELtQo6VTT53PnN6kodUyecpmBlhzMFJ0q6rKieCkTlGhNq7u4f76EDFJNazAZbGc3FqexS/LjstPA9mCLsmFPNTIu8zgrWKYxVJNhF3qd4B/oP5iOBtOK/C49NxgaBEOyEUrRDbAcl0+ry4Q/JZIg1vNSLVCckwukDSLfHBLvzc3pgggqPorOBZPJcwlSIu5jBOTg4jP29g8JwneOzFI6SyEqq+LHzChGGpUV2FkRnlUp4isyA3YH40u72ot9fiXv3Hsbbb79DUSEhmELemRTBZxXm7uxizik+9frnXo+//5u/Gdef+1gMxzBuhwk8kheh77wGC0LCHwOuMItaOXhToOdx5VJ0kWSTIyVMfYEulR2johPPuJ3Kx6VlBu4AnpPjCxD9MvWV94WosMYCZEav+J5CGEWSkUILzOelmMw9bIAt913hcegYwgPdFjy4L0n1xetAvOTw+CgaUNtcW0FmFjN6uJaxDDPPhVxXFppZlrCVJQAJRS48EPGF7wm8LvqaOy7kOEshGMEi01YIHi0oKlnGRVOdzWhIYSB1PDQLL9AE1wujLTifNCfFKE6bBAMgFHZSwiddhJzfMnBVYFI5061kx8eru48Zo5MlUt3Vf/17ArSFIFhZqGfhlwkQwa9cN5WYKHEfid2RNmpVV61ZzJaZU2qKdbXkzCKDXWn/gBFBlA7X2hoJyT8sLrMhxjk39muLzqLOHdtE0LNR5yDFUfiLFqP7iFI397DFPfIVdN9UDGRijY5t0tLVGbdmANg1sKwgGMj2HvONJkZjmm3Ph4uuTYYR/uf3gnMUnxnqsTs7u/HBBx9QNR9sDMYqXkLEQcSUWlzc3oobLz4b155A0blMhdx2rR49FA5Y7pNx7O88YtGJDt8KYlazE2fjWQyPT0izPT08ZncUCvqz8SR67Q4BX6iS4lwFK2oGIHF+HiNaPGn+HGdrp9+N9a3tWNvahF9OnIyHQdJpvR7nGHdYX4uNC1vRXu7F6XgcB/DZRpzDnoWc4XzC54egJX1uDZgkg6C42cVZKZBlcQ5wwfwfLys2PTwjjcITexv35erlq5x3JQqBc4Gd8NR50ClSdRfA4pDAGSiuWDOLurfnc96Xt374dnzjG38a/+mbfxYPHzwibVu5B+KQR1bmOmdZMBmEENVd68/VhJtSBnz4l5hOIo3jrJzS1eKLX/xCvHzjxWi26sqB7VEu60F/8SDLc1wK7Iy53IrqiD52rhM0WmJ389vf+c/xzW99Kw4OTmKh5lwI74f2IupKpl4IWGJrq8vscv7Kr/xyXL58kee9bKM0ywiQPzuaj42AJIfK9XG5uf2Z7Udfjm24m2jKasJpycRKen/ajeHzYX1CdBU5RrJ0aJXCe+p6xNTZzJeY3jpRo+dvpfgs2H+MQ6ZoJzPM40Np7cLxSOdQjN8VhhehUFpQKu/LsRk1rXR2FFoKFfsrzZKnCbfhtwTmsxGBlfU//tbPzHMxFD6UHn7kTMnBKdXzTgeT6HRWo9NdEbUg/XaQrGFx0eZA84GY5yPK7fk/UDgSFVcQLYeAU52VFTbl2YFag854GJPxaSwvt2N7azX6PZgkp/+l8jjOxQAAIABJREFUElgUnXv7h0yilmrtWAQfnl0TDdxreehySpO2iPw6HWxIn10YzSWo4JSQUCp4ea7TgVfnQM7ygNOsE4ZCQ7TbQPckrVUQBKacBcW7wZwDkhFRZUSXATVCCmeWyLacPd43klhaiiCBakO8pyw6mayxsBP/HkUnqDi4OCg2d3Z34v79e3FweMgkgTSA7NbmgWnUGAsL/Hx6z2GYnh1QJf25mLExMhlD9xJKaL0+lOj6nGlcW1unlyhowKID5QYSgqWiZxKjyWkMRicxGA+E7lBERMk6NyNRI1MxUj47x4GU5js9051VYmjqdXU+qNLSryLyKTQhIQ8VndWZT80rl/SZVMJNS5ukERFgAJVoBtueWtRZdBo9Mh2bQgCmbHADOxkmXZqzrlKWxX2lEAuEnzi/CfS2xrlMDeFr8RazmFZwSoYsi7SktllgQsiTAxCvI2jGODSTsabgrlhvqC63iHMdbdeiMtX3hbqbC6+igNSiKkFydzuVBeq1iu6EAhQ77fChI1BlkMVG3ikapnmDRI/LYCa6fSlIVIZOI7O2a8kDTKvFnVrGr3FMZ+haqetZigYpMaYEehaaqUxnWqiSVdFLeFjxrFQqieDMrlcRbzRHBpAVk5qgs0K6GmtnPBjF8ARsgTFnw08HMthWx80UKCaKVsiLBRqu7+7t0xYgu4kSyPIYAVX+1EXDWgKlf3lllUIeP/jBD+P0ZGTMwJQ/317ohnEGnJS1enzm9c/Eb33ta/HcS88RjSUii6IT1w0IvGNcFnP5d7WLlusn95TGLWThgNkg0MR5mNGWoSE7kTwjkqbJWRQbu6cinwHD7LCy6LSHn7owsAtKKynM/GjtJYBYZTyoS4ckRGbcyQhJIR7RgMvEgDvJFCl8FnQaEL8QWxEbQIVGgYhZTlBrWXSiY4LnkXil/Hpzvsb7NruDpHTyXopBxA6yi8ekNRXU4AUJoVUTjqQR5+9qvif90yQuo5lMU6gKvznFGVH73fFlwWnbkaTFMcnE9dAMU3YvxXAqxxdKmq1uqfFiv9eqrUsJaGlbVdgBuXmrfydlNc8wtxkKZkUCZKonHWcMgmXX1+qzmoNEXE7LHieVGfOKMz9jYMbMymyUKd14i9QkoHhQ2dhM5VJ+fqPe7CcmCO7zjvGaiT/iYUqHZgdGRUA+r7rT5UXJ6yaF7hxLc0Skr7gejLhC/8vTgexFTk6sdbHAkRFEMOxLKMy2YYeC86nelF3ColRQwbZBIYkxgEc7u/HOO+/EzZs349HDHTItiniNOUL8Tq0RW5tr8fJLz8Zzz1yjRUsDs6njcSwhd5zO4nB3J+7eej8OD/YpFHTj+Rfi0sZWtJcaMTw6jfffux3vvP1OPHrw0Ayjpei2OrG6AuEbqL4KLOOegcc3k27kpRIVa3V7sXlhO7YuXox5sx57x0dxAj9dADtRi1q3Fysba7F58UJ019ZswXJK66jpfBazGFN/Aut7jnL1sZm58kYkYIbryEIui848mxHXsfVc4KMLzMbA+ZxFJ+xNKEQDXQyc6ZWCQFZi0mxQZ14MNuqVSNuPY0QpSomO8w9/+KP4d//2P8Sffes7cXQE79f0bJawkAQ99Xeho1AwxWx3lp0+Asc6RdWVLEfIEA+efvp6fPlLX4xnnnmao3oqfNDFzNxMOYg6nYohnOlMqxSfzaV+i48CshcXyR751p99J/7s29+hcwUaMVrsAKGyu4j/1B5AAff8c8/EL/7iz8fnfuYz0et3VODCk5ldWNkRsnNMF4Wc/facpc/vQj2EDBDVL9WAJpFKW/LhzKK6ruoOsUGU/VRV0JlHO1fN+Jysw+wc51mlDmWOgbmjS1VeM8pcoHLfVWKJcpf0NrYqvOdGC5/RHG8x9TYL9wxfBNQ8Zoc1RyoyKfWpi+P7qQtS6gk4BudZ/lj4/u//wU+rAehBXhkKW/r2PGJn5zBuf/ggxmN0dFai1V52WqkFxEQYqkwsfJrcDAhKSKLnSQEwAppKPuSsu0IuZMStFsnOKf1+0DEcRLfbiO3t1Vjut0lXxXvjZguoM45jd+8wTk/HsVQDv71lI2HZKEgsQ2UJxQSSjkLBE6P8PnSoDueFK1U5z/0lF0JwplHHUjyC9BQq+OomALkgjQFdLNIqwfdGZ03Fh+YhpS4KWkBhV5IzM0a9kaCoGNbs5hJoyZh/pYmxihQ8lxTFNJvBohPPjSSH5ujDePDgAbueSFBREBPldTKKwqeY64SCMa1N0BkQfUMULm1o/N2AKT3sETpdidm0RPuEyhkptA3R2did5byoZgCkRiaj6sH4NA4P9+Po9IBlKAyZcS0AT3GTufYBcikwoyxiUpCBSL1KJa9lrQsVZYoUZXNO8HOqLCZVNLnqotXa/47JHTYREi+JYHH9OAlL9VsVqDb6HQ3j+OiIVNlzzHjaVDv3HNE03DtS/erRgiBTSz6p7OxQvbP0ykTnKn2ZiNRTJCfnSPSZZXqtwjtToJwFzq67kq3k48v8mNQ8AAqcAS0TOxXtVhzL6FAZOFfgyEudbIFK0lil0lZui/LHMkNkGVQpOnmIkjIltFHUbtH5CMS4+Cw6lvl8ZkUIbc7bVLYW9Dpat/x5JrJZupNihmR+xKJTe1Szm2LVGWRiC6siosRrZPqhO7eMRXif+B/nd9ztdqcTL83ZcdCMMGcCmjd8To8HcXxwSMVazO1Qeh5raorDQXMsuM9kkdDWBx160QBPTgc0RT8dDilMtmpht6T4ZDGjhAtFZz9W19Y5G/j9v/xhoQrpnl42bz2jKWoSkrhPf/pT8Tu/89vx8o/dkAE1EVkkXFkMaYxAxYQBiMLQuuwsZpcxD9HcpwDUJPDm/Usl7Oq+zkNMsyyMg+y6CLHPu4/vxxN5BxOlNz2WIj5NJckpHER6O2apYWo/GhnQ0esDOMD1RSGPRFbqjku2AcM4if17z0RnVrd3keBbuy31asTY3d19gjvL62vRaMPGK+JsSTR3KjUL/49zd98Y8v2+tVz1P3YVC2qacp08q52OFfFc+7cCDmVhSBp5AjXqUM7OQOkvi051z61eawG+kjqLRAb3qRKI054klcYtUKTYlGrcpm0xdvhQq6yTauzOBF1rSLE7/2SRpq3v4tSJL5NGz0xXf84fE3TWukxhpYLdUSla1a3WaEv6xLJwK/TGlH5lsl12jPO9OL5kvCxAvkqalc/Fx5gCi+f0JATeA88lNglwvS2QVAFKdJ4pwVZCWyahCrHqMCjUlXPvYmR4fyHZnp1JpOcYFNgBgXt03cCcyKQJzA7sSwkMljYd9SXkB53otLux3F9hrnP7wzvx9ltvx6OdRxbfw56SCCVi4dJCPdrNdiz3W/HM9Svx4ovX4vq1y9Fp1mJychpLZ2ex0m7Hzv178YM334iDvd3YWF+L555+Ji6ursdysxv1+WLcu78T3//+D2L3ERRwZTmCS9mo1SiItLmxFm1YsUE0CfTZmuIEuzIoLKE3gjy104qlZjPOcB3r9QBJ/miyEOcYeYB3+Pp6XLhyJda2t2M0PY/j05M4BctjOsBQkAxWztEtE12xuo61XytrF/cM6JKLTAGZ53E+VaIOUTmwqI6OjvhLzz/3fDz79HM6g87PWXRy+0jMQIPIdnsQYAuQQq+J24cO5wR0T3trYj4YAMPX/+iP45/93j+nPzMWGQoksfG9ryl4mEB+AkBa9clY0jkuQJI7ArkFfOABUjr3evmVl+LLX/pSXL1yWbk6zz0aR/v3KmM7AOWtj5I2KaILKaspT3P26UmvHYxG8Sd/+s34T9/6Nn1fRS9W7oC4ynOGo1nS5oCjwBe+8Pn41V/5ajz//DP0kUXkFfRTjgaIOaf7psJP+W4C5VXJSgqFFqlQKa4DmrTYUGCCKAbiTwLZqhMsnGexN19he3mWlmICR1NgsrTwEvtLn5Ngd2ogeFxOWgdlXlcyVwvXPp8fjvVeW0W+w7DpdWWgMllyasCVTagq+zPHS/iRPapIsVAT5CpbQvnff/cbP8mZTm6gYthUwRrIyf37O3Hr1j16L/Z669HprjpxFD0F3RgqogKlZsEB6izG8DGOnz6YuhFEGXxy0oA2AymDKVA8VYrieU/41WqhRd6J5eUuLV0SoUCVj6C3t39Er06oM0LFNpaAfohe692hK4FirDoDgZvjBJOro0JT0dyoEpssqovAzs6KlKfyJvAoycqfXTPNgAkV0eJWlxzPZ0okFraH+MtEI20SdbfY8VqSShk6ADX87WuNbikRR3t1onikeqo7RlpI5zFA4fnwIUWFQAsVvVkdSAAFKBjho8kiswHRIEtk10QDJMXW9xjFEx6LBIsznkwCIFJgU1tTMqiyxw4uigrVHfjU07NxHJ0cxt7BDj3/Fqk2p4JL3kpu2/tQZaEIemghbAMwAcdr8vA/WnRWEN4Eo8oIoaK20rkTh7/08JS9g2m2WJ8uYhOJwoLlzBO5Q/BkhIotlIlP4/DgME5P4DUGuf1F+ipiT6C4zI4LxU2sICzrCCnHadnb/oGJlIQMqK3MQJO9Qxd8RjaVVClekiICPzoHPXZdpvAqG8pLdjgkVRey4aBOsoNa6Co6UFUEhMpizauzynhxRS9ql8yUC/otKUWe9UyufyX/Kg+v7HQuxdLc6smebUaik0guRVqsrsz15mSymsvyvZYog7azX1tnqUXEij0ulBVWNJq/xp4F8pn5sb5J6fMl5oO+0J7lSaVSJgHuhpAuCoF8DdfyOTD7hwKHNjy4DwB/OCM8jrPJhG19dQHJ4yAjA2Fndr7ARAmzUZjHOTo8plrn1oULTCTQsYRtAlQPU01cH9wdEiP8OEA7vS7NwUHdffPNv4rdnX1aNeDdSjMwqR1VI+3F+PGPvxr/6Hd+O179+MsqzDF7g84eRDvcYVPBrninjqHiFn1+TdfiQU4gC3IguCa63qDFjoayKWJh7n0gfQEcCfbwpdqfVLdT+ETxjTdec9K0OgLDxAJPRmhJr4VugFkU+VicHfjKOKnf08GPfYp5alhcIf7hvYGpQno9KMag7rk4w/OvLK9whh0HNqh/jx7t0GJmdXOdQkJYs7MlkPSseZApKw+V0p+Y1y8LFHfwVVxYmK+6Pp06sfAiMqbkWlfE4IgpXMmUwPOfnYEaLRN0MQUqIIvHSLIIVeHJO6EvIoISO6LSIs/ptFpJQMyzQ0URLE7hX2NLOLbqHpYd6NxmJZpUpiyZ7mXBlY/Rks/ZdH8edxWVILuMz2LMyVBhMcDHmJrnmOZhAFpC6Y+5kcUbqwY1xRjOG/vhyU0pH5W9gyw6xYxQMWsAhZ8DHVAUnfrcAulszcSMTmNCFLqpAqwuOosglgV+YeNiEJtFxxk7YqKFK1OUoBda8LLYAKUfIBi8HvEF4UaqedP3diHa7R4LKHhwfghPyMmY5w/V63kZ1B0HTa+NcZFWLS5fWovrT23H9WsXotdsxCJ0IJZqcfXCdsyGg3jvnbdZdGI8CfI4zViMzlIjes0ObWUe7ezHyfEJxwjQlQXYs9Jfptp2E6qz8xnjg/wZlaxLQ2Eaw/EkBhBlO5tGq78cW5gtxevGPG49PIr90TSa3VYstlvRXV2Na08/G6sb2zEYjWP/+CCOh4cxnUPsbwSHZKlQp19tgirZ3/Ka5qUFsWgqSjpHdaaIezMp4MOrczSJo4MDxsZP/sQn48aNl1mM4tbCgoZ7I+fuUgE5rYcYuaVEznyb4BsEaeRTDsYM6PHfe+P78U/+yf8cP3rrXXnWEszEK6jYJNuQf2ciLKCerR0DtmRYZdHJra5iUkWnOouf+MTH40tf/CI9Ollo8jE61RZpxWhwknYmdr/wOF+1G6pPU/4BOIeiE6q1f/In32S383Q4EluQo3oQ5SyBS4Eu83ji6pX4jb//6/ELf+tnY219hQwdxT+dY4XUvmv67CBXmTqKNdqljISFUqI+S7JKlHe5XrBmzOM5lHI01e4VETT+t/5dhW6yT0y9JTNRcTcBJzye9kR8Pzpv2bgw6qQSy0JmHOIF88nWT76wCbQVHeIENxxTcE+LcZhkzFVDXjFOUa5tnhsEoVWclgJM+RltZfbf/tpPz4EeU+SF5rdK9PEhgYbcvfsoPrh9l2I9q6tb0e2taoYHRYnpUMn5Ba+axaqFWyjMkiqPVpLN+F0g0pacpziKEyb9jvjgWFPdTiNW+u2An6hkhOnEyTmmg72jOD4dxcICCt9eLCyBYmvxACde3DBOgPIAUSxOmi8+e3WZW9o+uxW+iPJ30+FRrd6xKEjFwwK1HUsKCaXgWx4s6psoMcgFpkXlg5ND3foZqBSiX7Yomc5OIrvIQvDpQ+WhYyV1VjLjys4ERB05oGnHJ0dcmOhKsgtJ/00URrZggZiPUR7SzEi3xUwmClE8XoW27r+UhoXKlKJLQGP4PmGNwqLa5zVtBEaxe7DDwhNoO2dq6ggYELipFi4i4yqJ9ZUrLniib9r9iY7j+5zPyb1RvaMFRcGBLzuRVD1M0Skaw8vXTzOeaZHhFMIHOZFW5d1cDUDsJqDaUhTojAgUxZ2QJEOaPf1QkTybxpWIkBJGyd+nMAkERmRg7UMnE0mHPqK3LlaQuOP+qs4RkoqOD2ZOIWGOggrJFTo3kMeHWh+KTyWOCpL5VU0Mi+zJ9ZyPI61Z/FuBqusqF4Hadhh6nH9W+Y6FbkGFMS0GFCR6beFvdDhNI/pIwZkD+VoK/v/quiiCrsktOUfq96HiHJdbRdKEQmi4Z0kJLKkiPEgpZy9/UtyJRJxVcCKhciTA47CvzxbovwYrGRSaMxRVowFFxCBGNRmO+W/oGoLtgZsGufGy2FwIOPGMp9M4HU7j8BisgCP63kKpG3v/xo0bBJve+IvvEUi4dOli9Pq94pDmuiYCrhkdxCwURDAEPzo6ju997/uxs7NPmlURy9yNxlUTfgA2yUK88srL8du//Vvxidd+rKRVYda7JoEDAnMsPqDOfULBo7znoqmK8p3dfrI0KPoAZF5sF9FchepyFsz0f4eNigWIYg9nmn2oFkUuASDNSRMs8IHJNeXCVR6XJThIkNCHZI6XYP8wvqXHLeOeAC7Nsk/4HnmwAmir1ajiCOYHWCa4Zth/UMxEh2R9eys6PZxJQOIlHIQaRl1O1BxpvWKwIzXAnGMU5U523osZTIMi1ZagC7eyW2g7GSfe+AxM9DD7hv6OLWa8mwtKbWkbZFPwM/JitOPEHBVQV1y7BPK0J6WSmMllBo8km/n09fvmXnTxW5i/49p6Tz+2tZkjes8XhZRf0+dPzhMVlET7N2XhRg5CBVzOf9ffj1vNqFgtm7SF8q0PF5f6+q9iljMLUxehj92fPJXyCRIsUNFZBFaltkV8KzZ2QX8sIt//X/lbiY3JRtNT4vOwoLEaZ+HTbaEojdOlJ6LiA0X4piggwOTQeYSzB3YVd+/ej+/+5+/Gezdv0Q9YFHjss3JeMDHJZi1iY60bH7t2IZ564mJsLncDmVpzaTE2lnsxPjmKR3fvxPDkOE4ODuL48JAWZZgvXVtejfVV2JJtxvLKCscQDg+O2XFdXVmLXrsVszFGFU44b0niFM7PStd+irMRaqN4/2AzdPuc46w1mnEwOovD4TQmixHHEAlbWoxL156KJ5+6zrnB49Pj2Dve0zjQfBJnMRbjw0Wf2GMulLgvtCioEYCuJhSJs9jEWAXsBUcTaUWMp3F4cET202d+8qfihedfkIvDAsAvF1SmtSs/lmVOqn9LsUGgE2a7AXZhrh9xFPekVmuSYvu7v/tP440//0uqI2OeE0U8CtA5wUfEzxSYUm5rx7qSqVSwMtKP1OcXqZ1BgZ7XPvHx+JnXX48Lm5tsMCWMKkHRecA+k7mt4zMp/vxvi3tlLlKob7ujDxZUvRHHJ6fxR9/44/jun79hGrdG0zCeBeEn5k8cYYno9zrx+uufja997R/Eyy+9wHwYrCbE8MlUgmwZp1IsrdQwKf22lZrneB0rixLcK+KYz9IEXbN4dAP1sVjBleF5SYZHASOIQSm6h+/J+AQjlPGxqjUCFhKAFYivigZMyxrveuZhKdBWMEfK5orGxpSb8V07FxO2oBOH7JACjLS9mn9c6nQI9E2GZ57h0kQQUJYsThXrKoz5nv/rr34KejZsPS9BLtzFCt487FLu3n0YH3x4P5rNTmxfuBLLy+um56ljxgTHwVwqW8n1RQEmqm4m8Lp52pCZ4BZVsVVnlbyaurcg36x2sxa9bpPD5yQmEalQwrK3dxiHRwOKCDWb/VhcbLJbwI/Oz6UiBRuNSQpf3n41XiTKwH16pMUB+ery1cv5LS0GUStBf83P8FjhU/lsVK81cpBUDFHf0NErjV/5++5NlxQidBSk8NvqgI6J+QoICaEIRQEq0ZlMfoo5JEyM2c6Ah4z9uYBEQtUWlFvQcTk/iLnBRShlqdjkALMVKZWwYrOnPyTmorTINeScxV9S60RpxHOoIJYPVh7cCI6nw5PYP9yLk9Njmi+jKZ7WKCwyTT3L9ZFJx0dR4wy+Wiku3p1CFzyJ4r8rh3TRHSmTH1779MszOv8YgvWYMIZ/r1B7dMpmXy0wBTgPjHVnr7ziOrlIIx5liqC6k5jbUMTgIaVqNM6lZOWGWWnDwA4mE+BZTKBqOhxRCRebHh1BAQSiRIkuDZAC4AX2R53XGEUCEgmBGwmBVArQykCSOqmqsJWIlftdEcr5UqILlQKZjzWYo98th9Oz40mVWVLbZD3BgnPRIEd6yKZ4lzavGBFlK8R7rLSb0JpTOyOBgTLttVUKO22aT5S/lrt1FlGhtIaLTYZ0XAcURAVtFtWDCydQYydnMRvjnqAzgPlMd8bGQ/4bkGe0rotkgQmees2gO52dL8Z4BgGIKf11949O45hzV5j3RCcvotlaitde+3EKdiHZ23n0KLYvbHOmWqwL3UsGfNOoSRdttVl0gkr3vTe/T/aKzlxfy0RgssvDrT2Pl1+6Eb/zj347PvWp1yjWobEGvHEYyOvmI3GAijno5aCrIibrvntx+D5QoAy+bzgsKaCmghh/kiWCta1ZVttf2AesQICZyFlm3iIIOdso5DYpYEaMc2zEtCueT2ailPQgGb5nh5RxlCrSBotYGGrt4rNhz+GMQ4cT3VAUnfQps8or3t+9B/djd28vNra3qY5JmjftF3TMIJU4o3VPedAztlrlUmXIR2DNSmyqJkHVUubx80iFTDGfnmJ4APjOMUels7osUl2QF/RYd+DPOBnsjnDGegEwPDbd+c/6Ktkj9jdyAmTk3QEjO9RiWJlRlESCPKMTh3UypGNUsVoKxuVXlVKdD+O5UIiqlcyHPF8zZym6Di5GVYDi1UoV8Iz6Rcyximj12ut1dT1zOxUx6KMP9H/rOlicrEBIlRL+9T/5b4//rMyj8jfcGX2sQFfOg6fVWs1zXN6lRdeDnS/E0VRdl4AL5zLrsMiAV2OPY1TQprh37378/v/xB/HNP/0W5wV5rtFrXDEcz+NJ2qjFWfS79Xj62qV4/plrcXV7I5bRtADldzyK+7dvxcMPb8dkgDGVCRVqsVf7vT5tVLa3Lsb1pz4WFy5eZAcPDLfJaMrXIg31bBZL9APGOziPJTZREhleoGgjPNsA6g1nsxhALRT9WKjntnoxW6zFbHEhHhwexPF4FFefeio+9tyzZAUNx8PYPd4jzZa+4vMhBYvm2snyo/d4GpkrzjMIYKPIo98mhN8wwyjFWhSc+PeDvQMCi2ur6/FTP/mT8eJzz6l5QMBM4yaMB2cJ1GlfOvoq3vP8lBIJbQJTSIzney3u3r0Xv/d7/3v88df/I3NlXAN2OuegQMNCx7Rf66qQyIXftFCVuvg+L9jxV9mEf5LdCLRKavGpn3gtfurTn4711VUW/bQQ5HtR0Ql2YtL6aVGH85M2cfl8puRWcjnuchRk9UYcHh2z6HzjjTcD6uwU2sLrLy7GBDkN8i+I4S1EXHvyyfjqf/nL8dWv/hexfWErxqMBXRPAVIElI1XYfUSRO1f4oEMHAE4NFqxjHCmZGiy6PGdb7sTSr5Z7q+qTzPooO8YKW1XAP88+UcGzQ1jxqOZ4l+dfPdqDa55jbMm2dBZWYT8440n2mgthzuFXQMw8ZvIcTVAu461Kk3wu3Rh97vL6CDxO5ouePwvpHM0jSJ/iSL/1sy/PcaMajcVoQio/Vc8g1DOaxu0P78f9B7uxvr4VV5+AR+ea1YsUYClO44qaeVRBaUCn0nMHrK6T9kQcpRJTs4gBHcM8fFbg6r4iaW81lqLTaUSniQLQA+LQFDubUUhod++YQkKtZj+Waq04n8t0mvxzc7C5cZ1kV5XctGmFVPB/heqtDg9SxHyRU3xC5urqkOlMVP2fdG8VZqCUIZHOIkPzOcnxFu1WCIZa0n4HVgzT+bpIWm2702GQRzEH2xR0Lpo08G1aZEgKqPRTsjAH5xrcfsfnhQgIZM2hlEYRD8yF0mA2P7cGr4vOaaISkOcHpbcusZciP00+eYXrjXulmSj4YYkWKYAMifU09g73qFY7noJaKxY0gjje6Ayqrg5oPPiyoMwXzBXDgzrFhHKruWfjAv9vOuMz0fko+JxFZyGe4V2YVIlMipTEGPXKlIftyVw9XL1EPGWVI/nsAnSw0hswENUwWC9pkyMEGWIx4xloeBAEMGBjehAoM0jqWWjC29MdF8zdSqETPq7t6PX69kRVhxr3JAVJuNbSs7NKGyuutiMir6PUKoWilp3MIrX5yH3JZK6aoGX6VKRLiaQVnTXRCzlHYEotinAcuhRMcKczOxh6bkP2fiNFEmmRGNc4RdGpg6WSwLtdI59hKbGicJK/LpBXrS4ckAtn5y488b3RZQsMQTwK9kiYxwSlbDwYE72WkJhAAc5KmY7NsE2+lShtKK6oNgtPzcE4hlBpHJ9RSOjg6Jh/T89gTaR1h9BVqy/GJz7x4/H8C8/Hd7797bjIp3D/AAAgAElEQVR96/1Y31iP9fV10X54o7QOWXRSiRqxoRmrq+ukCb35vb/kHJbcopQkFvfO+4dxcyHixo0X4h/+1tfiU5/6CVLvoULNUQ3OO2tmHaINpJtanTnV+HgQoRiHUASlfA0skCUhyn5aLuQ4QtLIiLRyjSiOpj1AHpb5eHwCdscpsKHkWTPuDcZ6WjmNxQTIriZ+tyws1PXO+W7uWY8eYF8xhhYJulZxngF4fsx+9npdxUb+b5G0xfsPH8Tde/diY2szti9eIviWhVJ2OkW1dRmTQE4xyWkAynM1Rej7SLKQgFv159X9VwoKJWNDFDR0O7lanDzlHOZj6t0Wo2IczM5jJflSx6Li4+s3oQQlZ1RT7TmPSkf1x7ZjxafVezXjhSEUg53qdCr5dcFpjYeMy0WxZkuA3A8CS21ZUc08Ctqt9kKRcOVrPFbfZZHrx/6NhWGZ6JVtUt+RjEGVkQN1HapFpwFUd5Uewx2K36vmTpVr8ZFDr3i3/iwJumnaoOzqSrHTxScFZcQkUHEqT5nFQF7RiEZNlmwoAJCLgPr/h//31+Prf/iN2N87JAguCwkoU6OLViqUo+hsNxbjySub8cqNZ+OF69dio9eJ8XAQew8fxJ3334/jnR0WoGcTiKtB4OiMRefyyjIp7BcvXo619XXOi6KDV68B8KmRXXJ6eMTCYhF2STjz6P2YzZsFzfxB4A2CiZ1e9FdXYnljk3Hp7s5u7OD3z87iZDqO48k4nnz6erz86ivR6nXieHAcjw53YjAZkoE0B82Wxae0O+hFKS8SDFZ6j6lziHn82QTiQepwyrYEZwEYUrO4c/tODI4HceXq1fjUJz8Zzz39LMekCDhTTVrsG3YiUbByP1YhVOQbcmwgOGfXAdwLUFIxQgHV129840/in/9v/5oz/dMZ9i1YKBA/w9u38Jx7LyJAqXWTBWfqabj3qDOSsVmCQY3GQrzy0o345Cdei4tbW3SbQB5EYTrKN1sV2mMU+JdiJMP1g+i4iWJ7BeO/Ed/rjdjd348/+vof0w4Ga0zFnGinU8yqu+jsd9px/fpT8Ru//mvxxS99IZZXegSYMes5mQx5LoiFqRws7RKz8CQbJ0c6DSBksyVtRrS2DKJnXCzRJseTFAbT5uTj/XzsXrLw1qgJmwam2iajR3W+DgmKLjleyDJHoq2cYa3kN48zXTI+2MYuGShkpCQrxd1Sn3sqYgvdsSKq5NmLszI7rBnGs2kmOybnUtng+SgjDh/p17/4/LzZAE0I6C4q/gwUQUrXe7fuxP7BSVy4cDmuXv3/eHvTIEmz6zrsZq25VNbe1fs6C3p2DGawkDIgkthIGgBBAhgMKRKSIFteQhH8YfuHrbB+OBxhK8IRirAdYTlCMmVTFEWKKwiuIBYKBDgEBrPv0/veXd21L5mVVZWOc869773MrgFAK8KFaPR0VWXm973vvXvvuffcc09atdZMSB2bjUIXrvQpP6TAlSMhEn1PmbaEsMOouuEmXc1pGeE0o0pJ1cehChvPUelkjyD7GXTQFxdXbH5+0QYGaxQ6Ghiq8jClVvqkMhbvHNWAyGhq/hquHQ8TATx7cGA8OS4h+OXeSxE9Qw66PM5LwUlUF9XnqMAPNFJW09g7VlJpdC3K1MbDVHYwFFZhbCAiVK+reb/eAEVynJS6RmOMhp6A0+f6MPuEDUl0E/eKAKxNlTRQ4HDIhkc0E1Kzg5x6Q6quD3EvgHPQa2XcgpceTdehUJuzNNy40czpIAs0xpvzN21tY5WD5/lnABVjqM1t2y56MPrqlv0AkdfpYLw3cfFO2eE+T7zHPxWEaUZjVmIMESkd2p7MUAqu1Icn0Bn8dVULYYpw+0iQaKaXEjCgaqpZXmCLEufoId1Gr3LFWls7BB+trW3OUmy1NyRM5eqUwZEPcI/qJfZAo1HXqBsXgNLcJQc4aZaeVzL5PLxPgcFZ2Rvk1cG4x6jwMXvfH+zkfaP9U0ZoKWWgDLAnZVTZ8M1WBNyg1LIbktV17EH04AEwK9PL9w6b4X/3A1nudq+OlJXOWAexHCTzjnuWse/YDsUMMPopBw04OphbWdlGpnrbKk6F3cY8SB+bQ+APgMkkgEYPIHONLLyWXmqTFCJMNC/YRQwDb1Nxe20d/bZtW4OC7SZ6P9Fnij+Q/pffwt7MFP2KPfnex+29Tz5pz373WXvzzdc4qmff3D5SyhII8Rmakl6HMuyITUxM2cDgsL388qt28eJlB524TnnXqGbHZ8EPPPDAac43e/iRB9gnBdAJVcKwv1LuFZtE2XK1U/DL+/5EX9fgcQoB0R5KEIG9ZRz1gj0ePdSesHNV4ADOsCmJgVAqOqZRKKLvRJUSl4H3hZosQafTdlMixJ01xydBJImiQA5OHCAn1olTkqLiGolV3GaNiZ4xAmM9b1U6z1+4YBNTk3b8xAmKrqWEmtNrlf7xJJaiC4Er38PbFOK4m5aaAozwtX725PiLPUC7FcPHQ402RqEVgSsDGq/2ehJUidCo2ETPpmf8HVAq0RxnLmfCowor1xPQpwgkE3B22+pvwt9Q6bTHlvAdEmPBAS3Xy1fP91sZeOVKYUa3qqYosRt4sddmKUmbEzf599KGTijQnVqfP8mKptF2kj+/vL60r7wPjXflKu3RuKO2i36H1YOC42rlv/fybZ7c5K7wX0i0OgeeUelkVc3ngipxF60dLni0O8j2AT122enW5pa9+PzL9s1//y0yMqampphEQ9/lTgf7hUZJE8gru1YbqdjsVNMeetc99ujp+0irXV1cshtXLtvta9dtu4XZnB3rbG7a5voq4zIAF7bhDA7a5OSUHTtxwsbGxkkP3Wrv2vBgVfES+iSjcgb/CwYRRCcRz8JiIZGGhBfU/jE/d3bWpmf3MdabX7hj80sLto5+bazTyJAdO3XCHn73ozZUHbb5hVt2Y3GeKrYDQ7B1oNljnIrPoEQSDpVP9yEx0x0JKKwZfizQKMCJPQ5mDPr0r1+7Trtxzz332hNPPGEnj59S7zsLOqqSxhzF0DZQNV0zSeVOwzdXGHfhZyhIcBzfAEaXDNiN67fsa1/7pn3lK1+zl19909pbsA/o70VXnetYOKsp6Rax2i/fIHZRTrozxvE9pKTtlh0+uN+efM/jdvL4MZscb7LPFsKUI9Tt0B4VFdlZFoVqtirFQQf35It/XoXCm0N26cpV+9rXv2Fnz55n7MWWFh8hgusTvbZrU+NNe/LJJ+wXfuFpe/fjj7Etj+wO/AZicCZNBZBkbyVAJBEhMQW5zwsTEMlH+aBeu5wMoQKPdBLFtox2kBxDyRb4epJ5EvZZTj8KNWUVUgBdEXJPAs0rkbSIqWXCTUdhPxRDeYEs9C7cFuMag+GDGIympxiFEkiivLcycRtjxhhHuDaJ4j4lJCL5mSqgn//w6W4V9Dv27nljqotvLC+v27kLF21tvW0HDh6x/fuP2PBIXVU+F+FhUOF0tqDryN9EEOIxdvTDpWwl1tfpF5wFM8RNzOyvOyvRfiscADw6XOHm5Rw5BvWqEILWcePmglkFwGzKBgdrGAOcKawhZsTg2h9oyb2mIJEG5+IaAO4Q6IAPDyoq51j5IOQ0cDope8rRh8GXKugAVV9Z5XQKmfCFHkj0ftJtEXtkEZfkBF0UImbqQJEMmZ6JiUmbmp5hbwOGjqORHpVQHBaIOrC3kIPLNUONWQfSLbwPiTSFYYrZcLAu52c6VdZV0cQXz0OjGcRBxAjNtayKCGyqT1FCONE3FQaQIM03eDCRIGhz5doVjkoZqY9w/qb+YAbWtu1UoCPnONkDsB7QGXEL1y16ayOw2TsI2MMP94cJCmT7QWdfr6NCnAiynMvuwE5DMhwUeW8HHOzgICg+2+mPKqAKlAAw4Qha6CVZ3rSNjY5tdYz0yjaqX8iKsi8aVThx+BHcNptNzj9lgOuBMftGfTgyRZdCiTIZRm+wT5FJKBn6BHGHHJEsIiXVVymqnO7airXrD8j2Ap2RgNLLfC6yHxa9PvpC0VuifqAhUrmkeoxKpyiObi1ZOQ9DnEBn6iL0SkYwG5zmpnvwIJviBqLdoVoXku2axwnwCfl+CUSwstnZttbGBgeVA3xC/GdzY5OzeGN+p7LPnnjzjDRto3LBBJmYb4v+c9iU9fVNJvNW+GfTNje3rd2RmiADAMdsLh/A2w2dJjxzVB0/9pEP23PPPWt/9VffplPfPzdHxyqnJPohafWksqrSCdCJzPcrr7xq5y9cYlW9v0bPbUzmQ5d0WvQXfeYzn7b77zspOzw8SDYMEyrqrMgVT/ZwaO6ZnHeesSogktVsWdVP/Zx5xEb0YEbyhNQpd8/hU2Rj7g6x04w1r8rzfERmOebl0r7kPnAlA/KcXqr9cQW1MmkWmc/wjeST3gYJBCUYOGaKom9Q4h4mo+T8xQsEoCdPnbR9c3OZSutCWD64JINROmy9L/s9+fm+GUqr1QMs42RqoHtcVyQbw8mn/ZmAYrBsBArF8vD53AVQ1f1KXyGurUzABZCS0FsGofrPSHxF5JMFhRJ9Wig5J0sKX9p3y/5M/DOUqi2AZzgOrWHeH/HZ8vukLzvAj79zhFg4mD2TaMk5pQTB3f5F6xC7MxhgQclLwaTvH62+08n5ohxs37XD+zQn4rPzp90NPGEH0nPxNwxo3U+xZaI66Ir+WbQQiNF2B1it224jlsAbybZtrG/ayy++Zt/+1jO2tLjM2AT3ip5LgU5XBWaec9fQ19msj9iRQ3N26uhhmx0bs9bmpi3N32Yf5wBAJs7kVtt2OhAmgnhlnX/WNtZss9UmvXZ2dj9B59oqfg8x4gh7Tgku0XrVRTwZWgqiQwKQgEoL/1kZHuQsz6jiUeIL0wYgRoT5oc26zeyftRP3nrLh+rDdXJgn6IRYwwjmxUPHtgOavQAMPpMlQ8RaLLYomQabj955JJX5JGCHIBLX2eY80/mb81QSnpmesQcffMgeeuhhO3zoaAKdUrH1KQwoSlCY0Uel+Ex5bTanOjqWYTWKghv6fRZgt7t25/aK/eW3nrFf+/V/Z2fOXqK/oY+COJQnmXyEpicLvNJZgM5yz0to3G3ITsvGx+r2nsces1PHj9pEs2H16ihnsjbGavIL8Bae4CO8dMYgkwN0Ps78S+112rSIx7HvXnvjTfvzr37Nbty4xefLWbl+bNHXGQS4E8cO22c/8xn72Mc/anP7Z109V/ZCCVMl3pVc06ljaqIA1iX9PhcedPeKsfJKBJsyEuz4AAHAUBbWuMJIFlAIKMVtOvde0FSyNrV7RCF3IFUmRcN1HRCKXbqp5XoqQaExUKVsqttEj8kDYONDFdcXWStnqmD/xMQHZQvKHFhMIfDec9rtsK25BYNFhuJ+AnxWvvipJ7oakQEAoaBYiZMKOdRnz1209daWHTx0xGZnD7B3UkAr91AFpYY3LdeXs9Lu6NPYqXB8ybBrgQhesFgo1/tCstpJYGM2OiQBC2TaBweQZRHNFiIb12/csZ1dDEGfsOGhBnS/1J/ssyG1Yqo6BfU16Fv4d4w6wUOoV+sM1lARJOjcBndcFC9cI9UwfYHThi8kkqkMi8qj/0EAFaCTQHBbWRaBNw1ejUQ3DYUulYc5ytUEIJiROThkzfEJm9t/wGZmZklxQeSHjP7q6pqtr69au7UpEM0MvqtyVroUBEIm8sCBAwSvAJ7o9UuA0cGkAI2AZPQHxu/EoVSfqHo+UwaIFx6znjyQiP6Yga6tb6zbhUsXrLW1afWxqnUHAUyxX/Bn27YroNcmv6veEi5D7sVllbOoeEUGRiFifyXu7pBgr+9EEJV7dFUN054OwOZAM/Y2rqvoh4rPp/EE4BwA4OxYdXjHqiPbNjzYsQHbUh/yTtdaW13bWN+123c27MaNJVtbA7gcsQrG/kCQBCrQUNyEoAno1VQYxrw0BbeRUCNv3oE/u0FxJqLCmfo1aSZFLe8R4OilqeqJeabNF6oXdBbiFtrBPVGOqpk5FMrJo6jheIKFxiNeq3MQoHNoEGIsqs7pj2gkTE75zE3cXwRONKvxuW5s4wypp0DXKZp/VtLT+BIkabZsBwPSqTC7wcrlTmuLqrLb7Q6BJoaRb66u2w5mZ0I1kcG57lU9SzLOcjAKKkKSHgkEUGfXN9u0J2sbEBXaJN1pcwuiD5qt5rPAtbs88Hb2q9oEPEEFe/GB97/XnvrsZ+yFF75nf/LHf0QbcvDgnNVHq3KiDjoZoJByKiraxOQUhYheffV1O3vuAkUnRE9yijfNms8sZELJ7L7777OnPvdZe/KJRwlqUe0kgWFgV2JC3EJwckgCBh3WWw28MokbUjIyV8VCJbGABKkPRrYwP9cAfmlneUDVDzzp9KK/wR1n7l9z2xABSqowRYtEBkaaPRq5EVmYlN1Olbuo0qJHCMrEUEWEWvkAbTL+vnTlil26fNnm5ua4jo1mw+lvmrUYlU4pdKuS4MXKPFolRTY5DdRb0Yt4wdVfe4Cnt7O4aEdQ2SIbHcFT2fOZaba5QgoBjiQGmGxLaWc0CiZ/qSKtm9Fahr9TWSEqqApWY8/zdzyuKGBoYVF6QRUTlpFkSdX1IhXVh9poJ+L9g6VUXHVcp7ZfP+TL15ojtLsTH9orOVHAyotStam3PbAj91QCz/n9c6Wz31vlPdDzEwUkPeuUNnCqdEYfLNZQ1jOBTlbovcKTQKfeTnsS836MIHIXQBKqtKjou/LqW2+es+9993k789ZZ22y3bRRaE4MjpL0KIPnM4m7XRgbMGtVBa9RGbRzj19Deg7cEJXV724ZYveqyN3NooGvjzYadOnnMjh45ZAsri3b+3AXa0bGxCatWm7a7g9gJiTXEpGJhxXmKZCDFxSBYVKvZgYP77fjJE5zBefb8WTKvkHBEgq07gBEbY1ZtYAJC17oDuzY2NWHjsxO23tm05c1Vq43VdY4rSDSCHQFKJ8ZgSWcEI9M0eUHK8Yi/cI0AdlhzAA+wXFaWl+3OnQW7c3vBqqM1zrV892PvtlMn77GpqVm2yvAZwbd4K0bMxFVCL3rj1WsZvYBpEwD0gB4LphArvqhogt46bG+dOW+//hu/ZX/6p1+zzRYAcyXRdgMkoSpLP+tVwLBP/TtSO08edmenZY3aMEHniSOHrTaCdi+zsbGaTU9P2sREkzEnem9j3FQwsiKVFJU8KTNHIh8VajBIuuzl/MpXv2aLi6sar+a95oiJ2C/v86V/9Ec/YF/84t+zBx487doDqpjjmcEmZc2TEAXKLSaqJBZnm74o01FjBmpea50lsH4CVOJvqqlvIdGsglYkBVXUwdQIjc3LTEM9S81L93iN16JCT9BhE+iUAdcu4WfLx2rZlPTd+0t+Ujo1UpONkYCB48q/+R5FwTDCNwL1aE/wJFqvRfTeVvfLoQ7PsPG//nsf7yJTgx6nLvvrgrZitri4ZGfOXaB8P3pTpqb3UYI5+V5+ckbEDC4iV5y4xtmhx8NMWcZU8g31SomokC7gyFoBjXGwOvtOva9okBLMXTZh37q1ZFsdqLKO2/BwwyoDaASm3qQEf2A1AR45SSUy8KFC7AFtkS3qdCQqEvPjcKgIOp0WVrpYBrbezxR0YjxIgDyqzo5ILU4PLjLKcpioiKLyqMHG0VfhvXTMcCkHw6oA1DaRJUJvF2hq3kfE71Mlc5O8dfHoM70WWfhmc8ymp6dsdnaWwHN8fDwp2AqEayZXNPqCBhc9ovHM9DtFjxOTFCrFK3CIyon+TVqgqxmj6gvxoLfPvm2r6ys2u38a84gJNpkptB3rVKAGJxetJLneWG47hEnKYLD3SOVq417BwDucP/824VZQDXQznvjIs5fK++Sh9L0OinAq27mYwIABaLatPtqx+siWjQxtmu2uUVZ+YXndVta2bXl5x1ZWkJ2q2W4X/Rd1Gxmtc8QCRuMMcIaqsrXovSX93MGu7I3PwUtUDe8PKiqyETCXOap0H+7W/OkVaD8yf1r3FPfygQbN1V9VLLUm5+r5hCiUbwy+t5I8vuCyd3raPO8SNJCoFXpB5CyRZME5jvEpvhM0346WmAsiZdVdgH0ALVdyc7EFiob5IGaKBUGBlL2xLSVo2qg0bzBh09rYtN2WwOY2xX+2CTahoqisc/TPiPoGRW8EFC42zT20SZAJanTH1jZAaW/Z8sq6tZD5hngFq9icTGDbPl8tSdUL4mj/F0wd2ksw0gfN3vvke+zpzz9lb7/1uv3hl79EBd5DBw8IdPo55Lomar9sRbM5SUD05ttn7K23zlAhV7RwULm0sjGrGOJhWLdTJ0+QovTBD37AGvUqE5NY/Fy1h1Kz+pijoqJHGxWyuJ8QndG/NZBcvxlAsaQvRSIoZZ7JpvFMtHvWEHfjmYhtVVbpC7Ces9ihDB5CdaVdiGvWtSZWjCcCIosddG+q9m7jmWpEVrBzQvzj+o2b9uKLLzLwfODBB+3w0cM2UtO8UGbCueSCGOUoFX4DKrgOdtMaBCKNPVLcc1QLcyW2vJccMJU0J+HCAJf4UFV9y75a/beqQAF2o3oqM+mA3K81H/CYGepgygWh9KRcjdGBqTBpZANy1qVMYcUzlslAslIJsnRWYgfIXbod6kuKqbiRDFCOK5WhV3Iz7yb9vPT05V4pDFj6dobevMsYp4HHiSQVE7IeWMba9YBOfd5e75w/ea/ryTMGyyvku9FMeVWGfXUCMtGTFQl49XTGCLhIavo5AGjcrVinjSQdgIjGsiGhhgrZxlrbLl+6xl5xUMrBBOEZ4D2rZ1BzjLs2DBX1kUFqdIzgrDLx1bWRwWGOVWlgDjkCeFrVrk2M1ezQof124sQx0v9u3Lhpt2/fIeDFXPbBwaoNDdRsaLjGmA9JNcYPTo9k4A/wt7PLxO3Bgwdtdv8sWWFXr12xOwsYbdSiqCFGiI2MDNpoddg222t24/ZN2x3YsbnD+60x1eT4v8b4mI1PjlP8SDED2GSg0IJJphFQXWfMIJ6mKNoOgnoBEo74u7Ng87fmyYbA9sIoKyiSP/LwI3b0yFEba0xq/Si6ozMGPQf0g0rFtKsxeVTFl1qw4rKIzWRjFUNjN2HlvY1nZ4Aicr/zu1+yL/3hn5HBCDVbjHnS6CO0+WSBMZ2XoNb6HNhUkpNmBe0wqcCodFbtyScet+OHDtoAbMbOFidi1GqjikEnJ8jWQizNYoNnVCNp66vqB1jVYbXvdZnQePGlV+xb3/q2raxuKmbFLqFflKAQ6M6TUxP26U9/yr7whV8k0AWtFnRovBs0HHAuOVIHfEgfuVL6oKh4JdSS2gF85E20x7mhyfFzPkO4XhR+oPUQkwWCuov4JKvk6qylZIkrvfN6ukbBSIgQIrYPCitxhTNrQs07fGcITElUquDsRJItRIWCXhvmMiqnaTSPbx2vUnqKPbNdwt77BISYMR0sD4JgurG8ZxSDORD97/6zn+mCnw7AssOh0VDlkjO5NX/bzl+8ZANDozYzO2fN8Ul0YytYjF4gFxPgIQkH4lw6zxMrYCBEzhm2ZCCjJ6eYYaOwRd6DKllUvtq10ZEB9nWKYguVxK6trW3Yrfkl29zcteGRhg0O1HiNCF4xhxLVIo3s1GweVjYh1oIsFCkLqmIGQMLP2jiEyLo5AObR9XsSbSH7yXTonHPNa2Zv0SCpr6oGlop7XpNjr6qoq0mBlkpymDfl3hM0W2Y5QEOFQUDPnwwQKLdBv1VmGQ+5a7V61er1utXrVQpdwNhC3XJycpJ9oNywqCC5yAgDv0IsIxRoQ049GzNXcUziROqVcE+WH2f6nsA8rh1rt9nasFdfe8Vuzt+wuQOzNj7Z0KBlVjp3cqUzQKc30ve7YVVn7s48B1Vw7/xzvzsu/63DmShiBcUrUU4L9a44GwLGoMJ1cvWV04YgotCxoYG2DVVWzbYXrNJdtq32IqXXb95ZtY1NnPYJq47O2VjjgA2PNJPTxGgc9C8oQ+JA089V+uwCXAj8ZPECD2cjPPPAKYXl6cYjBNE3eoMZ7ifPYqXKSllyky9Sn4dzZEsyB8FPSsx72qDYKqm/g3uJI8Q1X5agExlyiFZJyEI026h0evDG4eMaVg8gCfEIWQzvzYgZuh78cdQF7Nt2x9ob67a2umJrKysUFAAdfXMTvbNtUqMq2wgU0Gfr81ihRsiZap5J9KHRrMQSFGPkUI20fDASLl68YmfOnLeFZSQZMA+vYq1Wx1qkm6VRh1KtBeBw+6louf855H3KYHTA7P77TtnnPvtztrqyZH/yx1+21ZVlO3jggNWr6GVPZDpeG3t6XJQJfVAAnWfOnbe3z5wlVY2UV1deFXVeGVv0e+Nyjh47Yj//85+3D//4f2TNZp2S9+w9A4XNVcRhc/xBJFsAbBqAJJ+XLA4WCaXYY9xOiX8dwDQTB1NeJYJyD7D6TzW3WOzbyFpyTX1oeHFuMqjUmut6cwVPhfxi06Yscp4RnH8/21B6mu1tzur83vPfsytXrtmRI4ftnvvvJTWwWqs62BSw1Iy5Xcr+cxc7vdaJU4VWQFDo+iipsQhuB+JemPoJUMhgVQnPqNoSjvj3U4WTtC4XVmIAElXO/F4l6MRnSb3WrUjqL3LOWqHkqu3tSWmhsh5abZTC74ZV5XfijATwTJ/sR+f7JxzDV5enKsBnwr0pyya7mOKans1W+L70fU8CileSA4Sg9aYKqkPnEFySI/GKlWPmd6QZvwMI3uPbcd16Oq7Ey2qvU2aDTRCUOwed0bfM58z9U7HuNthUyJQhsHbQ2UayG+0KQ6Rugl4LNdubN2/ZyvIKKbb4g75FJGYQUEHTAMWDYSQC8W+aE6mEjzfGbHpiwkZQHkObw+4OVUibjbqdOnnc5ub2MwBfXFrk+wqWQqwISTMIzUDZv2bDVGsftcY4wM2wLUE8EYq4PtsUlUgGxwPox65SnRaihlaRINBud4tzxK9cu2wrrRXbf+SAHTl+lMKIUKvWeJ9EvXQAACAASURBVCqfXuDUaIwHAXOGAmtQ4EZsRuo9BIMqFA2Cf0ER5+bNm7a0uERA2myOk3n2wAMP2MMPPWz75/ZbtQpGhPfTOtsNOgLUDfDZ9mSZ+VgnFS1UrVYsl/etdpMg/HYHKtEVW1hatS99+Y/sD//4q3ZrfkE6AkiwgmLravnB2tFbZYVz9T5mxhN7Opn8RfK8ZTNTTXvfE++xw/v3WYX9rAKdKPpgzTBGbnJiwprj42o1c2ZO4ALFFBrjgX2InyNRixEwG62Wvfba6/bc8y/Y+gbmj0p80FOXVEPH7+8/OGdPP/2UffZzP8e4c6u94RM5EIfoOtQWppGA0sIAtTyYddr3UXhQ4k2AU4WGIhHPGplazThG0FuBYGtDEyYxZ/y8RVIyzier4fx9iPGpJU6V42jFk4GBPgwEOhHT45qjoJB9XslEQ3I1ekXdv7ktiwR8JHwj9mdys0i60Wt6sl52Psb0eKLRleBVzY9CZQDd8Ae5Uov3IqUYRYH/5h98oqsb3uJsHc2vgfztjt2+s2DnL14m5W96do7KmBCjUL6MIV56CJ4UURaNilZObHOukuT8Q5VW1TzFCM4/9n5LNUVrA8i0Z9A5Mlyh4BEewECFE5fYVzB/Z8U2NnYcdFY5MgUKZ8woQDDHKbmRNQb9IYmzsJ9UoJMujb06yvroGuUkojobQDTdC31pzPdDVUXzdmAUlHFyJ+RBI2hokg/GbKOY4+ggEGDQ6ROaWSjaAN4Ehwp/3IW4AYqAasCGCCQHbLSqjRmjMlAlQ3YkjFPqffL19UzAntlPleHV3xlsByyHOONReXBNnEJoRgcqqLZ6zkhsvPji8/ba66/YvrlpO3rsENU44XF2K9u2hTHN2ulMNTjRWzMME4LxCkmMhigCgaAN8bn0RaP9EDV+7Akez1pGr5cfmJQ9j+A3B6exL/S+Sn5EhbbCnhJUxkDXnLfVlSvW2gCNZ01GFlSgyphVa3PWbB6xkRH1IdOJepKDiQav9Cs+C0J9gIoI2nStUZFHBcC3S6K46RURleQ8epgivcNeK+bfi+xYz1t4xt7pN2H4Rbdw0JBengGhzpFXPf38IwHCfk5XUCQli/NmVeHUXLks7U+7E8VlqgeryolEDej5+Df7aZzWgn3X2li3zY11if60Nmx9bc021iRUgbVltppOBdQuGV8yAXGuqVrrzwO9QsgyQ7WUYl5I5ExSGRb9TBBM/OZfPmN/9udfsyvXbhtjLa9mAlyGjdSK9D5jPYIieuxJfuQnNDc3bT/18Y/a5ETTvv71r9r8rZsMXBrVUQU58kLq/wGTYhBCY8PWgKrxaM3OX7hob505w95SZLXluPE/sRY0JglgumuHjxy2zz31Gfv4R3/MJsfHvCdGlU3W53bReoCXZaqj/l0Axgiq/f6V3PGshAO7UmE8n01lut0RhBfz/Z1p/OX+xf2XFXV3PTJxvsdTRTaVuvK5Zm9W31EIp87PcTskH+U0yrCHbreY1NzZsaWlRXvxpZfs1dde51ueOHXS7rv/ftt/YD/tPmZ0kiXkgxeyvYsZnr4S7oIiKCgsQI+VE/sigJzOfO490hzpqMhGr06udLqMPl+DIMgBuCssRoCTQWzuHw2WSLKaHrjI/xdPJ7QaUttCYU+5tol/XTyvOA+l8RHgdCvjJyb76WzNcqUz7KeOWHHGeloC4ke915WuIOUfdFr6K7HR9a8rCxFFj2H8UiIxGpssVY+1uXryTnvB54hf+tzbnv9UAkr14PTeiCOcZSBmkF+f6zqUw9wZB+1gxjdaDDattdZi5XJ4uEYGjlir0K+o8g8Sh9u7XVtfW6d93VxvUd0WmhsAiWy9Istkg7a3tb5u66trnF+M01QdHrFGrWYjSNLT7oqdNjszbY8/+qjtnztg87du2ZUrlzhuBH3q6FHf7lRsa7tr4xMzdujoMTt+8iRBzdjEOFky169ftyvXrhGsLiwu2ubmOuMhUD4x4xh/t3da1t7aYItFa3NVoPP6JVtaX7K5g3N24p6TArJjY1av1UTl9KCefZ1gCcL4g2LvNoszKKEV0dml+BzmpN++fdtu3bxlG5sbBClTU9N28tQpe+zRx+z06dMUSlKV02NgryQBFIKmiWeBswvgABtCKjNbblTplH/VXtJewaETGwdKwqBGr2+07avf+Pf2W7/zB3b+whUXsAMFNPq2xdpU1UwokMll/IlqFc0yKNCDxAFMvnVaNrdvyt7/5BN2cHbaKtCjcNAJm9LpSAcBvZ24blSbWb3DZQUTEJfOVjsVdmL8Ivrk9Sxv2Euvvmp3bi/7/Qn0SmNk0Do7HTt46KA99dRn7NM/8ymKPkGtFgrrSPFhidj6Sf0B9TNGhT9afpRwD2VvHZ1eRkVZbMkCRIkFiCqfMxOJM2LWu8ZpqKjkABRnM4QilVDwXnsmuFWJRSxPRiTiDtdLSAnEHudYtBqRsY4kQ8FQKa2E4xrpN0SiNids5Zq8cuvXipeEXki0vFCd3lV1+bMkiNTrpRDbBSahpf7lL/xUF7x2ZCRQpdFYD80CvHV7wS5fuWYj1ZpNz+yzmqv0sdokNOSiLjL1cAYqqXro2WPgZb5LY8qDkXkuAjKpAdZFAbzxdwh9RCXoNKlRoWfq9u1l22ztWK0+aaPVMRuoDPOwqcMUQBCZAojoaKwIriHK1czWeG+isjgypri/oCNl3nVIcOlgy5FHY6+kglkt8H5HjquA2XenoyG6EOURyMUsS4wuidI7Nxb4+oPICIhayYdPGq5nZNDs7nM3UlUyemLhPPxeYsYm/yb9IM8Syt5Nz0n0Mz23TEUregWCRhHO0w968JVytkRPWAZQctJBDQSf/vXXX7HvfPcZGoFjxw7b5PSE1eqj7J/YZn+nNr4mbaHKK8AZsMW9pG+iHDwk0NMPn6I/LpI4fe45Udc8516qvkZQo/3gwRzBSC9ck4FPYYQBdBoGSHfWbGN93jY3bluns2KDA9usajcnpm10dNJ2rW5WadquQQRBjfL6FN1vpkr6AQ7VZK+4KADMVxn9TZGoCbCZKpXp3gN47g1G94pgGED2gKbk3WL3pN5K/l4pYOHBp+iQWrsQVqa/8UQL+xC82hkEK4LOAKXMRqpynmcA7ooKi54JqKC2pNCMKibmZGp8R0d/0G8DhgPoVt7Lqb7PUGOW4ATFL2jbAvVXSNvCrEuoRmM4OYKD6dlZm5iatloNCYQxZqgxHeS733vBfuf3vmzfefZ5W1oBsGPLkhgLtLhhG/si8gg8k4XMQXsEE3jeY2NV+9EPvN/uveeU/fV3nrHLly7awQP7rYEKmq8w4wMHnQgQMVcPCcNatW4XLl20t94+SzEj9fmEmJuoPlKKFKsBQdknf+YT9qlP/KTNzU6pqkzlY0ScqOZobEovvbbLoFHpQgcHflQDKiTg6RXIyHSXQXXZ+5b2pEvcaz1yAiUH8frcnuDcQXj4ncjFZreTgY36bsJP6RU6kX7AHRfp/Qv7428WwSJ+BmrVm2++Yd/5zndsYWGRSrb33HOP3XvvvTY1MyMaOAKQwQHuDfV46twTiCaNhvz57wg6EtuhAFRUaM5zOAN0au0VEKeh4zGb0+m04ffib5lA73P3GWzxTAhc+55zgNReYJYrtPFeaQ1zmbEn75JNltsq+OXEctHnlnesJyaV2ki+lMyUsN35fe+6wgRKM2ugYG24f0nicT3GMq3CHhXz6EMvYXjfqIPivfYCnLq1PX7SU5nttd4CnZEc0WvJsnV/WFY5FHxHcllAAn3fm5tbtrKwYot3wNZBYljzIPGn0Ziw2Zk5q442OKqt65Ungi2OgegSzIAOy3OJaQfobV9dstXlFVu4dduWl5Zpm7HzGYuhfcjLGehcOXzooD384IM2OjRib77xhp07d5atEWJQDQOX4pX0q/edPm3v+8CP2KHDh21gZJhJtbW1NbuzsMgzuLi8yBYXCNzM7pu2qakJXtO1+eu2srpk6+srtrq6aEvLt+3GnRu2srbMytmJUyc4sm682bRRTDeooKVC1SzQaFHlZBUfLVwOCrG2iAdBN168s2C379zmnPTVFSWf67U6BcYee+zd9vjjj5P6q/mQqnIyce/MAYDNlqvY6yFC1A2qsCMEfgRp4bO8BzESHNweBJ7wn0Mcl/K9F162X/nVf2Ovvf42+zrRZwqVb1SsNJEFyafYS5HolzCRY1qePBZGADvx+zst2z8zZe9/4j12YGbKKmjV20WlE9oibdve2hIrIvpdy3mRZPy4HYk2CnTr+jx54A8wwMDOeeOtt+3M2fOqssf/qL6KPuMdmzswZ5/85CfsZ3/2kxQwwvMZGJRVZbHK2TrR0yiQ6SA97DjXM2X7ehJMPTGjJ6YZ0zjFl6ysCsbfaaRjEiuKmdNsk8rincBZTAY6gzDaqCIHhfcKYBx9ozGWxENTNw3h9yKZ1G8L7lakDQXysq8/fKv6vAXmk9ZMxESe0ISWQYwjY1IpmDOedCbGIWBW4YvJVqzDL3/hp7vbHQ1Ip+tjORzDyDt2e3HJFhaXrDE2QSEKNGNrUSJQCREKDwB8LEo4KQV1YSh7KTrJiEbzrHObE53TG3M1TBZgdseGh8yqI9hgCFCltgdFyPn5JSqAjjVnbHxilmpmbGD3KqP42+qNw2FVNOERhAcwoXbIz2LjtxSjlOVQ1hiLRmPi5XMsOKiuIVCEWxWIReUmKGO7PjNP1cxhFyRC1RKgE0BEIFXCPSN4QEOYNSfF2DR6BIBySEPVK0OZM82g3LNDOFRlQMTgkSA4+jUiWBOg9ByOr4ccNg8QBJM8i5Joq/GII0Pqxk0GsqRN+/OGcqRTlPk5uzt27epl+6tnvmXXrl22sWaNFc99c7M21mzY7jAoQBI2SYAzwCcTGoLHGXgKCMVVR/4pufUiGkFQVwYnvccxO+EM0HImPQIo7ZkiaVIE0hH+UhkNM/C6MLYQEtiwbrdlA4MYlKwquM7PqHV2Rmy3AvEXH+/jgSPVAeHUduF0drzH2stiHvwx5C3oWRHE6/rjwnIAnVcp7jyoGLEqZTB01+rovnEW/NcoMBFUnsiwBiOAtjpUQHXOuD5eVSDQdDMeQkCYq6ZKp8QnlNRC9R4VT2V9sclw3jY3WxRpAIDE31utTWuvozezzZ7MjdVVCruQ7kTRIc3PjQz0LmhPKQuorHEAJDAcIIDBebcjoM1WrdmcsNl9cza9bx9Vo8enpqw+NmYjVfQ4DtNaQI1Yjn3Ybs0vkrr027/7Jbt45SpnbRJ4ug/rWd0yhkwbNBa5BDX5iIK18eDp++2hhx60c2fP2PlzZ23//n021kC13L9cDZwy6LAjwyOk/wJ0Xrx40d58+6ytoX9VvlgCK9HThcCTPeZm4xNN+8mf+rg9/dTPUg5f/bP6g70J4Srt/SygIp8eiZl+yqrTR5PzyiCcn++slzjU3M1lUF30jWe/UixiWuMSFEbPXnEKnLlRGD4/N3tZifLBiZIaSbuwe2EDuRLZrdjVq1fsmb96xs5fOM/7QE/98eMn7OixYzY1PcX+bYhkdAk8RbfGF+a2wwuXGdq7AGdk4P1sZSAnQ5Wy5p6solKvj0ZBOwMTad6/pZnReW500HBVCc3PoASe4eMZoDJuiGeeq4m0zxnt554gB7C5yTJs+fe10r462cblOl7xumLZegSO4vuxn/qqnP1WL1V1s1v0bXl3pVOfLnqt/GYWE1I8oYpi6a20Vwonks7uHvb3+3yrZ8UKcx4nQKDTM5UBOuNawm87aymzmfyOXOSss9mx9dUNa7fQw7xja1Ddbm3Z6EjdDh6AUin6EBFX6R5j5A5FV4LOS12MARumve1ytmYbthxgqgObjB5AVDc1ugo1tGatbocOHLTZqWnbWFu3m9ev28LiHVtZXrTb80jotmh7a2PjNlJv2NTMrD386KN27ORJifGwLQMVMBUHQNVstVuGeHdnt8M5y6trK7a0usRRbutrS3bzxhW7vXDTVjeWrdVp2X6IDx0/Rj8whlnpIxAaQuUQlWBNDMD9ItEG34ImVux7nDUIUS4tLrDCCfEgqNnCZ+HaoK2Becvvf/8H7NSpU9ao192SeuokjdrAkvj4PrYW+ag6JmMd9IWdjIKkU0W158A6lD+t2BCgl7199rz9q1/9t/bX333O1tahbYD50kjQKkGgxL+CJmEvzZvsIkEbe4ztXEX6Zbdts5Pj9r4nnrBD+1TprOxCIBEsItw3gC10Y1QRUzynxHkATn1fLDr4YAAVzB5HpROfjUTdhctX7PkXXrLVlXUljIOnA1p2BT2yk/bxj3/MPv/052xqapwTAMhGrSB+R2Uz2ub8/JHullkrkdjhtakKkgSCSlNAJoC3uDFZHUKcqW0tomu3i1xWxee0YM6QYQXRFWkJhL1SmhJ/LlDnXjb116uyKHVcfKlNJuJwCYOVlcyY54lfDxFVqgd7JZYgmSKnigU0/zpGyLhkVGE78Vq0JW1sbmrfpIqu1hKfD/FLJGkQS4X/Yhz4j//RU12MAEDPE5puSTXzBV1vtTiQvlYf4x9QDPRQVM1ClSKcLB6+ekA8I+pcaAXBeVyIqC69vRKRjUyVRiwg+NExwBTBTXfHhgbRBwnQiSAV/x6gIcSczrX1LWuOT9vExD4bHKrayEiVVUSNBQGo0zBbZZAKKg8PLARC/EFF3wOu2T+fxgLqlTvbSXBHDjvPIo0KJkv25HZ7BQzVzZFh8rEJKjl+xGfKOfqXopUPcsd/Dw6rydlHk/iuktIUq6fqRWWlEzeGINMzE9y3KWOj4DEJqRS9qcpyetjlvQNFWFa4uSIbzHJ8DvLEglBmJdYDGxBGMiqUVGBFtQViQqsr9vLLL9hrr71iK6uLNAYImJFNbM40tTkxo4qNyKhUYwsozOXZ4qFyQOylt+TKA9SkQ5ivM/qj4qbK+D7up8y+i76Vf7u3WliAAe4dOVGad/A+WQXC/Xe4XzFPlvJ/rtwIo857Qy8MKpwAnUGFStk1ODXsIKECZqTCukTo5QAzzk6AUN21ArMeEFoI/aSsaM9dBnTOAD3Hi6heZXAeIDC/3G0CAYf+D4AkVQudQUM1UTorJI3cXXA+rr9eKEMDtTu77COigvO2Ro5g/tvqGnqE5CCRWaZaIMaWuEMTL9mfEa4j5kQGVIjgmr0U/twGKrRtmG02PYmRRDOsZo6PI9k2zfFEI7UaVeeMiSCdOQGQAdsiHR+9kHXb2Ni2P/vzb9j//au/bm+fO29tUlASMaQ3+/FDgs4y5oTo2IH9++yhB08zkLl46YLNTE9S6VE2R7ZZY2fEjkCQgz7vRr1BRdU33zrDkS0EFM7jDiEzOnxX3Ia69Uc++hH7u1942o4eOUgKWajVcpA3e2S80hl2nb6h7MdUkBHVFT3iokKVxk9pPJYCiXKvBejxYMwXY0/QGbapL/iOE6HYWxXYbP9y4B96okFV0xnKiTolz8KfhfKy278AWG6osJ6rKyv20ksv2fPPP2+LSwvs/Z2cAK3voB05etT2HzzA6vngyBBBJ+0cACcrn7mwFQnAEjxwidyAl6wH3muAyJD3d9pTpmU5wCxmqEkx0YOQspezaE+MIJFgVDSLNJeNa9djNkvg5abAlci1hg7QuFeCcF7u9B44FU8927b0Dv3ALSgZ5XuVhm6v983Mp941VaKttP9KnuF/WR0yKvqJKUPbl1/HZEqZQYhTg2Cz/3K+T4K09z32ur8C4SeegfuRwt6myr3vMbGc3PszA+XAg7ZaLQ7oTWQ7FUSFtru2urppa6sbZHiM1ScE8pho9v5hiitiTyAuVBAKOz+Uko8SB6Qd98ICVWC31aOP5Pt4o2kHZvfZRLNJG0912N0dCsAhlkCiEYBktNagfQZgwRzOoZHR0JjjloT+xfomRl1BOGeLlEv+3d60znbb2p02+z4BZq9evWCLS7chbUjGDtSnjx07alOTU9aoNXiGsQagL0IZFwwuJTGzei36N1dXV+3O7dukGiMZutXZYlwGoAIgdeqeU/a+977PHn7kERtrNlOiX/FN2Cm5MgIMPh7FQcEmlBpzxHCyF2p70uu0VxFfwFfh3wDiw3b5ynXSa7/69W/a4tIqZ0VjbXQ/wayQLdYxF3jNwzZ9r4RiPHb3bscmm3X7wJNP2JH9szYAau1umwlKUfZjljV6XQUuI4ZN6XHEtu678YlImCJmVjxYsWq9Ydeu37TvfOe7vO5gu6iwItpqo1Gzj37sI/b3v/h3bWZmksmF4WGInaKaDpCGRLOvb8w7pVipF4tc9ZX37cJNkUpictrjLlyf+i6dVurfD/AXpzOP2tMZQFyPZ8T7DMZgkVjVyBO1XeQJCf6MfRxe2Bn1WaoHNZL63CUJNLqIaeErwm+omp37RsPupXEqrorLZ9TT0ynLjcomKN+tzZZmnntyM4AqsY4LYFJw1Pv/if3+6T/+T7o4gDGnruPoHW/C4ba8CdCABILkuH3GXzg9pyAp7tBiaQaPKh7RhBp0VJIzYui731BZFQ07LCenmXrIrIOWR8MF5dRBVD4Hrd3atoXFFTZET0zO2szsARupNmxkpMYgko3zPK5C8ZFpUd+KtlMATi/JkOJBuWgH35DFx58YMs5NzmDOabI+j1PD0mF8Feawejk6THGfEnRC0RZUilCxCmoLN6HPYgrqC5uTnS7H32NAqHmm0fSfeen63IAPAtmRgMxiFwTZIZJElTPPOMVog0T0BLgvWD3BI/UHxPeP/jSfTYXsHtYK+0hx2AClstELgVu5fPmyvfH6K3b16iVbXV2yanWYFRXMxZqcnmQVCeqtFdAlsKFcuCWJkXIxROWOA8QD40FQ/LcuVSZ5x4OAMAR5f4WMflS+XXnVKdE9IVBUFnyIt9YZGfpYAQXfirxg4ZHIwN5CgKcxOTDcBCDEkDA8FIhPFQDG/4VIkuh+ISASYycc/THiU8VJ7ig3gkdIz/t0x5SZWbhnCBxk5xJGlRnOojc3Kjp6H60azkTsTX6uZ/B4BVGJ8r6+tM/4e5JgZwchLoZ4GsZLPZhBgQX9FYasvQHxBNCX4NxdgnzTzyA+B9RQZu6RcPEZfOmBFcGiUyYjw6jsn3ox0GeADDMc1fTUtM3O7rN9s/tsfHzSavUGK4SYFSqxF3yYxINiSKWC5wEKCLE/cmjUNts79md//hf2q7/2m/b6G2/bFua2+dO/K0ws6XKF44nfKzFp+drmWM3uu+8eBmA3b163qalJG2/UkpBBJAQ18FlMClVtm3b9xg179fU3bWlxtVDs1CeFeJgq8lifYfvQhz5of+cXn7JTp455pdM4zoBmideMwDmlhTw5pLFDyn2I5KeKWKRDirPpzhfvg2cCm6pzrTvuy7X4Ts/9enetqbd96PseQPM/M0hIbJC0wHGtGrMjtXHP9Pu1KKbw5E+g4uJBRaCoxLnOFgLMq1eu2HeffdbOnD3DfY8kIQLX2dkZO37ihB0+dtQmpqcoeofgCh6T4lJUMPQzl1o0goLvJx5BYaxpIcyj85zthfqVFfxBJIv/HT1TpLk5DdfV1UOFXWIfGcRFJS+UvlPyNsCtjzMqlVuLIylGthsl+V6V2emi3Gfm53bXk80BdljZGLIXAM9tfkps+1v0Jg3vfl/ts8zIkJ1T9TdF8OlZB4DMglKBtpWEcvtffoxXZPK3AnTH+YifhGe6++QLKOY9nNd1LxAd1+EBov8yEzoeD6XXe+sMz4SjGHXaRIAN+wqrLbE30GshHLS5sUUbApCCKiCYFGCmAESyAyLUUJFk9X3MgDT0IShQlAfHR7J8dGiIStyIF6ojo1ZDawOS813xz2BroreMtgWjMDiHs2ud3V2NutuCaq3mZCKORYVzo6Xxd9lnaigywou19XW7dv2aXb9+1ZaXF6nTQGH+itm+2Vk7dvwY/QMSd8NDI1bhnG0kRaFGjthUQjBbm1BCX2P1Z3l5iVXOThtjOuQ3Yd8QiB85csTe8+QT9sgjj9rM7Ix8io85AUCMxIb2YXjz2BM54VHGCj1+OVXxy/2CeAOAZ9iWltbsT7/ydfut3/qSXbtxm61p8Lno4U0dBjyQ8fpgG8neEEgxrlAVH34dwkHjjap94MnH7djBfTYErYudNrlqqqZ1OC+eQk5U6VT1lIKAjPHUZiDQ6XNGPYKD5FR3YNCqtbrdujVvzz77nN1ewHPSHo34l+1poyP2kY/8uP3n/8V/atNTk7bT7TCZCc0a/AH4F0sngzP4PSRYCQiDAejHKtxYnJe493imCfN40lUUZSVSNP84pdf0/EekucLCVKISu9UL2+j2KJsc+QLacZ85js9HfNwjfifPKbzggDbNuo6pIIVNVDXXW+Cw1lQEDvvWG+cl5ofbODwniQjpPlGtxhcAJrVqPDGPXRTxY9B4K//sf/gvuwCDuin0cqpZmUYDL/BSe+Qttbl9ExYOTy7eg0mCO/SGIthWRQCfgeASh1QiOXk2Thh9eSTvCeUGVJjChaZiIsYi+Kw4VpNwnV1rbaIKWbGpmX02d/Awe6yQ5acENPq9WDruOI1DASxL47hG9mRqA8YX+x4YEKOvAdQAKZHhK3pjsNEDOLLZFz2XDsxhNKiQxTmLQ1atjRJ0qjEYlAGBUM3Ry2NI0oYJCWwH5xyWjgMRHGtSCXodU878O9RzJcrogeFWKhSGudI876JpRHMwNlD6vaAm9nyWU+Qy6Z/PKCl2weCD6815Vcp+c87pEAbLDzNLeenCeTt37ozdvn2DzwUBbq1Rs3FIak9MUHmuAaVdKj26+q9LvTNcHfS+waJionEWoidEJb105drLOUpkBtsjWsU7ogLlPhivYPAl/UQuGcb8usg4amYhFT5p2NTAHhxGbuNdrHUGngSdkUnio4vep6ykGcaBgTsDfG/e96AfV6jeupyJc/slM+TxBI2c3ypBoDsVxZWYTRbANWcaUmDpL+S/XbWN7+fPN1OdUjAm6QAAIABJREFUIwGgCJNrBKMEu0LqlLJkcMboxaRdwH5pg23Rsk5ri/0fqG4io45nAtCJjGIMP+b9gixEepESG7Qn/qz4DH2kTTTuQ0ka5xWJKIhs1apVzqud27fPZmdmbHJinBloUfM131J2SwqOAALazqpGYZ9FxplaRvz+kG20tu2r3/gWZ6G9/uZZAlLaTh3Lu78iYbLHj9K3yriyYjY6Msg+TjhTBDmTkxM2MT4m1gOft1goVPB2BgXuHaOSbs3P2yuvvG4Li5DsVybbU+tJBA42CSJfYGW85z3vsaef/rSdfte9AvkYXYWfcVYvzprPPw1RCE9Msa8zJSrUr6MePBeJ87FYGAfF88X+UIkYaeanruvukPqdoHgOyuJ++EmxMfvmGQbYic/xyDCnBwrlvoISklFwn/2NnI9mMUv5GL+CROWZM2fshRdftFu3btkw/JInJEGxO3r8uB07ecKmZ2dspFGnH9pmMO33wyPpANKTgVyTwgczWeRVx5xw8vpbIfAg2qzUmUHhJa3NgaZk74OpFNl7nxfnD4HP0JlMymzr2YnEUTArPBi6a/9yr0Wy1w8F3W5UxvPfexyU9GxiT0RAHmyPxLrxHvT8+Rn4RACUDGN/siedx5SKy8wJN6aRxk6b1D8oawL0VXl7QGcGhFhDfaU78n/vAS77qhXJmd1FE87vr3d2NU4PcNXDXXwVoJO3Dp+VGGG6PtlWgM4hhGG2vrZpyytrtrK8xj5PsMqwl8ca40y6E0BwP2FSQD7EGrGBnwH8Yd+EhgbmiA9ZszFmtdEqk9SjQ8OkqlJRHM9oW/YElVC8PiYQoDCCmBWCLQx+AQZRhQQQ9Ap/KIFiv1P0z5O15Izt7tjS4qJdvHjBbs3fZA/g6ChAoNoyJqcm7fjx47Zv35zVqqNsv4CaL2i1+FyyBDttgpn1FfSErrBvFMl3iBZ1oCaH1QNoqo4ScD762GP28MMPs6cT9g5nOSrqZE7lSoEn7bjx/KE5KODvFMkF30IyG8Fiy/3t8mEoHg1bZ2vXnvnr5+zX/s2/s9ffOGsbHPGlBC/xYAqHsnaLIGbER3qmTJn7eRnY2bax0SF74t2P2MkjB6zKqVsdMhQ1rxfVTjx36Z6ouu7KPtgTBN2ZmI7fiarnjiRt2VeLdr9nn3vObt6apz/WkVSxhiJFo8P20Y9/zP7hP/wHNjExxv51JP5Zbe2KrRjJyNSahgokGZE50RjOJ1kkX/4UVyWyZDA+XNU12hhYKCufm64zsRo9hs9xey+j4i6/F3YqqtsO0HOcl9lDTEv0jbcLSm35eenq/BlyN0VVPdlFr5xHAsTBdXxuuCmGN36+Yw5o8kmhhB2ij//sf/xHXYlz5L4OFZiyoAk2mMO/xFwLSo+AtfOUvdIhmoWqPXytPwiAN/RA4ovlcDfi0U+JKp5mP0qERoPYu9xMMEoMRmBQOHi3zSBUoAk0MqiLjbNPBnPpEDBSXQmBLYIA5/TDWOAPh3qjudkVngJU8kDgml3hlkO/KxVSRFHuD1EhfG40x0olUoq13FROscVG5vfQT8qgd9hGq6McZ4KMV+o5cQoPMwFe3eLIFQ8aETCSbsvKqmgAiXsegb1n5pU9iUA8saGzl0nBQaZjQMFS1GjZtnDiAm8yd/GsVP31BAL74zy4KQINrE3QAwjkCDS2pVI3Okra2Zm337Rz59+21eVl3yugDA/aaK1qtbGajY2PE3jW6hqiK6loVG2GrDIE4KljqTXTf8f1l5W4gIcuSqrXMKhzdx+nu7iPVDQkUPX3DjqYBwlBqcoJeq/uxDc4hFjJFyiBwtkBwKBXM7RwNK/QqxVRSY0gJNCAPy8+n6Qm6fdKAKg/CiXyteYF0X1yVlxSItO1Kuud67P+kP2lXgn1wIWAw6mJaTOFAfS+QDol7A2M9YEMO5M9W2nmJXt3XAocCoSwBei9BEUJZxp7pMJB2y7VHxPbKMYTAkK6S/WTqPdAGnpC16GqjLOCnoJ6vSl66dgYZ4U1Gg2K6tQbNavXGtYcw7/HdB5BCeuot1gJxQrl5NfWNziaaX1jkwIBFPZyFVvaOlAiYTOH0Kc7bN9+5ln7zd/+fXvr7HmCzhwa5OpVGfft+d8BUvu8D/w07CB6ODHUHOcTghhTkxO0T9GfKTukebucXzo4yLFJd+7csZdeesUWFla4XpE4ZRXE5/UqyQU7YxS++cQnPmqPPPSA1LFHhylaVK+O8CyL+KSqsyyH7ze3GapM7DCLrd+UYA6+EAxG8g+VAuxPJQSijaN3ZVR90efc/ZWsVK6G9tA2SzqkjAWTQgXjRr2qcbL3/oT4aPmLfOb42xXNVoN4CMY7IMDBPkES7szZs/bKK6/Yxvo6/YOEUAZsbLxpcwcO2MEjh+3AoYM2MTnJfmHG41BWdmCY7D3zuv7ZbjsEOj0b7ruN98HEWlYxFMBEVnqHWXLU4JOfZeZJZ4wMJc9eR+UjwAuTk8U4FgXwGUwqWMucXAHTMM45sNLy9bZ4eBSx99HY47mncxXJx4jL/XrS0yl83g9T9fQL7tln8bT1s3KvxeW6sFuRCNSv9lNr896NgfF6nHE3/t79WzwShuXqxBretWLhB7TeiZzJ2Ka34q9AMZKMOA8Sc9QjUwJaDDck2YZ4ZleW1215aZXKtJgeAGAFrQyMZYJCNuaTA3xSDBEj9jAWhSwwVDp9kD2SMmT7CEyi96s5NmZVtNiwxUI9nkw0IlnpMRypuFhjJjLVSxaVllhBpnmhiu/+kn7TE5HcYzxTqnpibNb8jet27fJlnl08B4ZXTK4N23hzzA4eOmQz0xAAhL0bsJ22sT+RtN21NVJ9MRIO46sANjUZQX2kpF9axWq1GiumGI3y4EMP2sy+fdII8fWO+Foienvsr5wxVyI+nrm37dy1BSIZEYwNtimhsijl4YuXrtvv/O6X7etf/0uOHESvrlp/tB9QPSbrKY5zAXGlfu16Cb51B7s71hgZsvc8ctpOHTtsNRCCwE5kv7drxRB0ak+xR9Sr93huVG6JFgPGNd5SxZQ9EvUVVjrhi597/kW7cvUae3XjmCheHqL/+OlP/pR98Yt/n7oh9E1ozyPjbCdISl7fyVXByMb7kSoSnuHZ+sx9JvL4WcmgU9hIviT6OIOVGKBP/cYhGKW7KM1X/zEP4CVmmV7X07NeuEX58d7EVVRw0/t6vBlVddqJhD8yvafHy5VtkckeZxse9i5tzYKlp0Vyv/u//s+/zEongWYYyTBwxHhSsop+TQbk3gMoW5UVbKOapuGmqm7G/JkAqUE9Cq4w+48I1hxUoYzlqJoVWIoAIROBeX0a0oKNG9VZ9QuiajhMR9ryYcBcQKcSUY+FFRNkpiAPrWocggPcV1QDUoaJalwYfoyAGH1MAp0wOuzJdMoajAauPQKC8sHioQswjdoIA7QRAk6U8aHoBAOsDJ0+A+sTmTp8HiqhqLxA5SyqpKQkeHAoOow3OTvoUruRV069GgTAW1ZBS3Ek0uh8WHnMI8LaK5vtWey0//JcN6q2uVwyn6dTFklVHgCdtmqDw6oUsdrJDIfWlI7IjNLnULMF/Wyr1XI6AowCgHWF9FqsLdYLs7EmxiesMdYgaKjWR0lbRiAdoJOhYoAqT4RwH3o/QBgnBU0eWHpWMFMkcoZaDkyoSvx7nZr4nv5L6S66CH5AYvAL1PE1PiMNe5ZUywFW5+k3vSpVVirKwEsURZ2jPOZAvcTR/5wZVwKfOdDy0N5vPIaThzECOJRrkyS67HyeBZgNpowF+qfxO7wWKhNuc7YXFdrYuyOlws31DWutbdh2W/uaSrGcYebr4aNJAonh/VANphhDF25Rn8cgmr0ASIgoOMlzZHSXqqAP2eiwRH9q9TrPDJRmMVOt0WxavT5OmmyjMWb1sYZTW9AzK7E0BlVkY+A6Bmx4ELT3UY4SwXUgswqp9hs3btlmu0WAiuuB7D1FDgY1ZxGvro+NW31s0l545XX7vS/9ob197qJtwbZGgoOy9XsBpj3i7O/za9jWMDs4JyOjQ6RqzsxMsZKLL46Aoqph0P/VLw5Ag6z+iy++TNl52Vm5Owo4eF+7hM3YAWNHjhyyj3z4Q/aexx9l4m9srMHxKc0G6G8jTiFXHrwnoI9+2ThrpMSjYAGfoIoEqoBI/kl2fYfXOIZZeGMNti/0rlUKs/ZYrOzmPGsWO9vfozeI41MgLcv7ipw5EL4tAzad8RQoFI4zUjJFeM+zBIYHem0BLnF/WF8kTRGMnjt33s68/TYDVuzbeMRIkODZYJzKYe/1bE5g3yp5F6IStElORhCLGOcihClikwUlTxZMghOavUl7bKgCYTqy/I0ApINEqhnHfE4B3qDERoWTwNXnbTKhXOg4eLlVIWQA0UhX05aVaQk/5wWdS/YrVI9zkBJBeDmDOJ64Yp/SnufXSTxD4Cn25v9X0Nm76fYCnXt/Rn9loXwfgvv+Smv6hb0+I4P3tOP7K+59p4PJAv+erkXBaPQDhoCXsssRhDvodOV/0WpZr+MegtopxqFgLApUmtfXNvhv0FgBXGA7Ec+NjtYJQhGbQWmVc8k9kU6xNrYS+fX4LEJRaMU0i4QJReF2NNcTlTUwOliciF5l95Fuyri/t4PS7/seiZYEWOk7sDFEK7166aLduHKFwHBkVBUvFjpGR2ysXrfp6SnafcR7OIBbG9uMHSFqh95NgE4wuNpbav+gLwGTgLZ/wGqNJqulUKm97777bGpmWvaNNlGxcvT4CaREDKwHJ6+h851sUSoxhY0qHnzBEMkFIUbSFCmEku3y8ob9yVe+Yb//pT+ys2cvW7sNvy6IwfnqiJcZ/GTBGq2vWFaoQosUK6bDwC4qnYP26IP3273HjxB0oqwyQEaiqMwcW5IS49Lt4Ps52IxpBdLvibFssFPwsRUbqY5ae2vbXnzpFbt05QqLRlEhhh9GTI2Z9J/+uU/bz//C09aoj0qDAO0gTCRIa8JlEHM850m8vKRhmcPnZOBZeiEVO/I5DfqonoQDScbrShIIF+knit8zuEvnOVhn/o34BBmyvB8Yq+3hCfG9nETKxaI0lszjVSX2s2/DW6mtwtee/ly3Vybv8Fyy8m+kP3uTh+Vl8TP8QoMNU/nf/5f/iu8ewZdsj0hrmvWiSpKcjbtYzxzGQgaaTx/mfZ0afCrHlx6CN6iG2EUAPtwMJLoD0IaCng6ZMtJQuYSxApBDP6cqkJCCHiQffWV11RZWkLXZ8gDanyt7NAdZoRMdAvLQAtp4PxqbEcw7kgIWh8MDdFIGOLK24uND7CYosSHikzaPI3sZnQpBJ0BSfazKoBiVgrgfDgRPfThOyUyGBeJDAKmq8MW1cfyJj1KJgcCJCu2GSxVsXTM2VoxpiVlOpfNlX6fP9CF48B4ZVvc8Q41DGwmD6ION7GfpUGNNaGjxuQ4IQZNk1hzpNR9WiM9cX12169eu2tUrl2m4O+2WbbmKMkMhrD1VUEV/ZpV4tMpZXvWxutUadfZYQAAGQk0xUoZqnUFFDkDNWVPRr6nAJ/WXFUIRaW3SgVcwk2tVXj3oqXrmQej5sJVVTwU9YhJIbUzGSdU8cnjiK6qbYbA8CGS1I8Q3+GjUa4R1Sb3RXqHmafGMVfTVOWM3dhf3OCufPo8rAkpcRs98J9KjkHyJqiXApqjppKhv+RBsJHeQ1e2IhbDTxr8Z8sqwef9HiMQo6PeqB22pqPMBsplaovWEY1ZwTkkEUEYHB62G8SVIPlRBxapac7xJgZbm+ITVyXRA76WDVagAA0yCVgu6NoKGTsc21jdsBRnqzc08a2yna7URBEpQFcYMrW1bXlnhUG8M9EYSBEPK8dhuzt+i7QBtF58F8YqxySmrNpr23edest//8h+r0lmo/ubobw9v0WOpv//Pw19he49WB23/3JzNzE5Kct8rExLuQGY7ZMuHOO5leWnJXiDoXPDqmJymss4+7om0f7Fdjhw5bJ/85Mfsb/3I+61WUxVydASz1hA0okcsKJbhZHPRhgGJgyT262CUCKlnbQYM7P3uYPSVMbHGRAESB9WqRNPSefgB65V+jIA1UikCzdlN9wZl9Cnev8nWADBwUi9MFmAIx5yYMOHJnNWjPkd9DtYedhRjGlZXVlk5gc8Jp72xsU714GtXrtrGxgZfk/ryneUxPT1tc/v32dyBfTYzO8vZgLBvSgw4loNN9qAM32dwGKqI0QTrdi1sgbQRRDvcopAHzjoqnq407dUjBZl6pgE6A7DKfmWV1ggios+Ja5To1gxjUvIynmWqfDIuyzR+LsYeUZReF9XCPtpqek2usMdTDqtK7Ou2l78eVdEC7O0NDLMic95e2VbvBRZ7grPYee8ACsM26tdCsKr/6st9/8OB0P6TErszqMf559Hb7jMevY0lzkBclxIBufqmNhqcF819pSpsW9V9AM/1jRarnzjbwepBfAa7HQKJnB0+jN42Ja6Q0IStgm2BgJDmLQPXeLLSfR5Bjp9R8uQ8cKbfYhuD9A6YWCGdUnGVaLY6h4prQnXbqH5+6+oVzjuenJiwWq3qbU+I94bI5kB8iEouLqu92bbVJcwiXWf/KNl7W1JmRcyCGIaJ2d0dvmZ2/wG757777YGHHrSTnCHadFCnWCLt6AAkqCi7joWSJRloxjkIwKL95jxP3lwknu4+Dw4PqSNhlSFrbe7at779Xfut3/4De+XVNzmvE0rAoQjCdhIi56DgF0lFP+fQUqD2CVgbux1rjAzaQ++61+4/ccTqwxWCTow6lG+XyKISR/LJaiGQjoSE1DS5gDA6tfVBJbhCJhFo3O3Ojr300st2+ep128J8VP4eOMESA5rdN2tPff4p+9TPfJLjxRC/KqxXtdPFJMSN8ioxzU6KwwojxLjlHc6d25JY82gbUQIvZQqKgk/xHEtKfNjxwh71xKFhVPznAeCSpeizL+Gvohoav5fgcerV7qXzpt/This4S24J3G4KJ0fMoCQhly6AZULVUTzImDHsb+X//N/+W5LsOOrDEbn2lBpF8xDXPC+GgXgCknosUXULESE5Oc/P+I3qMPqB52wd0GZHmaGAYUCQR+NRyLyHM0eWCQYAfwAwFPQosMLvY3TKCqgOyDAjkHEmGwwBwM4AVNcQbG5gAPAmF4sgpo7qWV1gLmSq2fhcZu5ztpmNtt5zGVRbqGpEfISfsZLptFoAZPR0InBQUku0YThq3Dd6PpFV6y+3M+Zmlc6ryaAZg4LSbDIok6HVekaGAr8LoMwGdwJ+gXgcRomKhCKuGye3eAQaDD5E3UN1NDnopGoo0RdVnjXgF9k67hmnCaDyBGcDEMmmfQ8K2BvbFhWXoy7aUjKD5DKCeQyLhhLdFjKFUJXroPqBuU7q3wAVRiNokHiQMieCffZ+sMJVoxAHq8qj+jf2Ffts/VlIssx7lIvbl4HzNfbwJmKZAJwKVBSosV8zgU4/UGH4CwcReSiejqBb8Nyo4queKK8uuhBXVItCLgQqfqR6p3EGWn9+ahihOLM+ykdCWdoXAILMovK/PWAMYRAmeqUKK9l3bQZRgtQHTZEf0IhAl92CSln0esOJVEh/SpksXZrCw10oTzu9ozBIcZbTNfE1WH/Nf8zDwWTUqvUxa06C1lQjYBwDNbaBStuENZvj7MtEUoaJGdoFzIHSGdgCzbHVtlYbgZHWnaOAkNzC3LPWpi0tLdnt+du8V+wdvHh0SO9JNWYXuoDQGqi12Os4fzjIi8tL/BsAFXTIUbAaGk3bqQzad773gv3BH/2pnTl/kf15DkmKfsD+0LDv33ulMItfCTdICthoxQ4dPMhKZyS1NN9UEvMM9rzCAFoxABFA5/Ubt5Rc9Dm4wZBINDjagC7HBXz2M5+0j3z4x6xecwEE9Nf7+BTSozGrzlkpeM96tWajaEVwAwA7tbW7TXGPTSjetQU6URmBn4Btx7oiIMNzSH6Iwbgn/focda+vVa+YH3CvlLv99naFBBfSC8XKwF5X/xUULTuJNo39hnXLe1aFoNQH7hUKVW6lDxA/x/tsUrjEzyEpZTqyUGC+eOECwefK8grvT5VpMX6wFvV6zSamxtlHtm/fLIWiQA8fxkznIe1h9F9Hj9W2VwsUY7tNYpFCNkb2Q2ARIJOg00GlEk5xjp2K67ZAlH4xPYKqqF5pWSGBUGd8RBDGRqsQkgrg5uTB4ne1naOH3P/T7WRWD/ZNnxIJhZRuvN5ZLXefqAh2fISHjOb3qSz2v0MGnXEcI84J3+hOMr8wHnJ8p6hGpV9KSc7ykPeDzj3sQ6JXFknKH2BG/I77Kp3p4rjoHLtBwCn/mOi0fJ6lmFIqXhcKztE6IwC6TVG4bZ5rAFGAU8R0+B5YMRwxh2oo1b41mo6xCRIuw8M2NYE2gUlWQ+kXkKgOXyftmTxui85Z1VBVfdy/OfjcRi3ff0YwGuwtv6eAV9ATWF1YsPXVFY8bwKjTzGKsNM/lAGZAbpPdgipvawMjRgAuxYLj2XJ9EIpyOq3+yJGj9uAjj9r9Dzxoh48cZqwSFWXFXJl1peScRIJUxClBgZ65fuYXlnCNO95AFf54dV2x5/VqAj3Sq1GkGbBXXn3L/u1v/K799Xees9W1tkSiXByPoBOv8QS25jAWfdx4NwoD6jkMdretNjRgp+85Ye86edQaowM2WoEKMfaYqsoQBFWSEm7Hq5zcdCDhuno3qqychKFYDYkv5APR9QLKNuZLv/r6G3Zzfl7JBAYd6u9hkvToYfvcU0/ZT/7kx6w5XidjB+PqMMZNd6Teddl1X+MeZxJsC62djN3eZ86RT5C2/NkUNi3Ml+/hd2I9pNavAIQBQCOREP9+B+CZTnQxXSJVQgswm82S7iclUiNhmexjb9CWC1WJ1JnNWfRxRkJvj88r/QTjw3/5z/+JxoODWoXDxmSQB8bYaB5g4+dSW1XWK3rM8qFTxoUBuoNGNn5HZQdgiMN0JR4SIEvS/pqJiWolB5b7OAI6cq/v4tqgaNYca7oIj9QWsYckUrTNIJMCNt6fp4KdKELYdwieV9DsvbzMXi1k3PB+AJ0AcgAqMJj4mSjHeXg8+wBw3W6gUWUl6PIMNSh8sd7qPwQlRV3ZAJbskWV2XCAHAUYAUlTxgubqWz0ddgQ1ogl3aZxRDUCQAqMXgRKqAqyGgv4B4IlKFOZfsR9C1N2c6RQdllUNZiA1kxABDUAaRswwCYD34OBaF5VwqqxokhJJojQzGrjRrwqlz6FB0lXuLNwhiFQWBHRSz4x2RFnuAAxQ6W2DzwQLN8L36wqIri5SIIWDl9EH4Eqw7B9yYBgCSOxx9dEyEoAZ4L3gGaAiBsCvapTG8EgtTdePZ4fxF6RmsO8t5pkWfPvUsO2VEbEuA2EVh7cca6LZqFFtzgYu+ptlvMMI5ey/zo7QqIx6pqnlinPQcfA69DXwWbvcOVXTCARCQMv/zXmRub9LDBn11LHy78mL8vyGNaXiJUAFjINXXCNBoypmZFhjkAASQRoFE1/pv2nHnUHhtD/8G8slxTVmBiiFv//gYbv/9IM21kS/4hCpMzNTU9asO9XJnTMdonU53un2wgLVA6G2rXEruAJQ2f0cUVV0x7a3OgSdCwsL1trYYCUdCSgMIYcdwKxc2Ac8IwRLCDi2OJNXQTzWnck6nJ9RjFIZgMa7oYvl5dfetK987S/s3KXLEhJKy+DI4wfFjT8IdLpPwLWMVit2+NAhm52e8v3re9vbFliN5ZBm9Fw1aTNefPllu3T5miTxPZMbUv0CnRUCeARyx08ctac++yn7yE/8bSbTAFB2dzCPDrRqBJCwNRCCAr1ui4HR9OSUTUyM2wgYB10j7azVadsGAafsEs/gIOyGaGy0v6OjTHoxgPSERvQP4fnzecRh8gA/7AHFk8DOYR+xsunqHyqF2jy55M4dew1nBxVv7AW0XFDpF35mvEkgjH/3VLVCfMzHH0A0BHas3cG9d7lPxeJxu+TBvNTClfBAtfnSpUt27sxZu3njBtcDzB0yF0jHErMDFRasI2Z6QuUSfWDoc0eCA7oFsGe4022O0Qram9OimNMXIyL6M6k46NRDrCvVD0tgz7YSCfQplsQ5zaBTlc2odKpyHa0Yqnb6aCXv05P98OqC2+7+PqSewMczt0EJVKicbUsk48rXvNNR8gKp7sOBcFRmk1H6vv/hfVkRnHkFIAWOewVXRSCnbRrnPd1FUX0vUUIc+B54e/fVOfj+4a5fv3U3vTaFnr2g06vlZNA4A4qg058rCxHq+Es+OGJy+iP2LoqdoKSBUk4QEkIMgX2PuAr+njEAwCgAKFlncnQNHykE1Vokl1McGfUmnw0Z7TqYHR01FxY+Pe6EP9mmiGWYgeix014kGGXxQ7ofW5sbtrPVYbIdIDgSwwTJFKDEtbfpA9QuFFoSGrXHhC0/XyAZduPEiZP22GOP2r33v8sa45hjCkAHum3WUEhVd8c1UVUTHbOY4+o3che11h9lyR7I+ElOQuwDAVr+oVDRkO3sDtn581fsd37vD+2rX/umLSyucaQK6fpdo98i/yiEyDgWQzExzznqkj7lAX9jAujooNl9J47Yu04cs/HasFVBsQXok0gKR8llEQHFYeoMFfGWIBdK8fhvxBVoXdnp2kZ7xzY2kchr2a3bd+za9Ru2AdCPG2PbKWxSh77jnnvvsc8//bR9+KM/TlV6VjpJq/XPT33+P8DJxulhKPaDHLYQbKoA9r11aa/Ks9tj+1RCTMrAZa06J/YVx+91NeXeeEdwW9qsMkGWqLp7J+XKymuZePPjJbqt3/Pd9tz9SALSFav8i//jv0eIJ7n6NBbF5XmZRfAsC4IEF6RgkskDxkBaksj2ygwCXwQNpF9IzU/9iiEjrMNKoxh0F49ng8IblF9l4LTUADaoYgFQDA4gQ+wmxwNqOG+aIWaqlIVDcLnb0bUA6EDKem1llYEpfl6v1ikwgp4ayGJO0x+wAAAgAElEQVTjetbW1kkX6WxvaWg6G/C1DTReRdU20DvrUFyLXjGXfiZleGCAwRYMVdeHqLNpnpdXYX8nehRB51CfqKqdMhIy1Jj3xH4xZpmUPcbfoGkBPONLCrnRa6pqJoMLijbBoDtV2ME+QCy+CM6GENjUbQLqlxPjXFcsNyiUHBHT3kqMJ0nuKykQ9BFcKntXQXVt1EknQWP+4sIiXx/JDBpQZiVNvaDtDvtA0ISPoJXvUQVQHCY9ZWVlidLlmy0BT4hGaX6sl2aZ9dRzYVARziY9I4AXgUgpBItPj+pANO6zWguaNsA6nxcqQupFCVVhZQe9Z5XPXKMkIkEfmbIEHmlCZRR6qpGkhuqzg1pLQM5KdtkLpGdFcO3qq+HQY4hvcPGRkQRgZF/cpmg+zFJinfGMAKyYNMDsM0la82x4IkgI0p+LXwOebWT3UpbXlRejJzOGDGfjKUpjSmx4RnUbs8xY7fb1ChYybYCypvg5JedBnx4eJKiQAusgq5uHT5y0hx5+hLMM8f5wIqDRIpkgNpL32sLuDFTIdLhw8ZItryzzXAI8dncUANH+cOtLPGdzfZ1VJ/Q4otKOoADy+OgdrtelBKuEic+j4higTmYkoB+wot5J3E97e4vOcnN7115786x945vfsnMXLju9Nnqvi+z1Xp7jh/GDoVSMxNUgcC4qnQdsbmZWPYqcs4l+Z6fKMqknahvmwSF4eunl1+z8xUvKbXhmPQStlIAB6AR4Uub4Zz/9U/ahD/4oA0EyECAgxmq4hrqzxxe99ADlZqxGQxSEVDlUEzFOYGfb2gjg0Js1iF5tqAirqoykFdZaSpSaiazqoYav41mgzxN2mi0QfuZVSUQgpOQW9i+SXng9fo8UPu/BVwUn1H0jIJM6OSqOGOAO4IgvVl7Hx6nIiWq6gvfMLpAd3KGNgy0GZRg2I2w5Pov9/j47TvZWD5zJoe1tW11ds+tXr9pbb75l165etTaGbO9uJ6EVyfcbbRL8A0Aw1C4nZzQ3tjmJsT51KnzvoiLrQUTYwsh0k8KHHk7QInH2POmJCrxsgsMS9zt8ri7NrxaQ0BcqAGYSW8J7qMIkcIL8oF4goTJvLQjgEgJEgSPLIMirMmEvkuMpo7R+UJdZbH2/FXhDzzkxgQpBoT1f0PPNXtAp++ZfdynG6vsJOvb1SvUkLdJvRs9/+aH//4NOzk4OZVv3p2T+BM0xgZbCOPl/pvVgz71GlygmcGo/z6SPUImkNW0wYgFxS3FWkRincFC3K0Vyr57IWmu+OumQXskHa4eMA7TxeGyWq9h6bjhL8ss+x5B7UBVJH1CsmA5xTWq3Qty1zSotADIYGWReAXxy8oJEjKgBwPuFWKBiNmpZ1GpMAL7r9Gk7/cBpO3BgP/takQNjbBqtBg7f48kz/RBokZXMiCFihb1nLtY9YvJi6/TQ1n3dZLJijqP6NGkrMdpmd8hu3lywP/6Tr9qX/+jP7Oq121YZgCYAfCUqi0hQiZUXgk4dJBsjSQVKrZ93eNhRtHoMdO3U0cP2rhNHbbw+ItAJ3MD4N9Nrea1On5Vyr6qbO10od6seuY3qKdoKwCpa2rAr125ScX11bc02UBQKuueQ6LWIEaG4/sADD9jP/51fsJ/4ib9NPRDrYh8g7kbS3EWoIhHGDdbniJNNctzjdv/70WyTtfHWxP4xX31F6KLYUJwpp9n2tDB67ZsxqIc6ISTUYzX67M1eti1i5bBTSg7pHvtBcdYwcbsW7Bl/YwlK6kvnz6PJqJh6gi6KI7on11zBkv9f//yfdFm5GhhSkABn5xljvWsZKBVBvtMDJCwiSp6ofT4SAcaEWXGvrnCziuYWfWhBiyCVzY2WRkLI0MRwWAUaMYzdM24QAGKPowwcR6QwjvbZP1gAZNhaokKAu49+TqqLkV6H4ATy2FXS9RCQoeqJAAhVUwBUgL6kPuUiOSG2AcA5NTVt4xOTrKQpqRuCMxImWV9ft4WlBRpACGQgow9Qh4oistigcDHQhlxzqWLqQka41tX1dYKHqHjBAIIih+ARgQiuG8ApGoVhvEnbcMCfQAoyVfiec85RGQXgRCCHkQu4Hmxu0VuRkQTQw7NwXdQYJsueDge0MAyDgwTPMLj4wnWxR3NrK1FThqFkNzyiChaFdNAHskVgD/AM0Q04BFZZh2DEEdChCorm/A0CWYBRSJPj/fnehWCSAK2PTHEBpV5HKuqwMnWqAFDhy4UMVCFV4EpQygHBPhpGkbn3f0nVTvPl3NSE6qd/g+mRzIBxmybeez74WUlWRsD7e9MQd/XFhmiHDH9W1gwgquqmzhydvQNEXBrBLUc3BMXOTZ9n1CRW4DNg3fiQZeBGlmGHZ7yjxZfGqUdYSckgMhOQ+GFZsWKd3QrnU4ZAWaqY+n+o6q7RRXiW4OggsA5aJvoQq/WmHTl2wu4//QD3OD6DY3eQcGKCRokEVN/IGKiOEthcv37TFpcWVfkfGCZlCFseVUrK13OdBil+hKHdEIGA6iDWEIPA0VMH0Ea7Vs6Rc9DAPYNEBtRdXd5+0yt5u5UBW1nftOdefNW++o1v2vlLV6gUmOi1QS3ydbzLOfwQoNNjEhseGrB6fYR7Z3Z21uZmZkQHwzoNa4ZwJMekrA0RoCZt26uvvmZvn7sgASjuX/TFS8KeKvZkAoidceDgnH3ipz9qH/zgj5CNgCRBhfMewVrBAHDNo6XN9vOECicSWqTqe1WR6rU4A95SQWE4p5XiOZKp0paiOGwPWRpQvB6okOEC+0nq7SAUNFV5gC1sY8QOK/uuZrktVVjY9YnxJm0cARx2Zo+in9ND0dbRbtsSkpFra2TjYK/Bvk9MTJASx8DSbQfWH+eOyR7v5cKbowqPOcPqx8qsBFHvlMzhOBWyC8D46Njm+iYHyF++dIkAdHFxgaJq2LAA2mrj0C6Br6vCh1SrFMiampmxqelpm56ZsfrkONsLOIy7FJhgJUH2LmbgUUAoAc/oM/eRaRyn4udW9YM0WD6C16D68z2cHiiKrYNyMgBU4ZQgq3dppapqn3K4V9AyaNgrZNr7e/qc/LO78jhRDS+CJvWr/jBfe1Q642XvBDr/JqCWgfBemaf+a4sqwvf73dJw9P7eO1U61fYh2x3CI8k/0cjIXzBgTMkD7+oI8bwiaCXgDB8YexBglKJ5zvbYVYJSvhn2U0nYGGuHAoH8nJhpbAfyKgo9cgS36D30uWOx15QdiZFinkpxertUgl0ki0kVJUWoiotnhtgI/sErmjifZGQwKSqGXijgRtsY9j7iIyTpIFIHMbcTJ07Y6dPvsiNHj/CMEvJypn0ei6ZEjyqPKYjAI+eNFIFDCUS5JbzClTMfvh6h9NLLIRDc9qKOl/2llq+Zq10bto2Njv3pV/7Cfv03fptVT4JO+Ew8dzB86MNl66lxwsR/sLEcdCJRYBUbBuis7NrJo4ftvuOHbKI2YiPw6wOaVQ47EH9zzRlHeCKQSraocA7YFuII7/wEmwOJyCvXbtu5i1dsY6NFnLAJdpwzSBA7yKJBKXzQHnn0YfvFL/ySffCDf4vskW4XrXaI+wCYJUwqgK4zE8t5l+sNMcoC7PU8r55jGu/lzzRRm/UpEYvy89wfpuphqgDqaqJtIaWf3IYlsBm/H/XAxEDI43G0jbwvs0gQMU5zOxxMNe3EDD5T0a/UGtnDXJZAlcAz9qhrMcQUjrL9Isx15df/1f/kQnjKkDMbjPJ6R6pT2hzZqZCq483FeBNRW8Hhb0ssJgx8NG87+ucNx2uZ7XY6LyiPfghZifKgHcFK9CQh0MNnMiBBRYdiNWhSVj8AAhhSVN1RR0WHBos0wh06c1YvObZBtAoEAQhO1Ecw4kGyHkJQDkPhNeYgKos9QoGHcfSV1WukAsAwIRCR4q7WZXl52W7dvkVrid4oZL5AtQWwQk8kAmb1QwokAIghwxY0ILzfOnpQqe7a6yxRJaBoytAQA8EQPYqRFEF/xrWQChw9Xi60o9EEUPocIRjGJkTWv+U0ORheHRKIhehAYL3wOerfENUC+wXgGZl9gDrQkzn+AHMUfXwMqiwIajkHCn0eLuSyvrpmKyurfC7bLiKEvrThYT1X5Bo4TmNH85XwN3qlABS41hz27Oab1Q5RIbB3IgOJbChzYRVViUXFCEVZZeIjWE/VAT9kcg4pf52qAnSvbl9wNuTAvd/RDTyHYKMy6latpCD0ZJi4+Yv+oURPD+EjOdBQXFNCRiqCqorz6pUdToOlPcMZ6s3emhCGmtV7iPTQ0LsQQWS8Im/CINnHFpGtCMcgS4e1jUSLqq0ahcRqK4Jqz5Qy2I639/5V7EP2MMOpdZBBhujXLpM9EImi8jEq8PWmHT1+0u5712nSlQQYdHGcJwqgw7M4ZGPNBqXt8Tsh/EMKPxVoMcxc9gx7GkkPgE6AItoBVorX2VuMPQWQAcDKpUUvuPcsUwkW9HOn1CORhL2F+wd1FMATdmBre9deeeMMK52Xr95UltuHRIf6ZoD3u2z5Dwk68brxZtUmpyaYHGuM1W1udp+J+NEl+IhqPXu5QbEdGrJGo8nrff31N+0MRI46yP7C/mgvcF8WYB62aWZ60j7y0Q/ZT/zYh6xaHeHz6u6APYKqoBJ/cO7c70zcSB9Au9L0M9LYMeBb455gP2Ev1FO5S/sF5gkqC6yCewDJa0av7Ogo7QB8DFs0fJRCYl34UHMk38ZqYwSM7LUdEbCV7XLg573NOnPRj9iljcU4GQ0Px9xACBs1WJHVEfVgyz0n79XvDeCes5droznZx4cbCu6aUcfeVm/fgP/hQHYkFHd2bXV5xRbuzFNcbWVpqUckhe0DrrRLLzAIdgkE6sZEA56cIO12amKSSt/waVTHxDGhzDGoa7JkFCUjHVehWvR0KkhAAJ5BJ14B1UgEq/InAtAae6PXJootbxdlClW7aZeDiueU+hQEp0gvRvbIHjOZF2UBodhc9XmHsyHbuDflzB9BCjCFgf9moBPvEUJrcdl7gcUA3XGPd5/tXnScMMb3xZLpE/cI++JbasVIX30U3B8GdDIoTsGxV91CtMpZLAG2+FS8V1K2Q58sBk+uHGHNRD2NlitNQRDj23tJQa2EijgqiQB57AUFkwJ7COOTJBTHSidf67AWfo7ZY7RPSJVWOgRIPIF94WJYzoAhqQ5JIyZgxbxD0gdAk1U8KrHDh0V/dlRtJfwHQE2Wnsc9WCwy3Rp123/ggB06dIh/Dh46yJnPYFClJ1KI4dHu+9kr6uY9z1bFh77NnvLFeRJBYhbAn5WFob7XRiwpQKN5q8jyQhF2tztkX/nKX9i//JV/bWfOXbKhYaixY+yXeirbTOZpPTmiJnrDvQVI9FpMGnfRINu2I/tn7dTRA7ZvcoyAc8hbo1jLhM8m6A4qttYRwkai1Q7Qf7a2tkHEJWNxcWnJLl+ftzuLq2TJxPPA74eAEMfcDEGMbsje/fi77Rd/6Zfsve99QiPFOLKlQ1AKbZAMODP019r05gCUnHao70dsbyvTm/BRQp3ZBsUQoRfSl2BKvqfQAZHZzL3ysTHkS+VbaXuKGI3xlV96xK/pOwWLlO9RjgcjjVzMy2BYBktGBRdVo8uv+FeaL1y8f2bEqnCjGEfidykB4vdX+c3/55+mVUOQhkWDoQDAg6MPJ6Ngs9e8M9PpVCMK1yCoiwt1Sfow0AJW4YRFS2Dg4cPLmfX2zDfel/M0nRKKG2fGCbP8GNSrl5CgJlGmRFuFbWKgwSAhqIZqZCegcyEjHG7Qr/AHxg3vyjmCKoXl8QHg+RcZvaARInASBWrAdv0BloATQczS0qKtrK1SGOKee0/Z4cOHWPKHwYAIkii16rlBMILKJgIrBkmgipHeoXmkQV9GMIR1Q3CMwBKUKQJxrzKH0EWIceCJca04OBfKkxDYUTDGHgb0Hg1JaAibFT1K/Nwi6+g4Sn2C0YfnmwqfA9CKgC8Lb+iwIviUk/JxGi61vtVSlVMiNnIAnVaLtNpWu0WabXOsTsolDIoy7i7UAQXMFqrQLVY7qDrpQ2dBo4YDSSNaovHdqarcOTT6+grnhE9ItFhHkzoUfrrJ5XSxpciSlWOQom+ZVeaoa2Hdo0dRBo6r4tZNtsNhrWeTI+1GY4CDj9ExsffYiyLwmWUsZSlJ80w16bg57X8Jf+A+1DuhNXCxc+xdD7xTeEOxJtHTVakE8AKFGz13VfbI1tH7WKsSLNy+s2BXr19j8kCS+eiv1CgH7QIZyWBYDA4PciYbvtALyP5AgM6hISZBUNXCXqrWGnbs+Em7F6BzfFzJMO4FuA+BYSwNWAKgXoJ6izMA+g3okrgW0qYrEAWKrL5mzUUiBdYuaPfzt27ZrZu3OHuN0vig+FDRFMk4Ve44+giUUNgLXAuBbMdaWy3bJBUevTBdO3P+sn3rmWft0tWbHFQuhkfOrv6HgE6sG47qwQNzNje3z+Zv36Jz3D+3n5leOHYKaCGZxz58VCwFssfqY3xmr7/xlp09d8E6bVCbAx7qmRPMk6KrSufYWN0++KH323/80x8nsF+D6Fdrw9qbGwzkoDgJajzepaSAI0hBUpDibxwbVSVIUxYm907T1qNyib5k2DHvCeM4GBePI+WfIiSg+6tnTPR59XAHnQ/2rVEHrRf7S1RyUri94kFRPBeqU9XRFS67UCrGPNZVzYPlSBr0uoOhoURsJAYJSIeRFKl7Hzyq6Rk0oZ0ClEHGHqFN4FRhUvcQWIMFRNEVDE/vWhMAEjTe3V2bn79pVy5dsvlb87a2KoE10g65dgo6sUbsUcez9XFi7P9sjrM6C5Xiar3Ga6w3cVZrtCU4+zgKUe3U7NSoRDmlP1pgnHYr0KnZiun5JgCrWZ9JEIWUO4w+ikpnzAOW9aMl8ioHLRfeN9TtPXCOtUwGI8UTfehsD7AW2Kv/RwnH/k0qkVERCYG2oNcW8zLLz1EQmYPGhKv7qik9wNUv+B0Lnj9UD+d/OOiMSidBQcEI8GKin21PIDpdWaA5WD2uyh6JAgatef8rTlR7TVRsyKxwyi2o+Vvo0UNCBvR4agzs2AhmrwdTAb9LUMgmY4/vVCUNHQQBMe25QQJgictgTwVzAuwJqs22284E8rYl0ns1n5L7mS1OcV9dVtzwxbFOzabNzu2zQ4cP26lTp8iQgZo6tSNc5wJ/0+ZDfd0rndwfPUyhnpie/yDo7Kl+ucQDf6oKcf9XVM+8tqkf91X59U3ExVKv7UCZx0bt69/4tv2LX/nX9sZb5zjrfmh4VMCOhRS16EQfZpoZ7IAfVHpFEgCdOza427a56XG75+ghO7hvyga7HerRogoKNszAQCSuECfJJ0MLBfoLgK5Yp/b2rs0vLtrC0jJ95+raui2ubFpnR32eNKycA6+CwQCEigbg8was3qja+97/Xnv66aftkUceVI69on5P9JP2gs7MVktCQb26Zrmyjo/lrwc4LWAUkyuKdXIlVHGebN7d1U1Glv6Me1ifsa9JP3dqc7SMMZ52wVdv/fH+GA9mPemXerLz+Ltyv0QxBnFaMJPUWxtTL+QT1KfcB7MdQJK94LacRUcwBSKJ6xMV/l/C3uzbrvO67ly3b3HR9z2Jhg3Yi51EUpYVJ3ESd3GsjNT/UQ81qmpUXvJQGXnJSKWSSlKVUZXElTh2JFm2lViRKJEiRUrsABAg0YMAiB63AS5u39T4zbnW3gcUVYEMA7y495x99v6+9a0111xzKvdKvZTyws5sN7r+8F/9A3/87EjylvJRSyGZ2mzqIlJ4UqR0IovZRRPCnaiyKbey6NXmFY2OhCJnvESVEwUs1VRLkTTRb3UmF0ylLK8zLrFEhkBybXMyoASA70EMwl1Qe0ja+9JBCeoVSQQFm5IgBtUTcVfgE9oGGuINpC5iBjsLmxhRoyDza7emtEIFQPZTOIJ/A7VHEIfuysBQf2zYuEG0PVBot/xddGtuTAsoQWL5mvr1i6ZKp1NdypxlqqKz7Fp0oKbBsGmOXiyi7daDz7kDikDPGblAF70mE0wSfdYAqp8UzFCSRSvJ4rKtHLIzl/51/DtoFYk/nQEXNF7AoJd8Du4/r4WlhmYj0tdRc6rR5dm6O7djYvyOZmCHhwdleO+OmAYHGnqrgnoG9BIbIVnTrDrvo4NrVpLmJMg8A6svIlaT9zHnGikatMVKUbnx+azt4cLT8TuDgKKPC+EHgrvAVKOppiq2HR9t0CwkG9hGG92dg/bQ8Pvlfk+ojWeUcaWsUyoBytfsoZCqAz2LfB+cZQbflNDZ5WXN9mluQ3PRILdprUFBqFmxAQormzgPDg/H2Jr1+jpUap41+xcK0qUrl+P48ePx+edXnUzLszI9uDJMO9EyuCLFaoq6rtUEgZaiFwpO0ijZd6xFCtA9e/fF4UcejbF161IEgY51yPZB+xvhFmb3RLv07CDrrSgi8u8cGNVBaxElp5+iJSMgMWeEndlifqvzBHCh+XOvVTEjVlc120ciT5Erwa0EWfR5VVSs6n7OLCzGiU/PxdvvvheXrt5obKB+iU6TMfeXMohO4PSXcxJ9hdt38ODDmh86e+6M3t/zQ1DYuccG5BxjEDvzn4AFxJZTp87G2fMX9bz8aBIBz4VWFF32HgDQSy89G7/7u78VW7dsjtnZ+6Jbzc5Q3E/INmVsZMRzyHkAGxA0NY54p25r3jMKOQtaZDKVM/MkhYBJSjhLORJgLJMnzUwNDsguSeqWOot8JqkLDUUruyGa488uiGfKKu6kqFpm+WZReMaSdQON36yZ1nrGNHyLMQkg7FqNoQEDD57RToG8nDknSTPjZalj/tRgq9dJ+s0m/stZpGJxbI06s3z+e5MTcePq1bh48bO4evWqxjT4edsOMwPlhKbp4irc+D5IQI1ic3go8PocY16f+U9m7gf6opsuPucuYwzqZDpOoGrrmMH8pwuoRjU76ZVKRjK5EMjZ2fEsMG45O5xaWDl7V/S+Kso6ujGF7NeIgSfP26TOdVn1fhIY+bJ98aUdw9xMmeBZ2LBzg7U/1Cns1rxjFZKp2FsdQf97dkGaPmr6ORea3xRgHWdIJsouHjrGMH5Vt7Oj6PTLZRxvvv8LxuwP3Jf83pp9c5X4wHd4dCZHLJwAZnenwAh/zuqmeIzD9l3CpzLP1tN6oEOTIxdZeKpDTuytGczs1lBFVHOBPcvYEyKDGhHS/GReMTnGqkW/VLxqDKQr+ogx5bxQ9mHsD2yK6Hqu5Iz4or3ZNV7TKbSXSu7SJNCad8H3YOHJKA4Afa9GkTZv3Rrbd+wQhXbT5s3SwxCI2nFri06pBo5mFk2vbX9/obOWFEkXL8XAaB+Vu1veA7YdyzfLONYAHM2cnllAtWaMAVkESthnd28sLPI+ffHGm+/Gv/7X/zZOnDwTPb2D0dtPA4aZShhLq2K/ET+do7bOEi7urZbN775YkoLtxrWjEhPatmltdC0vSERIYkKIBWanU/GW3BI2XD8q4QO+R109Mbu4GJeuXosrV6/FHEDjcsTCMg/X50bO1aTdHGBcV/T3c8Yw4jASX/3qS/F3vvWtePjh/c5tFNc4w4n9zveqHMy7nZEqt0c9i7zLxbw0aP7gfVdumLmN88RO14cEWfI5FIBff+qszD2neiiB/sqfqyFiP3QDK8VYLPaSiuAcw/L6SOvLBCeVszYNPNcU7Qjgqpk8OZpnwDnnicUQMCuJ1+XavPbaYtkAovVfZhASVEOqtdeRvSPNLQBw7R+aBnm3/s9/8j/rct0RaakVLQWwggsokGdSFGvqBZRYoELoIsdFq7tX+OiYfuthbL4upFgIMp0xEoXk4XeowqpoSRpEtXwTgNahCrWVBArqBe+JqtX4xLgKDc8DmRZQBzFo9ejIqH4LuVZX08gVAc4JAUHO2xkjYDybONTv30fw5l5KZLsolLccnzs/B0mJKH9Jq51hfjSVEEcxUl8zmgEdyiniNrZVaYpCUUlb6gSvxP1CbKIEg0yZc7dStjGNLUsJELmj4qOlLeqlQplJVwV900PaLgFJKT9F4qF5VqHrrS+rn3VavaQ3Vy0w3beukPInKotcH/cIRUeSJQpYgh0zwzaNhu64rGdGgcjv27duxeSdOyqE16PWuHFDDA54Xs2BDgGXnDVTZ8My744WRpo4gJgd5VnOzszExMRE3LpxU/eQH7a4igtW1hxrBRN3zRTqMExBBU3HO/AXVUJFejOrBbZvARMLV7nol1l1jcLowgBnEh3LorcpOLVUGo5EHuqmcrYP0Zm36LtE91Qc5kfdeLUlSgkqCAbUXGUKPVXBmQIihd5qP+lF+iVx72439kH9AloQT9m4cWOMjq2NHmxxEO9CGGaMZztoNc8uQBio2HNx/eZN+WZduHBRZtkqdFV0WrTFgbkdWlcHKUVSKDLkZ5YeW4A9UGw9bzwUe1V0PhJr169Pil8qZgq9dCFfnSmlDAmgyL8VNoBAqSF1Otmz7GXMzJntRABm+u60Ck+tIbE4yj7AM4bEralJxAvuCYjS+h7sFyDGr/KErW5bV29f3J2Zi/c/+jh+8tY7ceHS1aborBTiwaT3l/LANtP4VcUnirX93fHEk0/Erp074sTHx/RZdu7aoS6xTNRRn00mSAlq8Scxk/Vy6vTZOH32govOhv7Tmyi4aTyyX0FFta8nnnnmSPzBH/x+7N27O+bnZrT+FudnY3LiTiwtzMfQQH9j2q4DtAR0EnAkJhMrSdJQYQUslLpweiWbxWILJejzxRgp4Q62CmtmbGws1q5nznLAvrWZ9JZdytLCspSI7/FcoemlwJhmsxLMY90gLiR16QLHsujke9gHAuCyO826kigRPq/DdPvt1yeqnV5zsfUBzOKPgtPzzd7OSmRTlZ1rFcslvQqHBgYsuqRC16UMudLywlxcvvx5nD9/Pq5du6Z4tjA/pzlXExccXbwfXQyXqmY9A0ASrncYoGjNmuAsGkS8bu3e9SoAACAASURBVO1YjKwZsWgXtGfASnnYeX81RSexoz5HDhcokekQEqzupcWEUg1QMastRLzmH7ThyrKmQcwLOW+LOW8Ap86ZdJctTt3Y3C1Ngt3RqXhgI2WC/ABwmq/efl8HiJivX1vQom4ddUWn0Et2NJzKVpFbBWJHqZFFn8c5ymC9ffcv/9uXV6OtmOavqlYdd+ue1mt30oJ9tjnmVRFj2mv2c/I51/rVJ0mkqGh5ajp1sMDUZMjZThWaAqzd0SwngXJIkOAdfp/sTTUGlhvBR1l9pU6DbLnyv3UMyhsYVVTiVSpOpIaFCtdS7sfma8njG2UdZ9X0tAdK4MuUXweSStIFINIgAbzvH4h16zeoq0mhCaNk3aYNykEF8iWQUDlC24m0VR1q5sUy0v0GqJJNVRX2LRBi8DmZSVnpZ6nZFDedyrZ6XtlQqE57Z25e8c3XaIsa/j+F8MICeXrEj15/K/7v/+cP48ypi9HTBxvF1GCL+bhDrFwoc46Ggqkitry1QwVnbyzF+rGROLh3Z2zbtC5Wl+ZlmaLCszsU13rTHxj7LDm6ceb2OM9Y7e6JyXv35MF5c3zCgkF0m0W/pRuqxEUgADFL2gM9EUNDfdHXG7F+3Vi8+trX4rd/73dj9+6dOZIEaGCm3OoKXVs+nWdM1aRRMK1YUxHH+aBHt2rONg+bJhK0OWLVTdXxrNE2PZMC8HI0oUSpWO8lmCXQNIXuzExizxjEpUCHAUnhaf0EAzrKp1N7x+ebm2bWuenTOqMJR86js0p7zKKdxHRyhI2bNsfasbGWnac6xIKa1En8tvK3670qsOW6U/On1CoweHJWusQtNd6UjTiuS82uGp/83/7Rfy8hIS32ZO4JIZfgg6mc1Ylh3gUalBTHcnaxLqiEI8oA3mp57hSYLuFtxmvZesU0Nw5nNnjnh6s5ygbB0Rrx9gNV0szOoGl4JLGdSDZ/F9JPJ1WfgwWZ82sUCnQ0MyDKn7C81LJ9zs1RUdfTIwooxSydOOhdhQbY97KvkfofHB7JuOUHQ7dQVMMVqyjyWWWTouLHaoRl0ULSXxYmXoSJEq6sWPhobk6LhftbXSi6LkpSqrsqei5dmiVtSLJCJ8JZmBWFSYvS3lha6IU+1Omasv5KaBIlKfELI/opygSyAaiw6M4Sv7k3FArM39ENY8Nw3xAV4tky12n/wB4976mJKRXUPAM+M0Ihm7dsiu3bt0vYSHQ2aHeYLWuOy5SbsuHxejV66nDgwtNqo3MSiaHo1T3pcrFuux+Q0tW4cvlKnDp1Sskc10eJ6I4JL1ZCID64CUCsp6EhJ54cNk5abWKs57cSel/Pp4KsZWyrec1Efc0IoMizeqeLAgdT05zaZM2HVDJK0haGe+hZAw2b6DNO370rxT0o5O4kJ+pU1Het95SurgSqG9l06ClejyhvEoC2bdsW23fsjDVja2Vb0gU4wr3rp7szpHtt03u6REsxMTUVJz4+GadOn5aXpc7KVKNzsuN9L4ETfL2w9+lxpxNAguIVhbt+rIe0t4dUFCAAs3ffvjh46LC6NRzU+gxC2NyV0eeEzifAB6DFCqKARrwWRWd3V18szAOkzFmVOtVN+ZPChPVEt6lAhsGhYSUbFC8omkJzJO5RjDO/w/won52umETRSkiK06+7N+YXV+ODYyfi+z/4YZy9cEmFvTsDjma/1PH8VXnjlxSd1SDgkP3KV56Lvbt3xQcfvKcYtXv3Lu0hdQFwb6luow5mC61RdPLr9Olz8empszGfRafnOdnzBqKUiqKMK9p9dxw5cii+9Qe/H0eOPO5zYmVRc7AzsEvmZi16b/6pqGtQ5LhnskYAKV9eUUzYu3dvbN+5U+CZu51eA9ChKZwpzIj9iJJ53tOCWiw6zgyKTuILNiumeqV6JTOLiH/MIhhH59pgV+2FUnKu4lbU3TzbOsEj3rN8X7lPxdjRuTMwINCBNUYSoI560veLdlbgipP9EtKqZ98toT7WJe9N0cn6BFyjI+/kMRU8ic9dqzE5eTeuX78et2/fivHxiZhFtfzeVNybsg+yhd5KlbcEX1LUScrYWcL1dFupe6Av+qDHr12jGGthIqjPVvBukGm5qVuIAixLO1gzXb6+zg5p6T00XVChw1V8VeHTdgl0TTXXlZz7yjscLVpqZgPAOcloOjdOedpfzd6qwk/XXElipzhau/86izxfbRWI+demUqvcozMBzaIyW32i+pVkZdMN6Hg9p22ZvCVWosLjV0z2fRnf9ouKuLrkes32brRhowUR2o/i3KIpjnVVrTtAddqsH9CwWPOZ+zO7o5mjApmvWM21uhw+azw/maW6lkSuy+zUge0yCqNZe3Vy8ixPgEByN0q+c4aUWJtAo+jyaHzMzbsZkCw6vMCbPSvBw/QqV3zynakuLTFP4ndiHqRwoACX7IMtL8fGzZvikUceiz1798aGDRs1P409VlnlqWmSYy8qhvmfzqL22a9AIU89BMXY9Nf9wop7oAPfCAtmfNOVZwFf9NvKRfVunWdFo0Xk63DB6I4Y/UY1SLoQhAt5c373O38Rf/iH/zGuXLkRff1DEZzNYlOgJt56wPvemWJfa10z23m29cZy9MVKjA71xY4t62PT2lEVoRK8w6eemMt5ks0V8qaZmfm4c2cq5haWNX7BYCa02lt37sTsPE0rYg6PB0OWhPAZAexJX3sxtFYlqNfX2xVbt26Ob/6Vb8Rf/Wu/ERuwEKPQFZOLhpJ9OpvBYtZENooE2Dnty5Sl8rDctR0NtuSNd3SeH4hEDYDTMDiKnZB/aqRMoyR4ljaD0w1ToBxEipVhxqDdCQBgxE1IgLyA0RIXBcRnidEcIDZMw5DRCMyQ8iJqCECYm7dvqe5iDhkWpsQZ856qI1mLM8U32UdVS6j45HxKXQ7VYIP9CUQmiJT6NgX2MgLoGJ3X/r//4/9BfdJCstTGTVoWB5WLQ893STQDJdFEkTtvd7V8neD4wpFYtoCHqa6exbG3XXWOqnPoLmhainTQSRt0ToWTqZwc3HRKmcd0BwtakX0mdXgnradEA7hOyUDLV86dOQJECdEo6CXl0t6fqzEzfV/2KiT10DariOPfudF0UoQG0A0CuS8hDRsOeiYg34vgVF0YfoafRaACFFr3Km+kkLYceM8TNsFZaISl0mk1RS1GEroOdURWnG0cEsXP16t5UIu42JaiVIpbhLlEYnw9FocyUqg/NVDezv+gBloedfKpI4GPiHXr18eOnTsUoEnM6TrcQywIixpRf61eq00E5bW3WzYYW6CqrB3L7nHywaVqSZfcm46upPxJ511gc1/p7qh9T6GdwZnnKpEYUTh8sJaQEp+BovfC+Qvx0UdHNcfnteeCyMVRzaCUdYm7rGvXrYn9D+2Phx7er6RNislh+jjF5uUrl+PSZ5ekxiuhKlF8CNJNU0bFIpt8166dsf+hh/TZSUL51bm/uIaiSAIRVkJrerRpUBS3dHM/v3JFypvyHCPZVwcmrXJkT5KqvTojNGXgJA7kGEXYQYMgCGrt3Lkzdu7a7QKT4oAihPfsY56TLiRejU7I2a+oK3MfT5w4oYJO/1azD5lzVNJTAdMg0KpAFZ4VE4Eoo1L8jjIrx5+jo/HwgQPx8MEDMQQtNIO2k9wMbomuef+YakbQ5H7SPVqHQFhPv66L2RAAEJuWO8kp0Rvus2MUSHqvvg9RGX7zWps3b1Yxzrwci0xAmUzA3W32iWX1V2ZPjp44FX/y3e/Fx5+cTvGDogy23mudiV9nAtz8/QtFZ5OHdoHs9sdLL70Q+/bujfd+8W7cun0r9uzZ9UCnswGWRK0F+OqTyiL36fTps/HJp2ekAujXNb3WgGFZKOAvDHjXHQ/v3xW/9bf+Rrz4wgt6/ivLiH4g5AUVjrkdOqJJmyYeJRuk5jR5B/YKQAKzwLL7SQEhijeKTubfKRQpLPfs3hPr1lsJ1uuMotPdbwAJze4nKMYaJDax/2ZnLLhW3sL8oOj2aX0gvz157yGCxByQE6xaN8xkVQeSeFsMDx+6Xbo2kksXtCn4lh0l9rlB1VTdTGaEZ3Zy7rTxuvY5pZGPnK9XMlb0T83WrQgkmZq6q/ejA8w9v39/WpZUKN3C4pifX0TwoPE61NEuQTFT8ewP6qJNCLweFs/WAnJoDPQO9GseDcow8ZQZUKjM1g0ANbeXcQFgCI1YVMS2K223M1e11pRZKtVDcH2Zs3il4pzCQU3ulWuxyf2yw5m7uymE9W1fAso0lWgVnfmNBpTawvCLtntN0VkJ4hc2ZHX43BnMjqaKAF9ZfbRMLFKcrvMCHxSHaZ5RqoM/8Fnqmn8lCSI7DtlBf7D87vihjpyiuZIv3Lim21nxs5lay/uVFPj2k5QokBWJ+b8GJJdNicHARkugOswCYD3/J5G/9NSlFlBhmOAS61alGz+XnU6AVHl5Sv/BDQ8UqzW6AxU3aetOwFu6o5darsHmWbUUaGrNmtlcXe5SPHKn08AEseHxJ56I1177euzatTsFCLMrmVoN2ttgdWqIpPCe2E+ZTysV96gJ71XrRSNVmYM5X80jJJkGVSx6kZthqFw2710l8Mo506taK7EBNmtVFPjj85q7awvjnujpH1TB92/+zb+P73z7z2Ni8l70DQwJOPWMZdqXJM25cmp796aXuG6yi7WeWJZXZ1/Xcgz2rcboYG+sGRmM3Tt3xOaN62N2djoGaLDkGB6NgHv3Z+P8eSzOpjVPyqUBXOPnTIwxnbYnlgViO7eVr3rSNYltOB4MDdEg6439+/bEX//rvyFAlq8zGkLRiwoEgkJS0FU8NCjA2v2ib3AVXPVMigFX97eebBPPsphqWHEZhL5YdPpZWdBO4EQKFaqgVE5SQlfJOk1PdbFm+Lds8ulcZ0xOFn9m7JhZCCCJKCd+4q5zGPNDRXnXzp0xMjKscxAgfWJyXJ9dzDIEUcdoFI02YK+swGbnzFLM6y6wCrBA40/Dwyo81SgYHVEeKTp5WWOmwrtqrqwpWb+cr13//J/+T6tWnUyp8+wa8SYlNe9cvpWY50P64ZjXy4MQJQ411PQ9FAWp8XZMCmvTqndENO2o/TcU/pzA+d8V0HKGz4l2tn3pMqqD6cFtUQfSB5GfIzCh6ihhHpKjFew4UujGvB9t1qIEl1JtU4mvrGqwXYI1IGlCfKjWu23tQGKMBYh2HAdw26ESF5oiM7uQKjJFw2VjcJBbyKeCjRZiFgJFYZBiWCJUWlzZLS3hIc0NYTlCIkJC1MMQ9Yiui44i696GxhixW+FVnSASchWdmVDlJmButzqWQhDLm0qUaB8KzawoycqgkXl7iZo6TWDk+igckfEHWWEBQmekIKL7IPXQEsPgukVfwbQeX781um4KWO4H68hgB4cMlEh3zNlcUvSFstfbG9u2blXhRq2vjcyaSmVizfNmsDVQaDW9xeXluHzpcnz88Ym4eRPUx4mqQ3VHlzMPUA+LhT7bY48/Fk8/+1Rs3rypWbschiSIZ8+eiU8/OaWiRYVfdvDdrHHhwYGK6MDjjz8Wzz33ldiwfn0TjEgi79y5rXWrTqjADH8mzTpJsZX17sF8ukq3b96Ozz//3FRhgTwuzhs6YSpN+zU62LuZLFGksSZJMtetWx979uyOnTt3KbhTcCpEAjzl2oUFUIUdwQdPzHfe+UUcO3ZU602zdB3JSjEfqpNo8MUUZzpidLMH2FeijqNgO6zCgqLjkccejQMHD2imVEVlAko++JBwR0RrwZ6y6aVmFJ75jjHRhIcGhhSEQf24vzIkT1XfIpb5YLFKIZ3vGzdu6j5SbO7evTs2bdqsDqxm+oSGe+bIz6FEVnyYzy+uxM/fPxr/4U++LeuUBSnENn2OCpt1tmW68SUZ9K8qOiNiZHQgvvbVr6rQ/Pm778Sd8Tv6O7OGxCnb/6Ridc129hK38LnsjjNnzseJk6fi/qyLTsdWYoKVyw2wcbhwsHXF9q0b49e/8fV46cUXtK9Ze73M6UC/hYqDeqs6y/1KsVh/jgtWNLcaLbWRvSLV1U8VYJJQ5vGvXL4cN27ciPXr1uu579yxs2ECFEhSIGfTtciuO5Y3/CzPjr3DMwG0YA3g+1ddcVmswIJYoBO7qHgFOIbyrOK4CiU/ErFZEuAxwo8vtEE7nmdZe+nZZmHX7gsDe0LSEeRgzYlKaOsr7q+AUoGXpeRrYMlsB4ryxbh7dzpmkh5lyq4ZRuwzZt9hktyduhdz07MxNzOnM4+5OKtN1txdFaApLNEDXW3R+pEC2Whw5zxPKkuXnZZYB4OD0YeGQlJ1hXBLfM5/arflPVBtkb4WPCMXayWk1RYsrhkzcdUtysJNSWAVctXZbLsNOsVyEXQKtvpLzSZr9pgeJddRHR8103J8IneeriU1FRz723+onlXT3Wj+qZTROmvfBPKqy5U1hq/Z0V+dzepO5muVDUjH5ZgqnW8uldaOX2Vh1oDSzb/l5++0zMnPU0V2Jcz1I7X3m/+u+5vgQFO6OM1pcfC0HPF6LbFAjzq4cEul5xQ31GegMCHOiFoM0bMruhDTSuVYW6D4fGSufhmgOwtLzXKqQzTfzOMrriTgJ/AaymWOR/F2prC25Z8o6EmZR6UWkRx+S6F9GXA741R2Q0mqn3r66Xjl1Vdjy+YtzZ5VqqcRHJ/LJng4PxT7K/NNNyG4b0mvFahtxon9wdEhcIOmCjoBQ7L18C9eo+iKvHajGpxUdWtU2BNeM/N9ZmAZNE/LomwYMeIwjyrskpVj6WjevjMZ//GPvxPf//O/jPszCxILpNvY1UPPkkKce2PEXPeJbmEW9x5Hy+skpomFthS9iPasLsRAz2rs3L4pnjjyaKxftzbG79zObnfmMF19MTU5LUG7icm7EiuTL2gKjTUCd5z5CAepoULcMWOO3A8niMFB8uueGBroi0cfPRy/8Ru/Hg/t36vyHTVbcg0EjIwBEsPtmV4WeY4NXvi134uNVMV9/Vs1ltzEyviVRWbDKqwTvZlxrtwyt7SAmNxMi4yDzMb8rGeOVbCVxWQ1jOjY69knq8fB0yNl2fjy2FiPchbynPHxcdUGNPxoFGzduk1F58zs/ZianNT6ILZz6WYRLuu1KB6dd3fH/Vnn7SoUUwmd2wQ4yd5gDZdbCK9donu8doH6xYrh58SkYSSQ8+Nf/h9/f5VZGhUvuZjNTzfPuFRNCkXxjbE4Q+fm0EXTCRkYaGmdpYj0hQKzkMcS/OB1rIqaohz5+pbgN02U1x8aYo4zXx/BgnxdzXBmYaiigyp7fl6FDsiw+fmtMTgfnqSepMQIgM1/TSvukUeU6R0pXLC6ahrj9LRuHAkNqHtTQOWh2QgM1cGbr8f3ag41lTnVqVxFSIWCtr2Xonz193leMIOM6lohOi5UWXFFSSbJ0PxlrGohyMIlrwtEf/oehR5qnLZNkI8bG1jeUy5s+XeKTBWo2Ub3v9sCRgsoka3ytgQhh96sgFnovIoJd5yrc6duaSrU8ppOzuh0p/qwVFH7JNLC5+N+kDhSHNS9LdpeOxMM5cJgBb9Ghodj3diYqTiZ5Ij+vWI1ZQVHdXGcmvBRQOevXb8hv8IbWXTKzkWD2e7g+UDLDCcPU7qbjzx6WF5Qm7dsFh1Osu3L9mQ9d/ZsnDj5SUxOTukZgdLWPBDvrUN3NZTIPXL4cLz81a+quwiFms46KBS+fewtaIRQ7ySAwGft8BWtDgwdJRQub926paKTRJXvl5epDK99GOqAblD/ioqmAqEmC+LFukHsat++/bFz104lf8x0AEX1sC6HsOgZVfJJp0liW8PDMTk1FT/5yZvx/vvvS1hIhTaUoqRPAhQ1GZQSbgd9gRuzM7rfgyViNDAQo8PQ5ntjy+ZN8cQTT8TBwwc1U2qqcfcDPo4krqxjgAoKzyq0Z2SNxKymD246npu3bNF18JyKdqlioEPgjHsHpZHCBYEIur5Qjg0c9UffYKvQ7EQD1VNbeeieU1gsd8XxT07Hd773/Th+8lNRh7Ip4IS5o+3Q2UF4ILPMg+UL2WZzKI6NDcdrr70SO3dsi5+9/VaMT0zErprpTHEo3qo65RwitkwZ1Z/YpXz88acxfX++Eami6MRGh89kgTPb0YAUb1i/Jr7+6lfj1Ve+Fps2b4xBumPEJKjSHOoOxKJKkxjOgLjOzjZz7CRexDvFgqVlJVysJc4KXn9ycjIuXryoDh4zn/v37Y+NGzflHIgRbvasVYfd6VYCgHiUrKkm48qVywKQ7t0jgTGwA3uC2CLl40yoNSaQIx3QTfFaRuANeyMEqrxvvGcqNstWoQS/sqmts6LPIB7gi+4V90WHa9rEMDulc2g6ZqH+guCLQgx42a/YxZlQ4K5E66TUzowMfsf3Y+b+bIqqOPmrzqXBp1UpEIOUz9ybiYk74zF+e1z2P7P37zeiMCw8zbIrr8cGzZoEQvthUSSYAiBQxbXHQvhs7v7SoYYCR+znv7v7PV5SlFzNwXL9sMw1V1SttqRZZsFXZ79HpqoMsrS++7tJz3e92iTfVT40nYcOUaBq4DWFUWcVlWJHVXg21jBtGKw3eYDi+Ev78Zc6jymGVYB8U1y23aXi67lj07IuG6/KfM0GTMnxJhfBLUFY19K2U/VSjZhMCS9lt9L/2IL6BiurAMtiX6/XUTEkwK89Uh9cPqt+p2JlNPNt1cHMRNj5vNVfNZaTVOPVPIMR9lHBJN9O+x+rEF20362o6sk2EjsIQSHykVS2V+6gzo+V6QvAdN7vWea6wd4XzCi7mHM30t1CikyYAZrrz6JT/r4rgNsuHnUmwiobGoojR47ESy+9LAqiRmxIvlVjt8qnLvAsaqcCOouRik9yhMjuHrZ87BflgcyDFhOhhF9qrTbsNXeCS1Cz/ELdSfaOIKewOB+K7zCR+tyvFrjifc81uQkDELgkgSCKuNt3puJ7f/b9+MFf/jBm55ait4+iE/GXPjVSVpZaFdNGnTRZTsRHrZViWktjYkGU2q6Y13jAw/u2xzNPPylG3JUrV/RMh6Hz9w8Gkx13xqfi+vWbui4ChwpNxXVTu7WOyes0w+k6wDGJ1yAu9cbwECN2XdIVOPLEo/Haq1+L3Tu3SdGW7md3j8USUbEluphpaYV+F1MPKgIXwFjik80Ma/lQl15B7pPOPLW6gnXY8Az47HKCSBsfcmn5Y0uNeUlg4cKsR8hqnMTATep1lEAlYlqAwUllL4ZVNQc5T1RXyPViLqZnyK08gkIjCjsvgWrZHAI8dmNoOciXyKE4Y6mLJCK52hV3aRbNzPg8QxAIK7uRtuCU0JBES20DqbERRtwSaPS9pkZwDWN3kq7o+lf/4u+vCvmXCqkfRkMJqrmWLDD5Hjps5WXmOOdCQrYCOatZ9M/OorRBX5K+yL8VxagOPSWRmcS5gDPBnkCiWUsVJ/3upuSDrJkqbraGnlP8QEj7nA96vo7IBJuUn3dnZ9Dzh8PDKnIQC5H4CJ5wIGvLyzpUR4dGlJBzPRREJLf2cKOrCE3Vti9SgOSG5Oxd0XE9G9vnBGNkWPQ9ebWxGHUvF4VsKilEHRQEIsIKsimKpIJFFN20GohQ8g090dSxRT1QeOwUngQ2dRnn53TdDB17XpFFuRyz92dshJ6WAZ3UZ9sDGGGr4oWPVfLHBQKUubuOsZyv4vNz/0hAhAaBylfhqha7lXMJ6p5rTQsKKMrdPeqM3L5zJ27fui0lUSN7fvasTZ47yR3UT16DzgGfR4s77z8Hkw2m08Mru9oSHVCnjKDWE7du34mPjh6LK59ftXBGdmKaOS0Fiepm+Shet3YsDh46GI899mhs3baloeMSQLjX586ei6PHjqkItFpeDpLnAa+Z3egSmgQ18tnnnlNRAzUQBAqaoXj54flYDmYVnBweD6g9a6pf93J+ZkY0UJR/l6HWamic9WULCtMdcjaj5juU7DnYalaVGemhwdi2Y3scPHAwtmzdqiRwnkSAeUuK0jWjAltsL+SDn+eCRcnPfvZO/OK990Xt8GFoLzAjhiUg4iAq2W86K8zAzvL9y9HfRcesV4AS1iesDexAHn38Uc0BUlyQEPPZ5AlKRzUT1lLY9HuZdsvw/N27U0ou+LV9+7Y4cOCA7qm8ftN+g2DLHgJtJNEvxJyf0TrWrF2XRLLovIIEkghrQH9mRqgih7lk/sX+oLjqivOXrsV/+cHrcfTjkzLY9oyTo6E5B06S/psU2/qBzKkqn1y3fiy+/vVXY8f2rfGTn/xYQly79+wSpZiFLBRXIjNGwtXJ7O6WnQj3gKLz6LETMX1/LovO7HSWAL6SFSit0NwR9xqOV155OX77t38r9u3dE4MDiBhkf0rrjTlO7J6g0zNzOKmikzjAvWPfA2pBnSLZQ7CKglOzUd1dUpmm4OQZAhCsIYb1eua4mYfNOfTsf1lIR/REJ8/qQOPlmR3vVhyunQEGHSeOcl38yZ6CIUKxyFruA9BkpiU7Bewf/m7PYoOtFKWaRV5hVhzwhTU7Gr1KcKq73Kqya2b17pRmTZ1UGCGXIN7IqGK+kp9M5jivEODD95V7CFrN+3DtsqaSGrAPcntN84P2uyRxuHXjVpw/ez5uXr/u2CjKtFkWpubTqcdc3cVvdY0FZPFv8rf1eaM9nvQ//D5NC7RHr60OEMXrFRijpEcWYBF9AzCSHLNLIK/OFd1nKFagbyrgKQ5McxOTQX59HSMOaiplYVzdP3UlSofCRVV1PqvIctfSPuNeHa2vqPZd1lyKHzlu0+7HVhVWlLEEPGoH+2u+Ll7G1GrnQpUrFwNMl1zt2WJvZSOzLMVUSFlSxd24qqIzgTKG7cK1mqCpOWWmQlOTZkuyvvhFFrJqQjMvfG4XHTW74m7f5fxgUgDTVzMRfv2criWTYmiwxeDxxWdRqPWZ3rqzgKB0K5N9BfuDMzpnvhF20zmXhbUsGfid3U91drIzXmCL/T/zBqU/tS8dIKUvlla6ikhdUwAAIABJREFUlacKUB0e1EjO7XHyN+ZAYWa1M6vL7J+kBlq/wRoHDx88GM8//7wYLxq70XrlvhDrc42keJjvqd0dLJjCdRhwJYFXdzdtnrQWKTrULBhqctKylmjWa8YK+1lb9b+EfZSnSMk3Kc15Hmt/0VRREcIeTsEcNELml2J2bkFnEnvs5q3x+NPv/UW8/qM3BZhCcWVUrLcfqmu33AZE7S0wJJeGADkBCW1H1ZTopehGKXZlLgb7I5568tF4/LFH48KF82KVzcwsxvAgrL+BWFhCLJPmEOCewQ1+S9BMzQmeuO8h+ZoL9BxtUxwE9OJzktuiCTIUTz31RLz80vOxZeN6CQwNDFijg98UnQz+ED8t2kMjyyCyusU5Eqi8kRy52FPYdCV47ZolHR9yRNDX5IZQQ5suRp1EgGZc0OX4TiOKxTHA86T6Tjuh2j86u8h3BHxan4P7a8C+PZ9Ya+5uYx2ZugxishsAKYtKsd/S657PYLEhusPUQKNa73zG+4grMhqWnrvsGQn7UbhS25F7U6xS+yQTUbl5RzNJ91Oimq4LuWY1AbmGpUX7Xv+Lf/6/rNo+xDOK7u4Z9eFQ0+xOFZ2aI7R6a4PeZAfORUnK9OccqBCqmpGjKJT4iMUIquisGVAJjKAMKOVWdw4UzAshFYJfc0epOpuWHryaFHNTQEUPLc3qoWbw3wO9ViUk6eJAlWE6iTwdNqi083P2hRscVKE6ffeefg7EfExdJ6uykkRwb9R1JDnj0OVG0umjmFISMpKIQSIyaQ1T94JEQkUxwSRV0pS8DA/rdSlGoYEJAUx05otyzIUQWkHVPm4kbBQxmtdMWpkWe/mVypZgXkbk0/enjYKIpuCF2yliJAp1diW1sUCYeNaJ9JA8GcWxWjDXYVrbiK4D1E22EwumAWv+IteRqcpW/6VbJrRfXZYVLXqKznsSGfKsrWZRi46Xyo/m+3gG1gHQ5sO2K2Fu3Fm+imQCflKx+RMk5/b4ePz8F+/FmbPn7eMnv8As0FIwQwlddjm5N2zQ/fv3q+jcsWObk3IFAdOIL168EB+fOCGqnwQOOuc7MnFQMdDdHdu2bovDhw5pbZUQFsHHIlXMPIZeg7XIPQewsH8k+2NOHTru4eL8XExOjMfUxITotrI6SpoPa0TIXSYIhX76tM75iqRVcPjt2LUrHnnkEamMyppESrdd0a0uTq6R7C6500zBMB3Hj38cJz/5RMWzD1mKr/IbS2pZJiRSRsUzkEKdopNOPKikuuR4gGII3hdbtm7R/Oz6DRu0vqR2nN3tttRwkiFgRzPdFj0r4IB1q7kF1HfXrEnFTwdluk+ava2ZIqnbISpkRWzTdCn+B2NUDIJBJdoUrRTaUFigVHMfJH2uJIRg2xsXLl2L//yDH8X7Hx6PWVm4pH5B5kj1R3I1vvDVSqS+5MvJgtywYW289tqr8up84yc/jus3roteuxbxp/werqj2jPd1t2YqUfC+eOlyfPTRxzExNe3vB5CSsmH1UEiQmE00QDA00BMvvfR8fOsP/k48+shh++dKXXwxVpnZUHKJiNb9mLhzu6GIEzPG1qzV/WSdzDBzyUhhUct6TUO1sEyKH0lkyN0+zblkYVKHmFK/BK5s99SjPURiCHDCIcezo/vLrDPz5FwncQKUHMDRHTq6Fk4gJPeOX6YEdtapkJQtS1IBSziFfURMhj0DwALLhAOKg5SiE8RXiYyKdQ7jpDzhbar52XYej+vguhkr4PkA/DJ7zAwnNKilVUTh0ks6NQR03RTFir2eaaOY17ZI2wde48ypM3H601MCXTX/lCCHixPOX0YbKCxbQM8z4+6AEUdLjRvISLTJbIEpcjC/k37H7iZVYmiMiWQQyhuFp7xjM1ni++qMZZa0ZkXl1Z3xXQpWCQ66cLRQkopiWdT4OhvEv6ERm+mijnjSd+0i2qqEW2E3S8us1DoImE3xVt2+hhrbIeJTXTZRFEUFzPGYHDNqLV+cR7vL6CLPpXIW0fmnIAHF45Z6+yvkhZIGL263n5OABEdDQW4JxLn+bbubxfLRtTtt8RXl+1YxXfzZEopRUZGMH37E+hH2YeV8XWI2muKQ+8pexbIMIB3dj2wecH7RIBCYkXNsiQ82P2ugsgXjdIcYPtZtSSrigw/F7JGk03qwsh3ngl1yf2ZeZ9bDBx4W6Hjx0mdx7PhxMQ5cRME287Og02m7FNuqyYd3aDj27N0jiu227Vsbb2nX626IWBjIzZNiH2kcTEw6gBjUP2nUGPwtAifPCVBdRXGyA8kb9fc84/2aZg34OTmwKydRFeRrd57espsEnJYHvASEfI6RA5HfUHQuJsD++dUb8aff+/N4882f6R509dins092UD2aQxWDMLumfHR1ouVO4ZyrrG18U2FLLkb3ynyMrRmIF55/WgJ3FJzHP/405maJFe6OasRVgBi5jmNt7VUV7amLUsAWzRqPfPi+ah6dmAvYt7oqCu9XnnsmnnzySGxYOyLFWoorqLVuyDk/tJ1YAQAAhcQkvybFpz6jhDkXcjyPvDXtT8Sm85xwdTVLcJUzDdZYMRI5u6gVAFRpatn60cCSZjL57NI3ovznf+5iqt4pG67sfjome09rXSSbQHocad1WLBnHJ69txerUfyFXpwBW/YJ6bZ5FZifCPBrWumUOVF7TatwkNsfHTmYRXXAV2VkH1AhJDUaIMl6d+xQBpMbhfWGZcU53/bN/+j+uCt3JblJt/VIfEx0CGkVWs6Z7mu7q30YKZLuR0axpOSedrtADkuGicdpoum6mK2+JF2CVsbqiypjvcSAsXzejEKZUpMcThbH8mFx88N6iWtLk1wed0QD68EAZz7uqrwFi0eayKLSIhLuE6jIu2mBetOFMaN15dbFppN5FDp+9kBjNv4AYFTqshZJ2D4leqQNVtiR5qIk+CNUS1Sk+D5+/ZoYycTC92UUrxSt+awTI4ZGhGB0ZEXohlWElI9zHnI0QBdCD+LaLweQcIQl3HFpeTfmhmgZKIWwaHJYtpW7pTuv0PVQnTc3m0XP/+P61a9e5dS8wACuEObXwJeucSBLPuISApFbJKDoI0+ysqKL86RzIXPZCUEp4qUBOfqbmJ5UcprqihAvwrUNUZmytugpaV+padKvT+e7PfxGnzpwJRJFk1s4mT886kFa9lrpU5pCwDgiijzxyOHbs3G7actLWeG6fffZZnD5zRp1HQAOL0+QsZbHRk4+/adOm2Lt7d2xEFW90TQyJdoLKm5NVnjP3VoURnn/NfoM+w9yqETIsLOh03bl9M+alnGtUtISg+NmiiFTyox3l4RR1Lejg0e2k6Dx06JA6nkKyenpiMQOg9qO6ETljmqp10P/OnD0bp0+dllgPsWRlRUSWDFodnozQ1rU/JU0shVjWRC9+kDn4z7phphPfyZ27dsXQyJCoj2ISsD/mPcPJ3qg4wx4WLUQB2HHJh4gFswpMKTEiF+5OjtQxzs6g5yAtRCRK/PCI5peb9kUXysuem8BK5T4zdOxB0bKh2lK89MS1G3fih6//NN597wN9T1rUNd2Vtuj88nozc9Rf+keF166IDeuRhn8lNm/aqKKTmU4k4rF50gEm8MXWJf78TooGB4ZEJb3y+bX44MPjcWf8buP9SMFsepygmqboJO4PDXTHU08+Hr/3e78rBduB/h55dcrzDkEd2R7Y75Sic3Jy3KrUupcD2iMcwlJYlkiHn5P9LwvlTiGzYsJUJ1MiNjkfmT0rzQWLLQFIYcVsZjO1rrJ4unXntuZEiT3Mm1p4gbPKnsqi06an8tS9u0J5R8fWxNatW0R5l7I0zzvPoYrzot6uuDNT8+yl3FlJgcBbOqoqXBFlgznjAODuwLKuneum8OT8UedSCryzUj/v6jPQp5jA/RI64OIEII81yEwnhTwJIwujBxry8nJcvPBZnDxxUgrhqanpZEpnCvEA0TdTDzlvYRdIoEn0K3eweUWfo0nzqqSfK0hf6PrcKngzaVzt8uxrT68TzMQAta50NivJMyXZXSF3ChAvIuHt7gP8dBFroT6fz+pw5fJUV6HjwKr7LhAyAW07KdPpzPuuT1JFZ5U4GRHL467ULPNwqflwp/fee9X1IMbpQ1Vxl+rgxPsqVv0zNWuapaQKpewCqLjKo7d9vK2mbdOBdSioDo1EdtLnzx1jn1VmtVpkq4pO/z2pzKWwKz5sq0RrFppnJAVSSnHb4lQkxfKypcsvoNyK/1Jnpguf8/H6msB+26CJml5aEHW9ArcsqmW5S9/DvOym2+VDxmwYg3kW2yE+NYrNiN1IHLK1sUNIjObB+NRdsW0Yhfnrv/mbsXffnvjhj34YP3z9dQE1tjAB2Krnb94G10KsLPX0Xbt3xhNHjsTOnTtUEPpxs0eW3B3vEFlxo6bA9H6pdbN36WTJqksie61djoQml5fMrkgxSc5cGD/V0NH8oZhyAGXOweoML8aZN7Z1Bpxf59wr537D+DKARwdYI0Qw2ZZX47PLV+Lb3/5e/PStd2J5mZjYL+uSPjzqKX5XzS6rNV1sRY1fSeAJVhk5enadAcpiQUXnxvUj8dLLX5H43vvvfxBnz10JUhbbgrNG0XUgbgAoARbnbKuaLLZlEx9L98BFjhtTnPMGmelylo4Az+i1V16Jw4cejuEBCmzGa8i/lqOnhzM+90mejWYZtAJfBgQN1NRYnVl0PjthrfE5OWPU1EoA3A0NF66AHOTMnLtuzi3ouZPHNTO56VKgnSBgpeyEHJ/FDiCH61BuL22Bmp8u72LOUp1LOXJXDTrvGdNZOfO5LjOBllJfYMF7Na0N0UnhM9Bs4EzSmZUMQdV1CTAqenaoX7tjb1ZhKS6rmHZ40XWxfsvWjs+xefOW6Pq//uXfX3WgKYlr3wQilSg9KQxUaoh6qUQ+1N5tCi8HV6FtNUjeqJtZmIIFLAQ759Qk4JISzEXflhBPHk5WfU0USfQj0LV84DlLp+AmQ9/8+iqIuelKZWFBsOxngBufwaQNeWNbIp/igV+exwEBT0WxDNg+/H34ib6QSSlfc+5ew/QekjYlIJHQ6upqkddDMiLcwbpp6KwsUPnyLC15OL7OtsQCG653djS4Fjpw6oT1UJBQECKCRPCxf8/cnBc/f2fh4m9q24/WbkaKV6vuVqpDNGS1UmwW1B1uusw+2CmqKIiM4NvSQDz7pHaw2IofD8Jmw/SOAJXXX6qyoDN0TV2g2lvISFXSt5n7S6VHrYlEwqyo69nUEhpyh8+HLbOnG9Zv1GaiM4HFB9c8PjkZJ09+GucvXFQBLTU7kFoZxntGuOAiJTJITw8NytLl4MEDsXPndq0lW2iajkzRefbcOc2Y8ZoOTuU16sShlO4QP9q5Y0fs2LY9tm7eIgUxPh+HFM+KtVKdZVOlTVFiTdB153AiADIXef3a1bhy6VLMTt9vupwWILBthIVcTOdpQEuxWNxthjqLVQh2FocOH5L59dj6dTEK9ZdDfHJCSqeVzDQxgLU2Px/nzpk+wwyaO40uXEgSlIyW7gZ7U12P7uiqonNhUfMfHCRDolsP6NCnqAdpxi4FGqSkufHknZ21Uu8Kh4ln50yPMZWU9ULgZ42zLiySljPfOd/Ee9CNaqj40NBzvwkVTmEGQIZiLWgWWpRxA2I8Dwru+/fuS9Kcgkq0rdXumJi6Hz99++fxs5+/L98xqSR+odIs0ORXl52NuknzLWVNu27dGs10rl+7Nt5448cxdXdSAlBVdLpeS6pnR9FJ/INZcPXazfjo2MdSL2Q9uDtKPyzVa4WMl4drxEBvxKHDB+Jv/o3fjCefeFzPaBUPvIV5/SyJJutwXsJmFPOeM6cIyhRbccnxyIJsFoVqaZGdYJQKR2I/155WHnr+AJw5g8zzpWvrkQvoTX59fpZDG5rvXVSzZ2adNCQAVEI96hqgoLy4qNEKZpNJKJkpBY0lWeIc4bXYf+37pDK5DvAFiRLVjHAh8VybwFgSyFL0S7BUIFnOjQoU03w8Ba7vvX7xPGRXQzx1F0A0K7rKKShE559OO9REKN08P33vald8fvnzOHr0mOY7pdOQh4hEI5agWjF2QYKI6nCf5qc3b9rg+S88aAXo5kx0qtSqrFUX2WXCF9ev5uis8RldPfwrzxnQtGJOWkLVetMcqZMTUXZlJO5ivc4a6zgM6YzmTNVclywX3AXSWaukr8ZO3CFRcqacsoZCs2Csrmf6zHED9L1N0en7n0dudqdcXLjTXv9q5N/z+v58+uxFdUxfZ1/ng1Tdjtrdz6YsvzJZ62RxuJZ0QldFpzttqcSr9zcgaqEXtybMbrEdSDOjJkZQi3wqXyqVc94jqeMqMlB+TwVMrdcELssqS17AVYHTwWsCvGc7uUaD/+z/VInVeZzq+rp3JIv2l62GpsELIxXugtVZwvnqzwMrgc8BUMw5Pj3DeXA/hRAtojcztxz9Qz2xb//e+Hv/3d+LZ559Jt79xc/jz//sezF1917zzFRI6HxqVZKKacSe3LN7Vxx5/LHYtXu3cj+EdKQE3+EJXRYXGmnAH7kXtpzZbnyG2fuA6Aa1YB6oM9gBCFIQaEZaQBh6Iu5g+6w2gIPHLiwWKX9m17/uccXVAsAsWuZ70zCtEujv6YEC32d12q7uuPjZ5fiPf/LtePNNik46nezBwehXo2EwxZkyp89828JLLvRhQRqAWNWforCuLkRv10Ls3LEpvva1l5SDv/32u3Hzxr3MfxKIUX7A+qDILg/OBGh4HKwLCkTlei7slGNKaZtis0+aF4D15In79+2N3/jmN+PQwYejrwdwjdErYreLT/5bzIfs/AoE0332SI7qCESWkqZsenKKyanD6X3VOd9vz9QSiHLO3zTgGuFVj5+JKZB0ZNma8e6acV6RzgcACtfAqI8suRYNHhQrVDFIe7xGDrOwywrP6zKtEtk7yp3NDOVzNBE7HSjIZ8knqzDm/qJ7QTOEugbfzSzTG7DPDZnsfBdcpNhnBkSta7MLAQsMOquG7OmRro3YrP/2X/8DnR9O2hECadWzao6SwG/qrQNJDborIGYW60q6U4k2yVrlPZmFZLVeTRWwF2U7u+jil4ulWCiT9wa1y8HmSlC80ZidSzROVFLTHrgsCahkZ7EGhzWMK06z5wqFslI8prqY3quRhDfdgq/R9SAQSUk2EVhRnVK9sugtnr3oQPCy6CxqbfnO+ewwssafBAsCE0g3wZ1ERhtDFiO5+LhGtdRBvvLaSbC5LtDytLEwHSBnLZMeUWpjBEkSIr5HPqAMmKN0lUkZiZKllEfcBU2qRiUCEtlJmjW0GaEZHeCD2vtZTTcARBUdmT4bmTaqVHYemtpIby3bszCL6g64c4UMQNkJEbUl1Vy5NlEipG7LvCqHEIUb85MIRq3VwqdQgBrJZkYSGm/J06fPqEDn/BFFO9ewJazdUfdhvhIYuUP7pOjEFob5ABZO2axc+fzzOI335+SEZw+TV88989xoItTd3TE2ukY2HIidbFy/QbO4KDKTJGOHwNqme8PhxUHGHqHDxy8CLSIuhGzm2OguXb96VWJEnVQb2c1kgmuUPwtf7uWKhY1I9IbH1qjTyeF6iC7url2ita5Zt1b0UHydkDcX8lidqETCeP2zZ87F8Y8/VqfTIED1SmQfbQQ+RSZQE1Vzi6IzbSDAOAdEbe/XQaIDf88uzc/ilVZMAoK8Zx1ShjsVotXlAQXNTieHPtcJrQUqpA4UeZJ67hwmAswAnhtJyv2ZadHpLYBh0QkZKfd0C6xAjZl4pILaS0JJOxQj5qMlBoCVz8y8hINuj9+Nn737Qfz0Z+/E+ORd0xPT965QwP9m0fkl35D5caxbNxqvvPK1WDs2Gm+/9VPZjTDTyTry3nPcsqphX9PpVGdwaDhu3LoTHx07Ebdvj5dOXKpQuhNhNgsCBBxY0HRXY++enfHNb/56PHL4kMQbKDYBEDj8eZbQu2fvT+tQ8bw7zzkp+7n/DQLYm68AmerC+gB3OaMkJhugS9wHiS26IKHzrDktvMdAcfNcUgcwu5IkOouLBgJK2dj2PFChoYeaAkeXn5efX1qUABH7jjW0ccMGicyJgYFQwsCARLYQY2BPQUESVYmuZFqncLDz2YvKrU5ezh3WbE3tPgFCoiEyngBo58TASHZ6/aXXssYksgjUfllMmxvWYlIftd9EQ3VHEBuoox8di1s3bqtbIcCJOEZ8gxW0AgBJQmbf4107tseRxx6NzRs3xgLnT/ocK+agnqtE38l2FT3WYfC+rmJMibJq3PTFQ7QorVO0rtRycyx3R9pfq0JWdUyKJbn6y462OuM9sdrY2BQ11AWrzhMlWqZ28TXZXyFmlLOqpTBcgmxFVwOZr06bUP2O80vUe3U3LIChZ9Qwm0wKUNGcozYV5vR9ab/lojPBhIR1GmRB6qCmndb3VDHX2NDUeER2oS3EY2V0dxPbwrI6Uu5Ece2eia6uo/OhSj+tlOmOTWsRpkKwfL07FDgrX1HiTSwtqrCsUNwJVpTDliLP93oudbZLZSrBFbHnuth/ud+lCl4FPFRZNymk8bGwJLos1FD2nlkq2INh4UcOWP0/Pw8amDRTt+3YGN/6u9+KF158Po4fPxbf/8/fVxHkES8XAf7J8ku0ryP5BGDQzu3b44knn4i9e/Zo/Tk/AcS1Un95/RZLkHwSYI/zR3ZqaKAk4C/bo5mZRlnefR1TxpWDksORj6bgpZVijdCgKg8o3UNToQAVAYO+79YxQDTToHPN1RZb0ecfRRwFHCNgg+ponjl3Mf7oj/4k3nn3PQngRTdFJ17kI1KM7+1xh6zWg5VVvd4Ax6Uq3DHSFoHQ03wMDazGgYd2ayTj8pUr8d77H8bUBDTVIgdgrsJSYV/AxEER3PtY76fYr6owaZyZs+MAwRiNVGv7xWAZZsZw0M/q137t6/HooUMSMgLwkto/19RFXUKuag9rmBQ8n1IYL10IxaZGA8SbW7ku7MCsLVwPZIOK55HCU+Vv6c+QBWoCUipeaVBkzSMmAaJWCDtJRMuFpNlSZqp1ukIUS6Zh8WVT0BRr/3Yx6gaNALIECBHOkginwErnNWIZ5nlbuSvrj1xr06aNAvkENGWjwtCaiQcSm+sY1zKlP2uNVJG2U4fZTLLBG/XcqMeWVqPr3/+b/3WVC6XLhDw7F1idDL7O4UlRRuHJYS8F1I6hW9E90zNSwgapmFEUkkJkRD1NFcia/2RTIMhhOuWMLp7vsUm8xU1oW1cRUxMRVbBCW+DnjF60v9pDPB9JVvc+NJIGm0GDm0OQABXwzBwJjx+c5hDSS6sQrSrC6kFUS94FRao05cKrAsz3wtenay0oNRN4vo8DXn6Xc7PJ0wedgbKSCmJZvPIcxtaOicZa3GrToExl9cPL30llyLBq3riom6itUpy5E4CgkAvBoi/0a2CY+9F2oivJyACfXeCiS3Yi+vqcqcCljZwBpTqUKqZz8zoP0Spxp7xD9Kb+xWqyDsJCb4Uoe1ZB1MpEUgALKPTk+zc1qdcS8jhgBcsqu/gaQfj4iZNx9KOjEjiRd6BsDdqEWEpjZXK9uqL3oivAnAg0W3X59Qy9/pjlPHXqdIyPQ6+lM8l+MLigYJ0bVPOho6OyJtm+dVusHVujrg0FASfm3bvQlu8LQTJtlCKqTVxsyryiWa0VrBWmJuPG9Wtx/+699CW0sI0OhvSmZbqpXRoitShZkALcmtFYs3Zt7N23N554+ikVn9DdSOJQQZuYnIoZdTotXtSg9Yobi3H27Lk4+cmntiRBJCIR6pSa8fOVHH524LLotOnxvKY6yjKlxIT2798nu5S169YJXbNEalHcVhSDHMjs26XBeARqUO8DYZ6d1XMgSeEXe1l7fRijZKwgHFc4ZOgIT01NeYaaRCcFmfg74AtKqsQ+U4CcDFvqfznm7s+q8NT8eyohTkxOx9s/+0X88MdvxM074/q690PFKHfLvvRXZcC/1EvK0wVBq3Wj8cILz2vd/OIX7+pzQq8FwLDgRaoadtBrea/+vgF9ntu3J+PDY8fj1s07SgTMJnBHrLqPouimtHxv93Js3bIpXnn1a3H44IFYMzoca9YMxwhjBxTyPd0xNTkRd27d1F6gYBtbM+qiV8qxLpB0nmhMgTGC+fQVsxeYFZQBz1oVQ/YriOsCIghFnVSdYvATKroSNtmOeC+KapQK1JUkqUMDQJbCKczC1Dw/a0s027mZZv6zQDwxX/p65T28detW3Q8sguiMusC1t6sV/xyHKoHkfldh6ZhfnWsnBjUPxTWKfqvnwL0yZdNFkuN1zRhLHVg6AJ4RI3mxvyA/1naH7tyZiGNHj8eN69gUpHeaOqycKRSdqHdaLI/X27V9e3z15Rfj4EMPqXuhYjoFtlAiln1YjpuUHUud+y4inYiRLC4pyRN3MkHBVoVRkbARxcmorznotohUh6OZf3MyRWGonCPtJRRHs5tXuYG2ZYp5NDEqj38n96b68l7y4s69b4A6xYTyHNX3pxiHCqgsbOscq0wvmw9NMSrgpKM4ddGVha/xrKbzz83SPaQ7r8Dgglffn+dEdZQFwtRnbmirqYxe54rmp8wrkM5BB1At0CvFQSqsFDXOoK9FnApw8jNyUdRSjDP21rCYEYeSHnOMFcBQo1hZ7+ueQqXk5z3z7oYASbY7ehIaoemBFZz8/ZbErIGhBfOJOcy5+eWYQ6lZ3SjPyLcgqjtFNa+aI56xbcfm+O3f+a14/vnn4uixo/HGm2+IuVNnegkpaf9kWiYxMADMvj7Ngj7z9NPSFuBc4tHA6liCEVZNlAQ6JKaiGXM7BfjupLKuCn+eta0vqhMtUTKYBQK2TCXv7wEkLLEan3Fr169L14aioPrZVJee+8f+hOEmVdm8Mbw/excWx+TEhCi1KNGvXb8hhkfXxCefno4/+uNva75fRSe2WT19KjpH1qDajuKp92Ap5hr0gGrB895pAAAgAElEQVRtpfwCNMg9VeCtLsSake44fGh/PPvsU3Hhs0vxwQdHY3KCURZimmnREhtUdclYh4VncoPkrD3LpR2r0f1mBEcx1p71w0MDUsOl6Nywfl289MIL1hwQtZ/mFXkFNQx7nE5cOyqAuKZm8ZMlYcp+AgE8O+ZZRXddUjzEJUAU5by5jjvOSTQXqhEfuwBozjF/uYnFqAKjLp6uFy18fjGm705rRAKasmfy08JHIpjopLjbqGeQOW8zF1yASTaBqoNrtpfBebEByj5PeazXL+uwr6dX43hsT1HnlzxKCNNn/fr1Wo/a04qNBkcYqxBIWNZI2Wgslwp1O/MeMhJSoAzPanQU0MSeol3/4d/9Q9FrhWrOGEXilwRysjNguppVSYtOay6xfzVzdWX/kdSu2pgSGEqOcc1XVWua96b7xENl57sIHNRsYs1MOnBnW74qefHNTc9VsM4Dp7UJKDPW7KaVwlzjf5nDxCkqVL6aGshN9SXfwfyQ2dF1sliHgL/B54TRAH17IrqdJCRdfrbjiy6jpDxnRNWpY4HkIiFJkhhSCpzwjSRsWLxApxXlKD1KOxHOKsALka5FkG+kPygUQMVE402xJyeY9mxsZlXzo5uq2Xo/qjjVJivKsbHOUnZ0p9KLvPju7pT6ORZCW7fKb5MZgbdlKwylgtOzkZw0dfjyQiSadCOU9CU9i9enaENBls9n+iVImh+k2vwjo5on+/TT0/HR0aPyi9LcHQmgik7PQVaHTPdIgjU98n48cOBh0RmtOtnKwaBufP7cOQsJpapw0X990HmdcB/obFLk7duzV3NdAnYGTXum2LXP0oI728x79tFlN420iHgKgCsrSvY/Pn4sbt64riAJAqm5TiWKPsxd8CYKl3dbcusoK68ZVWKNP+KzX3kutm3fEYugmSvLMTl1N+7em465pVbFTSCHusye7T137lycOPlp3Ls7rYMNBFOPS0BMAgpJx6Jg1h4l2RdKjcw64AC0bwJVj4IeBedDBx4WAszBLHo+h70ST8AG9oKp3zW8L5snIXyAOMy9Tbs7nFQ82VokTZcDDbRPSrpB/DPqyEHq2V7PBCPPzuFboFPR6flsS6DYdDkRCdAMMfT8QSHyb7z5dvzJt78bVz6/YUAjhaqqsHsgmatA6kvpDDpNjC1Uky+MrR2JZ555WrYuH7z/fty5c0udyC1bUFRmXsosgTrouN8kaRwEFIR3xifjo4+Ox/Xrt1ywqBvjA7EKA9+XUEHJnM7Gjevjmaeekr8sZt9bNm9Ut3iO+fPFBYGDFCi3b97QGkXQjC4o10GeKlGshQU9r7Vj6xQLifsARBzu7CWpKIPCi1prei0HHXPFUi9O83lek0IT4E12S6JemVptKqD3sA7ZLHZt++R7C5ijOJQAF90/L0/Pw6pwzS4Qu2bDhnXyauVzzcxMK8Er+6eiYhMbjCR7Fl9icUoEc6ygw4KrKKD2FU7RvrSrKu8zga8Dg4kYW9iKz6SxBmaEFI+tcMjR5s6Ru9T4ex796Hhcu3ZTgixSdl/i+xkdWFS3s2y3KDrxOn75xRfjwMMPZUI5n7N5C1Jyl11FqWXyd6kRog4PM8qUM8dNqLsGTdmr8pssBDQ78F5iBgcoVlVupZ9pI2YkUZ1E8CnGUxVUz03CRhYMUoGagq3qFGRypw5uHsMU5poR0/+WRcVVB6QctlLEyuN9ZuDwq875Usd3smdRF3VvMyVpompTYOY2qgo3i7NMDGqL+T0a3QDTYv2tOePV2H2USI07IZplbwAM0ycsruVxhiqYrW7uz6I5Xd0ns4aafEHFhPdCKfjqB5qcx/Ig5qvIXdeqsk1c54vtM/ZscQpSddjGWduBGcquWJI9CR1MZryd80gUS78XRXeXrUl2Mlnf4JjFMHFXPJdQgkwAK46/Fk9z0r8SO3Zui7/1O38zHj/yaJz89JN46623MufxyIsK5CryC+hIsRniCaM0z3/luTh8+FCMjYxqzQiU1nPInCTLAp076ZygPVnK96td0avOWuu3bm2M7JzmHKjUn8lVGhsVF5XkNpyBVmH1fqkxlxKw0/NIZpuK0aRZcq2oWJ8/dz5u3rwZ/UMjsWXbtli3aaMoth98eFRn1KlT52JxiVVEnOmWL+/Y2nWytQJ4tnq315ro+SnSWT7omnNfXpSqL7/XjK3EY48f1Flx6vS5eP/9Y3HvHt1xA5DKYFYNPgo/txqTCxrlyaZm6iwiHc/7VT7I8pvv74s1o+guDMYAPvWDA/Hcs0/H0089EUMwcbojBgco9PB8R7NE06wqzBuBSgHXpeHgBhcgKfdTILLmVhkdmZNegfVozKx0R9KjF2YzmFo9MrpGTB+P7fWpuCt1vxoNUDyCaXh/Lu5O3tXZaMAnXRdqTrLAOBV6VrKtM0t5ZYtiN4AuIIVouso/LQIrgBZ2ZJ/FUDmneb11Y2tjcIivMWLiPI91D5uP3ALAVTPUWSzzZ3Usq3HIOhfYIeG/0jrwGIjWYvpRc7aTo6vo/M4f/+NVDkolyczilKJpKrk2c3RKPlzpNgPt1b6rdnIznJ4FWH4vCYVueA3kJ7/ZL5eIn4pHq8Lynnr4FYmbotMR0YHegis189cWdNAGc8Yj5ym0KPLYMZDcRNWkQDnZqqIIGoJKiUys/fN5GGWQMeWyUMzq/rWokIOah8sdhMrbqYK0Ew44+p1qh1Z4q9lHktVqvbsg171Mr6GSea6uohdha9PRSLInUipEA9ly0Gx5xvlw9uxQUg4yMRdaItGMVh2thHEkBkHRSTGkwfdWJYt5RM0vyLKDGSsEhkD/LOxiKk87y9uahDP/lGdyzaUIKEhJfIHVpkW72+zALSoV3PUUt+BFeO979+6pc18KmEpWNJ9C9xDbna747LNLcfrM2bh3b0YIahW0Vs4s+pLRJ9Ah3nP9+nXx8IEDQSeOpFdgZtJu8Bv87OLFuHb9uhJDdTozgJQAglYwRefYWBw6eDD27fXreH7aQlZK1DNxq/3ggsaD8zKVp8ujg6xL1FpollcvXzY1W7Yi80I5RZtPOqrWdYIjtYfV6RwZifUbN8TjR47Ecy88r4FyyWavRtyZmIiJyUkl/tWxUeGboi2a6Tx/Pk5+ckrFu4sYDtQ0oy9Ti0wMVLwDcBDYE2ShB02RA2VmYLBPM3WINe3b/5DoejIp9uRACgoYfGHuzrMzXjlG5pPynzFJtPFcVwV8MLsMeqvryM+hYiXpaprDraw1Ufoqziqb1WsKqcg1q0MAlBx2QFe89fY78e/+3z+K8xc+kxKcjLaz22k65P9fp9Pz3y2Wn12DFK5cs2YoHn/8UQl2nThxXP6uu3Zujx3bt6nTJnl1JeDeL6whF519ogtPTt6TZcrVq9dlHeBD04dtyypxx0Ly6j3L6m4eefzxeOSRg7FNsx8bBBSgQLw4NxebNmwIqNOXL12MubkZUWpY14CVXAOFz51xPCSntGfxXrWghBNtEqxGIRkAkXjEOodKTleaJC3PB6i1Un6VcBogGYc49HrE0hATMXiq9VqCCDknJoCV2XF8XZeXrGZIcazXaJ+JqYnmg7Hnodd6/dT8XCbrOU/ueXS/r+l7aWlQSWn51TbdrlSCTDaFqL/cFwrpYbOKBgYQ+BnQycX8PLO7MCCgCKqQ0KwRmYnbeFYC7oqpqXvxwXsfxuXL17Lz5Zl3F5pcnzsU6ugvLapD/uLzz8ehgwecCC4taW+obpBfo++LCo88C1lbKoLSE9teudCNPddLzMH/udTNa+7VzJkWQy7QVsbtKtSceFWR4/e1R6/OClHcnV9ozEYtYifaTZFVFM8us1eaX5pT9rnueOFXV3xPClm+ckem0tFVyhNKz7ZDjKfdpy66/Kvtdji7yGop7V2KGfVA4uhvrFPQ3ceyYmtsYqqNlSBDetYqL8rZRCfCuZeLgSUBE+dg9RbuoNY6brDyhtYpWqwo3KbMKiRKNM0gh4pVFQYuhl0Y1iyNOySsJ4zmJyenY2Z2SeMHnLXyNF5IoUO6Zso1HFLrz0LxuV58I/0Z0xqyQwyyFIABEeUZKMXXpVi3fm38zt/+nXjqqSNx9vzZeOONN8Tw8ohQdXi9zsWkyjtDIULM2r1rZ7z4wvPx1FNPxqYNG/Vzii8AaLl3qrPLfRBgmb99nmAjYvqxtEAyp6YgUSxJoN/aGcMN5dP5hEfFXOu1o2p1/pjV4QJO4wfJiBBtMoXWrLdwLk58fEJxd/2mzXHg8OFYv3FjzMzPx49/8tP4znf/NC5cuBzLK4CDPUF9CfV2bN16W1elsKZHtnxdGh2SYJTH8XQvJXyzEL09FJ2r8dRTj8aePXvj/Q+Ox8mTlwQ6IBjEA1TeHuiP8J7uZraKY56XBhwqsFgNIbF2WnVYlLHHRvGmH1GhS3Sg4AQkgIXT19sVg0MoiqOWTu5kP+kCOUQNTqFOnoWFA4fV7CKOkDui0aAZzlSiLc2Acp/gNaqBJHAEUUH0UIaH1NkTIN7oxJgxIVovYoeII0V3zM9g4TPvZ51UeED2hnGa9HMzO0p3h9vI+WLArtgwOvu7um1BNjmpTidnJewmxoNEz46ImfvTcW9ySt1iRPO4Zs4EAHqYYeTHKLkDdugcTPa5wWCP36njzDrOrmoxT1i7dIZLYJR9oetL/Q2lh3/xp/9Memr8UFEyVLVT+KUNivOvBxM60yPbwKrkOg8CK/z5wOcXBYqQnDqwerqtztSReLlwyaIWlL6kxgvJzMKzaGksWMm6Z6jQIZVKTnyemsWsOYxaHEVL8CHQogVN0crXSnJPXWUfZvr8dR6UYJJa3NXwdvLE5y60uwoODV2nZ6LfNw9Wqf7SBa6ZnlbVTgWF5phcZDUt7aJ7pgpXPQeJveWsRSXe6kjl/JlmI5QE2N5ERVB+oCrkSoyFRK9sO6rjVwUn96EVcLFHj+5xUkKUhKRNitRXZ2btzyhOu2dtMk1vkjr+G3P6moMo9Ei+sfKlM/++3lefuYoK6C6lYJvCDnXN7RxSrhMoUznfAG3n0meX4/zFz+LedBadoLgqii140ll4krDxrmvGRuPw4cNx6NBBFTxERhIsaN5QNLFpuH7tmuZKJXpVKGQOWvuwCNFpDx48KP/IdWNjKjiFajZFZ8my1x7zAQ4SNTw4pHkGdeq6Iu7cvhU/f+dnceHcOc+MMBMgP7KOzl0mBdWXFWyTnl7Mb6zfuD4ef+KJeOa5Z2MjlikEi95eUSBv3b4d9+5P697IgkHggZNyAtXly1fi9OmzMTHJXKSLTkvQZ+mke5AqwBSdrHfQb1BHdVJI/lFhBtVFuXZbHHniSOzavUvIN0E0s1D72Y6Mqmh3UEdEJlUNH1ATdLzyXG0lGT7A6fTooKRrkPQhzbOXJxZFc1IB3S3rQBUzRinh12dyHJHipiEcJU0nPzkd/+k7342Tn57R3BFgh86VDIvVAGkT4s6E88uLzop1oyMDsW/fXq0/bHoAOxC22rVzh9aRwDuo0ynK4qLTVHMSCdb7iY8/jUsCKVr5fRcAWcBLxc9FeU/PcmzcsE5Kjg/v3xebNq0XNQd0GyXH0ZHhGEE1e24+bt28LlSZTj4FLmJM6l729Gqt0N0kPliNkPhnsR0jpym8QsHDv6elVW/a9RDjiIvQ5ZUcKAY4WQR1n1+cc3dxEaEcWwfUOVAm7dwHmBA3b93SvmVWirVEkVvMBsUrgLWkzHJo830qnlO5FlDGDB97Lkv8QdQ9r4c6M1pQzEWtE96kh6r76pZZgUuILaAwTLHpGU2r7MJMuXdvUkVcsVN0zyTWQmy1UjHn4vidiXj7rXfiwvlLTtKh4apDs9QhlOaiEzCNgvr5556Lxx59xOrtUmQ2QC/LlEyANYGVonqAwqwPxcuMlcQdVCMlUAFVcnFRjA3ujeZsJWRkcIfYZMsirJ9cQNnvzR0VrbsCE7UuUa810KviJsFId33y/MlswHsz50qT2q2zkWCZnTkTppy41+uVBsEDRWmC1Iads3NYAHabEfid63s78iJ/Pb0rs4vjfMvXXYwgpzf1DjmjlcWrrjLP2CZe5LliVc6coVdQSVFDdSe9tmwtwv/q7E1NhZxZkxxR+Wtmd8V5Vlp0JEdG+VrTVSsOrq/V3XPpBSvoK0FXrtAXE1P34sqVmzF1D/os8bSF1BJTb86KDpH3tnZXY6IVpGtox1nb65NJkwPghTyCNbsgJsa3/u7vxzPPPhWXr1yO11//keKPCjnFfxfcxErnvp75K90LRmheeulFFTIUnWogQPdX4Wk7DHKqghhK1Vr3qJg+AJhpL9YqrLfeybbZG7JfJ+q0OeerJlAHNVLCiJmHN4rsNdfZY9FPAYzKwzzPT3F85cqVuPTZJeUjw6NjsXPX7hgcGY6F5ZX48U/ejP/ygx/Gjeu3coa2O5ZYK919AqIZuSF+V6OHe0T+KBeEpui0HyRnKfOcvT0LsXlLXzz51GMxPLwm3nvv47h8ZSJB6EHZzRjwxh7R3fma53Sn09Ri5YmKAf48VXTaxQCtgh51OdeuAfiH7jsXBw88FK989eXYvHlDDPTTJUY8lLyC2c8B3T/yXrta0BhhnMZdXBWLAwM6W+h4MhohQcdUidYsb4KSnTkxP2/gOsXNUvio8iQKwSZfTntCNWywpkH4jdsmYaGW8UKsLMs99mGxt7hOAf4VX/LPqnFqZpJ84PLnn8edO+OK5wgEAVDzvnqf5WX5whP45MxBE0ZAXbfiNPcFsSYBwykAa89UKM5ujEhFWP6eBWimoFTDEEw7w2RStuMlEV1/+p/+yWoVg81BmQPznRTaKroq8HyxEPPMQEtJrIKL12g2G+hOJjbVnWvooLnA7DFZnQsH4trVVdTyp/xuyr9LB2TNa3oOod6nysLObkgdBEaR3B5vi+gHi8tCQ/lTqF8N6eYh43PHh6/r2Bzsz4AuNDFpx66xTc/pPPDqxCrhI46GQsZqwepdGg9CU0l84PL19KbMDVKHnIKpOq1t506YsChvThaqAKxDUws7B4FJFivRrUKvOt1lZNzpC9h0g0UFs0cnVBl3ULypuFYF7lR99L+hgmzbC/5b4hyZeJAAiMIGQpQburO7CLqkIWklVUl7ynkHdUQ1Rwwi46SMuEHAnL53Py5evBSnTp+NOxOTVscTqtsKMFmtz0mSkKXlZSXQzHQ++eQTSlaZh+VzUdTThbhy+Up8dumzZgZAIET6nblos30On5Wik5mRHdu3e85Q6r/uphDEZW6eT8Dy4q692OzcCxkdx6pEcD58//345OOPbUOS1D4ScKu3mvIn362cDYJCLgQKivLgkDudTz0Zzzz7bGzYtEH3iRkKEkVmQqZn7uV9TnEKkgz8l+bn4/q1G3HmzLmYnLhrSXb5dBr1589K5kxxzGKGxASKClTF1cXo6+1W55wDYu/ePfHcV74SGzZtNPV+ZtpKdcNDNiceGtb9Yk107gmve8+Yax4j1To9s5B+tdXRSCVCqkCSeq7VvoI5s55+D0I1RSNsO71FsZWqNebMSvxRSDWCz+8rV67H9//zD+KdX7wv2gqHKf+eSyxR+w5hpiabrMTxwU5n/TP7iMMUXzKQ84nJcc0+7dyxRXPG2rNpHSSgRom7i1gOJex5oP9SFNOVn1+oNeY44n0qyMBIc/B+XbFzx1Z1Oh9+aH9s3bxJz2MZI3D2BEVhdMXM9L0Yn7ijwhcVvDUjo+pUiqGRvsh8Kivt5bhBF/NPToJ1dKcgFDRoKYALjUwvUQ69FK5hv8krU+I6KBVaJIfYSqIiu6eRkcbbtrokrBGKILrDzHdxv5iv5rmL0pUz2Nw35n6t8m37EyW76dUJdduUQNgEVoxs9nfeuBJJMsun7Adyrkhxz4AascBzpBZeEF08bUJ8plgkaXEJVWCfbQXYupCAPpbzg5i+37wTr7/+Rpw9cz6WMHiX357vT6nfisGSarhQoZ958kmxC+g21v3U/M8iQhfeH+pG43UKsJHFqISNBHCQ9PbYTiYF2ZSoKGn03GbN+Ny6eSs+u/hZjN+5HbMz07p2zeVLedZxQ92hDvV6ndECu0wxVKxHPCln3Q3e+iR2yFwWm6KYHbZGYn1lJa1nmd0z9mZpUWS64byhaYo+sDvbduQX2Qo1h+sXcdxvhRk1QFJjSWVrksWE5zHbX3WG6zlngVzgtICUnN2sbo1Bvpy50mx22lhkP6xALgOBVVBaH8GaHF4biqdJLzRY51wDxkOxqJQ7FGifRTwslMWcK9Vnp8snkHRQXc4Ln12NqXuOf808Zo456zF0cjs6xmArCGn+s7l28Z+yoE4ho7xH8kAEa19eim3bNsVrX38lXvrqC3Hr9s340Y9ej7vTd73Hc+67mikSVMo8hTORIo5O50svvxjPPftMoDavAkQdfui/c9JSgFFFnqCordnjms3OPaob7ryC/c6IgwqbdA9gPzXNBXx955ZUEJQir8F+swG97ipXdWzu6FtnHltsRJhq1kyRWI1uup0ZFshnurrjrZ+9G++++4sUu7NfKec185ZcHxZSnBdSzVXehvgfs7YuiAH6qhmxtDgfPd1LMbamOx57fHvsf2hPfPbZtfjk00sxPo6tU1+srnC28jFgNPYnQFLdfBefyu2r6My/m16bCrY6nxnv6pWf99Ag3buVmJ25F9u2bolv/vqvxbPPPhmDA73Rg31T74rOdSi2nIeitSIoCRNuxqCX3jNzRp2ZaT3FGcMzB2BTvp6zz9p/aZ3isQYXxtWFbmjuHfPgVdeYxWGQQHEfm6hkoHn9pD1Yh4hXWwP5nDTJwrVIE98yN+Sz8MyvXr0mJh+fE20crPlg7MjCrKensTYiFnDWFehicS2LOOlMSrE9deVTI0JiqglwlDWfbF4WKtf3dTmWGEaqekGMxD/6t/9QFUFRsbgRekFBQG0YrOBXh6BfKbt8hZhl+92KaP7VUDH7LEFcBQhPyKqORpVr/lMPN5Odzj8ryDSvu9pSaP0g/SE921nS5/VCDzDVdA3cjOrGChnSw07ENA8yK0LVwdWKwYjOU5Lg7KKOju2Di6CG+ss2o51B9dxBIYkuaC0AkPMT9Vmyo6zCK21I6kD04ZEUl7qGkmVuaC45R5jFPt0FPicBhM5EzZaZ6uuAxb83ok+FMiUQUUHaj7/WR2teW5vTJ0IqxIGEZge06J6iZnDIdXjukZTw+UXTSvpDJVe1Pt25SJpoh3yzN2wqGXZ0eJTs9nrtef05GUCc4MKFz+Kjo8fi82vXhb666GzFjGzvQ1FbM6orKviY53z1lVdj957drSz96oqQ+08++TROnPhYdg1Nl02CHwyLGy3ivrD5Hzl8OF752tdi3759SuRqnqxR8cR2QMl/mV8bIqbg5C+wAQh487Ozcfyjo3Hio480I6dOJ901dbadELsb7M6rAwH3yypjdDrXbdgQjz/5RDz9zNNSrlWQ6DUCrK7F8rzsGUTNnpsztSY93G7euBUnT34St26OSxgAKhSpQEOD0zZKKhxdpGS4qdMJwLC8oKJzcKg/RkeHVYy/9PJLEhGanrkfM3OzSsaHhkupGRaGaeaiIiWoY8qgqT/F2qDQTVwo96wLGXV9UEGcw6SbA7NHHaZSWuNw5h6Ijj43r8F/FbEkaaxnGYn3xpphBKCGcm7RM55zC0sxMXE33v7Zu/FfX39DnrAWqmJ/Zw7SUTh8IaPNw/hBcbT6Hh49909dzF4P5nOft23bHHt275YYj3alZjlaiwm+xM/QJQatPn3mXJw/f16zUypvRdUxg8B+t05xGFtet244Hn3kUDz2yKOxa9f22LBurSnqq1IDcbdayoaAEHMSgBjF+zXpRabDe63VfEul6+50tuwHC0JldzT9gxXvhPDibRaKD3hQSq1xyYAA64v7IYGJkRHRrzls6RgqQorSnEJujVr7UiMuRtxi/qbAR4GqZWtVYmCpnAx7A0EhDnepReYxI8uEBELac8y0Koup+FNzj7knQtYHoSAPCvypAkoxOK1BFNZ17WY+lLhTFdGK/5nXOlZ2xZ3xqfjJj38aJ0+cUpIo1kYCwp4LytGBnBMCHHjm6afi8KGDOveJHwKR+Tm6AanCLfVHxTCo/e7SGVCyZ18VKewPrl8JdbKcALagwwMYnTlzJo4fPx73piZVdHL2CUArsbRMVHQcdYxOtEBtl1WJ5xcVw8yIcaHggoyEqS/WDNuKhs/sG8+1O1HPMkAFkFgIRS3XnGh29EqtN59Zs0+9SR5geuUbNEKFneeIukDpe+rz06e2sic/4NyDyYDqYGz4+ZpK3cz76SxvZzyJ6Tq/FDLoCOdcWuYTTbc746MEpdLOqwDpdvbYnRCruGPTsxyja4Y116zuEy+WysVqMqwSf5ZjRSpxzi3YA16KFFmDMT5xLy5c/Dym7rFGkh7bEfSy9m+K7ooND/5Z9y07x277KUhVB1CglXI4BEuXY/9Du+OVV78a3/jmr8Wtmzfiz//iz+RprBytrCPyGTfCS8yxQ+Ps74vt27bGiy++EE89+aSYDhVDe7od60jop6YmVIQ517XWBWe7BQYFu5rZpgXB95ieCKjG3z2+ZhVU8prF+aWYHM9iVs/JN6xyrQIjyleV4lqaFzlLq0ZR3hvH1cxVe3pjfm5JFjP35+ZEYX3rZ+/Ehx8ejZlZqKYwtmi8GSgmPnEecgZD82efwZjgLIaibEsWzt4E5ZlJ71qITZv74oknd8aevbvi2LGzcebMjZi6yxrBISKLTu2+ince7fDZ0zHTqfjne9p2CtM2T4KX5AAUb9QuEbOz07F+/dr4K7/+jfjGN74Wo1Knx1aNfcYojRdcKcQC1E/fB0jPWiUxXp19yqHta8nfK7aIjZFnWelIPFhzGLyScGCKAvGeMjNJWz15jOf8PnTeETxR0+KRmFlMEo0YVgMu2Z41Smi/C3+RPUjBx/7lWSi+rKzKv3l8fEKsO/5kTYjVw8xpjnOxQKqmTrAAACAASURBVA0aOB6ZPpwidt1dOkf5rddMNo4Yi5nba1xjHpp1ghDpaypmVbF9ShAvY7SA7T/+w3+0qgo2ven6e43sWiykxECquPF6ru5kFR6dqJyKCg7iDAANdbOhRBotqvkqze7IHNeFb20aBbQOCoRiWJq3q/3OR89uSmc3s31tH+8VnLkJVQzzWqYbWZ1WC6nk2Gt2IpMv/4wP8+oCSLBAi8/Jr4+xQljzzy8W5Pn+pvDlPEHOYVgMyQ9e91booguohuacBTuFjLHgpHBl4m0vIFQiLYtcVNsqwglwpv96tszqi0bdvbmTxpqLvWbBqqPd2eE0LaUFHOpAb7Fao+JG9z0H0MwaymLAn7V8Xg06eDaU6xJVbcEWB9WJxk6EJAZ6aVGhW468Ew6hRG79NqhswsR5xOXBJSRrJa58fjXeffc9eXXSnZLaZSI99qLywWuZdAMQ3BdU7f7KN78Zjz3+uA5gJ70rmj08duxYfPjBBzExAaeeDkw7HO6ZNJteczhB0/36a69pPtRUBYKxve3U7Uy1WIMTJeaRNj7ZVe9LxctTJz+JD9/9Rdy+dUuUuVKXU/GZ/ojueMqtylPR8hQbEo1ibO3aePTIY/HY40eEcPK5uI0WZqHQKnGlmutoh+jHJUxzLK5+fi1WNBtCkKLbWfGjEuOS2/eO8UwnvoCLokTRyWQeA+GGF196MbZs2SrxGGbD1MGSCIhpYnUI89lALp1Emf7kNe3uS3nryiIjf/NvFCuABPKaXZjX4UZCDCVUdBOFD59U6lAysyEhFneNSeJFCxXoFAInKE6xTUGWHqT/5Kkz8Zc/+FGcO38h7s9AL2RvJtU44f0CVTpysC8tOjvwHWOBOgTaWc8dO7bFrl27LDDmFNaS8PoYTs7obNP9Yw1QdOKvOgcTwTVqdoryShzyAirvo48eiJdefCH279vTgCOeGXMmVXN/KqYE9fvrogKlgAbrXVYqKIR3JK1o+LSx1T/DZ2AtqOuf0u8C+jj8lpelMjt+Z1x01hKoKw83ik3osMyHUiA1h2QBNxIW8jmjjk0WYzqvMva3Ma/+3Ycx+6B8lJlbn5m16XeNFhihLxAyVYQl4tDvWe30Oua5aDZbQkGe76riosEv9cw6aZMGaOu+G3hL3988cvg8ACFTd6fjzZ++E8eOnpSXLAItokBWIQHgmhZZAGrDg4Px3DPPxFeee06KxIjYifbJb86ShiljuX0BoI0lj71MJ+7cSf9cALZlgTeja8YEvMGGINGBcs16+PSTU3Hy5Ekpb3suzKqepp0m2yTn2Vz852/Ok+xyQiGenLxrRlPmE4MS/fJs/MP79sQzTx2JtWvH0mLD3qQrkQWXRgMWY3xiMlD7nZN1TXWRCsD2OdLZgaz/MAjvjVj/v4BNJcrN/FmX7p8KInKd3IuZmCSonYBzjs6wnhS7YFE84Euaij885/S65X5y7VAkb9+ZiulZulpeNwtJ/Xanu/VIL40J0/1TTZXv6RBZ1sfLRHzjxn6pYxN/lZ/kZXBvlKNJWMlFJzGTmFtzej09A5ohP3/hSkzeRQHd+91tgnyDbDTUHuiMhQUY+hm0Hf4qSCvt0kukR6vA2FiJnTu2x2/+zb8Wf/WvfTOu37gWf/rd78a1a9caNlrz/jnTWV0ZuroqOrdvU5fzySeeEIimrpiKEitXWzjRnur17K2uCsidV1xzr8l28r33O7tzbQaW8jNF/l7npojYSN0qidGNb6kFxWypMZeshBRtydSHvEhU57QAc+FJlw9Aoks2aDMLC/Hmm2/H0WPHdWbhL6052xwZY10hMrMepdthM0F4OQA32EcS1enQvgjUT7sXYuv2ARWd27Zvj/fe+yQuXrwb9++zQtDRIHeziJcK4ibeOm/z1xI4SLsu4oxqiByzcpFOcY/2BfeQvbqionNkZChefeXl+OY3XpXCOwUp9l79fZwdZthwlnNOo+arTqd0TQpsTb/3FFOVzobopP06P7nvxdphfbSFZwprDiH41C12H2C5mDjzrX5AiT3x3HUGADqKBVSaJLa80t6XdgcsIT4nNVJm1wLs2zlsngGF7H2dRc6tHZoM0pKT3rp1O6bv3VXIYSxFLDH8WrOWM1PFTTdybPYBwkMSRBoa1HwrNoAUtk1tWIy59Dstyq9AJz0re6pKIThdBtTw4jn/5Z/9i9U69Fj0TqKS9pWUhSoyFSJqprDJTWqq0UVhJYH8TFXr7gq2M5jyyQSh7BCDaehCRe+o5C691ySdrha70WhZPmQR6qZsovpVqRf9onyFQB6y66HiMcV12oOmpMrb2QwjrZ5DbBKDahWrqC7fqVZRrIKju/E+mDwv62AhRI0gnYHHQGcFfntDVtKjJFlUD7pgLjwkgJFFfdFHuTckzi7+7TUkRLzxBUqkTUlMqfyVcXXRMRIRy7Z5FZ2FMqk73FFsFuDQeUC0nc+igD3YwW2L95xdRZ48wQ1RSKTOiBiIBXBUaMkg2V2BojI2s79KEspM/EEhiQYlbcRb6krLa7FLies7P38/Tn16WolZeWkWQFGUXVNvXPSxdrds2aRi8cmnnhISz7WSTNB5OXHiRHz44Yei79FlBB3k3lE8FeVAyXBPrxRav/71r8fD+/drntGgA50TJ15N0ZkVRynhKoHJ/hBFJ/fjwtlz8e5P345rV6+qmCsfNyuyUvS7KNM9NSKka+gftHDJ6NqxeOzIkTh4+JDo1RRYOqgkukOh5Y5YAQtNB7qnR8nfhx98FJcvXxXiLkptqinmiFvSzy08onlDlEZByPBTXWHGryuGhwdjbGwkDhw8qIOeWQS6VSCATAuxpSWSRFclEUoO/pp/6USrBVB1MCjK+qlEHLi/Vvk19Ui0GhJFmWeXsEEHzyuLFpPjUxRIAA97z0rTnvFjrUDNHI4bN2/Hf/3h6/LrRCmWw8gYVpmeZ4x4sOLs6Ks0qZVTrg7yicURevScSba2bt0SO3fttLQ+8W1pSYh9Je3EBZ43yT+o9blzF+LUqVMxMwtlM4vO7HhW547ccd++PfHqKy/Fyy+/EFu3bBHNjs7NwuKckGLmOnmWJHrVJUXAgKRMBeTgoJ4rBx2FCHRbJ5I5R9Vgem2HyQdXh2ZAx/gDz52DlC4DXRiecUNPRUREMdMHaJZszcyQ1qKUJ0sqNG9qtnWtZJlFustA7UHNqEscAZR/Wn8nWbFA17LWDuuUjiWZuin5Bg65NnddPbMlMERMErMvqnhM1LElzaRegZlFvhZem/uqQiiVH7UnE3yFuUMROzl1X4bvx46diNmZOc1FGxEHYPCsTYEz7B9YBl959jmxLtatGdPaabTEVXwmoKOYjP+dwWeDmEsaJcDjlI4PeTJJ7cZNm2I7KtiLS3Hj5k1118ur7vp16Phnmo4q9YrEu1LxU8mQzur03BZiUjZbsHRW4+rn1+PGDfvM1t7guuhorFs3Ft/8xmvxrd//vdiydbNBuEWAKSfKKsAXl9URfv/Dj+Ktt9+Na9dvJlBlpX0JaPW5A2OIt0Blb08f29Xt9Ix6Ad7EYxTmAc8o1khcdW05t6xZWXUzc6uLsdNqYBTY7AQ3FSP52RTS4QKsvN0TA0PDMT4xFa//+I1486fvxqUrt5v9xby2wtH/V9l3P9l1Htn1DCbPYIABMMg5ECAyIwBmMClQaSVbq0Rptf5/7F/sqrXL663VWqXdlazEIHElMYkEQQSCyGGQBpFEDpPTc53Q996ByLIXLBQBzMx79937ff11n3P6tGHzok42O+5H6HLOp7OfLWONSM2YMaOVc5PpDm2nZ571nGqvIkKFKAonzyiFlJFAV0PcutMXp8+ci1u3VHSWUc3lvO+nnmTlqyaCvS35JZP5rv0rMnMOHRAIyOdXFzFv/rx44cVn44tffJ7F5htv/I7+A1TdgMVij3CuYwHHeChYp5Bkds/qjo0b1sf69WvZwy63UhQpKDIF1HPtmZmXPLniNswboHuDIz2VCAKT5I/A7091Hotfg028Ucjh/D34Pu4TjSvp77/L2cIYsYd4oxpXBnJ4NpTPG0THa6CIaG5qpTMt5hIPDA3Fezt20sW8v2/QrsL+GQM5KHgwQmN610wb5NU4Fg2tBYjxGtGiPA1FZ0vzWCxb3hUbNy9mUbpz55G4fj1idAytCVDGYCQLzk7EENwnsWaMg25RybxSAJ7yQwBJVExyDAfkyMj5zGhjDEoNfbaDVDc89NDmeOG5Z2LO7C72dba34XPb1Z5tUGMcw3P1yhUWa8zp3PKE9061FBYaij4oZ6CAyRqIAEFlXE7WD/h3tAfRfGe8RhUMxvZBJq1ZzFKvJNmG11BOKw+GDAaM5yZssC4AYnRwugG8K5JP0ei6rMdQDKLIxefBM8f5JjUNAAw58Kr9D6CkCl58Tb8V49gTbI8AAii+53gh9IaeOnWSREpKa1l7ZNube+qTeVUbnWbA41wszGjxeTB67u03/rGWOmMFWKsW0iGu6kzrfrdCfmV5TZ6U/AAudETTqtAULV06KWZCmJLWQu7qgaSkcz13MossSYtKehvzjFJOk/2UyQ4WB4TpdDmrla6WydrpAWNhA5lzQi1ws5AxJQucKBqQovL1hUJVmV+iN0ZwMoAmoq7+CRmYaMGUhxcQfCUrfmB2O0vHWrwnige5osJ8QTPvkEyn0QSCHhF/2u3rwKLdMxCdUfUGgAEg+mB2WVITsXHVIpkARDWhQwbqg5bNzdaTJ+M5uQitBHNLMMgKObHnz+YJUpw7DpTsXZI2PF+Tzmw2vSkSMCfqhcFCJr1+5oUEGT2ctPiX7FIHr3qDMA7kwMFDceLEacpt2e+YfYEVc6LsydVmCjp3PvHEE7H5gQf4mVBIIUAC1Tp65Ejs/egjjk1RcaSEJRkVovYc5D4lli9fEU899WSsXLUi2l10IoBynhTmSmWZZ9S0avYFpJtmHli/dfU0MNr1/gdxvvccCznNY5KBlSzObbedHT1EWREoW2gs0NHZSSOhtevWMlhQqoG+Yc9FHZuQKydlJ1wvnrsIsyH0lO47GOfPXSSTB3ktrGxUcJZAB+eeQoLhpAn9YiOcSztiI6GWmDlzWixbvjyWLV0a02Z0BYxVELiw/3FY0QUTZlhmasjWe62YnGOcyNl0euaS8AsxLQ8NOh1C3k0kLiXb3rWWYouFK0cbJUvHp2qlAItdj3YAaoremAaMEBkcpovtb199jb3DAwOaxygzIckt9dqfLaXNmJSfT7b8YNsFfGC0zI0bNzjneFb3rFi4cAHBC5IpMNKxEVD2keEeYBYsrg3sKxgnyK1YdI4jKXYvhovQmTM645lnnortzz5FeS3mgqq3CwUX+rXB3g6zuEP/HE3ERkcIjIHpxJ7FSBMg5ohjADPYv2IwL8ETgikc5F3p/+VctcyO02VYz4KjP6gukENvOjfiNXKPisuvzEksS1DvySwaFPeLeFYFVlx0gg2HGyCdY1FYjaOglpMfYq3cJ1uZEBFgouRM+wOgIZIXAho45C3bpvur2w+qJi4uoTS2q8KGKzbLSZR/NAenE8imWYz/TdF3dzDe/fMHLDoHBjCTU3tfZhg6CxPUQ0KER/rg5gcIpM2c3qV+SvbYou/ffaDs00Qc0XxP7mMUIWOjNFBDIc78YUoDEy6sOcy3hYICzAISFoByiDf47AA8Lly4xP2MpJhxhhWSTtfJ+zr7Gs1QT0RcuHQ5Prl8la6YPKvYrxkxPhIxvas9vvLlL8T3v/vXMWPmjBgbG9KgnAmABOr7RVy6eu1m/OnNd+O3v301Ll/us4lMqR4QcOyDpvq/LBYr/yZppxgV/Mis7q742le/Ek899URM7+xQkUJpmng+Jdr6M9UCxWuZBSOYKlBCo6Bo4iDswT4O+NmGxua4cetu/PaV1+Pnv3glTp++Smddrq1MTCtFZr4Ni0Za8GYOopESeR2sKV0Td3W1xpKlixkfwIwX/VnMdcp5vhx9UZiC4ZmqNeROXz9dvG/eHCpGn9x7V6sqqSyS8/6nyiOfRaH6uOdFNCdTY0fQgjBndndsf/bpePa5p+LmjRvxpz/+icY6+MWZ5qRyqVN2n7nWGceUNTfHjOnTY+3a+2PjRjDm0/h8m2h4p68jBnDUIPvKR2hQk/sqC0zKEk2yoIBAjyQKGRnP6FzJlhUUcnD0VVyQoRZ6WfnMucftmzI6HoNDKjJyAkEWnFl0sgCggRTAE/XU43VHxiYokb3d1x87P9wdHx84FH13+ll0pvQZjw25EM6ZGTNnRXf3bK4z5BA462nCQxdbkQPIVeonRqO5eSw2bl4aa9ctiNOne2PvnvMx0F8f4zWMrGuCa4KAM8Z2yYlpCFoYliY77B5/9xKT5YQsuRntNZ7JzL0mEK4WcOtH/IlYv/7++NIXno9lSxZGE8yEmlB3qIBV0S6wGYQDPgeun/m695XIlTInZh8oWppoLKcxhVVFJu+w27o4ZpK96Ro1gqIcOSElteMaC4b8HC+IZ47ni8+TLLlALK0LtUerZsK5i/NFUwO0YwsSyLGfTuEe95agGg1N3Y+vNeTRklDf4Oxy0VtVU6aKUKCw1KZQ9GDkDlq3SPR5tE/WA9xGVErIx6WqKOXrmHDJmqLurd//Y43VuuWtNJnJIsQfjrNhiDwy9Ssc+u5lPfGiKgQVJCFBywbdKkvJpeXiDH9Me3o5QUmagmJP0hz3jwE5N9VOxAPSEw+Wlr5dSYqCaYlCZsJmrs/vq0ibzI1sjDHkXNJNUfxOdHSxZhmUMOWsHKHiFav9ZFwtH0tdf6KYKj5lMS1zGgcXG++UhkNKkulmmiMHLAPDIia7Yekt7hXv0yCS9xqLTUhRZRsu+2IgO2SY6qdEK1B3GwTpuYr9ShYsnRHxNVw/vheSPJr8aJVNKghz4VXjPwt8f0665sKtsn4KpZzQ4pOpdHJRHCg+UIlCVobMKqGQ3DvXmxhVp12VdWT83ZeibAHXgoIyXTNTrgIJZF//YBw73hMnT56mBr4sOtOFuOx9yYCPANs1oyu2bdsaDz30ECVydLZFg/7ISPScOBF79uyNixcvFkVuBoi0mWeaWFcfixcvjm3btsXq1XDCRVCRZFJdLxUfP5++OCiR9DJQYm4rAnET3NYa4+a167Hnw11x8kQPx1iANaabJOdNqegk21og9OrpZNHZJnnt+k0bY9PmTdHa0Vb0Ow8Py/56eATsjvqgU+qLHYRDvq9vIA4dPBLnzoNl5WCTStFZ9vCwv5Ky1KCDLYrO4UFY2I/QGAD9iN2zZ8bKFSti/oL5LDjZE4ZBxdzWkvbmDEXJQtSQj+Se7sjuS+bnRnGSM8Wyd8NxDsG/lfNPUyYj8IgpYFIC0mwVsj8CEvjPPQ5E+a2sqGemZxkBC89ajIyMx9ETPfHKq6/Hh7t2x81b/dzzSpRRQBrhqqD7k/Koe7KtlG7iAF2xfHksXbYkLl28FL29vTG9qzMWLFDRmeI1ysyMoovprI/WlnYejJCUo/8YeyAlOWRgPOcUwAjGo3zjG1+LbY89GrNnz4xmFo1IftTHxdOAIJqZZx8uWCdiAjwrlE28VnxYGsQzB4eox8eoqCo/ff5dgKjPCwZm72ADe+KYEE7QX+b5ewVco9dT+VSpFDykkcCUaNfirbNVowpcYh+J3XTPjKXtBCzJjgvMSHWL4r3PmFwzljtn32IWFMl6pImTLthMe1Jq3rNi/sT+KWEVG6LaXE7N6A8bHh6LDz/cG3v27Iu76aLtGYJsF6i0YFDRUFcXmzdsjBdfeDEWzp/H2ExogWyGep4F9qDYF4iD+E5DionxwqyEZj4NDfxexFvsgY72qVxvcvcdjmmd02jAdqLnRBw8eDju3u1XQWUWWgmf+s4LELSyNgTq1OLipU/i0uVPQbD4vBYAAeUBJPovPL89vvmNr/HPcLas1VBwj5Kd43qqn0K37TfffJcS+BvXR2Q0lO3FWhaTf1UK0DS/yW9guWVhBOI4TGy+852/ji9+4YXo7GzTrEt+g9lBrD0Wh1grCTDa/KcoKp2jeP4mjQwrzsj4e/2UxhgcHo033ngz/vEn/xwnT18pmFhEWjnTGkgrzIq0F8SQJzQuwauKZv2AjJnU071k6SLOUEbRTqDXzG6qL5K1F9mAxBQtBoJ+EGNQdF6/0U8J7+fV8Xmm33tv8x7fW3RWmVttGxWdOFvAwsyYOT2efvqJePqpx3mGvfP223Hu3HleQCEL5sWojUfrTWcazhT0wKHofPSRh2Pe3LksGJqbAeojtglwQRGGGYccn2EDu9z/Oj7UYgBAqq21naZlyKlo/uh9C2XA7duQoYIVw1oAq5meGFI18Xvdh8pcxABwKXVXjqpYIGWd7pfmlOPa8XcwnHcHBuLajVuxc9fu2Pfxwbh7R7mjzLS1vzBWDC+I+d3d3XMIZgHou30HBjwDnhksEzV87voYoYnQxk1LY9mKWdHT0xsH9l+Kvj7kzDi/IdsUuZMKLoH/OAfEuLH4K37bUKjBhJV7YTnLm/2cYjrHx6VggJIB59Dy5UvjpS88F/fdtyLQe9vYiDUBtlQqppyRibYjqGXgQKxc3ACwC072K6LJ1YtOZA5Gd+kakyHMPkvcHyoTyUjqcykmw2BykIVnsqLIsfGsEV/hU8FReZBl2xmc5zxyGeTxMLSDi3qz1BI0QvNaLeo0kzjI79QiNqF8D0QDwMJUhhXKjOzzVVEr80T3zroNMnNn+mPYaEwGcyJeuIeQiwH8HZ9gjy9AWdYa7qFnHuU8vwineL5vvf4PNRkd2BkpZT3CVIuePBYllqRSYvBZkcOyv0zQkXyUhaJsdtPWlwWEN4hHPonmhWysEagMXExhR+9RBrZapsU0FwDQopx15llBDpZFAKk4tamQtJTBTCoPN7tP4aEDlef1effmIaKiU0mTRi7gQUqOyUO/0heaPYe5iHmN6ezLweFlT6cSBiUNxffYTQ6JAHuboL82OlL09dlYgAABA4yuh0m3+3HpLDo0SJMZMT1yRoRpDDYQjYTsapbJdsGk+bxFIqXGeG84J8HJiqr4KyWCeX3q4ZStNtAwyA9xX9HTI8RGAUaFrmQtE3SPFZqeha/MYux+DCt/Ax/SjycqVjbZT8oQKteGxOvmzbLhX2u9IYZHxuLU6d7oQdHZP6CxiwZcJhXi7m/iv02MxfTp0+LRRx9h0YmCPCUaeAYnT56Mj/bsjXPnzrGnRgW45GOFk5fRPYwG2bp1a9x//+ro6ID8TqicmM6ywUbPWCx3zgLECYGis7Ojk+NXBvr64+O9e+PI4SPRdwcOfTB4yblhDkCVRE4IKJC5Zkq0OqdPi42bN8WmzZujbSo+kwIxmI3+vrt0/RP6Zmw++484R3MgDh8+RqYThybc73AMSa6cg70dgDyqB7FzfBS25AMYOsPACudaMHiQ1y5YMJ9N7PzFakhFieKQZP4I7vg5SRcbrB7QOmL/pdlezZorx1KkqQ1lO+4DKpJ4uywrBggcUKApQYyU2ArlsrTf8zyz8OSsuYm6uHbjerz3/o54/Xf/FqfOnIvR0UwCNRhbtJWD6b0xNZNeA/KFG2p9XWzCeJsHNxO5/2jvXhab8xfMo5STTp3uHyYAaGM1/Dz6VhuamqO39zzNn8BCmGwR0Ga2E2zB1q2Pxve+951Yt351tLW28KAXY1QpOlF8esYy5zk6E0zQTqqPspAoUG5ntJ4hX4AhmQTz59zPWc39U53CA1ynVsH0Ae5Q3DVJmJRJMqhFzHDSnVEk7/u9b2QlDJ+/2yXwvuzlGgTLqyHY+uWexEQzncxTymr/AA0EVLyUfAzrT20mMhVBvFPCgpExZLjcf6p3ELsoYCBVCOXQLgKFcMAcrcW+jw7Erl1749ZtG5rR4MIu5hwJJVkcpXlRF+vXro2vvPRSLF+2VEYa2ENIJIb6WXgy+bC6gA67SK58L9SDj+QvZ1HLnIcAWfa0G9xkb2dnJ+WOu/fsjRvXb2k8F50zdZ4qzk5WMJSxHWybi85Ln8TIqOGELBYnIjo6WuLxx7fF17/2Zc6hwxw/qCkmaiPR0CgXYSR0/QMj8ac336HL9PXrMoPJaWn5zKtnSpHz3FuMeh1xVWGsT3N9LF26KL797f8Qz25/JqZ2AAhK91EVd+mmS1f0tDVye0zmKlpzKZ/2eKai/SZnZQKgaIhdu/fH3//9T2LvR8f5ahhPKg41Q5fMQHxqGqzI7IPciQtjBruCUcXfpk9vjyVLF0Zjow3sKAsXGJzsbhr85T7A+aq8oo797GC+rl2/U1zXZ4c6XWD5Nf3J4a9gnTPvmHTep+up+2YbUXTOmBbbtz8Vjz+2jesZRSfM06Q2kbOB/ClUdPL54/k1iNWaOrU91q1bG0888XgsWbzYLVwo1rGWMNteY1NwLpMwqeRCypFUCGce1d4q8D7nomeOiLUOcgUJOwp09liCJMjZvjnX2Uor8yDKHSltlMQXajl6G2CuJJzrMZ+G0toWKlyQS+Jcg3vtdUuyd3ywK+7eGdBsVD52rVS68tcmYtr0LioWmpoArk/QiR3MFxQQKPRkZDcRU2IoZs5ojocfWR3dc9rj2NEzcfTI5bjb14Dufq5RymvrsP9EEAmAc87KPmDlwlnYUS7NYkitQDzrab6GAg1KEMQvxB3crxHmZvPmdMeXXnwuNmy4n2D2lHqoAdBD3xjtbe2FeyuuA4UfGHBIlKlWdI6PIkqtMuWc9Wp+UBaCkI6KYEupNJWRqF/snaLC2DkJ82HlxanUyrGAGIOHNifM1eRoE/Y/ptLBsloAV1SfybeF0mY6SWv/JsCUcZ2eKGOezlHxK1DV6BF2JhyTbWW7m89wPqs067QPjGqNEtDHK9F8Dt4amPOZOeow9ojeGyAL1h4+F9f8H175n5TXVpMy9iBwGLPQ05wXhL8TBUl76YSagIqlu6AXjpJDJ3tAnji6AtR4oxN7fM29fakzdsMwVh5kHCg48exgVQAAIABJREFUiTYwFulwSXtijNjQwatKu5DYSmbv3h01NCRyJqMZN9lSPiSElYwJDAhs9gDkRRKcHG2iA569YyiEOdNPmxuHKhJejnHASAe7kmXU5kBdI8taxEY13Y/KnkQntmJxcrwD5urJ6UzIWFngFX92cMDi431yiE5DDPaQssFbjb2ci4fNGhiSq144ykzoUinqv5RYC81Jup2BwM8rC4+q9ii18DlGgKYNNnXB6wPtRnEEqSSujz1RfL4yukFhkPNNc64nnVU5JL2Z7G3BjgrP0/ox8sRnnshKJr4uTjFsV5tBc5kQXxAIMDri9NnzcbLnFAsnmlQwSVLCQzlp9kEWI4FQdHbGww8/xLEekMuwPwOfaXQsTp08Gbv37IkLF86z94L9odwzKhx17AN9a2Qf3pYtWzm8empHm2UgSBJQ8MlVDEU4DjcNX5fzGa4Lawb9nDjI4EiGfz+8/2AcPHCAgRSJIyQ/aSKUDCGTC7rFiWlqgplJSytncm164IHYsGkjGUfsv+zB0ixCBZG850oMBRjcvHk79u8/EKdOniXLIhMhmBmAsVAMS6CC8kczKROQJA0PwseaSB56/8CoYXYpmE6Y+mDP0hEODsLul+NBW5nbmi5vCb5gj2ZARqKYcpiU2KbMln2DCbC4Nxj3RMma9DYZI3JQd37NBJn6JCwTUhHpgoBoOtb5RJw7fyFe/d3v4513d8S1azcpe6rMIi+4hr+gACYltz6Q2W82hb1Gzz33HJ/J22+9FddvXGXBjl4yJrWeH5ZFZ8qAcKgBaDh34VIcPXI0bt++W/Q4EsypA0BVHzNnzIgXX3ghvvWtv4r5C+bwNWWCorWJkFVIFR3TsrdJEdVmLE7kUk6PZ6g1KCWG4rHk9iyfin8v3Spzr+c5pUJWP1cUnR6XZKjfCWQKBAX8pHag+vNMNBP4u+cBFHHWiT4PYIyC8vxJmrEZjGXvM4EJJ8pOOpN1oMMnwYBcV54rDYY8TfRYaGrECCRx6M/MkQrJSSERS9dmxHAgzNhkiINE8htkYrV//+H4cOcemrjIQCgBPRnopeOzVBMR961aGV/8wouxcvkK4juMMyOjMTQ2xNmeCcLhfgHgANhGgDZN+ThEXVJc7hsqpsSeIOaixyuNAZELXL16JXbs2BmXL3+qWa1kdiyv5s+AuZYcKeOxHqrGMV269CmN4HLkT7FVajAka4xtW7fE97777Zg/by7dscF01upghJFmOPX82Tff+nP86teQ194WCFScoiVzeW9xkyy2ricLucKYOZqbp8Tadavj29/+j7FlyyPR0Q7JXa6N9M3V38s2CsXWPMPTob0453jApfy9ZLfBSddPaYrTp8/FP/3Tv8Tv//B2DAyIppSRW1l8lq+fioxc/XltLoir96A+YuaMqbF48QIW7Niv7P3CGUaAW5Vx9qimOIOSabaW1Mfg8AjB3atXb7Lo5Ecpo15xew1PZYZdsk9Jcfo7S6VTFZVT3MrROU1T6nlOP/vs0/H4ti3M7d555504ceIE+3nVbpWyWowQ0b6FXFigZCPNg+5fuyaeefrpWLZ0mVkvlmQ8IbBGJTHV/mDJxmt1vy5ekCottQfx/1bkpNFQ+dEA8I7FwPBw9MP8C0n7qPIGFjBoU3JPqST2mvGLNg3mwBwJJhdpgmE2RpSDMBRzLRyBBioflzo4MsqRKR/s3B13bw9wT6EHWDNrVXTi3AXwO31aF82E8O/oUUS7AcE0+iEgnwXEPBzd3a3x2GMborW9Lg4fPBk9J65Ff/+UGEfRCZkqRjvheq1KFMCWbXfuuzTwkwodPVN5uTRlOwPnyKP6Qo6EHBfXIaKja3pnfPG5Z2LL1oelbhgX0ASGtKMNruZTDcyNRF9/f/T39RFcy9NBgKCdt6dI9o97XeRPNqdLqW/VcFN9rurfZOwqcgsVzQkUZpugzjN5ltD/xqO5yHRWyD/ltmq5Ghsbif6BPhJGajFRsQkwIR2QS+RGCA7rCI9KkdpCQUvrF+0SOaVDazgL6PRzyTqA3gY0RxqS6mUUyh+BT2zXswScdRLbUOQMDHd/tklZYVn3yi/+Wy0ZKgQOJJxtbe0uONKS1/MKPdlc7I3dRwt5mnqishBhn5MRAx02sv3OzYYLTImRnKkgAZDrF24jfl4aZWjv1SshqW72WHngcnK97MN0z6eLy1KypZI1bziLV0p1hdZm5S8EybIlI9v6TNDdq3AZ8KDrZLdwOFCr3zmVQSpfU0W7XHI5moHOUpbjMXEUi5dFHu4bF7YNX/Bn/EJzMlCqQn5QQbk5G4dDevP5OLHhbD0NuqUzFu+RQASwPzDNIeIybrnUBGYUIulvFRNCHbsSGSzITBhwKNCog3IRjT/I+4PgC2SbRkCUmkgqrcZjyTsQcDkahkOGVXAmgFHMZPN8Nlw70HT2ghXzWC0/qtikC52azMhrgxoxw0ZI9oqN+Ups4NSG+WEnT52OEydOFsm3HN9s/uPeLCWOdm+dGCdj++CDD8bDjzxMCY72MAqJsTjZo6ITPZaafeY+SI/EEZoP2WFDdHd38zUefHATJVgNjejTxT5C76LuI34PDg4QRRIDrLE+KMIhIYLkA+sPB2nPsRNx5NBhFp2U+7CnUwW9WBkdtmm/Tzfg5maaC0wF0/nA5tiwcSPXDhJkPK80S1AhXKLBYPux9oB6Xrt2PQ4fhlPdecqUJyaQGLpPq8J0ihGj/aQOZ7zGMAywRjhzCyzdnLmzY/mK5TFn7hxattNttQbkVmwL2Cz0nNIl0OAYHnbVUEiW5waNJrFb2t9CUyXF5b5yAoX1BtYUa5zJJLV2njUlWQYP3iJO2INRXJvWoQyxAFhAqYF73RBDwyPx7ns74levvBanT5+Rk+SY0bC/yL6M82dcq2a2Rs/w/BcumBfPPf98bFi/IXpO9sShQwdY6HH0DpkK9BkrvogdE2pKEKelNS5/8kkcOXyMJgFckjljr1ajfGnlyhXx/HPPxrbHtrKY7YCbLFsPZNxQX69YgnWB3hplklKvpMxLhefklF3MjgpGghimOhPIKopJj0VKhjFZAd5nS4VVkJg5LBj4EqEW2CYHUPVNTlZFlEWrXZadSE5+L5XDROXNtBeJotlGACJcb0VbSiYJqWCRooNu6e5581EjGZTdpXGBGiMmAxb2CHmtK1mtk5vhFEn5wTCCHcFrIM4C1JsKI6DxYD/nBx/sYt86HClh489Ck861NtRxewWe/bIlS+K5556N+1auEmBAR+aRGEWxjP8S+SdQkIk5ktkmSvQRp1kMc3yDz2iDC2IJ1EYjg7J69rz/8Q9vxcmeMz7f4Sius1ZtKB7tZFUD0zMFdSbaly5+GucvXOTIn1w7yXKDCXls25b48Y9/FEuXLoyRYcgBh9T7haQNrSiUfTWwr+3Xv341Lly4xvvmbV7SbUWv1z2lZ2Vd07jVPZD4PwbSI6a//IPvxaZNG6OlCXtQLptZZEo5VcpqZa6SBVmZJ2hfmeur6k55q9z7Vd8YFy5ejl/8n1fildf+LW7egroJpj8ez0Tqv6jYKuVe/rvVFtXizsU0tnxXVycNkaBCo7kLe7pkZiTBQrXoVJxBCMo9h2d05mwvjdWoHq287aS7WgkWSSIUdXhWqgk2FaNnyi+URkLBkT4YofH000/G1q2PcDTFBx98EEcOHzYYIoUGlWcAeH2DmESzCGgggHf//WviySefYMuHYhNuZOlYzVFGvLf2gzBozdji3LLolK307CUIW1XEUd3nfAEsJdUUo7hOyReRAwCARsFBcAdFJ8UFkrvjXE2jIRYkLERU2GFx4XmoT7AphkbH6Dj/8f5Dcecuik641wKM0p2ASgvnbiuVCdOiuRWqo/roH1DMoRJiBP38ygsa6kdjzpz22Pb4emS9se+jo3H+7O0YHoWs1g3XUEAZWOL4IpskkQzh9AIzt+i/ZD+nxoLxNtq0Bs8FMQdED94bDtgTNYEA8BeY2t4az8OH4Jkn+PXRsSGC+fiZzo52tnjhE6J4vn3nToyP4FnqjKR6xt4hUD0WJIxzTLKzXn8qhDO3VqWMe458iHlKBTBLsEj3H0Wg5rEXRqH2OuAZbRjc0KXOAiPjMO3rH5Bp2+DAoIgaACc+TNL1VrNg0TrUrDFLIBdAOnkOKp8wSRK0aymvZG5YzKrVcwA4CPda9CDjzwQRXW8gb0OvvtSSONc83srxWgCs2OzMI5McqPvlz/5LrRibwb67tNTVItBwew9G96HNvh4XZdkPyQPHpjQ54yYHqqfDVXGYZ3Cp9BzhQ2FB5CwoFgbp9spiV+xTycjJwp4fLplaJ5Nl6C4irdBjOhuKzVPCoaJJB7E2j64x0Rcdlvj8eDj4jeJTI2Fk5IMkgEycLY4zSObMy5KOFmObdslYGNhA+EeOfADlzgevAgcLGPcUAAAdKSvzEZi3j8OFa5APXsmfkDv8xs+heITjGoes2+yIvZ9DQ1yw0morCUGQRZGHAheIoMbH6FpxTZCQINDI1EDOw00tnkfF3tGaxkUM+XXHtAgpIbO8L4MwLcMrDGKyT3Qlo3W40ED27OY4HTPXTFKLWXeTXeKQuEEugaCcCBCLBtyXwgVPByKd0uqm0DL/1OnTcexYD3sqZCsvtIdJYkrKix5c7QX0ZmzYsIFjPWbO7DLarUb/M2fOxK5duyivlYyiWnQmQilHOkhXNmxYFxs3rqPFd1Mz9h+AEBTFSI4GaIefc/MQKwi8ZDFvpz7KYIdH4/KlT+PkiRNx7crVGKWZEFzdZPyRLLoSWvXaYTwS3ETBdEJeu3bjhli7dm00t7byM4kd9ziH0LgEyX6ldmBRzH6Uu3H02InoIWPcHxPjKjq1vlK2I8Q2/4GFCpJhFJ00IWiMtvbWmDOnO5avXBFz581hnyl6XcH2Ym2B2UEEbmxpogsr9h3WKf4de2GIg7DRPyw3NhY2ObLHszvJtJqeyPuQ+SN7HttgqjSVLJOzDKOCSh3K5MR/A/hWkcgjSQCjPjiIHjEYCtRzLMNHHx+IP77zbpw5fZaJhEOas1xfAf+XMeseKsCsvWIXrM+bObLnpS9/mXNjT57siZ6e43H75g0m/kiO0kgowTjcDyDe+Iw3bt2Ow4ePcIg0ChIaIdmpE68PMAX9MffdtypWLF9K2eXs7pnR3i6ZLUf7EITIFgoh1Yp/miGrermMz5lUUApkYAhHpj+as9E08yq7KtNFXMYTYkXpss7XV9HJ5zzqdTI8wuIG7BmSB3xexBN8Pg3uLo6MwjSCICdiO1kLJ9GUE6tPLEeb5PmQZwgugaAtZcYGrKy6wLkH4FRKDvdSsn/Ixm0ez6Q+HI9S4GuJ0aPPAp00JbvFdSsRUj9Z9ttgZYLBxty35qaWGBudIKCwc+curr1RxDWqLdQvD2YgWxsy2Vg4fwGNhNatvV9nGqVQSmiIpMPB2u0Q6RydZ51itvqCWIBUXBrzmXPLGRjA91+7djX+8MZbcfRIj/eUxjzkPFUl5aXBXSpPuAtr9XH50lUXnRjgLjVT1kyQ6W/dtiX+9m9+GKvuWx6jo3Dw7Y/R0cEYHB5kLCEDW6uLvXv3xeuvvxHnzn1Cp1cTN5lC3FNpfv5fJRREohzR0tQQDz20KX748g9i/YZ10UL3zOzTF5is89Xu7hx3lgK5ZNyKClQRgUVyVmvKQlFU0Cymbgrlkr9/48346c9+Hp98cluzuD2eKRlORazKjapuhHsl/qkuq4uYNm0qezqRfCJEkOmkgZ0+A9yrk0ywHkrPUdkwnU7R03nx8qcx4qLms+5kVcFV7alO5US1cM7cTT/je2YQEfA6YlTX9Gnx5JOPx5atj0ZnR0fs3r2b82FJiHA9y1hKYFkJhuEcwJ4D4LlmzZp48onHCcIhDghgU6+f1nYlXhWmjBXKvAxuWfWbESp71at5sdaxTVyoanL/Jv+vUUcJ2MtoyBJh9/LBjAvza5Gn4r6j2YVqOuSqDTCZExCHliMwnZC43+lHzgR3a41UQ/xLeW0LnO07OqOxpYUKJpxteH3INsdGhtyPjFafsVh537zYsHFJXLt+NQ7s64lrV9Hv2Wh5LZ4K6gn1GTtB5NolAYPf7mVX6wGKOklr0xxJ84EFxEHWWpiDjYNdRO42Eq0tTfH0Y1vipS+9SMUBpLdTGqACgZOtAGXkZGTrcE7SADB7G0s31+zZTFVMrlc1F6kILkAF5pjZgicjOak0RBurPSq9MBTXqrE98ywVnJXQU5Qv+n60V0AZBvdg5F2qXfTeKHpJ8BiMpxttvTwYmLfnNGyTaqhPcjwhiSv2r2YfsEb6saZBwUlA0cU/3gvniGfBk1AbEdkE8ot+MzTJsomsz4Ki5sL1/Oqn/1lGQmYJNQtRw2rzMMcNLJCbvClm5vBXIg9osnWSxwMCh7f7ORgwjV4m6k6pa75nFoJ2gcqeTBzURY+dzRnoBghnVvauCCVOiZyKBc8gKxISRXgWMjQlcQFnVJlmK5YsplSKNs1kgfSZyFba/bRYfOni5Nlr90qrMrFNSSoZFv6MNlIWrHg4ZFDZFyC0nEHRpkwocPg8bAqgg1tJP3tmXKzqxNXBlcklaO2UcyCpQUKOoME+WcgxfJixnxV9cfkczBonBZ8FZXVuJp+dkXjc/7w/6RqagSI3La+MbIPkC+wLopzZsxTNoCajm0hPoj8JaLB1x4y36HwlsHhGLKgHB7X43ZOohFCLQWtQ8moEXhzKkGj19JyM6zduFhbjyThkD1MmhSkKwjWuWrVKLNDcOSqUbXZ0/sKF+OCDHXHmzFkfDu6dcmJJKbjsO8lKrF5zX2zYsDamT0ehg/uCfQFQAag8Dh39vNa4gpLk2GkiItdQfE9/30CcPnkqLpw7HyNAsJIFZ0O5HCyThYAJF1w1m9taCTRhZMqqNatj9ZrVMvBJO20PaVa/XBadksylmy0G0B86dIQSW4xPqZHlhGud7n3BHlsqREkq6xGxZVEb5SEPeTpGHKDQWbR4IQufphbJ8dUfPMIDC+ws1iviANYUkkjKp+HsPDJK4IRFaSNs2uGoJim5+s7AKDg1KpB1BW9cF9hOmJ20d0wtYiBZFstFi8zW7HYy/einwf7CnkQP0+27fXHz5t24dv1mfHrlapw9dyGO9pyKK1eumeVME7HPSWQrtWd+B8GGdLWsr4vZs7vjq1/5amzfvj3O9Z6NPXt2MZlHryyTQTw7W/tn0Kdkva097vQPxNGjx6P37Dn2NmtlVeR9gYNnSsyaOSPmz+uOxYsWMPFauWIZe6Vw6INVxW/uZc7JLdJaSX0KZqDKDpdSa6lKKqSSZxnjOSsx1LmTRgvpB1BlTwmMQno2NspRKhhcTldd9LhHHQE79BBCqk2QwlNMVUBJXpS/idyODHPNMFEDMANZVkcHi1cBMKU8qQAYLSuSbFj3UesOoIzUKBqXlcVlWUwpaVYhwDVYyN+B5EumqtqgOnC8LEzQr9TY2MK9rFgpM52eEydpXgXDEBqAwbXRigewAwSEbOyFe4FxOI9v2xZr778/pnV2ROfUqfy8Vr2yqEZCm4oPjM7IdhON7dFsQ/RapTOimABdv1aA4/+UKXRdfvOP78ThI8cLkztcY5GrpSS/6AfO90YEq49PPrkWvecuxPCwE6WspQDItDbG1q1b4j/97d/EqlXLWWSPjWNNDEb/IOargumEhLjGkSmvvvp6nLvwaYA84sgn1wy84pQ2VPdjheUs8mczEsBjMKLhwQc2xo//5oexcdN6zgushwEUTYwswzQ4k6NiUmDOSDNJHuBm1TTk8NmRl0PmaAJ9k8Oxe8+++F//8NM4ceIs/XDx+aqfRYANZI5eZy51P6+U5kzYWi06prbFsmVLaMrEeGLDNsQYun97PBu3hl5aZ5zEekzyz/aej97zF2NoTHvE2HHx1pPiz6S+Tn0Ln0VFsijlVp6J/jy4FqvcGuprdJl//PHHaASE3t69e/fG/o/3U3UGOSbOWDGVmjOa9zSLTuz7VatWsui8b9V9jEOckgdJJ5RchXFPAiTap8rD7GFQiPfL+MqvFqo3gfZsFGC8tkzRjJr8IBSrZKYIgzqwTEPs4YSqhnkjzjW+NXJvydlRWKHIxz4EoYM4IeCunoZCb739Tvz5vQ/iBtQQ4zWO9FLrB4pP1Bbox2uOto42qqHw8nhdFJ3jo/DhGFUbR0xEc8tYbNy4NJYunx3nes/H0cPn4vYtxKzGqMFskzERRadclaVwkYyUBSfZTtUEKsg075FFJ9Qhzp8RW2TcJn8BgQcjYj0nMCasLh55cH1865tf5/i14eEBAkFg6CXnVf6XZAfbFzxLmsCZvUYKAMQuXG7+UOuKc9DivPR6zTpKLVVpompw1GB/AZ55nWQoyfcrV3u1AMVrZa8rFCvK5whbZGylZw3un96PijYfrnxt/r0E/rLFLQEM1FJlnI5o9mSMnKud9R9rGI7rkmeIzCqheFMOBqKDa9nXkXlHqjr5Oq/9/L+y6MzDT8WCpJiSoEjnnRQ3N3ohcVWBwwbdRlgiK4lkEccRHaU0SajAZDOP7MvC/3Wo6mAd9SaT2VAesJI90LWKc3XQM4DDVMh0gUAY92KF76GrLGRSFuLEgcg4HT5tCZ/vmaeeJbCc2WepD5N/F5vZe8RvZ+9aiehL36/iSGvCpiT5xykKjijUEciIvHhmUCK8eh+5k/LwrwTdwtApmeA0fqSFtDRC/Hn2b9qV0/c3keSUEyQwYBy11IDDVAnziTjTTD192bugolghPxOtlLnxoEmmwOg2N4FNmFKWTEadPbCi7qsJbx4lKQmkvMBJiNZeoYjmGhNLof5F9gHzz9a708hDTmyQtHJTukEbQRa9QRgfcfXKNY04SZkMJWmJ/KU8XO6GSLzmzZ8bj23bFosWLbFNtmTWV69ejQ8/3BknenrI/pLt5NgYz8jkGlePGQojFHno6ezqmkqnNSTuQvDSaVaHLW5BSsFJEnqNpfMaEmR87tOnTsfZUxgBM8iggESR10B2LZEsJEEocJujpa2FzCakrIuXLonFSxZrniKH16Og0MB19byINS6TYMnd8Dkh1QFrcPPWbcrWVHiq6BQL715wz5ASM1CjBB/IMd4D19LdPYvGSsuWL4vOqR06XAyAQWYMgwQ47LFHHEObQ4ZjmeAjZuDawfLjeeDGUUZCJE7FTCY4BSPD9SnABl8kCNPcyvhRmJI57nlzmTMQc8Zh3UPqdxhk4TIWV69dj4/3H4ye02fZ84pZerdugYlHvHJh4uHfn1FfVjIt52WOy5y96XRu+rRp8eKLL8azz26PY8eOxrFjR2gexpFME5bXetZZgjlQPiABQWEM99qzZ3pjZFTxSiy6TlDZqwtQBAOPtbBi5Yp4+snH6LaMHmT8G9BjfE+2CeDg18BuFRtyA7U5jI0PUvLLGMpMSWsEBylHELBo1FgSjSLBeAIBgekmnFpErH/8DNY7lA73Pme6UE7t5MiDdI0sjTbE1GfMYC8wnKj9Xpyx2dFO2SrQ6KI89py9Ctrph6RALFRaswAhkyMQ6nm9ReLsMzRjHM4/gai4BigdvF+LM1CsCuMrZaYAFawMaRD4wnlwGIvV2BQXzl+KXbt3x7VrN2iQhqSS5nHJ+Ftqy8R1Ypw9vI888ghH40ztaCdLVHg70DBRwB4SdrwOpLcjNO8QQ4TzDCw6ktR09JWHglYrPmcCyPjzrVu34t1334+DBw8xkUUiTIMXV7nKHQzz2UeC4BrNiqYQzDlz5hwVBblZGKNqQZn+449vjR//+OVYtXIZk1LEmFqMsR8KrpX8DGO1+Gjfx/Gb374avec/JdtTFJ32ekhQyW/yuf9jPPOcUBS9D2zeED/60ctUsaAIhbRWGysVApJs67zP1gU936IgU7Llcj2Z3PSmdhRw0Tk0MhrHjp2Kf/rf/xw7P9zLPc1UoBpcDL5+7oe4xx0y016oTZYtWxzTpnXYu8NzQouCM/tZ08E72T8xqzj/ABCcPXcxhkbKwfYlsZMRWQBMqohzr5ifvefDZIrl5MAfSuMfVOTPnNHFkWQAILC+9+zeE3v27LEaCrML9UzG4WqcGQ0llgK60Na0fPkyFq5r16zxuB+8kUYPFRBdRW9fONdmaZ/KrElAQllAK+9J11YZXeqZZ3+7fB3YikTgVUk+x8rBvRj/kclS1qTCVPEU930EewZAP/YifBawjx2PPvxwd7z97nuUPeMy++k8qlyW7Xh1mD8Mo8GWaGyWvFLtXM7vrVirq41HW9tobHl0bcydPyNO9vTG0cMX4s5tUicsLCdISAGIzjsN5Z+K7GQ6cd5yUoGlqwJNfW/ILtaR6aQijkmhWjtgEiYHaICFtbh/zYr4+tdfitlzZsbgwF3NjLZhIE2AMJEBCkLOkCxHqKkv0T4xSrhlNJV7CM8FFbNrmWw3InhanAA6+/IXxzH6V45WqY4oZIVUxPjijSr5MCO+4BszwFkjZM6cpoeZH+q8ESDhA6NYq8W18XkoNy7ictVUyFJjjYgr22RS7Yi7z7wKZ+6QxsIA3C/AI8eaVMUKQPWz/OOv/3utSBiAtto9VQdbHY1nim9mwm4ZlpFFMld2vsW9SbYObw5KP5328qDETcAik84Xw2Jl5qG+uXE5w9oljzfM8gnJUTx3jY9Ezey5IpjIeNAsWVsg7zl0l9JfJTdZvPG97E5VmMXkOBDLtYqg541SSDrcI5UJABYizUpodazFml9LvbRc/BRwsy81G3VzRaTWO4t6BhMmZunop0KqfG0XJ2YEJB9T8a6FqUO4OicnHREp/2VwkXxD36NrS/MevDdNJ9hzJGtsFuoe2ZKux9qofk9Whyp6+XwcbI398WtAxHMcDPvnnHSqeADzpR5TFA2U2drHnguYH1+bUL0/JcsJ9A/sIBlNS2O963j4yW0P/XoK0ZA5YlYcejpRJIAhKERO6IlhkuP+ojRmaUCf7ghZJrgd420aAAAXCUlEQVR7Llq0NFpaIN9DEdRgg4wddMkDA6j5mGIFE7EkaV8L3uc1KDo3b4gZMzsZMOlqyJmF2dCtZ199pirU3J/mwh4BE0nn+d7eOHPqTPTdRYO8HCV1SJipBIDCuYRiOlH4N7U2s+hcuHBhdM/uZjEhE6tmJv0oQutpImEJSTEPkaUwGVawnPv2fUy3TKLp9/R05rpMaotiGwM1dfUoFNVTPGvWzFiz5j4izB1T291rISOFu3134y4k1OjD8NxNSWRLqQvZKaohmvm88WnZ/0YGTOOGsHqwtiEdoQQddvIES7LnSs8Ha0ljbjJxllJBMkKZOGAdYW8M9A3I8h6Fw3iNTPcf33w7Tp3t5Trg72HsH7MnxqioXJiUGfqEqrIpeto+62ruZ4nonNYZLzz/XDz5xJNx+MhhjqGAcZinxvCzF3MhCdbJuh9GQrfv9MWxY8fj4sVLNqvQZ+b38/5odADuJWQ9eK2Zs2bEF154LrY/81R0z5pB1B9MpwynEhzBAZVdTOoLx3+USNvZDp+F84d5BpSgAtls9IigR4hSez3HLISRUKr/R8k69j+eaT/MLTwcOxlSPmO/D1i7tnaMrZBqhWx0/4CYcwOJGVPx2lj/LDjb2ynN1Yw795MXyQUknSUgms8nD+iUARMc4rZO8E8/kyBAKmRSqYE+Lrm2azRJgpypjJF5j2Y2sx8+j3kPWkfURdH5ySefxo73P4jLn1xhQok1iYSTkjsXmmofkPdCZ2cHzdE2rFvHUUIw9cJ9yBED6bDMwpPmcyp8U61EJ16ML+LIACVdmWcXQDUTR4HGKPzef38HmcaBfszYg+Mj9oJAD0bA4v8CrMS0amQMxp2cOd0bff1QCCkxyl8AGL74xefjRz/6XsybOztGRgajrh5z8uppfsLh9iMw5BiKjz76OH7921fj9NkLukeW2Jp0zuOjeO0iiSjUJiVAwx7xuhpduNevX0N57YMPbo6WZiSz43bGdR8zk6USwJPJnJ63hLoVRUBx4pXsYZ6nNSTyoo7ibO/F+OlP/4WzR/v64asw+bKLa/+Mf3aIKb9SqeXa21roxgtjHgJ1NjODZBEQGCWn7NFzXx73ZuYqGp13pvdCnO29EIPDZR42uQ5zwMt8oVLIKfpVNl6GyHuUwixKfA7DZGbRooU0QsN4M5yPb731Vux4b4fcVx3rwT6nIVqeqXQUbdRMY7QubHtsG92dIV/XvHa1mjBvMfibQOzke5y50L1FZj53fRABdE7XmWM7z0mH6poMiwb6+giuyXEXiwJFGNQFYuj4O5s96DzqGeX2ltDIs3R/r+PYrPfe38nWGJgq4rfyJ3wu5P4NKsywpxvUF4+cSDJKANpjLIQhHZ8/tzW2blnPnv9DB0/F+XO3or8PeTepcflqICewXkuFlnooM6Yn2wkVDaXMPLOEXDJf9XxvnRk6o7Df6DFAZ1eckROxZNGceGb7k7F40XwDTmIK8TyhnkLrGQAynG1S55hIyyVmYNylRwXsgHOx242sPkkQ2viQGMbKGmbfagEUehWXKUXJihcQW3W1V5MAxVvlwklylfVwKikzn1Dh6QCQ88Cd9ySok7Jf3VnlRAWpw+BugMCqJZ6pWThy+sBo9N29G3fv9LH/GDE6xxvKe8QmUDwbBC5Q/fKnX/1dTcVPJlDSjHM4LCSpLc1kcvhmLqrAZLFHzFLWsglVaAs+AH4Wphz4P4eGw9jEhRA/mIeyZwKHf+NNmDQHsDykmMgYAcrNpZtUcU9KF0BTu8m0cn6Ni0HcOBYqqWP2M64WaUQMOI7FxiuJg5ltKxapk3DMhaIkwDc1JaEsYNyjic8lmXEpTeQIFtrci7mBUxiKAErGjEBI6uCixYVhcSCZPeTsQ19LJnlljDZ6Sodfozcp5XKhmNIOShfYmyMjIfUo2UkQbA7QNifteD8UhSic8AwZjJLl9kgdOn8WyL8WsVxs1WuKDYrXJLNhAIBMVE1GSGj+R5KcEmUkR1n0FgeEXRIpOTHbSVYNTKdZS3Um5cpEgMnZVc1x6+at2H/gEOU/ZERdANPhFj0xHuCOpIBrrQHM1kjMnjOLRefCBUvIxEB+h2u9fu1avL/jfRoKwUCGyaH7onO+pNYa+nXFdG7etCGmd8GplZyQJEuQl7DPoeyVZqJdkV9neJKsA+5zo3H54sXoOdETN2/cjNERz2giY5vjhcS0ArSBDTqS6pZWGGF1xsKF82PGrBl6b0qgIbtuianTOqKlXeuy6JN17zOuGP2wB/YfjP37D/LPSgLhOmss2fbh2FUFM8umfP4LPzfMa3APkdisWLGcUs4ZM7t4L4DyQjLZ399HIwOYLWi/aZ6vejxkOkXmnL035VgJgBFDnJWFnuPSNALfO71rOlHPomchpdpMSgccTHXII0YSCGmGOQ0elnqDEXxRcOLamLiO1eJEz8l47Xe/Z6JFg4aJiGF4PZQm02WCV2Uj8qFW/61slXRPVR3VFd3dM+Lpp5+m1Bus5bVr1/jZKcWy1JWfy0V5GmTUNzbF9Vt34viJ43Hl06vuC9IOUdKEw9x9Z+jh4kGDZLo5Xnj+2fj6116K+fPm0PhKhz9/yL2WMn2zdZsPKTksojf8zt07ZN0JaLpHR4lcfdFnjv5yFHzpdM7+G/etp7kYk996/MwYX5dzeIcx9kLFecZgMnAwhWAvj842MNGU3yJ59liobC3QLD4pUFQYeli3D+6MvXgT5vqFAkHAaTX+VgFCOrMaeMI1yu1dUrYshCFPwloX3qteTiRHakPQdWh0ic6ELDrBFuBa0c/J761roCvse+/tYC+dCk6cRZDYSqaKRLsAXSfGo6O9LR54YFM89OADZIhQcFIyjRELjPsCHtLfAcuTrRvs70PKp55t5EQJChSodwVozfuNWA2mZdfuvXQO13gIKQdkDKeZgYyIZDoBAJWFNsY8nD17Lm7f1jzQKm4zvWtafPOvvhEv/+C7nF87OjLA9QuTNsRX3GMMtx8cGIr9Bw7Ez3/xy9h/+DjN5eRsLuKkMrVKiWlC3NybSv60zrVXEBLAsnW0t1Ct8d3v/jWlnS3N+N4sVOzqn+oVy6dZvLBwyxRQ75YKKoJiNgLRbNfstUXRKXfMK1euxy9/+Ur85jevxdWrt8WYZjZsEmEy9VmGoEl/cutAKkwgs1+8aCGBJqxJmqAY7CODRCMhvJGZbRQCOWsb86tHJ7gOURQPgulMWW/WmZU8+/Pwt0y/q18v4pVBLuwPxgcAM+NjsXLl8nj55e/Ho48+TCYd7rVv/ulNztbEvQZYyJ5MjkxRYE4VBvYbzmcAsY89ti02bthAo0jmyRy/I9SQShg71ybKkkUHAS1ecHH1hZ9A5i8kFWy4xTmzzrmUu6hYlWu2TQGhJGE8JsfpfaOnR9MYAr72XBjFnHvEO6itlIfIjAvfA+BnIPbs3Rc7PvgwPv3kmgwm0dcJIoImlpqrTmKIxIeMMTWKDEUn8pth9k6uXjkrHnhgDU0F9398Mq5dhemRCugJgNSUL3Ol8DdYT6G/OsPZzoB4Y6AzXWFZFIJtK0gn9XjKL0SFJ6XrVH4gD6rFovnd8ez2p2L1fcuZW0Dwhx2DvBPAgd4PP18hRUyeZXw3bFYWjJnvsGLL5+mxjwZcxdpUZOA4O7z/Uq+QZF5ZTppEKnUdfv1qwannm/VPAoDs582Na/Y1/4pL0fnguGV1Tq43/LvaOXTeF0ykVUlpXqRCU3l8/latIWIH5EYfZrf2DzB/Ftsu/xwSADZnBIEBMJRn6pu/+btajhCgjJNo6EgM41BGkoVkGj2UMOawhTA+TBYYRJbpgqcCCpuM6CzeEFIbS0NlZCIUhewo2UiP5Eg5ARFsz6HBa5mpVA+BZbUpSyIrV7Iv+XVZ/ivxYi8mJFtjo5IZuFdSaHgWatKOC6p3ooVbVykwPys0Z0KRfVaJSLOAT1faRDxcKPDApmmHWF26GSJQMtGBoYuSBvyiA5afhVx8NQ+pKC7TCMnLTve1NNrJeyxGs8JEVqJ2jm/JzyKdu1guzd+S9h2/UDyhZwrjRzgfEQVnq3qJcO94kCPAWb6Vr5kBmAgNJb8yc8J74PNrxtsIGW58DyWfNmZiomX5IpMeozdKmmSAREaLTmYa25P3IUcbKEmT0ZKkG/qMQNZRdAEp3/fR/jh85Kikm2ag8H/IrWgKR8kJNpQGeo+Nwx58BhFUyGv57Bphyd3G5HfHjh1x6NAhMjtkOC2pTQOqLGRbW9pizf2rY/PmDTF9Rif7EsTwyOK7GW6BhTlLBTDwgZT3lnEjajE0OEwDo+PHjrHoRHJPmTsRfMuFcwbVqGa34trBKGL26IJFCyhvRdFJM6qWVjsaN0dTmySUKmJKxA6fBX2ckMmx6Lx12yYdaUCUbpS6SpqQ4NnZMQ7JLw8G9Ag2N1G2OW/e3Fi5akUsXLiA9wHFBBmt/j4+I9zTLKRYcMOdrbGJhQrY0nQaxTuOw9hnAP0GMCLSXDHuWUjXW1vUr9eqgloJmUzFIPljnwJkykaKsaYpA4bjLxj6ipM0WHOsfySusJ5HQgwGpedkrw9rmbLbIM7M4OckfZ+XC1pajsQUMtv58+fR+Alr8tSpHiK5cNFWAqykOA1omJQQwcf6aorbd/rj+PHjcfXK1SLR555lcVU2WrKA00i0aG1tiBdeQNH55Zg3t5tW9E1NQIt5hEndQMmdkxT2wjtBs2yJ50StxudIILJAlaWqQKzCOuiYCkS6lX9HMQaWGxIehBEO4kZBBvm0jdjAdCJGFoWO72FhQlQwgmlEhDFXONt0RknipVFGjH8Vf4IylpWyKahP/gIryOSD7E8iBcW5Xhh6IQHEc0mXcKxnzYBW4cbcpTLCB58J91FutYP8zDjMc5ZlukASfGloYn/U1Ss3YucHu+LUafSW4+yQzFHnopNQzuKTvBYMJWYSPvXE4zF7bjeH2LfR4l4zBGXSJqdCMZCi6ajuMZMtwDDVPEpUxBiaFeVZJ9dp/Dp85Fjs3bs/bkGSz2TOs2tZjGeFJ1abxXnNDtwTEX13B+L8+Ys0xBob9ZNwWAJw9Y2vfy2+/73v0MEURmXEiMiKSHOKdBGAxfHjJ+Jf//UX8f6H++i8zVifrq9ZtP1/bFOsSxad9RHTp02NBx7YGN/81jfpYtvEjo4sHCAdlyt5nq9ihgG+WbXB3kSxhgkUW9tixsigOCXIKtYBUvT1D8c7b78XP/vZv8Zx9HVa0VtmjP+OD5RKGjRLNNSx6ITJG+IfGKJkNFgAuPUCQKbOBqu6zGyjkIGzOdjOwSG1jZSL4/9xc53sVvzIih+oMqXcbjS/a2A/GtA9eAP88Iffp0M89uPe3R/F7373+7hx84YnJEjBVTdFs4d5VZYwIifE+bdgwQKOvVm3bh0LFtHwUmNp/ylPzbO42rumT1l41+r1K7J6nYg+1/G1Qnqq2KEiQ/myYqMICrScML7UkB+lRBulXLKmMuWCuoa5I0axDA5Q5aCWORQNDQSjIHv+85+RrxyLO3f6qf4iKIizogUzPpvsMgtjwBDLCeSUABBcbIejta0h1qycHZs2ro6zZy/E/n2n4+ZNFK+S2kv4imNfKjOespTDCq0BaEbGk72aUkFS9upWupSW8nwxwENwi0ynCiDsPYFktVi4YFY8//z2WLd2dfCYrkdhirUhs52UqSrPVbuVVHmFpKAoK1HPKHyljfU969W9wCrgUjquFc5XrUhtP3ul5ylStvfo+8pe7jIOKM/LdS+hjWJBaWytDSPSqJQ6pL7gs0Cd6rqU3Dfvq02fUoFR5KK6n3k2o/Dsv6vcjASWDUfxPACaAqyBIWrG/bo3X/kftWQJ0qiBMiegm7mhPIOTs7ds6IODUwekb4LvnYaLOqYUgUs3i/2Dll+q0EWvpUYWJCKnoarqPSv6OZnIeAir2U1W1ExycvamxwLwrJNeGZsNUiDM1YSJApPVlKkVxj45i7KUuYG5zMKxkL4VMKfRJz/QlPfRldbuq9XAggWCg54N2JyJg4NZYytwpTkTKu2ECzmqES7OSaVkTwxNSVkL0aL0snDG0p9LF14hYlqkJRosl0kJwNK5l6iIHWvJILHglOERFwvHxsjMJQtsOQGjwAeDoK9VpdHVoijRErJspugVTD0IHIgVpG1gDTlAWZI29me67zbXG7f3BCR4GHEBmYRAEfYeIrFPJsCgA5qbU0YnRku9BDg4kWjABOfI0aMsTHgsUwrnYpMFpzXyBAnUA4Kic8uWR2P58hUe+NzAmZ1ICj/cuTP27dsXd+/2yUwni+VCPy8ZGRgdzAFDYjKrewbZB7GcSoLR48n+zsIVL0VVUgpoDI0YCXwmyBxOnTrJRAqyB2xVrB2wfOglJNPqviiwkUhE8awxBLurq4t9lGA7ATLRKIbFFQ4DuN85uE0CLbTR4WwM45IDBw/SIESFlVkKG0ilhbZsuSX7lAsn1vW4i85GGr7AgW7R4kVx/5rVLArl/InhwzID4l4wWy+wQWwn+4RbWgvQBOuFhgruN2BSDFktCnp8NoMffD4uLHnAGcwiWujnx35hOu06qdaTsSRODA1nqfGz18WFC5fjN6+8FgcOHuH9wAQktFhY8OCi8y/RzDyYEv+sHlQU9Tq5QsGE2XGQeV+4dD5uXL/CP3fPni0G2KeCigIlPtrPQBshrx2IY8dPxJVPPy2AFi1+J6bu/80DDuFq7pzpPMyfeHIbE2s4LXd0tEZzCxyyXYgA3LFSAmZWAAqwPvBVgAJ4vkhk8AwhyUGfLop1xVn1w2BUASRQGnUCaZncifFb8kolZBkz8T0y6xGIpzyudJVUMSxenQkGUW6pS3SvFOcoubIp0qQ4nBI6ZYIF5KszP1Posm+/2s7A487eBlxPOWfX75lqDKYZHstCkVzF5wA/0z+AmXIaQo+Y19LcKnCYEnoBdor1kqvduH4rDhw4FKdO9RYGIdnnjtECMjaSvBb/B3gAqf/2Z56OefPmRUdHW7RzfFB9DA0PUg6L4p9O2i4imSA2SJpeSnY1woSrId01PWBce6d8Fr29F+PgwaNx8+ZNJlkap6DEmed/qsPI6mo8AEG0qGOsO3fhIgtWtQ5o6eJauqZPjS9/+Qvxgx98l3J9IIcsOpnHSXFEI6HxiTh16hSZznf/vIujI9Tj5NqipBG8DSswQ0V94GVF5gU4CBhBjJ/56ldfiiWLF3FGJ+d0UiY5FINDMj0DGKB7hRez2/QUzVslY+f4lIW901rVPe59lJkIci4YSEXs338ofvKTn8WevR/HEAq8f0+dWclx8jOJQYpYuHBezJ07uxhVxaLTijWxIjJ40q/yTXFO4Qw6d/5SnD7dG4NDNvabhNh8Xhz03sovT/qZrFkMM/l7sJ+bwGhPjMXatWviZUucsb7gXPv6a7+Lmzevc73KqRrFJsYCpRy4RraNoHpTM2dpP/zww3Sx5Zg4gGsYE2WfAZ6AVlYIKHJ3ZUrPzQjn9+NZFaSE90jpLSJgGy9YOvgDUEePtxyw8bhlfCNXBPZAF47+WYIoFuR8cBQDkJTjHEQOzHKoHsBPPcHH/R8fpMz24sVPDLxMCMhvwlqELwLOkCnsgUYLEsciYczMBMajDce06W2x5ZHVMXdOVxw+fCyOHbkYt9HPWWshcaV9TU9hF1O42xW/FiuWWHii4OT612i+jCUiQaxiMdOpFiTJu9P8CbdlXjfaTrbTuTrIYAOkxv4SwYR7J68C5Dlo31Bfp4BnrV/VJDo3Ge4SZ793DRpwIeeZYJzPH7X7lUZCn1105n7R+ZnrqSgmP2dkk1N6n2klOCXPAwP9ufldS33G9ikvKQ2CrA5U8Zj2ZpYMl/6V2QDA/ApneN+dPuXPdOLmTxfEFHI4kAGZF/xfBHsrgGrxFvsAAAAASUVORK5CYII=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159" y="3426659"/>
            <a:ext cx="8467306" cy="47269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intro-image-right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XmUXuldH/jvc9+3VkktqTdJ3epu9SKpF7e73V7xjo1tYgiQkORkJjOZzIQkMwZnGQgMmJzYgDFgIAlbQhLWcGZCfHAICSeBhLA5EAgBnBDALIHYeAFv3W0tVW+99945912kUrV6k6pK9VZ9bnepSlV3eZ7Pc//o1le/31PaN76xzVMcT/nDp7rQzwgQIECAAAECBAgQIECAAAECBDZFoJQyvk9bdf9mWCVV26YdtvnY4lx+7IYX5x2nH8zvLt6e4dxa0nTnl5S2dL+maZvR5VV3ccZfJ92f+oz/5Kct1eSrTRmumxAgQIAAAQIECBAgcA0FigD4Gup7NAECBAgQIECAAAECBAgQIEDgGQhM4t/xmaXkbL/Kcr2Ss80N+dHj9+ab73tJ/tO+G9OuLSa9M0kz/4QAeBQJXzYALmlLEQA/g3VwCgECBAgQIECAAIFZEBAAz8IqGSMBAgQIECBAgAABAgQIECCwZwXatknVlq6g98KxWlU5Xw7kXx19ON90zwvyG0s3ZrVXpV/WUlfDpO2NqoVLuorfkjTTqt+NFcDjm3a31wVuz75iJk6AAAECBAgQILDLBJ4QAPuP/V22wqZDgAABAgQIECBAgAABAgQIzLZA26YM+0lvkLYLc0vJud5CfvjW5+btJ1+Z32pPp17+WFJWUqXKfJ0Mer1x8NsFwd3RTFo9p0pb1reAvqS2eLadjJ4AAQIECBAgQIAAgZHAJQHw6H8FNvyNz9H/BkiFvS4ECBAgQIAAAQIECBAgQIAAgWsiUOqFpNvDt6yl6c3n3NwwP3vogXzdvY/kVxfvzqf63b7Akz+8qbpq4ekf8Eyqf0f5bxf6jvcFdhAgQIAAAQIECBAgsLsFnhAAdy1/mu4vk7aX/i9B93sHAQIECBAgQIAAAQIECBAgQIDANguUNqulZHGwkKbXy7+9+bZ83ekX5z3X3ZKmOZymP7jwl/dLKbmwm2/3hzyTwHccAHe/7ULhyxz+3GebF9XjCBAgQIAAAQIECGydwGUD4O6/+Tf+fVAB8NYtgjsTIECAAAECBAgQIECAAAECBJ4ocPFPaOoynzbz+fFbj+frT7w27124OWfmFtN0f4IzNxjv8duWVKOAd9QoevLr+K5PGgC300C4e5YU2FtIgAABAgQIECBAYDcIXDYAvtzEBMC7YbnNgQABAgQIECBAgAABAgQIENjpAmVUuZu01VrS9kdhbp0qP3bkZN5672vzq/tvzbBt01ZdW+hqFPxmVODbpirja8cB8MXjQgvoyc8v/EQAvNNfB+MjQIAAAQIECBAg8KwFSvPGN1761zsnewDb+/dZW7qAAAECBAgQIECAAAECBAgQILAJAl0b5yZ1tZbSLKdte/nZmx/Il9333Lx33z1pUqWp6tFzxjXCVZp2/HW3/2+XB6vl3YRlcAsCBAgQIECAAAECMyrwxAC4+5+Hbg/g6f9FzOjEDJsAAQIECBAgQIAAAQIECBAgMJMCpc6wqtNkIYPeXH7h4Il89cmX5D033D7a8zdlJb3pnr6jP8Epadpx5NtVDzcb9/WaSQSDJkCAAAECBAgQIEDgSgUuGwBf6c1cR4AAAQIECBAgQIAAAQIECBAgcKUCF/f87Vo/n5vv5TeXjuRrTrwy/+7m01npLaUtVerFQaq1tXR1wpO/wp8LeXC33+80AN7YB/pKh+U6AgQIECBAgAABAgRmSkAAPFPLZbAECBAgQIAAAQIECBAgQIDAbhRoSxfn1t3Gv6PpDaqF/Jfl2/IlD740v3Dopqz2D6d0Py79pJ9Ua01KudjoWQC8G98KcyJAgAABAgQIECBwZQIC4CtzcxUBAgQIECBAgAABAgQIECBAYFMEuq24qq6Fc9NV7+5LyiC/vvRA3vTwA/m5w6dHe/6WyXZdbarR3l2jIt/Spr3QAvrChsBdDfBkXF1APK0q1hd6UxbLTQgQIECAAAECBAjMgIAAeAYWyRAJECBAgAABAgQIECBAgACB3SZwsd1zKWtJs5as7cu55bm8b/8d+bJTL8pP3HTbaM/f/fUgK/1R7jtp+VzGvxkFwOOK4eZiMfC6AHgaBHdnjM9zECBAgAABAgQIECCw+wUEwLt/jc2QAAECBAgQIECAAAECBAgQ2FEC7Si8HSe64416S3UmbX1D3nfdsbz15MP5V4cfytm55SzUVaoyyKDfZtwmelLJO7m2+153NF0F8YVjGvx2tcPj4+JXOwrCYAgQIECAAAECBAgQ2AIBAfAWoLolAQIECBAgQIAAAQIECBAgQODyAuPwd5T/Tto3d+eVZi4fPDCfd5x4Sf7RbQ9nUA6O2zeXuVRNSek1F5o5j+77jALgdtxaOiXNJCi2KgQIECBAgAABAgQI7H4BAfDuX2MzJECAAAECBAgQIECAAAECBHaQQBlFueP9e0uTtFWbT8wfy5vufyg/fuML8ujiwaRpJrXBXVjctXvuqnovto2eTmccIm88LlYDV5MvG1sA76A3wFAIECBAgAABAgQIbK2AAHhrfd2dAAECBAgQIECAAAECBAgQIHCJwCjLTZu1uTpzTT8fnT+QL7r30/LP77wva83RzK+WDLrkdn1oO0qKnxgAPx2tAPjphPycAAECBAgQIECAwO4TEADvvjU1IwIECBAgQIAAAQIECBAgQGDHCYz3+u2OUa7btjm7WHKuOZZ/cPfd+ZbbX52PLR9Ihr3M1XXq0fbA4/PH9cL1eEbrt/p9BnMUAD8DJKcQIECAAAECBAgQ2GUCAuBdtqCmQ4AAAQIECBAgQIAAAQIECOw8gdJW4wre7lOalKbNR5cO5Htvezj/8Pin5Xf3H8lC3cW8bepuv95Jy+euUfTo30kY/GwD4J0nYUQECBAgQIAAAQIECGy1gAB4q4XdnwABAgQIECBAgAABAgQIENijAl0Zb5f4Vhnt+9ttxFuGaXp1VnNDvuPO5+db73wo/2P5+lRtf7LX75SqGVX9Nk3X+rm7TTX+wYYK4GmF73rgC/v9Xiw63qP+pk2AAAECBAgQIEBgbwoIgPfmups1AQIECBAgQIAAAQIECBAgsG0CvbSp0lRda+c653tL+aGbPi1vvf/BfKIcS9M/m2F1IO2FTX+bUQVw23YB8GSQo77RpSsFvmTUTxsAT89+lq2jt43GgwgQIECAAAECBAgQ2HQBAfCmk7ohAQIECBAgQIAAAQIECBAgQKAT6FLXcRVwGZakGub9B27Mz113R9566o/ltw51XaF76Q2XJxW+XdrbVfqOA+Du6CqA26519DT37VpJrzsEwN40AgQIECBAgAABAgQ2CgiAvRMECBAgQIAAAQIECBAgQIAAgU0UuJDVTkLcrgX0oDfMsCzl3Uefk2858fz8yqFbU/f6KXVJW0pKeknT1QBP+zZPS3/HMXK3b7AK4E1cJLciQIAAAQIECBAgsIsFBMC7eHFNjQABAgQIECBAgAABAgQIELgWAuNmznVVp0kvc4P5nJlv8pNHnpOvOvGy/NLRY0k9jnq7cLir8O2+LqP2zhfi43Hsq3XztVhAzyRAgAABAgQIECAw0wIC4JlePoMnQIAAAQIECBAgQIAAAQIEdpxAadKUJoNqLvN1m6Zq84uHj+fNd74+7z16f5pelTTnnxAAtxeLfidTmraQ3nEzNCACBAgQIECAAAECBHawgAB4By+OoREgQIAAAQIECBAgQIAAAQKzI3Axrm1TV21KW6VZuy7vOXokf+7kq/PowTuy0h9kYbCUlfku7W1TyqQCuC3jvX4dBAgQIECAAAECBAgQuEoBAfBVArqcAAECBAgQIECAAAECBAgQINC1bh702vSbpGpLynAua/Mr+blDJ/PX7n1h3rvvkWTxbJKFpG6TamxWyjj47do/C4C9RwQIECBAgAABAgQIbIaAAHgzFN2DAAECBAgQIECAAAECBAgQ2LMCXXjbVMlqr858U6W3Np+z+z6W31i4K++48w35dzfem8f7/aQ3KvrtNvu9sNXvuAK4mQTAT+gBvWdNTZwAAQIECBAgQIAAgSsXEABfuZ0rCRAgQIAAAQIECBAgQIAAgT0v0O3xO0xKnV7dT5N+0jT5/aVjeetdL80P3353VsvRDKq1S6UmFcDTb5amTfePgwABAgQIECBAgAABAlcrIAC+WkHXEyBAgAABAgQIECBAgAABAntQ4OKOv6XtJU0vTW+QUq/lo/2lfPkDn5t/ceShnJlfHlX3rvSGG4wmYW+37++0KlgAvAffI1MmQIAAAQIECBAgsPkCAuDNN3VHAgQIECBAgAABAgQIECBAYFcLdC2cu317qzSlpHR7+A4Xcn7xk/lkuSXfdPIF+c47PyPnyloWhgey1l9N3QW9lztGAfC0JbQK4F392pgcAQIECBAgQIAAgW0SEABvE7THECBAgAABAgQIECBAgAABArtFoE1b6lT1vrSlyfn5xzI3OJRPVdfl6+98ID9w6jX5SH85zTT0LfU45B0dTxYE7xYb8yBAgAABAgQIECBA4FoLCICv9Qp4PgECBAgQIECAAAECBAgQIDBDAm1K6lEFcNPOp2r6Sb2WD+9fyg8d//R82/H783sH92dQL19a2XshDG4uP1fFvzP0DhgqAQIECBAgQIAAgZ0tIADe2etjdAQIECBAgAABAgQIECBAgMAOE2i79s/lfJcBp2335/H+4fzALffmm+9+Sf5g4fYMlh9NBkuTYt/pXr+T4LdsCIAFvztsdQ2HAAECBAgQIECAwOwLCIBnfw3NgAABAgQIECBAgAABAgQIENhGgS4AXp07m6XVYR5buDE/f+RkvuDYH8snD92Ulfm5VG2d4fpWz6Xr/FxffoQC4G1cOY8iQIAAAQIECBAgsDcEBMB7Y53NkgABAgQIECBAgAABAgQIENgsgbZNGc7lE4tVfuyG+/NX7n11zuy/IW0X9JZeStpJ/FtdfOI0AB6dtP6YntMlwdLgzVoi9yFAgAABAgQIECCwlwUEwHt59c2dAAECBAgQIECAAAECBAgQePYCbbI23Jcfuev2fM2Jl+W919+WDCdBblkX+q6/cztp/dxu+Pn0910/aQHws18LVxAgQIAAAQIECBAg8AQBAbCXggABAgQIECBAgAABAgQIECDwLATq0ssv7L8/X336JfmpI0czyOGUsjKq+20z6vf8xLs9SQBcTQLgrq30tG74WQzFqQQIECBAgAABAgQIEBAAewcIECBAgAABAgQIECBAgAABAs9WoG2bcbhbVfn4/FL+9wc/Pz9+9PYM2yPptefSlvEev015qgC4ZNwn+uIhAH62K+F8AgQIECBAgAABAgSeTkAF8NMJ+TkBAgQIECBAgAABAgQIECCwpwW68LfOQoalyoeWDuYrnvui/Oihh7Pam09beiObpr1c3e+k7fPojCdpDb2nZU2eAAECBAgQIECAAIGtEBAAb4WqexIgQIAAAQIECBAgQIAAAQK7RqALgAelnw8sHsrX3vuK/OCxkxlk/yjUHbd8LmlLuUzj52kAPD7HQYAAAQIECBAgQIAAge0QEABvh7JnECBAgAABAgQIECBAgAABAjMr0JYqH6luzTeePpnvP/bKfHz+UHo5M9rrt91Q2dudO97Ld/oh+J3ZhTdwAgQIECBAgAABAjMqIACe0YUzbAIECBAgQIAAAQIECBAgQGBrBboItzs+1V/IN514db79jhfmE/OHRt2cS7PS1f1eaO3cbe07Pr9r9SwA3tqVcXcCBAgQIECAAAECBJ5KQADs/SBAgAABAgQIECBAgAABAgQIbBRo+xlmMY81/Xz33SfzzlOvz6O9hVHFb9fYuZR29Pni3r7TuFjFr5eJAAECBAgQIECAAIFrKyAAvrb+nk6AAAECBAgQIECAAAECBAjsQIHSLGfQX8n3HXtJ3nbikXxk/w1J1Rvv95ukGW3ru25v31YAvAOX0ZAIECBAgAABAgQI7EkBAfCeXHaTJkCAAAECBAgQIECAAAECBJ5UoJSs9Q/kXUfvzxc98NKs5PoMyjTgHV/VlK4P9Lo7XPrjdT/oWkKPrgBOgAABAgQIECBAgACBbREQAG8Ls4cQIECAAAECBAgQIECAAAECsyDQpmTQ6+cnbzidt598ZX7uhpvSH1ap22mQO678bbr0VwA8C0tqjAQIECBAgAABAgT2nIAAeM8tuQkTIECAAAECBAgQIECAAAEClwq0Ke1q0lyXM/Pz+aWDt+Ub7vhT+Q83z+fxpZLl88lKNS3xrcbtn7MuEB7drPv5k5YBAydAgAABAgQIECBAgMC2CQiAt43agwgQIECAAAECBAgQIECAAIGdKdDV/a6mzVx+/cDBfPPtn5d/fsvpPDZfpamSquve3HS/jPf8FQDvzFU0KgIECBAgQIAAAQIExgICYG8CAQIECBAgQIAAAQIECBAgsMcFSspwOb99cC1fe/INefexh/P4/EK30W+6rX/bLvetNxKpAN7jL43pEyBAgAABAgQIENixAgLgHbs0BkaAAAECBAgQIECAAAECBAhshUAX6JauXXP3b1vSlpKPVDflG089L999x8uyUvXSb5Lzc+PwdxQCdwXA64/1+/9239f9eSuWyj0JECBAgAABAgQIELgCAQHwFaC5hAABAgQIECBAgAABAgQIEJhdgaa0aaompR0mq9fno/NV3nHqRfmue16cQX00w/lPJE1/3PK5+7fpguIN8xUAz+4LYOQECBAgQIAAAQIEdrmAAHiXL7DpESBAgAABAgQIECBAgAABAhsFuj1/B0ndy4fnF/MDJx7Jt9/5urx/8bqk6aXKMHW1oefzEyqAu0R4mgqXSZ9o0gQIECBAgAABAgQIELj2AgLga78GRkCAAAECBAgQIECAAAECBAhsq0CbYW+YrN2QH7r1eN5y/0vze4sPptcMM5yrk7kkg67sd10I/IQAeMM32o17Am/rhDyMAAECBAgQIECAAAECFwQEwF4GAgQIECBAgAABAgQIECBAYNcLdB2b21HF7jiobdp+3nPknrzt5Kvy8wePZ6W/lrRLqYZzaeaGSdceen3bZxXAu/4dMUECBAgQIECAAAECu0VAALxbVtI8CBAgQIAAAQIECBAgQIAAgScVKOkqeoepc33qUvKzN9yWr7j3xfn1Qw9ktT2busylWb/Rb2m1dfY+ESBAgAABAgQIECAwkwIC4JlcNoMmQIAAAQIECBAgQIAAAQIEnrlAm1RnU1aOZGWxze9edzhvOvXa/IcjR9Pm+jRNSZUmTbuxzPeZP8GZBAgQIECAAAECBAgQ2CkCAuCdshLGQYAAAQIECBAgQIAAAQIECGyZQFkraXu9/PrhG/IVJ1+Unzj4kqzOJW1VpZ7rJWvdfr9dz+f1fZ+3bDhuTIAAAQIECBAgQIAAgS0TEABvGa0bEyBAgAABAgQIECBAgAABAtdKoLQlbbfxb9f6OSUpw3xk6VC++raX5XvufCQr8wupBotp+lVS1clQ9e+1WivPJUCAAAECBAgQIEBgcwUEwJvr6W4ECBAgQIAAAQIECBAgQIDADhAodS91r0pbnU9/uJwzvQP5+rvvy7fd9Yo8uryc1L3JHr9dONwmzSQAVgC8A1bPEAgQIECAAAECBAgQuBoBAfDV6LmWAAECBAgQIECAAAECBAgQ2JECpctz235WFz+VlbKY77vp5fmGky/OJxcO5dx81+55YVwZPA18p/v/CoB35HoaFAECBAgQIECAAAECz1xAAPzMrZxJgAABAgQIECBAgAABAgQIzIjAKACukpVqIf/yxpP58ns/K+/fvy+pzmfYXJ+2Go5m0hX/dkc7ahVtC+AZWV7DJECAAAECBAgQIEDgKQQEwF4PAgQIECBAgAABAgQIECBAYBcIlNRVm34zqeptkuFcmx+//u581ak/kV87cDhnFwfpDfanl5UMer1RBbAAeBcsvSkQIECAAAECBAgQIHCJgADYC0GAAAECBAgQIECAAAECBAjMuEBJqceBb7/uJ6tLOb/vo/nPh+7MW+9+Q/7DoQezOjdIm3qy7++4+/Po0PJ5xtfe8AkQIECAAAECBAgQ2CggAPZOECBAgAABAgQIECBAgAABAjMtUFfj4ffqudS9OlXW8htLN+f/OfGa/PiJ+9JfW8q5uS7pbS8GvgLgmV5zgydAgAABAgQIECBA4MkFBMDeDgIECBAgQIAAAQIECBAgQGCmBUpXztv2Muw16dX9fGL+UL7w1Mvy7jtPZq1aytLZ/VmZX0s77fe8brbVdA/gSefomYYweAIECBAgQIAAAQIECHQNj5o3vlGzI68CAQIECBAgQIAAAQIECBAgMLsCbUlZ3Z9m8RN5tHc03/Hgy/P1R+7PmeUqqfcleTwZ7l/X93l2p2rkBAgQIECAAAECBAgQeDoBAfDTCfk5AQIECBAgQIAAAQIECBAgsKMF2rbOWv98zrQ35h/f8bz8ndtflT9aXkpb1pX1lt5oDl3FbzNt/9x99tfid/TaGhwBAgQIECBAgAABAs9eQAD87M1cQYAAAQIECBAgQIAAAQIECOwIgXaU3zZtk48v1/mJG16Sb7j7tXnvoZKsTSp+20nCW3pdo+h0XaAvCYCn8xAE74gVNQgCBAgQIECAAAECBK5eQAB89YbuQIAAAQIECBAgQIAAAQIECFwDgS7+bZsmg1Ll39x8Mm8/9Zn59UNHUg3rnOv1LinurdrqwggFwNdgsTySAAECBAgQIECAAIFtExAAbxu1BxEgQIAAAQIECBAgQIAAAQKbKtB1eK56+fjydXnB/Z+XDxy9Of21Q5mrh1ntl0l18Li0VwC8qfJuRoAAAQIECBAgQIDADhYQAO/gxTE0AgQIECBAgAABAgQIECBA4PICZbicem4lv7Z4fb7k/s/IT9/0QNaqfkr3T2lGbaFTmqSdbvjb3WfUBBopAQIECBAgQIAAAQIEdrWAAHhXL6/JESBAgAABAgQIECBAgACB3Sgwav6c3zl4ff7eHZ+R773lOTlXLayb6GhnYAHwblx6cyJAgAABAgQIECBA4GkFBMBPS+QEAgQIECBAgAABAgQIECBAYCcJdPHux3sH8h33PJLvOP7afLJ/MGvV+aSM2z1n3Px58nk68ot7AO+kuRgLAQIECBAgQIAAAQIENltAALzZou5HgAABAgQIECBAgAABAgQIbJFAV/dbcr7fy/fd+mDeeeL1+dDCzRksrSRrG1s7dyHwNBDW+nmLFsRtCRAgQIAAAQIECBDYgQIC4B24KIZEgAABAgQIECBAgAABAgQIXCpQ6q6C92weW7o+P33zsfyle/9sPtFfTluV0Ta/zTTrHV3W/aYLfaefaRIgQIAAAQIECBAgQGDvCAiA985amykBAgQIECBAgAABAgQIEJhZgdKWnF18PO89fGe+8P7/Lb82fzhtVV1o+1y3Xcvn9UcXGAuAZ3bBDZwAAQIECBAgQIAAgSsWEABfMZ0LCRAgQIAAAQIECBAgQIAAge0QaLtwty35r4eO5UtOvTq/cMMDOdfrjR892ff38gFwd8J079+NAfF2jNwzCBAgQIAAAQIECBAgsP0CAuDtN/dEAgQIECBAgAABAgQIECBA4EkFxi2dq7ZN25Z0u/42afKBpZvzzgffkO8+ejylnctaszy+w2UD4Omev+v3/hUAe+kIECBAgAABAgQIENgbAgLgvbHOZkmAAAECBAgQIECAAAECBGZMoKQM2zTtgTy+eDZff8dr8i13vTCD3rEM5z+eXjM32ud3uvXvE+Lddlr5O522AHjGXgDDJUCAAAECBAgQIEDgCgUEwFcI5zICBAgQIECAAAECBAgQIEBgKwWqlKzkU9Vcvu/ES/Pld74i55ZvTn+tl2FvNUmdrr63C4CnH5eMRgC8lYvj3gQIECBAgAABAgQI7GABAfAOXhxDI0CAAAECBAgQIECAAAECe0egi3G7SHd8lAxzvtqfH7nlzrz53tfkk73TqUqdQW84ag9dZZi2dA2iR9sDp52WAk9vIADeO6+OmRIgQIAAAQIECBAgcImAANgLQYAAAQIECBAgQIAAAQIECFxjgXa0l29dSnpdmps25+ZX8vPXPZyvvP+Nee/+Y1mpziXNYpIqWWhSBvWo9Hd0endsDICnM3qy71/jGXs8AQIECBAgQIAAAQIEtkpAALxVsu5LgAABAgQIECBAgAABAgQIPAOBdrSTbxfkrlUlvSYZVsmvL92TNz/vRfn5656btl1M2zs3vld3YumS3w23tsXvM7B2CgECBAgQIECAAAECe0FAALwXVtkcCRAgQIAAAQIECBAgQIDADhboAuAu0V3rNek3/Xx4YX++8u7PyruP35nH+jcmGSTVk5TyTr+98fMlOwN3ZcIX20vvYApDI0CAAAECBAgQIECAwFULCICvmtANCBAgQIAAAQIECBAgQIAAgWcvMG71PD2aqk1pS861R/OO03fl22/7zDy2sJy0dVKtJaXb6Lc7+9LrLtzgKQPg7qzq2Q/RFQQIECBAgAABAgQIEJhBAQHwDC6aIRMgQIAAAQIECBAgQIAAgdkVKKOWz2nGFbntKJdtUtomw2Z/vuu2h/P1p16aD8/fkrqsjqqCR0c1reC9kgBYBfDsvi9GToAAAQIECBAgQIDAsxUQAD9bMecTIECAAAECBAgQIECAAAECVylQUroAuPuohml6derBvvzkDafy5ue/PL+778bU9fL4GWXd5r5P6OLcrCsiVuF7lYvicgIECBAgQIAAAQIEdomAAHiXLKRpECBAgAABAgQIECBAgACB2RHojSp+R62dm0Gaai4/ffj+fNm9n5n/duBIVnvDNFlY1yB62t+5JGW8X/D4EADPzpobKQECBAgQIECAAAEC2yUgAN4uac8hQIAAAQIECBAgQIAAAQIEJgJdKW+Tun8uVdmf/3jgSN5222fmp269I4O5+WR4MCVnR0HvtOi3aS/uFzwKfkfHuupMGhNGAAAgAElEQVRge/x6uwgQIECAAAECBAgQIDASEAB7EQgQIECAAAECBAgQIECAAIEtFxgFuV1eW5K2dMFunZRB3t+/I994z/PyA7e+Jo8vnkmdg5OxDMcBcNtdUtKsz38vBL/TamB7/G75AnoAAQIECBAgQIAAAQIzIyAAnpmlMlACBAgQIECAAAECBAgQIDCbAqPwt8tqJwW7TT9ZreYyyDDffuI1+Ue3vy4f3NdLk2ZS89uMK38n+/+2o/S3C4EvSYFnE8OoCRAgQIAAAQIECBAgsMUCAuAtBnZ7AgQIECBAgAABAgQIECBAYCzQlqTqwtwmeXxpMT98w735sgc/Ox/r9VOXpVRVNaFqJuFvlxhXGQfAmQTA06bQVAkQIECAAAECBAgQIEDgcgICYO8FAQIECBAgQIAAAQIECBAgsKUCXfDbHV34u5YmZ+aq/NLBB/K/Pvw5+cN9B8bVwXUvVSkpZbw/8LT6t7vuYgA8DoQdBAgQIECAAAECBAgQIPDkAgJgbwcBAgQIECBAgAABAgQIECCwLQJlpc1gvsnP3riQt5z+P/JL+0+llCbDuWFKqnHb59Gxrl/0upGNW0CrAN6WxfIQAgQIECBAgAABAgRmVkAAPLNLZ+AECBAgQIAAAQIECBAgQGB2BEo9n6a/kj+YuzFvuff1+WfH7s2gNzeeQJfpTrb3rcq0wrf7hr1/Z2eFjZQAAQIECBAgQIAAgZ0iIADeKSthHAQIECBAgAABAgQIECBAYBcLlKzlk/OH8i13vT7fcOq5OVfPXzrbSQD8xG+q+N3Fr4WpESBAgAABAgQIECCwBQIC4C1AdUsCBAgQIECAAAECBAgQIEDgokDbtjlf7cu7jj2Sr3jOa/PR3nUZlpVLuzlfNgCmSIAAAQIECBAgQIAAAQLPVkAA/GzFnE+AAAECBAgQIECAAAECBAg8c4G2zaA/l39z/f35yw+9Jo+Wo+lVKznftX9eX9wrAH7mps4kQIAAAQIECBAgQIDAUwgIgL0eBAgQIECAAAECBAgQIECAwKYL1FWbarg/Ze1sfvKmW/N/vegL8vtVP4NeSbqPjYGvAHjT18ANCRAgQIAAAQIECBDYmwIC4L257mZNgAABAgQIECBAgAABAgS2VKBt+0lZyW8u35qvuv/1+dc33peVJMPSpukqfzdu7SsA3tL1cHMCBAgQIECAAAECBPaOgAB476y1mRIgQIAAAQIECBAgQIAAgW0SaLPWVvnDxaW84zmvyj+98aV5dK6fUrepRiMoaUtGQXD3efSd9omZ8PrBNm2zTWP3GAIECBAgQIAAAQIECMy2gAB4ttfP6AkQIECAAAECBAgQIECAwI4QaEsZhbjjo8mgbfLdp16cL7/lFVndd11W+otJncxPcty6JPU4DR4dAuAdsYwGQYAAAQIECBAgQIDALhAQAO+CRTQFAgQIECBAgAABAgQIECBwLQW6Kt7S9FNSZ5jr0pZBfuzmu/Kme1+TD+4/lrmmn7VePar47TXjSt9RG+hc3Ap4Y0fojfNRAXwtV9izCRAgQIAAAQIECBCYJQEB8CytlrESIECAAAECBAgQIECAAIEdKlC6RLcZ5MzyXN639ML8+efcl988eDxNbympl1OVwVWNXAB8VXwuJkCAAAECBAgQIEBgDwkIgPfQYpsqAQIECBAgQIAAAQIECBDYPIGu3/PFut3S9tJUa/nNA7fmLSdekx+59VQWh4MMe4sZ9Ccb/m7ew92JAAECBAgQIECAAAECBJ5EQADs1SBAgAABAgQIECBAgAABAgSepUCbtrQpqcY9nNs2pV3Oh5fn8tY7Xpzvvev5GfS6vtBt5gcHM+yfS9supLvCQYAAAQIECBAgQIAAAQJbKyAA3lpfdydAgAABAgQIECBAgAABArtMoB0Fu13wW6eXXl2llGHO9Q7m+255Xr7y3pfmE0uLSdNNe5iqXUrKStIuXNj3d5eBmA4BAgQIECBAgAABAgR2lIAAeEcth8EQIECAAAECBAgQIECAAIHZEChNlbospC1n0mSQH7754XzlfW/M/1i8JYO5YVIPu9LglFKNPifV6FcHAQIECBAgQIAAAQIECGytgAB4a33dnQABAgQIECBAgAABAgQI7CqBdtLFuWpKmq6tc1nNf7zpjvzf9784711+QVb7/aRaHQfA7frItwuCHQQIECBAgAABAgQIECCw1QIC4K0Wdn8CBAgQIECAAAECBAgQILBbBMq4lndU2Zthzlf9vH/h+rz5oTfkp264L712kNX+gfSGdZq22VDxKwDeLa+BeRAgQIAAAQIECBAgsLMFBMA7e32MjgABAgQIECBAgAABAgQIXFOBacXvxkGUtsrHqsP5Ww+8If/fsftyZm5cGtyMqn67j0mp8IULBcDXdCE9nAABAgQIECBAgACBPSMgAN4zS22iBAgQIECAAAECBAgQIEDg2QtsDICnTZ3XspTvP/H8fONdL88H+ocz6A9HVb+XP7oweGMg/OzH4goCBAgQIECAAAECBAgQeHoBAfDTGzmDAAECBAgQIECAAAECBAjsWYGNAXBTkmHp5cdueihvue9Fef/88Zzt99O0axuMVPzu2ZfGxAkQIECAAAECBAgQuKYCAuBryu/hBAgQIECAAAECBAgQIEBgZwtcGgC3qUuVP1rYlz/7vD+d/7T/nrTVWupeL/W0NHg0HRW/O3tVjY4AAQIECBAgQIAAgd0sIADezatrbgQIECBAgAABAgQIECBA4IoFponuuHVzGW3ru5aPzN+Wz7r7hfmvJ16QtdJPqiYlJW0zPX9j5e/099O9ga94QC4kQIAAAQIECBAgQIAAgWcgIAB+BkhOIUCAAAECBAgQIECAAAECe0ugnSS+SUYlwCWlLvnQvn35tjtflXfecU+GvZvHJGWyt29TT4jWB8DrK4EFwHvrHTJbAgQIECBAgAABAgSulYAA+FrJey4BAgQIECBAgAABAgQIENipAqNy3y7QLUnbBbpVVttD+cEjD+QdJ1+e9x3aN/l+l/92P2/TthsD4CfbA7jZqbM2LgIECBAgQIAAAQIECOwKAQHwrlhGkyBAgAABAgQIECBAgAABApsl0KYtbZrSpNcmTVOlLr385KG787dPvTG/dP3xlAwzrMYtn6tJBXDTToPdSUVwJgHwpZ2kkwiAN2ul3IcAAQIECBAgQIAAAQKXExAAey8IECBAgAABAgQIECBAgACBdQLj8Lep6pS2i3pLPt6/OV9wz5/Lv7/j+gx6i6nqkqZ0Fb/Tts7lYivoaeA7ueMkJx51kt7wI+oECBAgQIAAAQIECBAgsAUCAuAtQHVLAgQIECBAgAABAgQIECAw0wKTFtBl0OaT89flLc/53HzPLQ9lZaFJqdfSb5oMqypt27s4zVEr6EkmvG7yAuCZfhMMngABAgQIECBAgACBGRQQAM/gohkyAQIECBAgQIAAAQIECBDYGoGuRnfcwrkpycrwUL7znkfyNac+PZ/sz6e0ddq5QVKalEGVkt66hs6X3/NXALw1K+WuBAgQIECAAAECBAgQeDIBAbB3gwABAgQIECBAgAABAgQIEEhJt/dvk7btgt2S1fTzrmP35e13f37ed7hOaZr068WszffTH0xaQHetoi/YCYC9RgQIECBAgAABAgQIENgJAgLgnbAKxkCAAAECBAgQIECAAAECBK6RwKjety3j8Lday2o/WVzZn1/Zdzpvet6D+cXD96UdVQX3u7rgZNT2uYt9px/TgQuAr9ESeiwBAgQIECBAgAABAgQuERAAeyEIECBAgAABAgQIECBAgMAeFxhW41C3V85kmLl8YPFY3nbb6/PPj9+eMws3JNUgaboAuCRdl2gB8B5/Y0yfAAECBAgQIECAAIGdLCAA3smrY2wECBAgQIAAAQIECBAgQGBLBC7u9Tu9fVmby3DhbFaHR/N37nkw7zzxyjy+fCBpq6SsjYPf7uvRoQJ4S5bFTQkQIECAAAECBAgQILAJAgLgTUB0CwIECBAgQIAAAQIECBAgMFMCpWvlPGr+PK7q7Y62l0Gv5F23vDBfeurl+cTcdUmVDHrV6GfthfO7kwXAM7XeBkuAAAECBAgQIECAwJ4SEADvqeU2WQIECBAgQIAAAQIECBAg0GW+XYC7ljLsWj/3kqpktdfLLx+4PX/hoc/Jbx26LlWzMK76Le0oAG4uCYBH5cCTIHgqevk9gHkTIECAAAECBAgQIECAwPYKCIC319vTCBAgQIAAAQIECBAgQIDAtRdoeymrVTI/GAW5a71+/uu+43nrXa/Mj99yf4ZVlbbUk3F2FcIlTTva/HdSMdwFyN0x/Tw+x0GAAAECBAgQIECAAAEC115AAHzt18AICBAgQIAAAQIECBAgQIDANguUlHpfzi08nqWVXt6/fCRvv+u5+YHbXpu13nyG83VKs5YyCn3HwW4zzX/Hv5uM94l7CW/zRDyOAAECBAgQIECAAAECBDYICIC9EgQIECBAgAABAgQIECBAYA8KlLrKYOFT+VRzc37ojofzthOP5EMHjo/aPZem7mp+L1ERAO/Bl8SUCRAgQIAAAQIECBCYSQEB8Ewum0ETIECAAAECBAgQIECAAIGrFGgW86nF8/mZ60/nbaden1/dd1OGpZfSfVzm1k17aSB8lU93OQECBAgQIECAAAECBAhskYAAeItg3ZYAAQIECBAgQIAAAQIECOxcgTYlw/zqjcfyV2/5vPza8VvzWJkb7fNbld5l9/MVAO/c1TQyAgQIECBAgAABAgQIrBcQAHsfCBAgQIAAAQIECBAgQIDAHhPodu59bOlAPvuuV+VXbn9pzs8tpGpWktE+v1397/TjIsw4AL5kI+DJD6vJZxXCe+w1Ml0CBAgQIECAAAECBHaogAB4hy6MYREgQIAAAQIECBAgQIAAgc0UKG07ynW72t+z/YX8/bs+LW+//XV5bP9c0g5ShiXdP+PwtzumX49D38sHwOvPFwBv5nq5FwECBAgQIECAAAECBK5UQAB8pXKuI0CAAAECBAgQIECAAAECMyRQmmFSJWtZyI/e8LL8jYc/PX84v5DzvXEwnHo6mWlF7/T3XQC8vvJ3+nXXKnr9IQCeodfBUAkQIECAAAECBAgQ2MUCAuBdvLimRoAAAQIECBAgQIAAAQIEpgJttZpB1c8vL53MWx54fX7p8PGsVb0M2jbdP+Pjia2fx+Hv+gB4GvT2N+AKgL1tBAgQIECAAAECBAgQ2AkCAuCdsArGQIAAAQIECBAgQIAAAQIEtlqgDPLh+eP5yrtflnfd9nDOzs2n6po+N21KOy4AHkW40w7QF8YjAN7qpXF/AgQIECBAgAABAgQIbKaAAHgzNd2LAAECBAgQIECAAAECBAjsEIEuxx1X9o4T3TP9ku888ZK84+Rn5PGqyrBaSEmVXt2mapOhAHiHrJxhECBAgAABAgQIECBA4OoEBMBX5+dqAgQIECBAgAABAgQIECCw4wRKO27lPOwNk7bKoFnMu4/fk7ec+pz84dK+lOG+rCwMRuPutU3StOkuadr1rZ6n09r4PS2gd9yCGxABAgQIECBAgAABAgTWCQiAvQ4ECBAgQIAAAQIECBAgQGDXCbQZ9teSMkhv9XB+8qY78jee+6r82qHTaXM+82dvyGDh/KhGuKRJOw1+uzD4chnwJT4C4F33upgQAQIECBAgQIAAAQK7SkAAvKuW02QIECBAgAABAgQIECBAYG8LTFs+txn26qz16/z3uXvyd+98Uf7JsYeTMp/B3ErSLielqxKuU0pJ2wW/XfIrAN7br4/ZEyBAgAABAgQIECCwKwQEwLtiGU2CAAECBAgQIECAAAECBPa8QOl2/G1TNSVtqZJ2Lh9brvJdRx7Ot97xmnx4Xxf09jPXLGVtvqsO7ifNeH/g8fFMA+BpiXBvA/m0MnjPrwQAAgQIECBAgAABAgQIXFMBAfA15fdwAgQIECBAgAABAgQIECBwdQKj7X7Thb5NStumqqs0ZTFnlz+enzr0vHzhyT+TP9g/Pw6FU8Ytnqe5b1sl3befUeXv1Y3T1QQIECBAgAABAgQIECCwPQIC4O1x9hQCBAgQIECAAAECBAgQILA1ApPK3+7mXfVvU5qkDPPL19+dv3nvG/Kflk7nfL9NU9VJ2bDBbxcAd+d3x9Pu/bs1w3dXAgQIECBAgAABAgQIENhcAQHw5nq6GwECBAgQIECAAAECBAgQ2HaBtrQ5M1+yb1CnDHv57QMH87WnX5cfPfSifGJxXO7blq7t82VSXsHvtq+XBxIgQIAAAQIECBAgQGArBQTAW6nr3gQIECBAgAABAgQIECBAYJsEymApmf9YPtkeydeeeiT/+I7X5Ex/Pk01TNreeLvf9Vv+TsclAN6mFfIYAgQIECBAgAABAgQIbI+AAHh7nD2FAAECBAgQIECAAAECBAhsmUDbNhlWdUrdy7uOPpK33Pei/I99t6XtNvgt9SgAHh1dACzw3bJ1cGMCBAgQIECAAAECBAjsBAEB8E5YBWMgQIAAAQIECBAgQIAAAQJXIdAFwINqmPceuCdfet9n5GePHE5bH758ya8A+CqkXUqAAAECBAgQIECAAIGdLyAA3vlrZIQECBAgQIAAAQIECBAgQOApBZo2+Uj/xnzFc16Zdx95fga9ZFhVk2LfyR7AacblvxsC4Gry+1GLaAcBAgQIECBAgAABAgQIzLyAAHjml9AECBAgQIAAAQIECBAgQGAvCky7ObdtO9rr9513vSD/8Pjr8rF9c+mv7c+wvzJhGW/+26QWAO/FF8WcCRAgQIAAAQIECBDYcwIC4D235CZMgAABAgQIECBAgAABArtBYFSwW89lLfN597G7838+9Fl5bG55vO9vW5IyLum9WOHblfrq/7wb1t4cCBAgQIAAAQIECBAg8FQCAmDvBwECBAgQIECAAAECBAgQmEGBtWqY+bPX5b8duj5/6XmvyS9cf3ea0oW/1Xg2bZVx7e/kt6VN94+DAAECBAgQIECAAAECBHa3gAB4d6+v2REgQIAAAQIECBAgQIDALhIYFfZ282nbrDZL+eDiXN56+g151/GTWS1Lo7i3aqtxAfA0CN4w/1YQvIveCFMhQIAAAQIECBAgQIDAEwUEwN4KAgQIECBAgAABAgQIECCw4wXaUfJbl5Je245aPD9arss/OX5v3nHfy/KRhf1JPT+u+L0QAHenlZQuDe4yY8Hvjl9lAyRAgAABAgQIECBAgMBmCAiAN0PRPQgQIECAAAECBAgQIECAwJYJdOFvm6YkTSmZq9cybBfzL46czpc+/Mr8fu90UgZJu3ZxBKWkTffhIECAAAECBAgQIECAAIG9JiAA3msrbr4ECBAgQIAAAQIECBAgMDMCo6rdUeVu0lTN6PPCyuH84eLZfPoLvyDvu/FYmrKYNHVK3UW+F48uMB5/Y/LdSSXwzEzeQAkQIECAAAECBAgQIEDgigQEwFfE5iICBAgQIECAAAECBAgQILBdAl3s27VyrjLsJR/tL+bt935avvvYK7LSX0hb5lNWl1L6n+gaPV8Y1MUAuBp/Tznwdi2Y5xAgQIAAAQIECBAgQOCaCgiArym/hxMgQIAAAQIECBAgQIAAgcsL1FXSa7rctoxaQLeps1L25R8cf2G+5v6H8+jirSlri1lcGeb8wiClrS9WAHftorvblgtlwAJgLxoBAgQIECBAgAABAgT2iIAAeI8stGkSIECAAAECBAgQIECAwCwJlNRlLv1Bcn5pmF5bMne+5J8dvTVvu+9P5wNL+3JmYWnc3rmtRwFx1Ywrhbuj6/as4HeW1ttYCRAgQIAAAQIECBAgsHkCAuDNs3QnAgQIECBAgAABAgQIECCwSQIlqQ+mZC1N72yqZi2/tf+2/K3Tr8q7bzmZOlXaLE+eVY8+V6OS3/Exav/sIECAAAECBAgQIECAAIE9KSAA3pPLbtIECBAgQIAAAQIECBAgsLMFStp2blTRW6XOxxd7eeddL8933vaqPLrcS4Zd6Ds/mcKk1rdZlwBfMrnJHsCjmmB1wTt73Y2OAAECBAgQIECAAAECVy8gAL56Q3cgQIAAAQIECBAgQIAAAQKbKtDt+Ls2dz7za0sZlIP5idtvzl889dn5yNytKU3Sb5us9ZtR6+dx2+c2uRAAK//d1MVwMwIECBAgQIAAAQIECMyYgAB4xhbMcAkQIECAAAECBAgQIEBgLwiU1M3BDOfO5FduuiNvuvuN+fX9R1OXXtL20lZ12qpJeyEA7vo+T6t7u4rfaTXwxX2B94KaORIgQIAAAQIECBAgQIBAIgD2FhAgQIAAAQIECBAgQIAAgZ0o0PTzoeVjefO9L8y/ufV0BvWBSbVvRsFvW7Vpu3LgTFo8X+gAvTEAnobAKoN34jIbEwECBAgQIECAAAECBDZbQAC82aLuR4AAAQIECBAgQIAAAQIENkHg8ezLW+99Qb79rldmrfRTNdM9f7ubTwPgdRW+TxkAd9dM9wLehMG5BQECBAgQIECAAAECBAjsWAEB8I5dGgMjQIAAAQIECBAgQIAAgb0kUFdtem0Zbec7qPr5kaMn87fufVXed90tqc4tJFU72fN3fQC8TkgF8F56XcyVAAECBAgQIECAAAECTyogAPZyECBAgAABAgQIECBAgACBayzQps1w7lxKs5RSL+d39h3NF538vPz8sUM5N7+U+fNzqavVScvnrgX0KCceVQInWjtf4+XzeAIECBAgQIAAAQIECOwoAQHwjloOgyFAgAABAgQIECBAgACBvSrQpkrVtnmst5yvOvWG/OM7npPH5+aT0kvqcQHwOPDt9v4VAO/V98S8CRAgQIAAAQIECBAg8HQCAuCnE/JzAgQIECBAgAABAgQIECCwDQKlKXl0/rr84NH789WnXpEP7r8+adukrZNSJ01vXPrrIECAAAECBAgQIECAAAECTyEgAPZ6ECBAgAABAgQIECBAgACBayxQuqre6lx+4foX5M/f93n57wd66Q0PZtAfJr21pG3GAXCqazxSjydAgAABAgQIECBAgACBnS4gAN7pK2R8BAgQIECAAAECBAgQILALBUraUlJXw8zVVdq25Lf2H8ybTr4+P3P0wQznFlOtNUlp0lT1uBJ4tNevCuBd+DKYEgECBAgQIECAAAECBDZVQAC8qZxuRoAAAQIECBAgQIAAAQIEnplA21vJWhbTlH5W2v351hMvyPeceFl+f3FpFPyWur0k7r247+8zu7+zCBAgQIAAAQIECBAgQGBvCgiA9+a6mzUBAgQIECBAgAABAgQIXGOBJvPpNVUG/eRf3nBPvuL+1+R3l+9K3T+bpEk1avl8seK36dpAOwgQIECAAAECBAgQIECAwNMICIC9IgQIECBAgAABAgQIECBA4BoIlGYhbZr83oEb8yef+8a899iNyeoNSbUyCn5L0+t+vTAyAfA1WCSPJECAAAECBAgQIECAwAwKCIBncNEMmQABAgQIECBAgAABAgRmXaCkrY/ko/vO5m13vjTffevLsrowDXsn+/221WSS08/d97sPBwECBAgQIECAAAECBAgQeHIBAbC3gwABAgQIECBAgAABAgQIbLdAKXl0bl/+/s0P5O0Pvizn5g8lwy4Ann60Sbfp7+gQAG/38ngeAQIECBAgQIAAAQIEZllAADzLq2fsBAgQIECAAAECBAgQIDCTAnVV5T0H78qb73t9fu3QXanKuTTp9vy9zHGhElgF8EwutkETIECAAAECBAgQIEBgmwUEwNsM7nEECBAgQIAAAQIECBAgsDcFmiqpmvHcH51byl+/73Pyz44/N3VK2rZkWJpxAfDGQ9fnvfnCmDUBAgQIECBAgAABAgSuUEAAfIVwLiNAgAABAgQIECBAgAABAs9GoE1JVc/l0aXkW25/eb7xnlfmTH9htKtvabsQuB4HwKOK30lSPP7ps3mMcwkQIECAAAECBAgQIEBgjwsIgPf4C2D6BAgQIECAAAECBAgQILA9AqVOVvvz+ZkDd+QvvvgN+YOFY2kv7O/bBb9d6Fsme/9OA+Dp5+newNszVk8hQIAAAQIECBAgQIAAgdkVEADP7toZOQECBAgQIECAAAECBAjMikDbJvVcfmt5IV9+35/Lvzp+PGulf2l17zTrHc3pYgDc1QN3RxcW6wY9KwtunAQIECBAgAABAgQIELh2AgLga2fvyQQIECBAgAABAgQIECCwSwW6ls6jozTpWj+nlHxgoZcvvO+l+fdHPi2D6lCG02R3anDZAHga+5bRfQTAu/SFMS0CBAgQIECAAAECBAhsooAAeBMx3YoAAQIECBAgQIAAAQIECIxy3+6XLq2thknTz6DszzceeSjvfPD1eXR5kJT9Sb3BqrkkAQZJgAABAgQIECBAgAABAgSuSEAAfEVsLiJAgAABAgQIECBAgAABAk8l0CZlLSmDZPVQ3nPznfmSk6/Lfzn4QFYWP5l+XTKsNuzrKwD2ShEgQIAAAQIECBAgQIDAJggIgDcB0S0IECBAgAABAgQIECBAgMC45HfS+rn7utRZq+r89vzd+dY7X5zvveMFqZt9qfvnM9c0WauSrlN0mfR1blsVwN4iAgQIECBAgAABAgQIELh6AQHw1Ru6AwECBAgQIECAAAECBAjscYG2tKmrOv26PwqBS9ffeW0pj+4r+d7jz8+33vbafGyhn08t1EmzkLZMNwBuRwFwFxs3AuA9/haZPgECBAgQIECAAAECBDZHQAC8OY7uQoAAAQIECBAgQIAAAQJ7VqDNWn+Q0lbp14spXVlvu5J2uJSfOHpr/vrDfyq/s3wwg7Y3qfidVgmPwaa/EwDv2RfIxAkQIECAAAECBAgQILCpAgLgTeV0MwIECBAgQIAAAQIECBDYiwKlbZO2SlPmUzXDtGU1758/nM998RvzgcX7c35xJSvlQNquOnhS8bvRSQC8F98cc7k6FnkAACAASURBVCZAgAABAgQIECBAgMDmCwiAN9/UHQkQIECAAAECBAgQIEBgzwmU1KWXQdVm+WwvH1lYzjfe9+J8yz2PZNj0k3Y5bdUlv08MgKd7ANexB/Cee21MmAABAgQIECBAgAABAlsgIADeAlS3JECAAAECBAgQIECAAIE9JFDGwW0X5DZpc37tcN516135yud9ev6oOp61bj/g7pzRhwB4D70ZpkqAAAECBAgQIECAAIFrIiAAvibsHkqAAAECBAgQIECAAAECu0egq+xtUto6Xdb7Hw+fyJc+8Hn5xetvzVqqNG0vKcOkaxPtIECAAAECBAgQIECAAAECWywgAN5iYLcnQIAAAQIECBAgQIAAgb0g0KYMV/ORAwfzzXd8Rr7rjuflsf7yaM/f0d6+JYn8dy+8COZIgAABAgQIECBAgACBay4gAL7mS2AABAgQIECAAAECBAgQILAbBOpS8q5jj+SLH3pdPtI/OGoJXVLStu0o+227INhBgAABAgQIECBAgAABAgS2WEAAvMXAbk+AAAECBAgQIECAAAECu1OgC3XLKNotaVLy+/PX5y8/77PzMzfek2E1n6rt4t9mFAB3x6gS2EGAAAECBAgQIECAAAECBLZYQAC8xcBuT4AAAQIECBAgQIAAAQK7U2Blrk2/PJb23OF8aG5//uYjfyr/+thNOdvekLlhP3WvTkp9YfIC4N35HpgVAQIECBAgQIAAAQIEdpqAAHinrYjxECBAgAABAgQIECBAgMBMCJS6n/RWM+wfztfe9rx8030vzePzC+mvVknbS1uVtN3ev6MNgFUAz8SiGiQBAgQIECBAgAABAgR2gYAAeBcsoikQIECAAAECBAgQIECAwHYJjFs+d0cZLGRlYTHvueH2/NXnvi7vW74h/bbJoD9p9dxUKd3H6PyiBfR2LZHnECBAgAABAgQIECBAYI8LCID3+Atg+gQIECBAgAABAgQIECDwzAS6GLcpTcqorLdK3Vb54PLRvOXkq/JPj59OKWvpN72szM+lv1altEldXbx3M9kL+Jk9zVkECBAgQIAAAQIECBAgQODKBATAV+bmKgIECBAgQIAAAQIECBDYUwJdO+c2Z+ebLK1V6Q+Wc6Y/n++4+6H8vdtfng/tX0qpeymlq/TtqoQnVcDpvp5WDY8rhx0ECBAgQIAAAQIECBAgQGArBQTAW6nr3gQIECBAgAABAgQIECCwCwTaNFUX4ia9uoy+bstafvKGB/PFd//J/Pa+Yzm//HjS7Ql84ZgGwNPP3Q/WlQPvAhVTIECAAAECBAgQIECAAIGdKSAA3pnrYlQECBAgQIAAAQIECBAgsIMESlfV25Y0vTpVPZePLhzKq0+/LL9z9AVpegtJM5dhfzDdHnhdBbAAeActo6EQIECAAAECBAgQIEBgTwgIgPfEMpskAQIECBAgQIAAAQIECFyNwKh5c72c1cWP5fHqlrzz9Avz9468MIP9c8nqctI7l9Tzl3mEAPhq3F1LgAABAgQIECBAgAABAs9eQAD87M1cQYAAAQIECBAgQIAAAQJ7UKCu2pSmlx+66SX5aw+9Mh+Z359U1XiL3+6XcZfoyTHd+3f997SA3oOvjSkTIECAAAECBAgQIEBg2wUEwNtO7oEECBAgQIAAAQIECBAgMHsCbVb6bd538LZ88R2vy0/fel/qtkm6j+nRtYkepcBdvfAlafDkDAHw7K27ERMgQIAAAQIECBAgQGD2BATAs7dmRkyAAAECBAgQIECAAAEC2yDQlmS0929KmrbNRxcP5Ftvf2W+5Y5Py7BazMrc2qVB74UwuAt617d+ng5WALwNy+YRBAgQIECAAAECBAgQ2PMCAuA9/woAIECAAAECBAgQIECAAIHLCbRlXNFb2pJB1cu/PnpXvvD0/5IPLS2n1wxSV11CvO7KUVjcHdMK4I1VwAJgbxoBAgQIECBAgAABAgQIbL2AAHjrjT2BAAECBAgQIECAAAECBGZOoE1dNaOQd+F8L7+3dCxf9MBfyI/fspxhr83cMFnrTcPeSQp8ua7Pl1QCC4Bn7jUwYAIECBAgQIAAAQIECMyggAB4BhfNkAkQIECAAAECBAgQIEBgqwXatNUg1WAhH1y4Lm+753V51+3PzaML1WW2950Eu08ZAHch8fpy4a0ev/sTIECAAAECBAgQIECAwF4VEADv1ZU3bwIECBAgQIAAAQIECBC4jMB4z9/uqKs2Tb0vf/+W+/O3H/rcPLbQS9bapMt7R92hxy2ix99Yf6zfA/ji/XATIECAAAECBAgQIECAAIHtEBAAb4eyZxAgQIAAAQIECBAgQIDAjhYYRb5tSd2rU7Vl9PVqtS+/eWB/3nz6j+cXbr47GbajuHe40KYadKd0vxcA7+iFNTgCBAgQIECAAAECBAjsQQEB8B5cdFMmQIAAAQIECBAgQIAAgUsFSt1PSpthv05Jnaru5w/27c/Xnnh9/smJEznbX0iG+0fhcDOq+W0vBMDd193RfX9cPazVs/eLAAECBAgQIECAAAECBK6dgAD42tl7MgECBAgQIECAAAECBAjsEIGmakdVv716PoP5x3N2rs0PXv+yfMPpV+f3lw6lNFWa0rsw2jLuAT36KKNW0KPLJ1HwxpbQO2SShkGAAAECBAgQIECAAAECe0JAALwnltkkCRAgQIAAAQIECBAgQOApBcqwKwBO6qWkdya/sXR73vTgH89P3XoqWVtLVSdN6U9uMQ5+q1Hw29X9jgPg0VG671xuT+Duh9PQ2FoQIECAAAECBAgQIECAAIGtExAAb52tOxMgQIAAAQIECBAgQIDAzAh0lbzDboPffGqxly+57435/tsfykp1MKkeH2e3zeIlWe/lA+CuRfTGFtDTQFgAPDOvg4ESIECAAAECBAgQIEBghgUEwDO8eIZOgAABAgQIECBAgAABApsn0LaLOdfv57uPP5y3PPDinCmHknR7A6+Nq3fbrgK46/PcBbzC3M2TdycCBAgQIECAAAECBAgQ2EwBAfBmaroXAQIECBAgQIAAAQIECMyuQNPPz9x8T7749GfkVw8eTF0Wx3O5kPdOK3m7zwLg2V1oIydAgAABAgQIECBAgMDuFhAA7+71NTsCBAgQIECAAAECBAgQeAYCbSn5g4Wj+dL7X5Z3H31B1npNMtrjd10A3G336yBAgAABAgQIECBAgAABAjtcQAC8wxfI8AgQIECAAAECBAgQIEBgqwQmAW9KzlX9fNexR/J197wuHz7cT4bLSRlesudvBMBbtRDuS4AAAQIECBAgQIAAAQKbKCAA3kRMtyJAgAABAgQIECBAgACB2REoWUuaJsP+Yt6z70T+0kN/Nh/ety9n57s5dPv91gLg2VlOIyVAgAABAgQIECBAgACBiYAA2KtAgAABAgQIECBAgAABAntSoAyXkjyeM4v788X3/4l83/H7s1Z6qSaFwXVJ2m7/3+mhAnhPvicmTYAAAQIECBAgQIAAgVkTEADP2ooZLwECBAgQIECAAAECBAhcoUCX7F5MdEu9mPP9Kv/02P358gfemD9cWkjX5nlhOD5rWI0/LlzTTFtGX+HjXUaAAAECBAgQIECAAAECBLZBQAC8DcgeQYAAAQIECBAgQIAAAQLXWKC06f6p2ipNaUcBb1Ot5T8vn8z/fO/n5vdvviltqVLajD66qLer/m1GeXH3S/cbJcDXeBU9ngABAgQIECBAgAABAgSegYAA+BkgOYUAAQIECBAgQIAAAQIEZlugC3PH4W5JWw1HHx/rHc3fvP9z8v2335MM9yXV+S4WTtpR2e/FQ+HvbC++0RMgQIAAAQIECBAgQGCPCQiA99iCmy4BAgQIECBAgAABAgT2okBpe0nTS3prXXPnPFaqfPvtr8m3nnxFPrK8P6Wu01Zd+NuV/67f+LcrBd6LYuZMgAABAgQIECBAgAABArMqIACe1ZUzbgIECBAgQIAAAQIECBB45gJtL2VYkrnV1GUxP3Pg5nzdnX8iP3PknrT981ntDceVv5cLey9UBI8aQz/zZzqTAAECBAgQIECAAAECBAhcAwEB8DVA90gCBAgQIECAAAECBAgQ2G6Bbt/flSRrebR/Iu+866H8nVMvyPncnKqspBnlur1xBfDGQ+a73YvleQQIECBAgAABAgQIECBwFQIC4KvAcykBAgQIECBAgAABAgQIzJbAatXmh44+P++4+3PzG9fNpSklqeqUpqSLiMctoLs9gJvJxLr0d0NL6NmastESIECAAAECBAgQIECAwB4TEADvsQU3XQIECBAgQIAAAQIECOxNgTZNr8lvLB7J5z/0Z/J7h45kWM2PGjp3GXA7qvydBsBd4DsNgKefu+8Jgvfmu2PWBAgQIECAAAECBAgQmC0BAfBsrZfREiBAgAABAgQIECBAgMAzEljft7mMstvzZSFvev6fzP97/ams9ZaSanxOKWUUAJd2/Hl8bAyAu+91lcEOAgQIECBAgAABAgQIECCwswUEwDt7fYyOAAECBAgQIECAAAECBJ61QJuUdlTd22W8baqs9Pr5vttP5itPfV4+3juY9NuLGe/k/pcPgLu7TNtAqwB+1kvhAgIECBAgQIAAAQIECBDYdgEB8LaTeyABAgQIECBAgAABAgQIbL1At6PvOORt26X88uHb80V3fX5+9eb9WVkqyXDdCEqVtN2JWz8qTyBAgAABAgQIECBAgAABAlstIADeamH3J0CAAAECBAgQIECAAIFrIlCaNm1V8oF9+/Jtt3x6vv+WF+aP9vXTlmRhLVntb9jWVwB8TdbJQwkQIECAAAECBAgQIEBgcwUEwJvr6W4ECBAgQIAAAQIECBAgsCME2rSlyfneQv7tDc/JX7nvFfno8pFRINxV+vbqjILgZv22vgLgHbFyBkGAAAECBAgQIECAAAECVycgAL46P1cTIECAAAECBAgQIECAwI4QGO/T25aSqqnSVnWaajUf7B/IX3ne/5RfvO6ufLI/l7Z0+wNPKn+bDQMXAO+IlTQIAgQIECBAgAABAgQIELg6AQHw1fm5mgABAgQIECBAgAABAgR2gEDpNvtNV9zbS2mrrPZ6OTe3kLfd9sp8z50vTJN+zsx3e/1OAuDLjVkAvANW0hAIECBAgAABAgQIECBA4GoFBMBXK+h6AgQIECBAgAABAgQIENgBAiWlbZJ2LcP5OmtZyLtuen7efN9r8/jSwSyuHM7KwuNJVwH8ZIcAeAesoyEQIECAAAECBAgQIECAwNUKCICvVtD1BAgQIECAwP/P3p2HW5rddaH/rnfvM9Vc1fM8d/WU6s5M5jmBJJ3ECCIEL4oyRcUAQRORJwgBEW+4XDR6vehllCv6GAaR8CheeAARQRBBJjHMEGiSTnqorjPs/a77vHufU326Up3uqjp1zh4+q59Tp+qcd7/vWp/f+w9881uLAAECBAgQmACBXtZ7yVL7aIZlIf/j4FX5gns+LT9/4NkZLp5KBgeT8tDZA2DB7wTUzxQIECBAgAABAgQIECBAYKcEBMA7Jek+BAgQIECAAAECBAgQILCnAmV1IVk8lYcXrsjX3HVnvvWql+dk70j6bbLWHyTpvroDgM8YAuA9rZuHEyBAgAABAgQIECBAgMDOCgiAd9bT3QgQIECAAAECBAgQIEBgjwRKrRn0av79oRP5intekF8/dFPa0tsMfbszgofjmQl896hCHkuAAAECBAgQIECAAAECuyEgAN4NZc8gQIAAAQIECBAgQIAAgYsuMOit58PLV+WLb31l/uM1t2WtHNrW8dulvgLgi14EDyBAgAABAgQIECBAgACBPRcQAO95CUyAAAECBAgQIECAAAECBC5coGYtJd9502vyrts/JQ8v7E9bmtO3rbXrAK5J9/2MDuBm89/tWXaHvvB5uQMBAgQIECBAgAABAgQIENhdAQHw7np7GgECBAgQIECAAAECBAjslEAX3JYu1E2GTZNfPXhp3vSMt+X3jl2Z2u38PBz/rst16yj1LWcNgHdqOu5DgAABAgQIECBAgAABAgQmQUAAPAlVMAcCBAgQIECAAAECBAgQOGeBslaSpYeS9WP50KFj+Yu3fW5+/sqjObWvSYZdp2+X/taUOm7t7f7Zja7jt/vR6J/jdNggQIAAAQIECBAgQIAAAQIzIyAAnplSWggBAgQIECBAgAABAgRmXWArrd38XpuUuppHyr586x2vyDde/uI8cGBx1P27vFGz2htudgiXNKVJO9oGuqSp5YkB8BabIHjWXyDrI0CAAAECBAgQIECAwFwICIDnoswWSYAAAQIECBAgQIAAgVkQ2AqAe0kZpC01G1nMjx+9Nl95/DX574dvHG0F3YW8/bbNsAxHQW9JM2r0HQfAXQdwIwCehdfBGggQIECAAAECBAgQIEDgrAICYC8GAQIECBAgQIAAAQIECEyFQE0vzbDJxkKbfk6lDAf5o31X5OtveVW+4/o782gOjvd07nWpb5u0422gnxgA6wCeimKbJAECBAgQIECAAAECBAict4AA+LzpfJAAAQIECBAgQIAAAQIEdktg0CS9tp9mYzlry2tJ83B6bZN/ddWz8qX3fE4eSclqaVPLtn2cRw3D3b/HZwAbBAgQIECAAAECBAgQIEBgHgQEwPNQZWskQIAAAQIECBAgQIDALAjUfkrbnfG7njLcyH87fCxf9KzX5xcP3pP+oM1qr6TNmQf5CoBnofTWQIAAAQIECBAgQIAAAQJPX0AA/PStXEmAAAECBAgQIECAAAECeyZQUrtwtyRN2+RPFw/ly4+/MD94xQvz0HKTXs0o/D0z/t2z6XowAQIECBAgQIAAAQIECBDYIwEB8B7BeywBAgQIECBAgAABAgQIPH2B7iTfjV7JYruajWYlH7z82nz+3V+QjzdLGXYdwaVJrTVtd/avQYAAAQIECBAgQIAAAQIE5lhAADzHxbd0AgQIECBAgAABAgQITJNATZON3iC/cfCafNEzXpufPXhbhinppUktJW3twl89wNNUU3MlQIAAAQIECBAgQIAAgZ0XEADvvKk7EiBAgAABAgQIECBAgMCOC3TbPw/y4ZVD+YbrX5J/fuO9eax3OKM9oUszflqr+3fH2d2QAAECBAgQIECAAAECBKZOQAA8dSUzYQIECBAgQIAAAQIECMyjQNfZO8wPX/LsvOuO1+ZXD1+Stjmj21cAPI8vhjUTIECAAAECBAgQIECAwBkCAmCvBAECBAgQIECAAAECBAhMrEBNd/pvUkuT3z2wL++57s/k+6+9M48sLSV144nzFgBPbB1NjAABAgQIECBAgAABAgR2T0AAvHvWnkSAAAECBAgQIECAAAEC5yDQZimD/sksDZKNeiz/+Lpn5evufG4eaq5Iu/BghjmYWrt4eHPU4Tnc3aUECBAgQIAAAQIECBAgQGA2BQTAs1lXqyJAgAABAgQIECBAgMCUC9SUmqyXwyn9B/IHy7fkeSfuz0cuvSppF9LUNm3pjc8A3gqB62DK12z6BAgQIECAAAECBAgQIEDgwgUEwBdu6A4ECBAgQIAAAQIECBAgsNMCNSmr+9O1//7uwUG+6vY35gOXvTAnF4dJM8z+1V4eW2jSnQK81QNcdQDvdBXcjwABAgQIECBAgAABAgSmUEAAPIVFM2UCBAgQIECAAAECBAjMg0Cbxaw3C3n/tc/Ie4+/IieXatp6ICsbTYa9Qdaa/qj5t+sU7kLgtnZxsEGAAAECBAgQIECAAAECBOZbQAA83/W3egIECBAgQIAAAQIECEyswFqvn589enW+9NZX5FcO35q1fi8pJU3bpb7taN419XQHcCv/ndhamhgBAgQIECBAgAABAgQI7J6AAHj3rD2JAAECBAgQIECAAAECBD6JQNfFu5Xhdp29Dyzvyzdf9/z8oxtekmFZyerCeLPnMvqvC4DbcRBcm9HP29r9rLtma1No3AQIECBAgAABAgQIECBAYP4EBMDzV3MrJkCAAAECBAgQIECAwEQKbA+AN5pe/s2xO/Puu1+VP1q6Phv9taTZDIBrFwB3UfG4C7h0aXGSYYab6xoHwgYBAgQIECBAgAABAgQIEJhHAQHwPFbdmgkQIECAAAECBAgQIDCBAl2QW0tNrTUfW9qfz7vt0/MfrnxWTq2sJnU9SW8861HH71YAXNNsdQB3hwGPhg7gCSyvKREgQIAAAQIECBAgQIDALgkIgHcJ2mMIECBAgAABAgQIECBA4JMLdPltd6bvet2fr73rOfmmG16aU/3lrsU3qd3XZgD8hNt0oa/A17tFgAABAgQIECBAgAABAgS2BATA3gUCBAgQIECAAAECBAgQmAiBUgcZDg/lZ49ekc9+zhvyO/suT8pmuDtq+D1b0LstAN66diJWYxIECBAgQIAAAQIECBAgQGBvBATAe+PuqQQIECBAgAABAgQIECBwhkBpe/nw4pH8hee9KT956Kas95rHA+Du2rY787cLgc8MgrfO/B2fCWwQIECAAAECBAgQIECAAIF5FhAAz3P1rZ0AAQIECBAgQIAAAQJ7KtBt6Tw8PYPV0s+3X/ei/N07XpE/We4l7Vawu3nJkwbAe7oIDydAgAABAgQIECBAgAABAhMlIACeqHKYDAECBAgQIECAAAECBOZDYNTDWxdSy8bojN9TveRnDt+cd9/z8vzC4eszqAdT6lp3KPDpjt/anQM8Gl0w3P1968sZwPPx1lglAQIECBAgQIAAAQIECDwdAQHw01FyDQECBAgQIECAAAECBAjsuMBG02RxWDJs1vLg8nLed+Nb8v6b7sqjS4tZOLWcYW9t85njbZ/burXF85kB8NY5wILgHS+SGxIgQIAAAQIECBAgQIDA1AkIgKeuZCZMgAABAgQIECBAgACB2RBoR3ltSTsY5ieP3J7Pf8Fb83u9y0eBcC1LSR2k120RXccB8DCfLADu7nXGltGzwWQVBAgQIECAAAECBAgQIEDgnAQEwOfE5WICBAgQIECAAAECBAgQ2CmBYemlXzfyJ/39+cv3vSE/fPWNqcPDSVNThispqSndFtGjALg7LfjJtoDWAbxTNXEfAgQIECBAgAABAgQIEJh+AQHw9NfQCggQIECAAAECBAgQIDCVAqv9pB0ezDffeCLvPf7yrPa6rt8yOhM4tbe5pq2u33EXsEGAAAECBAgQIECAAAECBAh8cgEBsDeEAAECBAgQIECAAAECBPZEYKNX82OXXJd33PkX8usHV8bh71aT72hGXeC79QMB8J4UyUMJECBAgAABAgQIECBAYOoEBMBTVzITJkCAAAECBAgQIECAwPQLdLHuRxYO5p13vj4/dMWJnGwOZqP3SOrpc367NTrTd/orbQUECBAgQIAAAQIECBAgsNsCAuDdFvc8AgQIECBAgAABAgQIzKnAsCnpD7tG35rVpp/vuvyuvOfO1+YjK8fS3ziYtf4jqWW4qaPjd05fE8smQIAAAQIECBAgQIAAgQsUEABfIKCPEyBAgAABAgQIECBAgMDTESgZlib9jWSQfn754JX5m3fen5++/FAeW96XxdXFbDSDzQ7gM8/63eoE3joP+Ok8zzUECBAgQIAAAQIECBAgQGA+BQTA81l3qyZAgAABAgQIECBAgMCuC5RhSXrDPNz08v4bXpb3HX9BHlxYTC0LGe383G6d97t96+ftncDd759wSPCur8EDCRAgQIAAAQIECBAgQIDApAsIgCe9QuZHgAABAgQIECBAgACBqRTogtouvN36nnS7O59aSP7ToVvy9ue+Or+5/5px8Du6ZJi0zfjr9Nm/T3YGsCB4Kl8JkyZAgAABAgQIECBAgACBXREQAO8Ks4cQIECAAAECBAgQIEBgngRqUmpqHUe5bSkptaRs9PLgwko+9Xlvyi9eekt6wwNZWxiklkFKBqld+Fv7nxgAbzX9nt4ZWgA8T2+TtRIgQIAAAQIECBAgQIDAuQkIgM/Ny9UECBAgQIAAAQIECBAg8JQCNbW0ObU4yMp6L03byzC9fHxxOR+46kS+/Pa35pEDg/Q2usC3pi3DUa9wm+E4/K1P7PxtNgPg9syjgZ9yHi4gQIAAAQIECBAgQIAAAQLzJyAAnr+aWzEBAgQIECBAgAABAgR2QaCkpkl37O/CxjApJf/52FX5i/e9Ov9r+Y60C8P0ai+pJbUZJLWXtmsZPssQAO9CuTyCAAECBAgQIECAAAECBGZGQAA8M6W0EAIECBAgQIAAAQIECEyWQBk2We/1s7jay2/ta/J19704333VC7NeFkbn/vbquKW36xbuzgsWAE9W/cyGAAECBAgQIECAAAECBKZTQAA8nXUzawIECBAgQIAAAQIECEy4QE3JY2lzMBvrl+b7rrss77r3DfndfQfSX2/StIuppdv+uR19HwfAXRBsECBAgAABAgQIECBAgAABAhciIAC+ED2fJUCAAAECBAgQIECAAIEnEegC4G5r5ya/v/9o3n380/OBK27OWlO6U35H5wJ3DcDtKPwdj7otAD593m/XJHz2naHJEyBAgAABAgQIECBAgAABAmcREAB7LQgQIECAAAECBAgQIEBgxwVqatb7gwzKSv75tXflvTe/NQ8uLHSNvildAly7P544njQA3rpMELzjdXJDAgQIECBAgAABAgQIEJg9AQHw7NXUiggQIECAAAECBAgQIDABAjUb7UJ+8dJL8vbb/nx+9chVWe+Nz/odt/Runf+7bart41tAP6EDWAA8AfU0BQIECBAgQIAAAQIECBCYFgEB8LRUyjwJECBAgAABAgQIECAw6QLdeb6jFt9hmtrPg81CPvfu1+aD170wS4OatV7X9TsOfrdGtw306SEAnvQKmx8BAgQIECBAgAABAgQITIGAAHgKimSKBAgQIECAAAECBAgQmBaBtvSS5mSycUm+89p7865b35gHji6kWV9IKadOn/PbBb92dJ6WqponAQIECBAgWNzTyAAAIABJREFUQIAAAQIECEyTgAB4mqplrgQIECBAgAABAgQIEJhQgZpekn6atmbYO5nfWrktX3T3a/OTl92c9B9JNg5mmG6L53HsKwCe0EKaFgECBAgQIECAAAECBAhMvYAAeOpLaAEECBAgQIAAAQIECBCYDIHaBcDDmgeW9uU7rnlh3nv7K/PYYjJsHk7tL6Ws9k5vAH06AN46EngylmAWBAgQIECAAAECBAgQIEBg6gUEwFNfQgsgQIAAAQIECBAgQIDAJAjUlOZkhlnKfz1we77s+Jvy09ddnbLWpLTD1LKWUvujzt9St3UAC4AnoXjmQIAAAQIECBAgQIAAAQIzJCAAnqFiWgoBAgQIECBAgAABAgT2UqC0/fzBgcV807Uvzbfe+JKcWuy2hW7S7fxcspFhaurpHuC9nKlnEyBAgAABAgQIECBAgACB2RUQAM9uba2MAAECBAgQIECAAAECuypwqreUnzp6S77wvvvzh0tHR6f9jrZ6rt3f2rTj438NAgQIECBAgAABAgQIECBA4CIKCIAvIq5bEyBAgAABAgQIECBAYJYFyraO3jbJ/9x3TT7vmW/Mzx67MmVwKKXZGAXA3ai1u6KkHX1/4mg2g+HT5wLPMpq1ESBAgAABAgQIECBAgACBiywgAL7IwG5PgAABAgQIECBAgACB2RToNnOuabOQkmFO9hbzdde/PP/n7c/Pqf6B9Gu34XMZdwBvAxgHwU8cAuDZfEOsigABAgQIECBAgAABAgT2RkAAvDfunkqAAAECBAgQIECAAIGpFyi1O9N3KcOm5icP3ZY//+w35cGlldTu3N8u/G2acQjcnfvbbQNdNsPfM7aCFgBP/atgAQQIECBAgAABAgQIECAwQQIC4AkqhqkQIECAAAECBAgQIEBgmgRKu5iU9fzuvivytTc9N99z3bOy0fTHWz13X2Vz/+dRINz9WAA8TfU1VwIECBAgQIAAAQIECBCYTgEB8HTWzawJECBAgAABAgQIECCwBwJd6+5WqJuU2s9qr823Xv2cvPf4i/Pg4pHNbt9mtPVz213afVUB8B4UyyMJECBAgAABAgQIECBAYE4FBMBzWnjLJkCAAAECBAgQIECAwLkI1FIzbIZZGPZHnb1NBklt81vLl+btJ96YH7307tGJwOMDf7ed/dt1AXdp8OjHZ+8APpd5uJYAAQIECBAgQIAAAQIECBD45AICYG8IAQIECBAgQIAAAQIECDyFQM36wnpKbbK4vpxhr6Q3XMt6uTT/940n8vW3vDh/srycdmur59N32+z8Pf3vcQDcnfnbZcKbWfHmXxSBAAECBAgQIECAAAECBAgQ2AkBAfBOKLoHAQIECBAgQIAAAQIEZlTg9IbPtYtrm6QuZtAbpjdcza8fuDl/7rlvzm+sXJmN5YeSjUPbtoje1vl72uZJAuCt348SYYMAAQIECBAgQIAAAQIECBC4EAEB8IXo+SwBAgQIECBAgAABAgTmQGC8g3NJTT+l1jTDfh7o78+XPPvV+f4rb8laeukNFjJsFp5CQwA8B6+LJRIgQIAAAQIECBAgQIDAHgsIgPe4AB5PgAABAgQIECBAgACByRaoSdlsza0LKe0gj5Yj+YErb8s7nvWGPNzUrGclyUaSXlLP3PZ5++oEwJNda7MjQIAAAQIECBAgQIAAgVkQEADPQhWtgQABAgQIECBAgAABAhdVYBwC17qUQSn50L59+ZJ7Pi8/cfml2Uj38y70HY4P9u3GGVs5d2f+dqM9vZ/0RZ2smxMgQIAAAQIECBAgQIAAgbkWEADPdfktngABAgQIECBAgAABAk9XoEtxS9aykm++7UX5Bze/JB9b6CelpI7OB94W/AqAny6q6wgQIECAAAECBAgQIECAwI4LCIB3nNQNCRAgQIAAAQIECBAgMIsCNW2p+akjt+Sdd7wp//WKq5LBYBQKnx5bwa8AeBZfAGsiQIAAAQIECBAgQIAAgSkREABPSaFMkwABAgQIECBAgAABAnsjUJJaR7s7f7TXz9+5/WX53qtfkIf27UvadtQB/FQB8N7M21MJECBAgAABAgQIECBAgMB8CgiA57PuVk2AAAECBAgQIECAAIGnFCiDZhzwri9ldf9GPnj09vxv996fR1cOJL2VpF0b7fs8ioDrKCceje7M39Pn/Xa/PKMj+Ckf7AICBAgQIECAAAECBAgQIEDgvAUEwOdN54MECBAgQIAAAQIECBCYbYEy6CVlmI3+Rn5j5bJ81R2fkQ9efmvWltbTWzuSYf+R0wFw6ULfJwuAt5gEwbP9wlgdAQIECBAgQIAAAQIECEyEgAB4IspgEgQIECBAgAABAgQIEJg8gbaU9Oowq7XkXXe+Mv/sxlfnVOmnXV5Ls7ackjbDZphSy6gLuN1sAf6EDmAB8OQV14wIECBAgAABAgQIECBAYGYFBMAzW1oLI0CAAAECBAgQIECAwIUI1FH372pZyH87cmW++K4vyK8eajNML7W/nJT18T7PtdkMgEva2o4eKAC+EHefJUCAAAECBAgQIECAAAECFyYgAL4wP58mQIAAAQIECBAgQIDAjAqUlMGR/PHKMF9154vyr659fh5Jb9zpW5rxub6lHQXABgECBAgQIECAAAECBAgQIDA5AgLgyamFmRAgQIAAAQIECBAgQGCiBNbrQv7NFXfkfbe9JL985OoMusy3O+t3FAMbBAgQIECAAAECBAgQIECAwCQKCIAnsSrmRIAAAQIECBAgQIAAgT0TGLX2jnZ3/vWVw/mqO16XH7nijpxqlsZdv2cdW13A3QVPetGerciDCRAgQIAAAQIECBAgQIDAPAkIgOep2tZKgAABAgQIECBAgACBTypQUstwFACvp5/vuuwZec+9L8uH9x1O2VhIje2evUAECBAgQIAAAQIECBAgQGDSBQTAk14h8yNAgAABAgQIECBAgMCuCIxO903KMI8uDfJAe1le+PwvzJ/uO5RaSprSjLqCx6MLgtvNv487hg0CBAgQIECAAAECBAgQIEBgMgQEwJNRB7MgQIAAAQIECBAgQIDAngsMe8P0ByUfXd6Xr7/lFXn/Nc/PYGEptY63dh4HwN0fm2HxaMbbt3wWBO95EU2AAAECBAgQIECAAAECBOZeQAA8968AAAIECBAgQIAAAQIECDwuMMhyvv/yO/LX7ntVPtq/dLPbdxzyDrsg+HTGu70DeCsEtkW0d4kAAQIECBAgQIAAAQIECOy1gAB4ryvg+QQIECBAgAABAgQIENgjgVGWu30H5/UD+b39i/mrd78hH7zuumR46AnbOw9Pb/vcffDMAHirM3iPFuOxBAgQIECAAAECBAgQIECAwEhAAOxFIECAAAECBAgQIECAwJwKlI0kvccXf6pZyP9+87Pzjbe/Lo/2ltOr447eupkUt6PQd/uWz5ufPcuP5pTUsgkQIECAAAECBAgQIECAwJ4LCID3vAQmQIAAAQIECBAgQIAAgd0XGIe6SdNlum1SeyU/f+TK/O3jr8+PX3JDhqPe38XRn921dfSfAHj3K+WJBAgQIECAAAECBAgQIEDg3AQEwOfm5WoCBAgQIECAAAECBAjMhkBJBk3NwnpJmuSBff18y/WvzLfc/Jw8UvanV4dJWR6ttZYu/E1q3dz2uWxt/7xJoQN4Nt4JqyBAgAABAgQIECBAgACBmRAQAM9EGS2CAAECBAgQIECAAAEC5ypQU9rapcBZX0l+9pL9ecetb8/PX5Fk49ioK7gpZRz8nr61DuBzVXY9AQIECBAgQIAAAQIECBDYbQEB8G6Lex4BAgQIECBAgAABAgQmQqCmljbNsJ9Hlvfn8+54c3746uNZ7TVpS5OmjoPfra2iR1PuAmODAAECBAgQIECAAAECBAgQmGgBAfBEl8fkCBAgQIAAAQIECBAgcPEEuv7e2rb5l1e9MF9058vz6MqBlKYZPXDU69udE9x9beW+Z36/eFNzZwIECBAgQIAAAQIECBAgQOA8BQTA5wnnYwQIECBAgAABAgQIEJg+ge1pbhfs9vI/Dl+TzznxafmlI7el1I2MN33uMt+uQ1gAPH01NmMCBAgQIECAAAECBAgQmHcBAfC8vwHWT4AAAQIECBAgQIDA3AjUUtK0XcTbS8ogDy8u5puue13+4Y0vyMeODlNWm5TNPZ9rWgHw3LwZFkqAAAECBAgQIECAAAECsyQgAJ6laloLAQIECBAgQIAAAQIEzipQNs/yHQfAyUKG6eUnLrspX3HnM/ILR46nNm2ysbjZ8vv4t/Fm0JujjreHNggQIECAAAECBAgQIECAAIHJFRAAT25tzIwAAQIECBAgQIAAAQI7JFBSup2dSxfmNqllIx9ZPJpvuOH+/F+3XJPV3pG0zVoy+GQBcNk8FHiHpuQ2BAgQIECAAAECBAgQIECAwEUREABfFFY3JUCAAAECBAgQIECAwKQJ1JQMk+FSTi1t5AeuujfvuvVN+fDyvqwvl/TWhxmmSba6fEdhcTeq4HfSSmk+BAgQIECAAAECBAgQIEDgkwgIgL0eBAgQIECAAAECBAgQmAuBmmHvsfQfuzR/dGQlX3r36/Kvr7ptdB5w0zZpSy+pozbhceArAJ6Lt8IiCRAgQIAAAQIECBAgQGD2BATAs1dTKyJAgAABAgQIECBAgMBZBdpScqrf5NuuvS9fefz+PNpbTCnDUQA8aLrgtwuAx02/BgECBAgQIECAAAECBAgQIDCdAgLg6aybWRMgQIAAAQIECBAgQOAcBWpKW/NLB6/IZz7nbfn95aM51V/YlvWW1G6L6G50HcAGAQIECBAgQIAAAQIECBAgMJUCAuCpLJtJEyBAgAABAgQIECBA4NwESlNyMov5wps/Nf/2xmfn4eWVJIMn3qR2AXB35m/zhJ83m/9uT28LfW7PdjUBAgQIECBAgAABAgQIECCwewIC4N2z9iQCBAgQIECAAAECBAjsssB4L+daazaafv6/o7flHXf92fzhytGcXOyO+z1bAPyJHcAC4F0um8cRIECAAAECBAgQIECAAIELEBAAXwCejxIgQIAAAQIECBAgQGCSBQa9YRYGg9Ta5kOHjuRdN74xP3Tdc9MOLs/GwiNJ89gTp9+2k7wccyNAgAABAgQIECBAgAABAgSehoAA+GkguYQAAQIECBAgQIAAAQLTKFDqRrJ+MB/d90g+eO3z8u5bXpE/2HdNltf7WV16OKm9rg348aUJgKexzOZMgAABAgQIECBAgAABAgSeICAA9kIQIECAAAECBAgQIEBgRgXaZiPN+pH8+v7l/KVnvzb/5dI7k3Y5yxvDbPTXMyzdWb/bQmAB8Iy+CZZFgAABAgQIECBAgAABAvMkIACep2pbKwECBAgQIECAAAECcyUwaEpWm17ef/Oz8t5bX53VspK2JKXtZd9GLycX29RtDcARAM/V+2GxBAgQIECAAAECBAgQIDCbAgLg2ayrVREgQIAAAQIECBAgQCBp+/m5g7fkU5/55nz80NWpzakk3Tm/JaWW1NKlvzWljrG6s4INAgQIECBAgAABAgQIECBAYLoFBMDTXT+zJ0CAAAECBAgQIECAwJMKPDQ8nHff8Zr8sxvuzGDlUJLBKPB9Yttv0mwGwK0A2NtEgAABAgQIECBAgAABAgSmXkAAPPUltAACBAgQIECAAAECBAicKVCzUfr5gUPPztuf88p8ZHlf0ltM2to1/44y4G50nb/dP7c6gNu0W79CSoAAAQIECBAgQIAAAQIECEypgAB4Sgtn2gQIECBAgAABAgQIEDhToNTe6EdtGebBZilfePdn5ftuuD617EszTNpRq2/3NT74VwDsHSJAgAABAgQIECBAgAABArMnIACevZpaEQECBAgQIECAAAEC8ypQF1PamocXk++87ll5z+1vyEO9xbSlO/O3TS3DzQ7fcQD8+Gg2/7oVEM8roHUTIECAAAECBAgQIECAAIHpFxAAT38NrYAAAQIECBAgQIAAAQKbAiWlHeQXjtyav3XX6/KfjtyYQSkZ1M2zf5suCO46hM8EEwB7hQgQIECAAAECBAgQIECAwKwICIBnpZLWQYAAAQIECBAgQIDAnAo8vqVzmrU8Ug7k646/Ov/o+pdlvev8Tc0wwyfYCIDn9FWxbAIECBAgQIAAAQIECBCYCwEB8FyU2SIJECBAgAABAgQIEJhNgTLa1rmpXcyb1GY9/33l1rzhOa/Jh/fdml7pzgSuqXUcANcyPgH4E4cO4Nl8P6yKAAECBAgQIECAAAECBOZRQAA8j1W3ZgIECBAgQIAAAQIEZkCg2+65pu3VUQCc4WIeWGnzxc96c77/0lvTlgMp7ULGuz2PY9+2tk+ybgHwDLwQlkCAAAECBAgQIECAAAECBEYCAmAvAgECBAgQIECAAAECBKZSoGbYbKTXLidlkDrs5buvfEa+8Hkvz3B4dWpdyqC3Pg5/u4N/u9EKgKey1CZNgAABAgQIECBAgAABAgTOQUAAfA5YLiVAgAABAgQIECBAgMDkCNS0/VPpbRzIen+QX9l/Vd5156fl3195Z1L62ffYQlYXHxtt+9yNWusoB65n7QLWATw5dTUTAgQIECBAgAABAgQIECBwYQIC4Avz82kCBAgQIECAAAECBAjskUBNKYOkXczDi/18y9XPz/vufEkeaq5I0zyS1F7aMj4beDy6ALgIgPeoWh5LgAABAgQIECBAgAABAgR2S0AAvFvSnkOAAAECBAgQIECAAIGdFqi9lPXl/NdjV+Qd97w8P3PpjRmW3uaZv13r72b7bxcD1+5r6987PRH3I0CAAAECBAgQIECAAAECBCZFQAA8KZUwDwIECBAgQIAAAQIECJyjQK1NHlpayDdd99K87/iLcqpZOOMO2wLg7jdPdgTwOT7X5QQIECBAgAABAgQIECBAgMDkCgiAJ7c2ZkaAAAECBAgQIECAAIFPEOgi3dG2zrUdnev740fvyFec+LT8yv5rstbb2Prt5ue2zvbd/Ofj+0GTJUCAAAECBAgQIECAAAECBGZUQAA8o4W1LAIECBAgQIAAAQIEZk2gpnRbOteF1LKRUpIHexv53Lvelp+4/O6sLzRZfULeu30LaAHwrL0N1kOAAAECBAgQIECAAAECBJ5MQADs3SBAgAABAgQIECBAgMDEC3Thb03afpKlpDyWur6SD1x9T/763ffnjw+WNLWfYen2eO7afM/s/N36tz2gJ77UJkiAAAECBAgQIECAAAECBC5QQAB8gYA+ToAAAQIECBAgQIAAgYsvUJNSk9qktIupzcn85soVeeOJt+Z/HbsjdfFkMtyf1NWzBMBd1/D2s4DtA33x6+UJBAgQIECAAAECBAgQIEBg7wQEwHtn78kECBAgQIAAAQIECBA4B4GaQW8j/cG+/PHiSr79uhP52hvfnFOLTbJ0Mr1BP8NsdfhudvzWMzqBTz9NJ/A5wLuUAAECBAgQIECAAAECBAhMlYAAeKrKZbIECBAgQIAAAQIECMyvQM1g4dFstJfmFw4ez1fc/ar8zCWXJIOSfcOSx5YfSwZLSXdO8OirawYWAM/v+2LlBAgQIECAAAECBAgQIDCvAgLgea28dRMgQIAAAQIECBAgMGUCNd0Rvx9ZuCxff9Nz8k/vfH5O1aXUtk2TfmppU6vtnaesqKZLgAABAgQIECBAgAABAgR2XEAAvOOkbkiAAAECBAgQIECAAIGLIVDT5mR+5PB9+eIT9+f3rzicnFpMak1Txp2+bbW188WQd08CBAgQIECAAAECBAgQIDBNAgLgaaqWuRIgQIAAAQIECBAgMLcCNTUfLcmX3vPGfODKl+TUynrKsJ+ytd2zAHhu3w0LJ0CAAAECBAgQIECAAAEC2wUEwN4HAgQIECBAgAABAgQITLBASRf9JutNLz9w5U15+4k/k4+urGRhdSnDpuv83TzvVwA8wVU0NQIECBAgQIAAAQIECBAgsHsCAuDds/YkAgQIECBAgAABAgQInJNA6ZLfZi2DQT8PHL01b7n1z+VXLz2UkyslXSpchtv7f20BfU64LiZAgAABAgQIECBAgAABAjMqIACe0cJaFgECBAgQIECAAAEC0y9Qas2gaXKybOQbbn5V/ukNr8zDi/20TTPq++0C4vp4A7AzgKe/5FZAgAABAgQIECBAgAABAgQuWEAAfMGEbkCAAAECBAgQIECAAIGLI1DKRh7uH83PXnFp3n7rp+Y3D16bDEt6pem+jUbTdQlvjra2F2ci7kqAAAECBAgQIECAAAECBAhMjYAAeGpKZaIECBAgQIAAAQIECMyXQM1g4bE8sHB9/s4N9+UD1z8vDy/uTzMoaXtNsphkbfsJwEkVAM/XK2K1BAgQIECAAAECBAgQIEDgLAICYK8FAQIECBAgQIAAAQIEJlSgDPbn+666Pu++7a35n0cPpGa4OdNt+z53P6nN5s+7duBtLcETui7TIkCAAAECBAgQIECAAAECBC6egAD44tm6MwECBAgQIECAAAECBC5I4NHmQP7a8VflX9zyvCyv7s/JxUc3W34FwBcE68MECBAgQIAAAQIECBAgQGCGBQTAM1xcSyNAgAABAgQIECBAYHoFBk0v33fpM/L5z35tTpZjKe1SBs2ppJylw1cH8PQW2swJECBAgAABAgQIECBAgMAOCwiAdxjU7QgQIECAAAECBAgQIHD+Al1nb01KyYOL+/Lnn/G2/NgV16U/7GVtoU3aMzp/tx5k1+fzJ/dJAgQIECBAgAABAgQIECAwYwIC4BkrqOUQIECAAAECBAgQIDC9AqXtJVnI+vL+/N3rT+Sbb3lZHusvJGnGnb91M+kddfy2mwvtfvYkwfD0Upg5AQIECBAgQIAAAQIECBAgcJ4CAuDzhPMxAgQIECBAgAABAgQI7LRAWS/JQs3PHTmet93zinzo8LVpS0lKF/h2zcFd6FuS2gW+WwHw1vfuZ4Lgna6J+xEgQIAAAQIECBAgQIAAgWkTEABPW8XMlwABAgQIECBAgACBmRUowyaPLu7P248/L99z06tPR7xbC95qAB7/+/EAeDMeTk3TbSBtECBAgAABAgQIECBAgAABAnMsIACe4+JbOgECBAgQIECAAAECey1QU1NG/3Vn/w7qYn78mlvyRcdfmt/bd23a9E9PsAt2zx4Ab8W+ZXQvAfBe19TzCRAgQIAAAQIECBAgQIDA3goIgPfW39MJECBAgAABAgQIEJhbgZpSHsmp3pEsDps07an87oFL87XHX55vu/7u1AxTBodTRts9j0c72gLaIECAAAECBAgQIECAAAECBAg8uYAA2NtBgAABAgQIECBAgACBPRIYhbt1MacWBlnrDfKDl78o7zhxbz7WuyGLg40Mmt4TzvUVAO9RoTyWAAECBAgQIECAAAECBAhMkYAAeIqKZaoECBAgQIAAAQIECMyQQC0pG72kX1M3mny4vz+f9dLPys8cvibrZV+arKV05/yOOoDHXcDDTzgVeIY8LIUAAQIECBAgQIAAAQIECBDYEQEB8I4wugkBAgQIECBAgAABAgTOVaCmtINRuLuxfiz/+I7b854778/DzVKatk3b20h3um9TH+8C1gF8rsauJ0CAAAECBAgQIECAAAEC8ycgAJ6/mlsxAQIECBAgQIAAAQITIlCG/VGD7y9felnecPtn5sNHLk0tvTSlTdu0adNsdv9ungPcOgN4QkpnGgQIECBAgAABAgQIECBAYGIFBMATWxoTI0CAAAECBAgQIEBgtgW6DuDkoeX9+YZbXpz3X/eynOyafbvIt5RRMNyOdn/uzgnelKibAfDWv2cbyOoIECBAgAABAgQIECBAgACB8xAQAJ8Hmo8QIECAAAECBAgQIEDg/AS2kttxR2+bfn7omlvyzuOvy4f2X9n9ILVuS3ebZnz8rwD4/Lh9igABAgQIECBAgAABAgQIzKGAAHgOi27JBAgQIECAAAECBAjshUBNyTCpTQZNL01qHi2X5svvfUG+45r7stEspgx7nxgAb5+qDuC9KJxnEiBAgAABAgQIECBAgACBqRIQAE9VuUyWAAECBAgQIECAAIFpExj1+o66ervtm7vvTdb7TU71a3742H35qjs+NR86tJQMDiSjgPeT7e/sDOBpq7/5EiBAgAABAgQIECBAgACB3RYQAO+2uOcRIECAAAECBAgQIDCXAqX2UtNko9emX1fzB0uX5W/dcX/+/aUn8tDiaobNUtIKgOfy5bBoAgQIECBAgAABAgQIECCwgwIC4B3EdCsCBAgQIECAAAECBAg8uUBJWw/k5OJj6bXr+c6rX5qvues1+Xj2J2U9qwvN403CT3oTHcDeMAIECBAgQIAAAQIECBAgQOCTCwiAvSEECBAgQIAAAQIECBDYJYHSLuXU0kZ+v9/LZz/js/MLl12ffkpS+9loeknbfOJMSrcl9Oa20J9sd+hdWoPHECBAgAABAgQIECBAgAABApMtIACe7PqYHQECBAgQIECAAAECMyRQ2iaPZSVfe9fz839c+6KsLS2nl0FqFkYRbx392QXCJdke/G4ZCIBn6G2wFAIECBAgQIAAAQIECBAgcHEEBMAXx9VdCRAgQIAAAQIECBAgcIZAl94O8xOXHM/b7v3U/OHBa7t/ptSaWsr42lrH4W83TgfAWx3Am8EwVwIECBAgQIAAAQIECBAgQIDAJxEQAHs9CBAgQIAAAQIECBAgsAsCXa77YG8p77njlfn2a16Yxxb6n/jU7Uf8ng6At/2wnmWL6F2Yu0cQIECAAAECBAgQIECAAAEC0yMgAJ6eWpkpAQIECBAgQIAAAQJTJ1C7DZ1Ta81qr8n3XH1TvvHGN+R/HTmQthxN6vbEN8lZA2AdwFNXdhMmQIAAAQIECBAgQIAAAQJ7KCAA3kN8jyZAgAABAgQIECBAYMYFyjBlMBgFvb9z6HC+7ObX5IeufXYG9YrUhceSdn3GASxjgvbpAAAgAElEQVSPAAECBAgQIECAAAECBAgQ2G0BAfBui3seAQIECBAgQIAAAQJzI1CGG8n6wTyy/9H8u2uek79+/GX5yMo1WT61kLXFh1KzMDcWFkqAAAECBAgQIECAAAECBAjsjoAAeHecPYUAAQIECBAgQIAAgTkUKOkC4CP57YP78/nPf31+bP/xtGUppR2mLqwnw257526TaIMAAQIECBAgQIAAAQIECBAgsDMCAuCdcXQXAgQIECBAgAABAgQInFVgrennH95wb95722vycO/oKO8tbS/715ZycvmR1NKFwAYBAgQIECBAgAABAgQIECBAYGcEBMA74+guBAgQIECAAAECBAgQOEOgZiNtfu3A7fnse/5sfvPQsWz02/E1taSkCn+9MwQIECBAgAABAgQIECBAgMCOCwiAd5zUDQkQIECAAAECBAgQIDAWeDgH8hn3vTg/ev2zU+tyMmzQECBAgAABAgQIECBAgAABAgQuqoAA+KLyujkBAgQIECBAgAABAvMqMGh6+cFj9+Wdd7w0v3P54WSjJMP+vHJYNwECBAgQIECAAAECBAgQILBLAgLgXYL2GAIECBAgQIAAAQIEZl+glqSpSU3Jw4vL+cLb3pIfvOGmnFralwySDMvsI1ghAQIECBAgQIAAAQIECBAgsKcCAuA95fdwAgQIECBAgAABAgRmR6A71bekqU1WmwP5Fzdcm6+4/S15dHElw1EonNTuD4MAAQIECBAgQIAAAQIECBAgcBEFBMAXEdetCRAgQIAAAQIECBCYL4HSLqUtvfzhvgP5/Htfkh8/eiLDXv908NsFwQYBAgQIECBAgAABAgQIECBA4GIKCIAvpq57EyBAgAABAgQIECAwBwJdqjve2rnUhaw2S/m2G+7Ju+94ZU729z+h61cAPAevgyUSIECAAAECBAgQIECAAIE9FhAA73EBPJ4AAQIECBAgQIAAgWkWqEkZJnUp3SG/3RG/f9wcyOd8ytvycwduyUZ/mHa0+fN4CICnudbmToAAAQIECBAgQIAAAQIEpkNAADwddTJLAgQIECBAgAABAgQmTqCmtG3a/jDNYN8oAF6tB/PuOz4l33bLc/PQ0uH0BoMnzFoAPHFFNCECBAgQIECAAAECBAgQIDBzAgLgmSupBREgQIAAAQIECBAgsFsCZbiYNKvZ6PUybJr89OEb8rZn3p+PLB1MspQ62hp6vD10NwTAu1UZzyFAgAABAgQIECBAgAABAvMrIACe39pbOQECBAgQIECAAAECFyhQBstp+2tJHeZPc0ne+dyX53sv+5Rs9E8mtZ+0zSgAbso4BG7r49tBX+CjfZwAAQIECBAgQIAAAQIECBAgcFYBAbAXgwABAgQIECBAgAABAucp0Jbe6Azg4bDJv7nqznzdbZ+ZX7l0IVkfJqXpEt/RnUv39yS1tuf5JB8jQIAAAQIECBAgQIAAAQIECDw9AQHw03NyFQECBAgQIECAAAECBD5RoHTnAC/mwwtH82X3vSg/dPnz8lhKaq2pWzs/ly4E3uz81QDsLSJAgAABAgQIECBAgAABAgQusoAA+CIDuz0BAgQIECBAgAABArMqUFMGa1kvl+R7b7wuX3nHp+fD/QMZ9/jWUeQ7CoEFwLP6AlgXAQIECBAgQIAAAQIECBCYSAEB8ESWxaQIECBAgAABAgQIEJh8gTZtXcsfLFyWv/CCz8xPHT6eDNuu/3czAt4MgJ+wEFtAT35dzZAAAQIECBAgQIAAAQIECEy3gAB4uutn9gQIECBAgAABAgQI7KJALW1S2pR2Jcl6Hllczb+85KX5mydem4f6S0ntbZvNqP33jNkJgHexXB5FgAABAgQIECBAgAABAgTmUkAAPJdlt2gCBAgQIECAAAECBM5VoJYuzK1pm430Ng6ltBv5pctuzhtPvDV/tH8xw95a0u4fh761GWe/XTNw97nTBwILgM/V3fUECBAgQIAAAQIECBAgQIDAuQkIgM/Ny9UECBAgQIAAAQIECMypQKn9UbC7vrCe/mAlp0o/X337i/Mt178sw6bJcHEjyXCsMz78d/x9FAQ3m2GwAHhOXx/LJkCAAAECBAgQIECAAAECuyYgAN41ag8iQIAAAQIECBAgQGDaBUrbS9urWWuW86NHb87fuPM1+e39VyelGYe/zfpm2+/mSrvgN0mz+b3ttpA2CBAgQIAAAQIECBAgQIAAAQIXUUAAfBFx3ZoAAQIECBAgQIAAgVkSqCnNI8lgfz68clm+8tYX5V9c86KsL62PunyX1pK13mbH72jZj2/9LACepffAWggQIECAAAECBAgQIECAwGQLCIAnuz5mR4AAAQIECBAgQIDABAmU4WLW+01+8Mob866b35jfPXRstMvz6Kjfrgd41OFbx1s+GwQIECBAgAABAgQIECBAgACBPRAQAO8BukcSIECAAAECBAgQIDCdAqWW/MH+o/ny4y/Lv7rmmenVxfERv7WLgOtmALx1BvB0rtGsCRAgQIAAAQIECBAgQIAAgekWEABPd/3MngABAgQIECBAgACBXROoGQ6b/MB1z8vn3/3ifGzxkvS69t9to0076gY2CBAgQIAAAQIECBAgQIAAAQJ7JSAA3it5zyVAgAABAgQIECBAYOIFakrKaH/nbmvnko/0DufFL/y0fOjg7Rk2Sa9d3tz8ebwUAfDEl9QECRAgQIAAAQIECBAgQIDAzAsIgGe+xBZIgAABAgQIECBAgMD5Cqz2F7JyqqYufzzD4dG878aX5Kvvfm5Wc0XS/2iajf1dRHz69gLg85X2OQIECBAgQIAAAQIECBAgQGCnBATAOyXpPgQIECBAgAABAgQIzJxAqb0MmqSpg/zK4bvyirtfkY9eelUyXEqpG2lGBwB3f4xDYAHwzL0CFkSAAAECBAgQIECAAAECBKZOQAA8dSUzYQIECBAgQIAAAQIEdktgvd9mab3Jn5aDec/xF+Y7b3hNTi62STPM/rWS1V5Sm8dP/W1rt1W0QYAAAQIECBAgQIAAAQIECBDYOwEB8N7ZezIBAgQIECBAgAABApMuUNbSZiE/ctkN+Rv3dGf/XpaUfWnW+2mbQXptM24A3hwC4EkvqPkRIECAAAECBAgQIECAAIHZFxAAz36NrZAAAQIECBAgQIAAgfMUKO1Cfnffgbzvhpfnu244kYd7C6mbp/6224Lf87y9jxEgQIAAAQIECBAgQIAAAQIEdlxAALzjpG5IgAABAgQIECBAgMBsCNTUsp7vveL5eceJV+ZjvUsy3LYwAfBsVNkqCBAgQIAAAQIECBAgQIDArAkIgGetotZDgAABAgQIECBAgMAFCHTn+T7e2vvRhYV8wYm35t9e8cz0h8l683gEfDoA7i5//BjgC3i2jxIgQIAAAQIECBAgQIAAAQIELlxAAHzhhu5AgAABAgQIECBAgMBMCNSk1JRaRts8rzdNvuu62/O37np9HuxfNgqAh2lHKy01EQDPRNEtggABAgQIECBAgAABAgQIzJyAAHjmSmpBBAgQIECAAAECBAici8C437dr4R2Ov9V+UhfzO8v78prnfkF++9iRDHsl2RiHvwYBAgQIECBAgAABAgQIECBAYJIFBMCTXB1zI0CAAAECBAgQIEBg1wS6vt8Mh0lZzlq/5htueXHed+3LsrpvXza639XNANiWz7tWEw8iQIAAAQIECBAgQIAAAQIEzl1AAHzuZj5BgAABAgQIECBAgMBMCtSUtubUwv789GVH8yW3vzW/uv/y9NNP0ybDUjNsNo8IPuPM32bz37U4DngmXw2LIkCAAAECBAgQIECAAAECUyQgAJ6iYpkqAQIECBAgQIAAAQIXU6ALeDfy0aVL8t7jz813X/LifPzAUnrryeIwWW9y1gC4awjuzgTuhgD4YtbHvQkQIECAAAECBAgQIECAAIGnIyAAfjpKriFAgAABAgQIECBAYA4ESh7NwXz/ZZfna+94cz50eDlpD6br7u2+uu7fYXdO8PjQ4NHoOoO3DwHwHLwmlkiAAAECBAgQIECAAAECBCZcQAA84QUyPQIECBAgQIAAAQIEdkegC29/b3lfvvGm1+XbrzuRU/2V9Lofdp293R+lpq3D8WQ2Q2AB8O7UxlMIECBAgAABAgQIECBAgACBpy8gAH76Vq4kQIAAAQIECBAgQGCGBQZNLz9y7PZ81r2vyMnlq9NfX0nb2xjv79x0h/8KgGe4/JZGgAABAgQIECBAgAABAgRmRkAAPDOltBACBAgQIECAAAECBM5PoKam5JGFffnC42/OB266KRvDfSndns9NGXX/ls0AuHZbQG8bOoDPT9ynCBAgQIAAAQIECBAgQIAAgYsnIAC+eLbuTIAAAQIECBAgQIDAhAuUtuvsXc/H+kfzwaufk796/KV5ZHF5FPqOvrbO+y3jDuDuFODtQwA84QU2PQIECBAgQIAAAQIECBAgMIcCAuA5LLolEyBAgAABAgQIECDQCdSUup6sL+e3D16dt9z3+vzaJTenLSW1dl3BmwFwFwJvBcBbZwBvAgqAvUkECBAgQIAAAQIECBAgQIDApAkIgCetIuZDgAABAgQIECBAgMCuCJRak8FGHlu6NO+59UTef9vrs16aUfibjFLftN1MtrqAu0hYALwrtfEQAgQIECBAgAABAgQIECBA4PwFBMDnb+eTBAgQIECAAAECBAhMkcAox+2y3W50/+jy3Lafn7nqqvy14/fnVw5fkkH2ZZT/Znz27+Zft33AFtBTVHJTJUCAAAECBAgQIECAAAECcykgAJ7Lsls0AQIECBAgQIAAgfkTKKcT3a2u3pIHF47kvcdflG+9/ll5tL8vzeiamra22zp/y7bDgEc9wQYBAgQIECBAgAABAgQIECBAYGIFBMATWxoTI0CAAAECBAgQIEBgJwXq5lbOTdfE2+3+3Cv5j0dvyFcf//T8wiX7s94sJtsbfE9v/dxd32xORQC8kzVxLwIECBAgQIAAAQIECBAgQGDnBQTAO2/qjgQIECBAgAABAgQITKBA23TNvTX9QUma5I+Wm3z17W/Ov7zqJXlk8bGkNEnbBbzbk9/NhQiAJ7CipkSAAAECBAgQIECAAAECBAicTUAA7L0gQIAAAQIECBAgQGA+BLqdnDNIs97P2nLyM5fsz+fc+zfzh4uLqb1u7+cmGT7xjN/TMFtnB8+HlFUSIECAAAECBAgQIECAAAECUywgAJ7i4pk6AQIECBAgQIAAAQLnJjDsDdMbLOTBxX35y898az54+R3ZKE1q1/VbN1Pe7vzf0X7RW4cGd9/P0hV8bo92NQECBAgQIECAAAECBAgQIEBgVwQEwLvC7CEECBAgQIAAAQIECEyCQKklG73VfPvlz8/fvvsteXDf8ijm7Ua3PfQo6D1rALwVAguCJ6GO5kCAAAECBAgQIECAAAECBAg8uYAA2NtBgAABAgQIECBAgMCMC2zr4G3359f3L+Vz73tjfu7S5yd5NGUzAh4FwF3n71Yn8LYO4K5HuBttt020QYAAAQIECBAgQIAAAQIECBCYYAEB8AQXx9QIECBAgAABAgQIEDh/gdEuzqlpak1bSrr/Vttj+fu3nMg/ufmFeWD/5Um7OtrceRz+bp4D/KQBcElrK+jzL4hPEiBAgAABAgQIECBAgAABArsiIADeFWYPIUCAAAECBAgQIEBgtwW6AHgU2Y6O9C0Z9Ib56UO35Z13vTa/eOzqDJqS0i6Nc9/TAfDWub+7PVvPI0CAAAECBAgQIECAAAECBAjsjIAAeGcc3YUAAQIECBAgQIAAgQkTGDcAt0npJRnk0d6xvOf2Z+c7rn1JPrp8OL1h0jYb4wC4bUfdwilbJwJP2GJMhwABAgQIECBAgAABAgQIECDwNAUEwE8TymUECBAgQIAAAQIECEyfQBkkaRYy7D+W/3zJM/J5z3hxfmvlrgxL0hs2GWZ1dLLv5hG/SSMAnr4qmzEBAgQIECBAgAABAgQIECCwXUAA7H0gQIAAAQIECBAgQGBmBUrbJO1SHt73cP7+rS/KP7j9ZSlrV2bYO5lhesmwW/q20LeM+oYNAgQIECBAgAABAgQIECBAgMDUCgiAp7Z0Jk6AAAECBAgQIECAwFMJDJrkscWa316+OZ/2zE/Nnxy4PqlNyrBNOzoceHzm79bOz7VpnuqWfk+AAAECBAgQIECAAAECBAgQmGgBAfBEl8fkCBAgQIAAAQIECBC4EIGSQR5YOZYvuu1F+Q+XPycnl/YnpaQOu9bf7tzf8Vepm8FvU7o4OBl9GQQIECBAgAABAgQIECBAgACB6RMQAE9fzcyYAAECBAgQIECAAIEnFdh+hm/JRrOQ/+eae/O3j78yH184ltrb/H3bBb/daDNq/63lCbFvTbN9Y2jeBAgQIECAAAECBAgQIECAAIGpERAAT02pTJQAAQIECBAgQIAAgacUKG1qGXf0tunlNw5ekS+/6fX50atuTVtK2t7mHc4SAHe/GfcBj7uAt0fJT/lcFxAgQIAAAQIECBAgQIAAAQIEJkRAADwhhTANAgQIECBAgAABAgQuTKDUkpQ2bbORZtjPxxcO5h9e8+J88y0vyIP7FpIu9G26BLgktesA7jp/z4x5nQF8YVXwaQIECBAgQIAAAQIECBAgQGCvBQTAe10BzydAgAABAgQIECBAYMcERn27Xbg7XMx/OXhj3v2M1+WnLrk2G2WYLDyWDA+OnzUKfttRBvz4cPbvjhXCjQgQIECAAAECBAgQIECAAIE9ExAA7xm9BxMgQIAAAQIECBAgsNMC3XG+aRfycH8h/+CWl+Uf3fKCPLTQpNf2M1g4mQyXtnUAb3t61fm707VwPwIECBAgQIAAAQIECBAgQGBvBATAe+PuqQQIECBAgAABAgQI7LhA7XaATpv9+aWjy/nLz3xLfm3l9mz0VzMYHkgpg6QMx02/oy2gt0a3JXTX/WsQIECAAAECBAgQIECAAAECBKZfQAA8/TW0AgIECBAgQIAAAQIENgVKW/LI4mK+4q4X5v+9+oV5uL88Ohc4dWUc+nZbQXdje/5LjwABAgQIECBAgAABAgQIECAwQwIC4BkqpqUQIECAAAECBAgQmG+BmpJhfn7/bbn/xW/JA82xDHvdjs/bzvbdOvNXADzfr4rVEyBAgAABAgQIECBAgACBGRYQAM9wcS2NAAECBAgQIECAwLwJPNzsy+c+8635d1fdnMHwkqR3stvv+RMZzgiAm80zgNuuW9ggQIAAAQIECBAgQIAAAQIECEyxgAB4iotn6gQIECBAgAABAgTmXaCWx8Pd9dLL9xy7J19z58vyRyvXZ6O3kPQeEwDP+0ti/QQIECBAgAABAgQIECBAYM4EBMBzVnDLJUCAAAECBAgQIDArAjU1awttVgaDrPaTDy0dzDtv+qz82DU3ZK3Zl35dz6Dp9oDeNs7SDDwrHtZBgAABAgQIECBAgAABAgQIEOgEBMDeAwIECBAgQIAAAQIEplSgpjaDNGsHs7b0WP7JVXfmq+55Yx5dPJT+xmL67XAUDI/PAN4cAuAprbVpEyBAgAABAgQIECBAgAABAk9XQAD8dKVcR4AAAQIECBAgQIDAhAnUlDpIBkfzi0eW82V3vSY/cclzUrKewcKwS36T7ptBgAABAgQIECBAgAABAgQIEJgjAQHwHBXbUgkQIECAAAECBAjMnEBNNppe3n/Nibznnk/L6sZN6TUfzerKepZWF7Pea7P9nOCZW78FESBAgAABAgQIECBAgAABAgTOEBAAeyUIECBAgAABAgQIEJhKge4M4JNlKX+yfCiffeIL8vPHLk3NepKaWoYptbcZ/tr3eSoLbNIECBAgQIAAAQIECBAgQIDAeQkIgM+LzYcIECBAgAABAgQIENhrgXEA3OSb73p93nf1p2QtR7PafzgpAt+9ro3nEyBAgAABAgQIECBAgAABAnsnIADeO3tPJkCAAAECBAgQIEDgvAVqBqXJfzp2Uz7jnjfl5Mrl2chKhs2prv/3vO/qgwQIECBAgAABAgQIECBAgACBaRcQAE97Bc2fAAECBAgQIECAwBwJlCSDUtK0bT7eW8iX3/2mfP/VL8hDi2tJW1K77Le7SAY8R2+FpRIgQIAAAQIECBAgQIAAAQLbBQTA3gcCBAgQIECAAAECBKZGoDvXd9Br07bDfN8V9+btJ96SRxb3p80w7fj0380E+IwlCYSnpsYmSoAAAQIECBAgQIAAAQIECFyYgAD4wvx8mgABAgQIECBAgACB3RRo96f0Hswf9K/IO+95TX7gihPZaPqppY66f7vvZx0C4N2skmcRIECAAAECBAgQIECAAAECeyggAN5DfI8mQIAAAQIECBAgQODcBGpdyUb/0fzry5+Xd9zxyjy0cjS1lAxrO972uXmS+wmAzw3a1QQIECBAgAABAgQIECBAgMDUCgiAp7Z0Jk6AAAECBAgQIEBgHgRKuqbeUWdvGWZYmvz+0r78neNvzgeufG7W+xuptev+7QLgmjTdAcBnGQLgeXhZrJEAAQIECBAgQIAAAQIECBDoDsdqX/96/68QrwIBAgQIECBAgAABAhMo0IW/XUtv93+yDDLoDzOoB/Lt1z4v77z7NTm5vJSsD8a/7v4YHf/7JAHwBK7OlAgQIECAAAECBAgQIECAAAECF0NAAHwxVN2TAAECBAgQIECAAIELFih1M8wdBbzDUcD72weuy2c87/788r6r0mYhg6YLfrf9b1q3AmD/M9cL9ncDAgQIECBAgAABAgQIECBAYDoFBMDTWTezJkCAAAECBAgQIDDjAt2WzzWl3WwALr08srCYv3frS/KPr39VHllcy+LGSlb7w25fo80QuAuMt4fGM05keQQIECBAgAABAgQIECBAgACBswgIgL0WBAgQIECAAAECBAhMoMA4AG5L0ttos9Zfyi8eOZC/8sy/kv9x8LKkXc/K2kpOdQFws7G5DXS3jG7L6M3QeAJXZUoECBAgQIAAAQIECBAgQIAAgYstIAC+2MLuT4AAAQIECBAgQIDA0xbY2vV56wNtKSllPX+6cCTvvenV+ec3PjerTS9JF/oujLt/031tjtGZwQYBAgQIECBAgAABAgQIECBAYH4FBMDzW3srJ0CAAAECBAgQIDBxAmcGwMOykVMLbb7/6PF8402fkV87emwc95bh5nbP3WG/2w78FQBPXE1NiAABAgQIECBAgAABAgQIENhdAQHw7np7GgECBAgQIECAAAECn0SgC4BrakpKatr01h/LHy5dknfd/dr828tfloeXhqOfjzt/t4YOYC8VAQIECBAgQIAAAQIECBAgQGBLQADsXSBAgAABAgQIECBAYHIERuf+DtMbLqUtgwzrY/mxw/flL73gTfnwwrHUdtsWz2Wr+3fre5cel8lZi5kQIECAAAECBAgQIECAAAECBPZAQAC8B+geSYAAAQIECBAgQIDAJwqU2kttBillNVk/PNri+YHlQd559/35ocuP52MLK0mWnvjBJ3QCP3E3aMYECBAgQIAAAQIECBAgQIAAgXkUEADPY9WtmQABAgQIECBAgMCECXQ9vINeN6k2ixvdFs/9nFpcyw8ce06++LmvzOra5WnrYtYXu7N/t535e7oLeHNB2341YUs0HQIECBAgQIAAAQIECBAgQIDArggIgHeF2UMIECBAgAABAgQIEHgqgS677TZwHme6bX5/6ZJ89nPfkP98+M4May+p/aQ3eIo23+1nAz/VE/2eAAECBAgQIECAAAECBAgQIDB7AgLg2aupFREgQIAAAQIECBCYWoGysZQ0qznZ6+Vrjr8833Lzs7Oay5PyaFK6838Xn9AA/IkLFQBPbfFNnAABAgQIECBAgAABAgQIENgRAQHwjjC6CQECBAgQIECAAAECOyFQ2qXU4XJ+/shCvuSez8h/ueTqtKPg94xhq+ed4HYPAgQIECBAgAABAgQIECBAYAYFBMAzWFRLIkCAAAECBAgQIDCtAqXWfHzhcL7q+PPy3Ve9IB9fWj77UgTA01pi8yZAgAABAgQIECBAgAABAgQusoAA+CIDuz0BAgQIECBAgAABAk8lsHX6b5K2n5+47Lr81bvvz4eWrs3qwmDzUODNewh+nwrT7wkQIECAAAECBAgQIECAAIE5FxAAz/kLYPkECBAgQIAAAQIE9lKgpEt0h0l6aUvJH60cytfd8px81zXPz6kcS9tsCID3skCeTYAAAQIECBAgQIAAAQIECEydgAB46kpmwgQIECDw/7N3J1ByXPd973/3VlV3zw6A2AmAAEEQIAGCm0WKIiWKm0hT+8JYtuMokRw6x8+OrSdZphLRlo7tI1m2LFtKrJdEtt/zUxIr7yiKE9svipyIpiRLIinuOwmCJAiKAAgQ2yzdXXXve7eqezYORGAwSy/fwoFmMNNdde/nFs9p9a///4sAAggggECnCHgZ7yQTAmCrsTjSPYNr9L5LbtURW9ZY33Gp1id5MzHh5rfTKoFt499u0kM7RYl5IIAAAggggAACCCCAAAIIIIAAAqciQAB8Klo8FgEEEEAAAQQQQAABBOZIwOfBr5GTfCwvp+G4X7+04+366qrXqW7H5E34rZ16PQLgOfLnNAgggAACCCCAAAIIIIAAAggg0KkCBMCdurLMCwEEEEAAAQQQQACBlhfwMsrkfKwRa/XNNRfqAxe+U8fifslXlWRRPoMsL+8tkl8XKobzttFTDyqAW36xGSACCCCAAAIIIIAAAggggAACCCyQAAHwAkFzGQQQQAABBBBAAAEEEHi1gPFe3hs9lwzqQ5e+S99ac7a8SaQ0yfcGjkKBsAmRbwiAjbwP7aIJgLmXEEAAAQQQQAABBBBAAAEEEEAAgRMJEABzbyCAAAIIIIAAAggggMAiCXhl1kljA/rS5tfrt7f+hA5UBuVDOW8aS8ZP3f83H2UIf18dAC/SBLgsAggggEfGbMwAACAASURBVAACCCCAAAIIIIAAAggg0HICBMAttyQMCAEEEEAAAQQQQACBbhHwcqauB3rP1G9se7f+7owNOh4Kf/OAt7H3r5+2BzABcLfcHMwTAQQQQAABBBBAAAEEEEAAAQRmKUAAPEs4noYAAggggAACCCCAAAKzEQitnIsK3vC/B5NEf3zW6/X5c67UMTsgV2z1K4Xgd8YK4OY1w17AHAgggAACCCCAAAIIIIAAAggggAAC0wUIgLknEEAAAQQQQAABBBBAYAEFwoa+IdxNlZlI9w6t0W1b3qs71pTlTa+UlvK9fvONf8cD4BAVjyfDtIBewNXiUggggAACCCCAAAIIIIAAAggg0H4CBMDtt2aMGAEEEEAAAQQQQACBthUwIcjNIsmO6ag5Q18453L9/ubLdSS2UmKkWiMAHp9hsedv2BY4HCEXZgfgtl1+Bo4AAggggAACCCCAAAIIIIAAAgsgQAC8AMhcAgEEEEAAAQQQQAABBIKAyYt6lTodGRzV08km3XTJu3WwslmRUqVxVXLlaVReRk4mxL7eyJv8Ow4EEEAAAQQQQAABBBBAAAEEEEAAgRMIEABzayCAAAIIIIAAAggggMCCCeTxbZbpYO+g/uX5r9OfrLhBxpaUWqOSH1XVhArgiYjX+vB92O+3+TObj3V8r+AFGzkXQgABBBBAAAEEEEAAAQQQQAABBNpDgAC4PdaJUSKAAAIIIIAAAggg0BECJqsqNRV948zz9fNbb9BLQ8skVZXUBlWPUymLG4FvMd2pAXDYB7jYC5gAuCNuByaBAAIIIIAAAggggAACCCCAAALzIEAAPA+onBIBBBBAAAEEEEAAAQRmFjC1Pu3rG9A/vfg6/Y/lO1W1VcnWZLNeuchLaXheUeVbVP3S8Jl7CQEEEEAAAQQQQAABBBBAAAEEEDgVAQLgU9HisQgggAACCCCAAAIIIHBaAqmJ9W82Xq5PnXu1DpaWyftRyTvJJEXY60LgGzWuQQB8Wtg8GQEEEEAAAQQQQAABBBBAAAEEulKAALgrl51JI4AAAggggAACCCCwUAIhxC3aNntr9FTPGv3S+W/VnSu2yfqqxkxWBL8mhL5e8sVjORBAAAEEEEAAAQQQQAABBBBAAAEEZidAADw7N56FAAIIIIAAAggggAACrykQgt0Q6tq8kXM1SvR/rLtCt59/rUajHnkzKp812j2bxlcC4NdU5QEIIIAAAggggAACCCCAAAIIIIDAjxMgAOb+QAABBBBAAAEEEEAAgXkQKMJf46TMlFXziZ4a6NdHN39Q313dq5GypDRU/zbaPecVwGz5Ow8LwSkRQAABBBBAAAEEEEAAAQQQQKDLBAiAu2zBmS4CCCCAAAIIIIAAAgspYJyVsoqOxnV9eeOb9ZmtV+pgEsn5UBPcPIw0XgG8kKPjWggggAACCCCAAAIIIIAAAggggEDnCRAAd96aMiMEEEAAAQQQQAABBFpGIDOR4nq/dg0t1407btKuVaslZ6QQAIftfn2z9XPjq1zLjJ2BIIAAAggggAACCCCAAAIIIIAAAu0oQADcjqvGmBFAAAEEEEAAAQQQaAsBr1AAXPPL9Ikdl+tLa98kL6dq5IvcNwTBIQWeHAQTALfFyjJIBBBAAAEEEEAAAQQQQAABBBBoXQEC4NZdG0aGAAIIIIAAAggggECbC3hl1ulvVl+gW8+7SS8na5VF1ZD8TlT+tvkMGT4CCCCAAAIIIIAAAggggAACCCDQagIEwK22IowHAQQQQAABBBBAAIEOEfDG6Ec9S/Qb267SV1a+TqXMazixCj+XD2W/HAgggAACCCCAAAIIIIAAAggggAACcy1AADzXopwPAQQQQAABBBBAAAEEcoG6jfQXqy7Rb553hZ7tWametKrRqCzlAfBUJNv4d94VmgMBBBBAAAEEEEAAAQQQQAABBBBAYNYCBMCzpuOJCCCAAAIIIIAAAgggMF0g38632NRXx5Je3brlbfrrM7fpeNlJ6m0Ev/5VATCSCCCAAAIIIIAAAggggAACCCCAAAJzI0AAPDeOnAUBBBBAAAEEEEAAAQRyASvjImXW6C/PuFwfvOQaHUnKeSCsPBgujlDxO17tW+TFHAgggAACCCCAAAIIIIAAAggggAACcyBAADwHiJwCAQQQQAABBBBAAAEECoHMRIrrJR2s9Onndr5N31y1Wam1M7Z8nhIANwEJgrmVEEAAAQQQQAABBBBAAAEEEEAAgdMSIAA+LT6ejAACCCCAAAIIIIAAAhMCXt54ZX5AX1r9E/rYJW9W1cSTwt9Q6ltUAVMBzH2DAAIIIIAAAggggAACCCCAAAIIzI8AAfD8uHJWBBBAAAEEEEAAAQS6QiAEvtYbOWNkfNjnd1R7+9foph2/oEfPOEPe16f1d7YEwF1xZzBJBBBAAAEEEEAAAQQQQAABBBBYLAEC4MWS57oIIIAAAggggAACCLS5QAh/R8vH1DO2RNZbeTuq4+rX7Vuv07/bdJmq1sorBL4Te/86Wjy3+aozfAQQQAABBBBAAAEEEEAAAQQQaHUBAuBWXyHGhwACCCCAAAIIIIBACwt4GWWmpKSeSbauvz9jmz6y/S26d1mvbLpUNZNNGT0BcAsvJkNDAAEEEEAAAQQQQAABBBBAAIGOECAA7ohlZBIIIIAAAggggAACCCyGgJFJI9VLUlKL9eLAkH57w5X6840XabgyqqQ2KGfTvAI4BMXhOFEAHPYEzn8/USy8GBPimggggAACCCCAAAIIIIAAAggggEDbCxAAt/0SMgEEEEAAAQQQQAABBBZLwMv4VJnxqlWX6b+euUUf3X6TXugfUuj8bFwmq7AvcGgFXRwEwIu1VlwXAQQQQAABBBBAAAEEEEAAAQS6RYAAuFtWmnkigAACCCCAAAIIIDDHAiHUrdtYZTesfWapPrfj7frC+p2q2rjY9tc7WT9101837d/NIVEBPMeLw+kQQAABBBBAAAEEEEAAAQQQQKBrBQiAu3bpmTgCCCCAAAIIIIAAAqcr4JVFNdVNWf9j1Vn6Z5v+gV4aOkMyjT7Ovmj8HBpANw/nQ0Xwqw8C4NNdC56PAAIIIIAAAggggAACCCCAAAIIFAIEwNwJCCCAAAIIIIAAAgggMAuBItQ1vq5Xevr0c+e+Td9Ye7nSuBn+Nv4Px4wB8NSq4PBIAuBZLAFPQQABBBBAAAEEEEAAAQQQQAABBGYQIADmtkAAAQQQQAABBBBAAIGTEzBeoaY3hLXOOBllqsWpvr7+DfrgeW9SLVupLI4mzuWLTtCTD59XABMAnxw4j0IAAQQQQAABBBBAAAEEEEAAAQROXYAA+NTNeAYCCCCAAAIIIIAAAl0p4EPo642Ml7z1yqzX40O9+uAFt+revhXKTE/YFXjGgHcc7NXZb1daMmkEEEAAAQQQQAABBBBAAAEEEEBgvgQIgOdLlvMigAACCCCAAAIIINBhAvlevt6EjWQkH+tY1KfPb7hInzvneh2tlPOKYP9aAe9r/b7DzJgOAggggAACCCCAAAIIIIAAAgggsNACBMALLc71EEAAAQQQQAABBBBoWwEjkxopHlOmPn176Tp9dMs79cMVaySTKfKZMtmZZ0fw27arzsARQAABBBBAAAEEEEAAAQQQQKC9BAiA22u9GC0CCCCAAAIIIIAAAosqYLI+yRzSkWSJPnPOFn1p3Tt0pDdW5EP9b1RUCM90EAAv6rpxcQQQQAABBBBAAAEEEEAAAQQQ6B4BAuDuWWtmigACCCCAAAIIIIDAaQsY1yNnarprcIM+dPH1eqxvvXzkZBTJ5wFwI+kl8D1ta06AAAIIIIAAAggggAACCCCAAAIIzEaAAHg2ajwHAQQQQAABBBBAAIEuFTC+rqpbq09ccLG+sOly1XxZMmFf4FD5ayTvChkC4C69Q5g2AggggAACCCCAAAIIIIAAAggstgAB8GKvANdHAAEEEEAAAQQQQKCNBOpRqrt7z9N7r7hF+8plKYvz0RtT7P3rNXMAbJuFwSEjbqP5MlQEEEAAAQQQQAABBBBAAAEEEECg3QQIgNttxRgvAggggAACCCCAAAILLBC29c139vVeh6JMv7j9p/W1dZuVuV4ZG1o/SzavAJZcM96dlvISAC/wonE5BBBAAAEEEEAAAQQQQAABBBDoWgEC4K5deiaOAAIIIIAAAggggMDJCFg54+WNkXF1/bsNO3Tbue/TkaSspN6rLBnJ636NLSqAM8p7TwaVxyCAAAIIIIAAAggggAACCCCAAALzJkAAPG+0nBgBBBBAAAEEEEAAgXYX8HLRmKIsUWa8dg+u1AfPe4/uGtyialJTz9gSVUvH8rrfZgDsPC2e233VGT8CCCCAAAIIIIAAAggggAACCLS3AAFwe68fo0cAAQQQQAABBBBAYB4FvLytyqZ9OlBx+tMzd+p3t9yiMVPSaKkq2R7F9XpeAdws/PW++M4VHaE5EEAAAQQQQAABBBBAAAEEEEAAAQQWWIAAeIHBuRwCCCCAAAIIIIAAAu0kYLxV5pbp3hVGv7b9et25/Gz5rFdJPVK9VJWtJzLFDsH54SZ2AW6naTJWBBBAAAEEEEAAAQQQQAABBBBAoGMECIA7ZimZCAIIIIAAAggggAACcy/gfaLDlYo+v/pCfXHjNTrSX5LCdr8ukYyT8c3wt/jqfTb3g+CMCCCAAAIIIIAAAggggAACCCCAAAInLUAAfNJUPBABBBBAAAEEEEAAge4T8LJ6YPk6/aNN1+jhdRdIaS2kvCpS4ElHMwj2Lm8JzYEAAggggAACCCCAAAIIIIAAAgggsDgCBMCL485VEUAAAQQQQAABBBBoUYFmeFtU9GauX79/9pX69ObLdbS/V3JZI98Nv2/8zZ/SqATOA+BwNL+26DQZFgIIIIAAAggggAACCCCAAAIIINChAgTAHbqwTAsBBBBAAAEEEEAAgVMWMF7hTzjCvr5OVk/0rde7LvppPdffp1riJB9PBL8h9B1vAd24Wl4dHA4C4FP25wkIIIAAAggggAACCCCAAAIIIIDAHAgQAM8BIqdAAAEEEEAAAQQQQKD9Bby88XL5vr6RvHF6uVzSr257v/7r6k0atYOSGSn2/uVAAAEEEEAAAQQQQAABBBBAAAEEEGhZAQLgll0aBoYAAggggAACCCCAwEILeJlQ0eut0nhUX199lT58/s3aWy4VFb3RmJT2TLR7XujhcT0EEEAAAQQQQAABBBBAAAEEEEAAgdcUIAB+TSIegAACCCCAAAIIIIBA9wiYLMy1pCeW9esTm96lr62/UN5XJTOmyDk5nzSaRHePCTNFAAEEEEAAAQQQQAABBBBAAAEE2kmAALidVouxIoAAAggggAACCCAwrwKhAjjTaNSnP1l9gX53y9Xa27texozJxZnK1bJqtpa3iuZAAAEEEEAAAQQQQAABBBBAAAEEEGhNAQLg1lwXRoUAAggggAACCCCAwIILOO91NO7Xc+U+fXTHDbrjjJ3KbCSjmrz1itNImYq9gkUd8IKvDxdEAAEEEEAAAQQQQAABBBBAAAEETkaAAPhklHgMAggggAACCCCAAAJdIOC902hU0p+uvUz/Yuc1Om6WSUolk07M3nUBBFNEAAEEEEAAAQQQQAABBBBAAAEE2liAALiNF4+hI4AAAggggAACCCBw+gLNds5Gzlo91r9WH7zgZt07sFVZUpPJA9+Jls/e0/759M05AwIIIIAAAggggAACCCCAAAIIIDB/AgTA82fLmRFAAAEEEEAAAQQQaHkBb5yKLX2txuKy/tW2a/TJM69Q6iuKbFXVKJZkxufhPCXALb+oDBABBBBAAAEEEEAAAQQQQAABBLpagAC4q5efySOAAAIIIIAAAgh0u4AJ7Z1Tqyzq0cNLNumGS96lQ5V+eR9C30zORA0i2/jK/r/dfs8wfwQQQAABBBBAAAEEEEAAAQQQaG0BAuDWXh9GhwACCCCAAAIIIIDAvAoY5+Uio6PxgG4/52p9ecNPqBaqfvMAuPjiQwVw499FuTBtoOd1UTg5AggggAACCCCAAAIIIIAAAgggcBoCBMCngcdTEUAAAQQQQAABBBBodwHjMh3sK+ubvVv10Z3X60flFZIJ4W+o+A1B70T75zwQboTCje/affqMHwEEEEAAAQQQQAABBBBAAAEEEOg4AQLgjltSJoQAAggggAACCCCAwMkKeMlU9cySId1+1vv19VVnacyWJGPzil9jvExe+TsRBHvjFf5wIIAAAggggAACCCCAAAIIIIAAAgi0pgABcGuuC6NCAAEEEEAAAQQQQGABBIyq2ZD+88pV+tR579HTQxU5X5pyXVPU/DaC4JALE/8uwMJwCQQQQAABBBBAAAEEEEAAAQQQQGDWAgTAs6bjiQgggAACCCCAAAIItLdA2Nt3b2mpPrL9et2xdLsO9FSaTZ4nbfPr8p/ZEAR7I2+KSJgDAQQQQAABBBBAAAEEEEAAAQQQQKA1BQiAW3NdGBUCCCCAAAIIIIAAAvMuUIti/fGqi/Tb59+gY1Gf6nFo9xxLPoS+zWNyABwy4DwK5kAAAQQQQAABBBBAAAEEEEAAAQQQaFEBAuAWXRiGhQACCCCAAAIIIIDAfAiE+t0iwDU6VO7VDRd+QA8uXaMskozJ5H2oAp58TAqAFZ5NBfB8rAvnRAABBBBAAAEEEEAAAQQQQAABBOZKgAB4riQ5DwIIIIAAAggggAACbSBglOWjrPt+ff7cS/SpjddpJClL1hWVvz6WZBszKfb/5UAAAQQQQAABBBBAAAEEEEAAAQQQaB8BAuD2WStGigACCCCAAAIIIIDAaQtktqoo7dUDy9bq/Re9Q09WVsvbEPiGoDe0gA5HMwCe3Ar6tC/NCRBAAAEEEEAAAQQQQAABBBBAAAEEFkCAAHgBkLkEAggggAACCCCAAAKLJ9AMdr28l2y1rKMVr4+d9w59dc2lOlL28s3cd/EGyZURQAABBBBAAAEEEEAAAQQQQAABBOZIgAB4jiA5DQIIIIAAAggggAACrSfgJROCXyMTvjqjYduvO5Zs0q/vvFbPlNerGtUmCn9bbwKMCAEEEEAAAQQQQAABBBBAAAEEEEDgFAUIgE8RjIcjgAACCCCAAAIIINA+Al5GXtU4U+wSeZ9ob6lXnz37Sv3Zxks0avqlxp7A7TMnRooAAggggAACCCCAAAIIIIAAAggg8OMECIC5PxBAAAEEEEAAAQQQ6GAB46y8sUqtl3Gp/mL1Bt123nu1t39ASkpStbnfbwcjMDUEEEAAAQQQQAABBBBAAAEEEECgiwQIgLtosZkqAggggAACCCCAQLcJGJnM5m2gU2/0fKlHv7Hjev318it1uHdElXqiWjR1A2DnXbchMV8EEEAAAQQQQAABBBBAAAEEEECgowQIgDtqOZkMAggggAACCCCAAAJTBUxakpLDymoD+tqKbfrwpT+lfZWSrHNyJlQHe4U/zcP7ie+xRAABBBBAAAEEEEAAAQQQQAABBBBoPwEC4PZbM0aMAAIIIIAAAggggMBJC5h6SVnZaW+5R/9g60/p3nUbVQ/PdpMqf00IfcNfI/mpFcEnfSEeiAACCCCAAAIIIIAAAggggAACCCDQEgIEwC2xDAwCAQQQQAABBBBAAIH5EPAyyjQc9egLm67Q75zzxvz7IuxtHiHwbf6bAHg+VoFzIoAAAggggAACCCCAAAIIIIAAAgspQAC8kNpcCwEEEEAAAQQQQACBeRYo4txGNW/+NdU9A5v14fNu1veXr1Vmplf42qkjogP0PK8Qp0cAAQQQQAABBBBAAAEEEEAAAQTmV4AAeH59OTsCCCCAAAIIIIAAAgsoECp+QxdnL+8TSZle6kv0uY1v0pfPvExVW1Y1iiaNJzx6WiBMALyA68WlEEAAAQQQQAABBBBAAAEEEEAAgbkXIACee1POiAACCCCAAAIIIIDAoggYOUk2r/t1JpLNYv3d0gv1kR1v0P1LBuRUmjSu6ZW/zX+Hc3AggAACCCCAAAIIIIAAAggggAACCLSrAAFwu64c40YAAQQQQAABBBBAYFygqOI1LoS4VvXIypoxjWqZPnnu1fqzDefoUHlIyqxkQjwc/k4OgCfv/dv8PbwIIIAAAggggAACCCCAAAIIIIAAAu0oQADcjqvGmBFAAAEEEEAAAQQQOIGAM0bel5VGdd2xbKf++fbr9HR/Rd4Pyvha3h66OBoBsJ9WCTx+XiqBuckQQAABBBBAAAEEEEAAAQQQQACBdhQgAG7HVWPMCCCAAAIIIIAAAgjMIOCN00jliPpHlutAT49+c/NN+jcb3iCZY3JuSIqON6p/CYC5gRBAAAEEEEAAAQQQQAABBBBAAIFOFSAA7tSVZV4IIIAAAggggAACXSmQqSy5Qf3F2vX6pYveoiNRb+EQKn3Hq38b/+5KISaNAAIIIIAAAggggAACCCCAAAIIdLYAAXBnry+zQwABBBBAAAEEEOgyAZMZHShv0M2XXaUHlpyvuskaAsU+wcUxec/fLgNiuggggAACCCCAAAIIIIAAAggggECHCxAAd/gCMz0EEEAAAQQQQACBbhEIAa/XmKz+6P9v+/zJnTepamLJhwA47PvbCICbWwA3vzZ4bOPfbnJO3C10zBMBBBBAAAEEEEAAAQQQQAABBBDoIAEC4A5aTKaCAAIIIIAAAggg0H0Cxhu5RnfnzHo92r9M//TCn9Y9g5vl4mNSFk2Ev4HnBAFw98kxYwQQQAABBBBAAAEEEEAAAQQQQKAzBQiAO3NdmRUCCCCAAAIIIIBAlwgYZ5RFRs54vdxX079e8RZ9cetOHbWrVdKwaqbYA7i5/a/3RQIcKn596ASd/3JSMNwlbkwTAQQQQAABBBBAAAEEEEAAAQQQ6FQBAuBOXVnmhQACCCCAAAIIINAVAqECOCS4mTH63uqN+si6G/XDFetkXCwfH1WWB8AmD4DDI513MwfATa1praG7ApFJIoAAAggggAACCCCAAAIIIIAAAh0kQADcQYvJVBBAAAEEEEAAAQS6T8C4IrHdX+rVH5z/dn3xzJ0asWUl9bqcrSuLbKj3lcn/EgB33x3CjBFAAAEEEEAAAQQQQAABBBBAoNsECIC7bcWZLwIIIIAAAggggEBHCZg0VT2KdPfSJfq5Cz6gZ5cskZeXSWOV65FGSyYv/SUA7qhlZzIIIIAAAggggAACCCCAAAIIIIDACQUIgLk5EEAAAQQQQAABBBBoWwEvn5V1yAzoly+/Uf9tyXYNlyMp3+c3lbwt+j6Hg9bObbvKDBwBBBBAAAEEEEAAAQQQQAABBBA4FQEC4FPR4rEIIIAAAggggAACCLSUgFfdG31txeX6315/rV4xg0XoG/b5DYGvKfb7zQ8C4JZaOQaDAAIIIIAAAggggAACCCCAAAIIzJcAAfB8yXJeBBBAAAEEEEAAAQTmRaCZ5Bp5Y/Rszwp9eOvb9T9XnqvhUlXKkomrjgfAXvLNUuB5GRQnRQABBBBAAAEEEEAAAQQQQAABBBBoEQEC4BZZCIaBAAIIIIAAAggggMBrC3jJ+KKw11gdldEXNr1eX9x4gw72VJRFY5Irh18WgS8B8GuT8ggEEEAAAQQQQAABBBBAAAEEEECgwwQIgDtsQZkOAggggAACCCCAQKcKFOFvCHeNc1Ka6O6hJfq1c35B3187oDRs/WsyubxAOLSB7lQH5oUAAggggAACCCCAAAIIIIAAAggg8OMECIC5PxBAAAEEEEAAAQQQaCMBZyJFLtWxJNMfrL5W/3rLdTowWFJIfqNUymw2UQHcRvNiqAgggAACCCCAAAIIIIAAAggggAACcyNAADw3jpwFAQQQQAABBBBAAIEFEfCK5IzXHSuW6GNn/UPdv3qVvLWSczJpqAIO/aHDYaeNp/nvUBpMefCCLBYXQQABBBBAAAEEEEAAAQQQQAABBBZBgAB4EdC5JAIIIIAAAggggAACsxUIXaBHbKTfPe8qfXbdDaolkRInVSMnZaFNdPPM498UFcHjvyAAnq09z0MAAQQQQAABBBBAAAEEEEAAAQTaQYAAuB1WiTEigAACCCCAAAIIINAQSE2kp3vP1NsvvVW7BiMZbxQ7qZ63fp5c3Nus8o2m2REAczMhgAACCCCAAAIIIIAAAggggAACnSxAANzJq8vcEEAAAQQQQAABBDpKwBujF3qX6FPbrtFXVu5U3VgZU8rn6JRN6+zcbAUdEwB31F3AZBBAAAEEEEAAAQQQQAABBBBAAIEfL0AAzB2CAAIIIIAAAggggECbCNRspP973cX68I4bdDwqyWSJjInzHX298Qrtob1vBr8EwG2yrAwTAQQQQAABBBBAAAEEEEAAAQQQmFMBAuA55eRkCCCAAAIIIIAAAgjMtUCId42cvA7GFX1w57v1zZXnq26dvKnI5H98/ifs9OsIgOd6ATgfAggggAACCCCAAAIIIIAAAggg0FYCBMBttVwMFgEEEEAAAQQQQKC7BLxkazKupCO2V5/ddIW+sPlqHY8SRUqVmZKMKQLgZv9nAuDuukOYLQIIIIAAAggggAACCCCAAAIIIDBdgACYewIBBBBAAAEEEEAAgRYW8LIyquuBvrN06yVv0Q/7zpaTlWxo8RzJGtsIf0MITAVwCy8lQ0MAAQQQQAABBBBAAAEEEEAAAQQWRIAAeEGYuQgCCCCAAAIIIIAAAicnULRzDkdo6CxlxmokquiPNr5enz73Co2qJ2z4K+XBrwiAT46VRyGAAAIIIIAAAggggAACCCCAAAJdI0AA3DVLzUQRQAABBBBAAAEEWl8g7OObhVhXLrR29lItqunJyhZ96NK36qG+lRpT0siGo3w6oQV0/rURG0+0gC5i5FAlPPWYaBfd+h6MEAEEEEAAAQQQQAABBBBAAAEEEEDgVAUIgE9VjMcjgAACCCCAAAIIIDAvAl7Gh7bOIaC1ctbIpkbHkkS39vZrngAAIABJREFUXXiT/v2ai+XqiY7FJpT9ThuBKaqC8yOcgwMBBBBAAAEEEEAAAQQQQAABBBBAoFsFCIC7deWZNwIIIIAAAggggEDLCZgskrxVltQUZV4+S3Tnih36mStu0r6oR0ltSGPxqPLS4OmHL1pCEwC33LIyIAQQQAABBBBAAAEEEEAAAQQQQGBBBQiAF5SbiyGAAAIIIIAAAgggcGIB4xMpjZSVRhRliR7rX6nbt1yjv1r9E6qWRqRsUDLHZj4BATC3FgIIIIAAAggggAACCCCAAAIIIIBA2CrM3XzzDOUD2CCAAAIIIIAAAggggMBiCBjnpWhMo265/mT9dv3W1mu1v29AcWqUWiflbaKn7+vb6By9GAPmmggggAACCCCAAAIIIIAAAggggAACLSVAANxSy8FgEEAAAQQQQAABBLpbwMvIK3VL9eBgWbdtu1nfWnmOUhspzoyczeTyPX5t3iq62C+4+Xf6vsDdLcnsEUAAAQQQQAABBBBAAAEEEEAAgW4VIADu1pVn3ggggAACCCCAAAItKZAar9E40h+vf73+cNN12l/pkTeTwt2Q/4Y9gH34WTP8DT8MR/gZQXBLLiyDQgABBBBAAAEEEEAAAQQQQAABBBZIgAB4gaC5DAIIIIAAAggggAACryXgvZPNIj06uEL/+4536DtD2zRcqk/NdJtZb36y6QFw+FmoDOZAAAEEEEAAAQQQQAABBBBAAAEEEOhWAQLgbl155o0AAggggAACCCDQEgKh5XOIcUPK67zXqI315+uv0e3bL9MRW1ZmkqlVvTMGwJPbQFMB3BILyyAQQAABBBBAAAEEEEAAAQQQQACBRRIgAF4keC6LAAIIIIAAAggggEAIfY1SpVGqyJU0HFX01NBK3br5/frh6h55n8m4gSlQoUq4qPzlQAABBBBAAAEEEEAAAQQQQAABBBBA4NUCBMDcFQgggAACCCCAAAIILKaArcpU+6SoqpFSWb9w7nX6y7U36FhPVbIjMulAHhM3D+czAuDFXC+ujQACCCCAAAIIIIAAAggggAACCLS4AAFwiy8Qw0MAAQQQQAABBBDocAFTkxlZqmplTN9cs1X/+MJ36GBppaSqFH6XlSfFv5KjArjDbwimhwACCCCAAAIIIIAAAggggAACCJyeAAHw6fnxbAQQQAABBBBAAAEETkvAeCulfdrTm+hDW2/Sd9afp3qcKlUieSvjQ/WvHw+Bwz7BHAgggAACCCCAAAIIIIAAAggggAACCJxIgACYewMBBBBAAAEEEEAAgUUUMGmisXhQX12zXp/acqN2Dy6RTBH6Kg9/iz1/jQ87BocK4EUcLJdGAAEEEEAAAQQQQAABBBBAAAEEEGh5AQLgll8iBogAAggggAACCCDQeQKNgLcxsacG1utj51+rv15+jlITFwFwCHpD6pu3fHZ5JXD4U7SADs+f2Be483yYEQIIIIAAAggggAACCCCAAAIIIIDAbAUIgGcrx/MQQAABBBBAAAEEEJi1QCQpzUPcahTpT9ddpc9sulZ7e2O5yE46awiAQxIcKoBD/NvcAzg8ZPLjZj0QnogAAggggAACCCCAAAIIIIAAAggg0GECBMAdtqBMBwEEEEAAAQQQQKB1BUze1jkEuom8HZNTrHsHB/TPLvhZPd57tqql48pMz6Tq3ubji2LgiQCYCuDWXWVGhgACCCCAAAIIIIAAAggggAACCCyuAAHw4vpzdQQQQAABBBBAAIGuEQhVvJnkQ/VvSbLHNRoZ/dbGm/SFLVeo7lapVn5Z8qXG3r8BprkPcN4PumukmCgCCCCAAAIIIIAAAggggAACCCCAwOwFCIBnb8czEUAAAQQQQAABBBA4BYFQwuuVWqs4i6TM6wf96/Tuq39W+6IhJWmsNE7llE06JwHwKQDzUAQQQAABBBBAAAEEEEAAAQQQQACBUEbgbr45lBNwIIAAAggggAACCCCAwAIIGFdSFqc67pbqA5e8UX+7/Gpl1qseZ7KpVI9rjTbRjYpfXq0vwKpwCQQQQAABBBBAAAEEEEAAAQQQQKBzBAiAO2ctmQkCCCCAAAIIIIBAGwh416fDPWP6xqqN+vCW92h/T0VGvTLeKoudlLm88/P4QQDcBqvKEBFAAAEEEEAAAQQQQAABBBBAAIHWESAAbp21YCQIIIAAAggggAACHS7gvZet9+vxoV794utu1J2DFyhTLd/r1ygqtgdOpyEQAHf4XcH0EEAAAQQQQAABBBBAAAEEEEAAgbkVIACeW0/OhgACCCCAAAIIIIDACQW8d6p6qz/fcIV+57xrtadnqeRGi5bPJqS/eRY89SAA5o5CAAEEEEAAAQQQQAABBBBAAAEEEDgFAQLgU8DioQgggAACCCCAAAIInI5AZqSHelfqtvPfqTuXb1M1rsn7TJKR8cWev76ZAHvbuJQ7nUvyXAQQQAABBBBAAAEEEEAAAQQQQACBLhMgAO6yBWe6CCCAAAIIIIAAAgsrEGLdZhFv1Sb6v9Zeqdt2XKthU5KzY8pMPCkANvJqBL4EwAu7UFwNAQQQQAABBBBAAAEEEEAAAQQQ6BABAuAOWUimgQACCCCAAAIIINCaAsZHqkeZklqkpwfW6bLX/ZSOLFku77zk07z7MwcCCCCAAAIIIIAAAggggAACCCCAAAJzJUAAPFeSnAcBBBBAAAEEEEAAgRkEvC/JOqe6SfSxi67WF1e/Xq7SK5+FADhU+4YEmBSYmwcBBBBAAAEEEEAAAQQQQAABBBBAYG4ECIDnxpGzIIAAAggggAACCCAwo4DxibyL9N9XbNbPXHyFDpc2SjaWCfnvpODXNjJgZ9jzl1sJAQQQQAABBBBAAAEEEEAAAQQQQGD2AgTAs7fjmQgggAACCCCAAAIITBUwynfwDfv+5oFu+Ou8Dvf06dbz3qWvb9ykNO2fVvDrFXb+DYFwOFx4MgcCCCCAAAIIIIAAAggggAACCCCAAAKzFCAAniUcT0MAAQQQQAABBBBAYLpAZotsN4S/UUiCnTSmXv2rc9bqt7e8X0d6+6S60cTGv1423wS4WfVr5AwJMHcWAggggAACCCCAAAIIIIAAAggggMDsBQiAZ2/HMxFAAAEEEEAAAQQQmCLgQ7Y7qQLYe6Mn+tboly+8Wv9z+RYZH8m50ngFsDGh8tdJoe1zePJ4BXD4niCY2wsBBBBAAAEEEEAAAQQQQAABBBBA4NQFCIBP3YxnIIAAAggggAACCCAwo0Ae2TYS4NDKeTSK9YdrL9ent12j4Uoim2aSr0wKd5vVv43+z1NaQFuUEUAAAQQQQAABBBBAAAEEEEAAAQQQOGUBAuBTJuMJCCCAAAIIIIAAAgjMLJDv4+siyaZKI6OXevr0nu0/rXvOWC9voqIvdJbk+/0W9b0nCoCpAOYeQwABBBBAAAEEEEAAAQQQQAABBBCYnQAB8OzceBYCCCCAAAIIIIAAAq8SKALgWLLHNJoM6jPnXK3Prb9Ko3E5j3q9bez1O1Hwm5/DKLSCntwCGlwEEEAAAQQQQAABBBBAAAEEEEAAAQRmJ0AAPDs3noUAAggggAACCCCAwMwC3slksZ4YWqM3X3mL9tsVkrFFADzeI3paAiwvSwDMHYUAAggggAACCCCAAAIIIIAAAgggMAcCBMBzgMgpEEAAAQQQQAABBBAIAt47pSrrSFTSrZe8Tf9lzU6Z1ObtnvPa3xMGwJJtZMJh72AOBBBAAAEEEEAAAQQQQAABBBBAAAEEZitAADxbOZ6HAAIIIIAAAggggEBDIBTvWmfk5DSmiv7Duov06zvfrEN2KP95OPIK4PBN3id6egUwlAgggAACCCCAAAIIIIAAAggggAACCMyNAAHw3DhyFgQQQAABBBBAAIEuFTBpv1w8Juu9lEXa3TugX7rgJ/WNNZsUpYlSk0yTmQiAQ3BchMJkwl16+zBtBBBAAAEEEEAAAQQQQAABBBBAYM4FCIDnnJQTIoAAAggggAACCHSTQGasIleSzJhS7/UHZ12u39t2tQ6WlkqKZbKs6Pw8fpwgAG7+nuLgbrp9mCsCCCCAAAIIIIAAAggggAACCCAw5wIEwHNOygkRQAABBBBAAAEEuknAWa+o3qdaMqIHepbrtvPeru8u36rUpvLGyPhIodJ3vO2zy3cDzo8pFcDjP+wmPeaKAAIIIIAAAggggAACCCCAAAIIIDDXAgTAcy3K+RBAAAEEEEAAAQS6SsBkIdDt0bGK9IV1l+n3z71KY1qqsYGjUhrJpLHkbd7nOc+B3USJLwFwV90qTBYBBBBAAAEEEEAAAQQQQAABBBBYEAEC4AVh5iIIIIAAAggggAACnSpgUsnFJT02sEo/e/H79GjfSjlj5Xwmb9NG5W+Ifht/i3JgDgQQQAABBBBAAAEEEEAAAQQQQAABBOZFgAB4Xlg5KQIIIIAAAggggEC3CHh5HbaJfuXCd+kvV23XsKmMT90ZJ4W/ClW/jeA3rwbmQAABBBBAAAEEEEAAAQQQQAABBBBAYH4ECIDnx5WzIoAAAggggAACCHSogFGIfMMRAl2vmu/Rf1u1Tb9y0bv1iimrZsNPi0cUAXD+3YQGAXCH3hlMCwEEEEAAAQQQQAABBBBAAAEEEGgNAQLg1lgHRoEAAggggAACCCDQFgJeRpmcDYW9kbyJ9FRlSD+78xY9vuRMjdlBOVuTd43A13gp/M0D4UYVMC2g22KlGSQCCCCAAAIIIIAAAggggAACCCDQrgIEwO26cowbAQQQQAABBBBAYIEFQvgbQlwnZzPZrKJj8RL9203n6LNnXa1DyXJlpiJvxhphb3N4jSrgoiiYAwEEEEAAAQQQQAABBBBAAAEEEEAAgXkVIACeV15OjgACCCCAAAIIINBZApFMaOHs65K3un/5Wbrt/Cv0d0Nnq+4rymInuaSY8njg26z+7SwJZoMAAggggAACCCCAAAIIIIAAAggg0JoCBMCtuS6MCgEEEEAAAQQQQKBFBUxWzsPf4bLR7517pf7o7Mt0OLIyriIfjUhZX9j891Wjt41A2JuwQzDlwC26vAwLAQQQQAABBBBAAAEEEEAAAQQQaHsBAuC2X0ImgAACCCCAAAIIILBwAl7GV5VpSA8M9OuDF9+ihwbPlIvHJDcoqS5l0auH4yXb+CkB8MKtFldCAAEEEEAAAQQQQAABBBBAAAEEulGAALgbV505I4AAAggggAACCMxSwKueHNOhZJU+teGN+vcbrtDxUiJv6pIqkg8toCWFAmCKfGdpzNMQQAABBBBAAAEEEEAAAQQQQAABBE5HgAD4dPR4LgIIIIAAAggggECXCTjVy8O6Z/Ay/dSOt2lfz6BSaxpZb6PtMwFwl90TTBcBBBBAAAEEEEAAAQQQQAABBBBoLQEC4NZaD0aDAAIIIIAAAggg0FICzTLeItwN/3ql0qe3bXm77lt3vqq2IhPaPk86PJW/LbWCDAYBBBBAAAEEEEAAAQQQQAABBBDoNgEC4G5bceaLAAIIIIAAAgggcJICXjJFmmtcUeU7Fsf6ytrX6fat1+qoPUOjpREZH6lZAxwe6wiAT9KXhyGAAAIIIIAAAggggAACCCCAAAIIzIcAAfB8qHJOBBBAAAEEEEAAgQ4QaAbATiaNpHqi+9YM6J9v+YDuW75Mw1FZSo1k0hD7ypqiSpgAuAOWnikggAACCCCAAAIIIIAAAggggAACbSzQCIBDmUJjz7I2ngxDRwABBBBAAAEEEEBgbgW8nM0UpRUdier6t1tv0B+uvUIv9ZbkvFGpZlWPvbzxBMBzC8/ZEEAAAQQQQAABBBBAAAEEEEAAAQRmKWDczT/p89Z23jZOEYJg+tbN0pOnIYAAAggggAACCHSUQBHuZr5Pdywf1MfPeZ/uW7JOLnKSUkWpl6yVM0bWFK+nM15Kd9QdwGQQQAABBBBAAAEEEEAAAQQQQACBdhMw7q03eC8r4+PGFmdG3oQ3tDgQQAABBBBAAAEEEOh2AS+jukbsMn16y2X63KY3a1S9kqlJti5FTiaz+YcpCYC7/V5h/ggggAACCCCAAAIIIIAAAggggEBrCJjsbdd640oyPimqgE1GANwaa8MoEEAAAQQQQAABBFpAwCnW95adq5+58BbtGVwqpaONUWWh3ldSEQBzIIAAAggggAACCCCAAAIIIIAAAggg0AoCxt/4Fq8skkLLutjKm/AmFnsCt8LiMAYEEEAAAQQQQACBxRUI9b/7Ksv08e036qsrtsmpolpUf/WgaPu8uAvF1RFAAAEEEEAAAQQQQAABBBBAAAEExgXM0be/1Q+MhczXySeZvDUKf+TDXsDhLwcCCCCAAAIIIIAAAt0pULOR/mTNpfqX512rw5U+RWmkzPqZXyYTAnfnTcKsEUAAAQQQQAABBBBAAAEEEEAAgRYTMOkfftan37tX5cOHlMV1GR9JCn+t8r2BjW/sDdxiI2c4CCCAAAIIIIAAAgjMg0AIeCNXfBjyYKVX79jxHj20bJOOl3qkWFLdzXxVAuB5WA1OiQACCCCAAAIIIIAAAggggAACCCBwqgLm2Tv2+zW7H5O992+UvXCfymOpqiaSM1aJt2FHs6IimAMBBBBAAAEEEEAAgS4QSKNMJqso1YA+es5F+rMtV2vUJvKhQ44NnXLClimNXVO6wIMpIoAAAggggAACCCCAAAIIIIAAAgi0l4B54Y59vhYNa9nxgyo9+qBK992l0cN7VU5HlXgvZ0syYX/gGY7wHlgeDVPt0F6rzmgRQAABBBBAAAEETijgfUXO1nXXyi361U1v1H3LNykzVt43XvT6RgUwr4G5ixBAAAEEEEAAAQQQQAABBBBAAAEEWlDAPPG9F30p9LLLUkW+qqFnd6nnkftldt2v4ZG9GvCVSRXA4V2uRjVwKH6Qb+wX3IIzY0gIIIAAAggggAACCJy0wKTXuVlF+/or+p3Nl+kra9+go+XK+OcdQwhsvOSbIfBJn58HIoAAAggggAACCCCAAAIIIIAAAgggsDAC5pnvvOiT8H6X90plFUWxzCsvqn/XPep95F7Zvc/JeicT3uTKs98or4CQSfPS38ibZgxMJfDCrBlXQQABBBBAAAEEEJhjAW+crIvkjVdmnH6wYrtuPfca7R7YqLF4Ys9fAuA5hud0CCCAAAIIIIAAAggggAACCCCAAAJzLmCevXOvz7cyy1vYNcJcL5XjWCMvH9CKv/8r+V3f18DIISktSSZSGhn5qKh+sL6xQzAt8OZ8cTghAggggAACCCCAwPwLhG1NZOqyteVKk+N6uaeu9573D3XXurOU+R7Jl8e74Hjn8lfMVADP/7pwBQQQQAABBBBAAAEEEEAAAQQQQACB2QmY5+7c04hum/v8hq9GkU1kjFGp+or6HvmhdO/fKzv0nPqqx2Tk5Gyi1FqFR4cqYPYBnt0C8CwEEEAAAQQQQACBxRUYjSP1uGGZLJb3kf7Thmv0ofOv1HBvRTJOSostUfI9gPMW0C7fCoUDAQQQQAABBBBAAAEEEEAAAQQQQACBVhQ4QQAchhrlQXAtMiq5VGfsf0GVR+/RyBN3q++Vg7LVUdUTyRgv661MaAvNgQACCCCAAAIIIIBAmwnUbKKyG5WLMj06dLbeu/0WPdezWmnJK7OZjE+KbjnOFW1zQhscDgQQQAABBBBAAAEEEEAAAQQQQAABBFpUwOz+9tQKYNtoBR3CX6O6nHFK1as+m0iv7FH/88+q55FH5J+4R0pCNXAqo3JeLVxsEswbYi261gwLAQQQQAABBBBAYAaBUPkrazQSl/SbGy7UH5/7kxopO8VZSWno/lwPL3G95IoKYOWvezkQQAABBBBAAAEEEEAAAQQQQAABBBBoTQGz6zt7im3PJgW/k4fqTWhxJ7nwGGdVyTL1p8fk7v62+h++X/HxA1I1kzGRXDSaPzLfFTg/KwcCCCCAAAIIIIAAAq0tkJqKqtbr+wMb9PGt79K9y5bJWaPYSGkYus8kH14NNz/oGDrlcCCAAAIIIIAAAggggAACCCCAAAIIINCaAubp7xYVwEXl76s72jW3981jYC+VMqtjFaflqdfg48+qdO9d0p57FNUPhc2A5W0kuWYATAjcmsvOqBBAAAEEEEAAAQSaAsZ5/ahvmX5ny3X6i1UX6WASF1W++UtZJ7kQA+cfh2w8pdn5hte63EUIIIAAAggggAACCCCAAAIIIIAAAq0nYHZ9Z+947W9IeI33ryreDQ/wssqrgY2RzYwyGymLjM46cEil3Xcpe+A7Ku07IOPr8nmFRLMd9OQ3xsKZeKOs9W4DRoQAAggggAACCHSvQKZIX113kT6x9To927dMSpufjAwhcNj3N5uKM77jie1eNGaOAAIIIIAAAggggAACCCCAAAIIINCyAuaZRgBcjPBEAbAJvwkRsOLMFPsCR6m89VqaljVSG1HvoRfU88jdqjz4Q/nqsKx3ct6H7dTkw15pNjzPy3ojQ3volr0hGBgCCCCAAAIIINANAuHVbfNDji+U+vWr579Tf7t6s0Yjo9SXJj60GNrkTGn/3OwE3awC7gYt5ogAAggggAACCCCAAAIIIIAAAggg0E4C4wFw2AN4IpeduVI3f0yYnSneMAt7/UaRlXwkZU6xr2vp00+o/Ohdck/dr9H6iPpTyUUhMM5kvVck2wiAqQRupxuFsSKAAAIIIIAAAp0g4EJrZ4WdS+p5V+dR06v/sG6nPn7e9ToWDUq2rjETzzBVOtl0wvozBwQQQAABBBBAAAEEEEAAAQQQQKAbBMwz355oAd0MgEO8G8LdEx+N+NcUbe9CbbAL+/6G51mp9NJ+De5+UPbp76ln92Myzko2kg+/pFNeN9xXzBEBBBBAAAEEEGhJgdRGCi9by9mwRpJYL8Sr9abL3qUDfRuU+EjV8OFGF7YzmX4QALfkgjIoBBBAAAEEEEAAAQQQQAABBBBAAIFXCZjd3/5RsYtZXgHs8+re0Ko5tGnOI2A/KbENe6A1H9wIiE0Idb0JBcAhBpYzmdK4rN56pt59z2vwnv9Xx3c/rcHRmqJaTT6qN/vmNc41PWge31SN5UIAAQQQQAABBBBAYM4FjCtLGtb+ZLVu33mR/nT5TUqTMSkKW5WkMlmch8QcCCCAAAIIIIAAAggggAACCCCAAAIItKNAowI4hL2NndCmB8AzzmqiAiIEwGGP31AoYUMr6HDEqWRrSrJIS6tVuScfkrnv++p5cbeMG86vVBzhnbWws/DEv/JefBwIIIAAAggggAACCMyTgFOSB7x3LH2dfvnC6/V0paKsVJWyXkXmiFzWm/fD4UAAAQQQQAABBBBAAAEEEEAAAQQQQKAdBcyu7zRaQE/qanfiBnfhN5MrdI3yCmCFTnnhbbLwvZVMXd47GRPJ1pfIaliVQ3vUv/d5xXf/laLDz8ummeQG8orjkZLPn1mp+ZAiq9hhmAMBBBBAAAEEEEAAgbkVCK8ya1FJB5IB/d7Zb9GXz9qh0SiTolTKyjKmKp+VGh9UnNtrczYEEEAAAQQQQAABBBBAAAEEEEAAAQQWQsA8/d09oe/zRMvnV121GcbOHMo2A+AQ+E4+nPeyLpZRWc6msulxVbJR6eAB9T98tyoPf1/x2GFJfcqMURROnzopCREzVcALsfhcAwEEEEAAAQQQ6C6B4mOGVZPpP656vX5z+zV6oX+J5DLJh5fEcfHVNT8OSRVwd90fzBYBBBBAAAEEEEAAAQQQQAABBBDoDIFGABwKce2URndhO+Bw+PH3vWYOZZsB8HQO551CXa8tinrlrFMtymR9RQPpMfU8+gMNPHKP6rueUcnZfP/hus0UmkhHU8LkE9cjd8YSMAsEEEAAAQQQQACB+RbIo9+wbYmMnisv08e3vlNf23iuvGryiouK3+YLX581XggXnW44EEAAAQQQQAABBBBAAAEEEEAAAQQQaCeBE1YAvzoAnt7+uZjmiQLgUBEcnpFZr566USmzGk1SpZFTprIq3is59ILOePZbGv7eY+p/5bgiX807SMuH/6nn7aZtHkCHXYOpwGinG4uxIoAAAggggAACrSXg5Z3XaBTr/9z0Bn1i65t1OC5L8bCU9Rfhb/4aNLwEbQbAvP5srTVkNAgggAACCCCAAAIIIIAAAggggAACJyMwsQfwyTz6FB8TAmBnpCR01WsUVRSFxSaPdK2cerMj6n3xGUVPPKHqc0+rdOSI4tFMcWYkOypv0jwIPlHQfIpD4uEIIIAAAggggAACXSZgskgymZRFun/lWbrl/Fu0e8mAssjKuFAY3Gx906z4ZTuSLrtFmC4CCCCAAAIIIIAAAggggAACCCDQUQLmme/snXlz3zmaZt7AeaYuzt4oyltEZzKmqt6xo9Ke55Xc/6B6X3xS9vChfAQu78iXEgDP0XpwGgQQQAABBBBAoJsEQuvnamlM5XpZo1qmn9/2Jv3NmZdouBQrm9xhxkxqAZ33sZnXl8jdtATMFQEEEEAAAQQQQAABBBBAAAEEEEBggQXmPQA+0Xy8t3l1sGyk3jS05Ms0lmQaejnV0Iv3y/zwb+WefFRxX0Xh/bh8X7b8jbjwtfn9AmtxOQQQQAABBBBAAIE2E/AydkTO9etbqy7TP9p+rV7s6VeUSZGzSiMvb0JvmpkOKoHbbLEZLgIIIIAAAggggAACCCCAAAIIIIBASFLnuwL4xMo+rwwOrZ0jZ2ScU+KNxqLww7qW7Nuvnoe/r+zuv1Oiqox3MqFHXzh8NO20VGhwNyOAAAIIIIAAAgjMJODzkPfF3kH94ua36n+t3ayxpE9R1aiSGlVjrywEwFNa1lABzL2EAAIIIIAAAggggAACCCCAAAIIINC+AosYABdoYac1P17VG74P+/3GMq6ukncaemaXzFN3SU/eJ/PKK0rKcV6xEaqAfb5NWwiFCYDb9xZk5AgggAACCCCAwPwKjMQV/ceVr9Mnt1yv/T1l1W3x2jH/MGJ4JWka/20HAAAgAElEQVTCK1Cvxo/lQzfo+R0SZ0cAAQQQQAABBBBAAAEEEEAAAQQQQGDeBBY9ADZ5f+e8x3N+eN8MdMPbbk4VE0kHj2hg7zOyT96l7Jkn1F+ryihValNF4bnhXbrJe7jNGxcnRgABBBBAAAEEEGgngVDd+8DSdfqVLW/R/UvO1kgieZd/ijA/isLf4nVn/orUh5eWJ2oJ3U4zZ6wIIIAAAggggAACCCCAAAIIIIAAAt0q0AIB8MQbcBOL0KzKMMq8VWoSJf64huqHVbn/IfXe/6j0/IOq9R9X5Eoy3uStpDkQQAABBBBAAAEEEJj8mrJqE31x9TX69PbLdCwZUJpkUn3q60briwB4+gcK3cRnFEFFAAEEEEAAAQQQQAABBBBAAAEEEECgbQRaNAAu2u45RaoZqexqSlxddZuoJK+B/S9o4Kl7lf3gDpmxEdl8f+Bg7uXzauDQRppAuG3uQgaKAAIIIIAAAgjMoYDxvlHF6/WjpE+XvfEX9eJQLNXPKKp9s3w/kfGDAHgO8TkVAggggAACCCCAAAIIIIAAAggggMCiCyx6APzjBMLewCEEtkrz9+rC9/XIKotrGhjN1Lf3oPru/islz+1SNLpfWTKsaHRpvjdwGlXzztDh2XkUzEZui36zMQAEEEAAAQQQQGAhBMJWIZnp0XGT6F9ccJ2+vPYy1WwkWdv4lOHkF4bhe14oLsS6cA0EEEAAAQQQQAABBBBAAAEEEEAAgYURaOkAOM9tvZUxLn9fzjbem0tDomuMIufVMzas/t1PKXnkB4r2PSNz5MXGDm6RvAnhb9G7r/l1YVi5CgIIIIAAAggggMBiCdTjqjLXq/9nwwW6/dybtCcZUt7ludkgJnR7Hj8IgBdrnbguAggggAACCCCAAAIIIIAAAggggMD8CLR8ANycdqgADn/zENgorwSuJkZLhns0VhpW/7F9Wv7cHmUPfEP1F3+knuOjksuk2Mg1AuNwrsmtoYtm0RwIIIAAAggggAAC7S5gwlYgjQ/+OWO0q7dfP7/jA/r+0k2q23rxqm88AJ6SAE+aevMBhMLtfj8wfgQQQAABBBBAAAEEEEAAAQQQQKCbBdomAA6LlGe/XopDQbC1qsbh316x9zL1EA5nGjy+R3bXo4oe+IF69u5VZrJ8f2AbWXnXDICNvPH5c/M0mQMBBBBAAAEEEECgbQWKV3OuEQAbHYu9Prnten1p/Rs05s+Q7NhJBsDN14V8RLBtbwYGjgACCCCAAAIIIIAAAggggAACCCCgtgmAJ9dhhADYGqvMFm/1hVqNEO56RXLGydgxLd2/V/0PPSz/0L2KDr+sOMqkelXyJanklJk0byEd2kTnCTEHAggggAACCCCAQNsJhMrfoqVL+GqURiV9d8k6fWT7DbpvyRq58DLP9TQ+9NcIdvMPATaP5qtMPhjYdovPgBFAAAEEEEAAAQQQQAABBBBAAAEEZhRomwC48bZeXq8bqoBlmy36inl57+QUK1OiyKcqlVMdGzmgDS8eUOnhR+Qf/6Fcbb96fCpnjVxmFPnGOUIIPDMPTaL5DwcBBBBAAAEEEGhZgWKPkPyloYvkrdPL5T595qwb9efrLtXLPUbWjMq5/qldX8InB8ePyQFwMwTmw4Etu+QMDAEEEEAAAQQQQAABBBBAAAEEEEDgNQXaKgCePJvJe/lOvH9nVLdWgzUnuVTHylZ9NaeSH5bd/bAGn3la9slH5Q4fVGQzOZNJUVQ0gX5Vp788aiYAfs1biAcggAACCCCAAAKLKRC29Ujlbaw0SvTNvi368MVv067KWcriYzIK+/9G8j6aCIF/bAAc5nKiDwcu5jy5NgIIIIAAAggggAACCCCAAAIIIIAAAicn0FEBsPFO1ozJKFPNGNVNIuPKeXVwyY2p5/iw+vbuUfT4w8oev0d97hUZk+R7xuWHCQ2lJWeMIhfJ+Fg+hMQcCCCAAAIIIIAAAi0rYHyWv477Ud8Zet/2G/W9NWcrrq6Qi0bkZIstP5qdX8IsTtgCmgrgll1kBoYAAggggAACCCCAAAIIIIAAAgggcNICbRsAzzzDqWW8PlTw5m/2+XzPYCMj651ic1j+oR9o6QOPKdqzW9HwUUUlL5VT1a1X5CNZl0h5pUjjMJNbBU782LtXlQ6fND4PRAABBBBAAAEEEDh9gfAyLbyG+8+rL9Uv7HyHjsRx/rovfCjQadLrudO/FGdAAAEEEEAAAQQQQAABBBBAAAEEEECg5QU6LACewTsEwMbLGCMbOkMbo2rsVHGpSi+9pDOe3CU98ZCiA7vk7VHF9RD0RpJptAnMNxwuqoMnH97n8fLUApKWX24GiAACCCCAAAIIdJ6AjzI9X1qtN1/6Xu3vX62qLano68KBAAIIIIAAAggggAACCCCAAAIIIIBA9wl0fgDcWNPmnsFFjGtUziL11q0yM6L6K89raNdj6nnwMbnhlzV67LB6YyNj6jKNttDGTtoLzhs550KuLG9DEJzvIsyBAAIIIIAAAgggsCACzXDXhJd1Oh6X9XtnvUefPftc1WyPwqf+PAHwgqwEF0EAAQQQQAABBBBAAAEEEEAAAQQQaD2BrgqAm+GvDW8JmlTe+KItoE/VWx9VfGCflj32lI7vflTJvufVm1Zlopoy7xXZOA+OFfaRC38aAbAm5cKtt7yMCAEEEEAAAQQQ6DABk78Syzu7eGNUt5H+y6rN+q2z36tHBpfIx07KqP7tsFVnOggggAACCCCAAAIIIIAAAggggAACpyDQVQHwVJc0D3TD3sDyRt67fJ84oxEN7n1BvY89rPTpR2QOvqQ4rSqOEsna/I1G48PewpnknWSK6t8QJnMggAACCCCAAAIIzKdA+BCflw0vu5zRcEU6Gif6tS036D+deZFSt1I+GSUAns8l4NwIIIAAAggggAACCCCAAAIIIIAAAi0v0MUBcBHY5vW8+bc+vI8ol7cMzDRUS9W7f5/sEw+q/tDd6h/eL2NqMrWS5MMewSH8zU/QaDA4dY/gcMZ8j+CWvwUYIAIIIIAAAggg0E4CXiY1crFVFo3qK2depV/ffp0OaKUGR0s62neEF2DttJyMFQEEEEAAAQQQQAABBBBAAAEEEEBgzgW6OABWXvUbAmDnfF7IG6p7Ix+rksZKjdVIyal37LCGXtwlc//fyz7/lEpjo3JjqWIbnuAVSlBCQbA0PQAOlcJUBs/5HcsJEUAAAQQQQKDrBUIAPFYq6YmhXn3s3Pfou0M7NJyUJJfJmlE5ZXwMr+vvEgAQQAABBBBAAAEEEEAAAQQQQACB7hXo+gDY+FAB7GSMzVs7R0oUYuE0Ci2ejQbGpOFkTD3pUfU++4ziXXeq9sJL6n3luJKqkyKn8CfsRRfKTUyo+7XFucK58xSYtyC7978wZo4AAggggAACcyIQPnAXurVEPvRqyTQa9ev3N16oz29+o44lSxW5WNYblTJpJPLyNryWoxfLnOBzEgQQQAABBBBAAAEEEEAAAQQQQACBthLomgD4ZFYlZLXGWzlT7C+Xh7kutHuWjM0Ue6++6lH1/ug5uUfukXvhafUdfEUjblRZHKmkkAebkAnngXIe/I7vDcwbkCezBjwGAQQQQAABBBCYLmBqUlaWMitFWWixIn138Gz9k0t/RntLQ8oiHz6+19ibw6punHy+UfC011+8HOPmQgABBBBAAAEEEEAAAQQQQAABBBDoAgEC4OmLHN4YzFs6Tz2MMY23EMNewZkGapmiPS9q4IlvaeSRhzVw/Jii0G4w7A+sSApVJ2F/4NAqulEd3AX3E1NEAAEEEEAAAQTmXMCkko+lNLzMktHxtF9vuepq3Tt0kVzUoziLxqPe8BG+vAX0+IfwGsMh/J3zdeGECCCAAAIIIIAAAggggAACCCCAAAKtKUAAfLLrEoqBbWgVLZUz5fsGj0SJ+kdHtfz5XYofvFPa87hsvSrVrEwWqlBCIUpoD10UpEwcRcLMHsEni8/jEEAAAQQQQKCbBYwrPk8XPmd3rBzr62dcrF/Z/iYdKw3IRZHiNMk34ghH3iraEwD/f+zdeYxlaZrX99/7nnPuvbFl5F7V1VW9TDfTDOMGbAMaGbdGYEvDImtkkJBsvGAEkiWwZCNjZkYDg2DYpAHbgC1bwsAgYwZjzx9jg4HxAtjIAxiG6Znp7qqurMrMyn2JjP0u55z3tZ73PffGjajMqlwjY/meVnZWRtx7ls85cW/o/s7zPKf5euHYEUAAAQQQQAABBBBAAAEEEEAAgdMuQAD8lFeAVQDb3Dm5QpMiWgKsorU5v4V8GOvceEvFR9ekb/5thTsPNHi4qUEdJG8VwxYAT8tOrJ+0Pc/+2IeU9okmCwIIIIAAAggggMCTBOz3JrU21zfq+plF/c7v/q36B5e+oFaLKRj20e60cyn8teWxAbB9gypgLjIEEEAAAQQQQAABBBBAAAEEEEAAgVMgQAD8lCc5z/S1DxZ9qi+Jsc11JqFNVcExBPkYtTjc1tKda3Lf+mcKN99X/+FDNZOhXK+nxgcV0atnRSlWEpwC5ThrLf2Uu8LDEEAAAQQQQACBUyXgauv9XOlB6fTnv/w9+i+//Ou146t8k11acvg7zXft9zTS3lN1iXCwCCCAAAIIIIAAAggggAACCCCAAAJzAgTAT3k55AA4txWcHynnYu5JGEJI32jjRHK1Vq1C+MZ1lT/7T9S7ekX9zUfp6y6U+fPIspsNbHOCPzYj+AmDiJ9yX3kYAggggAACCCBwvAW635O6g3CtU1NG/X+DL+n7f82/rocLn5d80XVT6do+zx8wAfDxPv3sPQIIIIAAAggggAACCCCAAAIIIIDACwkQAD8lnwXAMVowG2V/WdWvLdPRvjEGNc7m/UYNmlIxeo2rUquTic7e+rb8z/196f2vy9VjxbFUFmVegWsVU6I8q1mZDgeefuT5lHvIwxBAAAEEEEAAgZMisBcA229ITeE1cUv6E1/+Xv25z39NuzZao/tlbNb2ef7QCYBPyoXAcSCAAAIIIIAAAggggAACCCCAAAIIPIcAAfBTok0DYAuB7Y/3OQHeC4Bt1q9To6jG29db9dtCXn0Ni7HO7DzS+Ru3VV7/+6pv3FF1d13luFEsrEVhk9tBp8Lf/dW/LnrG1T3lOeJhCCCAAAIIIHAyBFywls82M6On6CZy7UA//fZ36Lf90u/R+vJ3yIcq/eJks4GnrZ/zrXTdDXVdh5aTocFRIIAAAggggAACCCCAAAIIIIAAAggg8GwCBMDP5vWpj7bKXzlrC91lul2e6xRVRGlQ76p/75r8u/9Muvahinv3tDhuJI0V+k0KkX2wlob2wedsLZ+6XR6AAAIIIIAAAgicBAEXKylN2Kglt6BQDXWzOq/f/iu/Tz9z5iuqe2ekONo/43c6C3jaUOUkQHAMCCCAAAIIIIAAAggggAACCCCAAAIIPKcAAfBzwj3t00LIn0Q67xRcq1AE9UKjs23Q7q1buvyL1xRvfFv+7rfl9UjBT9RqoLJdSFUtchYO2x8WBBBAAAEEEEDg5AtYABytx4obpl+DRpXXD3zpa/qvv/SvqinOarFutVNZC+i5DJgA+ORfGBwhAggggAACCCCAAAIIIIAAAggggMBTCxAAPzXViz/QomDvrF2hVwxesXWKfqSLo3WVv/BPVX3zF1R++IGcD5IvpVQEHLqKYvugM1cWzy+xC5hffO9YAwIIIIAAAgggcBQE7BcgG6nRSK3Tz5z9nH7wu36Lfub8dyjELbloN9SVj99RKoCPwglkHxBAAAEEEEAAAQQQQAABBBBAAAEEXrMAAfBhngALfr1LY35daKUYFF1UW7RaCbUGd+9r8N67inc+ULh2RQvNplyaf2eBcZTNIc6j7awy2J7rJALgwzyDbAsBBBBAAAEEDkHAfleS+nqwdE5/9HP/kv7Sl76qrfKSFLbz1tMM4McsBMCHcHbYBAIIIIAAAggggAACCCCAAAIIIIDAURcgAD7UM+QUnZdXVIxt2rK1ec5jgqeVwY3OrD9U/+o/V/3+L6j/4K704JEGIcj1+4rRguAmhcc5SU7PPNSjYGMIIIAAAggggMCrFLDfbhpX6u+e/RX6A1/9V/St1bfUpEYodb4RLrdJ6W6Me5V7wroRQAABBBBAAAEEEEAAAQQQQAABBBA4fgIEwId8zlIVr31eaQFuCoAt/s3lKo13GhdOC95raTJRu3Zfqw/uqPeLv6jy6hXF8X21YUul5b6NVf+Win3C30M+hWwOAQQQQAABBF6xQOuDrpeX9Pt++W/S333jSxqqJ4VuFEYqD86/T7EggAACCCCAAAIIIIAAAggggAACCCCAwMcFCIAP+aqYBsDTzbouCM7/jgoxyrtKCl4hBhVuLB82tXTjIy29+65677+r5v5HKmOuAo79MlUB75XAzAXCLs6qg9NXaYt4yGebzSGAAAIIIIDA0wlMf0mxMRfSxFf6C29+r/7gd39NG9WiQpw83Wp4FAIIIIAAAggggAACCCCAAAIIIIAAAgiIAPiQL4JPDoBdbvEcpcJaRLugxnk1PmjRFfJrW1peuyVd/Zb6H/ycilsfSGU/JbvWUtpZEBx9nhXsglpn63LK/yMAPuRTzeYQQAABBBBA4KkErLVJDoDtvrhYFHpv9ZJ+wy/9t3X93JtS6aXGWj+zIIAAAggggAACCCCAAAIIIIAAAggggMDTCBAAP43SYT9mvlLXMt30iahT8BbjBi1NNtW/f0vtrW9q9Vu/oPGtGxrU9tlpkE8tpoNCYU+J8qELf7uJeVQBH/bJZHsIIIAAAggg8GSBmH9fsQe0Nvk3aK3f0+/+rl+nn/rcr1HbXJaqXamljQlXEQIIIIAAAggggAACCCCAAAIIIIAAAk8rQAD8tFKv/XGWBDsVaWTwWOqNNZls6bMPdhWuXpU+eE/uzjX1hmtprnD0Ptf9xpCKaqKzcHiaJr/2g2EHEEAAAQQQQACBTiDKBZfGX0z8lv6Xt3+dfu93/SrdWXpLxaRSO9iQJovTW9lQQwABBBBAAAEEEEAAAQQQQAABBBBAAIFPESAAPkaXSOucQpr3G1RZoBucylBoUtRa3nygs9evyX/zG6o/uqb+1rY03JQbWDVwmB3lXgvq+bnBxwiBXUUAAQQQQACBEydgIytCrPT1M339yBf/Tf3UF78sqS9ftwrFRD546w09O27Li1kQQAABBBBAAAEEEEAAAQQQQAABBBBA4PECBMDH6MrIzQ9dmuubqnklVW1Uv4ka+0YbvaDVSa3etQ+19P7XVV77tsKDW/KxlVeQPcX7wiYGp2ri1A66m7l3jBjYVQQQQAABBBA4UQJRrQ/aKZb0l97+lfpTX/6a7vRWJWsMHZ36dalJ2aRuJiwIIIAAAggggAACCCCAAAIIIIAAAggg8OkCBMCfbnSkHpHzWier5M2BcLRGzwpRCs7Lu1ZVCKrqVqNHt3XxyruK3/45ldevq+8mimWrpvAqmqBiHBUrRwh8pM4wO4MAAggggMBpE4iqi6hfGHxev+erv0VfP7+iURyk33fsd5s02sLuYpsPgBkJfNouEo4XAQQQQAABBBBAAAEEEEAAAQQQQOAZBAiAnwHrKD10r5Vz3qsYgnyUetGnUHjipVZBvXYs/+CGLt68rt6HH6i5+p7K8UiqJ5IPimUaKpzXkaPlo3SY7AsCCCCAAAIInHAB60yy5qUf/s7fqL/4S36Varck31i3kvz7SWr3/KRfTwiCT/jVweEhgAACCCCAAAIIIIAAAggggAACCDyPAAHw86gdgeccDIBtl2zUb9l1R5wUUa1rFPxEjYIWx4VWh2MVd66qf/XbKj+4qnD7hlRup5nCebHK4u6/nAXJB5fpp6yExEfgEmAXEEAAAQQQOAECUbUr9NNv/Iv6Hd/9vXrUO6fWLcjHyewGNQLgE3CaOQQEEEAAAQQQQAABBBBAAAEEEEAAgUMVIAA+VO6Xt7HHBcC2dotoi6hUDRxi0KQI8qFNc3/HhTRwXtXWus49uKvqyvvqv/szmqw9lAtW+9t0s4VjajG9t9j3bM05KM5NpwmBX97ZZE0IIIAAAgicLoHgnHz0Cmr1oBjoN/zqf1c/d+EdxaqQ6tSkZLYQAJ+ua4OjRQABBBBAAAEEEEAAAQQQQAABBBB4cQEC4Bc3PBJrmDZyTtHsNAB2UrSRed0e7tXvRvkYUzC8tPlQyx98IP/tX9TwzjUtrq0rqpYvi1QN7GwF9klsYfP3qAA+EiebnUAAAQQQQOCYC9jNZC56Paz6+u8+/z360S/9Wu2WfUlezkUFm/t78GYz+5WEls/H/Myz+wgggAACCCCAAAIIIIAAAggggAAChyFAAHwYyoe0jTzDdy7t/cQiXacYpL5z2nDbWmq2tXDlqs5euab63jU1Dz7SYr2lKtbpw9jWFQrO28eyqbqYD2AP6aSyGQQQQAABBE6ggGuiJmWr//fsV/T7f/lv1s8tXVLjrOOIT3eyBRsBfPC4CYBP4JXAISGAAAIIIIAAAggggAACCCCAAAIIvAoBAuBXoXoc1mltF+2DVGv97EIKjqOfqD/e1sqjh+q//57ih++rvHdTk62HWizsEW2KmO15bjoseHastIQ+DqedfUQAAQQQQOB1C8QY5IJ0sz/QH/7qr9dfe/N7NbQxE9F+v8h7Zw1IKPZ93WeK7SOAAAIIIIAAAggggAACCCCAAAIIHFcBAuDjeuZeeL9jDnKDUxny3OC2cIqlVzsZadn3VW+t6/LNG5pc+boGd96THnwkX9eK3tpDdx/Lzn9S6/Kk4PTZLZ/avvAZYgUIIIAAAgicHIFCTm369cAC4EaV/sY7n9ePfuX7dL36jIaukDV9niXAJ+fAORIEEEAAAQQQQAABBBBAAAEEEEAAAQQOXYAA+NDJj84Gc1hrPRan1bvWdjG3hrZqX6cqfUA7aMdauXNdZ65dlX/3/9D4zk31VUjB2kMHBesJ7X1ajbcCntns4KNzrOwJAggggAACCLw+ARcrSbWii3Ix6oPVJf2nv+zf0E9d/rJivaDgygM7x7yJ13e22DICCCCAAAIIIIAAAggggAACCCCAwHEXIAA+7mfwle1//oA22Bw+71OqW0wmOrvzSPHqe1q4ekXlrY/UbN1T2U5UWWqckuOoaA+3GX4pYH5Ca+iuteO0kPiVHQYrRgABBBBAAIEjIJB/LxiXE5VNT//t21/TD3z1ezTUknwMqot+3sdpB5H0C8LjBgEfgUNhFxBAAAEEEEAAAQQQQAABBBBAAAEEEDjiAgTAR/wEva7dSx+7ukbeaoDbQj4sqPF9RQUtxB0NhmuaPLihs+9/pMlHH6p8cFvVZEsuDNUophnBqTu0/f2YENgqgGzJfzE/+HWdZ7aLAAIIIIDAYQi0Xiobp+Cln136in7nv/wb9W7/CxpXO11r6FJydgfZwcpfKoEP4/ywDQQQQAABBBBAAAEEEEAAAQQQQACBkyVAAHyyzudLPJr8gavNBu7XXnUhDUuX/l22rRq1qtVqSa0G6+tauHVD/u57Wnj3XU3W78m1ki8s4G3yB7ppsWA4/3dwQdEFFdHbV+Vmbahf4iGwKgQQQAABBBA4IgKFXJzo3uCMft9XfrP++jvfqaa9KFU78o39hlCmDiIEwEfkdLEbCCCAAAIIIIAAAggggAACCCCAAALHWoAA+FifvkPY+WkrxlQR3NXqdh0Znc/Brbd5fqrl26jVqx9p4dpVFbc+1O6tb2txtJtmBbdpTrA9Piq6Nhf5pOg3xb9zc4gP4ZjYBAIIIIAAAggcqkDrnUa+0l+/8Kv1w7/se3VnYbB3g1i6CWx6s9jB3aIC+FBPFBtDAAEEEEAAAQQQQAABBBBAAAEEEDgRAgTAJ+I0vp6DmFbzWrvnPLTPqwpBYz/S8va6lq9cU+/db6q+/5Hi+i31m5G8tXZ0hYIvFVKgbG2mZwP/Xs+BsFUEEEAAAQQQeKUCrm30syuX9UPf9f36vy5/WWO7MSwt3RiIVP77uIUA+JWeGFaOAAIIIIAAAggggAACCCCAAAIIIHAiBQiAT+RpPbyDmobAVh5s8/2C8ypCSEGwwlgxbuvC7paq97+t9tvfUHnrqsp6KDceSqFJfaJDYfOCi64KmHnAh3f22BICCCCAAAKvUsDC2/y+vlGU+vNf+Jp+7Jf8Wm30+kq/NNhiwa+z1iJPev8nAH6VZ4h1I4AAAggggAACCCCAAAIIIIAAAgicTAEC4JN5Xg/tqGZVwOmz25BaQltb5yiv2v4dWvXaVv3Wq360ptXtRypvva/yxjcV712X391OH/r6VEW8f8ktoouuLWSbZwjP/v/QDpENIYAAAggggMAzCkTn5GOjqCJlvf/o/GX9x1/59/WtM4va7gepWcjNQ9J8iS4A3hcEE/w+IzkPRwABBBBAAAEEEEAAAQQQQAABBBBAYCZAAMzF8EICswrgbp7v3shgi2qdFIJisE20Ci6qcE7LddTi+kjt3ftauPH3NLr1ofzDmxo0dW4RnSLkPCNY4Zy8mvR8uVbyORaetYx8ob3nyQgggAACCCDwsgWievLB3sknCr7S+qDW7/3u36z/+a1fqUlzQepvSJPB/vdyC39nIyH2/+fL3j/WhwACCCCAAAIIIIAAAggggAACCCCAwEkXIAA+6Wf4FR/fXgBsG9qLf2cBbciVuzEFu1bMazW9XmWUfCuNB62K6x/qwo2rKm++r+rD9zTZeKjC91JVsHOWHlt7yEGqIpLffsVHxOoRQAABBBBA4EUFXN1LYx5a7/W3zr6j3/Vr/zXd672haliq6W8rNsuPCYDtPb9rG/3EltAvumc8HwEEEEAAAQQQQAABBBBAAAEEEEAAgZMvQAB88s/xKz3C/QHwxzflUvnvXgBsj7fPdFv7gNcFeeflWqcQS8VQ660rH6i4e0Xx2i+qvfmhFsOu1BRS05PsMf3tLlvemyv4Sg+QldOA6q0AACAASURBVCOAAAIIIIDAYwTyUIYnLa0W5dyW3l/+nH79V79Pty9+UTGWst8LYtlIdZnn/06XVAE8DYC72cC4I4AAAggggAACCCCAAAIIIIAAAggggMBzCRAAPxcbT5p9XuvmPrx93MfDuf+zon3ga2P+nLcuzvJtTPOCrbjXZgO2TpoU+XsLo12d21nX5KOr6t34WYV79zR4+FDV7lCxyC2gnbWEjn5WWZyDaJe2YR9I23pmRUScLgQQQAABBBB4aQL5rdbe1LtxDd37/PSmsDTIIYx1Z7CoP/2dv0l//vIv12hxKb8xx1K91qm256YuH92yLwBO33xp+8uKEEAAAQQQQAABBBBAAAEEEEAAAQQQOG0CBMCn7YwfheN9XMFQ+hA5L2nCb4hqg9Svx1raXtPivSsKH13Rwq07Gj28r7izrn47li8qyVe5isi3CtZb2ppG2wfH9jkznx8fhTPOPiCAAAIInCCBdANX+mPdPOyPlBt+BKX7sWLUqOjrb759SX/4S79N7w0uaVIZgL1HlyqCSzdwpfi3u3ErfW/+PfvJxcUnSJJDQQABBBBAAAEEEEAAAQQQQAABBBBA4NUIEAC/GlfW+iICqSWkV6Oo1jkpNFq0YuHxWCuPHmrw0Ycqbn6g5uGH6t25IcWxjRbuFvsPr6awVtMuVxtPP3N+kX3iuQgggAACCCCQBOz9NaT3VxvlMJLcRG3rFWIh73py5aLee/NX6I+8/S/oJy+8o7FblFzd6XWdQ1L6O+0i0lUCEwBzhSGAAAIIIIAAAggggAACCCCAAAIIIPBSBAiAXwojK3m5AtMq3iD7hNmKjBpfqPFewTsVqnV+uKOFmx+puvWBwo0PVd28qWJzTS40ioVTW+UAuOiKk17u/rE2BBBAAAEETq9ArgD2qZ63jo3aQirOX9Zo9bz8d3xJ4zff1n9Tfqf+xEOnHTfSwsRpWOXZDDbEIXXo6Cp87UatMA1+CYBP70XFkSOAAAIIIIAAAggggAACCCCAAAIIvFQBAuCXysnKXqaAi3kmsItBbfqPWkUMKtpSTVFprEpLRZB/cEsL96+rXLumpfffV7t2S9odqbDyJMXug2WbOZz3Lv2VRhf6/DWXH5P+c74b5cs8GNaFAAIIIIDAkRaY77mck9j8FQttuzfOrvrXea+2Gminv6zq7S+ruPhZjd55W7urF7SxeknfnHj9h+/v6n5jVb9Dxbk3YAuP7X/pLfrgQgB8pK8Qdg4BBBBAAAEEEEAAAQQQQAABBBBA4PgIEAAfn3N1+vbUPiSOLs/xdV17yFQylNs8W3Cb6o9s5mD606q/s6nB5n25q+8qXL8i/+iBwu6u+nWrftNKsVUonIK1lnZRlX0C7aTW5wokWkafvsuMI0YAAQQQiFKxLRfszdCG9VZqfKngvHxrU3ultg1yZy9osnRBxeW31XzxqxqfXVJz+Yx2+oUm4bJCNdK4DvrhG7v6mw9GCt7eq5s8J7gr+U3Vw7NwufuP+eB3ejKYAcxliQACCCCAAAIIIIAAAggggAACCCCAwHMLEAA/Nx1PPBSBad77hI1Z8JsXC3VLxVioGe9q0dfykw1Vt29q9e4dldevavTwI8Xte+rFRlWwwNhC4Eqy1tLOUQF8KCeUjSCAAAIIHDUBG5lgb7c+RrnQSiFIrlBbLKpevqjy0ltqLl1SuPS23Ntf0WbvjLaqsaqFviYKaeTCoG0Vfamf2FjQH71xTTsTC3+7vhrpJi77c6AbxydBEAAftcuE/UEAAQQQQAABBBBAAAEEEEAAAQQQOEYCBMDH6GSxqx8X2AuAcztnL6fGBdU+pEC4CD1VMejsaFMLtz5U78YVNbc+lG5el996JA18+nza58+lUzXw033mfPBRjytf4owhgAACCCBw1AUslA1q6rGiLxT6i6pWLyqc/4zaz35RW++8o/rNz6utLqgJXq2vFdWqcFGFjWoI9t4bNVpodHvrvP6tD+/po/FQsiA5vTV2DaRTG+hpO2nttYB+0tvn070ZH3Vc9g8BBBBAAAEEEEAAAQQQQAABBBBAAIHXIkAA/FrY2ejLEnBdS8npB8yKPrWMbl2RPmi2Fs/ePtguLRSWVuTUu3tPg9vX1Fu7o+LKP9LkwUP1miifKp5ibjk9v9g2nJc1wYyyYDmoUJs+MI/p62ko4uxD7pd1bKwHAQQQQACB5xew96WoaCMSnEt/Qojp77zkql/rgGF//LlzCpc+r/CFr2p8+XOanL2kul/JCnmjDyqsi7OCJoU9P6R3RB+9mii1Ra2hH+hHPnD63+88kkXEE+sk/ZgAeHo8B9++P3acBMDPf+p5JgIIIIAAAggggAACCCCAAAIIIIDAqRcgAD71l8AJAzhQxZsKjvLn3HstnlOLy6gwmWhhONTK5rp6t64pXv+WigfXNdldl5tIVWsfbruU/QZXqCmaNHrYx1ZFCoVDF/x2GzhhlBwOAggggMAxEXC5wXJ6z7I5vtP3vlnKajN+S9Whle/15G38wWBF9dlLGn7mCwpvfk7txTcUz65qu19oWDktNt0NTo8haH2r4INccKrl1ain/3t9oj93t9bN+7W2lrYk19/bj676d9+qCHiPycXFbiKAAAIIIIAAAggggAACCCCAAAIIHEcBAuDjeNbY55cgYJVPhZy1r2wn6rU7Crtb6q1vafXOfbnb72n48AP5tfuq2lo9C41jkyqEJasu7udGlunf7UvYH1aBAAIIIIDA8wm0Xmp8VBGiqsYKfy0OtkRYiq11xohqFnoqls6r+cznNXn7C/KXvqB29ZJ2l89rWPUUYiPXTNI7nFUJp4bN/vH9mV0s1TqrDm7k21pbZaUfunJbP/2oUdWuaNLbkWK5dzAEwM93YnkWAggggAACCCCAAAIIIIAAAggggAACzylAAPyccDztGAvEXNXkg1cZrfVlVF1YO2f7wDzIKWihGam8c0cXrl9XvP+R3L1bqh/eUNNsqnBOVRjIuyI10IzuYADclSEfYyJ2HQEEEEDgKAjkNs4fX+a/Zu9aUcHGGNgtSlHyvtAwOJXnLiuuviGdvaD4zuc0euezWj9zQbHsyzo0tz5q7Aq13iu2Ur+Veq1VEkuhsK/Pbz3P8M2Ll2tXVVebCkVf/8Pahn7s6gPtlIvSxPZ5esPUY/adyt+jcGGxDwgggAACCCCAAAIIIIAAAggggAACJ1yAAPiEn2AO7/EC09nBVpQUnVPrnJqu0qnXBi2EqDp91O21UA+1/OCG3N0PpEcfqrl7U/7OHQ0mtVxMtVLdRrpPtfNK0+fktu69+il7rH1Az6ffXJcIIIAAAp8s4KJL7yFyzf5xA9MRBKmq1t5rijSRQLVTU0TF1UWVl95S+/lfpubyF/Xojbe0e/6c6mhzfPNMe3vPK6L9ifJtfk8K1unC1mgBsr2Hea+wrwB4PgC23hc9FW5H15tV/Zb3r2hjfE4+1qp9q2jbSdva/5y0Id4CufQRQAABBBBAAAEEEEAAAQQQQAABBBB45QIEwK+cmA0cbYH8SXT+2Dsvs3or++A9N8FM7TR9cFoYtzoz2lJz7edVrt9Re+OGemsbKnfXJI3Sh/ApFA5tetqoKuRjIfufT5EyAfDRvh7YOwQQQOD1CaR3ovS2YzcMeck6TFgA7Or8tfT1IoWzVrUbfE/qLcovr2r3i2+pfONLipe+oN3FVe30+wpVmQJfe+cpbKB9jIrBAmVr7zx9z8uVwymr7W58mr4X5i/YfkyD3K61tPW/KAYaDlr96Dc39D/u7iqmu6by+2YKjqfzhwl8X98FxZYRQAABBBBAAAEEEEAAAQQQQAABBE6tAAHwqT31HPgnCUw/4p5+6G2faVs1VhGcvItyVdR4PNTixo7c9n0t3rmqhRs35dfWNdlakx8+VBWGKsJSmr0YrSdn+gjepfWwIIAAAgggsF8gKkaX5u9a+GtVtNbcORf6Noo+qqkW1JRn1VSr0vlL8m99RuGtNzU+v6r67KrqYlGtlhVUpvEG6f2qC2BT3pvuZ0pDgqXZfN/ZO163OzkZnj7v8QGwVBSL+u/vbetHrt+UfKvWL80qlffV/RIAc6EjgAACCCCAAAIIIIAAAggggAACCCBw6AIEwIdOzgaPg8DBANiqmXKzTQuBCxWtzf9t1Prc7rJfF1qaBPV3Hsg9uK7BrY8Ub95QcXdTYbSh0g0lN7GJwana2FklFgsCCCCAwCkWmCajaZp8rs5VsOg3m9j7ji80boMGZy8orL6pyYXPSN/xS7Rz/qJGK2elYkFyC2q9zeu1ScC5C4WPPgXGaTXO1mpDfW0bttpubv2zBMBpd0K6oclWYu9j77UD/Z4P7+uDYaNe3Fat/txIhHzLU1oOBMDdbh1oL32KLwMOHQEEEEAAAQQQQAABBBBAAAEEEEAAgVcgQAD8ClBZ5fEXOBgATyt37YPrNB9RbZoPbMFwrynS10a9qNa3qmLQcusUN7a1fPOqys01uTvfUnhwQ+HhffkYVXTtMecnBOd5id2n/jPCXC2cK8Cm7aqPvy9HgAACCJxkgfTKHYr8uu0sft0Le/de3ruRALHINwfFmDJaWZhbltL5N1S+9VnVFy4rvvGO6nNvK5y5oJ0yajM2arxXGStVbV9V61VqLJvM2zopWBjsym5TabJvCoBtG7khtG1nfn79/P7Nve/Y41IL6JDeuxpXqnCNRr7Qn3ww1l+5sqbQk/rBqbYO09ODs/B6+g8C4JN8qXNsCCCAAAIIIIAAAggggAACCCCAAAJHVIAA+IieGHbr9Qo8rmPlrHHz/De7McE5oLV9zl+wfzelU1M0GsSg1R2vcP+uqq3ram5+S/1bH8o9uKeiiYqt1LMxj5YX2If21mo6tYl2Ct4qtSwmtnqrXD+cF9pIv94rhK0jgAACTxZwFv7m2QF5fm+qurXOD15t+paXi6UKX6hpWjlfyC2vqj17WcPPfEHxzS+oOf+WiouXtNaXhj6qCk691jpIFAqxVbSh89N3hG727vzbg7WATu8W3diBZ33XmLWATmtp0/62rpJ3u/p7w1o/eGeku1sTxWjhcKFwsLHFwc7SXDAIIIAAAggggAACCCCAAAIIIIAAAgggcGgCBMCHRs2GTrLA/g/K85HmNs9WbeWUGkaHqOCd4u6Wzo235e/d1mD9ruLda6pvXFGv3lWYjKS21aDNrTrlQ35OV7Nla0x5QhcQn2RTjg0BBBA4jgK5EbO9fqeBu/LOwtOQ5+86a/BcKcae2t45xYtva/LG2/JvvCldPK929ayGZy5oUg7sqenGnya2qYVz7j6x11I5BcCfkOq+6O1C+9/XrIX0QN6NdTcE/cjWSH/no02FWfBsYfeBnSEAPo6XL/uMAAIIIIAAAggggAACCCCAAAIIIHBCBAiAT8iJ5DBer8DBALjIYxLlfJ7maB/et16qnUtRbhVay3ZVtNJiM9Zg64Hah7e1cOOWwsO7KjYfyG0/UruzKYWg0j72t3adPnYzGJ+llutgyfLrtWLrCCCAwEkVsBbLltymrg2+SO2cJ02UHyxIS8tqVy9oeOGi4tlLOvOZL2q3v6KN5XOqF1bkfS6hneR62zQqoAz2st+1ip7rAZFy4E8JgJ/XeO/9bNbaIr+hxb4mxUQ/seX0o1fvqW4tgJ4v+z3QO4MA+HlPAc9DAAEEEEAAAQQQQAABBBBAAAEEEEDghQUIgF+YkBUgMBvPu48ifXRubT7tqyF/gG+hQHBOrbdZil7BR5XRWkC3cjbDsZYG4131H91WsXlbzb3rinfuqb+2Kb+zKd9OJG/RQLNXBtaVgFnxVQ4f0obzXymFnmsc3bUCpYU0Vy0CCCDwYgL2mhtClJurfLVX29TtwVr3D5ZVXHpL8Y23VJ+7oObyW2pWLmtn8aK0eEah2VIRc1AcSntfsJfvINda84c8Yz6/inczfNOrev6XLbOX8xc7jI89exoA29aqII1KqUjDiZ1uLi3rt/6zj/Ros1Xdt/eXx80R7lZJAPySzwyrQwABBBBAAAEEEEAAAQQQQAABBBBA4OkFCICf3opHIvDUArMKqq6iK7dtthbQexVV+WP8rmKq+8um/abQNob04b53Ey3VO+rf/0jhzm31rl1TeHhb5cYtxe0NleWSVPTSfhUWMjc2Z1Ial151IS1PgqJVHhdS46VB00W/tJB+6nPJAxFA4LQJuNRuWbMAs+iCTnvNTiltbu9sN/FMJjkEtuB2oVQ8e0HNZ76gybk3Fd94R+6Nd7Szelk7VS+1gS5Ca3fq5Jt18uR3FS4ozeu1jhF2805rr+Nh1uo/vVd0OWtqJZ0Wlx77MpaPjzDwanPDCfUbadveYpzTVr+n3/3hHf3snUYqaqkt8+atO0UXTs/e0+zrBMAv4/SwDgQQQAABBBBAAAEEEEAAAQQQQAABBJ5LgAD4udh4EgJPJ5DnAM8v8y01974euw/15x8fYyXFUs7CAb8rp5GW64mKu/e1uPZAxdqa9PCuJg9uy23dVa8ZydU2pzGlwfJWWWbprwUWziqP7TP6PDPSYuanWx6/v0/3XB6FAAIIHCeB3C3BTbsmdLmmvZZGew217Dd6+VCkWb6h11NYOSt//m0VF99Se/ai6nPntX3pskarZzRx9liXqnlzJ4iuM8M0AE7Ja0ytnlNWavPecyaclhwS28t3niefvmFtn7vS3/zXtDr4+Z0fN8N+urYiOIWiUjku9JNxRz/4zfe1485LRaMMYu8v9qbSzT2Y3tSUjvf594lnIoAAAggggAACCCCAAAIIIIAAAggggMCLCRAAv5gfz0bgEwU+HgA/Ldh0lmJMQW5lRcHOZkMWqVLM2nEWk1aLo7EWxjvSxi2NHt7Q8u2bqtfuqD/ZkNvdUtMMVA8nGpRFqj6z8CC1GLUQoWtR/eQ9yu2jc9jwtIHx0x4fj0MAAQQOU+DAfNr5Dgyp74K91lllbs4zU2TrKtWTiVxVqFgYyFVLiktn1J5/IwW99aU3Fc5eUrt0WXV/SU1VpqDYQmJbmkKprXNbpOb/qhoLg6PdktO16p++DncOXQBsge80/LWbg/YFwHMB614L6IM3Gj2b62MDYOtDnRLcUmU8o/e3av1nN7+hn28KjdrFXPU7zXztRqdZyXTXojpzsiCAAAIIIIAAAggggAACCCCAAAIIIIDAaxIgAH5N8Gz2dAg8fwDcBQPpA/QcvtqH/Y23D9db9ZpCPrQKsVWwD+ot3A1O1VhaGo3Uf3RTxcZ9uY++Ie3sarK2rV5TK4wfyocg333iP9u/uW7Ue2fGkhCrNrNwoWv1mQIBPtU/HVcvR4nA8RZw0Spqu5TyYylnLrVNAWv3+hasTX9q7+xlMW1v+QtqzyyqvrSkdnVJwwufl1u+IHfms9LKWQ2LoN12mDsqpG4PLv3l0802tZyz1+hK0opisBbQtU0IThW/udR4fwBsr/HWqcHP3XTz6QHwi9+g86QAOLpGPpTaaZb0V3Yf6M/cWFNoC7Wx2HtPSMfRVSin47HOE11za94qjvcPEHuPAAIIIIAAAggggAACCCCAAAIIIHCsBQiAj/XpY+dPm8D08/R9H9inf3QVut0H76naN0gLk1bLox1VD68r3rsj/+ie4sO7KtbvyG2sy9WtglVylV4qrOV0nkHs3ETR12rSakv5tpJPrT6bQw2AXZot+eQlprSGBQEEEJgX6Gb4dgFrSLNyc2WqzWK3F0frXhyKnsbjRr5p5H2h8vw5NWcvK1z4vOJZa+v8JYVz57S5UmjY9woupEA0zd+1zXVFsLl4OGr6etXdstPtkOsqgm3709ezaSidHzJttOBmM33tOXP9k/d14n/1bfnz+0tQGZxGpfR3xrv6I++3ujfe7TpOd6FzV+mcj2JaDsyViAACCCCAAAIIIIAAAggggAACCCCAAAJHQYAA+CicBfYBgVcgkIMOa2dqbUlLRe+0GFr5hze1+PCGio0H0tqGwoMHKh7dkt/aUFG3kg+KRa3oJirzYEqbUqlgVWnd/OBPmhn5Mg+FAPhlarIuBE6BgIWy1uo+REVvLfS9fKpYzQ2NU3QZ7PWwUlg5p3r1knTpbfnLb6k+f1GT1XPaXT2vYuWMKu9UD3c0bGurFX4J03Yf7z/rtP9Up+ewAmCpavpaW5D+wINN/e0rDxR91wli3405CZyBv0917ngQAggggAACCCCAAAIIIIAAAggggAAChydAAHx41mwJgUMVsFnBVvnmQqWyWZCz+MMP5VwjF7yC9RrVRP1mW/3Nu3IPbmmw/lD1nVta2NmR29qSxiNpNFThgkI9zgFKUcinSrX5arZXMyP4iQFwV3kWo82pZEEAAQQ6gdSN2attJoquUPCLUrGicmFZWhpIq2fUWpWvzfC9cEG7C0vaXbqkdnlJsYgq26Cyzq9vE5vhm1oyW/jb3VBziqAncaCf2NjSj364piaNGX7C6/yBRgy++7flwvRoOEUXDIeKAAIIIIAAAggggAACCCCAAAIIIHCkBAiAj9TpYGcQeDkC0wrdXPHm5UOh1jeqi1ZyrapWKqxtqc0Vdk4Tq25ro1aCl19f16AeS9sP5Tfuq9q8q+rhPRUbj1KV8GS4I5fmCLv0x6XytbzfqQ1qmgf5uOXZK9cIgF/O9cBaEDj6AvODyA+8VnTdDNIxdG2S8+ze6b+tS0FXiGrfLyu5xUWF1cuKl9/RaPkzmqwsqz2zIL+8onpwVmHxvCbe5vRKpd0QI6kuQqr0LZuoMgTZDOHG2xzhdPtM3vyTY9CjT/xpe5ja/NeSiuT5QdPot7/3SOu7pSalzRewG24eE+mS8n6aLN9HAAEEEEAAAQQQQAABBBBAAAEEEEDg0AUIgA+dnA0icHgC0yA4dnOCZzOE53Zh77P7PKHSqt0UYgp5nRtbQqzYtnLtSGdu3VC4f00DC4U3N+W3xopb26p3b6mIE1XFohRtlrCFwoWVCytYS2k3Si1CvSo5K6lL35dURdn/nlRZNguA982a3Nt5KoAP71piSwi8WgF7XagUXKtQTFKaWzUDpWG9cWh9m1M7erlK8oVkN6mokRZXFJYuSivn1J5fUTx3QfXFtzU6e1njlbNqq57lmYr23BRfejlX5TbRsZBL652+Cu5/NbI4OLdnntb/PrEG9tXSHMbao7RQW3eHXW0tBW1ue/1HNyv984cPtdOzMui91+3Z+0o3p9gqflNDCVvmc/zD2G+2gQACCCCAAAIIIIAAAggggAACCCCAAAKPFSAA5sJAAIF9AtMP93Mbz1xll6Zfukre91MVWGg2FHfWtbSxocW1NfUe3lO4f1d+Y02jR7dUjR6pF0ca+xUVrlXpJrmFqrMZkqXCXJVwyg1iDlhyBL23vEgAnEYWU5nG1Y3AkRfIt4F4Odnrg83ttR9cu3HE/hmktpZTo+Cj2mpZYfkNFWfOyV2+qPbCGxq+8QVtnvuMdpeW1VsaKDaN2lGdIt/C5fm/+15XntilYP/jLAA+TYuNBig01qS3oL85muhPf3NH98ZDjXte6R6cVGadX1fT1N8nBcBTNF5/T9Plw7EigAACCCCAAAIIIIAAAggggAACCBwxAQLgI3ZC2B0EXrfA/tA0yIJgFy2cyTW8Vk1sQUxM4YhFw/aYoFjXuvxgV+VwU9q+rbj9UNW9B5qs3Zff2VLc3VRZRDWjsfq+zGGCb1P0Y62jLfPpurvO2kh/egA8DWg+njQQAL/uK4ntnyyB/T9jsxtDXvggp7N1o+RDehFoWsn3VxTjguLSquKl82rPLWuyckbxzEWV595R3T+r0WCgpuc1Ltv02lSGQeouEIpdBTUqQiVvHQkOLE9uU7//gachAJ4/q629rsdS32oG+mPXb+jrD0dqnIW/Xq29MfhcRU0A/MIXPStAAAEEEEAAAQQQQAABBBBAAAEEEEDglQsQAL9yYjaAwPES2B8A52q8PF/Tgt+QWn16qxSLTi5YNa/NycyzOHttUGmPjo0mox0NdkdabMbymxtyOxuKW1dVbO7K39tQfxwVhh+pnYwU07zNmGYK22LdRlPQMJv3abOG52cL59C4e1SKpqfNWW1uZ5rZafup9rEjK4/XGWFvEXjdAlHR51s+bLH54Xn092PmfU9bAFsFvv1kplby0/LR9FOdOwrMZvZ6Fb1eChnr/qr85ctqL76hycoFTZbOKCydU1w+r3Z5WeOyVNmvNJrUqU29tZh3VuFrbaLT5Fqb5dvKRQuEo7wFyunmlf2VvATAXSWvJOvIPz2nTdFq5Jb0Z++s66/e3tCwtpbbFq3ba6q9MPv0uvqpLaCnlysVwK/7B5ftI4AAAggggAACCCCAAAIIIIAAAgicYgEC4FN88jl0BD5JYD4ITp/j2wjI7gmzRs3dF1I4MI1gu69Z9W4qGnNORchBsq9tlnCQa1oVzVDx0Ydy925oeXtbfmtb2tiS21mXn6xJww2ptpTJ58qzaiC11iI2KBbWEtaqh629q4USPlUhuzaPCbX9yfuUW1jnHd/fXpqzjwACTy9g1aHB2c+xU2kpYEoC7Wdq+sLQhbz2Qx+C9V7OP6s2P9yXapuJXFXIL53TpHdGfvGs4tKydOas2ouXNFw5q/HKRcXBokLp5Xul2u5nu3X2M27BcVeB2t0YMr1BJCeSsZvX2wWU9phZGwCSyH1n2l6Xu7m9tb2ERmnQWIf+oP/TSX/wvW3d2PaKsjnLQYVVVU9P8/zLKKxP/wPEIxFAAAEEEEAAAQQQQAABBBBAAAEEEDhkAQLgQwZncwgcF4F9AfBzZKdWZWdVurOQJo3zDPLdTM7oCzWxSTM+y9gq7uxqcXeo3uaaeuv35TcfyW8+VFlvS49uKG5sSuvDXB3cC4qVVSUWcrFQkQr87P9yC9ncoNqqhi21yO2rp3OGp/4H5w0fl/PCfiLwugRidCk4nBXUpsHdXamvb1OHgGiVuRPLFKPa5UrxzFn5s5+VllfVLq9KZy6rPfuOmtULGvVLKUc6xgAAIABJREFUFQs9ta6n2gU1sZ2Vl9rPbphV+U9/hh9TcWwYXQD8ulyO43anr++pe4OkKjiNBpW+9tEtrd2uFUNPwdnraUydudNNNcl67mgJgI/jqWefEUAAAQQQQAABBBBAAAEEEEAAAQROiQAB8Ck50RwmAq9DYJrfWNhQyKXWsVYR7Fxu4Ww1vG2UWl9IKcgtUmlaLKx1s1N/0mow2VWxfV/aeii//kDF5qbK9TVp+6Emw/tqdrbVnwRVbVCcTFRWZRdQ5ZmVMVUi5vDCAuhZq+hUwPiEQOl1YLFNBA5NYD65e5q7O6ys3kJYa61uf+yn2YJBqwxtVfcLFYsDucVz0spFhQtvKJw9q+bcqiaLKwqLFzUZrGpUWAV/zDd8uKiJvQ5Yq/bY5op+X6QqX2d/rPjfbiBJP7i2vTyL/LELAfAzXTm5XjovZbpnxmm39PrL62P9uRtD1aOJqtBq16qDU8t/AuBnAubBCCCAAAIIIIAAAggggAACCCCAAAIIHAEBAuAjcBLYBQROqkCwasBuSdW43ueusamIsFHjrMlrlGv6KdyJ1sPZ2yzgQjFYGGQpkFPbNBr0+urHQtrdUW88VBytq6g3FHe2VG5ta2G4K7dxT2HjnrS7paJupMlYYTJO7WqdaoVgQVPepxxETwOl/DXbXq4M7nZyVoHYVTp2jzrYTvpjrbFP6gnluI60wBOvw33XsV3nTfo5CCnUtZ/JaQi8d7PE9BqPaap3IRV9hZ6TX1iVWzort7KqemFJ48W+wuoZuTNn0tf9wnnt+FWF5SXtaFvBT1LVsP1cpem/djOI/TzGSm1YSD+NoRgq+qZr8JzD3/TzeLACOH111t+dyt/nvBqTeXfKrfWzveq9Nxnq+69uaydY+faylP7Os5MJgJ8TmqchgAACCCCAAAIIIIAAAggggAACCCDwGgUIgF8jPptG4LQIzFecRWeRU15SDbC1le1i1/11iV0Y1YVARWGhcH7ENKZKYW6MKkOQiyMVTVARasXRSO3OrvqbW1rYWFe5dk/FZKh2eE/tcEu9iaThOAXE9WRbbRwquiaFz73eonxTybW5fXSqlZsOEk4tb22+qYXVlj+59PfEezVF0ELTVSyelhPLcb4mgYNVu3YbhTSsckVnv0mpqtV3SqqlOMphaSwUrcI+WO29XdZFd23bD0QlX56TllbUlEFucUlu4ZzqXl/1hVW5c2flly8rVIuqq77G/Uq7C16xtyDvSsmqgtPPi1NM6WL6Aem2k9JcOZvlPVvmhoqnx3Yt3NOrQ37FCLM6VW6xeNkXWhZtFHzUo9GC/siDe/rf7jd5anq082nXCAHwy3ZnfQgggAACCCCAAAIIIIAAAggggAACCByWAAHwYUmzHQROucAnjYt8mia0n8xnrWTbbmZlruGtJ61KC5PGrQo1KlWramv57R0NNkcqdrZVjNalnTX57U2V9URhe0v17qba3S25MFQRG/kYVESvwqqPZ4GZBb9WN2dLSNV0OVDLobCVOVtV5TSwPuWnnsN/qQLW2rwrhO1uiLBLLkV1dgFahW30qWoz1bS7Vk2sVdiNFm1PsVhUPViUFgZSv5AGfRVvvKmmWFAYnFVcOa/R8oralTPS0rJq79Q6p6rfV7DO7FaRb1e9d7L5sc5bNW/euLcdsZ2wB8xV8E4rjPcHwI9Dmb5K5L/DbNhwDiL3L3OV+i/V93SszIR3q1q+XdZPrG/pz9y+qeFoed+Q36k/FcCn45rgKBFAAAEEEEAAAQQQQAABBBBAAAEETpYAAfDJOp8cDQKnUmDaMtYiI4uFUj2khWOpQDjPLPUpFMtDLdvCa1J6TQqbONposRlpMB5pabSpYmNdvY1NFbvbakdrijs78jtjaWcov3lDcXeoZtcqhi0Ey7Fv2eVWRWXBsJMvcqXjswXA0wj5007h0z7u09bzPN8/GNV/Uqz/7Ot/2WufVmin4te9i+TZd+wIPSOHqbk1ut15kObk5qtNoa7z376QX1xUXF6UVlYUl1akakWxZ1W856XlVTVLi9pZXVJ9ZkWThSXVflFtW8qHRkWs5VIFaDcEtttctJnaqX26Vbrb/N/9538aAKebIFIl8P7g9tMD4Hwc0wm1nxwA22OZ4f0sl2b+OcjPsNrsoFrX9YZ+/ze+pZ9vnZrUKn/vp5AA+Fl0eSwCCCCAAAIIIIAAAggggAACCCCAAAJHS4AA+GidD/YGAQSeRyC1nu3aM6dMyudqYEX5WKXKR6veDb5WsDnD6Tu5ZW10Qc5NUuCVv1Upqqfo7e9H8jsjLY+jiuFYS/GWwnCosD1UFaImj66qaoI0mqT209X9axo/WlNRlrP5mSmIznFYVym5F5pNo5Ycyth8Yj/NvvYUYm6jm9cx/3/TFtk5ZHtcLLw34/jZUGf79bGnzVddzjf2frb1P+nRryIA3pvXbNWwB7f8vAH2/uelWbXdHN35AG22tbkZvGnOdHrsk+veZ2tPleV7Dc/tGnY2H9tKMotC9fJbiq7UwsqZ9LXxhc9pUnhVqysqlwaqe4XC8orq5XMaVStqi9WcG8c6xX/eVzlDjePc7jcUcsGuQW8/QbmK2LVqXVRdWMVvrvYdBLuhIqa25/nnLIfS+wPgj98AYdXCT7ccrAB+3LVGBfDTWXavHd1FZbe8yDWpMny7V+rHbo/1V28PpdraPo/3rZIA+FmEeSwCCCCAAAIIIIAAAggggAACCCCAAAJHS4AA+GidD/YGAQSeS+BAZNkFu7aqFMjN5XXzIeB8Rdw0apsGbjnUyhXF9rhpu+cipFHBKtKfKDVBsRmrGI1UjXfkmh2FOFTRtnI7W9LWrsrJWG5rXXr0UD5YlaYUhrvybZOCYdu9ejRUnOyqiK2CVWE6rzI6ucKrTfl2VJEqmL2VYKaZqqn3tHXc9fmPDxbc5cNNY1jtv509I/8jdQ62Y0mB5MEZq3NHPg2Lpolzh3YwQJ229v14av1sJ/HTYsFniWnTumZljrkKPNWEG1kKK/eW+Twyicx2ZNrWuGvp3V0L6Zm2jq66PDVedrkStnWmW6iMZao6T9eNBb2z7LLN+DbZNthzuvPoS7mykLyFu16xLBR7lUJZKlQ9+eVlaeGM1FtU7A3U9vtqls4qrCypXRqkavamqBT8oppyQWU1kFwvH4tVv6dK3dyyPFdBf/xWAZ/2fRrY7v0sWcib20hnG7tCUoA9C6/nZvzOR9ofT9o79KesXj8h1drP9lPwah9tpPaa1TibEx01qqS/tT3SH7q2ps3ROanXyDWTfbclhJh/Xrqa81e7g6wdAQQQQAABBBBAAAEEEEAAAQQQQAABBF6qAAHwS+VkZQggcOIFukxxFgxbuNZVdaaA0UK/0IWpdVQzHqvvCmk81kKMKlyjSb2tendbg8lYg6aRLAzeXle5sy3XjBXqoWI9kQ+tXF3L12O5tlEcT1SPhyrrRj6ElEVaJZ/9R67EzIF1SuvSDlpgbHmxVUTP8uJU+ZzC7xhy1Wb3+Gk8uletnAa57kV70yCwywhzhfGLVwK/zAA4nYsu/bbjmYbfFn5aRWMOrUOa1Zzi8llYmc3yPw9UaU8reHOqmkPgaZvxtNag1p4ey1Rxbn+nal2bn1uVqvuVXK8vXxRy/b7qhb7axYFi1VdZ9VVUS1J/SeOlRU0WlhWqBTWlhcB9VQtLki8VnZfzUW0RNbIW4wt9TepGdkNCFUuV6aYHS/vtb5+CXzsYq07Ox2TXZrffB6uPpxX0B3543WwG7zQA3h/1T4NBanGP/qteEWK6YWVURvnQ03p1Rr/j67+gn28X5WqvsLArV9uND13bb7tiugD46B8de4gAAggggAACCCCAAAIIIIAAAggggAACBwUIgLkmEEAAgWcUmAalaf6qzfxNQatVW3YVwxY8ptLbHMA1alMIZwFMjmRzEGeBcWPVu/bF6LU48eqlb4UU/PYmtcrRRL7eVdEO5Uc7arfX5JuxvIV/41ZxPJZGu1I7ltpa7XBbakapha9Cq8loV76pU5gcRhPFtk2hYd73vP/pT5HDw9zK2JLQYF2pu0C7CxetAjRVtXbPmz58vsT6GSwtgLZlr8L68U+eVjM/7arb1JXYyVt1bToeL4Wgxkwrr3YyUbRwvZunmyJhF3KU3XXhztNQfQptfdmXK3s5iK16qQo3FoVUlioHiwoprK0UegO5akGu6KfAt+05NYsDNQvLanoLCtVAbmFF48VF1VbhazcPWBgvpyJ4Van9srp2yznOt4jdWjHb+bRA1p5jLZmtHXNrxxi9etGenyvTc0Vylprmdy87AJ4G9vMB8NOeGx73mgSsAli1hlWtnfFZ/d77d/Qz9+1HuUqvD6Gc5B2zLgJdRTgB8Gs6V2wWAQQQQAABBBBAAAEEEEAAAQQQQACBlyBAAPwSEFkFAgicLoFph9pUOGuVmWkEbNca2MJUq/+0UC5aYCeN0hMspIvqpWpLl74+KXJFZdEldhYPTwtSXTc72GLJ2rcpBbQg0PlGjQW1hc/hXytVdZMqiXvjseLulqIFvlbdGxrVw6HUBvWsanh3ksIeF1rFdiKFRqEeyTWNYjtWrBvJ2lnHNn3P2azYdixXj6XGqo6d7FuqJwptq/SPVB1riXJ3Dcz6xT6+cfN8te8sALanztps711LaQ2zLsqfXCc8K+T1Xt7aKVu1rS9zqK1KrX2tN5BfWFTsWiSHwsnZ121mc2lV0i5V5VqVrqv6aiwIs/C311dRLsjFgULV13ih0rjnNelXKhcHCmVPTVkq2mOLMsW2tu+ttdmOUW1j1lYdbCGcZbSWnHduaTZ0fkZ6jrc2vYVqe4i8Kju/dvrtNgIfFLxVl3fXQizS40M6xr0W37OG5XOzh/P2Ht8COqXe02X2uP1fyi2g9xpIf1rV9ul6RTgeRxt9rYV6rJ9uFvWj397QzUmuJg+ppXlX2e4CAfDxOJ3sJQIIIIAAAggggAACCCCAAAIIIIAAAp8oQADMBYIAAgg8h0Ca12qVus4aCVsSHHLb3ens1/xf6f8tYEnFprZMU829b3dfTz2EH7sn+asxrye1Ft4f5FnL5vkANf37wDJd9V5wF1MVsD2xtIrZtpHqWkUzUZWqSbuK0/R1C3wnuQrVykqbOoXKeQ5xlM2K3dv12MWf9rc0Gg3lmyCvLpTuwssczHZzcrPSXptia2ecWhjnTUSbq2vBajlQKHLlbGo/7XP1suXn1oI5hcDWAtl7Fd7m6ubH2bzdFAhbSGvzcl1heyH5KtXVWsCrXk+14ixQTc+bzg7em6zcnaNu320/u11PLaa9Vd+aUW4BbldGztUqRdek1sz2uKnVdMbuNDO3/Uw3FXRtxm3ts3bc6eDydTbtRG2btkshWIjXdf22kH66gVkH39ns4+l1Mxf4pktrGkjvv27mM/3p5fSUU3yf4yeKp7xKgXQdulYf1VE/eHOsf7K+oVb9dH3ZPR12M4n9DNr1SwXwqzwTrBsBBBBAAAEEEEAAAQQQQAABBBBAAIHDESAAPhxntoIAAidMIM+//eQltxjO7ZZfxjKrmJ3b9iete7r9J217ur4UtFp4GduUBaZ82eLL7u9CRaoyzQ2bY2otbEdf2GO6iuf57DqFlqnSNWpsVcntNLS0FtLW5th37Ze7AHg6o3Y6p7YLgKPNsLVZx1YLa0XPpf2d41JnbbdtXc6qpq2dtiVcFmYFtbHJwawFwHlP0h6lqD6F6F0M7nPVrYXaIQS1wUqs7WlFDo6nz+3mBuc5urli11LY1ObbHpNmMefw19p6TwN480nnJ1jNbpR8rvDeC+O7LeRxvbPA+XHfz/Q5qJ02Es+huX15vh43h8RpSXb5nO2f3vtJAXB+bBc9p2cz4/dl/PS+/nXs7tb6a+1Af/H6hm7H+/Lt8qx1/fzeEQC//nPFHiCAAAIIIIAAAggggAACCCCAAAIIIPCiAgTALyrI8xFA4JQLHGYz3GmFca4+TtHeJ2TL06rjJ4XV8zN4p2Fimp3bBb/BGhan0HEacFoVqzU2bnOw2LWpPngBWIvjXAE7jQ6LHEGmUNX+fpzZ/grgvM69SlvbJ4tR7U9eutA3R7hdwGkuecvpEV1VrP07B715fnEKhNMKu7a39mD77xDSsadwudvatIo7l1jn2c0dyCwA3qvgtYB4un/TID0XNlthbq6J3lvy8XQVv10A/KTv5wPaO675x1nF8/4VHwyA9/Zp3nX2nH0VwNMAeG9/DwbA8y3QT/kP/7E5fKtm/8dDpx/+4IGuNlatPk6V6Z/06sUM4GNzetlRBBBAAAEEEEAAAQQQQAABBBBAAAEEPiZAAMxFgQACCBwzgWn7advtNL/zCUuuls1zih+3zCqA0zf3qkTzSOJpHes0/nOpojdV33Yrm7a83r9ue1wOYa0CNsXAaRctsM0B6eP3eBoAd+Wws/B4WsWbZ99amjrdg9nc37SNHKbmtsp56UYrp+A1B7BWgTxXgZuCU6vo7Z5j67AHpK9P49ls8eQA2L5rVlYBPBcod+2Z8468xAC4m8U7b76/ArhLlPPF8ZgK4MfU8z42AJ7WcX+8ApgA+Di9YORq7lFR6QeuPdL/emdDceBV1INcje/qJx4MAfBxOs/sKwIIIIAAAggggAACCCCAAAIIIIAAAvsFCIC5IhBAAAEEOoFpk+dPbvo7DYCfFD3PqgqfpfP1J5Uizhf5ftrj5s/lgcd+6v4euA66eusucN4LyKer7eL1rtTYgraupXS3noO7Ol3D/ufvbfTTvr83P7pbQ0pi8zYft7xobfp0vS+6Hn68Xo+A3RThNdFasaD/aWeiP/Wt+2p8KRVBrq0U07zo5vXsHFtFAAEEEEAAAQQQQAABBBBAAAEEEEAAgVcqQAD8SnlZOQIIIHCcBIj8Dp6tHLFaRfBeG+WPxeNzFbT2qCfF5/MB75NC1U96/mzfulbQubT6WVL243Qtsq8vKhDdSIVqfWN0Rr/r6rpujcZ5lakFu5WSd9c0l9CLUvN8BBBAAAEEEEAAAQQQQAABBBBAAAEEjpwAAfCROyXsEAIIIIDAURI4mI99WhHyq/z+UXJhX46OwPytG9P/rv1QUcv6Qzcf6G+s9aV2uP+GgXBwNvTROR72BAEEEEAAAQQQQAABBBBAAAEEEEAAAQReTIAA+MX8eDYCCCCAAAIIIPDaBObrwIsotS5PybYpzj9+f6z//MY9baqUfK+r/u12lQD4tZ0zNowAAggggAACCCCAAAIIIIAAAggggMCrFiAAftXCrB8BBBBAAAEEEHhFAtMA2Fuz8uAUfFDrg94bLumHbm/o/bVGO+WaXFzoGpTnHYnTFtCvaL9YLQIIIIAAAggggAACCCCAAAIIIIAAAgi8PgEC4Ndnz5YRQAABBBBAAIEXFrBx0PYneAuBS+2UC/qTd+/qr9/dVjvuKZRDOVX7AuBAAPzC7qwAAQQQQAABBBBAAAEEEEAAAQQQQACBoypAAHxUzwz7hQACCCCAAAIIPI1AlPpNpbrc1SQs6Kdqrx969z1N/JKq2ku+VbC+0DE3h7alFTOAn4aWxyCAAAIIIIAAAggggAACCCCAAAIIIHAcBQiAj+NZY58RQAABBBBAAIGpQJSK1qvwI13Ton779Wu6urOkxVFQVFBdRFmr6Pml/dhX4EQAAQQQQAABBBBAAAEEEEAAAQQQQACBkyJAAHxSziTHgQACCCCAAAKnUyBIS2OnR5X079x7qH+6tqXYLsky3iLk1tD2P2d/okXBTsHlSmAWBBBAAAEEEEAAAQQQQAABBBBAAAEEEDh5AgTAJ++cckQIIIAAAgggcKoEnOq60D8sCv0nH36o3e2gOvZzu+eU99r/5T+eAPhUXRkcLAIIIIAAAggggAACCCCAAAIIIIDA6RQgAD6d552jRgABBBBAAIETIhDk9fNtpR+7+kD/cHdDRe3V+t7c0c0HwLnyN80EZkEAAQQQQAABBBBAAAEEEEAAAQQQQACBEylAAHwiTysHhQACCCCAAAInW6BVjJWci5q4vv7s7Vv68btOO7GWfCvFQoqW8tqfvQA4/5sFAQQQQAABBBBAAAEEEEAAAQQQQAABBE6yAAHwST67HBsCCCCAAAIInEgBm+XbeCfvG/2DrQX90K1HurvdKISx5IOkIkW91v3ZcmCLgGdZ8IkU4aAQQAABBBBAAAEEEEAAAQQQQAABBBBAYCpAAMy1gAACCCCAAAIIHCeB6FSEnsa9XY0mlf6DD+7qZ7ejLPadzfpNoa+Ti25/ADw9zpQIsyCAAAIIIIAAAggggAACCCCAAAIIIIDASRQgAD6JZ5VjQgABBBBAAIETI2BVvNMldXWOpYJK+Rj0Zx9t67+6e1/1sJT83CGnTs/2xLkvpudO/53jYhYEEEAAAQQQQAABBBBAAAEEEEAAAQQQOHkCBMAn75xyRAgggAACCCBwggRyAGz/5xSc1fVGxdDXL06W9O9984qGxVDjtte1eO7S4tmo37mZvwTAJ+iq4FAQQAABBBBAAAEEEEAAAQQQQAABBBB4sgABMFcHAggggAACCCBwRAWm1b/2t+W3FgBbDe+VuKg/fPWu/h9r/VxtyY3L/P10HGn6794Rzf1nHgbMggACCCCAAAIIIIAAAggggAACCCCAAAInWYAA+CSfXY4NAQQQQAABBI61gAW/00bOLkb1m1Jb1ZL+i/V7+vHb69pOlb8jFa0dZqE25kphAuBjfdrZeQQQQAABBBBAAAEEEEAAAQQQQAABBF5IgAD4hfh4MgIIIIAAAggg8IoFolfVSpNqorJe0D/WWf3AB9/QldBKYy8fWznn03xfmxFsEXB8UqkvFcCv+GSxegQQQAABBBBAAAEEEEAAAQQQQAABBF6/AAHw6z8H7AECCCCAAAIIIPAJAk69uq/NpS2tj5f0xz5Y199/tKPtXiufKn+95G0ysEsBcFpibgb9sYUAmCsNAQQQQAABBBBAAAEEEEAAAQQQQACBEy9AAHziTzEHiAACCCCAAALHXaApolzb019+uKM/fu+RNPSKvlURuqpfn/9OrZ9TCbAFwKS9x/28s/8IIIAAAggggAACCCCAAAIIIIAAAgg8jwAB8POo8RwEEEAAAQQQQOAQBepqU+9vfla/+8pV3QpOPtRSmvfrFSz49T7vTUqB7Y+VBncDhA9xP9kUAggggAACCCCAAAIIIIAAAggggAACCLx+AQLg138O2AMEEEAAAQQQQGC/gGW703bOchqGqN9266HevddX9BNJteSs2tcpuNz+OS/d37MW0HkiMAsCCCCAAAIIIIAAAggggAACCCCAAAIInB4BAuDTc645UgQQQAABBBA4DgJR8lEKrpRcq4kv9OMPG/2FD27qfrUoF2ub+puXjwXA9kULhqczgAmAj8MpZx8RQAABBBBAAAEEEEAAAQQQQAABBBB4mQIEwC9Tk3UhgAACCCCAAAIvLBBValdDt6qykP72dqM/fmuou9s7asL8bN9ZiXDeov2TYt8X1mcFCCCAAAIIIIAAAggggAACCCCAAAIIHHcBAuDjfgbZfwQQQAABBBA4WQJRKmKhKjZ6MHb6Y1utfvLOmhrLd9Pc3ycsBMAn6zrgaBBAAAEEEEAAAQQQQAABBBBAAAEEEHhOAQLg54TjaQgggAACCCCAwKsQsO7NPvz/7N3pk23dXR/279r7nNN9730GyUNSlb8lL/JPpFKVF6mynSLgOIayDbZsMCBAYpAs2zjYWOCAZUkYsB0bbBA2KQIYJYAdsCQkPfOd5/n2dM7Ze6X2Od33uc+k5049nO7Plvr26e49rPX57Rcqfeu31plMTtd87vKD/Oi567lXmmG155TdPX77h0s878cI3JMAAQIECBAgQIAAAQIECBAgQIAAgVUWEACvcvWMnQABAgQIEDgWAqXurt48fEiTdj7Jq+Mm//03zuXetLy9pe/ubAXAx6LsJkGAAAECBAgQIECAAAECBAgQIEBgXwQEwPvC6qYECBAgQIAAgccTGDLfttaUWjJr+7S1z63+T+VvXr6Zf3/rfka5l53+VGpKmtIsbioAfjxbZxEgQIAAAQIECBAgQIAAAQIECBA4iQIC4JNYdXMmQIAAAQIEjo5ATUbDss+pGXWj3B+dyj+8eT1//43zmZ/6SEb9Zub1VFIEwEenaEZCgAABAgQIECBAgAABAgQIECBA4OgKCICPbm2MjAABAgQIEDgJAjUZd6NMx1vJ1lp+Py/lb5x7JWdn02Q6bPxbkrQZdgDWAXwSXghzJECAAAECBAgQIECAAAECBAgQIPBsAgLgZ/NzNQECBAgQIEDg2QRqstY1uXN6Ow+6P5NPvHErv3LrZvq2SzOv6UdN0g8B8JAFL5eArrV/tme6mgABAgQIECBAgAABAgQIECBAgACBYysgAD62pTUxAgQIECBAYBUE6rCnb6np0+bnN/v82Cs30qUmtU9JTR0y38U/jxzDRQ4CBAgQIECAAAECBAgQIECAAAECBAi8j4AA2GtBgAABAgQIEDhkgZ1mnNe2a/76G2fzJ7MzST8bUt/dUQ3fh2WgHzkEwIdcMY8nQIAAAQIECBAgQIAAAQIECBAgcHQFBMBHtzZGRoAAAQIECBx3gaGzt5TcnJ7Kd157Lb9/u6brT6dmCIC/xTLPAuDj/maYHwECBAgQIECAAAECBAgQIECAAIGnFhAAPzWdCwkQIECAAAECTydQhkWea5u+tunaUX7h7oP8xKvn8mDy0TR9n37R/fstUl4B8NPBu4oAAQIECBAgQIAAAQIECBAgQIDACRAQAJ+AIpsiAQIECBAgcHQEhvB32N131Jc8qJN8pU/+4jfP5/Z8iH1HKaWm1vKeVZ/fMQMB8NEpqJEQIECAAAECBAgQIECAAAECBAgQOGICAuAjVhDDIUCAAAECBI67QMm0jDMumzk7X8vHLl7PH93vsjOdJYslofe2/H344b0gAuDj/pKYHwEaAtBdAAAgAElEQVQCBAgQIECAAAECBAgQIECAAIGnFhAAPzWdCwkQIECAAAECTyYw5LYlJWvT09kYz/OF63fziSv3M0+fvn8k1R2y38XRvP8DBMBPBu9sAgQIECBAgAABAgQIECBAgAABAidIQAB8goptqgQIECBAgMDhCJRaU0tJV2radEl3Kv+pX89ffuWVXJ9N0tUuNf3bg1sEwDqAD6dankqAAAECBAgQIECAAAECBAgQIEBgtQUEwKtdP6MnQIAAAQIEVkCg1GTY1nfY5bdNzUbT5ruub+Y/nt3OrO0yH07Isj94cTzaDbwC8zNEAgQIECBAgAABAgQIECBAgAABAgSOjoAA+OjUwkgIECBAgACBYyiw19c7rjXjWZs7ay/kc3fv5NNvncu8nE6bnczSJrXdXfJ5SIof6QY+hiamRIAAAQIECBAgQIAAAQIECBAgQIDA/gkIgPfP1p0JECBAgAABAqm1yaxNJv1O2u31/Ifxn8pf/aP/lDunTiXZSck0Tb+WDF8p6Wtd9AH3VQjs9SFAgAABAgQIECBAgAABAgQIECBA4MkFBMBPbuYKAgQIECBAgMATCJTMmklK7uXm5ov57is38h/vz1PSpZZ5hri31CbLVaCbh/cVAD8BsVMJECBAgAABAgQIECBAgAABAgQIEHgoIAD2MhAgQIAAAQIE9lGg1mRU1nN351Z++l6Tn75wOfP2hZRhz9+h1bc2qX0/xMCLELiUkn6xW7CDAAECBAgQIECAAAECBAgQIECAAAECTy4gAH5yM1cQIECAAAECBJ5AoEttT+c3HiQf/+abubw+TWaTxZ6/pYxS+rpY7nnIgpcBcCMAfgJdpxIgQIAAAQIECBAgQIAAAQIECBAg8E4BAbA3ggABAgQIECCwjwLDEs8XN5t84o0H+Z3p/WxPttLX00maNLttvrXrF52/e0fd3f+3lugE3sfauDUBAgQIECBAgAABAgQIECBAgACB4yggAD6OVTUnAgQIECBA4FAF6rCXb+mHnt7Mmjb/8MLd/NzVndwfTdM3TUrfpta67Pjd7fx9dMAC4EMtn4cTIECAAAECBAgQIECAAAECBAgQWGkBAfBKl8/gCRAgQIAAgaMmMDT1DqHvKFvZySj/fqPLx75+PdvtZGj6Ta3DXr/L1t+9nt9hCWgHAQIECBAgQIAAAQIECBAgQIAAAQIEnoeAAPh5KLoHAQIECBAgQGBPoCbjPpmNH+SN8tF8+ytX8vqDLrU0D42Gzt+9Ll9wBAgQIECAAAECBAgQIECAAAECBAgQeJ4CAuDnqeleBAgQIECAAIGavFQm+UbZzvdduJQ/uHYmD8pst923JMNev72OXy8KAQIECBAgQIAAAQIECBAgQIAAAQL7IyAA3h9XdyVAgAABAgROjMDQzluSxb6/dfHxdtfl1zba/B+Xr+bG1lbuZX0Z/A7H0AksAD4xb4eJEiBAgAABAgQIECBAgAABAgQIEDhoAQHwQYt7HgECBAgQIHC8BGrNqXnS9G2223FmbclXpzV/8+KtvHGnz/b63WE96KS0b89bAHy83gGzIUCAAAECBAgQIECAAAECBAgQIHCEBATAR6gYhkKAAAECBAisoEBtUmpNmmkmXZftdi3fd/1Bvnj5fpp6Jt1oK+mG8He3A3iYogB4BQttyAQIECBAgAABAgQIECBAgAABAgRWQ0AAvBp1MkoCBAgQIEDgqAosln8eZz6+lyaT/LudPn/l6+czLy9k3I3SN/Msd/xtFv/WWoeVolOrfYCPakmNiwABAgQIECBAgAABAgQIECBAgMAqCwiAV7l6xk6AAAECBAgcvsDQ/NtPUpvtfHVrnP/hwvlszs9kst0lpc+sWe4L/GgHsAD48MtmBAQIECBAgAABAgQIECBAgAABAgSOq4AA+LhW1rwIECBAgACBAxEYVn8utc+l+lK+5/yb+X9uTdM348WCz22a9EOD8CMj0fl7IGXxEAIECBAgQIAAAQIECBAgQIAAAQInVkAAfGJLb+IECBAgQIDAcxEY0t0yzmcuPsgv3dnMlf5O0p1+556/z+VBbkKAAAECBAgQIECAAAECBAgQIECAAIEPFxAAf7iRMwgQIECAAAECHyjQp8nv3uvzI5du5Y2dUbpmI6UfLfb6dRAgQIAAAQIECBAgQIAAAQIECBAgQOCgBQTABy3ueQQIECBAgMDqC+xlu6VkczTKX3/9Tr5052bm7QsZzZp0zTw1/TvXfl79WZsBAQIECBAgQIAAAQIECBAgQIAAAQIrICAAXoEiGSIBAgQIECBwlARqRn1N6jib5YX8nRtv5Ocu7GTatEnTpu1LumHX3zKkxO/qAtYUfJQKaSwECBAgQIAAAQIECBAgQIAAAQIEjqWAAPhYltWkCBAgQIAAgf0UmPTTxTLPvzk9nb90/lLubc2Xj2ua5ffav//jBcD7WRb3JkCAAAECBAgQIECAAAECBAgQIEAgiQDYa0CAAAECBAgQeAKBkpJRM82fdKfyP7/2Vi7cfzk1W8uO36Z86zsJgJ9A2qkECBAgQIAAAQIECBAgQIAAAQIECDyNgAD4adRcQ4AAAQIECJwggZJal8FuKXWxqPP1SZ9Pvn4n/+76NF269KVdegiAT9B7YaoECBAgQIAAAQIECBAgQIAAAQIEjqaAAPho1sWoCBAgQIAAgaMgUJdLOk/bZNYkL8xLUrv80mwrn/zm7Wxunc7OqXtJvzbEw2+PWKfvUaieMRAgQIAAAQIECBAgQIAAAQIECBA4kQIC4BNZdpMmQIAAAQIEHk9gGeqO+pJ5KekzyddmXX7wwjfzn6frGW2sp2+30y9O2+0CHj4KgB+P11kECBAgQIAAAQIECBAgQIAAAQIECDx3AQHwcyd1QwIECBAgQODYCAxBbklOz/rcWe/T9X82f/XshXzp9tXU9nTa6SjNsAh0qenLslvYQYAAAQIECBAgQIAAAQIECBAgQIAAgcMUEAAfpr5nEyBAgAABAkdSoNRlE29Ts+junbdd1vp5fnE6zt969W6msz5t32WIfIfzhnOGbYI1/h7JchoUAQIECBAgQIAAAQIECBAgQIAAgRMlIAA+UeU2WQIECBAgQODDBIbwdwh+1+bJvEl2Rkkp4/zW1kb+l9cupe9fTtfXtP08ad7u+h0C4OHa4ejSf9hj/J0AAQIECBAgQIAAAQIECBAgQIAAAQL7IiAA3hdWNyVAgAABAgRWVWCR4e4u/dzWkrarObe2lu/6k6v52tZGttsmfR0t1oYeguLhWHQMPxIA9+l1A6/qC2DcBAgQIECAAAECBAgQIECAAAECBFZcQAC84gU0fAIECBAgQOD5CQx57m72m7ZP+nGbq7Ot/Mzd5HOvPsj09DyjbiddWU9NWQS/ZTcAfnQUtS47gC0L/fxq404ECBAgQIAAAQIECBAgQIAAAQIECDyegAD48ZycRYAAAQIECJwggbZLXpyW3H2hza/MrudjXx9lIw/SzNZSm+ki2E1tU2oRAJ+g98JUCRAgQIAAAQIECBAgQIAAAQIECKyCgAB4FapkjAQIECBAgMCBCpRa0+V03pjN870XbuQP72ymlmHJ51H6pktdrPn89v6/Bzo4DyNAgAABAgQIECBAgAABAgQIECBAgMC3EBAAez0IECBAgAABAo8IDEtAT9tZxt3p/NjVPl+8fDUb/WxxRinDRr9JH+Gvl4YAAQIECBAgQIAAAQIECBAgQIAAgaMpIAA+mnUxKgIECBAgQOCQBIYAeLNp84vXbuYTF3fSdKfSla3d3YGHFHjYJ7hZ7BXsIECAAAECBAgQIECAAAECBAgQIECAwFETEAAftYoYDwECBAgQIHDwArtpbk1N37T5g415fvDCrby2tZOuWU+6+dsB8GJ0OoAPvkieSIAAAQIECBAgQIAAAQIECBAgQIDA4wgIgB9HyTkECBAgQIDA8RWoNS/MptluXszW5H4u1RfyHRe28srVa0nTpB+y3ne3+9r/9/i+D2ZGgAABAgQIECBAgAABAgQIECBAYMUFBMArXkDDJ0CAAAECBJ5doNY2a/1ONsdr+dTljfzinZ3c3dxa7PnbD+lvWS79/HYQvNsBbB3oZ8d3BwIECBAgQIAAAQIECBAgQIAAAQIEnquAAPi5croZAQIECBAgsGoCQ4bblTZNdvLbmy/lB968ksuznfS1T0pZZL79EP6+41gmwmU3G373XxfXOggQIECAAAECBAgQIECAAAECBAgQIHAIAgLgQ0D3SAIECBAgQOCwBYZYdwh3+yHGzaif5uqpl/O//pc7+fr2PDtlexEAD2cJgA+7Vp5PgAABAgQIECBAgAABAgQIECBAgMCTCAiAn0TLuQQIECBAgMAxEKgptaaWPrM2aess293p/OVLD/Ll88m0nacf7ex2/z6yxvM7loA+BgymQIAAAQIECBAgQIAAAQIECBAgQIDAsRQQAB/LspoUAQIECBAg8K0FhrWb5xnPR3kwWs8v7TzIj756KVs7H01bu8zb2XsvFwB7qQgQIECAAAECBAgQIECAAAECBAgQWAEBAfAKFMkQCRAgQIAAgecrUPo2O5ONjGdn8js743zfW2/k/HTYt/fUsjvYHr7PF9zdCBAgQIAAAQIECBAgQIAAAQIECBA4MAEB8IFRexABAgQIECBwVATabpw7Z+7n6v0mn760mf/rQZvSTzMvffpaU/qSWh9Z/vmoDNw4CBAgQIAAAQIECBAgQIAAAQIECBAg8CECAmCvCAECBAgQIHDCBEoms9OZjub5mRtb+fT1y5nOxill2Pa3phtWh66NAPiEvRWmS4AAAQIECBAgQIAAAQIECBAgQOC4CAiAj0slzYMAAQIECBB4TIGSpib/X7eWb/v6zex0d/OgtEmGBDgZGn9LyqIT2EGAAAECBAgQIECAAAECBAgQIECAAIFVExAAr1rFjJcAAQIECBB4JoEh1n2rJN/xynYu37+XrbbNvM4W9yxpF53Awt9nInYxAQIECBAgQIAAAQIECBAgQIAAAQKHKCAAPkR8jyZAgAABAgQORqCmW4S7qSWb43G+7+Lt/OpbG+lPD/v99pnXsuwAHnp/y7D8c38wA/MUAgQIECBAgAABAgQIECBAgAABAgQIPGcBAfBzBnU7AgQIECBA4OgJ9GWWpp9kPv9o/v7W7fz0m29mXtZTF4s919TaLvPf5T9JLwA+elU0IgIECBAgQIAAAQIECBAgQIAAAQIEHkdAAPw4Ss4hQIAAAQIEVlugJuO+5De6Nj/x1rV8c3sndVjruTa789rrAN79UQC82vU2egIECBAgQIAAAQIECBAgQIAAAQInWEAAfIKLb+oECBAgQOBECNSk7ZKz7el8//nL+Y93ZpkuOn273Y7fYVfgt5eAzvBjHf7mIECAAAECBAgQIECAAAECBAgQIECAwOoJCIBXr2ZGTIAAAQIECHwLgb04dxHkln6xyPOoTvOjV2r+6Y157m9uJOvlkSWf9654eGXSD58dBAgQIECAAAECBAgQIECAAAECBAgQWD0BAfDq1cyICRAgQIAAgQ8QWDTvlprUmrWhibepqZnllzcn+Zvnz6W//0Km42634XdY/nno/F1ctfu1twcwYgIECBAgQIAAAQIECBAgQIAAAQIECKymgAB4Netm1AQIECBAgMD7CAwxbl+G3LdmvUumZZLXtrt8+9lX8vr2sOfvmaQdLa/czXqX4W+fLILj3aWgF3sAv2tfYOIECBAgQIAAAQIECBAgQIAAAQIECBBYAQEB8AoUyRAJECBAgACBDxZ4uIPv7qrNNSWTrqSmz8XuhXz7pXP5o83tZDbco0mpo6S0y07h4WsIf9/TATz8bnm+gwABAgQIECBAgAABAgQIECBAgAABAqskIABepWoZKwECBAgQIPAegb4sA9x2aP2to/SlSdfMsj2a5B/ceJDPv7qTnVIyH21m1Pcp/SR906Q2Q0Q8hMB7AfAjt9YB7E0jQIAAAQIECBAgQIAAAQIECBAgQGBFBQTAK1o4wyZAgAABAgT2BGqa9Gn64d8286ZN083yb3e6/NjFa7mwOUrTjdOPpmkXTb9N+sVqz8P+wMOx2zq8+P5wXWi8BAgQIECAAAECBAgQIECAAAECBAgQWEkBAfBKls2gCRAgQIAAgT2BUddk3A3Bb03X7qTUmldHL+QvvfqNfGN7lMzaNLWkLFZzbhb7/A6dv3ux79uSAmBvFQECBAgQIECAAAECBAgQIECAAAECqy8gAF79GpoBAQIECBA40QLdItRtM+n7jJsuW2slf+3yTv7NhWvpMklGNc28pNS97t4hAF4s/uwgQIAAAQIECBAgQIAAAQIECBAgQIDAsRMQAB+7kpoQAQIECBA4WQJDkFvLTl6ejnLjzMv5wq0388nXt5P6YuZNn9Rp2mFp5zq0AC9DYAHwyXpHzJYAAQIECBAgQIAAAQIECBAgQIDASRIQAJ+kapsrAQIECBA4lgJ91vutlO5UfmEr+YE3b+du0+6GvfM0fbeIfWve7gIWAB/LF8GkCBAgQIAAAQIECBAgQIAAAQIECBAY/p/RN373ohUQvQoECBAgQIDA6gqUPulL/rir+d5zF/L1rVPp+3FSuqQf/mdOn2bxv3YEwKtbZCMnQIAAAQIECBAgQIAAAQIECBAgQOBxBQTAjyvlPAIECBAgQOBICgydvfebF/Lpyxfyhcu3Mu5OZXs8BMB1aPtd9v7WRfz7cPx97Y/kXAyKAAECBAgQIECAAAECBAgQIECAAAECzyogAH5WQdcTIECAAAECBy8wBLtlGehOS5tfuH03n7h2PdOdM8vQd/dvywB4mQUvvu+OVAB88CXzRAIECBAgQIAAAQIECBAgQIAAAQIEDkZAAHwwzp5CgAABAgQIPEeBtl929E4zzh+0Xf63P7me2/M+/W5jb80HdPja+OI5VsGtCBAgQIAAAQIECBAgQIAAAQIECBA4igIC4KNYFWMiQIAAAQIEvqXA+nyaWdvkrfLRfPeVK/nP17Yyn85SRqNF928dWn3fb5lnAbA3iwABAgQIECBAgAABAgQIECBAgACBYy4gAD7mBTY9AgQIECCw6gJ7me3e8s11scTzTm7NXsgPXL6S39joM9vuF0s/l6ZZBsA6gFe97MZPgAABAgQIECBAgAABAgQIECBAgMBTCgiAnxLOZQQIECBAgMD+CwxZ78MAuA7hbrfYx3dz3OSnzm/l89dvZ+v+zUxP/ZlkCH+HozTv3/07/E0H8P4XzRMIECBAgAABAgQIECBAgAABAgQIEDhUAQHwofJ7OAECBAgQIPCtBPYC4GFJ56YmXVvT1Hn+/e15fvL6g5y/XnJ/vSRlvrxN2esT3r2rwNcLRoAAAQIECBAgQIAAAQIECBAgQIDACRMQAJ+wgpsuAQIECBBYRYEh9J03yc5oPVdvd/n0ra38xv2byVYyGw1rP7dJlss/L4694FcAvIrlNmYCBAgQIECAAAECBAgQIECAAAECBJ5BQAD8DHguJUCAAAECBPZX4GF+2+yk7btslT+bv3X5Rn714kama7OkGzp/R7sB8O5YHg193xUAD13EwzF0FMuG97d27k6AAAECBAgQIECAAAECBAgQIECAwOEICIAPx91TCRAgQIAAgQ8QqCkptSz2+u3KPCV92kwz6fv8vc3t/MTr26n9mYyykXlpU/uPJu39pNT3proCYO8ZAQIECBAgQIAAAQIECBAgQIAAAQInTEAAfMIKbroECBAgQOAoCyz3/B2lqU1K5unLPDvjWcYbXb48fSnf/uZr6boXMh06eGufRUo8tPMO4e/7Hdp8j3K5jY0AAQIECBAgQIAAAQIECBAgQIAAgX0QEADvA6pbEiBAgAABAk8vUGqzuLgvyajv0taar2Y9Hzv3Zr72oGTaNEnXDgnwhz/kMU758Js4gwABAgQIECBAgAABAgQIECBAgAABAqsjIABenVoZKQECBAgQOPYCyw7gftHYO+pLunaUW0l+6Oyd/IeN7Wz0w7rQO0kdZ9n++wGH4PfYvysmSIAAAQIECBAgQIAAAQIECBAgQIDA+wsIgL0ZBAgQIECAwJESqBmWfe7y8tYo10aj/IsHN/JTF0e5tZmsdV12xptJBMBHqmgGQ4AAAQIECBAgQIAAAQIECBAgQIDAkREQAB+ZUhgIAQIECBAgsCfQ1FlqXc8fdl2+443N3Nh6MLQGp6RJLfOkDN2/OoC9MQQIECBAgAABAgQIECBAgAABAgQIEHi3gADYO0GAAAECBAgcMYGatu7kxvoL+W+/ci2zrXm6WlKHBHgR+i6S4G99WAL6iNXUcAgQIECAAAECBAgQIECAAAECBAgQOCgBAfBBSXsOAQIECBAg8NgC9+5v5W/f3cyv3pim9JP0Tb8bADfLe5TlbsEfeAiAH9vaiQQIECBAgAABAgQIECBAgAABAgQIHC8BAfDxqqfZECBAgACB1RSoTVKGkDeZNqP87K1pfvLa+cw2h77f06kPW353W38FwKtZZ6MmQIAAAQIECBAgQIAAAQIECBAgQGDfBQTA+07sAQQIECBAgMCHCYzm43SjzWxNTuXXbj3ID529n7vzLrUvu92+o3fd4kM6gD/sgf5OgAABAgQIECBAgAABAgQIECBAgACBYyogAD6mhTUtAgQIECCwSgKnZk269kHemL2Y737zdv5weyvtZJzpdJ7UYc/fVgC8SgU1VgIECBAgQIAAAQIECBAgQIAAAQIEDk1AAHxo9B5MgAABAgROrsDQv7u7mPNuvttmNlrPD1+4kn95YZbNdpZS2tR+2On30bPfbaYT+OS+RWZOgAABAgQIECBAgAABAgQIECBAgMD7CQiAvRcECBAgQIDAgQt0JRnVLjVNkiZ3U/LZm1v5x5evpNRxumFP4NqkH/LdRVQ8fL0jNt79+cCH7oEECBAgQIAAAQIECBAgQIAAAQIECBA40gIC4CNdHoMjQIAAAQLHUKCO0pU+a3UrfTvPZHom/3vf5cdffSt166XMx3WZ9S6OISAeDp2+x/BNMCUCBAgQIECAAAECBAgQIECAAAECBPZBQAC8D6huSYAAAQIECHwrgZJSS9a7aVIn+b1mlL9x9rW82tVkY315YR0npX/kJkMAPPy81wW8t4A0aQIECBAgQIAAAQIECBAgQIAAAQIECBB4VEAA7H0gQIAAAQIE9lXg4cLNj6zg3NSa0o/zZn0hn7hwIb9x714ydP7O2qQfJRm+5h8QAA+/3usM3tehuzkBAgQIECBAgAABAgQIECBAgAABAgRWTkAAvHIlM2ACBAgQILA6AouFm0ufIfBtu3G6pkktXVK6bDYfyafPX88Xrt3PrJ8kzUbqorF3nNRvFQDv7Qm8Og5GSoAAAQIECBAgQIAAAQIECBAgQIAAgYMSEAAflLTnECBAgACBEyswS5M+bXdq+DfzdjtNWc8X7+zkB85dzDQfSdvN09Rpuram1ja1b5dLPi8CYfv/nthXx8QJECBAgAABAgQIECBAgAABAgQIEHhiAQHwE5O5gAABAgQIEHgSgaZ2aWufeVMy6ft0pebXtmu+/9L13HxwOn0Zln2eJqWmlmFp6Dbd4gF7+/w+uhfwkzzZuQQIECBAgAABAgQIECBAgAABAgQIEDh5AgLgk1dzMyZAgAABAgcrUJP1bp4H630m/SRfKclffu1qLt4fZzos9Vymiy7fxb7AizWgm3S7EfDBDtTTCBAgQIAAAQIECBAgQIAAAQIECBAgsPoCAuDVr6EZECBAgACBoy1QF7v6ZmO0k43uv84PnLuSX7u7k3kzWqzuXPrNRfi7XOh5ub9vrbp+j3ZRjY4AAQIECBAgQIAAAQIECBAgQIAAgaMqIAA+qpUxLgIECBAgcFwEas2kvphbO7fys3U7P/+NB7nfjFIzTt8MKz8PCz73qWUZ/i6OXgB8XMpvHgQIECBAgAABAgQIECBAgAABAgQIHKyAAPhgvT2NAAECBAicQIEuTTmTX9+c50feOJvzdS1tNwS9XVKbDKs+96VPhgB4sQT00Aq8GwAPbcEOAgQIECBAgAABAgQIECBAgAABAgQIEHhsAQHwY1M5kQABAgQIEHhsgSG43WvmLSV/XF7IX3j9ldy5++Li903dGlp/F/v9Dkc/fH5HADx0BS/WhHYQIECAAAECBAgQIECAAAECBAgQIECAwBMICICfAMupBAgQIECAwGMIDFlummWom+TBeJL/7rUruf1gmszXFrlvk/lus2/JsPvvovF3+HrYASwAfgxppxAgQIAAAQIECBAgQIAAAQIECBAgQOA9AgJgLwUBAgQIECDwfAVq0taS++NJtjZ38qkbd/OL1x6kllHSDOs9P9IePDx5t1P4HYPQ+ft8a+JuBAgQIECAAAECBAgQIECAAAECBAicGAEB8IkptYkSIECAAIGDE2hql2mZ5OfvNvmZS2dzdacsl3h+eDRvL+8sAD64wngSAQIECBAgQIAAAQIECBAgQIAAAQLHXkAAfOxLbIIECBAgQOBgBYbm3Y1mlP/7/lb+3tm7eW22ldTRMgAuyz1/P3BvX52/B1ssTyNAgAABAgQIECBAgAABAgQIECBA4NgJCICPXUlNiAABAgQIHJbAspW3T8kr7Uv59tdfzc0bd5K6lo3J5O3wVwB8WAXyXAIECBAgQIAAAQIECBAgQIAAAQIEToCAAPgEFNkUCRAgQIDA/grUlJr0TXJmPs7Vps2fu7yTr9y4llm6pOmXHcD1kbWe9zp9dfzub2ncnQABAgQIECBAgAABAgQIECBAgACBEycgAD5xJTdhAgQIECDw/AWafpw0D3Kvns7fuXwvv3xnIw82p8lknCxy393w993BrwD4+RfDHQkQIECAAAECBAgQIECAAAECBAgQONECAuATXX6TJ0CAAAECzyAwhLe7uW5bRrm3dS8/0/X5uVc2c7fthrWgU5r24btfSp0AACAASURBVH6/ywbgvSB4N/l9VwDc7P7cP9Is/AwjdCkBAgQIECBAgAABAgQIECBAgAABAgROnIAA+MSV3IQJECBAgMCzCSxy31rS1JIhqC3pc6pM8y+nXX749eu5svNy+tF20te0tVksDz2Ev93DALgktV8OQgD8bMVwNQECBAgQIECAAAECBAgQIECAAAECBN4lIAD2ShAgQIAAAQJPJFDTpOnbjPqSrunSZJavZJSPn72R37+/k9puJN2ZZepbmwxdvYuP73jK3k/vbvVtds/aDYifaGROJkCAAAECBAgQIECAAAECBAgQIECAAAEBsHeAAAECBAgQeCKBppuk6dcyHXWZjnbSp83HL1zPL124lzL6SEqzke5h2rsX6L77EQLgJ0J3MgECBAgQIECAAAECBAgQIECAAAECBB5TQAD8mFBOI0CAAAECBIaln4dO3pK2eyEba5vZbNbyk9eu5fPnb2fenM76Tptp26XPbJfrgwLgD9LUAew9I0CAAAECBAgQIECAAAECBAgQIECAwLMICICfRc+1BAgQIEDgxAj0i+C3qTXDEtDjvs+99Xn+/sZW/umrXbbqLE3X5SM789xem6R+aAfwiYEzUQIECBAgQIAAAQIECBAgQIAAAQIECByogAD4QLk9jAABAgQIrKrALH0zy6gbp+knWWvG+T93dvKDb13MjdlHMpttJ5mnSZu+6Xb3+x329/2gPX4fdRjS4r2vd5+/ql7GTYAAAQIECBAgQIAAAQIECBAgQIAAgcMREAAfjrunEiBAgACBlREYen5rqTk1bdM1XWajLl/bLvnM7Wl+6+Ld5FSf7EwWGW5Z5Lc1/QfmuO+3JPRe+NvvmrxfcLwyXAZKgAABAgQIECBAgAABAgQIECBAgACBQxUQAB8qv4cTIECAAIGjLzDEs11JmvQpXZurzTg/fvZqfn2jZHs+NPneSTM/s9vtuwxxny0AHu7wpHsHH31HIyRAgAABAgQIECBAgAABAgQIECBAgMBBCAiAD0LZMwgQIECAwCoL1GTSNamju9ksH8n339nMv744y86djfRnmrT9sOTzENgOX88SAD+6DLSloFf5lTF2AgQIECBAgAABAgQIECBAgAABAgQOT0AAfHj2nkyAAAECBFZDoJaU/kz6ZjufvXcnf+fydqbb/XLb3qEzuCa1LH90ECBAgAABAgQIECBAgAABAgQIECBAgMDhCgiAD9ff0wkQIECAwAoILLtxv5zT+c6vfDV3Zy9kVoYNf1dg6IZIgAABAgQIECBAgAABAgQIECBAgACBEyYgAD5hBTddAgQIECDwZAIlwwLPf7zT5eM3budrN/p0Q/Jb9fs+maOzCRAgQIAAAQIECBAgQIAAAQIECBAgcDACAuCDcfYUAgQIECCwWgK1SUqfWmuubk3z8ZtdvnTjSupofbnXbzfs9+sgQIAAAQIECBAgQIAAAQIECBAgQIAAgaMmIAA+ahUxHgIECBAgcNgCddjXt6SUndwdN/nUW9N88drdzJompQzBb9UAfNg18nwCBAgQIECAAAECBAgQIECAAAECBAh8gIAA2KtBgAABAgQIvEeg6Wtmbc3P3W7y0xcv5easTU1JsxsA95aA9tYQIECAAAECBAgQIECAAAECBAgQIEDgSAoIgI9kWQyKAAECBAgcnsCwu2/3wkfyby7eyfecu5LJrGanHSUpw+6/i6Ov/eEN0JMJECBAgAABAgQIECBAgAABAgQIECBA4AMFBMBeDgIECBAgQCCpJbXU1L6mb0f5ze2aHz67lRsPNjId7aRmlDIkw7vHsDewgwABAgQIECBAgAABAgQIECBAgAABAgSOnoAA+OjVxIgIECBAgMABC5SUfj1b4wdppzVv5aV85xs3cm5zK5uZJ21N+mHv30cODcAHXCOPI0CAAAECBAgQIECAAAECBAgQIECAwOMJCIAfz8lZBAgQIEDgGAuUNPMXslZv5+La6fzkhc38y2u3s1OSLjVdGXb/LXlHz68A+Bi/D6ZGgAABAgQIECBAgAABAgQIECBAgMAqCwiAV7l6xk6AAAECBJ5SYAhz9/bzHVZzbtpJpqO1/OzV2/ns2Xu5XWZpUhbNv8O5fSnpSx4uA20J6KeEdxkBAgQIECBAgAABAgQIECBAgAABAgT2WUAAvM/Abk+AAAECBI6iQFeSUR36e4elnUu2z+zkn19KPnP2Tu7PJ6nj2SL5HXfLoLgrJV1TFgHw8HNftQAfxboaEwECBAgQIECAAAECBAgQIECAAAECBATA3gECBAgQIHDSBOooXemzVrfSt/OsTU/nn+1M84Nv3szm9un04wdJaZM6dAC3y8C37PULL78vA+B3LAp90hTNlwABAgQIECBAgAABAgQIECBAgAABAkdSQAB8JMtiUAQIECBAYD8Fhk7ekvVumtRJfq+M8rfPfzNf2z6d8f1JZpOtpC1D6psm7SOLRQ9jGgLgkr52AuD9LJF7EyBAgAABAgQIECBAgAABAgQIECBA4CkFBMBPCecyAgQIECCwagJ7/bpDhNvUmtKPcra8nE9cuJBfv38jqesZb7eZj7rUslziuWToAF6Gvouf69sdwMuPw111Aq/au2C8BAgQIECAAAECBAgQIECAAAECBAgcXwEB8PGtrZkRIECAAIHd0LZPX2pmbcmoa9LUpGu6bDUv5VNnb+SL1zYyT5vazFNS0/ZlcX7f1Aw9wO8MgJeofa3DCtECYO8YAQIECBAgQIAAAQIECBAgQIAAAQIEjpiAAPiIFcRwCBAgQIDAcxWoSZO62PN3c9zkhWnJZJ5cfHmeXzq3lZ+6cC9999HstNOkDEFxvwiAa+2GFaAdBAgQIECAAAECBAgQIECAAAECBAgQILBiAgLgFSuY4RIgQIAAgScSqMOyzaN0pclsNM3L2zWbo9P5zN0b+fkLtzLfeTHb6zVl3u0u8ry8e629hZ2fCNrJBAgQIECAAAECBAgQIECAAAECBAgQOBoCAuCjUQejIECAAAEC+yIw7M5b+smwsHNK2Uw7OZN/cfVWfvT2Rq49GDYDHh67nfRtUps0ZfGL9HW5B7CDAAECBAgQIECAAAECBAgQIECAAAECBFZLQAC8WvUyWgIECBAg8KECi9B3+Br2+i3D55LRsK9vM81XZ6fyI+fu5A/uX0g7ezHTUZuUnTQZpWaUIgD+UF8nECBAgAABAgQIECBAgAABAgQIECBA4CgLCICPcnWMjQABAgQIPIXA0Ls79PEOAfCwj+9OW3KqW8/lUcmPvn4hX7q/lp3p/cUJwznD3r8pbWp0AD8Ft0sIECBAgAABAgQIECBAgAABAgQIECBwpAQEwEeqHAZDgAABAgSeXWAR6g7LOJek7ZNxX3KteSkfv301v3b1TrY3ZslovNsnvPu8oWU4xRLQz87vDgQIECBAgAABAgQIECBAgAABAgQIEDhUAQHwofJ7OAECBAgQeP4CQwfwkOcO4W8dNXmwPs73nXuQX7lwLSlrSZ2ny3DW6D0Ptwfw86+HOxIgQIAAAQIECBAgQIAAAQIECBAgQOAgBQTAB6ntWQQIECBA4AAEhgbgnVHJR3ZmuXNmPV+49WZ+9BsvZlxm2Rp3Sd8m/W6b8LvGIwA+gAJ5BAECBAgQIECAAAECBAgQIECAAAECBPZRQAC8j7huTYAAAQIEDkegLPp7mzrPb+/M8r1nb+bS9vqwKHTq8J/SDB+TDCHwO4NgAfDhVMxTCRAgQIAAAQIECBAgQIAAAQIECBAg8LwEBMDPS9J9CBAgQIDAUREo88xT8vXpWn7ojbP5o3mTbjZZBMClNMvYtw4J8Hu7gAXAR6WIxkGAAAECBAgQIECAAAECBAgQIECAAIGnExAAP52bqwgQIECAwJESKDWpw8a/y5g3X+mTT167nT+8PkvTl8z3lnwuuye9T/fvcK0A+EiV1WAIECBAgAABAgQIECBAgAABAgQIECDwxAIC4CcmcwEBAgQIEDh6Ak2f9GUIgUsejCf5c1fv5ytvXEm3djqLv/V9+iElzl4A/P5zEAAfvdoaEQECBAgQIECAAAECBAgQIECAAAECBJ5EQAD8JFrOJUCAAAECR1Rg3HeZZz231k7lr715Kb97cyf9brdvSU1X56m1PtLhKwA+oqU0LAIECBAgQIAAAQIECBAgQIAAAQIECDyTgAD4mfhcTIAAAQIEjobAuN/OzfVT+dz5Jp+9cCkbo3HycLnnPrXOk4frRJf0iz2Ah27gd3YE6wA+GvU0CgIECBAgQIAAAQIECBAgQIAAAQIECDytgAD4aeVcR4AAAQIEjpBAPxnln926mc9fGOW16Sy179KUkrIIgYcAuEsW+/4uA99lADwczTtmIQA+QkU1FAIECBAgQIAAAQIECBAgQIAAAQIECDyFgAD4KdBcQoAAAQIEDl/g7Q7erjT5/Zsb+fiNe3lja5pZ1lNq83YDcIZzh/D37UMH8OFX0AgIECBAgAABAgQIECBAgAABAgQIECCwHwIC4P1QdU8CBAgQILCvAn1S5km6lH4t32iafNsr93JxYzt9P/ytebiy8zs7et/uAN7X4bk5AQIECBAgQIAAAQIECBAgQIAAAQIECByagAD40Og9mAABAgQIPK1ATc12Jn3JG92L+QtvvZ43NtczZL8PO30f7v/76DMEwE8r7joCBAgQIECAAAECBAgQIECAAAECBAisioAAeFUqZZwECBAgQGBXoNak76Y5V87kYxfO5ffvDL9o3+nzvgEwQgIECBAgQIAAAQIECBAgQIAAAQIECBA47gIC4ONeYfMjQIAAgeMhsNu8O4S/KcnNdpKfOreZz29tZrZ1M5mfeec+vwLg41F3syBAgAABAgQIECBAgAABAgQIECBAgMATCgiAnxDM6QQIECBA4MAFajLpk+1mknGTzMfT/KNLL+efXHglN0eTnN5qsjWap5ZhDeghIXYQIECAAAECBAgQIECAAAECBAgQIECAwEkVEACf1MqbNwECBAislECta+mbWdbr6fyrK1fyw5fv52ZKunacpk/6RfC797VSUzNYAgQIECBAgAABAgQIECBAgAABAgQIEHiOAgLg54jpVgQIECBAYD8EhmWfmzpKqeP8+oPtfO/5N3OjfzHpa5rSp5aampJSy/DvYgh9HbqBHQQIECBAgAABAgQIECBAgAABAgQIECBw0gQEwCet4uZLgAABAqshUEtSakop6bouddTl9+6v5WPnz+fy/S7r/UezM54uft9knlrbJM1yg2AB8GrU2CgJECBAgAABAgQIECBAgAABAgQIECCwDwIC4H1AdUsCBAgQIPBsAiVNN0kd3U/f9mk31/J/d+N85uJGvnZnlr69l66Md8Pebnfp5yH4LWl2twDulzmwgwABAgQIECBAgAABAgQIECBAgAABAgROmIAA+IQV3HQJECBAYDUESnZSmmlm41O5NXsxf+P8+fzehe3MRy+nG28mQ4fwcOwGvnuzEgCvRn2NkgABAgQIECBAgAABAgQIECBAgAABAvslIADeL1n3JUCAAAECzyDQtZvpyiib3Z/OJ29ezy9fvJF2firzZpSUedIPe/y+K/0dFoHWAfwM6i4lQIAAAQIECBAgQIAAAQIECBAgQIDA6gsIgFe/hmZAgAABAsdB4NEstySTec21Uy/lk1du5F+f20hf11IyzWxS085r+lpTy3DRe0Pg48BhDgQIECBAgAABAgQIECBAgAABAgQIECDwdAIC4KdzcxUBAgQIEHh+ArXJmWmTnbbNpJ/n7qlpbq+fyc+/0ednz93MdNSlaWYZ8t6uTUqf1LoMfoeO32E16MVPw6rQ8uDnVxd3IkCAAAECBAgQIECAAAECBAgQIECAwAoKCIBXsGiGTIAAAQLHTaCk7SaZjjbz4mwnD8bj/NT9Np9/80Zu77SZTrZT6iglZZHvDjlvX5ffh1D4HQHwHo0g+Li9JOZDgAABAgQIECBAgAABAgQIECBAgACBxxIQAD8Wk5MIECBAgMDzFdgLcpd3HYLdJqXcz3Y/zpe2ku999Vz6eiZbkzbtrFuEvMt/muUlQwK8ewiAn29t3I0AAQIECBAgQIAAAQIECBAgQIAAAQKrLCAAXuXqGTsBAgQIrKTAEN32JWn6oat3yHXnadNn3M3yuzun8+dfu5qNZiNJm3Z+Jl0mSdlOSbfoAl70/va9AHglq2/QBAgQIECAAAECBAgQIECAAAECBAgQ2F8BAfD++ro7AQIECBB4h8AQ/s4XTbwlTb+etivpx/fzwmyS32wn+f5vvpm3NtbSt7PUYX3nvtnd1nex8PPDew0/7R1We/aSESBAgAABAgQIECBAgAABAgQIECBAgMCegADYu0CAAAECBA5YoKamLyW1rmfctZl0Xb7S7uRvv34l/3mzZN5sJ/14d7ff3SWfD3iMHkeAAAECBAgQIECAAAECBAgQIECAAAECqykgAF7Nuhk1AQIECKyswNCvu+zZLbVkp5zKjf50fuz1b+S3+tO5vzlLmttJPfUBAfBeIPz2fVaWwsAJECBAgAABAgQIECBAgAABAgQIECBA4LkLCICfO6kbEiBAgACB9woMce2wonPdXbu5b6d5Ydrn9fZMPnv2er54qyTTLtNJn6bO0jftbgD86GLPZAkQIECAAAECBAgQIECAAAECBAgQIECAwLcWEAB7QwgQIECAwD4L1JRsjkte3KmZtTXj2qcfb2f+4L/KJ25v5Zcu385GmS07gxcp8V537xD+PtrpO/wsEN7ncrk9AQIECBAgQIAAAQIECBAgQIAAAQIEVlpAALzS5TN4AgQIEFgJgTpKqU1KuszaaSb9LHdLm09d3sm/urKVedtnu45Sh+B3CICH0He5SnSS/n2mKAheibobJAECBAgQIECAAAECBAgQIECAAAECBA5BQAB8COgeSYAAAQInR2Cvf7emWTTvjmtyp8zzk/fu5+devZXR/KWMmgfZHJ3O0Cn8eAHw4Le3F/DJsTRTAgQIECBAgAABAgQIECBAgAABAgQIEPhwAQHwhxs5gwABAgQIPLHAopE3SVeGfX9rRtlK04+zNXkpv3zncn7qjc1c6Utq16StfbpmvNwf+D0dwI8uAb03DB3AT1wQFxAgQIAAAQIECBAgQIAAAQIECBAgQOCECAiAT0ihTZMAAQIEDk5gL/wdvvdl96sZpa07+e2tmu89fyuXHpTU0i339K3t28HvwQ3TkwgQIECAAAECBAgQIECAAAECBAgQIEDgGAoIgI9hUU2JAAECBA5XYNi1d+j8bWsy6ZI2JTvtPH/Yn84Pv34+39xOpl2Tmt0A+HCH6+kECBAgQIAAAQIECBAgQIAAAQIECBAgcIwEBMDHqJimQoAAAQJHQ+AdAfCwzHNNvtw0+fg3zuUb2+vp2yT9EP46CBAgQIAAAQIECBAgQIAAAQIECBAgQIDA8xUQAD9fT3cjQIAAAQKLbXzbIQUuyU6TXNyZ5tuu7eTN21uZZZT0fZraL/b83d0qmBoBAgQIECBAgAABAgQIECBAgAABAgQIEHguAgLg58LoJgQIECBA4J0Cp6c1m2vb+S/TSX7i8ma+fHc7/ZAID7lwn9Q6JMQOAgQIECBAgAABAgQIECBAgAABAgQIECDwfAUEwM/X090IECBAgMBCYN5u5X7z3+RjFy/mN65eT8qZZUtwv9vzuxcAawH2xhAgQIAAAQIECBAgQIAAAQIECBAgQIDAcxQQAD9HTLciQIAAAQKDQE3JtX6Sf3D1Xn750q3Mm5KuHTb+XXYALw4BsJeFAAECBAgQIECAAAECBAgQIECAAAECBPZBQAC8D6huSYAAAQInVaBL0mSzPZXvefNOfuvm9Ww246QMwW8jAD6pr4V5EyBAgAABAgQIECBAgAABAgQIECBA4AAFBMAHiO1RBAgQIHB8BZrap9Rko57Kj92+kC+cm2XejPJwhefhj0MHsCWfj+9LYGYECBAgQIAAAQIECBAgQIAAAQIECBA4AgIC4CNQBEMgQIAAgVUX6HJqVnL91Jl84cqtfPbitdyup9I/Oq291Z8FwKtebOMnQIAAAQIECBAgQIAAAQIECBAgQIDAkRYQAB/p8hgcAQIECBxZgd2G3mF8NTXztZfz+Rt3849eOZ/ray8kXV3s8zv8zUGAAAECBAgQIECAAAECBAgQIECAAAECBA5KQAB8UNKeQ4AAAQLHR6AmTU36YUXnUjMra/nN+/P84MVLubMzSa1d5qWm1qHtdzcAlgMfn/qbCQECBAgQIECAAAECBAgQIECAAAECBI6wgAD4CBfH0AgQIEDgiArUZNTXjPvk7qn1/Nt71/ITF0qubmylljYp3e7A99Z9fmQeguAjWlTDIkCAAAECBAgQIECAAAECBAgQIECAwPEQEAAfjzqaBQECBAgcsEDb1wxfvzkr+d63LuTC9iQ1JWke6fp9vzEJgA+4Uh5HgAABAgQIECBAgAABAgQIECBAgACBkyUgAD5Z9TZbAgQIEHgOAsO+vnX9TP7gxka+79KlvLG1nr4bwt8uKTUpzWL/3yEPXhyPhr4C4OdQAbcgQIAAAQIECBAgQIAAAQIECBAgQIAAgQ8SEAB7NwgQIECAwOMK1GHP36QrJb9z/0H+yZVZvnJ7nntrs6SO0qQs9gVeHEMA/H6HAPhxtZ1HgAABAgQIECBAgAABAgQIECBAgAABAk8hIAB+CjSXECBAgMDJEyjpM+r6bI7O5PV0+bZXr+fyxna6WZu0fUpph77gxffhqBkC4EfSXsHvyXtpzJgAAQIECBAgQIAAAQIECBAgQIAAAQKHICAAPgR0jyRAgACBFROoyXo3S9OdzlfGNX/+zcu5+GCefgh1h5bg4RiWfc6wBfAQAA9xcScAXrEyGy4BAgQIECBAgAABAgQIECBAgAABAgSOg4AA+DhU0RwIECBAYF8F6hD09mu5mZL/6eyVfHNaUre3U0pS9wLg3REsO4BLqgB4X2vi5gQIECBAgAABAgQIECBAgAABAgQIECDw/gICYG8GAQIECBB4H4Eh81329g7dvMk35jWfujTLV69v5M5knm7Y47fWdwbAQyKcoRN4+K4D2ItFgAABAgQIECBAgAABAgQIECBAgAABAgcvIAA+eHNPJECAAIEjK7DcqHfYv3dzUvPR7ZrZaD2Xm1G+6+JO/uT6jWzUfrmz79AWvFgDulnmvXW5BPRiKejFzwLgI1tmAyNAgAABAgQIECBAgAABAgQIECBAgMAxFhAAH+PimhoBAgQIPL3ApJ9m1CcX2z+dT16/my9dvZn7mxtpT59Ot9j7t8+iNXgR+A5rQZdl8Lu7F7AA+OntXUmAAAECBAgQIECAAAECBAgQIECAAAECTy8gAH56O1cSIECAwLEVKIsc93b/Qn784rX84pW76UfLnX2bNCm1LJp/+8Ua0budv8NHAfCxfSNMjAABAgQIECBAgAABAgQIECBAgAABAqsiIABelUoZJwECBAjso0BdhLp10ck7NPPW3Ggn+dSVzfyL81fTD63AZZJ0fUZDBFxL5vlWAfBwk6E9eLmk9OJ45OM+TsStCRAgQIAAAQIECBAgQIAAAQIECBAgQOCECwiAT/gLYPoECBAgkJRaU9IldT2nunGujLbyk5ea/Osbl3K9rGc8T7pmNpyYZjfIHQLgRcfvu4+9JaD7IQB2ECBAgAABAgQIECBAgAABAgQIECBAgACBgxUQAB+st6cRIECAwBEVKH3NeAiC2z+dv3vlUn7hzkbOT3eSZpzRvKSpNfNhu9/dZt5hCej3BMDD75rdJaEFwEe00oZFgAABAgQIECBAgAABAgQIECBAgACB4y0gAD7e9TU7AgQIEHgcgZqsz2eZNWfyqY17+Sdnb2SjnEnqNEPLb+n6tH2bvpQPDYDLbgdwXSwB7SBAgAABAgQIECBAgAABAgQIECBAgAABAgcrIAA+WG9PI0CAAIEjIrBo4B226h025y3JdPIgn7s6y9+9eC+b3QtpZ+P07Sx1tNjtN01tlvsEZ/j64C19S5pFSNwLgI9IpQ2DAAECBAgQIECAAAECBAgQIECAAAECJ0tAAHyy6m22BAgQIDAI1GYR5La1T58ut083+ed3Sj7/+qu52K9nND2deRmlKV1q06WWbuE2BMB7R93dC/jdoM1uB7AA2KtGgAABAgQIECBAgAABAgQIECBAgAABAochIAA+DHXPJECAAIHDFagl4+7FzEY3M23W87nr9/PzVy7nwtC7259OO5ssQuKu7ZNSkjIs57wMgR8eH7DCswD4cEvr6QQIECBAgAABAgQIECBAgAABAgQIEDjpAgLgk/4GmD8BAgROoMCwT29fT6Vrd/Irt+7nxy/dy7Vu6PQdJX1J2w3LPA97/u61+Q7LRA+J7yNtvwLgE/jmmDIBAgQIECBAgAABAgQIECBAgAABAgSOvoAA+OjXyAgJECBA4LkIDLv9lsW+v8OxXmt+dd7lO8+/ma2NlzOZjxe/75qaWmqW+e7eks8C4OdSAjchQIAAAQIECBAgQIAAAQIECBAgQIAAgX0XEADvO7EHECBAgMBhC5Rhw97aZF4mGdcu82znV3bu54cuXs7dzY+kG/b7nTcZVnwetvntyvB9SIofCYAf7f497Al5PgECBAgQIECAAAECBAgQIECAAAECBAgQ+AABAbBXgwABAgSOv0BNJt16dkbTdN04v93V/PC5N/PWbD2nN0aZjbbTDT2/td0Nfcvu8s97AfAHrPd8/OXMkAABAgQIECBAgAABAgQIECBAgAABAgRWTEAAvGIFM1wCBAgQeAqB0mTWtBnN2vzm7a38+I2reXNnlL6eyajvMhtvJH2fpmsz7A88HH16Pb9PQe0SAgQIECBAgAABAgQIECBAgAABAgQIEDhcAQHw4fp7OgECBAjsm8Byz98mJcOOvrXM8v/OXspfee3V3OqbzPphWegz64qQVQAADvFJREFUafqScZ2lrzVdGTp+l12/AuB9K4wbEyBAgAABAgQIECBAgAABAgQIECBAgMA+CgiA9xHXrQkQIEDgsARqRl2TjdEkL826bK9t5TdqyXf98flk689mZ31zmfPWpNQ27RAGl5q+lOHb4hAAH1btPJcAAQIECBAgQIAAAQIECBAgQIAAAQIEnkVAAPwseq4lQIAAgSMr0Mwnacs8N7s+f1hLPnn2rby5uZ6+jpN2M2maZPhclx2/zW7wKwA+siU1MAIECBAgQIAAAQIECBAgQIAAAQIECBB4DAEB8GMgOYUAAQIEVktgaOidjcZ5uVvPv7rzIJ+5fDGvZZwyG6XUeUpm6RZ7/bYPl3wegt/FAtA6gFer2EZLgAABAgQIECBAgAABAgQIECBAgAABAu8QEAB7IQgQIEBg5QWWoW1NHfbwHT6XmvGoya/eSj7+1vlcriWjOsl81GQ0G/5cMm+H83fT3t3gVwC88q+CCRAgQIAAAQIECBAgQIAAAQIECBAgQODECwiAT/wrAIAAAQKrL1BqTalN5mWStnaZjzby1azlf/zG69na+Egymid9SUqTdviekm7Ifpv5MjB2ECBAgAABAgQIECBAgAABAgQIECBAgACBYyIgAD4mhTQNAgQInHSBWtfSN7OM5pN8OTV/7a0/yaV7k6SsJePtpG9T+knKYqHnpK/9cs1nAfBJf3XMnwABAgQIECBAgAABAgQIECBAgAABAsdKQAB8rMppMgQIEDihAsP+vbVN7Ub57a7JD105n8s35un6JjtrQ8I7T5o2qe1i+ech910EwA4CBAgQIECAAAECBAgQIECAAAECBAgQIHDMBATAx6ygpkOAAIGTIjAs+1xTUoeVnVMzz07+U/+RfM8bb+bqdjKtzWKF52HJ51lbkqbJYqnoXSAB8El5U8yTAAECBAgQIECAAAECBAgQIECAAAECJ0tAAHyy6m22BAgQOCYCNaVvMuom2VzrMqmb+S85nW9749XcvHs68/UmmS6D4VFXMmuaxbyHnwXAx+QVMA0CBAgQIECAAAECBAgQIECAAAECBAgQeF8BAbAXgwABAgRWQ6A2SVku27zYtresJ3Wa1LX8QS35jtffyO2tsgiF56NucdKy47ekH7qEh58fmakO4NUou1ESIECAAAECBAgQIECAAAECBAgQIECAwJMJCICfzMvZBAgQIHAoAiXLtZ539+2tyfroVO5tzvI7D7p8/82LuXnnpXTtNPNxl3HXLELivllExYvPj4a/w+8EwIdSSA8lQIAAAQIECBAgQIAAAQIECBAgQIAAgX0WEADvM7DbEyBAgMBzEKjD/r1NaumSpiR9ny7b+dLGOJ8+fyUX5m3anTbbk52UNKl1fRH5Nuk+8OEC4OdQF7cgQIAAAQIECBAgQIAAAQIECBAgQIAAgSMnIAA+ciUxIAIECBB4j8BuADyubTYmfUazml/ZuZt/cO5aXuvPZG3aZmfo823nQ9tvknbZMVyHAHjZBewgQIAAAQIECBAgQIAAAQIECBAgQIAAAQInQUAAfBKqbI4ECBBYeYGSLqM0zd3Ufi1f3l7PXzx3NhtbbZJJ+rZPal2GvovjkfBX/rvy1TcBAgQIECBAgAABAgQIECBAgAABAgQIEHh8AQHw41s5kwABAgQOUODd+/Y2fZNptvM7D+b52IUbufvgT2U22kmaPk1t0jVDr+8jO/3q/j3AankUAQIECBAgQIAAAQIECBAgQIAAAQIECBwVAQHwUamEcRAgQIDAOwT6UtP0ZdHUW2oy75r8ThnlR159K29tjdM3bVI209ZRSr+2OK8bTtw7BMDeKAIECBAgQIAAAQIECBAgQIAAAQIECBA4gQIC4BNYdFMmQIDA0ReoqWnSzsbZaqb56FryuTtN/uHZs3mj9sk8STNeTKPUUZo6Xuz0O4TGez3AVQB89MtshAQIECBAgAABAgQIECBAgAABAgQIECDw3AUEwM+d1A0JECBA4HkINPO1pJlldOYj+bVbt/Oxi5dyY7qeTIe7bydliHpHi/1+l/9J+iEX3n14LwB+HmVwDwIECBAgQIAAAQIECBAgQIAAAQIECBBYMQEB8IoVzHAJECBwEgRqTdZmTUZnXs6/uX4333359Wxsv5x2fip95pmPN1ObmvSjpCwj3yEAXnztrgLdp8vQR+wgQIAAAQIECBAgQIAAAQIECBAgQIAAAQInSUAAfJKqba4ECBA40gJDXFt223hrdkbzfOl6zT+6eitvbtRMR5NFx2/pd9KU7XRllNTJbifw+wXAvQD4SNfb4AgQIECAAAECBAgQIECAAAECBAgQIEBgPwQEwPuh6p4ECBAg8IQCyz1/u0wy6ea5e3o7v3xrLZ9785W8Vc8k/WTR2bvo+k2XZljsefhvaaPJ9wmpnU6AAAECBAgQIECAAAECBAgQIECAAAECx1pAAHysy2tyBAgQWB2B2k8yrvPMy1r+8d1r+eLFqzmXNrWcSWaj4VP60i0mtNjvd8iChw9WeV6dIhspAQIECBAgQIAAAQIECBAgQIAAAQIECOy7gAB434k9gAABAgTeT2Avv138rSZndtrM2nE+M72Tz751KfdyOkmbdG1G3ZD0dumb/v9v735+4zjLOIB/39n1jzhKgL+TI4gjF65UqhBwAokekMqhHKFcAjckhATlgIKKmpSQtHVaO27sJM7OzIveWSdxQ2hdZNlZ+zOWtfbu7Mz7fp65ffW87/NLTQGwgwABAgQIECBAgAABAgQIECBAgAABAgQIEPiCgADYA0GAAAECZy7Q9vptv93UvtuWf66ppc8vtw/yo09289liM+muptSaWW2fteB3SG3rQB8dAuAzL5sbEiBAgAABAgQIECBAgAABAgQIECBAgMAKCAiAV6BIhkiAAIELJ1C7tohz5nXIoys1u7Xk13vzvP3Bh7nTX8/64kr6rk8pQ0rGKQCu0/LPAuAL9yyYEAECBAgQIECAAAECBAgQIECAAAECBAicqoAA+FQ5XYwAAQIETiRQk7U6ZChjtrtv5sd3d3Jj50HudX3GcS1ri/l0maG0pZ/bXr8t+BUAn8jWSQQIECBAgAABAgQIECBAgAABAgQIECBwqQUEwJe6/CZPgACBsxN4tudvrUkpJXW+yMf5Rt78105+8+HDHGyNybTH75hZe6lrqWV2bIAC4LOrljsRIECAAAECBAgQIECAAAECBAgQIECAwKoKCIBXtXLGTYAAgRUTGEoyq8kwDindPPtlzA/u93nn33tTh+/6uGi7/CbdPEPpktqly1EH8LT085QKP5+1PYBX7AEwXAIECBAgQIAAAQIECBAgQIAAAQIECBA4EwEB8JkwuwkBAgQIDC3kXYx5PMxyc63L2/e28tu7/8ze1jxpbcHpMx+71HRHAfCLsHcZ/B7/nycBAgQIECBAgAABAgQIECBAgAABAgQIECDwKgEBsOeCAAECBM5EYDbWzMeav9StvHnvQf708V4O12YZj5p8x1JTp7+Xb4xTKHy8A1gAfCaFchMCBAgQIECAAAECBAgQIECAAAECBAgQWGkBAfBKl8/gCRAgsBoCNTWLzau5dTjLd27+I+8/3siidpmlzywlbXnoFgQ/i3uXAXBb8tlBgAABAgQIECBAgAABAgQIECBAgAABAgQIfB0BAfDX0XIuAQIECJxQoKS189aySMmYoWzkr4d9vn3no2z3m8mTRZJZ5kNN7boM8+UKz2V8EQILgE9I7TQCBAgQIECAAAECBAgQIECAAAECBAgQIHBMQADscSBAgACB0xeoXTaGMY/XFrmea7nx+aN875NHufvoSYa+S7p+Snq7MVMAvFz6OSktBD4ajQD49MviigQIECBAgAABAgQIECBAgAABAgQIECBw8QUEwBe/xmZIgACBcxAYcqUf0+dKfvd4zE93Ps3f9voMY2mNvsujpb016Ur3/D1LQJ9DqdySAAECBAgQIECAAAECBAgQIECAAAECBC6UgAD4QpXTZAgQIPC6CAzpZlfyzv6T/Oz2p7nZJ/XplPYmpTsa5HKP3xYAv+rQAfy61NI4CBAgQIAAAQIECBAgQIAAAQIECBAgQGCVBATAq1QtYyVAgMBrLNA6e0uG1HR52m3m3YO9vHFnOw8ebuYwyaK08Let8SwAfo3LaGgECBAgQIAAAQIECBAgQIAAAQIECBAgsOICAuAVL6DhEyBA4LwEWpZ7/BjLOOW7++vX8tbOw/zk/Vs57DZTx/XkWfj7fIff9s1lB7CDAAECBAgQIECAAAECBAgQIECAAAECBAgQOD0BAfDpWboSAQIELpXA8QC4df5u9CW3r1/Nr25v5xe7e9k7nKdOIXHr+G27+x7f4be93z58KUW+VIImS4AAAQIECBAgQIAAAQIECBAgQIAAAQIETl9AAHz6pq5IgACBCyewXN75i8fxALimZrvO88Pd7bx77yD7s62URfvGcBQCt+++eq9fncAX7nExIQIECBAgQIAAAQIECBAgQIAAAQIECBA4RwEB8DniuzUBAgRWRaAt1ny8h3cKhGvSdX2GcT2P5hv57t2b+f12n65+K4vS9gKuGVsLcG17/z5r9n35KjqAV+UZME4CBAgQIECAAAECBAgQIECAAAECBAgQWA0BAfBq1MkoCRAgcK4CtZaMpWQ2xbo1/ayFu+vpap8P+o18/+5u3vtsL303Szu3luGl5Z2PBb8y33OtpZsTIECAAAECBAgQIECAAAECBAgQIECAwMUWEABf7PqaHQECBE5FoBvnKbXLWMaMs8OU8jTjuJ6/H27ljc8f5s+37ufJ2kbGsgyIl+tFt9fWAXzUPvws+J1eX7Un8KkM1UUIECBAgAABAgQIECBAgAABAgQIECBAgMClFhAAX+rymzwBAgROJjCUtlNvl3lb9jk1w7zkjzuP89buIjf2FlPXb8anU9b7Itv9sgC4nfi/9gQ+2ZicRYAAAQIECBAgQIAAAQIECBAgQIAAAQIECPy3gADYU0GAAAECXynQgt1+fpCtp+vZ37iWPzy4n59/VPPeg/3Uta2M7Wfsj7p+j/b8/dIOYAHwV6I7gQABAgQIECBAgAABAgQIECBAgAABAgQI/B8C/wFRM8WyZJnauAAAAABJRU5ErkJggg=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431896" y="2700328"/>
            <a:ext cx="6739128" cy="3529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53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Зачем детям музыка: цели программы и ожидаемые результаты</a:t>
            </a:r>
            <a:endParaRPr lang="en-US" sz="5300" dirty="0"/>
          </a:p>
        </p:txBody>
      </p:sp>
      <p:sp>
        <p:nvSpPr>
          <p:cNvPr id="5" name="Text 1"/>
          <p:cNvSpPr/>
          <p:nvPr/>
        </p:nvSpPr>
        <p:spPr>
          <a:xfrm>
            <a:off x="7095277" y="7613060"/>
            <a:ext cx="6400800" cy="16184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Музыкальные инструменты развивают слух, моторику и воображение, пробуждая интерес к творчеству.</a:t>
            </a:r>
            <a:endParaRPr lang="en-US" sz="3000" dirty="0"/>
          </a:p>
        </p:txBody>
      </p:sp>
      <p:pic>
        <p:nvPicPr>
          <p:cNvPr id="6" name="Image 2" descr="data:image/png;base64,iVBORw0KGgoAAAANSUhEUgAAAwQAAAL3CAYAAAA0ioLhAAAAAXNSR0IArs4c6QAAIABJREFUeF7svdmWZMd1JWg+xJhzIgdkgiASA0HMSJAgRdbqh37tT+mXeux/6Id+6y5Okiipe6lUq3+iWiwRJEiKlDiDJEAABJADgBxijvBw77X3Odvs2PXrQwwEICkDKxGDu99r1+zYOXufyTr/5zf+epT8q5NS6nZS6nQ6aXFxMd3+8MO0vrGZzp4+m06snkj7+4O0tbmROmmUPrx5K/3T9/5H2tvbTU9ceyy9+OIL6eLDFxKukYajNOK77Gf+PhqmURqm/SG+p5RG+bb8fWifzF+j4TANh4M0HO6n/f2UhsNh2t3bS4O9QRqNRml/OOB4UuqkpcWlNBgM0vr6eup2O+nEiROp1+2ljY3NtLm1lXq9Hp+n2+2mXr+X+v2+/ev18LDlnhhDB+Me8vv+cMTr4me8t9PtJoxrfx//9tPOzk7a2t5KmxsbnLOlpSXep9frp16vm1Knm/BwfPbRiLfCGPr9Bd5/cXEpLeD9/X7qdjqpk7qpg/v0+py/IcbS4SX4nDZWu2439RI+wVfwd7zRv/QZ/KXj04xv/HuY92rC/8y/2OhsMPx/vdz57vjzsDFGPIPezmed8AWpM7kqshVvhHWwAeg98X3zT4Bdx5/lIPOJ58Ay8nk6UfTmv7nW2EcwaT3b/o6/zVp/zW+n0+Uewn5ZXDR5XVhY4D/tH8gy3q9/GNrCQi+trKyk5eXV1OtD1rup1+tQ7he4L/pc/D724cJC6va6qd/r8nVer9tJPcwRFBF0CPWAr5v/jukf7tuzjIajNNwfpP5CN505fYr6CzoGe3V3dy+9996N9PNf/DK99957aW9vj8s20H5snfWm/Bx4aSirtr7aoQe/hguqy/3h5PSwd237nMnNpzmOEdfWxjBrHJCNKU8PXdz6sq0X9Ij2SV7BxgeGkCEp10NMtHTaES4xcy8fYlif+kdko7R8k7X9PEOdR1bmuc6f6T3EGibTlRxkG1fGT3Qw6ppOdGgBfbm3s5f+9O576fe//13a2tpMSytL6cTJE9R1wD/7+7hGJ41GXepF4Cn829zcTHfu3E2bW5s0SrgWvvC58+fPp9XVVcoXdD1wDTCUYZiAM3yT4e/Q0fgHXJT3jl8Xn402AvfC++7fv59u377N61+4cIF2A9fQ52Wv4j31c7ynmXRHScBqbqt0H2A43OOpJ55ML7zwAn8Gdhztm10p1ydA4v7vArtF4QO04H9aL1ubLKf+A5/TYB91EOyoW4PU7dj7YdtsvIYBuPb8wbEB5xgfFniTRbErUe/QRgID9nidruNT2D0zQLamfA7IF8cV7DWu1DUbFb86/+Wbf50xgo+JDwHD/+FHH6WNjY10+tTpdOLEyTTY20v37t1NC71e2tnaSt/77/89rd2/n65deyxdf/nFdOnyJdIALqRmE2QARnu0z+njgkuvl+nNEytFDtCFzwz3QQjscxDWvYERAvx9MNgzQsAF3k/r6wDmKa2urhB4bG0aIcBkLS8u8eG7/V5aICFYcNBOkTBwjYWyJ+CEDnjvfSMEBO1dgnv8bX+4n/Z290gItra2SFTwvsWFxbS8vJQWFhZNdPKmKcJHQLWwQCKD7/i908GmASgCIeilEe4FAjKLEDjoGDkhwDMSUFO+CiCxNZEAH03NzlaPJuzFcDv4dUA+jRDEOdN9Dk8IGiTz0yYEPit/FkKgR5UOaUFEUdG2raGUdnmfvUtENoJ/GZD4Ge6vnvbAMvdXpzMi6AdRJ8GAfHe6qb/gpLxv5JnX82dY9NcWQJwX+vYZkHkoNJAJKr8e92PP5R/XWFjsp/3BHvfc3v5+unfvfnr77XfTW2/9Ma2trZs8jlKCJoK2bkyZT8nRQcQDQjBbQxz8HZ8AIWiQCBn/DBoCSn1ACA6+gvN84t8TIZAVnPTc2Q4Gh5egkWG6YkPNlgN/CAx26HDZWN9Mf/jDm+mtN98kHgKYh87c2NxIOzu7/AyciMMRcIGBdujRvcFeWt/YoJMV9wFoxxfA88mTJ4mpdnd3MymI+r7pWNLvTUJAB2yDDGgv4TPAliAEeN/FixfpyBWxEA5okpA2QhCJA14XISAWGg75TLjHlYcfTi+9+FI6d+6cOWlFCJrO6Iid3Ehkm+iEoAtHdweO7JrMcXzGrRzwmzWw3/RnW9fsFAyEQO/LDtDsQDUJyBIBc9mBfXVCQNxo+FGkg/Y4kACRHNlsvRbls/ONb/21O1adRbgXGoD5zp2P08bGWjp58hQJATzi9+7cSSvLK3DZp3/6x/8v3b51K129eiW9cv3ldPXKw2QdAPLZkYMAgZMAMlS8Jvbkkys2pc2A70OPKgB4Y+HwO4R4TxGC/UHah/c+ddLi0iJBOhgxhg+mCUHc3t5OG5vrqdcBIVgmMMGk9RcWU5/eSgeqBBV031u0wqidM2oDCLieJhDPAYaJ6AijBFvbaXt7lwQBHtHVEyc4Bnq7+RxGaCgEjBAUbysIBOa62+tzMUEvO92+kZN5CIErjkgInIdWQmiEYLJnfh5lfdD3+DQGz4KRIlNqwdPgmyNfvzBGE+4gGIikTFawMULQoPeBnH1qEYJWQnA4ciZyFz0jeW7jszYmqyIFDUTc9Pabcjb5l0HQ5eJ9s4HwhcIaydtv3omsHrNHggSbEQEjC/R8+Gov9Hu233o9i0i490MEAHsXkTX8vU+S0eXexufgNIDOgBG4d28t3bp9O925e5cOBFwPa4/9HWUqBNfm9EBP3wkPCMFBNcU87/9kCEHx+TXHFB0c7i08gnv/QYSgfc2PN4p9dHI/j2S2vWcS2J90vVbnhDs7CjkwzzLfSzA6TLdu3U5/ePOtdOvWTeq/SxcuUQfeu3/P7W6PSRruP3fwjyjtiA5PXs+js7gsPiv8BEcno6qgFMAiHiEQnongPJICPWO0J2OOo26X+OzGjRu87kMPPUQiIhDftDPZa+0v6H6KSOh1kRDYDV1LROXEymp69tln07Vr1+gURvRZjkvpbLqrQ2SXuLCRWcH3EtOOa4t2QlCvuuZN97QJLu+xyLJ5guEC456wYeTIM13uIAPEi5Y9AscZbBypRrdDh5miAJEEaD0jQbDISEqdb3iEgNEBZ6S4UbfbT/fu3knrG2skA6urJ9Jgb5esbhWEYH+YfvqTH5OZnj93Lr300gvpsc8/SnZqqTzukCMYtpsZQ20nBAXzQegtzUaAxMJcYHr7BOEw6MOBRwjglfcIASIC+FpeWSFY2NreTpub65yYlSUQApswpOj0ewvA/0YS+NwK33WQMMR7cMyerqCUBngi6YEcDBgx2dndSTvbRgrAqEEWVlaW0+lTp/ImYkSBbBSLaN5QkJjFnIKBtCGMB+Prc5GNDChq4RpgWsqQSxQ3SgRgQRY9NnNYHXf4z2VPhxMBRU0E92lrTWvpx5gWkFOjZoxgPGWoVrNZqXyiKUM1kKCkVSlDhyMEmAqqpAm5EVP/Xg8pX8MUhFKZzLuiNCvuEYqjyb/9K+FWux9jgJbm44bL9Irvp+CVlxGScYvxWbuVzYucJwyLYmxDIyfYx9jjjBkoFW/BlDz0BAk79cUenQUYv/HMB4TgMBtZ63uYzx7PZ/48hMAAlskGMy+n5BqJtOI7wNiDlKGjrWxUQ/ln1xVHu3KGk3Oklx3PnZpXORohKPJIB5j8Z/o5IXthkO7eu5Peeffd9MGNG2m4P0xnz55Jp06eSnfv3Elr6+uepgN9rawBSy0RaDZdX9KFIPvQlQLTcHYC08AOUH/GNO8JEejsHHISMR51Nv0Nhw+ujQgBvp85cyadPn06pyaZqjY7o3tXzizHZooARBJi6diL/JwIA1O/h6P0uc99jmlDp06dpO3In+MPJoXAXbR37phsPjujy9ne1StfEwLZx9rGtxICg6A2CtxfGR9OSAjvHDdYqpEbVoF+kjqsLaLn9lqMEOC6tJ9O/uLPfle79ze++d1RyZMUjzTPHdKBNtbXCbCRU4YRwdMGdrW3s5N+95vfpl/+8pcE2889+0x64slrTNeBhw6gB3PG0Co+x9+RPoTogTMrfc/K2BYBc1EiBCIGQ0YEsLBkfDD6SB9C3vLSIjcEcujw+8ryMlN2tre30vr6Gp9leQkpDEYIGB3o28ZQHYEJm6cMWSoZiUERSmPJlgbRJdAAwyYp2NlmpGB7x6IEeN+Jk6sMuwFAYfNSMH1jFRZrns7FhaXU61ukAOlCWFTWDyBiQObo0jKREFieGgWVUY4SIzCmaSShERH/82jClqtaCKthbMt+Y24wp1/pZNobroTkiJsFndtrCMqAPg1CYMpE0NZXsgoRz3qqycsUvWnRWyNlGj+p14uitTEVJW/joG/CvRXcA5TZoqh0TYscFCVq1woRIL3Kz5pEihcyR9NzVi3HUqBMud8lB1xAVDJgBKDMGT9N+TaybdlANjbsPUQfSgSykAERlvE9cXSvYvTkHH51bd4KLfrEtmvrjf69EoL4sNqnSHEtXsFCkLOfFaT4ASE4tEDS2xl0YI4CO3w/PsfV0ffyoR/ygB8sDhDNhuQu1Lu492R/bz+tra2lDz54P/3pvffo+Dx95lS6eOECHTG3bt5mKjNTLDuWQgLVTF0HzzHTM0s6iYYqvan0IWIcx1vU9K53S03XuF1oI9RNQI3fcQ9c+8MPP2SkAGTg1KlT/LsIiO4ZiYDurb8BV+E6wml4NuAu/MN9NH4Sh729dPLEyfTSSy8xfQg4Nj5XSUdQiWuxDooUyOJxQtvsZ04Z8nWkcyu4/8M86t5WQ+DOL3d8aU3ogIubha9D/8gOqjbASBYc3FaPUAgBwb/bQhJCphrBGW71tFZn4CT0m9/8m0aFlSYB+WnrBNkArasrqwTDfebxJhbSvvfun9LP/vmfOXtPPfVk+uIXn05nz55mFID5bqwdgC/FCkWYioMUoGC0szBmcGFMlO937zxTdDwNwIqKjRBggUkIFhfomYdgAXSDwMD7zpShDTDlblpeXs6eRUwcSAEmj5vGqtUAU/y7kQEgI43BgwgkECz49cJigH3k7u3tlvQhbCSMCTlxSAnCHBghKFoQdyQhWViw4uKFpdTve6QAqQ1YWHz34korCuCn2ouKq5hTEa5m8fbkkPgBNdgB3m6M22Y4J8EFQmBRAWksOXVKWpG86rNu+VkkBM0xCyyKnU3JgJr1uA50ncTTA55jw7Wn0z3utYfH16NCRJKxoggjEIyemhxkcbhvSByiKZLhBIPpQKYHiuExj5PlQBbAVcYnDRmT30qNlftxCCoA+MuXUo/s2SJJUqG6yZpdV96neqKPDiIeEIKZonuIN/x5IgQRDJW0NfurnFLyckby+iBCcIgl9I88IATjVsGxflUMXzzJrg+71uTk/t376cYHN5hus76xTocoagfOnTubtrd20o2bN9Puzo45PT3HfKAmDCxGVVZErHE0J02lM73AN9qN+Pq8f2/qWRECYCJECJCaBDLQJARNJxe1eiNKgWsAb2UnkBMC4L0mIdjb2SUAfvrpp9OTTz7BRjkWfQmxqsBOm/ogEwYDsCG9NEQaKkJAEFmi06olCClJOUpBo4HIQCxy9uYacXy8nuFUFSwDj9LJ7PV4meyxaBiFxUYarFbPHOHmDEctq6fuEj92Uueb3/qbjFLZXUdfw5S2d5AGs8MCXYRgkKO22F8g4L9/9166d+cuCQFCVJ///KPp+vWX0sVLFxkF4GS6h5HpN+zsgXSCfUvHySERT83JONALJ3zS7b0WymKazv6AYBydRVBPAKCBEBeWBwXEIASIEGC88Nqj85AIgdUBWNiM6QbIP/aCR/cpGlBgNbgxLXCSHErujDiJmDhGKbBh2AVpn+NCV5PNjU2mVeE+qydWSQiylzJ7VZMVK7M2wboN4V8fpGABpACEoJ86fSsUmTtCoKCXtIs87YoQeKX84VX5IT7pqRqZEEy6xIQOOBY+y2Z7apjj0yEEB5sTpcMImE5vhzL52k3P9qwIQX0lj8RNuDwKgWNUI4Kmtp8ttUjA3orwTb954qMXtMfIYDZ2mfCGe1Ip1771TAoVQnZGRYqsDl2KNJke9iw0dSPyjRyeOXomy58fEII2sfiPECFoAxwCGiIFRRNZVOqwXw9qCNpn7t9LDcH8ciFdaZ8gAgvdfAyq2v/hFL1//x47poEQwGELLHPqzGmmC8H7vbW5lW7cvJV2d7a9e6EVnQ5Yy+iON89Lb8q7UkyaqTnxWaK3Xx2BYsQ2XrMZLcg63yMEeP3WrVsVIQBQVYrntDnUtUGQFAXA9QH4QQaYneHXYuo5szkskoC0oeeefTadPXO2TikbM6rBKvA1dzKJDLSkTfEZidfDxTz9iI5RTwGyEvGSGusGM9cJyHlK0F8RguhEE4FD7rtlu7BOjlEgIyJW1G0EAFgXv1utgTX1sN91j07qfOvbfzeKnjl5Gc1Db7n7YiAgBEsLCwlM68Pbt9NosJ9+8+tfpz++9SarxF999UvpkUeu5lmER9xIwCjtOyGwlqRurJWLDABCmRcIcI+9twckARihy9CAm4I5+YP9nN8Gbzy+FCFYAiFYWODrAOiYZRRCM5zCFk0+eV2ETIwxiRB4IIiLoNy7CGYVcsEYOD9hjEgh2t7aZjgPC6r2jAD41l3FSdLInkEpRCACSBtaXFy2NqQoiMG4ENJioYOJDxbWQkXgldZ2NBoqA2VWhOKYqJLL4wvFTgGqpJc2mxlaxQjBONaziymlLG8kewgF2xRgmB7hiO0G4+6OHgBn9/BY15izyO2UPOI8WBUUzXxvPVcYVU57maMN6PyGJSqv6UCldcixM1i4afFcFaDcNBj2u+/ZZDVCWfHlObZ5l3e+eL+KiIp412TEDWZUnhof878tVcjjEVW6XNM45bB8y7pLvsA+jxpF0/pOEK8DLOmDlKEg1Z9A21G/Ww60FX0S+emx1BBAnrUR25lpJSdZPoPSkue1LU3jAEJ2rG/lWOYV/AnPfXia1XyUo5P7Y52ctouFwmEbrXefoUPV0yw7HTZUWVu7z6jA+++9T4yB1wF+mX9/5jR/RjtRFBojjZlgr2MtzFHCiOsbZvHIaxDqCNYlVzEiPAn0j+lYT/NVlkck1Hp8AXcRAjhQER1QDUEsFMZ7lF7aFtFVhADfWZu5iC6PhRCooJg4lv9G6ezZs0wbuvDQQ9YWX/Ou+QiO07YoBfGN712mqjZavseIg13SYsb25e1FRQiUeuJvsW8x4uBnAXhEIL/OYL6RPTsrwNqEA+jnQuJu8kwYa9JRyIC3vve/mePO7ey3vv23vmbahmKSZaK4x9mLv2upOJtb6YP33mNx8btvv51++YtfpJWVpXT9+vX0xOPXuCgYJ9NtPBVE5w8wbUZFw0ojYhW1tEOZDNYekN3ZYiJCAKaHv+FnpOmgWBd90vFA21tbfG1paZlFu0gp2toodQVkT16AyOJiD7NYTpZBNUIM7xfLnzNbd8rA3GdECKz1aBZ8L6Tc2x0wzar04zXWCuJhvXwRHfC0JzwLev2SrRkhwNz1lxZTh52HejlKID5puWHWfzYSAiewFkbK+WiWZsHXJJg5Vef41G7AZ47sbYvp/1XKUMiha9oNA4s1kM+eYV1tyrAZ4coPK2Ogzei/ZxA+3VhMN7Lj4Hgew6E1Mo/2n+erGVKddZcKfI9E5Vx1uYIs3uG6iLnNk6QooxEC92/lfso1ITAC0BhhqCvKBoTgSUEDh/4wPKhvcAVa5MbJX44smYm1mJ+9Vk41CIo3D8MKo80hcLg9okLno6/yA0LwqRAC8YKw/tVasvD1KEXFJUvXtsZsRtBGCIrePZycztINB30964MJyi3mStMkeb1gNk/h94Peu/39/7YIQQam3mAS2ABeXaQk371/j2Tg5o2b6e69e8RESAM5dfJkeuj8+XTq9CniDIDrW7dvkRjQK4yOhaNOwnEEmA3gpTEr63q+Cfqbv8c5bupG4SA+Q3B0RUIggiFCAKx28+ZNjhVkAMQGY0YKkKIPIgRyfOq7rovogN4PfKX6AZ07ZY5bP8vGOz6i6csr119Jly5d8jMAwhackkUhO1hZyeBrzDs5z2exYHJY8e1qa5rrC0pUAa8bHjXHqvEFb/bhVCGvi6IHDuh7XceMnvqFFuBMj0ckgNkwVjvLM4A8OsCiddRaqPkGCIGF8vVk7hXhxHiRoDMbEAIUYoAQ3Hjv/XRidSV99OGH6Sc/+hG7/+BwsmeffSa0j7L2o9j46ojCQ4Vy2lABjUPXFrVqNEIAIcYGsHQhLPDIziTY22Vh7xIrytHGaotAHP391YoUwoYJROGzDm2wPCrLq7LUoRIhAHjVhuFYBIoceIj9WRcki4CotaidUWB9bzE2pBBh/FiUBfZWRyQDle924Bq6oVgBDVKYrJagj9SsZTufoIsiY6YN+SFkIgNY8NF4hKDkq4mFjkfEiuk4LiMi7d8sCC1rq841LB4OXLmpxJsHkslQHDxlqLFLs2xjPtQ5pxBgh7/VcOYlBLMMl5HpCGucmzWAwJQR++4LnvQZN83Eahp58u4q5rHwtXIylVPkWoCRtRaqc09rQ2FxKCOrcog4yHaCzXXNnpPq0xMyqAKAotb1CYX3KK6tz1RWmGxoUEJS1Tkv2RNTd0tSsZiZzcN9iaTQeB3uEpr5HHc50mWO4cOFFB7DxQ51iT9vDUHbkOgM0go2FvJohCDogImHpE2YpMMK5aHm/GAfmkUIDna143j3Z4sQjNu+cjhlQV9eX+W6EnOK5i4ffPBBunHrJlOggSvgDEGq9IWLF9Oli5foYQcAxGFf77/3Qbp3/67hm06fvmgQgn2vy6RmC86emAYUIwVaAbUcrfV8QBIt3YAE6OM14s90GqfEGgJkdqDlKP7hc+pspGuoCUvMhtC1moQALVNBCtTWWoSAssnzq8yBDELw8OXLHn1wxxUd0LEToiyZRW6yczjWMchKiARM0Bccu08Z5zvYwFywnJ3i3mkoRNrZXjS3HvUPezEw8ZWTPx5W5thWKUIC/+Z4tn+WLWP4ELgadRyY9863vv1d38fyvKnVJj7gp8b56AGiAaCRMnTn44/TEhjp+nr64WuvcWGfeeaLrCN46KHzOV/NMjPKCXBWV7Cf9nVWgSeYyABXm8bTcUgIPCpgLTytwxCEAZEHRC1wF4TJ8LdlnBi8tESygFakrCHw0/Zs8qyFodoXmuFGZMBMOdKbVKmtEF4VRnP6xNCbF04rHUJ/A6tH9T9SmzDrLOJgJ6G+H25mNRAgBUj1sVZZyyQCKBLqkRyAFPRZR2AHl6mgBIUi2OheYR6JC+mnS06oWTCspF7vWRYaP5Qt30jhnqKdIyHw6BLCaIquEL9hvj1PjIQ3tDwStvOwXROFcUWy7ilFs60GnKGnaYYErx+NEFihUTypeJbhmkSBGgWzgbuVGbVrT/p9EtyMHppJo7NN79A11wzY3ayGwCZSBgKKsoSQQ62R36AYlWaahV8r5ls3WVIY5GQiZt4Su4zrKu/TXJLTBMVdrHNamIdEHR+Y8yE/fU1SvXuEnas++atJ4PI7PWPCHDuxsd0sOWmXaHvSTx8F/sckBPXcR4/pcRIC4jP3rE7zyh5Ggj7JzzwgBO2zHc1XbVdbCIF3ZYQT0c5W2kg3b9xIH7z/AQuIgXfYQjMl5sA/8sgj6eLFSzw7AMrx3t376Z133km3P/qQemOhg5rHbhqgDlMp3O6g9b7RVde2qPP186R0oRghFj6S7bEayeI4ih5+EBmMF6QAZAC1nroHHL1thAD4KI4n3ketpfEedMPUycrFXnmDGszBYEBP+fXrL6dHrj5Cz7mnrLhryTpiWr9J2ZHQoKLFoWlmpdiUprbmszUz6UIzjZyplENmxaFr5y6pa1DdccpShkKbUa975VlbqpFFNEBn+viBuHhmYHAcXIdUNIskOZH49ndQVFxC9+YA9E4/oZWgvM8sQBgO0xYKZ0cdpu386PUfpj/8/vfp6tWr6at/8RU7oMxbh3plX+4yI0LA7kMkbZ6i47+7aszgw2oY0Jyo9BQnGWC7KaTceN/c1KFwAYAzbLSM04uHPJqbhcY4mwAedycDFNDck1WtOm3yyQYJnmX2nUHyZRVkqlgxFuu4WLAI2k5W5qTz7IQhU4OWAPZ7fbIytCi1Z7CKcbRK5aFpiyAFS6WegKcIGhlAJTnThZg2VGoIlKLBtVPifcNBol/lAZbgHsWLaZuuGE4qiZiL5x5lA0guaFWhsDl846YSBvKMkz8TIZgOtCYCU+LoPJMFrR/E8npY0uYqEh4PJwaNoo4cHG14b4S+OYqlvMY5ahOyt6PVwx7b7TokzddWkX184KgC645CLMQKCnPWNE2ad209U6wiBIoQtF+13Nc9MnpbTlXyzkiVlfa6p8Yl20jZJJjuKnysMHrWs4+//iBlqMzJJx8hmLZeRyYEAgj0XB5cMj6Ln3hACA66Ku4oc1Nk3RgtFQggDdEApNSADNy9e4+ZBQCIwBboYAi8deXqVZ49gFQQYCF85saNm2znubuzy0NdQQQGyKYlKSixz+wS8rQRpedEcI+hlRbR42cRtDmfdDZAfA02CtcBGQBoR4oQvoP4gPQgsoFsDrU6BaGIJyXLyx3tA58ndBkC8F1ZWWUNgXVYUsdKe3aAYOBV4MDrL7+crjx8hY5Ywxle4xZrA2PKoGyEQIncNMHfF8tnKkzlMLJJrNyKeYp3UAKZLHi9Ya4TcNuXU5K84QzPIkDL7eIMVh2B0oWQocIUdDTK8QY9wMtYE9RSUI5OnUKE4K8Dd3FAnMfmEQIlAXjhAjrrDNDCqdMj4/rZT/85/fSnP+UC/6evfy099eTjxTvmrUOj1zHnh9EbbwXFdmCZH0pGKmgzTsULLzyiCn4wGTaGMWUr7NVBGjgcjClDS8s8HAz3gbDhbxAUyyuTV9Q8eFbsW04nZktRtSUU8PAFgs/Q2J5DDZ8nIznFayy1gDHi0LJ05Wx0AAAgAElEQVTNzQ2GZLBIJ0+cIGGxg80GaRedkpA2hALn3gILipn3hYPLSAqWLGXID50AmVBRMdtLeUGlcsFYhsve636QQtRROULgr0tQD6rHJry/LgatcwnNQ+ATNo0QNIwjVyu6WKYYTxXET34cFbZqrSZfbLKnejqRaL938bYXHeNteF1zxFqPsdQWyVl4r5QJvzfQ6rwRglneyDhWPVf5W7lpiSZ4mmEgJkoXq2NTk1bISbaWxcml7tT0t+PvXScIOdLLKBHAY1HJmfhCGeYHCOkgYThtcYE2whzzn2kTAsnwXhLHgPMeEILPCiGwyGDRF8dGCJpR3GPSxZ/GZR4QggPMujsWc9dkxzqQK6XofHDj/fTuu39KH330sZ1vRLzXSUtLK+yjf+XqlXTm9BlmFbC5Oxqv7O6y4BgE4v49nCO1YU5J1g44MHZ8wywJOT792nZ6r33Juae2lWZrmg4i875X0TOmeXv3RT/HAJhGBb8gMwCf5qTtc7wfffQRCYE+B7AaC6fxGXaTjOk6I2vDCgwKvY50drTHhzPYHKcZRlr9xN6ATmPc+4Xnn0+XL12yCEEmBCVFXri/GSmf1XJCun+WJDTHxvmTMc/ld15gzjOp5AgL5w9wkF2PZJfD1OQQxjXl+VdLWabeD/a4jpjTy5cvp0cffZTfeXbDt7/9XXdThoWm3iu9YjQpbNmJfHuk8OztWweY4TC98cYb6bXXXqMwfv3rX0vPPf9sWlpY5GvmIZQXxBQqq72dYeEdSNGxLkQGzHM3EGEvRA88N599//ft9FGdSAr2A5C8tb3Dv+MQMrBEsG1sCHjoV1ZPpOVla0WVK6p1Sp+8/s6UrdWptwDjHkDKTvAKi61QkMq5CeY8lhvXwA3SgjY2N3hA2mBvn4uwtLTgZxM4qeH9kAbUTV0dmLa0mBaW7IA1pA1ZQQjIAvrGKkLguWbea9Z68kB4HMLIm+oslr6BNnQTpLfupHdw11UdLShtzrzW2dmwp2uEguccIfjECUHLhMxsz1oGqWjLfG4+Z2BR4c7SHBNerwhB4z3zEoLYvcF0vV2VZwZUgmIpb7quWga72Wjc3ZNtMgq3l23/TBe+8XGXz5jqM1CWIwQ22CqOl42Z265alzRL1iskb7pJRU8VER1fhHolfSYiwS4M4ZArbKNxrXyEaxzPR/8jpgxNmzl6c49A+dR2lF33AtFv3jPumINr4+NZ+3mv8oAQ1DPV1BHRb2MtKK1lctZZfnArHJX319bSm2/+Id28eYOAnhkE3lLz/PmH6N0+dfqkebhdLwJDsb3mYMBuh/fu3093P76bNje20sAxF6IFLLJVQiRTnkuUSlFrZUJYros3V9FAQ1vpmBEgR686+1iGxA69/rH7D7AZm6d4GhAiAXDc4jvwm9rF3717lzYJAB6dgXS2QJwvkAE4itV+Ht0k2XLUc+QFiPGMSHUHRr10+VL64heeTufPnbVDuXIzk2K0qr3dsGVu0cpiB5ISnXOxNqNMXVnvMRviNqOQA8dJcPBmYKbMEFzRUkHQWoNDDI5DXZvPB2eVp/yyw2a/TwJw7bHH0sMPP5xOnznDOaOd/s53/jb4zHRVOzrZCinK36y3qRlhsK0h8rE6nfTuO++m177/fYLvF196gUdDnzl92tqqIQRWXUf5yWhFaiaPEAKkIJxU60/qRtpqCAComS40suJiEAIIP9qhIh8FgoS/4eEQIYCwrq+tOyGw3DITQqsjsNoBToPXDxhAMJ7oqTBibZ4EZulUIsoGWMqhR4X3KSIyGODAtK0s8GCu/QULZ+GSduia5a3BMjClCZGLhQUWGIP94+cF1B/gdx6o1k9dHVBGzzubkno1undKcgnMLbEQBdHwKpdyw+T4udU6dTa2EG0zDFGo5YHIii/0PTa5NLLUBg0/GUKgomJvGxYHnwetonIHY1XOTp7UvPvsEk1TPQv8OjGOimReqxvel70RwdJoDSrtQHG2Fh7lrfXBXU0Pj/2uEHHj+SayShUPj0MXRYfizEQ9m8cdPUCBQthodK5BUMmZENiVbdzlyjWgDk4OV2vldf9JxP8A3ROzLp4C7A6+vPYMdd+ng1/luD5xcEIwDb5GnTNrhOU65udo22vNa8T2w/VrlA5vV1teacLu2eMzSR/m6GUT1FsnER9ubKagDeDNNnKR/gQC2hwZZUIArfF91kwe9PUxwDLHBQQoPxvkxazKp/UVa7ziz9nLzI6Ravmo2R4Rx7z7pz+lP/7xTXq0zeuNw1YXmWrz0IUL7C6EIuIRDxwzQUNdZuyqw+yEDRSL7hnGQuoQU4j2DduBjFretmMYd4Qq5TQc4EiwD6+/H67K+ksfOzGTFwMD1CPzwZqmWGo3xpRz1J0A2ZlQ5QTfXBvqhAAZFThUFp9D5smJkyfL4bIu90w7H+D6Rs4RQYAzGG3omXbFzphWQIv3Dnb30kJ/gXUXj37uc+nk6krYS/HQM3c8KepbHRbmtrtNFVWC1r576qi8cIBwhUmJQU4pEPuDUFORIw8j0InuKddmRM3BkNOK7BN4CXNz5uyZdOXKlfTYY4/xqADMbXT2db7FGgJPg6kK/2ooaPcwtgGgPwIL3dxitODenTvpR6+/nj68/WF68vHH08vXr6fLly4ayZTAyaNC6bV/RhUAqM2TDEHVl6q6Lbjg3YZQhOv9+8GG4X2H9x8gGw+FnDkIIToMgSkyQgBCMBikldWVhPMJeCy3L7DCKDYam+CsQlRoLLMMYkMBUd5+CanZmI0lODTXESNpfzBMO7u7TBna2tn2CAgOIrZDIpTXh41WMKkfQ83ORD2eJsfOSQvLJAcgBD3UECCNKN/TIx84XRngH+Ao6kKGneaAF7nAzZ5X1HOSWo2t5PierNdK+1qTzVJAFQcWr9uW8kO5y286alGxRafGGYlUtM2Z/eYAM6cKuGeaf/aUIzUkCABUBki4tjiAAmr3909PS5rHjNVeJnrYydcl0aV4u5wOGinMbGMp8luPtQZM5TcRgrqloIBtUKVZTOJTTopsZDIg+QoyofXSvFuEriCxog6FxELqh691qTAo0b2ypD5HEfFlQRfR8idkMb1FCdlZTW7gNrTIj8S+i437ZL/PbHA6j6Qc9T2HIgTx+arnPcgz+bwEZdb8dFOrTdpXhU800jvNgpbaoOp3L94JkSM8Sk4uqHRsxUVrLNqCD6JuO7ouOOoK15/XXM2KKLfd1fBpmZjDXON4nubohCAuW9TgQRVV2j/iRHPYFB2sa5HQUTeM6AC03HMAZDgIB+njjz5Kv33jjXT79q20urqSHr6M1KCzxAGrJy3dBl9wjmZQn1IaDAf5fCPnCNahkWc/udNVJxaj0QkBjYNybxMvHWytOq0tOm33CLnnlqqtg67oHHUAgPcD5yC1achxyMFrRAQ4EQWs+IevWJegtqCxJgCZIHg+zBkyIng+E7stmg03AgGntP3c6XWsIQtqMFkXYGSA7d7pMIY/vZvOnT2XHrl6NZ09c8ajKwagbZ28/k0pzW5HMQPmjCiaRrY2R70r555gvcmfTJJqcwsp0B6JGq2cPcEoksC+osXlYg47DT8rCcc4QbkuyJCdUtyjk/7xJ55ITz75ZDp37hzJkWpqs8X85nf+Thq3waZtkDGHyvLNRqkzHKXuaJQ21tZIClBPgLMIEOK6euVK+uqrX01Xr16xE3oZngL4d5CVCYEBF+skbsRhNELHHTsILYMHeNHJZoeMSnAToJiE6TioSLeTlLHw24wQDHIvWkYI1teZbrS8YodVkBDodFMv3jFjABYpKMjDCtT1NRxh78CW3nmfQjF8X9NyrLRNJ+seBoO0s71NQrDr/V5xdRTBkITAax5ySaXGeFZC31qWgt0tLRohYPoQmC87D9mBZTq4jM/BXGmNr9ilkR95PVXZ6nO2Kvw/Hm1SS1BdK6peq7Nwz0UguvV9i9hJfJs1CMIQWflWY5tgbyd43fOTtLT5a4YH7ffiUTeDpt9BbEyiTRfGrMJiMsbz73XidKlfOBoIMIJl3s7yldchT28hAAKritLUnwq/tWgE3iczRDdt4X1aI81lE/9kGB4KozOudo2G3+HJiYaXY+bFQnTAL27P408cPtQEjG3yHhWnSFuJ/BXZj9EG18B+ueYoy2fQbMF+UzrINCjR/lqH3Y6y5E/dsp/Ei7MJgVzecTQGJqovge25Bx00S0ZU9T3qNMcajLbfxgrH669xia3XXlpq/IrNT8Z3zLpqIbSN62rqGjpv7mk7xBsPrY8cLI3d0qfscIRg8nzP/2hHuQYOnJr/TpPeWXLK4z5wJSiTQKQB4JbS5tZGeuedt9Pvf/8HOhEfuvBQeuzRa+nihYupv2gnywLwsgU7OxQWJxlBNL34+9nLzPOL3E7Qo25HIZtmYWYB7mvOULbcdM2llur4FZ8pBbp2EGTPsYRwWnHqWtoS27H71XAtOEZBdjA2pkYTo9g71FqepIXjZwV0PvQVup9ebCcCVhRrzl8QAmsVOmI3Rh7OpbpKj0Lg+YCjTiyvpgsXLvAf60kd3xbnn9eCcl7EaQ252urZ/5nwnvGV1XHGdSg6T7NjE5ElQHii+mttBzgm2T0JV8zlyXtOTV261pzFx6WVJHnD+WGLS3zuZ597Lj3xxBPEwrLpcE6DNPD3b3zn/26Y9XwpN2l6GA9W4EOjYVrodtPmvftMycErf/jD79KvfvnzdObUmfS1r309PfboozxUg71v0ygNCPbRFUTpyZ4mQ/k0wG9RAdUX+AR5+EqV69bG0w73ArjGP+TWATzjYLI9FBUvLxFA4zMgBFg9FBXjvAIdQqZCGUQX8kL7KcoA1BYNQX6ZyIoLHU8MNsaZwU9LQYgV0XYosBBchNLAoNEa1VKbBnwdYwfzN4FSmpb6p1uLTqREra6g9sBOYGYaUc/OXgB7VoQHEYOEQm+PeKh7TxlpcNxQ2BTVKADG9UFtx91LMBkcTVOcBbhOe5fJsYFrMWkpLQO9Zlqb8EnX1OPUNKHc0cCnt/9qIw1F3JwEewcaqc+wOUEI6CN0QtB2z3HjSvjqV/PzsOdOGYp7Ms7iNCgSZ4aT638Yn8E2IlZ0UNMqeqTHEHVQaTUxaV/rcq1q5FmJldC18mKNDDg6Cvm2pi+hi2pC0ICfE0WuHfz4qDKJPRwiyIGBaQLvr0WwVAVo8z6Y4yKfwFtmEgJFzVpTNLQqasgw7yqZ3IqgFz4QPu8/VuCNNqrstizL2uOm1A998Jz00kGe4kBLpMiV6lDGyMuBrjb+5hYlarvocPJebiAdd8TxZSN01PEcdhyWRpNPkj7sZcy3XhXcmiozBcMGJ97yWXnjd+5+nH7729+mt99+h91w0P3liWuPkxDACQiwbOk4uxbtlmb3xiYA3ALapiPt/nA66rwkrLS1kXbPuG8saHDz3Fv3HmuUgr8B9JrzUgQHHwH20N50LWxOXjh1RAZzfru90wqZrac+C/N9LHQIs8uSvN1wppQiQxIIRB3QclWY0BvOGCcyIiKbZGAXINecdsBMp0+e4r+l1WV7Tmcs0emta2fsxzcF54GcndQhHhH29NrME8ZQSlY8HoWMzh6loIfulVQwjdo4ERARBS687TeiareNhqENN5qJtnkAAbhy5ZH0/AsvpM9f+3yuPVHhsUhj5xvf+X/Gd108zTaH1Z0QgI0N99Nir592kQazsclFfvedt9O//stPGVp69cuvpi889SSLeFHMMkA6UO5tzmQWB//OoJzlonuRBJyQSZ5DP5WUOWl7e1wIbAzkxqFiGrljbF+1uWkpQ8uly5BVrg8tZWhxKTNd5sAhnOSA2oTC6gd0HgEnmzzAdgzfQ3bbK0U5Xp2f85tFDrigVrBi47YT9UBg0HVoc2srHy6CgzIwDtsM1noM99LGZoSAJGeF39F5qItT6XgiHQgBGJ6lEKnqXNGAWPqmTdsEWIZ1HXQ5yKvgo1ynAcBOK5ixeWo7hnayZqUISBuMvS2A0GC0ouByy00pBjY9PIUQCKD5Joohb3upmP/DE4Ksvos8HdoIz0e05rFlswlBgWJ2PdVXxJlpJwRtVCavlabUPTymwHACbKMVa5gjhXYVhSIpqNFgfuQx+cjrKL1Tz45S2zJ5ygZpnlkMsKgFjE66wrSCUs70p4WJGgOejxDMOrnhaISgbQ6VU1uB80mEIG9jAx/FI3qw9cW7j/e08bi/GgtOxThtXg8+dkuNrR0vAgTNq7Xt38l3PC5CoLt+esLPCJ2DsMMRv2gvys+2n8EGLF3InGCWQoOfbt26mX7161+nmzdusdgTKR6fu3qVh3bhc3CEsuU6cVBoIeqOS4JsP3/FHLDWapJZCKE2wHSLOx6zkjFHKJq2oMMPCpMxLuTvwxmJLohWd2nRYmVD4FrMIOhYTWSJQAiQ2zNzz/i/qE+KjnN64Xa8dIT0ROxwAJrtP8csrCmwOlNiRqaqO7nw0QBDoRZDaTJj3ncnb5wXOqeLc8jydpr70pTzmC3jBRpeikaDjuhAtGwYez/TTLOtKzV++T4kcKLtwmukZt4m38imPP+QL0Vf0LHyc488ml66/nJ69PNOCLQeAY93vumEID5uPX43np7jDpaWdDowesVu73Chb77/HtuP3r97P7304kvp+eeeSydPrpIM7IK1QiAxdhcYgZDs/Q3C6v7TzHBM4FBUbMDaGO6Q1ffYGPT893tpc3Mr7Q72LGXI246CEACQr+DACrYdNTalHH5ri4hwFCbaXrM96xPLfOCQparjogUcQ3Gy2DieFf9UOKxTiRHdwFg2t7fS2tp9FkBjHIteA0Fy4p0C9Iz4jpDP0iL691odxMICUp/smGrrONRnZKDb7XtPf0x0z0NIpvox99msOPmxugkHqZkEyrNm6+6iat1cRHRdWKLDVkZC+2YMXM2wW9MJgTvjNedTrjUt7K0icuM+jYfxa4pVTyYEAqAHjRCMD7qkLXx6hq+Azjb4rGBqmf/8FDZRWUa4Q4RrwlxGvarPjilRpepxXRQlCoeQlWIWXkKhXrsOTz4MERD7uTmjMsniqvVqSIEHd5t7prP8HwB3leHkux7g0/VbHxCCEiGYNolVS1p3ME0Cck4HjhQhOF5CMFWhHSshEB6N+96xXB0VjnvYf54NjI+DEFCxHHq/HNcHqc/MKDWT3ua8hc2WiBd98fIkK6/cU3lgs+DQ3Nvf44nEv3vj92l7eyc98rlH0qOffzSdOX3KwDa89n6uAFOxkXXhNXE2a+E0XUBLOlSte6ERvnL8q2FcA83ZZnpx8Nr6/XT71q20sbHJ1qAXL+Ek5NOp31vkdaQTlQuf6RvPkhKk9ViC21lKhtq36+wizS/wl+vyjL189rTPmA3hbVLtWi4mWVRMT2i1ODcj1GpaihUyQVCUbfjPnbshfRHvBQFhVMSjzxiCdWb0SEBceXcU2zyqA4VkN+4UB+6SomwjS9xzko7XVSRJPjB5Ph2diVB4Pa4fLMp0sK6lweOZgBUvX344vfzSy+nJp55ina192YByYxwRgmxShZPyH3zGyUBNyFBQjO5CPKQMOV+7u+nuxx+zjuC9d//Elk44+OHsuTNpP4kQ+AFUiAI4K44AgRPrrC63x3TgaoeYjQj+QQi48KGqHZ5/pN0gQsAWV8s4mGyZnyEh2NtjhTqLip0QYJOw0r1nG8a8RZrUkl5CQcmhGa0BPPO+TPxWqsNzeI4x6wI682bG6cnb2zwwjQeHeL4fBHeB3YMsHYphOw8P4ufFpYW0imO58Ww80RgdkxYs95BnE1hlvZ1BgH9en+C4jYSAWUnivlLeUiWNg6/0fG5c6RV2a6Lc9bw/cheNUgNvG1y7NRQUT1CnswiBhHd2nuuUDiMeIq0MW2M3TiQEpTYMfNw3ZW4VMvZUs8c5LSIyp83Jbzu6AQ1LVQc8bSFDhMRDkvHeFPWSYqWX2ihG3PP2uv8/k1RPzaseSaF1P4jMU8h4iE8OoY4DiWn3z2P0N42BHTcahdgebE2OI/+42kIHu/2xv/szESGIYth4wgeEYP4lzwAu7L9Jny4afJ7rPyAEZZaaGiXD6OxAjuk28OYinfj9D95ndODE6on0yKOPpDNnzhhZIPZBwa7pWUvEtnbs9Pz7jUv6i/7gXnkkK+hQMu+yJZ0fbRXuc+/+3XTv3n3e5/TpM+nc+XN2HpIsn6IntKelRoFZDR49UPOVHC1QU5ExfCmPuqca8VcrdKZ+zy1ODXP1mL4EzFYiXHgOdvzyBjWW9oOznTokAcBJzAjhCb52EBnmLWI+h3E5iqJED4c8sarVSaI5it1rbS6oVsbcorQqEmNdIaMdFLY0x1LYrcXTlNNoPV7jTl+lDpUIDtPWeX5WN50+dSZ94QtfSM8880w6e+4cnei8RYimdL71V39vEub588pvUx63hIXcy/EP8rhwUjFy7JZxsMS9e2l7czO9/ce30+/feINV3F959cvp4cuX07DbsQiBpeOz/qCwSME8b7jhbJyEIANRiw6ohgAFuvbaiDn5uzs7LJhAqykU4ezu7VJ4UUQsQgAhX15a8hPsrG+vogTWftQHFwlB6O2qzDmeqox58GJkbkSXJDXQMkJgbswS/rGFBZlin93dHZICjB19cdHOC0IOQkDRYFswPTeed58sl2QA0Y9F9PHF0d9LXuuAGooFFtXQE9BBbp8RgnjujYpOxou8XDU1BbqqEzTBzLmB/l41Esk82EohjMxWaUPTScF8hGC2UZonQiDtmf0J2erZQ1nuZPjK62x/41pzo8I7PQ5E7eXZIN1Ce7Ofafo71MZ30rt0g9njmXckdXRPfEEddua5ShxTnD9vc1oSUGv72tS5NExGf1X4feDpnKTHuY9Kwd64oW9CpXp+5ycExf9DtdQkqMe3bPMszMT3fGYJgSueAxECRHC9pm2CFZ85V0eNEChttoTVTGmOkVgqxuNNGZJHkztPUb6jK6LssZw5eVPf0K5Pj3bNg3/6eCIETT1XCFPWoQ7tsffRYhQ1BFub2+nU6dPWCWehx+VXW056ctmABamVyPMvtQGle41LdbWmatUS0l9ChEL2WvgEgBnpNUgV6i0u5PtE22bQp9a4BtusSQszo3Jegnnm4TiytE/2XC1nIPCxLGVcyUAFSht2YLccpR4Bt4X9olg2szncY49GM3gGO8zVWrqjrpVwF0RKTmC1n/dUJeKCEM3xJ8qZ1jZGLy2IgJ1/FbgfV9wcVg5tSO9jDsY/k9/H66uGkrPvwmxAiySIt3US5WlAikjRSezrBNx46dKl9Ni1azzUDjKG4uq8prCl3/6rvx8JfNPz3iw08cll2AmJKCyU3U8f3b5NUrC0sJA27t8niP3o1u30m1//ivluX/uLv0iPPXYtdfq9tLu/R2LAR4F0O0o1VgWmZQU89nrgzf7sY4QAEzC0fr0A1IgQgBAgGgCSgAjB8spKJgQo6EWEAP/Ukop1/V5db6k+VvJvBNzPJaB02yIbO7ax5XalPjciGHynEwKB7iYwVL9edB3a3t3hYRk4zwGpVAzzqLUrZQRRAlTmW8QABcVWMA0yYIQAh5YhZajbXSQDZjEJCAFJQSU++XeN16bXcwsl5S2kwABwbToj721CI4ntLHAWc8VnEYJmXvkkFT8vIYimV3npqnsY66jk66znPK4IwcHNVIClsaOAh2lL+0y9rxGxOaZQvIyZb1gnf+MRgvmeLyrOQG6K02TyZVi8Flmrk9b5blze1dTd86P5qXc6yGUmFhf/mycE0gL+/RBdhiwVoj4NVZKtfXxwQmBk8rDTe1RCUAmOGd05CUHUqgcffXHwuZbOiry9HdwYQZkq8QBb8gYddBPq/f+eCEGcg2gxPRvJEYWIGeoht3a2CFYBZFEIa21JS/6/2oyaU9UyJ9TaPafzKE0ng/Uyp8RZArFqjBL+pn1FjzrBpNVVMlVc/pH6UTw/wp41YyePCGRPflADVvBv8qZDYOk7zOdQRSLlP3u6kDoIGa72E6PIFmJNg6VgsWU7yYB5zlXDwPl0MiCsInxTnLx6HgM+yo4wsmB1pXkeRaqrEEELIagrEct8TTjvp7iKJhACJyAZf3nqFWtTlKLmuBa/I20KjnIc8nbhwkOMEiCVvtTj4WCyv/qvo5xL5gC9bE2XAGc1mFC2mxqldOejj9LHH96mQb5/9y69pmhB+sYbv4Fvmp2GnnzqC6m70EuD4b61DsVExn772blYuoVIdJUPJ6VtB5MNWCNATzf62noNAVgOCouRMoQIgRGCVRoRkAT8jacX46hsb/Vp4FvCZm07LWWohKycn7iSM0KAL8tDMwQtEsDflGaDDeTFxk2jw7Aaai92dtgmFV6BfRRHe5EQ2mPxXAUnBGDNUBRII8JrFiFApACEwNh7r7eUel10HfK8MdQisEipHJpmz+YZjZlNmocoFyFxzJ7Pp9lAylSIDLR71A5hmJyAZGfw1KLi8TqdaeZmEilQUbG2+jhs1ny0FBHZAkvlHaLL0GENpDwmJT90zDdCxRhpmdC0hzWr1qiHH0fWC+r6pCIvfyF7f6bcom1tSqRkVrSjcWGlDGUo5WltGTPNoqRt0ny8gGReUpDr0LKFcik9+NY6+gK3XGG+CEHb3Mlr5hc9JCGw7g6THy0TgpwHMfntpge9m90ckby2ux47IaB+mRUhiOTqcHIqp5ajkZySQIynE+7DA1P85sb4DwjBuKzUBM4zI7Mf2Vqd2xTb4WF24CowAl7LefdE45aiwvMBvJ07P52b1jhwjE7dHAVS+WoAsm4XqH+9psA6CZmts4PHkIcuh6DtMp1zkxFQpW8dc/Dz9ly0u56DI8eegq8cv7nOQ1ZI6bZYPPWW4284zX5WLZkwWT7orJOsXTuiA2zWUpRotJ108npUIDq3snMmpwnL2WXF2dnNFnTz9I5UkeAU1GGqHq9hHKVAvPaFKbLT1GdtblibG7WR5bR6oxnDtRiXIxMAACAASURBVNYMAVGn5eUV1ocQayJt3pVr5y//5h9GPOkNLZs8rBJ1ZBZXZ0mIEPS7vbS5sZE+unWLrT4/vHmLbA1gGylDW1sb6atf/Yv0xWeeYfHCHoQ394GTF88EAMIFCNq1DleZM5fjtBUSw8EWAxblKqIBUA3vP4/BXkDK0GbaQQ0B0oOYMjRMWyg09pQhmwA7mIxefjGpHOrBgivI5ctCJuhAmTTWO0zoQBHlpftr3DDqaJVDUQI6zvk8BQpkAPOHEwVxngJITq+PPDcUCNv9R8kO4EDaE/6C+QT5WVywAmOeXtxfSv0eOg/1UgeEh+1HvfLcNbpBRqS4eLEPBUQ9bENUJp9V4OQH4prTgIrHuVZ8LpyqJTgEiJkVITgqysH1jQCWNJAcLs9gP0SoWoCCVkRkzdanccjRPAPNVrZiWhM/6fqyAv1lii2lwEB1AV/2upQXfvMNllFVcfMUsDcJcTVcQrx0I51GLdhmkAG7kslRnbpmVmcceLYpU93EDVkgPFbv01CWTq6LSo2vB2FVLcSh/cZtSLpx1/w4LcWKtSWwFTzEXppHBA/6npmEgM4kyVhZH1PqoW3UIQlBjhC4Aa8Nuxcsyn/lE5ffMzaHgRAcdCL8/cdLCPyiLht5t3FLmH7R3o773sQ6AokZBDinPM8vVG2wY/KUlZNnDzmtYe8e/grH8cmjpwzVwM9+K+DffnNN5akk9ru1KccBX9axx3GRFAHSjpFSLP3rkeLs28zsrbQ7pW1AM/JcF2id3MwWKj27yIQREcM81mLdnMA8cJEyZOk21vLcyYIhfz/LyU7y8j+NdSSyQmhP2JXM16DTZyp02jGWYv/xXAJ/PndOIRUI4NZOKDZbz1Shbs+6D3nzCeoERRboui46VvY9T7rWR/YjbK+6sV1tC9t3V4tyly0GxvTU43ZrF22Frh7v4na/wnY2XyqHNtnylHd3HBMvglixjtbX6zt/8w8jLC4Yac5/F77j6XXumeFhDThPzw7U2t/bSx/evp3W76+lD2/dhss+nVhdTb/9DVpm3Uxf/vKX0vMvPM+WVWg9yqx477lrYLd4YwE4e8whwwkY+rvLmlpwDo0QIMdNITKQARKCJSscwVHXu34w2cqJVW4oRgh2dnLKEIXGhZ0FxtpxjAupINcmmNMgMhDglTaC+9vLEd4qdgQh8Pw8u5LtWhWxmI0csagYqUNIfcIYEQEBOer3nelhSD3kD+6RNGAsPHmvh8PKUDi9khaWlvjzQh+nMPdZYMxD1fhsFiUw/AmC4C253E1hy6xn9fiBg0or2GRDU8vpc3luJqEU95FademE5PmNjjblbNBxVFXvo5+AsvKWnZZKkHsPO4AliC0nbEuuObMT83IF3OPmjqqgqRbUYrT0L5anyZS6ET3bVL63pGCyEItxS+aLqTdSExB6a6GIZMWf23mQOJbS3aZ5xOX/jOkevJrnSRohaBKsMFfucTKvUtm5vIbfWISgeIWairj8nmUZXp/MTnC12ltzWKkTsMulCLn43sc+B9qf4y2HHd6BPjd7b3rqVjP3qfX3GcC1Gpn7tBUhKOy45n3u5TSVbes5+S6fMULQthI5IOL7LYeQAqhUKmM4zG9aFKWpkaelVx5IOPKbj4MQHO7Ox/2p4yUE0jk1vcrRGjqrLK0F6cFsU45Dt8xLZtEAd9MbuC25O4zwu61R1kO219WkAN85tgoOFLV2V7qpjVDIwA49tVYO3vrTEpUMFzl+0Hdz6DqByd0XTQsWXevOIE8PijLIn7Ppi3hE0XmV7OlsBCsUZsfIruEiwjjgVAY3+mnkB5qplbty881cRPwnbe1NM9yeWmZRvX7BpRrShgqzqB1dsptlXovlsgnLRCTYIdmzcbk2fVCdmpedLPHMC7Wa9Vb6HIad/8AV8ANtdR11xGSEgIRAFeiee5SdqbFw1o9/xgLAm33now/T5sZ6unf3HnP6T6yupF/8/Ofp97/7XXrpxRfT9S9dT2fPn7cOQVDY3neXKpsr4h53tN3ySvHYG1dYxiIJQ6u0R749gDtOq9vdYw0BUoTgNV9bX2cNAaIDyI3CM7GuYGeHqTY4iwBhJMP+vqxOdAieXYhZIa8zCZwICDjrlD3BwRwx6Kl1lj9WQZe2xXBkuGTD++bi9D48A6IDfDYeWIajvdGy1MYIGeezw2NA0mbFNciNK4QAtRGIHCymHirq0a0Ia5QP5hDRCSen+vVLqVFUBSVnToSgEuLs24jAtc07OL+anjdCMG8tQdudlTKkepUKMGRA7evURGLZu2KH69mXnxkRogRVeHImIZCSCC2MVKWd9YgUVVAoCnO6godnVircyKciD6GQzP44nuPLQvl4UEpUXA1i4rnO9DO4x0gz4b6b7G6ZDMOLJLlqs/2hUytJbmI9QiQwLXPhBkzkXOo1Tn00wyIs9fYssycyoJhZVOfzS3PBqhPNQQX4Jl/53xQhmHuCDkEI5M0M98gRPtahVS9ECNIyqs8+IaDvxs8LkO2hzFpuR34m7t0AEA1QNaF/mYKIudxPZd7YYo7HUoSae3nyMj8gBONzE2V9nBC4+vK1NluvAmJaGJ7yO0hoWa6iW3OI2jpz6YVn3NGqFB3d2dZPHhzTtXS+KrrgbkFCxaA4cQuLqnvqadC1RcTsmZSuI2xq5yPZl6LXwtbZRikOkHP6XXazXXOqEdS+2R04RhfomMb5Albv4E+bU8H1ITuB16argH6zV3YIW07NcjYia+AzHKLvYf2UR0UMENKISLaa+q3p4KutSnFGRekRRm5KlMhA3ONm18valZXHu7KLLZ8DIYezV0MqYoJL/+V3/4FSxWp1TylBnUDmRIGBKuceGUf4DGoIAMghsHgNXXJ+86tfpX/52b+wf+6rr34pXb7ycMLJv4gSWAhKB3xZOIgLPAQhkJI2Yc+57b6OIgSMEFCArIYA6UAA+0gbWltfS1s7OwT+qydO8H0bGxtpe2ebefcgCTgZOOfJ+VyDXTLXioTFF8vPHrDGhlZsTMHzTVOBDBbyOsfmWtiCFE+m5fllM+TpRRifgL6RG0QKttPQ244y34vRAoQR7QwDdcBBiKyPWoJlryXoLTJCgBQi9ttFpIAhPK+LIEE0AbDbu9fZzyfI9Q8yNk6K5BewqTLl4Ns8SKqgXdtrk8xHbbQ+CUJAxZXDdI0NpWXPz5/VWdVJwTZ/WGF0K2khBMbCJz27XyEPoWk0xufR9op9QJ52+0mKwyGxX9P0uhOCTBBqhZOfInvoJw04AnG/hjiE38+KvTwk2YJHMqjwHwzc2LXk/eLP0vgZMFttT1FrzbnRzUr8wZ67iGreq/nAqkacq0LdJssK4daqe9J6jv99MiTznfTvjhDMPzcHe6f8qC77LQxJEdi8Y0fDHNlsv9dngBC0bKlqrGPqqYSXDGC5Ycw91YtOqtlRYwaiE1bC7fgye6zDHj2IRi8e14Ot8Gfx3ccXIaifLuIGC3ZlzUjbrL7xhn8Ml6G+cH9vPw2GAz93wB0mbscFWaxjooNofc/pmSHySplxB15IdaY4mAs5f0XwHnij2Z1sNzylms5jT0sm7tBYlH6ETj/mpRahEJYrjjS5YpgAn08cD9aYWBMYR+3m6dLyMxXyMyjNzlO+XeuW56ITwXGaHFB0oErPOEf2NPaxeCPfBjKANvoBFnmd5hTjPybuhRA0cYAcuPHpS3QgxApzRNScCD7vapKjhj5hVfN8eBaQTcEodf7yb//bKJ8vQC++5ROxtRXBogF3MkAH6vSSp0768NYtthEFgbCwTTe99eab6fXXX08nV1fT9Veup0cf+3zqLfTTAJPGQ7RMGTskzR2GkPZgFfDB06zqej+IjClDCqUNR0wXUsoQOu5sbBr4Rw0BCUFKjBAgV38FXYZW4ElH7/4g8J5rpjZZTBXiEIx1aaSM0oRqdV4hF+CIR4gUiBC4oDiINEeOqwRXwkjVUohwb2+XNQUgWTgNmrlw2OTkX5ZbyHMY2HEDhGAxLSwus8AYEQIcVoYoAU8yXujz5hbyUgqRFe/gi0JTFZEpnUiiAoZfh/ogF8Ue23OEvT2Gf6WosjchKJCmF6tJCNoNUc4ZmcOGtEEyz5MLn85eRvf7m8ctPlmDuPCZbctl0src6biuPjfzRAhmIcc8y7ZqWh0zJkbiUZ/DMcXFUMwgXz96FqodMFeL1GrCiZlVWOI00fdCNHgTFykoUJMnFUwrfSh+coIkcP8oMpKhTPF1aS5coVPi/ZBBvFRmIHzW8+JUfq8zO+YQtta3RIpSr57Jl3m13QD5gJopV/92IgRtU1AJ5CGnsSYEBkrGN02O/GC92bjiM5wylNMEKkEcn5+yxYKXtpEuIA/l2D5vn25rsR3Ilcudbem5lNGUdXwQIZgm5E1LYnqo2NQs6VofNmQ0QsAMgn1Lmdb6IV3GjLnZRaVCq2uMbIXpGIu8ym5VoN+jABnZinuKVES5EKEkWbHCZ+JE1jboTITi1I2F0YYtleaDOkk/z8kjBJlgCFf5Q0WSgnMI6AztAusssGukslvw+ezwa5iNQr70wriGMLMkjAGS4baJk6YTgCPogU3x5gR54St2MEEc6sHVEQKBeZMW1t5mq+/jIRitERRlKRNMBQ0LDo01SDRzHmWiXw+O430/8wGEIB/57ITAjP2IBxdgoXWoA3PZ8MERogG9dOvmDS7A8sIi5Qv4Ekdv/+C1HzANBmlD1554Ii2trjAdB7ntLsEGatlT1k8vVk9xzqerfG9PStbMk4qxKTxCgC5DeyAEe2w5igJbnEOwubXF30EIMAmIGuBEYxzqpbajAsUiOrkYU6cUK+4llpuBsG1hA+mmWDlchXbFrn2DudrlI5duOgLlHu5DfQW6MHkK1M72Fuduf2/XyJJywT3NaG8PbUiNlaKAGClCIARLS6s8WpypQ0uLqbuA1CiDrozMiJlnQuCkpwKtGLG6LZUNI9Maw4lNLmsQp/6qFGBWKvprQz062ZSYj8NAnWPQvEtzzwVj13jJ0sR803Nv+VoULJ/DsKZo/YVwSyod06p+0qPOIhA5KpB4cg0BLi75aRTntqqQejaqIAZPxVYcqygj+8nGkoFnpVxULO8zPjcWcJkngnAT4orI4F/5f9uj5Cmt5tQUnYjB+OcmAEtvvVcMX8sdMyFwhelAvMxoScEoK+cPl8c43+TEdxVVPMEmcF3Kc4UU8eoDR8ZoDXMi/Tt5VO2vzK4haPvc8RIC33ZTCYHt2zqWOT6yTzlCMC8hyHTRNbADlFrROpmO+nWe1lZF2DVlDwiBCwr3bj68q6X4/6Cbx9/fRggE5qO50eWphUgIBqyftPbrfjoxFXuUCzPA4zRY3fp1ZkvAV+blrDQEx8g/CZhKN/vfHBsybQm4BeMDFmP2gjem8aiDDpRlETH9ksBOluuvWkjWPeI5c8vR4GByvMhTilH42jXcCcczMQ2xmPffdzd9U+NYUpC+/FkNtOWORa12SmtW1RM2r+5F2S0Oigla1Oe1vk5bypBWJRKCmgLU0YPxLe8MsRI6z2TxHg+Wil/sP7HRX/7NfxsJYJomNSakKm0sqoSMYRkKwogLc/PG+8zJP7m06qed7afNjc30wx/+MN288UF65ovPpKef+WI6ceY0yYUq202veUstUh1Q4SG72Uh86f3L/XfNQ24RAjYwJTEBcEaEYGFxkWAfhGBja4unFuMsBBKCtTVGDXDyX2w7avvJe9PmwxtUB0B6Y6wwb5jSbYheluwMcdPPQzcsZOcwLFfK414Q3+wFF0hRGpHyBrHxQXJ2ttPeDroO2aFkYva4Dpk4WpLpIDnUE/QX0srySeu21F9k5KAHksY6AiME2IQW4YjsUifbxTChNpgUQp00lLeWY8/5oFJUcZW6y4qnGSEY31B+OMlEr7t9QjITP59bnYkQjA26PH/lJZM3JHTnsJQhMxJDnA/hhK2i7OrQMCltyLWuQNY8njmlKgnmO3w28qwIgald+ZwzPI9/jVGGufVYtRjhpOLQMq9IyWFBoB+fHiOEY0JQCI+tNchYoyC6TRP7kKRk6UWq8krd66yoA2ulXOvl9W1X8W2SXcxpU9BqYhcJQfPqtKnUfw1jNn0YU16lus/Eqxp3aAJUX0DF7G3dnw49EJnaGe7xONYYAXIyHh11weFi+zCm9bWNcx5CUMta8ypH7jI0/fLzTy4xiZ/YTcFrypyTW9cN7bOhJWmLvcw/lPGUoQbrOMilPsX3cqcomj2VkR/8+aZ9IvO94P01rGN4B+DbFIJHsX2LlFWLgLdAel4D4H2I1G60hSlZGsQHUcVk/1SRo1yQC0PqEToCeIwJ7eCJR1SXYM5SJjq7jiVRcMDfBaDnvz69+0pDFyFQbSfTnzzrxEiEkQKkpSsKkKP72ZEbZN/D5VaqWkiP2Q26da1gWj7BvM7Sea5/G6SpzolwKzyX10b7UHq4CHh7DYG9XhcXx70cuvSFNMC8zWPv1LiXQkoRJclxZC4q/s53/4ERAovOOLgdWToOClfRwYeHYXiICC1K1Zf+T++8zc5CZ0+f5cFk8GpDcH/y439Ov//dG+mpp55Mzz7/fDr70PnU7aOdZ+kTHvUhMWrslODJABISyzMbpT3042fbUVssnPiL9Bq0HMU5A1vbRgiQonQKhKALQrDONJwTJ0+kleUVB8bGnrg0OtBCYN5z7gshkHm3hbQ6CO+6kyfaflcxj4VzLKM6f1FofH49BUrhQjs1E8VEw7Q/2Et729tem4H6DLQf82LiDDCNFICZW0gOxTU4eG2F6VIL/SUrLl6w04q5obwlF5/GN5DtFeV+G/mRejB5MpjXGnxvMWg13JkEZGqhjsBEnoRmOpG9ZzYhwHPlLgxhE2ioihDIg8gN5+/L3vzoEVDXqJi1nwmBRwgcmOYok2kbm7Ux8iKQU/ZZKeiVUZ5gCYPCsjQwB0lmvQL4LzJms+YerrmU1jxWOBAChQhsdYLHJQpHE6BMuofVBVHJt5A+Gr38ks1j3fK1Noa2sHLFitzava1/dZS8cviP5rUcdOVzW9sUSU1J+akeK7tQGg9bk6XJhKBO33PlEgfdMonNOW8OOP5er8k0bKraFZv/puVpbLJ5xIfvidmvrl85Nc2R2DixznHmrDNKWIKw1MdJCKZF+KanJM09EUd/Y4MQmHNW1sf3TJWW1gBHcQTTuqv5SkwfcFvK0DTpOvrjz3WFAw7BfGZup4Lere/V1GvN/SbZrSGkS3uxOxN2ctFOXn/Ib+aotaXQ9e3huD9I7F3XBZRvnmBLNyo1Cz5+dzwUR2Zp8263cDuXXcnS9ebVFxnYl4PSHaM2RB+jO5Ipl6EjkLV+R52Ad2A0QJZxGV5H4TCwCx2a+KzXt1qEvswxHWZBSeQlj6oiEy3tXjk/bUplVfQbcSdfKHa7YBzFwkuEuSxllI02vVvLSl6zjA/D6tfdEopNc50XvgVi5+lNng+hF2yOrPOknkiqlNgIcv/t7/5XPrW82/iOrjw3btzgIjz88MM8IRdAy8JCVrA12N0h6D996nS6cvkyhWN7a4MOu1/+4lfp17/6Zfr85x9NL16/ni5evpQ6PbTU2m/kOQmsRKhcBD17e731lmoIJAggLegqBKFBDQEIAoqKewu9tLp6gqElFhpvbaeTJ07YQQw6mMwXugA3A/tUA5QmTKqRABMI+5cPvwiFGjZiPymvih6UDSqjpgXkM1iwJbda5MEk6EGMbkO7IAVoRbpHIsQULozD2RiIl3IKhyOE0xZICECMrOMQTjHupo735+UBFOwbrJZTajRW2q1qFTwZMVtcCUsR0yL6UbT5s+/EsiVKkYvhM8+B1Ry7oTE8oBqSeCcTXRnn2kiX7Rn1qhWpNq/hOZZhB0WQweuGXBzL5vBcyNicxz1Hls6lRBe/VzA8TcWR5zb7760fcq2EbP6iQZfqikDZh2XvCxGCaERymld+3qYBawJIqcQ2FVPPZ8aFVYRgUgi2ed+4UnGZSvhV61LUfRarhl+4WTvQ9oxaG6WLFRZY3u1uMebD2jW146uAcyYqak1XP0vWA3kfOKiY8MiTMzsiIfB92ni0mtCEjef7KfsHQ4Qz7gnt1SpVqZGXWu8hu8fU1ZxzqTWnbRKYpdAL/druqsYKUWK5ugoFcoMYIS9OmagrxiMEURfouacFIz9rhEDJem2iFnWRdSnyv5j7tEQVZ3nDaxwzfqvxfosTJH/2n+NqNSHVvL9ncXRgK0fNuGVoGQ9TmE36yv2kFZqAT7+PS5Hp7eh58l/9I00Z01A5ojAJpkmAAXLs0sG6raEdRiVHVLHDtgOsNTbrD3JSZ7GpAv4Wa1V7dHPC2mftMDQ5B5VZgXdbS1RECtwWouOd7z/TFp5V4tfGX3COFQ+49XOveFfqXntgOe7UTpSYy9ouJpyDJbyqqAPug+jJmAXKxC5Y2UyozBkaNbS2hu0RP4RN5iPvlLCW/kw2aulGyYKvS+UWjhqvyFxukRy8+mpq0RohyHLRxD/1SMw54pAvSLFGJsnGbXMDVtQQZAXoHui7d++mn/30ZwTYr1x/JV29eoVvQXEuWcYopd3tnfTO22+npcWFdOXhhxOKPTbu36fQvfm7N9O//uvP0uXLl9OXvvyldPWRRwhOURSLz8ZzCCQM2Uio5ZQDZS4YIxSoGQDLtYPJ8HcVFQPkLy0usuMQTv9FepJOYdtYX2dhMc5DWFmxXv0SuqL4XdR1gq/XXNDjTLJkvXjpbRdD9UPNbJ4d9FLIPS1HwqKIg5QvV8PrBzLLVbqEkQOQArQgRerQDogBIy8I96Euu3gzQbDwGjZjp9MnKcLpxSwsRpHxQp/kCBEU1BcgXIdWpKoTYFjOCUKGQKEdaRZZbcJpehxzo90V8raLj1qstNqCYXe1MW3baEUzwsiX38s2bxj7hiOzVt/6fBO9iFXbQ8Y0HuOFThhcyVhI2eGGv+SikPW/tTeNzzU+kopSRFLic52NkRdvOR9xz0WJDhRFb0TG9J5/2j0DWj61+LTfm0asYb0yBCyKrjiKS/1DHSHwKweO5bM6WYIs7Fd53O2OZa+Y0yI/RaWGqwtXeldjtA9S8YVlyBA32/RCCHR/FwgjpQE0FT9LkdAyp7pRlBN5bNvgTlMeJRllDYvbJEuebw//bH4Gnw0vNrRVbkNzzbWOkL/sVxVZT2cDjYltXWmBo/FnLXeOm0nPEUXZkEdFmkPHED6RgwOZx7Y1sYL0QBd8Kpomu23WdL0Z2YvTtOXxvaZ9EwJr45rNbsdWk0EWKOmuJ9rIaX0dd+RMFAIHy1NJQRuAqXViBuCNohqAJr7TB8rfc2GePOTaB54C6qTSgF6JStlnwx4J1zUiGaKPGVRqyZr6Mi7l+GutQa/JQlVsh9SUy3q+i0C/a79C6FDrGcByvoftJzs7oJyvIjkvWSEhRSarWB1aJjLiOlT2UECeG9IbmPg9Cg9ynR42lgF3JwRBvZm6UmRdjQFKN0TDKvY8uYN900nh+tn0gGtMqW3HDsKPbDsau0NGU6EORJW5aMiqX79ezmIno1XIsjsWZLV9U+8/k6Pxswjad7ZJdtRcwRB4No2dOh2cYXy7jbxEVjqp89d/9/8avJbgjUbp/Q9upO997x/Txx99nL7+n76eXn75OsE0DsdiPtgo8WAyHEqGLjknT6ymfrebtre3mNLzp3ffTT/9yU/S8tISOw09+dRTbPcJQpAbmipHlqP0/DPnr8ZKQ0jID+ZAj37mz/tr6uHPk3sXF0kYtna2CHxRZAyigCJjEAIUFYMkIG+NzDRqc5585xXvOpws3x9CY6k3EFFMrA4RsTk1jzuNSz7l1wpoNK95f7mQmjCXZzQBlTIzZj5E6tDObtre2UzbO1tpf2+bikrs2cKAiNpgTqzQu6suQwtLqQ9SACKw2LcjvNFdiWE3FPHY6YN2eJkrcq83qC2VCZGJmkmTgEXJafdqcurq7M+uXCKZieYQXCiydsVmHvcI+Hxc4YRd1ZfkMcYdbybP9UXpMhJ9yNoR0cMoA8ktJUXj2Kbi/FJWXKbY2Mt2VO1c80I/fzak09lXA7HpEfOudAHhW32uva2g2W1XFNirxlS9JsSuy/f4+BS+qGUwGuRsEvxDzd91RSkbXXxSDYGp+RKSLrmYAvUVEq8FLZMBKfK8blVo3I9lj5PtgCY7FEKUp3kLzammPa6GTVtRwrw/UymLus+trvle7QeXhzaMW1bFVt8vVXBME342IBgNuSymdV/T8tI25l8achVBG2XEjY5CWtW4ymej0SoUwtY/V0bxGmMPkr2QY3Ne/aEQZO0tM/LqMiUvf30V8ziWuSkGsLzPcvrtP44YkexoqavFds9n2Mm6kj5iwKQmUo3Vmf6on9Cr7HJiyst0s4Jd5kbNowhYoDS4qOanOcfhAYpiyRG09sezurv2r6jsxnaeWaFQZJ/tjMuyPN1lnWprEF/P5FckgHZCeyeuYonzVPLIvbpfZL7yIx9kYb1uMNt2/2xYjHFSGVeqqPOi3IMNDvbYzEOY46zqnc53zAZlAhDcbKacojOg2CF27Mrp5K7z5LTNm8WjTk0dWD9KBq0mTvZhpSTqT2ORtxhgCaJlnRY1n4b4pU1LqlKLUq7O9uAIxhphCO8oEo9DZrM/V7ia4/L/WnGPT6oPkaMLqL/8GPfFPLIV945NQNPpmLGk64Oi0yp207pVOzipGI9GhdpJBP1/fPuP6bXvv5Y++vjj9Pzzz6dXX301XX3kKhXPYG+XYAQn7PL8AABJ9H1WXeZwmD744P30wx/8IG1ubKQXX3gxPffccwTkAPTmWbWHYM9xhbT8cCS1NzfHqrd0CoQA/fhlrBEhQDsuFBXjLAL8vrW9zeIT5NKDELDz0OYmzyDAGOAtL3IUjGXI+ab5c8VqG8g8//ksAg93cey+Cfk9GF6G8AIIMCEtveSVA2eLWcJs0r0waKjJ2NnB+NfSASWgPgAAIABJREFU7s5WPGLCDbARKRACtoklKejbycUkBQsssC4HlvX80LIFSx/yaIEVSXtBtQSYAyk7UB65rJBDekFO5/EUK+Vf+pbPcKLk5IUry9vH0xolRBEoNUFTU8vE180DEo163jB6LpersvWC0fQfjazFDV3YtbYgX43oLOv6Mj57rx+bXjEGVwIuWhnsRA908Ja3AWm7nCImede0ahS91z/RnntfeRjiZaSAyvfs/VHtkQdrSZTzV72G9Xy2DNOfV7OXZUXzlolpIwSfBTJEdSbg7Gi/sr2shiKgKFeRP3NotGAFfZLs4rMPtqrl4WKhd3znhIHyCtJBEkrr4JFNnMterFNqeyYXE29rYD03yt9CxCNb1xjFKAa1qofy8dVyOU/hsWhei6GO8hecUxHUmg51++Hebs6UHy5Z6oAsxaGcRN9YEnfAxAhBECN/OndO1PixdX99mn/MhEAOgtrm10OrvRZ8LcKL2svY1DolQhAxfyXBIzmYJs1IlNDxfSCCW3bX+AinOhXybQNQClasAKe2Q5ziTEhOjY7neoIDL7SDzQBWxy9R74UyivHdbLZNOikudImWjBMpt1ON8o4cPGzbis1BurPOOGbtYrO3FimIayekFy9Xp8foc9JJLXFM13PjwzRdkGsfGrKdRzShLkaaJH6+1FH4UzGXBpEPxxSuI3ltEYKMefSUcaTl50gIKlsR0oSytLsRnG5TzEZo/ivHX/Y4hSiJzyOxflPZ5auk1PnWX/39COAVh3MBkKErz29+85v0k5/8hId6Xbp8OT3zzDPp+ReeT+fPn7de+Lt7aWtzk7UFi/0FK3zdH6S+HyN984Mb6Z/+x/fS7du303PPPpeuv/RyOnPmNAkBThiWo4qL4sUyMlSVp9yBGdNovIYBXYbwBYXPlKG9PUYHmDK0u5d20K4T7akWcThXjwXFJAQrK2l1dZURggxgmTJTjq8uwmG5/SWS4FEApjupW49/jgXGhRhkAwXvO1KO3LPObRSsuUCn5ZEboLexOEdmFf9+2t3bSpsba6zP2B/uORs04JujDMzhQ64ePo5CHDu1mFX8fUsl6i0gStAnIcB5BfiHyIcVSVvUpKnoa5GL/MA2rmAo27BSmk19ZkLgyEOHtsUioKaw85M5djVJSzmQnuCxUYiteE5b1K+H0NoNS9hgY8azNlP4vBHa+ksejhKGC4eXNAyWgjNjF8nXLQCoeg9rT6xAyFKo5icERYE3T5aeZu1qJZcJgY9Tq44OFuUrQoUmwWq5l7zArgyL2akhC9ctKjx5EF2p1BGR5trY76bM27+YWpAJusm8RqB2sybh+n9W49Mm8FCv4VDBhGgeSYjpvZjRXH6zEZZnKt5T34IWFfSTOc04TVyqiclF9Z7xhQrRiJJm17Z/BQ9sfutaoHos0QY0CYFx5vF9oQMjbZIUoYsRx/F7tO0uTQsj2bMt8qHW9dg+xGW0CEFTFcXdp/vFNMjxMcQ1a3twm614YF/pwKeuPF6jdtgHnLIv60s2x9o+9jqq0Fxt2ZK2wTrYzNGJCXp45nNaHWKW1zlESritRA6CS1p2L+aXZBs7RQ/hPVW4LB9dMB+/ynkEZvXldKs1vOvWPCfFCVI0ONKKPa1JfGaePdaMXrgmzISghXAp2GRpuz62cLgn/qIztjRz0mhFz443j5FByNLD6MCkr9pu5smudG+RQ+lqPd7sqZlACOJwgmKodNsEx0Hn//r2340ActkXtttN6+vr6Rc//0X68Y9/TNABsI0OPS+/9DI9/QDWW1ub7Ca02O+xExGQKIpfCX9HKd2/fz997x+/l/741lvp6ae/kL7y5VfTxYsX7AjuvYGfmOuANvusysJlJu/gzfrZqobACcH+MHcZUoQA0QKQBBTS4m8wOqgpQKQCbUlXT+CkYuvPb+kpMRGm5KeN6OkoR4KbITUPuqUWuTfd04U8ppZLEemxQq6/57xJnWSgIe+yDBcmDYQgsk3WaqDr0G7a3t5MW9sbaXd3i7UE+SAOtvISMQBpsjnsda1mwAgAagg8WoDjvtF9yA8xE7kBERk5gSn7OaQnMBJSpEypPVKbEukaMqsKv4Sxp+lPIwTZdE15a9kE7U5tbcI2UOJ1wi2AonnDacZTI2gjBLgOaaYYAcGln2YYlCV/nGSTZhCCMjYBnsMQgvb5mTzxZV5FCBSmtZxOOBTqrs/jemnKPRuoRqB1nHP5borauzHoSWundZubEDSUptlUpWbYAOya9XMFCZ0JGaa9wWrj3aufPeK1mSie+wnyTjnzhgchJSMbHwVcfD4nGaESW2iDAfYUdW1Ktfr2SzhVd5IVHQf7YUS8dbPxgDkSbCv5e12WLB2pZYYdYLTBvMpozrbIR1rfI3045y/DNo4TgrFrz+wgJDme9NAthCDMr2HUWRGCKU/cIAOz91CUw2lj98lxIlly5t1ajefs+H4ue/tIEQIFGxtUfpqeLUlBMhJ6vowk6vaysSbCzUpxHBQ43rIjg4+5HlEtBXYN6Tqb+VrfxLvIJWijLuuU04FagrxT1HmdCkTjI7snjFGPfayQuzHZejbkmsQUqjpIaRrF7FCcDXvyjhcdM9U55CS4JvQ7Nuco2Iss4EpZUu1UmTHVQk3XE9NmzuUmDEMu8EmWuPO//x//ZQRPMlJucKDX5uZWeuO3v00/ev11tpRC4SrOFrj2+LX08ssvpwsXLqTdnV3WDZw+dSot8VAy5Nvup73d7bS9uU1i8aPXf5R+8fOfs9PQV77yFRYe4wFxBLfy6y03VAU/3rXFR5rzRvGZZIeRoUZgsKcIwTDt7u0m1BHY+K2oWIQAKUNIHdre2k4bm5t8PrRIJVGgI72gMZkTTbwIgeF5Lyh2r6BqDUz/+TW8hsBScKzinwU+qkfI9RKuVNXAwDW5ZQp3UhfJai6AEDTcGWByMNhNOLAM9QQ7O5tGrPbV9tIPavNOTBCnXrfPf4gGWN9fqyHAs7PY2P/ZyYHoS2w9f0eIfjiA8JFm1Jqz5nPRsdSCe0rznmkxKIpPTsGD3BZHNMDFIxRvVAMYwwptUKBFqcyw2BOBp59vYa67QxACQ1fZMHEY/hjNe5pCqwmB5WXqQwILzcltztE88MSlQsZbIMPTveqUocb1Wr084T1NN6d75uvn1bNOESROXfvrmoFZhIDnrbRcQySP12nUEMSntdenpFPPM9Xe2CAbJRngRo62jPQkVx9nQjVTuaVyDDbbYJoArCktPEfFz20vw/eQfeuealkDEYIpz1/2pvatP6HSFoIDRE4dquKI/A9ICOKz29op+tZc1elyN+eyHv1txCgGILgqPPhpPKmrutFchGDa0HzvE/nbPMjhZeOwVThsWKVZ1BzqhY80X7U8ecF5zrWfRArsGbW3jkoImqlY9e+1fSqvNXek9LnPfzVhjd1qmz7Pm0V1HKtIhBtC35Rs6bByzo4uV9a/bYS8y5juy5rXLjJ3JEiFzrHw1dcQCRgteqtNb4+lO/OTwJWFEEjPaqSWISLHb9R4Nrc1IdB8N2ckzKoIqU9A2UGOL7O9Lp/huKu6r8NshVxUxAmr9GTL5Tr/63/+30YoPj175mw6deoUQfa7776b/uVnP0sf37lDZYM8fBzshRak58+fSytLK+nqlSvp2mOPpVOnTtJrPRoO0s7Odlq7ey+dOnkq/ebXv2baEQjEl155JT36uc/Ru86UHz9113SvBNwNUwACptdRH2+tq4b5xD77nCICOLQCaTFIZ9re3SEgZ1Fxv88xra9vsMAWhADnKrBTkHL+Q2/WQnoJxQ2DhTx7ckEZ19zL39KJ6voBL9hVOpF7zwhYc36610j4M1o30ZLTCyWEkxsIgVgnsJe2tzfS5iYiBTucR5C10Whg9Rjs+2U7DcLag8e230NbIo8SGBnAPPR4TkE/dXBKIFKMun2+T0eLRyhaxNOVZwtjNv0acisqQSvqtA6u1ZvnwIQg6tGCl/3OWjsB63Kv4yQEitOPwwSvySEqtO4O1XtVd4LUCWWsYWDeJYIfy3mLrmAZ4MyPZ69Tht145XM0ouJ2/dswELUe0FXnATvhvbyt8sbRDk4FxROU1pyEIJo2ObRjikuOHlaIIViYKd7SoxECFZk6UJhCCA6jtts+owiBSXPbAWwxQtHYEFlUzDGRvXZ5K/gPTeSVgYafGePAgiaUUYpCPou3tU122uWpNaUrgJtCZP156ExQQVcERfWMHZYQ6CoxvcTUWZDEXE/WBAZus0KMyKBG+TrI73O9N6TpWUzE2zqasSpOzsb0K/7Ot/lrVR55rtGRMpWnMujORspQJCGyDgbTJs1A22sS1GBfPNojO1TphAblaEp9/N0wlstrTjUTVPa5kt3y9bZ7uU71n49GCDQX8SladntejGYqZ5zLoAcyYhcYnax3bZ3KCk2Tz3gVzUVOxc0e/9ityq5Wrj/peQMpyOp6mpzYVVVnasPP4ZaSlhziFrF+ovQ9KDIX8Qd9sWzS4udKmdHN8ZVy1J9FCfLs8QcIE85PaA/yl8t4NCNPqro82XOrCBx8vsyav6bo2zxmearBOSAh+J/+5/9lhLSgS5cusU0oBnnv3r30u9/9jsXFdsx0n+Ab5ODc2XPpiWvX0lNPPJUef/zxdOrUCUYGUASL7/fu3k1nT59Jb731Vnr9h6+nEydW0/Xr19MTjz/BTkO4zrgh0da3EFMxc+YFtxOSh2m4NyToZ79+3I8n++7RG4+UIJxTgKJizCUIATziOFNhfX2NqU0nTpxgsXHuKKTl91SdoipMuRoEA4i3NCGgN/bEjZXqYJHqqSulwg4+aPHpDV7lQQtghYIe2lLSCDEfzWeAEQIZX1MEOJcAh68hhQhRGtRkDIZYl31LUXGQZh4bP94bh3r4wR5WV2ARAnQhSn5iIMgDN4aOBOczoojajELNsGsVnE8aNAl3Ve6b0IWZgQ+Or6kU42adL0IQN7XCeSRZDNh4CpgTo5jTrOSwT4MQsMuQG3KbAp8nfKOno8xpVknkENoJRihCxocrYXVmikq4qUGUwzrNIDU/01Tq+t2lIXc0KeFNO8JONQ1tBk/h48naCyly0XtUpN/vK2DIKfQxCTDqsjlnd/w+2STNqCFoixBwRzED5dMnBNF4jPuFx9dZjgya1IzvfEf4POpwnJwjHry+5YpeIJ9Bk+a4CfQa6xOWop0QCIRpm4S1jWsdzLX2tmzJ0QlBNMoGta2mrE7gyGLmcylQUObV3iF8J5GVmHKmBL5jupY8qzM+K7ydrWTuMuT3DRo4Tzu7VQm4uZVzL27Gla2EoKTHUS5yQekklGJ6bVK0qp0sBBly+xe95G2aaBJBaL6Xz8zUW50vUp6dmE4Hb4bTW2tCIHBW8MlU7FW96FfKkV5FT3StvBEzwDTlJ0Kgeax17/hJ1H7TuCSBLFi2w7Q891lPFO+vfd1GWuLzyMY1r+3yMRchkK1RJEo6QoKK9HRbQaFGu6ulCQ49TFF8DSbLwDnU7yI3FREse0g22upkJAdF21qEYIJNzUY8RKSqWj/fi1kUcKBqQb6WAunXnradZi2d9HQQuZkRgkuPPDk6efJkuvDQBRYNI20IA7p963Z688032aUGr6MwF+D70UcfTV979Svp2rXHGS2Adx7Fr0htQVrLvTt3GE1455230w9e+wHJxJdf+VL64tNPsx4BKT0A1eYpbwi7yxHEzebU3sNju0EIkCrjp5kCrGI8OKkYQHBpeYUtSTdR35BGaXllhYQAr6OmAePA6cVMGVKLUZ/QkjLkBS9sx6mjtwEEel7f7+lADp73AWAgYAQLIAu9fNIqUnUs5GTnEuiQD3l/9ewGZvku6+Pvxcfl5Gb80UuTR0PvOrTBFq8gO3uDXZKmngcpGD5mxyELeeHcBZA6FRcvop6gv5i6qKXgkeCoHUGkwCIJIgWkI86ia1MZDYvBwPyVi6t9A4nQZ89VDV8iEObST8OsQfgLbQrpIQLaObWg2KaYZ31QQtDEm9UeFMgf25hBoqDgwyE3Ui0mG4H+uhIpRs00AcfOvSJ6GgyNF3M388hLypAruEn2u1WhTHpzvVf5hDmS4Sd4FwQyfuWZEQLuuOx1GTPBvF1dmF/b39L9J6ZLxfcchRCYfHp6HLep1keGai7tfKA3WYRAq1s881mGaJ+bgHXC+oXNZTI9abOFq1fGSLn7wdo1MQCHO13YJtcZRFltopv6miosjo6lwxICPY0Wxh6pTiJtIzHZA+kfLPvWnyPblvHfD/JeSVdZrSZCKB3qiqy0kJjcWanAQ40jQqoC6c0Bobo2c75oV05a4zkVeDEYYfaQhpHjWDkO0DZX8xIC6QvuIMeRlBMnQ1x77xZTr2ftlqyfKs5/Gwiu56akLM2am+a6thCCPP8t13JdUTwqooxNEH4gFdSQbpfGsT0ed9G0FfNx50LcWTvBW+pmHVjug4Qfe7KoH4v0GiypWa5Nn6U+5umaMB08lJYR+LYEL3Numg30daqEMhRJeGqfqRXfP3wMteX2rBHPljHkWWo2s82aRD5mLucBIwSrZy6PEB1Amg+YE8A6fkZ/+w8++IBAFt15AL6Rh//SSy+mr776lfTQ+fPW09/7wcILurW5wQgBIgE3b9xMP/rR6ywixuFmzz/3HD8PgK50ndIP3lNdnLUpsOLQJw33R2ytCY84mZT34B+wpmCPU4KIAMYP4jIYDtPS8hKjBkiBWru/RuALYgNSIi+/tVr19n4EN24OPJ1InVxiUXEmEy5w7KCD4RNc97OTngvOo7n7fpCagJ0rJ6RAscOQNol5MuRJpmhn74J3Ix9Z3QSLjLdQaLzF9q/oPmTZQRbGUm0GO9GlLkkdwL4dXLbC74wQeNSDpAE1B2pFyqgHex/5blDAuQBwbc1iiE2IyxYPm51hOd+gVXpPbY4ndh5pEXpuLU58aeVq+1eFhMqxjR+O51vMAi72euXZa4xjUq46R5E7qEKaobxsPKaITJFEpRRNC//uh4vZQVognj63WampP7T73Rgabz6TKcjJ45ykTSYpap8TEljJrd3W1GNJYRq78kxC4N48TY9NQfmC10eW3FYmvDjJCNejyMr1EBECXEkRAnXTKoHy6bI0U2dPeEMhBAJi9ka7m+uqyrKNj0PmUnygrKy0q12z2LNpz9JoLRqiNIQfM8iAiXX9LM0VGksZGltrn4NI/I9YQxCfPxrgCnbFbiXUCz7//gDToE1DjIOOjOtZ1iBea+yzjdoWxbHLGTjy6scdYkTaakAKGazvI8Df4sfPh4BNW7uDSvk4zDaQ1fTiH/S6QWXkvG2Pu+d0q+DpFe6uvFGamWqnHXAgrisreY+gP2r8KIFtq+9/Y/Sg3q1FDQYwHGUyAOMWGnHAZ5L2iQpUNsHGFWZWPngfcUwpNvJXOQ9wmTglFcAuUTUP/rsse6SCn613YFnOMOfSle5cG49Z17utNI8JEyqMkfVuYx0dk9Amemq8RRqLHc87LMM9k08+jdcwq2GJMOrhYzwHJASnzl0doTbg1OlTLMBFVx4cQra0uJTW1tcI4AEYMcEgDl/+8qvp2S9+keCeXnHkYdFzN0zbu9tsR4rjpT++/WH68es/Smv377M7Ec4jQI3CYGeX4BRpJPR6+inETI/wwwzsREWTECoytNXcR3Gtd9jxAlqcSQCigvciIoBJJCEYDNKiEwKkEWEMIARIGeK4CdQdwiBaAXAOxzoKddlJCF2C4O33zafTfQmgPfcrS5wvNnP1QZAsssAcffb29wxEHXLkCkIREiYgeHjeCIGEb5S6AoI+H0gNQoEx1mR7Zzttbq5zvnd3cfZCSouLOI0YpKBjz4S6AhrqLsfDU4wXl50Q4CwCGyNbkaIQGUXIIDDITCUAqw0WzcGYQdIcNRRVCLOJrVs9Rv0Vt/G8hEBmKUdZeEk7vVAKMwTdqhuWTk9N4BM1Uv2cDd2Ur6cw/CQcZAVB3lY2jCLLREMJKmJi4fmWEj2Jh0gf9578gjYruqTgCu/VWLNDWIExAC6CU814VvLNubWPF1rZMoJAhpuvKtusfkvb+rm8TgCdx0IIrLdv7v5Tw+rDzeykT7USgpbC4Ol3dRlpRQPlj5Thqsd4/QGaK5/ynK5SCf58YHGWLNbRnSZNngxpjhIhoOZyTx73U2RP2jvZ0De7jhzvms99NR8PzyFQZQfHbV7VomtdQsO5Da2MpEppmDQKAdPG3svgaO7RVxTUiLVH5yMhcJPSxIqyNDUErOPYGkmutZJ29Is1Adb4tewvLbTFL93UP+1WYjoBjvPVJAj5Cdykxf0V7jUGTM0Wlk/XxPUgK9T+Xh9HcwjhzZOexNSFWayYytNOhfUcdjWkAPHjObJpEQJlVDQd6NUeVv1IWDLZIgPtsp1K0TXnsHL8eW1LuchDzdkNjVxBSY3kSyngWb5ymajVaAljWnVWuL+nKqHNS3uzjkB0xhaqoTclOvMUFZ86f3WE2gHUBrCj0OYmB4CowGB/QJIATz7OHLj2xOPsGPS5q4/wb1DCvZ6yuJDWM2AHHPz9/p276Qfffy3deP/99NRTT6XrL19PDz103tqTIs2mAxBup4Fa2kzpTV0yHm3CcBoy7idCwLaboxF/Rx0BhAIHjwGI4+wEdBtChAAtUkEI1tfWCJRXV1YZSegjNSYUBwM4D/aHJAQYEwgDDzBjapMpV3UbYvcgsyAujt7RxfPxBdEsOuD1BgJwWYCjp1pOeBAAeXtL7mPJlbb8XTwzznzY2QUh2Ejra/fS1tYGvXNLy6gP6Kc+PPyeamXRFIBlPBOKipfS4hKIgacOMU3I0obQiQikADtvn05sh5sO5ihXk8ClmHOLcFrAxXLM20BhBrGc0slG36cvRCJsmxmPEiGQAmzn1MdNCKY5RccJgT1prpFRXYCbnuJwLcZI4fz6aUwZSJE55awMgd5/fIRACjoYSoESV9Rl5ZrG8miEINqBIn4t9wj7azxaUiRLed9tBg9kbHKXIVxDqUm2Mp8GITiYUZ9GCMqVigmJ8Ku8bqk+bYAwrsOkNYnXmf6eWr8cnhDgOhPPEoj6zIemOzlcqd3kx0KoD7Zqk97dBFtwIjGinh1UTWg7RWdXN8Hn2qKMjZG0eakroDb/c0ZIw+dqFmm2i2IVG5xhLRpu50gaJsHWyeOPklvrusmjmE4I4lodlhBEyZ099tnzVV+j+cwldWz6Omtt4xKWNMVICOaTl5x9EJxh5mWSTqqvM7Hhgb/dkYPjByHmmLaMJ1Bmw4QxZoLT9npzPd2RkHWJefdECGz36VnKKjGVvMWROh7HCzpWeCJ7cNyTOA8hOHnuygi1AxcvXrSTfTe3CDTOnD1rB5Wtr9E7D4Lw9Bee5qnFZ8+eteLglFIf3nQ3xJYChFOLO2nt3v302ve/n95564/p2ucfS69cv84IA0hHhhYCrTrNNYNssUH7LkLAdps8tXifHnCMC4QA71o9cYKkYW19vRCCVasrWF9bJzhfWV1hGhEKjA17GgtE6tHenpEO2D2QBxTgdpgS5QvidQXx8CUBZnrSHVBbjon3/fbPCEg7jDMAW0UKLCXIILNFTqwYSmFeFTKO0j6fe8ACY0QI1tbvMoUIhGBhER5+uPbLNmakgDcEeeulhYXl1GfqkBEDRAeU7qSzCxz2mN+G5AIEQadGR1Dg6VLx7BRPl8kpDVm2AVGtjVd7rYBagNUQKyqwuMXqRpttIKNA6HiNdkIwbnlmeTIpww2gUDob2OasCUFYE+0YL3aT1yRvDLeOM5v4ZU+4FFoxMDF4O8+zTFPLco6axfb8WuwLeUxcvmzGJwC+I0QIIt6Y/SyTT8zNprOZMhTyPHkwmeujrKyVvpUdRCV3VNJqwZFxMDafuWt/Vx0hgEPA4Cpla8qFa2kuXqfpNTrKaW1fP5t3pK41Ze1gTzhr/Wa9PuluMUJg+lPy2bIm8xACn+M4HtUuHeyJj/fdMTMirlToQdZ6w9nzekRCUKUi2ciKU8L1oY9M8lkVXDsoKBI+ed7agfl883zYzzZ3xbzAeiIhoKqMisivOLb9or1tecbsoZ5CSqLCmJIumRVLGIPt9qJDTBeP6wg3WVRMXF9f5Lz78keMDMw7f/GJK3ln9kTIqBi7YGX1y2V4EY8K5EFLp8W7edFw20D9GrVU67P24HoLI1RVjyfNZyEE2CeZisfMKseE43q7/dmyzfeX8zKZx9SzDqbPfOfsxUdHJ1ZW2R4UXvXNLSMESCNCes3du3e5eCAEjz/xRHrllVfSCgp4BwMCO7QbRFiDpwXsDyjkeG1rYyP97Gc/S2/9/g88gwAHm+G7ZcjoMJVyqJaAhAqBrFbDCAE7DHmEAACfxIP32efJxLgoxodx319fY5794vJyWl5e4fkIIAkAZ2g7ikgCWm/ma48SzzLY3t6xFJtOh68jQoDCW7YoJVO004j5n9cY2KL7cjNlCNe1NqRWVBzKPWMRtZ7L/8boiKdw6jRUEyTXkhAoX1Qe0oYzH/Z2GRnY2FzjgWX4HKI1IFwgUNIB/JinRGHcOJgMaUOIECytLFuBccc6EaEmhAXGXaR05exj6zZETW2pSCVlQLlxUWE4YOG3WERsqr7k+I8rt/Y6g/+fvTdrsvS6ssNODjfHmjCDmIECSLZEdrNbES2iSbTDEXr1r/CDH/0D/OBHPzjCj3Y4wlM3W25JbdmW5D9g2WFJnNpNtqI5gBgIVAEF1IAacrhTpmOttfc++3z3u0NmFcDBTAZYmfd+4xn2XmuP6bik27Nw0O/91UC6y5/eqHCf94MfXm0Fq6CuVQlONyyynxD4mGnF19zOzpPSq7NEcC4gBPnMVd5ldXWqih3yZjkTrNa9udf53AlBnct5Sng+Iag8RoQgdStOJKf2IeghBAHSHe6sNqLzj1qLknv+PFUBLY4obZ9gNQ+BRNn88LJZQuCyKSTNSi+8bC0u+37eTTC36pXgOVTuIUhCI+kVD8RDAAAgAElEQVRszfJsmInke13PfJ68yVd6y8/xIE8i7wAHPmdUv5u9//JxxWiczUPQpf9MCpbtyUY2/53wWxM+7gmUAi2/roQgr3Zf8avM8moegmVXTCt1RqGFVFskeuO7swHxtEcCxHu3al2yZ3fNfY7sIVhl7OIOFGgtCNZ6n6+/Fw+GZKuqfGvdz0ptkyi9hGD1MRdWcnzUQepqdsBB9LzZjBmX3yW/pTdrax9YRUliOy7vQ/DM869z/z525QpB9fT0lID4ueefZy7BrVu3lFi8u1tefOnF8vWv/z6ThvFD7wDzCNaZ2Ir/Tqen5f7du+wZ8Iu33y4//elPGI70B1//g/LCC8+j0iUBvddeFajS5OI5lD9Qs6z5fSIECJlxYo3wI4QHYRBh/cdzkhBMxrR+4zMQCOQQYD1d3L9YLl26zCZmDL0hyZiWo+NhGYIQnJwQFJMQsKMvqI46sLKC0LpbxA0IpT4Da2sC0nIzbRBgV1Ls/QdqZSUX0P7+LkM9/APvLI5q4UOhrJFPMWGCNcKGWIJ0dFQ2kBOxXizHQCVifccqT0OKEh4BkB15COApgMdkyxqYKY8AY3DCsC7F0vmC7W7KAJ2dpjfVe+3N2STw+nIImiW92IS5cI/z3VY4P9ZbAwdWVaA9QmmBZKtxya2i5bpgLHhy9YcitVH9NSYErr4qLK3KfNEknTeHwIZLy3mGqDksqaXwZpSFbcS5hKDxawgqSg61PxEtGA+0asjQWdRmvee8HILVlalUtnH5s50WRzvddq3i79KnjJcr6GXAdNn3817CzQ22SCwvaw6jnuMhiLjfLiE458h9kaeFPvHN2bn58nHtEgJHgKmSCq89f44RTXTe5Me4qpOCJcj1YWj3ec89zy5eTAi0P1ezl9v+OwchyHfpkjhfJn2GMz8vH+MUIRcp8zfI1/brNWO2gjdj+Z6p0SPnIgT5pSy3QPlRna7FUSajR4as+B4uOSmD0+D455HneKLSAAjTPu8P6UvuN5MNVGchBK9/9Q9PDw4elK3BVrlw8UJ58smnypee+xJDiI6Pj8vHH39MCzq8By+/9HL52te/xk7EWMeIxdfvSGCdsIbuyWRabt28ydCVD95/v/z4Rz8mmUAOwcsvv1wGGyAPsPLXV8+EgIDNhJqAk3oOuIcAAF7BVwC/E3UmNkKA+P/7BwgZGhHs7u7u8V4iBOskA088+RSJDkp24j/0LTg8OCqj8YSKE2E1WwOBYjTuEhkA2JeHwG0YigySN4Aql91pVb4TxIAJxo0FWGDGLU6cI7M++XvW9aAypSpDqhWsPgMCKifI1UDY0GRURsOjMh6jGZtItLoajxgGheszxtQ9EQCZlkSM+UYS8jaSjAfbLEtKsoA8gs2BeQjsfVFxqJLZcPfVx8tCLYsAHx/Px1m84uclFbcwvKvpfISUPJ1WVe/e0pB306W7h+aSuPW7GpeoOVmmZHU8XTS8CMK6uLrJf0X9GCyWlGweycUhQyl+MqhnHfssnLXuVi/rOl8oVTA4k7R9sqSPxBfpIbDxqEqpupa5ontc1lV4y2qkWtWt1+n8hOB8Yn6WENgbLcHdLXA5GyGYXSde6tWuGjHkfe80S6JmdtYSz9uyPdVeT+OhbZbmyuTqPG+kdIx2Wh5KV6pxDwnmmSi4RZ6U8830w5/VEIJ8OV8ySz2ekkbty2KjSNfH58sIQSfJctU3izVLPZcSu5sZWvVqv7rjuuupyb05V6BMxQBa7HaHuJFjktXeuQvUeck0vfVuWSLmaxu67BFFS/Fsb6njpWc1LxZGpQUegu5S77MTupzTvvFEfI2GL3dPKp45f0VCwGF1Y7dDgRn6Jy8aDPHs13TOHzyjDMgz1O5sHoL/8B/9R6cHhwfl4OCQm/61q1fLP/ijf1AuXb5crl27Vn75y1+We/fv0Wp+9bXXGPrjYAix+ASqBOwTWqkRLnTv7mcE1O++82754Q++z6653/jGH5TXr14t21uDiNXX4Dt9qQuQAjtWrgAtwmBABhSWJFA3QQ7BCKFLakx2cjot95FUPBrxb4QHgRDcY9nRzXLh0qXy7HPPlYuXLpXjo2G5f/8eQ6Lw7kwmRkjN+noZbG7Qil4AnlGfH1183VBiFYcUGYTP4RUwQoC/EUBl3YG9JKZUck0kDliFnIXYjNXKykUEgJUWh9doPikA+gi5mpbJeEQyABLggmI6HpfhcFTGwzG9I1rsHhctJQiSs7G+UXa25CnYRpLxQL0JNvAvyIxVSFLnLDDY6tqdESohwJ20uHJW6VWUxKtxiD7fIYriLfsJgedP1JrA3T3j8YpVwc9HTO4pqYqvhU++e1YBJv3H5NHJZTjlOqS1wAAp+zxE5YLZZ55XKUnvX4nGMhmyyrssu0b9Xs9Z1VCVdHrz/rGXkF6AZD00Y86DeNzq0uuEF2H+vSrR7io6zZca8sUujceuIUOV6bcJ3WdRzktQvTBuVCmT/NDzLtMb7YpelRA4RO6/+lJLJ4lC3tv9E9m3Fpuwu6XA1a/rY51yJALNmFd1zkgxLMzu0w00bLwEim+17bZ8vlbfQ4/uyHiqZEgjoPbd1iUE816jt8rQDLzVVecsQOqoKEYlXROyqlm5i76rhgvP2RBgdfmfz3WZMv8+nE87xVd4K8se/bnsgOv16Zty0Mt27qJ1keRRM5Znu+aqUTZZArZPZXv8bLe1ZZBPyvPYd7G69vo09EJZ0+HwywlBF5P483gYTmdezkkIXAUy/DseqkZgZHNK/zt3TRj1uYCdvFVa99yQYZ3+Kn2rbe0//k/+01OA9zuffVY++eST8qVnv1T++I//uFx57Er58MMPy3vvvlc+uvExwfJXv/rV8vWvf52x9gzRAGAupUwnY1pBNzc3GN9+fHhIAvH2z3/OSkMgCX/0h39YvvKVr5ad7S1avz2Gn1vaWFpU7ukQAnwvD4EIgZJ/9dlohKpF6kMAoPzgQA3U0G9gb18hUHetD8H+xYvlhZdeKk8++XQ5Ho3LzZuflhufflIO7j/gmMF7MdjYLAPzfLCEp3Ud1h4EDZPdlvkEbHBmYULrAtmwqNBLgM8Jqqs+8eZSYZ1il0lXOIYANCBKDE7yWEJRNe3h4sI4K8kawH/CsCqcAE8Nwp9GaFqG/AoHN0QXxoQtfEfhUVucE+RcoGnbJrwFG6iw5DkQsvKzyFfat/rVQoKcvKSdJ+uclLZ6NbjbLLmiOyuSCsAklieohpU2FIJZA0PIV5C0TGVHUmDVogn4uQqt8+Gvy34UCYkJqC2+W8U1VZDXECKjiBFqla9VBWUF2B2SwVdeDr58KS1rBrVyudcE1rwrtA+Dz697QGaFTW4qNvst4yzngsFqIJh//TomGs2e+TGJvFApMid/RqSaFc16P/Br3wGrzUO/ql9lDdkei33cjaddBCKkQFo7+LwnqWVFl12xft9ZtzMDOwveuoQg/y0n6OyYNMc0VrAWzCmx2GafHqv+ABYzj8yski4s8X2xKohaPG4Lvu2EXK5+HY0vwVsQnCoP83W4PxcG9Ggde/y/lrgbqdqR4R6MGv811AImTp2SoHf0MLD+B14+kpev3tFcBEGqxqVfMgjZ81WCMOc+boAL67fWhakQhWuGnhHZiL/tmWLl9vzdnBtGTfP6puuKFHh3734EvUKUa5rG7t44Oyp3Y8gyXfm5E4JICK7g25CS7UutPc5D72sue4MVd1Ho8j6ZPy/ksGrmeTAgJBPBv/ZS3CHey/BhKiXtsIq7kSXLm10896V4C5N3zZvw9lX3LuivrFv/Z//5f3EKizlAJBqR7ezulDdef4NNvG7fvs3Prn90neAb5UO//OUv0/IMUsBa/qeFYSsAnqhyA6WOOvkoU/ruO++U/+v//Neslf9Hf/hHbE62C0s+CEUTcqFBC0jWlGNUUiwEGkKEUAqVpUqt2g5yCDAA8Ajgs8NDhNCgidqWPASllHv37xPUohLRK1evlueef7GMJyfl2kfXy/sfvM8qROidsIVwIdTrR2dfWNJRUjV6CYAACCTrv3UCfpYWpdVdngTFysNLoJwCB8N4SPoDDHDo/d3VDSdLjTMTuGdCRbisGW5Cj4IqOTGMajot09OxkoitnwNAP/sUHB9yTtFBmi7uE9r45S3gsXg/dTHe2tpg/gh6OWwOdsrGJro5V0IAkTz1mKRkHVaIjnfaM4Vju9fdbWeBS3xO2zZBCGxRuMKgfMZYmcSui7+eu6IoiMNaEJIsjlnJ+u+2QxXO0SeUTFhocptH4YaNxDlPXLW5lpaz/0Sk2r/9e/surNjLBeMyD8EqhKB7DYKLBN7qU/SHjSx9BnbqnvMuIUxryFXvHFPJ6Jg+T4IP8cJn8bigVNGHgpLD7wlidX5WAdvzIPhCj0nSDHkldSH2orXucDGpr7mHLyKNOdm/NQ/n+eoSPkv6c2uaAaVm7F0Z27+6T7sG+tadN7Dqvky3F8HckCGuj5OmkeK8gcEjrZKbdFaZ48cHkF/ZMzJ7J6mR1kQxA7PmEIIYcttjtntqYnCEYlVoUpOGK9mkDGHSmcB1JSD4W/k9CpP0ZFBrTtWRebMGIb2vk4cKqlYD9d1znUysQgge5lxhQPWhmbvPbfDPm3dx1jVnuJSnLdManw8hcElqdw/U3EX8tpZtTXcJgfbMHOv9WQfFBiOPRzzNPL7lAD5OamVfPo3P2iEEtqLDoBrhMOnEeumu32D+zGXU4CMtD1k9x4+Z5+Zb+y//q//mFA27AHxRwx8A99LlS7TwowQpwoXu3r1LEvDkU0+VZ595htV9AEg3YEEvpRw+eFCOh0cWkz4oo+Go7G5tl+vXr5f/+1//6/LZnTtsTPb1r3+tXNhTedBqGTeW7wrDhVseHIuBZyKwNSfDNRhHzz4EhdZtAHU8M3MetrdVivT0tNy5ew/JAWVnb69c/fKXy8uvvFpOTtfKtevXys/ffrvcu3tXXobNQdne3ChbCPkxZ4B3q0PNCnT/qp2KdUBNJBYpIEgmOVDYDXMMZFK2JFJtRpUC1UQJW+p3vDarHdk5sXWtOo4TAiVaV48JwrYITtZKYdjQ0VE5Pj6i90bMEd+KRHD8raIS5n0w2CQhgEdla3uXlYfwrgr1EQE64btV+BMgMlnuVS/XWXVSICsou6q85y34GpwBIOpw+Tz7v3vOLOiwufg8CIEZ3vj8p1PlMzRkwFdBFtshOe3R098reSsWi/9zEwJbt1V4uRpZpm5mZ43AyxJgTd53oaHtlZw70Tf7nqezKJ7dLaqtxKeaIdm3OUgxr5oiC7+Jnbqa9b1/jc4Sxr5RCTFw7oW+WuJzJQT9O2tZQQCFNLUEoXnkRYTAl/rMPmg9BouqlPRZvmoo4cyODyv2snKdVYFG5ElcrEvO8t/LvgtolIB8d+T7/p59EzMbdJR+liJVyVQokq/j96mWfysxTQN+DwWNKBzpHG2XlhDMjta5F/Bv5IleNXC5Jzd5WL6AN13V2/X5EYKk1zLyTrknCRX1johj7I75/AsYPbuFPWvgthTMEa+UyQJ5cvIQmP4In13kps7qzdZQs0C+dgL0XG71E4J5TKeUtf/6v/1zhgzhP/fNwGoMxcjGX5MxATYALLwHsMQDcEJbbwzkEbh961a5efOTMtgalCcff7xMRiN6Au7euVv+7b/5f8onH39Mz8Lv//7vl0sXLjbhQqqGUxMSZ60dViEHwTL0EKisJkOIpuMynYhcMOZ/ba0cHx0xoRZJxXu7+wQVd+6BEGyWbZROfeP18sqrV5k4ixCpn/38Z6ykhGtub26W7fV1eggQNc+yjxb2A0JwCqJgIN8bjzkhwByDBLBMKcAz4vDXVJmIm9AEP238znydGCSLJoE7VryF4YhM1DEoDBlCFgrGAIRAoLLCZcRwTcv4+LggWRz5FPR2rK8z70BlSc3LYpV5MPeYVxCC7R14CZBPsMVKQwKLIENWNanxAPCtjeBqCYoQ1ZCaEEBLgGsFpX1Aqapl2ppWIBhnkQ6zhEBCy++TCRuNPiEA5gPfXgu1ufTcS6CeCNNU2/0sT12PXWZ9X/b9+QhBWwZaoEPBGOf5kRHFXaRexcvHOofP1XvMs6ypDv2i51DoXNdKIm67gBCwaWGu9/jbSgiS0jbltXyNLEqyryUCez0EMwumyoAmXOh0ttO5n9olBPNVnt6N/2vCw/pX7eLrnGel65yGPKwoz7rP4tLHdaY/jR/X++zzUwBEwKMPRy6J3POePNh0pN8oeQiSdDr/IP0GnynvgMI15nuS9d3yvfXoBiI495JLfi6EwO4pvZryRGVCjyfq052PbgQewZVycrRVcJx7VeSkJTxUj/P3dYzVb4jp99wuNyadmxD8d3/2T5EKxIpBNQn21OLhVSI0as8bGHQhjZh5gNIbDCu6RmX5/LNfYl7B9tYW49h/8P3vl2sffFBeeeUVVhq6cvlyNXqHVclfUIPUOj9rlRyQAXkJBIblJVCTMpZCXV+npwIhQ4NNhAztE7CSEADsgxBcvVpevfoGLeE3b98qP3/7Z+XGxzdIcrbQg2Ad/yk3Qtjf7JZMjlUPAoUEyTugbsTKNcC9MCYKF8LzGMnypF6v42ClVfGmEa8s1ElAgvfyjUtXcONNUEwiwBOAvcZBycMGyXmdyWjI3AiEa7FmvFn3QQpOTyZK1LYqRAiN2vbkYpQi3Ubzsl0lF1t4FD0eBva1qJM3wHox0A8Br0JX6hiCjiXPX2qWQGAwE56zMLslBNmb8gi290zcsq/CeYSAqtDma979f+sJQR8XekhCoJChCpXcepuVU63pPH/mVyEEhn7CCxF3XeohyDTECEFPEufydblcqCscb7l7f/G9zuoh6Lua9V5ZeKPfTkJAjGzv3bWVL/p7+bE1ndnDfVa9T56GIAU9HoL87KZYFxpVHeecMNDWd2IbipnakIZ3IEK9TlCRyEN5Ml2ZXTjBxxcQlHxWFy4t+juPo49BFlfLzj3LsT5O3fu0hMDfxK+cqdqS6mzLBcmZjvh1IQS5nIyiCn5TCIE9p0/lbxsh+O///J+dwnrslrGI/YNl28CpBFbaJvYrcggQr46Qm9u3b5YHD+7TQ7CDZlc8/7T8+Ec/YrWhF55/vnzjG98oTz3xZLgYGfbibJExNTUujPczS7pbQJA/4GFD6CGAsBcPPwKhwfMcD4/LeDIVIUBjsjURglOGDCmHgIRgZ4+E4J133i43btwok+GwDNZK2USlIRAk9FhgbX8B/8ryjNGx+RhKdVoiMavxqCoRvA/r6/BYoJa/xE+uXJJjnJE7kCsqIV5VQ2KhEfynhkmwProTApKBsXU2lkUUp27A8jWd0ltyeP8BPTwAWyA0JAT8D0+BeyFd+JRVmNA7AQ3LEFq1s7NfNjbQiwGlVD0MyoM6HCBY5YfILxBwr3kANfpCWN+S0eRLsMoRWlvRf6FPgicLQrzliopkFWm5iocgjjF58DtCUEfWk6VdTpwtUU7XUeM99d4g4aJ5rTbKcgABIqwTumbW+jxnJQQpt9EIsN2gN2Tod4Sgf0/99hKCRTKkD3x2QWIF12mNZqKRPMbLju1+fxZCsCxcREZteeAySWkBsntptA/VPNGOgAeHhEA7WD99lgP71PZwhsd9Y93C59kslmXn+zWXkbR877Mc231mnmtN2uaHDNWn7sudWUVvneeYXzdCoBVSDX415L1/3ZznnR/tOZ8XIZgjVXs93cuNST6iZw4Z+h/+/K+ka40ABJhjyQdPVtLkKEbctjk6BZ/A2qxYdtT6/+TGjbK7s8VyljChwkvw47/92/Kzn/60PPPk0+WP/vAb5aUXXqSw8dr4Xqu9gjKrmpDGx63kaMalhmJTNkCDdwAkASAZHgJY54fjISsPDTaMEGysl8/u3ae5f7C7V15+7bXyytU3CHhvfXa7vPPeu+XmjRtlPBqWDYRBnZ6ULVYMUugLKg0hhApJuFNW+VG8JBuVMRRHZUbR4Vf9CgSeAbARh+85BO6i9iQTtyADWJ5QeJrtxWvGe/x6+lfEAN4BJAZPCe5PpiAEbqL0eUKY0gk9JcglOHjwgGFcTsRJ+pBrYJWKeE32J0CC8Q7DhnZ291iSFOSGHg+GkdXK+ExKxrt60jVubQnWtSa4EbyU7Dlf6LYdEFvlNeshiE9Mcj+M+FiFEES+xxcaMtRVhfOExuK3Xz1kaJ5qnQV7eX5aQmCULVssHdjz8rpH905Y00jJl9BJnRtzOUU7z0RTlUWdfgGzhKBrmesPGdKDLcsh6CEE59I4y4X67zwE3RyC1UOGfEr6V/SSkKEuyp8zv6sC0YXL49wVhupV3WDWfecZsrLEiOL8V2F/rU5RDx5LlHWzj2JhBeeIFWpScft0q2+QCKfsiL54l7ZtiyoHOR+xg/LfWU41xF9O6s/hXPOQWJRcVM6KKhizsvr/ryFDlSwmv68bRJemPa++ph75kY80ZEjekW74a6ySL5wQfOevLHjDhm2OMPQKMLkcGNU34vc31llq9MMPPyCQvrC7S2swLNV/8zc/Kn/7tz+mZ+DNf/jN8uorrzBptnoGKulwL0WTl28hM+w7gBwCEAILE8K/YyQZlxMmBOPew9GwjCaTMljfpIcAuQOoMgRLPQjBC6+8Wl557WrZ2b9Qbt25U955991y+9ZNdPQqawjVQbdilCDdRNlQhdqAEEA5C7wLgbo6B0gGKUC3X5AA5hRY8y8PsyH5McnE9+aiV5k/b1nNjwnUzUZK0N/GQVONgQzhXCNi8BAYhjKjKdOf1Zb7BKRgpNChgwfMuaA3yO7P5ktTjScuwvcYbLOEK/4DOUBoFcuQGiGgo5thU2SRNRWUizonFbsFl2WB9GydWNkZK0yS3rOEQOvTR8S/n60ttKqaToK5t0JHTw5BJFWD0Bp4nSNtVg4ZimZAyyjN/O+XAf5l31eF5DQrA2it9BnS1Pc4KWRIpLPOhUirwHafpRJrH16sMBC4bTF5CZ1IqMFb+pHWVe4KHzfnEJgZso3aTjkEnRdxQuBVhuxesvjlmve67uddZeg3K2RoQd6GgcdGBMzNK6pkaXEOQV2n88rpzUgDOqJtTc+Ep87asxdZp7vENsuzGdnWIcH+vebXq/IYIU2qOK9OX8kZ+PtINePUcy+B+Xm1RfyG2pwqj13XNueMogGuZ/2uZ4Feg2xfY1hqSwiWybN+wdnfI+SRQ7oVL7iqLulcLk0Ue9BGKGQ/Tf2tIwTzpj6wJdZWlhXSO21w4/nWz4oT+3CHPXJCEObg5rkEMeZVqVo8Pq7Jz+4h+M5fWZkfhXHUcI92M8SiNYXuCVkIcQF4hiX62ocfsETb448/TmA9Hg7LX//wh+Vvf/zj8uQTT5Q3v/nNcvW1162Lrrklw01pce7wHiT27t4B/CsPgXIHWHLzZFrGY1jKT1gudLC5ziRalCLdWFsnIVjbHJQHh4dlcnJSBjt75fmXXykvv/562d2/UO58dq+889775c6tm2UdMfgA2+NJ2TxFczKAW5VWheeBS/jklNchoPea2SAM6wMmZTshoMeAYUM4T7VmuYZM+FdS4DkEEr+OcqJ8HqsxqeKQqzD/G58xfwAeAhKHah4hLDfUhRlF6NCDu/cYToXzFZZ0UqYnaHImLw/zEkh+0Kxst2yiadk2iMFeGbA3gTwhYknuJXFCoOZlJARUHhofzxIAYYsFysfMZbrM8uT5Kea0rhVFWuCH0K0WUPrGCK01D6KH0YsHNHxAf1R40QK9PiLjhHaeZFmVEFjGuV3GniNVXKgUqH3CfN9lgH/Z92cmBPOARYcQ9I5NF9XYQVbANtZMQMIga7ZOGuuk8QALy7M8PpJlhRb1wzkP2atWR3kl+HeQFq3YEwOPnvMi0i5LaLfGf6ZRyzVOBb3zj/11yyGYB08dHk7bTFSajV0uSbFpX9hnuWBUs6lXIQR+jOZpaX3tvN8B0jqs9KzwI1v05ixpTus8EK85l8xyHUeCeY54O45Ep1pRH5RdJWRIz+UgpBJgynR7ZPfQuVbCx4+SEPSNZ+xV2yz5mL7v+qRll7CllZhkf1YN3o00l9B1BeRrWwYvWSPsqfK6tzLheb67tOw8c75cvvQfYep36ekPlVTc0Q+xt2KiUnWqmomSCMEqsnHpK8w9oGOXPOeFUrGYRcJjaVKx459+72ftdH02CXVuQvA/fud/OZ0HGBoSYGYBd254TDwszuhQDEJw/fo1dvp9+sknmVAMr8Hf/ft/X376dz8pjz12hR2Q0a0YMe2yjYsnhmi3BROcKLwDqQ8BPAJIqGWTsmkZgxhMp2Vna0vEBB6C4ZCgd3dnr6wPNsvB8bG8Brv75bkXX2Eewf6lS+Wzu/fLL959v9y5fUtWdVR8mUzKZllnxaHp6YQCXcnTp2UyBYj2+tWyEuv9RQYQg48wIf3uzb1QdrTqxRDeHgrU1GUxUhDeWlmpvaEZhRwr0yhsSP0glEPgABTC2sGVhwidjCcMG0KOB8KISAjgVzlF12dZU9X9GN2aN8omQoUGW2WwtVN2d0EIdljFSX0WRAgYYmbJ1FIblliNF1yX8qi1ozXDVUl1oVNNWgz80LP+A/B1trCum8HH7B6P8em7bo+EaCy/HUtmkNRQ6vPvl79R+ddqqcMcNPcJsuTKRU3o6k8/5FwG+Jd935SQbd7JRzYJaBuLcHKa+bCCAyc18+RsRy27DrU0da1x3S/CFPiZX09krTuNOYzI94fOmIVk9PJFInDNCBYhqDDBYW5cx0LtXKnOrmd/xgzHFgnyvCf6xwtW17Opgu51Vk0q7lPC9T3khHHJ7Oomr0f8Hv67FHJi15jrIajzOrvOF4UM5VGxfdXTeEu5aBWCuafbYV93JXVBY3cmG6D9EBNDE1BatNpGdsEAlqthlfAy2OE+O83ZeQzsi+7ja7/5PNb10AfQeW5Cl5pe3blbFGS1t7Bd1vOcZzn/URwbb24D1Mz5mW/gV2vXa6H+9EoAACAASURBVKsXznzRzgmrP+FZCUHeD7qpvc+iW87bFyEKst5zz0D2EPTJoocdo7roY316wYbVh68OgcsaPmp64Z5rRbj4zCv4wR5dMSu7u3p11VFwGXBmD8H/9Bf//JSlP+3ZHDwIvJiL3+N+rcoOl4UlGuM0AEw0wvroo+vs9vv4Y4+Vu3fusDHWtffeL+/+4h02OkMfgi+/8UYZjY7V7AVJt6eVFFDGEAtZMqF1KNaY58ZkKkEKLwFChlB9CPkKW4PNMhwel9FoyGffZaOtzXI4HJZDNCvbvSBC8Nrr5cKlS+XOvfv0EKABG0D0BlqOn5yUraIGZZOTCa2Nm3zO0zJmUrPKfnr4EPIqNo0AMAEXpUmRbIycAoQQsZa/y0oLNeqEA3nYkMbVdWkKg/BOwPSeiCB4lSF2KTZAr/GT+5ZJmuu1Cgq8BAidOj46NI8C5hwKvDYsYzlXS5ZG6VH8t7O9V7a3d+ktYF4ERtYSrr26kicFAbyIJHRBTEP7dI0EvLjImwpGczSWr9GeXZHd4VVZtQd6WFb+lMemDZ0hThw3E1JkTeLmdFatl2wlo+8phZ70KQq/YwVRngC+SBAsA/zLvp8FzbN3WxgylK2Ta05OQR6zYHdY0YVc+pv/i688V6fBHFJHMVfdmdLfdT7naaWWXPSPawXRLrLz1dSoagGYjwW4KEZDVwwMyD+y90uD8UURgv5xqG+vRFOFFnYtnFVLzh/zeet32dpcHDLUXlVKsBuN23fnWgZ1VQU7o6q9+tt5L9AIoUSacjjCMpO+LfhajUsXXUoIbJryrQTkfUFmed0jC/wmou1xv1O4b7lm5VkPl0KINSdnet8ZiGwfVJj0KAb37NfAY4QnOrZwd9135VgfdewC2/6983BJxWcbrbMQAtJ7E9v17QKgLB7YrihIw6Py0vKq6LAwYaZ1cXZZstJMpzXGSov2BGe5Wx/Y7uaxNNvb8F//PXxg3EPQd1R3HS1/03MTgj/7i3/e1BDyWN/MXSIaxROLIoJQYArHognWxx9fp4dgf2+3XL92rcAyfffWnfLB+++zUdjXvvb3y+995csE7F7PHyE1OUqqSwiYtJwJwUQ19AFeAc5ZecgIARKLh6OjMqSHQCFDg+1BOR6NyuFwVLZ298szL7xED8HFy4+Vu/cflF+8+165des2CcrWxnoB5N1aQy+CzTKejumJQPgRvBLsyYCQJUuKBpHCeZubA1nQSQhUeQhVhpiMS+Lj/4nx0MNhpUXpJbEZ4NhTZqw3vQvccBOWU88lQEI1S496yI8WCrcX1xVAvyxRqAaFxnPwFIwYOjQtG+jETM4nkjNFojaYztp62RgM6OXY3tolIdjBWA7QsEyAnxWYohGbC3hVIXIiWYOG0oKmgOl2GbQucDPrPNV8T8pxrqzpYMTOnwoz7/EG5I9cwTUbWigzPqJ/hV2j54uRHDIU4fPMD1GX5VCJJGX+kzW1XNEie4vFVd/3fkoktS2QIf58fYdEGGHHS9JGeOSRcEKAVejz3qcsfUylJAPM8ZeasxARFD40S/29fu6yuelCkvbtnbBVSFx/82bG82330bmpA3t6RjiXLO2B2ucjBE6+9I6z8Kt9ju4+qd/OIwSOFGbU3nJN1TniLGt7bUEfAn+i33xCkMb28yIENgfdHcKVwnsuJgRcVbY0WkJg3nBzyeRdr1vqjpIp3f2WaGbTAPDMS+qhT+AIRGTQci/e4hvOjnJzfAqtbSIcV32LYHWzo90vz5eLJM2U+abPSwgWPP9CQhCNdc8C0VcdrPbdA3ed4XQ/FMPC0G7TR02UWFfG1cCPnjtlQpfl9sPJ1nMTgj//x/+rQoZo1TUHhf3tSjoIQVgf9BLuesegHB0dlhs3rqu50Gkp777zDpN8p8ejcv3DD9nV+Gt//++Xr3/tawzpWQMYtRAUVtG3DbiMEDSditk4TYnGWwxxGZTR+LgcHx8TxAPEbm9vleF4XI6Ho7Kxu1ueef6F8vLVN0QIHhyUX7z3frn56S0C++2N9bK9vlG2NzbLYEPhRwDcuBYqDCE3AZ2RgZkZYjOZUIptbW2VjU38Jw8Bcwg2tmplHgJo8xRQmFoYkOF/j/9UKEpr5XKOoJAYLRJQJCQD49kKk4xlsa5WZ7MSgQw4Az49LaPjYTk8PCiHhw/KcHhEMsCqqZbUhn4OIATw2jCJeGOjbG/vlK3BTtnbgZdgu6wj2doSqXEmQox4If7gHY3p8iMPBcqbW8fOegjaWsTSH76sz27Rm72jxZvPJQS+GWcFUQb3ek+fv2WgU2A3CxG+ETxtnqBKQtATsWklMM5LCBpxshREL5eIq3oIKBU4LKspqDo2ZmnkaYvGdZmiWIUQzLtGFch5L+kZ6/usp/yc5SO35IiFiZ7nySHokq/FhKBOlYG11mxsD6/1WUOG+t7Jyd/ZRuR3hOBs4zVzdBS6qLvGpWZz7LKEYt91njNjxqRaE3v2ObVUHOQj8hSEIOfdNOXlF78oHNomF53Enk2CPOQ4ptMfFSEQSMyyxn9PnzkhOO/L/sYSgmqGiAgDE7Oz+vbRza2pb/7zsIRAXu1l+kjYdv5RmRD07DF74LMGjp6fEPzP/xuRpjtas7WaLxwJogmoBjA1JXF6WobHR+XGJx+XEeL1j4/LT3/yk7I9GJTtjUH59MYNqtO/9/d+r3zjD/5AFnyW80T329VChvBc7FTsHgI0JZsgZGhMD8HW5qAMBoMyngwZNoT49d09EILtMhxPyvHxqGzs7JSnXwAheL1cuPI4CcF77/2SHgKgGHQpRu7ALhKC19Z4HYTkwNsAhYj4e5Q01euflslYJT9RnhMeAiYVW4di9ShA6JAavskjYh4CB+Cp/Kqgo/UgyOtC5Ww8e5LeBQJI61TMrsNkDd7l1QS01YfOCwnjB0/BkZEChG7RYh3xvZhPxfLRobe+Tu8HkorhbdnZ3WV3alUqspwBEAKGEenvgB8h6ASyFMvmZKD1EITdaCZsqN9DsKp4qCInDeESD8G8rdsCF5AmJXvP+6lCLRECI72eNE4eBS9AX3ffqD5yPg9Bfq5loGtuFEhY80RGsx9gqYcgB/UvmTBfo2GVX5BY2X2X7hyLrC0Gp0vHI5zZfbQSwMVXbHf+l3sGZq74yAmBadVQQQ/jIfCJ+x0h6C5hzyNaVRZ9bsc9EkIgGcX9HYRgNYLngJdSnoTAe4is/sbiFUoM9xDWXlKz+iUf6ki+ediHHqWHwHZ/EycoAxF/zkMKPkdCkFdAfTT79DzParNSO9JnOukha65WlwPth5pkrDT0gFro559/B7x+9hAsepYgBF1bTTPpiwZ0tb2Yn+GhCIETfVYVi/AVW6NedcMUvIc7kEXDGgjLNBuUDcutWzfLg3t3WdXm5z/9GS3r+9s75c7NWwTyX/nKV8o3vvH7DBkC0CQhYAhNhRp9OQQeMkRCAAAMS3Y3h2CwXTY3N1hmE0AXkgkegp3dnTIcTcrR0bBs7u2WZ158sbz46uvl4mOPl3sPDsu7771fbt28xb24s7kZ/+FvxNuDbMC7gR8kQw9Rz58gGvnHCNc5JRFBIzTmDLCRl/II1K0YzcrWrEqPSIGPMc5l+JC5ARRqo/EI3si1YBREMS+qOsSyoycsJereAZEKWfz93+ym5b2Qd3F8XI6ODvjfeDwkmUBPA+ULo1KQgD3vis7NIHYMG0IXYzSdkxfEqw4xb4LeHm9KU6sM5XK1tXJQJQRVGHZKlj7sbu85vy9kSMO7ROjPlEc8CyGoDyLPgEdMagxQto+J3cnaxvJ9rqItqXzRcCwDuMu+X2Woz+ohYFdv139LbpDzKWY8R51z83Pw8q5LQ3/8qgiBk9dUhaRvDXY+y7kvs4efx0PQvUofIXC0s8rME639zkPQsw4fxb5adQbmHvfQhCBDvbMTglzyDTkE7tHudTTNeQnJiV8zQuDPukw3LJ3ADGz99/oZR3+VylLz8OLnTAhmX+/hCYHCzLumkd8cQjAPbM9bCk4IVHmx6wAPpLdgJX2BhOA79BAY/IhgYisPF/FtLXklJnWLQoDjUbl37265+9lntJy//867ZTIclZ3BVrn16afl+Oi4vP7662xOBlDvZToJgHO33jlJxdlD4FWGclIxQCuSe6fTMT0U+EFS8c7ODkOGDkEIdnbpIXjp6utl//Lj5f7hYXnv/Q/KzZu3ygaSkLe2y+7mZtlCuMzpCcNrUOoUVYZgFUd4EsiM5w6ALOB3vAvuz34FlkyMakMEzBZes7GJMKINhRt552JLmmY0OhOHa9iMDDUGbkx/V9oED4EIwckJSAnK/dVFI0Kgk5R/oL/dqn0yAbFBaNUBK0FNxkOWcMUp7LSMnImCxmUCAmxYtg0ysEOPywAVlDbAjxFW5GFS3u3a4B2rHVlX51hgVaqpl0HaDPQOmO18ldjZpYK4R5TNzSFYbI2YFzK0Kkj38z2+Wa5xB7MWrxuWOSs9zLVgSbSRENApi8DQsxkJ0zxWnyWzmzMQeQJ2Zv7bj63gx9ZVo+cSoY+Qob7R8TWqec86Tp6qNiG0Twz+6ghBfZ/5OQS9JqB2PtJfYYjpXUjWGHK1kN+5S7EqXp+w5c/YBwI+r5ChMHbMeYPfxqTiLhQ6hyirp8wQAs/H6ci0JZ6o8P+d0UOQKyPRuwyd1l1ii4yfLgfgITB5B481C2M81MCc/+RG7jxSQtAvq5eXHV0wGL8jBOeYaA+Nb8v1rnqh8xICv367rqt/PHSiYYO6g39VhCCNSOCVpZ4sPSzCa46OlbQKWPfRBx+We599xt8/vfFJeXD/frn62tXyD//4j1WZwMJovCJNpFZ2CEFfUnH0IbAqQyi/SVCOykCTMZNm8bO3u8cGW+hNcDQcl81thQy9dPWNsn9FhODd935Zbt+6UzbXN8ruYLvsDEAI1lld6ODBfZIbAHkQAjVCG1sjLxyicA58j/ur+o48A4i/VxUl/LNRBiiLOtik9R+lSyUalJzKv8xK4tZqWg6ti3G4L52EeTlWlh1VyFAkHFvDswjrZx6BACgIAfMF0KF4OmJlKJSLRf7HaAzPR2FS+Ob6ZmFeB4Q7mpahP8EWvATbZXtrh+9Cr8maQqL4rhgjEoBafFB/yysi3NqSAOVau4nXS5ouBueLNm03AbV7LNd0b8jQ6oRAYLmv2UznbjNehRpy5wJFZ7jFpSYXgyDP1krJtbD9TFtHi+IYe55jUYhQvEWc12NN7taZjvsrdG1+KFVbtjJbS9wz4GMTIrATfzkbMqS5azDI5xIyVOdXifhd5V6hd/Xv6Jx5f/sl+oGPE4JFqet1BXXvU9dYV5n8GhECM3qEfOjZ3L/1hCAr2vy7L69lqNj69tTVOIcQKFd/4Y9UkK+XlrzPnugXqw/N/AE24UxHKz2x/eljRJZDoH446muQJU/fHupS3FX+XmVv5sdb6j1ePKQr0fmVCMHcKPRkVFv6LH0W6v6T5ofSuL5a4WZ9hwgIPLSH4Pwooe4U5YKe/UqZECxbHxytbg5BIpnU9FaJMhuI/BztgfmEoEc7h87Rc9bEZ9cRi+qwrf35X/7vHtntjuGIZRd40obn/4e21iJEmIke6EThNUjePTpk+c/Pbt4un92+UyajUfnwgw8YlvP6a1fLt771LZYCBbj2MoxNRruFnSgu3kJjLKwD53inYgBpWLXZrAzNxDY2SAhgLUcDLoUM7TBsaDw+YVLx+tZ2eeaFF8orr3+ZHoJ7B4fl/Q8+LHdu3ymbaxtlF6VLkVC8uc4Y/UwIECOPZ+L90QMBybxWMQZkATkRsKSjsRfj6dG7gKVKT0gmEH+P5GO8AxKUXdrV0lfyDui9k1yOmGjtLpXJkkeBhASJxRFS5I3M6k50y6uam9l8onLNCfIJhiQFIHEgBfgWhMA7M+Mq7LuA/gQY360tkgK8hwgQvCD4V++OUKm6VqyCETxAjI2xkKAoOarlGbrCy5XyA/dv6D1mQKKthwgXoR4zlJZCVfqUWIDQJUBzkbibl1zZbE6fk3ShBqQ12isr16xMayJ5VdR2ldQEbJloXlXoYU31muX6SAXlqj13NOvSnq1W3yTIODg63kOiLBqxhsfZbz6OPqVxm6bSk9464HICU1ac10LBVCzBf3rzdJoBrJBhttJQWo+8XwfZ1ErBtg/0va/mOuV1pXi4hL+J7t6K+UUqi9/NQTm6tjKCFuu91ZQic13SDSn/YmC7SqtfVVVvWcVKHsmbFZWubaTIczYeVZUhPtriKmHL9hRlMfO76tilJTjDufN3mmIZafgoVmlMIZUVUPf93W2o5tuQj5LWgX5tn29+8za7b7NIMiL3UFCLWE3rvs6yZkwrYsl6mvO1P3OVk6vMwudzTDhll73LI7h99oz2D013b3VvGrtw6dOE/lt6ZAeGxrTas6x+y+ZOGlf1UXKmWKVklEBZ+HR8gnMA+e5FI5jyDNdqX9tCn7sGMmK2dDc7qdHyETaFXSlDKkfco4f9b6vI6DJCoqOCl5iWnhLo8ax2Y/+b+yuz9PSsa3/2lwgZUjADBzkTCliyKThTcjFxl5Jsq8X5hImqAOOoILQ92GS40OjouBweHJSf/N3flQ9++UG5+tpr5T9460/L3v4eE3TtdgS56t4rQRkT3iEEuD6q/LAhFzvtIrF4zERZAFkkFk9PpwyHmU5PyvbWdtnb22c5zaPjcVkbDMozzz9fXnvjq+UCCMHhUbl2/WOSFSQO7wwGDBdCLgKs6Af35SGAFRyAH89HQI9yp0huNqWFEpzwd7IhGXsPIMl2g/kHqEwEsIx3xvOASNROxVatyEkXmCLLWfqM2GQwkVibwNUYuxObBd/oGp+Z4UMOoS3ROEpPRjITQBveY8xqQ/fv3yuHh4fMy1CjNeU90HtjYU24P70cIAX0dgzK+gb+21TSNEKI1vS7+hPUSkLsK8GF1QkhinKTNu9csdb4jPeOxrGhY8icbQErCa5W7OG4zSMEqcZ7AE7XoU7EbNwd6PQK59gjrZB28FKVcg27y6lTEhPLAJhdu6ugQ8bYG+TvewQ0rRe28efLvARoOgfF+XMJgYCVQtN8rSYSY8S3qhZT+clTxIR2I8AKb7MRclRAAakmZUGW7V0NxsyAMhkYfB+5ScPz8i1x396p31pi5NKEdksprLGcAzCPn8TeNesogBzlaew3f+D6cjVvAuvXj7WdbxWmfDAWrRZ+l4CgwKYtFIrUPkLQoscA3yuAhPCNWKW1ej8LT+xco7HwW9MqTa3WC8eM84tyvD7pnb+74zjnObPCi0N88NL+wK9enGHpK889QPX2V9nNffANWy0qj1ulsXVjwNK4MnKwIl1MaV3xeZLxPSrDZdkC76x8tdXzSEKwbMHEhCa5MGMl6KId7Tg+9UI3bcfglaynDlTdSNA7Zr62W64i+dEnVe3DDJqaY3tP6vP+nX+V+JnzRQEMZyYvevSCy05fBT1i/kwP5+O8ykluSGnlz8MSAhmMXKbX51jtzVye5LzTVd6l/xiXN8uvEE+X9ZOfxoau9fmbnNiuPLQ1LM8CajKKEFTFp1+9glcYBeAycyNJR51EhdCkv/mYhp8oa3iOZK5C0/VgQUadNPzZX/4LpfTy5KppCUwZQy7LHqzA1SLrL2+hE6dTgko2yZqelF2Up0Qozdp6OTx4UL7/3e+Vt3/+dnnt1VfLn771Vrl0+XIZTcaQYlIKZonm8waAmfUQMInWEotP2DUYoS+qnMM+AoMBvRYgBOgfAO8ACMEEhOBoxITfp597vlz98u+Vi489We4fHJVrH31cbrMPwQZDhdDtGN4GAB1Yznlts4ATjMIyb/0P2NnXBhdlVJFrQO8ApngDhACeiSFl5P6FPXb9VSKxZgr/BBmicNQCjbAhDoiPsQCmF6msicXKH6gelbx9beOZG7bRjSQTIFPDcnD4oBwdHFh/AixukQKEBblXBPdAWVVUVNraGigp3Cor4V2RPF3gISCREPDX66wLzGlU9H22Ccc+yhq7LUEaytHUjpa2K8tWXEV8vo2ngx1dw5awrbnMkkPgssqSDpTwFJMIpWznNtZRHqf8Bz2NSw03qHoFqKSyrettvyjydzJLSmiVpPPtZrPCevaKzXv2ufDN2pl1eSS299xHM2WVhwI0mwfAk+R5iPpgxIh4joCDlypuTDBK6Pk7ccwj/8UVUVonBsh84MOgAXnivrRkiTKRqNA1m2BXMJ434XaJFmXrXT1UqLVO5fAup+Y+QnqTuFcokAw65inCPAqLFVYX87ZwzWVAu1LqFQXIF7mRe1aUhSmmHhrsd9Ie2ZIB2wuukBrl1YPaGxt73/f9YzIzmj2ncklH1+XFYzvvW65GlyPSrGe2WjohqHX/5wDbGX9DZ5y5f6t11WGOV4/zoxWGswh4hZTrCJpqwvCz87D6Due/0ZSy1UMCI+bx6cTl5yNrfk6SlT1+hyprdVz+e/4zrnbs+VZEz1kOshZesNuTR2OYf6oH7eGeTPps9WuEJE7edA9NzrMz/4pWOKNrjRKo1Kp2oJqs/vNDqDTLNFJ2moWu/lb5SN8pq5ydDF22zu1pAmj7VZYPcQ3xFiHo7MpkgCNm4dbxxaS1kVeI9p0Xq6nv4sfoLY0MzMTvufnYritCUDdKo1w9xirGzR68EgxOEBJb7979jHkEqN9/6cLFMhmies1pObr/oPzwhz8kIXj1lVfKW2+9Va5cuWLVguSCxgQzrt5khoPibshQEAJW91GFI5CC8WTEYUWM/vQEJUaPSDZYZWhnt0xP0DhtXE7X1stTX3qOhODKk0+Xg6Nh+fC6EwIRCpAYNOwCmHlw/x4rCwHkM4zGR/ik0PrP5mJmSSceZrMuB7Nr9EwwfKmckhDs7+2TA+FzEqx1JFSflKlZcqm6HcDgXyEifWa61z0EayBrbHA2lVfBLXZ2nqy7tuF4TRPbLox5HAgWSqkeMbn46PCQ+Ra4GMKvSIxQXWk84n1wPVRTgpdgZxulVtVrgZWUQISs5Kr2i8aCoVO2gTTB1Usgz5MteFvVAPQOo2g1tOXvAt/BizwFsiQ6E8b1ZQWT271RNFHFwtyNDkbtIBnnfAGa+a5BVq1AsKlJO9MsvW7uduWXkoVbpWUAd66Cxve5xfsqQsv3cUpIXnCaQLAbAgQG6jNWt2cVfEn1ChGpK6k1w5PrxsLWglCZFdhkiC07vbXLFSNqspSZqvCxN6NEAHfsMYJ5U5OW+J5BABPi6dlsBVvsCYSedKW2vbgbR3w04hzqMI99Nc+UcaC4d5SR6Che954oa7Jaaqz3i8MZVwv10TxvpFUAMaU+WUnIV0Vh96GAXVS69tESAhkzOj4VV2pG8Jqxj3FffX2vemQLq6qniNPBPK7lqnvevbjSOZcuV1crFtPCEZ/x1pK/6vtVAAI90oJ27S8jg7bV4IFoq7uc9U6Lj+dodOSuzrDdhOp1ZrxykKLVZ3KL+9/32AzkebQP+wVcbVnORn4E361uMMu4rfqhzr9eOZpnPL3PQ1BLZJ/xYtkwEv2WOpNgUy5A2n99/9TJ+Pmm0Ud7dUIQotb0U33G3GvJ9NccsjKj25IncDaEpxoheV4O05shjLbvOvd1j3smBKES7RqSE6ki4J/9k39Rd2Sj7x2E2mu4gg9NXhvV4NoPHtwrR0dHDBe6culSuX/3XhkeDcvxwUH58Y9+VN57553yCgjBt98ql69cJhCWrpKyogIPNuSuxTaHIBMCL7vJMKWxPAQAsdOTsQjB6Skt8rBogxAgZAgW7Cef+VJ57StfLU88/aVyOJyUD699VG7evMmk4q3NTXUe3oCAnTCMBlWFoI5hLdek6V8CeSTcAmiSCIgQOKAFwYE3AM+GZ93b2yl7exfoJEI4E6ztIAQMfyIZkvXccFYw4RAUNLjKLUtQbN4VPGe40UzJMRacY5lDRuTW5fR5FjNKjSL0ajphHwm8r3JB0HthrWxvYTzwvGjINlICNUKzBlvMz9jcUqlVdi/2ngvwAjC52kqRWmdmAkG8I+ECPCmw8Bt0iNAWaRORqhoa1CxiFxomMpwQ4BiWd/UTjWn42NClZ2RJcxTUwgCM3SU8Al2rfmtF7f7VolusbYFOd/m2gktAQuKjC1uqml9OCHqsS2eUkPDmMOQtiIGp8EhU77mgC2yxULk+Q+No3NwVSeBlwkdkFmMj4oXlwPExsqtYdxgYdF3OE+9Vra/ufSIZNtCv5m26CPdmKWXi/TuMLRpsk4xhNRQny/X9VODAvW22Dp2sJ0+Ii0AnC8I7qpLlHgZXILF23QLW/aI5IHeAdaVopDjHqfo1jFy4AG/JQBLmLG3rf3dWohkcvDfG4uWT7tAth4vKMEFwjCwmq18QfZvbrmI6O7xY8KTJIhkhc3a41uajIQTnfWY/jx4CI9EzGb/NxRffiUFhBrJ8VHhtilGd66GU/Y2UApKfUXq0h6u8YtZYWZYBdLSEIH8bzxhGEJeN5x3lh3qVR3JyPyGYHevuiLkxzR/iV0kI8uhHeJ9FHCxxXMUYdpy0jT8n28bDw9sJUe1bnQ+3Kiyc9FQRDSv9NN5AMypy4qoRzS+1iNA4vpFBQsFCXlgnJHR+f0bnVKXR6z0xEt7nNfFdxCukQct5K7ivy/+1P/sn/9IOs2WZSl264myEVbx1rZ2Oj1DPHoASoPrC/j4tzuiM+9mt2+XHP/qb8u4v3qGH4E/f+tNy8dJFhSMZoGAZ0UhoVAJTDYGxNFrzIjBkyJqT4Q0BvOEhwAsjrh3Vc5Agi824uydCMJmCEIwKUqCffPrZ8tpXfq88/ezz5Xg0Lb/88Hq5dUs5BGikhuvQQXA6ZdlRAGEMHsJiHKCwcg4ak00sMdrCY9SwS6ACHgT8IIcAsflIxkX4kpKNi7oar63RU6J4Vg+t6Shsn0XzpHgVhtNpJWTcqEas5DWoVnPhYidYJloIlpQfQms6PAVjVB0CKUAp0iO+39YmErUHoFC1MAAAIABJREFUrGQ0mYz4rCAESChGB2OEDKnfwnpZRzM3JBhjBM1j4PkFgr+CwKo05D0HugvdPVCdii3U4KbIs+3ANoJjfQei0oG19To/t1UeLjgPzTJ055ZND+/wE+oTmmKN+2druuYsjqXXorUWtGLHPR/9IE1X0xwtsuiFcLCtq00+6x3QXjLh5XsrQDvILhLCK+OflZEivRQctsYlaLTuphN09EaPC3juQFDVrbwqfCemZg8ECUFYmcVMOIjWa7s4knxAKF+1a+I7sAiPPVcPj5rsqs+x81gy1zWtv5tfGmF7sBJ0X7SKQL2rLaw6zm699PkxYc3r6mUqUbTVkDWXcdJZFVRBm/s1qm/M2FIiBDraLPGmbTEKOWhNh/iKRDdzrbXZV9acPApC4Bap8DInK194DaDgkrPNx+LhFPxKKj326KMjBFowGuUMW+a/Tf6mJvnO8VbYxtD2zTKjoyPorUgegpqO11ha55fy9I2y+jj2HdkSgrzKbX2fmRA83PP8as5O722ybHYkTFe43O4ahdIJFSy6Fj3fW/GS3WXZ92DN5ZM5K2EyPe6KO7aqnqoPbFzyjqHxzJ7HpVZeld0V+vAeApfZKxICSxTu4gHXq/5yAt6tjT0PqfRmvacHUzdj0R3eHGVgWCgAURhG+++rO62xapf/GBSIfCKpRztShMBnrc5zjv/UNbM2y1OmhYpQHcTbA1wgh4BdfKfTcvOTT8oPv/s9EgLkEHz7W98qFy9cNJUmQSdrv2u8WULA8YGin6IRlwiBexiQM4CwFzwRgCo6FSPBGX/v7V8oW1s7IgRHwzJdWy+PPfVMef3LXy3PPv9SORpPWGUIScUIFULIEPODOXhIRD60HAJ1Gma3YRoDkfyrzsURL0/DuICuYtyghE/LGBWJplM199rZ4zVgKQchAMiCdZ65F5yVDQFnG14qUZSgpNVT4+QuVewpjgGbw9VGZTzfypo6kFEsqVntjISJEMgSy8ZkzMUYsqkcQodIhEph1SWWKeX7AGqd8h3gHUAegRKLN8oGcgqQQwGgB28KE5P19wnDO0CWLMdAg9hGziUXlrCLrEl8X649AdZk6Dfjel3pWuha2IZ/ml0QRHuOLBOctvOZ6Kft63QmNlR2t/VIrfio+532pios5JydXhmPkxcRguyq1AW61gONm128R+65JcoJQYR5ebhXJIfL44Nke+0DkGOtndPTSRmPj8vwSB3K2dMClbimePZYyDYfptQsqXgdzNvAezynAUbxGo0/70kC4e9sEIyKRS8oUq1zFDKEPeg8KNEqniKyoF9rkpWDVq+2xL+ZB5E8TxF7bj4mPgr+LyfMW6y0j7lvP5eztqpcrGbSV4Gdn+zvlRaJfaXtm10HRqi4Pt0NnMKc5qwz95X1ft18WBeRQj86OQQGjGvoU91oQQg8tsXJlhHY2LPLH+KhjuDIPGIPgfaZ54WtAJT4EPDyppFKHi6tSa1lC4xL1obO9enhgYdglhC4h8DF0Odd2z86soYBRm8R3YytT8EMtnARhX1GueKy96Gm+ld0ctYZdVWHCo6nqkVcuKsMDcdYeQ5e8xbdtdURMAveWPfoHOAGtXmbz/PlXN5QfpnM7dEnfbd3a3noZcNWi/Z72Jz7Ml6MHH/RhKBZswnw91ns561v6acKvlVIAXizicHXMOa5SoTAx1jeaZsEGHw9hDqrCdNNgWp6DDGexxRYsXoI0lN02IQr2lk7iFs2pBwQz8+QEpT/nCrs5ObHN8p3/82/K7/4+c/Kqy+/yrKjly5eDEu6AKwALQ3I2cJJy3eNZPOyoxG/z/AC9QbAS6OcKboUw1MBwYIQnUGEDI3KpKyXx558qrz25d8rz73wUhlNT8v7v/yw3Pz0Jodxe2tAO5+gKuL/j0gIMFgATaq9L4CCCRsiT4JCzOLlPf7dk15OETI0prUSibjbO7seNcbwJiQi4/kZNsT3BlmwGfWKG4lNU3E7IKHcNOIRhEDhR+6iq4TArykLqm7hJUplzcVzAMyhhwNIAXIfpqiQZHGnG5uK26YV2DwcKLHK/9AUDmSKQFElSHGTDStJqrhSvZ8TqMysHfBn66WqylhSqYcaBb7NG6iycSo+gEazNjR7ypVORyh28XILZrLUq+je8Fb0NCCZm1P5ok9IriZLHcgl0DVzMVuLBnL0db16yAtnUs1xdrStbSe8nB8H4HT2yDuA6lnq9WFzzbA5JKUfkRCgvDCqVk0nI63nsSWZhtlYBKfqQ+0ZVgsjwa9hRuh94WBXwrWGkmXbi7yMqjjG3g2+TzcH5XQd5DoDf7OguAeCe0dyVxUiqnJVbHi25AR7MI+N5J2DcREHfzMjA7TGJ4Xtl7BSxbx+Dulw8BfKZrmy1y2rfPRO4LliT61mNA+o1uC5OjnzgMciQqAQxfyTFWO8jYVy9e2BFaB033Y602efByHoPkBXasxuW1tf5kWsScWp2oiBasEv3zf9I8SdNddDUKWCiiqcd5SXzxh0GINa815I2CbWQN0sVRyEbMo5BEQ0Z5rfX/3B3XHqgCl+LRnhRowsa6jjjQyEtzpeyteB32O5jMjj0ZICI7CuF/3APNxRAUz3oaRJRphm8uKPqlFdPvn79c1k1apmvEnzHUG1yXvgMuV8hMCeIOYgy/3FK+eREwInYyQES1at5VLO9TtY0ZaqCdKedz0WESaad2Lc7BkwhdSGDHF2Zhc0LBC+JLQw3GBRCYEn+W0gln9jkwABpUBv37xJQvCzn/6kvPTCi+Xbf/KtcunSJa+DJAuChbvwNZISdaLgIJmNwcbyEHi5QzULm1jC66CMxsNycPCAlv79fRCCrQgZmpyulStPPFFeBSF48dUyPS3l/V9eK5/cuMGX2t62pGKbn+EQDbvGBLmwjqLbsFtRcfxoNOZo+Abm2HgMtIle5BAgrInlOnd29b6npwRXsJAKEFlzMssj0HWqmOCvVjfbF6YMtNaLwMqNCkgJBGmyfbenOY2kPwCaKQkG1ZAnGA+PC997OGKS+Ml4yrEcDGAdFnGA9VdLBVbj7TLYGpQNeAxYcrWWLJX3QCSKZ5A8WbMyTXaVKd6l2C2+Hv5ilTEErvSfhqaGEUXlJX7cDTtKmrJn34Wb0mUFtVmfoNCzkm0HYxcLoOCy+dIt2gyDumP8jRc/U329brJhVZB8DlrMk6clPTtHyTe8hY1Jwdh7pJwgEDlvvscQMHp2ZGtHgj09Qpsqqbu9vatwsXWs/6Ny8OBOmQyPRRo2ldCNsrwMyQmw7VY/CxmyefB4ffcQamytc7mZ8FlAlM4s5RaokZ+FnTCnxvMOLCYTpHQAsq1QNilePBO8i+gf4h2+q5cmu3CZl2BWqEbHmSeNM2BKsVrJs3Q0a1+PB0j72KV/Dj+qQtUtannNzIfyfr0aYNQxLcVI9wErWZmk6PMYiN26Fs76IBGCaM6n96W8sURvH7eGEMRrt2rtbJBmieJc4WsnBGqgl01cS07OyGXGZ9ieuwASNgdWaeZ6VEUcnDgzZDcon37r+3EyEFAshQwpZ0B3qgm7KwzUzCG2xj33xuRcPgylTynnZx4zE53+d9Cz6VEbvdVDHs7z9F/cOXn25+1cH0uf086KsTGItRozn6+XddQyRFnfXnrKMj2yN931VoQZtiEo1VCZ16Hpo+bxYxWmMDqbWBdz9ZDAklw2dh3vUcCV64Y2A9CxH9zFe6aJdX2t56lljpdfJHCXjV44Zmfwso3vnCnRGk+4Z0VCsIgYy9ha92dURbTu37EfU54R814z/rLnWvvzyCGYPyjxbj4K9YNUlFuZ0CAECDNBCAF+R7fi7/3bf8deBF969tny1re/Xa5cvpLc/27pthADGysqW8sz0O0U98syo5ZDUKsMOSHYFCE4VLfk/f19eghQku3B4bBMTku5/Pjj9BA8/9Jr5WRtvbz/wbVy4+OPea+d7S015rJQBzTtQlgQBhshP7TqS/NxfliRh4SgDVXBc3rsH0jDGJ2UBwM2J8NCBKgBuQAIIyGw5GQm2XrYkV65il16HaQ4OESJ8dFqDytrqiYSMWG2F3UpubZltFWFIvQj2DT2AKKFsCEQASRTI9EYxGDtBM+/wbHBJUA8JqhudArL8YDhQ+xRgLAhAkqFVSFfAmBTbmP7LIFTPZOFYbklmVIgCTsjBrF4bewVYtWuWZxarb0V5vj68QH10rbdFZ+2qTPeRjmlgCJLpk3zEyrXRrpbW9rmMovxNMWz6pcP44nNLsCzuc1BmHldQuYa4OffWCse5ubx436eHWfrmYTAEsMjdKioC7evVYa9be2Und0dEoXh8WH57PYnZTo+Zrjd1gBE4pSlh9Vt2Rewdy9WvL+D3mzt0UJvR4fC3/MFjFM4YPemiS5b/VittfWyBk/GlpoEYj/CkMC9SIOCvHIizjUngY+QvHvcb/4KclmYV0igR/kLVfJL1/oxeUozkJZK8z2cyWMLlQXkHA/5XfRp/Ym/FwKnrMTTuVZ4oHvNmRuY7MjucXpI8gJm6EobCx/jYfLUjRjzNc0X843Lv1XuVoFAK2/qiPZo/vxRlx2km4Yl3foQeFikLzrPtQhiNedaWrOVQjr8155yya/uQQ/z04Qp2IUMEupWkdxc7xNGCH+OnHiex8KeLYPgEML2GtrrPggP9y4PMw6rnWsAzU1YWZf7ezTWdguJjYu7Yct3Z97DCxbVnIebFxaY5y9nnfJuFnqcHsl+7Yy9YzZbBTqoO09JBi4qWNEvfAJPhYw81/T7Sf4sXW28YGZn8gJmpGZ97TnP1syaD3zuR5L266z20EX7L+1G0q45yNZQj26IAizVFqVZ+84//Vfzh5axljYF3Ys6KbHmQ14xBEAc4ODowQFdIffv3S3f/+53y0/+7iflmaeeYpWhxx9/zKzqiBOXJVEu/wqsvdKIWxGZQGyEAPkKtFJPkbw7KeMpYvlVZUgegvsEhheYQ4AqQ2vl4BjA/KRcuvIYCcELL79aTjcG5ZcfXisfXf+IIAYNtzY31sumJQ2jaRerBFnC8gBdiK0qC4Sjmqsp1IlhQ9bNWPkNSDjcIAABgUGM/db2tt7V4vCdEBAm0XLvybbKJWh+3BtgNiMZqXUeCAHyNQDwI9zB3EK+jFwtYMnASg/vAKoHAVhtWmw2QjdQYQj5A6OJEQLGhY8KnkhhJQKUDN9i3gcsw4MyGGyxgzFIgecQeIiQzD5KIsW5DtpllzSPQVjdHdBKfWnbJfcWv1ZolZOuWjnDQ7cMctmmk23MCrZGWdMFss2OacWFQ2tbow0a6pMFLtCTrTdNasSU5rCSrCBTOImu0K4I6RQRSOauhMXfn1rniGD6+qxhLE2+AOYU+R8gBcwDcQ+Tyu3iP4TjoboUvEE7O9usQHV8fFDu3v60lJMxS9Sqd5/lfZj1laIq5QUo/EHoRW5fSxA2AwAJs61tiByub399O8dJbdSKMnLoBWzY7gUEZXeP4WsgBCDvJANBCKyWNYmGShj73qEXwvZbkGyzSIWFjd/brDQZ1CAE6g0iwyxAvRZikBcHR82Upp2arLpZ7CpEqQ36iDwREmUbqLSmRDwWlR21tdtr6ZqvIGfjZBW+lUlN9LIwS5802lzH9wJt/Oi+CsCZ8x9WvnyFTxrpWpp35UvYgRmS5AZiXAX2ZU39Wox+WMo6QTC3qmruq2zSNjkXkgqs2F0m3iHet2gU9+oZEJfsbqFuDnGruCJTO8K5BcACt7/uP5LD7oXz5yXa4TLyDJFuvoTnNFU5Xo1hNspnnEKtWpU69xBMhf/42tCqUDhy1TRqfqpjPJQpLBk9E9B9rC4l8It7dbj5M9h75ucw4WcgBPbwCg91Q1DV8fXh5vcjqQ78Onjss5OdanM8H3NHJHlOFK1gRqno+WPiREAq9k0bJpuenh4C2+USliYy8kLwGJQQgm6O0AJlBRI+jCya25uDcnj/AX8/uHe/fP973y0//buflKdBCL717fL4448LNJoS89CXCMchQfCGXCY+THEjX4BufyvXqUZlYw4EiMhojO7ICBlal4dg4IRgRAB78fLl8uobXy0vvvI6Sv2UD659VK5fu07QAELgpUcxCiQEo2Mm/CIMinHyJAQqLwjg7GANz05r+JpKieIHfysR+qSsm0cAn5+g3hGt51Zq1IG9hccoAbeGvrg0Vmk5r/1uDTq8uhDGw0uYGoz2yjDdnQTSppwPNIebsneEg3yFe0w5pnj34dERk0VPkKdhQNGvi9wIJYPLUwCwCAIG8AggFt6UWvwuSrN6AzcCVoa9GEgU0g3LtvuRNR56gFAHsa98PSYnmHsc6i6Rd8MN0cmRnhVUFb6qu5K2rv1twGtGabWj3MSPm1fDdUFVjFn8yovi4teBi+CTbsa96Tkg7jmJRnDZS+VhTT6WJgw81wV/eiUojD95KJLB1VjPc2I8r4C5A/CQgRBsrpftnS2G101Gw/Lg3h0U0iWJ5sysY/XqPyoiC7Xxd6hhNqb4zPPlCsoM8WZ99wR9GSacSPh+wLWQK4RvGDxkXIPgaBMeub2ysblFQg7vANa270esW9xLRgbl3kjm+L/yUELWeFdwvosVP/Ayj33AmNW7rHNrF0LGKvFcYE8mbEifAU0KcQsbCWYgGtQiInd/29U7GYxeznWRRs3W/1U0bw1tqmv25HTSnJrd7IFDfy0IgYewLYeV2m9h/crTdz5CYAtiHiFoJYJJgyVhM1iSNbrcpEv0m5E0lSSAqj8jmgyJ5EuuA00SmHEPwdz1YzrN5Vg9rn0m76pa7+S5b25Fr7tqlbX6xR9j6Ms8Jo2nwx3gtu8rwXK05hJf4ZeuB+pKPef8ubE1h+DQi5t+bJ1V1SYZ6DqpxiF35U//TM4DsZSzK0+KJ89WcjV/O/RdddkePysp6Oj5Xqv9nLfzZWEeUxfjqxCC+XsqmQsjx9J1q9mkXKhwiWk8onNx58I1ZChtVh3jTMcTSRJz5PcOVAACdAYq6+CGO/AQHBwy9OZB8hA898yzrDKEPgSn3syKl5cSzoRAQMKtMPo9JxVDScM7EFV6TpG4u0UPweHhA1YNQplPNM+Ch+BoOCmTk5Ny4dLF8ooTgvVB+eD6R+Wja9cJFra3txjuhHNxQ8RIo5wq3pRWUnxnVlS8b9dD4OExLDlKozhGANBIoNkF4RSKE5Zy8zgoKdJmRq4Wm4KaNOoEqQKQGjsdXaVPJgTz7trtU/Ie9uKEAJ6FbYZ6WMUjlGTinEwZNgQyAFKAhGNVVTohkVFlGvVUQAgGwjTgoUF/ggGaliHfAgmpTDC2rswWV428AkJ+Dw2ysI2wHqbQKQ2GCAJkqCo9eW58Z+MlD5NWcIiyWPZctUlGSNmLzGqDeulYbR2BWreYe/JwUHHtFLten0vdLhoVc2jdbjZhSIlGSGpoakiKeFKiJ07iuW/xzEYIGhNeqkRghCJ7BqJyFq7BylCaK5YWRbcIduhWuBy8A6iMtQlCsA1ygBCyUsbDI+YQYB0Rqp4i5+SkbKbcGvXZyC5oA2SW5FjtUhgLrP+UChuW+JoQzyR4k0HaqW7tFymAJ3BtMGBRgbX1AdftcDQuJ1OFHU4sllIhiCDGKoigUCLkJ9VQJYYW4V1YqlR7S7Ju1nPq1hkv6esrsKnG43Mf6yBWmd7E7p04ZC1jl8JCPE40YFoTbpX3hTw2s8Slo9jO7CFwHRAvNOMhyPcMHPprRQiylOhoxvparg5ndu2ZPQSpqouPh3a05wpliZXg8JkIgT1uEE4DARYedl5CUF++ArM8MPKkmaW5s5ZkUZUwVSnfPJSOUF3nOYjJEc4ux8NKmUXhnIn7VX4cClx14uzP0BMUMK0sl/GsBXeyHhspMDm3aMXmsKD6BDbcEapbY0QcY1XlqLMyIaBOTheTwdjASprKZbDbr8s9YyRjVVLQxTGyI/d553ygfZ2sAvZbar76qhHo1spe5e37roz5tUaqSS/0sqUumHFO7HOQ144/kTupbf+FUXURIWhChsKCWBv3RDUNAxScWHf1m23OcR0GB3kDaPI1Pj4mIfjs9u3yg+99jx6C5597rnzrzT8pFy9dshhza+TFih9WXs92jVug5AW3+uKwXNMjAOArLwEs2W6RB3BB2VH3EOzt79NCiPzG0fikjKbTsn/xIj0EL7z6OiuRfHjtRvn4o4/KdIxeASAEGw0hQElTWiIBgtm9d9MAKUKYHHwLlOi7NXVdxm8Gmt1Vp1dBZ2KVMgTgAptSeELewrJIBUGyigTawJYYY2EA9K4gfIqWTHQtbjsod5ehusFifpFgqdwD9BuA1Z8hRxgsCz1AqNBoOCQhQI+CMbwlZWrkCFWF1q35GsK2pkw83d1Fd2jEmINAIS59A+WGBHQMfNeEFtuwvrgbsCCQ61KSYU5m2XYvgSzSVprVyttJeHj4RAuinVxIOflGljW9bmydX61qmtv4OxtHLJkyqyvtW38hs5AnZu7PULl6lrb2rSfuJUJQOzibwjR3jYdT8Xr+7vYIWS87ofA1xRhCEFbzUjFB2bpOYw/L4wXiB6IHzw+a0Cm5HvtkZ3tQdre3yu72RhkND7nfGTLiierRUMXkBUMPzYTvITpRMjf1FeB3DrhN4FroEN5HjefkEdA0CvAq3GeNeUIo9bsxQBK/+n54/oC8AXoKerecEFCOSKY4AXCvJWUdTbCSNy6XaiOoVq3JoqweH6EEZwCdkD3nxEBUhQJaQcALKitsasc6Ms/S3K5CM0tj3POLIwTzPASx3aQ8zmAdXF09r3okdze356LqXXY1M0jx+Tsgt20CtBq0yUd5WI/upHLOCkqs41MBx+LrZw+BD64Fn9o6M6lknYtXHat8nMK/FLrZx09cfnK1zRg92vSgdRh30kX8jU0zJbm/ZFxn08jO82qf6zlItG7m3dafR4Y4EagMJ7MHhZNUWEsE0T5vcKRMrEwmmBriP11jWT7PBZUssHMJgdSLsIN0aDsBy2Cx3tluQE7UwunQyL7X7IIGeZJWzQnPAR7mzOOipzobGahaPd9qlhC0NMTnIoV0JnM65zdvqJ7NpbHWSfEMnbk1Ka95SfuPe0ofytjnhsQ5JGbtO//s/4il4a5RAUZ/iOreCZIS5ai0QDkAartIMA0iADCJj+7cvFl+8N3vl5//9Kfl+eefL29+881y8SIsdx6rrDyCGRad44XNIqeKQuPoQwCrJEuQIoYejbSMEBywDwE8BBcY5gMPwXg8peVw79Kl8srrXykvvHq1TNc2yrXrH7PK0HQ0KVuIk0YyIkOCEHcMD4HyBBRLLQ8By4Pmykim+t1qLg8BrOMKnfH95hVSKAyt4g6+o30oMd46D3Vzkpk7KEikgJ4Dlh31kCEjKdZB2ZeuzycAFRYFGkiR7JxMGDIE4EdPDZ7dCBjGFZ4TdC/Gf8PRMUtNqpsz+ihsqNcCkjatSRsSp9GEjeMYhMDCfKKuva/wXJqxAxai5IDUBJVlWFGcSOTkTFuvAYpdeNbtKeuY/o6wi4THDWJauNashUoATuAgu/ncTqCxTmbABdBH7xOSuCPMjJB4smEHkGRPmu5orvR4dynu3DlWsrwlmqrtbzkc7DatcDiVGtW/vu5RNlfVhjbK7u5O2dvZLhf2dstjV/ax27luAggT0afaT8ZjpUi8Q7mH6YDEqnywwnbwr/KFqlctESubL3nVkEdk8f9Mcge0WmMPAlQZQl+PCfKMLKF4OkEIELqiW+UhIwDueSQh4HWqxyEa/jlRpvFCBNItnzVCR5+JujohaC1ZjdU8pt/6HcQqUO12t4JpmfSAAfvY1206PWv1Go4XkqhPd67e9RrrSAaMDE5mcwh+fT0EKxCCRAZ8tCpAT5ZcG9MlRvxesOKSyMuO1rTfkER29T7yUoEODUrpDliP0aQuTZF3Ew89buf0/Z3EYhylzxwxxl+xDFIZAZeE8VQqPW0V+awfAa+WsCvBUURn1acKEOlPEjhuVkb3DvSv5EM9pOt21xsB6hIWraG1rT5wXBxlKVMoYAtOTR654crq2lPbueHBIxQSkJRYSQvEWEpQUpM5+RARQmtK281n6nCVvmHXXEpHihBU6eWnO2itEoZZYVKX5h2ohDyv3llwPn/qF5GB/uvIkDBDyZpb4BB/fn2h+2Ry73Kd0+SEYNHY9Xhi8hP6ONXRrOG4Ydq0SaQBsJZymRmeRAjs0cPC6tk90ubOPIg9nEJ4Iqh/sF4KetVi6mB5xlDc+uQTegje/tnPy/PPPV/efPOb5SL7EFisssX/ZrdUyB23iNvCDUKA8oGw1tHKBzCCCjtTxrCjo+7B4aERgn02zwJLH42mZXxyWvYvXS4vv/Zleghgl7l+40b59ManZTIaM+QFOQTwcKD6DvIRkIyIx1BZRSROGjC1xmCetIlnJiHYWCc4xjlItgUhwUB4kiIXgwFTB7kEQB5X5xMXS8l/8U6odeUo1MpKjZrHBIBGSZcVFPrG5yICEbG+AwqPmDKRGlVjWNOdAEuCiYmW0wm9BCP2ZBiyLwPugeswpATN1U4K8yQwJ+hJsLuzU3a2tmlZhlX5lN3epP4U8qNk1xqU42svEaBo1MItZoSgKhWLUG8Uj+SgNiBHyYRH/TRrlKry3AWpixkByW10zTLmF3aKkWbCL5z+XbDDvamI3yOeOD1TyBITmMlC2RKCyvpDYnoStktQuz4FVSePgPvQwrpIAqypnPfdYPjQurwE+AxeuN3d7bK3s1X297bL008+Vra3NgiC1WcsA8UEK2gpEyHwfBERT4W+CXinJnu8kjwUeOaIOyX5lUfRPVr+L3OL7AmOhuNycHBUjoZDS5RHsrxC89S0TOSAJMBChZwQOMmOPCZtICkD827Q39FUy7B1Z/kDbhcUcXD1beTAmzAy9ikrphrag2Z+ftucyFxhoJaay82WFLjlTfdVyFCW/ZIPFQx0eibMqInZD/xcs21IXnSSir94QtDCpOypy28r4ZHsAAAgAElEQVTgie/zXjOee46HgIQoPB11bAnskgdE2y+Ps6lxB8HhJTKLq+357hzPQhA7wi7n1mZ/HweBfUD6vEnFzVjaYvIlFWshQjn1JDNEo5FHZuV1omCWTEtHbKbGyXcYYz43QtB94jkrZJYt9RwoLWGlLDr6IR0Or0327CaS7Xom1oNbd33ThX5zQmANFLvz4Ei2uz1CrFlEg4fyhPfM13aWLrpX1UE9F/XXE2i0taC3oIQ23S5Ts3meaMix54hQnHSuGRMl8+qec9+9toKexf+n7We4KTX788XZ2FhS/H1duxVL5D3Z1ex5BNyLncOJ2nOroWcVQhArMi/NjoCYJQTV1uhriEO9Sg7Bd/7ZvzLtYcrDyl7Kx2S3cgFglmlnHW6XQCKhW1yRXAj4hoo10L4gBH/9gx+Ut3/+8/Lcs18q3/zmN8vly1cqMAwPUseVbJOOAfaKQ7BCIkFwDALgicXhITgpm1sb9B6gMRmU8N7uHpNcT07Xy3CI807L/pUr5eXX3igvvHKVlsLrNz4uNz+5VcYgBPAQbGyWgYHW8QQ1+Ye8l1tHlTisFc+8B3fooREXewugOZqSnJG/AEKAcAyPUWZoQzBrWWe74QnRadhCYly8KgG3brIgBKkxGS2r4RZH0mV1d9Pta4RAQExhRnjdTRACa5LmG8XDkEAKkEOA7tMMIRqNCMYA1hBTTpBlXgK89/Zgi6QASdobg02wKY4HwWUCpObHDBzrnhGuXWfiBLHwslgt68jp9bgaGw9f8FHuMwwRgZpcQbfgQH9lGa9x1iSLu7Vxr/0KO7SUXX4+IXAxk++Tn8LuHMLNnzsrBoGPSmC42UPhemlRUrCwwqhCVL065yLKw1pDMiMFIAkgigwlomcAHh9UGkKDve2yuzMo+ztb5ZmnHi97u9tlY00Jvip1aveoD6wxZqlKJdznMczgWYjeZIHlMvgCiSt7lQcH5JaH5Bb74Xhabt/5rNy8dbscHQ+ZG4D9DS+hJ8JD9409dMnJNA0NFn5nXksvPUrpyDJGKqlKshzkp74NrWe5m3FE+VnsraM3A0LsRJ5GRODqtPKEhPZ6QzGSa7X+WkGosIATja7yTgQ05Tjl/WGLLJ7QQabRlerC5pw4HbP9lEIEYoQ+t5ChrDHzCpvdh7UsQRuyIOtfNQFyJkDwkkyRk7ID9MJj245cHruQyebN41xGuICHvGljyJJvENzkmmRUu1bqo3aA2xzR04nw6D7swr+zfAxAZs9ZLcq+71OjvjQtIbKCyMI4Vsfcvddd0pJwpem2OkCzsnj11/KhrUOcr1YHcQb/pw9a63nnabwgQHim87O1e0/XcQCs2Wc4pL+qV5KzQVQsv41dJKQALOGE7nPYevL5ws1SiLKq/lhDOcqu1iMlnSHPp1uh6bMPo948XedQNUH12P/qwSQDs5SXRJ1X3fHKaO4tT/suVD8WT/d9rZ5gsjBzyOx9YcTUPnIt7FS37kHf4/hG8sANKJ2hrdaQZtHV0e96sLRTnODyKbohQ53lW43vi9e1E0/KlSg+4mvIch/Tssj5BPnK9BAEjggxlJMm6yLtTjtCMLhUnDh43XKGDI3L6WRabn76SfmbH/51eeftt1ll6M033yxPPPFEAGEp/2xlMWhkSkxOAk2KEwJ1KpaHAFbu8BAMNsvkxAjBSSm7e/usm46lfHw8KaPpSdm/Ag/BG+WFl68W1MS4/tENEgKEFWwN1hk+M2AFJFURgocAHXsBjOCBYIWh2LuWBGglvQCaEAo1GiNpeJ1kACQB54I8kMiEvsHIKYdAIKNaR73/gqpCGNBDsygjKgQMZl31c4MguaKJogUnAn1VdZsR15YQyM4a8h+8FGltKuVjznCkiRK4EWaE/xC6xY1iMfzM50CFIpKnDZKB3R00LdtSoyilqSq0zGPBLXlbuNaTrmu9/IqTlEjs4sUXMOchFE74RivotU64fZDABa3v6bq32/trb7SCxxVWhNb17lU9T1dhhfJZE9DQEa1QC4uwKwhn9qmGd41ptuZkDsQd8BPEVNLEO4SHwF3zIqSsCGXVhfC7ewr0u66v/BkkFyNxfNtyCLbLM09dKRcv7NA74IRAQ5bfqc6cALMJ5DjEgKorQCM6Esg+hvNUf/s5wDpIwCef3iy3bt9mMjGMBMPhqExACKYIGdL+QTiReyfg3WKFLQtZilAhUwhafG7d8R4p1u2b8481at4Os0Z50zR/A08uro133BqSLfhtArBkjcHvUHIZrJgM5lQrVydUXJjAXA35ONuSTsCmKkE7n8PquQ7Vxe8WPYlkC4uKZebPrllzxWcw8aHzB+zpDTiZZSCsXr6YKgjR67nV0eV2CmyJd6wJghmY+TjaTmrIgQfS+vpszVl1TUpBa24qYfexNe87eWYwR5MburLLKU4sp8HCA81SyjFpPFWunPzJagxxgMsAQ67bHRxVoFQJiEm7JDB9jGIVZrhgstDn3MFkwrt1/lw+2cRqBg1EBbudzVkI2fcQOQQJLwZvi+vGi80gniTp68wb3E66KBnhcn6aW+ot3FD3k27WUrT7JWMUPzeGOKsvRKhkDEpGKwsZ8v1LsJ0MRl41jY3vvL8R58DlmapFOmhUzp++VzEDyzGzAhwNoEwejtZb7Iaeui4R1aEVbb2KGPpme9FICnOsfFgsd0x7L0cY2H6z/YxvlX+l9WSIUoHHrkObaAKTv9pMcV7e2z6+HbN18rzWtSLDZsfKyKtWQhXhoB7eZxskcs1zrmIvvmg/dAnPx/d7532VQscqLpnVqWt/ETkENnwudHhhyw9IYII3tvhR79gqwQ/gCUszwgfWyng4NELwafnRX/91+cXP3y5PPflk+eY33yxPP/1UDyGoFVGqO7q6VzDy8DrAQ0DlbYQAE4/kWIBWxDnj9wcHB5yo3d39srOzW9bWNsvR0YiEYPfipfLS1dfLCy+/ViYnpXx4/eNy6+btcjKZsrESyioONrSMkD/AEJnpRIQA1n5LAnbLmyqoqI47kmoVt6zQhXVWZVEeAd4JzbxgoZSgd8e11bX18AmAFDZ2QjS0+AKt+hGq5ATKrZVWKtHyKRTDnMKFzMKlUBh5W1TpwRQnvmfStJQnxxNVWkxAKTQLYAljrFhxbGSCJyaRal4Auph0ydAPhU/tbG/TmiwitVk21kWOFDZi4t8fxQiBC1dtXG0sdspmUjEEm7vlc8DprDANWBQeBVeUSR+ZwHBCikt7SVXpX1e+ltBswsVrHGW43+qQatlpt63mhdW4wnPjQKYe6YrRvW5hoegIBs6RVRkiydIHEmjWL0KH+BX9eP/eKgqhBK6VAWYVLZYgVT4B115U2EL5USSO7zCheGdrszzx+KVy+eIe940IbHYnK/k3RLIBFx2XtXkW2vYObkkK62wSuCmOM5SkMTr88+Dw0AjBHRH6k5MyPB6V8WiiksXINbBEfhECrWHKFSsU4L1EZIxwo0Q1TpAsg8hb8zKRQyMErtSwztdywQADfU0cqq3nAO9tXG8FqLbeG/CXpH+QVlN/BiBzWNY8veKgTZaluob44vD8WOUngoFo1kZpEmIk8KIRKOzT7NHQ7NlYrqDgZtWd9qMDbH9zlxf13wzisMaUmK3kbfsuCJvJwK5NNeZH+qcl3x49VqFBiFOzHfiruqUO+4ehpqY7nSj54GHMGappa8CvzP4iZhSyWQ3PpS5W95Yb1ioa8HFwQmDA0cCUrmdjEwiigrUK5qo/JWSqW6ZN7EpOeZnMFqXX0AmbUd5C+53vG4frs1qFyCbBQHQAeHuIKvvOvJh86OqJDpwCsFd51F7dgZ57lhKgaq7hZ8nTV0OE7XMDrhy2oAO6gElvM4QYnDX9Hw01vWQpdCmvb5TV9q7CZNI+SF6Yxjhhnn1a/4F5KBMnqhQH3OGygN5fy0mLcGQZ+JhvFqzVp9bknO8rD390kx6ff716WI3VSNSakTW8wLbfTE7X/K2wlFay7TIvwYEszZx41SVY5zNC+0zvVA+CZETg+8bD2S/PuqQh9q4JBi+AoWdbo4iKRo9pwc3C9flrnU/ZgpA42LV/vIMH/6R584PDQ5DZZ8RQciHYhOPdE+CAImR1FnMxkZWVE1rYETYkQjApn37yafl/f/CD8ou3f1GefvLJ8uabf1KeeeZpuYdCCdbqBV5NRbHxNpQ6WBWGoLhJBmRRB8hmEq8RAoCtQ5TJnJ6Une1dhg2h0tCDB8dlOJmWnQsXy0uvXWUfgtHJSfnlh9fL3Tt3gRDK5iaamyFeWpsDwBiAAnkJsHqzvj4IQeqUpIZqqtACKyoIgZIWNeoImUEyMitBWBhUzBuZu7nKLI66Vgyyaj+4jEUKafjtD6sqxG7Dxog95pkLgDLaLHxuPOCmXldWex1cA3I4xxI6rbEat6clWgIwUVgggdtBFJrCjTE+Y1ZpWYs4cD3T9vYOCZkSUjeZU8GkbLeQWF5BvJdtGCdMqiyE/1lle1j8k/KmLcHDYNJGzhuSFpBwxTZ+klnzfVLo6mDrAtwsdfa3j29m81JytuWCplPt2ae2vQ0wZ8th3eZViSc3VMpraNOXQ6Dw1lV5uLfFlboal9WkLAohegYM9FtYEI7zHJnwDjBPRAn1IPsguHt7IATwFqyXxy5fLI9fuchGZZXkeKhVKxrdPhKExzyLHvka481le5IqY9QQGHuLgCSh/Gz+T8p6QVGBT25+Wm7dBiFAYvwJPQSoNoT9CtlAeWV9NBj+QyLsuUlKfGaCvVubYr9UwE4yzJwdm3kH6yHJ3eJWgadChFJQhE25LFoCZFUuJvnng5Pc31meV+KgNVe3uO7dr6RwN1U5o8Ghs255d6xXNlHytaear25pc/nj34cxxzWxa6rwbp1FzVVgpbGxKjy9FYI8hK6zhzxcI1CAh0ZYhdsEnITTKgHwkFDaRJPBIoBLPN5s+KL38sAhrNbFIhoKpYW+coIkC617qnzuqteHhMywD8fY5IdAmOa5GnSsOqADL5M+1Upa11gFKUluhT/OoUMlCD58uZiCprZaPaP7aZM3kefQ1rYTLiop5RLqTm6J1jjoJ3tEqqSsJC0B3/r10t9qVT/tDreGOzledIFecmJGPgf54qBmwV+3sGc3hJie076STvY9L3JpXl+nB/Qu0VpVxwlRB3hyl/3WiJSjaIYcW032Ku79cYOaxhZknyHDKBMOYxWrNsKbOqSRVLMreRjA3zy8IgOWvh6yLxMbH9dY7RZW6DmBIurQ4T77iuyxcCJ/WxZxUdl5bxqpsGusJ70vciCDxqUJcoLF60cIlj71fRyGClvunnOly8grEj+dkEf3RMj4YQQjnDU6zw0GDJdN5WbN5ecPsnTN1j3bOiD0VwrTS/vfL+qj05W+3d0z4yHIGzDeL6yy/nb+aHL5MJadA1cUcrOGUoTHqO1Xbnz0Ufnh979f3nvnXXoIvvUn3ypPP/N003jMQxl8/3OyzOUjxaYF6ZZoWvmsyg9+BxjF7G5vIYH4hIAA4QECpDtsTnZwOCzDyUnZ3r9Qnn/51fISCMH0tHz40UckBLgfyMAWCYGsnexsauExEOggBLJS+VZTUiLHiYAXhABtmvjqXOibW8orIACxBqYR9garlVlKZSWS5d2rBoFFYDOCvUvBCF7yf5ZU6eAailkbxjwEAW5rDJwrNQdVbtH00o1rBVZ/S5x0hk4ABVAFQTHBrgwXNROOR8NyPDxkSBFjzvHuRhoAIlFxSI2ttspgsGMJrHo4dXe2JRoWedtElhglzwB6EMCikKxLDp8cCHc8dHmhyymjTyqgdLhsStXxerhfq6UrNrrpqeoh6G5R334pUYxJphJyzeZzt3CzQ5MSDMt+UoLp/bP08Hl1JZnBi4cNiQS4cjVCwPwBCVSQA1QIkycKPTI8gR6fwdOlUCL8u7e3y6RiEOcrF/fL449fJkHgtezB4rWofwRHMygVCbS5dotXeql5IRh5uMJOZyU6dY/1cnB0WD79VIQAIUMg9sMhQoc8hwBeRXgGQNJlWACwZyljeMISOceDh+Xf9r3H3+JPJsJZmF4buqGngflHPVYM4njMoO9lc9vLsNKGC7nSqoYXM3ab1yKGy1BaayEypacXSNbxrjncLO/xcdcK6urGYpbDI2Jrn889Oyt6dlvPFVe67l1R+dX9lAlBGBRm9oMD2aoGw4vhYNN0mQiM5YHYYzo05tntVqwbvVnP+jjfNfagQxzkllnSPqeCxBOhozbXVlKaVsPwRDUmDRp2oH9UFMBImnsrjRhwdgxMuWSrT+dPOa/Uat+4ZWnVzm+e7wr17NFiodcpJuCOEDJfN+Z9snytSgja+CPfcu1Um0Q9D7e0x2pAvcss91ykyQ+Q2d02ach8eesZEzB174Bz1ewF1+uHXtfl3LJgQJfPY15aVPSjfDUZbmFAMeVWsMNLSQfB95w9s+SvI/TYCBjWFAqpIPIBuYAoMIJmk0fHD4jf8LuqOo45QjQsnZ4wHNz7RuF89oRiFAEAjrz/RC4MR7Z8NpP3EPX0OCJMKBXwiEalZnyC/oE3msYo3gNYS9fESlPYZ5MKEbk3MvA4jkhbmby9GpcUml33hMvvAPAelp0sVXk9+pUbvZ4MkNUQ4wZvGQKs6nwUVpEKadzG/fIxDGhhO7Incw+oyy1bXFVBNLgnuRJajyNG9i/+SmVHtYxr/wGX8SKgFcxwg1CJAfEqDl3uDglXJuVubJiH4KR8dP1a+eH3vl8+eP/98vSTT5W33nqrPPH441xAnlCnxEaPVVSSiU9O7oMAxkoPAUOGdG/vR0AysrXFZzk8PCjj4bhsMWRlp2wOtsvh4Ygegu39/fLci68yqRjr99r1j8q9e/c4dEisBahlDkEBEK4hQwqb8JKjCgkRKWFwkDwEG4OCYGo0PmJo0Pq66rdvbnDiZHCsSZ7KIfBYW12PITmwYJrXw82PqhtvpiJaFryrqkiZSjbW7s6at+pHwhle/79+7kpJDVBYDzv1PHCFLqKiWGx5CDyxckrBcXh4n5YFCAdYmBXGJWFAMoDPN0AItsvm1oCxLSALsmSYESjHzJmEpeX4FFWKQAYMkHhIWyIEAjw1brPdTb6uFDvMdZ72XibsLsjcgpst3r5H5K9wiF9xwjyE4w73FLlsQr0qNYHjbLmZIw/6XHxBLGoTu0wIspJy4l0JBKxz62V908qNhvJQdR9af5DQTSKAOcR8ouyoCAHI86WLe+UJEIKdbSMEKYzBlW+PfdoJQWQJhFStuSANKGukbgYb+l19TESwUVTgxo1Pymd37zKfZzSelmN4CEZYuyDrTnwVzsPQHyYTI1fGqpcZUWDGPI4xsF65pSy7Ci0yiOSWXj6RUSD5g/WJaRPsNX1rSMGNHsmyE2Da4Ga3gk+7QnJoZcq7iDXVKr2G4PqFzF1fLa/1DkGiqUxFoDJQahRMzHmVPQoNsdi9AF0tjZi3f+oOq7DL81BqgP2is2eRvQN/lYS0WONECrryo0IKSQHK2yRzOGYdy6HrTchAAhojmcpnUZNHfKZqXqhqVxGn7083huHyDOUjqc/K3sBWg1L0fK0vsZmtuYPVSjVfwy3qdnDfXMTAsdPOGZye3s2NA6TuBtBYxjscPB3Z6vPSXDQbaxavnHnfth41HeVrP6DkGXMUhKE8XFQPzBxfrwXistr2vX0V3jmOnwQjAbPWgby7XsyEWMzj392o4EY1GCA35IVHRUSdr/wVGCW9sSruACyjhpM4fr0M2YT0qIyODstkOiQWYBd4ixrge1HOycAQ0QjkCGY0JGYxWWdlpIMKMlRTHgdZ9lSMxMNnqs5aL4OtbQv33mYeJp6dMpj4SB4U7Ft42tBsFlirGlxkGPXeVC6bWNjNCYFhR2As7TGXz5LKbnBgoz3mOfi210LOoW5hHLZ1Wv1ls0kAlXxgXH2dm3fIKrnOUXP2DKE1Ql7EWvWQyBB3/i6SdjOYxRlxrDe7xV+gylAmBBZ/PrPhXV7ZyDsh8MHzTHUutPWNMhmNGEJy7YMPyg+++71y/dq18uzTz5AQXL58mVZnKhbvjGqWSVe4lRDUCYKyZs1wj/O1ZFwy0wJCMOBkHhyAEIzKlnkIEDJ0eDQqw+lJ2drdL1968eXywsuvsj/BtY8+Lvfv3ef5TgZADDBOKDuKkBgKbrql4AGoit2FPAd8fZM5A2jCNWEo00lZ29Smo0IwDwGlg0ejcGfX3H3USRchUEgUV78lxXlteLc/iFGqfrsaQtXEZF+/7v5kHq8JIymVVPfcuiHKkmZJgr5hjO2TEFhXaE8uVhI0QqqOy+HBfTYtQ+8BECBsCm5IC0WAVYIhJ/ASbKvyEASXYtTlSQlQZThCj6vEIYUMrVk8pgGpxirZEftiB5ZUa8mEFYJVjJFCqXj/DuB2YepXjzCfxu3Xr3LypfAq2TYXHZrnkph6TRNBCg3obl6/iXk19PyuBHIpSctDSYmNse+obNa4drlOUt6AdzIGKaAHwboWo4LULgnBRrl8cbc88cQVIwQudNvndwFaP3XKZQmXFTvaIQlB+GLGvwEOJExzeIoEsULKDh4clI8/uVHu33tQRqiMBUJwDBBmOS+mRFgtyIoVeOUgKglP8HdPge81j8Ox51Dp0yqks5VHkN+UiZ62hgK5rE5uXvcQ1MXpckarZx4hEARxQhC+anP0ygouArxQ1XRi5ds1bavK3yIIgXCo+2nyk/s0du9anyH0Vv/26dnQaU1Rma16hdnjKjy2yiJJd8+A2TnPlwmBL1FftXHHtcIS1iDT+Gx4DOPJIdfn8RA9XU7oQd1GiWYCM1hE1R1c5ZlD8tRwGu71atGQCEghoDZLKw1rc1AtprDqGHTv4YRA4RP9M5RlrCfXh/eUJ5kuWPgQBpQTgT7r+y7yEHBEz0EGuE9Cp8h4xzGxeHz3HoTByYLg/HNv1EWTE0NxrCofG0iqnxHHj31itCuVvwhM4aEzsqgzl9MKQtCYScMcus0rn9ErxgHXQLcfHR8VmC2Hx4dlMhmWjQ3lFboN0mMQZViUwVTNTT1KxPJIfTmacdJDodx4KlwnhUhCLre/xe9hP6phJnsZYV9sbYsQuHeNxSvl0aVsZxj5VGHBhodkHBU58d5NklW6E/cue9hIPvt3nCvvn+MAPyrGmc7penGzIcBzIPK6TOs4y3itP3l8fDzynmnXc9daalUY49ruIUiWzhzmFOb++ZvKxcjaP/6n/5LPo1hcLbKsOhxUhsfAntq9AsGmTOVsgqUiVnI8Lhunpbz/3nvl+//uu8wlePbZZ8pb3/o2+xAojlKxq63wS+I6JdB54h8rDLmFOhECfAYw6oSAVYO2thjDvr4hQnCMMKL9/fLsCy+X5196mU2MPvr4EwIHjB8IgXsJsFzR9Rg5BJgxEgJUDGpcTgIEAlfWlXd9g9XWR0gKhksOpTedEDD/2BtsYfI05rBqKoZZyY0iA16+ELHUskorFtwU74mBelo7FVvnpMBEhQFc5YFIWFnvBw+DIOt3ZZL+FX2JcAp6Ycj41QQOLsPpdEyrKn5H0zI0ccMzoostexNEF2cIbwgnCKoBQ6hA3FjX3uJqWyBe518CzyoMMbwKFhffmHlxO2TJyr9lyBVNZlu9bbsZIlCvPWMxtb3ZNdY3e0aiu7Giyh2s62aA1WeRDRhgj9Hs7Xhk/9LIT3JHO9jPJILkxqos2GKIpOENEjb00HCrEhKJa1KxYjR1DIALwvD20NV7YIQAHoK97VhnGcY4aGzjMGtpxdb6ela1bnvBQTFjT0u5d/9e+fjGJzQMoAQwvATwEEzZh0DKBGFETC720qNQHkHEazWhiFk1JeLT6LHfCvWQF8Ar+XmVqBNrLCevlGlBV0wWImdVVo2MaxV1wYpkrYoMxP5P4TjuHWkxcg0/qt6G840v12ta4Bn4+rVDmbm1Ld+qm4i3hJwsekq3xkcS4PleKVn07W3suVcFwy0hyInHBjxkTSAhYLGL6VRk4OCQxGA0Hslyt7ZGKy3Aj6rSKTQI+89XNwF2x6JXsYCHhGWTQ1f26Uoxh1nE2poSBlCv5Cq5Vh9cp35ucVUfjSzvqtxbJPOq36j7kPlZHgEhcDmaLlt7Ci0mz7OjohGLUFyLdmB1Qc+Fwlyf6oggDbWAUEMkFN6JqAmXx15hEJEIBshd3rPDvIgk5DfDOk1Wu3GH/ZUAsKmbRSwQtsOqjWggu75W9vf3y4X9vXLz04/L0dH9sraGbCz3qrfFEhRpIELgOaRqSimjDPMCTJC14ZZ5jTpKkX5njhst/278lhFx3cpdY10pGgTGRnSjVyjT0ArNeKNK9/RyPeJ5UKTF9IODXsru/4+2N+HV9Dyyw57bd9/79u2VpEhK1EZSntHsE8/kV8UGEsOJA8eTTBDDDgwYsbMgTozJeMEARgzD+QEZJ3AyGlEbJVLiUGw2e++771twzqlTT73f/bqblCZXIvreb3nf532WqlNVp6rCIPBKp3MjHDzd2TQ0tnXdvgP635G3la6XOINFoMiJHk4UwgHlbUk1eD6Ge89oR4npz/sZYxAMj8sAc4xexfPCETBCIGkQ3tihSHTY6bI0iTr2rmcfdAwYA9hIWBgsNcqNwiB49vRZe/XOnfb7v/d73HxQxDJwXUEmBMhgAlPMZCUQlRzVBrWlRypLeFtEGdpnSHZmepbgxRGCg+PTNruw1G5/6Y12+7XXyUt/8Ohx293e5cIMDQLkECBCcEKgYMoQDllulqiog+cQd08RAozLBoEpQ7KGIwknoiFyQyhcCoCC5EdHRhgdMCWJh9NiulOM3CfAYXzxocVFluBRiDmYh+KKO6zpih1hFCQ1y8n70aOAzZo85zQKkE+Aak8nyitAnsXJcTs6OqCxIOUmBWjfIVOX6KVA+M/AcoZeCpyJaujUaiD2pCiK4ipDoSYTgUgUV2go7UeJpF/s0ScoLpSWvEaqXn21GF5u5uVLyvs12AJ9MqMAACAASURBVKQjoeZQvqlYXWs7vDumZkSkJp38eP15iro8isYRYiIQohOrrWjTIAjJJQWj72SyoyNz8S85ylHJikmQ0aCM3wvql+lfc7OIEMyyBOnK8ly7fm21zc3PKdIQ9xwVtH1NtCxOinyRQTCyPM8Vhxb4mBmEjze2NtuDR4/a/v4BDVbkD6j8qBuTaU8zUc1Uu9L1mOFpe5FCebjqkPZHpzRSjkU4nUorK78of0ChHesBKRM5eLuAl5csonP5cgdU7vDsvVIBfoa8q57iDXqFnPx8tZdfoF4uKYxRXVQoQGnwlRNYwlk9jyAvarD6BQbwl/7RUMJpqOgBB/lFg+pClwfgaidDEBkA2DSNCRSpEEcbjiXoJTa65FKbRiWASIcSdUgA8yiWILmsKA9zVQpHvYuhKCGdHoC6YF1WjREvXWwGUv1FDQI9UadSpeyNqTPcqbLo8qx6hEMMcllG/PIGATXByBp3Q+XzGgR1bkPLGvHHA3u3q3pSSO74mtbdeyaoxOG4oc6MHjE0DJzvhcIPrAh3hVjDjkjnDrBnzCTyGaN89AScktNtfmFOJcBZPKC148Pjtn+wz2tdX7/GQi+IAH/w4/fbzvYGnT2TjNwrL0CO36DX5e8oMS5nJgwCxiOdcBw6OXuT8Kz5Ot4Nov+IHiWDoCYLw2Eqw0gRAlGB4DS9oEENlgl6yRCfZA6mcsDSUR1RYJoqsax2nMqJU+RRNJul5E2vTMS9kvUYsoObN6S4hGAc0Y5ZpfP6XnIPHt/ShUtyCC/E/OPyf/wFrGk48ikD/KDeaIEH3cspVUvsvRgmV+Wf/vN/zbi9sEUBT6H4/HLFQF2KiLJiugmugnrkE8ioDW7WT370I3Yq3t/da6+9+mr7/d/7qwwH0bOejaqkN11Cy4KicrvwO0tbhgJ3HwLWE4+uyBC+uDHCX+ALA4CiZjoMgsPDk7Z3eELK0O0vvdnuvPY6iJnt4ZOnbWdrm+ElOGVkFKiaBbLtkTSLSjvkcEa9dgsScdC0U0AZAkWIScUXF+2EDb9Ak5HXh+XHLsTL7txXNYPCc7NUKeqgGsRmJSVZ4ZQbiuXEVhRFCDQqwomoDMSSltY3pY8ZYXOEFes+dUKxwmU6HAQeoYjUCTruRRClfgQo/wpaGN8/P22HVHaH9E4gSoB5YaUaVgZSBIUGQVRMwLzgbwgdJxZHHKNACwPfMAgcksuqFN6Jjm7F4Y7kG81leCA4J1FyNcGYKqjYMO0gLUKxIZx5vDz/IRh6dZvqB4srRJ8FA9rOMKoQVyB9YBDkfeJ2RYPzmz7fPoypfHwtK5ch5WAQpo/EtE4Z0mdrpE7Jw4qGMRwNHjRya6YV2UEXapaUnZluy0uzbX19tS3MIxJXDIIYq4RdoRDEFPz/ZhCcnbcnGxvt4aOHpAmJsy2jAB3EqbqsRCKZS9xU5RDgrIsKqNwChZ0VWVBltVzVeK2DfFcRo9HJ56cbIMkT4QOhsuE9ojqgm+YIpKT060rNGTRlP0g26gVFKRyBkgIzbWNUll4GYS9/5ZJzKpKUK/VBHvsArrGPFa7XT4+ofV6w9bxxDRXyy0dfP5F8T05drTTjZRVUGcmZG7lJwI2Y5/5mN8jlVCB9Ns7Rwf4BARi8sqBQCsBFQn+RZ95fafyZopCdVvv9CHKkGFT22/Lji0xKshG6HGQn+zRkveliHXM3978pWllOOfb1mPsbAj7fIFB51KGsDEV26Xq/vEGQxye2oxwf3qvDZ37edFpf6egVDMV1oNdDOMj1722AhILmd5ivWJ7HSbdRfYcOtChdTsdj5BPgew3AP3IbbTSwmh+dbmomCXkNQ2Bmdpq5jMgVODoQpkFxiPX1a23t2tW2MD/Haoo/+/CDtvH0aUOOsRKNBfalSyMKkMm2wEVykNogAMDvZUiHrAP76qWKexQkE0jCj82rVZJEu0JnDhymboBK/AG2AlkiEn+mNveCNEpEljx0/xtRTRV1dT+ZyEEIzBqLxmWn0zUJv1V/a0qqQ8R5ZvWEpjHL/g1KuHYBgewbY/E9bqPxQIRz6dL7KV3JNgm7JEot42tu5qr79kyCYq5bH8dR61WGLE0KPzobUkRlBUscYaOw9iIgY1k0Af788bEaXZ2dtR+891777p99h566N15/vf3+7/8+NwysOgqzAB0MTpUwY0/AkAKnEi8GgcM+UNK8VpM3Buf66OiwHR4eM+SEBMipqZl2cHjS9o+O29TcQrsFytCX3mSo7dHjp21ra4vXUJWhSYZ5ETI7OQFl6IjgQF5Tcam1oXtCbib9oN8Ani16DihTfoahPKU8uoqLFY4sYEUPOu/ePmACFFOHol+AwalLJWZ5VpZJVX17oYoOGAyESQux5nMYOkPl1VIOlRf3Vv6A8giQPKy1OAtjCZWGDtv25mY7ONgnqIJHYnFhoS0tLZGbLkoDAKU9FJhP0U+gNFWdJlN+Oy9CUEKVmMhwDJDG13w67PPHC+FlNQwJFG0lFLGVwPb9MFVFnmrO57Bo2Q4Gndj1fM1rBXEJ/hQPn24xDNCXVesKKm5TRtypIxkJGp9U7GejgVY7RY9GCHJvRJnECD/bM0XFQwUzRSoejIG52Zm2sjTfbqxLoYizWj0iFocZB84Jc9Tqsvfvi6CZ+Kxzc9F9+OSkPdl41h4/ecIGZWcn4Jqesrv2yTE8SWpMJqqQDGnnu7D/R/YhsJc9jGF7mhwBiJKjCpIDzEjQd/60qWk+V5IAGSKWFAnHif1LJQfANf75ORVw0Mft/YnLJejWzrF3bHQWn0cbKirluRPvJe2io66xqUlWlrYEfRatGYp8qTH3L7jc1Qn+eU2LVG1OKiweRMtJR/6KCnrh1gQlRo6hKoeCnhnlexEtxd6ADkEpbOxNXF8FFdwDxL0GpFcInIvdYpqBjUa9r5vqcwJqFWyNww0JZcZh3UzuHdaUH7c0Y5yP3slZ3nns9/xsJVo5+rnxBkGcm8GHDaDjDH3BPWQZn7LRZ5jHb1QiDy+ee84Vcnjm+nrIudS/oyqCvReE/pQmcu+XTtdG1XKVAiW9N7vGq+GpfIly1gBb0BFJoxP5eKJ8Og8FFRHxObAk4HyDDkYyO3JXsC/Xrq6269fX2/LScpuaBq4BTeG8PX3yuG0+e9IOD2G8ovmoqMvGfMIdKiziNAYLMZ8h7kked0UQ+j5VnxqVwJajSdRURQBY0j0oNIAeqBTJ7vJnjXkCkONsLoniMsB9kfBMJEr8JIzoSBppoS6Fzq0ixxSZFOH0kQa2go1oQMrpHh3wusu4KArZHnk7K7tHJzBY/7CqxWmP2Yi0Z19fGynWYGwQZ/zyNq/Su1dP6oJLT2adoepOkhnd6aFrhI3aJv7pv/jXFzoYFuRdsDNkFJ/u9A/rMRsEcSjtaUCi6eEhK/VgQ3z/z7/LxmQYxJfffJMGAQwFUE7sIUEVGdJCymR2xQaDQOU0nXArZS4Fg99hLWKkACvYgAjLHhwgMeZK9iGwQXBldr7dfvX1due1N8lpf/zkWdvY3CCvGGOenUaVJGxQbMZDjhOHwJQh5TtojqrXkDx5JOwghwARAtTlD4OAfQgCoLtagB5VVVx6DoGTEAUSMU/0/Ee9UgYVY+WS+xxVPwxk4puRTOgNIYoGjDTMCYbCxmcF3Ehp8g2bvVlRhDQh1idWdECHSesMZbe3u9UeP3zIak3IHUGewPXr19v19fU2Nz8vehyiR5MyALzxVbkm+I8pSX08SwiW4bCoMhTzyKOT+Mnf0ea20eQDJMu4GEnlEDuno89U95TVA4ivuOxfes+Y3+A7Vk0rcDYMQff3aSwMkP8LNBo3gs9h+VJ6pDqFyIA/n9tVg6yAIjrjcZkWxP4DxSDA+1Q6oZDcswCKxRQIGwSrSwvtOj1MsxHKHhoEVSDVp+wGwQue/XO+FeYrP42z/+jJk/Z04xmdAlAoOMPIJTilQYBo3BnPqJwKwScNypDPkZPRsnqXE5BpmHvZYaDiHGl9spRkyAfu8wiVCyTYgxqILzFygXPpsa05AK6F3Y2BDEwPFJA3f/fMmzrUI4tDGP15DQId4V5NJ0/c2KTikkDtQ/pCDuznXeiYHB6DqgBf/v2u1QKrDOL08TTZNPLl1wu/YzjGSkIuommuynXlSjs9PmkHh0E9jQiljGwl81ean2WMwFco7QCpckD1WvA9wkZN1CMEzxm6n/+FT1aRbHUoxZeMEuoO8nVfZpz5uy+iDF0eY5HZHEPRDYOxvny9LkvpYdYw18FREf4+/pocUYD8K/ByW9n0ofWoL8tlK1Eg5Z0bfKnkTTTVkveWj4cKfDQGVOqZCcQowFGMSFbeif5FwBPIP2EUAZWFoucF8/TocJuivMMeBIhfWkCZ6LV2dW2lLS4s8h40gjAdkI3ETrvtcH+X+QVkCkSvFfyu8uYA3Y4aiCXiAg01oqqoVZ9IF0Ah7qHTVQF8lVqPghagfUb5dJR9PzqCEYCKQnDQ4ndgkPN2GtjPBr0cO0gU7rTrrALnamKZVNyrMQYYyp1FwM6t0Mun2r5xRMA4VSLd2sfOnYG1UDZRCnvhJ865uf+utqSPj54Dszhetstf7vTRKczrh3elIpeJP/qX/0YivXgJylciKNC/Ykiih+oLzsEwvH7WjvYP2gzoOxfnNAa+/973KCS//rWvtt/5nd9OT792YSTV9uCyIFZRdEkTinKj7lIM8GrKED6v8pZXgq95QECDTY9ylwdHJ23v4LhdmZtvt+681m698qV2ZXq2PX620bY2N2lsIEIAoDONMpcIR50eZY8DHLjs4sp59caVJ4xdeBEhQNY+IgTw1oM/iix5ls3UzCmpp0QIgpJB65Ye/lASeH5buJH46M7QOLmuyWuOqSgPAQRiw/UNBO8wDALwAgXIuVaw4HNTyyAA0E/oHcAflYVQgpURmgtZ4KA3HaFMGaMDG+3+/c/a1uYGqRdYg5WV5Xbjxo22evUqqz3RGxDeDZaYDY81BBbGZZabvabyIlhoO4JgOW0DwejJcH48vKk0j+RxWgi6/Xoog1Qc7izqfRj0IUUsRoIYOdFx1MpZqpolR8dr2TMYZ4vUpWLQVOJCeSz9WqhGea0hH5Wfoo4Zgg4bKjh64qgG55SGWvc+2iDgng/+Kgzo6Rl4nZQnMjcz3VZgEKxfbYvz81GqtA/WT1PgqWaqhthfJuU+x/tVBMMD9ujx4/Zsc4NOAYSa4TBgg0EkFbOWNTxMLhsapUNpGETJ31IhI3sU8FwUEOqwc/K7wyBIb4tXCk+v+tNZCpJ7KugEhU7Fb1Bv9CfqjhF7r2IKS7ddeeR60rrnuM7785TF55jeNIAuATZz8IMKofGnqWLrJHBWrZTxee5apFdOjM6KwdvLQOj4u8RKuKJarEVX7v0MvGiU6kXfoyOW25Bt7FkDmXZ23g6Qz3Z6ks3fRPmQd1RqRLPqBEOJvImowKcRkLQworwzFywMBtLZxgx49LXnzRk/F2PqUujyFf3KqKTt143nydXXoD6PQfD89fIV/IlhBbXPs5sG48UfWcI7vLKOusSavHhvxT4cmXH5VfucUcazxW9UC6Is9jkN3Rb5Juj6y6gRKhyGngRmouydQulyVDjUe7MzM5HnBpqzqgehnDf+8/5i9IGUJVCqwca40paWl+ikW1lZogyvDBDqAww/5ODZqejAkllRNCG4OcpZdNETNwwLYDyQneFcBG2Y8lIFYTrW1Pk5YX6XqhIC64Feh4IQyAE7IVVI7AcYBMgRY3NJV3hjjxfgq8glQFfY+GF5aVJ+wsAO2cquWcSrErheEonRcH1HAnCPGZj+pf41+WM5UqK9IcRHToCdGZ1Wp6MvtJVFCuLCuV/5tTGFUMZs+hfLeOOM+KKN3pEjPvHHf/JvL3pN2agPX0ozDWhCkZSoeXXyak9go0JFaOcAEYJJepC/99577cc//BGTEN995+3267/27fC662DYIusFoALcjRgEuJ9DQGgGREswwv1Q+LgQQmfgvcGyxWbCgVxYWGgzM3Pt8Oi07R0dtyszc+3azTvt+s07bXJmtm3s7Lbtza1IiJ1ix1UkRiNR9uxc0QFyqLNja3QNbPI0iq/muvqdMoQcAlCS0ANhcirqLJNfp1AfF48eWwkNW8UGe0xqCe6yG2j4cDJ5x3V5mfQTnGeX2cJhyQQgeZBE+RD45t4VXyKNg5RjESKkceAxZB8CRQnwWQD/g709VszY2dlkv4ntrS1tXiTTIeF0ZaVdD6OAJVthOMHTwSiFPud5Ffivgj6s2YGA1Ws2HlymzUDFXD/2sQhjwp4ZZ+nzPs4DyLPRX+NBjHsSOgQ3VhSg6BsB+kZY9xQpAeTlKa4KpoN8HnyhjlCQftaqqroqHoD+7r/Ibwc3LBRt5BDQujMn1Y8R8xqgI4GLEx+DCsecgTAF8WhYJxsD6oFxpU1C6UxP0dhHngiiactL8+36tbW2tLSg5mXFsH+RQdB5pp9Hnb/8M6GO2sHBYXv4+FHb2NpihAAeJZSmYxLaMTxDocCiVwgjbU4gzlyC4JhmBEGGQlmGoP4oQhBx4FAm9hpKiCs83L1p2gGFLB1KSh3LnfgWMzdiGAwMqzBgTa1Mr1UI+uFne9j45TN5+RMD5341PBL8W4sNYZQ8178YbH/xOH/BaxbmmkFCh5j67fNG7giKkrJj41qUGydunhwft8PDA8kbgkLn6vT42DgQX8fkcUY1Tr01kF/RE6fI+19kjSX2XjSal191lIbAa4bE+8UNgnH3HW8QjBop9Zv1PVKT0iCIY+1nd9fu505Fjx5kgLjcyE4slwxV7c7Q85Cw1UkTPQU0TwH+J4ElVHiD4B7/TqNS4bScauhthL8Z0UUDSTAaUM57mrmZ+BzOHCL3kHlTV660hcXFtnp1ta2srrTFxQXSotPZFh5uGQQyIFRBqOA7c+gLJdKfw9hVgKEY/BLGxRfmZOGIdFa0C3QS/aWOj45oCDx7+rQ9fvSk7e7vRy4BEomj8SplMhpCRlPYkC90u7AEu53JxeFDipAShbGsaRAQiStPoO59Di+iG5TfOTe9mIQcOnGBHpgNX461UZVTzlMYTMwlg2B0t9NY+UszCJ4f+UqZ88//5P+4YIOHs1Mqe9REJi8fYZxRr1NiJVxYvEV7Vhh+J3A8bSeHhwR6O5tb7bvf+U77+KOftdWV5fZXvvWt9qu/8lfosVMVmgD/5nXJTSGZF/xM7VdtOHbMjVKj8oirARa8f1hsddybJFeTBsHFRFtYXGJI7RARgqOTdmVmtq2u32ir1260yZm5truPOvq7BLozkRA7eXHRjo4Ps/TmZHD1lHjZG3yx/m0YBPB0N3QTROQAXY6ZgKgOvZPTCv1doFRodinRs8ogUJUhlMhKUExwUJqNxaawN7BShjA/7rSKazA0F/XHoeEkWMQ9JPBz8lcAfgvr7vHCnCMvIypJYX+gzNfJCSMFAtUXbW9nmx6wvb3d9vDB/bazvRlVbESlWViYazdv3mhr6+ukCzHhCJxBVkmwcRROFFQUCI+1tUj1RnUPVozWNZ6LEkeZR76LZJrAXBqrvTHdszNO9/keQgYOIcd+dPUHGAixTVMBloH616GAGfJSUx7aOzjGt0dAZ8rPSJ4Bz8fI2WY1qYjC8AxlwnIYC/FMzm3gv9jPpJL16JcNDVYdiiR67Hn2keD+UdWKuRl0Kp5qy4vzjBDA60QuavIjq04YAjh5ZLrG1Vn/5cCIFRO42kgo3t7ZYanRo2MYAyg9iv0rhcEk+TAI+G801FGEQJ4jUTQE+NVzIzp0h+T0+2rS5XBxxAGLx74aA4UYFDYEShFKmwyB89AgcJSgf2aoVMZFYIwcpdxeYBCMkfHjlFJ9LQ3wkchEfQZ+hjoiBnAJ19XT/XKwOQB3X9jIoGlv31YGYOp8yhjrkTfPn4BPYJsYcnLdw/PJc2cvMOU8AIybWqK4RDQArJS9Wi3oOY/vfMJL61uw1pVIdO+Jj19sLgfr+ksfwedfYNQgMCvBEZEvNurLBsGoiRir/fzLZsRXkEMRW8mlHlGOrw+oqfLym1JS6dYWYb3PDGTsJIuXeI/UezCXIDBPGotsEhkV36KkKItvTCGPQKXPIX9BKyIFFzKZDcZmGLWFxQF65P7eHjHA+rWrjNQvryyrFwEbTg5Ok56belPMAUa/+ILOgyru2C0eOVO+hNkIUSHILyeVysef1pOSY3nW7EiD/D1FUZKDtrm1SWPg2dONtr29047QETlwnpKMo7pkNIo0c8Qixu8zpgYWRTh0LKttpKRcCrlbHR4ZIWDkwC4dNcuVHIiISdxU8n0ketA5pbXAoR7fxlaKv2GEYJzs/cswCIRV+qmwXrh0v3/2J//24gg1us/PohnETCbaPVdJB77KxN+YWDYNO0a97+MGEP3k0aP23ne+0+59cretX1tr3/6VX2nvvPs2AftJdInjociJNi/c6duxm1jsAzwyVLQpnLVINoZBgM0gfvOUDIK9fS7UIgyC2fl2gDJbR8etTc22pbVrbfnqtXZlaqYdH58R/GPsUxOtzSIR7OKiHR4d8BDQW2pLHRx8J/pMIBKB8SC2oTAxDj4OJPhtaEzG2vu07vFelIaCUYDHjIwcl7gUlSE8hLKy3LWjrFk01MiD0bsV0yBgFr6jFhHsirKjFAZsfqOOl6IaOWdgJJklqgagsRK7t8IQA20IoOr0JOvNb29vtYP9vXZ0cNAePUKDt21WDWLnzdba3NxMu3ZtnbQhCDUmX8Wz0+Nc+hDQ/x7eFAsoPXgHDqNGgRWlX2fEAB4edoKRElf+wEimlyV3VQojlDXuS8xDSE9eq3yv/q37xE9sXecbSG7EJ/LcWNhqHeo5S/AhzRHKqieleU4clYgAZ7DvrMyCjkAdV17jNBTeagAZJNFjX7PEm5VARMQQzaExSaMBBoGqDZFaNzXdFudn2/X1tXb16kqbmZlid8syFSFANQc5pzGmXxp/jEgzrNfewX67/+BB29nbJf8UicVwQCCpGKFnLLN6mahvAPOSoNSCniePUYR1+RnxZln6k6938J6KJgyCcDeFNyr0BKfDTf8Mj52YFpGpgmYM/ru+ddDaFTsM7muyZVyA/yQxqc/OiwyC4sHlLh1FVnVv+4yMVNe4DMZ0a0UpfTrGfWrMzUY11Ji/MxrSj9zApK7nMY3v8llF8ULvBPWgAlZLHVMlukEQOxabwHJh5Ezh2tRvR0dBi9R5U0PI3nPHhnlI+ktPmTNTohD1Q35fxZgVBS4u2eKb97eqZBk1xgZS5xf4bpfU1uejD+Q7qifOL3vyu0Fg29DgmksTCzjuLrkfRsdh2ZdyPnjexWkpJ5EPiYFxL3ChZOCqs9AboPcHYIW9ROOO6oZjhn16oh+MHWPRGwayl1Tj6ECMog6QxdPoSkwnDXIFrtA5iggpDIf52bm2srpMgwD9BeiEQ/PVoTWQ5GV6zwnELhoT5u2QkgLrjt9gAGT2XEQJnaVnTei8KrNAOv23VF0Dpjs5YaO+J0+etIcP77dnzzba4cFR5iQ4KRjDodM0nBDOD3DZZzqNS6SCZg2eJZzLojjJLZDYJ6h5naJpJ5bnIvZ1ppe4oWtHrPW7qeozjZdhiTgK0OGKoqjU6UAgBWWoSiv9TufZCBtU37wsO18cjbWEG/vVHM7E//LP/vcLUD+g5BcWFtlF1iU90zWStLeeIkK1owLagvOxYCxFGckooJEgqfjx/Yft5o2b7Td+/dfaW2+9ScoQkm7lnBLJgP8lbquhGT04eWO1ylDw2bAhDo+OgjIkD6YNAnxzaXG5Tc/OtYODY+YRTMzMtoWVtTa3vMLEnVM2uujNwJBsrzKEp1TkjAhE8xiG79gYRMk7AMmmHNSkYia4AOixscZUm4SRwf4Fci/rOV1+NB4aSjaAiEQKB1KWvVc1cgktlRoVPQiee84PK6Wo3KG7R+OwCsSpSZr2qA+QIi2qk6wNKwseh0I1iOHtQkkyGgWgZwV1bAe0jAP0fDhidQKUllUN5AkKN3S0Rc+JufkFlVslMFcIjo3ewhOSdf+Tx2lPHYwoeFd8sNxkzZt7qO5LgayudEz1yXNQveeI18T+o9uvKk8NV5XjTCnyBtUzdCAfECSAlxRRKC0bd8EV7NSs+H7lKKSyCVWWGs1JyKaagIKmOeEYwtByzwTpJK2l5t3jqQZBLzXK3A7sz+IhY6fLqGQBYxZ/u+ENzhgoQ+ChggqIpOJra1fb/Pzsc6sMFZvIo/mlYUGXql1E7uzutM/uf9Z20QCKCZ3HNAjwHwxmnEG3vFdp0YgEsEN4FCvIs+h+J+p6mWVIYy+5WoUVKQ1onpmo5h44i7Si4vaQyAy6pCPtTvAfAYAZHeC1vUEtMXUOehTCaz0yMzYISFsLRRMfGSin51RYqUnUo252G6RVD/TVKOfzUl7T6Oq9/G+LKM1f+LvS8O+2RxoExTIw5M0jHnMpGrGMLXzGvQh4r8ynCiMrnFf8PERTlJVUdEB15ElRQ6+B0zNR6EjR1Hopn0drxO8E9K6U5NgasV0MICSvxznoTKDsBkE1h/S94q4Y+fuLfHbcabOAssRzHGZIj6xSVYbQL2sSDCMEwhFxz7IvPo9BILlkJ4nGTz9MyG3NUHiHsYcHhkTQQOx4KhFdnzLofzpVwhhwBIIYghvAHYajdwDxBapQqayoyo7KkcdIwxU4ZJDHNcMKirgOngE0aVQRwn3X16+zqAfoQbMwMtgfpqc3+Nnq6oW6kB/SVatibkoB/zj+Ua7bYBt6KKoEpScuFj0rMPlvHkThq8Pj47a5udmePHnaHj9+0jY3n7XDA3Twjuh4XF9slKB6AtsEuIfck2PHeQ7a3nahmJevaFQ/4+nU4S/D6KxlrDBQN5QtA7WuiVgFGVIuD6u8se9AhBPlgBh+O7SyjDBgvcQCktM82+hdJVBWfaOh0odGwcsMAu/JcU6fPKP//T/5yCcWwgAAIABJREFUFxeHh4csEQnwho2XSbshgUdv1Cdh2DCFFX8OUeNW9eo//uij9qPvfa9tPttor9y+037rN3+z3bl9i2F4JIVImdnjVWoQl8Y/ngiV5ewRAipzUoZQ/hLlsdSOe5oGgXIIcG0YOUhqhTGACMEEmpUtrbAfAUA8O+PFgk6wnCbCVKDLQLifUKizvTy6/DEpFx5TtKLXeGwQIDJAnh8MBQMNeMvhlZ8W/49AIZQyhTtPZgCxSFh0M7tUeoEgWe6LkxXqIzZRNwgA1sXxZz+DOCQOJWNuUDueFQpiT3NbR+JNQIuU+uo8qApHTMI8OZJBwEQjWbu7u7vtiLW1T9v29gabnZi2hSYntRay8iXAqnLxdZe3VAk+/lwStuA69ko+EqC28n0oDczDm24AbJpQqN1g50gtU7GbE97bEfkz9GoYdFQqi8PJOdwo4xVFZcOaSiJy94o4abC6YEOJFtCfQMpNRuLkyvtin6bK3Cl/AoZcUK1qBMPCPylEfd6879QsTpQh/OdojdfBOSecPlanmmT1LfUoUMlYJRZPsbENIoCLi1BQHTjQYxPPp/ksSslG78tx4JhPBJDp8jrE9EXb2t5p9+592nbYF0MRAsgI9fmQ8gDVjxxU9xdwt2Iqm16b2rWq3eNDjQA78ceepjw7mWjcS9Pp8XsugWmWFPfuXK6DOHDdSCT1PW5v9VClxNUDcA6BX5m2HlxIj5W3nUPk+emC4ftrUpz5ncGKhFK9tErOoejh9HFerS+2/LHuNp7KjBW7W1vYMs5swRi9XSyd9hPy3xzjkB9yePWqb76oQTnPn4FkgEg4ogDKIIOdWGxnh/aInQSmYmhGM9/Lcid2jBV3pyjmk1X3Ruaq1P2iGRhdzC/y9xf5rFaxF05VJR67DytsUYRAz/EiwF6f9PIeGU8Zkrzp3ZbHsRA9FjtKdM6iH0B8d7CB6PzqmVH1nEiFp1LqTqB8vqDHlsIMoh2rERd1YTgHWW3PDkcCf9CMlUMAXEGqb5QSZT+Y6G4Najfy+OBkRS+Ya+vrjMrPzqFzPNgNqFoU+60MvgS77TvSjqF8C7mTExh7yXImdfBQRuWcElQJ3+R8c5rROPKcJU13drYZDXj06HHb2dltBwcH7JGgCkYaqOBORFdZxOWUkVwiCEcKwvmajsyo+JFGAenT/nF/LDs9uwERQFT3zWIBOkV9J1fwrzkyfvWeHjptnDNhp6/0odItnC8mQ0HOW/1U44FUJevN2Kt5zkcO0HiDoF81DYLLByomvLWJf/CP/lcmFV+7do0WpwRUJJXY2grPdQ8H+tJhddlCRzLL4SGfGCHTDz/4SXv/hz9oezs77bVXXm2//Vu/2W6s3xCYdognt1/UdDaFqAh9he07T742J2MJKnQTvrhoM2FJI5kL3HaMEgk1U7Oz5BLvHcogmF9caVMzc8HKd8dC0OZ1LZf5PD46ZGMzdGbFAVOlIR1cgmSU4IpEFtKDWBpMZUdRxQQHmt+Z1usEcglUrbW8WcQ99Y8Vmv9Wg4zYrrJi6BlUDoOz8HWgXH4r6lNwbiBQsL7w6mZ4jXs6jg53tvo54EakfkRr8osoN4q5OTvXgYVBAJ4i5gjG3872VkNSkKvTwFOqAgu1BbuSiOHxlxOg5GQE2FbDEoDUOBqs6R18dhEaQ9cFnafoLVODpBJcHlYzKKBqMiiuc87QqD+n0LuTvQNRO8QYaEhdE20EBAVm4H+T4Oxh4yjdQDeERYYSkpFPYnpOrnHxNEgyRGdS8hcNLfUcmaAcCqULeBsavbKFH5u0rDBE3fsBY2A0IDyWMfikCfH16FrsJjg0DqicJtmtGJShWzdvMLHYnTcpnCLPw8I9vZwBdhMgPUdAmWI0eNuRnMQ7XSpCbqG60L1799gE6ugY5fZQKSxoQUhGY0QQ5zaajUUeksC+8niUYxN0PEYnRRfSrUXtSy8TTyVKkep1S9YqnHm9cqBVaSPWNPaFvfwVhvlsO5p3eR66uVGxX16jIDFH/UaneqhEAnBjFxdl4whIBXZ5ndizl98LUME5w8VG/eCjeRPP01L99TTYJQad7uLAY0jHMH4NKvrh0hQFmEnjpjxnegUdJXUnuQAgnV8eeMfgDr0GTo4IzOCUwdmampwuFKHQl9mNVQ9QtzAlkYOU8Ybfx74egM9wyBg50ddUvJZ65Gq+jZpyL/r7xZ/tPOS6UwPg+L6FWaOxFdPE1ZXKcg9kW7m9nn+Yf2UpajlVdseArz3O2Ihto1Gm8ykgXzilBGpDx4QxaXnr2Ib2oc4KrkPXZghgB2zpqGGisKu0iS6E0qCoDKQogHLqcB0aA6xUGJFbjC/kLkuIorQoCp7MINKPSCwAMvCKQDKajF1bv9aurq7S8Yd+Bt4FGf1PMwzyKOYVFFsbq4EH+vZxRR1H7N3vQgJCziXPRa+tL7ldS3IrKRh4CcAfPWIeP37cNjc2SO2GIQ0c5bxIl5THFIsyFPlIUQhFc+1CKorinsEbT1zSdbzOhCsdpVtGTSejLojUbMe79SQJCxWZjr+jMpF3dKd4ei5S4KRDRwZAjDmGdyVYGHjnDE5hYC3LtSJ/nbuQEVGb0y76kgcgnJzF/Olno8t1ndQxwQbf++/+g//xAl5j1Kadn5tXIl0BnzWkogHbGAhvZ4BTAD18FkJRYHG3/eiHP2wf/uQnNBJef+01RgjWr61rASMEonuZsxahv2IB+hDzO2yOJY+1q+zgb2TTA2HiIAA8orIDQk8AM/NLi21qeqbtHxy1g+OTNj230GYXltoEklyL4KR3AaU/YVzAMwSj5uSY0QF2ZYVBQA6+gBCiAKeozx/JhkjwwX8A/jAG+HyIEMBIoUFwpZ0jf4AdCLsAicCQhGaRnNgItSQox5dGFFFKJHa7cgoiBGjnfcJmTDpU6rKHOQaIo0GAkmXZoru7DhNucj0jORffN3+ac49ur6rohP8OkT+AMOXZSdva2mC5MPWuUO8IGBXVuhbQTzUYtCnNRae7GNCGYQC6Cmoyk36F5is96StEeXhZoqsu72h6Ulj4TMDS+6l80uyOEqhxSCJFNA+NR8sxuloENLc9QwOlpat3z5Q1ChQ6oh1400lINj4ctuwgIa898G5axempI9uroCLPo57RyWoKFavKVc4XXova2LgOz65D+QzjaI5xlhDlUT8Cdcwk1YsVq9SFempyol2/fq298srttroKGl4fZ40Q5FEL+VqolUF7CnttLOqsYLEDSymeEG4TCJuftoePHrX7Dx9EIyjkB6HkY4D/M1TyjeIH5+ft1JW6SBEUPa6FQSA6kO5FoB9KSWAef0CIh4KMc2mPkaNzls0GNtImjj7FMyVutk8rHBQBb5MyVOeFU9wBmbxlup5BrxRdUU6pgPSZxF3jKgWNJKxf1jEBhkJOE0gXb2COJK9N/k06NOpqfqHf4z4J9sJA+zwEFJ29Xja2S6ESIXZeQOnYnte2ZzsMijjMPIbsdYEqVizLDJpp7+uRNJ+QF0ngs7HcfQWD/I0KhE016F51j940JO8qAT1+rq69nQmxb8zvJigsll/92wZs/+zoSpX7hEFSzzTfDTFptZbrFsOv8rvCKIq3jsPSiDPATfk3GFLn8qdof9HmKgaBI9RpJHBg4YzJPr1RQSr6JXUD4HK0gjgZhgB6E9Hrr/5I6j0hWUqKsZ0t1E9yNGbDumjahUIv06joBmwT1GPoc8g6nOTF+YW2urLSlpeX29z8HB01ikCUBPlyxlnEgHs4ns/AOGRITTGws8B+DhauKJgprAEfBcmfcA7zDuT0Y6zKE9jY3GzP0DTy6dO2t7tLap2cK5K/NAgkaMNpWWnUkT+ZpWh0bllt0qm+oPjlvg9Ekw4LNzW13LXMtADWF+3x1+8lt9JoPTFafL5I05SpA4FZDjjGmZRsOAAwcpRMDTBvI9N/x1wnNuMtw2AdmtnWFsWAiecs/KDigkibN4+/beA//Pv/+AKbDZyzubm5SLIzLSWE5YCmEcqEg+tJHkhMxF2OD4+4KM82nrYffv/7rDAECtEbr7/RfuPXf72trqxSiJr75XBpclujRr0ep+cSYHFqDoGjBKQMwat/di6DYHKSVihoUATBKDs6O9d29w5oEMwuLLZZ0IXgyefmo32uikXkGYOWFJSbc9CQrpBmgzmamZtjhj8OsrqdyjjB2K5MgAOI9uDTDbmLLDsKegUoOgj3gaMtRkLv0BybwYZnYHgBZBgEJWJQDQIqX95X0QGWZEXEAgYBuf5q9OFkRswbezIsLtIgwK7H4euK1Vz0qCjghiIEP04sxrOqMRn7JcAgQGOyowOWaN3ceEprnwB0EuPT4eRaRxK0PCodzNDjEuRGe4sFqAPUB/Zlo5/gT04EEI3dEQA8fByUZuZvqxoEPsAqORbEkcuhpkCOInRBJ0AVVjQrNMXnogKJmunpPxxmKe7iyY/OjNxT+EQofkYXwkugKEOAEwMleoxD2nCSANJjXPxuV4fo2hzD5PNZcNuDSX0bVkkm8YWkjylNo0JrEDClcmlpEFiRKW9GkRpQhpRkLI//ebtx43p7843X29q1tTAIgiaSGyzAflHQAx5jRWefFyFG10dFhfQl7MfP7t1vDx4/bAdH6AyrTpc9T0Bdz9mYjJGBoA1FA0BU9aInxuA/GvI4cqczGNECnF0osoLEBcxdatN7qrPspezCN2xFlR4oPUP/U3tBeqgrK+3Z4jmIiG61BHoZ3DhroWAvKSwWFRF1bmQYY1fBka+6XIpiqGFWYri4Xxcwvr7H3SlVn3e5vfuTZjtKYfKg6p4bXLwApPLAHVp3jr5lrWSS5MEoAJT38Jz0MwAeUCnHfi4icq4YNDAIAgB4mH19zDfWjKbIHPNsEp92Y1Qz8fLMdhMy9lpc2/Sp+v64z1YJNPysFqMnksaef85F0jkR4HRgoMawu24KfWAPvGck/s7vxjz7ED13G+RkV/pWpzHxOSgrnaNiiRk5H3Ef6FODKYHsvkdA0WGp0SvABKrgpkZcESEP2jH/BjZw0RL3ewnnC6q2gZYJo8DGACICyJnEd+GAQV+B1eUVUojUG6NXvPJ6iQKjfeT+Fay6KmXXE4sdeUrDuWemeBaq8V3xQ4SwctPRgXt6SqbG1uZ2e/rkSXvy7Fnb3N5m9Jb4zXKNv0dFw+L45PWDxkmMZFAeYo0FXShSWOA4Pao96mm6oiVmAf+lxHOPrnWDwMaAhhgb2epZm6zIZs/OUC57MoZR2NFz2enJ3VXTpdLwGi+5T87B6D1EpbP+qfJkcESxR/7gv/mHFzAEUJoK/yqUHh7i6lFBaCyAnXnHWgwtpDrQTpAqBLD46OHD9t0///N27+4npPJ89a232q/8yl/hPbx5nJRncyXOVQdLnniudZQdjVKfDvGjmg8iBLAUbRAAGOA/AJ0FJNbMzbf9/cO2d3jYZucX2tzCIqsBkbZEZwC89zIIlP+gJkTcj2fwdF9ps3NzbX4RHnZRh/A9Vj1yjdvIIYBBgMqFMAguJlSRpeYQeMvIQyuiiqJcmF9FASggEGAYibKLkuDN2WkNSq6RB1+VgOI5wljgek5MsCcDxmPLHevgfAJ5iMOLbN4eARKSv5GsjP+CIsWk5cbID5OKT4/bxrOnbX93R0LHRl0YNBYc8pzoMBngch6Si6uNzLBt1QiksUcVnKS3hCCrFQDqOSi7nqCYyVqOHGTWWCk3Vw55KB2VmI3KIDHt2WE0vOpWHAbjjnRY1BpQ1GfSZ0Sd0k88LA0ovNbD1kMPZRfLXi/LKxomEZ/3PX1lg/7uNfJ14hMOl0dJXAUJem4CP5Vt5lVpS/sXOSET7fadW+2tt95qN65fZ0TB4CcBYjxhpaGk97yjoCEwrV7CUflWpqzK6oOD/Xb37qft/qMH7eAI9A2UQXbSGbxJOLPqZzIwCIIuZM8UDAMaAaYORQdbCXZFJwXsXa9bid36O6JzEizFkIvzym3WIXX3/sZDpu7RL5eVSZmwkc92zoRn3uFwGSqX1ETSBcve70J4cH8Z6Zd/pNRLYy2bK2kU6HvZOCv2/IuV5JgbFQOg0z2Gx2fcNnnha+nN1FqyypuPItc+VBWN5lJaNM6ZmiUpMkBZGqVHfaZzvkrERSevG7FDQ2xEHlwOzQweh+cvbqLSkMPoz+eZjy4mvRM76JCzw4fteWPTXk75kxHgvgfrOBxJqnuJW264/S/vtfDoi/nZE5XqGoW/RSMebNbRq+sDlsnV2ONY3EGaj9Ajyz4a7h2U3w+0kLqM1ExQLeH1t0EQPQWihLnoxfEaaUVytrCBKHMEZtrMLL4v4wI/doLiuzAG1taQt7XABGM53syXT+2ald0cxePqhtLw7/zX+6gslvemxJWcWxFeyF0xENqx9ijOgHOBKMCTx0+ZNLzxbKPtgmLM/k4yBiQvhxXd9HcvTapScP3wW27gX8yHWRTKr5Sst+OC+7JXBdWThbNHj9vl4mgklvs5gggwNsxU9vSYPvo8R0qIiLjn5QhuTGnIWF91/JmR0/dlp1ly+JI+qevJR37xhSb+1n/5316gGsxVbK4FladKyRInC4OH8EP7awBOAG/Qi2RtyqumbrMX7ezklPXzP/n5z9t3/t8/a48ePGxrq6vtG9/4evvm29/U0QFgZL3mSPLIBM/hQa7eMiUVwwsuDz6/G/zfoxN01bNBMEUu+wEawgAELy60ubmFtndw0PZhEMzN0yjAewDuuof4+7wuwG6GrHRPbBYYBADU+BcHEhYXCTnBTwaIU/vw6XaOxmbY9KjuE5QhHGrlENib4MoU3SMNj6UPLhmIzmmzsPSGD0tehoArCgH8qOPf2RnmQxEEeS3Bt7/CKAdKs3LrxOTab80NiqUhDw/vY45BD7JBoCZtPMyR2MN53tchf/bsSdvb3iZNCB6RNCrtmaCyhLA1HzaPVnRv1t+dPhRed3u6o5Y3PS02XSq4iHWkrrVws+srDIzMN77Q2tFTZW5/AQIeh0H+qEJLT3zR+PWzXcGIrsP3AkArShJ0qAGA8LhDmPMf/961m2gyhPhJ86ngKikKZdA0PR0RiZyDVMH8O6psxHfyWVJTY1/26hsWdjQcJq+01770WnvnnXfa7du3aRCEqO0jyLmNNbZZG6HrCmR7kFYfEtwo9mHfNl1OhVGIpjYff/xx+/T+vXZwDCpbdPS2qBzkEChKZuqhnQCMEuCOZ3KKKAKI86CbqJydKXkSwfIWoxunKHaXJ8BgzfKuh6vHwqxK4xml9NTNWOK9l6+jV+h/Mjgf0SlUvvmaDAbtrf4j7BCfqkZBFn6Ipj/lPX8nIWoAEBoOdBaMM3RGBjfyp2FqPZs2yuQaMD3xpZpzzI1GOlCPAvGI6to5gPPBSNMJqlcpfy3zoQbOjBc/k6b2FxlvNyqcnOicq+cp/MH+CNnCf4ohIaToqmUGGNpFPf4zDrobiJiXePmZKDO8jbSIL5+cug9DVqdzw+/1rVntgQCvGvvoT0a6gjbZAWTvYKwpktOOMtWXGYmiupcLPi4qkD5IuhAiBFGtbSKiBKz4k/1dVGZUVExXGVLBBvYamASOQCEPVauB7l6YXyBWu7p6VfTfLHSBiehJs9YzjkRbhtbIrKrYmLQ8Sn3yN7r0lTHXqVSj88qowNkpcws3NjbYUwDGAJKGj9AkklUQo+Szu2+XXFLllRqzBINBYCVkk//VuelVwPR6ddR4v1UPP1Yzq6pFafXs1xQPk+exnAsaBAyk9sidSrdbfo4LV5atF84lMw/q9jf+HI36jpvblx0YRQCeJ0/GmApjFOvEf/yf/9cX4JbPTs+wXvxSVBqyxaUOixPt8OCAJaLA+1pZXm4rDFOhu2kQGJjkAu79OUuu/eynH7b3vvvdtvVso928fr29/e7b7ctf/nI7AZ0lZI7DMtL8aqCln7oBBAnSIGCJ0F6Pn43JECE4b0xwxGE6PjombQjXX1haJIjf24dBcNRm5ufa3Nw8m4gRgFMAWmfCyBAYtnFgTyF4fKIfzYqjBwNoQrVx8R8uw+6u0zO06E9Q1QR1fxEhmFGCGQ0Clx0t3Qt5lGNzyWBobRKKGYmn3gVhUrrSK33IHCe6HuggqcqQqiTJaArPTShiNyarioje8/CU4daMTASQOGenZhgEKMmI60aVJ1ZhauyGeMhqLoftKXiBOzIIABJhNKB/A8Oi6Q0PY8C0GiumAfiN0GzkWcirrx8q3ZLYK4Dm+vYMlgZXs+qbMMJ4gZ7T4OiQBKev3wMw8iDpDS7JYKxlm44otgSwacgIvGucehbql/C22POq/IauKCuwrwrL35N4CvA9CtjMcy4SZGAoDLy9EQVhnWrPxWVebN0zvhbAMh7plVdead/+tW+3N15/nc3JOlkmTnMxCHK6ijAacI/NO7YxUPR50kXyuYYSbWdnp/3oR++3Tz69245PjzOJ314oDFZswEgAJu5Hvo8cDDAG0hMU9CFTYkT3k0FgpWUqkY00HW4Da61zVUhJsUwdFx4t77IEaooWypFcwGqeg+7IsLy8DCyLQq/RAbtULxkaLmsce7AoFp4yes9tbYdBE8BYEYLRxIMqyX2Kqgf+Zept+H4aBN3ZVg5r/6zWouuQsXcZpwhT2XeQ7mu5VwgAGKhyqmx3TKoQ5yU8ykNZ9WLAK91ngMGDP/Z5xs9SkVmZ79UVxbg710cePH5d5zxgHksHEf2a4wyCmG/LNVZAs4zsJZpDhUkGlgd7HoTpGLybI5TySaHs3oIaNcLdeyf0vMpQ9nJD2bXUnTS5c6LcuA5h10HMkUohJkdLVmuL7sLSKWocRiMSjsLID2BzMUa5VWkI5bmxp9R8DEnDMyrYMHmFxiYcm5A5i0uL7erVq215eaUtLS7RuWdjQMBU+YJ6WofNNY7onSrZFpOt/dc9306mzspQTpMrK5U7NJ1Imn8zEJC3iWThJ0wYftZ2ttEc8qidoj9SOBLNMkEsw85KYX6RL9Op4vvTiW88ONL5nO/V6mza2SnvI8FYuxGfixLj7P2DuSg5Cym/9JSdji15oO2ivDE5qurZzc1uCR2RlIgkD0C6d/vzTmmg38GhKBGCYptW2ZARDhcrKPk7g9GNGgyxqDmqv/Y3/+ACCSl4QAB9hKEAHH0wRNWYIAUHCheCEJEEGA4Ia3XwCGB+QnYzDIIfv/9+e/9HP2x72zvt9o2b7d1vvdteff21dgzKD2aUQM8hG26JbHjVlVwXlO5D4CReNhJi6P+Mia7YGPDG4zDBcwMrFQp8aXmZh2f/AJShgzY5M9vm5ufJ98c+A4VAy9tRi2lTeA6O4KLRYmcOARN7JnnIGWWA1zwSWyanZtrU1AyTX9F4DVGCSRzwOLwwCPDZ7Mgb9/WWpucsVo85BANvnUNsAPAq+0lPZdQnJ+UJCcUA8GzgocPCUD2NLXkw3DQsvdjdD807M0IQvHhUW2It3fOgDOHfiKTgBqAMoUsxaGKIEOzubFGQSQiJaqUayE6kFnBQaN2ASYKBnMw4aPbIyKvtKlCCBFQG4RVxG3g7EWjc2BOf503fkwyXpxs/Ep/6GfWqG5jr9X4ye+Oukpxo1BdKov8ZycolSytBk8efh7EbC4rmdCVm46GfY8+B5jl/XoAnaph1nEcy53MMV9pygOvGtZMiM00Nr11bX2u/9Vu/2b72ta/x/FF8FmOKM2i86OSliEjhucjB9VFPCpheUgWPeLsKyUHuhADyxsZm+853vtN+/snPVaJuIip72cHAfdAjTDhH7HweniloTup7Rgxl9FqB4fqmxzjHiOeFxQIispfh6r4s9oaru2l4UsPqT9jEjS8ZSBphKm1NCtesuPaG4Nvc0FFYpatzW2T5zLBEPKEeT8g+K77+TX1e+Hp4fRnJpe72YG1GkhLyLNq7ONKcZ3wMqG/tOFRxhF8YFu8UMg2o0nP6qoz5LVGyAYEcVAFF+PsMSk9fQSfYY+pDA6FRQ+Bz3zOMAFGVHIHquQwvGm8CYFaGc7+UeN4EcV7JIfyWTdiRQDxxmdf+SoXuCTY5sFFgEwAvIq8dearEW3eyl6vYCzviVPFzS3LHPss70u2TVegcGUoZblmRtgJnR2erOGksk0I7pF4KLRFCJ/LHUq94HhVxty5TwrAackpHYHyKEAAvAA+4pwsbhNGpFdGBSeQJqBgKqiHCoULdegwgfUoshgZjV9dW2+LSMh2S7AcTjrGU7dRoUSUwIk/ah25dJxHSi2zHmQ4uvfZTic/G2vCMGyMUueG6HQDr6ACPikEPHj5sjx89YoPSo0PkFp7QGAFGQgEHypL4T8V6LA+Dssd7ypGpsyUlkfTNLO9tA0GASQ2/vP96QFSRW13bCsbA2dhTxr7eTW89Zb17x8Ret4PKHtvAFD2iECfC1ZuqgR8T2O/t4Qh1jnPqy9tfJcBAKo8VDVnkoso965LMuRseXemWfmgm/qO/8V9cwPKkN31+oa2j/OjCAjcjNgM2JEJW8LiDIoLXULoSEQWWmMTFzs9ZbQb/gU6EcPv3v/+99uGP32dfglfuvNLeefeddvP2LQJlKGG181a1HHtgmKZZZFefKHn0MqnYHvzYOKhfa4MAzbd6Y7IL0nzm5xcYIdjb329Ts3NtDlz6mRlShmAQeCNwY4XFy2pGQRfCAZxBXd8oDcYEVxgEwZVHEi9FMSx9dCaeRmLxOaMhMDxgEKjDFRIRtQDyCKu6iwGtgEl4kIMWkgc4D1PsBVcRopUrk4KlUM/kteI25vyoGgENrvROAHRYYVrka+I5qgA2jA6cYx+ASoWKSkooZq32iwt2KN7b3WlHRwdsTAZB0MXHhRJ5ow6yPClKPuzCNJRDehwUOvL76ZBMHDP0XFcgS+XvMqcl0tQBsLw5XmsCwRB1EoYFeYYSEuDplIheQSfESwHkvsYAV4yEq6l8Mpm5eiK7QNI4AspUPW54kwqnVwYaHGofmnimDGuW0GyCJivkIvzFIwjSAAAgAElEQVQtHCSoqjFkoRHcW+63c1YbWrt2tf3u7/5ue/vtb1ImSNmOUod6uNWQII1SezMCowxlqc+E3jTYMlDLZzk/b4+fPG3//v/59+2jj36mpHkYpqaE+bwFJ1j8XxgM8gYZfLiyUFjUKjBA6pmAej83EZlCCV2G3Q2wKprvACKjnhT0flAbCUUrxLq52IKdFbkWNliKwsg1HlUTXL+gDEpCDJXMUBPmt/uqazfTC+fHs+b0/sq/Q7FFJSBDxiHW6waBZN6oETNWzw1OUVegnmcpfJNaxmFL3SecAgkQapJx3HcEPNgYN/AjVRRg7Ujdr3Wv8C7HuR11Lox/omHkiIZYeCgd8Xze94YQAdH58F7adImIb4iLECz9W3n9nPrOlR7GA+oueBllyKsdTh7OS18fPpodJoMHKI6Q5z3wQAbqlOLsQrpYfsv/0D9YI96KehbAkxXtdMNkJUSOgkYe0TmWxVblH8t1yZ+eUyIjQPdgRbaMEsjzD68/sAaMAnxVkQJVGEJpWjgaGR1AAQd0G27nWb4WvaFQ7AX5AosL8+3KlJ1hLobhSQtnYZ71EqEJZoKpT92vEPsmwIer/3U5GPggLDkd1dRuxBonx0fEVXDEwBAASwCOWOA0Fmhh0i+omRGFhawFfDBEL5jX9GexHSJvIG4papDWxbuSZ8bAacQgCDOy7P3uuOhuwKjUONLhW4/ZKZ36M+SHe4ZIwWk+cmvVYg+aRd9LDqSOu/0M1oPV6B4eg3IGy/fHHRWNu0dLnidZnydzU6/9tb/xd9IggDJHR+HlleUoCaVylUieRXQAISFarMvLTGRh9AB1VE9P6TFB/f+FuTlulPf+/M/bzz78kODyy2+82d751rfa6tpVXoskl/DkqgZsUEl4QPum64MvBgEr6jiHQDxgGASIFoBjh2gAxrO3h0z2s7a4qIZrqICzs7dPcL64vNymZmZVDYjJssHjCV4aow+wahF5aI2Z/viek1KZKBQdCLF56DWnZ3eSlCHUDIaJQKVxZVLfZY4FqAARTYoE1+zSi3kM48SWMSMBkVzpjZpAKKhNeUyi0hApRE6O49hUTlHJNuogjHWzpU5h1mU3Izzy2OJQ4ClwgtWBFZ5GJtDFPCF/AIlDaDTy+PHD9uzJU3oFJENQklIRAgpKPwhoVMGbZGWSOMz2rpB2xe6eejLl7kYpzRAHjhzgLk5m92fVubFGBPrR4D0ibHgeBzkPp2k2xUte1WgaH5VNy8+G3Kkh1mp18+0OSHwdC5Sqai3B+HXLnJA4NlgUIbEx0NeRH4/oyxA0BFgqQA3vmwqTKiXyU6oXx3sO1+X+iQ9772DO4RxYvbrSfvu3f6u9++47ir5hDSKKwM+6f2GIdFwnIz3V05xgWPeqQq3igi6Pw1gIyt3Dhw/bv/u//6/20c9+GlGnqTAI5NETudGJ4lDQvYusl4mqP7LJQJFjGJ6LrKaC5gGx+njpjqq63AanXdN1L3oHSdI3io7mUQuvjvaTNoCboHlsAr4yXEUlijKmPr+XlEYkRwdQ6LLC16gqvhjENhRDOVoij1cyohN5w1KWlw3I70aYW2BUG3t0fccpufqapqVWAurz+bLv5kaq9lmer35+Q+jwWeTp1ZmS/BGdAfJP3drdU0UP9/mjAr5fmdWu8kYW5HlPZt7AhZw3uS+GXx8Cj3KeinxRvpiBVvrbE3oZtPgTjqQP/x56L1XlKvZB3QDxOLk/CggffdLcH13oyOyjMeAKQXZ1dUhFKBbGFcsnx/8sMxgpj7VNV1h6nrwvRw0CV3wLZ4gpYjQYor9AONtIB8oIgJKDp2dFB2KOXvTlQfQAFDQ4MIENzk7hQDxpx2cn3GvoK3Dz5s12be0aeyGpgJ4gsTzftapXVAoLGOqVts9f2wvyL9yLxCq9pU+U78lzmusTckoRa+lqOh1Pz9rB3l7b2tpkKVE4YhQVUFSD0Vl5TxJ7oAcBI6nUBepDlD/ujhwOjArKuQ8y11T7TDImopCO7qaetXyxo7Wegl5Kmtfl/TrNs+vCEcdJETU6K3bqYFpCt6c8duR0yIB4/snsBusl2FCmyAUPumF2WTaY5qR3ioQtIGUgw0ech/zWX/+bf3CBfACHwW/eukWrFGFRl6vEJKArLRJF4CG+fetWW15a1ndQZ/ZY1W2wcNjgm8+etT//zp+1e3c/bfMzM+0bX/9ae+fdb7FO7jE6AdNZHqImvUQSIKoiUIWmVmM0QiBajAwCZq6fnBKcIKQGgwCdirF50akYljb+3tnbY1huZXW1zS8ukr50cKQynbYKs/womn7AIJhovCbLdYaHmSUYkQiEzsT2xIfgu4LIycwcm4ocI8EaVQNmZvh5ctgSK4SnoYT+TD3w3uYhNmLIDRxhspgk0obMv4seDZXLLJe4ci7YF6EksibAsBeVMscKRoeZ6bdszIT7iJrFagdnZ6QL7e/utcOD3Xb//r324P595prgmdHVFusBD7KWU8IEawNaCRrG4dmY/3Fx0aan3f0WpWOnImcEIdOIUp2eqXLUhDvlqns0wKfrzFP4Z9Ui7aFuPARgBgg0kIu5sIfOYfTBwYRuGKkw0qlD/eBlZMdlIWM/9LPoJOmeR+CNniAqaDC6llVxgDfzXdnvw8B0yC/PEHbwqNPbEtQWC1qHI7txorlyFQuuVgnvGtRKIejcSZhe0MM1Pz/Xvv71r7Wvf/3r7fad2zxf+GFCvvN0CjAkoC35FIGk0wSwSKjhXHt97CTgs5WKaBjLvXuftf/zT/+0ffLJz8M4wj4KecLplFKEt5JVPuI8dlvV3nQ9m7pHyuggDInolpRdV8L4AJPMpDfV6KZEMwaiO8F7NwbkTTLY7+K8K6iikbSr463wDHahcklLiPMahRLyW8bvnWuc4Ci9d2GUcEpMqxy5/KjRoo1z6XFrpK8axzo92svP81z5YgYpeSpKxKt6h8ddp3rfec/ijb80YTmm/g4AHvaCi1pwP7D6WK9U059l3BUvv5bjLFGJFwGCseM0zYOGko3oAALFyBAw1AveZ0W6SD+UyMmLn2DUqspdyl90d+0BObZCXOW7xR9qS3HMDV0PItffIN8Qn1SYeKrkVYcDLd22NXqjDykFQGaCZQr3QzxWmqqmtrqaHPL62FtABgAeTiWpI4egGATomyNKkByJiBCgF1HcnNdAVGBudp76ETjj4OCQeAHydPXqaltHk7GrKicqR1Y/684dq69JQkTMJGVdmWs6LHofHmTJcgZY6KQb8d1Y09nsNEkUaBCugnN449kzJg1v7+yw5wuiZokNUi6r6Rl2g3u+wOmZib2WR2E8oFGoZGvIUbwfTSDTq2Qt4TMMp2XJkarefCKZ0FOiXnRaUZqSia/ivlV+ZTDXQjsMAKkH/riErhyY5Sc2vwwavTMw0INCm30+4uR0g1vX8nlKD/4YR5mMJE5WyWzop77vAg2yi4Zi1odTY+I/+VtKKj4/VYOv23futDt37qRBIK/yFL3/Dx4+aNtb2+21V19t6+vr5OozOrC3T6BJfn27aHc//jlLjm5tbLS1ldX2zttvt69942vckMdnpywB6U7FUgiaYVn+fepGIwQKQ/UIgQEMchdc/QgWOUpegeKEJ0eVIRgFOHA7+3s8oKtra21l5Wo7Ob9oW7u70Z04Fi2ak6nJjPjcuCabi5HeYyGgrsVSRlE5AyAHtKEZRQRgFbP0KGsJo0MwDpiqkUigIHwoby+XM7z+3sODpjAEieGNCynLoFRUGuIMwgpntKMk2gwORHgoRg0u87ojoZgBSSqY6EHARm3+/ZSbFF6C3d1tJhXv7++2T+9+0u59epdVhyDsEFVBR0U2Kovx4DtoGof3rq2tEfTv7u7w2ecX5gnwkfCN+VZ976M2MyNPytbWTnv27Bnne3Z2jkYeIlX4G/tWFQbCWxdCH1UaLFDRyAVGjPI3ZBT0EKyVQwfCqYgwFzQIemiY1CuWjIsMmhAiAuT9Wi5b2g3xFLcj3nwnDXWRwU+WXAN7KlNMuGJVDDTD1jFOK0slXfUfCY8AviUaUoGUwHb3+qWgM/8z+0pguwsYIaz92muvti9/5SuUH6w0FR5dN3RTTwSFzbNEo8cQU+PSdnr+8AbFGavAT2dfyfM4Djj/H330UfvTf/enTGwTnXFSTcehKOktDIJFUAGkR0YSYsMghkyi8ePoTkQWjHIEtHtiHJ/MCYex33O8owCUG6J7+AerY/parP9g8apWSTPbCXAjmiK/iNB6acvp10eTiguADFUXoMk+iSHQ75dJWJb5BvncVrZJ6QiaAmXCiAK99KDDF7paCDmditzxhg5Enxta8vwlZh6eOytj2Sgao3KwBCzUFLPXenflLhv9XyhKENNpwGXEQMDuC75gTjxWOGyc8+Xoy2CbDK4xkvsUN+1G9vgbxnRlZKdo6EvRIB3bgpgSNOXs5r5Kx1+57XDvFOdg3N3ecUVJ+54UyO+ft5ykTK6AfyCjwyyK94kZbTAinuj+AUosElXJeiCiD+xxA6dX5BBMs0GpOhGTLkwHoZqTsrFmRBWmp5A8DD2HxOFD7i3ovrVr19q1a9fa8spiVmxTvoATbkGrlpOtdwnQ3rcDSNHDwCn8oEOH0k2apzDyS6Wyaup5HewEQj+B3Z1dVQ56+qRtbW61fRYUOc6GselUpYEZTgjSDWFQa/zGb0OlpHVUoQ9HtJ28G9LItJs0bDsIlkFrhB6UbBszJH/gvVLKNAWEvf3BUhlzcAyZq2O2e3W7Ph89ORSnzpsbhENGP2njtDJJa6jXxrrW8dIer3Lbzt/cw90QsfzUybQBeFkeTPynf/vvXkB5wnKjQXD7dnvl1VepYPE3NgZr159fsMvc5sYmu+KhbwEtwtOztr252WanZ9syvO6HB0oo/uGP2unhUbt16xYNgtfffJ0bRwaBkrWyKVkIEDT0oHdtFLC6yhCSVIKu4sRfbDA2hjk9JQBllaFjGAT7nHkYA6AMoezozu4uDYKr19bb2tp6O5uYYKMM5kZQGEwQNOJvGB8UMujKCsHAZCB4AQUC5RmILoSkR0QVElj/oAixH4EaQsBDgOYiyiGwXQ9wDtByJYtJq0mwy27ZhCxeDoJ+v6/dm2W6okSiG6XZOyPQIgMBrxmIWZ/64BKoRdUBeUOj6kqDZyzKj0YjNhoEZ2dtd3uLjUf29rZpEHx6FwaBAD9ySQDkZRCodCsiMaAX0SBYv879gMgTrre4tBQdoVEFapbricQqGhazc+3p040GSgieB43mEKFaXlniczFESXAX3vewseB9UWk2dK9GXfqTcD2E4eAErwKMbWTKqylKjoC9uvZi7dmYDbk0eL6oqIT5MIjHSHBvJt1H8ryVjQEmm61Fw7qq/y3XOtgIr1fmK/hwdMNDhog8V/Bi2TiQAetKDB1cdw9/CNv0+BsKhmS0jE0ZppCvowTcUwhjX4iuh0ID6Hh+bX2dXbGRZ0OubPzLuYzeHIweMUE/kqQjCgNj0t02s59FzCcT8mKNldzuzuXn3Icf/OSD9t5771FR4byRaexzSZQngyBgQJu4AL0sjGd7DcM5oXWK1YpkPMxnerHCsHJZ0iH4jwZnEeBzJKLyV9MTZhCT4LkDJ4Oa9Gbxhb7uNVKgpGUDHGkJgdosWVBcQ0WRFcPgueotAX36TwOQ9P1T1Vyeg3ymGI8VVUbCuhLv0O6y4UGPPJ+lvGc6Q4bgCngsxsIliBsUmZxKG8gcm/2Z/VtJrWNFqigyQVAXOoDnbTyQftGrAwN8JKry+a5mHzeJqGxxqYEElSRpafY3mQdfBhsUt1GD4LJtWDhGXoLCM80rIp2wj2DgEw3JXGRkP4l1xcfPZelCLJdCUEbihARKyj6TZQKrLMSRduGJ3lVMaoOzGaUlKfejpLL6A4RBwCp2KCaiOQVQp3OIVYTid3ZxV14ACowwOgCKbDgFKZfgkLqYoI47PFID1eWVlba+fp3YSonD2mN2lHZzF/PGeGQxAuxKLgJblk32HLBzyTmJTmOS8eBS4KVCT8whdB3k6aNHj1hC/smTJ217e4usEDpskB/Acu3RJCwptUGJ5JkhwXIkumzZ4cUq5k04rLBe3A9RSUhOfkvmjt5z/zqvoMhJ9246Z8K1QDWvwCUN/ETvRO3aXfdmGLcGpTawONUvPvi5r8v51oqO/Awa9HhPD6OmL4ugpuYu57KbAwMl029uGarJ4MAm/vZ/9Q8ubLkBWN+6fbvduXOb4M2JxaqkocRhbA5sEnh4kTSDzr5PHj9ps9PTjAaAU/697363ffzTn1L5v/6lL7W333673bp9k3Qh1tQNuhDBvfVbJPZRJI8YBAYwyloPykpU0MGCk94U/REA0phUvH/AJ0RSMegpBwdHbWtnmwAfYHT9xs02MTVNgwC5Ea6GI4NAdClGR1xbOBKJbO0ahLGkGDjT58gZwLNdYR7BlRl0DsREo1sxko0RIYgKIkFZQSIRw3jo7BuUO4MtdU8O+7SWwAyDSCQ8/6c1lse010EXHpAnNQ0C95lwOC1uTG4lT7gOIA4LPOwwElBylP0I3JmZCd4nbWfHEYKddu/TT9snP/+YwAx5HPwPFZaQTMWmaWeMKB0dH7a5uZm2fk0Gwdb2Nr3tS8tLBNgAj/gu5v/o6JCJV6jusb29zZrGjBCgUtTcHJuyQAmweVwI2az4MXFBUI5cF+z2o/BkSFaoD4GFJOeGdKMrkbh+xr3NZLJzlVFVQrYiQjA2EXEAVQZjVuTjMASrThYMUySz43uknmUFGlcfEvUJAH6IKJRoR6pVKaFowcukblSgimY2VHgBqm3sGYRjLpmPEeHAbLJWvNAEuYUGxLNm2GnqUQnJmtZmmhpyTMTxlGGGvYZIz8LikrpzG367KhAMZJTXI+VOBrGVNF6DAsWcomKY5S3GzTye6OpJ4zuMAYyXnNb9/fbZZ58xuY00vUnR+RgStxCeQFJo2ITc6zURrAr4nizmc1OjdQKJFrdOKta+coi6p1BHc5xIMhtQRYLqJx0TXq6yNtIjxYs1cKl6lcY0uHNflwvMbSjmkXWlsVCRnNVb5sUMDROXxa3eaz7LGLqPvLXmxkZOhn2TKdtNPRMlqUfRKlCwt1xGsRwVwe7MqJw/P+xbkjAjjV0bM6PRuO5AVZC9gIbwanpt5G1W00TLf1dtq/fLA5TgOXjFluepkmMPlQjjy4yBHF/wqN2lmCVzJeX73iz353VHQUwYBPlWepLDGxnoPPfsWPwT+ySBmk5bBT7aav6fNppoKoGs63wUQ69HbGQQ2ARylGAwLlOB6hgt95wzwO0qoJ2gLPCHSpnif6IiUTeEk8IRANY3YvUgG4PSGXAYspLQhJxG7CMwBaqQHJSsMMRIguQb9s7x8SlxCmjU69evMzKwwOqHyp/T/upzK5tHo0YjVfk63HcgnsaTHpHZCkjVUBNfij2Xa1KjsF0O2dEKvYuI691P7rLbsLFWpf3wfEAvaXRxIO2Rd2NI6VLvX+85vhJyTlLVlOgAqAHWe38C761akKGfGoN+GiFmAQXw177BHcJBmpqh56KNCiLtU+cblEIEcZa83QbgPwzUgUx43sGO61TA74hk/cqLDAI5/oZYMNe5mC1VHFh7jF534g//3j+6MJiBBwSbEzkCDpFqiZE4jPKe8sTDgw6DADxxbJCtjU32AFicn2/PHj9p3//ue+3uxx/TSPjGN77JpkXLq8uidrDNtH7cHCp2efF9dUFpIKU+BEjoUthWIEb/HkcOAwAowCQOmvsQAJTJIDhsm7vbfBpECG7dfoVlRLe2dxoaGuGwsGlX5ESAIlXLyWlwAviczCjBKFAJz2NQfnBSIQBmmJ5Lr+T0TBgETkw0B5ERAgg7W+ZqrpHCMlgweN98RR4q5E/QS23DTtYE5zbAmQ5WgAH+rvJapLlY0NdOwuRBi7NHag0TRifbFMbGcqbH8vTH3GPOUWYU4BjVhj777G77i48+ImUIZdTg5Z+bnWvzc7OKuhwr6gJDYnZuuq2tXeOe2treouBbWYn262fgpc9oXY+Ok360u7dDowAAGu+zScvCPAEvKGMwErB/YVxQGNBgPOP3u6dfXnTME70a3W3P3yGwnRQF7z7WWJ2q9R2GhycnmTyFRHaEeOEJF5VADazs4cIcqFY0+jWckMZGSt2EDAQBzS6kVc1G4mVgiIYwgsGLmtRPnz7j80H5WPhiTM6dwbUBqFEpjOWDEVGZARVrLjuq4i54Vnb2xr9zc4o8FUPAwA+GLJ5fY5ZgzChT1O+X4sJnjmnw4buIzDFZrhrwxTfC4+QeE9ynqp1Iw2vAD9ac02MWlD3LJpYdju7ZGN/J0TE/k4ZQKHj6gngLGSjqBh1IoHC4dcTDk5quyl47n8/PfgRWXVYWYQwke7oI5xJ9kSHjpAbR/WJSrRMDt3UlGRsilJIVrj1bVlRxPzgcQrJaOUtBRhGGBFUdXFSQOKqsPTbc3LSvVFbF66WEcydi4o6luGEPVQYVJlVRMXhjJ48k6VshWulmEYKkPQS1J3SUvcHGJAnwPasBPPS6+bQFDAQtBN8n13nkTKucZOGbZ2QxoHj5W5ggorssxGejJ6FDoTm81NmY2IArbQOCUylDALlfVZ5p34QRUNG5X48r9tH0UrCJqWOpvGKjjou6xypwEqDOb/FjoqF2ekQ+kAPh3KfdzJZBGYN1laKI4mv9zMdojNq5x4xkhO8l7ALmQXf+xLl3wxE4V2LfOTdMGE1yjhgAxTHgoLlQQQfn4UGX0vsfDiM2J4VBgBLl03NtdmYu8gdFn4QsxGfs+EDxFhgC7G/EiCmci+GEKkYMJZcdKnw2GcZ2FuAZ3fk3jmHKastxnd/4ToDQXIPyix2/W1tb7DsFmi6qBz17+ozVj3z+sd7GYMKinbYjAC2PfHH2J9auESnTnATUu/fce1AB24736MJxrxcppMFjkA4T55wZkKmT4ZhJDk/y7RPQB90mBLK9Rj2/Ynib1B/D75eh5CHyvr7MkbTD70UBwhr9yPNmm+uSIyEcWWPmxEZml74hHkpBAX7m7//D//kCiSFYXGwa8NeQ0ML6si49OjnJENEhyntiI5ydsTEZFgcUkbOTk4Zux+3srN39+c/bj773g/bs6ZO2srTUvvnNb7avf/0bbX5hVtWAShMunmkrXlu/RfTZM+N/qfzZ6U5JraruE0nNxwBcMgjYLc8RgvkFJhDDINje3WE50Ktr6+32nVfb7Px829ndY6ks5kBEkjDpUseiS2nP2VMv3wc3WZaPVLKOAAeEkQTIBeoJU0DIE0qBQhAXgDx56W6WIU+jDKDg2LoIOyIVkWtAQI48gSjF5UQZHiz3CLACjGpM8qpFxR6GP9PNNlAuDEQiRyMqBc2hOgLXG4m/oA2FEQZ62fFR29neYhLx6elRu//ZvfbRT3/a9vf3SPFBrwpRh+YYRULugMuiLi7Ot5WVVRmTW5vcd6urq1w/eN69hthzmD8IWBgeu7t7kRMgQYwIAd4/PDyidwUGgQWWQToNgvD8YTyK8ESHWndFBOA/O2Mkgsbl6alAMr3PSIIGZe6c0S0LbPA+QW3BWAnQI+HcnkOAbVaWYk3pY/7HiMnMDOfC3hJ39oWRAYCMe+ksRhJYgDgoExiu4MnPzMzRU3l0dEzjnPO9tNggxPEZzD1CzxgvInrIt0CiGoQ6aXvHMLSm+Druh94jdgogogYDglzPszM2w8EzwhgzyKEHLKh5MPLmZhXZkRdHeRpYS+SFoIqXk6rU1EceVgq6C9jOUrCmO2BrqptlBz6ZGB6CDmsvoyDkQCgjjA9OCp01N1oLkEzF0ul5Oi/dU5g5DaFk+tnPInlxVmRsygDv+RkGYzKrZCh0EFgVsZSelKU+K33qLsb2nhY4nFqnKxwb/JaNYVGFx77X8OY4I0IYYiG9ScaJoT87RAzlp3+s6Hs1DCvNy8Da37Bmd7RpcKe4Zo8K2C7ndQ0CrewTZCvHrKPcAH2F7kf/LmSvgX/2LOn7TWum8bhxo2Uu1tyUNRudNoR7ZKR4CQ1ig4ZgWqG90AkoTTdyTkI8qAyY/hyd2et1Ngop6GKEbsUeM8SvEUnKaxsr6Rq6Qr9O4ptqNFRoFSAvUt/DGLeX3rt2BFLmRopmZH1HZY8h75m6pftTOum5RKdqJIsHR1WGVGUnvqk/8+mq4cEdk4ZZwswwEDQn+owNuF70gV71AP29FHZvjMYmY4gMRIK5HDUyCmZnkRM3T4NAFQbVBBFyUvSgdcpWNE7F57FnJR+j+UrPtJD5M9j6w1zLACkdpxRbTJHAGu3rUTfLDjtYIcuRMIxIAKhBm5tbbXcPVQSP6NDC5xLkh0PNkQJVqypGb6njz4as9k9mlSSlQGvL6E1uOWOT8rp8mzU3MqIIpZKdcVrf5TQNMlZVtmYIp6B1ppMqIg7xgBX7ObbYIwxlH40cgS7dh4cpMfoIWBdeGZfb042jpDlFhEObYZyBkRI7hhEjD09lSmGX/StOL83xRZv47/6nP75A9SDQgeDtXLu2xk54+DF/El5ZAI+dvV3lFDBDfrYd7h8wVA/gPz8713a2NtsH7/+4/eyDn7aTo8N288Z6++Y3325vvIEOplMsw0kwlvSBmLR66K21qIiGIaw0CEBdIXVGVioTW1BlCJY5+guwb4IaxwA0IkpAg2Bvl7x+JBXfvPUKDQIYDjBqQBkCTcTPXT2ieM0eZW9aCm/+v9MignhIWlJDzoDzDeBFoPUPygmMAhsUSiqWlSyBkd1PCc57ZRqGJeGpJS3DZbG6EkiDIEJ32tc6RFK4GCzoL5ac8hrKs2NVq4ZM8MxDLM7DIABHnKBO2fwuPwoKDtYbBgFKnT56cL99+OGHpIyBEgRhh/HOobzryQnpP6aULC7Ns+MiXkOSOuZg7eoaaTAwGrFmGDsiPdxv0zP0yrOPBClaKmWK3BAocESD0EMD+93D5pMAACAASURBVEvAHBWiRJPC+0ZgoLJgTQCULQS1FngNFKB5ngPRgeY1huMTet/xeZZUDW84DAJ5rkXJQUTAQgmvg05kAw/70+cL1wVoN03HUSh4X6R8kM9zmlQ1KhgqnUlWdfrhD37U5hcWGRHh3j044FmEkiG/c2u7LS8v8W/cc2tTOT/Xrq23hw8f8L74Dp6Z8zc5ScMAXiDMEyqMwbhQHs4BHQTwYOE6WAsaK5OTvD+MNBjTiAYszKssL/aXIxxzC/M8Ek7oxvxzPXgd1LE+ITUKBofzKVjRxb1J4N0LcI+1YNWiCzkuSBGjApbC42vZPE35Ptr1vZHdJMP9k0wwjvTWAAsGDf5eCNbIv6GcGakVL4NGSqxTrqIqUYf8CU6tkOzxGXpvCy2oBgcqtSKvKRRq0Os9p791thWDDZREL3d48J1Oxs/adJEM7gqzGznVG1gdXhVbClSEr7LQc2z0JdgeauQ0gFK5sRKWaHKWwWkwGffxIQPMF+9YjwQkzO0UrMQbYXzFeLty1Ou+LnQb9+P0FB0v6LRquoJL/2Ukwg5KK3nTPFx9JjzMA8cSeeyxM6MAQac5jhgbWWqnw2cbEII7EbR2TKZ42yXvh/DEsFDTCNqkEqZNxYqZFTBjb43YG2mxVWA5EoFIaO0cwG6IeFWye3DH8SJv1KZJLjwQ59fPmXDfhj4tgPEJ2I4IdyDcy93ylCRI1hOrsIee1caEvPAyCJRDpg+wj4B1f8nd4nvuoMxeTaALzfLaV6YRhV1oyyurbeXqCh0w0H+IogOzkJoacyy5Aj3s59PQFIGL8Wa1qKBdBcc6AXlQSDrtPcYfl9CZFCUZzhdEnkHdRXXIjafPGBVAviUwH8vsBoYgXnAJ0NjzRiDu4WRpoo7uESkiDMkdy03JM8uO1mpIS0pscbDgMzRAogR0z5WM3Eb2kHFTMssfkBicGV7kpAMDxkGSMCH0AiMV47Kaz91BOwrAbaHFIcl/unnbX0rTlTojjfPulx1cJPeCAlUx2k6lKqJec+l90YNmsisHdKe4hY2AYpikUYb7/ZM//lcXyBiH8odnESUDKQxDIMhbfUHlvbe/R2DM5mMXF+1wTwbB7Ru32H/g/r1P2w/e+367d/cuw3Rfeu2V9vY332YpQiBMem2j9FPyxeIQdlGuWaihErK+IoQLr6CrPVgRs8rQ0ZG8kogQXCDJ8IBjtUHAclkYf7toKytr7cat220GBsHBIUNh2JTTkS+QSi48yQQjUd3IIJ/bjSsbDZjCe8GmI8ghQMdWAh91ZXZTMwKSAKHqhBmCmwcgPPnmjqckvdKm3PMhQJFDgxKmvdqJvZd5MLMiTCQVwyCg5FPZRjkp3YUWQuJMocGLizYPAAfaIXMIYsVAG4rE600aBPukEj15/LD99IMP6WGYn58lkMTFQRsD/QqK1XXdl5YWCVKRu4EIASIoMAgwFOwnVKyB8AO9SAbBNL0UANIAjub3A1wj1ApjT830TggMYUiwZCUiNOBkMhmsUdHjHjYIQFkieEXpt7MzGgHsp3FywtwTe/ftMXfEDN8B2JZHUUYkjAZCMXSnnpyiQQCjBONA1AGGExKncV3MEQCxPJrs7R3Xk/LBniFA5lLhHghLT/H5f/CDH7C3xsL8Ig0CAHIY44gAPEEZuK1tVWBaRQTmiEUAkJ+BCMyDBw+pSmDMYOww/PEvxor38PPqq6+SvoV7bW9ttatrV3ktJX/rufGMs3Oz/Aza1GPeVleWlcB9RTQrfAZUPXwOz4vvY1yI5PA8n5+zdjUekuuI6AnKBmO/MEKnpDVQwzBHUFxYIxmV52zkg/UkR9eePPagsCKSmdtrgk82VPZwAiArTXFfiIOvyI7m3BE1A1IlpnVPY/VSW5J3eXUeUU8pdIXS7e2JAz3wEnVvX37O3jIbHY5QRkQh4IGcRAG0E3Q65sBQi5VPlw+UWwE+DIr7MxAJFtVmWk2IDL/jL4ZusEMj1Z7xtQGzAU23irJ6T9WEjtIoSuTyhN34yaIydhSFEu/e+341y3B71xwNkGOt5xukgZYRGxQEQI7LtBwLqE4W+WrpxRXW6B7qkWumhzqUr/620SXA4gacpMaEYdCfw4LfE9nNMel+z3Tv3yPjoFNj6OIJgKDqXpFLY5CAL4QRbVoNDcCMWfU1l/0wNAZyie19TANcAN+4o2+VoUkpF1SnieSTes5SL/rsSRbS+IfOFftG5zaijn31xZXvQKfS2eK50jsazckC30W8oHdlj2IiLh4nY0BOD+yd0WaVtp2YazAJeutsW1m72m7feaXdunO7ra5epbzD/koHSuQKWCzw2McxlANKBv0AahJES39l0iVBeBhqtYu9XypGFiPeJ+jXtNeePHnc7j94wKThvd29dnwCeq/YGHSE+mxEFUQBdc29z5Icmf3gp0cfwwsyv4Csxsv/5ZxLJpHyHInB/lsHrVbKU5QiPdpxy+68CKET+TGWj9oLsbriX0XDxUoJlYGS9m/Mm+V97lhezCXhiwQbbnFDsFi3GGgIea5mgnNHqvUZgvmYKsuZOGbl7Os8SBx0Oe8z5SAC7pEyLh0XVZA7ehrn7I/+5b+5AK0ACnd2TkmS8sR1Dp0tSeQAuMQn6s/PTc9QcN9cv9Gmrky0j376IelCTx8/oYHw1a9+pX3jm99oa1evtpMLlfGkoKau0gBqoDOOfHgMvP01YIOMXgtaoMJ/nx6fKJETnPXzCxo4oJDAe4kDCOCPCAcM76WllXb9xq02u7DQ9o+O5DFtE20GlQGiaVfsHz4fcxfsTQ/PgcbdrUQdBwA8dSpGUjEeUaW0wrMQHkpxp12LvVdQUCQnNoVDbJHcxNJj9kbiQIZlqOTObhTYSOJchoczS25FzWRVJLG27mYloxUXiBAcsNs01hB9Z9mtmIdSlCHlWRy1jY1nbf9gTwbBo0ekDAH8gduPajM4yDAIACIBtEl1mrhoMAgAOgH+N7e2uG7okI2xb+9s04MCpQwvNWYEhh7ALavHIDELicIXAOEzTBqGsYF7et/ye7DDWN5SkRUmps5OJ5eTnw2anLtxg96ECAXGi32DScKeh9fQ1a3szcFn8MPIAIAr6EhRpQr3dbQBexfhVhg08NzDIAD9xt5Gdz+F0dQFxIUq8ITAMEcVlKn333+/LS6g2d4SDaq9nV3Ssq6tX+NcgvcJgA8PFIA1aESkDK2utM8+u889dHRyzMgAPoNbwNv/2b3PmBj35htv0FiDk+DZs6cqg7d+jQY2xoM1cDQFhthnn33KSAPOuObpnGuN8DMMCYTEyUF99ozPf3V1lV43KKOnz55xDWCwzM8poQ5rgeuiHC0MMFcowrjZhPDwsB0eKR8DtDNQFeWNkkcJRiETr4Nmx6hAVAPDnLIrKA1/RRlERzLYx99WdCGd8pyEfA+AT5UQtL/ALpJnPO+irhD4hSFvpZIAogCfgk1CJhYwZplJ0Olk5ui4zaRo5UTIax3yo1wwlWdYD5QvVeNZN1SAW1F6/N6bj415MxR0+YcfMhi0Uu61xE2NDIPGnsTKGy8APdD38MYhV0d1sCkpFegbPNgQEi7p3xw1CmoEwFFyr219rjqg9N2WKAHW3lVOcpo5GUGWEELKJNU0eEo5TaGJkacsXj7kSdk55JCBtJIdP/qd4+u+IPXU8b6PSBtzd4J6xHHH5ysQDYdtUHSiyzGvU/NGXMWlGjLlGZwTp4WIzR5grdB7cv+EmZI0wKwmZ1pgB5dxCHxYw/jt94g3ckYFTGO2+DGDVTmK6LDJBG7tcJ5CPmKAyaCCdeNfOpUU7OvX21e/9rX2xpffbGvr10T3dCQsqMcd6fj+ZtHYUYHXDYptAISXoUyrsYCEiFddY5bRieuqkSx6B0DGPn78pN2/f5/RZRQJQTRXdv45jQI3XXU/AK2JxmLPtGTK8DSogo8jn56wOlj9Xq8R/o94eMtSGxoG6uq5EVbK4Bzb+K+mq/B3ek7ynjZFYxRpmhZf/uDUVciue3fsV5+8RrQKgh2Zn0uiTGszfHnw2jhnS577FC5B6fI0xwW7mVacGCmfLbniGP6T/+1fXQDcwBBQicaeQOjMdAJRACh03z05IcfswWf325tfer0tLy0xmXh/e6d98P777cOffND2d/ba2tWV9s47b7evvvUWM+mPTpVQDIDsxM60Av0AKaTLAgZNweDfnsLkvcFziLDWyQm9ieB+47FVZlLUj7mgDO3u77VzeiQXWWVofmmpHSJZc3+fViwADUuMxgTjeZXE3C1lhnfD+vYC2rMHNieakUwhQjA1yWMDQ4JejQAhoAwxShBCNMRK9zjlrgjh7LCkEwLJ6YdBIGHhsolUMxHSSyVEQdY50LgJSzfmAxpYhG0v11w7Pj5kPsji/JyS1c5P25UJJRqLpqW25TYIzk9P2uNHD9pHP/tZO9jbJ8BbW7vKkAc8vqAGAVAq/AaDbJHdsGGIga6Gz1y/cYNADiD0xo3rDLcC2OP5VBZXfHiVIUUVIiQMo6zobDs6PCbQdifR6r3vXkd52m2IMkmd+QECoadn57yuE4YBchUhgKGpKIAE2BUamgD4EEDY23goUYdEqQHgxLXYpI0VJUQZAoCFEQOjSRplgsDfFCd8FmOigcHXdU8YBLgvKEM/+fEHNAZQdhV7fHd7l+cWZYDRjRvzh70GIwD7H/fC7zCy7t27x/HgDOO+qysrcf3JdveTT+gQeOsrX0kKEapLoFvm1bU1AnHMB2hboGahxCh+7t79pK0iFL68HF6eM+Y24Dlu3rzV5hbm2sMHD7lXsC+uX79B4wnKCEoI14QxAWMB58KUJoSwYYxh/aagQIMKBl7rzs4ujZBbN2+xz4idAkeHBwx/I4rIPAaUMGVpV3e+FlCXQYD1cjfaqCpSkb3rYZvzGp4u7AfvS8gaJY5b2caClaZr5pELdCCp3RQm7yfuqtxfUij2QlphBjQqfPn4dtIIXK3JXmF536zu7Emy2hmnesYrJCVg15D/C7RWxa1JT7BssSfKZZOdkN1LTMQBKwOxKrPzqM8UX3GlGldMC89/eDvSIiHgz6hC9XZX9e8DXpBzqOi6vkkh6ALBcFvDt6OHlb8EDEU30xfSKEm0Gw6gsgPik2VAdc57GWJFQXqjQEUIwhgozaZyXquPGZ+NIltXgoDv6jsZca5jGr9lYudGWC19oQUI2m/sj4QTjSXGIyJBw9k0K3f/TUwQRmNJOHdFIE8qIwQFoynHIFx2o0UCjC95fZ817yuTZ+OclOp+XNv0OrvwR4/QZQQqDAxcEc4HGAO//pu/0e688qqiyNwIrm7WYWYaqPReq1yovMgxNhvxBnnmfPuMcz/FvPP3MoEhYc7OT9shqi1ubdFJg/8Q4YUjCRRg5PoJxKunkQpCRK4UPS7a4f3UDIG29pmjVohgFAAaoQsV6Khnt28sO0+Vjx7YJIzB7twGxcjn2Q0XLR8qNSwcJD738oDqfNJJozU2bkqnwwjtpoMlPfmolezRe72qXKrSRec+hUAx2D2SPlejR41/j4B8vMRdH3OJf3q7Sh/cajRG5METGc+vT1pPtDbxD/+HP2KEQB63FW5aVxyxN4vAHd5dAuTT9tmnSCD9Wfv1b3+7vXL7Nr23Dz+913764x+3T39+l97lW7dvtXffeae98fqXaGkf2iAIoZ3RAof2nFAj89RSQF7xyGhXBRiFspj8GiU1YdXCwwpgCV4eLmGDAJVgAHTodTzYZzgfr62D5rS81I5OYC3Lew1Q5zwCC2UfCIWNxb2DV9eK18Izaj2QyoCGJGzMNKEOfTII1CWVZSajHKOaq/Sk5O6NkvTUGQrFEtY0NxY7RGvz2/rlvmCYXYdYGzwSZyhjIsUmSqYpKUsA19ECbhnw5sGbPTtpC5hLrgW8BjIIXBMYXm+AvL0deHKP2+PHD9rHH/0FKSwrK8vMIcAYUXYUYBJ8c4wd4JYUlpUVeikglLD3bt642U7PTljiDL0r4LUG8MKcY10MFOHlBwhT0vcVGnwo4QYPMzwXWHcmzWIto5lcenLRwAp5BkENY6LvrEpg4vrw3sDrjtrQANH4AQBkMjI9wporeMjxOvYfKDD2BLtrMv4F8Me5wj5w1SvQdnAv0Gd8lkk5SqE+wfErRwJJur13BJQewPgHH3zQFucXOb8Y6872DhUP5g/P8/TpEwJiAGYYbmgmg3O9fn2dZTn1TMdslgOjwlGSu3fvtsWFxfaVr3yFycAA6/gPa4F7EeQzN2e/nZydsecI1uEv/uIvSEdaWlhUedWmiMjpyVl77bXX2szcDDtYb25u0JCBXIABg2s/3XjK+1+7ukYDErk3rKaEs7q3y3lWMyBU5pCj4tHDx217e4dJea+88goNQXYrPzppe3vomrnbTk5gLMI5gMS+WV4DRgzkBOiEUr5RAIDesxCJAaINILUsQm7qVntBhYrEeUQNMa/I1UBSdD27UgpWjq40o5KFrmSiqERImSKk7a2WA6qHhAVIIqrIkulSG6aCGFBpyD2U78/oOSovuYK4juT9/QqqB+/G3Fnl8FFDKVHhpkLtxoifg5NiqmKUNtaXxRXOy9SL267J6nRVqaZatGbs4LxGQejU6EAmcPMlx3u/rXNMgp4wMh4/s6O51hXhW9bZjlC9I7kDhR5RqRQCIzGACjKsZ+oQHMFw5MVgo9pjXHf2/RAMSuvIoAbji95eMgjUM6cETrT/YjOPtwf8fvkeb2XUavpDgDFPfHbNDTwTidFuSui9npYhvycQrUtIJ5p2ARhPR4/zD3xssa8iGt/PgXjm+m5PsI2joZlyEy1QSvNa9inLCGOiPuYtIgE+/6lrmspj/8qvfbv99u/+Lh1eckC4iEgYGF1YqApyZPQlwISx5INhSldSmTXPLo2ulJNOj2LPluDnwykHXQtZ/PDBA5bwZtlwRHOjV0DukmwiBiewkn9RdplFRwr9MaTTYJnalYgeREVFQ+ikzUV4pe4nSwo3q9Vet7ySMJVMRnGVMElcOS2ipgnVKUeEbQz7hTU1LusTV6MyttX6BWhPR0p3ZhTBlqOzQ1uiWri1lmOt59vGncVS2G+6bLBm4hFHgy3VjM9NE4W11JEjKFBprPn4xcnvVqWFte2Iy2UMJv7w7//jC3B5wc995c6ddvPWTW5ad3VFCJ6KFF74M/HLsaF+9pMP23/4H/xV9hnY3HjKyMDHH37YNp48bYvzC+0rX/5y+9rXv9qur69zwGhIho3l+u8Sqi7FFQC47AELOz8kqRcAYcUgUDt5JXsS3E3PtLl5JXeikotKMM4S4BwdnTRFCEA1mW/r6zfawsoKIwTgYjNCEG3CHfrzRkyjgNEN16N3MrDLb0lZg4fMUo3RqRU5LiwbytBjJB6Rdx7KPTvbijuegCDMQgv/WqKRnyH9JrVxWroqCyoBzATMsIOlcCvnsVOWvOPoaWGS9mE7Ozlu83MzbHgjESaDgAZCu2inMAiebZBnfnpy1J49e8w+BNhLoKeAGoJxwrvbDYJzgnS0ZIdXeW//gD0sINDQpwLriG7YaI6Hyjn2xLoxHnJYZudmIqH1gB5lgFi0fMfn8YyIRGDtVc8eXnYZIQDY7llhGgqEJBJdXdkHQBWAD5GLpeVFXp+Jr4wQRCJWVAxhgjwNgoXkUap2vigAuCYoPriXcygwL7gmvOOYawjibM5Fz/GVMJwQIUAJXCkhl7bb29tvP/vpT9vC3CI9/kj6gsccRiwiBNjvqCSEsYFCBSMX97p6dY3v0yBgGdRj7kdE92BEYm99du8eOf9ffvNNRj1Qz//J02ftzu3buhfpW63tH+7zPsg/gDEEg2BpaZkUK8gHGQSq1ISO5ogG3P/ss7a1uUFDEGuLRHPwVh8/fcLExvWra8xVYEd0RuwO297+LkE3OcJXEMWRYYVcBxidKI8MeYXcEVVOOqGhhf+wLlh/ePAd9YQHDMnyoEuJVhfGcFB/0hNXEJEBFkvOBoLHPDgpHIYQ9jnPZuX9CxFKDhc6kvpHqPStAXzYG4n3atRUSqaGzruA7A7AXv0nkzbLRRNv2LM3qObWqyyNgsnEQQPnlN2VA3iaRsmQ6xtXCLdVXj8qlSnHx3VAwoER/N0QfXmT8P9m4zXrjvQkhtEgh0b3Tstjntox+dUGPgk8kuNfwEz0jSgLk4DBtCSPwzjC1ws/jvaY/4gIE+VnGHv6XrEMh6q/31o2adoUNmipG9mFukMo1aY3/caX8Ad6d2yeK6Cr7Acw4vx0hMEOuryUrkVnRY7Ixm3fi5rjuC/p1mnm6Er2godTq5f+DIcgz6HRp0pzc7+4iZg98XFGck2ytCkmDIamCwV4juS5Hk6o9iqj7jHPAooqTMGyl+7zENXFXNRETtNiMpcoHqoM/eq3f7X95u/8Dg0CMAfwPcgi6GmsAR1XqIQXjjpyx3FLlBb3xkr0HE6AZChoVkmJLDkD3ag/pz4DRRV69ZOPP6ac39jcpNMLDpeBsR+N22iiR5d2RQw0j8zd4FSpPWTfyn2/QZ5LlioiKqdWrAGn0me9L68NadpXNRISsthRU4wVxV/wr0oCOxPVNMjYMx33Bg7ysC13wwNk0cD1LdfISdFezAhh7HvSTAtLSmdBP6ba+e+OYzPA0s+xm9TS2SGDvP4MIgxpItl80j7pMj98IsWceJ6jQOc3zoBdKfEME//Z3/l7rDKEMNJbb73F/wBmoGQxEaq6IgUPRQhlvL+z2z7+6KP2u7/1O+21V15pjx4+aD95/0ft56hDv7PbXrl5s7377rv0EM45iZCq/6KxfUU8t7zrERCwkPT7XY7LSmW5TTW3clKow6V4DWOEpw4ATxEClcqChxBVWQgY0FStXRA8Xrt+oy0ud4MAC5kGQVkVc/JPo1qHeMeKEMiLb4NAVTJoEExORzfmSCoG5QO0B/JFFSGw60EVDlw7P/oIhJ9AAj82ZHAAueVVkzG9YgYjKtdYEwjL56iZBGxsXEQArScVR/lN5BAA8CM5GMQndC3WppeBgf9sECBp9eQYnuqNdvfux4waIB8APHQIPfBSAVwB0nH/yakrbW1tta2urhEwP3r0mELx9p1bBJ3oRgyaCjz/WNP/j7I3+9F0zbK73pgjY8yMHE7O08kz1Wm67O7mP2hkIVvc2ALJMiABV74CCcQFWALJEgKBuIJGIMvGvuJ/6equ7jpVZ845MzIzMjMy5jkC/dba63nfiHOqW45S1onh+97vHZ5n7732XnttNj6VH4Af/QooGNFDwKA5AmEyxAyEIxvDRt3Y3LDyDv0PaigGEHhqMPYDSokD7DE30s/OFCDwzALWjQCBfs/QMSoKNMpa3cYB23HHeiALTjBsw8TkYleGnNEeF12H7wlEMcAE1qwBKgc4YwJ3vZ7zKUUSqgCuVjBQzYY5TcVk53/4/kf1DHCP0d1fXV3TZ3HPOFfmFHDPNB/h0JOgyfAT2L9cBhCMiBbF+lNTsXotRjsqBFRF7t27q3v3Slmkt93Nm7f0fvHyaUje2dG+ogLBvX/86LGbhecWLAOqJup9XduN69d1T5ZfPpdK0dzcjCoO56bOqdn51dtXcjYXLyypKdqA4FDqZahVHUJVKwDOfeL6yHBtAgguLnVXr15zhaCa3Lfoqdgie3/cjU+Oq9nazd6dzhswEHt2DFIv56appDVROpkeV+6GxshGywPz9rSWoDlBf8t+StbJcUzvTEwzLMpQUQB/MtAqNif7N12nlbRy5qmCMSoE7dzKDKSSOORDD+xrRWGn6srOVvq4+bjT6alhPB2d+7PQIQHRoDpw6lxtd/QuiReU4ywZY81HSX9SOdxKvDZnrOKxipN9EOqMYXGjmyMdBpGVuOT4kQTOrcqzCQpM0C5bx4sqi9sy0hWo1L3yPIIeqPVhSAHBWjayF8XFVzKmAAJ7xB9pu2/gSLgbSdSzgUEfcuZ4qjY1X+pnyLnTU9CCsQRnUaEZ+LWhzK4CvtoLmrNTlcmzTzohxE9+X9n5yt3XPfSzUjAXX5nqhIJeU2PcgNyD5/ZMAyjSs1MAIXFvhaBNXjjZ3VOwg8rDABD4XOqepypX997r3s+oByLVzFsgVn62FMeO0rsxaDDODo0SEf6D3oHPf/FFd/PmbVUTo2iXVLvsm/xU1lOZpQqo85PnLPTzQFRZrnlGtlXpLXC0h79F9INGYRJB+FWo3rKrxAkCjkU7rsZhPY+6CMVmmY0zWlN8BwDW+7mPvBM0s/58n+v5KpliNcU2KWywDmMX5OuiTDT4e4JiAdhqINd+GyQWAhiUCmhU6r4qkHuYClRYFc3k1r3POhxAWbuI2qNJ1oa1kfXdfu+HWIdtkKD9rF0/ABjZg0qMpxLT0H3FflV98FELhaSnRQnaZgT6uzZAIwKMA/voa69jpeF40Bc38t/9D//LyYvnL6RQ8vGDB92nn32qzCHHJCATGKgmYzrQNzfWu8nR8e7D6mp35/btbnZ6qnv5/Fn38Psfutcvl7vjg/3uwb373S9/+UuV9Qk2RGPhgY9YWsrGsB+TLdMRffKBtbGdcVZDVA0oQ6ENlTRh5iUIEIwwFMR8b2hM/I5NSfACR9yyoyikzHRLFwEE893O/r4qBDhcMrwJ6HJ306sgQKCpte4BcFnemY9ehWSsGx+dEGVIDWXqmWA2GdOIPcnQqidVXdB1e4ohy05xflSBWgdYsi6922EB2XB5YyT/knONs4wjplE4GREPVRnovje8auPJ5+/vEvQhQzsltShPwaySGo24DO45PLRM2ft3qhBsb212z5496VbevO4uXrwgSpD49NA1UBnaZcK1m0RpOCYAJOP95vUb3XOUqAgkCUJZNxqkBSA4ITie6Ajgtna2uqlJpu+68ZSgGRoKga9HxY9rrDpUJKhjZNl5NrweYBjaUUqslEtZ62qkJ1s/7pkGUdzSsK+oOpWRYx1CmeEesx4FfCqIEz1FASwAZEIgW1Kqe7sK9WciegAAIABJREFUIlFS4nZzfP7OeUq6lEnWGqDWuWm3KlusfT6f16DsRSDMHIKp8UmNuT/YtYoQa5wMFBkfmnd5D4phXDv3gyFwKFwQTPOMcRZcL5ShUOSeQxmam+vu3r2re4VEKQ1nd6rJ2MBkVAAjPQRUBZ48eSJgMTe/oEpNaH389/r1axpYuLz8slt9/17gi6GHvI/m5zdvX+s8oAupKXmymse3trU2+Mw4TO4P64HGaKoeyCNDP+KzeZ0z97xvS3ucbBwCA0oQdCPd6tq69iqAy1K5NMeX5GCLhkPLGXikM1lQ9SuVOhV2hWsymOg5q3rIFWTKiTeqj/e5qx595jK2MD62vFA7icRbAQWW6yu7HpBQtjKVBzupAZE/vioB0CnmewXsOe3BNQ+9jMM7l+4dAPTOr31XRYSWgJI9D8EpgWA1BvL7oZxxZQcTlAwpCb2PS8Kjqi+5/mSMw6vPibfIZXglbkaNclpld2pYEY/I9pmgL8+2d/SmIrSMdAVQ3A9nkfuSSOO2D7KeqRD4fuWq+nvZePXDJTj8vgIKZ2uLzqFlVbz0liiq6k8oJwko5HtL+jrPsAL2xDMOmvuAqlWpEx7VaQ8DJccc9i3+vgBBmr/LxyV48v3PCqoKHL+oYbo6xxZwet2lMTaUoWFwXyuzDShLdSLnHtAV6kqV7vo9Vv1xFjMOsDQgMJ0kSTEDU4G6KJoN9svZfY1NvXbjhpKj2EjFQlVtaNWhQQzp843gQYkfFAqSaloNSUsiyddTz6tOm4QIgzyp8mJ7qRpj91Tllc1zZ6EahcVK6JWEWjxbMVoDnYNA19UaP2OHHwNmw6Bn0W/J3IaiVxUVWus8QxrrOfcDHw2O2oyDUHgQisg6Z38eMxupPflGGbNZ8n50JfJ0ZTMU9LanK/ljN2AbXcFVn5BNn1IDkOU7uPzBUNGeXZKl1YN13+seIKe/TOfT2sb7XgMF8w0g1GnVc1Air8kNV1WtPrJVGvLa9ryCBbLghj978Yz8j//8fz/5+ptvxN2+d+9+d+/+XWUEGfBjvfIRcXTdDHLS7W5vd7PT50QtIXOJFv3Thw+7Vy9eik8+PT7RffHZ590f/MGXyqDx0eL6j5yowTaUIZeikkWoJrqBwk9PZoyCjoNQUzWG04oNFA6hQSBRWXxvAIGapQEEFbStb251B8cMnZrpLixdEmVIgEDBhye6Jnts41iVifQriH/s7HIAgUo99aDHAAM0FVcjY64d4puARDeuHoKRMd9LDzirWQTen8WViwpQj46CXh3s98vWJWIHCD9bIaiSp215KUeJy1wZhQEAU/nz+KTbp5zIRGEy3nodm6qm69ZnM3tg9d1b/QMQEGS9fPFMA8oI+M+fX1TZk2PybMjuq4l3clIBIFSL7Z3t7s2bNwqar127JoNFUywUFwJgAlwulgZjNxUz9MyN74A41HTmZhnARaZ9XM8PCpOUjjS0jKwyFQaqRNM+BkPoqoeA4HthcUEVI1OLPIWY8+LYzK9wE7vPg7+Lry4lBjfnwiOX8Tl2lULrR2o5E6qWcG2sRa6NfcXnsC55LRQ2DDzgwDKjvi5eT4bf790X5YkgmvMlIz8+CqhaMiD48KEbH3dTMZPE379fFfBKoMwkaJSCuL+vll9p4i+9B3sHewIEasI/6brHjx9r2CD7n/u4vAwgwCbcUwWA86YBm6qOKwRkx+cFCKBNobHNddFrwJLhXl+9+pFAGUCEewGNiQoBx+O8V96+UUaTtaLBdOMTUjEDdNDoz3llqJ/+tn/QvXj+XM6ORmdAJJQxU8EApVsCWRoAJO1vAwJMJ0BpbGJSvQxURFmLqsyoh6PPAqVXQNulOaJyFEVxZE2IcjWP2pOpZQLpLejx6x1neYMphFQjc0+rkAEe/Jxy+TAoHJZ246h66qWPnLgpTaxFTG2Z5z7ySuDZn0PLPCW4L6c4cPkNxPRVyR4QxB7FHjaWTrJSxZtJEkhJa5mwno6h2SbJWLasfWoXg1a+QeBRiMv3r8COPqPQ06msXYLhhiqKpKDnToBWgUt7zAW4RiwIoftbVAdxqfWBxamOE05WtDjbnFR7HrqmNEIOjPcpUPAzCGAQKA4rN7nHukZh0QpiAjzqxUkeOhtf9KwahNQCnoDGYUzRpnwVbJF77lWEXOl2Njkf7YC7QpRqLBVo0ckWOKkT6lViKiBR5terW+tAb/FAyajVKENeIDrzRlq5Kyo/JcHd76mqlaQin7gwJ95ATPpL+ipOoRGtJ9NTKlctG5DZHknFVXisR1tZ91ozJAOxd9h+fNTBEQlWqDrV3JrqSM+OakwDYgWrlI2qomKRl1I3Swwix+9zckBtQIY9RLFPMqJQlNJQW8+pMRtCnxpSHjOxuyqHZ6krg3pVzTIYyIIWm8A2aUAhK4qmrkMxRV9x5HfuW43gQOlwDdFJLfMe6DkZOpwa35swPw/TgAq4FOgxCC3qeslJ2yb3tJ8m+erch3dpCYac9guV1HawWC+Mrfjpfg74Mo3QVHIL7FSfbHoliibrpeFdYRGaVGX8BLTbGgAvXzBIPgyTGMOzCRBtwHfwx5H/+X/9s5O/+vWvu+VXy8oG3rx1szu/sCgKA84VXjEnxAdLQxxlFegMJ8fd+ofV7sXTZ93TR4+71XfvZFwvXbjY/eKzzxVIIAmIw+dR026oRy6Ko8FAHJkz1umRDkCrG9EeKEGGGwOTCQ+dR7/fP9BNSgNolF0ALai78BlMKt5jsuoMTZlL3eziYrezh759DwgSmOUeDT9LyL5kDG3ovA6y8NRwPGqVIQwBTTIEJ23i4SiVAwCBqya2SwPKkIyPkXG0e4NuzwYOfRxvXr/sgvoHehWPWnelNGROYioENpXlAcuqK6Ah831woIBpcoKytAiNkiN1ed+NakeHB92H9++61fcGBIAI5lC8eP5UwaroMeUwqBCgkMNxCdDI7hIAAjjfvH4to3ft+vU2uZggiyBdWv0MeZmc6I4OPak3Mp/S36+JvMqij7rBmGCPplP6RqQeBLCZmlImF+CITn8GgHEMdKEJirkFBHmqEGxvK5gkCBcA2N+TAyRQJijd2d1TIKnGUkl3OpNPI7FkUcUJHVWJNhKbOAHAgxWxDq3Pj7Z/0dwABawFQA/VD1R8JMFZMwNwKFz/k8ePVWlaurCkysPa6rooV6j34BRoHAOo4IRYC/BH+RvZdMrH0K+UJd/blTIQzcCA7KdPn8ppUSEgiKfMDJ3rwYMH7VhcP8+R4xsQzOl9UJjIfgEGOCeep1WGrggAvn69rEoSoOyjj67ofVRPVlYABMfd+cUFCxrQSH6wX4AAVapeE577wzp68eKZpWmXlrqPrl6ThDDOhAoUgInnp8rC2KjOi/vM1/vVVWmCv3z5QvQo1gXrx8++EhKORNq+ThY8Qb38S/UtMXV6UepI8wMt8j4wiNPsQYEBgY9lB9S239mMfAXTCdZbPqcCKuynKUN9QCVw0bg2+VsI0e2jmkc5CXWiOYPw5yujFaChWDbWImcUbn48W/2+vTbn1XvUPkB32Txle8cGBDNu4DSzsZHve+2MQdQf2cNkmOM4fawqcwwb6ipSkF0Nv1nXVE23qURXpqUFf/nMqibkGqxyk3uRyciBKLnXFUy3ikHK/eX/EoAPAhFjhr7EUqtp6K4LvPazGaxX3oMTDRtrDSbVZFqhtYcx9RWWzKHRLR9Uf9oHFogZZljjNQJmUxkLINC5wLGmUlqViKbQWL0N/cKtT2qc80palapaS3tJEMnBk47dgLbn+Kh63QK3gHv/wpODnfcXqGjxRDVRS/mr/sbRdKiib2nD97164ZmnMtDis4CFANOB8pMSKVLGmzZdqCU00z+SRukePDWMVtn/0c4zU1IXFHxx7s5y7DWjyeuTxluSHGl+TpzhCmbLSrc4IZnn3p4Eyw/CUecUUu2px2agbP69eiIC/lPiiy5Prc+2rrI+U2GpdZGZSt6GodANY+0AVAO41teRQDppGMWX7qWxPeiVuJQC4CHz2iY04B2gLd3MRwvF/TmDnoHYcNtff07eq51Uh/MzKBuo5VhJgVSYmg33kMBm57MtmuAMz7vo3m0PFX1S51zJkwL+DcBlrQ98Q78XQ1PsOfuKMf/sz/71yV/85V/ISd68eUOAYGFuXo6RTCKNkDQ+glYJrLi5UY55+exZ9+zJk+4NZfyNdZXo792+2332yacKChWcEzzCuR5kYlweqcBVG9VBcRzvKdNazkOB99GRKwSZNFsZ/LOAgAXt4GRPVQz01kHn65ub3d7hgQDB4vkL3Qw9BEU1SIVgCAiCCtsgtJ8FBDHOxmxsRoIgqgKAAf4pW6SBWtxHc/808ENgofh1yjIbDKiiQtPwYIUoU0ClIf4yu6vKj/xo1aUeEPRxRpU7q0KgB1+b8rQUYtGzMDBkQaVCwXkYEAgUiMaBPOZB9+EdgGClO9zfEyh4/eql1gP8bp6/NhEAY99DxTytd9qUocVFBaVw1THaN24YEMB7hBceQMBnkW2nDCpAwPTHotYQ9KNoxPMhKAa8kglGQ59jkKkneOUzCe4J7EPj4TlTGSIIps+FY7JWkDBF4YaAb25+Xs8kU4QBCQScAGXoRKEMRUmIc3aT8qTADAE1QIVAnXMkeDTlhCboKU2H5Bz9PstXAlIAClwXATgZeZ49NCoC3kcPH8lYLqnR98AAZwRAcEnBKll97iMBNmuBpmOCcCRAkZgjsCaoB2jwGvY6z4XAns+ghwDQ+uLFc53/J5980ioEnA/nkMFtZMifPn2m8/fk6X0PtSuAhEABsp+vXi93H1bfCxBcuXJZxwOovFl5rXNenF9whWByUsfm+gGLWFaAF/sGkAKg5LxYB656XO9m57hO1I+2BOw17+LYNCuqMCiMsZGQ1uNef/fd9923336je8MxqCTJOVSwLhuUQVEJzuIAK5jiJSgYAXpplOYZD2kuvUMoelAF36ZG1r9g8UFJWOXk+swEaae9RGW+lF0a5O3063JKDQP0pfScj0vilR9TQ5t7mRJ41tH7snmyDpUNb2ApAaQRkuO7cqYFd5o4guOwVDGK3ji4j71TddbVA0Rr8FGRc1IC9+kbLDRa5BDAFWAanpDPx6bUSjT+wb/XHahzL8pN6w34aYBvEONgZRg0RcUnvUTOEgcMFZWs4gF9vFSibP+9+AZqH7qPiRSil1LPN2um/TkTtE1icsDmPgTd84BOf0h79tVO1gZT6lMqgKyra+eVteNr97G9TuOe+nthXO0F5SbUrKjc9wrmm2OqQKamvzvQ9+T4BsLr3C3Ak8+q61aQbHDdVLZyrMq+eg7NYAChnkOR37Qeqsk/A8DkFzm+lQwD/HwluYcJouzfRIMuAYiKnJ0orMZcfBP+QsPulBSF4eBbjI81K6FXm9Mp1tqwnPC4G3Trf8iDFonJn6t/qaxYQEMsxgpOoxppsOZ76wpBH2B7AFot0nyXqkFO9mzEqj1VMUc7B59P3x+TfoIyogX6oQC3eQYNK/f3NcmYvkgw+PCAnaH9aQkALtxlyPxZ+yJDWBv47ek42icNKAY7NuPnKkQZuFa3bAZgmEDpwbavNuu0VLFalTDgyhnT2Hr3GOSdsas+vlUiDfzbcyrg4SpJv3OjeNUqEbJxNTOkYGXoWKGox26P/Ot/+f+dfPW733Y//Phjd+36NamMkPXki4wcJXkQbkoTbu49VPbzyeNH3cqrV93mBxpL97sL5xe7zz/9rLt3554yb9K8J3g8OeoOawaBke4QEFSDbQMEZWoGz18bQRvMMwcIDq2mY3QqKhEylB2UIVMvCHIIANlsZC/ZJAwmU4Vg+ly3QIVgfr7bPzzsNqtCIOrGxPipjn0+o03sEy2AAB7ef3xhKE3OAAoQENwJEJRRILOhTV+AAJCkDVSlWEmSjognL+UkNhnXSGBe3svqRtCO+hyNs/fl0DUEzVKsfvg2H8qa1SaQA5TCSVVjqnxHBqLPklQ5r7r4ZYbg6gHp4PtWiREQtgZl6C0Vgp3u6HC/e/PqVffs6WOBAWYJuBEQScg9NTPt7Znmw6ArMvM02y6/eqkrunXrhrLDa2vryhQbfNKzYUAA9QcqSVRjCEzJ+hM4k+3l2UFhQU4NOgqAgACfoBlKC4Ef3Pm1D+tu+oXDv70t6hJAAvUCgk8C/nwOGXTWV+RDOSbVA5rTARGsO0ADwaolTKkquBmZtWc61GgbqgcgkJQqk36nphykMsRs5pyy2TwsPgvQQrDOHkK1iWd/7dpVBcLfffu9wPn5xfMCbciKsjeWli7q2aL5z30UIDgCEHwQtQZAoBkFVP6USd9Vnwd7nZ+fP3+u50aFgHOCmsP501dE4Ms5c12AKIGsmWnd+2fPnus8F+YXBTIYEidAcHDkeRKT4xId8MC0KTWPUwGiyfgNFYLjIylOAcxcgdnTnAGav1nHrri4bwRKFD0EDEW8sHRRNCj3cBxL/QiQwXWx4jnXTD/mfFY/rOraf/PVV93333+v7wEEUnOSY8aJpr/G+7Ji3Ap9ynBXoyJgA7qZqV1xHg5mVOpXI13xgdOz0xRQHNiY7lLECLL+A4eQmClccQfy0eU5UyGoWEUl+oQtg0axyjvX57k0f6ygaJBtTWCfoLPPJvTn2YYbVUa5NSMW37eVuE1jME6p0LvK+3LOxfP3CxIMR5whQUoC76recK9Cb6jYwvF/cd0DBgYZcI7QeMGDLG4xFs4Agv4Z6qyqmpAsaQK9OF4Fpw7pKvAoLtQgnndMMKRXlbOXTY6ue9KJvlV+DAk/z0RgVZlIhtIxzGlCR7LEp7K7LRbrA/mAGh/LQVRrah5QhpRhrX6CPDtfsC+0P2IFc+02ng1uQlvqA8NT4WePGVrFLgIZqcx4+m1BWgWddZ+yl1pQ6+fipZeUbz7tFOQ5JbXq5VjRiagM/SDOSFcqiBaQGOw1AF793rLkY4pPJD7Q0bM4Leoy7wsodeziOT3Y/kwuVjxTCU/3Y7jSItBQc1oktkH1VOp3LhXI5yupZZVDQBI+WhWDRi/qA18DSN8fV3RiC2qFh+YVkAZ9c8S2MsoAicG8Llw9bVt+ABnzDHgd+1F9ACem2fb07wQyfgZRStQz7g1xC+fTVHx6NfV7uDUdh9Jdyda8XjY/yYTa796v9WwHxdVW3ay/5Rh9AjsGqWdqBHTZzof9kv1cMVZtdYG7UJrqHLTedDqu8JQysOO/Zicaeogp9V3vUVSzlAb2PiZxor7XTKmecq7t8n//n//ihKzq9z/+qCwj2X2GRqkMpSzxgMqjRuP9bmNtrXv+/Fm3/OKFApaj/T3RiNAF/+LTz7vLRV+wrXE7qoJVNRf3cp0tT6Onk3J6Gc1KTbh05K8MIGKhNwRe4+UFCKCXTLgqEUBAAC+tcPTft7ZUEZiaPtctnl/qZsjYHh9L/nKoMuTN0Tc9c9MOkE0tQOBZAqUglE0uPeLxbnRswsom1Q+hwF9Sg64etIZkLfoAAhtlAIHukTLKBjwtgRhQkaBiIHWVjE/ucZP2KiPRAwIfrnGdo8vbmswqw6MVaIPoxgaunQaeUiYorfl1KENvV7rDg93u6Oige/vmdffk0SNVCMgEa3EeIX22I14/Afns7Lnu4qWlbnHhvOTX4Jfj1G/fvm0ZzbU1BXICBJIZY/z7pBqHoYp4SNiIAnOys6kQGBDMScYUHr3Gw09QIUCCE0Wccwp8yagr68xsDAXFAAL3G/BP2v6bmwIYBMzcCiQwMbQAC+g2/PNALB+b82W9ERhzDp62u6MGafaP9PlPThS8BhAAeuCzcy4ci34F1i/Z+9XVDwroARcE0vye6h3n+9vf/k4OArDCs9necoMswS3nAdWHTD1Ah8oE7ydwvvIRgOC9stmcG70KC/MMOJsTAEKFggrB7dt3dB8ACFQbmEuAXTAgQDlpUyCL+4t8LJ8HwE6FAFDAF7SoS5cuqu+AxnFkR2fnZrprN65qZgRVnJWV17o3gAEoUFQUuY/qIdjZUdAkBzfGbI+xWi+vBEpolOa6uAbu7dbOdke/BPdIjdp6xky19sRnAAELkvv39NlTravZudlGEQJwWLe7rPRAAcbWx04zVBeqFryfdcQ14KTl8MTzraxkJiJXk6DfrzC1KgUFCgRE6ntlBCEKDwBDBZAJEEQX8ht8ZqU2ogxSKeDYaFb6v45ds86Lq5vBP4M937K+9V5lG6Ag2AdkoE+lbCrb2WdHT2WqiuaRjLIzkkeyt7bfpgPqmpSkaEk6l+jLzkXuVZ8fHr+uu4KQogs4CxhP0aCOHXyLq/sAu0+eJ9roM4IVrjfbm/e3bLECmvJTVdn1tOhaJy0B45/jQ00T9eel2pB0zTCwORN3+N43ildUeeyjkg10oJwJyJXvK8Bl4OD/cwb/bDY4AUqpHCX6yEkNfk51oL85OXgyvgF8layqoEuHqqBkgDXbZbe7X/0AXr6VWa175mv1jXfMUw9hgOVao+8AWPUgdCAhWVnjFojVz41eUop8/Gyp88OqAhTto6AQd5KEZ6jMJCIkY310pKQHdwWKLK+T5j/qjciwU00lbpqaUiILmikJVHqo+Bu2O3NLsH8SPBEF9lA2Hxs3D3uj+t5UGRXAQG55ShUO0TdHRhWP6JyouFa1pG9+dvMtzAsa/KN2Z/GUXiBDgig1dV3BbjVbW40SmzeofiZxUA3L2RW8j+MTo2W2UEBL7JgTzo59VKxt075jH73OTX2rMotYQe73MU0of6t+jorR+mnrRZ+KkE0QR9vT/qaRhgRkLBLT9nj8xIDB4nVpwBhLk/vS1n+tVb/MSdskcVsFNu9X30IpR1aaQFqVTR0oEbT3gkGpv/d5+J45oV5MFoHXmmicoXPDrfTP/tv//oQghnI7WUa0wwnGMvwrF6lM78GeaA6vl5e7l8+fd+trHyR9yMOFwnD/7j1NOiUDyGLXJlLpbrQ7PPHkuxr10baTDJkQkMt6zQYNAEFdooLkqAyFt8Z/5ZBVIbB+Ow/NDY6uEIgyND6hoIFgaZIA5vwFVQhwUBpMRiOiMpFe+PkKL/9gIDsqQFBN1h5SUjd/lKByUhvQfQLOHKjkXQPNDAiSYYtjN2WKjaDqh8BTJgT6TOQ0pVRUSL4ZvEj6eSpynI4nGTfLWUa0b2LMwnYWrbKhkS7UA6lBZAUOaCIOSADiMYxs/f377sO7tx0ypcfHB937tyvdIwHLiw0QHB8y1XdXxhHZzPmFWWWOyXDvUiFYfqnrBRDQB/JhbVXGC2oQV4YhhJvPfdlYh/bhZ0NAC2UFSpuf3YTW3XumL757J0NLBoW1MQQEoQyxTlgfAAKABT87e77bbW5sKMuiStlI121t8vO4gnYoPAACQHPkN6HMZNq3AYFpOQTgZwEBgSNrnqqbAvTxcXHZ6Rng+aKg8+7tO1FoUKjgetg3d+/eESj6zW++UpUGcMHj3d32RG72LkH68xcvFEyj2oORRHP6+s0bUiFC6QeDzLmqwjIz083OnFMATmWFwB9AwDkLELxZ6e7dv9dd/eiqjDDNzevrm3qegBWoX1C+ACLzc4tyZlQIMD7sR54zATNVC2zF7PxMd+PW9W5qYkoTluktoLrDMwCMBBDg8NirfCbOEPsSQEDPCY1yVC04Lzd1n8h+fVhf855XU3dAgRME71ffaw99/fU3ujYpN52jx8nGW83+jTfvQLUbGWsxjJyhxnRIOFkVCBq3tY6kooUNsaGNCokrmbV/K3c/DAj1yaU6RvN+5mWwDpqzy94voKEsIVdcXZihIDl4clKFY/nPDv40gIrJqdW/xK+daXKwakdfGd/KLkU7PBmuABZeFnqGw88KkCquTpDvqy7OdoI37GFsH03FFejltXHDcWY6zwqEFWO07KzBRXOyyaSlIlsOrg8yB44yniexr4JkFG3SWNoHGcMZBna0RcdpEW0/qMlNiQEK3NsMwCvAlapDgvJh8DCs7Z8BEzb+PcXTyZ2sKVfakxDyWq4L80qsVzvhdCqzXWskR+qz8D1oak7wJ98YcPhMUhnpv2/0GTc4eLKWElh1DkI85QPTmDy4qFRJQhupNFbRVt0469/ZV5760rqvTHzzkQ4SG4gcVKnUv6IsadoFCrSF/qR5BEidHzR6jqi5FXRyecQ5zup3ip2gjXIPsJ88Efq3eB2JDBQbuRfEISS16HHCF4oiK8lmVO52Zet9JQTRY/KH+D4SSvggAv8LF6lwMu9mUwk34geq5iSu8Nf4oCQ687g0g6fsKZVXbgu+YGNzSy/Bb3qsisaRyZdRDeV1UHzxX2251rPDBmIPdexxcxj4XHwA1epxQMDkpGy5aFSKJbhXk6rOY0fpu2SdcN1Ul7mnEv8QPdlJ0iHoaA3FkX3XWtBm0XMOE8I2vf4Xul/Zu8y+cB5IFlJiB6lMeevZLmMPHRNXBaGSEi1xHGNUFay8V4ySssVag5XelwR/WC7yGyNWo9S+cE+LKsKSiPVOS+yX1S/30RZ/WDRJOmB7k+CKnXZfRgMHbQ9XkoLj/af/4T8+wbESyFy9dk1yhuI9y5n13fUHlPI3N7rXb95IUYhghom2nND87Iz0yuEfMzGVRUoTJSV+2fARNGpcIQhlKFUNlyT7snAuMeXBIZdQSB3KULjyRY8hINLkWgVaBgRC4AIEo91MLThoCAQsEwPKUAAB15s5BKkQyK9UCU+fWc3VUhUpTmoro9aMAQABzYuSWxWv3w+Wk2JD+L3FHSuDaY5s9RBUb4GrKYMSXxz3ABC0slTF/a4uZEG0O21jN3Aj3lj90JBenzeSesVdbfrLHNP9A1YcOu6ODna79Q8fTgECwMHDH39sFQIh5aNj8cpZLzTMLi7Odx99dNmUIclIvtRmZ/1w7qjRmP89KSApgyTJ0JNube1DNzbmwTIYTQABA63URDo6qkZXPodpvSrDsg7VADsrWg6Um2EPARkUMs0E15NFNSMYhXqiZvSSNmTgAAAgAElEQVTFRR0XY8vPAgQo2UidaLGaa2lMPafzwSCSuSfY5z0K+MdMW+IJAEwJgHluXNc7KDxjboam8Z3Ad31jQ5l5gm2uB9oOwOPBg0/0PgQAqCTBu+e50fNANp4sO8b12fNnlUE/L1MBgL9+/YYmFQsQQL05sETnzPS0svZMO+YzUSoyIBgZVAg+Vn9H7jEVBwAHIIvXv3nzWsfUtR0cyWmokndw0F3RMJ6qEKx96ObmZ7rrN65105PndI+RqD043Fcl5uLSRd03HCU0KChAfCmwrwoBWbgAAmRrNUV50VUc+jroP+H9mttQzd04PQw+IJFt+O233+ra+MIZZ3Jxn4ENSGefGiinOlB5aT1LKjw4MhxdMjAJqp1wMgWwN9k23S669VKGLctfvozzcB+RA5WhtKGxueUwpfZdDqYvadtzJHhv8XY5IQ31qSnprB1lAysBEmnUPgPmrJ+qiclIlWMy4IDXWt6oBXPVTIojL3jVHHKdDLYVm5yAUJQaKdZUIFuOliMP+d9cl8UyfRMFCKpC4kmq/lOU2iRokHuRSkn/NAfEyxRS6vlUdULPtLj9UZELUGl89UaZyak4Q+nqRgLVNAn3QYkuwc6lKCS1ypKhrIhLfV6DyklMeNZbuM3JNjozGZ5/Lb30MtQaSG3AVIwhtKgei8qMDolItQW8tuqH/D3XqZ6JQibl8QYN4cneev1m2fgOVUZVQ/sCMpKdDUjTamjSn8mLes1UU2dVQ/q4LL19tbHa54QO5s+Nv9TbiwefSpf23vGxwEBkzBWwFqWHC/GQS/tvZePVQMx09BGpurFm7ty5LT8iSeSSLIaays9QaPGFvIfX4iuxZdj0xBgwC5zlNzV1cwNxjUklcLCZ0GzxNaFf4hcJ3PF1+BvNLKh4BXBhWhGqfK7C836YHpwD7+WZ4Bvxufg2Kt98/xaK8PtVvUdJ06qIWs1tWpV8DbuT7DvnudESTyjakdzjfEiwIULCZyFDff7Ckn08lQoJmtAofdSNTZgmhU0nxuN+WxTFAbMrjVF9cmJWMuPqO2SwZxqqTclBet5/H5WvdcKELYuK5pgDaO0g4l5vD54n7AISN9ub2/JXsm0tHiv/ENtUlQOtCNm6DI2jbzQ2nT/afjeKd/W82KYNelxqj0YMITMFBBWleEYc1yBDXx0gyVVUJcfdPXRoZjSurtmjkW7kH/69v39CJpSMJ5QfHDMXQezncgVBeGV519ekaYv+vDJiR8eSprx86VL38f170h0n8NJJIst46BIxlJmj4sgCAGyGUuI1n0xZkDLwWrxlOPzw/XAan1+gwGitVQiKu8wD5KZxfm4GHVNgRXAojvP+Xjc+Nd0tLNJUPC8xTaQmQe6ZQ2CDXk69wIc+T79yBSGZGpfCC+Fps5GZZjCZpQg9/wj0543IsS0zVeodyuA50+QF7UVsveI+q2GkarSpI55N5FQPgd4/eNB2nqezKK1UX2471xPTqRkHciQxuJWJKb7ZSMea2FPvCCBgb3dLqB8lmYc//NBdukQPweXGbYQyRKYbuUgy10wlJrOPcXj58pVAngDBiQEB14iB4HpVAj13Tj0EAAKDoE7TbOcX5sR7txpR183MIGe5quDWgGDSgGBuVkG3AMGHD1oTBIoYZQDBwiKAwJShzc1t0VnIxpCl53fQZAgyOScCdt6HEeNzyZRzbLI03EcCewwo59oqBGXcMYAYtlSiUARin/B6pFgBCcwNILO0dPGi6DwME2N9fv755zK4v/rVr7qTQ5R5zuvz9nb2VFnhXAH1z54/F3AHIATM3LhxUwADpR0MIfsZWhQqYHwG1wuf34Dglt734sWL7vXrN2oqvnHjWiUXR+RkyDwBjj668lG3UrSo2VlohpSpaTA/kG24fOWy7hvPg/tBNQIbwbMBELx9Z7BDhYCyOvelUYZ2d7WOETBgXwLWcTJUJHiOADL6KhYX5rW/tnboD3GFgGfLHlTmiunRnQEBEPv7H77rnj97rj0xznyL1owXQ+xqnlXPDOqN551NT/At0Fpr1KaiL+V61ggOx9n3lOepgloz3NlNxdrV05Pj8yfrUp8OEp3MIWnAzHCyRtijUtFo2ebBPue1ZUMS2LjMfiYObNFZr1xzNlucjFlUerAPbdJyvEvLgJctV/BYpWplbCtZXBSh+KdGXWiGzc7evpr7RZbQ4aAATP1WgWTNc4kYQzJxSugc+xxNkTDoqMRbBeynRSxO0YEqR8X9M12qKkbJTacxvJz30G9lHkA0wjNfJyIaxnD4x4qFB0GxN5mNd/rDBMb6uLlkLas3rWW6CxwGJLo2U4Cx/I8+L1Vjvu2D7zp8nzIaNiRXBc0AovyOwGDWZ/03z8yR9WBV+FuDmPqkasA9dQoNP/UV77yvAYAE9ZUAMwAa9qqEP13QvfjXflvUgpIxduiXqpM8fk0nDrddvh060KHpPbAhSO4oOGVtjAMAprqJcaSN6UEbVSKLf9iA169e6Zgf37uvBAVJInwdCQ4Sk9hggmnsX0Q0iFlILiluqt6A0bFx+UBiG2wgthPbc5nkK/LW71eVBNNMl6ULSs6oKr+25oGtCn69ZvB92GTsKYlL9jSzbOjxw39AweR3nvjuwZtRrKNHEHsf6iA2nr2F/6JPQkCo4h6SRk4Cuk9v6fyS7gv2HoEJQAE9p/iW84sXBHiQZFUF/ehE8RjJJI4HICDBKxuJsIqC574ywzyCxGGWGQeUwSogRkS62qqOe/sAuwNJb3MuyHcLQqvZ0fRm2Q7RwT2dWdLmUuw7Ef0W3wfQEIUK8FO9F67O2p7rM7FNEnEZ66ZVYYHWutMGfGbdetlX03BR1ZWMl7CC93Ak/9k/Hn7r+HRoC1N5jm/RYVnyNRQzio22ZQZ0SXafAgj/6E///RP+ODUxKSdLk2RDlEVBAa3us1AJqHd3xfXWBNdRB023b93sbt+53Z2/4ABKF0JVAAoMngAemJQV7OxaLKuNGo90GhDEeAx7CKwJH4QO2jJXjEXAOXEkFgIZKIIoSnIGBLPdKFNooREd7nfjE9PdAhnVuXmpYUNd8XAr0xN0E1tTh5t8hORUiuL6QvupbIO8rHsINIeA7PaYm80ONZmMFgk3LOvht8R/8YDj2Oi8LyOvLGE1Ucm8N/k0m8mfAIKBylAfoLi7/iwgkKstR5fpf3EKjSylBzCYIqrUpsudIyeUSA+6rbW1bu3du253d7M7PjrQRocyRPCppmJHN3oOb9+uFCCoQO68JThfvXot/uWNGzd07QACPhrjomyLlGKs6EOwL0B13InrD4hlCJrXwYmy1gqoV97IULsZ+VCN8QTtVCjSyMtzpmIE1QbaidfNmLLTGFI2tpRvJiaUQWcTKvO/aQ79xUuXVEVjUi2ggPewTqCyiLr0flUZec6XSgibMIbVQ8hG1OQbQMA9o+zKwD+MbtR4nj55qoz8l3/wpa7vL371q+5g/1CAgGCHdY6xpMEV4EuFAIfBebBWUS26fuO6Zjtw/1jjrAecE4G5AIEkQFeKMkQ2yxUCns3nn3/WXb923Y53hMFkG3ovDuzq1avKGrH2yZYnw6VZBN2IroF7+u7diu77zMy0gnj3EHzo3q++1fPhPiPhSWkZsAWgodLA5xHcpzkYas7yi5dSgaIy5KZiU4agkDGDwspifg9gkj3HeQkQnBx1P/z4Q8mOHnZj/K32dZqI6WVyKKvCs21VBYDeM33msQX6lZgYJhKc4+wBQaqEyXrjlBzkO1K2Ekoy+P1nJth01bLAhCYV9xmB1CECKob/dVATWqN7HHo6kJ1DkhC2PRWZJSkxVOco2+Rehcp8D2qPsiGRYa7khiiXSWy0yLMGO1XgyJ9V3Wx83EoZDeLKwChuGeFNXivwVMcfZsGSsG7OswJrPyP/L6Fq2qsTDCSI13MpQJfn04BQ0+U3ekh3iJ+lj06mMhTR4g3Y/ad3IrSUVH0LFPV1pfBpWl6/EkIpJdQltGx/UQOc9uxVXCqr2j+ygIwKRwZKJ5GYtZiFyvvtPiVvnwAmjtxFHRTzmkBXco7Nn/WPvug5g2A+azx2XGdele6s8gYmcjbaoEPOxADgDNpG2nEq01pQoY9DSoDDART0IFefNHuglKCoEPCPGMGiJh6I5SSdBQ/YO65sT8j2sAYYDAaEhUZN8Ej/GudjaqQV9XgtM1WYqo7/oM8OG5iJ0Y6zEJ6Y6Sahphb9liAcKhIZdAJvfAbHhnpJxRufgR8g6RZKsHtCPQiTc8h8HxJTovPOzXt2FP6BicaIZszN6Xgcm2QMst5QeAmedW6iXp4zVWpgb0naQEPlPLDvly9eUnDN+b9beWM57IsXVH0m7sTPY/N1zBH33UH9xP9yDO6JK+tF6x5zPyvPwtUDVwdIjuF/uT4NkIQIJB9gajjHYl/is9XoXfMFeN672zttNo3AE4Bg5pzOm2Nzzq7yHOq+q3m8VMlMIy8IW/Rz1oSoxtMzYswAvNihXAPP2gi7VJ8UIzpmjDAG71VcOjGu6+I6BUBJOBcgkCXTOTiRTEyCm0pMTOLOcur4056+yHGszrer6ldLOP9Hf/r3mzSpyhs011WDSIgmPHxuQgvAi0rEQqGqAP+bRtKJKfTXKwNCA3K6xat5QxSaKh23Mne63YvT2tBKZROa4a5hR1xokwHVeXgw2T4LRjSAAgTFk2YDsEDoIaA6sHdw0I2jELJwvptBslLcONMupDKUUpITctoIqkz8DCDoKxc2W268QXbUPQQEAWoOxjnU8CmXO4wKQ6dys6EpQ03Xt3iQ3Kc8dIORyvwMmopzz9yIbG5t+iAaRzIvqgXkcpn5fmezfa24pM9wNkQTRcnEF0gAEGxvrAsQ7OwUIHj/rnv08EcFo1SNxP9VNn9TAefmJoHq+e76DXO/eZZQTvb2DgQIuDYMDvcbBI+xdPZhypmFarDlOjEQNBRfpEJQ64w5GQSTfJYN3kRrKoYvL1rJ6mo1eLuKBEXOBmnSjecbmwqc2T1kNshcYAj4clPthhqw0PZncxOQUlJks5NFomLBvsBIU03jNWTMAZkAE34WzeT4RPx+1hjGFEBAkA0goocAyU4C/MePH+mc/p0//ENl/QEE0IQABDwnU+P2dR7wRwnkCfB5LcCDDA17FKPM/cucDq4JgwjFyYo/K5obwF5m7Tx7+rRbfvWq++KLL0TN4dkQnBN4k+0nAw8gePceAHfSzVVT9O4exnu3Gz0Z0/Eo+wJ8eA8qQxyL58RzoNGXYJXnyHpweXhP17ujeQbuIXE2y89Sg8k2NzX1GVU0BANY8/QVcE3cD1VzWDdkgaqZjgoIi/HRo0fdk2dPxW1VJTSTqNVH00c06n3S7yrUa1lh0x5chfNOMW5PprQMh1O9le11IrIF/lEiKS3tocSgKD0tK2t47gJqC/sbVcb2p7KkJc9L9pFtJ4fVqI2ZslrDkJot6LP2vXS9g0CHuE6CnA6g0zwYalIN2Em2fJCddobTH5bsGSDWVdJ+EFGSHxnyWO8oGoY9gH2tZUJFV8rQyMo++89Vhi+u74nKs+7rsC1KXi5KaiWc0Kob/iBlFiujavtbGeaAwTQENkzmdaBAPzTh4jH799GYtz9RMKmkjIMAva8GUJ2GeX3lqdnpDOeKKkzrAck5cIThFOxqBo+Gf+vJSBU8aiu1zqMJr3VXsy28Cge0gwIbg2du6c/2oLxrMq+hOZS+KuKt42M6oCkQmIRYA6KpfvSvSZW4p9P1C7rwdavq/JwaTfaM+xCtyKezqWZWfLDpKKXwoj4DKDwZVFo0p1rfXs8o4o1KXEWVw1EDAug+Dz5+oGt1k7GpigTG+DrsE7Yf3j/rjuQZ/lBBYw2xZP2QDOJ9O9v2YfizK1evylZTfQ8gwOYSxHOcBPXCOqWWSFZcPXrT+FcPe4SWit0lOTRfk99JuiiZBsdfinVH3cvlZfkWPtu0UIL28W7q3LlumuQdDdWqulJhwA+/VRDO4EniASiqsAUQsFhfW1WvIf4G249vxaeb4oStxz77XKOKx7XKF9DvR9K3Bqiahuv1wTFMwbKEdUAE14/vIsPPa/GXJAljNyRoUs8D30Fsgp3hnhM8K9m1Z0DBdfN88C+asXVomWsnP4iVj9xHomGeE6Ly8h6SopwPMU2ERrTv2Th1bdxXU5Z97ZJUL5ESqkMAGd7Pum1JkthD1u+J6dOptJuKjN/eKqqVG5VJyhHTEm8AcpxEm+pG/vGf/gNT2AeoOuXvqhJWidVGmLIUzSKgQmYW3L51Ww+WG6cyopITVARcJna/bWUkNJPAm7c3AK1Y2z6n/7uzksH+RoNG7wl+OQ6/S1MxD4JAQo2TW9yEUVc9Jic1hGyPJpcJA4JzIN8zFQJJdJXzCXdWnwFvcKAikoyPnZCTFVIZGkEVZ6obHXefwSENMQ0QmL6QrEvKRTV+sMBHNHNrQFkyG1UuizEkTd4H7jat0btXhrBlm8h6BCT0EmztGQ+aiptTK/vq/ChVAfcPAAqYS8ATOzra77Y3NwQItrc2upMj1KdWBQgIsAmM1agpQIDizkq3ub7enb+wIB45GW1r9b/RJkZTnkVJVp3eEwGBqWktXDISNDET0LrMhaTbvoJZJEz5YoO5CrAtQCCpSlQZUBliiBaN7nuUMcOBHFFG4uLFy+Kws3559gw143P40oyCaQMCNiBInWAUQ0OTLhlbXoNyEopCGBwyNFx/ehlS1eJesJlZNzRuYTxoguULp8D72FN639u3CrZpKv7hhx9U9fjlL/+OXvOXf/GXognxuTgyDDr3Qoa7KgSoFAG8PHNgW2ALcEMAruzVKNmqNRkKrp1MFecPBQgDzZcBwXL3xedfiPqjJtypc3pWODKCGZSLpN5z0nUz52YVdO3s7SjbND4yLkBA2ZeG3rW1Vc0pAejwTAUI1vwsAFA8Sz7DgIAKgbMWdgCurrHPX6JstmFKFEDHsrM00FmuFaMJqJfU30BdA0DAdTPp+fHTx6p2ij4lPjB89AraCpwrqCq+fWTjvKViryqBau1gk0kGyVTt0z6ULcBQVVDFSoMKQfLVFWAlKFRQXgF/wifdsEavCe/bdhflI7JBjTpTfUI/abxM/rZlOVubWlUtkvMOdceB7rAPSVUHKYxUNaPK3aa7VOWzcuf+MYmHsucj1e+kPwb05Ab6GFL+Up8D0ov88zFMcTxdUc7nKmgrjnf46hyj5x47WO7p6lEkKtOcRmkBvV4i1fSrmh2QKfNFJToV7w4D2goQhpUL38Mhb4tkkyvfkp1uctpWTumbJ5NQ7GsbARrteRc4ik/yUrEfVha1QGsUY5wT6qslCkyq8dJ9bqa15qutS4FjV5ta9SwFo7o+BWKZtAvNoxo5PWOgrzUMeEgDzFGN6mcbsAe9LIkJDNiiHpTK1WkE4v3bQ63EF04k4dPq2RcgkM1WArS42VU5E7t8MNBLdqPozhwCnwMNk38BBPg0AwK4+vYrAAYC43fv3iuAvkT2fAYZ6yP5L02nrywyQzC5l8p6T00rsFt9915BNPaV+0ovmhuYOyVcCOwRvhBFiT1a7IEM8IR6im0kVqLSvry8rGQLPkLBvqTYt3rKUFFdoZFyTM6FtamAG9lsKgRVkTUgOO421ja6lbcrsrPYagABYImAGioVbAJYBPSdQh8m+Bfd9JDErIUapK40OSF/kB49zhnAAA2IAJ1YIcMwWbO8jiQh9ziAgHskdaadnW5rY0PPgAQZICtVXxq+SU7ig/HTxA16VtPOyLNiOZ4BwYGVEIl5TzolCGGlcH/5XrEIQXsBgqgLvnr92vOSOL4qTVac0twIaMyqasCE+KDzb4AAloL6LvYVx5BQUyWgiS6Qq/Va5TPDDGAteXCmm9GxozrH6qvkd29X3uiaqCRMk9T7J//ePzgZdk4nUORm9GVhZzlcnuVERkQjuH33jm4+JRVlVsBLRRfyf3FYlQkvd1LmsAECAxGnFlLODVjQb8uAgDrdzR9ZTk/oM50HQEBpbMTUDyGkXWUN+TyyiBNT0woAd+ghGJ/q5pGbBPkCCIRMj1pTsT6/jFYyUVEWMIfLhjAmJgaYvzGp2E3FViI6EGojewCvGdQY1+5rPnbqTJ+XkmmaxaLFW0WVno7FIUoZIaaPTSjpsOKc2enZEGbUesrnDmt656uydn01TfXKjKGWIaqQjF9NI1Qp9aDb2cI4ve22N9e77pAmog/do4c/dLNz86oSWI/dA+7evnmjkumFpfPdjVvXSh3IgICFCyAwZcaAwLMIpgsYwAc8VMCndXBorjrPVQPQqEYJEEwrO81ALavMWHb03LlZBY4HB3sywlYlooy2011cuiTqEYG/htetrStzzxeZDY7J5xoQTMo4kV2mYRYAyOfPzJ6TQcaI0uiFsSGwBwTZsViajUA4FDael66HsuLkhHoGMMaUb8n2wLXHYH3//XcaLvbHf/RH3eUrVwQIdrZ2ZLz5wnCxfjES9AI9e/FcwT33P4PE6CHgnABbgCueC01kofyl7+IG1b5bt2XQnz59IkdBhUDNa+MTCvoxIvQiEKgQ3G9srGtNT0/PiDfPxGAA4MTYuHsIJsYFGj6svtPe/OjKZT1TrunDOgDvWFkpZ4km9PwAXTzfAAJlS6gQHB6aMkSF4MIFU4bmZmUD6POAliRAQPYGhzdNo9uEnDggkef76NHj7sdHD0UXk/RdNL8rSyO7pQxrlXJblr+C3Mr06+YrE1CAoGlN197S9io7ARVhENy0vadtf3qySIJ9m4kEjtVcOaC9BBi418D/XEEcyES3AUyhhvTn1kguw2FFJd0X4JMQWUOuBjrZ+jTRQR1s9InyPhBL9aRZmQEdJufrW+l7pLRJ3VtXRCu4q2y8bFYGKWVwnJ6RzzI0HAWyCt59rW6eti0MSHPFwHY479NdK012Bblk76XSUSo54vmWvo0A3WkZxsKKLbFm4YtSJam+AR2qehl8nr5zSDqLjqp+iX7ysX2jgUi05vvKegBCJGyT8a+Gu9yYolSp6hGRiEaJGyizFPCUzy+ZUT0OneKgubnVCSqrXlUTJ4mOuuPDA60L3duqNKUCoh0h9kHzNlJjCnXCS773780pDROI6dFOH0KorXqx136UAplhk8TYUIjE7jM9BbV2AKASAighlao627d7JpB6dzSwLAlU88yj7qUBjXOz3ey5c1pzJCGwRZ88eKBnTY8T14pv297ZVmYfn3fp8iXZb2IQgjMFbwSxR0cKYrl/cPk1l2ZjQ/b90sWLUlnDL+IvoETyHoJsKtEE4thJnokHiTpYdf8AfXnT+i+9Ay9foPTXqX8Uf2fRiU0tA2hE+CUST8g1c35UIAwIoAyNmjI0OSlAxABWfOXmus+TBBF0VY49PTUp38AAU/oNGZj54MEDB61F82atq8eChE1lyZGTJmAnAMeHRkVOMd7OlgJc92dayYlkHb5P/Qi15jhX7gfXy/ogAYV/DT2eigaUKJLHfAb3gGdLXJDXcDySfqZ9+R6qUkL/qdgI9Cjs670E2KwdXgfg4X34U37m/uW1qXpIBENV8APFHzxreiEEeBE22dyQrwfsRQVUyRKSPpVECJOEa6bXkbWsJGQJ44gls7sjCjP+FlD6Rkp/h93CIonN+W7kP/l7/8GJNkfklNqUzmo8YKPDxaLPoAYvEVzcunWz3XgWbFRx0ivQgIFoQrb15iXahbSgvwbk+E99BrvMULMJUeZI6SuOXJkVMiwszgACLS7kIzcbIJikXLW/322jUz4+0ZqKGyDQtFvz05yF7zMKjTKkh+OpguYE22m7cmKtWnoIJianzU+GcMNsAbL5ClAZTmKLSlCmxiH/oN8bAFSfRYZH1PH1slIEUcOLvHLq01Ul0QbwAkpWLIsh2T1xYlsDd+gQleUb0CAqQVQqDgYEqhjIOVk6bE9GbaXbWv/QdcicbayrQkCJjGBaMwTgr21vSx2GABhAcOv2DQWo0JkoH5LdJSMebX42FN+zeQjmyahzwWqSKi4dG49AnsCQ58XzJ8vixtPXMo5Su9Kk4pluYZGG3oPu3dv3qtpIxnJvVz0EqRAQUFENIHvN/SbLnlkA3GrOB8AANYgGXJ4HWXuOb0rUpoJnMiI0epEh0XCaxi+1RjUZlqOjE+nmoxhDxobjIH8K75JMBYCbCsF3336rQPdP/uRPlBH61Z//Skb1/MKirlsN/zt72pvccxpmof9oUvjUlM7p1q1bMkqAFGXcx+mLWNf7eQ5krgBmt27c7G4JEBw2QPD55wUIJia6+bkFGSz6BjCEVBQoLbMeUaMwIHBZFWPGPcIpk/GgSjA1QdXgkgwxfRnvP6yKmzs3M6Pz45m71LkhB8R+AlBQQeG/PFsAAZU/eg4YuKbhceqJ2OwpQzQTV+meZ4aN4JzJoP/48GH3w0MDAqupmQqpzLqAPpFgtYQWUI8RcrxaWVTtoQqZ0yg62D/qjeojn4rty6aUokQLlktNpqco9UF+qollahTJOkbzu/vAuzLm7ZxsaBzI53MdJOs9g/c78VMTaFsipG/EdKXCQge2y9Gtr0pvVQ9aI3REGWKjBufroM/8dAfpmcBakWbZR7cFVKY4zbNRbUofmsqy9T7Fd9U83ILUvorgQkZPk0nDc7uHfNRwwFyHZruTNrrc+q+ASpJXp5qLfY9zr9JE21dnMiOimqb1aj9nXbIap51J5y6nt6vRthqNqyrIp6ovBYwaWC2g08Cs73lbjgWk8KnDBGDuRQN5daryS616MFhLBR583AqcCwiFFuVqkdX2DMAyB8dgMA3fSbxl4q5U7Qqwab00+e7CD6yBwj6hDkWUg2xt33xazIZSPlNPQd16Vxf6Bm0l0EqAI+eDcprFVQqY1eUbKBiEa4aJEj5TskdUjPF7CgCnJrtPP/lEQRuUIb6wy9gwkj98r+x50UAAClJKGxsVlVmcd1gOBILnppsKHckbFB3xYfhQqJupNIYRny8AACAASURBVM/NWPadINKc8tESejiSncMmAkD4Hn+HVDW+mvlRql7s7lTCxOwKEiv0qj1+8kT2nyw19zFUGSizUWjU+kUifGNTNh8qDkIiUDwJeEn+MagSGWp626gQcDy+qArwcHh2XLcqw7AGVlf1Ps7ZQ0TtF7Z3tuQr7H/g+R8r4BdVNTz9AsScN3+Tb6qgXLOKSuiF+8B9xB/yO4l/lNS4mnqrIqL5OCeoL1lVidexhzKLiPPksxSI14BM/DIxTgABwTi+TNRa4pQpgymeH+/F31NhcGXC63Nre0vmEPDEa3m/WBA1p0H7BraBqt7H3Sq03qreOBng3gWAAmwa+lZ4zq+XXyqGQFwFnzryn/39f1hQv6L2ZhRtLOQsRylZWdEFuT/4y1wkJSwbSwf7GuFtkok3a6kpWJ0ilYIyHskI6YVlzCvflAyaDMGgr8l0kWEPQYaGWOaQjTN9jkzvqBpExP0eGRGFg6w9gGBnf1eUISoE5+aKMrRLc4p5YKEMxdHGMKiUKwNFZqgyceFuiYuolm5VCAAf9AyQ82mAYMwSmo7h7ajSTwEg0EMoSROxa1XKtNERAChAkAygx6pHz+GkFBD2LYdVw4nUD5GhHBUUyKG10fAVPZzK2lSggWvTSUUvvHoI2pS7o26P8iVUoI01NRqz4VQhmJ1RBpvnMDE6JokxyoQYwKWl893tOw5QMeRDQEBj0eqH99oUZC9EGaoSHmcCIGARq8kddZrFBS1k1gvZDwwxgSRyb1wjQX+AgnsWDlQhwJBlMBmZC/UQlGIMnxGlI45N0zA0I216KhiSttxT4M8Go5cAKg2NzATHZG4YEkYQjP4+VamUDl3uRKJzvjs8OBYgODx27wpNytCoGKyGtC/Zb5zADz98L3DxJ//unygA//M//5WyIAACG/pDzSLA8fC5z589U3AP0OF3aFYD3rl+7j9rkEwNBpugCEBFBh/AdvvmbVUIyPA9efJYGZPPPvtMfRaeNTCvffL2HZWPIzkkStMxyKxNMlMxugEE3FOBkXH6Ci4JEG1tbnera+/1HDF+gDKMLE4BBQoUIdhnGD2khDW0Z3+/e/2yVIYunPccggCCzQ2BtX34nRNWAGI98cxYGwACruHb774XKCDz5iYuN9yay5mGYgJLuPiDCZMVKDvLnL6eGqxVVT7RVaK3XmpYLe5LAqGC40gs9vz8QeAZ4H32GAmWB8F8a4CtJrNTYWZlmFsx0BFrgYgKdhu2qOFjksNLoJ+mzeopGKi25D7UIc2v7gncvehBOPgV+tqkV024OPeqEPT9s06OtOpIgk1yEVamUDCWykjJ97VOg6Eqjt5aHPUzBC6DokrolG10c3L/FazhqlH/FZJNFKKS5DFsiGhEBfqpoBRoFGGqOCpkm4eNsZEPdPztxE2rALkJpXo7Tp/nsErTkmqpnNR6U/9FVbatAlgPPr1oBQrtcwovFvgdVofytkzhjq92j0su1gmr9kxqz9QNL/mTWvlVlckgLarJ4oQXLrffG9c+1gwO5CYPovtvRkKSXwSBrCXrxhdgb+IglhA1COor5Er2ofkf0Kk+PoMbMRAOLZceYNeGFxZA1oyA4pij0ENcRIDMOUFvJOP+2aefKlsLTdMqP/SiravHLPKhM9NIW6KW5inyrBNsYwABFW4Cc82BevO6u3v3Xndp6aIC5devXymrTAYd+hHBaFSGrJSF9PV+yzbTwAx44fN4H4CA88CekxRlECevp0Fac3UmJmXXHz9+LPuPap+GqIpVYZoUwb5jjxH5BhJRUFfpNQQQoKREPIK/wFciY89snatXP1JgzfPSBGYqGgUIuK/EY/SgaW7O7Jx8B2sQG08Vg2Gl3GuSafSR8rnQplgLSRqHyiNAsL2tBm3YBZqNQEWD/o61NfXu4Q/TK0IikkSXoqCjQwE1fD9frhyY4hPFOZ4VfHyeGz0h2CniFxKX+GwAAb6ehGE4/sQoahivc+G5AYC472oeLlESzpvv8eOhAAlEFABgHVtOFbrVXqsyuF+BRLHjPuKSiJ9wvq+WXyp2Jl4Q2+Kf/qN/oh6CNKFmT2vjg17GWRSzCgpY7JSHPDXPlBhRXeJEyh5Ag2mVArWhWh05JWHbXUt1GlGUEapkzzDo7U1fBcd0t1eZP9UC9RbQ4AI/+9y0AQETZ+HQHR9Vk0lVCPapEEz+bA9BMvAx/QEF+pyaMmm5Ka69Gv6U2a88jzIeE9q4AAKu7QCDQvAOD3bMKkMBBOqxMKyzb/IsEmfjStGnb5yyQRdgqexZqEQZk86mZTNp3oEWAOarBpwNPpePdCWkH5LmeKXnODt74oYrO/CMu3YfAZWCvR0oQyuaRzB6cqzmYQDBzDlkNC8oy8E/5lXAR199907TbW/fvikjwSfye54TATCLl2Bc6FeAYErGzWh7xMPNdndUksPoYCS1iEdGVb4EiLAOGHbG2mSzp3wH8uc9BNz8DvRPFYnyomTfpqflhDEwBOAYUo5N9uL9quVOkSZls2IYkHzDKDBhF0NMQM11cDxAAk3GL16+kCHjuWX6srSeVTI8FIpnbUEZ0nksLqoRDa4h6gs0PqGbzyb+4z/+4+4jKgS/+gtVvgAEGAOuaXtzS0ab0jMVAhwG95/PonR75+5dgQ2OjRHDgGO4WGO8jgoB4OXObQDBLRmMJ0+fChB8/tkX3cVLlxWYcz6aSF2AgOuE0+qMiSctw3kly4WDwDBTIaAaQF8EU4sBCRh13keFgAwS9xGQhCAAzw9aFpLFPFdVCJgrMAb960BDETH6ixcudFeufNQtUL5G0m0bSdk1AQoMKXZAfQRqUDsyIJma7L7+5pvuu++/d0kaY6rsn+XcHOSaDmJudJQjHPaKY10ZblGKqhG0iTBUAJ8ESJpz9e7WM1BmszWSFrWvojoHuy2ycpbf3JG+IjioPMRGmVdfX2eO4dfUURtdo+eOO1AL0ClbVjLP8Q0OdA2enBntAUUiwf7c/Zuo9/CdByamSbP3Mm4Q7ise7TxzzXW/Gz5ok0h9HvVE6tOGQXt9r6B2GKwWqhJdq7LaRQtxlcQ22FUA33N5qnbffFwrCZnu5SDxdJDe/9STM1tsLvensKMNCmrVghoIlWnWDsaHcrKVIa8TCjASrevMusm99EsDJvp7FACk4J3K06B40Sr4laTL9WQtOWiq/otKuQcC5b7pEzWMjte5d8Ru0zfZHoZkl4d/kQiIdr73mp+xg85zSuphf+CJE1ApCCLpNI7U51Q3Pevp9MOVyf3z5fviUh2rokYLGiPoISVSVcBVp9Fds+xu1LJqxenvbhAly4+fu7S0pHkvyCtjW0nOzM/Odl9+8YUCx82NdVUf2TtKPL1fVdZbdJrpaVVhNDx1Z1fnjJ8hAYY9U0A9OWEVOk2Q/7hbunRRSTgCTXwE2XNVG86dU1WeTHOaUqGJ5H6hLmcpzGOdw4tXy/p8klw8GmwpqjiWpZ7XvSN4BBDwNQNNk7jm8Eh9AfhnxCNq0+v3ot4iEHJi5SNVtEdH5LsI8EnyfPzxfflXbDz3mUBa9169cftWiRsfFyWKgJigH1DASfKcuYdUGkh84VNFN93YVG9ZpEMBdVyL6FebW/LRklc97yRg4l7uK7QrztXKcwT90/Lb2ACSSmTW6W1j77MeOTeLU7A+p0zT2tpSXMHf2Q98lhJg232FAEAAXYfn49kPzC4y1Z14gWcZhUP8Bq/l90kmcs6R1wbspXeU7zkePXxQcvncUJlss0f1TPievl9igFfLy93hwX63tHRJMf7If/kf/+eSHQ1nlpvNzwSV3BDdvMWFpsTSZ0NsQBQulrGU0VZWA6X6Kuk1vmIzT9W2NZhiWdZmkLMqM5Tm416twk1X1VTcZEgPu8P9AyFhggoCCIwGFQJeC4cNpEeFYGuvKEOoDM2X7OguU5UxLjVjoEqpvX+tBt+SXrSUXBng0gbXJRRliMrJqCRGaWY58vCjGrJl52sDpcCf7wUI0rhXOuQ10TBZIyO8ZFXKxzUOqgeasCBT5RDpQdzZnv7U6AWloCJwUc/Qp5QnwC/TLyCT2ErCKgXrbwYETCcGEOjn3c3u8cMfK1C+0E2oKjKmbMCrVy+79ytv1VR869YNlRC5X2RRCMKZkI0hAxAA5pTJZnDW7IwQNGdBdp7FnsYYNhJZfDYkjVBsADb/y5cvGk0HwwKnkrkBlH/h9XsTI3G5q/IiqgRkAzAiKnUy5OXoWNKWrH+MJs8PQKCBfBq6dbWbmZ1RQI3DIktDQzIBL8fEWCEZStVAWsRTU6I0cU0E1mxoGUzKipOT6g8AJFEdANAwTIwKCICAqsYf/dEfCTTRQ7Cxtl6lw4nu+PBYRpCMCM6IQW9UXdJDQB/NnTt3VNl78xpAMKbmY8mnHTHheEn3HEBw9/ZtgQKobE+ePtHvPv30s+7SpSvNGPEeZEQBNDgQHBbOlP4CAmkMHw5FgODqVd1nnBaAgO/FcZ2F47qjygQlb+hFGHsNCjtEMWiz25dyRIFbsmo0RB0f6Zww6jwz7jOOgC+yRRhSJFlRO2Mtca+hCbG3eW447r/+6jfdd999J2cLyNHk0FDoav2b7VMqPcMAuoJ601m8h93Em4bihKcVCtfxEpA1RZkBbadVCH4CCAYBLR+VDGYSu7Vf49Cyt4c2Kx46lA6HYq37s9IvfpWywo4bnYEPVbFNcS5Jxsqw9pz8hIqhgeaGtRCyjp/gOzY9dJ6UPXK9PstWHa5fO2tb2fdBJl+goB2iBz7Ds/D3oTnVsRUgSgj7FD00oXMfNtsu9g3VeUV6HJLUKk563d/cT9+FIZoYQAUl0sq26prJVAccVem9hn3159NT1gzAqvei1oNj8wq4a6EaE+V3ed51RVWF95yGgKA+l5+zr1ucJeUg5LCC7bZefK8EFivJJ8oqCbHq40hzN8czDZjmTav6QGNEfIBjYFMJosluOgNLcGZKBQkH8exr/0G1Ym+TiXVwOZDPHVSj0iit7VuKfm7cdhXeA7GKPq0JwWRgqfSfqJJr+pA3P+/hvMgEY9cJxK5dveoKqBpzD7pnT5905xcWui8/L0Cwud7oYB8UML9X0K0gHraFAMFOt7ezo/vsuQf78g/4Oq6NqgIZ9geffCLaB7aSBBL+Bl+FTeY+kZGmIuF7T8KMCgGJQHjx57pzJWxBH8OLly+7cwUmyKpLnej4qJs9N+N+gQ5u/lb35MkT2Tv8sbLvh+bSAwgI0AsXygfz2VSk8W9UHmAM8Fz5PddNkvnBJw9UNVZTbfV9cr58qXEXn4x868qKh4EyL2t+TtfEvSCR9eHDe/lWgmx8Gmvoxs2bejYaYlvxF88bv8Hnz6qSc77JWfPsAQP02AEI+OJ80tgbuhA+G2BF4lmAABor/QsCBCSc9/QZ0Kt4L+tkfnGxJeAAbqb2nm+BPz7KioCeUcU1ULWhN5d7m9+FQsXziPiGB92aHaG+BhJhpYpIHMO9Io6KjCnPn5iD97NO8JnEX9wn4hYBgv/6v/inJ8pYR8ZM0/eYzkYjJg+AJgsP21JwWQau5bFSVozFquqAAYGNl/PLlcsoaC6DqX+DgHVgOpWRKuOmLdime1oWblgOEgLcR68XxE4pB0CAPCINj8fdYgECFIa20kNQgIDlR1aTwEBNsOX0m8MLbScN1XpNLf5ysKbWYlBLdnR6qgABZTAyC0eqEGBcIgkXypDsdAGCJMUshxaqjjMxXFuczCn3UsZe5SwqBC3zWDrYVcXx/XSmMbQhAUFxkmPukwmzQU8Wxfa9nCf6vIBGxqyjlPB2pfuwihb9UXewt9M9efRQi3IpFQLGrYsytKzXMozk5q3rCuS5j8+fP5PMJxNyCdwxIgSUQt3nCJ6dFWBAEXQiMsuaZnh0qPVJqYv1ysafnaMx67B7/vyFnoyNDAo8c8rCUErDuID0MWxkp1HKAY2zbrgvUGzYNGwSqERkSAhc+Rub1oBgr7t69Vq3MH9eYBkjSzYdAIr2PmVQglMyKhgIKQwxUl7zEGa0pzAacCwBixg+zgP5OQJeZgnQCIwR/UaA4F0DBL/+9a+7tdU1T8mFlnZkQycO6JUrAkP0UMAHJHMCILh3757ABUCBa8CwknHhPvCcuD4oXXdu3xJ4gO+L8Tdl6HNxSzEilFnZezgRhvVgPM2ptMqQSt5Iu21TsZjQzAHWLc+Mcixr7dLli8oKAfpoKgbguTQ9rww+hg3nQ2O5s9N2yhhf/oZRpdwOIMCICRCcMIeAKdTobh/qui0XN11r41DPdGJqqvvNb77qvvn2m5InZaJ6TbwNjSCa7aOmHzTqgYL4fqCUzaCrBL3pM8nEQbdBgqfwlv5/0fmyB3X8anwNCUZbNJQY2c8+yC1jWkFZJQgG9KFhEOuYuUJhAk9zhaoqW0FhGp2HsXuLV6Pv734n9soefRfjYwJaTY0tAXvZyT6pkMBp2OoUoJFLGF7b8PtqH1B21wG3baKvqVUiBg3H+kujWNVFDClMfY2kBXTOvAfd9efpbHp//+LrAuzsmBpxqILtQVbrLAAYPItmVHX8gKi6V1WFHSaNbPT7B+SqSE2JHvRS1G/rqKZK2fMOAv+6d3arPTDJukliT+/8mb+3dZ6KT3rZgkGwubVnNDS0JFZDJRP9h32lteigHd/NORIAsq8JbMkeQ2vExkh+EurghNXR2N/YBlFmC6hxqthV0VvGPIQqZNqIZDgUCdC0T1XTd6nWiWdNspFZQNYD12fChuA1+twDBme5OZvjwgJQQ+34pBJX8PqvXftIPVH44mdPH4vCA+3y+GBffHcvZ1cISPRQTceOSeteE9e35Rt0b+iX2z/oJqqCis8ioUWVm74EbDwJGPueNfkV+8PxFhxLyUY0nkPdFwWvAjDTiqHev32n4Zf0q2HP6dHbpOrbkeSZUfKG50hV9umTJzo2gAD/yH0iwOUeEHPJYEt1x1OSaSrmMxEMESDoOvlFAAFVFCoE2GkFzydWCMKvY1M5X2XwR0bktwQIFhZrJoK1+YkHECGBlhNAwOfSMxdAIDUfYpbRUVdlVlcVN/D6oZIPn8HfVSUpQJAeA+4hYIB/GfTG34hRJIDCOgAQ7JqVwutUWejoQ7S4B/eP5xQAwOsk4TrrODv2VMNT6zx4Lec+7H3QTC0BPAPl0Id4RoASgCX3l/tFXKOq/c6ubAFrXnMkYCRcuqx4Zfmlh3ReufyR1uHIP/uv/hsrD+thmqs+NX1OJSqVMiYmTC+JXNgAAAQRnq2nmi7UWJ426DG9yUifAQQJcm3+i0+bD4iTLD68qwTOKkiGtBqGWDwEA6kQWB2GTO+F7pwabVwhIMigh2AWlSHNIbDKEBsuDyaZt2G2TPxDlfwABP0Zp5xNVhHuMRs4FQIMiJSZRBkyjShlS5cixd/x78IMkHSeaTktU5dmtmbyT2etyCRImSWa2+XsUTs4HSjUQBUoEtHAHTic5tAHgMDQrHiU0gIvQLC7071bARCsCBAc7u12T5480pAVst1QMkZHGBay171+vaxqAo26N24yKOu8DP2LF8+lWnP37l0F7gS/bBaV5WbOtQm8AAIC6O1t6yPzj0w7GxiFAxwL3E0y12jxS6e3qGM0RsHt5zlDm2ET8wwx2tBaqASwmVjHAALKhxzPgHjBcwkqU8q5krW6dvWagCbBNbEfgSqUFQAB+vhstocPf9Tm5joxuOwnNjT/RRnIBvOkm5Qc50cq49H/AF0HyhBBLypD6Dn/3b/7d1Q1+Ou/+qtu9T1Tf2dPA4Ixy3yC+DE8DN7DaBKw379334Dg1Wv9DuNsvev9bun8hW519Z2MLlOKAQ8YDsAM1QYmJJPhoQJB0I4T5RnhqJk9YkBAxgTK0KhK3pRNDQiuSR6OAB8QweK8eGlJ547xXN9YMyBQyZcM2IT2Csfk+LrnavSf0LXyN86Je6thN5cuKQiQM9lmDgEUQSs7TE5Z7YtGfrJ1klydmu5+/Vd/1X3zzTfVlDUpg3vKfqVaSvalqfp4xoibjRNMVxKlNMi9f229LInJ6yv2KfuaJEOjLbQhVt5hCcJqt1XVMPs8qZhUWp3FiopKnPGp/HzjgBQpvDTo/TmhTwytA1M2e3qKgk8Cn9Exy8TK+UItQMXDeuOA4Rb8OSq3hWo0nUCd3g4NY82zVJzAgmGFoqcL9deuwVsBBKexxCl7F3pKH99b3cegooYD1TvOVln6bP0weO6FL5oPSK/GAET0cGJwzmW7T1tk7lnued2rxuM/e2H9z4pZ6zkm+5+V+ZOKxCngNMz19997ReBzDIZy7P5YPShpFYceSxW9qiGD4uBXVWjwRNxI7H3kSr+V8QgwsQVUVAEEU5NUfQ9ON7IPhm9m3UhJpjK2aU4lARc1o3Krbde2NVPgQInGUivkv6xlKorcBQkwjHmdA1ho8jUX/1gVUEl3koAcHVeC5sb1awIFi/NzCuIIoKmIfvLgY13n7o7po+wpKKVkpdlP2FcojsQx9DYBvtW0q8TXkT6H5BQPhiov1VbsMj6FCu3yy2X1o+EvSCrh2/h8/CjXJEBQ95nzBjxJ0pLeqpW3AgQcn54EjocN555moCfnAJh5+vSpAAFAQTr6xyc6byoOopDX4+eZAFDo2+I6blDtVqwFV/+DMvEAPgAB/pDAHNvOOWOPAWEcn2PzhT/DX2HzNXdGU4xpNn6nABe/H0AA4LhZFQLdw5L3THMyrydIH1YILETihB7UXSmTVUNuGozxScRXoWAlKaLm43GzaWBoUKEgziQm4b7ncwAE+FiulevgZ2IDYgH+OfFE/EFfxIZ8OT7P996qe6nGhD7Lf1m/nD82jefF8Ul68js+hy/Ond2tZuPVVZ0rx8eeE39h5+jHQ9hl5H/75/9TAQJLVLKBNEwBdRc16Lok3hvLMiIxyEp3eb/FXA10LYpWVBkfJS4GmeqqEDSOZx3jbwcELt21ycUVIHIFLHg3jO6pPISDo9lSgACUjozXGHzoAIITbXQyA5Ts0nD70xK8VYD04GroWMH95pgMmgwICKBoqqaHgIXpZiI3FWeCS1VrpTKka26AoHRlSyFE+b1IuDWm8OnMIcAD+kVz9PVYmsyb8F7xbmWUoWEACirblNpPaEN/CyAA4h3s7nTvV1a61fcrUiE6PNjtnj15os0QQICAEpPwkLd6/w45zPMynGTWPRH3pbIG9+/fV3BHJhlqED5DdLWFBQWiBFMoKQAI9vcp3x7IOBAUWg/Ynf9w0AEETMkmkKGpFyk4NjoA4PWbV25aGzGtjDIv64Mpuipprpt6wmu0WefmZdz0DEbcQ8AmhacI7UlNTiNd9/LlspqocAC3bt+SAX306KGCZ/YPx+Gao7mP8Xj9ZsUNuTiFq1dVJqT8++TxYx9/aan7/vvv1Z/wh7/8peYJfPWbr7rVdx5Mg+Hk/ZQHyfxA0WFwF7xAskcYaQLvjz9+IECQpiaqAjgn1IkAB4y9x4jcu3tPwAzjzLmjO43joRqieR5zC6pcvXv/VgYHuhEOhHUc2VFK3gIE464QwEojW8F9YG3isHierFUyglCHwqOUgTs+FnAzICgVDw37c6aOJigMJuuCwBRHzOt2ypAKEDDlWsoNnj6NM/ZU0KnuL38NIPidR9iPT7rJMIG+6I7m+zd5YcW4JTGpaluBgmRCq6k12Wv3P7maQGJEil9tMFXJaSYBEx3pAV/HXH1a+XtZytjDVO2s1tZ1Y5xXHSuxv7Zve2uRwotT47kKPSUoTohDtIbashsKTVWZdAD35tUrVZ8A6ShR8QxNcYndSobc1cXGT0+ZsTL9AQsZxmZzM8jHx70MKiWhD7k60EeXAQpD7vsZNNADuDClKsnUc/P7A/4EEPy+g+kifppo6b3g7z2Lss/DqhLHAZQOaVrmp/ceNYF7g0vlcxRW9y0SupS//b2ng/yA2H695XNPAY3WNBxnb6pW3yFhHzUEKcm+u1LhPTEEompMPT6UHxe9oyYEd6MeugSdSOqFoidZTEQAHroOCmFUqfc9FZ1KIZlqrz3Px2hrqyiyqhFktkR64khW1uBVZdEl3e07QBJAe4yAuqa6YjO5cCrK0t+ftt8gcXT75i0ptS0szovb/vTxo+7qlcsKfEk4qoKvmQwj3drqqmziNAPGLiNMYfED7CEVAgWzJaCCX0twhw3HXiMHTQINfjlJEgABgS4VAr4IrunFEiCAViIFwhHZUfWBQsliWNbKSvfi5bKOLwqo7DfqjP3QzX0kxTe3umdPn4lmOTM94yoNlZnpaQEE5i65T+hEtpvkDMCFnwFJoR6R1CM5RD/q5599qs+BUcDShfrKGiDwZU1QicAfMBANH0JMkSr1+Dh8+PdK1qVCEP49fjKJXbMJfEzuNxV+7lMy9wTzBNvcV96fCsEw+GaNkblP3wrxsSsE7msTIGAGUmX3+R3PjHXBfeVYgDPEPvg9vkv0pXVTf7k3YW0Q/KcxOmBEAzcBGdCO+VwUlErdiGcNgGRduxF5XLLrocpz/7kuA3BTZzkGgIBeDnw8++LaR9eUcBz5f/6P/6sVQJNhcA+BG4cl4UU2WWXKgTWuIY99D4HzJfn/vLL8hSd1tlKny3ehDCljMwADMjmtF2wgPSdU30/di+KQ/suClzSkJ7xBDyFjy03Q8Ki5+W7/6LDb5OYQ3FAhmHeFwMjP2TDxgpsKz9D5eMCL6VUejFMWR59rkSFPeqbBEz1eTDMBCuesZt8AAvnQyqTpnlQ5vwCBj1fVgeq4cEuWIXiqKL7HNrYYD4I/7qQymwIvJV9X/sfDhCz3Z8Pk/7YMqZq/8jnOdTr2cCpItKHqIUAcj2bh1bdvpDFPoEiFgDIp/LpF+Jyqioy4QvCKCgE9BIvdDQaTLSzoXr54/kLNNQ8+/lhBBlkFNjpfKe3BNyTdygJWF/8+pdsDZR3Qupdk24nLlxhAMhmu+Lj5ho0CcCDQBKUz5EyKONs7ymLTjCvZ64Nw9QAAIABJREFUzBF6CDYU9EML0ij3hUUFripldqOtUYssBIE1jVzcMZQa4HcyT+DOndsKeAmqCbQ5NwAoRohGaIJzZMig9uDUMHxUCMi4L1MhePJYlCEqBgwmA2x8+eWXynz87re/E2hCWk6A4ATKkLWVb1y73j179kzGDUPE73Awn8A3PX9BAR1B8cWlC3JO0HZwpFQqMJZUEgQIjo+6h49+FPWKcjfgBBtAZol1gBFOBsL8RPbdtNY+w//goAI2kQWlQoVBwhGwfqjG8JlSWdjaFKDguYUbyb3yXBBn4iLrJwk2AIF6NWxI4Twqu4LR29pSI5srLtOquohjSWB+fCSHidywKgRff+3m4zOAQAFhSY8O+6q0r1sTcXqnHMhiExvQlmyklYpEZyjQoOqCN6OPUxVQ2ZL63iavgrPIeJ6dRt54/u7Pgjvdzx2wBVX2NZXHZGmKMuTG49BU6o9FlbIzH0ytbcpppgyxfwGq7Knbt+7UsDpXB1oiI5FUiy2HdJeypRVIK3AcXn9dm6snzqp7InRZOUX/pg7584ra0eLyPnN/qiowjM0jLFQn3FOG/qbI/+f/pkbiViXOt2ez73kAttNnv/pn72GPAmYZhqUXD+s9w++rTWCQyR9mvv05v/+9P5f1j+/3Y/m59545+zQgD3pP2swCPZvSRyoA1hx8HUYwCD/HbCEF/O4XACC4ed3zW/hZYEA86ZqDVOIarAVNgUenn8FdpfYjwZJTgKDpReUyPU+g1hLH0fE19NTKhfK/SHZ2o+Lw81qC4sgVo2iHJLbs0oiHWN6/c089WPQyIKDx7PHj7tq1K929+/fckIqEaCkgkazEn5GoVJW7AAG20lLVlvXkXJjwqwpB14nvj3/84otfKCmE/SWowyaSoGFQJ5eFHzMgMCWS4J89HqEOyWTKL7+WzyG5pUbT7S3JlWJXUHDDN9FzpwrBk2dK9hFQJiuNT4AOa9aEk7T4Zuib+HJOBgltcf+PjsSPh97JnJ0HDz6Wn0ymW3MTGExWjbz0JgCSSPDh96Ff0QsHcCNUww8JEFSFgHtH1h2fHslOYgV8N1QaZMCHgCDsF8lZLy8rk86zYD3lPoWeg0/j71wD90Dyp4h6BBCUUEcShpw764qEm+TK19flZwEO+DoEUtQLd/681q4FKjqBAT4H+s4QEFh50dQkfs/65Dz5r5ghkiSd03OA/st5sxY4X2INvgIIODfoYdyL5VcvBXqpDgDcRv7ff/Gv0mtThhjjZG6seHL8t4yfnF82tGy9FRhS8HTuP1Ft9l7CyZhEwwaVo2UnByoQf1OFIEa8uPyUP8wPq8wBkxiPaHIxvSB6rryGm860WganbW5tK4SeqwoBATvBgRxb+MMFCmICVVasf0ZypgzJ6ctxse65X0zHHetGxyf0j0NqsiFBelUIuMnR68al6/2FgE5VCep9qcpyr9MH0JJukfArAMDGzSRFv77im2r0CoDiHNx8nKbIMY+pH1htg4G+j8DPlX/H3Yj6COA47inIX6OHoDvqDsSbfGJ1gvm5aip2QxOZ3Xcrb9RDQFMx2XLuH1kHjAdBK3JmCU75ODY/FQUrC3SS/8QwYFxp5iGwZrgJdBWuG6OKE3ny5Jl1hGv4GFlkKgRkd2ja5T4oq7yz1V27er04nOjoj2rjYnAxVMrmL5yXMUyGhZIg4AueIgYYo8xuJHhmhgBBP9N+MULQbpgpwEZcABAsLUllCeexsbEl446Rxuh+dJUegqXu9es3eh9ZDowCgACD+MXnn3e3bt/uvv7d1wIEgBWyNeyDdVUIxrpbN2+qkZkSsADB6Jg4qZ9++qkyR/RrSE3i4iU7qG0mFE5rqBpUqI/vfyzK0NHxgehOz54913uRLfWQFpdwk7EgK0b1xw1NBgS7ch40OY91V1EZYljMjhuIWUM8Mwyisi7Ii+7tKWtFpUWDwkLhYzBM9YF4hL3l4TT2ft1KEQIEogx1GpKXAXJTszMFCEzF4/wsQTza/fVf/3X39dffFCCgYXCQoU4ioCpobhY2aPYAokhBRla5/it6XykVVfJExrQN0HJlIRl5Vfsi9Tv4/cAY6D7bmvY52DYRqfUNZKjZkM5RiYaBjGdjklfTaB9M9/0NgCfodsq4VlNnaDsA+5U3ryXXCseYihHgdH5hrnq53GOUcPhUcNoC9jrHkxoQVuBBEpgpLuhR9HY1Gce6GaYmpcJRCmh9mPr7MurD8BcgNSjD5sA/H/P/Lb9NU3Q+N6TY3xdMnwELA+lLU4b6VFqjW/3sGcR/pq9r8KI2K6Ld9AIiv+/n4Tl5xQ1W22lcUR9jv21k1fxQm5uQe1HrQS6jp6DxPgXateVCNeM5mzrkoJ/lDSBg1g12lyovAS22zkCyM0VFgMJ8fg3awufyms7DU4ldGjKoQan4xWHCTYGSegQOmvyolGkAKAcedkovgfj9FayPjyHDPqOqqBkUI0rmPLj/cXfnzl35PgQ0qBDcuHG1u3f/biVgdmwWRkel/iahA+iiV/Bh0/JpJDakx09jrZpiD6XkQ3KM+/b85Qv5yy9/8QtdM7RP/APBP8EsPgRfSLApylCadKFfHR0rGw/ViAoqdvnFi5eq/uETEKWguuueNAMCSUGrv8OUoWSp8R88P4LxBMehcmNDSMbSI4EJvX6Nfrt5BfdUaqGCoWaXxBnXlT4FnjfxG76YwJXsN58rQKChn+ctyd6dyKdAQQKQ4O/cNwpt94rOk+fCuWhy8NR096YAAfdIjbyayeMKAaAKcCWp7Goo5trTt6KhZhLiONKxw+UPZYhz5TUk1lijAgSVjOb1sA6Ibfg97+Vn7inxAr7MyRqqJExl3lG8YhXBQ1XEWYsBBMSS6aHhfJhgzM4jXsGY4iMBQOeXLtjPbm1pj3gK8lolJc/rfKha8DkoGN68easb+Tf/8t9ohxRz0BMjq2EqygDJZPWBbJXUlMqxxKjRti27AuUmfdfyy30FVEa9GsYS8Q7s2s9ShlqmqJqK00OQuQSHR92JSkMTemBCqaiOiAu+WIDgRAseKg8VA/4RGoIimxb5oELQrqMBgppMKJWhMjaemSIedbKZZCJHoAwJEFhcjooBTlcN1urVSANiqMeoDA3K76XFLdTNPQ0NuBxiq+BK9cN66ioxZuR6UwOJTbTEm/8ON3vE4EW9BFYbspZ01R+Eck4bfT9jy47SVCxA8G6lWyOjr6bi3e750ydW0pmb7SbGRrThyLYzAAN1hPOLyI7e6hbPL+iJk9Fe+7DefczEQrLV78hWc7wTATloNGpsOjmRAaUzPlP+MAIgWzIWZFMMCFwhIHCRCsDengwW9BJNMX69Ij6lAYEnJFM9cJZjtFtfw1C/63b3dgREmLnBZ5JNYa2z6Xk/ev0YUD6bY5HFpxqA4QYQcP6cx/KrV3J29ORIfu08MzwueCDMy5cCtBhoehkwDmxQBsAQcGGc6CF4+vRZ99lnn8rZfP2733Xv3612C3PzyjzgJHEQOCZK1mkGJqOEEcAYZJYA58OzYfOLE7u9o5/hT9Kc9eDBJ6oQcL4/PvxREqZMkrx7764Wgoxs5yoKjojMRka1T9HAy6Thg31XCMbH9Tm+z0isfTgNCPb22n1VGVpKFabUQadCCg3nrb4e9o44qjZ2VERYEzgx+kN4E5Qh7gPrhOeNoyUbJwCOg6S/4ORETcXffmuVIWyFBiYVtaf1UhUgiJpYem2c3a/sdVFp4swaIKhhW8OBWw5ybS+c1R80+IY2lOz1mURyC/UzOKzZydqrJnSnWaFUxaoljF+nh0jbOoGh/4u9UNAzOipngh1MhouqnJ5HZayhFrC2drZ3VQVjjV++dLEoApVtTXExSizDALNFj4NMfvVQDE6/gs1KLRW9Q6FqVT3sV3TXK+M0vGF5OvJCDveHdrN+raFxlbmu+kPzf+0Bn85T/SQ0b23HoVi2LrmzgEC58MH7e2qunWX5wkH1fRhE26WevsY8xiFwyOuGlKp/G5zT93KcrkScqoKcqXI4gdUPQXOckC9Xxl0p6IFHKt/tVS1uqKx+AWUqzkxwJjGDvUfhJ+py2F9TYV2hIk7B1jPpOdUjJTNV1TPF13XugXpVpERLbSj0HE/D9qBPbBDnS2KF3+7tOrhESlnNsOjkSz1wTLSfT7Gf9+6Jy/125XX39NEjJb/u37+n5BOZ8fRQEPgTkFme+aonFSO5jGgGWvfo8lcDNdLJJIA4f5JIBI1f/sEfyN8JEDx7prgGP4Z/cdXYFYKsMcA+gTSBMfaRLDzvYfrw2zcrOn/8E/5CASQiEgAHVRJcIWD/4y+opgsQVODL8bgHxFA8I/wsPRJUhfEDBgQLAjwf1lZlc65fuypfw2DKAEOqExwXu4M/cwWEgWiPBZSQ+iah5KTnkfqa6EMLtVgVgvV1+R01Ko+MCIgBhPDTyHETQwgQoA4ov+IhXwACgAHCHOpFrcGW2EZn2bd0vzj3AIJQd6Q2NTOj16QvkHPn/hDDUFEIXSky6thZXm/WgGcLJHHF/QP8aLDq4WFJ8R76nCSPXtS8mqwNIKASz31g3dInSUxBfMQ1cV/Ym+7tcP8d9p54BfoZCTfu2S0Bgn8FIHDAafpPMvzFdy2U/XN5D5ybMgYln9nMlo/YbIlN+NComX7C+zQevgx3/7afaSo+CwgKCGAcwgE0epsUv89o6INuArwzKgRslM2dbQXvs3MLkh1l/zPMyANL6ppB/e0SoqFdQ4dkZCI1aIMkGlPxnZlDoIESmjhJMGJ3AMdOE44r0MdIKWMS6VGVYO0scqsMBurO1e1LSEJSSX8bADHep8yGAl7HAjT18hqpFDF8XQpNBFoe4EJWN5rqpRZXNqTAnexjnOsAEGA093e71Xdve8rQ/o4AAZQhBRSjXTfFokZ2dHm5e7PyWuj0LjKYiwtadGShKft9fP+BgBtGhEXKOVIhECCYm6tyFwNKoAzRQO2mGQJ6deMXcscB0ZTrWQYT+i+bUJShXVcIAAt8NhsPYwUaJ+PDpiRwBJRAZZFc6fkLKqOKGiON5m1lkwA1bFoDAjc+EcyzKW/euKnnT+aGUiSv51zJaJu/uKRNDhhi3SGDRlZDgKACLwABv0Mik4oBFRT6LKAMIYNKxmVqwr0ToH6eIeVqGtncVIzCwKiCbgAB4OLRo8cNEFCGx1ji1JaXX+gZfELwj5E+POwePnzYPX/2ovv4wcf6x+f0MmhQfZgfwH13No0KATrZGH2cGkaS6g1GjntpCeDjbnERzqQnaUpetDIf1hl3n4Cbik0FUCWrhszxALjHgDJ6nHhu4qaiTCRO5oa2zrnZmRo05yA8fRYYy69++3X33XfMIaBJC0Agtv6AFmlKYAYQKohmrwwaeKECaappo+B4j9jZQy9yAKH8flFgwqHWHBNVFn1u/nOBkuEgskE0F+uZCuJP6Se9Tn6SGDJfkUOt+NdUENUNtf659zTr4WBxYDxfSvoEEqzr0M7YLzQuvnrFWj6ShC8lfxr1OV4G35AksV0fUn2SSU8GvQ/WlXgqQ5tayLAJNJSOVCr6IP6MOtCZQPXnAuE+VMWZ1r+W8Tj7jrMg46dHVKa5fa6z2o7dG2Q8TduRX+0z6ErCtbUxpFYNw+effm4ATu8zh9z/Ssz92yCBwWt7qtDpA/xNd6PHMaa/ZfCas/y1CwK+pBR4Og7IdQj8qz+PDeGAD1BwcGT9fCQuCZCldkWvXKuwFLjW/jS1Wb5PgMFJL+9nD1nNcDJlznU+lhoNIMBhJ+CSL60mYp3nESD6WI5Vww9LOx4/Si8aVdx7d+520+dm1TP39PFD+YlPHtyX3yIBlX5MgjQCMgJS3ouPUpJmFwDk4H3vEGosgyvdtMy5AwhI5Hz55S9kb7FjBLMcj/41gsvYO+ykcw9WpREvf3paFemxCYajbchXUnGmmnvxwpIqyhyLYNc69szr2ZP9JjCXUl5VM7gnyXgDCMxAONb7CXiJv4jHqMJz/qJxM4zzYL+7cvmSBpMZ/NpGCxAUBYdgHRvk+QdPdP+YO0NMoJ6T40MF9wAV/Am2Ct8MFYvkWmjEmSwsQPD6tRq5NTwUFcQBIKBPQaqDV65UhXRC9jCBugDBppORBOWan1ATjQMISIQRjLPWos4EK4CKB886A8cAFNhZjkl8E5WhBP9QmzlHNX4jA8tcnkGFIFVv/qsKAbHOmJ8X3/NZ9GhwXABBKEP8jWuAdcFzNCB4p8/56PJl9YYZEAx4gENT0BxIi+0z9bEi+MDPU3JmNvh9xmHQsDaoXLLh3ZQ0akBRdkK5hJS2kx0psBLj0XoHSlKKzSOO3CEd+TR8MJ0NZLUuugrcdLK9uH6aHgnUZ2bnDQhSIahMu7T7xecallk5v0w5rJ6K4gor4NffXAocG5v05L0aKX1MBYVrgk9PD4F4sW42VOMhRqmMm4fLGGAor4RjTfWlsiwtR6mkUzXvJS0EICiAJJpS0YB6Z2uZNwMCU8KUBS1OZpKNzW2l4lNI7VSFAHhxsNd9eP9O/yjx0mT8/ClG45wpIKMjAgRHUIZevdTIcsqplFDTWY8xA1UzaIWFihHBQGGgyXaQtSAwx2AgM6ZsfU0MZMHDF2Rxi7ZSyidwHaGyEGCykTBg9AnwPnj7GDiuFYoVCgiUe3W+42PKMLBRCGI5LhUCeKPb29aGpu8AYwSNhnPD0PDcCcJ5H9kT6D4YC8qxdPGr36GatgAFGAEakDHGAHDW56Url9Vwi6JQKEM05dJU/MMPP6ox7ZMHn3RfffVbZV+oOKgZS1JiH7Tn7t29K5DBPcVwqjS96QoBhu7Rw4cKlAEHOBcyCzg1egsECD75RFUI9syjh4+qQvBx9+DTT6ysMXFaFxnOLl8yVuMo+0ypT2djc0uOmKwD60KKQuuWAAYQYsBTyqQ5TSPWFZDaAEZ+zr0urmKhVsQ+Z61wTRroc/Gim1s1dGZD1CmWKnudkripPlQUkc3zSPnfffNt99233+mcuB6pbwQQpGF4CAgILMom2C6EWuhAw3uibEUbZqYpIFYAkiF0BTbDz1QJrE1moNAnT04lXiq2VECcDEUCzj7p6ki0nUICUn8Al9RCzOprsI0fERjiPuDAVVaHHkBfEIpME5OqgOHI6TWhWgQlDicJoL2whFIHa2xMPHBLKuXLGXGHg8MAuZIdp+RPezurM87/6c12Cv42s2hqUNf/T917eMd1NdeeB6kbkTmJmaCYqSx7+X1/rd88+80/8ix5rCx9khjEHEASIAEio5Fm/fauOvc2RFnL/jwzb6CFJQLovn3DOVW1q3btqlSUdoD5Z5FwA4hcAG0EMf7snXv/7rNuJt/W8nfNauV57QUI+XM8Ml2wewgyafauCsAfnV9flSAd5H/0YuL1jaz4nx+gVl5atz86YqIq4+vM8/P/8xk2wEVrPyTFXU3w9wAZL2hooilbCQgfL+nH3qZfE5vIMYMlinMd1mQC9oMKQdCpVKEgk60ss2cOSFKUXgYmFkuMArtDszH7Y80y1dr7zoLDosC+EejlLATomjevX5P9ZB/NPH9enjx6UC5cOF/ev3hBgTaAgGoD50ZgBlWTygY+DBnOpOzpfAIMiJIyAqUSqc9t2XbmE1y/cV22ERosAzA5T7L8+FVlmpcWJTmdSQeOzX3O+SzcEwLNh/cfKNP+3kmkQQ8oQbC2gW1EWMaNs1C2CGapVJOcw8fhX7GLknudgDoFfdUJR2YgEKzD0OiOjaoHjcZjbI0kxQcHyvFjR2VfeOZ8hlSG1B/o+TCZDed8Hjx8KBsFaFEFBN+12RO1d2VlKai9+wQIoPSKghUNyRyTr6yEEwCTyCNQ53N8fW4qhj3Be/ni+jmHrALwvBSYYyejD0CN7dvbOg6/w8eRcNTk5JjfQDWCWEAqhG+h63hCMucBZYvAn9ggZdC5z8Q+JDB5XwICDWqLqkVN+qg3ZFPr0wOErTpFDMHn8lkAIjUV7+5q7xDL4Dfx3ZpwPY/YRqccP3rM1OB/EmWo3UjU+nc6pKoS0BjvOlAlqC9ZkmucU/u1mU0JST4ZBgBBLbxWHqnfH8DjzwCBmn+M8HH2NAFJw3h0VL9PTdjxcWvZ40tXGKQkQDBZRqkaVEDggF4yey1ptHREO3QgKIvhXgHTbAhSbKwyyBcgoEIAz0sjr0P3ISYVt6sJCQjaPQTJvw1zajpSKwPWAIIGQTVl9IZOZUpW9gUkhcCZEDahwUsOWPNwrD2hRPQQxLNLBYkYSqYJyJs90YUECLbJ3qwqKwJdiIwjx++OsKiZMPtcVYLJqYly8eKFAASDCpgxjJRa2RxvFxe0oDFgNO0qC4/u8fa2+IJkCsiKENQzzIoMP0EhBt6AYEc9BDiN0dGODEfq7kKJkITZ2poMOZub4J3PzbInGQaaj3JUOkYSg4hBwH9gPKDUUAqGl68pjUODyj6QvUbfmW59Aiq4/PD2MZ5wHwEDbHToS2xEMi7EURhZAAuzEshgELhjoMnC3r//QFUC5gNcvXpFKkML829lvCn/5tAt9jD8f3oZ+MzM7mIQJR167Jj6ETgvAnV2HueFU8PJAAgYQgYVxIDAFQIoQ5euXNJ9JVvEuiHjAEAyQDAgQISAZt5NDbZZkhMTNWlrUxm9rBAACDypuSfnwPOxlJ0HvbQBgXSWNXyF/5MN2VLjNqVbGu0wepTSlV1aXNR+J3svKTu08oeRZYOfTNZqrWz0NkUXun3ntpyWAYEHSuXUYfcGuQqoBl2X2eTI3RAo+CB5YdmANoUvaEHWSGl6DmrvQAT1BgQqjyrIcNbQoW9axAyF2zoOohs6ftQnZOzZ5uCb+pcBXVRagwqonRxVgswcsm+cOVpSYIBTpTyPI0TVgwoZgRFUu2zQ557zrAF2AK8mm5OdptFQ2sgRVIGCRC79zdSCLk4EBVhREiO4REy6tV10ZcDqRhmJhn3qz9/0R7R5o+LZ5oCz/sLCfwRYNFSfBBVNQ21CmHhNWNV2Jj0rC01G3ipDbcWgPwQAVY6iDR1bt+PPY/k/fEWzphrQ4he3f+7/m9ZyfCXcqmg362QtHlPTbOz7nXsDURCogmvrDJ5EEYdAa0hDBiVtC/12a1t2XZKXqrCE1Ebi68HhoO+yZT3lPAPw3KfJc1dlMGYlwGlnMjoBIQcQDWgEoEsV1U2+Sl0qAWB/TECNJKme4eCAOPEffnCznD93XrbpGYmZp0/K+xeny/T0eYGB1XUAge0ClWj8BUkrAmYCfvxTSlumtDZxDHtRfPperzx/+kz+++rVa9ro+CMSTz0AwfFj8qv4NZTxrC7jeSUGUcxr8MBG02PfqhIM3//06VN6r3r0xON38zD9QwAEEjGPnzwVRXO0O1Y2Nkmq2dba1xMcm5KMrSWpR2KBHgN8LPadc8XnkF03rccVfPWHRdM2VQQCbEAHPRL43QcPHgio0LtE0lCNtJsb5fWb12V1eTk48ft17vgZKgTcrwymefZcC0E5QAVfCLAgTsP3cJ/4G1+pMpSAIKsAZP8BGwBHrpdEiehE9C5Gsy/JTFQCoYZTwef5AHp4HYk6jsHvOTaAIHsWlByNicQIrPB8OUcBpeh/0zNBTjvmG6Tt4P7xbPHjXDOxDc8K+XPiIn5m7bHWaWrnGUCL4rpQp4LKC4AFEPCcBv75H//p95aw3fD0pwbGPQJJEXqnWa39BPE6kwszSeYSbutz/ryHwDr0Kj/GJEQ3uThoIXPKhqf0zQ0QIKD5cGCgrAoQDEruqzs+IQfpEp3JpqlBq4YkNbv4964CuLzlAIXBRf2AwIPNhjWwZIBgRFk4Z/o946ChDClrkU3FLS/uhEmqKTmD1c4CKesYNK3s02i0w80tYyPQkOXMU5j04KpqEFMMSsLQWMkB6cuxWpXQ37OPJAIVnYjKIc7cUPfY2TIgeBsqQ1QIHj64V/YxTKwPEJCZnykzz55pQ7x/6WLIdQ5INx9u3/nzFzQAa2nZA03ga8JVZoPyPDFyBC1UCAAEbCYQMfMAJpkFgNJN1wPKHj16rEAT6phLbcMKxuGhWl6MJhsbsFOnT0WfgjnsKNUACNhEpk0cUECLIg6Vld4GJewtTUOk7IhB5Lli3GdnXwp5Q2MiEw8AwhBg5KBDgcwBBJQ+MUwPHz9S5Yj+BcAFJV/6J+7du6feCGhDDx88KLfv3BF6R1nipx9/UoWA+QECvts7eg9bCq4qwT2ZHE22HB5WxoDhYhgIAAGZBIwxxoYSKQ1y9D8Ati5dooH4jO4ZRhg6F4CA/gWCMe4PexPDi9FPChEGiXvQgVvKlMqlRQEjPhO1IDLMGFMyayhwTE0ACJg4akDgHoIJ7REyHppGrb1MZWCkOnWyZmRQCFi5djV1RykdQMDnslf53eg4Ts99B9BcVlfXZQvu3buv6c9UGWTsGdxT54BENF1lRg0IJB0aPQM2WoBpAxVzRWJolqhAASiiCdnV0gz4bV9qIBjl/Nqk2bK7WSlMmkyaR2Xca4DbWM2sArgqQUDezDvJrLvoiVF+zL6G7GfAftLjQ+mc/YdNgWqJktf2Jo1rG5JW1PwQsoEMwhlHaWW0MmcyuEujI6GGpCsFgFE42UpytCux/aCgfW1hE5OnH3LMBgV7PU52U7/jT7ongMSQL+17638UEOQsg+r9+ilC8cDyqO/CK14HCWj8fyVyArS17b4Pp7RTPXITZ7eSQzWA/1PHvecFqXuXZZp3n3mbslSBQEhih0hfCx7keXl1VupXXcyW/OV6SRwA0rH/G7210iED30HBx74wm3clNZ7SoIF8eb+CdYlrkBSzXG5Sd+usjmheJchy/GBJcGwO09mpNAII1H+g+Ro7FrCQcALdhrmYG3+ez4UKwccffihaJ37j6aNHmjh/5dL75fy5swIDBLXIZXJsetU0F6YzokAMf4ktpDrKNbJ3sKXqYQhNfM4FfwI95PKVK9qDgKiZZ89VUYCiSZzD6wgsRVEKZbNhW7bTAAAgAElEQVSUZ2XP4qN0DotL5f69exUQIOqhHrkYCsakYs3yWV8vL168UgCJHyMJgE/k2RHcS2lPsZCbw7M/AqEK2AJw0zkvKKoEqAxjI+BFqYkKrQJfqrjy7VGdGKdpe1RSpIAWKiyoFeFzie14JrNzryRMQSac3+dQLyouPAPiIIlJRIVAAfAC0uBH62AyfADXTFzAeeSk4pwtkNKiHCcrBLAcAARJ3SE+oTqOT0cUhHiDOIf7w/F4Hf17fA7nyrGxsfhA7gOBPK/h3uT5co6unOwaiAQg0JoO5I29lEQ3lf5uV1UYzpFr9D0wQCAGYBNpnkGPoaon9LyoLFG14F4BCEiuVkDQlCG8ccWR/Xe/aqgZpiry2G2uUGvjV3NWMwrRtJqiD7J1NpB7AUHNmkejlwaShYxWBu004og2olKPm+G4OcggsmAnJz3Yg425MzBYumPjGsCGcyc7oKA9jJOMT9NmVhuBfwcIZGBSKi40xwdHKiAgbLaN2VFTsXXj2/fJtKHq1poUi55B8i3Fxwzrr5yIGxGqkQ2YFY4Wg0ijDoF/AIIsy5JZ412V3jRkXubmZhmfgPriQRcKWoArQWGqPlcl1gYQ7GpE+XyZfz1L+kYj1x/ev2eeOGVEdevT+IrK0DNlN9hMVy5fqlQbAlikJM+fu6CmoeUVU3ag90DlIZvOYsdIAQiQAFWFQBOIxxV8o+DDswMQ4FgePXykhW/q2LYcAzQHDC0BD9z17NRvAnu0ma0XzGYFNEg+9cB+GakKCMi07GwLEEDbIWOCgUVNCEqUMuPRJEb5EE4/RpueCQOCo5oXQAblwaOHcghUQKALYQQMCH6rSi7Qh+7cuS0ZUrSn24CA82ONWNmACsF5ZYseP34ksKSGsI0NZf4xPDQoaz7AiROi6fQ21uT8GIZGHwIycCgNcK+5hzifC9PTAgR8tcerGxBYyQEHxPCw7tiYHNPCIkZmXICAhvINAAGKF7s7ZXIfYHFCjoNsoFSGWoAAcMHvBUCi78afa7UqKhlkdHAWOAHAvgb6sDYw/qhTTEyU0XGXu1m72AocLbaAPgoAAYY3A9uqLlYniUWfELtAlT1mCbjxXkmDoDFpfoH2VsZqOYMgst2tmQSZYUwwoN4rOM7wnmM2S6XLNNG/ghDt9Eqf2QsIWgFw1hcyHV0Ve9x4qZphxJR5Hv5s1TxkB+bezInuAJ2MKhOOjUANJ8N6O3jIGS/WCGBYzfgt8OF4tJaWm/OucaztT+3rbYW4olVVv9MCBJlQium2OUAzlY2qm0qwU0PmgBuRDPFVsiZyEFx/lv3d7q7p6erjwUbw3g7Um4x/c6QwvfWtuqq4NFebuAFeQEkbyrWR/2/c6F5A4PdX4JBAsc8Ht9+zFwPE2qklJs7B/qhJJqVTqpDTwKU6hegdAAA3nqxWe/ogq2RDg0QWw+Ey0IeGqf6AHhx6Vy5pxGW/OxhiIu6ogq0IOOLa45pqlDQYw7gABKaEOLbxjZfrFCDYFMWYoBofqIpBAALT+1y18vBTmompTDiZJjn2EOSwj95RheDjDz8qFy9eVMYVuz/78kW5euVSOXP6VFCGsJmc02BZeLPg4LHbUeInM+iAhuwLVNM/lKEhEibOsNOXNtbtarZMzkagv4fzPHbCmXHuI/aWynYuBZKe2NDs1eK+8BqSRFQKADTcXynabG3rfAAp+AmmzyNNCoDZf3B/TTSJGjM1JXsrCqIoQ1u1uRZKD+dz7uw52QoFvG/pdxsoJ0+eUAVcSmLxDAjoSR5R2aGKTFKJSocqBGvrns1z8KCrzgCC2VdleWVJSYs6qXhxsZw+dUr+IZto+TxiiAQEWSHI4WIEysQFrDmSTHyRLCXQ5//cTwJn7hfX6IGlU94lJFORAo2sP+ILxBv8nffCcuB5JiAQPWhwUD6b94reNIYf90BOPgN/RyI0G5qrylCH2Tokoi0PzXURCwH2OIfx0bGqXsSa4v5ZGcvS4KkOeOLEce0D+lG4vzyj40ePl/eOHwcQ/HNYlRYP1ezTCohrwJl7rxrc+EsY7D2zWlp2OhqonF83Z7BVIWj6jLJgnCXZsJ4tm+wMeH+FAOMESgJlSnY0MsVQF3yzxqUoxEfD28IxdsdMK0BxCNqAnGIfIGi4q6b2mC+KM1FAQIUgsl1kmnUnxHk2IKBph8/Z2rJKkCau0uCkqoGGFtg5uXZfbVxSB1LmVE6hZfTt4tzInRWCTOKr50Ajqk0LUhdUUhrUVIWWvj+LRYdhwmgYNI1bySWGzeTcA70+/IayJBpXbyM4sLNVlhffChBs0+i7vloe3P9N0qIAAhYtA1cw9i9fPC9PHz9WgHHlyiVLWA5YnYfpi0hqMrGRQPzV7CsF4WwKstkYqpTMIpMNGOC5YrBOoGCwb7+MpilCzm4TaKb6EGuCDDyb+fmz5wruU/uY7AzGRDrW3a6Cytm5OZXXWB9QXMhGSHJsi8wEpdddZXX4XIwDoIcKAbQhN9PaMEOzgBbERk9AwDWB0BX4378vNRyMKoCAv5FlwEhTRaAqgCzrrdu39Z7r16+XH3/4URkdKgRkBHg2qWwArQijJ66nMixUSLbKlatXdOxbt27rGZMJwPhh6AjA4BLyuWS3MCSsZwwYFQIawC9fuSTjw5qRcpFoJQYEfAkQDHvgDRJ1lCHJ0h87dkT3LgEBOwHKGA5Eg3o21svG+pqnIJNx0Uh2smSerMi5AmCG4AYHNYnnT5WIZ4vxHh0b1743IFjSMZS5BhBgPHctt7a2slrW1jfK4ydPBAgAQOxjlIdUBYhMvoLGUAqSFYzgv2Y/W4CA9zeAwAkFss9KjOfE4whw85jtoDF7DCS9mVSQvmAuAlbZv1TVaWUNWtlxv60t5NBQLxUIRfUipy3XjHXkF7h+Z8PILi6Ykjc5KQfcW+9pOB6yv+wvKqHcf4IUUwgI1Jy5ynkG+syorsreR7CY9iR7o3Q/Mi5W8aW5Zg1NDDvXVAIsbFCrEI2X0TNUMNVitVQAVvvcfP92xb3Kw/xRHr85sQzs01Db0kYzeD1SBugNbauG4/lcU7ZTjyeRpI/Fz7qGWnPPyrn9Z3+GPfn5rdpDJNV+X1moN+n3/2jjyaDw+EWZ3W8GijnLnzctBqDpZ2f5BQh0fabztKsZnKX8U/R+5GA69/kMKDiX4swu9F9swKrt0vxrrSnJZVL5GxsNoQEH+3lP7Htd19ak4bBXZNPlreRzfWX4X1UaNrfK1o5jCc862C6DbXERqWw46y21o5DkZd9D9fGMEx8XQYePP/pY83TwbQ/u3yuvZ1+W61evaECjJ92uKz4h8fZ2PgABFYLTptSIMsWU4PDB7iOw3CT2nL8/ffa0kLm3Qo8nG0OD5Tzkd5gRUAGBaT3cI2IczhefBh2Inix8Hb4Gu0mCi88hIOUZphoO9xjfBxBB8IIAl1gG4EL8MLkPtcaJykxw4m5ZPokkwiSA4Px5Jb2oHMDaAKhBUUJqW3KzAQg4DyoBnEdy7Qli8efEA6fPnBGNkaTR+vqq4gR6CAiyUQ3ieng9fhAAQAxATyCPnZ+pAnBOKeCRgIBr5h66P8oBPL6On1OFiPdl9p7PwzZmbMWxuU9cM985aJP3E1twT1I6FfU/zgd/y7PhXFIUheCde8f7s7IgZkT0LuCzOR++MlZNAQ5RwTqjstGsMyr9nBPJHNYR6wNQw3pinWSDOsk7KKDvHT9RjjGD4Z//8X9GyiYzO940NXdSG15bvXNhVtKMaqqg+KnvNjzOcOWbMvh1l78/y6W+tDUuY+efm9PzA/DADneaJ6e0lC1Jh5IN9mAyXkdTjSahjqKVO6ksPWO5t3Z29TuCCQMCJht6UJeydmGkbACbz9fAlF34xNCCoCNkmSyMo0qXI2Wk25WqEKaRScXKu7TnEChwx3h53kN1R5FZy54AqwiFcbZnrA4jAUH7jicgUKYjjW+AhCbLSAVgSPdJCHNjXZuQYA5kzsnQQ+Hsqp26g6WQkIsKgUaz7W6XlaXFMj83WzY31sr62kp5+OB+OXhwf9k3OSFA4ArBpuYQwKucmppQxplglQ8TIHg1qwCb4J/zYXNKAuyog2eyGtIwXlhQxghUzMImIOHvBOYYKaYNAxRsQDb0Pp4tzgRFGkrDGFQMD8+Da6K0RvWAygUBbqoMYfCQlku5NIAKnwkY4X1ZvmSeAtdCtodMO8/z+HFUiyZ1XWT42eg0YHI90KAI9pniePfevTI2gULCPg+VOXRYjVI0ElMtwbBhiH/55Rdl22/cuClAAK0Jw6gJkUxwnn2tvQCookGY7D4AB+eJc7x67aq44FQaeK4MIKGZ2HJlQ6puzM3NyskkIKA6ACBAK/ryZQMC9hV7BMNO1ii1nrknODl4n8iOoiRBhgQQIkBAhUX8/p2aVU5AQDmTrAclZfd1QBlal/2BxysaHmsRcI2UsLixUIa6ZT+giD6gqBCoia6gSc7e7iprwx4VP3mV0ikNeM/Lr7/+Wt7ML7hCEA27AQmqnHAqiTUKXCGUEL03vLdOOI6Ut2Ny0wjZ315jDowAUqYPNf+vQXwrEMvf1YptiyJSw9caxDUZbskr1jAuLGlMhnXgakpF9meFN2sgxU6qjg0qoJBjHnZljQCCfcGaQBKXChsULyp0BrOHXQofskiC7AbnEhrozink7BkDgCA1NeT3Vu+DryTBTSu612Vhk8h2xpCyvS4nX95go8guxev18SSlHHo3X3HPsuFbth+98/5EWf879mbKW4drnUfjUTPIDsyiqnQG31YaSkCQ1Bz1sQQoqtOkayY+1lNQsKqv+MP4v7VeUrowgs+G2pUpo4AlUs9Kn13RQFQ18veR12KdV5/uSb/ps9P/ZDEi10lmOzOJZTEQ+sheSaKyt+khXQRCZN5J2pAkoOeNdan7EwkukkKAezUHM5UX+yHlq1AKDAVFziEldwlIsTnQSbEjef7es24hSmEEBmymPSLZYA45AzCHJOjw2SeflsuXLulc7925XeZmX5VrAIITRxXMZ2MoNpgKgZqKu8Pl1KmT8lW8Bl+hgYwF5oIBAddJAMqexB+QPUcRhgpBqhURM9BUrErDOhRN06UBSbrerR2dJ/LQ+GSoSwS4d+/8pgQZ2XeePDaUfi38F5Vc3g8Vk8QW6nYKVMuA6J4kbAiOx8bp2TRVmfPF1gMeqAakDDe+AbADqII2evrUSflvaFJ8KZv/9q3606AkJcefgJ5+NhIR9LcBSKScs0wPxkudB6/lPLgegl6q2gTPAgRRkRAgePFCn6Gm4oMHBVLwOQACknmsLQaJJSDIQD+PI7BUij4rpwvzc6oRwQjAr3NcVzi6Ojfej4AIScZUgUJliOoLgEDy4SjlhZIR/kvUJU199gwINS+3AEH2fxKnsGe4v/jR13NvFPwDCPhifUhZcmdb8RPJM2Ie4inYGdwfngdDTRE7Gfgf//jPwQC0FWlnJ5y9tpfx/5oAPs2YrVV/EbHaozQkyfmUPe9HDc5E53fL4PQFw3HEkDLLbnZJiMVEX4wAVA6C2mxSgdZA8DDS6ZYxxjp3upJE3NjcEmWIB4ejzAx/NhWn0lBmFwMThGsO/vCIaorKNFnBjJtkTX8+Z6hDxoyMZygQqcTorAJBiKlCcS8iw1LvW1QjGKTml4R0KFtxD1WIv9fpnVGGZU6ATiogloytfsrZAs725uAuMr4s3gz4DIoMCDJbIcWH0JRWhQBDuLtTNtZWy5vXL8vayrIam548elT27Zso+6YABHTr0zexLT49FYL9+ybVHMum59mB2qkQkKGAA5ljxAneAAjvnURFCI3mbUmSEjAbEGzp98ePHVdQoqCSxqzNXrl//6F4c5af3VbwwsbDoNN0yybA6PGc3ahkQMCmyh4CzoOSmxpgaZRCAWFzUwEuz5qyJJMAASNId2IM1Jg0UNTcZS3qufLgIeXONTVDmbt4UOBk/s2bcue335QtByxgAKBHYVDu3L1jQHD2rDbtL7/+KvoUgOCnH38sS4vLtULAeiIr4WFpfj2TjkXnkNLCbrl67ZoCdJqTMYBI4akvA+5/AAIMIgAEQ4JDospAAMjPly69r/UAYOKeYWTE4++Oag1zr6iYkelYYyjN27cymijRkO0jY8HryfTxjFS5oWFvg2nJzgjRIM66w7gBVPjCGXlSuoNqMno0na+ukkUZ1WdAGeJ5EKRSEeRL2esxekKYVDxQtnuUsWnq2ygzL18KYNGcTGAh+1F5HYPq6YBnnllPooLMYjpIMEBRw3PIjpo2wJ4he+PSeb5WwCJmDzg+d3DupEczl8AZYoK/2PNJgQjbmmFa2mFPKjaM8d62bRblJpIpLfEjfZb7CmwVkhBqRReMiOlPKICw3mn4Zu/sm7RmNWuCNXL3zl1xT/kcACd75uSpU+rlIWBTJTV6u5pQtyWPnFglaRyprBYT1psCSSsQjWZi28cYhan70gSk+pNuTgbptfQRFc4MTt3ImpnlzKZXENLydKi0mc7T/vLPGdju+WOAvj7vWKuy+dukBsnrhYBGdQXRM5ZKW9hpV1/chyIgJJlMuNcOSvnSYC3m8Ix0Yi3UNFP/2VeWUFbt+UCvmT70owsMICl/ldzeoMMFpcYuIgeracpGrMTsQ8vn0lCbGvoOe6+5mTSkkiGl3+zt23mtRY6tmSSRkBAFaNDZW6nE0Hg8DE2YBMBwVAi2a2+ClcCcSMxn7eDVtCF/b6lPRlN9lZl0stL73uuJuTTQkpUsY/Co5Lr9JDkPpJk//+zvysXpC2V4cLDc+fVXAYIb16+V48eQvF4vvS33s2GTmL0DNbY72hGFFJvFa3LyO7cFu4rP4ZmSxQUQIMJBkooMO4AAu0ZFm9drns7YuBIwVPmw79gfrpvEJLRO9qsBwZCAFxLM2HOCRJ6kh1gxA8B0QNYYFdnHDx/peg4dOaQqHq8jKQpdhyZqYhrRr3o9T+WdnZU9hlaLXwLw8DmbWz35u1Mn3/McBdSKYoAYqkRcD1RfMv6sfegyCQimL1zQRGWABdRhqMb4earr+AJ6FqgS0PfGe7l/BMF8qacPQLC4KD9suqmlxvFXmgkRlQkLaHieFeuNOQwILhCYY/u5ZvcOmo7mBLRn5EAF4m/YTAJ7GBH4fyoEHIefOT7nxRpuzxvQDIjV1aqgxzFTKlSAIClDUSHgujLg1xyfQXoZZ3VOgCc+B7+rilgAAjYn4I/jPnn6tM4lOHnihJKSA//jv//PRh05swaN5Qo7++7UfwMQ0lQ3lYXGQNtZqZSsrLKPJUPohE/N4NRkWJiwJjveKjC0tIPFBaQBJ0aPkxk3ICAzSANoT+h2uNMpo+PwiifKMrJa6+tqgBT3Lct+kcXLTFsqChB4qkk3DCmbCq75UIdAlxvNR4XeubIpKCNEdlIZT7+GQWUEILxW2bGgJajBreWsPUnR94owXv+FMa7QKUGBdSmanoIABATrez2WAUsjaZoBTVI0uGcJCPJvKdGmJ1aHBFlDhSwdgIDG4jdzs2VpcV6UIaoAE+OjCvxpWGUAmjbLzPPy+NFDZcMBBDlV2HKdczJIcNs8JOS5ssSUtsieoGZChoPNxowCjCbBCkaUrAhlOND2xOS4jDuNoxgNNjRAEcBAJYEAlKw3crQYeoJNsvUE49rAAIIYMS7KEfMUNLBpQ81NgI1aITh5shw9hswbMmJdUSpQFeJ5AQigwMy9mlOfQOoNcz2cK0aAa7lz966On/Kqogy9fi2KEAAGug7HRGoUowcgQGWIc8EwTpLBGRzU/eO6Cd6hDKFMBFji/rDOoBoBeAAEfDFUTUPFcBgDRecOmIHree78Oa13HA+gANoSBpY1oXVPGXJ1WQOqUuuZsvXwUEcGcC20plXGVbnU9C5Klzu72wEIUMyAL7xhQNChRAwn01J/OEG+HOyYioOTSqUpHBTGEaUlwB6gh0yRy91FgSrXTqDAEVgDVAgABC9fzZYff/pJDqDTIbMV8oOZPdegPvaz5XiVHCDLFhGTQUpwk+Hlh4ShKoCDnnzMeYpCoT0OIHA1St9RKbCJdZNxZsNtExsZUmfVbR/TXroYYcvrfqIwn2EzM5ub9jeBRkMpCrtbs76mFQIIDFJ2RRd6Pb/gRuJJ83O5D5S5mYRNAMLeYT3wdfjoUVWWJseZGu1MoRL8rbkKupbQpXdA3Zy4XULMganxd4g8KKBrTwFuqJC1YlJryz6O784en1W9XKuOktXX6qzCF9XKAWCpkc5sR9Z739rEtdk/0k/pyfvvvoB2cs1rIoN97hk+h8QHQQOOnuAllWFSU55soxJP9AJF4yvHIBjx17sBQXMNWYJvBmR6iSeFq3X++p2fKcO/EsSYoqXFU317Q3lyH6IfbVYbmoihGViWVZ8d2VYCr7nXs2W0g4zihAK+tdXloOoGcFEVx43EKVGJrdYgvWAR+GS9txIIGBRYKATwAagCEMjH05MYPQSqDAUQdIHGko2uEJBMQ1Y87QS02BEJMnz22Wfl/Nmz2pd3b91SAH3zxjVVhk3t6EkFMQGB6CVjXSW+sFd8Br4tqyf4G86NhBOAYHl1WSIcZJmpqBPoiZ7z+rWOeTTU8ggSEZ7I/gNiDGYtAWTo7cL3sn8RaAAQ4Bfxv1JrI9DXULAJJUwJrMlCE9C+fDFTDh0+KBAHQOJ1qkTHEDDOO/n2lodG8/6gmoq5BjX9Lr3V/bo4Pa0kGRlwHhXv87CuVfkIKumqTiwulQcP7isZRH8GQSvX9/r1rGi69JtIbW5qSu/HB1y+fNmVbOYSIHcNIOiY1kvwDyBIyXDWkZQFg/uP3+I6WFfEDxyH/aXJwgzcHBrS/VcAHrKlav6N5CY2kuoB58Mz5bVcN0PdeB4cn//zOv5eAcG2RXC4Z/l79pmqRiTTAqTwmVnBYGvl9GSpHZLcezmrZwsI0/NcBhBYNAeqMXacBA5rjWfK/YFtAOOB6svAPwEImrRMnxnZa1Le+XMGoY7y2zazmmRTWWLEVstWK5+QJcu9BrwmDtoZGqhF5vJ7wBa8Q/PlpRigsoorBELY0W0Ppx9qBrMHQGArdLJ3u2VsjO74LCU3o86zYUNDHzYZaW6Epcz5sAMfZbiTtiQDRVYRY0mFoKMeAhw+3D1RaUUZ6oSiUkobhkyavWfNdw1oSqP1jsW1rWOJW7WUaLyogEA4ImhYkeHI5qTaoxBpLWUWY4IjixODwEIHECQYUBMivRXWPY3/RxZSNX/6EQAHO6IMLcy/FmVo5vmTMtYZKQcO7FPJViXXbXoIZsqTx4+Erq9dvxoSodvW7381V947eUIVAjbf06cGBOgOnz5zyjMkpKbzWhl0jCbPhsDPw1hQPmHaqgeYwYvEGIDA+ZmgkQYmNkECAi6K9xCkN4CAJqZF8fsl5dXtyuClLOP6BhJfPTkaUDbyXWxwHBFBNUE0X0ePH5dB5VyhDAFCDx88KKMLIODzaCpG/hLDQTYkG6i5xlu3bum8kBEl4//Xv/5VxvPmzQ/Kz3/9WeXgg/sPqHphhaNZOQ4y/wT2AAKPmLfSzs2bNxQoAAgIjqEGST0Gmb1dV2n4prH77DkbEqRLqRDgeJhgjLGxLjOyowzZWVc2Ct6v7vXIqCh4SNQtLi8piCQbgtMls6benZ1tNa/jlFhzgAIcPscFGCmbLwUJZwQdCHvIEIYQ5/F2EaWpFQX7gEuchyoEZFegDAEImKY5FlxZKnIhhbeysl5ev3lTvv/xe1V0qDI4U5xFSgcZEu+nb0EUQv/oyeSuDvAa0QrR4BfHeFvnR4Cc5XnOXhVHBaIRRGmWWebmbXfqzxFAa9qqPtCVglTqqfrqGeqputCEfntDYNOEwl7EkKaAFhHQxUBIgQ7shm0C9D4poLyaFTCgenbkyGE5FBwuHFWuKCd7q0drbEyv47lixVKRJb2Bzg07iz0LSpGrnlxM1DyCLlN7pGqSxHQP7ofhIW9K9bTk2/tYTuL4M/oz+GFvA9T9/u99bivusLPimf32K+KKclBjnwCGM+r1qfwuh9Y8If2pVXkwXbWpiLDOsYs4bIID9iD3lz1NZpeggR4e+OAEStisgcHdqpzSAK6919X+OYNl7TID3nfm/fzLVD8yGBjoK5zkWkOEIl5dq9NRtokEVVRXdMBWBYcKx2ZP1BVlPLe2yoF9U6XbGZGQhHqKNN1zAPFvJ+jk/63A4+m5o9qDBgT9Tetecn4+evYhN6pqpKYgb8rueA5BJNOYg2DH58w3r9vq2U8Oe/Co1MaGh8rYaFeqP599+lk5jVLLbil3bt9ScgdAgG0HwOEHeT3HxYZj6+khE9WnO1o2NntlnQp0VNgUe9C0ynTh8YmytLxYnj57Vo4cPCj/I4nnJfsr1g+T20lyYgvZp1xPdxjQPqD5MCQk2aPQabDjBKX4BD6HCh9JNtlWzT0AEIyqN49ngh+DokN2HzsBOCJgTxqXq6OuakDrJcDmfQTrDOoU7ZCs/quXigk+/PCDcu7sGT1b92hs6HwIuqGPUu3Ixmdm4qC4RKX60MFDnuEwS8+eh34ePnLEgOANcwlWBAh4zgkIOK92hYBkW3uoKPuH8+Xz8OdtylAFBNCZAATDwzXYT0CQ8wJIxmEjAQFqto55BZwvexm/inIb4Ef9FZOTigX43FRE0tDN8XH9Hl8DGOAe7QUEWZ1IQMDzUj/gi1c6R5KD2GzOWYyanW1VpdRDeOqkYigSfjQVAwREgT4AIPg//s/M0fflFf49U9K2Z85iRdD+J4DAht3OgS8FppWw9HtrVCsEeTIhm5fa4pa5gh9lOosAgRyzy3k4K8pIg53hMgYnDp1d6A7qZO+aMqRpwVbhyHK7m/wwUlBEaHSiUdegA5RNVpimRT5b/QzuIpTkqL5phIwy7yaAAHM7NKzNtbvrYytziASevs0TlU2WQ9uyfnoOJGoBglooj8E69d5XS+hhK7V5KxxwO2DAbEv2VJPutmTsMDyABgcAACAASURBVChtQMC5YHDFMoqSa3AT3Dy2s1XcJbFb5l+/Kgvzb8ra2nJ58fxpGe2gYT5VOnoOZGM2y6sXL8oTmor3TZUbN68HlWhHg8IIaKkOJCAgEBUgOHFCGWrNGdjaVjAn/d61dQWaUIJA+0iDsnEBBNyfu3d/U6aAgJj7wwaDGqQymSYjLyjQczc/cp9Hozm4q4wEhhwwKUMMINjYCEk09y5AK+F4nK/0/jWJ8JVGyLOWOB6fSdBPZoBgmAw/m+7AQQ9bgz9K4A9VBmeP04Am9ObN6/LrrwYEZFHgvP/000/6HIzoL7/8WhbnPX5836Q1jQFUZNspE5IFARBhoLl+gu2bN25KdefO7dvKTkyfvxADXpgFslsnKgNAoA2xruGq8s05T1+8GD0CzkiSoef54Ax4DmT/O+G0VjVzYEl0Ko9St06yJ+JuqwGN86JXRKAA6VMoQ/QQaJifAUENXkPuE86rAMHbRe1hrjtLtzL+AgRkEot6PySvN9IVF5frwSGvrKzJUX73w3fSi1YPUextc+sj+icYjQxgZm+zJyCpAtwHGfKQ7YVTzL0mGydFD+oCdcChs++uGjTceI1WqkO6bIMkNKDfN0OzTMvIYCuMYSuBoPiq9Yo+g56Z95bcqasQDSBwYtjXsrrihkCGkLGWoeTh1LkmHCw2gbUN4FLShfkv3HOV1539zIB0b6Kp8RURGEo+OYL6MP8GUHntGV5mfSay60mrqh6rZd0iQZV0onrXomJjydFWb9Y7HV36M4MPB8MNIMiqjbL94c8y953VnP7DtpNajTPLqnNWwDgWPpI9iqrLb7/dlW8h+KNSSjDEmkN/HdokIJ0KuCiJBw4oQcE5aSp93odokv190SSz+8o4GXy2wvgm+df2y1HFqVWElmMWQGV9N8F3/4p1lJ73ScfPXhgNTVqPbCeqOkMSo2CFOnHQc2zOkEEmGGtImSlS3DvpswOW1GukmqJZCa2Ipq3Y1wYE6gvr9eQHczCZaXstQAC9cRPRknZ8YUCADyHJcfXK5fLpx59IwY3j3L19W/SVGzeulX37p0ovhBI8G8VSkgTAOSiSmTJZgU6wLCUkhonR7zg6KvU2pExRqiNZJqGNt29VTSLxAwccO5o0IingjIzKnpA4JVGJT0taNZU+hjRyH2l8JtZZXllVxp/jYKfZw0g0I0/6+s2ckjA8fuw+cyJE3Yrm2wQEBMUe7rkuX4cP4Zge3IU090j59NNP1J+WgI/XQuNkPeMjsDvYz6WlZdFuuZb3L13SOuc4KPrNvHiuc6e/DkDA/cRGXbl6Vc+KGIBvrgHw/PLFi1ohYK/QqM2zoGqQgIBgvg0I2G/0YlBF0ATnqBBkQ7KqVDFRGH/JuWWPQU5xJmhPQMB9TSoT55yAwKIp0GFXdS3YXI4NQMhpy/hJ1nitEPBsUO9j0jzSr7uDol+TrGbgqgABlCHW9va21grAjCQrdHp6DQFpfBaAkIp7BQR/BgD2/r1JcHiLv8vk1fdktjtfFbxY+HgVELSauaqZSauxBxBkcL4XEGAoQEA5QCkBATMBBAj20ZjDtLy1MjxCpn+8xeNvNMJd6jZ/C2OR3dI8NB4SPHC66wEDGBQrDThjOESfwHBHNCWoQFv0EGCiVF6Ca2aOpXnKzXe9fxi8XSvZbFermfzNyEIJONi4Zv9ALc1G02+91eL920i3HXQOSIHGwXXhEDLIyaylwEYLEGTmwn1w24V8DKBg/s1cmZ9/LSoJgKA7MlgO7Ed9BIUYa0y/nJmplKEEBKyaFzMe6HXivZPK9pM1JjvNQk4tfioEZMLcVLygMhoOgU1OdoUMO9cGIMBY0SjFJqexFHBHVoQAm2cF2OAY3BM28tGjBgSACn4mmIWWhCOiDE3TqlQb0PClbAx4AhC8ByA4boWjzog4kzQsc570CJC5JqhCAlSZkoOHhMwxAAT/XDe9ARgIwAK/h76EcafplX9TIiXrACDAUH300UcCETSk7Z+y9Fl3pKsADoNKUzGAieFbPF/TZobLzQ8+KGOTE+X2rVtqvifwp3kqNbcxVjgaVIYAFUkZgrpFMMIUae4vDoI1ogxlSH+ydnBADKsZn5zUs4H3aUAwEaC6J0CAE0FlKCsE6xuret5krjCe7FsqQSoje5OoMdEZeZzapka+cyyy8Vw/lRieOb1CK0sAAgQDRj35eKSrvYtBFKhbXtWwnK+//VYN4GTdRNEIio+Cc4ByaJrXCoF6g+gvcI8Qa0rBPlW04M4CCFQhUCJh28ERYEYov5EjrQFzZMBNK/JeNjjI1zpasl34fbKkyb20eO61aaDfWhuIBN3CcMPHRTGNIUxRfYF3zPqheRAnxPOg5M8aV+/E4JCyXnKGMZSHQAPnm4PdothpimWrbTeJPA52nOHv8xlNBFr/kNSfzKj7LqSUckSUraBPcaoCYUe3XkItFSPdtBwuFTYxPjcgSqvInSAjJiPXs43m8pxlUMGLn5Pv87tpRvr42gAcT1ZAzRUCXV1o5PMc0F8noCEhQmIE6WGOgcykGmFV3d0o42MTskeWL9yOQV4xj6almlOTR3VNZQ9KfHarrKJ7r1sQXX5BJ2vfz1xlBtIk91KAwn6KikEss7oe9Pyz0GLHpN4/Kf4oyPd18RIAD3ue/SsfG3TavE/u1bHfymSWV4XKiiaPtRZZu0rg+2z/DZWHpIX0/6UY2Az1lIjJzpYSLg0gsLgC64y9g527fv1a+fijD8uJ4ydEVcbW9jbW1UMwPjHqjHoolHEeZGbJaEM3xf9oSji9cRueAMx+cjJyR0MASXKgjEYvHskzqgEZRBKAcw/4Hf6EAJ5ZOoDLbmfMwgr0l3S6DuCDVm1fcVt3DKlsQCaAgDkBBP7qEVPAjBrRHfUc4IdY36wzKjhiQ4gO3VQI8GEk+VibZOJRtYOyQxCKjUGB8IMPbmoYJ4AA3wWlE79LEzF0W66RDDm+hlk8PMZL719SAyy+HcYBdFrOBcoVvoDrwW7RMycBipAKlYTo6KjuHb/DP/Me9djpWbhCwOdRdeeL62lEM9yczLH5PfegofA5kZpJNOIWVQgmGYbrPj4SWI8ePtRn5TwGYhBel/KixJo8R+JND4Q8YOC4vKxkFv/ONc6/nXzatZx3AAJYfdCH8YkoOHHTcq4EdprnB3ULH895Ir7C+48cOqxeTXpT/msAQRrVd5YcvUUtR9eWhAuOYVYI/gZAID6iKgSUEAfFScZh6Sa/XVBgLkBAwNKDvrAu+g5KQzp1jFmUbJXVkEQnUwrReIVnnY1bCQgOiPrB/AI+gweS001peIJWNNztKlMB912AQLKjlkFEqShVTCooqOVoKg6eKuh3ptxgf2iQpfVG1zmcDatC0qC+ruTtVspuZI4UZKkSYlm15GQ6WxXZw77aqycyq9lKFnm7DMHDL7uiC/G9trKkeQNURekhGBvF+AypBPzqxYw2NjMKAASpaQ9qJ1uLIZUS0BaUoafKDBBw4wjZVJub20LpGAxoJgSSbFgMGQANY0u2ned/+/ZdBdY4SLKWZCeOHbfEGU3F/C03WEqbkqUne0NTMYYFByBt33EqBD01SNGsRcMlhoMNxzlP7d9XNYih92CIMHScM0aGIWlZOkXr+dhxGpoO6Tx+/fWXKu0IIAAAYSisKmRAAJXnxx9/lPH45JOPy61fb5X5NwsyXPsmPQadAA5je+bsGU1Avn37lgKh5BXevHmzTExNltu3buv8UMSAzoOzYdrmo8ePRFG4eNGAIIETnw3NCc1r1jeOQmVcBsStrijbkLzTbnesTE7uK1QIMDI0FOMoefbuITCXEYNOdplnmNk/jsm55qTpXg8qU1TM1Ojq0jzAkuvDMPNaAiUCVNYr1QG+MUFk1DyAhyw2qiMGBEvLKwIU/9e//ZsqL8yvkNTptve1wiP6BdRMaIDv2AKQEKCgqpEFYSea+uvgQYKjbQdGph5aTSy3d1YEmonB0WeQ/QURwWRGuhktmAFq3JcajYV8pWiZDvAy2q4gIwFB2rqWtKUmuQ4WTb8GfApcbqxLSQ1AjaOlIgrgMzXDINP0rhB1qPTOTDFnAiMnI4fkZNoyBZvhNLKiUBWJWtGiI/xKp2yAQVYQHHg2X+0AsAEFEaq3ehqiKhyUNHmoSL64Z6CVgVLA789J95UArsl4+9nUao+zM7XvrDm+9cP7quqtinmChaQP6HnMzuk+W5b4qBJeBDAE0NgoNyYeVc8R9pDg1gkt2C8MpzQwc29AnFPI7FYCajyDRsXI1197MfQIsnLj41TqUIAwX3vcyGiU1mSC2uRtABpMwOqb8NuZwbRyHn7cFTYwEoBAHH8NI3O/IN85aZjPJWuaFApOgURaKoC1QUECItFxQzOfYwsQbG6JhuSkF+pSBq4kzDgfDyczt5xMrSheot4Oye9Ay2QwGYEmCZI7t26p2k+FgIm8UKJsxzyNnQqBKENdAwL2FjYK+XT54pAA5pwl+NEZUYaXRAYBNv4CO02vgBRrhj1Ui2Aa34lqHOuJXkkDAiTZ8cc0y1pOk4QVgIBnQpZ9bb0nX4VaHzSS7ogrwPhcqEVko6f2TXhdADa6HVcGSXaGrcRHYkOgZGL3WZdUH7ojHSWLHDBPaRYRM37o9QM4AAhmX8/Jx0PTfe/kST1XNRU/eKB9c/H99xVkCxC8nJGiHraZ4xOA87n4BnrmUhlIPRExU4A4gx6VlP4mPuCrVggkfz2htcNnc218AViUiESKvNsV7Ud9E5Fo5Xem2T7Va/DVnCfnJKEN5jO1AAEBfgICnj3XwGfwHKEkk7FXL0PO0lpb037LHk8BAuLL+Dt7Hfou1HaqLJwfidIEDJqzIfWutzof+gShrJFwwGceOXxYtETe958GBDY0gfBb2Z22eZYJSW38TDWHieJ/cpj/pYCATJWHUBAIqjQjQADndUKgYJ3gZB2aAovZKikJBnxqNmyg7+zgdmbfGZcsGQEIMNQYZTURSkJ0uAwwhyArBCrVOdMvFB2Tiq32EVxhZRw9LCegk4yQjFGJQWKtykrFXLX82jhfG0PTQCrjoMWRtoxpSIlGoKWggRKpJ7HYELcAgUr4kdUyIPB8Zc5vCHm03Z2y+HahLC68KSvLC+XlzFNlc/fvmxC3shMj4CnxIUlqytA1N2YODkkpgEYpAmyMRyLtxUUAwTENfIGjjMEG7bKo0SAmmMQgAQgUzA+hMuTOf4wcvMps/MEQHjt6RIYMJ5tDQchM2zi8p03Ie3G2lB4xbJr+NzGhdUSQy/9VJRoakhHnnNVD0BkRPYggEyOdlCEqH2TfyV4fPnRYOsqAHJw7v//l51+ihwAa0REZNgJeKgSiDEWFIAHBZ599Wm7fuqPPoqGYYA0+K5kjaDsAAu4RtCKcNqVXQF8FBLdv6/xoVgZQsJYI6h8+fCSFBAaT0QDGcKAnTx6LzgUgoKmY9UlmH+4pWR2uifvH88LojnaRoDQgoOzL/RQgQIqu15PhYV1TPifbhQHU0DIUiqKaYcNKZc40PQcdDsgBemT0MKRQxjCI4rnSJ8EEcqYnI5kHX1RAblyvYV9auYgKwbKc6hf/+q/l6ZNnZYrMN44XcAsQJjIGEMQMAUuL2j4IECj7G0F+JBGq6Yv3aG8zvChEAxyMBcCoQXxqbHpaecMhtwWwbbSFteBAKzjLAC+O5QArA+MmI5PNnaYHNRQhm7gmP88/NZBs9rXK+dxHPtdgGJCHfK2rLVJyCWWbDMzykvh/M08mAsNWoqhKIgeXO6Putr/YQ/xPTFiDO+vb666k84n71QJLMV3ety/BhfLNPlVFnUmXaZ993vusFTRgw58Xv8/MSljrNnDVy4IS1uCdkJzNKdHi5kQTbg6O61PB4dx2tD/YkwSAy+J1QwEElI2p+kiwQMBF0IENo4qa6noZqBDc5tUkJ8j7KjP/CWpbFYIWFS2rBMZkTXNurqEU4Ej0rsPWwCCr2Hlfw78FpakBLZZElLy1+kD8fLVvmEmgpl8Gg0F7cOOvZ/RY6psKtKRAE9Sox1ANPPH8w+dlH4F6Bk0vJkhKQJBS5qLbcj6a4WO6mOYekfgLffrkjifo27f/gOicH3/woarc+CgAAY3RN65fFYjI/gMCd4sjvFUzsChDoUUvRsLGRq00kQDhplgPHzs/L0oIVVvT+JwgoVkUGhD0V6pFGq45O6vjdEfJgnv2ArYeYJH9FvgnJK7Vf3DksOU8o6lXcsOdjionAAIq0wS2ouUyCX13R7bXfS0eHMkHEeySCKNXgGdG5QoAMzw4pOB/lflChw4q+YR/ws8qYbSGWtKsqhH4JqSx8cf8/PDhA/kAqKvEAtw7lKhIPrLm8VEke7lmMuzXr13TufI6YrhUDBLHn0nFzDc6caJShvApSRnCp2bVlOtnnXIMsvfsSa43KwQJMCVeIiGOZ3pNBQQMLQ35U0CNKgQTEzpeKvGpV2Bw0D0U8/Nal+xnziMTA1yLgG80MfNvSZVuM3wXgRR6ORDq2Czzr9+Ug4fc98WeInnHM7ScL0PIxpT0I86R+MrqiuIVKEZ/MyAIiNSUePdUCPLHVBhqeJaZm/gbAUE0S4gfqBHkSLExfMOOC+4XC4CsHxQCvtc3N/V7KgTwnlObuxo5VQdQPHCwYqNj2gJIiy/xt+kWl3TihjabVYPItjE8YiQoQx56ptkFIwYEPExVCKJ/QAFBapTLFLqBWZmJOsY+A4JGuq2/rSA9rwN1aSk3KnF+Pm2lh/RWCoJsgAUCAhBkBoyXaVpxGtOQeE1pNj5ncIfu+Ldl6e1CWV6aLy8ABIPFlKHRjkbQo0jEkBnKZhgUsibQK/hMMtMEn84kvKfzh9bz9u2SeJIEuZKp3NxS+YxSK0ZnvbeuMmQCAkmlTUwoUwIgIFtgGopVoY4eOaxM6MzzF2V27rWMvLMqR4WOCdihAmFMKeVKiarT8eTHXgsQiLc6pCoAGf39Bw4oe022BYNDBp4mJ5w2ZVMDApqrDkqJRd38hw5J1/nnAATQMgxMjovjjvHNQJxG5R9++EG0jc8//6z8dveenAIZAbL8I8MdvYcgHf4/BonjsoYIFli7N27e0L85Lsb3wrnzMjg8e5wExooeCEqyKBCQvSfbQYUA5wMwYXG44mKVIa6Jda7BKcue6gwgYMgdhseSrNDqHIxLKaHs6HdwHPkdGuPsH9ORnIHGiAGyvR/tZNTfo/6CXQMCDHOnI4ei0i1qDIgFLC0LECiYnSCIxaB7zgjVvqUVpEmXy5df/Kt0oVHQwTZs7eyYf2z0YelRKn0Ev/q3aUSV+pPVxND5dwTvCkPkY2N6r9+T80aaDHICggzUqco1gZquOWJVAYJQFXICphX0hxRlO9DdG+Jq8+vjctSgI7bKiR8wNRIpW4IBU07IuFIydwCB3XIG1nMheK/6tlrhZnNeDUXHwXdWB4Ja2ichmiAiKwa+tnYwb/DioJJ/iaMewMC/TwWiaFyuqKTljHTP2oOyfn+OtUArukgCJv6ffPKwvZEckY1U71izTlsnX68hAa3svoJNUzh9PY2YRN/QrqCrErBBD8Kps/5Z1xIhYDgT/W0bPfk0QBvPS0M5FcQ40FfVK8BfBvXtyoz3lwFjJov8+uaeRwtafQa5vvyypksgwUHUqFpPzP6l+pBU2wqFIk+q9X3JqkD6JH4nUQJl8C0RKvAQ/oj7KFliqnZ6Hm4A9jw87+UM2rVe8afYkVAlJPgyILDev0Q58Neo9Om5+7zogSN5QQCGzUvdeQml7BZRVj/+6CNVCODxS0GO/rDx8XLj2lVp/nMMK3M5iYIfg95BUzHJH5IYHtS4ob4n7i3Xy31VE/DgUJl/Oy+fguQ1n2lAMC9AwD7Fh+CvVOWenXOFQFlw207Js3Y7FRBIRvjuXQXVBKbYYhI9VMXxV1wryk9QTeQ7NpghMFl2dk3pIrjMCgHnzD1G7Y3jsna5z9Bk8XmYAnwGUqknjiOpjV8fla0HFNBnR1BOwobeMKrp3AN8CcwCzXq4cEHnTzDLNHVmGxHr0V/DdePzubdXrlxRkip9hXpMOh35Z+6XknkIf0xM6JzV8zA3Jx9AMzDJoRxMpurzyorpSOsIaVg5CGCSu4RjY0M5Pv9nf2b/AM+b+0qFgPvB+6EQUQlJdUE+g6BfVObd3QoILKKxqHiHL0vF2xZzXEAs8YqquaOjZX1tQ7EL14dKE+ubJJhVyFDchH44IdYFQOv+vfs6NtUEqcRNTv3tFQJXAP74Sya1NYeg/eq+puL/DGVIZb+mqdiAwFM0CdJofGQTqWQ0NlbGJsbLGtKR670yMtwtw13z/LOOKY4f3Ni4kfyfTaSsGPJu0S+AUVYPASpEAgRKSYSjHVLDMgu1TkGOCoGC4AGUSdiryBqOyMPZwYX8WzQVKwsSUxAdzztjalUhAvV0k/UfyqiEXoQAkmVLw71F1cAVgVI0qDMMuvKUQ1ECrbxlf6alDZ0dSlk2ZU5iDgHTimlEXFlcLEtv35SZGcp4O+XQwf1lbHSkjAxxPzelwvNYgGCqXL9+VQaQe03QyZh36EJkBfg4gmgMAZQc0Gzq1jcVgpj6ONIpx1QhYHqiAQHZmFu3b6lk6grBiJ7hkaMO+GeevwyZzp4M4dEjx8rJk6fK4SNG6mr2imwAhph1g2EGiafcKeuJBuAT7wUgGBqSQRFlCNUD1B7Gx/Q5gJscTMamgwdMie7+gwfl559/1v3wDIIYWIYzuXNHRo7MPIH5998DCKbK55//nTSZX868kjGF88eaomKAkTx79pycxC+//CxjAfjiviBXSin0519+llHHsDJNGiPO/br/4L7u16VLlwQAME5cy8yLGTUbqUIQgTYOykO+4FOOiG6DcRnrjgskYzQx6lzT/gP7gue8ruw9dgCHYmqDx8/nWHVnpDPzuR6qN6mjQ+Le9AMMJPcTLmQCAv6mNRiAwL0fBoPsGRw5U4oBBNiEL7/4sjx48FDTyx0g2NE7iso+AgfFPGt6B9T4H8FpQ5dwMKVMUVDtFPxHQtlDB7Oi4KCl7vO6/1LGMYdUOUirKkO558PEGhR476qiUd1SDaVrlcG73y/JDGqC/kpxiQCbvodqy9P2BHDI63U1o6Z5miCvmv9oUFVlw3ZJTBVlqv1fX3Nni6rTVAfagKcd1EMxzUfQZO/7O9gyi5/c+GBP9UmO+oY0oWyLxtri/gcJqAUI2hUCH6EG9rrI/vR4Vrf4v2mYJEYsk90E5Y3frBWXABzsDyqVGiaEmEVonvO5+DaCFAKNDHacNexqD1n5xdOj3ZsQZLJoNvZzSSGLRt0oJD+0rvJ8tIJ0oUFdjfXkqkk0y9fwP0FxU7FqKgv9VZysuHhmhRXy4lQN/IKWQgAJICCgIaOf1QRtA/X8mJonQCAf1QIEWV1Tlj+bw61ElYIg6i/qtQBBiJNEFi0GodJjgLKdedwaiMYQvrgnDOb7+OOPBQig2iCgcffOnbIfX3f1igb24RdIQAHa+EyoPnNvoAw5qYU/xO4ST1iMgEQGVEbPBOKZQH8m6CVYxtZmcyrNxiRIyHxTxUXPnwBWgKBr6ensd0hFJo5HdR7aCGuIJFUG5vgufKokR9egy8xLkII1SYVXiovFFehkY+S9RxoVQECCiV1ChZ8qwc7mtobEUk0/w5TiY0d1L6AnkswBEHBtgBuEN3gfKwZwg39iD1HZxt9RgX7+7Gl58XJG612D3cbGauWfpmLoTQkIuGaeG76YBDEBMMk84gXWAfss5xDgj0UZooeg46SlVY1m9XxIrGkYW1BV2cv4CJ4FgIDjSSYYhSGUf4gbGUz26JH+xvuo+BFnJCBgj3BsfDif5+r6pNZ89i4kxTmHk/F/sSaWliV0Q78HKntcM7Q1/G/GscStBP5ch4aQnTqtNaIBrmtrej3sBdGlUmXo34np3/mn/2hTcRsI6N9qjHVZ0eXBRvasAgz9owU3Itv0u6bikB5lwYKkFQiOjFivNjadAMGkKUPIR2qeQKcTWQR/djo+sgySCYMWMzhUhkUDMofZ+vee0MmGtUKBMwU5D0yTUsfHpCykOQQBCJxZGPaYAKQIo9Rm5+n74EwRNCNXCPrvQKOOkaa3muk6lCyCgDqhOHsLoq2vTjv2nVXJNa7dHrzl7AQI3ISXSk4RBXhaKIZBCi6rZXV5qbxdeF1mnj8uJFsPHtxXxrojGtLCaynxAQiY7Hvt2lVvqIGB8nxmRpuFBYyhw08BCKDBsGnPnSOTgPTnpjKYbJAN+Oe9DQX6lP4wwmw8gmQCXLSV2cDwyHkNz5mA2xUJT0bmWbKp4N+Kk3nkiIAfGeSsEHAsnjXDVNh4GDQy3gIEx46L4sOmJmAkIwKnkb9zzAYQUCFYkxGhEgE6p/krAQFBPWAFEEGGh8AclSDAA4E4qkjff/+dDMSnn34mJSOkxVClyAqBx8S/FTcQUPzzL7/IeWLcMGxUCKgoIF+KAUa9iIqIJ1IPlvv378kgoqWNPCvGiWtB6YSqBbKjxDxZ1dGQnY0NZaWk0fz2bRnrToiCs7pO45inQQIIcH5QfAhgqHppInSUWHsbfo7mQDJdeEyBgSoELR6wMoeauOkGMKoNSRlCaUoVgrXVsrJIhcDNz2qo7owoaCBI0Dms0nuyWb748sty7949UWFEe5LGs5vilOnPngEBAlcH3U/gapl/Tk30mLorWhPc+sFmbHvEs6IEZvUtKgmyakpGOMPpf0aQn0o7hGGRsFWvUNhMn2gDLvps5F5rPUAgHbTIBBUhtSyqUgT4LiqmJKNpHBk41t6EiHkzuM9EQX9W2SfcDtSTNtpPQfE1ZNm9RtTRM/B7p+NuCgOcsIuV7J8+ouH/NwF7gINdW8zklDs73xZbCJlRJWSauQC+K9kE3Z/6ylPNa3BuKRNDjvtzyCWAgGPhK9gT+fnvcq4plsE+xN9I4jZU8/Bp7CV44gS2pnVNhbY8VQI3jopXF/VRiQAAIABJREFUr2m6vmuVPVUFnBIUeZG68JQALH7XNFPsEaVIsNfQclRlzn6Zls+2C/eKqRW0VtVHgWQOspNv8rfBARl/+vQ8EJIAx70D7pHLyqGrEz461T6zuuIagibbAAKvOQMC5hAYEKj6gB8HUEBP2kHYwL5YSmlbVj4DDEh+GUAA0B0oysh+8skn5aObNyXWoFkwd++Wg/v3y9cBCAA1/J8gmLiBrDSJnO7YaFQIuq58h3oUzw3wKKpIDDxkWBs0I+Sl6eshCJX2/uKiAAU2lwAdH4lSns63g5+1IAA+MgEBf6P6BB0HGhp9eNhd7Cg9BPg17BlrkJ47qu7cH/w3vWDc3n1TTu4oqaJKChlpJItfmYIzOFjOnjsn/0oiCloQ/WP0sCGsoUbjNavD4SOzqZimWt7Hc9ak4gcPFIdx3SlFynDEublXivXwWZwHKoTYM2RHk/qLr4L2y354DPNgYUFxBRUCfk9FH/Ak+lbHQhVJz0klIakjvXxZAYGmHEe1PBMkfA7Pna/8O+fG34lLcw4Bx2T/Sv9fcuOH9R7eT8DO9fF7wEr2QZBk4/5mX0POjKLXTu8ZdAM0fQFUDGAXACqIATJxwHPUoLj9zBx4T0lPGBu99Q0pY506jbz7/6uAoK8QWbmcdQ7B3wAIpDYQ6gw8AEpebDxuBo0q9AoQoCM7ChiA1kCTL8ZTk/zkjKOkHhktggQWC5teWeaRYTlJDDTv43i8xnMKXKXY2bZDIlhBnQbkhoKJAAHUFU16HdZ0YzkdjVrPhkPTp5Jru6UegiYrU51ZDAgbqgavgQyZfVP1IGgHdoBN818CMTfImd9qBdJwBpkFDcULBTicVzRuO0Ppxq/CN43VG2tlHV7cAlnyR2oqRna02xlWgL67vVVmnj+T4s7+fVPl2vVr4u/xBe9egODQIVUDqFQACDB0BgRn3dirxW8EnENiAH3QithAGDuaXvkdKjsE6ASZGnEf2RNe8+LFc+kpg64NCI4oK05ATvBM4M9mUePqSEegAqch2TFpJm8ry4FB4Ru+Hg4Jvj1ZdZy9VCPGXMKEDgWQ0XTGU6dV7uUzHzx8qAAdNQeqDRgGrgNDStYG45eA4LvvvpXh+/TTT2XEGT4yPuopiBgDJEw553Pnz8sIUAlgTQowdDvlxo0bovQw5ZiA/eL0xXL0MDrPDkYZ/ILc6fsX31c2h+w/xg06F1QuziN5lcl3pC8AI0SGn6xLtztepvYd0PHF0zx6RM4REMC9xHCxDilZ4ryoNtGr4ApBQxlKbrSpQq4Q1Ax1AgLmHqiHgKnHbhw2ZWhJ/+a5u0rI/hooO1vbZWNtXU1zWzu75V+++BetEQABoEHPNMC55HilMjRUBkeSKmMAwPrJzLpepx4hK6CgIqaM7ADCAfTch5qOMsSeoNruVXLMEhnWWl3IbG1DWokWniYBHf/K4CqwQaD+PQWDVtLa1Yn235vsu4Oy1O83facJ4PixXx5VIXL2ePRRcZrwtubwawXZv6nUkRYtpS8ozpi7FaAqAQ8V0qFrMxsgQEyukaRJKiMeFB3Ho1l18TUHi6ZVXMmAOYbUVSpP01AccW0ExnnGzr77K5ufs2rjCdCqEKhB3aCP+ywVrdZU6Wp7WwpECjY1H8KUK3xPTtdNtTM343ut46MSZOTxsjLTd39rdaBVfVERoG9x+Ir2AIJ6nwPcqsJcKxA5Ods0nbxfATOjKpLgxPfCr7Fv8sIwlHSl28+CoJChWiQgqBY4GbitCnkCpbzPWdUQfKvVAQf1ub79DAwI1BvAsaOpWH0FUIh69IoBAIIytLPpbP3AoGyeBnspCLZtYu7Mp598XD64cUM2Fz/w8N79cvTwoXL58iUlubY3NyXTSZWAquqCJLTflLGJMQOCTlfVVYBPUr6w5awbklqizyzMK3jFT5LphV6En1xeXFI8QlJLIhPzbyQ0wXtHO2PyEdgnQAHVI3wi1w/tBulJAmP6IDQ5fn1Nawp/xesJ1DkelCGulUZg6E9cE8kdAlxXYd2PQXBP824O+rpw4byqzEmJ4ZyY5sykYt6PhDVBLH8nKDeV5qDorzxnAMHDBw+VmKG/jfvH61H0w2fhA0haYXu5N/RSXLl8xfOEoP6ucT0M7Rqsg7g8BPWEfk9Cl/cBoHi2JN744nhZBeBY+EKC9qTsZX9iVsA8YfuFfA6ARn1sUUXw/KMn2vd8BpQhQBz+nsCdL9O1LGsKGCM45/P4bAGC6F/NimBWCFaWV/Wc2P/cO+7/qdOnFU9lHyxJQI4NYODYXDvXDDOD/gIAAU3cAjB/a4Ug8s57bU7/z+EU0gRltUDmwamylqeqhe6wK++qENhA5mAyB+NuEpLMZHDbuPEqBWlSsTnOaipeW9cGAShUQNAKiP1PB8HcMP6dsloYFw0hYuiVRoJbD5kAALDApaQmO4uDjIUrBPBxu9qc25H24yFCRfD98D2Q6FkYyWTp2sD7NekkmnvZGO404AkImrJnGMS81XFLVZqVhGIM9dn7FKNCwK8r/5XmL6CKxr33yi6ZFZq+evRrzJWnTx42gGBkWLMIeDYE4o8ePCj79k2W6zeua+NxvlBiQKpwIgn+2fD8Dk4+hpIhWignaCrj0rLnEGzQkOoMP43HDNTgmXiyonsI6FkgCGZjktmmQgCXk6y3JxxSwh1WwCtAcOiIjA6gAyNr2UXLYfJaOJ9uMt/Rs2caMaVeuJZwzjEGOAKMopv8JnSuKaHKRgQQYIwIlqGs/PTTj0LsGDQACVUEwArKROfPnyvTF6bLk6dPyrfffqssDpMwaTIksyTOvpqoh9VTwGdxr1iz6iHYJhs/JfBCUzElxR9/+F7X9/7Fi7puMk9krQAgGFfUhDAWOAWuh8/iWlB34F6Z+uBsF5UBTdeUqsTrMjo2IW4lQ9ioEACKKP3u7Gy1AAFzCMZ1Lqxx3qs+nVYPQQUEAQQyCCGg5T0ykFIZ6ghc4OAIhCw7uqIMEb9LQKDVSiVvnSFoPeV6/9cX/yLJ11wfZOJYN5YSjWZ/+n1UHTClZ5C/q8/AmWb33DCJ3MODBJg0yXnYwF5VQ/fmDAwkIEiVmQZ8C2i0G5UDJKjxtAZqTdjZhHHtzG9D0XDWup+e0QYCTZzdZIFlXaSoEgYiA+06dDLtc2OLZWsyMOyjLTXB8p58elXXacWZrcCz/9U+k5wNEZl8XZZVYPqIqnG5TdY9g8CUIHU1xZnjpgdboCHomg7CLDnZZNTzvra8XP+t7fNb6TcSmChgjUpEAknucwKCWqFpGfOsBDX3yBl02/YG6ORnCdRnQ3w+vqjoNoF5sz68nxIgJTpK+lMG6f6cvYCgWc/ZqJ6AwEkii+w2x5JCntaSB9/pK+g9Pr7/5oGagc/k+0xJ4QX8W/0SPRqLXSEgEleff9ij7JVQ4C8Fohxw4MeT4CrvY9Jf3Z9gFbScQ7DF8MnNnioENMJyPfybHgLsD0ki6MACBOzvAWbSnFSF4Ob1a7LJJIEItk4cPVLev/S+gCwqQ7IxwTQgsaVptePjVojqdEJogUZi3yuqFgr21Hs4WOYX3ihwlSiEkpsboh7hF0mMHDxyWAk4/BcVY/UBdUzNVV8Qg8lG3QdG79fzZ8/lX/CvoiCtr8u3io66b6oKs+BbSF7hAxiQSQ8B9x91Jewsz5Hgk+dEsI7v4D0Ev9MXLsin4Dvxu8Ro09MX1FSMf1heWjQgWF/VPB0AANXr8xfOV+lQkmf4YmS1pTy0uKjz5n5wv4kBSNZo8nO3U65evabgGHYIn8s5st4eP3ykxBT0GIJgKTv1enpfzoT4I0AAtTkbhrNHIH0iz4qEHLRojkmgj3/K5m0S021AoCqfpMgPyucnIEhZU55tzj/iWnMQK88tZ27wnDUbZmU15O6HVP2gEg5gVI8Jse7qqio/nAPrJPsVAWycE3HCyRPvWbYYVst/FhDU2PFPegjC4reJP/Wtrdk7LcpQY3FtFP8YEGTZz9JloYct3Xl3vycvjQCOi52gzLa1KeoAjp8MYTYZKcsQ5VUZmMiQqElJAwFsZChdidPHUCI0ihl5rqxFTE/WVDzzoaVgIq3kQQ0rQwYRqhJcxGxadLkttZkNCNKwVVWg4ADL2CY1KO6MjGkY2vzbnwKCuK0GBFZqUIBTS8dxueGURQ0IicGUhiPjsdVbFxiATblLg9PCXHn06H4ZiQoBYIBv+g0ABDQHZVMxZW7Ol0VJww3ZZCgvbDLoKqieIBUqQDA5oddq4MrsrIdtbG2Jf4lcGooIZFGU8VUPwa+iBmEIPKp9tBw+DGgYKs+fz5QXLzzyHCODvCeAABqPNPZXVkQZorzJ3zGWBH00VjEdVMEj8wtCTo0KAfcOhRZ0+zGKoHNUDzDMNAVT3seQ0quAcYTrSVXk+x9+UIUAkCCKzf795eVLKxORIcFoPn3ytHzz7Te6BpqKoQsBCKAA0bSGw6A6Qb8Chpa1RA8BwIUAnYzJBzc/kHH67ttvZXwvvf++wBY9Etwv6DNQlagQQMHCMdA/8OrFKzUnXZierpJnBCBu8gMQTKjMzbPCsUEZWlpFCWpRTs6UIVcIyASh3CFAoAoBvH4oPJZJJJuSlQOqboldlYWMacVkPEUZWlvV/UDPGnDB+3MOATSoypNNmg8SwhumChIr/MuXX4pWNdZFnnS8bO44kQBglFIYFQKV2P1vrlk9AlT0IqAZggbExE5ohDSaM4kcQKAgYlBViQy+GDZm+2Jt9dyvOmZE66abaEc6GJPCWHYEtbK5YT1r8NnOUGdmVBnWDMCSZuMA2+fU/M0BW6vZNdXOZGdCKrq+LwPG5hKUiY1MaTXs8fTa9ts00agQ5Dn3afmnvHJzrXlvbK4ygxxSzH1ylnk+bU5Vk2RSX0cMm5Ql394R68i1BoMGV2sy6I7rDPqKKEMqU8R5tC5Uz7UG/W0KEkvGz9oVDvsx+4mQA23NH2j8aYMx/J4mMK9Mm7DLrv76uDl9vlK/2tSrpJ5ms61kr5segjqlOFwtx3wXIMi1o3shn9Q0LQc8zZWiJ2wg0AZ6sf5UFPc73GQdTeVBGZKMd4ABV1SyqRiVITeRu5/Eibrqu2ImiFxizHXQedTBoilbynNoKEPYhgQE2z3PPWA4qJo4lcAjZliSzyG5lICA17HvT586qynF169dkT2ChvPs6dNy+r0TEmTAqxOc9QECDRSbl60ieYIsJ4Gb5tyEL8YOqsE11AlRTHwz/0aUGwJXgncAAX4JX3fg0AG9HmnNRbjlsCBGuk5oaMJyE6QCCPC9JLHwE3xjp0mAptww58u9gWJLdRl65sFDJHkY0FqqrKZoVaq0WPuf4JmqAr4TQICv5NiABJ43Pp2EF/5BgECTt1dENSKQ537gc0RHDa479+nsubOyn2o0fvxQ/aEoEtGkzDVynlCSqIjTi8Dn4RckVrG7q8Qj/W/4VvwwvychlYCAn7MqQOCdQMJyrzN6LfeJoLpdIWBfAHb45u9SLAypU2JPqgHca0ATMQVBOvdD8qIHDigo51oJ/FlzAgQSM/H183vOP5uJJUM7Al3XlCCSzNgvhsOyP2AKcF+s3rQmfw4Q4ht/TnySCUz2JwpDxECqtv/vAgg8aKu/5P3HgCC1ixsgkFUCDsGDJGAg00kZigAOrh4By4YahldkEMfgTIWjyMAjs3/pNA0IPI0YPrIAQWQH5ZqkSuBvgh+cCxUCAg0BAhqhyoA240iXgT4jdjMx1AQ5Q2fm3IBoJ2Xn6GbsxtklSLGDDEnXNLhRclV9xX/MVzUl0/6ygg5MsOMmpt8HCpXzqbK11SCyhwBA0FtfJfWhHgRmJzCL4OGD38rw0G45sG+ydDpDpRvcbAaJPLz/oExMjJXrN65p0XMR8PoABGwkjAQbkSFZL1/MKqi8MO3FzfMBDcPlw4BgnNn8CQg0MXJsUhvq11u/6BiAATYWa+HIEWRFBwUIpAa0tSlaGZKj7504WQ4fOWTK0PKytHxB8M5CM22XoWjzmnRrYzgslSFKoQACsj6vZmcFZNiEABQqBFQVmDfAMQE8KPgQiFOtQOrT6kH7DEgCEGBUmOgMOGIgGIDim6+/EUXm888/Fz1IgAD5wXFXCDDAgAIABIYD2VEML3xPjIgAwdho+eabb3VOqAlBtUJLGSB1795vAlo4L64JR4MB5FwwfhemL8gRurme+R40A/eUnQFA6XzIMu3bXxZXLA3roW1Tyuhh0JhbACDgPRn4wx9NB+g927VxDECQhTOL/HhCI+dPo5skYcegDFntIQGBVIZU1h/VcwmiuErDUAVZwl988aXukcq68EgJ6Nnb0Ib0YabzsX/1XXsKLD3KvpCs6KC1+LlGwIKDkxGtaw37q9KpzjRmRtMBVaqgNNOLmwDYlUDbwwiccp/XrHxNJLaSJv2ZfNmCVIKJwLUphEaFIO2IjJCtTQ0qM9nQpvcoI9BuLvbrG9pLE9D7iBm07umHyuDTn1hlPRsXkBWQVIpJmpIrBDzITJC4wbUtrcrcF0+OZ81s9pCszMRJyLzK5DZTi5sqLOjG1+MqiG2ebG9cS9Kp2tlwzxfwtThjnbSYeGdw5Z20sb9QoCYFu6ZaE9a+BtKCBFHWSWDR5MkicI9nZyDZl0IzIEm0kbMqEsS45lApKilY4asImbq+I7QmFYe/iNSZ+1tirXmeQc6QqFCnnklWsDSfQ7SovHP8aN1/XUWoBllRyZLP+CHvE/fGNBKgplZ5NkZDN8wkmX/fAAI1eNM/UKsPgI2tsrNlVSFsFf6CjDT0oZU1klDbUSFwsynHwyaePn1GgODa1SvyGb/dvSsFnHNnzpb3L17QNQkQkDToWJwEG0lGV9Xmo8d0XOxqD3+Kvdkx+4D+tBH1EOyKisk3gCApJZpuG+o3ZK45L7LdJE44NyhDqnLy2STNosEWhTd878yzmQYQrK4pXnFfimf6YOfxuT/+8IN8NxVx+8BBTWgWyyJ48ql6hD/i+kjkUeWGypQcee7B2TNUyk+ILkVAS1abJmD88ttF+w763LDZJOcePnokO08gDwgFGAEIAEdTUxMK7lkRAgSjo+qZs/TqnPxCyoI+uP9A6whRDZJw/J7zcg/egp5d9gbgG/AjrB/+RgCtpuoABClxrnWwuyv6Ff7Sg0cPy5dQ9SFwB/ihaseaIxaF3gq44HUcT9TzULXMwWecB+fWbirOCgHnbWWjTcWyxADstwVoYgMDBZoWsQ/HBHjUSctra0pGsk7o3UTunbV2OpgL8qX/fwQEyf9zg5YrA9kAhB0hc1wf9uvX1t6l65thYmi3wmeGazwxGU3FtroZFCsISOO6syv+oAd8ublRWT64yQIBNkDmeAIcoodgfEK0JD6P95I9NKVgJGTRHGxQqTA7ViFDBQTJ07U9bilBaOZB0xBnBx5KDRFEvBsQNGXvdr4RZ0Tjb1/2JxxCbfiOfoJAIcreEFBvrq+pMjCILrG69V+Vhw9/U4XAgIBNMayrAxBATREguHbVzTuDg+XJ4ydSEZicmFLwD0pFGnTmxUupAZy/cE5ZdHf7ryjwBXETxPFaMvyU3njGDMdiA9669asWO8+cjctaIOAWHYmsiNQAtvT79947WZtweC/Be2YW2oCATQ2fkufNZkeVCDk1BnBhbF/PzWmTsYnZcATDZMqhP/UDgmPKDFAF+Pbb76LZOAHBATVWPX78RGU/AnTe/803X6tv5e/+7nMZOUqrZNSZRYCRp6+Az/ZE4aLBZqxNGs/grd68+YEqZN98842M2+VLlysgwBFRIYCqdOHCtBq0pIH+4oWqBlzL+fMXPJ4+mmwNCDYEesnsACbGx6eU7VhEGnZpUUad4F/UIPStAQQ6J5eZcXYYa08qBsyN1WZjnGfWCfm/xwA4uJPsrPSg4WiOWwlioOj4OYeALB02IANw1jbGE8fJ8b748l/LTz/+JIDOOszhfgAInqUVg6JCQGAZ+9SNxCFzGCBayYCYRC7xgaFhDYihnGvdfHPIVW2IJl5VIlUxCOqGXhN0lmjMzIGEGeDVjH/GV7X5PwK3PTSh1stqiSApOO1MsyanR5DqyDFsSQa/Yff8l6pDEwFzpiYaCkmGn+4VaKakSy40f07mTwTy7QbkJgvf5JybQDibTskg03NldZqUk3Szdyg/iaaxJefL9HGqQ9z/nD+j6iU9ZEM5vJHBP8xGSZnXsJcJBlQtiUC5FlhcNciMefv+KjgOUCD/kBWXoP/gU7hXlngNOlNAigRXbcpO2ucEbIkVmyqCpa8NB6ocU4T89i5J80rQUbP0tfIRgCIqCj4PV0DyGUWOvwLACggi6+8xD0HoYhJ2DGLr92M+R0/ljiRT+Bj6zQwIDISsAoQyoAEBRxbFLmRVuX/YdY4ocJ7DxaTw1axngYVQJNRvQ9JUDcsMBANs8HdoSVsMGwUQ0NDrOSYkL3iOaiqWbXF1A9sFIPj8MwDBVdkcFIagrE6fPye+PLRJMu/4WSq2qjgvLChoJ9HDpFgSLlQI8KuqMiI9m4BAA013RUshQDx/4YJsH+IaZK/p2yLxBXWWL2hFxDjYa6qgAGPslqjTAgTDZb23Id8LLTQrBPZv2wYEqZDT6ykY/v47C1scOnRAlTRsJYBAeygAAXYe3wkgICDnuNPT00oqUUkmycZnIx7y3onjklzVkNGNnmlAT57IvuNXoQzxXJDUxleiaHTu7Dktbe7BvQf3ytybOSk5kVDjeVBdp4oBRZY9j//SjJzRUdnj+/fuiYbEOQEIuPecF+fMMdv8fN4jILGzo4pL0owrIJicFMDjeecMAl5DnME36zIDdwAHjAC+VCGIrD1ACYlVy2J7HgN/zzkGWVXB3/GVgIBz41wBa7Am8DnEmPSNUPGnAsNnZ9WBHgSLsayr+gITQSqCMzNaI6g+EQeRNPzfBhA0HMMmo/DOCkFIt6lnIFC/qwNWHsBg5IPFiCDtBSpTDwE3X8MaDAgY5lIHmLQapTSkKI20Jj4GzzGzIgoaEhC4eqAGpS1rJEMNQuKU4N9zCNhAUIa6AglqoipMLWTaXXCWwwJixNRDkFQso5QKUHiZ359VgLSpTfY+QUKT1TJoaeeO0tlg8FQhaIGO5v0BRIIyZODhb7IoWxumDGGOMXpvXr8qD+7fLSPDA+XAfgABclgdTTR+OTNT7t/7TU1AWSHgM9nsAAUMGgEwwaL56y+FoDEMAAKMPoufHgBL8W3LKB47huzoAcuEaaMYELDg+TuAAAPOJk3pMbLuvJ/nAY1HswGgFA2NaG3Ap0drn2Cb6bvIpjIAJnsICBDZzGQ5skKA4aIqQfaaDUfgi5GjQsD72PgYLsqnmkPw8KGMLEE06kNuwj1Q5hIQnHFTMYH+119/pXP5+7//ewGCuVezuk8TUKRGOuX50+cCORffv6hA9peff1bWmmAXY/HRRx8qY/DN11/JaKDCQFYFpSL2CipDcmDT0+pn4BowbmRnuJYzZ8/L0KYEHk14GH+avaECvXzx0oBg/4Gq9e+mrTEZcF67DGWIqsW+fQInvQ1XDTTBk+ZIAbeOHGLO/6h66lJDokJg1QkMJH0C9FUACFjXgIu1FQaTDSizg7GXVKNUrgjQt5UpEWXoi/9VfvjhRylwwLWkgZ9MpXm2wxpOpkbgAAICBFFBkBCvGvEN4hVkaBI5lCPLCmOHJDRANhPKkaYBR5UgpiBruwsFOJucAVD+owaDkaneS7zIgJOAvq3FH/yUFr+/DTQy624aVooQpPBAJKLlXHKyfCYbXEm1DVHiInoVnAx20Nhw6AmqHfXn2AFPAI7jRjgoiNFHKQnbX1U8Y9qzIzgH/iFGpzpNnGcqImWjtwZGMg+DgUOs44X5srm5UwaHnBhiQv1Yt1vlqTkvAj3WIMIEg8N+HkA9f54n1yvznGAgKwLBfTcQSf3/RtWJe5VVJCWtAhxopg39aNG4Xm1uG61FXSI9YmbgMwGfgb36yiIxlBSmGmzbCdT+CVeNtNr8FEJcotJT64d5xeWzTrJUm22mvyalr6UaCCDQGVX53fAjbYWtOHplBfB8CeYVlG/Vsob6fyIBIUCAL2313bBfSXrwBuwS99qUJ4QBQnUqeguyIVnFh0xqIX+svgHPIaCpGJuEP8M3QiMksFpbo8JZxMnvdGnytf8Vt/1MVgiuyk7QgDv36mW5dHG6nJ+GC98r9CYQrBFIc55kxKHHjHS7SnzBIJCq1DYVd89fMSBAmchTaQlc4YEDCOgFgHKJLySpwtqlmZVrrIBgeKRMjCJ92QCCpJsw3JNeNdNc9svOQ6cBqEqsYXxMdCn1Gjx/LroptvvAwf0xLI3+OgCBh3fxbNQYPDenBJWENA4eKNMXPPMGYE6CjH1CD8SZs6dLZ7TjZ9ZzBZ4sOj7z9MmTCmqx8+rDe/as7N+3Xz2GPDeu+e793yJhtU9CHTxvklr4xRsAgrfMeQAQQC/tqkJz77ffZK9VCT95UufOefEZAJhU78mGYt7HdVFx4VisLdgKKQtqIQpfO2CGewnQIG7JY/GaHFDKaxMQcD68jnvD+3PoaQICrgMww2dzH+R/6CFQZXxMMS3xLddH3MJ1VUBw4YJ8IBWWrBJQWWId45cBezRlAwbxnzRrM2RVz/L/ywqBDE71dE0OrP6qVUq0xQs+YEiGZUZACgLi6vsrkRmBDWUlSVKOj5eJqclC7oEbjfLE+OREqBFExi6yDio3J5VIlcsYnBKl/lSMaDIS1pe2wRpQ8zAbFAckGbSd3ZbKUFKEKBeHDGk2z8X5Z3VAoCAVkNISRw9BgqVM6u0FCQ4okgLQ5gP7Q5InqnHqan6LMnmVh0t3Y8fhTJwsqR379mbZJpO72XP+aIdppy/K/d/ulJGRQQECFhvTikcYCDbzvAICxrwTMBsQPBIgGO2OKcM9OTUh5Ergz4ahTEjAn9l7FjEGAQBGQEqATRY7dYPhdzLpFw4nf6fxCZCAkg8LHgACWOC9TvTbAAAgAElEQVR+cUzAAMNTchNDCyJLv7KyqCCcY+SUP9aTJxUPiotHgC+FIzVyMYOBCsGGMil8UxnAmLLeAAQYC/oiOF94plQIPLDsjAHBgYMyqJwjsqMoVHAfvvrqKxmDf/iHf5Dxmn05q2BeihHDUKxm1L8wfXFa94GmYjY/95hr+OSTjwUIvv7qK73/cswb4P2oWwAIZmdfqhJAZj/LqBgjZFFPnzlbup0RGXPuGffAzWdjpnG9wBBPCHCj9U8myJxEhuLsyighecY9x6mQWcohOPCDoS3hXKjy1CFBkXklIHFTnOcFYLgpMfOcUarivaw/+gqyQiD6EeDb8ll2rj0GErqH4Isvvyjfff9d6YxYmYNeIA2qAxCMjJCK0RAuqQqFupCrDZ5HkE163A8PTLIULeBM5dttUwkF5DlmpZC4KpCZVwurhe1pDQ7Lhlnt4Ez4NsSPqgCUEpcWPm32eqWYhAXwYMWhOtfEfQyOFDPIlcRx2JakByZtxn9rsUACpDSf07qG4NrXgDojvqgQVAAQvJeW+a/5Cl+3aTqZrBAgoNk0DB59AGXL160JttAYBgfkBJdWaDBnwOB8WXiLQMC6h0EO4lDZMx70BO3BQS+N6GPiRxPESKaQdRBNbpld16DIeA4J2FwBMgBSzjt8BGppDqeddWeNSdISPxH8dZ6tAEH0ulQJ2JDwdCE4s/OxVqqX851rAyqtq2zOTZJT0NZqyS3WSbuS40JA058WNyU+KecQtCvMjRBtUq10HyorK885xbFDtEIflFKlzXXZH/n56h5Jl9ufR+IJe4RdVe9FyP5m9Q97hF2XGAGKf4CK1qBNuazwXWYWOE7IHoJ2UzF7lh4CNRBDB5LQAHu8p6ZX/LhlXT3fQRWDTrecP3dWgg9UCPisX3/5RZKYV95/v5w7f9Zy5VQISL6hMtTryTdkheDokaPigaPyowqBJE2ZRG1AwNokwUMVmuTS9PlpZdfpTSOjTtYbP5d8dF5nymu3THSthY/dYk1zr1QhWF9TJRoKKg3FqApxj1nXOaUcm0H2ngTa999/L4UhKt/kQkY6w54Gr4SMKzlUGAh+Seitrq6LGgsNWMEtU+IXFvRafsd9weYDQKD/sleRFyXhA8CCFpWNyByTxA2VBQGeN28ECF6/mSuHDhzQ63kefC5x3s0bN0XTeTX7Sv6JZBbXoQrB9rZENfCvrB18Mz4Xv+J7g6JkJA6Y1KxzMyDg3hDA4/OVbIvKDa+hP4HjcFySj6xPjpOAgEo/e4SfuS78BjEEACOb5lmbnAPgjGfAGuGY+Mo8HrFt9jlg17jnAAKS0cQg9KIApkiCam0HbYj7wecoETg+bvnyly+1triv0LNZ1/+lgCDL/Gmzatm/FdgnXaX92gYUpJuKV0VQW2W5Vd42TSc3d5YBkzaU0mBCf+trKrNh7Aj+ydpvQy9YYRS0ewgopWUBMxulnBG0q6j2M41W5VxG70BUAFjYBgSDQv3QkUDmWyFFikoJG5IeAsuikTk0jWBHVYI0+E3jnQLvbDYMQCAHk/ezr38guLrhYV2edzYos1JpZG2ADQA0h0DDXaKpWH9oO59omstggeoEWS428mZP0qNQhiizzr6cKffv3i7d7lCZQl6yYynQzvBwefH8mRA6vMIPPrypgJlb/OjxI8leQveZvmBAkJKXBOnw4TQkZcj8fjY9ZVKMCFkMqdmgmTw4pAoBG4mBXxixDMzJPPM6gjXAAH0EkvEa9thzZ+iPKktI1hoDwGcRUHI8Npu4fFIZ2lbmmEm8NOMcPHxIr6O5i0ZcNigZFqpPZM+hOGF0MCAEyQTcnC9BOJx+zV84c8a9EACC13OqHqBIdOXKZb0fQIBB+Mtf/lt5PfdGRnwU6dvRURmDbBAiw4/B4PrJ1nAOGH/kSgE2X331bzJsVy5f1rmrkbdjyhCDZABknEdmZqh60BiGKgPGgs3AvcQRYmAxtAxDefacBm5mc+wrS2Tq19d0fIJ23pPBP/cOzifngpMlq8++AeyoDBpTPHHsCVgbyo3nEJBZwxBS3pRD0kCxXc3CwOl4DoEzV6k+wnrvbWxqOBl9QF9++UX55jsAQVeUMwdorAdXCOgfIHg0VciDykT3EZXQVQdVCAYHSg+1rS03IBJsqpGU+LkFCLJJsKnCucqQwbCzui2KQyto62v4TOMZyRFTVUJ5zDC/VQVsqgHqbdDEZlMfxbumUrltnrJFFFoZ/Mi8ZyCctiT7GZwcTSUXZ5mVNMhGU51Fu6YRZ1ZVi2pUW21Z85smOEVa2YDAAaOUbKIyi8xxDwpYNDRvSpqPYXduxGPPuRcFTr+TMB4gGYpDUEGlQc/7PEF0YmqiTO2fKgyaIkii7ywTL6JVRaq9v3cgzi9onNyLBKKmtvgz1QobgakaZTVkyxWkbFzP4J93OAvuqkz1T5EgMpbKvoa05ZGRTxAhpZ0Eifar6lWo/P6o4OjRueySwzDVMB+fnBx8fx71sfAPKXQRVXkz1gwA3NPBRxkA4GPkZzWPg//H2m/1GnjqbygLqRfPik/KztOEubque8ZXNuYTOGvmDwEz6k09AH8j92qA5CpUzhzISdEpSJIJiNpUzNRijhOUIQOCDdFyVCGgqjrCfvK1SUln+nz57NNPlWjhcwAEZOmvXL6kibwMNeMYng3heUYO5hcVkKEwR1wABUgVgmGDdygerA9iCQJZbDS2efr8eSUf4NtzjN3tXfWLaUbA1ladqqtBdV0kN4fLLjYLGwX1U0NbV8uTJ890noBgAn1U2HgGVNWxx3w254BqEv1uAAJTfamUjCghgw/g/rLXeE4EmciOAi4AOgT+CrxjYi4+gUFYx08cU6aadcYzAMSgJgTdVIDgwgXJqdKbRx8ofhL/ib0iqXXv/j0FwFCYyHDzrPlsgNGN69cl6UrFAGBE4gsfBCAA9F26fFlVBewgjACqiAAC1pKENkJy1Dx9y5LiN/kiWKdCgGgIz5P7hc3BZwNUzp09q79nAM//eW/OKMDXqXl7a0vNvcQonJtsVYAx7jGfzblxXxIQ8Ls2ICDWSEDA8d7OL8iOQTfm2nJtQxniOfMaZhAQJ9GnqFlNo2MaAgeI+X8EEEQY3ZeHsDH1VxsQtH/WvzOY/d1rgycb2fpsIBYoCCkyeLs2/gRxXd0QNg+lEuwSwVF3fFTaHQQUUAJGtSBdBK/DTWKyZJu3Xw11HTsfZBz1DrgCsLVLYGCeKVnGsckpVQjEH5XNdUABjUjDj8hAolmuCahuKO6n9NjpahojQUlMas0MUNOsF8F7GtOgEzUVAjv6tmOzPwl+c/QQtHmwfc5ZqS8/tWwqVlMcwcXWJqkBuTsAwasXT8u9OwCC4TJJw9GIAQGNxVCGfrt7R5NqP/jgZpmanNIDN2XoXul2qBBMa0NTTSDIJcOgqbqaRDxclhbROH6h4ByjSuBHAHtg/0E3iQMIxsYUEIPIJyfHZcAwjAkI2Jhk1JOridwWG0KAAGUqZDPnF5TR5nlQerPK0KJKqqw5wF1WCDBU/AyliGN7sAvNruMCBDQ6EfjC58egQcmBWgM4+vqbb6IKclYInUAE3iMBOq+9cuWqjNVXX3+toPkvf/mLDARKQ2TAuV4AAYaQ6+Ve8dl//evPCoi4P5z/Z599WsYCEHA+OCoMIk3JGEA+j6oI78cwJBf0zZsFGe3TZ07LWLBmMEh8UQbnvsLVnJlBbm1Mk39RGaJ6YEBgrq2G0jC2nqrOBPxUZ0Xg5Vpaj7K4jZ11x5n/kU2XVuLhNZgHgFpKyalhnExuq6mYIFI0McqfilGspoLRRm6YkOarr/9NYAxHeezEcSUYKF3jMKH28a1MPgCgNZgsJUi1lwMQyAYpm2gpYjlfkgASKY/+gz10vJw/4Djaeyt/F6G199vv6ELx2qjm2XZlA6wpNa4UJtWPYodnKfDsBGbZ72S2ykDM89hUxogjO5PazCPoqzLWEL/FQYmgqNZ281pa5+WqQ8vwR5Dmc28aV/cGuaZa+VuUr62eqsAjI0PSdCdzjAMEfLI+AAdULLU+B2gyt7oGzwZby/E38RUhFckvRHNYX5PdlpZ/ByCIKMV4OXLsWDlyDCqH130fxPFND5pUhMDh2ATtokcklXAUbO/E1Pc4kqikoavvWHqwsHZzTUhONOBE3qcEJbwmpua45ywSQ+lb3QdNY2342wBs3Pqsifj+R99BgMqkMYkup21j/2aaKGks+PvN8DBoYHEXmrpylRfVAhbQzcpaicBUIDYWb/oxAwDLeLrvANrXeuWery47q+oQwYk6EmwkmEgw8IWdzhjAe8orE5BAtlRNySEAQladINv6+a7yMa17B0CwheoQQgNWM+JnMup8LgkRiStE3x02CGlRki6Xpi/qWPif+devy9UABNAjOQaBuOYQbMKZR39/UecuVZrBYQ9D3XG1kTVPnMJ+JXbh2bx66cZWuPRUU4ltSJBwj5lLkICA4A8BBXqpqLzreUpFjVlI9DkNyjdRIcCvUZ3mOqCfcF2eL5BiDauqZtOXRr8ctpXqF4CAe6+E2banSdPjhy/Cv1LdgAol5cChIVVwAXIMdCWIB4AwTZ7nwzXh95DiJiF39uw50YPw81QH3swvKHimv43j4hMfPHqg6giVDXwZew7wgG+5fv2apLATQAHioJ0ZEGyXy5evKAmYEqYAGO5jBuIAgqRWEbwTOBPs59AwnpdmGwwZuPEaAIH6O847gan5ESNUr4tpVDMz2kfEgB44uFWBBXYq9x73kyo67wWkMEuBLH/6yOxt8IyIVdk5bDzre3FhQWuFjD/vr4Ag+iRY00mVSkAAqHP8c8zn+19JGerPCTVhZWa0/wgSRLj5O8BQM1HxFw1aCX1vzx3Y1mIkw2OFH5p8KAt7UqM4dm//b+begzuu69jWXd3oRs6JOYhBlEhFH0uypfvf37V9lKxkWYxgBAkCBEEi5/jGN2fV7gYl+wyf63fehQdNCmh07732WlU1q2bNWhUgEEe5u1sVAgGCjoYWz2auNZhMGclQEcpG4+pO3gA2ps44E2/jwrUclhryXiDIhmcV5PvLjMvYunxdr3mQkRx/Zc0ji5PNfnFt6mlo6x+o4ENVJXAGKsv+xwFBhg6R2WsDBHa6rablbGhr3fMbyhXyjXzOfjnc25eTpkfg8GC3zM/OlKl7t1UZGOjvLV2NRulnJkQnFYLZcn/qnozIBx++X1UIyD7QVAw3E27k0NBAUIbmFCAjpUkGhWdC8AlQyDKpVYYmFWBLUSEGUt26ebs8m3mqzzoOCDqkBgAvHwPGvRJ4Y4Ak/QYgEG9vqQIE5rXvh/79tvYcHGMDgjMK6E0ZWpLUKQc0A3F48xi07CtgxDqzC+iJuH//gXoDkDtFJgwtZe4Twzh1b0oH9/q776pi8P3338vxfvG/vlCFAI4mpUFRhppdMsJwGKFXYUxu3bxVVtfW1HSNU8BZYci//eu3eu21a9fK+bNnZTwBBAAysiAAAu4nAcGrV4sq62KcMRbsqcy8o7xBlgqQNjv7QhUejP3qxpp+nywPIAJahgDBhqsBKEsARDBg8HJxlAQA7v/oDFUYMn0JWE2xwZlwkgAEZKJ41u0VAkDXJo10OJ2+PgXnLvI5ZNlh0rWmj5fy4w8/CBDg4BkqlJxzrrcRfT7i/HNGm6E0pGmf2WtDkGOQbkDg5kKcrYALlCFoglFpcCI/1XKyCdUZ/MrGxHVm06QBQeRpI6JuryKY5ZHVTQd3Gcwnl529qgRFh+leso8BEHhGpt4dRcO9M0qtID0SCZGqcMY35ZENOvKPZT1bNiQQTiQRQrXn2FTi43aoZWviXynCRBWVysY+2cd1ZVqx64x6J9HAPkBqDzAnmUqmyCsIAsTDy2XOhWdmULChmoO6CutDdQi6jpoClUGOKbgqOdSVARybgONL/5IpRtlL4uA1moardWj5OwXiQSV606k5QHXen/Xkc1tacn4PzlrutSpDn1WZABTtyTMDhdYQy6weaI/6SjNv78y2irymX4kWd2RaDOtIQK7AAAWtVJar5jMgf8FQMJXAtOb2l9EHV/UHx0RvwRYWo4NBPB7EKfpKCxBo8nAAD00gjn1E3xb2k8wy2WbofjTmyudK7a7IZqDeht3J5s48P76u7JUxIOAetd5UBAEI4bMNCDxgVJQhAAFSxFo7Tyr2AEX6A5F8NHdcgxYHBjTh/XcffyxFnb2dnXLz1q2ysrRU3rn2djl/9owVkg6Ye4P0J7z8XcliQo9xo+6onguccFNZkTp1oMnnEDizjwmE+fm58+cEVOmNoaeAZwYgwNdhj6BJc767u8ngE9jbdmGPeLYAAoJNOPtUePGhJFEJ6Pk5gEDV3aOi93/46FGZmprSdGF+BqOAGAv/is1W4/fOrt5zTv1/czp/JL8ALwA3ABW+kdefPXumTEyO6zPZoLxWQf7jx+rzQqqU4VrMESCBRYKORBXDzDjLvD+sAsDD2OiwfCV7nkoCg+GYQ4AfJRC3Ip1nPPD+7B/8H34f20IQT0yBX8F3JhDgb2w6zwAfjn8EAOAfBQgARhp+eKjAHNozGX18KHsyA3g+j+vgMzxduy5wxO+p0hADyNiDPOsEBKpeQHtcWtK1Z0NxqvGxF6FDbW0xZBdq154kXOm10L0xAwsFrajccP3sjaRKAWC4LnwxVSzNJfq3A4LjSe7k/wQfMJB9y25W/3oTEEShMzIBUZpWlsIDf9wz4FHZBgSRbaFJiyYcGlk76prwRkkNw0bw39nTI+PLpiMwpxQnp4saQoAAN0klJzazd3ntbgrLQENGPTj1bhzzNSEl2g1lSNmlCEpkBF0eNg2AQBzDb/TuJrwAJ8qiWf0iM0ZumGtxRqtKSyvV8t8HBNFDkFmV448oOLDpq/GXUc5VdYBMSh2u52558fxpuXfnluRGB/p6Sg9ZBAEClHCelwdTU9Kh/+CD93T4OCxktglICS7fuviWSvU0uHKAODAKUkfHDAhi6AkzATDgGDsMBRQcfj9Lnbdv3S5Pn03rvzEQGPFxUYbqAgSgdTLGFSA4d169CAYEm2oqpqTLY2oBAstdGhDQVHwcEKBEkJQhAnWqDYxxx5hgzDWYDMrQyZMyqgT9ZP6lufzWRVFXuBeyETSl8VoGuFH6RB0I6/zFF/9LdKZnT2cU9CA9yn1DK8phZqwZgIDsEYCAa/noo4/leAAE9CS8c+2aeK8EzlYZeqAMCNkNskVJGWK2ARksgAaOgnPHerBuOAHWlQwTAKu7q1dBVAICQJYAQYcrBFROyOBh0MQdpQ8BhYkAZirFQ0uK8rOCg2jUzGZmzpLH3AMITBlqUnFrayoWIOinb8TXmTVJAYKNTZ3HH3/6UYCAuIL1xyZ4EF1n6ezudh9B9Ax0NAMYMO0zewGY26HGY2eILDvKACFz9V3Fc6BU2ZK22SYtuo351D76rUpcBcrjkDvgi3tJika79VR0GApAbfKbO9sEeXCSm6KGmcNqbfzMvmGP9KxoUtuBMpCBZRpzZ8dNCaoI6q21jVkCxxIpQjNpxdvkK5PelDar9TKDB9n4VjUhn57UVJYWy8b6qiSOu5tNqZSwt6hs4cy5NFUJ9vcEFjSAqQ49Y1+0ge0taB/bZXPHznVwYEhUCQI61pa9TlUQmhCgCZ/R6OyMIKHblDAGS8a06qriHapQrQpCqODE865K4pmTaUsqkbmWYEVk+bMPTOASUNBeIcjnnb8flK1Wpbg1vEyZyCpD7iZw7zIH8AKKkkBkMKH3MEEKQSTgB5tB0gPfCq/fzxLACQjYL+WQP3u6OlGbULFh9kb4aO/VupWgqM5I9pJpuZ1KnngYp5inFZDVYCu02KFPiEIBb3/bgIAMu6RjAQ/4H/fmYN9Trpk1y1hAFUWBnZwOTQ+RZ6cYEOCnAQQWAklAAEgAEOBbyNSrwgPdUIDAwTnnRANFg5oEheTq29cECC6ePy/beevmTSVAAASnT55Q069nGCBNjBT5nsA4ZzBVa7gx7psv7oWEJ0pAChIBv1vb5dXCgv4bCif7EJ8jamutrow7e5k1wEd4cCSAgCx80tJSGhlAsCrlG94XGquaXTfdgAut08mZUlZX1srU/any4P6DSL5Bha7p5/hy0TzV72CloKzAc/2qvp8/ryCX96byD5iDCot6IGcNG0/gSuWfoBrgxjycU6dPKWDFfwKe8Etk9QFN8N8fP3kkkIacODQY3peglyoJk4oXXiHPDd1mtzS7OvX5zEHChgsQnDqtZyu/PTdnJcDhYVNXOzurxFf2MeAf2XPjISvK3lNCaH9fv0uVHR/C/AQAQcqOsq+5BxJxObeDs4atA1yQ2KJCwOt4tvhHi4F4IrPmEFAhCLCQdFjOGmCO+wPoAZrpmxodoZJyWtem+R27e1WzN59JtR+7mICAHgaeEX7w31ohkNvIsqljdydH9IN0aL+BBir7XxUDoyz4hmcIn6cgOeQ+dYDbAAEbWOUs0B1lqu2tsroGveSg9A0MlC4AARWCbUowDfUUqEMm0jj5wFqAIH5SBRYBCALpsZmzAU8zCVSOxHSS8eyV4ePzVAYNrqi+F5kUqgPKQkZTmVxxjrpXSo73dzYpg4ucZJk116oqExJ8/2qFIGVHjwUh1Zu2yuH7xC5hxWsEa5j8mBrZUXeT8ezMdLlz6++lswkg6C693V0aHgWt48Xz5+XB/Xvi17/33nU1QPG8mOSLIWAz0tSKgcwhH5TeCFKVha/VhMDVQ7C8FLKh3QILNBzhxEDtZB0o2UqqrA/K0GBQhpACYw4BdKR5K9kclapCAPUoKUMcfg4jX0kZ8qRiSrooRtUFMJDqIgBnGnD2EBB0cg0ED7wHPEYcDsYmB5NhTAj6kRNFgxqdf4wyFQIDgju6ruvXb8ggMKmYff7FF19IOWX6yVNl/lEZAtXTaI1xZ60ECChZLy6JCkLQjMqQAMG3AIK5AATMdzBl6MGDB8pEEPhjeM2bfCUZNwDBxYuXlJEieEFKlgwo/+acsS4AApS1ANjMJaA8y3tpsA+DzCQx6pI/Q28I2LgfZXABZnBxu7sUtLq8j0MGaBqcZ3YLgwYVKofNuELQKfuSTcXNDqpTBgR5ttlnogytJyD4ST0EBEY0FWM8yUaqr4g16aYZ2tkc1teZ4QAGBBkhbykqjqQR4zxkA7F40+aAKwyLJIOCo5jEquRApS7USkIcA+VJ1XsjcG63oplMac8Qpy41znN9Y1MJEyvoMKXUz4N9xoRrc6AvVyVmK/a0UjQtdX2qA/whS9yax+A4t40+E9fcil8dqKpycqyHIPLiKVyW91ipF1UQSNWBhZfzZXnxdWl21MvI0ICk8rAzBCFrq2vKzOIQ2VPsazJlqe3OHiX7ucUAqsMjOd3xCc7bqBwyzxd63MraqoIqgDQZaabaWy7Wkn8CrfSJkOkOWo7tdWuicrUaoagT0ndtFBmvmOiXOUXXpfCq2sQrNBG3E4nqqDC3TQ7Oijtno1VtcK3bAg/uHcsehiDuVGCPfcFrsFNUtUjmMNkWGosGXA0PqWmUfZK9eaUYHCAecXSwU44OXJUxna+hT/YkYIMBdRtothBTvjtVeeuEvtLslI/zickKGDMBPK+EJMrG5nrZVUbfVUQCLYYwJWDi3GCP8BXYYYJyzQsI1oCuIKof0JrcoEulyE3HAgR67b6y0wSk/A0gQWUISlo2sPP7AgS727pXNaQLFNqv89nX3nlHk4qpum5tbkjljSCPuQSTk9jTHa0jvXSa47JHdW7F0pzDQ2VkaFhVRQ9p9AAq2Uf+O6iwgFoCZH5GlpfzBIeevc+9S6qyvz8qBEu6J8AAwFi2q6Ise7Dqygpyns8UUCYgYJ0JiPGbbtS2os/UvXvlwYOHyvgPIwEeFQL8GPsHm8G1k6hDVQ8fzR4lUGeYGL4K+0rSCvv3zjvvlMtXoAcPaBo8lCp6/ogDOJ+ak3PyhIJ67BS+dfLEpKhBAPvpJ9Pl8RMkRHdFGea1PFMAAc8DFb2XAQj2dnZLo6tTQfv04yd6ftfeuSbZbc4F4AmFPgAc8UYG3MQjfPF7UJHwu1khwGfgT9kP+CrJoD58qLUngan9GP0axBmsB/eRqkT4MM4uvhr7mwpDPFN8Nok6PgvbJrnQ3V35kxyc5qrMgZKW7GkAKj02gGf8N2CHr2xWxveydzh3VO45H1RLBKAGBlUhGB+f+P+uh6ByWFWS6R8BgsjAy1y2AEEmU+QcI0h2SoFqseX8GCAC5y85vKLuIB3Y6NAG5G9Q0/LqktBXbz+AoFuWgswDRh1nQLON3JnrvFHqjRJ46vNHtkXGNxrDKonC1DfOGQBq3kOOrEuBAICAkimI0VxKG07K1BrwE4CAv5MzbIPmUq6yLpph5GxjlRGqtKNjtdPZRjDvbFtQiKoOjlapPp+RBjK1TSpOYJA9Bi6aFlGt+Ec9ehVUliZjRKaJOSoHu2Vu5mm5c/PvUhmih6Cvu0vUIcqkAgQPppQdvnHjug4fnyHK0KNHMkBUCCh90jTLIbQG/kWhchwrBwCkjTHNOQJIrY2MjilblIYMviPGjsNN5oT3ZiAHz1z9CXMvFLRWgODCBRkWZ0nIRpoyZM58twwPDVw5QpwgcWx8QhkLlIEwigxLoVkZw0JGx/z6FV2v+IIjo8qYaCBLT6+CfrLUNFiRVTAgGFPp9O69u3pvjWBfXZU8KZneL774vKyurJYnj6dVHdC0xI6mgnwOeFJ+UBniHvg56/Le+27iBhAwrv6dd6gQXFAfB4DHPQSvpf5Axo3MgnmPL0QrgtKEIXU52+orBMFUaMg0URlhvx8HBBc99K7D0pz0X1AqJ/An4OIcWU7QjaEqhXbb0GHkDAhaCkOZjdfYd2lLAzb7dV08R/oRUBkCEGj4GQNzYuATZwijugEgOCzlp5//JtlRAg7AJKEpPSCcf2RksRVBUzYgkLyce31w0AYo7gsfg2oAACAASURBVC8wjc/UHA1KYkBZzBzIKh5vVoH+5OlHlTAz6UlHkS2K65YdPDbfKZVZQuLT5cOg+bSUhlK1hvsju4awAoEBDfTsVfYlz5af4bzo3eF+JJusjui0vE5GZI/AIfNGkjcevUVJSmmvdKSdis7Stgbk6EOqUj5tFYFQg8nkjEBErQhQEhQyF2Pp1YL6kaAJjI0MxUDEA+l6b66t6/nv7+644VHVL6oe27pPJrcyNR6wxJkFzPPsCW6YTcBa7eztGiBEQx4Agr4TEhGibtAbpL4bqA4BcGLgXKofJaBLjrmeb4KktOdGE35uMY8iezySzw44JgDIoD9daZXwaUOFSRnKa5Dtjin0/tsylvhOJVZWVvWsqVRiM8lMYxfhXJOoYZ+gDkcjrCi68rko/BBE75XDfb4PqAA8KjumfQj97FAqGFBe6NGADkWGu6/09dOk3afgDJ/r/u7sdfFAMTUQb2+pcpgKfthcNWFm8k89e6Y6cc6hbipbq6qlacSmTFkKmDVRjxCDn9QsHEM/AxQkzzqHn2lSscRBnJBQYzN0qt1tZVZN53JPDj/HR12/fr189NFH5dyZM6LYAAjwGfi58bHRaFz3oDMCO+3JlRVVrjh//GEZRdlT5cGZZwCZBBdQc9vcdFDJIDRkNjs8gIyZPOw13oN1YA1SUYZkDoPJ1J8UCUnR3wQIlpVE4jOpTuMj+Td/46NVpUDbfmlJyavHjx7Jd2kmUFKGYF3QW6Z+j11V1p89m5HPY90JTM+dP6/3hKNP4M0X6nnMHAIMdTQbZWfLjcs0CnMmrl69pkQZtB9AAQlA1HHOnjknhbknj5+Uh4+mVJnFfzKpGGEIkmAwAq5cvSq5+dcLr3RP2HD8OYCAMwVg4PdIcAIISBIS+ON/ExC0gu41rTt+OAEBPjL3XMqSEsOwB5E0HaAHIKp87F3eH/8qSo4GrG7omeUAsxy6l/LbGsRaSlUh4FzwM66NP9kfAIWac0EMQNxCFf7UiZOKJXgA7CGqa1QSoFNx9gEE7N1Hjx+7oXxoWIPiADkkIf6Pegic2AhaSxXSt+ev/G/zUtM9VqatjYeq/IJe23KireqxglTFtw5EZDyhC2Ek4P0F6uf7AAGcH+VQFkOHgzJyX79mEeDQMPwYFLI96eQJyG2fW9l8B8c57dPBuQ0K1CQ361WGCDkzyQxiDI+cUZXcnOQdRB/SAInIhPF9cSEBCxp0RnARAEmazq0KQWZJTTcKFaJo/qtWO5r3cv0qQJDON8r0mV1KPyU6Rug6pzPL95Rjl88G2MQE5GqewVGp0bBH4MalijL0rNy9/Qs00TI40Fv6mA6NcenokMoQcwgIBqHCgI5ZS7jvBLNscqgzBK4yBAverHwPeg4G2oDgZVleWvEcgS4kugbL6MiYFYUkMdpZ7ty+I36ky280SHVFH0KHp/rOvdDeYK1wfucvXBCHn9/lYJF5wUBwfQT2BMgYUBwVYLTR6BLFiMZZaAccdCg6KBjRGEY2lvfCkFGNYH9yvxg16/P3qkmLzD/cPev/n5QEKZzJe/fuKQsEtQeeKQoPZJk+/+PnMhKPHz3RUDIZh0azzD6fkzFlsBjAh/cms0PDEGty/caN0t8/UL755mtRtHhf1nWwD85kt/iYGKwLF9xczf1CoZidm5XTBZRhdMhica6s702GsUc0LgAB/TLQ8qgQcN40VTKApsrfZPkABF2eBqms3R6AgKpLkRPiORFEiLoSCiym5liDGdBPgMaz6e7uFP8Rmg/PkcwcdC+G/7AXyLxkMy2fRcZ3gwrPwYHAAI3XDA0EoOCYoWbRizJx8oSyNDqaUuaIAWU6n1HBkz65z38OPOJcco5RPZJSkaawOuB1ddBKYs6iJgXHimE63xEY8u/jlKHj8ozt1rXqKagoOEnpiSbsQ/irr1UeZh2vXLkqAAjY4xwBMlECAQimHauSMZlYqKxSKQIErXpApSqj34kqwJt9V2lvWtfdLm+Za9HWU5CSmzCfkblt1C2Du/CyLC68hJhSTk6iylIr+ztb3o9HR2VrY7PsURFZXVXARUBLRUTVI4HILQECleV7+8r42ESZODGhfcezoRpAhhXAxF5Ro+TBYVlaXikLr17LX6ACxh6XJGnk4wkO0w8kmGpJywYVLG8+2VPB+ReYUsLIa8I+VcZa9BJTd3iv7FOzM7W/rdbVHJoIzJO4ZMCRiS7VwPGdqGF1dJSX8/MKSrCdBKy8/6NHDzRp3VLPF8vgAHLLe+oTk6Lcwa6lpuHb720bEByFGpAqAag4kezCT1KFOiw76kmB3z5cRsYmSm/fYACCqGVU05zjqDBVGolO/EoAbZJ3PH9sQvr6nPeDHSXDyTNLQJXCF6xEVhhJHpEcdMAdynvRvyGqkqYV75Rdhp8FZYiKSDZh78hOeYCiEhDxvKD/jAwPlXffvS5p5zOnTithg8oQYAl5bYZmUl3gv90oDjVoW0kt/MnQyEhFn62uj5kKJEUO9mPgpm0U55Z9cebUGSUN6BUgUGVPAwiwe1QGCHLZR6LQNj2pWApgVQ9BQ2CCIJz7F122s0s+FXsq9bpGw9WGxUUDgsePy5kzp3StJHmwrx762RnT6JHrXpR/MSCoyYe5l6wzZvIgvVnKu+++K0CAoheAYHsTQPCsPHz0QPd19crbanJFNhSaFNLBVgM8K0DAxOEHD6fki6EOEgBD/+JahweH1ORNMy6/C12VxI0Gn8Ea6O1Vzwd+t37kIW74bWxEOyDI++f38I0CBAwkHRuTjwRIc76SXotCEvcpQDAwIEDAe/DckEDn2ix4UFMmn5+pd6Sjo6oQ8D3AAPuaLz7TcyZoSLfMawIC9iN0LlFC65Yy5V6hGvM8FbvJ721rT6q61GiogRjbRoM1sTE2jSbk/2OVoZZUaBiofwkQpNtJUTYj+nZAkKwVKQ6EcZN8pmQ+iweIYDykHBBqPxpaEhKG0UhCdkzc5Ri2gcKnS3Edmhdg5NwaHJTSaTbyka8KWTb8OIcEY6sKQQCCNEYJCBJkcJ2iB1GyUwCBqhAG0wZQMnhUCYigK1pSW0CQ8t9Bm3BrgSsMlglsMVflKKK/wZshG828ktVrk9v7WypDyTutyv5R1uVa2wGB3gNAsK8KgWVH98rC3PNy5/Yv+u/hoQH1EUAbQj2DUe6PHz0UILjx3rui+gDuclIxho4GYowawSgHFeNDsD4x3lYheDEv2VHWAE4mAf/IyJgyAyBzMmt37t7VfAOCeb6PPKmUHFQhYMaBJwrzRRaDsiZGhWCJA8zhpXTNc8VA4iwI7gk0CAAJCE6cOCVaj2YgNJs6uM9nn4uTibHg9/gemU2yXQkIAB4JCOgNIDuDEaHsOTIyKroUDVznzp0VFxIZNgJYrvePf/yjSsRkSDAcCogbneX5zHPxPAncuQ/6E7gHO8wBATCCnW+++UZUKgABjVtUCJhkCR8TihBccgwD54qsCOvEe6iHQLxWlD0c2PKF4wCwAEigWxFoadjYwaGCTGf4PaTLWb4d8TkJ1Fjb3b3tsr2zpb1K1YS94SEtHhKUjbu8j3jdh640UH5WaTvmEHAtZEcICn8FCAhUCE52UDWiSrFXfvrbj+XevSkNq+LzFl69crPeuXNlaHRM9sAOtC6Hlc3BOnVBHxF1oNFRNSS7mmQpWFf3IrPelmSoVINSwjfUgLKBtKKetNnSKo/yRp7FwWQkSqoKoKk5noyMlrkrHzhz7CbPl69XrxfkTAgUcG7sf9Mwc5ZLTPsNoJFJhsP68YpBVR2IazPV8jccQXwvSaBKIsk+hW1StieTS8wTMCWD70lHe3O9bG6sixbU2aiXsZFBBadry0sGW6WmoXQEuVTGAJ/QMwAFrKmCPs0PMXWCfhLO59j4qPYQzcbMizl95qxAoYQheN9mQ5WFV0tLAni8lgwrQ+4406p2qbzvPpYM1F1FyuROrF46tGOV3fgm2bwUhAhjLYnbqFBbscrS0PHIXakOYGDhppwC5oVzQshA043ERwoWAQRzz2fL0qKnnU9MjJlC8OiRVGxYE2wDgawkvsmYCwTsWD6TBllVDuC7Z1XKyauD+LN3SGBPBXBf3xsaHS0TkyfK4OCI+jKOJLnLWUqpa29lgetDJ/jUBB8BDUEgATJAgGfJeeY50mzLMyFbLsnvaDYOr6X3ZE/msEN+32tlRS1VFKSQAyDwECcGiNFEzL1r+Y+oXFBd2FHgpSyv1p1Bhg3NyLlx40b5+KOPyqmTJ5X5v33njgL/D27cEGBQFbTYnrEt2J/4BoI6lHvwc9jIlFXlCfIzvkeShOZpgkgEJjRM8+QpnTOSUCTJeL5U1klE8YyXFxcV9GWFIAGBm4rdX8l7EYRTbSE4tmgECTADAl7LmhIMM9cH8EAzMAkmwDjXoR60LnoIoHsZEPA6klpJbSLYVIZ+bVW+h+f2wQfvl0uX35IUfA3Av7UVNKAnujZUgPCX+EKqVvg8ZgXhq0kGYc8EHmqmJVHd5xkCskiq0dwtudJXC6bbRL/FzLMZzQMCMGD3aocGBIAYAmp8X85WSNnOBARUCfGBJCehqeE7ASTZY0C1hYo1vlxrpJ4yZE3X9P5UKVlXziX+i/UmGGd/UoEiUcXrUyqd/Zl9JuxRrodKEftdkvpbWxI/QVCHzcA+4D1YbwBB0hLpP4DuBCDAR+Pj2Oucd97//2dAoHRIu7vzQBcltv4BZSheLulPVQhCL1uZFMp7rbkEmaVLaSYWAxRNcw5BWu9An0bVI8mlUd7NztAaPw4IKs7/m4BAn+/GJqnzEOSr/Onv8yVqT2iZ2/AwSyCaqgQ8POWT+yAgpkIgnXMc0FH0M6QiSTQVYxyzv4H1YrOEu7FCRZQd1IiZKxyAIP3QMYfVFlxgoNwYlgOTWooorXpNDQZpWNIWFUlqE1QIkB092C2vXsyWO7d+IQQroyNDZaDfE0Fx7wkI4I+/9z6UoVEZvKpC0NmpTDnommCUDSxAcP685EcxpqoQqIdgRWtOuRKlAygANAnyer43NXVPmsYYLd6PTBulZQ4pfD4yGBwoA4JTUm04eeKkAroWIIgKQbOpTLbmEGyhRX0kp0bgTU8AAQQZKihFBNDiYTL8CBrRsilDWSHQYLJJAEGPsvgJCK5cuSz1IYwZ935/6r6yK1ffviplpV9++UVG89PPPlNJGg4lxocqAWU+DB00o3PnL8hoo2BEgM+kZihTZLDgazKQiwEqDNC5fOmysxE9PZXKUAICMmqsP6VOMhIGBE0FSmRko5Sm9yfgZJIk1TYy6wAC9jd9ERkUkZlEEWbvgJJ0U4aRLwOCTQUTqZ6A08ZgVZnzCHAzG49zpUrCs9KkTHoIQnYUbfpsKubnOW0co0mDLb1DOPYffvqu3L59p2ysb6uigfPEGbBHaCqGQuKOQvjPSAWiutIRimQOull3wA1OHKeAYc+mduwZn5lnVGc3RAskiFBleUONJhILqg4oK5I8oTb1sTcAwTEmSmaDY1gSdhFbyXWSYUWZinvACSI3KEe5Qz+He3D4vmypJDrNOD9Wq40kAlXCpAw5eZPWJugfbdfYTjXKb7eGkoUsa1CiEs8k9UUhLUHl7p6CgZXl12Vvd0dDiE5OjknO+Ohgv2xtrHkrHhkQouwiFbLlFQkf4MBzUBjJA/GikRuVfKmHNAEQ1ZiH+sm5c+X06bOll/6vUsr2/m55tbgkQEAGdbCvX1rt2AhoRewXMrzaG23KQdo3oni2rWIUb1wtb1sox+oVFTTpaLyCJAD7RcGFKKeW5FRSSdQZA4VwAEFBCkAQgIqcdAICCSLUSpmbmVHwj04F/RZkoqEqQutA5Q0wD8ea9VPGnIAYwL25Ia38w336fvazuBEiGdT48QT0zdXLPmBuTzO8S//QkGid/QPYSp8tdTwE1ShVm1gbzQMQFckgBx9OzwNrUTUEHxg0ct6UTdWsAABB+EW5qkgowPPe9WR1QFfLXwe74NBJAYJ++Oa81pl6NxVjzPSzYBWYLuSZGFRNCeiR0f7oww/lQ1D+uXPnbmnW6+WD994vQ4P9XjOmDUm840j3QoKJz9GQq343A/PZ8dhkA8nYU4XFXmZgyr/xWXyR4cV+kYDoQwK0pysqBEvaHwIE9G1EjOF95PksDE6D3kOAji+TfT08qJIaCQjwA1QI8AX4FmXGa6gtdQYg6BTY8ZTiBdGQCOSJrdDkh/oKuBXl6eVLXScVAuhHDWSpGzXTgJ48kewoQTEcf4AWlXySNRtr62qGpY8AihSAAGVC6IQo91EVVyZ8dTVmH1yQ3yWxKDnpel3AhsQZFGMoRfwOk86h0tDHSKKJQJ+AO5WGeD6sMWsATZW9y/wh6Ewk2FgvegZRFwTsAGIABCS3dFZRc4pGa8Q3NLPhkD64da0fyUSzXaCoFZ039jR+lL3MZ0sUJ+wVPhLAkJKkAIJghcsn8jvnEUiZmKgqjuwjgCPAh99HvYlYQjMfVle1HufOQBka+zdQhtKQhX1rt3Pt/uvXlKHc9q1X/SNAoExbZM/dUBzNu8oWuDEo1X1EGQquFXQS8doABJSQ0T9nyl7DThJ3jZqIs3+WEXPjoB2i/7bDzsyXAUkLEEi2Tk3CdnAYdgxGnawiARRmcx9ToHRjZEzdgMU1u3+PAUcY7egRCG5lOkXzTIMHmnJtqTmioWYOPFRWrgxiSzKwqiFk1j8yS5n1428OVgsQtEuQ2mMLhGSZGhATqhNJGcK841Rev5wTIKCfYHx0uPQDCDq71GOA7Ojjxw9Lb2+3SqkAAp4fmXyMCAaEzBSBK4aDkh/ZbSoEBGuUKaV5PzunrDTPmgExGBjei+ZhKQp1dZYHD+6rLwHjp6l/XV0y3DhVDU55kYDgSFl+gm9XCLqVReYg6oDpM6AQwPmEMuQKAdeKWhDGjvdnH3G4CEYwjBx2PgsQQdmSZ83Bo4fgTUDA52JEWoDgVbl//754ogACruMmqhWbW+WTTz6R0342zRTm3jKo5tkuGXaUleBr0iD08OEjcS9xJoAkuKxM6f7qSwDBdACCS54a3NOjmQjwP8/KMEzIKfPfAByMCKAsKTvseVNc6gIENqgzAgRkqJgSy9mhUTU5uNJ7V4VgV88HgMa+JshTL0dUG1R+lmMkOHUWMGlH2ZTKmTYgMNc1AQHBCkZdFYKBAfOvQ8OesyHpwm2rmPz1O88hYI9RzWBvaFAbc0kA+txjNPoD1tVHUG/oDFDVw9ATIHIvlKo916SuZ4J8rsUFcqqt+5MSHLUAgRtxHTxGA3IkApJJIhsQfUMtS5l59gjJMx6MbCjrRxaNNQIEZdYRahD0NhwjWXSSGdAt4IxLSzyGeKl3IppDc4aDqSFcS4uS1AIuCQbSohxHLs5cp8ZNqxJgLrxxRwKk7KfIngz1mQjQvJQTnRwfKycnxsvO1kY5IEsttRtP/6VcTiYMFbEVKgdHFgQwzaNhChnzF9QY2jBXOOgOG5tM/NwUrXRkfNzKQt09ApDTM8+0p0+Q4R4Y0ATW3d0DZacHh4dFIYIjqb62BHNR+angUlvCqwrX01nG7EtRhrIPhf1XioAHQaIUSySU4aZUvjJ41DPS57YGkVXeNZhEAqQsvarbh6JeLb5a0GBJ3k4KMSvLqrIwuwVawZmzp3VOyZhDpdncWCsba6tSclISiOZyUQKpeIeCHjQJGq97ekoNyqzkTWv6XjfBaXefgBRnzBWCVgU6AQByn3r+IbHNedWk4q2dGPxp2VGeK2svQBD9A26A9n1apcx7k8AOQJDxgSv6blrmvHho2Z72EADIk4oBBAzdo/+IwWK7nksiQHCgfecKAYDgg/LRRx+Wk5OT8h337t5Vher9Gzc88Et9UgfRq0cPIxUCGn/3y9iIaWjEMbsA+aDpUq1gTzm52Sk1N6q+BKz4HXHXl5a0bwFHzHfBFwD6lheXRLsig09jMbYrq2NSkqmhqrUgu806UrXmOaovrKtbFQn3FDEfAEBwTz4ZnwTowA7gF10h6JItp8+HbP6TJ9PqAeQ9mDYMFZavjJEIqPF1+O3O7qYStCkJCigg8fT2tWvyl1BWeS+C7vM0vk6My6dCcSVmgLJ1NgABa0ryAH9KFhzfxT2qMlivlVdQYGdnVfm6cuWK+hKBZ7zm6cwz7fHsDcgBZRLXCOoR64xfF2VoclKJSOIXsv18Fg3TVCouX77iKrH6V4hZVhWz0LfF9/FrJM3wH8QOOb1ciUZk2vuhOLtSTgYfSi4AlHXJnsCkYKlCoHiYgZ1Wm0r6j3wQYDbkpbkPnhdJSXwxoCqVlfD7JF2lzPc/MofgWA/BcYdht9YCCOlWKnCRqbBIUKtUyiLQVBx8y5Qi5QBxOJxt7FRpOAEB2bB+cdYYkgEgQBo5+L6aDWDVDwMAZ1WSy/tbgEDqPGQOg6uVXHsF1tIk56CgsXukXgIOOkG/dJ9LSrpZflSqFTlBs93f4yRiubJUnKuXzYfm+bthLClDyS/NYS9SzQbgKLlPY2CrSIPNPA4IXCGoWENtgEBOvAIEpgzhHGguJmO39PpluXv7pjimNP0NQNPCEddLmZ+bLY8e3pchECAYHtFhpcQ4Pf1EawkHnqw13EEyz2T3yU6r+aaDOQSrOnyU31gmsn4czAoQDBIIdimgJijGgSrg6epSMMTrX84vSCtZFYKjI8mbYWAxXLyOvYGxphGHZyot4u3NAAQOXskUTJ44EYBgWHsKnt78y3kFpalHz/VixHE6bmR0eZNA/c4dVwj+ISA4e1bNT5RaK0Dw+9/LQMw8nVFTMZklegAABDdv/uIJjxcuqmEI40yQjtG58R49BP3lyy+/lPTaO9feKVevXAlA0KuBcfRNsA6jo+PS4NZ0xpcvZZwATDwfnKi48yHJCSCYf/lSjoV7gj6xTva0o65qjwcMeUooRh9Hm4DApXoCVuQLUeWy1Js0rUNvPANpVcg0YIypx0z59Jh5wIyM2JuUIRTFoKrJedPcuFdpmQMovv7qq/L1N9+Wl69eKdAiM8xzSGUilC8YKqhAlnPeDggiQcFe4XezGRIHynr7M5MbH2OgcrBa1YPkUDGBlQFAu+yoB0+p+tcGCKrG1WpYoJuLKy56gHaCH/YvwJmqGudA+7u7u7xcmBcdDuBCMEMTNc4JYJMBucBYGyUJu6qzf2ykfCgo/apS8M+zQ2mbsrkz7VnLZnntclAXVIkXc88V5A8O9JfRocGytUafwKbUceC455RZqlCAgt1tKEPm4BMA8fw4+9AJJXvLXmVoXw+OuyYlpoWFxbK6vl5ogx0cGi7j45MSfiCTRs/ZuXOW6YVmBkWoHxUjbBtJJWQoSZrkVPkEeqxiNVE4HFibWpCpPVERapOUlj3u6BAw5lmy/i0qB700bqROalhVqFHDt78UcEdlp35UF0DSnAoA7BrB/UrZRs1ne1MB6tbGujKH3V2d5aySJM4GQxliXaWytr6maoGCWzXQ218qsK91lAZKbwNDpW9oUEpdUGUFFpT0ohKO9G29ogy1V6GS/kQgrtkEog9B9dtRAq8dEPB77OlUZAG0J/1HQwGlPMhEeTs6AwJn3wkiee8cVJaUIWwE680fKFEJCFQh2Al5ZE0uxw4dypcC1JCYpKH4ww8+FLUVqUsonyTC3rvxriitSnoAILicOiqHTjBVgKCX4NK0NtGpUEXbxtccyY6xh1dXVuRLAKsksWA90ETLs2MtlBzhHO/tC5QAqrD5PV19rlYFmJHSDRX7+XkJTGCPAQRZlMQWEBCr+XmXXrKXolcuvsY/nFZcRUSTFQINk0T2eYszNC9AQPDN9aAaSPMu9wV4koIVUr9UpqF79feWo/qRfCbDzx4/mdYZhTLEVGTAPQE7FQQqBFTQyXYTzBI3cKZRGyM+gLJEgEuV5szZM+oL4HdZV3wHimrMLwAIkIAjm4+NS2DEM5oYs3pQNhYDCABEvIZ4gXvls5zU6y17B0iObqiHDhovtF+qDykGwNkgVuHnxAICBAcHAvq81xCSx6GaKSoygCCmRGez8trGukAuSQw+UxUCejK0H3jOpuRSwaBqzd7gHjlDxMV5DwApEmVUlwA3rCE0KHyAaEZj44pb/u8HBJXHiCbc4J9ys1kh4N9qLA5AwMLzh3IRyAiEzsEaGHYTi6ZT6kBTITAokApIW8bODVk2qgpGInOmheZ34TVLfcRcRw8mDdWgDvcnYAhpTMOwcdAFCOp05des8SydZnoIApC0DyOL+7buhzNrEUY4IRTOx9do9SU50ggK1EGg6ZJtjW0RqFTc0xhnT1Y1+aoJiI4Bgijt5+a1F+NDDQjKwb5AweryopqK93Y3y8jQoCgtvQyJa9TL/AsDAgJ4AAHlMp7b02fPVC4koKJUbcrQS232wcEhZQY4hKy1p+I+L8vLq1pz+IscEpqK+b2hYQ8WQUYTmTQrirhCgKIIhhV+o6k9pnnYgJyNgKlLB1+AYGND5Tj2Bq91DwGycM4YGxC4hwDnTfCF4eCwpda7dYRX9Gz4fCYt0iwFV/6XX26Wn376UYEo2XSMCUaKjMj9Bw8U3KPXTECHrjWl4U8//UQGZubZcw1g4p7J6AAIoBWdPXuuXL50SYAAudMsS8JxxZD855dfqiGL9337ylVJMxLUo/4EIMCYcA37h/tqTMOw06APt9pNVhh2986oEtfdXeZfzIsy1NNDybq3rDORstFhQCDnZkDgce27UoDB4VgKMPSXC4NuTOFgrQDyydFNMK4MOzSE3X0DApoue5mCDU8claFWD4GoO3JqOD/OGlrMm5KdpGH0qy//s/zlP78qr5eWpf4kqbjhYYHOQ0BA9PtUkpMNUwqzQsD5A4ip0hGNkDhcDf1Bk11GPg5pSKdyHwqCIwC05Kj53cdoJFVQGQYgepN95o9n4QUoKtnkfGvbIxyBJ1nSPF/TXsEY4OB41gQMnC9AqnjzUdXI3EzEkgFuQpmljfUv5Ro1JFK1gAAAIABJREFUl2MKgm4Y4CSvU7KTMYG2zYy3NcRmD0E0OVW2y4pNrNXG+lqZnZ1RlQAaRi9Dx3a3FPTzhwD1MPrIJDTBoDsCKcl2duqsaiBUZ1P8YWhH9N7QX0Bww5qwL1ZW18vzueeFYXxIVJ9Euq9WK09nZrQfxzm33VR/UM0hmBko+5IgbpQ+hpd1ZuY7KiaRXc6JwlXw30YZip5zL435KbbzaqL33lWza/CgoYBwtghe19exX57Wm4PQ4FQnH0k+QcvrRFBdc20OJP6wt71VdjT0iyB/tWyLCkTlY1sVtkk038+eLcPitu+rUZuAgioBk3zZ3LYB+dwR02iWzt7eMjA8WgZHRkp3Xx9t9qIOqZdOlXQDA2WM7cWOsae49gOUjMKX8Te+G0lFNRWHeAjrAq2PbDn2H/ur3oIAAp5RtF9VCJT9Fx3H4gTsyQQE2VSsv9W4TOXAgEBXhz0icUGFIJKGmcRk7QlSf/fRR+WD99+XL4AuQ8W1r6en3Hj3XVVceIYa4ElmDECwtaX15LPIWEsdCKokFQKhOUDIrkBmNvgS5JP5J6DmzG7gk6hab20re0yfnCsEbq5lDRTcUpV5ExDUagqYs0eMADf3HnYzBRmgZ6JGRoKNbDUVAoJwAEGrqdjT5VF5w7ZMPzUg4NmgGsgkeMm96nnUFeizZqxV32C/LArBPAE14JuEHjKunFU+mwo7exNAABhiWBmvQ6YUvw5wZQ23drYELAA3p06eegMQ1PReNNNDhcM3EQizMRMQ8PypEAis0JumYWrbuif+8G/uGf8IdYlqMkATQEDlAUBzOqr6+AbTNo7sr2dn9Dr3yAHmN0s3FERmMeVcrVDwS0DCflUvI4CAJGRUCPi5YyGSjUva0+xlBDWIBaBi4dPSnlNhk0rSClOdhxVvEEuQGASYsHbEGoCIf+scAmclfvvrOGXo16/5pxWCOCDJx5fZjObiijIU0wfVbFuvKcjhIGkk9uJrGRVKXf1DNtxkVwjIMSodaCSrjOYy5n9ZIYhyJplANRWHE/Nnu2lN74v6Sb1DgIDynZoUYxAZWRM3kblCcCT1AdMGqvJ53DdggEyV1ygzgl5DB0vRQJxTJZPvKz1qaBfH2MDVM3LTmXWkf10haGtsDgUJiR4FmnXDJMYS3qbBAPnM9ZUlVQh2dzaUzeuH86bhUbXyQoDggQwkcwg4kCzB02k0hR8rA03wn4DAFYJBNddyUPm5JC7nZmWciDNw8iDqYVGG+qWawXPHgAkQ1DtkgPgeBxmqD1lvDjDBEplsmnpByCdPntIewViLm7nug0j2Bd17Nafv7bt3RIBg0hWC4WGXBtfWxKH0KHE3dBK4cnA5GVQIAAR8HoHI3//+iwABgOTSZWRHs4fgVXlw/77oPwTuGJJbt27q708/+UT3ToUA4z80MKhsBhKrKBFxsCmHgv6hRpHtwYEwzwAg9tVXX0li9O2rV6X1jIoTswwePGQOAYDgpDLGAILlxeWy+Oq1Al8MHUEVtBICIJwCAQsGMge9dXVZkhFAIMWoS29FlakFCHDM7iGIpuIoxfNCvm/t60Nl6US5CR6mA2fveaSGAUlcgydCM4fAsqP0EDB9UjzMHtStPBgQ505Wjt4haCBfffll+fOf/1JW1tYV+AAIuBcF7JzhoPwBCFKpxBdAUO/yt+X5UJooChigQWhwFQGPtIbdcpmUw6wauOrBlPKcg+qegvzSmVZhwIPAKkpIvKD12rRV0TSqX8ug0rRKCy44WcFCaPrp5oZ4zl7DpmhilMCz0VIfk9VYzUwIZaGkthjR2B4pAM1qR85zyXAp//abvcmdb6cJpXJayzNkXxTPm5kYC1Ip20RzHYnjI7TizWvfl3Y8PRMGEcRcND0S2IouFJUkVRKHh2PPm4bBntY6SfFqvzybmSnPnj+XhC6cd+78lSp8h2V4ZMyUoyNmZnh+DRm2nr5+TbvuklqRs+X5zBWIh0+pAEE2Fbf1kTgPFZOsY8+YHhR69JqSa2WXnBiObeG6mBfAfeo9lLdKFbrjgEAgFX4+2e6trbK9uVa2NlbLzibnZt3VOqgtR4cCAiQ7sLuIRpDNRgueSsHhnjPX7mkIhTyGbKK73tenysng6GjplnRvR9mXm8M7AKiTKhSxQvqWUP7JMyP6VVB5BAi2tpUxT4VB9fB0WlQAagr/3QIElkk1tRdak39GUN4CBDGobNdqUlV1YI8GagaWAT6YVCzjoaZgFNLcF2KEjo3HzxPc/v53vyvvv/eeqttUn7G/ZH+ZQ0BCTE3K6unxmSa4pJKVvWXchwak7e/ZbpBEEYXP05iJM6R0s7KiPQxdlaBueXVZ66JgUfSdTk3rfv3qtZ7joCrIUIaQSPb0a036rtVU1cWX4mMBBFmxy/5LPpPrhB9PhYAEGZVi7hvKFOdHlCHZbItGqIfg2TNVSfArUs87c0pTdNmvxGPQfjTPAMWuwT6vh5SDHpXH00/0TJlTgECI+gBeLqiRHTuNXYcKyyDT2Rezei1SrwS6AAKqSTR2o6kPYCCQ1z44PJKfYg2xd/gmkmFcNwktwBH7De59AgIxA3RPLUCQcQT2kgoH+4rnkH2QyIcjqUrlUHYX+tbyspKerJ9+h+B9c9PVEgA31wfrIiaUJ2WIe+F6Mw7hs5MyxLXxvsRI7EeG9mlYJ7761Cmth5LQqK+FOhXvQ6wyOTFRNWZzf5xxnqsAAYyX/+spQ/8EEGAg1EMQ+sOZzdcAh94eIVMQJRUBysNUCOBAbyIvBmKH86jGYh+WtKqq7EUToNxdRCPqIZAkGlQCawq3MvLhGOsdes9GFwpGDEs5KnsBIjwgBONNwBgOM/iUciJCDcmrjL4EUXwCCFQ9BG2uM4KJpFK1eLiey8AFyghk61nbvIIEC/8lIPiNHgIBAioE8DYBBbXDsrG6LECws70hlaGermYZUFe8B5M9ejhV+gd6y/Ub7yqrDyAio4ABZZOfO3tOlCLznJdV4hInbmJC9+DR6LPKrnDgUNjhNYALDpIBAZShB5qsyAAxgl6CWriLGDHkFp/PzAoU8plw5+DIJ6WCgwXHmuE4LC2GkcyDtZ1RKskKgQEBho3SNJUAshlqMA0+JkZAU1RrRdcI6BA1pdksf/v55/Lzz38TQCAgdYVgTO9B0A4ggDIEGGGuAPf+hz98pgZRmoiVYRBXvkcVgp9++kn3cfXqVVUBaL7GMAGE3r1+XeV/AAHVExqKr739toOj3l71W+D0bagxJhiyFTkWsjAoPLBHcJwAaEqTCgAaHRpKhhOEqwrvmmGABGFkhxzbJmVoS7+PA+nqQg6SpkNXDVhorlVBOXxwDSYzmM1zmYE5YAFwJM1mpEqRcgtAgPFrqLfBlBDJfwa/mB4CMr0Agj//5S/lz3/+s6QoAWOstbS/0WmnLwjDiAPVTIGgRRCoQQeKGSJkapWx7WgoYBCoEWe9WY4ABEHRcLDXktoEMBho1Ksp55XaTpzlDCiNqExbSiWZdmBxvJpnVZlWzj3+FfKKXKPuT3NSTOHi46gS0EsgsBNJgqwgeuZKAJYABBUnJWFBNiFHc6xzFC1wwBWlbKaEIXIoV3sCKZMYARxsC2OuQ71Dmewnjx+Vl7MvZGcODpCH3BYHXnzxkKKmAtuQCbXwATaDQIks2PjYePQTdVojXLQwB3esy87evnTSAQT4BuhfyJSSYQMAjE0wuLC7NBsMHewu27t7GmRGdWB88oSSBM7v2DfoHshIRxLHS9vWQ1GBqVZlJ5yJqWTVlGsr25Ex5Hva15ravqrvsedIjGgcZuWPQsxC3NCgLfEsoeNtbZbNtZWytb5W9nY3RBkCFAAGDg4YOnag6gmBA5x4sprQtqCMrK+tlr29bT0byW5nJY1KO7Sszq7SOzBQ+kdGRB3iDHlcGr1uyPbyd63sx5Rfpcsrz2Qwq+nNRwwPc1BMYOT+H67Pe5E9jK3RvJEQKBB9WHbDz57AC0DAWrHfiQX4Us9DVNA888EqQ+4pcCYbcOTGacNdeggAJnyuzm9U/Vh3qtef/P735b0bN5SIJNlEkoum2GtXrogyiwIf12I74AFsPD/8CQE+visBkOC3GpmhUhZVOvk9AlNAhCgriAPgp1ZWZCtJdBEskhzhfsgI87v4h65OBu8BGs2EUNRRYyAogOCF7L1EBfaQTbf8s2ctMC9hR/eDSAd+jYZVyfyq2bl9XgGy0ttSLqKiBiBgLZToOnVS1Z2drS3FZFB0EcQQBa6vG8xYtrd25fOeTD9R4gpAQPBPHEDAzrOk+s1awB6YmrpbXrx8IWWli2fPKomopvODffXpQZOl+oH/4nmyttwHST185OW3LlmilSnC8wYE2AGAkZJJAcKIEVhLMvWsBWcPf0o8wr1AhaIfAJoUtGfmBuGzU6Eoh5Z5IvSWaUZ7qN1tau9id1XdRNWsZsCfgCDBiCZR1+tVRUZJqBrxBpOukZyt69kJZMSsGaor2UOA8hpVK96PZB/N1CQpYWWwZgACEolUFYhL/gcBQXvmqBXQtr5rB5ZF8WPVhmhAs9xmZLsEBiILdgwQ1NyZ30OFYL8CBAwlY6w1FQIyhTpIKimjRhLIv8rmRCk+muGqTLwyFy77u2kkuPaVcIS/J16pmtg4oBg48/YBBEWGUZAjMv510ZfU01Cpkdh5JA0KP5JGyD6lbVhQlc7zurifwvwxuODudXBgpMaeqtrgZ9BeIajoB8lLDi6qMzd+/+whkJmP3gEBgkJjy3K5e+emmv6GB6ELdZVBTcNtlDkNJrunCgFNrhwsKAU0FbM5uUYaOwEEBN+U2nDmoFcMIMaMCgEZC3MkDzUgiAyHeIl99BIMy2ig4w+PkywyATuZcgwpGRSyDkxTdJNQU3rkfMap0ydlxFJlaHPTFQICTwL7xddLBpEoNTQbytIgg8Znky3MBmIOu4PQQ4EBfpffARAABgAeZCb/9rcWIKCZ+kQbIIDyk9l+rhNdaxzIH/7wR6kFPHsagEAyq1CGnpWffvpbuXDhvLTm0RiGMuQS55jmEACSv/7663L//pRk2ZAeJVDCiNCkhYE5GeVGKDYAgqXFZQEsXXMAAkBYMyaB5+RnaFgESwT6WwyG6u6SxKWSacj7ZQ9BzCHgfHKW9/ZR7/CAOBxEZlbUQyAOXtD1NPzJ4ADnQpMZjp6AnOCFLyoEyI4SgMk5hlH3trWD3Zb06Hb56qsvy58CEFy+cln0EDvrw1KPQWRMV6UBUqA/gmE7VEbCO7iAwwzYhH/KmeTfUIZ0vgX6raeeQbwydA1k/+yYCUIcD7UkK7Px0WoyHpYYRq+qJGSVQPZHE4/NJzQF0WueCYB8bz4Lm4CtY/+ZwmQ7ImqUOOfBM1eDK7bijcGGUZFUNVyALWSj1XPFA2rJoFagJoFRBMTZLKrrin6MqucijH/6AAJ6bCITiqkuvpybEyAg43rAcCwyquopo5m0ptdKHEpUSTc+EixAI6ASR4CUSRxleBtBX5G05H6ZmX0uUMAAO6qyyJFC+6QKgB3pFod30DQM9gLTi7uRveyQCptWXbRRi0C4QhD1lLYmMGVjBVps91VnkYhF1IEViVppiufFcwHsAtTpG+KckC02FZYhiNBQfVYSOLqS5WdKHwOJm6M9pnWvlfXlJVUIDvYBVVRaDAg8cd79AYBq7C49T+xFCT1Andja1D1pAB9+Lqrh7KEOqnz06g2Plr6BodKkoVW6/fi4UCCKDLgVpyLk1kVmVQ2/5abg7D3yLALLcPJbfDY2JM85yw4YwD5nL51pRx5umIAqg2H/N83D/I6BAEEnwhiAAU0W3t+rVJ1EN9ze0t6xvrwFQjjHTIb95NNPyvV33y09nT0KtGeez5Tx0dFy9dIl+T5P/875BweqVhKUcX/4LJqKuW7ZlZBfJavOv/uYnXRUZM8JAFG4IZtLZhp/SGWLAJ5AGlvNPiYAZDWtsNcrWrRYC1IS8hwllHUItlHKwgcSK+nzYkoxa0UQSRUBQAAwFiBQlSzoulRhmx0xAMsZbXwRNG0orRffuqjqo4aDNRrKXuNjXM3ZL919PQIE9IWhrAcgoAkbuW3iNwl1zAEIDhTI48/m5+fK7Tu3y8IrhugNlfNnz+hcq3H7yHOFCKpfzJtuxHMlEZViJBcuXiiXLrylwJ9njZIR4IE4iSo9+554gfgO301FgvvCn7PfAHCj42PymzA/iBcePnqknoYbN95Tbx77IylpxCowIABMxDZQwfDpXDOAgH1rJocBgQQN6GVsy+yz1ySzHZVvXpsKRPVaQ3tZcue9vVpjAcyggHIPSLAS/OPviYNILiYgkOz0uXPqw8Te/g8Dgt8GBZETPwYI2h1a+MxwYEEZksE4UFlG/QTQV4ICg2Pm4RH0u0LgHoLB4UEZsa0dc5eV1YDaI45wSu1FdqYNHDjwt4OUVCj6zjH5z72ONm5HNG9Bc2h2ScYOp6FMBwG6Bu7geNE457MMQvijgWeR+eDQKljQZ7kvQs3Cykqkwc/PDCXo4CZL7jB0nDXGnbInUwWj+VnX3kbswgarF6JtpkI7TzkhWoKzNylDNBUfSf8Z4AEgWCn37tws21vrZWRgQDMIDAg8mOzhwwcF2VHmENC8SjADsoZ/x31DTcGwUR3QYK2+fnEEMSr8nAwV2Wj4/KyNZUUHleXgEBB0c3DQTSbwldbvyIhex0HICgHGkMw7GR6MIQ2D0HnYM3DxaETn5zw7AgcC0GwOVlNts6HMPsZHXMQ2QCBJQjmhfakekGWw5vCwMhD8Du/xw48/iubD9y6/QRkiw0SjK81PGIYcNMak4lcLAIJnMkhQhrjf6WkAwU8aNsbvkG1B8YifkQFA5o0zwWAy6FQXL1wUIBgbHVU2BClSjDjXpvkQ9BAsLakkKcrQ6VPOLGvqY0PAKkEmjVoAAjJ2XT29akST3vH5cxGc2klT2qbsTvDCe5p7j6b5XtU0yXNS9o45BCkbGFlPV+kI7F0e5QsQyDrw/c3tzbKNypAmozL1GHWrVO5yY+H2jqlDX3/1dfnff/qTBpVdvnKlGuSiMxYNnQACgh3ORlCxY44I62AlFAJEjDe9SgRzXD8BnDp3gsonel0IFSQNhDg71cqwKxkAJ/JQskGmsh5KLA4b26lFTqpb7Yng0vGUM95ZmbFNcgIj7ZtC+Ki8tLLWDuwd/4dCWUXjaJsXoMbiDFsjkBWeCXsYgKGy8hWDKWogCTSinN2e/GklKkJGgYCLwT+SK5yX/VhdRlUFOWDoHES8+8qwJQCCdul8tGlDXU16jHrER54YnxQ3HqdKdcDVD3PWWUOC0BcvXsq+QKeSRO3+voBuP8OYmjTVQ5XpLINDI5rsOTxqmdpdAkxstR6B15LtytV0RAN4hr9eZ8uFpsINNt7VqJg9UNE8Y2r1UU1ZakABcocEE2SH4VYDSvFpXD8VUfYTkrfq38iAG7sPNWZnu6yvLJe15cWywzoeEPhCFdpU9aChnh8r97EZsMWiIAwOScoVUIDaE0khVQg7O1UVUEWNqhf9GsgBDwyUvqFhDyJjUq7ORAsQCBSq2d/BuPZx9LEdFGY8uAqvys32tmwoilnZW2AlwT5RdNTUShVMSlNw/33XVh/EL3mgIcGfKxCuWFZgIP+t6gDAwICAaolowTVESDbFc+eZEuBnBp3rwH5/9tmn5e2rb5fuZnd5NvNM6jgnJybKpYsxvyUBAXQ3afbTVLyqawQQkPhKip8qVjFZnf1DgM7PCFqzaRafQ9WGJBH3AlWEYJMEJ5VA7DHrCe2mpxNA0CjNrhg2Fudl5tlTCUKwj6HYZJJDE74l1FDTfeMrmXEDGMNPovaHvaEyS5Zc6kSR8MGHAAg0A6e7W0E8lTWqugTZrNXoOIlAMxf6BuiJYQ7BTpmaul+mnz4RrYUKgaVWV8rc7AudOyRM8d/M+qFfbnHpVRkdGynnVSGgcZv+vlo5deKUfvfF/JyqWthmfA/rR9/FxfMXVJGnv5EKGwlGkgAAPSr4HvzlhA1rzBrhC4l9CLiHR0eUzFSD8BGKQZvq+eO+P/zww3Ll0mXFKnxuypbCgGANiFG0l7a23fMIZSiUrgDdvCfVDdafQJ6qUFYIuK7sjeO1gBT2ELRYJ7t2RBHjvGqwJucd8YHNTQFEzhEsCSoB9DvSQ8A+JEnJc4It8I8BQRunVUobv1HeTUSfGagqgHfO69hXiz+aZvE4MPhHgMBAIEvfbf9Gw1+Zx8gIZFOxxosiN9etBwsnj00qQKAKwYArBCieMLURLXE2vyYFpw4/ZcGUIc2MTWYJXZUQH7AKotOJZoaOCoEpQ5parAFkSECBApMyFOpCwGM5IzvXVI0wn9fDbwQIIqtfTcDMiokL8M4whiQrhy3Lj4AkDENu8HScTkk5o5SAoL3i4dK+vzJcSRqBL5apxVYZIpMiQFBDXxdAcEvZJ5qK4U8ODfTLAScgoARNDwGZaz6HchqAgGsBEHC4s0LAAYA7CIrlwDLkA8lQSqfcm5QO+vu1mQEG8Dn5HhkEePgEpoAFy4WNByCYV0C9vmHpyrGxScujnbIKC4eVZi1KbZa+rFXTiwGgrCUOGC7kqVNuwuW5oH7AAcZpE1hiqGmCJsuSwITDR9CNwfj+++9FGSIrASDAGHkOAQNjGAJzTgE+PQm3bt1SBQJAsPDyVXk2/UzGyZKqPUL7P/74kwa7JSCYnUUytFtNzGlgDQgeKCPALAKyWACCp8+eysBwDQAn9o85iksK3rlmDD9OlXtPWVWeGZkXDA6ZUrKVnCvOGr+T0r2aVEwT6N5uNYGVfWqjuas9rAqBVIboIaDc35o0qqx5NPYrG7K5qZ/jLAEE4krCi4YGxiTa0O5Wj0803XNdZKLINH7712/L//O//6TAD0AAaEqZOFULYzoxoF49AaE2ZCpMDlOyxDFzCiSDKJWhLp1xx+rRRByUH082Z6puqeQO1TyqfgK/3mA8phZHs3GMIAxw5dpggvqkpQT+qADBm7Qh5ajbuO0O+rErtsMhsFyBgcwiVjY+bQG/kz0E2eAs4NOSZ64SCiGa5J7iBDOROAlaR/YitEEON75KpZlejKOysriozDQNreurK+X5zFNpxENXwwYxoEx2LShGUoeD4y55Uev3Q3HjrJw9fUaqJ5zhjbU12ROCPymg9PaUlZU1KU/hRAEEOFl8xMDQkGaPKEt9WJM86cSJU+XU6dOlt7+/HDD8KmRHXR3ygqmnQaUbSze3oFQExBE0EKRWswZCVlQVonw6NXoJ4Cuv661x7Ox3so3qheDcIAXq8ojoqACC6gvfQNPq1oZonTsba7LRe1ubQY3hF6iyAAZMG+LzeJbDA4PRgOlBSZrgTv8dgz1FV+osNSi3otlRJegsXb29pW9wqAwMjShJAHWIVPBRjSnnLAfVs0OdP5IO+D3JUMJH539tIE10IXoIGBpGhUBqLE0li5i+ThVIFcBYS2VbY9aE7kGTnqEf7cbaAA6gCu1VU6H5b0kdH5BNZhYBn7VXmqqceR4EFQKeSQsQuPJO9fTTzz4VDbO72SU9etTmTp04Ud5CrlkUJWff+X3ujWcnffn9gxYgiL6HrOJzv7ku+BIFtBsbCviGBof1HAAEXDPZeGSlG51N0VuhuUBpJNvMpGJVCDrdf8KzI7agMg8/Hz+GzafSAABRLwKzIqi6wo+feaYkEnuBijgJRsygaJn0zdRcnSGmwv9pKu/SkqrtVKzxPzwbkij46rGJsRi21iXKDwp9WxtbqurzWUhAMzcHALG2vip6L3sZH82zfvpsuvz895/V8zYxOSaaMcCVzwD80VDM6wAEqDCJosO04Nnn2kOAARJi9Dhw9kV5nZtToov3SoUg9hFSnmTX+SzsCwPHNHtkaEiCBQA3AAGACRD48UcfSzqd56Y9tefGYBQPiVegSnEt7CcShFkhYP1YXwJ5vs/683x5ju2AIPsb2O+sNfEFtosEGoAICVvuH5Cs3pi4d1gR3Dt+DjBJLPHw0UPZD/YvgABwoiT3b/YQRAm7ZVJapch2Z5QGJxvEfjVVM6LKBATt7qxlHO3gVNYMR5pl9l8BizbqEAbFgIAstTP3SacBEFBy0qS9BATd3WUQlaHODhn63b0DZYihDHlScRZ3Q+EhJEh9Sa0mWzepmK9ZqQwpII8mLpwAgIAKQUdoMRPYi4McakYV75YMIBUClsA0Ig6yqwKuEMhxtznh9MNBR60G2rTkq9wI6KFtHkRDNqfiAlcZS9+TSudkZ6IMmupKbk9r8ynRVIy3YaBHh1BLOpA96VLjtO/duyXlitHhwdLbbUCA84YyhPoCyjBQhjBC3DGA4On0EwGjXwGCfioEAAI3FXM46AGA448DxLETFKKSAhfajcNNSXpixDgYyJuiYCPKUCclx/nydPqpnCsHD312moEI1gGRIGkQNBUCHJAMIz0EaDvjJDppVAQQTEQQP6qssnoIoqmY31HD0TqAABWIhlSGCJIzuP7uu++V1edA0gjM93MwGdkGAAGqS3w2lCFAyueffyEj/myaEexukiQz//jRE0mYAiwABPQEwIvEuAE43nnnmtaCScWsC4YPQEDGlEwPZW4MDNciQHB4IMoWlCHuFd4nwYZHqJPhN+0FA1xVCDhz3T3KmpChR4UpM9fsx2oOAU3FXdbqZ+Abhpwv9xaQhXVTsQByxcXODLc103k22Ay0tymJc1YIGqTwVK/L2OMk2dOmtXDtGGhAwW754acfy5/+9CcFI+cvXBTg5NwpGA9KmH63gXCAZxK0gvX4nqbLGrTjFdl3KjXTZxB2TGe0LXBOcCK71Tbt3LQkg4GWhGiE9Rn/x6wyqpBWk0lp0AgbFXBG02YQUSpRgbyGtpBUoXl8ZiD/ilJYKQMFB72y8w7XKgDh2Fetl85FV7SXvGj3NSixEIpnjgjN886Q1/WP4/QkJpiSfFhbWZVdYVoxs0yePHqgwYcEZiSH45qbAAAgAElEQVQrsf/KsNN0C6jUJNlDZd6gvvBM3DPQFBiAisezWlla1PA+OMBk2ehFAgSQedcwLIZZKetY134m+y2aS42JoQQ2nP/TZWBkSAo61ayWTKKk4pJ3lfaIZyq39oQU66JS4acY/x+YwjjRM2r4bLK/ZC0JxHLAFjQR7LtoKQIErvSkoJV8qxqKD8ru5nrZgSoEJx5QsL4mQOCBvHDwrYaj9QtZYPY/lTh8HQO2OGemFdVDdpVKGlUCV8TpwWkAyPv6ygBVAhSYupgJQu+cwTVKXmR9RTF5yrRcmrZHlNFmThABZ04m91CynUpliEcAJaO3t1/0KQAb907whc01OKQK4AypqHGKD6DnUSGIJuIAENgEBW+agOyqghrV6ZdSddJNr9lDAKOg2fR5Fc31zOnyyWeflUsRsE4/nhbP/czp0+Xi+fOl0cG9mmLIcVOFAECgpvAD2XwSGNgErjETbwRrJClI/HBtSFdSqSYoJ7sMOAAQwJAgGw8gQAxhc31DM2TY4xrU2WCvQO1yQgI7zjoJECy8lO0jOcf3FJT2UPUEEBxJyerZ06flwcOHer+TkxPqlyOrj6+Ersnv8LtUcUgMUVFABZCmXRJaAA5sP/ucQJoMe1aZAQTNJpX/jXKH4WfPZ1SxQASDswwgoF+ODUFPGms//eRR+fnnn8ry6orobOfPnpMf0ACyDgDBSZ11KuTq+9vfkwQzPo7njH9kMjuAhYoSYID+AqrezDwieSB7BSBYX9c9EUPyRUWeAV6sq8BVzBSYun9flYSPPvxIwAW/JYBKD+vr1xLt4FmzX7E37GkCcxrP8WeO00x1JYHJe+dnJyDgZ6KA9TgBJkBAhaDBnCQDLvqk2HftPQz4REAP94pPhjaEqASiK8wyIalBgpBrA7z+U0CQjiAzSK49Z9we/wjw8Gbw7v9uy1VFMB/UyLaXWybPhMqWKkf+dtKAMjEmV5gVgfxb1CEPYmCDeriGNXlfL6HVC2WoswyIMtQo27vbAgQgahQl3gQE6spvCwJ4z5RQTOkzZ95p5nKFgCxhlmjJljQ1nKKpwUcK8JWlc0NhZhHz9RS5zf8NqkH2BaCmROZJ1YXUNA+nkZMxQ1VCnx+qIBgdKYy0AYJ0PnLEAXCyQgAooCSeTWkplVeRGbKhMHoIAG/1BATiwO2qQoBaxaNHU3K2I0P9pbcLqT8AgXsIEhBQIYCawpcrBE90iKgGgPYlsSbKUJ8cOEaLTQ6dRyW8xcUYEGalGQABB4lDxjO5ffuWAt+UG82BIhgZKAFkceBfkv0GEFy6bNlPAmiQNIeQTItVWsgCYGTJNuwqI6beg4kJoXEyGpTEud4EBKLD7DLRdEOODAfGtRH0Y9BZ/++++060IYJwGoGh5cDj4z0SEDCDQT0Ed24reP3ii+OAgPIf1/zo0WNVHOgNIONNiRJAwH3zvteuAQi6y7fffKNsBkoLcF7hCFNFIKtDNoI1oJLCHsfY8BwIpk6dOaNrJrORE1+V0exoSM8akMb7qzegHClgYX10nsUrt7QcXHs1k4UKA5OKMZxsJVUIuj0NGVoQX5LpS2Wt2P9a140EBO4VAAyL56um4g5lYlqAwPEngMANhPvll5s3y1/+8y9lfn5BIJT+DVH1RK3pkPPU0EGqBaHfnQkDKasEvcNVBxqKrXqCU5EKR1I14tzobFYDqMJ+CnzAQ06lllAXqghE/p3K4MomQOlwFjg5yU6npzkNpbRQqkmb2k4TrD49JUslC5nv3crkZ/NvG73bMqPtlMMsTWC7UjazhR6qrKjo8r5k3531MF2AyKRRJD4EDMI+qdKp7OJOWV5aLA+mpsqzp08gk5Rmw/0CSpwcHsjGkHEb6OuTY9vluRweufG02SmgD8UEKhsBw9LiazUUMmGca0NKVFz9yEQrwxYBmicRU7VoqBIGZWh0YryMjo8r4KWXQAOllAEOz9cmwWr1uKgQVMCu8nDHaFoVLUwVD8/DYR8mrYmsLcGkZHeZqdBnSsihZ8lrv3gIVLy/y82iDAEEDlH22kGid1WAgMZspEQJgKkQiBKCss6uG3lZX9bLgwnJoFNJOBIgUFOxquzdykADCKAOdTCMkiB1cKAMjYyWnr6BaDAGGBlAcibQhr//8IFsLdlROOEkeDjTnCX2AYGxAYFVhtS7UjwEEHoJdkf+LnsINKjO/QeADtHCAAQSvrBQBz1SlnPF/gAG3EOgHoVIcoluy9ofMi15W+uBD1YPQZPn4TlEyGF+9tkflGVlD9K/RRCI+s1bFy9oL5JI8jwK4gRXS3mG3AuNnthgzT/YN4BRxWNnR0mKChBQIdjclDT0QF+/6C9MwcVWe4JtnxJTZLWhkuCjqKDQBA/jwYwG0524d5Tp8DVkjUUTRRyEpuKe3mhSr8nO4p+hoHKNk6hOaS4LlC1Lu2eFAD9Fk/L0s6f6Pd4XlSFAAP8N0KDvzvr9BjswNkg4rSyvqkIwO/dctKJ3372hBBZVFAAJa0LSjmAd2vHff/6bwAK9QYiOUK3Y2UNtyRUb9iuBPkk0nqneZ+aZ7vHK5cuiPkl0ZttN0/zhXi68dbFSulOwv+5ha69evdae514AOAACKmQkg9Y3N7Q+PPP33ntfVRGqvoAPzQB4jWrgAz1TKgy8J3sZui72SBOpidNIZPX16TM0dyJkzOH7c84ECEISlfNDfwTPmWfK+WDPk/BA6AS/rKT3zo6A2uzz59rngCXODBVXxEU4I8Rc0KioPqhP9Z9VCH4bEDgfVJWG/ykgaMX9riK0cs4tVlIAAluwY9l4vTo8UpZQxReMQE2ONpWGgsrDrwAGAAU4bMpXZGm7elqAAKOPEYD/SIYhAYEyOcpMtgCB7zMHdcFVJAvhEi8HFrDkLI/LtBpARkYqAIHomzEdmB4CDSELidM04Og1GzC0ORNbzZD9i3XMRrNs3tPgsmxOC+OXBhFutsq+boyVYYTzL45tm2ShmqO4F4y5WbhtxeY24BZDzcTRDA8vhQ/WY08MUdSFpp881BTM4YG+0tvdKEOaptuU7NfD+1QIukQZ+hUg6OjQZuZQEFzTJ2BAgOzohA6J+XDzZXFxWftCWdng3RFwg36htJBRvzd1T5kO9xDApR91hQBZuCdPBAjMsZ8sV64wKZgKQbcOKAaMbIycinSDt1T6M4e+qcwYmYIKENTryiyC2rlG9gPgQWX9yKpz0AUITp9WFESF4Ifvv5eRRJmAXgmy8/A/AQSsBU6G96h6CD7/3IPAns4o6KVCQIacigCA4OLFi6o2TD996unBzaY+E8oQTuObb74t9+7d1fduvHtdmswMaaKcyrpiTDHkXD8GCeCFwfE113QtOIOkDMGnJhPDmgoQMHK9RrNtnwwe90k2ib1Hlo2KQPYQaADZHsPKAJRHpdlFYEHWxXx/N7vGbgzlGvYljpmgiOORTYW8P1UDlCyg7vT39Ov8mwbkniOAgKkF++XOnbvly6++KtCquGeUMMgGytSECpAUyKiaccYjIFOWNwIhZTAPaBDcVO8QgaIGu8B0CSUiUZ1ixkicmoiKI8USlL2cgZIqPFWVICg9Du3cu+TEQU6ldVVBWeE82W1CCJmVb6/1iX4YvUuWPm3vgSKGNv3GgCASNVXg7s91BcHBpyuKrWm5CSDyHpRcqMCAo+GqeTbte6AF11GTyuQGVwq3BFSzs8/LvTu3y/zccwWtZF4zwGK/0i8wPjIq1TDJOJLdL7XSTza9Vi/rBEldTVEDCRywMa9fLojqRyXAja8MkoQ/7zVNxRdkSRGHYOIrWe+JyZNl/MSJ0k+CqbNLlSQ1kSu3nrcbz1iN31ZXSvJt8ufdbJqgKGc2HFvZqOKS3aXXq6GsN2eOYB37ODbmpICpNpYcFeWrNVRa0qH0esHk58/e1nrZWFvW/IHtDaoGm/IVrBv9Xjvbm2U1qpvsgZyVofsIxGMKH77DtFtx1NWP1yxH+BOAf3+vJp/3D46UerOzHKl6FgPTjmqiY5C4IdOtSkR/n7Kgmq8ifjqZ1j1xzLlfkivYBs4X9o+MJ4BP9OFoynU/Idl2C2wAItRrSF8CTdNRTUDMYGd3S8F+q6nY1X+xDqBg8cSiMkO8oOph9HmwJmSssdGf/fGPysyyr0h6YTcvnDunqgFHQ0pqNPTr+UQPAdn9oyPz0aMPyYDAfUAkSkiCCRDsuSmWBBNDt6BLkQDJxmQSMVBtWS9RiVY9uJE10lDFmsEA+5fvk6FG3Q+fxnlB8U+2gmSqOPROdOYAKwJeDQUcHRVlyD0cXfKX7AnTcjbExUdiEz9BEg96Ds+S/+azkeqmB+bgcE/U7eGRIe0degbv3rlT5hdeHgMEBLz0GHJf0GFZ74f375e///yzVABPngQQnBEgAORwr/hx1s1NxMwAMtWNJCC278rVK2IdmA2w43kMAQgYKoYfSglb1pLAm2QZ+55YAsDCPUm9an+/MDiM9YGG8/7776v6jt/RUMFdzwAAEGBPyMJDU+RnmnnQ16fJ31yjhpLRHxTUnQQENI/zWfxMMwrwsYeHijWg3PHGnA/O/amTJ5Ts4718XnYEIgEEPCPUAqFW46+5ZtaD/avn1D/gYbz/EiBoG3xSOYF/CRBkfOnmnoq7KgNmJ5NKN4mU02FZBtTG081Y5hPCD6SxjCxAll9Bl+oCBxDQiMaUOQaTtakMccCh9WSFQDKA4eB+q0Lg62l9hvjD0Qjljm43cim7RTBBOY2ggfKtJqpbf1z9CnIezgAZHETZPQFB5gWr97UKQ7j/SpEhQZb9qQGBGpSV5UDXmJI3DXYdgjqScxP/P9/ClQ9lPUWPcOYjHbacWEompvMOQKCmPMqwolCRTTksu22AYKCvu/T1QBkakLOeo6k4AQEqQ2OjMn5uKubQd8ioUrqHs6fJeuohOKNDSDYGA4UzhJ7DFwZYnflDpgvRoGXK0B0FvmQUyMDwN9w/HOf8/At9Hsg7m26ll6zshQ0LhmBzA0lMAwLNJlheUnDP+0vOc2xMQ0DI6mdTcQ4mawECmtetsEAVIwEBz0cVAk0qPqkMPpUQnDs9BJRzCcJR6mk1FS9VlCEAAcEAQ5bIvCAz+te/fqdSKGPfARQAAlVdzpxRAzGv4zNZGzIJN65fV8YAeg2KDKwLSizZVIzGOhUC9s7pM6dkELkWHAvZO7IwGGAoWChB6Mz19mpjMbGY58FGU8acLFtbhYCzSHk+B5Oxz1hXjDHniHV2VS4nh7eGBIoytLEpWwBtCmog6w1IoBTf2UFWrU+yrGkzrFhCBoxmrz1lo6BPzTyfVVDBHwF/qXm1qgI6E5pJQFUPKoNFA6CYYPTJTCvDc1jUfErFkTdxRtLhrZMOnnrsKqLPVNo6BVbtQXUYudYZPJZGD8sQgIBBT7wXzYpJ3KHBNysLUTFN25oBqW2J76eVoTetR7KNbYmb9h4mg4EkCJlUqApuCCH494ICmveooKqCDhbXiWyQUi05ubcWMsmsX2QreW4E/zSyooT1YOpuWVkGpJKpZV8RvJkaSXYWQE1mloZO2zHTS6APQbUh8BoZG5bdpZrEwC2cqgLN/UMrt9A7JElqZtM4mUOVl7/hYtNIfOr0mTI2eaL0DvSrOuCmWSuxWd8opvcmaGori3Pr7BsN2oKmUaVfYnJ1DtxwhknrKRAYiSrekgCaYI5sLaCeqh5AtKLuqkejLZdDMEwVBYEJXseE591tAQGajJdev1IAPDbCTJVS1lZWFEwRdOpZGPvZF0Ql3OpW7oXDNje7UZzx5GYC/9Lo0GyGkfEJrRmAAX/YWhtLaT588FBnSBnQwQEph5nKa4qW+PtbUKU2RJ9M+VEoothMgjNXAZgfABCIgaVRXc/pwz5vNflE04uYSbJZURmJFTxQ0H2JGr4WvQ5UlzgbVhcKWVnEC7p7yoXzF8onn34q297Z0Sj3p+7JV1y+eFGUT2hrokXyDOSfGdK4XVbW1rSmJLHYl9kj4bN5ZHGGmHUCRxy/x/WePn1Gfor3IKlFghI/RvaYPc9+xnbzu9hBNX0LuJniSVCNP8MH4mOTV27KH8Mmo6m2Viq9ehJOrsB7eCNrwMyepAwJEGxsKrhmlge2HkBw4cJFKTtSASK4J7kyMjZahkeHNUSUihDPGn9+7+5dVZvxw9evX9d1sse5Tvz35SuX5IvuT02VWzd/Kdvbm/K/Z07TRMywQkta48PYl54OvCK7z/sACLDZqsafAUT06jqhJFFNwJ+STMO3mX+/r3OGT8+5DvQqUpUgqMZuEx8QuANqaRZmYjXPxz9D+cc0quzBAKBBVTa9h8RFn1S7OFP4zwTD7AFUxLKHAN/I9SUgYH9ydjgTnCdiFe6ZBCUxFP6KM8Wewi8yOJTzoYRrf78YAQAC7DY9DwAChAqkjPavAYLMf7Rlhf6bgKDlWJwxQCpOdiebqSpHEaXW+JkOfxx8OdjIiIsyFCVFHioLzOvIANEQhMMeGKKHwOUUAQKVO/8rytBv9BCQ+VQmMTjKbwICgoguKg8NSb8ZEETVQaolUUnISkHSgbwAaX8NcGTcw/GK02jnkNmrKsEkY+PsGhtGGRMyE8whiN8j++aGwai8xJp66mT8ISDKlobwKXpPZSjNVlAggIHTDAKAgXsIAATPnj4ui68XRBfqoYdgcKB0Ezi+mCsP708JmDGpGEPExSI1Bigg4KJJl0NBjwAGpH/AlCEAAQYCTj6HF0PGtUDr0AhwuInDIzJYVAXu3r2rLDAGAoPLMybQ5bOhCVAGTaPJuHn0klNhgMwRYGFz0xNCWS8yCRgVZbi73PwKICAbASDIHgKPON9UgOKSO2Vueh2aukb4phg8jJQBwfd6DzL40INw7JQop59MS0+ZQW04wbt374gy9Pnnf1RTMUYMgzY6PCJH+vjh4/LtX/9aAQIanCgJY5gwAihgkH2jKgGdCpoUPQQCYL19Zf4lWX6mODIczYPJ0Pons4ITJBPD2cLoCxCg4BMqI9CFyMZocm9fn3aMZkMgK8uu15C2QwOCnawQcDapELh5j4fJWVRToTJybqjLRt+kuPHeMnKoDB0V0SWoBGATCPAYugVIBORAE8lGZCcO6PtpyIhjoL8OQEDT29jEeEVNqpIBAfjZYyQOfA1ck2cIVHMRxDtGhs8DhAQEDjxQjH3B71pi1f1AOWyN+5OqQ/YOtPP5q1jOKYBWRt4pC4MKhTimiFRUnrAObYA/wtNk+SfDPaqe2XStscpVo7H7luJ7CRCU3E9qZ1QWNF/F03od82b1OGPI4M1XU9Zj7LJLv64CxYwFUTpUmmipq7H2UIYYaghVAGECqEDgDwNNegUouSMR2aGz/tb5c8rOAghZW/jbpgBul7HRkTIw0KfAiWof53tfQ/DI4h4qYz33Yl4JJIKXlGk8iOfH9ZxmiOHps2qa5ZnDmTdViPmt2OBaOWzrI2FdnWGPpE1STMkYh659a3+7omUqVVBARXvBplOdxhZtKTCk8s05wH7QaNrVE8OQsnnATSL2rYg/kFnf39Fgsa6OUvpoRq6Xsra0pD4gnNTI8KDWg2AEW8taM4sh91sCDu5RvSPMacF3qSKA7DBVgmY5pJGXDHpXdxmhkXFyonT30ofQqZ45Ddqs1QTAVpawMR4gJ1quqIKA8A4Fxdg/Ah7sUVZcsZ/Qw8j00negGEBnHJ/HH+8hEmApO5mQVAPY9kwB2t7e0LOmiVjNttEfmD0uonoJvCGNTDMzPtzoiP3W29Mnuw0gIMkCIIDeif+4euVyuYDSmoaMMZiM7L/BIMEjlCHehz2pCgFUteh5wIaQmKKiTSC4vb0rOg4JFCrJCEnwHlSysaP4NYJN9hm+kf2OX6RBGFnqpDlie5CN5tnKB66tyw8T7KsnooMp8szaALjRQ+DsNxRU/Cf0WMs/kwDpdIWg5goBjcH4ZgQqoFFOjE2U8xcvyCeTpX7+fLasrq+rH+2ty5dEvUFliDNFUE2iiuCZJBWqeAAF+uUeP5mW8AXy0ByL+/emyp1bt1Rdxp+ePnVSlXCuATBzYvKE1pjGbtaCc450KJUL/PDVt9+WT8RvkkBSE/iLeTW1X7l8RWuJr2B/QJt9ueAeAuKw4eEhxSLsPU8M91RoJFN5/X/8x38oKMduEF9SFSdhdu/+lP0igztpyj881LozzZqAnS+uneoAATv7mWtXPLG97eoBPTmaO2QWA5/LHB351i2EETpUnSBBwDNhz/I69iKUKM6uRBB6LI3LM/UA0Uvl4oUL/90Kwb8TEKTXazWZZRbcVfAoLbaBhAQMGkIiBxsSbppcHFSig0PzlOkhODgUWm8HBJSqKBN6DgEqCWTynbV3gsua2kbUbQN2IlBvlz4T71iUy+ghkCOulxrya1QI4J6avvmrCoHE8aqegZCqC4nFqhSiqkO7DGBQtarMkfOC9jUBCEIj3AM5Uoq19ZpWcGHDxuZRD0HQhpRZi2ypfYoBinnG2TkdKkMEONKMtsrQ/u6Wmv6Wl16VzkbdTcWDA6Wr0Sgv518oe4Lyx/sfvCfZTj6LJiQ63inJS/ZybFRyna8Xl3QIzp47oyx6dt4zgdADOUyF4jlLenRoWDJkZG3IAAMKuC8CXIwiASpGEmpMGkMaDicmJ4SS4ZGTRVeFAECwtW15yaPDUBmiQrBdAQKan7gHy47WZNTIJGgKNsYgtLM5sBxojC5ZfwABxisrBBgYMiJkkzASUIbIilgO7JwyQQACehg+/xzZ0QAE3R6SgiGhh+C7rBC8/XZZYIT89LSMBRzLq1ffVgbphx9/KDdv3hSdB63nc2fO6vsYTwwXTVr0JWBQcTZkbugZODFpnWqME2ueE1N5Jvze7PNZzSAgu3dUrwkQEJyJnhbDnwjY4XlWlCEqBACC2KPqTaBCcGRVD1FtYnqrqljBPcZxEhjw3ppUHIOJMKx8RrOjXvp7oal1Rd2tlfA2IDhQH8U3335bns++cIaMUrjOOkCfJuKoBkilBoUOTzJXMF/9bYlS9QhBWdEgQsrIBCJo4HdKk50zRDbYFQqX21WJI9OWc0xatb/qPCtIjIbcnAmQlMJW4iQAA4Ag+3w4szHpWKmDN+aOuHjggA5bl1UDJ6QjCI2GX31PxsVD4lTfqGyPX5tcalONTApVkJ+VgpzWS0Y5iw9t9FGrOIkfqc9RhjYqCATzPq9P9Dc9Spo5UA6s3kLQt+dMO+APeczzZ0+Xs2dOeyBhZ1PVBbKrZBAvXjgvYM51KnmkINDqb3zk87lZOUqy4yR7SEIAW7ge/AX0xIuXLpez5y+Wrp6eotw5gBeZYfUyaPyUqwQx2ToD0Uz0yL5qH7GnSb5kFew4oNJzqihjVnJiD2GDeBZknQHsrDOzUAaG+k2/k5kOYBb9Owe7u5oi/3rhRVlbfl06a6WcnBgrI4ODGkr2mkFWRweaKs9aQv8gWOIzNBMgZ99EhYD9rT4ZPU8osk31DaiXgKCfRlrOEhOfJ8bLBNVXMpAdUSkL2hrvYhlv08IIqlhDg2YLARDsbG2RBNiKAWJUvw8VOGEjCez0HMNP4kc4kzqH6qVDPUgOWHvXcwboZ0I5aFPBK31J/HHFxlWr6M/WFGxekyIA7G0p8zEduLdP2dXf/e536seCV44iHOt37epVVatcMYQWaYEPmppzqBhgiqZi0ZtZa4RReL2mI+8o0LVUJcH2C/lzhijyeoQveB/OIMPPAA7YDAJJqmEoQEEt4rWuaGYio67KAvsckEVCBN+kymfD8x1SlZBgEkBAhYDXIdABXRGJcexu9hAQ/Kp5dXauPJ95VinaAJYAEQCPF/MvRQMDDEj+ncbwmJ1AkHz7zh3NPMA/3qCpuKtL5xZfiF+GMsTze/TgYbl7+7Ykq88RG4g90CFfjT8AEPDMAff0EHDusR0M78S/QM8lcCaZRIILAIMPI4a4fOmSAYESWEyTXpFv1ERgBr0NDYq+DDAgmOYzARtT96YEzD755FPFEZYdN7OAe7g3NaX3JJ7hMxMQAHTwW5xh/g0g4Hnz/FFSpC+B61C1JwAB/+Z7XBM+mn2OfyHGgT7F/fOlHoLdHd0DTcXsDQAUzxd7irAKzw92BElXwIp8zj+vECTLPaf4JnfUgW9Eoseqk1Vy641/ZHYhfsnVUH1FiTm/EeXutkK53WUOwUHBhRHs4gXSQ+AMuicbeviOuOU0Lh4daVPQgMNC8kCbXU0FNrvRQ9BeITCP34ba9J4WfSYD43ZA4ApB9AjIrtlB00NAU5VkR5VEx2Fj+AN4yAkgdRoDjCpHmmXYAEltgKB9OR0YtKafeimzsdkgyfJiAIJU8whp0nhaFddX4MfVDgcpoW1efWAAs6QL4ECjh4CqTl0gwQ1bB7tb6iFYer2g7BMzBwaQhhTaf1nu3bsjR/7RRx+IO8/qwl8n+0fAaUAwJoP26vWSSmoExXAPyaKQ1afJSOVHgRgm+HVKYQhKDoCAAJlR63ASuScCUxw5f0P1IQPvpuJ1DTYjU0HzF9cDX5OsFIaQw5yKUvQTkCWgeiA1nG5ThgwIoAzZEIPa+T0MEmVS9hnPhcCCKcpkD8j8g9wBBD/+8IPuDZk1HAtlVrIk0CMYQIPxxzEYECyWz//4uQzd7MyskD4GGkNAReGv332ntSL4h+rDoSdA4LBTJsXYIE166+ZNOYC3r17VoBlKhdCFMFyUQzWp+MCAQFxUuNnjY84CRbaCs0VmB2fD7wkQdEaFoE6z2KCuTXSShmkGzu5RYUGNp9OzCVS+p5kRao2pWDhEnD8ON22DaW3uRWDtBAiODAj4w3EgY8ZgsgQEmi9SnciUbSFzcyAnR0UFyhDP0Y7OrxEgoPeACmDIVpL1bKcMqVKgoMUDaNTY19ur79GfhG3qVrOn1WHI5KtPoBpyxkySrLImLaRl4zh67pmKQV+yD1b3qQg7Qe1TTBbm2QG7V82WK4ZbBRWxZUMU9lTBqK1HVFvbJEKD2l+x4t17lAsAACAASURBVEUZUoXRVQrZGTjmIc9oilioMCmJYAnIelKGgvqSwVmLPsVdmJqCc+d9UUphwBN7kynauztbCrXldSqJTPwAvVIAhHoZ7OsrJyYA6hMqyXNGVteQKp1RphAFkPFRFMugUCb9xTSxvb0DSRo+evSwrK6tmwaD/GIAUQ1X6uos5y68Vd66dFkTirfJNhPcNk0ZsisyHdQCTdnz4fXO51oJRETH1ptAL31NO8oDHHrYGFKarjrg9CXBWzsqff3uYUGyl72fIhM82b2t7bL4cr7MzkyX1eVXpbtRL5OjI2Wwt08N2xtw+I+OSrd6eMhOt2Q+Lb3s/eECDkM2rRSUgKVe9xwCKEONzm71VDCVQYCAxAkzXgAEdU9z9kI4IZZy2Q7Udwv9Gpw//Jabifckq2i76uZL9h8NsyREspeH4J8vxQH7OdSTakHQiUOOW59DhWDHoIDqAAGtQQHNv5VYkxIK7C8CMO9zBAA8rZg9xDVcvnylfPzxh/JbAHwSLvDC37n2trLd6nNRTwLguQUICPh4zhoO2WN6swarBS3ZgMCBIIE/evnYPBpisb+AQVSxOPBQd3gdX7wvjcX4PEAT1QSoblTxTMEs8lXsc5JekxMnBJJT9pYgMXsISHJB6XqEP5o8YRooVKqO0gIE9Pgc7KvnjnNG9hk7r4FX58+VwaFhz6DZ2ysnTp4qfYN9uk/8B7QhKlsAE/rkqDAYEFzXPUL7ARAAvEiYEds9fvhQ9CIC8PPnGVo6Xk2jpmoOMFMz7+Kiq/o7O8ryc21UsPCFUGupqMDnJxbAp7IGJAbVjxOqeCgLQqclqGZ9eA1DyZDo5Nmwb2iMp7rB2n72h89UQeC5EosKEMwbEPDsqFxrvtHRkSYGE6vgszgSPC98Mc+Rz+cZAQjYBx485/4C4g/AFz6eNUeAQ5S7nt5y9swZxQ06w6qAMixuUT0DXD9UKeIoWBmoe/FZxB1U2ri2fwEQWJJPWRxlc/57gCAdkt1bwIGWcFFbCOp/JmZoZbX8fXEF1VgMXcVOkOZiNQ+9AQjI9gAIQL1wzQEEm29UCFrOOpptS0taMC/qtwBBVSGQklALENBDoKbieqPsq3pgqTnPIQhQUE33hFLhDLyDDJdiZYJDOeg44grlFrQ2olSq56FEXqxrAgIcpyRdM/sUE0wr8BU0iKBnJGdbeUNdR4uuZJ2kIgk7Zx1N86JRqnaEKsxh2dveLHPPn5ZXCy9UMehH/aC3p/R0NcurBQ7ObfmBjz/+SNkdcf1oNpYm7p6lN5nCuL6mxmE2LJJYBgTdVakTQ5VzIAwIBnVYafRNQHDv7j0FcaB5yqBk8glE4d5RPiTo53CRIaYZF4UdPg+0zedz6DTdFZWhjQ0dToICDJV6CEZHy6QoNiPKaNFUzGvsuDw8i3/zxTUSaEPJga/OAf7r/0vdezDJdSdJnv8SmVlaAwVFEFoQFE3Z7P22e3e7d19kemxIaBIgCF0ACiitZZY6+7lHvMxCs3tmbvZsrdGGJoCqynz5RER4hIf7Tz+V+/fu6e/Qdy5cvKhgUgGCkzYMgWrDtIO9ir/85b9J0efD9AcVOyPDQ6VR6ylvpt6Wn2/fluIFHRCCCRMCgkk6HgOa8D0gYTHyvH7tmgABUmoUXR9m3msSw3GixU3Xht8ydRsb83Lfzm50kUwZInjSuWIcTBGCUgucewXOsTF1wyyPaFlQJgKW56TwOBAo53UZq7M/IJof+wBbeDdgDhPNgkrlqyhxMzXJCYEBAQvPGL5si7NLt0PmQRljkigDXeHgSAkO+hRLcMMjY5Y7jAIuO/juUnp/gOTlv9tMUM+pnpkuFTCAAq4HX9OE6OBA3S8r0zDF6hEnXbQSSQkH5afN5KvyN9Cj39oz8DmIaBg0kFZwjOVX+Pc6Va3KP+BERevPryjox3Qgl2f9esQpUy/y/fz8518J1J4C8Itrap6q95Q4Tq6fwGI4AAsQ0kHOYF4BgygwY7JpoyI7Wu/t7pb1jVUlUp4FOmhQH2lucG3df0fMIJRlQjwBWiTXYGJsVMmWZ4N7FDNDmgBQYaDWEGNIflZSS4pTl+7tl69eyFWU+6+O0V4P19SzDsnLdnWWiZOnyoWLl8ro+ETZB6AeHWhnLItk+P6aEsQJ9xJ4m1RDVv+KocclHNSMir0Zn/tQnmqbFnEwMu5S48bKX3CdOcnEOE97Xdg7hxyWrY2N8mH6XZl++1rqQoM99TI2OCg5aMzKmmjss5Ml0O3zSqyTSk867JroWuVoA4LcRfFuHBMAJEYl0UqjCUPGifFy8syZ0j84WDoqQNBy4LYi0mGb7Kd9dyi2oBRtbbJDsF022Bs6wkG5TwoxdHRVyHaauqHnKqbjTAl8L3v3Q7Qh0Whd+DOJ2N3dUoPHgCH+nQZOTNQk1w2Fad9LwMQrPfMhBEBc4P0pMP/09Z907lGLIb5yH9+8eUO7LPJ2wIcgzEV5HfIJMZrYiDAEXVsfnwEBeYfnimYMtB+mXMR9rjlFn1RoVtfEdOBD9/b3qZnFtWJBlwk3xS+u2hSaTAiguKRyItNmmk7EUXIOnyN9VDz9RcbWwhL41rCjBtXH3kEAI7yeEG6BXWEDOfIpVFZAPMePmagoXQDnWHCVKhQSvngkDA9K8YYGEdf58aNHAgBw8JmY89kBCK+nptRZJxdyfnEsZz+Q24/pN80qKTkdHih/0wgg79HAW6Kg3jEgoGkFxYnFYfY+oNBC2yJPUhMwJb504aKafcpBNAEXFhSHYCxw/mgcIY9Lcw92AfcodDvoycSaH//yo4BQRaOKCQGUIu5p6hA3sw7LyQkU/vpkpqmvxR6IJl6Hh6ondPyi2dpvSUCkHi7GSCZvMuGC9rhvE9ezZytREPIq9zmMApqx3DMwFLi+gCz2DKmbAARQqJhQiBL+H5sQAAgIGe2AoIp4//6EIJJIW6r5x4CgbQmrhRJa61fHAEEsUAEMsLhOioYcDMtRjNY2BQRI/HRRtnKHQEvF+AVY+Sd5wgRqUxbaEuxHlKEcsakJF5ShXCjThCCMyfZZepYaEEWEtYBFT4pFQjkVByWHP7e6itIDrIzJkt7jqxbOou37GzGO1yRG+tY+F0IDMWnwRwgAlcuNKW+nrqjTpM4Duw4CXC5gYkjcSmEke8bC4hUzBtkre7vbZXEOK/C3AgvYrg/2oQlvQAB/nUD77bdfCxBQLMFvQwILeTkDgjEFF4JWyo6mRwCFOjezDDkIzCpKGypwWVASIOjtLU9/fybaENeFoEMgqADB4qInBGuojtSl3fvphQtaUOKho0tEgiUIe0JwpICFRBtdRF6fnyOAMJ4jQKCdDb3m7wECHnYBglOTemAJxD//9JPkLwnI7BDwYP5jQLBc/vKXv2iBF84jxQ90LKYcb9+8K7dv35GKAEvFcIA5TwQTAinLUjz8ODzyG5rQtavXxbWGWgFHm2AMYAE0kyhJWnRu+LycOxV/OxiTsbfBc+Mp3PtpdJw/KPmjUAEg4LMCCOw2nN2+th0C8eoPyq66dfBrHRBJXiR3TyKs4JUUlFQ6sU27gyjBk9/cs5rIsPTc2RFqKfVg2CedzktzPBKcm9t37pR37z/Y3E3dEbt2K3FqWobKkE3otDSb8o8s4EuFzIDACieH6ia7s8RUqEMLp5pi1WpBQ7IaWZrdVfRIBbiWKVmQJduaIVmGRfSsavSIh3QdY4fAFCPLkla7Bkk7qULZRwXqx5PGNoqigUt7nHeRyb/ZbG5HS3JMRIgdksXr71PX1vU2m1NeKg7eSTW5yGZDfh8UALqbNAg2tpBNZDFuT8/p9jau4Wjfx3QATnyoyqAmZDpGh6gT7ARNnjiprimFLc+xXGZL0bNOjKGQodAz/YlT1qXp48uXz9UsoCuNUpbAZhSAFPg0d/oGBsu5c+fLqbNnS72vrzQRVqB5Ak1AL+ZpgS9FS066nQKbnXF33FtFtvNPi7Ipill0pFXMxX2iAjPcpwEHKLLR7SRe0mH1jp1BA9/I8vSb16/K9NspUYT6G91lGPWlUgQGoF3hUhzLCgIF5FN2BVjqlqRs5I6khblnlYCAAp/lavZtWCxulEOmGLVaGcOvgWVGAYLjS8UGsVZFUlEvepJBM8Ca/T+6tOjaU/zweZgEQ9sA9BHzyZl2Drf8bCoLZbPMqmUABkDBvvYimAxoQrBr8K4CHNZAyKxyWMSRmszxrBjnRWODMJ5rmU2OjJZr16+VL7/6Un9GxhLTLI7p81uf6V5kvy59CIgbaTAHIJA/TUinplIS15bnKQUsiG+pdkO84f7FMA3aDyCWc8Izl+ozUEkABJYiHRSo1U5GyCdzy6OChLcA+YHcyjEQ69TsquNCb1VCctrTp0/lanvuk0+UB7ilumtIu+P5wZ5kAII1FIHeaOIPqEkH3MGBIS33ci3xSjh15rQmFzRM4O2TT8g1TK7JQfjv4FPE8ZBXyNWAHRpbXAMmBE+f0uzr0ASCHQyajJw/UVXHRgUCFhYXVdDTJGIXgdeGcXD12lVTZAYGBHjIBXTR8TrCsIxmH68FS4FGAhNwqzbVTEseG7MxGXsfzaYMyZ7EvuKPP/5YTkye1D3NPUMTjPdFZYhzQlOTxhW1FJMMdlAECEQ57dGOQDpTU/9I2VBMFhSj+lsTgs2tMr+IizHKegiXHJShgSGbuE5YNlyAYHdXlKfF+QXlV907tVp5+eqV4izXnWYogICY+B8EBNFR+i8CglbYc1HaFgerHlh2upOq004zyikBASkDngs2p1DJjTXN+UYBBaSnm3p1VXQCirgBloq7u8q2JgQYk9lAjI6KO/dRDP8DQCDzkzZnSTtDxhRAfNOiQGjZUQIAnECrTwAIkgqhWl3LiWhYu4uqoiNGqR45GEzY/ChViVoLao7J1py2EoV5/rkc5XlBUokqV4FqLyEhlo8jZE8V/IM2BLezCaXDwEIkg9DGVr6TIRDqCaYNAQiWF0HjU0hZqBMnylCjXubnZsX943W++/abimtHF4AuBOMtinIeaB5ATLFwBKXLIHnM/j4BhampV2V9fTM4j+azJ2WIbgHFP68HzYYiggRiww8mBDXpAhNkCMigbRZsAQRnzpwSyiZ5EFCRNQMccOIJWPDytbgEIKDDxoQgdgg4f3A66eKTuPg+AhGjXn7xMLJcRQeeHQleTxKgT56IqoTKEHQG9hm0Q/Dqlc6PfQhaS8U//vhngYG5mTklf6zKAbTv3k6rwAVwCBCsrYn3ybj0woWLklXlHNG9+vXXXxQYWTRm+jIyPKyF7wQEwyS25o6Okfc2mAEk7AkQAKjpICUgsErDrIAAS5Z8HZBEN4l7j/uKSYE4yVLOsFSsJgRNNMaZolhlgcKc4Ebni07ncUDgiRVdD01eYqmYjiHJwUvFHwGCqGNULGjR11MHnKB/vnO3vH8/oyRCbCDR8SySoEyh+xgQ0DAwlYhumkUFbEilwpLlupBDTmlaGTUBiFRAm1+vGBP88qqLr7skzcmyBZLkIO82ZCFede2jTndDAUqikUJy96PSTbhRFXTu17d6vZY5DKnK6Nh7YHB8d8nbSv5tIyuuBYBgU4U7CRxAQNfL/hE86iFxrDcwKEhZBDUbKhUztMJXC/tBTAWGhvrL5KkTigPT76bLxvqKJpGxQq2Oq6hCmE/tw712DCKpkRC14NmNaytToy0Vcdxf0DPURRdVxbxyfhFfmUgySuf9SabEBhy3WXaXASW0IuQBa3VNBs+eP1+GRkcLQs5QZBIQuE3CNW+1UNzDyat9XBqUvJXAxHSs2PGIXCAqRyjEJF1GuzmVmZ0VvOhyphMrP1MpdfFsbG+WmenpsjA/W3Y3N8rR/q6onkiRAgZQi9M5QaZaS8gG8tzHnDcpakXnWkZwcgNOQl5Qf3S8yFo2SgdUq5AeHTt5spw8fboMDA5r18BKWzkx9wREgCC643yNHAslAs8YOpxQRLe2ANpFRdPZs+cU18gVvID2BcKTSH4CMbH3RC6W1Kt4s6VJJWDAogamXHCfMJ1qnxCgXMVjlft4JuF5v4E4wb1E7EZdZhS9/Y3Ncv/+fZ23r778QpNVT5nJoWZJ8XfyGECX+kPOtCGA4p0HDOLYkdxXrGR6wPdT3PK6xHjuR7rW2ukK/XryEudRgGBtvfT09Si2Neq92uvIBif3GvcKfgnEKwCkte+RkzZdSPd7KVpchx/PcwHvnl0VpgP1emuPTJTp0Pqfev1aU1fOO7kcMzEAAWAAwEoT7QJa/1JgxPCPGqlD4I9GFbUART4TAu4/nkXosDSayFWAM6hOT3//XV9naXtsdKTyYZET8hgu3jvi9rPTRwHO63AvsWN0/fo1Nc6oCTiHr169LotLi2rGURxz/8pfYH1dAiTkRQmQoFiovJaAoK7njckDzUfqzR///KMafr6HXQMwQU+JT/IMjSvOGZMEU4bIZUeaONCMAxBwz1JLQJukHuE+ATwRX8mxTE1pPkINk+nb/qHyOxMTqGsCBKEyBKDhezk3XGtqlVcvX+pc8700IqWQFY7f/0GVoSCpKrIlZeg/NyH4GBC0dgiqGUAkr5b06D8CBPYiCBUeSXvC93NnnAeHk02RLddZAEFPvQwMDQgQbNEN2NsXGOAhEAeWO90bAEr8BNWPJwTZvRAgQIVC5mWm+4RBogv/yocAlaGi0fLRIQU3hRTFB7JUdLXcjeQp8xg4KEMx+nSTra2gD/6kecI+o8kb9k6BLeg5F5oKxLKeXiOScXb71f1LrrEKnTA8qrpUVgTZRx6PLlgAAroaLEMpITEuj98k2P3d7bKyPC/aEIvGOCgyIeipd6vD/tvjRzpfOSEgmL3/MOMJQbNZzpzxkq408JdXhaB5eOFi5ugUbjxflzlUd7euc46PAQQEV16Ph5SHkmDHw5AOgKIMvZlSkuFagNR5KNAn10IP7qjra6INCRB0dBoQzM+r40hwwuSOolcUG7omnci9rSsYm+Jg/mDK9skxeXRUSkY8hHzvX//61/L8+TM9pNev31AwIpjwPowxeUjp7vN6v0llaLn88AOAYKbMz85LFYDkSKB6925aFBi40wkIeOgJWJcvXZb2Mt/LwhuBlyIaKVICiCcEH/S7NSFA3WNLgACaFYlAIGfHS8F0kbzQ3VNw5oSDyTOkJf2YnkizOopfL2nBdwzKEB1a7QPsqvjnmaWQ5NzyXFP060kUSG39dhEaIIJReR+LzEwI0GLGRRVAYHdPjltThdAo57p2dtmFEkBw5+698g5AoCCLIo3jDveU+LZJF+puTQgkOCCljpqKNGKA6I88J2FAyGtRNKZgAAE4FzBV4oespGJLLvKkGEEsGbtAzFGA5ZaT4JLFelXNpoJNcLpb35d+A61CNBsujhUuzJLOkvKSVXGaU93wOsnylsrebiUo80D5Yg9kP7TJ0bG3wWF0KTwh8EG7KIoUAkjkvTifPKfz87O6B7nmCAmwkwQwRkOba0uc0Zxa9adlJkUbksCE9wgaTKfoICMxTJG1R0d4V9eIfSbcU5msEcOgy3Ct5Ui6uSl1ISQTASF8Lq6PlK+YXKnrXati+8joeDl99pzoMKjJoTRER1zbWiwoB2XIfZygx1QSq6ZbOf76f2r4hOmjjShDVS4W2E0Pcl5ygXkoXjUNDq+JoLVuHxSZJ4WXCN8nyt4BxclWacq8b0MLxptrq2UHPw/8OQ58/gpxPiTAU+owuelb25t6VnXew53bSkMo5vk+AhB0UXwCsAETfX2SZx2fPKnmjlX3rJCXz0UMktzkC5pPcuZpdMCVR2WHe8xFcl1dZNxs6epyHg0IMB20BG0CAkBMmpjydeIhQAAKGmBAlKHopG5v0gBqBmj1Ynx3NL+kpCdDND+WMueqMyEYEUXzm6+/UWOFvHT/3n0Vul999aUAKNMBnVtAXIc9CQQIROsJWexuHNq978C9589gdTpyB8UpxTnPFg0kjo1ilngM+Lb8MqaQh6IM4e7NMcCIqNd65FRsUAs9+UA5BiEKzp3NqrxDQDEsxaega9KhZkLAXgB0Ezv0AgbY93JjiBuQeyK77UiPcg+jh3/x4iUdG7Rt7uEJwOGpSdclki7FwbqoifbLw4ei5yC1DSDgfGEIRi6EzkIu5Bl5+dzNPqYYgAcAQWJtjo9JDZNL/HoECLY2y8zMrP5OswAAN3l60ovZq6uiQyE8Q+67iNdBva57DcDm3bpZgRm+X9LmY6NB3bF8azIcyEN//uHP+rrvyX0V/3wdGiLPOfeumlkdnlYSo3a2MP/zhBymg5eKDwQIkqaspeIBJgQAt4amnkw1mGJo13FvX7GNKY7vOQMC7m0AGq8D3Yj9RY6NZiFgJ83jpOIot/PDf48ylH2mZOO2CP/HR8nHi/q/+dvH0qT/QKo0KSvtfbJMZLwnwT0RtHiCRBi6bwIF7gbwIHGz8eHhiWHoATrrHx7QjcTi325zT7xeErg0pwUIYgT6dwABxyG94vBL4OHhl/maBHan6ZZTsWVH4RlTo5NIASA8BRQQpATeWy6XcAwZEXczcg41j6QiRYGQbqnO1a0F70ziJFl3bxAmJ0oTiJx8POJN2kF2/1xouPOZcobJjyaRHGiUqm6cFFjQsa5JKUhSploatMoQv/ebO2VtZVHmQQf7u5L+G+zvLX09jbIwNydAAFcYQEB3naIeBPv8GbJdAILTZWRkSNcM90KKRP4t+f1plEIwFZ2j2x0Uil0nwnEVas+fvyzPnj1VcB0acuEMIKB49oRgSmNo6DYnJ60yxMPCwyizkbV1AQJGzFxROj9z860JAR1uimRPCOhQGDR40WcziudtBTrJwjV61Lmg60/nHMDx17/+q5ap+WwAAjSbOf70IUCCldEmn9myowYESHzSNQMQ0PEgWBgQ/KzXJuBx7BjkwC9Erk2yo4MD5dGjxxrNEnwABHAOSWrwIDUhOOUdAmn9Awg2ketl/2FYn4POi3cHSBxOVkieErihmMnXo+HpCTJ1Wn5UEmoHBF0qsAQI9ptlC2OvQxbjejX2/iNAEJWr7lW6txq7MiFgPwVOqrjU22VHEwK7e8qHIGQX5WIKrQWVk1LKu3cGBNPTH7QcKsnDNgUgO7DCu/Uyns3FXFiLLtBtqiFJlOPdk6MtTYKaQAoNAamlBJhR0dRG9csuvoqiyrXXUobqmIZJUKv4T3oQhXxUJZVST+hUVh3oaBJEALUJYTT3s/sc//WL+XNlkSoc0gYGFGlSYYimhfXSKoRiB3QcbrsFlCoOfAAadZwDDOhnI4VwP6mx0tmpRTuUQDY31/UM0t1EceTDu7cq6Plelj+JNSyNk7xk2ijnXLiyuO3aWZYJIfzgkcEh3VPEtvQzGIBrDQcddSrRRWvqClMsvH4zpSTLa9EsomPN9ZAMI9MC9kC4J7ToOVgmTk7anGx4qHQ0uqUsJcpQh2kxEuuM/YG8f93ByXPuiZSnwiH5GvlM1BltKNvUWXkvOtUy4NvdUXEmx1TUG3i/A6YcSyqg0+DRrXiWWc3/hwq0B2UGRa6N9bIDB3lrsxwgj8yeRpxnNz4aprNoiXFThSbAjNegmBOgEfU19wHIG0wz6qUDSdPenjI0MlLGJyc1SaGzCZ1K5yVoaNqpi9eSQ/leU91iurvQRShkiEFWDHLzj/uLxsoXX3ypYpbnCoqXJcdNlVBjMCbrng6GHKm6prwevhNudKWB5Jb04S1woDMqN2arDQXBt8qfnFYmosTOq1euSm6S/EMR98uDXzS9/fLLz5UbBFZlcuZlZalDra6Iamc65pioSdqfCUCQHkvUKsRZAAG/iVPkEE2tNzakwES+Iw6iaKYG6OpKWVtZ1WtTYPY0+mK/w/tP7OIwhWaHgPPPvcJ9RCzL6YDMJA+P9Dwg0Uw3mQaVZS9pouLYXdekNCc6AgSvXokyxDU6e+asuPoA8BXcwEsRfXdiEpNRgHaj9Pb36vqRM9lvY/qNDCY7dVw39gBo3vAca0JwVMqzZ7+XJ7891rGKMhSAgFuK1x8ZHpWqJMpBUv3bQGVsVnmfvQbouWMnxgV+1lZWBAi4HgAeGoOcb+oGPs/czKw+O9dKRqBMGFnG57nr6lajGQDEBICv//nPf/bidaHZZbljwJQ8gRS3avoZzg/5kRgEaKBZTE6lqCev67MvL4r2xH2h5fJBJgSDmvYACKAUaU9xa0uNSxaScWGXSmCAY2IZx8cuAsfONQQkvHj5UhMnphSoDAEM0nPjPzghaOsyVaPq/8KE4A8AQeasBAQOglHIZtrKBB9LROqswHUU192AoH2HgFwnQLAdgGDIzn1QhiiW/rOAwN16F9jV8qEMhxys3Jg3dxINZoqJBARSTygUQz0xEZA1WVCGbFpEcmThxhQDPlDsH0Tybx8ZB0MgZwRuKKq7BDKSU1E5agMEFUhLGcKQkhMIiv0JdwHdBTXV6FAJU0ENdYHOThkAEcC64UerWmD0TlHQlMrQ2upymZt5X/aaO7rhBynaeuplaWGhPH70i9bJv/32m8pbwJShp94hOHNaQZSCn46XZMQmJ4Pfj+PhlncIsOwGEHR1q4ikiODneBi5b16+fK2CmOCrheMhFpiGBQAIDDJlWVlVB5CCXBOCU6cU8HJBShMCEkShg7EpNQFRhig24e+PDGtCQCKQZfzGhpJxOyCgw07SMe2GCYF1/vl8//Iv/6Kx7anTBgR0Rpge0L0hCNIFAxDwugkIvvvuuwAEi6ILOWH3qAsBIODvAAIADCBrp7mrhHX9BsZkvVJDABTQmUBlyBOC4RiNWmWIz5NL0QAauz0DEqy2IWO2KKZ4nRfPXwoQUARzTZC7Y5dDE4Iw8mJ6RJC2m6QBAb/o0nmKcqgkytiVQgxAQgGUEwIBcKm9hMrQlpe1Kb4BjSRagCsFC0WhJwQNuw/HUqGdRut6dt9Nvy337t2X7CidVrp98gXQZ3BipNOprhqTwlAcSz1vkolpoflRFQAAIABJREFURl7qNMWpW7xYvpZi3dGDjyK+BQpyOlDRSEJmOXg9x/opWZzn91aCA5UEkKkbVYMmFWGy/5xa9MdAQLZYWv+tYpsDSTQQfCgm95gimJOJlIF1FgipyJwcRpGnJkfsD6QfAoBAsSniCf9lNO7Eu67ClXjNv2E4yaKriv6dLVFZmAKwH6D4JLqHFUyQh0y1Ie5ZOmLjox7vU5RQvPBzdFmTl0+xvLK8JO7zOzwOeI0j66rzZ66Hp8imD7EQycSgt7df6jmT+KbAYcYvQWcJqpAnBF5x5eyYkqVGURTCymvRm1Gey5waP5Ff81TASnSirqjLvWNfhe1tAR+6hhQTPGsAdmIBuYmun5Y+YxlYewFHFKZHpVPqfPtlHxUfCgoKff6u12Yy2hQQYlkVQMY5ogDVtCX2gng2jTQ9AfM9SAFbL10Ue4MDOkeAJhSG2C+QeEa0snimlENjMu+9gS3dB6+maNis6FmlW0tugPIXUFjd1S+/+FJFHP+KIEUCU4ppLxGHN0HsJwi47+/JE8BggMVpU4YAIUwIKL6MvLwNCE1NoCD3KzTpt8RvKtixVExc5j6jAH348KGKMyhDLM4ma4H9FzUumjtlZc15gthFo4j7UYAg7jtN6/BxAPh2YDzFPhfeAj2aAgN2tjZcCHLdiYMU2DQEV5aWlV+YAnNvSH45pJQ5f3xe6fJPTanQhH4lUQV2Vcjr4b9B3lqYXyzPnj8XB59ikjzb6K1rMsWEwLRO35cry+ytvSrTH6b1GufOnBPdFyBNJ57JG3TSsxfOFyS76XhDAyayUHzfu3dPrsA0sMiHvCYAl2I6dwiI5b//9lt58uSxmlEAglHtkbhRw3SQ60CRzLRheXFZnX6Zma6uyOeIHYKRcaTI66oByMEC0efOlksXLymXk+ugMNJFB0zweuw9kJ9pjlGYc64ACkwwmbbwvgACcrCn301NRkSpnfmgWgWwQb7jmnLdmTqwA+AJQa9eg9fmGi1qQrCgmpbnWPty/f3aRwMQyF8Lj46tTT0f/Cy0Y+od3+uejrI8TDORY6e+Yr+CCYFcqoMdQZyUXxD3/X/KmExdLieJ/5UTgnjJfOFK2SGTYWbIBAncLHRvDQQIbu7Sy5wsdN+5YTjxWEtzAjUhGBwo3SE7imQbgEAcUS0W//sTgkyaGsXq4YFrZ1qCOhKKJR2lE2lKLaSZhsQyGgGKB5ORT2pbtwMCjc9JqAIE5uhWhivZbVNgitN0ROKxgZDSdRT4/rnM21bv0HlMikBG1YqS4M6kk1KMpiP0yua9SXe1DRAwWqxZfk2dE+06oLPMtvt22VhbLrMz77W8hf/A4ECfJgQAgkePflE6qABBd00PC10IxrnIctJ5t/36qgppimg68WmBThcCGpj04bu7lezhSlLYjo7ZYEWAAI5ksykJTFQBeGAoZD2GfKOCg8KBop5lIkw7EhCQFA0ImBC4G0PHgSKBwtWAwBMCAYLOItpBAgIeSArFVCqiw2GKkSlRfL5//dd/VdHuHYJrGonamAxA8FbB9GNA8O233xnxzy+q+8N4lHMEF/727Z91LKgHwS0kkEO9IWHRFeF5QA0BOVYC89XLV7RUTLGPggWfD61pzhXXm0CTOwR8D+PpBARWkrHK0ItnLwwISO6ABUmyTmhXImk4uYCagIBOF9eJXYV2CVFofZnQDU690Cg6QkwHPb0wIDg2Idje0XhYgIAusNQ1vBynREvyDKdUulgkoLdv3yvQS0VIEwI40IzCoQRxf9Xc1ksZUv6ti8mITdSIhVx3JpAa+XKPSe7Y+0Eupiu2TCwQ+BFOup5BTxh9Ja8yviGpQy3+eduEIMQBRNuIsJDFuSgcARJMLwxeegTSIH3aKb2iJYYLewACzxnazA0iJqRhWfWa+V65hxRLzQo5cjV3LFLZmC7plUv9kYoxkipTu42NNZ0x1Ke4L1hFqLG0SBGHe/UhyRE6KNOfUqnhyHmWKVATHf7DUq9h5DNQToyPay+HDhj8W5YxmXaaE47y1VaZ+fBe8UDKZTVTxbzbAtWoqCtrgznvuEB96UPxY3SsTNAQmBgTCNaMSJNWF3GmxvDZUzUuTn7sqWVOI47mvZLXwnSicM0OYJc5l3uB+5nCmfgidZLBQbuY9vaqCJn5MKOilGeZe9mqTNA+fTvXpFp0VA6bBgGHAHCUdnZxBN5Q4UyBRRxjB4+iCtoR5mYcG80g+YuE0lB6LwAIWCiu9zbKwMhIOTE5KZoILsY2JPO9r1aYmkoGZ/yigKFwefbyuQoW3pudLm5ucgOCDpn36QJ/9dVXaprwgnJ9PvTXXVizoOwJTbqJO4d5gZg/W2HI9w2vz73An1ErZLfC+y8xHZDktk0/syah6KXJg8wzE2/iOp139rRGhobKF5/fUiNKykEh3cozsLO3qwKZa0ccpVAjTtm53epOHJ849uGxQgOMOENc417mswESuE8FCDBolCDDnkw9if8sFLPIzTQzPZU4fl6fycvrqVelr6dPuwHkT+KsF48t5019hQkm9FsmBeRhACiTgXZA4MbhUVlhBweKH8VvtycP5DByJRNtzg3+A5evXSmj4xb/6O23sRmUHeIx78O+GxNtGkMsP0N5YaGW5hXnCHnSp09+K339vcqPMlWL+4k/0yjLvQEmNhT9ci1eXytnTp+VwMYI3g8AleUV1Ql8Hwp9dMuJxXTWuUZMLQEFLAdTO8qzZmREsYU3hUnw9t1bSXhSt0AZks8J3jNNgPSyDELJ6TSic6rAuR7FJ6WGw7K9LwB71BRiKVSyqYu6vzlWQJFEDuRGvS7KM002Pa/NPTXg8FEAOHBfpJcFex18FqYBsCAAN0wI8t/YU4Rm5ObZ0X8dEPBhWlJ1GeY++u8/oAxlYqmK/gQbwbHNHFl9XywV5w6BlrJEnQ/ZPBa/sE0PQIA7HoCA7mMfznh1+xAACBSU0E5GSSQNiaJDnhJdrU/i0Xs+4Dli0+ePboQAQRi11FFcES/ryICAcWeHF3faAYGSgdQozE3UiFt0/lg+k2uofyXtxwWC1VsqffJ2zm9lXe9Q3T5pqVpTzj7VzoTeIGXvgkKgcWsoNBBIRRmCf0vihA7CJ1HbB8oQCXm7bKwvl/nZmbKL1Gt3p5aKkR/FvZiFVtLBd999qxuUERpb+nDpCeqMgkHglmVb0QPAv9HtAjlTkL56/TImBBRsuEX2KaCR/FIFgUUhkgqvaUnSIb0uRdziojX6QcjcIwS6C596h4D30NLXxrruGRIL547jgU8IurZCAjsJo/oMAA6uRwICIfamzWwIJDwbPNA8dIwsOQ48EH766d/K06fPzPvHLOWT86IM0WXCRIWOBQGP96azT9ACELx7+7YsLixJLpTPi840HRB2CPicBFPpR794oQlJAgLGtMi1oYgA95Pg8en58xoxErAABLw/AU0mZPCNt7d1jgi0SpptPgSi5fX0lOcCBAvWuq4AwZgSXRb07ROCNDarAMFOS3at3gOXFjlLT2Y8qXLzIf+cdCb+neCXEwKmAyRJAwIblqmgl+kRMn67esa5x7nn7ty9W968mVYAZirAc0fA1tI0ExABTvTV43nUErF3gCSvySSACeTGhjqbAFMAgZxao5jzcxfLlzECbe8Gt382niZLMLrb7sfTYgK5/H987ypZ/QkDMlJ5/yAXsrNxc6zp4rNaNSyq6UCommWMaJ/P6vBzKgEFJXwUqtdPdZz20B9xSOAnpIq7JH5AUbsr0I9aBvQgGgZ8bLqdXGMAORQWphI4ETMBoJhlQtDXy/THWt8UOHKfDXMp7jWmAINS5Rgu4+OjdmMdHhHNkaKP9+fnoe5RxADAeR1oLdkhpCjgF82ijNFMfnHjZmdpEAnCiYkydmKi9A4MeCrE8i/3DJTQ2P0imKu8b58CqOsfGwThKZAxPk9ftTQcVNjqXqGwPrTMI88tzQWeKWIB6jv8HMke8C0fmIH+AgUEUA7dSsw3uvw0sdAwRyYXszPtEDCdo/iGWrNr6ubqsuha3FPkAgMCuvsGMiqSlbO8Q0DDqzHABGVctKphJigsE6tO0KKOPAwEwDvDLIsu+Pa2iqvfnjyRgAONF37z+ogZ5A4Bx8V1/fILAMFZ5URLpFq2lkIStUFTcnOqYiloN9pQDYIyjPGkneQVH3a2yx7AgsmQcpoltZ10Pddon+wYELBDcF0y2hRkADGkteG1f3bzszI0NGDzPO0Q+LwTk8kvxCotuo/TnQWoxoQAULDftPFZryk1aUJFYUzOoWkCoOC1APXEQaZEALmlxSV9TYCA/ahuOxVL3CCc3sklTMnt83Ne38v9eQwQ7O+pUQQg4P3Jk5riIg/dY+lovl87VCwzS8r0lfIIDRboqExwiKdMGpjwXLpyqUyeOWW2Ac9xf69qMHLxvXt39RqXr1wpVy5fFiCBpkasBhhCGQLwP3r0a3n+7KmWbwEcXAN+cT9CuaFRRjzm2QBQ8Nrk7o2tzXJq8nS5dOlKGZ8Y1bmly05Tbnl5UecBpoAAZtO0LlgBSHYyAeaZFyAYtUgJ30ee5Z5lCsBU/Ifvf1D+FI1tZzf8gKb039zhIK/y3JC/YSwgjEDsZ5LiCYENBnX8y8u656wYNSDqFL+IW8ROnhnYANy/HNvli5fEYDDNkqn8juogjpPrR0MS6hnXiXsQlURqDO5dAQJi9H91QpCJIovVDFzHAtz/V0AQRWvFugyQkA+xpgKS8AnajqTSDpXYNdIvHWWNbu/WppAtI304zpwo2dOrAGBCkGO17Eb6AcpfVYdOEwD4iQcuHtR9SUDA1+CRei8ATh+AgH/bx2XyI0AA51TKIgEI/F4h8daWVJWs23in5m465TtA2bDIFCL/T3sVugDm/P4NIIjzqHF+ZUTWTjtw9vLUBUUPy7YBArSQR0dVA3InFkAHSXuvSVG2VhbCVZTkMzSA0lBvWV5cKL/+AmXooHz//bdlYvyEAgedLgABY1+65Txw4qyuLMeEAKfiST0Q8MS5mVtLxZ16WFAy4GHKCQHKBJZVa6pTRqFGIU4AtmkXfOEFAQTGiPD34aMCLPjM4mxumjJkQGC3U4/ph9R5gftJMU93LncIckLgDf8ddRn5ldKdfD/JjI4bRmIsbPEgAwgISCw9AQgYk54+e1ZdEbrPdPXhU377zTfaF1haWBLQGdOEoFdKBnfu3Na/AQDoKGlCsr9XAQICEuoMqEaQzFhiZsQ4NjJWFhbnpcRAYPCUBPlML0VTWHNuScT8mxfdesJxuCFFJ08IXEDXejAym9BYP0e5MmpjqbFpi3WuQzsg4Byp695T13tz3azzbyMdfiVdjnMLSOIXgZmkxvfw+gIESH7SfUpAUDpCSYRC0F1Nxsl37twtr5G06x8wuO3sKnVoQoCBWJyWIZmWRbUNrFgh+ogk95j0FcWWpJLROeJ1RB6RupKfU4WxKAoF/Nu6xNpaknstkqhWRbGTbdQQgQKSa92iDPnZ1WOenOy2NSFHk/y/lsJYK7TEjCKaEeKtiw5ZOcTE7JEYYtfkirRRAQILL7Tr0+dn1ecKupC8SvI6HrKEuFdWVpYEBGbmZnTd4CWTDLnmFCxI50o6mW6+lob31YBgGRgKIl1q6BhabA5Tqf1dZBhxia7FrgCytBg0WZGrFxUsgQVPkCiceQYBBDKO0oSgSzmFHTMOmhgh4zJU7HCgxgGW5b+hoTKI6siJE2VA/jYNdcLJJcQDCqBU1OFKeGoT4C7BwTFQ1YJf3PsWtbA7MZNv7ZrEgreonHvmKPObP/O5AMcW0zhS0cB1ARANDQ54SVoTZiieNng73N3TcjE8a1SHAFtcK+Is50bmV5J8tc6/9nDCW0M7ZLpJOz126ESiFy+S/jLI7sDJE2UYJ/X+Pj072mbjJFBExj49Z0NePkdFfOlnT5+WqbdvdI5pTvCN5GkAQaoFCRAMDpXPPvtcFAh+pQ8BDsaiS8QOCLWAVITCBVjHe0R8ITbjfLwbBXvIju7uagoCGPDeSy4SGxBITTD+jVhHrrpx42YsEI9JEev3p0+01I4PwWD/QNnXUnGM7OV43RTVJAEByjvEYz6fJ5k4zDbVeKArbAUs1Os2tQ8nQNA0zQnnd+4VJgc0PJlgp3Y9uYzYJkAQuxrcUDR1NCF4/Vr5gqYQwCFjrIUVTJvh+QQQ0MCioNQiu/xiapId5fskxwu9h9d8+Uqa/8RIJgSWuezWHsjg4HD59OKnNiKjWVjHbAuw2iUaLxRO7jkaVZcuX1bNQcHO9HBwaFCTDOjL7MBBB+aZZnH5GCAIyg2dc4QuYAEgZgJI4b45efKUaEHjE2OaLlMLIGGK3PGnn54XU4Dry/dy7wMIUCDiepAXaXIxladpwT0LaCB2MLWnafnDDz/o+6gZAARctyntK66owcQvcijnWN4PuHoTd+Th4jyb0ufQtJaWl/SM8VwDBg0IeLYB6isVIOD9eH92NohrHC8xgnuGOoAYATjDhJWpBrKjgEZJwwYgkFQ09/b/+D/+74+bE1UB2eoqtdobH3ea2rn+7V/7R4Agv6+dH6s/hwlMiw9bRY6ol/33lB21G2+4J+YOQRsg4IeQjKKo4oEhOAEImA5wUxL8JbUlnl3Kjno5Sn/PX9mlEyCAHtQCBFk45w4BEwJ3SgMQ0KEkmcjXBn6yJwQandItU2D1co7PS3SP4gSiHJCdxtzki2aj9wfyREvOLf4n7q47hRrpVQuIcRpJ7qkylDzVajKT9YXkkzwRkcLDnlA4D7IXijXn8GKxRtJMCKCArJel+Xm5X/I1AAG/V5YXy8MHDxVYv//hWz1cJAMK7RcvXuom5qYmyMKNIxjAnSPoowDQrwkBgCAmBOGszIMNeie4ERw4RigAPAg8lHL4C0DANIGHGFBBoDgGCJgQDA7ofqpUhgQIXGy+fz8t6TtpBQ8MyECN4Mx7c8nkHohLJFzbkPwiuFMYwcel2KaDx3ECaPANgCrFv1eAYHw8eJPT0msmCCYgIGGyvIZTM52UkaERm9r09ukc4npMp+fq1SsaJ/L5uWZMDK7fuKEOBcEPkxQC0oXz5wUKWG5aXJxXl5/zR1HG/cq5Jnhp/2F4RF0SPmMCAjpS/P79yVN19KoJAdKPJ06oY6IkE8ooqJQIEHR3iTvJOaPzuM1SMbJraGAHIBC9J/YPMhaIf91h+gDHwc+0AAGFAyZGmBfhCNlrNRkBdgpQLxXmc8TxMiGA+ymVIpKglupMH5QbNQUeC/9QVgDzXZ0qVPI33U3pVYsTWpR8c4nVlR+AILn4be3hiCnusLtEtFoZnV83OPS1UFhKxZmABwYXOQ1MsFEFVE8xs3CvZgd/aHRWiQ47FmnKSbEYMSUnGnw1kIUXo4MZH14qGbMzEBkgOPToT1F8RumoDj3PF8/f3OyMgD/dPhsMdfrf5+esNCVdeaQxoXJ4WsB14r5jj8nd3gQEpn/I5E7FMepA1lRHBIHiAwBNJ539AsABHURM/968faMEKtobykOiVuyr0M1FS+L6HvKmAMeeXvlMDA4Py4m1b2hYkwOAAQUx36PmkGKy7wMXox+BwUrdrSUlLTWb2MVIGmzGauUYqDH6nrYGTnTJ2SHwxMRLkQcHTVH3kGGlUGBCkOANTjuAYHV5qawsLkhhiKXrWmeXlvMplig6uA40g6yWY9WMypwvpU9FdUXIo0/nY+zESS2Pco7YwQndD4tnyOU4kaqPhueZogo5aAAek1TAtSfFa1qetbS3rzcx9/q1GzKsVP5VF94GZM2Q7eR5R542l4z5Pi/L0uzYkuoZe25eLGZHBddiTwhymuXcZmCQz11OCYinyJ7eunWrfP7554qdNJpePH8m5bqbN26qiAMQUNxm45S/a0IQlCEmzdyjdlg2fYm8xb1LnqHYhlvPtNleOxNhzohsKk0ON0aI03S2Kcz5POQ9OOeNGqILKBn6XAMIKDY51+QeePgUnMcBQZeOg8YUeYSfARDwTBEboewBDHTckn3dUyOLaRvFPbETeg4NPr6P46TghKoDIAAwI3LBoizPG1145FoBSlcuX1FeEsiAMvTunei2NMeYAqNG9OrlC+UpVHWYCnAObBQ3pPuGvDUn2dEFAQP8BDgnsA3Y1SPWEHN4fabmTMEQFsGok+dL3f2VZZ0nuPzcV9QGCQg439wHFOxTb95I0x/K8Q/ff68cLFAh4LWk2AJ1iCYFcYDahhim686/7RucAwj4N6Yw1A+cE46P3MT7Eb+4xsQA7h8Ke54P+3MU1U7UC9RMkvA9OFAtwoSAew0GBMdPsxBAAHUIwAZliJjI8enZ/r/++/90/miTwVPCaW09RT6oWlb+9jY+e8T/Yz/TqqbdtvobgJCdr0pxIMrhbCVl0Gifk8eCnDmgNo3KQEEuU/EqrWibbPCm2iFAZYgJQV8AguZu2UTKrss8aI+FEchzsLMmeEhrth0fh5KGX1pA1N6BO+nu5FP8xyJaTAj4N3WXBAjgKFMMdRQMy9ygx9ClJXHqj+uk6t5bbApEos7cn4m/4ghroVkaDnZFdAirloOPrWcnVojLnkvFQQl1cAhickr70aXj5gQQyJxFx0fHiPfieqALTjDbKksL82V9dUVJZoju3CCUocXy68OH6uBBGQKl00VFWeDlK5to0UGn8y5AsOwdgrPnTmm0BXeXhwxAAK9VY2u6hYzFmQIMDQtMcE3g7RHISJAERr7OTc/1J8mx/ERXm2RPoCNInD4zqWKd2E8y3dqisIe6wrLeVnn37m3ZVKfDgIDODsdr/iXfwzGjMmRA4OSMi6sRPsd2HBDc1TEmIEgNYV6DQEwwZZxHMP7t8WMV3d99+62SDgEGHq12CHqhDH0od+/cVTAEENBB0IRgrx0QdImixDSGe+P8OUakAIIxHTeFmBYw5ZTocSNJiOIdbiOfj6KbREXw4trwm4A6v7AoQMBzxOiTwMMoXEuRonbsqfCnM0fHiJ/nIAAd/Bsg0YCgUVGGPOZOiOylMX61AwLOK4Gdc2xVpE09MxQ/mOJJAjMUWCTlFxroBHkmBM+fv9CIVTKCTDcQAwhAwMKdujoxagcYyI2Z12V/AKlT9ioEcrqtwMGCsyQ3jesN+sNx9nhADDAQzqdQTTrCebwNEGgCEKpDORm0olmFKiotfxcsBvrt0tBuDKhHXbUcHFlaNBa+XnGdo4DND5ETCXsdWD+e2CDuewSh6r8xD8n3ssKPY4RVjUlma+Lmsj9CwoYvC72A5wg/jBcvn2vkD7DnZ7UsLKlL4j3mZHCrG6WhBOblPe0QaNfJgEZTzIZ3PZgksBcCCDiNMeD4hJysuZvolALKUbRhb4FTkrtkJFU+u9VB3P22gpD4CdoRg1fMtKCvf7A0+vvKEAuHQyT6hibCBgPQSB2PuTYGujkJ9nVIFSfTX8OMkv/uMy3qqHwvsigVgGX5kxwU0td89pzi0ZHks+3sMuFriK9McdrPojAKYVBkob/uNMvq0mJZXpgXdUiFXnet7G5vKwZC2+L8Qt9gGVfH32bgWSlKMUnRDg20JcDASRV/TE2YDAjo6v4+8mcNwMvkgGkg9AiWoYkHxBoaOHD5WUQllsmZnOdAdEK6tTgEX1OcMYfdQFq7AYB/diNkztSMbikiIMGNZ79LruYJCAwoiUNy3VY3PyxG/aae76VvW1wfYgtLmbc++6x8duszFag0mpB7Ztp84/oNdfiJpZLtjpqK+4zpM82LlKPmnuPc2iBtV4umfA1GAzFcHhM7O2pCoXLD+SAvCLx0oufviSifgyISTrknBP2l1s1iuZdHOISd3aaeP2guFMbQrhSPWaCP+0nS7Ftb6n6TK11MT9o8sl63KVkbIODr5Hf46nTURcWdPK0cRn7ms1KUM32dpDA9caKMjI0YEHR1qWh/8OCBcifXVYAgPve76WkDF5pjmxvl4YMH5fWrl8rVFPBMizT96sL9eEifWROCuTnlJdF+5udU6LOjCIhArpZrg5QrC8rQby5dulgunP9U14DpC+dRtJ2VFd1f0IkBgFBspWCJCpMECabkcUAM+/7774PmdqT8yTMIxRcaFzGIawyoETiSGVxddWxOCBIQ8D0cP1Qt7rv0IOC8Ek/YG2CP0j4EVi1i/49joBGWDXOeHe5JGuBqto6MaFrhf9uRK/SFC+wQjMm3RU2G//l//j9Vre6kk1SUaGdUFWcW7C1Oa2SabElFMmrhgipx/V1VoTDTSSWMilvZSnjHOO/xVDoAtFwJNZoVh7AlOypAwIQAQLC9qd0BttpJEjt7e7roaEZDuTA1wN2TyjBNEmrsGEA9avFnpXHMUjGSYFJOiH6cwIJ3CGTogsYu3ECcEiuJURZyeu1uqsBiAAJQyC6ceJmRaD1xN+VHnMjoNGkRKwCT6UHu3HnxyaYxPm8an1h5qB1YfUQtsAumudqVTnqABnVfxM20rB8Fnce8pgzlhODwoFkO0XfGi2BpQb8BEUODfWV4aKAss1QMZejoSJQhHkoKF3iKjC8JcFBNCPIsjWJMxoOHYZgmBP0DuolFGcL2XWoIXrxqnxAwxgQQgIwTEAz0W2UIlE+i84RgQRQQHiQAAe9DkOEabkIzQ4ZOErMY+2zpwQeN8yBzH5G46GRBSaJo4GuMHplI5YQgAYGNycaqiQLHQEHKZITPjDIQfgsU+DywJMeTk5PqivAZHv/2WF0i1CwIumurK/re0ZExFafQrh7cf6BiHkAgYzImBHv75dqNG1oqJmig5gRQ4NoRYDH3wemRwAOFiqKWiYs7cU0Zq1EYAxS4JiRsAjyfh+KYghy/B6RSvY/Dv/Wqi5Xa1qY92JeBET2FjMyL1O1nlyecGilGpJQBZYHv88J+INtKzpKiR5ShyocgKUPeIeDfAQMEfJ5fA3Yv2meRt7y6Um7fuSu6k8a/JEOACj4K6ipDi3PhlM7hPA7aH5BTtZMsgXY7ph6ARGJJThZb0890JQ+/8UaxAAAgAElEQVSI3vYc5m5Emga5ueGiUfrxUB6CxuNpwvFhrjrPbcZo2UyoAEE+5xHXW4W62w3RkfDUNVxi5V8SqkLVyed1MGCMON5FE0ONk1y8tNqILlc4mOek07F6X3QVvrawiPvnexUwdNagVXDvr62vSlIQOld29RV3ZEBm7XsEDDjvPOPIynII3h1A1CDFFUzXkgEei8A9Dd0PxBs6t8NatKzp+1k4ZLpG0qdptIHijmQiY28r9gBUdEkWlwLGfHhOPOaToxMnytjECXVBe/r6ysSJydLT11/2yEWxP1DdC7EnZnAb1yDu8WxsSTIwBDO6McEjz0jEoeXcTdzzjpvv7WoqxAI9qjkBjtOlWRx7FNKg4oyPq7jh80MXWmcJdW1NUwFep860WmIS3iNIOg5O0p5UmF6XEzypp1C8Dg4olp5gbwD1sz6LagCG9slLmg54T4a2FTmQY5XpFiZLm5sCXnI77+rS+3sXK44jaEDcE9A2L124bDd0UfN9/3KvAPxTZUXddtEnjnQeuS+0vItEMZSh5q5Vh8IxnfdkF9FqWs6dWr6O/OmGoO8zNZMmJ8utz29JsY1ClNiKeg/0DKQzoTPSKJPEbgB57hNAsScEPSrS5IchUG4xCmI+MTYXRAWc9/cVV8k/ADXpz+NlFBMzppNcZ5o7nFdNCHoBBBZwoPHI5+BnWNSl6cQkF2qPnYkxHLNYBHGT/EfOY9+Oz0w32ROCmiV72SGQ7Dq1yX5ZXrBaF/TTrlqXmnhaRO7vt97/69elp7+vXLh0UUAKwAgViDzO4u59AYJN5cILn36q55CmHZMjplzkK57Xhw/u6xyTk2iYMSHgESKGkouJw1xbaELkePxFAAQ8bUwIAAQ08vgsS0sLogwSe5gQfPrJeX1WuudQdGfnKcrN4+e1kfWmsZcmcNy3L1+/ljcQnXbyM9ecGowcxvtL5WdpSeeL+1S023p3GR0e1VK9/HFgEQRlCFqWAM3srBqf5AHuA2oXvofniWdGgH19XXUs1wyD1bO4QHPP8YyFNwTXkOcAcQWeez4PEwLuJ3Ywcqk4m2cVIFCqCdqOx8bHk087T9VAIEfOLt7bwUQCgTak8TcTgvaGWdICsoelv/+dCYF4lBTUUACkMRxdFYKCLMx5+L1DwC+KGni+XfVuj5EZYYWmOgV7vYEknVVGxBMUT9MFNQENYEHBriQZRidSMlKQ9ng5E/EhuwxHaBQHINDoGB8C9+dBhEwICIbpQ1ABgkiomJQpeMakQICA4BmLy04GsXyci2vVgCc4wFWT0EFNrpxtVyCBRtV/DXqUNcv9WxzTeG+Z4dAxoyjKyYiSw0HpUvAENOzKi4Ax7OrygpaID/eaZXiQCUG/ZUd//UUPBROCyckTusZMCDDuIBCStAnyBERoMXSb6bagvayl4t3d2CFYFRhIpRvGdDgSe0LQoXFoAgI0w+mcIwEHB5OuEwAECg4FLMo+8AfTeIX7h0RKcILi4k7wdgCCTY0v6SpT8BJQ6TySIAnwTB/gW2bHyW6h7DkEIJiYKAODQxqD371zT5+bwv/qtWsKuFBzUAnB/RC+Hw8sSfHx40caIX77zbfq2GyurwsQ0FHgQWaZ7eHDByrQUWlgVIhdOg89YODGzRtKsvBB+U03DbBBEKQ7AG2D4EvQIdhxn3vK4WDDKNaAYEeAQSCapbe+PgVURqvctxTTgCWmJ3K/lBmOVVESEOQOAfc3XWKW+7jH7WAcgAB9bUB61MCpgFFNCDZt/86xcgwUJ5x/Fqx4cKQ3zzSQLnIAAnOQrRTCOQYQ/P70qT5LdmGhDhI3KPwpGuVDkKBCzy+0iF795s90+zZzKZounYoZd4K8NZAKQq3nqj1Wuhb0wrS76X5KVfzJ1ZSpBhKEMcBtC5pJI9HrtRXweuvg7LiRkU95TglSIa61I+XuZDQNIu5n7M7JYg4VzYW36hPXh5jRdRSAoOqs5ntY5QXddyg+xFfiwvz8jAoeEileGhQFb9+9ES1v/6Cp7j+vbd56AoIQ5Q/vAu4XYgCFLve5uc/EcZ8rmRZqv6i/jEhwYETgg5E6hbaaLOFSy72+srpW3k6jCGKnYrkDa5J7IFoEcRvaIpKjxMdt9ly6usu5CxflWsxeEDGdRdq+gSFNhKGEUqioNSMwY+1+TZHiQHXNc/ieE2/OI5MBLbJnKoypTjRuMl9nvBbwkueAX5+/29V7U/QCtOmJG1x17m2mAJsba2VvG2qWrz1TA+igXCnnO+ceTR+aptRQWFLc0CmW5DNL1iPDZWh0RPGI+MakT0vWJpWWw07nVLeQ2KnDjXxXzRMKG+JK1fgKhTZNwiK3yoOgrSYZHhwu5z+5YLpm3KgCz6HQI2MmGSl6j0vPFBTToLcABOi4Awb8e6/sQXnd2xfoVGNNOdOGZPzZk77YCzk8VJzAjZfpAMo1Elh4/lwdYaav+LwARFPZSIZummiZMqT9rAQEuMTGLoSPeceyr729mtLSreY4KKRpWnlqYklrrrXAKp1hAMHKiuItDTSKSwCBJYJzAnmg/PJ2+l1Iep+uYhwAhfuVHEoOIU9SUPIe+AHx7DB5I+fo+QtjRs4b+frN6zdlYXlB3wM/HRU+4jCNGsQXzn5yroyOjwmwMGkdG4cu1a0OOypDfO4EBEx3yEk0x9itw9fAPg8PTCMaGSmfnP1EZrNqoHTXrLbV36/XgY7I5IH9utm5WRXWZ86eE60GgIHPBk0waLT4n+CqzD4FNxQTDeqDmblZgRmuG3me+xs1Ie3p4BUgQPBKcQyFou++/U4deqZC3HdcNwABMq/pvcP0EwDmrnyP6lgauNQI5EyeKQAJ3ig0Bzk/TJ+of3juBKLX1iynj59IBQh8jrSIH94bHDsu08R2Go80YbTXMDWl46e+YHeRmouYoBbF/6gmBLGIGkn4GCDI4rx96JzUnkhSHlW3OP/H4MRHE4KkvVQ/05boslOdoOPvTQh46JkKuPvnB/Vgr2WSY0DQoc4PEwLkPDHCoLunLsoOVIWO0qC4ARAEHkrNbYIQD5I1ya2qYzZOSptaR1kqEm2/qx2CXrqgAAbk1txd46ZlhKeHX6PJ8ADQQkd02KTYEMoUPionL5nWmDua3SEHydbJywmBwEy6Get4jwOCLEr8k95h0J9CK7maAWliGsArChMlStEoUGE4NCA4gmPalNoQBjerK4tlYf5D2W/uluEBJgSDZWVpsTx6yISAHYLv1K3j48mefOq1bm5uWlC4gyCAoFEFLYpVEvfLFy/F72NSkYCApWLGzAYETAgABKYM9feZS2mlIYLphkAFRmMUgFBbeCgYn/E9nM8EBFIagfe3va3gyH8Z2xKsoSgJEAwPqYAjwOOdQLBu7RAkZQgDGqsSAV7QbL5792559XqqnDx1SjsEdEkJCIAFFqmYlCCrh+LE40ePNeb901dfaXGLZC4u9PCIAvPsh9nyyy8PBV5ZKuZY6H7TOSUxsUNA8KaDxb9zP3yCk2TsEEBBgpI0gERs8CNdxGNEZjUNFdybW1GEmzZDEnr+9JmCF/cR0ozQKDh2OKLi8FNUkZy3t8ruHt4fnUos3LaoIVBocDwEOyU1mZjZ0Th/ZTeyAgRbW/pSAgIVaKG4wBMDjYhExLnJRV2uK3QC7jmKkLt375Unvz8LNTI3EWw4ZuqT/RYaig1uprvShAZB0JWJGgvoW5sqGgGvBHUVgCFPaEDA0nC4oLfFzGyCtO8SBI4I1SPMpnLvwWpDLv6zcZOB18Vbq+Psbn7+qv7oH3TjIxRuBBGiyKkKMPW/W28mmVFb0XpKIPlQyxOj0S5Nf2ntt5Yw3c8x3VF0EwABSk5HR2VlZUH0NBRw5EzcgSrOipRA5DTdZXNGASImBPC65aCrDkU0nojLFC6AKLqvFOz1AKouZ+lSkkgBA+oc0t3k2hLLob2EE7YAI8IB8NjfTytZIkcoZRiWgyPmAlDZD6C5gHzpDt3kjo7yyfkL5dKVq8on2zu7pW9guAzAa+YDAOzkjh1UrrxKAQg8ZfHcpp1Um/eEp/WVcn9blmz9MZtnOSFpUXr8PXw2dduhouxslyWKrOlpf8Zms7BL0ECaUovs0QgTuAhAqmaQXYI5FqYkTACGR62ZDqBjwRpueHfDEpdGirEvwDFoumQ/Bc5ZAgK6m0x9ocmk4SfXnIIuVQQlQ6z3trAA13xsZLycOX1O19tAy3RZS3Z6AVoxONQEk6oFXZX7SeeD6QfLxoAB/AmYLnCf0TSgecB9FTsEVV6tpo2H3j87c7p8/sXnWlSl3mAfZeb9B1Febly7poV2NS8BGyF1K8OqzU19xl7M31C/4pyVTh0HAM6NFxaFexTX8BbgQzIh4J6mWOecAWLIPWpSUNfssay/Uk0IKFxrXUiqOyYJ3B4elunpd+q808FHVAPgCQAFEDBx4PLxHuRJcilT4tNnTlluFGEFuRQTJ1uyzhTHb5DzXrZ6H542AAIKZK4F1/78hU9LZxc12VYZCG8gVL0wxrx3/76+j3xF1xrAqA7/hw/q6EP3YVIC7Zh/Y/cNkAI1Sh4yNdM2uSdlTDYzI8rP9PsPpit1dwkMkOcRHyGH08gCEODeDWUIChLPIbVIKu9ZwKQr1AqHde9rQnBwqKn981cvy8LcfLl65Ur55ttvAix4DwH61Ju3byW7Si1DnAIQ0Cgb0XTfKkMWwuizr1BPjxpbTEop6Dn3gEAmPsQuSaIy2WM6wH20bRoujcVzAIIw96QRgxQstRUXlJxM7cs5ZNGZ+yalzaklNE2nZmwBgmPtp4+G020BiD/mdCATXHvB/0cuxH/0b1ViS3jg9zD2iOlDG8DwFx2w/JAZEDihOVkgN8a/ZxeSF0ud8M4agKBPJ4UkRTAiOAkVQ9mJJK7X08vFaJAiPiS2CL5evksfAk5i2LcfMR1wRwQAAacS5ZXDgw4DgnAyxclRaB1AEMW9ecpWClJnhURRTQmCUxrOi1WHqaITxRKw8JwnBC1DIPdl/gYQVKZkLUDgAbbpCl4M9LlOPwSdb+n9ZnfQi8sGBDYmAxAcHqCzvFTmZz+Uvd0tTQgY0y8DCKAMHR6UP//wg+g2vB8LhNBg6ECbez5uPv4SvDucGQlaNg0jYFg3eFnFXjsgoJime++l4qmQHSWw9uv38DBeBSPib7JMSvcA8zi62SxWMSGwhnCHl3Wg/oTKEMUwnXkePpZlCcAEInh5jCzhKXP8BGMeVEZ0JBx+nvNplaER8ZfpMkLRoSBlxHpi8pTMUs5CGRodU7GKkhDfz3iTDgLGZBRPX37xRXn5/IUAgc4VE4J6XcEPQxwC8bVrV/X+7AtgWHLjxvVy5cpVFVl8btyRuZafnDkXS8V+TwBHSv1xJ6XeP8GGY9nY2CobG5uaEFBw817yIXj+vMx8mNX9i2xj/xCAYMJmOdrNsaoMXQ+6PgACflbdMuT/UPZAKrKBQok7LwAR8/QdEawC5I62R+qWKiWIAva8Q+Cl4goQ8KzX6h6fUtyxFCrpwQ51WEhAv//+3KNcOqvyFQGwWy2pfbHY/gXmQgOe1RmV2VJn2djZ0jUikBP0VeSJRpjqQYT74NtHd7e9skvakLqpQT9MAJS7SXqmO1qFuhspf7Sb4No9C0z17atWv//gfaGMtI69pkFWM4BoWbeaERl7D0IGldeEyw8NSLsEPMlJtYhOrlxliSNdKKxBGXJ8WV9b0aiewkCNgA1Ml9blISElIcb/3W6LU6QZEHh/QAkLMMICuCaV/iy8D91WrgvAg3NDDGYiODo8rE4t/27lng4duzwYkmYZe2BoleMEPjcz5z2i3R0vbooqyQQL13WApgEtu18TJ06Wy5evih66u7cvHf5Go09GfewSdLEz1k7RzGXgjP3VpldrWbwFEoMG2paN23pzzll+9XhSWsIcrQl+ut77tXa2djStXZyfL7tbGPmxLwb4OjBA3zY3PTn4KLvYRK5LXGa61DKQHB8TOOIZhB7LC0kEO5pfUsXS7Ni5D0luiWewSxC5DGCgKVAsQmtig/RndNNzgkPc5Xh0Hbq7y/jYiXJyAqf7mp5JZT5oTgEIrDQU/gI7NBzI175XUKLCIwdQoPflvwIE/HdfAhpaok5X7jAlc1XgUw340uLs2bPliy+/UHeZXPTo0SM1uC5fuig/GHYyeG9NLoIGBgWK/ELcI5am660pjfvateI6iK/faCjeke/4Be2DIt/Ta1OhOM98L/GK4ydvck7Jl+QdOUcXln9N3UxAkO7D0GgoBmkySv0txAwqQICBWaNRzp45Ex4tKDOisMj97YmclmDnFwQeAPfUVAACGmDi9G/vaDLP1JuGEXESWVq5und1ijqIyAPX7LObNwUI4OBTcM/MzqopCD2LKfkvDx6GZ86E6gKrxEFDpZMeOwTRYedaMGGgASFA8MknokiNjI3ps5I3LXm+VS5duKgCmdhKkwewQM5lusbkm2Kd+oA9Bc43hTy1C3togKEb16+Vr7/+xl+LxWSabCwVs0Ng/r/V+4glTBtoQPE6UDA5T+mVBBWIz00MYhJH81GAoFYTWwEqkeJTAEteW/sRZ88aGMaOrfY6pt7oHEvmvV53A/b1a/0ZhSHOCfegmwH/uwFBe2as0v/fAoJqCv53AYE5wkwI2gEBN7cSztZGqQBBnYWvg7LFqF9FjCVHs/DVqFQKIaYX8LB4gcZ8uZxIcJLN/bWhGQg/zWgoIAQ0uhvl4LBT7+da3251Li6iaKA7H5QBd+JyQpA0AQMCZOyyq9g6bTHOiX/wxCAk0yLBGyB4JJydQ09DMomYrhAZpRo5m3XgSUN2EV2IBHBIGb2YEOBDQLeuHKJwsVRmZ6bL3s62JEdHoOqsLJdff3moh+XHH/6s4MBNyDiPG5RFYqYDLBsRBCXVpaVfnIptmw6Fh4J2aWkl+N4+z5oQaKl4VMUEJkdw6Ok+walD75ivy+NgY1NgYXZhQUtO/IwpQ0wIbCribjhykpa7489MCAjiLGLx0AsQYOQ1MqwOCwCTwJ2AwGY6KDN58ZkAoM55/4C8EAAEb+BxTp7UIlXqAdMVwEmXZSm8Cbjf4OkTnG7d/EwFOJ0+wAVLTj21hrqrDx4YEGByRoBmWZJOO3+/dOmyAjifgb0FEhTBA5m1CTknrykAMb0g8Eiar4maz7aSAMGQ88aYkoTEtIYCGH42ARVAwO3WaPSWweGhMhbnqN310pShppWqajgGe0+B9+H+5Dmka0OCT/8DF7AGp5moEhDwNcks9rJUbCUoQAf3rdSH+vv9rOnZcTKn28gzz8j+/r0HAk0E2QOphlEw+vnkt5acJTNaD66su8X8PCBCrpFIGKPCcniggtTNhS4FeX7ZzZy4Eapef2dCkJKqSWniNSiYExDwECaF4+OQeZzZGbtEWSCKixINlxyBtoES0ZRiWTN589mDUZGfSkEmUx5rEhExuunmA9QOzOXnc0u1ZbepwlDmQ70Uz1Yi41sRHZCq1eJ8eT/9TvcVz3XSEuni4hGg6QLcdzq+sd8gMQMVhSw2og5XU4eb80ehyD1pmpopQ3RTAQUsQQoEqNhpc8CWCFJyxGnS7Is7zXSSHSY6cYBgjs+0BO+WQB/StLfREG2FLitTga5YPE69/d6+gdLTN+C8oFo9r4UnLHIgrmRtW6xOTQtUQOe/ZZw/Jg1h4FfdACEkUbFtPaOpRsgo2oUhGQvYLC5i+EZ8B3Rtrm+Ik8x/AQVayEXBKYpn7g+AELFAC4rjpiwSM6F/pKGmJujRAOT4DBLCoC9UhljQt7qenylx+LUvYOdku/umhCiqSTaSIxYC8uFLj46MK0H6mTEgyMKbwpffot+IWmOuPacfgNNE4ICphADBrhoWaVLG1zkeAKi74DQL4x5pIbAQvDhbvvzyS8VR8s4vD39R8Xn58uVy/SqAgE4ySkeWN+U1pXBIbmk2FUPIa2kKxYSAr3Pspuc0dPzQV4glFNnEzsoj59D3Mvc3BR6FIEUg54oiLymMNCTkkVRNCKbVZafIx6xKJqvULHSx435KhRqKfIl7nDmjCQHnQ4BADTmfU0Ccit83bwUI+H7uEag+UEg3N1hQfqepwNnz5wRsaN5B2zFd8G25c/uOju+zW7e06Mq1g05MAUtTEKUsAMKDe/ePAQL5yEBX7a7pM/f39uv8ojLEz354Py3lI3kjnDsnQECdQVwHLLx48UzU1SuXL5Wzp8+o1uLnDQhmZGjGdcBHiOafxSMwgdvXwvLzF88FwvCd+OpPf9I55HNwL6eaEzQdzomn39uqXZjua3fk4Kh0d3YrXwE2yD00rKiLWBrmOKkFAON8Rmoa6gz2KMnPxCZyIDWSr1G9kh1lwoIKEu/D9aAG4JzSMCW/wYyg7uAcKlrQ8PrfOiH4XwAIskAXIFBCOtBNxkkXIMD2e3PjGGWIUb8mBMg99eCWh+xX7CKEmkZ2A5RspD7iPQMVBVrkMj/UoECG8OEN4M4RdBQAwdFRl6gFdEXszki3Md0rMzAaCDBtyGkBod9a5nRXWMwzJznze9J6jus3GRB4xJHaxy3+ZXY5KkAQSUqgpuIzB40puiFKYdG5tB9CjO1jodDLVyx4Y+SDNOBB2VhfESBobm2Wgb4eLRWjOvTo14dK8Dj6nTyBTn1Qht5Mle1NaDBj4ugx8gMBU4x6XGgXYQIrKiRLi0wIXLBxY3up2JQhCjtGYnTDefjoZjMhsCzpcNlc3ywvoAzRNajXrGDwyXnJhqXtOMUl9Bh3YQ50D4G0CVIU9VY2GhLqltQpHHZRhrxDkB4EfwwIBiVHRkfk7bvpMnHyhHYI0BCGvgSfHwUIAIdGmEcBCD58UNBhMZilONGrUDyoN7SAxISAc8JEgGAFt5/ODHQk+I3cv7lbAefzzOnTWt5CZYjgD+Do66OAGlIap1DPcSTBi8IIyTKCYXafOPcANHiaPIcAApRWxk9M6NoYEKDJ7kBIovWiviU7GdlzjuUu+zEgUBfWoLWSINU+Bx4iyItiYtWnDiU3EiCJKUECAv5dHNdwzOV7DAhMGbp//4HoU3ksWlKXsZKVhmQ+Fo7M5qYbuBvH00iol+7ehqQo2wEB9CCUuSgAABumPpnT3Q7oc+LhOOLj1PGhRqaOXTYlPA34Y0DQXuy3OsWGLYJToVcWZzKbABIPCPMzeTB54moA1to7oEGRm2K5VBzkKRXmFO4y+9rd03RGxVf4lnDfwuf1cjlHQ4HFPklTuwLPnj3R8yJDpqAF5SSTz659LXU03Rnm36yo06HYDjWA6yP1orhHuJYcEwwmCkeAIZQFChl/TwKCmIJqKbflQGvwCN0Ep+5t5Q2eDYCmKSUUpfyMzx8TMe6zQWIPy7rDI6Wzs679gr3DozIwiOrQSNDNYm+AcxySujry9Lv5SGG76v2nZGwuj+uGbmN1tQECX8BW46iavceUKK9mzHSsFsd9t9vUZ+T3DkXGzq4XaSUNjDM413bXORNjMoQBGg0VEgIF7GeMuFCyyWcsDycwYB/Eeljel5BMaXcYd6JohtqY5TaZfnpi4KKeP3ukhbnaoYqikxMYPI62nplYitfyNN3+MAODMkSn2QZePsEAHEwzDQiaAghQevgeySBvWfyA+0jTj0bdKkZH9uPIJgUFHu62X37xpYoqYgQxGEAAfeT61etBH9kPEzRrw6ePCsU7uYkmDMdGvACAuUFiGWZ+E+ugnKQiXu6rqduvyU2nJHQBq3wGik8+pwBBT+40hdpVgCwWiimWKY6hDaXJqrvbphinQg1FPs8R+ULAGhlf7RFw/UyF5B7xhOCtFHu4D8jbADemvsQGlntpFHHOcCyGrYGUJjLwNKpu//yzcsIXX3yhyTX3HAU5RS3TAQraxfmFcv/ePfkj8HcoQzT8uN/INzAA+MzkYAwPARDQAOU51KgbEEAZGh3TsROHyF9Mh65cuqTPyPMvQMB0YmZGzSOLghgQcM/zd6Y5AAIab+TsW5/dKl9+9ZU+D4V1AgKKbyjO/hlP4biuFPlqFh2WUuuqCRDQTKO5aJfkuRD1qJnySIOLCYEaj25WcI44XmhCNCU4fhoi0Io4Bj6DKF/1uiR6eT+mMYAEwCLACy8H7eEB1qlr/9kBQe4PyKlYi4MAAiNYkgd8NS4qySJ3CLjxCG4U6QACkniajqi7IUcdm/EQfEkkliXMBTEndx5GFoV5SFuAwEGe7nMXI6EjFxEyJosuUykUAMHlldRdmqTD5bPZh9NcSo7ajbnFE25xhNsxVWtC4M4XEOUIKdJUzZAFe0sCryoZguOcy8oVBzjH/tGJOkYr0LzdKkOEeyhDHUcGBHDy5mbel+3NtdLX0ygjQwNlY31VS8UEXfR6J0+eUJdsbn5WNyhd4WG09UftiousViJbgpYddHfL8+dPy8LiUnRkAQUuDlo7BJ4QyIegGTsEfQMe9w0NVdzIuQXLoAEI6MSDsFkcAkRSSMsJUp3LQ9GHOEaKUb7fW/+mDKESwTWjGOVBhf5gZQxkR/dVEFtjGNnRCU8Ilpa1VAwgwOn02vVrLs7HxxU83r55J7UERnrcAxT3BCfULF48Y8S5o2ALICAZJCAgady8+ZkCOlMFzik7BTgw8jUSAbxQdgsIsgAOujgcO0E2Tci4L0hcFPEUx+xJAAhWVxIQeGGNwMbIlGMDsNKlwpmUDpCXcs355b4BZJGABQjqJFm7opLESGAUGDyLFNecfzodKnGFld1RJWgx9eBz8TMkHgIlz6ImB9otOKps3ivFH7FtOs1FLkV7GlCGZNJW6xbo1g5B7A3YeM3TgUpeWIovNZssacmwlK6GfQr4ZXBKLMEwi12agwqw2lU8KTvHF4yTMsSXUUmTyhCTBXVPvdhoQBDd4OR5t1FPjJtarYHcKfD+QCyHtraNvQ8VtEyOS7QNKBlBKVIPINYWxGOPQohoxLmy+EAp3VyT0qECaw0TK1FQLAHI61JMcd8D7JA2yMIAACAASURBVDs6Dkut3qk9gadPn4gGR/HmDuOu3l9BToeWne0j7SlYmSpkYEvxhK5/QPdINt0NDAwGHK8tKc3eAElSX4rpZmux19FTU5JYypVvghRZ2H+AhoKkqZVo3HEGLDTVybXaDFK7vWVYC4cA4UbZ3t0r20g/InQwMl46VPyGyZ2kR+16XfH/A4np47dNkeLoWmCQC+TbobreLrMNBKpfMVBoV4xz3Pd103mSIRKZyIVAglimPFYuCjO5kKokZlBcy9dnc0OFq/1CkHsEEI2qoSFH+NgRskCHd1rItem/wzPNng6FKHQywLwkfCne6dDrfFtGNncL6HLzGYgrJyaIu1YYormRCk26VqGIJ2CHCpiUzHbC4I5/4xpCy8k9AjrybkzIjT1AbaPerf0TdXb1fNjhOulcFFQAAXYIKKr4LPcf3Bffn5h7/erV0iMBEcCGp8XcY3u7NpTjc1tfnu6sd/Uo5AAF3JAsgHIeqV+gygCCyVGiR27ulP1DgJLpJvIawEwMQLC8pDphhAVVVM9Ua4SQKkIOe00ViRTaFMh03lUvybujpTBHYY8aDQvIgBbyhczIajR0oFEzTTUg4LwtzC0ov1CoMpFHZQief/oQEE8w2+wd6Ffsb/TWBQyI+Ui1/nz7tu5pANb5Tz9VE44mFc0zjlGAYAFAcFc7MLz+2XNnNRFQ07ZRk9AG07tUrmJ3gKJ/aWVZx8F1ghrMvcN5nP4wXV69eiEPJfZAOL8U+nTmoQPRTacpwHlE7rUdEHA9ybssklPAM9lgWgTwyAkBRT17FXyd+4gJEOeK6SbnVIAAdaeuWkwzkVDtFMCA0pxeFQYE3iEgVwP6chmfWpZ76MzpM7pG5A0B44ODChDkxIbzxO4Ii87kzQsXL2qqwHX3RPiffUKgzpaBgAFBizJkKhBUDgMClswYbXJjQNehqGCxVwZiIQ+qgpoivCOSnrj+fk0CUe4SOLcz2rbUIlxGLqRUhiK40wHp1L4AvEnUFRzsNboURSlEAMWzTZ6xJwSaEkQBkbxMOVVGx6+dN/pHgECRMlQtzO8P+ZJIGpoiRJfJQc4TAjumWjEkdwg02o5dAnWNWqscLTfHDgMCaEMAguYOI7cZydr18KAOD5btjbXy+NGvogxgsMVDzg1OsKOjz/WgYGdph2ANyqdYQyYPriDonweKYgL1AcZkUqY5NiGAz9+t4t0qQ1t6kPhNoqKINzfydZlbnNfrw3cXIDh1qgxKMaiz4qmn7B4/w0NEsmDHIScENlIb1c8AGmxMloDAo18SRRbagAkkUHOH4O27d+osXrtxXTxUEirjRzotTCDOf3pOyZouBEX31ctX5OZJIX1y4kQE3Ib4wFCGKIQ+++yWkj6AgCIeEHHh4gUV6yxvSYN4e0c/z+4Ey902XnuvwMCkhTSeS3nqZghI2SSI50deDP39Kn5evXwllQi0v1EXgZ9JN8KFtPXSeX70vKHeIhnF7ii2nChdPJoyRBGWgdDktNBuD1obn53uLb/g4CqYSc+cZG5jMrrC6lYG91+FFoEyJwSryL7eEdCSdF506d2V61HAJn4kSFCRFipKPO8UOqKEUVSJTxvLdkwlS4cAF585PRssAmDg4LKo1WlsLUyzfJ0TzpYvgcd9pl5UxV8Wdn9AQbL2fRhXtQMC3jskKiuVG9XdbqLwW4Vy7C5leempZEhRh0mi3Go5Z2qaHMnpdnV5WeeEOIm8pXn35vGrc9/NzxyV2bkP5f79e0rUarCExKXoiergezKqrqUmvUg1x7K3Yqcdo/sQg6iMsXxmHdNsIicaREgoiiOtj9FSxsti3HsEjqKKk0nXaSEIgRLNONTFPVBBtrxiHi+gH1DQB91uCDf0Pt1n23v7BcrQ2BhdUvPs7WJtLr2uQcR5g66c+bpo105Jbpm3q0hlLI/pmaZB1eD4OKUo0ZIEJuJe0X+FPgE+VpM7wglZgCHVBfm8KVWd96qlTlXU7jdFuYVfjV8M4Ihpq5oeJ8YVR/H9UU6kGYZJkN4/FqhDBYpcSAEmD4A2QKD9q3iGdF/mz8XyOC73TAj491yUpQYQ7Qf6j/YATF+joJZLOrsJgLpt3gv34wQfxGl7ESQggfo60NerBg0xhm4+jSzfEp4uUcxTUNPRRhCCWHPn7h15xNy4dkNTAuQ5+Xw0sshd6hzvNNUxp6BnwqmGBveWlJwABE1POZE3rtdVu8zPLSjOnTl72s2VzR03Jcq+3hehEmIt70EO4vhobhHHNLFkqqU8XgTkpl5PCThw/HTy5b2ipXkDAmIsRafEN+bmlIvI19CYqKNqAgW8rwGBzM5m50X9IVfymeD9c/4kaVo6dE8goAFAI06gDgQ9mAKaXH379m19hq+++pMmFwYEM+LnIztO44o/37t7W4CAfM2OXV9Pv64Lr0ONQNwGEECdYi8OahRmpDx/LN1SOHOfcu+8ff9WngY4ceOQTOORz8++A58bKi7HISntsfHK54DrQoxH2hRqMu9389Zn5SsmBOQHqGHbOzp+dgh4TqASpYmipNIHXPzzbNa7yKk0LUf0mFAfsFQMAAcYigrFhEBysJsCc9CKtON4eKjmIYU9IIlr70nZvj4DNQbHz/XgvgK08ZvXpFEIZUyNlcwP/8wTAo+3gtd/gJqCdYjtZskYzdxuuM9wcnsHAATmyW0yGmQZUFKBdAm9SOx80FqulcupxpYe5TOKpojw5BOHU7h0EfxCak5eAuJJ1qQyYQ1mL/QBHrQnkEokbcZk6mgGLSGL/qjtqwI+wUg7EMg/VxMCVxBKrjb0cXD33ogTZ5U6Ytkrux85JUhRQqWD8FgwkHBh4uoGpSFel44p8oB0ewmeqFnMlXVGZSSKoYGyvblenvz2SMuD33zztYpGgpB4dlNTGhvLYGx42NJs6xsqGEgwPPxMDwjcqAIYEPhaUoxxc5syBD2hu7yZssMiC1qgZ4+2h/TQWWVoSpQh5GGROiUwslzFFIFETbLQmDz4nHTE4EAS+Oi8wOcD4dtIDUDQpUAIBULdMygDkrPb1z3CQ01AFCDIpeI796RAMDI+Vm7evFkuXrykLgSBDPAxNDRSzn/6ic43XHeCy+WLl8rzZ8+UnAAj46Nj6hwtLS6Uh6HgZEDQIRDBMUEXunQZyhDypB/Km9dT+mwEa6RHCfR8LpQnSHKcR26eTJAUyDlZ0YSgpyEJV0na1WoCV1CGKGYZlwJwCD4qyEIJhutGB5DRvA2CAAQkSifwBAQEbZ43jo8An4VAdU924l1gOVRuSnPUAQRQhlhQ3onuWkiAwtGMGEGRmHs7TGHwgXjy2xN1bvmapIqlW890oLU/YLqQp341+OO99i3gfsWUrIOiNRYASQY8Gpw7LRo3GjG2Z4/AHf5jhVk0CUwZajUfTBkyzSh3f6p4cMztNovHjAAGUOoZZxGogJHGiX5/0SfafiW3WOA/fqk2PvZtqfDjZnTYN+q/LKeuLC2JbpIvTZzkHhsc6hcQoLO4vbNZfnvyuNy9d0fXneebKQGNHE8nHLO4rzSF67c7JwWIitfwX+noqknph6VmAZiAWopvMXHVHgbUnC7Ld1K6WH4x+TOauVTFd8Zjl+Lm09LZ5ppxvzJlkOBCCFAAkLnvoUqILodbbG+fFok1m+3oLI2eflGGmB4Qg2gSkWc0HQghCU9q4kQnMtHUyZMZxdzo+KvTG2IX1aWJP7TgppfNs6kjio4mvbFEHSpR9ouIxlEYbua1M470lEZqUgHEUgqVBhbnhmd6bma2vHn7TnmWzw833NOCUakACXvwGWJZNYEmYIDzSRzQpHCXghx+v+lDxBO+ljsCmpZznusNGTwSq7mX0xcoAYF3AfxzNGRyH8yTB4s9MIFgmrilWO0dJoAFuYnfMNzIF+yI0fyxnwGqhL6HiBcUaKjW4EMADYV/u/3zbYHEm9evy3GX/MbxyN9AtFrLUQIIUAhih0BO6QCbPahFu5IyBoCm0zqc/IWFJb3faQDBATr5BgTcy8lS4L88UxS/XCcoKRT4mhCorDGwJ9ZTgFPEImTB1Nr7Uo59/FLHf2HBfj3z85WABnlM/ku1TlGGtENQ2N+ykRZiGFBtOVZ2/3j++X7yOdeOheJ6b10UO1SqOLcASQOCn1VMf/311yrMKcSlFLSwqM69AMHCQrl3906Z/YAz8GkBh96eAT0rMh8cHlKzQIBgaaHMzc5LJGBlfUULzOfOnBMg4Ps48Hfv3pSXr14qBly5fLmcOjmp8wo7gfem4Oe+5hpBrWVCwJ+l9rO7q68j68lE4eZnNwUINB3D4wNA82GmvJ6a0pQhVaDkVyJAMFi6O+y1QyyjPsgdRnYEAATcK/ycAAEeKN1dlQKSZY7d7KVuAhBwvxIPZda4v6+aAfCUAI1nj1qL5h/vdREQNDnpmjj27P5pKUO5MW+OsItWigJOBsFbHOIuAwKMQFh6QgZMSx90teBKBiCACuAd3BzNJ40naUheakorezmYVpx7eKsEeC8XmyfZhZh4BQjS7RRAwHt5mSo6djE+zq6dE0UySD3q055EdOf/CAj8DSCIz6LyoK3rZQnBdqiR6S/SRyRdFw0+iFQYby0Wt5xS5VKshOUJgQDBIdzPnbKyvKCuYb27s4wODZSd7c3y5PGvCrg89F6Qqokf2QIEAwoWBBCWDSkiCFgUrYwDoZw8ffZMwYruStI60ql4rAIE4VQMIOi3UzG7CXA2SeSvX0+Vmfk53R8Ak48BAUGTB1pukNGxpkin05RugoALZNWgOHHteF07FVsBwnQjFinTPA23ZE8IGCHeYan4zVupLeAVACCgcwHfkffie1l25jUo7ik+rly6rCVeAYITJ8r46LgCBt2cX3/5RQkQcMF7wo9nWfjypctacmO6RScfQABQYEkKQED3haUqRokEuwxKFNei7jRYgEKulQmBF8bS0Zh7GefomZnZsgcggILF9ToFIHDC8A5BSAliUCW1DycvOlrp4pmUIU8INi0HGr8yCfNXQD8UAO5HK3HQeXUQJNnTnWHEy9fScMe3vPd/eL5Wllc0ov7t8W86ZgC+AYE9CHjN5PCmDwFFnHwKpB7WpYALIDjowLCs5iXXmB7AwaZDI0AggzTL/ukoovvbDgysfsM5wc+DBUhryRvgBwBXcRro3K90HFxEl1g+hdFvlqgl/ORKxz32GHJRO2QtK0AQ08E2r8N4D0ekivaktQbTeegSHjb3y+rSku4rQAHTMopBgCjgUao/XR1lYWFOYGDqzasyONiv77OijJxfqoVfpjtQ8XjGKKrsvWKVGF9KTzJcjthBWZgtGi/8hfsMoM776nujs5vCCG6QtOYgrbhqIQV+eeOEotiu6Fkcw/llukzB8frVa3UUuzSthLpR02+AQb0HgD0qJSIaHWoGqbPUAgQCiTkpiIlY8KYqmlhrYmB5TRnSVQfsg/UkJz9PkksD4GX/Jr0xNNkJalbsm1WCEUZlob8fMtdafvYCNIXDDv4h0HGgEIVJklx+Q6a7bxA1ogk1LSg0pQSkC5THGdMadgvoSMOdD2d0prDucJouJNpcNM/4Xp5NBBUokrSQzV7HgY3JJB8atKEKEGxuKZ4Qj2lASFUI+hNU4nUbshEzpG62RczfkmeGneUn1D2Vatyeuf2iCncjaTuovIEPAYCA0w8gIP6jlEPzhjrEdCEMzzyFS6d1nnWKVOg1Wvrd21f3HABB7AQQEL/IKSy5e3ndHWz27SxwwPWxSIPM3PZQ+FvzhIBlbzxWmNKwURzTNGh9apZtbUklCWEKm0w6ZqohxkLs/LwKdf5LQUm+oQkEDRSADiAA0PMccR9QHOMqzOdnd4iinvNHU2hp2bLCTP8vXL6ofT12CKAd8X45IeD9v6ZZeHLSgGB2Vjx9qEFc84X5uXL/7l3JiOKwzHv0NDACg3IK196AgCk9NQI/O/thpqyur5b+gT4xASYnMSAd1PMDM4H8RZ+BXTveQ4BgdVXvPT875y490yIET4ZbgACgyfeQq5G2xz+BpWI+AzUXIIHuPO/B9wKmUmgEdgP3L3Ujru+4BLMzyFSHXzJFm51t0YtwRI8JAROvnBBwD9Eg4F4E3E0CCOL68V5MRwAFNCM0/Tg6koDL+w8flP+ZELAHKcGcYIH80wICjQRjwVdqGEcdGtNQFKQpDYmaf+OGIMky/pP5URiWNUnaPUZ86oKHZJqSfw0Nc+gvO+4YkYyiI0XHyRGZkY8pN1qSEkXBjowK+lCJ+B1dfy6WnI87GJUSyDx1gJNHwBR3Ez3Y4CXn/pgTdDtM+GNYkHrJ3GSxTdlK5FVnv21CUO2nuXuUpjbqyAYtVV21LEzazGGUyD4CBHgQwMc7PNwt66vLZQXzr64ilSGoQr89+sUTggAEnPfFhcWKMuTCfkgJgQKbgEiXARSLxKYpQ0/1QGgM3+MJAT/HwzQmHwKWZwEEz1XA25QMhaERXf+N9U2h9g+YlcT2PVzQ3FPgswMEeH86H5bB3BbvktejUNcCUAACLRUjPxmAQLsH6ih5/6AFCAYMCAYGxcWX7OibNxUguAAgGB4WIGCkBzUJQJALwnQ6oAzxuQwImBAYEEAz+vXXRwogLBVzXuH2o0SA+diVq1cFCAgOLDmhJsJ4FUDA9IVkmZQhqFXcDKnmYwBgMzUmIIAqpgg2BOsuU1OvFLyazX0VzGhlT54+bWqQ3EEBBCRCtMX39By2xpp7lYIMEwGSvfZ7tjYr2VH1T1MjnSXHMBziCRC9p4fFUvMm2XlgIib6kczTLIvnRrvVTigSmRD8/NPP5fHj34IP64SanbIEBJkgFV9iiZT7jvuGQLwLlYCl15T+q8EfPVTM4bPyevhgeLE4C/hWVzr/TcVu8Y4DFEhJJGrZNIvwlkKYokAUJm5KxK+2rr/pJ0lBCYfhyoI9pxTRhQ7KELHOk88osuP78/VdU1rBTHVnGFnVaGjg3YFZzuqKVGrWVtd17nElpRMoQYbOUt6+myqPHv1Sdne3JQOM7ChLpKYK+Xi5Z5jAAQjwxUgjRECYBh8q5N2msDlaFsEU1r5OooBB52Q3K4CCpiJJmxGuyusQQM0CzZXTu+cqUb9rEuxJkY4xnJpX19fK1KvXAsQAWUBAJ5r+FGjQMBrIDY+XM2c/kbyxTetMP0OPtTry2OlI1pMOL6k9Memx8p3vB1M3W4vi7XsHrfPh86k9uOouiTsjJggWhKCFr/573DSxMxKNJMvUeg1ZgODwSIA8aTj8W2UCurEhicVN4u6gC2aAAefF7xC0sOqIbIgHuKaZR5y1+EA7IIgpWUiVAtoNCIYrQJBTAqsLheZ/LPBq0qtF4ab4/CgoaV9Bi9JepLZENM3EHRXu6jYPDakJxbOrCUaoiRFrpPwyNKQFWYQeyB3EuJ9++knvjxocIhGiS4rC1JTakKiTmj5vC8h4B8rGitnokCleNwwHmAudAgRQSIjXp05PCighHZs7L0mhI35xjMRpjlE7BJhMZkMxpHb5vAAC4jt8egCBDBflo2KX6Ox+833kWtS6kAkHpGipWBMCdiq9K8Rn4hkAEHBfkI9PT54SBZbzB42Jycknn54vJ9hFwO2+t0cKRIDEF89fiMLJxITaAGlbJDXJK3jccB9RwMLZf3DvXllaWhQgQGoTwElxBkVNik1d3Wo0UFTPzcyoKKYhjC+O8vwkioUo6R2V1xIfeSnn85s3rmuCz71InmNCQG1CHifXsa+XjTBRhOP4aKRpV+/atfLVn76qPAoAFZi/MUHgnuvv7bM55/6euv0cqxoN+EjUUhhlUM84LAE+N1Mz8hsFPTWHPhsLzwvzNkIMNS4+j+hfJ05qYpRgHQM3AB3PIjUU9wzHw24EnxVAwLm22lGwSP5/pwz9PQ+CP65pHbo+8iGoElxwWVMVIxUivOzaUXa3AhB02aWSm5FChBFQRxe8vwQER+JiVRMCjYE9epZfgBYIu2PxEfMPc/8VW2M5L5eLrDEOt9WgIPwoqfSVHPjN11kPbKF5NsEZldv9lLGZ4jIFJN1CSZxGTR/aztmda9EOnKojfcfZNEUol6E9K0yVIboJH1GGEhBkwI8JgTqUAQhynN3qMgb1SCfLi4AsDGJMdhhuxXgRoDRE1xC6ADsEAIInj34VpQbKkJaKu7r04GpCsG3KEA8dQXGTRfCubkmEUbSOjxoQwI1Hhk2UIVmo12Op2ICA6zY11QYIJD1oBSIe7LV1HBgDEHR1qouF/FaLMvS3gIDgCSDg2JP2w0MKZYiJAQGcjgCBrzUhsKoEwYPCEEUFAAHcQXSEAQQYk6HnTXeB8R1FEGYm06gPTUxouYoOKoY3qANcvXJVnEUSjHYIUBlqNBTA0MAm+V2/dl0J7fkLAMGazMcuX7miY0BaFD8Fgoms3896QkCXnsCZxT83U7p8yu11cEDvQZAjMPGZRcnD8+H1VASvPV2LcVnWT1Y7BFA2UmVIzpoJCEJZRqPvkB3NpWJG6ikKkIVISuNKqjTcRwmWfC511xm5szwId7/hBGcFMMtnVoCgq0uf5ad/+7k8evTYe0GxVJdTAQMCTwlSAYg2EsmHpAWAp0DD8ZwpAQ+WqS11UR0oNOAxs28BAGzU3XnzM90qijiu1g4BC5LQJA6rc8eBJ0UkqS5J53DHHLCehoVe4HYHPRsCDgsU+wb1UfwGfdHnJTxdCvJ30egIA7Cq8+wjrzYZKsoQy9jEDkbka+uaCJLEKG5IrBMnJ8rIGM7evRK7n3r7urx88bz09dTL6NhQ+e3xI8l7ploKh22AD592UJMeJhCKR0lb0fQyJURNKksspJq/KwGkO9pqyAtw5aJyi06TAMMtaAMCvVb0XiTuIPfe7gAEMRmRmWOnKIUUDiTetfVNNYKYDtAE0s5JN8aHE+XTi5fK+ARcbehEOsjQFLV5VzaXjMH89+z7V+xMAVvLyroYTAnodlCYTaMWHExYWF3CePEqF3ikVFFBj7WdokkUAyer6lX3MXsBBko2kusQGORcvJl+p4kdhTs8b2ImE0BPCAwsvbNACjkqe9CGUuloe9vNFCYEMuYzjVec+QPr/5MTBAhi+uV6gN9WJsqdGCmSbaEoRCxm+Xi/bMtjZrNyKhY1cntLu4Y0tDgmVKlwtSbGcz9S5EskAjpP7oQNDVeAgIkoRdhP//aTzuOtW7ckCCEFLjkgexJKLBcgQK3pMJ3WTXmUM/wOKl0Ay25NHHkv8uPqyoqoWBR1inNMrjUhMLiXomGXC0H46lwjKCjEJCsoOibw3JCfWIQFdEmTP5T5iHcJCDgW8gGAgOkzuYIJgfeqbAoIGACsc33aAQHnkkkAgIAdgdzvgkJ4/uIFyRf/v9S9B3NcWZL9d2EL3tMb0Dddj/vHPyR9XYUi9DW0s7sz3dPNtvQkQAOAFt5UAVUFQPE7J/NVkeyZiZUUoR1MINgDFKreu+/ezDyZJ0+yd7mf0fER7eVnz5+XH364p16/P/3pT/J9BPUExVCRLlw4rwF4JMV+/uknVaoBBKgMIQPMUVBvG426vX1qfKdHgqoEfhPKDpKeFy7Mi22AL8ZPkBh88XJBzdK3b9927NGkMXtD55p7Z72JG9RUTIUAmeuQsyfBhooR/ohGcgOCEe0/npkBwSuBTxKT7EVocJL3Hh3X2rBHaD7nvYl/+FuoUVCpeUaiF02YokuyksQjSlbQ4JMlQ9PxOfnyk17v2PdUL/L5UQlgz6DoRN8mayxAMDen/ZL01P9ShcBl3WyAqurfVSNWOqtO4TID6A4F5rPa+RewoBsQ2JlnATw+OwaTJSjwlGAbdIJKyvVwsswFZpDDgbRkcRQ4JrRvuT42DRUCNRXD9ed9lHGKzEp+NkEdvOfgr4rHGetg5ROXpm3YI/PD3+LEyBYxqTIoQjgRy6HCQcNIFAVRdMhj7AkI1IysZp0IZOIAJeiJT49gIJNenSwZXMUePJlTiRUgcKNhOPakFXT1MVQVAt2rObviIQcyMWXIhtxfCT4oqcPBPBBliArB4eFB2dvdKtsbGxpIhOyoAcGDslffKX/84x8UTLNubFiCbQ4LpTwMvSsEu+oFoamYoBW9fH7++ImbitV0VXMzlMttkzq0GFE6+9EHpvxMtpEsPlx/DB6AgEAcjh7PA+oSmXhku9LJYFglNyiZPSQz9yU7KqrNzEw1OZBD5unI9BBAGYI2YcpQcuOlgDBAYEiDYadCAIedsecETDdv0kNwWdeIIUtAMD9/SQbi4cOHUgG6ce2GJjWTyTo5N1f1EJB94TVk1m9cv6E1eb4YgODyZTVMEWxzzxgEAYKJiQ4gODosb968FaeTZ8BekQpHs6V1JrvCvblCMK7MWW0IdS2mQi+V9+/JZrTkMGZPnCynzpzSNQAGskLAWmYPARvRjtvNt18Agjrj3V1OdnxrZ4YlINAmo8cuxAkoaO+lXO4qBJk4zj1gIWcAEAJiDK0mNCBg8+2335b79x9aazwncIaykKYOD9GjYqfs3d4rW2GqGsFNjyYv7yB12tsrR8Fz1oRnMpLNpvYbe3MIKkmXUEDVYCzFGdNh+MpmSFEARB00VVBnL5nykZDwoCXTsVhLKX+I+uhXVpWDVNBRVFAlyat15UwTeCVHn2DfzbUBHsIG6Fo0HM0VAvUQHB2XARwQ01RX19RcjO3l/ggSRsbdOMiwOjjnr5deldcvX5SZmYly9sxJSeiyfzRQLnq0PIhnTMPEUuFJzekDiDR4T4iOJkpQRO/ZRC2BhpATyuuP6bZKjOQaqB4TFJgKKEQsrkY/ryBmlHvp7x0Iqlvcd8TQrDtVESp6q2sbSvIABrD7hLtU0EZGx8u58xfK6TNnJUtKvxmBtHNYRMidSgHzC1yNzr6IaMKN6/F+MEi0EpArIqJcJa5QxYR36VK2yrWIulHHhscvAgBW+yz5W9F07A2VA+FYC0CaE1zpf0XfYTrqxqaoEijEoJqFzcPGIkVM8yMATnHqYgAAIABJREFU7/gQmpib69OPa+7JHg3AVAk6k4rtfux7uGfOBvZcGdYMZKLhuxsMaA4BtCaowQfB4UfBjBkzOzvm9TO7QNOBXSmQ6hWc7pimjj00DZDJs/sCKtiDnCqbFQKSSvgvbArX9PXdu6q+QlPzlGIDAoJLgn7Lt9I4jCzukA4r7w1Fk9cRPKuBF9GN1VXZKzjsfI4nOVsWNpMLvB7AzDXio7CH2GzslGYsyWW7MgsgoMrO3xJUIwvMNRNYd5KorhiTfMLmU92iUp/TiRkCBmhSIBnDthQcr6zo2ZHYolmVyjx7Ez/COjJNt33cLkMjI6KVUiEgQEYog4ZsAuX/8ac/afgnfpSKABluEnY87+XXSwIEVLgvXLygRKErBFZ5o5JBgL0NINjcUEX83ds3ovTQsHvh4rwSaaNjw3om+EIy5qMjNcmG4v95PiQc+Wz2Ms+DYJx9TNCePWs0e9MjAHDi2V27dq38/ne/V4wJqKOXA7vAZ7AHeR78i78bH58U+GGvsYYj9OmpIjqm50vfBvdNYsU03gklonhmxK0ABqh6GrR5hMQsNua8eiCsxLevPUOPIr4e8EUcxetJvgIy6clAZYif6xyph+C/KDuawXrkMTrepeKld3j4n0T6n1QJqrT0F2Cg+30r8NEFCDLzxSIoY9DVVFz1EBw0lenKzc3ifAoIQM09QlgHLQcxmlSMAY3SrfmmLs3zEDxgyGXTdLi6VpyNXuuMj3oHRBdyDwGTivnm5x5M7GmuODScBwZTjYo1eJbHlljD8MLN6xppb4MYYXga/5AKrRx3FJE9h8DZMPcQRP9B/F06lYhyOmzjcH5sUK5P5fh8cw0v8np3KhSsD+AjewioeBwIELRb+2VvZ6vsbG2VARqcJkfULPb44cOyt7td/vinP4i7xprCjySA59BmhYAsMM1JGlM/PVPOwkecmQ1AQFPxRx0U9xAMlLExN+RkcG5AsGDK0GeAYGtnR03Fb9+/10E4deqE9HhPn/ak4qQM8fmUrzO73Q0IOKDZVIyh4X0ocVplaDdKzC2tngGBtYQxrGQxUCi59/0PknWbnJkKQOCmYlQqlleWlV1DjxkD8uDhQzUHoW2NRBvXdWIWQDAtbiJZoUePH8mIXrt2VaBzIQABlCEai2nYxUC+fEGFYEdGhuFkp0+e1lkCcOCgCGBtxGmMdnaEsjbAjfI1zwjgwtqzn2m2/vDhowABmSrmKpw8fdKyoVITQWXItCvpe8dZsgyflUDYVwS0qXKBw0y6kUCpKCWm0EipAQdfjnUNrgQACCxfaO5+/jycYTRjEnARZGIPvv3mWzViK/gmI5eNwYCJmpuSKduLOhjZde5vZHRMakrcO5Ns17e2tE/JyPFeznRaUUmyguPo5Xtg2W99JSDAhJrygKIZwa+H/ohqEQFgZ76A9xUvkDxjC4dr2UADHzj5EVwqL2ApyU53QQT7QVOU/r949k4CJCDI9zB1yZxlhxamC/bzbI6Oy9qHD9IIh9NPaZzXE4wNjY6W6dkpNRMe9x6W5ZXXZXlpSdn/q1fmteeo0lAi56N5ngBQHBzBWJCalJDh/tzrQU9Bh46mhLfkWW1fQSsVKFIQa1Cq0FrKawEw6S+Q0k8kgKIwoMRI0LuU5MlGUimwxTR5zSPwN42pBAXvP6yWvTrVIlSQarL7UGX295tqLL4wP1/OXbjoQABVO5Tx9OGuPNuFdtGI7J7TTPu5yL0y0yaqQkFhdZ9DvtbPPkRGXUHOylDeV/rrlKAOhaWkJGlNIzmWa1H5O3jPQcWqkmdJ6yPxBeUigiEylCRXPGTxfLlw8WKZGCcQCr/Ejoq1zAw5oICgVdWBcHoJCHhSnLFUOdOcEfwb3wIFMbtA0qMMAdsPuhA9gB4MBq2GjG3SeDg7JFiQI+X8aX8gKQwVKhIEJNkIFDnb7D1XSadEQaGZlGCZCvHfvvubbO/dO240VsBM0gNAIPCB6tGeVdKOi7LGmaBUVjcoqpIwHrTK2cfVD6r0ksnFZ+YEZjVUHwHkfTaSO071g0Sb+m8IlqV+CHh0xw1xj9TV+vrKxfmLSqRxMbalgHCzKhTM4it2d2XvCYg9owURBRJxxAhmNbA29LhBGYLOKhCIat/4uM4IMRiPcnZuRskX9PYZyEnWHttDBZy5PPhIKgT4SSoESH/StE/CDpoN/W+//PyTfC0VGMQriJ3wDYoDRhlS1quKwCo8fADBu3eKAwAnFy/Mx/TkYfm3Fy9flKWl12V8bES9d6wFlSI+k+rC1uaW4h2AiyhDU1QI3ChPQC7A8f6dAA/9Ur/7+mv5UECOBoyyhq9e6XpZC/a2m4AnXCEQIOgrI0OWJR8ZGxNQRXJ09cMH7Rfttckp+8ZjFJC2ZS/x9XwO10fcIglZYqrePvlagORSSKWznlCuuGdUjzY3twQIYCXwrHIGwT8HBJ92wtno2vJW/9pidfiMdmGfff0XaEP/jDKk9w9jjPNzqdDDuFSqbrq5iQxhykMRAJChcoVgWJuGg4HTYtpkcv/VXZIl6eSbxryBzOLJWfoiuxQ7cEQeOGbZUNN+4JGS1To8Rh7N3FdxA/tR3ECJhIFMSBwyEMRShtIgH4Rz7J4GZ4T4Nxw8cwVUKjTi73w5W+bST0wrVkk2ZwVU6f54ZNFLIC6tgxWCYTfihbMMRRM1Nat8261p7vK5nv0xSjEdypAAwe522d3aLgN9KB4Mq6n4ySOC1q3yxz/8IQZl9JWN9Q1x6XECZAbhZrJxMZpkotjIyGmBZDkgogzRVCyVIcsRduYQQN9BZehVAIJGAAL3EFDO47m/eIkyzntXCE6fFK2GRieCZJ4zmRo3FXcDAppx98rsrCsEHHAMUkqFcdihAmEoMIBSpoJ+pn6UfgEI7mFsfEKD1b7//l5ZWFyUyhBNxfQQkAXCma4sL0kOFaDCHn/44KGGlVGW5N6ofACQWBsMFJlZ1mVre8fBvwaGWQ6N6sCVK5dlOMlooBxBhgUjklJlODwyQhhdAlj2kDiz7SOdGUAVaw4o4N5FAYg5AcxMwIA1Dw7FC505Mas5BJw/33+fglxn/TypWCpD4STlmI/QqHcQzx7DKKvfJmRDc2/yL3tAyiA0kg26GS4BAeXqbkBg2p9PCEGDMuHScq4LEDCcLAFBhy4U0qPi1Bp0ajggQ5EGa8pycl4JiphSvLa5oc83p7lXQQMlZAIQ95qM+/VR4dApjuqj78sVAlcI3UTpJsE833n+3VycgDzfg6CHz1QwDSc37Ab2SWFwN+88lYe6osRMqjjbbtUZfpZ8+aqnIHjrVZBOdQOt/v2D8ub1kvTXx8dGy+TYuDJkNEgOjY6oQoDEYE/fcfmwSgn/rRoTqRDQL/Pg/gOV18WbpucCByh6H82WTmpYrco0zqwSaN0EmjoVS2ebDTBVJwGQst+gHSmwzz6pHCopYmRlQj/l4tvGp6/Jdcxki/6/gh1PJEUNZXt7twA66TMZHkGWd7gsLb0pA7WhcuHSpXJJ0sJzOovMpQEAAAis1a8mtaoCm6owImrFLVbVgawCVRXtrG50J+T8/PNRi2EUsyu0j6qeknzsHoBpdaXOmuArE3zyylQcUgwQfcyufkXfMHNHDo/E80aBjCZG9icNsdgmbA7Pls9Rs3Fk/6GJEsiQUNG0d3r3su8jXsMHaijd+ESl9pLsAK3TEcplTjSoURkp4phIrOZ1DeZqaa6EmoyhLWo4Iv1eVBGONW0bkMAKJCDg/ai+kglOf5OAAJUhKqYkS+DBs3/52ZmTp5StBsDR6My5ll+jGtHYV7xC1tja/+4tcEUau1ZTlYB9j3QmWV6qA4ACiRmor9GKU9gV/CS9h6aKNDzoiqFf6le0bdFU7J4eZfwBBNi7+fn5UGui5RGJX6SaB6QGRjBLEgw/CCDIJJClvhlM5piBoBR/9O7dBwECejHwD/RVEOBrnke7LUouIIBgHYoYw+yoBACyHz16pLVjTaETY0uh59IUTGBLYozhW+ylX3/+WQH+xfMXFNyzVmJeDJFMQMChTwkffBUUWYJ29oGC5nMXXCEYHxVYBPAgf4zAAb13+Db8eM4gYKYCX5kEc+8cgOBYII1pwu6fa6rCf/fu1/o99o/AnUoZFQjeEx/Kv+xTTR4eGRMrhYQy90YykCoAMSk0KaoE7EMSTfSDELeyjthKMvySrj1s6/rYf1R76CFgX2jKczQ8cw4ArDw/nhM9hFQ3YF3MX5oX0JEvCZn6f0wZCp7iJ0ZTdjJ4mJmVqAL+bFj9DUBQUU3id58Es53XfyKJF1zYqgQeo9fV/CuDYl5hu22eYbuJ5GXLTX4KtF3Ch3OGESTrxCwCnA/KEDh00wJcxo05ZHKl4kaGrGiWpp2p65TTvRSq21Z0IfIzBB3IETKYTBw+ZMWUoCPrUBMIkQxj2wOZ5CDayK/RdNmvwU3ckEa4wxlNak+UTzMoUKNdXkME/yqN6xOd6ZCBVwYw84NdKaOupmI7QwMC8XajsVjBVNCPMpvjn1mLVKCgBydslSEyIjQV13d3yu7mppwwgECUoYcPDQj++AfxIdVDsLbmKcA0I4kyZECAcVQPwfS0hnBBGcKBEPhSTiP7qvHug4MK0pSBn55WplkTeRcWlHHhsE1OTYi/j8HY3jUgwFDgdFEZImCWAdMcAjdVqYysEq5lMDlIGCkCdV5HeY9SuAGB6WpkBRIQcA8JCDCigBYahcliICP3/b17ug5RhpAdJViYmVHDK5QhjOWl+UtaZwwmfQ83rl3T0DWalAAPHGbuj6Y51oUKBSACugsVEtQWABEMIKMBm2YiSpgYK9YLXWbpE/ccyzASAHN97HNnq10h4BtAwLOi6ZjrFI/+6LisrLyRTjZNxQYEcwIEVC5c0nYWKZuKuwEBBg0HrQpBf79oTXw2Bi37eLTXulIMnAm0uvlszrcBQb/OPc/MlCHARRf/PyQLyRuoMau+V7795m/q47BGvkUEsg9A6kCU80dGnHUni8lQpEH/nGoL4gCto3bZ2EawwDQCjoLAYNPVIUrY0mQPx9xN1ciA3r0ADtzdJNYBBJ0OoagSBAD3mlgXn6CGvcb7iM5ERSOz4MnYjgRKBm3d9rxSLwtlGQP8yKIH+cQ/U8hlqWEyWwTYlLC3NstrpoIjZTs1LVBw2GyVg3ZLTmxielIOuK+G4tuuAif2HxVEaCUb62ue8yJdcwcy9AKhvuJqJRl3D4W0HSZT774CB6euAChbKd55u7RVMXCvBkEZSkMVC0ZZZisX+cvBUlZSExRY2c2zbQjCZI/heCI2Z0spwwjIJBHw/v3Hsr6xpeBreHi0TM3Mil736MGTgnuiQnDl6jXx3/uoron+RLP1QCUJaSq/vZ3ptwYK+o7nwllImo1sdNyHrlsPLrxlBOh6GzmQkG2Nz+imranyy/3Fc/Z+zEqKaQ1mncS06C4qX0IHXV/IdZvC11KmVTNU3r7RsyIIOX/urAZ+ZVZbYKIYDHcDAs5R+rasEChbiwTk7JwVbwQIvSfk/0PKGFDoTLqHjUnNTEDBaoGuMh6UNs3EAOpQIBKQQBCi0dBeI0GCHSHOIJjC7hBXSLVuakpZ2bt378rv0PuFyhBJJSoEKL7QfM5n8nepqpaBPzuSLD72BTvLvVtOubh3RvLmfeXd+7eqPmCnkVslRkAJiftOQCDAG35L6ny9/U5EqIobcssCcL2y4TwTT6q9pEBV1TmGjsFo6O1TIiwBgShACQiYt1IDEHBt2C3TuA4aKNq4l+ag3dTr8e8pDcuzhkKFZPPKu7d6XCdPn1LTMf4BcYeff/5ZDc7QbrCZAMMcTIZSHomvF4sL5cH9+7J5KCRRRdc99sawwjGahZlEv6XeJGfw32v98VtUbZhyzYBaqhoAAqqUU9OT5fatm9WcInoXqC5gp3hOJMlIUriHYFhnHj+vWQUfPsguUIlHXYo9w36juiCVoVdBGRobFeuBL2IGBqrpTJYePQsNPB0dkSAFQAN/y77TXmMCs/wQlLwNUZoABOrJ60URy4AAJSTiZ/YR10U1ljMhhaTpKf0N/h+QR0P5/KVLAhvaS+2wmf+wqfifVQjC8dgYpH3tdt9dP0twkS/8DUCQ5dzP4ESHE5sAIRQHlAmKCgEJLKS7NOhIjUFMkETX3CVMqY8MWwaQAI1SGIdTDTkRuKtpWBk8FCrcSCa+ZHDl1AAZmSFn0EiZWCHEDKwABjgrlbjZrH0F1S83cfcIgBDwW6veTVLot5sb2BR9oX/QWraiRlWVglCEcGezvJINosYDOXsoWo8frBxipJesnuGMmYx2AIGOP+yzX0RzOpywy+zhMrMSEBStDGzcwOw5BNlUDCAopVXqu9tlZ3Oz9PUcl7HR3wAEMTIdA0XWm8wJm59Muvif+w0FUhwGsvI00PK8s0IgQDBEWdVjvwnSM4vBQVhcfKH3lJ75xJhQNE6E5466AJlK7uPEqRNC9xwQMgAuvVIhyEnFBgQE5Bgp5hbwOgOCUwEiPKn4U0DQqRCwFwEtHHooA/RAMKmYciIVAiYVAwjIALFXKbVziEHwPJfHj59oANi1q1dUBsQgAgakxDI6Kqf35PFjGXuMPIHtwsKiAAwNy+hlY/Ch9lAhQH1IjUhnz6r5C+O+vLykvcl9sc457ZC15ZuMA1k/HCHPg3VnWwgQfAQQtDzA5eRJAQJXEHzYNaiFTN1hyxlbUSYo61PRczmdoE9TQaPELInHGHzjvWmStAf4kIE/EsgRICAAASioMkO23APrMujLAIfXcF4wmN98+2357m/fK5jHyXE/qTLEe7JXTEvzfQoQ1Ib0cwJd+glUwt3b9bAsNR/Sx+CmWgwzzpbnjXPXdNocpBXnyiYwqB6RScvKR1YkVfUjERGc4QTjzrx5CFM2lynhEXMSKvsUjZvO+qd96wwb08+rpIK13lM4oZpFEnxvN4P6zCPNWFqH5e3yUnmxsCDq4Km5uTI5PqHfo6eOXRtjZsXYSOmvDZTDYyT9NiTVyX5ldgF85HxOVIlcJRy3pKEy/P16Prwu5VizwVjZ634Pv9N/h0a8B35ZMcjSq87mY2NZF/enmL8ehs9NxV1zIpISpGGXUTFhz6rMH3xs9Z1FP9r7j6sC+lTVeObTM3NldHSiPHn8vOzs7ZWvbt4sN766KWnS9vFRqaFWJfUdzyawEl0Of4g94ZBYPiB5P86Ed+y5AVL2HpjaJc/U7V+lDBU/+zzJ19UbltS4nGTNS1U1zmpVDPBz4t7XmNQeVx9cTfCUbVdPoDeQnFlb+6jfY6+gIHLGVGkdG5MfA9QSqBCEYaOxce4XUbNClfkngKEnA8pFlRijh09VvI7KkMUHmCiNROq+aDusoWRO9z2TQJWCmE7MnAHAAUETySloe+xDbADrze+xOfYn7lmjhwBAgE0kSUWWmwTW3du3FazST0OCAsBhsMK054b8Cc8bf0fiJOclYJdYu6TuGBB4OJYAwexcNR+G5Rc1ENsjERJzx7n+wX7TqmyDsxfRzx8fQYUAm44SEkEo54+sPwC1GxCQWCNANeVkRskGAYIhT6GXbdJE6Kaqz6KItZoK9FEA4hpMbTrSkLb+2qD6NrEJ3M/YBJLERbbg/oP7StpBuyEAx9fSk0ACgb441gmFPYQI+Ex6/vCRFp9gSKUTOOwDuP8wDwAE+DymQhMQnz19VlV6kg7EfouLCwIdM7NTUobCXsMgkLrRu3ei1nL9qhDMTAuoJIDT8DIoTasfFadduQQguKmEEXuZfWxQhWCKB6QiZINfmJyYViKPYbq8P89C1X4qBFRboneCs8UeRMRDQKSFAtKGnqEH6x7qfJAcpKmY99Dwu6gy8PmACPU/TE2JhuWBrQ31YPD8OYPy0ZoUX0rP//G//59fMHwqClAXRSiD9KqY+JnBqbL4v0UZUqqjerMOxeizyL9yTF2VAQetnYE+mS2wRChG3px5jKqyhwcMx+rwi1kQNhXGYmgEh84AmSFlT/cABCrNeaqxa6AGBGQN6S2QQYrsjB1zavu73O/x8KB1heDW+4V2I0DgQyZAcEhTXgw3qtVU0iRAATR4mMWxDp8kFgf75VR1r1EyTq6kfYQzQVxjL8MtxKN1ubfj0NOx+18pjUhFw85Db1P9d963s0hW5UhmlCccuikvriklCaNpmWnIh1QIDg9KOSIT09Igsp2NTU28HBsdEmXo6ePHVQ8BBgFHDhKmQmC5MmfekydJIA0qZ8MT0Ccg4BCScadMSOAg7jsZ+JlZGQ4MCRu/3tjXASbbSPCsQ1nfUwUBigzvRymWSb4YGBptWX81tkVGyBWChpA1QT/ZKV5HgI9iAdxEDjng40tAAIcefXtAC7KjBiXImd2792N5tfRag7wI2rkGKiECBMwnmJlWcM+zevTose7n6uXLRv2UAaEM6Z5GVSp+8viJjBNlYIwSTphMOA3L8HdxDt2AQNrFZ8+oMYtglsqD+LkAAvUQEHTTsMQgthGtF1kwnoMnUFqZC5UFAA6AAKoEAItMFsFdNjuyhqIMCRBY052fUUpXif/4yOV5snHx2ioYiCz1F4AAZSIoQ0HBUzC+31CVEH1rslgV5ahqAj3U+YTj/+3f/lb++tdvdMYmpias9kXwOWiZt9TxNoTmAFgymEGG2BD+1Zj7aCrmWugDAhAQePKFo9Z8hUEreIjvGmfPw9YchFbZaAV6Vtpxy4RNs3G9qYLG5j7noj+QBNFwL8sY8uyTHhAt2QYU4qznYLKQNe0KBjPBrHuNYoAsWuQfwsopwOF9B5gvsd8sC0+flqVXr8rQwEA5PTdXpienyoCmQrdUJR0GFE2MKRmzW9+VTO3jR48UQLj3AfvlYU8KEjX0blgUT8v2FlUCuTfkDukJkI1UkEpSxP+NLYFOkgMpVdUhgCdwYq9RvQQASPnLoglJwTFQczXCts40LfO+nQTimbBXBVRlHx1o8f+pJL7/8DHOQbuMDEMVmyx9vYPl3buP4gZ//fvfizZRr++XRrNZxiYmSv/QiChGdo3RRO5UjqsDCuKrS5Jv4jNzKFVnL3WGjjk5F5WU5At1+dkExwnW5dtk16M6kdSirMbkbBruOfsx5D7sUwhKWBf2uvYtEtzRa8fa8Ww+fnivrLS01ff3LSKAfOjcnKiaBEdkcQmySDqQXeU9VTWM4ZOa6UKV4fRp6cmzJ9wM36mw2aZYdlTUPc1KYNBZw/15EcAS8Ct50KRSsK//xuYT9FPJxlaRZccGECRKzKDZ1DnSXJuJcWu/nz+nZlTsIdni7+99r8D5zq1bzl5LupxrAZCYxrRXt1gF90KFgOBfvQV7/HzfQ1VRSNQ8i14FtfgfMu58jga4MYAx1AfVo4ayFT5ov1Eau/VSQ8ZSoNrDHWVfVAU7Et0ElSGAGSp2nDnOjhuQHRdw/wwZw0+yhgSU3Bfna2DQPQTMCBLoRlIa2uC7N0oq8czdSH5agT0CKahPAZhIdjKnhmAUuUsy9WzVp0+elIePHunvmPyMfYXW6qbYHSXMhmtDZeH58/L40UPdO8PKuCbNkZHyU83gDbraxrqAKLRg4gvOPSCFoWSqqkPfadS1Du/fvS0nTvhzocdCz2J2wdt3bzXElPUFEEgQZHxM+1GUoB0oQx9ETeILai7UX/xRKltSMSG2YQ0BXjQ7s1+nJ6bLyNCI7Ax2SMlCxQaWJmVeEDMQOOcE8il3yt7m+fGZNMGz1jw71pLqBzEO78nzg8bL53NG2DcAadQ2oRIDgqkOzF+8KF/HF/ekOPtLQPAp7cdJpQoGJH2+i3vZeX2VUc4MWPzr8mfgjs+D/W5jVVFwXP7MsmllvKLcmSVOgQKNXbckmw6d1AMMCDRzIPiMGC9r37oMSHC3ywFEZYQMnqRDcS4eMubBSkbeHUCQSjsRWEe52j7UoECAQhKkA9FD0Ofx7Yc4GShDQWWSgQDhBVVCgKChvzdlKBy/mshc8tWAEcG47F3mOo2QlcnC6YdOuH3Bp7KjCtAqKpADkiy5ZlYpucsVu5amN6elqnVwhUB8JA8mO8YxNMsxg8kK8mo0bu2W7c2N0nMMl3q4HDTq5akaX7fLn/74B6kMGBCsKRglI+8KwVjFEwcQsJGVDZ+elpN+/PiRjAuvVZDQ74ZQq/gwan5EwQYbX9MzpQwzrEoDmSmMJpmMBAQnTpwsl+bn5ZhMGep1pgV9apyA+KMGBGQtcGLpKOAwkh3ikHcDAgy7eKg8S0m0DUZzEFzAkbL6ca38+ONPavCZnpsrX938KioEs6IfAAhQBuC6uJ5Hjx+XZ0+fqSyJ0aXcRKaDeyKAx8nSmIXDBRAAOsh+cA/IqWEs2Oc0Y3MfOFxNNzxztpw57UmF/BzDakBwbEBwdKxSK6ADkIWzJoujCZShJvOGCsGqKwSoR6BXzRpx/hIQWPHD9KscMsW6alAQPQQB4AEE7jegZO/pwdX+jMg0KUPYgO6mYgcBZP5aanjj7Ks3KMyOKDn00/QgF7mv6sC//8d/KPCYPTEb8omoZ8BRttqV7iGqa8qeKegZtHIQvRtIGu9sC5hr4mhPn5y+MtFh1wAaOAnbnWguDm18I/mQkQwVJM6hhhdGBtBv0yU/GtU6ghP1TLGGGu7lQW0aRhRVy+4KnwFBaPcHL5zfqwlZigdBUEp50o7xdf4hzjsBTh/Pq6+/1Hd2yuP796X3PU51iLL66HgZlPzycekd6CsjnGmaB3uOy9Ly6/Lw0YPyZmW5tPaxFTlpuUfBAsEXlAummYr602pbhWPUfSxkJpW3yax1gCZniuF8U2WyOlGKTpBY8V4jmI+cD9xdZeRTNMJVq5TUzHUhSMW5E6xzBni22Qhom+9JvmSi6SGANtRoHJTBAVSqyFbCze0p127cKDdv3Zaf4TX7rWaZmJoug0gUSg3IyZnAIlFXC3+SCbbwLQIEkZyRa+6uOuWeEZq038psvhJGsd4+E1WpPvpGonckmqiZUrbDAAAgAElEQVRzFg7XlX0uAAJJ24b9Fy9eE9lbIQHNTBBXa0yBIwlHZrMlRanHDwGCb8WT5roJgrBXBFvYnhwISfaWv1Gjezwn7BGUlrNnz4mq494kKBOfAQKojgT6TQMC/DwT6z0Aj8CHpn8H3wT5LWYSNAwC8GGi4B0c6Ozjd6S6FvcpqdARZJgNCAhKaSrG3mF7f7j3g2zjrZs3JfqA/0JlSImKiE3wE9gfB5pjoiBxH2SP2Wspa2olp34FpgTcACEoNdkXYcoQKmWoInlQqmhHew3bMBR3iGu6kpWcdbLL+EYqxBcvzut+nAixCIRU9RoHErYgmGXduT8DAmS+8bcIMUAaJP6y3V15+0YUGdaZNSApRAWAKj99C2TK6RuYv3xJDccAYs41Z4gKAVULZtgg2QpIYWicEoVIad+8aeW8p8/Kk8ePtHZU9IkJBJyoqgy7/0iynWtrAgKwANbW1nW2uAfWkEQbryPeeP78qQABwiICBMND7g2o5hfsCtAKEGiGEI3a2KZDVdkJukmSEYNAa/rqqxuyP1L5iQoB7AfOiCXPd2RnAAQAHIkcsA/GxuTvBQjqdcUm9CXxJUAwZXUj9iaSqIAdfDt2n88mDtF6TE0bEFAhoIdgeUm2PWMWngOJxex5UKwwCnXJlZ7frhB81gD8OSCQEeoGCf+FhuEq9v87f/NFhcAcHnNXu+hCWTJVmVCZcZd/OXQ4Sf7bkoQ067pCAJUFChFIzYCgXnb3D3RoCJZs9Fwy419VCCIgUea9K5Pnyq7LdZGLCe2NEAWFH9rnCoHoEZBoJOvkLCM0JU1SBBAog1zTNWMIuU9Qr7JBUlMCEJClihg8jDlOUY12A3a+WdpWcwgNyGqIIDDp9FvwxG1A/RSrf0PqTo6WDFhMAtXS41yiFyE9lnnHrpRYcYRmvlAZOqZ5q1n26ztle2NT14C0WvOgXp6qqdgqQ64QMJhsVZlyjzwfsRavqBcHMkCUZmdnUDmYVYYGxR0AAVl6NYiThSTgivHibHAUAqAM0QQsEDgyImBBZoAqDIbLgOCwAAg8h+B0qAzFYA8yRhHE4jwk17mD2oNBAEaFTn0OLPfBfqJXpWoqVi9LajYDCJAPm9KeBBD89NNP5dXrpTJz4kQ0Fc8r6y+FjqUVlQnn5y/IIJH9J+CnYoDaEEHOidkTZVrB+pgMMkYVIET2hfuFGsS9YmDPnjmjgIt1I+sjQDA2powJFQICSeYTYDiVERMgcJNdzm+AGgQg4Dlw/9mwJuP18aMy48OsSYysxxEYEJgfzDUSyJjmBkAmkxeAIAE8Rk9TS6O5HqcYVKGsZpF5JkuWVQUHgAwAMpCAGuBpw84cRfzsLIimjbvx9/vvvy9//vN/CMihjMT1KolQQ0kIOcBhlaMzcHKSwEo+ODpet4vc5s6OgALcUbJ+6r3ITDJ0JLJqTAIdojLpYUPOvEeVLjLNnWnBNM+GqEDQ/6xC494gBWOR2edzDjSm3uAT+8aZUQ+Tqn8OzAjoZScrXnhkuUPHHQdnA+NygCfhhu2tEgxOABwftTVds7+np+xubpQHv/xS1j98KGNDtTKOqhJ9F9AiB/rL4PBQGZucLLXRkbKxtV4eP3lUFl8sqkKDgqnxkD+P13v+wGQZqPWXg5YnfUuGdHJCVCKeaW/fsalD/ZE9j8BTlQsoRmHLpdMPRzfWjsBF/SIRQLrh05/tXjFPDxYwUkX3sNQbe0oCEHQQtAJ6KfPjH9Igs1LsKwIPzsjW1p72ifpGSl+ZnJgqX3/9+3Lu/MXSbLWV4cMfTEDBqA2reqxrhfYScbpD9aw6h+GPzoWkj6mdg5chYBGUIQGcam9FaacrdSdYl+p5qWGkH7h5mgC/ShJ1SXDbN5o6xLeUjkI1R5N/Dw/lU0WHzXkRyiH5uWIf3668KQ9+/VXJDQITHj7BNrYXeglnzg2wZPlNg7OsoicZc7bZz2SeCX4+BwQ+354GrKCeQWdMza7vKgDXLAD16fFz00EJ1JoE0ak6RAxB5b7VLKPDw6KHYg95TyeHjqwLH4mr02dOq7pLQEbw+eNPP6rKe+urm6pqsyZUQdU/hQ1UU7HnLGAHyNJT6cDmMYGWs5zN9dqnvX3KFvN77DS+hr/FNyaeU59Mn+cW5TBJbBOAhebipMJBJGN/YKup1hC006OGncNuYaPY+FkRp48NAK95ElT+pqZMwxZlqKYKAWeFuIPPxQ8sLa+oKkfQzZrQPEsgvyNJ7s1y8fJ8OXX2tFWBsLNjVs7Bt5Gtp+LO5Gf2EQE3vopn/9WNGwp8nz55Wp4+eSz7CBgjiCb5gI+oDQ9qPfEDGkr28aOktDmX0FShsSJOQqUA2jixAZUJAuezZ0+JqsQ8AhqJ6YegMkMDNGtLohDKEdUhVJJ4lrABaHpe31iTL0B2FGoT8QbPmD1OEo17YN/BYgAkcBamJ6akZEesZmppAILhEQHYlTdv1FSMPSJugYUA84HzQCwLw4DqP2eE9e0GBBI6iPkoxDnYKYAW8RLXBBjk72jwR/VL1KV/eUAgfqhpMs6K29lr6qGah5w9VHmHBhCmujWb7kQfAxDw0Oqlvn+gLD7a0FL3ERjAwAIGKNmZLlRVCKKcrrJsNWCoIuDIuMuVAggkkef35ecJCJAZBRQkgJEKDUomSNg1yJwYEJh7F8F8AIKKu69StXWhxeXTwXTDs2VHe+S0xfel8Ye1wdgDCCo5w3QYWV52KT65uBU46+I4By/KYCAUKUxLOFTm5eiQrB/BBUFdvWxvrJcjoeNaae03hO53dmgq/r1UJ7h3AAGZcjIkZLZxEt2AgMOIcUVVB991/+EDoWeCUg1KiUExCvqlTjKq0eYExJT8OEg4G4JxDp4bplZkwLgHjN15dMIFCCYsCatJnB5yJ/m6/YYUMxIQOEgedSkuAMHnTcU4FR4MlAjTULg3ss41ce5RuMGAziYgoOO/q6kYQEBwz/3RNwEQwnmSjQXsMYcAY4ERxGgDGsi+UcYGJBDgY6jv3rkrZwIgIGuC7jtKBQYEZ1QlYB0Z4c6XAYHBNQ6de4WGsrKyLIOSesxZQcNx4GT2D5rKNpw8c9qa1fQYGEHayUbJ3RNnqebBqT2ouMEo8RDQKuAPpTCcY1YIEhikylB3hQAHASVQA3vImlAh6BoqllUCzlPykX/84cfyb//2Z82lYJpqKorYbmATOJcOZnTO+gZ0LtVTMTYmp8KkYsrA7i+ADhRKZy1TVUR1GaLR18ES1wTlxZlbc79FVZTkqGUJrUoVgwqPTD1y2KzQ2WsadkGAQFNWm1bagHYV+uUWHAh6YCYzQvrYwZ3XVg2qPOvQ8s/Mt0LSoJFktRB7AkWA/0/4urW2pmGDuxubZYgqSW1AmtrDnEsau8mmTk1pJsvSylJ58swKYQQRlnZ0lp5qABlHzjrBf09/j4I41tMKHJTNGbRET5abhfsGck6Dm7EBlyk/mgmjnGXh6gYULtPV1CcVyk6sJzLVVYNqJJ6gY5HRA6BDwdA0WmZnQIOJqqn7Otx7hZTfq5evy8eP60pQiYIhQDBdrly5WmbmTiqQgfhVI4EhHX36KjwMU5SOqq5kP6LKd/w0aUDZS5IJIgGCoLoKWFQZu0y/VdCuAgvpv7y1DAj4sE8Bgd8o51NYvtXVb+xDVvcI2Hg/kjIEQ6xjqhIl7ZS9ifTi82fPCvNX6INi3QmSGI6FfGdymSvfyqwSeuIIxltNz6ro7S0n5k7qWfA5rjjG5wUg0OupDjSo8u6Jf48952fYcw2OPNiXbxQ1cn9flXnOkcCIGAZHso8zs+Zu8zn8nvNZ9T4w/fX06XLjxg35EDLqNMZia29cvy7KEOdAAGS/XlpNJwoSEGDb+AzsjfonYnaJhpIRcEcyA0DAPZFAg8MOaKBXUvvgyAkWJz48MZh7Ha5RURsPoGDKkGKJ42Odv6dPn4gqS98a9oz9Q2JSnrx9KF8M/xybzz1bpWaq1DR92zNeRBmiEf0oKENv3ioAxg4DCFC8IQglpuKasTdMLgdM7NEfGMM6oUJCF6KiDW331q2bAicAAjLcxHSsJ3uKAB5QQBBMlUExgABBER3cOv5UCNZF4XJVe0MgC0DAPUP5NTVoR0CEwPv8+TPld1/fFYgnqfcGQPAeqtZeDEpk9g5CB6PyB9gbzjufgSgCfotrvHHjuioEJAfXmCe0Aqha1hRg4hD6Cvj7qQAEysjToxCAgLgUnr/ouWvrumeqA0p+BiCgqZiKPPtYinpDQxoaB0gmecqe0KC4t2/1DHkPqvZ8BmACsRH209VrV9VbyH7uAIIvKENfqgT9d60QqG6AEcOZiY5jTWMMFA4Bp4oD5r9ZZAISSsqUqSgvcTAbZCIrQOAGYgwegEBl+2g8y2weXj45+ulAq+a/YwfwNBYjAQaY6Os3bYGMUBMnWFDwsVQmPQXiQKLqE9KGZFkx6ZrqGNw/Dhz/qzieogLZULupzpk80KZmBdiLRChgylCWz3EzOdDIfs9ZNDm1qDh0lBvsUKrW4ggO3EjnoWSqEOiNGDIVgOCYu0Xtab9skw1r7ZfhocHSOmiohwBA8Ic//E4In4MKrz0bbzjQ2VSMwwGdE/RyiMnWcFe/PvhVfwOVBWPK+nJYMNwuuw3L6NGES3MaZUAC2pwEaH7kstQF2BsYc400l8rQpK5Jo+1lXO0EMLIAAoyFaUL+HK4LQ8Ehh6vK2HhAA39v2VHr8HtSsScmY3SgF/z80y8VIIAydOnyvChAHFoMAuCG6+K9Kaf++suvKvHCLaSCMzc7U6bFcXXPhQDBu7daV4w8FQ2uHyk0wJc0rT9+FBgCEAAkBAigE/X3S3GBKI2/ZQMpm156BaQwZjg8siKUrT0inuz3YHmzvCLDCJgdGRsvZM1m5kwpchrLXHecGJWuzGbKkUDxqRSDaho/j0Oxak5I30YDY1YIJHOHrGdUAc2BxUi3lRVU1iQGjclRhkZ5AmyuiNf8+OOPqhDk4B3ew/0eBgNsa5weBl6fMViTMwNsAQj4Rv1lTxQATyvmHIkyhMM+dFLCaliuDhCwuxnPQRpOUiorxx64RubJWt9wjy3LKNge2vq5ntnwik2jmiKbRx9GVEYGoEtxD7S/hviBeMTSI++igHRVCNx0nCKjtg2yLJKjC9kCzjba5wILx2V3a6O8ev68HOzuqUIwwqBA7il0zgaGhtQ/AHB6vbIkVS3W20E1mc0+90ActgQICPoBBNiX+kFd9o0sI3uO3gI1PkpGNAaQZYUBuy+Km7Xm8+xZTYj79YrTbKksd9jOmNRSSTcS8NrOOrHEzBICBp4bgSvXy3OKcQxVIoq9ihLM4uKr8vbtB82DpG+EjDZ9BJx7KosMa4IiyDmBUiqaaZ4SDSvr0HiSgpodLK7eOMtbVRICjCTfK1XystajkL6L7ttNFcrkkp54/KGTRkF7jb9LSg58dstS+zppyq3AaOmJyvuQabbR94CdcrBhqioVzO+//648evhQ1UuablF5Y0ASWVCeIfvZVbpRXQvnnZ8RZLHOVHQ9w8ZBcLe/0hkHEFAdaNC8uysgwt87yWNZU9HAesjOIkRiUO3GYzf+EmRiHxGjIDmQKkDsWyWXJiYVqGFrr0k5akb29sHDB0qw3Lh+TUE0dCD6F+iPMyOgrSATgMN1JwWFiiW0VNGiBvrlszjLPA+CSr7EyR8bt9gD9kU9ga74sy95JvJZ+wACgmP2mBvWOz1KBgRPnjwtZ86cspwn2v0a8udqKutH4MrnojyHXeBeqHQxjEzMi2ErIEnc99CqcH79G9kh1gN5T2hJWZHFljGYrDZSU3zEvaM+xusfPnigmTxMHmYeQA6P5D15xijlYW9IjAEKoEQlXTcnmWOjNfcAylA0FMOhp7mYSq8AwYmTmhjOeQbsQz9eX/tYLl44p+Zw7AWVDEAYFLBGY0++RPORJDnqKfXsyc3Nbb2GAJ3ED2Dg2vVrikXY2ygB4TOJNdjHvIa+A2KayXHW0vQ6nh/rpKr74KB6J5hrApDBVhETeC7LsOz8xvp6qAx5Vge+GbDIXpRCIBWC6EPg/jmP/B6/zrOnQsAXFQ2od5y1vwMIvgQDVbKhu4H4vwFlKLMILhEGr1/9YqY6sMlMG2CK3ZHQFM6Tsds0spDJEE98n4w8mUBn7TvGxU3BOGwHzdFGIacfmfjk44qv6SDdh8/KQ1khoNIgyhDNz5qCaAoBr7WcHcPKrAaAyhAHm8CDjaLMF9KqStUFZSj6KFIfOgc2qYwbw1wsZiWUoKYm/TxSSmnUK0dRNbW5JKymT+m/R1NyKrxElk1l5+DlOljgdaEydEi2iNL9YTls7pfN9bXSPtjXJEAAwbMnT8r21kb5/e9/p8PPZqVTX9P8kAilYSvGd/McuRYCeag5NM4QdP3yyy8avU3AbL12D6Ejk6jS2vCwqC1QhgjOCeg4DJ8Dgu4KAUiZjIMyGv1IWHqMfE7MJACl4kAwgyGSRFgAAh3kChBsKfNAdlPSk6FoIkCAEtKkKwT0Tfz0IxWCZVGG4B6iKAQnEgPWDQjItAMIfvn1F8mHUlFhyqpkR0NliOulx4CsBoefIBSQxRpi6CjJs040HWNk4UkCoKAMMZwM0ML9sSes1ODqgAfcjCsjRN8FdChPW7YyCMaS96N0CiAYG58sp8+e8bATRWHetGrqDI19KfSG8kRKZirbTzCJ2lbodZum0JHVzYa3qkIQKkNkGdWknLMOcOgxqdhOLlo2OU/Bo+fZ/PTzT+Xf/q8/q7ys5jfodyqdOyDHSZINY+/we80L0WCykTI6Pq6ABY7vHoHHvvXD+SSuQ8pJrbbeUwBihMCC3iHUcqADma7nmR/mkOPoySLiDNWgHHr65vWZssh65uRiBT5MkyaYkaxhW9ev+RxQk7BfofqSUv16i64hUsmVzwqBGzRdFLVaWTxCQUN+Lsa75wNArzjYL2vofO/siC40QnWCIKu5X/bZ/6whjeLHR2V1Y0NNgm+Y7AmHXBLHHmTFMzcgmJTzax21Sn2/bucp9TAm045VzYz9ai52ZZRvZ3D39T4YYIJVvggEsnmb99LAt2jmdr+Aq6Q8B84AD1DvIdB4KAlgMm38nuFIUuDC56BWpbIsANDSf9CJFhdeluXlN2AmBYPu+6K3YajMQU2cn1dQNDoxWQYGh7SSSRk6kryoPa4CuMjeR00ortV9BqZDBZLQgXK1JANxp3KSbtsFD3S7biD2V1DDNOPGb5nAMMGEK3NZHcgmZxJxruSpr6Knx71a0OwG4LO78qS+iJC85ef44fu//Fruff+9eN68hmcOfYEqnagzu3vOHktW1OCDDDNBDrZZQd3sXAUIMsGQ/sznAmABAKgLSPC3fEvys87PPDxSQbViCA8u03scHco2urpHVc/S5dBHeO6id0x58j1BGEE1///5wnNlr5HXvH79mgI5gr5266AcNKEyGmRyTawb9wKNNKeb15lwT3O2BiNaTpsznYBAiR4U+KJpWj1BPX5+qiYAohHCYEI4/nB0XCwHn2VTj1lvfM+TJ4/LuXNnlWAic9xJTDhZQuIHH0SCiS/WG/9laWYSI24qZsew3tyTAcFbXQd8e7LWvDf9TJsbW5qjgyT1xcsXlbij6Zn5JOy5X3/9Rf6aa6LnDZ/HNeAf2ZdXr13TvoUWy1RjzhYVGJKF2A32CRVb9b+pZ3RDvRcE41ubG7K9AAJAudSfoDHtbKtCsLG+Wi7OXyh3797RnuJvaRaGSsTeodqMTeoGBBaq2ZQaEICAWIAA++rVK0r8sNeg9WDvuA5sDSCEe7Jwx4SSE1QmARgAAs4Be4L4gWQlsYaqCfh4Tbu3EA2AgApBTj2m2kFViv2BL9TzqNcFKqAe8XfENpxN7gngxfVwvfRN8nslmL7oIfgHvP7upuIvQML/Dz0EDki9waUmIZUEN926SRFdc1cI2Eg6hGrY6VVpiYemUemi6FgJJINLS4dSQvNETA1P6cq0ZHa887NsasJQEyxbaaiX0d5qTDYgYFbC8RGccvcQqFQOSIigsULS0WBJeVQyamoGi2w+Cf+w8wrsceAetVkO0VgOpSECxmADK2OGIbNknlsCUlUjFUSkSqLfxfyFoGoomFJWMV1nDtCJJhSMvpyXFT0OjwAErdJHTaN1ULbXVkur2RBliOABQLC7vVV+97u75UwFCGh0faHDl4DAZeKWnpeza3PiF2KwKcvCD1S5MKaXYrg/BQTrap6BKgb4433/UYXAlCEkRCfNTRVndV8OxKPtqRAsVoBA5eDoWcjZB19Shiw7SiBCWe8TytCHVd0HlKHpuVmVnXEs8BtREICGQ1aU68JBwPn85edfJHPHACieFlOK1VQMb7LVLs8WnssIsE5kMtA/xpFSIVCJvdca1AIE29vKLFAhABDwO6Y2oqqFgRHoVVbPDVVDQwMybnu79QoQSN1ioF+OgwpBo9HUxOjT5+B2AgiyYT0oaxpExns6A9lpKm7pDIuyE4BAAWOoviSnOStx3ZQhzrenCbtCQBDAszMgGIrsu5VgOF85TwDH/PNPP4syhPFXcB/SodgC0cwYYois6ciwG+/6SRowTRkKGqo5Q1ofJo4jsen47FgTm2lUVH8QCliSxx21As4w1CHPR/B5cx8QX62WgQT2QhKmGaTkwDCqNrIF7iPoBgTMU4FqRaMvAAbufkqdpqZYlfHXWQ9N+gjY1L8QFQHuyVUV9x5oWmz0FJDPhoIoqeGj49IH5aJeL42tLQycmrkHSYYUn1+u6Rh6Tn9fqe/vl9fLK5LahabF9QgQcJ/YvNqAaCOs10H7oDQO6sogUzUwf3dEr0HlBCoXgUA21HJGCYYkM9pT1MTJ07DqjaUw+W8CJ03A7kpw8TtTRS37mYEs+4nzgtwwPyMTjNwuX2oal/Jzr+4TQMDeWlx8WV6/WtazJPGTo8GoFkxOetrrpCQAZ8okPQRDTJaG4elKgeRSHbNXSabssagqBNFz4Sqw1ZF0njJrlZXf7upA19R506k+6y8Ip5JJIyeZ/JVrxV5N4lr2EBjM2T8mRTdVXyShGlVl9jhnlMwp1YHv/vadkjqcc54Lto8EEeeW5Av3T7AkP9UHkHeQz54mMUSvVVKGEggkTczDx6wyRNCPX0HBJ1kC7A3oKNu726baiX7LEkIdsxIPGXZVKTj7w0MVIOBc0IdG82YCAmidBIsEl/THMOTy+tVrAg7sX3xiu00/jOUgPcW8LS46e13VTQGhXTeJQrWTMlmt7DcP1DOG/UKEg6qkqJxSvqK53CpLnhPhOEeKNkNBGVIVygqHsBc459hqGrypPgNeXCEw7YhniW3MCgEZZZ6B1fE844Rk5chwTfQ7CRvgH2Nuwbt37xUrAAh4RoB4qgFUtZ8/fV7Oz18oX929LVU3fBQVGMIX+ukWFxaryc/sJfrc8Dl8PsEre40q+POnT0VPo1eDZIGZGAgPeIYOFQtUhqhuMCiNZy1ajcQuDAiwA1T7AUb8O3/pohrB2eMAAuILaMeNvXr0NjELYFJ+gmtDHZLEHcE+QT7ADsrQ/GVTopgLxOR2KgT0lqifSnSkLf09VU9UrPC3AIUcPsa90mdA/wKAgASGqM5qPod+1lQCa/XjqvY1z5y4B/UyWAAAApJsUL5IZPA+PDf2Dp9PRYPEH9dw7fp1xTzsM/mV3wQEFQcxswuRZ/hvViHIw/8pIBC4NyDoogyxaJIZk7JBTxkOQEBGByeFUyGDIwcqfrNzYJ8CAk8GZvc6Q+csUhVYM4cgeLoeQMkmRWUI2dL+QustFQIMsRz+IBrmltVT4COKQq/LgTReRlNg0gYy2KiS9BFM2CGEoc4pk7xn1RJohQ0OU8qufVIh0HP1q5NKkMYhU4VJF+gAIA9EEaJUAzNZRDcVIz1K/0AvfQut/bK1vlZacBqHB0q7eSCJwp3tzfI1kxzPnpEz+LBqbfyc5kepM5u4OLhk1SlZcqC5dlUIPq7qgBIss75kRAjacpKgHDkUn+0tBYafAwK4kakylD0EDBkjIDEf3Y1SBPnsJ64NZE02gBI31wINiaBdgIAKQWNfA1HUVEz/QUwqTkCQsxLIVnD9ogytLJepmZly/cZ1OUXuc31tXYYEo0pJjyCZhquffvxJ/QG72zuiDHH/fCsr0j4UAOKeuB+yAfQKcO137twVSFD2Y2NdoAGghCEgswAgYBvQ/IRzASxntYm/wehyDVQIdnfrCopwdgqk+vqUzSCobtQPDAjOninTs1Eh0Clx5crVKyhDRqXi60aWkd8ZEACUoX/Qf2FutigvFbhwBouzy9+TscdhJ2UIQMDPxaWnubaaoOp9rgqBKnOt8usv98uf/2xAgMPgPTLLKRWRCSQBAQFWFtK8D9kKJgKPag4B9qJFAMJZECg/ciAS1CXLJg7rOnnuqG3lZGXbD2e3+AJAsGeUyRalECnfyFpGtU7iAiESoKbLAK7iFR+21URIEEOFQIFZBFUZmDmZ05nGroxyyJdKsQSwEAAE2+P0oqNT59MDDAgsHBdIYQCAxvZ22VxdVcPxMGAsZghApaLCSfBDsuT9x4/isLLmPIOsEMguy6GPyvYdtKgwMIdkQEA+B5URMCYg4D09p8KUNByk7q63p9T3DDh4vStNfm44WNm3CmTZhruBM+ktprWxvlATAeNQOXH4as4ncIrKLk6dzxYgODouL168Kq9fLOksUD3q6x2wHGf/oChEJIJ4NuOTU2XuFE2iM1Id66GJXEFdzg8IgJD9BRVISCWioIUqUxNDw7IdIFJBn1N9EwJ0wEa2LkflORqsdd6C/sZbJSAQGIgJyckdxwck9YhnIele6HrR2K19B8+d3/VhIxsCBIBxMp1ujERT/rRmohD8CHBFRVENs6FYxesIagjqsgKZlW/2Ks9LcqySmzVtTEO8GnVNZhVVSJSahnwQgReAQBK6BJXI6FJlrO/JNuJTqEyNjTuR6E4AACAASURBVLtRlZ5DkiQpQZmUIWw0DbwPHz5UVfbq1avl+rWrkpXsE1DD9pH08CwWgkX2DOcTO8J+IoijqVh0JQCB7EVNgTY2PWkfBL1KaiiWcEcRz5VzzrOhqob9IQhUA6yairFLBgTYFwWFi4vqR4N3nhVWkh1qyO4CBPhRNcFOT8k2sv5KkgxDSeQzbbPIiOMfABv8XIBpygpNAzUqQ/Wys7lTLl+7UqbnZhTjkFihSsA9QN8kKUilnqZiKRNFUzGff+3qVV0XcsXPnz0vo8MjqkAQKGdiirXEx7LfSKqxbvhRpGz5LHw2TIOZaRTl6PnZLE+ePpH8/OVLF0VL4ouq4HvmC6AYVq/r/qExWqVwVPsb2qDmHLxneNmW/OH1a9dV5ee58YwBFEtLy1rvbkDA7yfGJkQXSnUn4g6Bm74+y56+f68ho6oQkPQbd68JYI97A6hRbeMEYzOpDpD0o3KCz6fKhp/nfaguqIew38k72BiACHoIaLLmff9BhSBKkV0A4J/2ELi4mSzTqvu9qkpWuYau//j/SGUoA2YqAxpMJpUAZ8oJFrsrBGxaa127yZTMHhlgKcGEEghGXFzgEnMIgpvnm/ptQGBag0ujSUlAYYjeBM0J4D0iGMG3ckgNCNwIrSFo4l3Cf4RnfSxU7VgqxslnS2H0B2i10eOmlBvlYnFLceKagBZALjJeObDFnEs7SGeW/DFVkBBBnsrpySH1b7UCliZ1EKHSusCH+cRHZIAPye7gIEGcTQEC1IXoIaBisPjsmShDd+/cNmWoAgRMz9uVYVVjUDSG6TCOj2tqL9xRrgvqjADB1KSzfv1wLq0KgwoD2V34exgYOP0YsN8CBCiCsE/oTcA48v4yYP1kZw0IJO0VxpoKAYfx5Enz9Qi8cEwAAoy6AUGnh4DsFF+Sla3RjEoPwYQCQ8qJv/zya3m9tCwptms3rntSMRUCqZVQIZgRAGAPLzxfKD/8+IM+d3/Pw2swIARLDILqAIIVgQqCTgw0hosSLPeIs2aoCdOKMWIYXYACk0PZD0tLr7UXMfxJixO/Udc8WF69WpIRMiAgo25FrnfvOhUCStoCBJIRTPqJM1POBBPgGlyzh1ptZ/H4PQ6StWGPEuCKzhD723GSq1hkznF67D85bg3W8WAjQD+GoEP78dnMjZ7nExtx//6D8uc//7vKvlLNCOlQjL4GBo1YsSdBp2gTPEtACNlq1I3I5EeWjMBMdCcqBAToUHhCQYy1dxVrVMA1J+7iEJSEiIm3ksbUpHD3EIi2E9lLVQWgD0Z1IAGB+c+cO2fENVxNzpuMuKucDvBCCCGHakXgx+ekbCmvVSUmPkNVhexTBTAE611JAmzJ8ZH6Blo4qo8fSp3JnoftMswE6ZHh0op+EIETGgV3d8rC4qJAAQGWgRxVkT6XxWO6daPZKM1204BAlKEJBWYJ0OCzGxxAT6EXqyXVEHH2++Hzb1vrXrTPDiAwSOxRoGYbmEkd29KqwkpWut0u799/EG+ZfU+W8sK5DucWg6hkD7NkAATluKwsvxUg2Fjf8lR6CUgACjwFlv40Av8hKpbTM6IR8T08OlaKaJoiY0VDsWlD7ve1oTaN0zZb/SA8kZAr1c+Cu+9igWlpabcNCOI9uzNLUZIQpYRkVDYpyzFkB1kMx0u1vaTNqgrgJm8JUtCHExOnebass1SZmDbdz4TwuqQj79+/L1tJgE6gjs2Xks3MjGyNQAHrGhQ+VUA0zfpTQMAzclLQDfnqaYizx3PJxA5KQwRa9BMAEPb2diIAb6o6MAiQGehXMLVNINbbG9cEd35C66LM/mFb1QCaZqlQY48JqrEZ93+9rwAU4AggoLHXkp9Icns2giRDG9CH2lbZCUCQQ9kEerCDUSXgjECxY69DBcWuSyCkAgTu4ctBcPgrbCeAYCKbiqO3UTNSmk3ZfxJwVDLwwdhcMuzcv0VZ2kpqQbcBEPDZaiiuDZWhQYQfBsvQsM8R9sgzg/bL61evTWcFQExNWaaTQLbGRHt66QbL2fPnS0+/VfywrwwoY00BBIAp/PCdO7crLj9JKvYN3Hyqp8jW5gwFfBqBLfGPRDuC2oqfEeXp7RtV2ukVqAABdN+pae1xhpc9ef5EPR0AAuYIYO8IxJkUTL8dgABbDCDgflwp7g/qzqbUDKEe4S+uU+Wfn9ezAwBRAYPyxHvxHqwvVF3s8+Q4s4tIRHQqBEpGAgh2dgqVFoAJf0d1NH9HjLG2tqoqAXuZo8tnk6hgf6jx+KCpM5Xqf1Qf8PP4GZJ3VDwBGFQ8AUmmp7p5X3ajM4fg/2EPQcT53YxF8RR/CwhUP+sYtk9epnizM1ExDeEXsqNRjkxjoKFfkh4lyHD2sLuHgAdLOY1NPDzqjPGBpga6+13So6Fn66E+1gCWylCXkTVfx2VlZc2C5+xmplA8isDBFQJPKKUkTDBCrG5AQCaUioa6eatGLCkFKYrMvgQ3SysbEN9ZT9bMhGqOgA2/Mld5bUEzUoUgAzIN5fH4eTXQ2ctE9cOUoU96EzA2UpowzaMqz4qmxSbKjGFQhphFQNNhL9dhQHCwvye1haP2QVl8/lzZmbt3bkVTcX/5yCTLF4tqyiP4T56uKUPmsBOEChD09cqZZFOx6FdSZUB2lIzOtFAyXPlUBXJm9rd7CBIQUD4l0AcQpGIN2Rw1gCEVpwrBojr/OURk1THmBO04BgGCel1ZDYBNNhUnAPtUZWhIQb8BwVKZmJpU+Y7BZJQzRRkCEMwyfdCAgOz/ve/vGRA0GnJYlB0lSTY+rqwYRj6BRAcQtAIQnNB5oDyKQ6Aci2E7ffKEeJtcvyoEvR7wkhzyBAQYDQy2AMGMJz268bZHxovMEP0vAgRnTqtCkLQYZXBjgjZ7JpvZTXuBgwz//dB0HALC0mNZvZTIDRCa1CEcloemecp3BQg0iMjKNFwb+8J0nM5ZkiIZ4LzdlmrTvwcgIGDFDlCWxZkqi99v3idgQcMLBQ6CRqBpxSP6mYLezHaLv+7pyxjY7AewLbL8raQzIxMPIHCmLXoPxMd2YGXd+BgMFtlZBT5xngUI4Fargb0ZUn4WLKAyiTMRMNJMg84aZFUxAX9WCJTyyMmwQcms+ObRf0QlUEplMUaLPoIa2VVomXt7ZXNttWyufSysOiCeQF9SijGkkQZsKm1IT5IdFtWLrGjNjbcE+Jx76ELt47YoUFTAJqdR2gCkMdxtoJQ+y1myXxQ8Hh2qGU8Kbf39yv7ZB7gXhPuqqkbBh1fA+hkoyB4sD847kvwgtAKCVyp4Fy8g6Ysqi4Nl7Cg2RBnao+OyublTll4tlzfLaMc3BR75FjDot5Q0dn8QjvoIUoMz5fyF+TI1O6sm4xBxdrIoUvkE/IrNg36T/lLiFjFvIH1tMoEEApImlD41AUU0Yrt72ihCQ+4E2KHaotriqkOnydyAIFV/RAeq3jcSgprhYxWn7Nfo63FfhgDBQL9sJHYGrj1UDjVnbmyK7ordxn5TEU5AzL7huan61j7UGQI4IOqQAC6rA9n4qyQO4hzuDrdCUUyR5zM9cwBqDfRCKto0gFNRZNK4qTvQJ8icnzhpnjqfQbae4JckDNeJ3acHC0CAvaAnCdtKP9g1AMEgPSS4Y09k571RYjsAEEim1fZAFTGpH+12qJPYi6GaKipQP7hv/I5EUjSMFfjp5nfFINGTxX2KMoSIBgIZmsOCvXMigbPIniZ4p29DlBEpnzkGcZxw5Cm7S0tKrJFAJSjNvQwg4FuAICZD85n4BxJdvE8myqDScH/cB9WaOdRumDOCWtvYqHoIsJ9QhlCeAhDcvnMnAMFGefXyZUVv4ZmqQvD8uWiyVOpFCy09Fu0Inj37QJQnOPQrK6YNj9B4e1L9J2TcAfJS3Hn+TImJS/MXyqVL89ovAAIy/2Th8bXYEJ41MzOonrPHiQk21taVgQdssieuXe8AAgJykgkk5QAWkt7t61dTMaAK343NoMIoOnEMu8Nf0UPA+8JucHVmWolSnhHryBrTIynK0HERWCFOIOhnH5MsA1Rw7wA6wARnhutmL2kexOSkKgTEPNhLAwLb9k8Hk/1GIP/PKwS/Efn/U0Dw99FC9XkKhBNm/MYcAindmHaTgMB0gKAMRQ8BhbUGw0k0LrxIZYjNeNBsl8ZBqJmA4AQIPK1Yg8Vi2nAS6NPA+JB3AIGDjpD2Ehe3RyjZgICsEJQhAwJsuLJFGlnvkd7Kz8PZ5z26AIEMXoABfWaOrK+ChBgVH0vkoILhKwTplduoAneVU8WxdUZB0CsaCMP6uw6SJXQFLQjnuQyfVYOsDuhaQ7+cwijTiekjgLfV1wudqFm2NtY0BIaMIXMgXi48d4Xg7m2VuHASGB2ChN3tXes7UxaFehFNxSBcDgXNvAQYqO1wyMjSSBEGlaGYHmuu47AOY84NkPEZGVX1gOCZqhDd92QQcISmDJ2XwTBlyJkSU4ZwHE0Fwsii0ZAFEgdAYMxl+BhM1gUIrGIBhxxeuRsWOajsuZQd5X1+/fW+SooMbSL7ePnKZd0jgIDsDJn+8+dMGSLYv3fvXjl96rSb63p6yyTKBAIEEwoeuV/+jmuCY4lkGw7s1q3bukfp5pN9ePtWARPZiZMn58qF8+cUOGMo+Bfn4z3OjAwDspxkTBYWcAagTkCAE2RKK0oeo+MT5RSAYMY0KgNIDygSgAxAYMofABnaC3QXz+MA2LEpCXI/qRAERY5dbcoQilY0IjtAZ8+KIqAp5VkhiAm4EQxrnkdMZCUQefjgYfnP//yLJObUUBpqHawTAIGyMsG7uLNweqGlRVmaoHCYpseBAWWycfQK7OP6Wgct2aakIXFfcqhQkyJjn/rhWicangV0LOFIIGQ7qNqjg4BoMm4FBdBNyNAiUFYChCNxazsGgscJ2Ymb7hQp5opznuA+OdfYjwyecyJ5csqVUFaA6pBVUpTYCjLKpZQajdHtdtlcXy/v3qyUgz0G+M2qksTzcpWUcvxWWXixoP3MueKa2ROAOvYZ1wTNqNFqiB+tngiJBYxL1cXDyQbLca9VazSELag+qJdl4I8jxA+oXyMoQ2rUZF2pdITyl/sJYriXhB/aCgqSsvXmjQEB2TooLQQsshHRm6BKV0wbVT/BQausLL8rL1+8KtsbWwpsKekzqEyAIFSF1PDNwLqR8XLl6vVy8sxZyda6Zbu3HEqgoktfKAx19oHoScjGu/pVAYIut5oA+lNP68Z0Jbmi2qx/oNpS4dXEcNOs9FlRfdApVvO2p2JnMqy78pSBfyaqFPDEcE/vS6qoDnCxv1Rv8VebWxuyR5xpAiNsIBVf7p71U8BKr4lUxWpKSGBH1fNR9RG6QpBVXXx9Klnh97DjDHPic6AMISMtu8MgzSNThtwkW6oMPjx87CP+hzOiQZWtpukwUSEgEAMUcH9kudl3t27fFG0I2g8PydPEmwp8Vc2D1gggqNXUE8B94JMI5vFHok5GcoS+GILD5Mxnj1Wed/W7yDa6FwelIgJnAnH3w/VbgZHrODJlCV45SnNcI77MqmoGBJbvtcoQwSx+apRE28y0K4+AW02Bd7M+9tv2+KC8eGlAgDQpPgIQAYAnIUNwzdpTPT5z7qyCd+6dc40tpp+O5BiN+7c1wG9AlDLsBNn969dvaN2ePHqsacWcqVOnyW578jt2dSJ49kyqhw72Rve5XHb3dgRquFdJt+LP+gfK6tq63mv/oFEuXrxQ5i9eUDxEFR2VIa6Zz2R9smeE+8HusM+gDFmJqC6QwTXST8L5oUKAXxQgWF2tKHRQ16gcEeArKVtckYc6JUWmnh6tE8pmmn8yMBj9U6N6xiQmGYSWk4rZrwBoxS8nT+q8cY4AQdw7oMeU6xnZ/beaFbGkeIoKgWOq/qoyKovyyaTifyVAEMFy1VTsqfQ6gNlDwMMksOCwUWLhYY6OjcgB0RiiwENZsRwiRnmdMqwnFsvwyziae5zZ+U8qBKnn3fYkVBVyAQRkKCVzZ0DA59npDkixhM9JTjOvl7OIiaEdEBJl4jD6lZNQoNA9FM3KERoOlk3QQeXJBjAZj67JlU47efiZpEeT+lXJEpo+IMevn7mqkPKuVAI8/dQqQwCC4wQEPTQwt8vO5kbZ290pQ4OUDdvl5WIHEBCAE7ywwRW8CxCMxfjxTlNxTglES5fruf9rAILp6aB6OLOcAToBIllrmmqZQ0BARAOwNM7HxxVwcFhwTASiqFvAXZRWL2oySD4eH1nqLvSp4RlC28FIoBJCaRAQwkFjUBdBBxlPSpVUOviMlD5MNR5TUciO1FRpgLJCU/Ho+JiM85WrV5TBYD0wJDg+mojJnNHw+8MPPyiwx+Dz5AUIJughGNf+ZKojU4wBBARK0pButcvNWzc1XVgax3tkLlBG2JQjOTE7G9KmfdWk4pGRsRhShMa1hwe5QvBa60nfBFUc0dxK0fsBwA4OWro/UYagUSnQdUXNMw38zY5OQOBpuww2akWFwIDAmuBkv3IOgfnt7LVsGORvRd8ZYdiXVV54L4wAmWbPMOg03YuiJK5/j57No4ePyl/+8ldRhhzgmUaSNAXL1SJA4Om/aMfjeNhL/jYg2DuwhrkGYoXsIWpBnpYOp39UAQ5ACwAcNVCtTQZMHmgW6kSiT0H3CfnGCgw46CGw8OCmlrLpUh2Jci/vr3NKRjZoB9LDD819B3IxayUqL1KAIpEQlRXRDyJj5K5Qh52VSlmAFAXW/I0IllZnoV/ow7u36iegXwJaX8oZApzoHSDDR9NeBnPkJgDLrHNqaO839wUIyF5Z9x0VDiabIt9ak9Qyz18ZQqkN9UhKl9dDLdJcDDnzrBBY+pffZwWJShjBjZvffX88A76yqfvd2/fl0aOHZW19VXzbc+fPq5mRawJk2faFhGzstdUPa+XFwovy/u17rR0Jg9FhKHa83opAJJz2mVXR219u3LxTzl24VGojo+WYioNU3HoZJeN+Ec2HiLC/ehaO0OWSoqL+WxX5L0GB/yKJQ6a6ulKNyIabu2O/ZCN51dagtE9IWzshJqlr+UYTk1IJzCCpN2Rwafz3e5JlX19dE3VCqj+SAd0pK2/Qi0d3vc9T6WdMw8z+q5xXAR0UW4adcVU+FaFykBl89n31WfH8sVEAez4DCgcBEmCAe0VulCBazZSIP8R8CoJ3gApJJCoE+AzOB/Ydu4FtwzaTNcY+U7UluPvu++9k/+/cvl2uXrksuw1dyrNWPM8m+fasj2mkFjOQROoeTaKetg2LgL0NRQQuuqoVc3OKKSThLNvouERnWrGEAQFzFNLXELtYkt1JTN7P6kHvlNE+efJE9Li4b0nSx5rCy5TgV5qKCyBnHoPsFwpoDCarQXXkvV0dxf4RvAO6uO+cW8A9YIO5b/7+LPRUqElHh1YFAhC0UXz7WZx3AMGNG1+F2s+6eh143c2vvlJwjs1GNjMrBNh/JwaGVEnkjGMPt7d2pHi08gZAwHyjYVUUBAigUg0MlNXVj+XZ8wWBmYsXz5eLF87LnlHlX3m7InCDr+U9edZ8C+AoYbWv5mMCdypO/I4egrPnz8l28xzeU4lZXjJIqjGksHguEvYseghI7HHtxCaAJOIpkg/8DfsU263ZSsP+XKpXgE4+m99z5rCx52E4IMUbQzehSRFD0POIohPVDc6L+ipINs7NSREJ9ShsYtUv9illyAHv54blv22F4DNAYJ1tAwIOjLOdZOJB/XVVCVgUBpNxYNj49ca+OJhkb/gmy5eAAKOdgUKnTOsD+DkgUGANpT4AASBjQFM1DTREGRKn8Vj/nxKyOMdQnXhDpmRK8swG1tMgnQCyCXcYodidNpwgh3ZmBAStSBxjX6M4z2oMtDqJr9llVJe8s7TQUbWIDwr+qfsTcjCN+MXRhOyBcJYztXY2g4Ywru3Sc0Qw1JLSyN4OAfJ2GR6EAtEurxYXyvbOZrl9+1bFX8MRAAhAxGx8yV4yt0HDqXoEEgi6CYbJrooy9PFDFeRiQB0YjlT8ebh9cOU4QBxQAjIOHQG/NZOZQ/DOgGCOoJgeghMGBINM2LV8rSTr9vfFEySQ4TBSZqO8yMHmQGH8yKySFQDdp851NsZ2VwhwZKB+JhU/fPhIsmDDYyPlytVrapxCGo31oKwOfYhKBKVjGqQBBHwWhrG/JyhDNL+SWSg95fXrVzrsMlzDAII3yoLdvHlLBoHsEvdD8L65sS6IiWNDyhRnQI8EGSWyL9pzOJ2+Xp0VHPrr1x5MhtwpAVz2b8BLxPg2m20pqaBoQDXG/G41nMgBZJNs/v+coK2gVk12OMFPAQHPH2eb+zmrDZrXoWymM/hctwYlIXV5dFRNpNXwLXHmLdXINTrTeagmwL/+5RtlcKB/cT+m6JheAseVdWRPYpihB0kQoAaHliZ2N5g1WpaozQDGVB5PtMV+aJAZqkRwdemriEDcDcVWX0mVGioc/L2ydgIpehBuwI7zhsSoQBQVhVDywQny0LBfmoxMWV+NiTTSIj3oHifZBABBVP94e7Li7l1wllCVSVG8Ql2tGxBw1tFvdzRYNOmAtaUapqbmnrKxtlbeMiGzUH1zP0s2clOKX1xYUHN7gkTuX7SvfjT+oUDtlwZ0jqO2nBXPlwzauECDASBVAtaDv1XD8tGR9iZgHqodPFuqegZWprFQmTWNjeBvoAwLEGCfg58fE4+5NdbNlKG35eHDB+XDh/dlZnZOFTsUPWh+JYBUQiTUmQk8Wde9rXpZer1UlrLnZnpWlTyCPJa0tw8d96Gyur4p2etbd35XLl2+Vmoj4+W4b8ADyqgQaDxA0HEkLxnBvErFpvOQfc05BnokXeWArABlFj9cgidERGVY0yWUzzkq+3DvycJH8C5KUlSRPUAv1eyQEMbHIhLQUfurEkrRmIbtYB+T3Sao5DpIsGCTpZJDgFp3wy8JD/jeZMo5K4AoyedSmYuqmp9LAgJsnqliVtCLCcUM/oK6ubGhhI4kMtF236Uy+q5sbKxrfzUBnJmkQAkrfCb7DT/FoqhacXJO51eNmkiXt1qymaKKTk95wv2p07qW7777TrYf33YVtRkqBAwchBZJFa/VFmWHCgW2SOsy5qFgXDOggDVJMQB+D50F+0QQCyBQs7voR64I2oU7NUiiwICgpQB4LIaCtYkxAhDgO6gOAMhvMGEZkNHbJ3UwAQKJjyCpuSGfzPAt1gFAQKCvOSdDiD9AxzRlCHsE0KBnDyosz4335Rlii9gO2MurV66VqZkpiYgg00wADGWIqgsVAkAKiTYSY+w1MvBQZelDACRw7VCGAAmANcAM16O+0JgejY8DnOxs7ZR3b95KZQiaIpVFEn4kIfGX2Dm4/fQzsZcBAyguccYYRIhfph8CO07AzrPGr7IfAVncL0E5doYGYoJy/Pe5C+edJNrdLR+oEKwsy5+ntCfNvoA71pQKPfaCa8df4nex/YAwVQAaqDN6fhJryl5iH/M7EoqepUHCblL7kPXg/fANVEigYEF/wvcTO/FFTwOqVTOzs+XKZTMSeO7ZO6Xkz79qhcBazFCGHAxrHoGGfTFNsqUMpRCkEJ21iFlVAAFZOwABGuJG5S7pChCINmQ+JM29MqxhadWYl1rN2UNQTfyMa4AzGc3E9CYACgjgURnCyTCdUrSMGESjop8clQFBQP6KMqCqQF6DAEGYXrMxKkWhzLiRxeluBMyeB3GSZfhcCs4v+XiVqsOzJWc1egZI8goYCBC4lOx1Nyiw28DAt0qvdMAdHPQcH5bG3nbZ3d6sKgSvXi6IMnTr9q1ymnJlbVCbW3MI6nVTfwggkG9strQGGASyMqhLYLAf3L+vTGNKoWFA2dQ5F4DD8/7du/Lq9SshcjklUHkEz8wIwCiisUxGJAeT8W820CqACUOHIeKALSw8V+aRATEAAoJXAh7+jkADZ4ABxXHY6VgpJzPOWcYFEJABePDgkcqaQyMjMs40NeFo4AeC7glsCEC4drI19+59LxCEgg1qMpRIqRKIalGKwAAUJDKpOVk4KUOsFeuAQaHKQTaVCg+lUIww6wclKns2BHqVAbacG2vLNVEN0JCaSRt7AjCk1wAf9BDwc3oI1FchRRcCFvaKm+qc0bNaSUo8ZnAhmWA44chGqkIA3coBbFKPuC7Li5LNNCDwYDJnt9Cf576UGZTmvP82joqEBJKeI0Dw129EWYMWkMPWsiHZE6bNwxcgIEDnDKjnaKCMkJEaduOsxAniQKkxT8Dk2Fl6BTbMMDCgyAAVlYncGzi1lCUUIIgZKgYyPrc5LEtUoXbLCkPRUMx+c8Bk7fQRgmeanqWoY3qgB81xlq2WpABPcqeuMggQRJXDVUAHfOaPWc1E2epQNlFTsaIylF3aog8dNPbEPf7w/p0CeMAhgQTPgjNN0E7zOuePvcj+wOkRuLNPBMJJ3uw3REfg7wgmCZwkAzuMdOuQ+sBYJ6ge2BDWA5oD90nVjuwZ1TD3kliJrNNcbbUaAq6sIGh/MfwttPMlLdhqKaP24MF9nXvt7VPI+52R9CXrLMpnTHimgRbOfKvRLO/evC8LC4sC/pwxqgu2KYdlenquTM5Ml8UXL8v65k65+/UfyqVrN8rQ8Fg5piqkvoRSjunxirk3EYs7YRcD5hysp+SoKxwJCLIyIKnQqrLtRJCAXm5WSW7S4F+05u3jYwXRvG8CQtl7XJQqgkGBkSRuKN1Eg7Gq20Hts5KTZ3qozwfuddDBaPzXdaJ6c3AgXjXVXNE7dnlm0KyY3eFnngpg3BN7mv4BDaBKZaGocGXTLvYX+0YALopZbVAiCm9WmP5K1hcRA/f4pPKZZGSjSuDKZE8ZHx0rcydmtf/YCwAXPgN7b6rodJmfn1dQxcr/7du/qYpw986dcnn+knsfdHSg9TGXBjGEAw8xpG8hqto8I81GaNT1c+/XPlHIuBeoM1BS2Nesm6p5OTQwfDnPC3AkylCz6bk8nRBsFwAAIABJREFUzIqRHK4BAX9DkImtxgd89dVXyhSrp3HAiQknGdoCTvD3qRTgf1lzVUhFe/y0QgDIgYFBAo5rJTEHIMgA2ja/R9VvquEMISQ+opcAQIA//umnHyUUwnriB7E/gBKqDjxrGrWxcY8fPS4vFxdlM06f4gx6rxpcjWntmq2DsrW5rYQfIJO4j4TCydOn9KyoNrK++LLnC8+UjLp06aIogZwDNSQH/57njv2mqZrAXBTFnqLk3/rGltYJXwXgv371qqrjUDVhCQBwqHxxH9DHsFHcw1ANgDxaBkkWq2cPSeJJJ6nbrD1AA0BQ13PE53OG2GMADfwVYMnS3FQIpsrF+YuqXHLG2GPcAzEDNlFD4k6dEth8vfRayTt8OOvMv9h8zQr5sqn4X7dCYIWh4MqpFHgo5JglJfEGGw09TAaTAQgw5rv1unn9MZjMk4oxsuE0g0rQGezzJSDIHgL4l2ETPelYQ7P6FUSQ9WmhBUyFIOYeVBWC6FlQ74IEgqzKkBkfTQOMCoF6KsLwK9MTlj1LtpaFszIIWQNkwawpb3k4/sY5BX+lr5AueQCBrEj4PUNbSXrpNOE5W5uNymQTdL3SJqdEQpWgWXpY/2Mm5u0IANTQDC+H5eXLRQ0KuX37pisEtZqyOQTvqDhkxpfPSJlYDorKtLNzCkABBNA8CJh5jppKixzaMKVKS252AwKDhREBAgILaGI03JDZ5vpVIRBl6ISmO4qzKgBnTqrnC2yWZ8+emzLEyPfLl/Q5OIcOINhTwEMgYrULzyHIoI9rtVoA5co1NbVCbRoaHZVxhjYEHQenRYWAg0wpkAwCgIkeAgU7jQOpYkwRxI6NebBMT690lwEEVFQwMtwj98coeNYPIMK1kfnAYFDupfFs/iLghsblBRlXaUeTfVLAYYMFdUbyou/fRQO36U+U9MmokCnZ2aE0OyqjSJmSzHSvlLDMTxZHWdQUA/jcl9bbJ6tvjWt2HevO9jOFx9K62q+ixZmLy3tIkaNW03VY8rMLEHD2QmNeWJvfQ9OgvN5uu0Lw12+ULdMU6cjE4Kil0DPgQWUeVjZY+gatEqNZHVQzhkeVicfW4BSdUXXA5mnm2dxsJSzOT3W98f8tQYxjoIJonXKuLfm6DuCQHwVM5ZwRVxHJzGV/Cw6ZL/YkTmuI5luAMsIIAkU5l8QCAlKSCTUhVRmYDM19prACIE7a1JFEUAzpZ8aNhd5ayA4fF5Ls9d3t8vLFYlli/kWjUaYmJ9S0yF5g/3D/nCUa0KnQAXx5htat7xXH2Q3FzP+oy1EDZsiuEWRIE34UYGVpSy6fcwoFFNsLDY71Iwj0XBSr1ORch6z80eQJwKO5j0CINebaRMEoVJY9K4Y9SKAKTYGsHY4X+0JGWJM/9Tm2paKnKbjuKUcHh+Xjh1UNCvz4Ya2cmD2hjJxkUY97y/z8ZUkN//zr/bK6vlV+/8f/Ua7euFkGh0bdQ0AwHsG+rLUSMi62uc8sgbXPpymtNCFHZVjF344AhPsFwuYz2C4BQUynB/Rz/hoEyvTfsLY56Cx6iUTLDbghH9IldJF+wpdqFbqk37HvVb2NmSCS1Q5lIAC8JEF3oPNY1YU1Yn9apremZ69+npCLxRZNT88qeEpAAIjMickAcYIxmoe5DoI/TaXd3hJ/GrqSVc1i0m/M7QGBqfdOSlNtnQ+r283oTHE+uE5sFfZfFYLJKclMUsnlPDJbAVB159btcmn+kvtVhHuwVw7U8T2aws49hoABLwIQ7O7V9Xqul/2NPeQ+sNWmKc3ovOCXFN9UNtoKT9iNVMXDDkuSU8wEKoz29wAGgBH7meZnUUZCmEN9GvSItNqi0+CDdre3FWjT/C4/IGU1mBem2onyCVgSqHulYV34WgJvglzOKu/H2STpwAT7E6dOChCThIHex3nP/gsanecvXuwAgsVF+Uzm9GA7qBC8fvlKzwRAoGoWtJsacxdCmrNlfj+BLzMAoP1QLSE5gTJRDtUkkUWSD/t6+fLFcubMWdkMBDeSwsY6Y3s4+1wH+5GNhVrWxsZW9L4cCBwSYGPviN3UVEwPw8qKKEg8U8vgNpUg0dA9zSHwIMkEBLwGUIWKUFYIqLTgk3j2NBzjawENrCvPgAoB+xBAgI2gygwgTtYFtkegFUDw+rX6IwACVAj49+/LjobH/VegDDmgcEYnewhwwqoQxIFx+RxFDyoE3YDAzgX+/l69oRAZGVApYaRuN+UcsoHBg8bYZ8bEAfGXTcXioMpwRv8BCHAAQNBvQMC1thlUBQ+PwIemHHNALYHnTI1+Qh2+Ynt2GJ9yy5nID3eUQX6VHooX5DuIQhTDw6oqgDxEDLMRCyACQFWj/Ts3nTkziKF0ZrNDKVCAR8+AwASAgACiLfnRHppHaThqMgRmTVQC3vnVq0UBgFs3v9IBxegTRLNRoXSZ3kMjUlGWlQ2OcXNTsScMQhmi/IuKCb9TBneABj1kQJ3RgZpAxoKDaZDBWPMJORJKbWRJDAjaMopQc2wsLH3I/eZAMvYOmX8mJEJVIhjAcCUgMGWoX5+F8Sarg4NyD4GHL3GNmngrKbgBZUOgDFHpGB4bdYXgqisEmnCYgOD8eQV4L1+9LD9EhYD3Jrug/oHxMfEp+QyXSJcNkmqDym5yf3BaBQj6B5SVRR0BBQOeHYAAyhD3DFiDT0OgY/lJBxU54AouK4YIh8peJeOTmWbWCLDE/z9z9lyZmQO80cyq02J96za9AubW6+zq/Bq8c4azQsAeVflcAbWz6BlsZOaaMjNBjGlGzkBrQnAr1X3gDgeoVyRlSckEBKYMPSrffPOt9gpBB89TFKFQGSJjJkWgkD6E6iebABUR5aHakOwDfQmaeBo8e/MxPbTKVQrT7rBHku6LaoFpLACCVOw4UgUDp1RlRVk9NXKSuTPNAe9O4CZp3CaDjkxr45mwz5XcENfXlTOoMu4bSGAVVMAYgpXTojnbXI/LKR37qgAyAIFLkgwjtNQwrPiBPpppDwQGnjx6WDbWVlU5wHmeOXOqnD13Ts5UXNXjI1XtCDjWNuDJMjfClLIDgUakY2nS3hfvmj3A32naOFWCUew0vRUkIXydQ5o8PyxnS4aTwWlWX7E2O3vYlZPh6JWgoXOo1AYYEMfWcOO/kjc9maHt11lGheTps2fid5MlJTDAuRIU4sT1fGO6u6qoBOytQ50xKgQb65tldnpWlA+eHc77woV5+Yhvvvu+bO/Uy5/+5/9Srlz/qvSTRTwG5fRLYSh7LwQ6Yh4At5yNnOpH6zXo/RwQOJND3TeAIEAg248joZR2XSAmAAGgzNOdO4PJUgIasMa5BTChwGUqUvSWhD/JJms+Xk3FqrINqtHU0pimomEDeM6qpkoGdFcBNzY0Jz+rGVzT0DuAgICUjClVS94HH8FeoYpLAoY9QFabAJV9A5WDoJTA+t2bN3ouUjU79mRi9rZExgWYPbNHVNXSUwECqhv0HHB93D/VHnoclEy5NC87iC/89ptvZX+wt1A4SNroeR22ykFzX+8BgBf4RvVKlZMRCZ0g1sDQR57zEOcWkNzfr+CQBtGUZM3BYdnwrWdoZCyghS2gqRYKJBQUvhIQkOSBTy8pzu0d6e7zvqxvVs9YU/wL55OKMBQXq3xNuZcqJigzGFD7RrNkaAzfrDLS+F8BglANEw1mfV3Pip6L0+fOlqFRerB8pnkeSGpDwcGvouTFngO0vHzxQokaAMF+vV4ePXpcXr96JYAJ/Ye1ouKpHgImmddq8u8k3Kg4Efzy+YA3nhvXxd7hzCLnCiDAuF25ella/dgPwAu9B/yLvVL/oeS9SRZSwYbi1dD1ErvgR9mTV69cVZ8CjwMbBwOBOIMsfaqpUSXS0MvhkUplCJuNXcE+sRasFYCGfY0v4tpT+Y9qGsCZz+VaVcmamJCELAwKDiT7ywMVX6oaRbWGGIX3g8oo2nPEMIBMU2UV1Nq8f04ZMpbs8BEdWEZOufufLtpJ/k317z9VGfo7sqMRfGaN30lqB5NJfEwwYF6cgwmrDEWFQJQhskNG4RguDAaGh0OByhCUClUIaOTp6RFlyBSHmH4pQ9sBBAqoI2PeAQShvRy84Bz+gYnRUJo+o3xRhnrh+JG1wqCaggBIUM/BsYMFPs+xu3WdTa1QZBFZ1e4JlnaGFZtJ15bEiJwunBWC6BuwYGqH/pStZTFcrLtCkM8/p5RKMzfk5DTAhayoZNtaOlwa9BOAALWRI6oETE7GkG6vl/4EBK9flK319XLzxnWV8DAwm9tbZfn1UjUmnGCLZ4Zx5Y40IGZmRhubIAeVIQ4zxkzTIIP/yGFl4xN4Uw7kQFBi4/143lIwigoB2XQyCAT9AAK69L8EBG2rDO0f6AA+fvJEXGI4xATvvCef1+kh2NPhp5xIoAPlKLPcOKUEBAQeHGoyj+8+fJRRvC7K0FVVADiwGGPuGQULjB3ZF4wmpUmcSg1AEEPJMNg4T0ASHEGp4gwOiAfJc7pz544a9QiuyZ6pqQ9AcHQohSJNq4QStLxccSY5B6apGHQTqFLZsTzenozLqZOnDRiUUSxyMmS2Tp87Z1Uj9nhklAECyYHPc2rlHEsEA+Y1ryEqBFSLCGEyM9ipEMSE3lAZEiVHMwQYquP5BOzD5PPnJNs8s2RVOGfc+6OHj8s333wjp6EARjMDDAwECughGGIAj8UFJD1K5UCfifxlTY6YSeJu9neWNikdJBEAJTo7YYvMaSYz7apBfnO96exZCwJcTR/V+uN0zUMm6IEOCRgwbcj3zH+bUuFhaZ7SzrRVQAF0Jzt9286OvCiBT2ZYBQgGPgMEwfW2x4jeo5hHgAPhWJMIIBv28MH9svz6Vdnf2yu9NE0ODUofm+CIal5W3nB6OMzt3S1lVOHjQrXgv/kdgSe2hW/2L/eFvYRyh+3mvKPtzpcAz+BA9Bg4Q4iIAbQBwK2AIw2MQ24MB7jC6SawtAKRqULeZwxxYu3dCEkl4+nTp+rfUVARVBWDAtNGqHyoYqFmZWYzSF9BQRyZzLWP60pEoDtOpu/MmXOiHi2/eVf+86/flt7+Wvmf/+v/Vs7PXy6lb6C0jqAJWZEpJUWdnLE6nDEQlRQAse9fstYxo8K5nJgVEx6BvxPlNACUKz1ZeVBIqcAYcMm+Yj1VUYpMv7X8D/SZ0PFUsYh5FalG5ARZZxwmf6wevuy7CYnXFOcQF77VltAH1XtPmvYcF+wLQ/o4o8r+qtcjZYEzmzpm5RxJeRoQ5JA+CzvsyLcACLB7AIRVhj2tr6uaB6gycGdde9V47OAdm99QjwMBNbadPcfzT0CQFQIlU+bhbp/UGfzLX/6iPQkgwKZK7lcBeVOAQHNS4ptALmWIec3O7q7naAgQ1GRbpMC3uqZ7AXSgsqU5S+p5yHlRrviZcngo4ErsA+UK+8XXYSued2+P7oF5MvgnlO2cZPMAR1OjjxVE4j+h/mGHTRkCEBhU10SjNHhWleawpZ4gfBT+hd4AGlyRCdawM55Tq6Xzw3r11wbUr4LtHh2Hut0q9+79oEQhSnsk57gXqg30EPDZN25c17XgM5cCEBB8p4Qzk6WZfozP4fmRnEK1iPtgzTh7AAIN7VQ/C4DgTVlYeKZeCOZGADCQCsbXm+qzrliJmTMVIFBPRK8BwcaGkgZcK/vk8uUr2gusC/sYyhBxBraOs5DVMa6VmIZJ3IBmYhh6CLDdalYONSz2SvYQiEp7fKz3paJNYo7zg18hMTE/f0nPUr2P+wdKNAKmuHeo2fRAsL9INGKbUMeCkcDaqoKYiV/O8CeAoEIDnzYX2xRFwJmg4P8NIPgHgCEzF59XKpxLt7xnZiaUXaKpKHiVBNhsMMkYyiA5uITDp6bi3l5RhnD6/A3BWwICyY5CcVA5HRlCAwIMRmbM/m/q3vtPruu68j2dqjrnAKCRI0kxaiSRMiXLnrHs+YtH8ozmY0tUBggCIJFBpEY3GqFzTtXv811r71sFiJ43fj+8j9QyTITuqlv3nrPPXnuvtbaOxThUuT5V/2KIl6297A2t1xA3j4PYNoC+NuhAFsGKuiARMX8XnQTEf9HfzRa9WELuPTZ5ooGRmtCtBUBwn4Im6u7Bmw5J7hLkTxpIvX3PE1qk2IR76EmUHRK0ZiWBRa6KkYYr0SHYKw0dVnQJ9srB7o6ExWw6EoeZJ0z7BRCct+VZd7eqNyTAtDt5fQMCc5s5zDRfYHQ0qhld8u+n+p0iYAkLNRG2CQg4zAkmUCmy8kt1niAvUfHcrNqJJKkAAjYIr8fmVFLVzprZU3AhCWYDMpoeQEBrkc3EZgVh05LjHnD9WOmlENkaAncIZH0a4lLuFY4XVDvYuH0DA3J8OHfuvDirAIJnM89U1YevTOLy5OlTiYrRB1CNrXfWywgjzfv7xHWFMkNFgqoIn5dEQYPXDhvitFLBSEDA6xNYqJAxvAbu5OBgn36eKpVtMA2i9XnkBmLRm+xY+fP2lsWiDTQe8NW7tSYGBofKsRPT+hyibmhKppNkC4tjvwYVRQdzCNN1nxhiE63tFLnmYSUBJFSWfVN0UlSsDkFHZwws82AycZil7XHnTVQAuP1qtcOrPSi3b7tDAHDSHoxODutPySf85Uj2pFNBM0F1n8E8AIJuZhV0aDCZDmrNGTGIymmp1GhJNlQV6utXsknnhOvVngr/b56NOOY4pB06sdceFNjwRGd+ybZwdzcsEy0A5LMkr1hFDYBNl8WY3RIn17TPiG+OnVERD4tlEm9b/HbqkE4uPRcknnjyDYK3rFghFxlLWjfWVsu9O3fK/Tt3RK3D5QS6oET34+hg7JGNdktCXA1I2lECyn9JCjmEGVrGWuMeCBCQRO2EhXR0Dj0Tgqo8yXAtKqweNkkSQpWQ+EIlTWsvptfK4pHuIFNq11dt69hj1yc9gyjecG84rFmndNvu3b0vLrKpdOh1PLSOCvH42JhsEwGNAn7h2MM63d7c1h6en5vXtGL2MnogzAu6urrLvfsPypUvr5WxySMCBCPjk2W/0VYO5HAHOPRpJxppUDO470ru8ZPfQYCK9g0PeQpJrO3klsek4cAAog9lxT/mB6SrnIpAMogyIGAPyxI15zPI397ajsa+7YHV5ePqdO6pWlW5DOU5kjTJSjMjjVxo3iRe9/wGYgnPukF1G+7z2lpZWbIxA/vcs0kCELTZJITkrA8nNPnrsxdMw0n7y/WN9bKxuqE4Njho+iOdUWZkrKwseahhuOOZChxapXAtYso1MdZzEbCqHtTn45r4glrK8wQQaH7N1KRi4+9++zu95wfvv1+mj01rVgz7BHctAKosgplivm+zDMUEDDQah1qvVO/VOegOqlRXTR1pEjmSWd5Pvv/qysdX5AoZ0zS9VoJobJF7DXICEJBDEM9zgj3VeHcI7ACVVGTuJWJ6zhI+F909gJUATDeDybwHicbqVh3si+KC2BcdBPdLgGAIAw2L5DUE88iRcvTYUa2zNc0g6arofujjqMh/NyCgQ3BJ3Q9i9syj6BBgO0qHoLSZdqNuEMYZnhJsQPBSlPDR0eEyxRDAcWt/WPR0hukAdna2lYsXzitG4VBlUbG5/6xt9FgyJOkf1DNLyhAgSOdooygWnDl7VjkEX9COiBuADtaec1Dvnz70HT29onN2dXSomwMgYG1zvwEE/DxxMM1QuOd8kcyT2wBGcvAlQAt3pokxAwLyGyjVPA++sHcHNABe1PXZ2FCRhufP5zLLhqFkMan+rxEQVDYI2SCIDoVQaYiIXfXD1ouOgJNeI1YnGa0dgt2dbR08JPy0qlhALJS1sPpisRO82jTEJvi1Supt0eeSiv9Tia1E9bFoz9VBqnnB1+TA12AgWn9U3dwN4L5rEqk2ocfdazKxWtZddo1QCS94QYTesJ9LR4ds1mRMIOj4K9L4rB4oWPBv7gooUUkw0NLtUPsx+KTZBSFAmNJhupFcJpS8tKu9qjZytD9FfZCdYqM0dvfKPsLOA0SV+5pOvL2xrjlrPJPZmSeaTcAGNMKvK4kgwWehclBQceP5s+A1SE5UIIuK+bfr12+UudlnEva5AmRrwQQEJKIGBI+UnMs6Ui3FQdGJqIDArycBTsoQExsNCEwZ4n0J4CS+dAjYgPAXcSY4euSoBomRNLIZ3SHo0HtReScgUYlMDQHPOTsEOGgQHAAWd+7cFSCARnD2/Ply9hyDQibEEUQLQBJ/9OgRA4InT6UhgBN7sLevFvzIkAeWEPypNlANocpP0OJg4p7yDN9//33PBYgpiAACAosBwaBapfC9X76aV4VJdKmDfQWmRw8fqVLDuslkVOsoE9/DUoZHOKD7RDXjGRyZPqIWJtUg1gx0F3HqNfyIChccWLteHQRlSENRNDEc8Smc2m1X5kW5cYJjioI7BNYQmG9LYsf3eQ7BjnaBwEQAAiVVUbyQOwd+23tNDQHdJu4TzzDXCtU11gEc8xSmSkTNvQ3dAi5D0hBAd8HydD8GNwUAymSag48uDpU205ugJjYrsOoS6IC1NTEbXm4WQU2E05xTnlXNFzXG1ohUdPksii3QH1R5jAqjBMy48HCPSMa7wibYQnfoJhpWJECwU3UVNPk3pr1XJgfJlg/6IRGvpqTuoDyfnS03b9woczNPPfwRHnQk2lTwqJrRKcCphAOcL3WMokpLh0BCusUFTRXFxhB6FEYQW1uescD+0YRnaTradS9JpqALUPQQPWRoSHthcRHP8yXFXtHW2kmca/p3Fs3C4isdthpC12dhsWNIpyuCvT2iSlBQgHa4vLyqe6X5NX29KhqoSzA+WoaGBgQcNRFZlE+6JtDX9j0A6ulM2dncLb09faYajU+Jnvry5esyN/+yHD95plx87/1SR7hKMYjPAyDI8B8D7FhjorbEVGsSafaCXFaiQwAgqDoEQTfNvaM94BMsjomo6kWXmORbHQDITB1BjYsOQTW0LEBp1ekTfSm62Joobpoha1tAQJOymVYMpcXgFoDMnkoqL2cI4IZ1zSwPKLw8O7jSxF8V3OTeZA1bk29tZzXHkqZhAb/PQZKcl/19gLsDedGvra6U9dUVxQ4LXVNEl7auLjhQOOT58yeScDo6Ggq1uaVYkHQxhKoMJUNTQofrN7/+jbq9H334YTkyOeVhdZyTgJZdU0jhsyOq5XmkgxlxQmYUmxsqMKhoEA5hrCGSxKNTR5Roi6arWS7xNOMcl1YAk5QNQEtbFLYQwLaVhnIj24UDCKjkE3vPnDmlM1U0mKrQ6ThvQDCjbnRabhJX3GmjIwspsOk0+HpxQfQb7hHJJ4DAIIIOK91bK1Bw+qFDIMOXbg+VxEnr6tUvFQPOnDkjPZ86BMt0CL7V/W/VEMygIWBQ2xF3CLjPgHgGfKpDuLGhGQBPNBTspc4JOu9cEzx7CXQPbZeNqBhjgosXz+vfc7jo7PM5dSz4Pp4ptByKZz3dULwAmBvqitAV53ONj01YpDs+ZvOEJWtWAAQCaeVQYIOv/p5e5SEAAvYHhQoq+OxlcgjOf2n8GoeKRcQ0u2XS4VnVdXMmsw5yRgIzFHC/qgDB/LzsWdk/AAJANLoCOgS8B4Dg1OnTipusL3XFvnMwWQvybK3Q///dIfguQFCFsBzWpYDgQRoakkUQjTaiOwROErPayUYXIOiDC+fq5trGhuzdUNDbicKcTMpfqiyKM2+XjvxS1Vw3xzZzvA/Xi0MD1CWxmxCpiQdoZxHrBfzv7e1U4uCvuhLkg7wJCJy2h0AxpFx+FknhyMvhGknmPZwkfqQSuplyFB51AWbe0BAkiHC7pfp8EpRGV8RtVVepeC+4o/KEJinbNo1BlB2SeMTLJCvh8UzScMDBzn1XZXe/PH82I5Hx+fNnhMhJEAiGzAQgaOdruX0LDxgNgQej2CKrVm5cvya1PIGZCk5aJVK1pY1PlRBAgEMBGzeTPHn99vdXomIDAtp9JN7HJC4GNPD9oixlh2DXHQJx/ufndQhcvHRRXH3G2rtD4KE7CQisIXB1swkI+rX5eS60E+9CQXr1WpMGzwEIzgKSJkLQxTyBsb8ABFQoD/YO5FowOjKmINWPuJWx5AIEMwqW3BOCGkHle+9/T9coQLC6KgcDAgvJ3GDfQJkmYAwOKHiSFPCc0BhgW8bwrlevFkRh4UDb2tnycKCYKEqyr4O+rU1tbypEgLcPPvyg/PBHPzKAYUZFUPpURVeVEfocSSxVEyrdvMabHQKJcEW5S6tOt7RJSDj0lRBVLkNNQEAgEJgwQVzrWpXVSGBIVEh4GQzHYDIqRRIKw1XvcTtXVJA6guUUBIePPdQFqDUxVEj3pYH4nColntz2Q2/suwuX3SHNNFDHwdU1hHkcZKI2BeWNeCK3k0NXCVWxC7tWhIkarEayLIqQ15buoe6n7X/tWmHgkvaiojuhdyDZDK6IJsoyLIxqvarxO9IacMBqbknE1CwyuFpdNHyMeMN6q3d2qfP64P79cuvG12VlaVHJHl0JvocEh0OLdj2AgEFCgHWDRIZg2eiAgg7rUWK55eWyCUDZZwYI3PIN7VHRCzTgy641kxNTeq7Jzx0bQU8DZaBWXrycl/i91slAQuY/kJxy8PYrNmxurusXQA3gZ2Excc2zKPheEqK7d+5p7Uu8B3Wlh4nnaJHsujI+ynvazUmVSsTJ0Js6SDgOxQV+8nimLC0sGWxpSFxPqXX2CKQND4+VyWMny+DIWGmr1dUd0Ng3uc/x+APIUhzB1hnxcoBbOdJozoVFlepQyVDCB0Gm/2oAJKBWzSiKPNV5FvNrAhCkwNruen4tFcFiFgZAVOtOFq0k39DXDFTSyUlgILQ/tlYE6DQ70VhcqovJ+ccsILpF2JFubimhxM2HxFV8eMUGAx2eF/EbZxwKIXLpC1Fw1bkIO2xeT8O/JObc1dkC9YZ1RnFQmp900LJkLjgQnoFCQsb3QS0jmeLZERtld8kAywGfJSRbaOFygXjkAAAgAElEQVRYp7/+91+rcwAg4KxS90W6JXQx2I6aMiR6H0wFzTnpVWwk+SRREyDohepnKhp8f66HIhTvmdRLUbWiKCMBNxrF/b2qy8BecaLfnDNErkEnDntQgBtOeVho832tVWIKDnNzz+QExtrnM8mlTqYPQaPsEsKr9E2sdWy56fCx3/n8cN/lLtUB9em1qC4TR6bK+OSEZv9gBoD5AbeJ7jd7H6ErOgP2PPcEW1BeD0DA/VGH4MlTawgmXe0nlmkysyhDNT3n5/MvyuOnT0XN5TlQwafYJkCg2VSlzCEqfviwAgRQknmOdAigE1OoVIcAnR62x30AgpgHsLEhDQGAgA/A6547Y0BAR5eEnYIccYTrZr9QJKTwSneAJB9KWbqojTCdm2vf2CivX2HQsaq9zPtp9oo0p2gT1spL5gjJFORA1DI+2/HjJ8oo9J8w5OC9KWiwNshX6GrK3v3JYxX9YETQHeL16CakK5cc0/7qOwSpK4iU1ZVuJ8Bul1tYrOJVcOwqypCGrLDJo0PQaQoKQZyfARBAGQIQ5KRiugQqK7HR3gIE4vQGIBF3L6oilYUoSBxQgKWgPK7NbxZgeAsQsJDZpFzzdwGCChhUHQIDgpzMmSUODl9BFgXupHo1+aaV6DiqAMG3aopE4mcTH9gmIhwj1FEIv+N2C8rkLhBVWioesmcMTiGDibB1owUszw58xbc2KmvC57NzZW1luZw7d1rVAjYnSHteSHpdB6s6BDG8SqLivl556QIAAB43rl+XK5F5vCPu6ITDCokviz8BAV0hkiuCHsk7/EYCLNw+qi8cNoAIArttR+kQNCffJmWIqtXNm7e0wdlM77xzSYcDgYJKfgIC2oN0CFhvJNCiY0mY26XPwSHCF+/NBFSCJC4sdAfcIZhUYk5HgOuixcphBLKnQ0BCRcUHhxRN7AQQ4Iff1lHmXxoQpM0jQQFOOy1sKFetHQKuUyLH/oFybOpIGRjql9MHf6+x9bPPFFDQdgCqTIvzfuNwuHTxUjlz7qwCN8AKxxiCKEGnq95VLly8WH76059IuCaHBJ7nG6AgOwRu9fM67Cd+li/uYdoWChAk5UFdBouHSVy5NxwKou7g8y1Lv0xQ0q7Uibn5+MW+9QcNdZq++O1v1VY2Hc4Tr9FTGERSaXcyaQqEhX4e+lXXOuvu7xUNiSo31TQ6BaZXmJvMetVALGkQ7KJEcM+ECUCToknPUPHAIekv2nzgspds0+rihwe5AcQ818Si7HT7Mj0NK1vpl0jIAB6igVmjJIFqDH0i2cPRB9vUChDwtIIqpJ6jOo3uznAtdKN6qPyVQyXeuH49ffRI1zoxPlZGR4bLGu3pp0+VpMAlJgGg20WXQPMGlOi5sive6+5uWV5d1vpZ22Sw37YAAQcWz5qDj4TfIruRcvTYMSWPrDte//Spk6pkUvEimaOyuLWxqcSBeCLNwWHRfiWpV81HullPyyb5pkhkj/Gt8u2DhxIFb6xby8L/AQjYf/yio8avnh4qoDHMDgEsbmcYVLR3qhOJowu0IUVTzYKg4l2T9eild79XhscmymF7V2lnLk1HV3HUTLvRkAFH/G+nIKMs3TaVfPGsMzFmr3smTM4oiESX512JhKOi31LtY22xd6TZkqY5HJdCl5C1oqSrZIcQsKfufEw0Zq1pkJgc+zy0UJ1n84iq40WzJXq69X06R6CNbVJMWRUHnedOokUilXS4HPIIqDtCt2l0NOjDdtVTQTBmdUiUjsgePUgd8L8nug/FGroE0nYBCMJaN++XEviYRcEaooAIlYzqMNdqcDsiW2XTP/uq6bd0FP793/9ddKIP3v9ASZpUCQK8iIm3A0BBcXLnw85Zvfb9X1xUosZ9UwIYMY34yx5BS8bZpRlLKgDa4SfpvnLFoxMiegozapinY7BomqALkiSxdAiIPwYEVNm7fZ/3TAWjyEcHXZTTxoHuNVV6mywAYohfHorG85MQdskievZOCu+htHKWcp9fL7yWNgiDAaxGoclWgKC9TZbaFAbR5pHc8syIBSTs0HI5TxIQPH38uPTWu21pHC5DSRkitirJxXb8yVNpMHisaJj4rCTuGhgHIJib1RlXq3WUSxcv6HsECJaXpcdjDfB9FWWoz7kBjxVHPYqE6APIAclFADPkIxQ66BCw9+eezwok8TqsSbRV5A0UKhI4o/cYCQG2Ev5Xr3QdfLE++F6Z0EAtW13Rv0OzJn/lPOEzQctUB5Tu+va2bFMfPnqk53zs2LTWKjTl+/fvV45pADyoXhquhqufqxB/3YBACXBLy18tME61KGqrnYkASbaaripr06SGQIMk7M2K2IzDSKLiXhTd+6pqEgXrdXjXtdLWModASTGVD6zdwlFB3ukCIw7W/E+twXTnVrXGOoIOiRDhl1pDgPhwf7/ZIRBlSEnKm5ShBAL6b7hDVD0DtV1b2r+yGHUS0RZDzcKoKBJ+AmbYxAWgegMQcG+DMlRFbLWXszqVP2T/UdvfmTKSomIOP7jWHCaAAVVgOFyUQOyVXVWzDpRM4IRDUGaSo9t3NU0Bfc7G2dzUAcfQEwMCt0YBcPLSjY4CHQLsABkaQ1KcySJJHFV1kvomZWjDw20QHWm40YACk9D73JzoLGxiuPpoCRIQkABK6Cb6z7aCBDaV/AxBDUBgG9EBe+53dKhKnICgVVRsnrjdk+T80NbW7BC8fFmGR0fUIYA/CUhigyKIJomH38/1AwiuXPlSlAUOv956j9xLBgeGSj/Bpb1DSJ9EPhNMEnSCNpQh7h/XyEFLEsXBSzBHf4BV2sBgf3n54rkcHLi3j588UeVc7U7pc5zgEpio9n7wwQcK0qxdgh72ao++/Vb/3drdKSNjI+WTjz4qn3/+eZmePm6vY3Hic1aIwS2UIbX9Ea+2FSXg7KvNzW0BT5Jo0fYqQaVBicFWQwAyXYZMGUJU3AQEuXotmDNgJpnncL9x/Ub5zW9+W169fhUJs6t2EuRJQAcPnw6fq+lyGQp9BfeYQ5Lq0a4GApne4rkAu+UQ/rPciJh0bEqJ3LAETokJtv6UNahs/8zvJ5ZpMBrUmvaYPB5dmKQOeXiQrVo1HJCkjKptmBAQV0g2ssihWKSupJNHvlJ0zb2SRkRTfX0tov4FpUKxIRJMJSAHh3ZGam/XPr5962b5FhceppF318vJkyfK1MREmZ+bLbdv3dKzgEvMr/HJcWlLuAc2g3ASqnWh63B1jpkf65sbog9xAJLAEZ/Vth8cKuMTk+Lio1Xg0O7vsyc51Vb2GI9anvOvXmrdeKYA7h0Liv8njk9L29Deflg2Nqka2z2mrw9/8k5xme/evV+ePH6qhNeAyDMe2L/w0gEhaGcohAA2yLeZDaJJrh0eBgfABExDX4AuQNfosEG3tVb6B4bLWSbFTk0LCHTWukGq5aDRVhqpSYszxg/Az8EaArj32+5qqRBDsmcwoOJSi7ZP+ya73Zp6nCeVOeNmmcb0790dvY/mDSjB9OA7ff5KCxS21rGxcCVSlT7os9KhhIBd3xJaE4n74znjvqPOTa0WlWkGdu0oKWYIF0kWsZQElS/2KjaPgH2eMQUZOPWawqvEnqKarTjZewBFEtOaKIAGHawjijrEZ86htM1OSmxzwjIuQ1iXmrJkgwG7uLHfBGyPHLUurbfHHYKpKa0hAAH/pnjLpHYYBoBdAYIQzKNf2EcM2iGxKgkmeyAHUaUbHa/PexKPiZnTx6eVHJp+6U6QOnnkOTEjyMLnVRUAZLcKyJQrod2gKKQYEDxVvME6W2dqzdbJBufYiO6qO8AZabrNiLjmMn1AR9BLB5puI0PhWCMAAmYGPFYc5Hup3tNFI+6xRviMnBtHj0/L6p2zFYBT67Fe8MqXV9QVQpuHwQffT8eQhJ1C3flz53UWoeMDEFA559wyIECP4U4Of6bKTif/6ZOnWk/cA854OjtQe4jHfM0+e6Yhid3dtXLp0nmdt+pOLa+o0MH1kHexVul2AGKIQ9x7mXMsLpb1tQ2Bf+7j6TOnlAsIECwu29p8/rlox3yRg6rjoKITgMB6L+ikgCf+TDzDZZDuKuubZ65uAucDlqgrK3Io5Dq595x9pmSiAxw0INjc1HtzhhOzyCE4D3BV/Obrb6QjkCYOutA2znUMeOwypZfu1V9zh8Bpd9NXueoOKNgkALCGQDTlNwBBkzJEkorjDK16IXDZ1O1JyCZKRx1/XZwMEPcGRUiltBhQFgmFakrRIXA8dbvOHnj2j1arV4Jkqov/XwCB0uEAA03ykBMqugFN/qcQXVvz79zeDaSXU41j9oDjcyCp1Bkk+yhbLgG+8lB547/clni/BAQkcrR+5blMF0Tt0a1yoMFMB+UQQMDQpAQEUINWV8vZM6ftGlTrKktLCxoVTjVfHQIOOSVDoSHoMSCQCLluyhBTdaHXaHqxRm/DX6+rmkDiQJU9KUNsGhIsKoxUdQl4JMsEPAIPwcIdgglVVtg8vGb6OpPcUw2gXUlVAfDwzjvvVOPh4UoSLDmwqESl7SiVFm4zwT+pLQ70beIB3r17T5oEOgxnz58tp8+c0eamvUpwhQ4F+KDKCSC4fOWKAglJWS/0qJHRMjQwrOvgUCCIIQSzHqZDn5Hn/T6Uob8ABGsBCAbkQkByMz8/qyT59u1bsl0jIbOOw8JBqsq0bxEj4aRBJYcDisCI+A1XA8TPC8sLOsQBAv/4D/9QPvr4YyVySkUYHihgbJtOOwzZMYe/Zwqw9RhbSkocNEMcHKVKAQLsOSvKkClS7Geq5wkIsiqa3uhOLux7zyHLdMzf/OYLDXoBsIjX2w0thIPaYIB1wxq1q0pqi+x6I3ra0KDshNcQMq5vKBGh0EAwIjlKClIOJnO3yjaKSVNSEsUUWwASlJwQT6Ijkme7ugFhlhDOQtwDuw9x2LbMQBBNCY0SXubWL5nWaDCSFrKyhGRoHB2CFkDAdZlWZF2R9nsOMow/E2NJmOZmZsqzmSeqVlFNJTE/fny6jI+OlhfPn5fbN29qjcGPhfM/NDyge0ZBJjxDzeUOagpcawo0gO+lleWytIyLx7LWGGJu9i8H7tEjx+SqQfIC/Y1ixNEjk+oAcrBhFMH+X11a1kvzLNmbL14811o6e5ZEiMmdjbK0zNTPV4rdAEESNBIB6IHoeNLSmvDPM+dwRqBIwkenQZXS0oh5FZ0hLObeGcy6qrde1lZWNdG0HLIm+kt7Z60MjY6Xk6fPld4BfMb7SltnrezSRaOqW83CzG6tHZ5MpXTyJnqThoWZdqpiVVSPVczSVGrT7RIjpI7Ax4CfM69qh64dnTkC7wwHDJtM2XMGmOe9Kl2CtCA29NDfh/OQdAMxrDNBjM6R6G5wXrBWAAQqEDDAcmtT8RjNxvzzF97/AVzTQYd3Iek5eeKUugSaXaFpwxa+YyaSczk0vBE9Ggkp62oVP/9ldx1IfMPK190Or3EluHJUwpFwW890aHBY5wHvwVlBESu7tgkIiNlYnf76178WPcOubiMhKuY+0j2ka+xJ6jrXmADfa7rZ9g6ONYsCMsQHdGwWrxZV87mXnAOcYy52+jnntfOMXcDaV8GH3zO0kvWq2BeAgH30emFRiTJn5RntAwBBvVlkUUdjT+cNVXZiB3RdaHJQhQ0IKJ4aEIg2FoCG2M/ZxzPyALBBrU+eDecB7nzMIGBKMfeTQpiKA4eNcuXyZZ03OB8ZEOzqHKQwxpwHtAXEBnR8UIZIqitAQOKMqHhwSAUrwCNdazqUJM8CBGMwDCYECNB+saAZkIjwFvekSxcBBMMCdlCXKK6xZ/nSHKTh4dKnGUXditNc6+LrRcUa9jn3EWEv3XM+K7ah0L0ABHQ7JSqOYhXXCsVJhgYAgr5+Vfe5v3TJqNp7Hkdb1YliHfNcoAqhAST+sudZJ7w3OYlodIcUOTblEAUoIM9lTdI54c/MexCVSF1oU6dsydytCdc8v79uQNDSIcjkNNuibwACeQqHk08Ibzj0JM5r6RCYS2pAwAblIOfmAAio6FcaAjaSR/RWw4i4eTmPwEm3Lb/0q5oq6bHzAhISFQMIqPa5Q4Dui6Fl9h5vdggERER9odvwNiBoziEQXzut5Yz/aR66XqMSTHN+gIat6JsNApzz51CoOPBbAIGcI+IQ8Qu2tp5tz2d+qqsTsgUEXaoq5EoVgMAagl0DApI0taNcTYByg7Dr3BlPeCRRBhCQaIOKOdzpEJje4eErJNEJCDjcr13/SoIZ6An46RJ0COQkWnQIqEa+evlKfDkqdHapqNsp4C1AAFUhAYE7BIMKLmxyXpP2NYcDFRADgjkFonfffU+ble8nEWFja3iN7ONyMJldhkR9afG5bwICbExfKTDiUEDQo4phQPBIFZbp6WP6/IgTr1y57BkNDaoMvWV0aEQdAgGCdgDBC1U9JOTqMA+aLwBBdjG4Hw4oiIr3y0DfoCYv9/f3qEtz+c9/Ljdu3CgvXj73LIAQlLO4uCdUeTjw4HQipiaJIIhS1aV78vTZ0zL/Co7jsugTP/zhj8rPfvazcuToMdFXqtb+vtespxV7RgF7SuKptjZRcFhtvKcAQYLgEBXLwenQlIk3RcUBCOKQrATFQXshefFkxsNy7fr18sVvvlAAVks23p8ugRN36D4efOYkyDRC9jaVf8AoA6b2Ggc6IFZWl+XSJM5zwVmjSw40qlwHz9yvDcXJ9p52uOksXSHw5WdpQfM9hB8OF3dQmE/g6cQCT6kdULcAoaETBNsDQ2syVUj/jYFjTFV2d4KBOE7aVJmX9eeWOxW6rqCdRJEgtr2eAAc5wH32KWBgpvRBmWmn4/VcnwVwOT46UlaWlsrNb75WojQ2OiJhHhQBhH/EX5kTBM0wizxKDJn5sbJSXi8tSEsDODAgQIDYr/WOiJNDjvXCv0OjmZqakCiQ+JjtfuIfVTBef2trQ3u5XutUckCMYAGtrBp0QCMAcJCMGRDcUiUtHe28/ikqDKj6OamZJfaQZ0moiyRRsSaExSBIfqq98jaHRtB22FEGh8ZUONprHJYTp8+Vianp0tc/JNrQQekoDXHuTbOJaKs4r5qTpn67M5R2k9pHMZtC7x/dNBlBaP4EV9H84nrt/OU9KGAe1A/iOpQ6vnZiYF3lnBVgI+2pdZ5Ju9I8K0RFC4qa6KWt3eZg6ZNMsi/oFLCeOUcWlxfK44ePRTthWOPuDu51np0hUXE4taEfwI0NGgQxD0CSFCZodAA/EmsoJwIj7YfqWhPviFPStQTIlg1kdMI4n9RlYBjlFnba+4qrFIlI3OlYkKRxZh2bPiYKkablHj2ihJWC0RdffFFOnDxR3nv3XVGLuA88t3TMwpwCii0Vc9ZLb7epQax5AAG6B/a9qIh1knRPluXvML1wp8udEGv73OGR/qUFEPDavIb2csUnwIJ3TwkyHQKSego7ouF21YK22aTvAUTostPZ5uxgrWclPgGBY5PjEdePxz1nHwU5zgboeeoWlaIkm8o9HQK64PwbFX0c24j/dAjoDCUg4PlR3adDAg2Y2QQ8v9t3bpfZmWdy6qFASJzms3NmM5eHcx4r+fkXAQiYjdPWLhAvQDA+aQOMw0OBLWbv8LOIikeGh6SdqwDB6qr2NMUMnid0NeIQ1CxixPKCASafQYDgJLTFAARLTUCgicLsJ86shjsOsh1FVNzZKRoxgIP7CyCgQEWVX9oIKEOhnRKtcmXFnYn1da0BT2yeUseMYoXmvKyuKXZRbKTIQbGT95F1+dWrQRnr1OfKCc+sNyiWuF39zQACVxjCUzciWdoYmlNrQOBq44EChlAy09t2aSXaxSY5ejygVRBRAIKcLNwcC2m7Nh5Ma0hlIzixNp9TVRg4yqIzUU3NDgHiQTimDGjiAPBgMg5pgMIblCEFP3yLqTjF/xCApajYH10LKnP/uB1NQBAxX2l7jJUne7R3gko8PgAqUbZf05/Cf9/q297aes43bfXCFiDYawUE2PztCRRAFUKAeICIig0hnuquKodrq4iH6BCYMoRN4Nyc7bCgjOA0I/GbLCLxocb+zRoCvv/G1zfUIQAQYGXmDkFDlVy+j2o0wUxzCNAlhGMD7gcc+BwEJMsk96wLAh6bBh4ggZQEjteSxWYkS2xCAYLZOb3ne++95+m2BLZop1LVIKi5Q+BBOdzTtOADzdsD2ZQhPM4RPdGqPH32jAABHFQSdgOCYR18BGA2+OXLVyr3mb6evjI6PNriMtRZdQhEGQIQzD/Xe5HA5xAlro3hPJpDACDoH5QjBh0CQNkf//D7cu3aNb2W+fgNJcCsIIIHbeYPP/xQnssENQmNw6WAzwRlCb4ogRWRIAKxn//TP5V33n1PFBbx3UPzIxpeOFUkR5iAKwEWgIAhUdFWrXpiYYXZKipOQCDbwdAQZNVM+1NZm89PkhvNLIAydOPr8tsvfiuwp5kCmjjbGWLimobesB4rQBA2i6qudNc9sXR8ouzgyLS4KBAED9i0DTQHBgQWKfvw5/dUu03LaAICcX0D7PB77rXmfXDoysEI8bX3Fgd76gZIXHLSs93PHF88i8CGBhJYh9aCz0mLW85GiIqlIdgKy1/zv5M+YVqkNUR8o+gqjYYobbTaGRR09swpJS/3790VJZPD6cjUpDQEDNJDAMc6psIolx45LVmbYTqWk0/t98OGHIYA1TgOsX6hOJB00DmimtrTAwi3mDftaNNRTm349g4PBcTnnLXDUEoVLvYERIiHVGzllNJFIcGgnUOXZwQ9hCrrrZt0CAwIbLBgX30MAE5MH9fANfYlSWQOSVMCC30j7hd3j4QC7czC60Uluvt7jTI8NC4HupW19TI2caxMnzhV+gdHS623X9ShwzhLrNvIGj76AcdwW9w6NpIsS+SblLHQLAkUCBA4KRfVswUU5FrzwWDgybkpy94s7qj6TwEqhwj6fUT1C9qewAIvwHvx2eXuxfqy85vctIJ+yr957s5BqYWz1s7WTlldgwZhmiSFD2KoRqrRqW/RRBDXSMgFCKanbcqBCC8kCq7ue1AflXg1+suBOtRQPKDTEP9YG9JD5D4CDMiZ0PRFfhZAz7rVmdNFkukOIH/GalSV/L5+FXCgrVLE+d3vfldOnz4tQIC+hEIZN4cOAB0CYpoGJ3KPpaPA4aqujgQxH5tnCpUky1RvuRasM1m3VNeJJ/r5oEnpvOazh/U5/0bBhxwnp/EGqVlr2PMFXmpd8+/Qc0iSeVb63EEPY/+QPPKZiAd0+NTZDmoOlCFAnQfkuUMAIKI7zf3lDIWPTxFAk43bO9Rtu//gQTl/8UJ5/8MPyjBzSSiWaEDsvopdVNvRnNEh4HrgvNN1AFzAkafocvfOnTI7M6OCGIU5uQx1dCjJ1/DDLrsMcRbxObmv6myPDOmz8qz6+wb0DB49fix6LPcX18Ph4UHRhTgPSKYx4GAt83mUOwCyQlyO3gFAwLOr93Qrf+C6oZECyplhAO2KQgmdNgGCbSh5LuYBaETbBBD09UsQzP6AEgQgkONiWJISmwB3MA4ogPCZpEsQIOjTfdDk9N4+7UsNen3yRGcSdqbEZP6e/IUiGB1d9pFp0tiD2/mQz4u4+K8bELRQhpTZt84vEHfQ/Efx31o7BC22o4QFjQ3fQsVPqw5+bV1c5/XNLTkCMSyIA7S9MwXF2mmx2XAraRJ13gYEVIDFZ6RL0AII0CN0dNhpiKSKa0UEqA5B2MX9HzUE3wEIbN0WuD8ifCb0rWDJgdtgwOClyf1U9T06L1VQCTpAHiTSbaj8kDE5ugdxH1TV3fXkVFMe3DrXoCkOFlrBe3tlP9wV+DuAwasXL8r62nKZPnZUyTsHNtzeF/NzcrCBz+dJmSm2dmuLTUmAJlGn8o9tp3iBk3CHzbdUS78f/nd3efnCwQQkLTEUHQKmDQ4Nqs1MNRuvYYI/mwbBo6oaIVzU8KNGQ5VqEl42Ia5AgAgOBQCBNAkD8JrdGiVJpZXHZoabB0Dg9nvgU6eqkARA1gEJN5QhXpdx7tCFTgenMz2duS4CIZ+PYHv58mUPIirtxYAgbUf7dfhIQ/BsJnzurSkgKfC1+hqpnsHVJWHnECQ4ijLU319mZ2fKF1/8plz76pqSPs9RoMvkpIGAePHCBb0e953DeGcLrr8FZoCwuefzOjyxlCSAcw8//8nflc9/8lM9b5x4EhC4I4WQ1kJcOmQk36pCb0EZ+MvBZDriIxkxCEwNQQ4m21E3yq4nzTkECYSx9eR5sO5xGfr9736vpJOgrrxGnQUS/iZdyJM8oQU6ySf54e9w6KAFvr69LftYAq2BjXekeMJUtsPmmODNswQQONkpohWoop/WxUEJ1EHaZa92Ehcoj/JcZx/h7BJc4hTmVjauUT3ES54Euru715OLNY+AgYgGixwwxC2+qJyzzkkkAK2yWQ6HMndC26RPUpfk8FAGAIgdqU5hd4eTy6NvH4ijSuubjsDS69fl2rWrsq7NzhxDiJyIB4WOCcOyMDQ4QiwpHvjuTllcXpKFLokia0NUQomz66JXMWiFgxzvcVP6FlWcGGII2NCgdWdRRSW0IWKVA0hjXx1JvuT6VGcYne8LH5X1R2KCJfDTJwg6rekgQeSpirJy8oQ6ZfVu7Gt3zbuPCjbuXyRAothp4BWUiaJ4NDv7vGxubJXhkfHS3dtf5l++LmPjR8vxE2dLraev1KCQ9A+qs6wkW5NgbTstByPRuCyqFyDQ1GxbQJOYa43H/3c3K+bkCBB4ikd+CRBQ2IqOgofiebZHiuhFJgquEaBLVCV1ErxfK6qatHa261bxA01EDPnkHqiDoo6VKRFw+fk8GoqE2DIGkmEUIZvW7d0Aih5olRoOXhdHuBMnT5apI0f1mskWkNFFOGaRFKMvIaHq6DgsWxsbZWXZ04spEFn7hnORu9AARGxBiYecZzigsT9GRsfkpsY9AFCwzuhM0QUgqSNxpzLL54AyyWAykiBIoKgAACAASURBVOx333mnDBNvYx0ABuhQWVdmzQx7Udq2AAQkgZyPspmUINi6FxJpYjPW0MQJ7oc0lDFMTsYnoc/gmUAX4d6zN9N22cVMgPGeB449eyZqLLo1O/fZdc1D/DjzNtVFILHkGkmGPeuF+AAo9x5mL7VSht6YWzAyoq4C94k1wNqnc/f+Rx+UcxfPiyrEmkGgD1WQYhf3h/NlOjQEstGemVEnlvtOwooRB1QcEmqunWIEHWSS6kEJn7vCZciAAKDCdQNQoCib6ucOwaPHjwR8uM7z5xnSNVRWl1f0M7w3HYms4BNn+gcMOIhP6IzQCVD0wymJhJw5I+QYBgQGSAIE2SEQJa8o/+zr9vPh9eVaNjSsfItCHee/AYEF5iT6fEYoR8Q5zisKlYprvb1K7DXnBYH63n5ZCIYB5y8U6tS4fHXtq4qK/L3vva/cgmfLWuMaOb/Il/42AUEOB0MsEy4l7JOqQxCAQNQcJhXvYG1mQFB1CPb2NIeAQGbeNaLipsOQk+OYSxBiPAJYVklcvHACoTHz0eIFFPB7TSumQ6ADjO6Bg5ZsRyXeay+wM1tFxWxep+4WFGeHIKN9tnkdp52pZafA1bwmN9TJfpaYTB1yd6DJP2wFE3lYWMQdvXCzjCoOKseipQTwwEMgJdGibcjgcVJpoadCdwBAQKDb3Fgrm+vrWtC4DDHgRK436z4g6BrwpepDncMjOhYhCiSRMhWGAWAbSozgoZJkqvUVVViSBOgymuj3kqEudl2gksDiB8FzsNEhgFNH0IV7iGsJh012CCzy9OAcgiyg5d69+wISzD949913lXjQceB1+X4CstrSb3UIVHWOxNUJr9+f16PVClXp9NnT8gUGbLDh6YC4QwBlqNeA4MplB5H2TlmXjdAhwEqxf6B0MYfgpYexyLq1s0tVDg4LrpXPRSVI7fnFRW1+DhcETXhccw+xo/u3f/u3cv3adfG3bfdnUTrPl07G+XPnXCGr1RW80neaRInXpapLNRvbSwL8i1cvVPX5l3/57+XUqTPy2aftrYpmTNoGrLM/Eexy8EARIeCxvjOxMAR2OysdMdKHOUXF2SFIv3aSE3frPJiMn4PfLz/+w0b55pub5Q9/+KOCOwI/CQdlE8v0ZQR0dgOSTz3DsKQ18iAo1uHk1JEydexoWd1Yl5ia7kDS8gD+Fg1bTJ5dAiWhSroNCHgdiXRjQjCfnWtWlwqeLoma7s92dAlcwSSxsAe7HZqqyi0dhZjGDMUG3qu6AjI4sK0yv1TF1f2hgunhYJlICKyEXsnUPSeimj+ytycwvry4IACNgBhq1OLrV+Ls2tZxS9Ow55/Pao0BiEhq6A5wPwCpmssxwPCkHlMbSOiiG0rySbflydPH5cX8S1f76zU9oxw0SRyXgLi0lfXNddmfcr9JFOgM5KAw1oaNAoJa0NtdllcWRQ1hPRND7N7k5IaiAoc8n4W9tLa6LucnYjr3mAQGMABlCNBItRvKFPFFgJ+EqQ4NwnHXtpsdZXFhsbx4/qIsL6+Vqcmjpad/qDx8PFPOnL1YTp25UPY4u0p76e4dKJ3ddVlYW6sW8LLtMNK6KIBxvskAw4BAcT26yJnIm91mQ4xmh8CgQGbUTIHWZQIO3FlnPaUjlrV0Bhka8CawZgtNDQITXcgi5ko/oHtvOpr2rjoUzB7wniNJw6aWc+TCxQuq2LIuKbo8uP9AVFDuvzpm0e23JsixgcRMdtPSRHU19S46nw8FJoj5rBkN5etok3aQc4eYtra2ouTfpiOIfttEI9rYCLGxhoc29F5jo+4YQ/Phe0j06AAQ/1i3xGfRBoeHVZFm6jnuawCCnB7PzXsbEHBP5TjGnAyoGts7MjYAXEpE2t8viin3mI4rsRWxMsUziYqtoq5Ao2MJ4uXd6PR1NQGBVY5iM7DPKRLhHsSZBXghqc4OO/eM1+d8BZgBCHTPhwbtetTRXrrrdNG6S2eXBd2yQd7bU1WbRJ2YT4ILxTeHfLJ+iLFc53vf+14ZGB4UbUqV/cF+dSivXLmiZ4adN0PdKKhRNONaRdM6elTnzf1793QGs8+galEooBgmjdLQkIAWwIHZMlTosS4lhvOc+H5rAfrVlXj46KHWI/Hh3NnTBgQrq9bEvXwp4a71GBQZhkp/dCBUgKCotryq+0XXn6Sbs5rvZZ1jO5odAir77DM6BNSLJSqWq6XPaZ4vtqM8VuiLFAn5/Lo/fX2iArHHeH58HsBGOhexzhAUM2WZM4O1DQ05Z0Loc09MiEqMZo5E7gf/5b+US5cuRYfNgm/Oca6TffG3CQgi0W213VPBg0FlEdjS9i+57eZltVWiYhITeG1YhFK1k+0oAzcUPe1hrspH6ASq6opatAq7wbkPe0MBAhJp6wDoPNAdMCBo17AZ2sdUQpkkKsqQgnHTZYjqrxv/BgT4T1eVH81ZCOvRqPpUXZM4OFT1CGpQ8v2bdSNDDfNQfRhUtnAxzdjaL7d+Q2oVPWtrEwhKzORU61oUBriaTn74bwICxixpSBnBdH2tzD9/JvoA4i6SD7oHPCf8wKlIqNKmic1cAEJDf47kRRNALaBL9yEq77ZY5BAnYHFYp1MQP0eSabGxBcWmLgzoIHTAeKbNQLUEXijiXoKYBn1BQ4qhTVQMaZ9i2UWQ4j3effedoC6YMpQoWx2CTShDHJqubiUgMKixowO2o1CG4AQi2jp1+lQ5eeqUAguAgOQcsIN4juA3O+sOAc+FShn80zGut29A109QBAAQ4HQgd3YoqHGQvvfeu2ot0mmBPsHr0xrkPtihZUr3hcP4V7/6lTQEnlNgniqBv1br1LXB5eR70d+sLC/p0Na0zslJBSpsT/n8dHlYbQTXgaGB8vOf//fy8cefiDsv5xKJCQ00Sf5JeNl/4mjuwwX2EBcDAs8CMQYOugKi4ugQkGADgtjP+3tN21FXztzlS0CALWhShgAEf/7Tn6V/oFWfglquCUAgMbGmFzMrwOJcJfOi5LRJvzJ59Eh5tbQoJxnNIIlEmmRJNqoBBhGBayCiupPdrs5T9Y3KMnoL/qzBZKpo9+pnScQEBgjWzCLQQEAPOVJVLya08vmsCWho3RFjejSttE/7Q9OKVU0jSYsZCEoWXaHlmfH54cmyduQsFbaGKiyQ3GpY4J7taVdXq2E/0BN5Nvz9V199WZ48eiS6IDoB8bUbB+racRDTmQVwkKCjKeB+SK9DPElKI/MF1pZNP3vhIWKa2Dk0oP0phyZ+BvHe0qLuAdVaqrI8cSbNEie45wjz+SWtRAwppFrLNZFocF2mdHhKr4FZW1ldWRPwmZ9/VRYXl8vOtjnppi8O6TURFWvIljqQtYoWxp/lTCcmTWfpKJ1a4/iLryyvy3J0v9FeHj15Vn746efl5OmzZWVjS4Li3r7B0lGrlx0KKyakpn9dVPgBBHZoMrfeOhAl9UHxqkCEhoQBGvwqQbg1IIjYatG4xcEk+9BAPIAy5vGkPiGEzCSdSVPzHrbrXib/+m8AMjtZWYwPaOQ53b5zR7bR/P1HH34kmgUFOgDBndt3RJUMjztX60M8LVOG3h5rtlR97m9+9paCFVVUCjLsk15E9B3tAgTEITpDmlSss8ZAhvOLdUESDNhNswK6a8R5Ci6ZMHGPL164KBok+5UkUVbVQ4Mq8Hx55cvyzrvvlHcvvaOqrgp16lpsaY1lh6ACBBHvtnd3FasBpGlnmh1nOtK8PoCAlyM2pj1q0rWyi8N1UsASHam3J85kAwJTA0myXwq8QLsDEDB7JzV41id4lgHdMc4I9ifnJp174hmAhd8D4hi6xvezbuD7e2YCBbagDEF1UecNYT0C3TZp5QaHB/X3dGUpCnDWYKnNs770zjuqeLNfuKf8ogsj4fbqcvn2wYPycv6FzlsAm5zRNJF6UAMyifUk9Uyf53qg4HAWYQMLILAeYkB5Cq/FrB4E2OfOndE5ynVSpEODKEDAaycgUFENO+FtAfzVFYoF1ppwFuB+RaeC56IOwcwz5Qvqfpc2UcIECJgtoIKoC4Ua/DY0pPijAY0LC1or7BG6ReQjnD08P0AtYGRja1P3lWtjD3GPKGBxTpBbQOnkufC52SsIiaFIMTD0xz/+se4X75G26pqirKGYf+22o/8RZajqENixRK4lMeTLlbODygecwMQhSoeA6l+6DLG5WPyIuLCTIlkRzUD0F010iQm9niKqwz4qZknPYbNxgCqBRlQmUa/FYO0aqhQ82bZ2iYoBLdIQQE9CCKTWLV0DDyZLDYFS9+gQGBCEbWJQgdQElMosrsw9Zg8L0cEagCWbyFHp5Vs4DI2nwsquaj/4nezOkt0He2L75cwfqjQH1dCYdMCwzSjRp4uOyC4BarOsriyXe7dvypaSw5pKgJxTgiKwt8800vSjZ9ANSNU8afOimy5TvpAwYY2gnuI5NhcdAglRxWPFdq5XlUwoQWwcAguBDVsyggZBlASXCgRVJ35P0DNlyGPAASyIsUjgSRIILAQuNjLBoLXtZkCARZ41BEl7SdACIGB9smkBGFB3qKYABk4wfnxiQkEBtw2qYaB/DkIQPm1Vgj+HK8PI3CEIQNCJhuCF3CHED+/sFN2C+4AjEp8p29C8Pl0ZDj8OPM0hGBwo9+7fK7/61f8u33zztapsAp9x6Pf2dattfezIEVFRCCRUYkho0T4w+ZC9RBuWe8Rzg4uMRodqxqeffVZ+8tO/lzOShYC2IOX+UJkgyEovgi4hhH0sNFFbNAskewR2wVDLP5xfsp1N4uhJxdZtZHU0AS4xgiCZnFkAAZUpQJm6T5qsmoPC3AXw2gvRKAEcuk/sdwSFo+Pj5dn8c7VaecYsTyXsEivSzvfzQkCpTkEf1pj2oObwsr7ECSVvxL2hc0gViWe9g2uRklXumfUCJK/Jdc7fs9YBGtIq6d7Q5agrcSGuQbWRzWHoF1KQynMAEJAQ8b1U2sz1jkKEbcs0OF0DCff31R2A9w09hv2iadG1Wpl5+qT88Y9/KOsry2VyfFyAnZY5BQD0GCQX1g8gBK/L31vUBqgQfK6gLPCWG5vrEgbybLinfB+VvP4B729WDp0oe9Xv6zomxsYFWljfPDta8yQnDB8j5gDs+XvKLCRVtOm7e2ple5epyBbQs7aJJ3D94bI/n2NPPdO0YuIB66Ovr1uVxuHhAXUJ6OTw+aBn0Wmm8mtKlq1l2xumfvF683OvBC529w9LW0dX+eQHn5aBkfGySVW8ky7IkKhpCNWruBulmQzTHtaF6JbzycCD7oDpp47t7gp4urx+n2l22Fhbd2D3IIFl9sZeUFpEUTLBKC2+K81KuFulO5C6fKlVCMqQBgpSqIn9xAuRABITmeUCIABEvve99xQ7SIagYTz89mF5PvdcZyOvL0tdaQQoqrhYwP5xh99UFFOGovNN8s1MA7r+bW2q0vNsKEiR3FJ9Zd1KhE8lfIPOgA0grCfYl16H58x7jTHnZmhERTy+l7MfMwVchti3CQhIAuk2U4HFjpnvkRZHT6Yhul9qCGTrKLtYF7jYC4AYAAH3mPOEtc6z1cTg+XnP4JmasgYKCpsTkXCVMpWXL0173t7RfUdXlV1I9EykBMRY3odzAkCADoyueAKCzJvQ0Dx5/FiFkpzKba4+gKBPe1cOZdEhoHJNhwDve67BybmpOawDrg89AInuKSYRnzolIw32JTEJIevly3/W56O7QhGMfc2wUj4/hSgoMZxZD799oGQdqhDnJrFHVfbg+XNvuW60fuoQLC9rtg1nNuCHoh+xAhcqqugAAoAEU5spKK5jy73kDgHxAnDPvYIKpMn0Xc0u+8qKZ/kQZ9B4cN0UPZTY4zI090wUY9YWZwGAgNxSXUSKWHIfrKvwJyrz3r47AIuL6gawxgAEA0xkb28vm1vYny+VhSVTitgjrMEsyEkYvLmlDgrFPdYrgmwA073798Ve+OzTT8tHH32ktcWfeV4J8mU1Tez4W7EdfVND4JasOLYhVGTj8mcSCh5UOhNoMmaIigUIGEzW0yMQsUYrUP7nVHtMB0jqjwXFrsJkguzzMecgOOnO5CNdIRp4xhGolZg1OwR2ZaCaHqJiRFEBCHIwmdF8zB8QIEhWaIsYWKLFcDhqpu6+HzGZOLRYCWM8sVjtgLR6jEQ7qBhQAhJEWFSYAoXW34d2wbwIdwmk3dDRofY5/uu8TY3kgeoLA2GWl8qNr74st27d1NRiv2KTz0qis8tE420qKXClDQgqsVyAAmdnPqxUYI1LdNLm5M0HmSd1yl2ly57XVHJoUcN/J5HHrpCqO0GYAMaGJsC02o7aSQntyZaq7/fvP1CSDcCg5cZmpD3qoS0W/bwtKuY+yX9eXQzbPhJ4CRQEJIIXr3fy9Kly/ASAYNwTBR8/bqEM0SGYFSDgiyAIB3FkCA3BoIfQBEUIpwdVgTvaNZSF97506aK567W6KFJUTQg8BIL+boIZo80HBXj+1//8X+XWzZtKyKxXsbsUUyABTSRdKXgDUBBsOCAJSuw3C4tn1AaGNgRIuHv/frlw8VL5b//083L8xImgrZmKxpoRJWZ3Rz8v4XHjwLZrxVx9JzXmImu/hwBO/x4uQEoqK1GxhcMC97p+d/KSMkTCQiD85uY35eqXX5XllVW9jlq40IMk+oefnQssB/J1FJx66CByX6GZDQwNlWfP59T1YLCVfLmxFwwaB0khyTodHD6LEppeqDMuCFBM4B7qwEXsDP0nvKqJAxvyQze/Gc4usU1cX8W8g9gv+0rmiWvcQ66FLqXvQVCdZKfaL3CZTmqqLotmYcqQALUqrwwedHeuUrUixg5aBtdEVY+uHjxpEnU6m7dv3yzfPrhfBvv75DRE9f7p0ye6fu6tgAODwrpd7SUhgH/LtZPkcgiKptbGYLqN8mrhtdaRxdnEbHuga97J/r5nNcjFZcduG5NTotWsr69WuiElpV0d2psc8PxMG+jm8FBJvToEuwg+t3QekMRwD/f28KPfFxCYeTpbZmZmpbMwbYIp4a5I9uKypL/zZwNQ1Lu69T0SNaubSnLeUTY3tsvTJ8/KwuvlUu/pK5NHjpWjx0+XnoEhiYw7at2lvYuhSaaSmmbq5C/9hvg994p9THKRTjxO3nMKcRaDckpxuv04ZpLAuxLeLLbwvOHSa23J+cvnapOKZgBhoGGTAVkGZztC8dydBZs4wI/HSQ8xGDGwU2AcHdb1a1+VzfXNcv7CBdEZSdRImjQddmlZ57CKfNGN4D1EPWKvaE6NXeNYxylwTsDipHhb6wAwSJePIhTFC0xFtrc3tff5O2igVIRN02NNIC5GS8EE2Jo7gOOTun6+j3MO+qOmELe3S2xL7KYbQCEGZ6qPP/64nDt7LrRe3CsXPHY420JDIMpcxBs+B0AJmocoaerq2XgCRkOeNzjzOPbZLIXrJU6mEUieVexlz2bxDAKdgxpIaHE970PBho756VOnpauRhiBiKveR7hg6PRJGzhaSe+6jAAGOaTGHgFhHIY/nSgddFFwAwdCQfoY9KZfHtjaBBRLdcxcvlrPnz5ehEU/mBVCvrq+Wy3++rMXJegAAkPBynRTOKERxz0mGiS+vX77Seca9FwAPpx7cjcjZEPwKEMzS5VgxuBsf0/dTkOK8p9BCQe75i+d6jmfOnlIRxvMFFtTx4P4TPzjfScwTEKQNOU5DPA+AJ2eoAEEvdCQ6l0uyNeU8lJawAWDb0dnMtWs4JXNq6gYEVPplK7rk7j3vwd4GvLhD0CZqGR2C14sLZYM5Qo2GfvbUSQ+YY49JUD33XB0B7id/T0GJz8p7/fSnPxXtTdbOS6YF61xUh2DfudnfJCBosc+0DVtO7bRfsAAB4kDa5QgyqBCJE2buKYcLrR34v4QyOgQ5h8CuKlZyybJNiUW0ZiuOfnLrrSFIzr1c5xrWDzBQqatmi0Fej/fDdlQTHd+yHdUAtHYcNzxRVQPJWgCBwEZYNJpK7SRHPFGliVxPTBMNtxHnz5nom/efVByJ0IIGkMLjrIZmxQFg5N83QYEqTYE2aBZ7yEuIl6koAwhUSWvTlOLN1XV1CL688qfyzdc3pCdQcC/mart9DfVhR5V4AjYdA5Kf5JlnYpJNio4OPxcGpPkxxf3XDIgmsBG9CDqD/JPr8gn+wQ9+IJcKNg5Vdw4bEns2tDQEeEDLZ9kuQ+miQ6WTTUWngKT94sVL4hxmBUWVg+0dOaS0agiaHQK7pBBYExA8fPhI1RHZqp08WaZPnNDgGyopuATIc10aAjoEs6pm83pMQkVUjM1aAgKqJARQDibAAZ+Z1yHBpWKlRIWW4t6uWqoEHSVSsm87om4EDg6/CkAArUKHDVSUzo4yMTlWTnF9o2NK4JKGZlHUgCowXCcVNw4HBOIEYqoZf/jTn8rUsWPl5//8z+Xs2XPBafUr2EsfkSIODHaU4rlrMIu6IQYE2bWqukokvVF5tJVmhxMlzb+wi4cOzljDBFTTCfelVaAqTofgyy+vqktjVx6AAC5XDJiiU2DLRgHNsB/mM5GIkTwfPXqsDAwPlRcLr8PUgO4FtCUPCmvS3ZjkbVDI2qIYQbJkURnvY2tTqob8rAFBrz4PdAd1COSAYv42nRCuivdQIJe9JiJiD+mR0DCcXlSQSEAa/HrHGt8fngGHTw4FJCH2wKewpYzplZXLUAwu2t3eUjWVpK0WU6IfPfxW/v8IqYlJUIigaOTgro427kOt1HqgC3geA3HY/HKquxY18mC5nuW1Fd1Dnkfay/IZuS8MeyJZSUBAFY/EwUkkAKS97O/Ch7eYn/WFeJoqIECPJAxAAMAAjHJf2Q92Z+kUqKN4s7eHAQATPh9qXXPO9NS75UgyMoJFsV2Z+AzsMfGDe/p0DwAEcrhSzGwv21u7ZXFhuWysbZV6b1/p7R8qg6MTZXR8qnT19JZGGwWisB31oguP/6YWzKJiAwKes7UtPjMoLjn+uWCTxhBK4kN4Kh0ZayccdojxWgcMmuQ+RJfGrkMeTGbDDoMHAWbOMxWDoDX5PdOkwoUPEp5uJaZcr4wnujp0zVAhmXWC6xKixnffe0+WmnJYWVqpHIZ4T2KIjA1kdOYYwC/Ozhx+ZqMOxxCZDcSkcJIbnfO49exhGbqhbjVnC8+WosvrV9aYVcAo6X57trkl9gIIGvsMNltVvDl77qx0D1wHVE+KSIBVEuh7d++VT77/STlz+oxisES9msK9I2BLhVgUqA4XOtTV66qVze1trS3uowABMwja0D5sKDklGcZOm73BmSRnKdH5PHac58u/yd50Z7fSq2VnnX3HGmRwIpVvBNAUBzhzKJT5TAoLUYa1rq2JukXswdgiJ4DLoTEGstEhyE4Vn4/rR0fFeqHaTSWeAoUd2jrUIeDzMcxy8sgRaYKwzaKLCBXGdFgAwXsS/7L/eU3bfB+RVSluhAxB5LUAG8wU4PXVMe/vk90pSbSmBM/Nir5K0gtoYCAiFDDThgEEm6YAv3xZRseGy6nTJ/XZSLTpdrx8/UpzQ6Q9FM0Ii050XRYVLyzSZfe0YChHrBWADGtfk6fREMyaMrS3g+26OzidNbtLSQzdQWeRWDKsWMbZQXcCUMxaIX4kZUgAMToEXJ+GKZZD3WdoQLw36401A/uBCc8UjcgtuI9Qr4iP73/wgc4e1j95iu5fva74RzyXEc1/ChCkR3VmjxF+3vxPiFsjlWzWglu+q9Ut6K3XUPqpBLj5k0pMW12G/l8AARtPgzTgaoVHPICAAxPuGm0vvtaYmnfgVrEmFSO0472Dd6wpj2rLNp2ck8aiAWTyAG5y7m2vzs90aupxVxeAoEkHoBjhwUEgZ2sNRBkSxYGN681uhtBhaUgI7KpOKyDwQRNyB/0uqpkxmEyt47cAgRJkhXAHFt7cx5VpQNUhkqX3FupQRSHiPV2AikMhDouoJgIISMg6qTLu72o4EHzjq1/+qXx944YqQVjO2VfbrFaS/909nBhwO8HHnQ6BKUW23YuDLhNUAEFUb3OtKDBKv5HzISJljZ/nmZG4fv/7n5RPPv5Ez9iTGI2ycYyxyxC2o9aTsP5YRwQnNhTVLaocWIOeP38hAMGAfp6EgMSKjcr3W0PgwWSqjkYF0dZx+woUDB/j+2mf4pwBN5UNjDMLiT1VFk/F7Na1EjS5JoJIf29/GewfLEMDQ6rQoitIQEByyH0huLDOLlw4r8ORzU/CiaCYzgRtUw5tfN0FCO7eLf/zF7+UPRkVLe67J712lenjx8q5sxyGo2GnFwlHe5sCkfZPR2foQjbkMkSCS5UXQDA0Mlp+/i//IiDFftLa1PRM02DsaFS0X7l4uR0EIJA4OAYt8T0kGCTFVOzkPiMXICwIqSqasqbqe8seZr9YOGl3FsDb1998I0BAtSQPVgMC6wfS0k6gG/pQiCP5eVwy4LoOj42JFsWzp7qkBD2sEKW5CaBBEqlnQIUcwBGTiyWAJWFXAmmwSCLKM2fNUtWs6Ax7Fhcnh1wJQiTQGYd4PQAHzx0KoroEVMkDNLnwTMzqVHWfa6Qyr46OKHeepK1hVNkhYFhWuJtVU4xlR9nQOtEwuIPDaJHPuhK7uakCDPNIXFMQidJzF3Q9GC4YKGkonPRHvKeBFNVMKEQSdEN5qtd8kHbXRfGBLsSapfvAs8TCmEGF6nR0Eo89TZSCEEkW3wOPm+FDvBcdDrQAcuYIC0ra7VRnuQ88T9E727skBH7w4FsJLRmYRTLEtOLRmKmAqFiHO5zonj5VjOEJM1MF4EVk4rXoOOzvmtq6f8gk4KIuwcSR6XLY3ll2G6U02jo9mCzO15Y+qh2BZPlJp8j6JKqssqelKHbomO/NEr5IcWbKZUhnaHTRI9FXgo02S4DMYJMvziAZcVDVjqIP+1wCdfZaAPmcA8D7eZItoNcWu3TaeF2KKiR7XLfi6J07cl0iyaJKferUKa27rc1tPT9E3Lwna1L866RAhb23CYgEKwAAIABJREFUNArhkqUYHfqGpJiq4skwTA0u5BkUuaGhV3Mn2jafS4g3g4vtRqjvL/tLgB9AMAEgaAgQ8ByhOLHuoIIBBoj9xCBxtB8+Kp988okSbYAIyaPEpLgMyXZ0q4XKbFoncQD6JaJino8peLZKp3BDQovNNZVtd8wdd9HbKHkLsMe9pchh61JmnSC4Dz0gesjDNlFOAAQklBQcNERwfELXn6CKz85ntWX3pmbspGmGZjjJMY3zkaFw4TKEkPXVq6Dg7qqirgGEKqy5S0Q8Z02cOXe29NNRJKaT00AZ3dtVsYvvU8dobCyMPOjizyqRldnGwoIE6bjoeEbEuAsMTL4esAU4xSuAZQKCxaVl3U8KbRKAM3G4j7kSmzL1oIBB9+D06ZP6XJvrG/os/D3r3+6Eg+qcottjXQB6YBjw2jwPaRABBNBp6/WCTo0zBUoyZ7Ic4vY8h4l7KIZKvVsJv0XbFPb6qwFvdAkQsrO3+XvF5HCDA2jw+a19LQKnAFAAAecdlGVyi4ePHgn4kvyjlWTNnz13LqhXy8oBssPAmuOMIf79J0TFQaZthpyKu5ZBy+mdW5ytf+dU862v/yQgcHzMtDXeI17D04mhCWWwc8AUJ1lOIQgO93RAkUcjbONBCIVvbpe9g4ZdhlroCQRliRErQNDkp3hYjT8RreB0HXEXgGCaE47t/93Z6WFLuBdw2CM0EyBoxwc8qisxREjpeXwuAQKOBu9sV1QRK7bQhJpzAZp32SYEtHfDYShpR6oOpVgwBptUcwj8eYy7WuhCb3UIqveOSrw6BFUCRIegIbs/9jvJwPLiYtnaWC9fXb1sQEAFQ9aZQe9R6xORpAOmPKTVIYh2dXguBUNJnwkwoGpRUBiSFuI74CQ216L5rW06WLivBJzPPvtMVB+q/WwANiQbKj152bD2R/fhQMCGXoRNKAGaig1JtilDA6o8kBDwfVScSBoMCPyebwIC7OTs1CJAsL6mxB8rOzoEBFI2POJghpygfSCRBBD8+c+XdV+gpshmrQ8h5bCCNocvQUxjyTmIBQjw169pAA1BRQ4+OGutrikgcI0cSAkIAAK//B+/kLUbAUSgLfYQ3ZXz587K6lUVxaCUVJXkPEwRuqIHwUWis1OTwK9/83Xp7R8o//Tzfy7vvf+BW/3RoTpoRGWPKmQkODwzKh2sQyqSdgtKzUwTEPAZ5dZR96FDUiRAENOhVRXVVjRlw9aKVOhs4fZNAAKqPRmxTBsisbEtoPUoXm/w1CQuxhlICcPRMj45pQqXJldCw9IzD72DLGctqCQOaWI2v0IIZyBjmhLxh99r4FiOkociJX90i0ih0SVPOB0hsg6QAnBeH9csqE2alh4T0zE4UCYqO8ywh2ync3lYtkPDoWQutAv5eknLBOSbh07XjdayhcYk5IgL2c8PH35b7t67K40B3Qz+HgvY4L04himBKbJ3rqwqY84FSWYOquP9VU3r7dMhKkvhgX4l2aKzdRQJezkAqW7BMWZtksxAWaJDCV0AD3kog6IEHeyXiYmxsn+wK2APOMArPSdEc8jqHnT3aH1wiHd0QunYE2Xo2wffqtom8WevBcsDGBB02dVIvurdOIjYGYTnDVDHnYkkl0SisXdY9ncbZYNq8WFbOXvuUhmdmBIY2D9s17TiwzgXdKOqKTJ2euJecp9I3vlif+faFyCoeJSOgRnLq7gdw+40IIszMqao85xlv4k2AWON8E0nKaeIkMDBcw9iWB5rMiYks9dZ1zLnENh1N8iv61kPbAwG1pGgLLxmjXAf+xSfqPZyf9j30O1kacwgLypoQZH1kDVTh9zxcIeL/WF6U1MTwTnD2uSsIF4BEDj/AYXqPkHNWFmy0FOTirlX1kPs0Vnq7BLgn5yY0p6UwLS9o5w8dVJdZO4RyRh0E2IGa4OK9Pc/+b7Epex3qv8CWgCCbbrfgEw647ajVWyA0iSNGnovU0T4O547Zw20FKianBHSbaRxQejo8rzmHMNeleRTxgWxjwX+29DDFSX4JLu8LuCazyfb0RqAIAYcHgB+1gQIABjQf+zvb/ACgCZxJiRbi2FRMa8Ld51nSOfcHQL0QTYoYG/x89Mnj5fBEUTK0YU/xPnNgID7iIYALR9nKXuUrsP0sWNK5tl7AALm6JAoYyWqTmsIfzGvUKdpecVDMp8+1ZAx3gunHYAGw8c435mRg2aOs5buAR0COjN0CHgWdFGUUNfrMUwRkA8gwIVspywsLCneGxAMii5EJ4M9n7ak6B84kyluiKJ3QOc6aFdQ1OVA1y1AoaLF7q6AKmACC2W99+CAwBtxcR23Q4DsIi5D6GHbtW9Onz4T2sii4ivmLQ+fPNI5T2xEhM2auIS2pbte5p7NCmxyrWi9ADt8H9obijv/YYcgU/goCL9J2o6ELpMw1yWCGd5S2W99jTgpK3TwnZ2DZq1bP6rEOwSFDnaZ5EblmAQ8uHXyN5dvdwACuYK4dVsBgrZSuuGuBiBgDgFVQ2sImENgKzchhxBLuaJZyYpV0bfbT9B/FKCa1X7lxwCKTh/0nV0GH65k2HZUAkRchsQDdIvfHYI4P3V40gaOqk989OqgzuS9ggfN++Kqu1vvLRDKSU+CghCMpkiYpOmNe534L+cRxLP1wZK0IXyiU8AdgmbE3Qf7OpAP9/e0ebe3Nsr161+Vb25c18FMh0DhXF0GKl4cTtsCA80OgauF0A1aEywqlBnk6bBYbOrVx/9l6zrhWyaE4pfv7ZbTp09JZU/lB2vDdHYgONKW1QAlRJ+4KEjEhQXmtiZG3r93Xxw+6RHoEIww0h1AMKZgzkFDJSSV+/b1tmWeOwSmDCE2bgUEBEA4+MdPnlDFicCH5SGUBq7LgOC5hrfQEubPVCIH+wfKyNCwqEMcYAQyDlsAAe9Lh4CggrODAEG9W0kR10jQVFuyq0sOBVS9vvn66/KLX/xCrW9ZpZm1oEBJFe/s2TMKqKIo8Jx5PjE1VcN+9nwoE7yoYLGX1jY2yu17d8W//Mf/+t/KBx99JIqMQCTJDbxdWdhClTHVh9fnMOLhchCZs+zkhufpahbTgA0I7AbU4cq5hivlPAGvjwSPrA32OockQfv2rTvly6tXFYQVi6Lahn7AE4rdedBUXVW0TCvSddVq5dj00XLk2LQCNVU3ui5ZsS8Nx0LeG0BAciBedRQjTCHyYSbKUHCi87OJG04yExVeCfgOPTwIL3vWGIe4Y6TvHwdv5Rvem4DArjlJpNMkY2mYrJXgXgDgWLuAiRQzV+JUJVwKsiFOjSm8QRMEHGgY2NZWuXnzZrl3945oY3Cn6SAQC7KAIpqDOp/hdhZVa1XQD/HSJ9a5aAFYIFmXq1B0PTh4ed2VtZXSO4AuaKwsLLzWWmUYGiAZKtzY2EipI2hfQfTeYXctzbUoZXJyvGztcLAyA8AOHMmZ5x6kvaXOECXCdNs6RAGgS/D4MbNN1kp3zXaBSfFQ8i+KUJsoRVyrkjvmJrR36v6jL1p8vVSWF1fK+tZ26R8cKu9/+P0yPnVUYOAQ8ICGICbYNwFBxnLHXYnn1XkxpY4k1on5mydqVdgJ8OYOQXPuh7roIWrnn6TfwnZUlEOE1VDwTOOy61Cb4iXCVQ+x8nvyPxU95PbVVU1QFs+/rUPX6m6TbZwBbSTnJDas4xMnTinOHSLeVYfY2gSAGNfAesmhZ1WRTkPy8pAyNdQx5FDPQbGF4kA7MepAZwvaEqiQgA746FBi+Dyc5RJUhusXz529QSJKbKSQR3LFZyNOS/SbgGB4WPfQ9JMX6j5TLRY4ovMlobO732jkDAiCKhjFANYdHQLuO6CXuMCC0UT59XW9HsUn0RABBJEHZREDwEPcoLtCBxHBNV1C0R2hlbVjoV3K2vqGzgg0ZJwhmiqObTC0qnAMZK8CQkimKXQwoTcBAUUyElh+kRJpBgozKfZ2VVxjDgnrgmsFnHOOcm94LlBpWSNHpo8JENiStK5zgliMyxDP7eKlSyqKca+gtXDu0cngbIYqJECwuKQkGoqvgGdnTcCF/cYa5fOhWYB2y1rr7umNDsGYOgTqBGxuqiOO5z8WwuQFXA+FMsAAZzCfhTOT1yYWUYgzvYbEHdeqZa03wAkdDHXze3t0P0jqGUTIa5E/OJ4wLM9OTb3dfdJPyG2tr0+FBYo9OkfkANjQM0pLdf5McQ1AgIUre5Wzks7oqVOnRWNmi62vrogyxAwmPgMFE4TSdLs++fhjvRczZABbPFdyGYoZEt0vMVfh/wIQVLX9VhVnJO5vU3uS1lP9TORqFp6++VX9TaWArVI7H3Q+7Vrevlml99+SmOcod2sIQNAa3kObUv7z1hCI+hF2dAkICC5r65tld/9AB3I6iGQglmgLK9LUFISHv4JvoHUHVCckxCdNYiR5xrqzw7xhaENQkFzFcGuV15UVqXiA/l4OasCBgyxdPvwwXMlXMI9BbAgxdSdan0dUJTNBSC79GxqCpqFpHNLmhfL6SUFyaz/0CVWFqXnf+fZqRBvtVVphcnTidQ6sKeBQAWBgC/jaExhv3fpaoGBzbc2UoWowGhVRUyFo43lojDUEOHM7mfAiQhjFQCJEgT4gErw1r8l3LmCL4qGr3PJz39tVxf2zH3+mzQt3nEomGw/vY+g6tn3DycTVHTvebClBVzBaXlawu3Dhov4LH5EA5g6BAQEBgMSdzZWHKetQgsq3AAFDvNQhCEDA7xkKRmKfE5RxpcHf/8rly3ptglRvaAhGBj1bgYRTPM5nz2xpeXioa+VQAhDARbTlaUMJDYCAz8Xala/3yEj56quvBAgePHigwT5aFwkITp8q586dlbWjloyqv04OdTCEKCnpdNo7XR1leW2tfHPrloLy333+efn+D3+oabN2y7D3vABEDD5KEJ4UIg4R6wf8VVVDRSkLS9fQGahDIJerZhUuqUD8nIWSPpB5/Tt37pQrX17VfUsfdQMAKH32UhfFBUDAdYRzEcuL9UGH4Ojx4wI9iNA4ZDL5zgw8K6sWFXeVLgS1AoZ2ABJlBgcVzStxjOBA4ec47ER7EsCiGmuqFNNdWQeV8wt7TkmUk3ZxuMXNp3rsZNRuMNYr8L6exo0WpBhkBCDQNF/poGxBpx8O8OYoYPOApK9oqzUaZeHFS4nRqejhNNZB4UHFDq8TUVrQBclm2Z9FQF9FAU+s5vpVmECIX+8qA0Nw9G2f2Isf98CAAMb6xmo5cnRKdrZzzDo42BcPvburVhZevRJQoCvAYahn1dGhBAPwMzU1Ic95EjBZRg4OuFAS1Ck5CeFipInYHspGR5di09zcvAaWoSfihekSUG0c6O2X4xKfhf3AXqRLoxkpva7w8TxlFvDwSZmbfS4L6mPHT5aPPv5BGZ04Ug4AvVC8aj0BCHhrnOsMkTKOqyvDgDrRcHz2aBZBFIAcK6sSXjaQTImLfoPW0LZpmUpO0cq0lbK7b8qQufqOITxnnQfttiYlgQcQsPbcyXZV3WLiEBHzXOHHiydtGlyaVnDdVO7ZpyQlJJKDg0yKP6puCgCEadUeMpaAwDFcHQJR91rrgnZT0t6O4pRcxtQF83nB+1M51Qyc9VUlzqwNJeisQ9anqFI+ZwEE5AMnjh9X95eOAXGdz6MZBDFlludLh4A4cffOXRVgEBVzthBr1altsR1NRyxR4OhEKneolfXNDcUge9IPiB7HNeGmw5lCMkfylvSsJtBzkUSf/+BAVXidD9Ky9LpGJutZOgRtmmIMICBJpmLMlGUSSmKQXf583yWkn5lRjOQ8EiAI5zp49D29OAfFOoS+trOra2XQJ/eT+yLKUEw3VrGitKmKPjw2UvYZfhfrhXW1ub0lQMB1XHrnkn4evjyACEck7jlnoQHBA2kJANzpkAT48vRyNEVF3H46+riecU/4rHQHKACI4kWBYHNL8Z9nhof/6VNMXK8pJ0BX8HrBgADqnyhDOCapq2G+PYAArQIxC3BCh1IaAlzy9vbkaOUOwavKFU4agg5ExQCCXhtidNekf+jv7dPPyZp4ZVlbT7GFc7u7W/uNAsfr1wZ01iN0lamJSVHUKCqyBxisNj83Vx7HpGk6Ydz/D9//oPzs7/9ezxvLVAA5ZzJnEq87P8vMBjoTe9/dIfCeCxrJG3XmN5P0NwBAVLNaMvgq4XTe+RYoiIQ20823AUL1/RHMqgS45XWSQ0jATttR2xLa3kstJQSitCMDECBoY9OwkTnMdyQi6lY1PzUEZELi2YqDCNfW169KnaqiTmI81MyOB2Ae2Z/GYC+JiqkQqUPQ7mEzjUP7NNMaFsWIcqbdRtAdCGi4sx+gwLcwpBuuErS4DFX3uuU39piOqlIOJzNb3081LctItqOLYBBgkNEULOch4oQ8rqRq1JCoyJNaVVdXgJQEQBehA9BoqBJHgn/79q1y/auvhESp3olUG9VNtR2x98QBYmdLAIHXcHfAQVrcSRNj9RlMB7ELVFNf0nKZsZhUIQ7aCBtj6shk+fFnnwkYcEDwdzw/BG4EMXEF5Y7g4UISt21tFtx7sPKiTUhQuXjxgtqitEeh9nA9fB9tWQMCqmgAAietoozA7ZaGYFdCRdqyAAJNJAYQnDiujU1wZeKwRMVHjwpIyOf6yy+VuLUCAroDuA2xzgmgUItkDylPYxw7utSSR3DF71k7vKecDDSdtrMCBGgU/vVf/9XDgRBCkXCHZzzXd+n8OdEkdAAFJ5J9ZhG/K20C/lTaSGa7OgVKrn19Q8H0hz/6tHz24x/r83rYk5MJ7SkJ5kx5YF9y/1ibqpRLNJ69Lq9fAe+Wg4U9KmARAkiehwB2xrBMGg7sQETSffObm+VPf/qznDfkdqNYgSUwgN3D9tiXbwMCV0S7dKBOHT1a9rCUxF51Y1PVLk/3Zc+SSPnz6AAk+RcdqVvC8BTEGRBYPG0nJCdlJGr61GEmAL1KIk85xFhMKTEsVZ1wHXNXCsACjQXqQdhxabQK+gImX5qXqmQSUMZkaACBpir3al/6WdgaFnoYoCBIi+b568+m46EjmHn0WEODqFBRgevSfiBB2YqYZe67ukGhG0nbWYF+tXVSvM2ALnuUm7KFkxFDANECoPnaK2fPn9G9ffzkkf79xIlpxUisCqcmJ3SIUxVmrbD/Ab88Ww7uldVltfIRwjPbgC/AGImu731QUkjI0U8cQvGolfX1zXLv7l0BZp41e5ruGUmDizkNdXTYixzwoyNjopXIBayrrg4BiRaJTa27t5w7f6kcP3m6dNZ6y66S6Lqchg7RlrGHFXZDD5CaMnXDo+Al/r8LVjnErNJ9VN2XgAeROBJXZfPbCgigb2EGJLG2q/nuqrUUgkJjYKcc00T91AJ8hybGNB7WPOJfdwvYu0zk5kpEqROd0FbgaAkongwMDos+ZM0BZwq6IgT6QQNqERVHNawiCxi82XVL1IyGOx9KyrsoBu6Jujo/P1eWlhcFhhyfmWrumMXazE/La7APVCQaGVVHF0BA9ZfkC0DPXqV6DiDg892+dVvf8+GHH4o60uwQWOzLPoDqxmtrSnF0B9n3JOoAApIz7J/l3d9oiPrBdZJIa34OACw0BBEYfAbKNnZfvHueD/GFAX0eLMce9bRsqvScO4hJ2f/QhehuE/c0U0jCbGbHLCmh5jlw1nF2ELu4pySzzCFIoCW74C1mBswpeSe3QWfGvVE+JeBA12BYRbQuqvAbq/osBnhtZXN7U5Qh9hMdAt6T+wWtDCoS3Wn2ELNemB3A2UU8ECAIpx4q/2gT0HuIvw8gePZU+5RiAp+TX6n3IzbcvnNb9KkjR6bK6VMn1b2lQwAgUOdxb0/PmlhCR8PDa7EddYeAwWTEM0TUdFu4nyTvgFrOPe4Hz1X0YZ2RHooppyY0BAkIKHb09mnveVbJimISaxDGghwxcSBaXtF1kcDzelwvxTxmAzGbg3OYe4Zl7ONHj/S9dAeI6z/+0aflJz/5qT7H2sqKE/9iGhm0KUAWwE65338kKv6LxD7/opXGE8ChItS0VPvfSPRTM1BVhlumiUQe9xeAoJU+VAWnVmpMUk6oUjar9pUtoeYLuC1P0uGKkdvq3GSSeAOC3VIPfljajlJNY2Pyy8kIlJqcigyX1+4LvAYVA9A92gEqkHLdCe0BWgF+YQPoQpuDLdoCDmvTi9o0IRnaEMHUoCDrQnlnffMrQGD4b7AQ8MFdhSzsgSoapT0AgYvshhkWJ0e7t6X7kHxEdQuCn8+PuSPQ2r0x3QfkkuDLiZffkxvVwfl+eFiWBQh2y4MH98tXX35ZFl4R+AhQVIidFGr40rbbqru7AAKqvE4eUo+SHRFAHsM9lCSKmWUnGVOeDBYqeldM74TDS7WIgAcQ+Pzv/k6VQtA2z5CAmG1JNkx69nNtJFgkzrTgEI5R5QME4NxDG5P2KH/meuTWsmX9QM4heFNDYEDAoYi4S4BgnQ7BsPQDjGwn4SaIpIZgevqY1iuJPhV8RMhUr0jq0A+M8Gt4WH8HwAE48PlZ7wQ7PhuAgAoKSaL4nGtr8nenPU/Fwi4WowIc//rLXwoQ0K3hVkqYjwXfkcly8fy5MjU+pvdSi37X/H+0IqklsKtTm4SspAy00W98/bUsSH/46Wfl85/8RFU3JgZrL4Rjhtr9VPZx5iDJBBBkYhLiYBcIUlzvNexE28m0E4MEzE7EsxCRThzsTw5kXh+3EyYVc+hwaLibCJ3GOgI5AHVml4AOgYc1aX5AZ6fB4Oho6ezu1ntz4BKsRUNQAcF7JqcRE8BluVlDVOYqvu38YrprpymE8EeVkMkz31NJceKiipdUjRRJJz1NQCaE7ZpULIBgdzTvEUAatqe2qaXSx2fNoksCAmKZ3lJzS2IQYlKGBPZin4fzC++zvrZavr17rzyfRb/Sri4Sn4EqvOxJs5ocxQwE5yQSJHBKKcORSd0h6TO6NLSMwo2qz10WcJJ841jW01MvZ86flhPVk5knZaC/r5yYntaeo10OxQLwYB2MKVXEFoAKBygHJZU7OgQkYHwG9gH3NjUgqpxr0FvRTIK29prC28zMk3L39t3y+uVrnQtUQfHNdwf3UFVh6ERUAEmKACDEFAABRSsNZtzcKH0Dw+X4yVOlr3+o7Ow1yi7dz45aae+qh46A6BhngxzV6BzTZUn+vmcpsMb1fBWOs5tKEcXxMc/UFBXL0UsJqjtM7oJ5jTcAnLv+e9eGmoCAZwSQSNG8n5nPEMAzlW6KXAkAbNmdlBXraBxPcRMj2UHnwQTnBSVX/Bx7gmvhtd1JsM2moGc6JWVhQEM+/f42E/CEbrlxUaiTmyB0jG51M0l6sMBdWHDM130M+151OuiuOViUvR0PCDNVZ1iJMXEa7QADJCnQsD9JQnEaIqaiRyKmMIeANaYCUK2uxJ5YuglVSYJpO19pWGDELihMCQigiLQCAhI/AAFrSGdhCKwrQBD3BkCEdi3NATTdNjQo7hCYskayy17XMK3JSTsIEatV6PTcB+yqEeVadGpanbqVnX5GsjRtc/GFz4N7Ewk4cZQYBwiWjkl5D34DMfkZJ7q+XheLNHsEYNguwfXVq1d1zmA6IcpQCK25FmwyOZOpfDOrgvOLDgEdeu5hT3ddRTnuHc+KSjfX8/TZU53dzOoZHR+V5mB02N18zr5bt28p+T56bKqcPHVCz0uA4MULFdc0EJH5J1CGmL8gQX1X2YrhnqvL7kBCt+UM5ZdFxdYoca+pxkscL7DVUPcQQMB7STvWg+lBf0UZIi7RoWHnEoutIXDXAaoU10UOwPolh8V9iflKAB32wYuXr8qdu3fLvbu31S1FTD/UP1h+/Omn5cMPP3KngaIsBha7e+X1y5fqivA5+Dt1pL8LEFQdguw+ZmR5q6rfTMGcsFbfVqGJN6k/b79cy7c1f/sdGgRnvhGg3rBXS05xAAKqulG1JMjI71ec6kbZWF/V9cEDY1FziK5v4H0PIDA/LAGBPOxjAq54E2HJrQQRxwo5IID4Oiv0SAIg5X0kRWxIbEe7aj0xqbgZYAEEFhWbIsR7GBCE7agAVDZ5fWt0KLwxrMvf+xZzqGqBaxpjs9fgp6OqXxMMZAU++7BZaczBNP4Ruyk1k+3oJkRFlgBKNZ8TU8dYwyJDfq0sLCrBf/zoYfnq6tUy/3xOwUUdgpiEap4+ifRm2edA2rfPuiqR2S4Pa1ENY4sDUslhi/Wo3jFoE82OBlU7t5upggAIfvqTz8U5pmIEKleHQO1hBz8BgjjACMgkXU+ePJYImCSbTQogILGlOsCh4UEyu0o8+G8CgjcpQ55DYEDwQsPHkjI0fXxagIAAbUDwTAEPa0vWMIDg2rVrFkoyEKo/AcGIQAQVZ3ixBgTQQPBQt+Ua3H8CqHURAIJ1VVE4GDg4qZTinESC/Mtf/lLzCMS5BlCGy9DE5Hg5dfJEOTo54VHqPG1NNrSAPafaar1EVROwPfPsWblz/546cN//wQ/K3//sH3TAcX386qjZ6UbdFCUX1gzgfJMt/JxBYKzXAggk0jIVJxMJ8d0rNyoDgqQdynb04EBVGoL09WsGBCSuAAJVo3VIW+iL9SgHlq1BoRD5fbAtpcIpLcfAYOnmkOvsUtLAfbW7lIG9AHXYUqoy1MeUyl4l5AII6BSwAK2sVa2Jcr8/um45FVx8fJI1JwaasopYdm8v3GaanRW5GClBQ0dhF7Quqtl9gAFE87Uq6eP9SK5ZVxIVi9MfcwjEr8YooElb0XNR5dFJ59rKcrl761ZZfP2q9PdSMe8WT5vWt9yCJGCFAujES5TOsIl0TGvIlUrXGGJuNAIGiwdKwEwP6NBBi5vQ8RPHysvXL8vc82fiByO85DAn2T958oQOXWKK+qLhwKLhZRMT2vcLiwv6OSpwfAjOCHUEqU5Lm9EmCgvrTVXqRpvuJwfy/Tv3ysyTp1q/updov+JMkhMPVcDuHiUpVA458K3d6FAskvV134CctxhcyYTted0KAAAgAElEQVTi/cOOsg94o+LfVQdFVgTPnLRtkBZzdqD7RFzznBwXx9whaHLrFb3Dmlnd9D1ilCeDC4BrUrYTATovuPB4D+UZ4XWQVXR1A0P0K0BQLJSs13Axcydcbx80oqSi4jpny+B97THskul0Ao6IqSTTutYoqnlK8YG7EaIsxSyS6F5ZLxR6pX26Hi7QqQsV3a2Bgb4yPDSgNWo65UxZXIQKgmDcLAKtjxzSxr4jRuwaENCdpZCys72r/UG3gOKK9YfMOTAtjPVC7CRJ+/CDD8Xn7qnbWph7ubW9rs+pCcrs1Zgank5j7BXWLX+Gq04ewhlNt4sCoABBX59zqyq+JvhzcUwaAnQK0EDpUOFdH91V4guVf6hCJO3sx3TpIdnVEE7yitCEcTbNPX8u8wGKHh7U6cKF59nQ+fGz1IC3rU1RVbnH3Buot+w1/UzoJImNPEtolsdPQbvqFVWIjikUuKtXv9LrXrr0jvY6ZxPdIzj+ODuRaOM49OTRY2k/NPxsCEF3hwoFmgfRbx7+8gJDwWbL09kZPTvr/EYFNAAErHme583bNxUzjk0fU8wg7q9CGQpAAICnK0TCz/2qMydEnU8Ez8vqGLLOPaBuTLGFZwfYpnDI69BtIQ6xb1hn7BG6AdaWcoZ020mo1wUMqKec8ax3KEMu3vTocxH7pAvY8AwCnsvY+ISAK4UpABbCdsxB7t65LbBN0j86PFJ++Mn3y4Xz522usLNXhvoH9HsExzw/zBo0o+U/7BB8V9XeZVonpy3J/3cl9X/x7/8HV6G/+PlWSlD8Y1aI84A379P/aBu+ZocgNQQcNkkZ0sG1al9rc7fsILKBs428e6nW1Ut7Fy12knOSgS4tiBxMxs9qngETDjeht3jqqSfWguARZu0KEKjqT7DVfAOS/04FtvxocjSiQlfayr7agFTxECbnVGAfu1n/TyiRHYIESNV9iRd20AjCUTWxOAlI0SUQZciJR1qXtQICVd+j4h6jTeKQCTiHG0Z0GwgIe9skc674u0vgChMFojV4abu7qs5cvXJZm5o2LlUb8VPDVxsqwG4FCJz4GBBE5UatUXEKlPcDpnRQoXlQV91dDWhMBgqWuHMd/BzCRwIPgOBnf/8T0QqeP5+Vs0ZyQ6n4JyBQNT06QjxvhoxQ0WeDExygDBEACAb8IvCxNuQ3HXZ9TQ2BPeIJAqYMWVT8JiA4XgAFCQgIsBw2HEpU+RFXXb9+Lar+dU0YHhkaLWgI+D4OIBIwgEMCAg5a3lfj4gfMA5VbQSSutAvZIwQz2twEkv+By9Cd2wK9PCOeDy3iifExJWLcNwb+wH8lSfBaiTUnvrX1GuwP7M+ePntW5uafl856d/ne+++Xn/3jf9X1yEVkd1eJNXtZSXRQcXi2JCwJgitAEMmND3DT9jgQPI3XlUUBSWh50HS4xpZEKTUEJCRUjqhK/f73fxSPNOlc2SEwCIjugKrvpuDIfSpExhxqQyPDpQdbOPRIa2s6dOG/ml6oFDiqWAzVYgqpuwOsBZ5rapyaU5WdjDu8NSl4qqhLV2MKHGsImh1rjUQkdRYcusQ3+Wb39JVap4sccn6Rk1pde8Hg2QmkuOFBGeJ6stodN89dl6pq7FgigbeMAdrK5vpauYm3/KuXpbtOhdyiSNNwtsQTp3qZUhD2Ic+eajXXxXPRYLqONlXk+NU3wMRqJ3ncM4A3wIpEAQvcsYmR8uTpo7K4bD97OMJ0/NDHnDp92jM31GUiqbSeZ2gIbvNIefbsiapiVEjpJPCJVDRKT3utIdsFs46UeO7z5y5Z8z1++Lg8vPegrK0BomruoLZo5AAIHOLsSzoEonuwVjs6Va3jkAectSMIZr4NGoW2TgGCBjQKmVvUDAjcBg3Cpyk6fB6J9rHBpasQcwgEQN84Z32uZHeAvcHPpie+O9ntel5QA/dESTONhsVroTLDulIHgpuPk0DvQXeMcLWEgtvTjWUtII5uVFBpEftLS2Uqqc7kOpV73HTqSpBNsWSyO8U2umC8p+maNuLwdQpsRPdAsTU6BHwfuhqLiq1p47aNj42WsfERrXHMLV7+P9y9h3PcZ3rn+TbQQDdyTkwASTArzd5ImvF6JK+93tuz1/v3rvd2bZ9nRqMRRUokFRjBBCJnoNEBDfTV5/t93gZ0nroq195VzRg1rKFIovEL7/u8T/iG9dW0u7cdDsVOzmXCx2eKA+UC4ajeVIwnJnKus5+5RtbL/Py8kt7sEsuEgGthest7+PCDD5Wc4kNBAsnaOazup+qh/WkoODkDJDBRtssuhGUKTZJj1iPPhfvEe4YbgUMAJyZ3/nzN0aGMKbnU8BDlCPlg+2kYbklBwN8jesA0huslFmlCNjAQe9ANOp4dZlqrK2vtKShFgMQP5HXiqaYKgtifJJSc6+2CIMj6mR9FrALug+zp9ZvX0/z1a4pRcCd4FhSiPD9+f/PmzTQ2Pm6DreVlQW9oaPF3S4tL6eXCgt4f7tYUM6xtkmnxhvp7VOxQECxiTLa0KGiNpgkqCEbkPE3cqlQr6dF3j6QOR/xgQkADiDOUQoSEnrVHjKcocqFW1vcSA5hCIO6g4nZoQM+Sa+DdUTCI/7CyKojxqeKgJyX9/QPtCQEmb4iD0CTi3TFVQOWJtcRkwM3JbsV6PCkokDi/yY3YRwODhizTlOLMBcmQDdGY3LKPx4ZH00fvvZ+uzF1OR7W6kBv9PX2C7BEHkYhm3ecz5A9Dhv5Qlv+/8mf/2oIgKoqfTBzOTgjytYRusLD7imMmFav6j+AjhQQcLPdRAbELoVQhoiA4rNU1DZD0H93rgMxISi3IeSwEEhBhAcELS1rSSg/Gog4FEaohJZOzBQE8Ak5DyZFGOYUueIf0tzsSDsbuCEZfvY2XVjr7k6eeDY/yH/7BgiDG5D+dEJhgmwl04otFQXD2GRubn6V7fL3YiPk6Tim7OTgRVMGeKWHQP88FwUlCn/tgZycd1WoyAbv39V0x/0lMdTgACdFzPUq1+mGqVwmYNmGyilNcb7sjaTiJW17Gqtr3x8mJpxm+RhcEvmd+Z0hAPZ2bnkqff/6Z1EaWl96pg0nS7AnBeCRSDoAZzsRGI0Hn2lEBIEBev3ZNGHIXBMOWtotpAocbh0jmEJBMCjcea44ACYaZAoOABHGL6cC5C+cFMyCxUUEwOqrOpwuCpfSApGtzU92S/r6BNAaHQRyCYZGM6W4QmN1xP1Iw4meKQ9BPx4Yu6Imk1QgESK/xRaCE1Pfs2VORiuVDUK+33zojWTTbURjCNIaCQKY7GVYQy0WurGHRTmBbBC+9uZEOGygidKX56zfSZ59/nm7dfk9rjJ9P550uYy4AROynC6PubkDD1InOHBev26w5nsfumhCow2UybIZCaEUIgheO5sCMQvsbD4LfffE7HTryK1FXPUOFzB+QaAAE4+AAaIonzXW6Z8PiEJTRUK/V9fwhfJE8GNrkOlodu95eK2sEvBDlGSkkgXOmKxxQKX9fuMDKnM/yu3buNq6f556LTqukBGAvJCCzRCcHj9QsKEQlcdolvlLM/PQOtFaCOE9yKx+IKKJyQSDIUp68dOQC3PutqA56I32Ln8PmehqRYRdynJDhukXAffbkmZ6LYJQibZoUTXLJZIZ3tl85EGySbhnPqW+gV4c2CZQO424gJ8fqYk3NTKXevlJ69uKp9i/GPMCGgKcR9/H04F5IXIlH2SEWaB2wgtevX+r5sX/ppLL+cifbajVREFAAwj+T4aKLX5LO1aWV9Pzpc3FPWJd0/aM/omdCwsa0hbhwbnpG64QkAt4F+wcpSwpk8ceY4KACw4QCD4LOrlToZEqA/KhjHOtN6nkhO8s6z2R7KRtpgu3E9iek4piU5UkOe6bOs2dCEBwCSV+KAOsJquRiYx0hEKFpQOy3DPPKDrledycqCOxz0qMJtyfzJStWpUKorNT17tk3Kh5CBYdnkvcmSf3hYc1NtZgQqCiQJLELI00Wdb43dXYwVVTcRS2w3fG32/U5OdyOKSkHTrmzsyUIG0nffkD7KFrZAyRcxGs+k2kDSSYkUQo74j/r5dzMuTR/bV6JGPfOe6XrTD7A9JZY9uGHHwpDz/SDNaAOeuUgHVaZEhzqGtn3mhbCPSl2aG/QlCDhZj1qsnByouQOHiIypsSPfNa3jQOj+UUziudB15u4ScynoLGKmEnx/P3uHtLI5s2R6JLE8u+IbZ6su7lK8wlIK9fJPaogEA/K3IfuEgUBjQQX7EzFVRCsbwgGyYRAvJnwh+HfbO/uKg7duHVTjSUR248a5osRP775Rs/vJhOC8THxKjjzeDb433AtnIkLz5/reY+ODKvgZn1xfSoIkO6s1wXTwQNAzslNZMUt/DE6MqKzkqXEs6Ig4LOAC8NBktoOBUFAfSgISMjV8O33hIAvcj/w/JzxiDTgSUJDgqKDe8ZPg+LobEFAE4TclAYzE0M5mXe5cQPigKJcU5G1NXH/RMQP00DWL/xKYL7kC+SganoxceTcKHSmoxbSuAc681kD8GgEPcWxu38wvX/zVrp6GcO8ovlgwY+kuGDiAtFfvDG22R/kEPyvJP9/6Hv/NQXBmWT/X1UQhAqP8IeQJjQhwObc+EUVBMdN43jhEBS7NS5BExqMZwmZLBLBmITwsjOPII/lWEAsVpOS3ClhYxH8OUyogiVtGKTkrMuszkkUA7xAOkRgetvEYkkDivnn5DaS2lPrMGcXbbxtJGOG1Dgw5nKjnfR7JtGeGOSEXQRdQZXcgW/jTAOPmIlsmTvhgiBPK05lYPm5UpjBSZUiyFeixcjddhULqbK3J9LR0rvFdP/evfTqxYKdnTWssLY5sqPVWiU1IAwK12lJO5UX4ZApYtoZvCwJvyYCAbXQvceNuJAwDlq1nQqCTnUMz5+fSX/x+WdpfGwkLS0vaXMxtssFAUElj0g5GHOSr3Hl61fCV7J26BRBRmJ0idIQyTZrLneTnISY4ClHyjCmsidG5hC8bvsQQCg+d/50QvATyFB3l6BALgg2FJjU9YDUFqNTZEjpUNNV0iTrqKFuAgkogSDLNxJI6LDQLQJu4oJgVJMTjFqADD3+8Ud1R3Bg5CBi4sOBMTI0pMMOJRqbfrnDnKd1JEaQugjijOc5WERSlIR/MV2au5J+9dln6YMPP1SBgAweXTHpqtfqan1zvbxruiy5a8HoWoEqZEf5eQRJvo+AmOU7M6yB7+N9Z5dYw3es0EMOxp4mgfj63r30uy++lPys9nk7QQ/JTykMGR5kbXUUXTzRIMliQnTp8mVpfu/u7wnjSdBmcmiInZck10iHD5Wc3r5eyeQhvEus4TNl1BXdaDWbj+1A3DwxdM6TD5Q6svFUUndHeO6M5VaHOlOoLcfKhACVG+CQ/AyeuX6FUzHJJM+UNU5CRCeKAz1PVbwBo+scnw922DwhZnIFkYfT8XF6/P33knWcnT2fpkh42W9H6Pe/0Xpi3K2Od+DISSKIM3RTWWskbKwT7Scw92WmtxUdUnRpWWtMSCg2JqfG6eOmp8+f6l7oIBLj6WyyLkmgXNB7uqgEuFHX91JQsI95f0r4ZACXpZ0DvnSmIFCyRBR1LaZ4imwoBcGb12/UFFJBx9NQDPbUhGc5ODQshZSJ0TEphzE9mhxHN/yKoGZ0vo9FPC+qIGghcUpBwOSASRRrja44xlpolG9tKWEhRnEv6trqXbrIa3ftc6EeU3Tvm3CzbbjbjSmhVIaA+wBbY++G1wWFl4rQSMaF0Q8VMIoCnUGxNk6SceDZR4O9xrlKjCCOsifBmHNOSEwjHLThkVksIE6N1klq1JtKppjaC2bWAApkuJkQADGxBY/NBQDpkm8AhNoDK9SZS+aXhWwoErQ0rCBNUrBDKkZ5hW66VK3i0MwFAf/JuU7ShiEWxfX+3oHWD9CM+avzijes46ymg9v8N/e/0bkAqRh4CnlHSeo9uSCoKNfgWmWkxSSsDCwOmcwdNSWA5OSCgOdNwwhi9sWLl0wSzqBdTYSiSI93SzwkN6FApmDJjtv2IXDBQFLO1Jj1TkFAA0wFgbhWpwpLnHUkpnxOuyCItWY1RhqZLlC5TnMI3omnwfdYvWtQRSEv2PDflMYmgPpd0JrD+0TCDcWizqF7975WgowPAQUBUxPgppxpnLUqCN68kdIfiTPTH84t1oEghWcKAoi1FBOcPxQ4dPhJ1mkI0MDjWoDdfP/9d/qsixcvpAsXZrQHOLsEGdraVBymEEAEg4kKRR4/76Di5Jwpugv/gZhAjCoWcHaRJzBloQAzqRgUBTAfVAzNRyBGkDvgI9Td1al75boz/KqyX1GuwPezdjRVjb2YW8US0mHazp9Lvc1CHSoUOKdaKfWVyml+di7dvnlTnkPE7BMKyEpFkw7Edsi7Mp/s30RBINURiWFYZkzdAsGDbG3Nm8y6w9097l4wpj8AMlQDR47VeilgPM5/IUYa62ViMp9PMQBOmJeUbdNZmODZ+NnAMDhgLfEHvhmn4qKhLsrIGeEWUxeHNIUKkCcdtrkYCAxmdIZ8pNGNiyIhujcqGtqdfFdQSqIDYyhFoTZ0iM0eCUOQBXNHK/fg/X1nKrmfqEwYrtMuOcK8jM9gs0NS4zDx2NwHCQVBqbuYKoykqodpZXkl3b/3tbT8IfgCJ/LcwR1DFEkoCJAV/InCUCQ5HHok1u6kGjpkmFU4cMbhZ6M3PzWtCWRHBV/CcOZIsJy/+Bxi60haWlrU5iWQMzZkVCld8XBYFN75yB2QxUUKAkhpmzrokOAkoSDwgTNlfWSNbknzVataB+pWy5HQylYkYfw5AZfPIwgAO0HFh4LApOJNJVIcOBxCHEAkOw8ePFDnQe6JA0NpbGQsDQ3gRTCia6LrhSELb4GEcQsOAe6QQcoyeawlPCsEMyVlqRA/Z0bGa3//3/5e5lL828uzs5qooBS18OKZDpCpiXE7UKozSTEX+vGuwKywIP3oJeFVRRyW0VFBJMpf/eqz9LOf/Ts55+7tHwirzxdELV4aBQFrMivEyFgumwSGkg6L/FSv3x4P3p/ADHjm7qASFCVpGUaChhS0RHBGfeKru3c1IZBGdvgCCMLTBebeRaSnBAEhlFxw0XCNjk4VUZfn51NnCTdb8Ot0IXe0zrIKVt5RdgHuV0GgQzW6z7kgIKHNREN3/0liMU3KnAg2qPc3cYbkJ2vESyI09gH3qthHl7qLZghqRo419jswNFLxTnLJdF0hmjYMZYBUHDwj3mcurBUf1HF2HBF+PayhgASuLS+Ls4L8JxNT9rF0tTfWtOfBxpo4jqkWrrEVFWFgd+m4bW5vaF8DmaAQ5Z4wkRLGvVRu+xTQ8R0dHUrV6p4IxRRZmArRXED3m/fHnnHX3PAq8XoaNXUKeZ9v37wR7hh8P91xcwZccOr5NbxOSGxVBGa1Ibpy8Fsqh+nli5fp2bMFrR0SU2BYpjMZB8/7RCzg8tyVND0xpf3AngYeAE4aXDgT4yOqJFRg+FUoij8gDgFO6XR34VGkpOf345MnihtOTK/q3omL0pvPpOLcQNGfhcJExGsl5wgesLYgFdO46QwlvuBY5UmUCabuzluwg1/e61lhyL4HJhWznjQ9UwOky2u9F4I6exkyrZWF3NU0MR/lIRcz2VAUM7KGfD1UtNQhFtsLARECnevBGxDHT4Z/mGR1qsDnfM8iBcQHGjasFYofXIkNuQBWdhDiHJ5S54mjkqLwNIIfkAsCSTTX65ITZdrKuZ4bKZz9JNkIMjDdfe/998Q1YG8RI+0A62KALq8nBMb4ZxNAChSKCgoCuXHjKN88TgsLL6V+xh5hveaCIPOoON/a6mIoIR26UclZQ1GNMpaLLu9xig66z3zxs4nn8lQI8QVP7450LgGZUUEwNKwmQW686L66aSTYIE+FyGFF03Yw68Q2zlHI+oLTnSG8A5/u6e9RQcAZOzYxppyL5BqFOz771u3bKihIzLkOklb4esRivBEoCNjP8DQ4/+y9coZDoAnBppJqCgLeLRwASY4OD+usJi7wvL//4XvtA6YDM+enzXmkIADqs7WlBJnCiu/PBQHrGz8AvBqYJHGmU2Tw2UwgWOOsRUumrrsgaFgMgv3Ec7eUKKTyLk02R+FCdHRqwokU6uMfvc9ZO25kWf0rK/ORCwr5ENwgoSUohNW3df4YAUH3VEI4ZGQ03bl5M92+cUsO60z/9nYxKLU3Ry7atJ7+LUwIckFAkLJZhi3Y5QqKEdIJGDsC01HqLiOvZ0UDjMmADHFw8nLpOGd1BxIZYf0kn9WpEQwHgBZDnRGoHz4HDSMyDupatZ7qURBYspDOIuYx/ly6QXgO0LUjqLnXolouIEOBwz5jUKY2d8gH5SouMv/Tl9/GSscnWuakfYBbniBsiTOWIfAHbSJarCNdUag6aNXFuDYXJSZ4uV0BZIhAKpOkSF7UoWmdpG4UBA72pXmL1B6YbRY8B0FRSkEFuRoL11o9SA1gIi2rZ9i0zDKp/DAHJJMwM8GTA9Muru5gWTbNShyZOJ1JGyoIjhoKrn/x+a90UKCkQOJJEmQbdzomGKYgL0bQt1MxyQsFATwIusDAHC5fnkuTGHrJyXEgCgLbx2PoYtI5k45TDLmDAIVDU/JvKggO9tWBAOYAVpTPI4iQtAhygL56uaxkh7E0cCIw6BxYEKSGBgY1Bu3r6VUHEtylRuCNuqzVc0FAx0t4/RYFQVWjc7ojvEcKD34hp/gP//BP0nomobl+bT7dvnFDAfaf/q9/1EFFgYBCE793EmKssQpSjY+raQPZ1HeLOoCEYRZPoKD7+7M/+/P085//PHX39Kgg4PokQYjREfrzGpejd26DIpao1klbdtDr0Z4eOGJDigzhAIrAkD9V8ZidXkN9iO9hL4n4Va2lL7/8UhwCRqxOPEmgiRfAhjJkyHwaXwMFAhAnTwjOnTufrlyfl+b67u6+4GSynYcbAexD/hchwyrokQsXCOBAEkgK4BKROLA2LF9sLoomkEw0RB419E147tBb55BhzwnWFiRK/zyKhYa2LB0oiLDwBjqKNiKzbKBNGFWMEIMo6htHbSilimoRxt0uOCaO5O53yMBnlS/wqGDEa/JiWFdnWByTeF90n549fy6jIJI8GhWorojEXC5LxpGuJoZ/4hAI7tCj/SOTLE02bDpHIwFFkHJPd1pfB5+7KdjPuXPT4qBQNAPFINlmUmDZzJZ+HntffIGTE3l60KElwaMgPTr2WWEJ1kwsZm055khSVIMRBAo65bb+9jXO5c+0x+AMUOB5SolMKxOqYhoZG0lXr1xNUxPTdg99uaDrujw7Z1hTuTc1CdMdxVTo7KYDJe6AuAVIkLIOA9b64+PH6cGjh4J9XDh/Id25c0cNCbkBh8FjhlnmiYDS9ax4F8WOcPr1qpJkJrkSvoi9QiMGaVvB1MQ38KRd+9DIzHby3J5MqfjuFI9GpGKF6w7FLClWqRHHpMek8bxe8+Q3u6qbEM3E2RAvxdBqXUUB16xJwZGTI0P22PeWySW28exl1idoleMwDrTDw4Paj8Sk9bWVtLNrN3EVOyGXnEUIuH/BxVotJfWTExM6v0mc+Gw4BRBclUAXkqZbdpbflGwm7+P2ndvCt6Mmw79zQWDDTYoCni2xVao1cBFSS0k6RQp7kfUv/kujmV4sLKT+wX7tEVRp8gSQ52gYl/c/zQneE8kz8Btp58u9nmLW+QTPcXPbZlr8e342MBeeH3kIX+wX4gqTCYqcfzEhCO8AOSkXDM/kzGWPAw2Ep8EaEKlYXW97txADBaXEjA8Jz6GBNDw6LDIvRe3G1mb6/e9/r0Lm9u07OodpLlAQkbDfuHlT9/Hm1WupFVLQMp0dHrLCk6cdnlwTN+VwvPhOUwuag0w5ckHAuckXE3KMFGmsXLx0Ic3MTPnPQy40FwSc7WD0LdNskjjwRu4Hros4BqhNDQNhGtYa51zl+1fW1nUtnG2sQUEkgQwhYQoXIyBDY8PDghMSJ7/66qv05PFTTfHb+U8U95Zp9v5SXhPoBxWIyAbrjDg1B855FID5crE7XZmdTT97/0P9f2+5pGkcfAUatnlK+v9KKs6Fxv8n////M2TIuuSeZlNNGU8YBQFJRijZcDBIZaiHzn9ROOZqncPQJD8wez4GjVMX3q+XkXV2ovXhkrsKRAa52/b2BIcAkh9yik72OUxKpV7rrasgEH4idZeozLMzMVE0FwTR9Y7gmSFDLhoCEtCWCo3JQvydIUCB8cX5Rh4H/uWkPxJsZ/wB9ziVl8v4UzpcOh4Dr+8DJmBDEfDj9PM4VwSvSCCkHGQyZHdXR6qhrrC/p4DMWPWH774XlIimsSAdwuzilFpJzUZVTqQYhCgBkyqJ75ruJt0g9MnhdVDAZdIvyQAdZja3oVwuDHToBJTKQbOeLs9dSp9/9qs0OuKCgCDNwUXXjSBjB0U6IhxedmPkQAOTSIeCDjD/ZvbSpTQ1Pa3gT/DjUGSawGSAw4wDxGozJifymbkI5RqRFwMWRKciFwTTM9MqAgiG/CyCOtdFAreyuiKcpTo33WX9XEjFwwND+r0kGff2lXjwvKx0sK2ARZeSA8idrZbWPPA5kjKesbwX+noVkL784vdScuD9X7kyl+7cuqmAjyLP7s52Oj8zIbUCgq8OaRJzkQ7xpLCCCVhSgjE/X4pQwve30vjEZPr440/Sx598IpdWroNEWFKy6sgaE4lEH0H1LHRFyVixUx20LDXowxA3Yye7roG9/jyQi6laeIhk2AH7H4jSF198IZUhac9Hwp47YJ4wWK42Y98FWyt2pyak+Y4OGRddmZ8XrCObC/F+bEBjs8LMx8kFNveXIV908WhYAOMhMSX5y9AObqZ5YkUXtx3oZKLO01QzQsUNz5YJIworUk8yV4oE23htoEguCngHXA9xzo7ZWWK1y1KL6KN3mzQoDgPvNEibajGo2+6fl0mqmrxJbXTQLWEAACAASURBVIrC5ViEXh45nBO8RiiqWDuvXr7R+J+kh6KGfcjIniJnamZasYUClYYFSQH7hOYNh5Q79FaoKfV0K/mnqFhEEKBWlQY3iZ8MhVZWVGQBGUK4gGvlM9gLXB/wIPYk/BZgBBgS8dxF4lZ1y7TWU0GmnJ5KmkguU0SIxqzV45SWl1Z0cK+trqeOFopEhpZ5pEIxUVRiNDc7lwb7BtTxo0gmqYWcisY9yRAQoQTWm0KgWNK0+Oi4lcr9/WlsYlINirX1jXT3/r307PkLhXA4R+i1kyjSkc2T3ey4rOQuFKCye7H6Oicm7xOjrHpCQeBmi3hdLRor9hSRCo9Io0HS1dq3bwWTBUEgYjpIE02KW/19AOFECKZxQ7IpzlLF7zJzVrRv2VuSRjU3yI+toMTVijyH6bBCY8XXmxsAup/wVABKaBw2UDw3+PgZXHuWh6Yg4J6Bs1BEskbBS7P/3bSpKxEHw23VnGNNEEki4WdxYUAb6fqqILhyuQ3pRaWKwgE32q/vfp0uzV4SKZakU1ykwPYfHu4rpkls4BhiqQuZXBDQSOAZASXSdFrO2jWp2g0ND4YCjs3K1MOjuZgns6H2xXM7qOzrvRDraSwJUuVvsHb+lieYxDViAJM8i6aEfHkBvkddjSqaSyKtAnOE99RulFhgQTkp8sFHeDQY6sKUVCpDEufAT4EYgJBFS5NtYtnVq1c1EafYJSmGkEsD7O7Xd9WFp9ClUKEgeS4/nKN04+Z17WWuC9lREAn8GxmRtZJN1iYmtAZ4brx74g0TAr6PyQ0FAe+UM5X1x3MwV66WLjAhUBzC1MwOwzQoeHb8DL6PmATUk/XMhIAikfOEBsTQiJtzfDY/0MpZO+r4W3WOgtb7yaRicgw4N8CNDP09PDhIX339tQqjd4tL+mxsJOSzFM3ejApRXAskRFaDVGaXJwSR30mWONifpIFjA0Pp5tVr6eb1a2qOoA5pM78s4hL+Tv9mJgSR82oEftRoFwQcfrwMDhD+rq0y1N3tgoAJgSBDZavrKEB5I5Eo2NWzrMUp/WYp4EBEssIHLxnYArHKOuFQAaJSk74yBcEZDoGSDzqjHEbuTcXsT0es/yiS8sAiuyAwBldpTibSnqnW2oZkNmiMEaOJX5L4bDtenmr2W0wweAbRTWjj8aMz66QmRtBqR8U0WljupvBoqjAlTxfeAa1jK1fUq2l/Z0dJIj4EPzx6lLok5RjqF6EaIcOho3rqLpokZOdjXzMBS2Yr4Pv7+9SN4l1xHXRR6fCqAwPZW4Q5Sx2aeGpug7okjargM0CGhocG5XIqyFC5rO712YKABD8XHMLmv3snkiyBkiABNnhyauonBYEJVsboZn14LjKrM2jyAImKpGR1TWNNkiRGkpfm5tKUOAlDwpQS/HJBwPOg+8mEBdIQSUA2JJMXAWPdUln6zCQedI+4DoISZOMrly8r6Se54npItrknd9SOQ3LwOD17/iw9+OZhWl5aVqKNzOj7791RwABXubqynHpK3fpznh/JqRKLtgqJ9xhd09VlbNvXFdhS0f4cFE4ffPiz9Oe/+kwkZvg27C8rZwXZn6TtCILufttox/h5J5qQQiURGQUuAZP/NvQo8Kpt4z5vDhcKYWYG7r27WxCZ3/zmN+mL332pIN9W4gHmJ1x/SIFSEITjJ6h5kUwDb0syevnqVTmdUxAwJuYgI/jzzgWHiLGuPl8OyN0ypQE/LOUpOZlTEFAYIGjgQZ4DvYl7gtBJJ9xynVJYaZ04WY7OKOudA4YCwxKOLog6O+2DQoIqmEbAhsyNCtUkdfmPfEjH5EceAZIibKnzlEn76hFoZO0pnhV2WEPB96Gw0/TPvyRJ+HYxvX79RgmLYSOFtLe/K0w30znJLCopt7Y2iTuNBBl9RZLHeuwf7EvTUxOp1qimt+8W9Xwsqduv6QTFMHhcOo80FXiCUqDhebRaktYjeWFyRYJAJxIOi8y1YjrAWuT9EddEjmXCovVmKJChQR1pfW0zPcV7YWkltZpWEJKiC1OFII2SuGNOxnSSyRGJHwcw8UPGTT3l9lRAfLION6j2K9XU0z+Yrl67lsaRSV1bT4++/yFtbZHMWQoVkydLJXpCoHomJkhqgsQUNxtZudC0KVkmFAtqFj4ZxhzDmaqrsHdBYFKxoAlS7TKfgniQib2Smy54ssc5Kb7PSUHFG5NU+Z7EhCDDW+gwZ/WUDHPlOogRkIrBj/MLWUegjRTAaogKumcJXU2C1c0HnlVSMghMhRhLTKIBxaSpf6DPBQJ+B1sbIvjKBBMYmcj/LZtuIQoR+4ZCja4v5wITI4oTFQRABC9f9vmXks4LVIaIuXe/uqtk99q1a1aRAo6nM6eRqpWDVKseKM9gH6kg6INDALH8JK2srtong7gAhAdcfcVmmKNjCE6cFzY9c+Oy8aSaAjofOw21quzrnYmoisw0PBTB+hBpwPl3S3yp3KDCL8ATgtOCgOkxZ092ZkaMwhBakA4hyawi3Zwe1gpEVzhuwE9IdC0B2u8GRRhP8i5JQu+8d0d/Z1LxkZzbKQi++ea+9sWdO+/p+4mjJP9MLG7cuKFYgOHW65cvlctputFDwWlYj6Ree3v1HCkImBAsL69o3wPlAcZEYp/djPn8J0+eBDdk5nRCEMZkJPJ88S5dENi3hTXHVJ91CV+OeMX5zXqhmSf+W83XYILwlonwwIaaTZ3TFM7OGUs677m+rY3N9M+//mepLQnWBUcrUObmwkVT15H9tKOf+UGkZXJ5z2IWFmxRU4OzBO5KoSOdG59KN65dSxNjY22onpq5MSFVI/jfVkFgp8PsuChWfMAQ1BlpWrNbh2eplA5rkJhqhqMwllNBYHhAlh51NQfD3LbmdNPoLtCJ42GK3KVkyz4EwXcV1pjtiDso+Er3ofyWUR6y7Khl2rLOcvYhUDclyLwuEMhqXBToUFbGnM1nHKGksqSD1QecB+Z5OuBqiRQ7ewoYORSuqq4y2iSvXHSo8FBi41PHiYGzlkzuFBkNRY+AKWWVFLSnMa3a3d6WSca39++l7x8+FNNdhCI+W4kaPgSH6aRZT+VSl4isxrCSWJHsgb/uEwGHpDKP3LhTkmsSXAw4LAd7IFiXO0C11Gg2LG+aOtJRo5auXJ5Nn3325wmNaoIYP5eDDHlPAjw/h4TEpEQb0ZE8Q5IlseGzSdTpQmYOAd2YDAXKxUD2I8gFgczwAoqkLuXqqiYEdOn5fgoCOlC4IjLOZGxLMAYyJFOWlVURrwhUIjKFIZmgQ0MjgqFQEGysb6qbRgCmY8P9XL16WZ1GJc1gesGzRuFSj5E8I1A4BD+gJ7+FeVx3ujw3mz764ANBClBJWFpcVICDyMyIlmSEEao7DFbC8ej6UIfPytJKqgD9gTDYPEql3nK6c/v99Nd//Z/TtRs3VLQxdjU2uKGDiU4MewFoFF0lAjef727KgA5gmwBaMpfkwNCO6K7HtMLJB5jw9vkdZEiMriwf+etf/1pOxV7jJhCLSyCoBgUBAdWyqtqfwQuyXGOnOrRz81d10HNIMBHhwGXtacKAPn0oEnkCgUqH14GNady9twyh45EkjmMfkWzJSEoQBxPtrexhBTXFHCBgJDn1hqATrBX2hJ5NgamApwRAk5haiMjMf5MEBRyH/cE7yDhhFU9gtelCBufIDYg8rwwIVcQDpnpwgjJMxx0tNwjowOEYilwgv2eszv6h6H356qWeG80UdXg7CkoiKZyUnIUXAu+y2N2pdw+HBadhuu3lvnKau4xpUVmmRRzAHN4XKAh6yuIVmJTX0GejpAOO/ODwIE1NTStJoHFDvPRUxA0IcOrHR1w/k8wudf8VuQsUM0xhOtP25q6gdUuL7wTv4N9mCAuSwCaHlpQUKhkIp1ISZLrHMrwEqiHyMOuN6cBJ2tzBKXUjdXaX0tX562liairtHRykpZX1dEThwRSheZSuXp1Ply5cMME1bOzV+gmsvwthE0XZIyow2+ZiSHSGE3wUtyaY+33hFi8ZToqBDgjSTgZJwklq9JxkbskUy3Ga9e1iktYxE4OyoJQicO4feM1qctGppo68U0olTe5txGl1p0qlpgKC7yGGEdNZ/57OmUTNaWdpcb6XCWx3Qr4xkzW57q2NDe3hnr6yklbgLPBZmET5fZgvIMOtcEavY9RYLKpYgxAOKZh7BlpBXGdai2uuOWoFebew3sCc0+FGIUcmkBQEOtuTpVQpCNij3Acyr/DJVPhaWpfElecu5SFBmYuCGbG2RpGEnpkOPpSPYdahJrIBFeTZwHHQBO74WOejzMSKTI88faVzTkFKo0UFQamkxDtzCDJMmLOO6TTPHRUkGjB5QpDXAfFRztZRYMIBAIZHEce/RR3P+9iwSeI3RTnKeFfmr2ivk/twLnA/FPPfPvhWz52Cgf+n8UVBwDu+ceO6njkqfxQFTLBQ62K9EbeIJ5MTk3p2XLcKgreLaWV1TeseLg/FP7AeknGe1+bmtpzVef4IjTAt5Csn8kwcecd8NudzJl/nfECeErkgGDRKgKJAfJYoSjwh2FYTgAYU65tm9E8LAsONmG7+0z/+o5SPeI/2GMlKieERH+dCPh8Mz3Oz9kSQoSgIYqKsBgWS67wseJ3HJ2l0YDhdv3o1XTh3XpMi8mTBvfXZLh7/ZAuCPEqRWkNAhoyxtZOwqv92QQBhyQWByb42J8OD4OCwFgojAV9Qwg0pmECD5F05un0dWgRUgDbaaGjBS9FETo/heBgVHcGSDdnT2++CIDoLdJs4kNkUBFD9seAFeQjvJMbVXoD19X+RlMsFOU8Q4u+DVGb9fkh/PrTVOYpOedQU7ZGrfq5xQv6KTpPPFxPavOAyIdoL0GAeFxNgjTPm1J3MKDzoGrJAj5tpd2tLGuXf3r+fvnvwMJVKKJ2EmKlkY49SvQ5/oJl6e0rqBHtcbYk2S3PB0xgMeEu/NhbYZgozklsSCDreIm/x/4fGKUuCKwy0GDWSHP/qV/8+9ff1iIALnpagSEEwPh4FgXDtTgJyACBIIp3K59JBoiBg9G/ZUfCaOC9S2HAdh8Lpk/jzJbm2KEAJGNmHADdiJO2ADF2anVXgR752f28vvXz1SqNfFwR98i0Ap0pBQJeBgoAAlGVHIZAe7FfS1ua2IDAoY8B14dmh+w95SV0ryaPWdThxSHCdrGUKiafPnqUnTx4r6QcSdOP6tfT+nTvqVDDRgZ8gH4nOjjQ2Aq4S7O4psZjC0GZC/Px9FTEbmxupAmYZPDhOlNdupr/9m79LP//4Y0sGNtyFlPzZYcWHeE+Pfg73zMFAwsF9wF2gEyRYAFhiTJGE63cyry5ouyAImNsZh3QtzXgfBPR//vWv092vvjaGloRWyXJ2KTbkRUFZ6EET2aWbH8pRly7NpivzV9Nho65nzYSA6yV5MNmTrjH7KJOTLTTAQcsv3qM4RnRMQ3NaRj4yXbLvAAGbdcTvSbIFx3P5b07ICV1V+BY+GFkz6ojrmlFaovhmv2UlI08FrDpU1FTAGOO6DjON+ENhRiRtGVRxcJ8pAuiWB3TISZ6nBeYGkTAzKXT3EqgEpoSvXi0o0Z+dvaRCmkneo0cP0/MXz5WUkTySaPDuBfvSL9xkrRWPoZulA4fTxuZ6Wlp5l4ZHhgTh4PtQMWMixeGKT4Edl1GuQY2prmKF64H8SBhFVWwI2UINPD0hVRwLX4bjRvhZkKyTiEL4FSEWx+JC2t3aS69fvdY0jYSRQkHdxKERFQOaxoXAhV29G4q7uUHFeSAVIRndUZx1qxBZWVlPL1+/UZNqfGJK0LoGcteYYKKEVwJ3XlD8AbZIcpG/jMP3c8vy1F67FDKcT3YbNt/L4gtHx25g0aShICAeogpHjFCzi/iLKgpmc8TUg0q7COf7BdPEfRh5XYobqeRx5mG4NKBny/fwHg0LLGqKMzE+oUJQCiqQbkPGm3jAJF7mjrVT+GeWw2aNMtkgUWSiwJ9rPwHBCVUb9gRcLysK0tVtpp2tTcUTplKGSzHVcSOBayMRZkINBAk+Fd1zk3vhBZoPxjNHJcdTk0KaCg4ZanX3vr6Xbt26pQI1e76oII4JQf0wChuU1GgISKa1pFjN9Jd1SkIrB+dipyYEnE/AkuCquUFo7oRJ7i4IDOtNmnZQSGUirDvaTCkMY+P5rm/Y5dYNCGP99e8kvuDikQk4Z10W25AEsIzJmCieTggsKNFUU5TinuYaRRzxh8I9Tzp4X+wrro1C59z5GRUEffgfAA3u7EjrG2vpwbcPtL9v374tSFzmEHCecA5xfVzXq5enBYHeXbOpc3ByckIQJLk+bwJZpUGwrnWPrDbFj/2iXBAg3MFEnLXEGYu/Dj+Dpo7XyZ6eswuCwTbXguKfKSNrFrM39mMuGvh83o84BPherK2JsyIuDgT58Ihhz3q9Yjw2qJhFbvE//+F/pB/xAKpWDaeLPNKCLlHs/6QoCCRJoZCOo09rZIsjAvmXjBA5pSGgH5+k4b7+dH3+mgRDeDe8Pwpmt5ZjUvTHOCHIyb5R8yHEmcGSZ5JYXuJPCgJ1Mdyp5CsHYDYxCSFJPKYpFAp0/muNo7R/gGMemuDhVBxYf2A9jLd46eAbrWLiIMiC4GGKEBgL22N9TFF4gb4OEXh6XC1TCJDECtqvLrk1pDUhYONS+ccUwAEgpEgDN9nO2wPbn4NkngTkny/pt6gwiQZKLgLKJNxxdIxyzz+YCZFmeD1JPi+IgdmO3tQCJwZckkRLhTFtKkBZHSg7W9pRlQnALuPajbX0EA7Bo+8SknOqMQJvSyCGR9AlUiHYZkiExqgy0s/SXApeckwMB1EFJEbcHm+bAGc1Cie9MSUInwSKB9SBcCru7S0J90ghQvILhCUXBGdJxWxigigkX3gEvHcS4VwQgEX+QypDdHjoDjkBNYdA8n4qCAzBoSCggMkFAZwEgg/J8cuXL9VlgfjI9RFcKAiAO0AaaxcE/UM6YOlGgrnd3t5VgsKUgSCMI+jspVl5CJR7TJqFREnAp5NPx4zDE5jPy5ev09OnjyWRyOF06+b1dOP6dXVQ6ZbTPaHzRqIzxEFBMhJdeHX55BJqlS+SYhLk14tv0/b+jhIP1vvc7NX0t3/7d+kv//I/KBHmXdLlk6zrm9f6PA4GxtZ4NZCgsMeZDqAaMjJqXC/7TIcYxUokskavmENgQyYWWRCeVacaNMd10AECMnT/3rfGfgdxXXwEiQFQ5DvZbcu4MY0IM0H+3dmCgEKAqQjQBO6dYoDk3h1aFwWG7BT1riCBtz0JsLPHjCsUPxAvIHGjoeA1DWeJgiAgdHFAqCwIUy/uTbKmvT3qSIkIfabJoPvG+yBEFoARtSVPORi4Zv4NCVf4OUjGlWmBCgI3GcQvCkUyxYU4eAgIGTdtvoPhBFoDr16IfzI6PpouX72i7h776MHDB8LxcmgLoytVN4yKIKC6Awnem88FDoJ0INMADuz1zTV19ebmZpXoL757q59F55ninj3jgsDcIt4B+25h4UUaHBpIc3Nziu2efLq9oTUV6mQQh8HCc4+a4ggCBlelWxyCnc1ddSGlBtI4lrEQiQdFAeeKnmOojAHrY+8wyent6xdJkbNG3BoiLQVjqQSdKq2tkagspMWlJZ0JFAp1phWdXTJW6+0fUNECRhso4MTkpH5WJulaMpRiMkwn452aiEqB5SaW5J6l+ESn/DhUw5Imphlbz/MgZo2M0PHtFW6aZEdxrFhUs4V9xPNVBx/YVBTCmBnK0RdImySYDcPiXaIOQzOF6wYuwl4nKWYNcs98DskjxaV4dqE0pqsmEdXkjOkPhnyGmGqyW+41SRxFHZE5MQ7FO+JI6w+1tP2DPRGqiVG5YcZeEy8w3HpJMIm7FEJwPkimeRbARFlbWp+FDkE8mdASu+7dj4IAzgikemLKCX4h8KoqqVataDLBcyJxzZARrhH4KIURUxUKAvaliLrLK2qAgI93EyDkJMPdm/cnflN4PZijc6LzEjgSz1fPr9WhaQsTV6lihZqYpDpVENhzhx/C+yTxpsAgaVVBEAWuYUMxjc0FQbWm5J0JweGBz0YZZeqsdoOBZ4dSE7GHKXiJph/yy/jylLokpY3TM4UERRXnIeRemmKsGVSGuH8mBEzO2VcTY+O6D94t5wWxgLON++M+l94tyRBR5P6REfGMaN4JIpU60urGenrx4oUS7fPn7VdBvNvY2FIji2fJ8+NsJfaAIlBHHTWnA3tK8MzkPIwE+MiweEm831wQrK+tqyCQypAKAgRtDKWDl8pEaLCfgmAovXn9Kv33//F/pucvnlml7kxin7EebVnhttS3uacSV4l+sTk2ARcNSCeiyBKFOG6lgZ7edO3qvHyUeH4UH0xc1MAKePof5YRAg9xQL9FWyMWAWjpn8VR0cT0hOB09chghJWdsoy3Ej5X88VJQPaHDTGeBYAtpSCZkcAhwKtYPZOGXFcBtJZ4Ng8wTEPGxcmhHuT4bdzDOJ/HJMoc8aDpBQIZETEuhDgDpWAWBiYd5GtB2Ks5TA73kKPfcFPwJSdHKK1l20worHHrqdnKYhL4wmwYtZp6ByIVtqc5cTUbPMbgBLEAOab5fSUVIfIJRcwrgcTTBRzj9KAryiD+TElEgYVRPd2ZrYz09vH9fpGI0d9uyqHKJrImYiEwpUxvKKRUZSkQpqOiolnUok5xYUejY7H1JSQYp8Iwmvh8bI20OwaaukYNuPgoC8MQkEUyNOOwIVIwVZRqCGZ0KOE8vGLOSvIuEfGgSMh3GiYlJdR0IGqwzyY6GytAph8AFAd2grJdvlaFVd2Jq1T9YEKCwQMKN9B1BLBcEQHtEZGJCMDgs05HsfFirHknt5qBSEySGZyT5vJkZ+wnQVVY3nMmKiZ1AXEhmCVgcyj8+/iEtLr7RukLa8MbNGyJ6kxAi63ewt6/Ev6+HQw1uTPbNMCSBX5IixWxqby+9ePUyLa0upxqcnkKHTJn+6j/+x/S3/+W/WEFG2OQumfA8e/ZMBzrdHA4DnMWJAZJwxGVyZDD19ACrcSfD7x1FFyYErFMr5jg+BGk9FHps3CTXKB2SHBq//e1v03eQ3HHWlcyo4QPGKRvD6WTeuGX9CsM6OCyQCOEQHMphcl3wJmBadDg9VDMRP08JDEPyWgAvnIm9xBmSDxJU9guJg7hKFFhyKw6DMjLR8B2R/GOY91llqCP19XryoP3XdhM2OR69e4oUdSfPkoo1LTBEITcBVOhTVAWkkKIga/pHa0bPX/cVhoX0KEiCpMjTcvOFLpu6bRSxPSUZEjG+J4lhCsU0ilE5z4l3yLtlTTiBV1mhhID3T6LPL7Ks1bWVdHC4rwTt/Plz+vfs5b3dXcEVpqcntWeIR5LYbLjYoXlAEjA1PZlm52aD9GpOFnWOXW6NMeNQtrcKXdmuVCqWVBjw++NmK22tb6fFN4vqBOJhA7lUBV1Hh6Z8dP1oVBweHIr4zLPg+njHFASCTEg7HLd1/FRQGkKTvZ4WF5fSk6fP0sbmtv6OMwrS8dj4hPhTdNFZV+DV+WwaXJJ6plPIlE4wHsdE7Q06wOE8nyez3FuWM6TwYrqjCUGtYqhlAxUiOB1lQThIVGlw8MXZyRlIkYNeuxtf3lc8C6lbBaGUs5CkmAaNEqKuLnXfeV78N0o63377jWIrxTydaM5hGTnq/41fl49LGOxRxPG9wB2zmRJ7yXBSO7C6w8vUD9Wuqtbb3q4115k8mIhvqCvPjUKUz2KC0N8/qIKR6St7EUdq9hRwIVStLBpQ9ER3YFCNjIcPHwoyxPdJdY44i8AJimE1S45amdAcJqkJlSG5NyQwoQRcwhM0D4vC5QM5IdGlgDZMl4LAU/vsw5KbdaxzGlcc4XSs2ed+J0yGCvJp2NzaVpOozSEImW3nCT7TmUBzLnFdnHM8T/E9QoSAYpD9yP60mlNVBFwmBJw5FBDG3CNiYaU3njHa/eyJ6XMzJCfB2eqW3wgwPiS1Sexv3rppHl0UBMSd69dcENCUe/XypfYmGHjWBWt4coICc0r3xTMgtjMhYFLAOc5ao5ngTj/E90JaWVsVZJFnacnxUV0nUxTOQSbIfD7FFUV+Jl/zXEwyR7Lb8q2sOz6bszarDEFi14RgZ1eNScn8No/FG6LAkiwvBUFMCBZePE//7b//vZTIWJuCjoq75XMs8+CyaEa7Jx58V/Y3ugeZZxKt5NTZAjLkvA1Fx97uUpq/ciXduX1HU2nWN81cxYWAl/3xFwRRBLTJrWcKAo1S1JV0QUCOYEyyNeDZfCRi/MXhobGMch0VCapPxBYZJBW7VLGikeuxi2FFvVisqyDg4wxDIHDQ4aJS5IuEUhjyYwIfmCwnRnRqHOCMC+RzjfAn0YiCIP5cpOH2VICpgUd4+rMz95u790bykAQ5aVHXNPRq1ZWmwxKVP4WClEkIfpHcmyOcMUKugdQlCOQQi0MJUkwy/IPasxonHbpHH9ru2JJEhIFaJGbwCPZ2ttP2xnp68A0TgodK3jLGmPYwyQPmZBBWTQb083MF5CKI55sTQZJ8lJx4zvw+bwLDKcKLQSisKHgiOWRTUhD82S9/KZjB27evZYhGwANTTODlwGaTA2PgczP8hYSVoEdBYGfji5Y+C7MTik6Ck12KgSydqgxZY551mKcfTXUh8miWJMmkYk8ICGoUBARjknmujwKCCQEFAVhMgs/QwFASXjnMp5qNk3SwXzUBUhV/p8berL0jYYPBlpuExrMFt4+EGl2VnlKPzHseffcgPXn6ODUaNXVmcN5EFaaJ23BHZ6oibVevKoCUulnXJs9qb4YxYE4epWn95nV6tvAi7e7v653xfIEL/d1//a9K/jm4OZC2t1BlWFNxTacbmUrp1h87KaGbNTTUL+UqyRfyplH7CcgKyWh28DQ2zxMu82KMj8zGgDwPDtsvf/elpCM5mPk8Q2Z8L7mg1BpScUBi7yKbZ/wM2QAAIABJREFUz8GMjAnBpStzKuroToNLZUKj6aQ3apvQngtskXq7uk1cDqMwkigmOXSu6cCxfjhw7C/AtRuWJwJm+ACo6BJsyoR5Ybil7mPZVu0LuDPiR8BfIpkArsRkwl4IXBMHJjLMHIDsH3FnohnDXtbvz8afeM85fLg/aV4T3V/gW7wzpOwgGRIj2Uv4ZXSX8OAAImLZPooF1jp4fZopwNqYRJFkcJ/GardSf59lBQcG+9WIQeKQvwcuxEEulZN3hvMBgwA+wDTMBQHrHj8HyKEVdaMvzl0U3IbkBgiold+sniP0kGCnTCdCNphEt1gKGceOxD6jIJBK2M6u3h0QGJ4nnXkKWjC6dDKBICBkwMFLY0Eusv0DIqYjEam8HUlrPWsrzeGL8+bNoiYFe8BA4KExWRgbkzcCCTaddAwHhS/vAkLivSBYUDjIir9WttStJrsqvjvVjYZz5aLBxZ4MvU5Q+Nm3KZjWFh1QIEMm6xpqyzNz4gz5kY67PRvYO92alMjZFpx5wYWVpLgbOFMfK76rg1zu0Z7BDBF/Bt6d+DqaXPgsV7lZQFDCMpqDgziy2z+Irqs4SA1LjOfOO7GWGMyZJy38nrLOahSG8CKgIJAQRsiqEg/5zOGhAX0fcZb3CXmYQohnRVLHv4MfwGSDgoJkkWdPAgzWHajHrZu31CTAa0JyvihGiaP1LwuCDCFlMgF8BdNMeEVAlHlPJNlg65lE48Krra/pJvHJZz2QKRcENt9jH/BFQk0sEExOSWIhHRxQFFEQmSfBz2edZsNKNViAWm2zrt8qhmlqicEc3XxJGBtFoYKg0w1IJtwQ5jMxuq+3X1A8Q5as9CVif62uPTJ5bjodF2KC29Ep8jlmcZhuMmGjqCL+M3VAiID1aVJxS0aArxZe6togFatBeNxUo4H3wroAqkpn/t0SfLdtXTcFAY0Cd/oRLCloosG0gc/gGVOkkrvxzDkbpPokrt6QiMhA4PhiQkC+qGlWammy6bWJoeJge0IAB86QoV3zGatWzaO5CayKCQoFAc08YuOrhYX0P//pH6SsxH5RTA0OWycO5jHHDP1jnSu5KNDUjDWhMxFUht6mVebDQFIcL86tYleau3gpffD+e3ZtlghMbu441/yjLQhygprxbc5WT3tUuUttYiO/KAhQ5jD2lAOFg9eKNGABjeMDN0tgo1qkIIC0pe4Zi0V6mCQSxYSRRrkXaUC+P6A+gvWAjT2MDuaxigYCoKzlj+o6ZBjDkvSarFwOOdOAAWVNczktUgmG5OgZmFBOcnVAReUn9YhM7s2KQIL/hIpKE2t6YCotm+Wo2LAcZHZ81Ig/1E9ccOSVlhWM/Afqhob5ixVKgmwdeta5SGl3hCHvhlY578CdWjDeHelgbzftbG0FqfiBulYsX3VygXg1HMA5fPhFJWsr9dNxvhMbd0cyitrSW1HMCLfcllaKIsoQC/4nUlzzKM3NzqZf/uIXWhdv3mJ8cqDOpDkE9iGwPGj2IWgKH467KaNdDhfeKROCqclJ4R0JBgRYgpNNyWrCSOcEHJjTv4AMrayoK05gOS0I7GuAgsGLF8/VSUDrnqBMwEXaDrwmXYWhwZE00DeQ+tGz7x9MPaU+dYKOGuB+XQSwJwgudCk52FSsRYFl5LT5Nky1+ByUX374/lH64YfvdNDPX5tPn3z8sQ5KDpuRwQHd3+7utvkdKNhIb9tQgehD2IwsitTlFbqdT9PK2lqqN440IgZ3/zf/x9/oea9trOtgJzE8qFSU9JGs0iESH0iE4m4leaNjwyoI8peKP63VcLFG2SsMCg3VOf23sQyUfPHnPM+vfn9X0Cy6P77m4CIIbu6CN3t3+PMsNMBPJaDD+7hw6ZL2HIUNI2qIe+7gnnH0BsMd3595CtmYjGfHoUQnipE5xSaHkRLlE+PnsyeHOAQ6BaIYFv7bSRMFmtyUY0SfldCUsAv7ZAlNigGSMdYw38e+IO6h0EUC46kgneaM4w/QphoTITqQTQwVj1ywk8plZSZBdaIrRqKqyRgGaM26k7UTx0neMepjJBSsJxRhuDe7yLrJwP2QQMIf4VDe3t5MrKm+/h4pDCFbCBwEiACdONYUCRSJcDZNzHLEdD9Jvq7OX5HviGCcgpdZYjpPpKWvDkadKQHEU3k4cA/wK1qpdthIO1t7SjyYEpMADvYDF7AZ4sDAkNYr0x5iAXGChBdiofT6UZeJ2KViBMEDJqVS+7AyFNOMZ89fpqfPX6RG8yRNzcykmXMXlBhAYucdAhcioaOJxTPP0xogNUyKRcaWM7DXLZ/NM7WLuonphg95vdPQoiAwid3qQkwD6NTzjPLaAJJIPBAUqGmiLGtPULheMOd4nnTofVQrjj25YcRaQG6Xz+J9ALOT2hkJbqixIEAgwnDTjtjEGPabPGJKeBsYimOvDvOWok617n+tmrqLnWlialJTVmCRcD021td03VZVMUSM+2KyhnQ4+YFgZ8Mj6dLFS0pquVeSOp4j01IST94pzQy4MCR18GCYbtJ1hWNALGU/yqiR62yEqlGjHtOIkvhUgm8eNQUz5JkjfUpOws0weSEp5joocslxpD4mk0fv/0z6NmTIEwK+SGCZAub4J3f6Q7w+dlUQZPEA+AkmH2en65bun4IgF0pKXIHzZTU0TWuI+Z4QWGLTuHveI9fPhIwiy7wuOz9TuEHiHxkfSwVkx/V3HToPONMePXqkAoVnzGfwmUCEeD9IuRKfIRQzIeD9kcAr1p2caIrCvZDoUxCsraylt4tvBX8SV2JkTDGEgkDS8skFAb5CcO9QceLva42a4hFFIfeCUAfncS4sebYq7PcPgicGOqRXEyGeOc+S8MwzpiDgc1h7ks49pMnhgkAoBPkQwJe0ER0KfkxJni88T3s7+22kh4uqkHyPiYFzUU/BVfQJRneSVMIHT84KMydCzKoZJXRHSl2FjnR+eiZ9+P77ck0nbtMQUHMgN5D+GDkE0bI2du5MIny2KHCXOjsNniEWwxeQVwAKQE7G+AyqNP4cZYnsHEpg3BFejAKgnDpRKxH+F7If5J9+J/S+DLf9wIlVqxpBckiXyzYY4hDThACipAjFcBicNHHgYA1ghqLhDU60PTmg4yNTNL2Xdj3Y7n77eUQXPxxbzUR3QaDk+NiGVBwIKgjQjdbh4MmFSEgqCIIsHKPyyF0i2cjd0ZCaC2UHJUJquBfiZ3kBkTxIpi6rSLDANKmhQ4n0aKfUb1AaevjtN+nRg281Acj8Am5Yph1NSI10g7qkWIJCSNR/fuRKbAK25Qfh7sdpK9ZESmUoAWmi0yTlEGAnRQUSlGF++emn6vC8fYO82r6MjjKpmGDE6Naa8O5u0M189eq1gp5Hid0aM2KARCCRTbt0rA1LguR8VnbUI+9TFRk+k2kDgRceCkUFEIaJySnhECkIwDpzLShbUBAQXHDWJYnCpVjkxV7UTAb0C0UJCoJCBwdzj9YC42EmFU2cV1U5xdQpk1OFqUeNBqJbt4qjZ8+epOfPnqTt3S3JN37885/bNZfCZXhQ75oRL0lbVyfdbqZqBHeT4jP3RZOoVtLYFsOzd8tLaZ8uNHJ9UxPpr/7qL3WAbmwDO9hSECX5knlU60SJhJVMTtRZxlV2fGJUXRMXfk5Gc0EQwwA3UJDoDyhdnlycTsModItKEO7e/VodYwovDtrMycnOr1k9icZCLpDlCtlqKbBfmp1LFy5dTNXoIlIMwPHIDtV5SqHRPdOFSMxILoCgqNsXogRAhkZxDu3r1cG+t7cjMrVkOnWjp0ZEfK75QgGVi+DAz8kwrFwQqYDO3ImurlNjsjgYOZhJfEhYedZK+mIqmbWuvdU88sjqZXnntQqsH/+p4VaBeGWqQbzJikkSNiAJBRZCnDtOy8tLeg900tjb9rYwyRReEckeyZU6i9OQBrvU6V1ZXRbm9/Ll2VQqd0tjnv1EEYTaCFKNTFooRuRRwrRib09dV/bo/NV5dxQl9BDdcUnWOp7ZrZjusyEySqoLhncyOagcVFOtQrILdACoh4ssET1JTlHS6elNff2WluVIB65BnBjXz+2UVC1nBhArkWTpWKtzTdIH4bs7La+spvvfPkzbu7tpdu5KunHzlkwtSeg14ZZmPVBUF22e6rphZciP162nq8Zyk0QTfxQr9a7D5IjJAo7xtYoN8SK2c3aSeJEE8/fsI6mmNOpSDsuE82zASTFAwsNknrPoYG9PsK18hsuNt7dHHWyuD7lMYirv6KhGks/PsSKLYa9+7rwrrW2KsmPur6FCXAWdPA0sNCBzLiBnhYLgKSRrQCLfvX2ndVI52FPjxth7iwXYxNCO1nBWWEOsOb7k6H5Y0758//33RSQmtlP8AjOlWKIgIMapILhwQfenphe+DzWM4DBaq5i4j4Q2ySCddqBXzWbaXN/Q8wQWxV5ku5OYQ9LFwA6fGU9MDF/MYh7a/0IIdGhCkCFDdJ1ZjzmesQ8lQ72DGaVNGHk/FM+o7f20IECyc1FriG569kvQOoiGQ1ZgI8fhbKBwoVkmZaIekmhPciRiIdy91eRGMHIbH9V9W4TlRNxNVMO+/+57cSXw16AIUWHyhglBknsx/5ZigAYOz3VsdNQyuIWkCQFNAN45sLzVpbX05u2btFdB9ag3jQBRGx7R2SJ1r0JBfEDO355SKZ0/f0F+D7x/YjiFPusdiJoKgqFBc35SQWtrv7KvJJ/GqtQPBy16YmdufCtcEGDGis8QEwKeO9dqIz1yDNZIUXka+5LieHtrUzGRZwl0iQYChRjnam5OeSLrJL4NCwVCJgNJBCDM7czNVsnU4DWixpFtqabGJ9MHt++kczMzmihbye7IBQSN1z/mgsBJoRPB9leGurRtx/N0wIRWa0m7K5EZ9Xwv2tYkxwQQRkmQOxpYOB/sS56PDQm5SzCIzu7U2YUSEUQl5NRIhONa8sLY21Nngw1OxS/JOh0kdnskyDDuVCeK7pHUfzptSU+Qk06wpwN0DsGQsvGFy48Oefu+XRlFBWiyGwEzTwx0KBCAwu7anSFkCc9KFxqCkEezTqjj6+zzjfsUrkzEpHB9lc6tu2AQH1mUUiXhMBNhiuG2E0ErWVCQdabK/oGtwh89TA/u39dhz+JkkWqic1Q1MS21BBsSxyA0snPgPuWQeOEHHiOKgozQCBtVPakwqoukEs4A13nx4oX0KQVBsTMtvrU2Ooc2cB0OgexULPMVHTLH6mDkgoAkmzVFh3Fm5pzt0IeGNEbN3bf2hAB8XjgV01XR+gr3SjoU6EzTCaQguDQ3axnT4SEdBKcFwSlkiASWa6GbPDwwKqgQwZ8RJI/7sIpDbrc6XK1Wh7q+tSrX4HemoBJeEYKgRGKdCzHwwy8XXghKRYeKrhmHYCa1gqXkvVHcUeQBEbBUr+FJJB1KGYN7QoAm0L1680rBFwIhSQRSdp98+kn67PPP5UWwvLoqfoINc7oNA6ijcmJyKUGXLhCJnqBO7GEKAgKdXrl/z5clEWPKFQXKmcDha+3oSEvLy1IGAbbFmJ7EKq8xj+VJEMO0Jd6hXDfpEmFy1dsnvPC5ixcE68jjYRJruanG6MrTE5IOCHnxSx3nU58CAjwHxNiESX7AbHjPTBxzsuIuDp/rtZ9NqDSNE4SOIptJmBsgmhYogYp7CbPELhWmVjeSBCaa+X29UpDhc7heqYNlnlCbxxWE4tOdFwVmlkJ0c8KwzmhoxKTPcCeLDPC+KAhYUyRR0ure2hbEh+Qe4i3rluSTewbHDdmfYhCBgdXVZclHXrxwXjr8hM/1NYqEVb1mErbRURsFEkNI8Ijv4N1JmNgrKMFQUItzQkEQJoQ8DxNNC1IF0oTvxK7DNIhY4xzSqHk16zaxIuEjSSUR5jsd/5uKi6MTxsoDDwSGQPf44qVZ/R2KQnKQLnSoUcM5JDEEmklMNJERrlTTo+9+EN75wsVL6fZ77wuqZrgC/yarhvl7uW7umzNJUqs0WELvnPOCfSV/Fs6maCa53+a4QIdUcTi4abxP4haLgaYIibCmtCQfSE4KmmQidoaYkiDToJCaC9Ph/V3FChWHur5i6hvoFzSSyQsFComkyPPC28NtMmwJfRQgdj7/lb4bKhEyuewzLo4Ek3hOQicHWc7fVkukX7q7vHskPOnEcy1AIHnngnJ2Wd+fooVClGc2HepxJEnAvPh/OsAfffSRFbIqh4YMURCUy5oOvFh4IVMtDOd6JVudScVMxWgSgU6AvMk7Ia+g696tiYY4BI26/oxEmrM8T04gzRPjWWunUEbHOXGoQuSDNaGCoJUEuSHRzSqBFFBMCIA+MdVRZ76rKwoCYIqnZx2JOCRptgEFAdeUCdDkTPJSUWPDfBWmH0xQMu6eZlpW8xFUu4DZHCppJ5powcEAosh/S4a1syAe2+Mff9SzxZWY85hJHlAy1sztO3jhHAsu9PLlgt4/kCHJHHd2CLqrgqCjQwUB08I3UvCraF8CF4K4y5rkHrj/xaVFFRyQhSniBEcMh2EmvRQ6PSVciId0XnHNxAYKK5qIrE8KI8uhnxYEoFR4D7hX816ZukuKnIIgFVSUkGPwnDCiIw7DtQOCRzFP7KMR8ObN27Szvav8i6mYoICgTxTnjZbgvbGWeE/klrsH9u7JcD+Sf02VspkkV9BKImS/f/t2mr14KfX1IEJh2B0NFLV2/mgLgjjJ26iWs2o7gWt1An1KKM5dxTz2zN1Z4ewY2+YJQVe3DgcCMQ+SAxpH4S4dpsiPgodFr7usgqDdufeMXIFfXTWKjpJ1vaUsRGBj3Hl8rLEpcCMSJZPW2MCWk1LShFpOFARZdci49SDKZnhQTAdy+p6R/oL+xORChYM0/UkOCPhm+Ev5R3KQJuAqkWorEJ2mSmcLD+HMY5xMAksBpfFjdOglLRnuxExAciEk6cHoOKm7itRkZ1EJDkH+yY8/pm++/jpVDw9ctYbm+lGDDvShuoksUBUEgkfwqKMTfIbv0CYRe3RwWifGf6hfhk9CTFTkchrEchL5Tz/5xByCRUOG6N7DISDxYMMSBOmK8cVhzSFDJxkCJLCWswUBpiKQigwZ8jjexjf4VBizbxKXJwQ8Tw49EhiMznBY/n9OCHheCwsL2uhWTOkTvv5uTAiAJIwMjqb+PhOK6YI0j07S2tpWqtWO0tTktP4OzL4OR2BZ8uawGlSGw4jHASygi65dSYTC169fppWVJXVoRCyev6pDkkMUrCPPEaMdDlZxWDTlIukkkTRpVt287m6tGZ4XxQ869EwJUDFBaYHA/5/+8/+eukplHUAERati4HyLDjyEQTg4RfEHpqcm1e2TMoqUh6x8ZJjsabMgyw8rrQtp3uzmqPUUxS0KU/fv3U9vF99pEiOloVCEysm2Te3sOitolPwYmD421UwAwz5z/nzaigNxZ4/xcC24Ncb6KcHuCA+CmBJxKHliYGdhrpm1AamOLrkKgr1d3X+xGE6uItM7rhj+FGNjEbhP2maJHCo5CRRvhUNc74R3ZcK0uAvACUN6EUw7EEjzS06nh9pn+dHKmOv0P5WcOD0L2JC/7yzMz4lmcIs0FWSaACwJgu+hSMUkPkyH6FSyzoD/CDKU3Eygs8ceGx6FjJwEF+LfXJmb1QSL9cD0DLdYdYWnMQsc0HNjnXOI7uztSsmETi9QAyACfX0DKl7ppuWCIEMeuTPiG2o02XUYeBzPkX3E9dardcNBDusqCkZHgRtCZMbkjffWlcYmJ8SZARf8bumdpoDz89fUJLKGvCcrrEs4Hyb6V1K9AUwOx+hCWnj9Ji2vrqi7On+d7mmffSZOWDM4unc4SYGzFFh6uU4XOwUtpNhjL/IqVBAIDhQwqZBazdK6FOskHFllTZpcwqsfi+RKo0OtFnhjcjWGqxcE5uBp0fGkIKCrCvcH/X2SNOn+w+nr6paRE2tdkJlwcNU5hoRuxS6vUsyhAV6wgpLV96yt2BbtCB1+CsliZ0GxnFgtpbmjY0FUMh4dxR46sCRe5AZqSBUxDYUEDVEcNbld7asZDCeHRyyMwISgao+Aj372kZJPpC0zh4B9++zpM3Glbt+6nWaQiQYukyc1deSdkcKmILC0L0kosd0mgsatW2XIHXmew/rGhnIJqWGhdiSfHxffbbhu5vzhQyAOQUXNRiBZcDWskNaRoMZgeEfizr3IrApy99iYOtvcC/tWhm4o9CwtaS8aKnSqiCQfAhADUmUzd1Cyo7iEr61p33IPWbffZpGGDPHFBABncrrtyFBrwtM61oT4yePH6dz58+nmzRtafyTlnLnEo/fee0/Xxhny+uUr7TEm8zxjYjyQPKYdxGd4S8CF+F7OYM5HinIm7+JC4Aje0aF/Q9HANAtxAvYuBQTFI89e8CemC4PDqW+gT/GZZ+SC4MDy9cWiuv0UncCFeHfsFSDGFDQ01YAM2fenqr1OPDBkqCS1QKYQPD+U/TTxaHmyz5QA08NqFRjkhJ7r5vaGYF/sCfyK4LBw3+zvzZ0tQZDJK9qy00Q49qW0NEIdjgnB5IQgQ5cvzeoe+eKswXFdJfcfe0FwmvKd5n8ZG67gFByCbCxjveWGFiwLn4fJ4VVFC/iobrOVMLtSQbBPdxLGe4+lALt7RCqWjnh0QWVdz5cIjUnBF6wiBxKVot0sLblo6UM79VrK1CZXluQ0iUxSc7KCN4m5ELrgMnsJzWYl4NGRM2Qp/isuxa/Ph3QuCLJrbD6c+QR1EJueFFj4xAe3P8bl1tkJjDgbQcq0MZOl8fg+ERajINB0RF0uKy/xszD/cWECTKUp/W66v6gsPH3yJN376it1jaR+gcKSnIpJohkrH6sgQG1IyWr77uK9B6cgG/H8NBX0v8FV1XflMbqfS1I3iGcD1IeCgIkBhkkcIhxSQAiyU7EUjehuqBsNZAjlhbfWWj6ggOhWJ4gAxsFmDoEhQxkulI3JuCZJTYqM5YKA7gNmNpIxrVbFIZidm7PzMROCMwUBcqgcCHLDvPuVOu6Q64YHR9NAv7secFiADK2urKcnT1+kgb5BQQwgHbM3UL2hSwOfwFheDt/o2OqAKqW+/rIOLvTiNzfXFciArExOjCtAQzLuRQUjPCKc+AaHIwyw0LyXxj28GUkTWhaOgP/06ROR7/YP96VAcmnuUvqr//TXKr4IYg1gECI/mn+C7KNw5f196fLlOWlFE/DVQa4eRNEbSkAq/k7ftwl4LgiUcOUA0i4IOlWEfPPNt2l5eVUHRYajSbni6EgHHQ+Ka2WNex93WVe8VhU2+er81TQ1cy5tbG2l1fV1QRMI/IIx0GuJ4t+Y3VKopgTvgkM5XHh5jqwPOAQEaDqmjNEFGQIOEYpKmOyx/7TOIxkg/mQTMcEKZHrozhExzlMJ48AZz7OH6boSr7LCCrh2DhGrj5mkmENNm8cVHP+MelQozGZlMZ1xQDnD8RLBH9iQ+USaIHI6pRNBoiCvoyRFR31wEPztibq4FNTqUPa6SILYh0sx9w5ciMQDcQApvtTraXl1WXAQ3hUFwZDcrA2tIAkD0kC3jr3MHseVXEaTbm0HSd1XLvhTC/IgiT5kZDT6UaqLxo4uv5VOGsfqFINX3tncSWMjo+nchfMqFCkISKz7gRH096kgeP32bTp/4YIUUyAfklA4MafZgsxyU4mBCqTDaij1lNLG1rZgdXjZXMKEra/fEpkk7j2YuaF7jvznvqYXRzTHUksETdTPJG2tRKMgeI4MkhQDDOniPRMbSVAoSnjNrG2SPyv5GLrFcxaRl8l7dOazNrpIyEr6rGQFsXhg2NKXDRJVdeVdEGido/OPsaGU2WxqmJsUhr4wJUL+FKiJXcpVELirpnsRnJMJXuvYnXBclsOLBg5frd5wp3qgLx0eHKS11TUVhcRy7ovGCMkoawYFNvYM18m5hbIb18gPpqN+WKkqnn3w/gdKwICfkexKQrO7lJ48fSIJWjT0mUqQSGfZUYpFigHI8OIvdnYqcSQnISbwfElAeaYUJzwz7osEkec1d/myIDQ2v4vJG49BAho5OzCpmEKFAgD/B3XC5bJuyCCyo0w77GJuszmUdwx3BQFhRST2CQU2ST/XacWn7KhuSVjgeGwSyUtDKt7bcRINfE4FQRSiUWhYfKQlztvQ6LAkR4lFVjM71vQMnhlwXgoCYhYFAdNbCpA7772n615gH72iIEhpZGhI7531Pz05pX3N2cO0ge9DpY5pF8260dExTQgk/hINmjeLbzS1Zi+i1MU7Q3UPyBBFEecbsVjQ3HZB0KFOP/+ONcSa4XxigkARRqFHgUtRSkEADwJ+qnKBKsppHYoHTIE5U3lP3AfQQ66Ztc56Iibwc5be4fuzJNIzRcsSTcTFd3pfENyRaOXzFt+9Sz8++TE9X3ihgobcVOeGmN9wiyzNbYRtIZ2fmU7/28/+XZqjIJAzdqc4XiA2VHT+yRUE7ZGBN4bUZmRj7sRA2MTASrK4VBDEhICAxn2T8PEy6fjtqCBAbYOCAIktFwR0PQuaHJRt8JFde4EfYahSO0xHJ3b4NKPfpC118UTQA6sXuvmRnCoZo/ueu3RSPymkgkyCGON7yhDtceP2M1TpLKzH1Um7VjKiKMi8MkiLbl+QbbPEmgqBKAryoe7nlkuL0/JLZMWYDLCYlROIMOjRrhRggMF0dAhbTuolkzaR6xzomRgwYsf98tmzp+mr3/8+7e5sifSlLkoUBKgscPrS2egueiwdK7gN5cgFwmlBcJZDYNeGXBC0/20UN3RjCGCMBz/9+GP9HAoCxntsMAIKREAq/dwh4555FxwiwHvkxhj/Hmz/xQsX1IVinKwDVKN6G6RlDoGIfagzhNoVa4JgQweApJR/h6QmMAZGqnRXsg8BBwHYeRUE6+vp7ldREAwMp5Gh0dTXbxk1glp//1Da3T1Id7++nzbWttP58xdFSCNIGZaF8oulz3SYaIpEMoBzIoS9cqpU9tPrVy8OboRtAAAgAElEQVTFESCRs/SmvSE40LuKHRpFZ9hOnswBT2K/AKtANx21LrrUMvE6OZEb7fPnL5QA8tl05nCs/NVffKZkhYLhhAAbhDmtiZohIxQCt2/fkiso12fyGgo8RwF7MEbSPXMnylETBo8gimYmiVLRwRm2QzhZzHBWV9fVRZRSQ7iOs77VMT85tvQeJD28SCCMHVa170k0UL+YnJ5OaxubKgjgS5CcCXoCfCpzfMQTgJNkIiEJJjFDZNWYROVECVw4yRDPTO7NIuwCEWimo5MjQ+kUQ3y/hpk02jEiE7r5OXnqkflSJJByYobXpGLNXccsI2mn4ZgGnuHiKKaSQIkE5SRaLuNxbSq8AmbkQd4pbEiKU7QoA0JZ6MApmw7Yclp890YJBQcXnTamUFsbURAAFevvVQJGgsGeBJ6AwhD7/PqNa0ra6OrxZ5CNSWpJ0oYH+4NXdaL9BWmZZJD1atjCtB1+JflpaUpBqyCns4aB1xw1dFCjgMTInl907pBvxEOiv9yvJHhjbSPtbe8o2bk4O6ukg3jH+gGe1T80aNfu1dU0PjmVLl++onghpZ8aMpSGb4jLtrurhAy4AZ/NZLrCtLFW02dNTs9omqgJVguyM93OTv0904U8ecaxdAiFnTDqIuALd18/0r/TBPvEni1M9+iO0nEkmaRYYD3wPhXngxBMLKQgpYPvQtmdVv6e50JCKt5BgWmok0LWcq1SEY/AkCZgKDbEojsNX0z+BGqgGQrIM8kk8IP9w1Sr4ycUpEp5AYXPDZN0DC0RpKBIDsIlSZU/40gFNt1bCsh14bJRfdnRWtaZhfu3PBgMi+UM45llqWeul/ujkUIceP+D92WCRcLH+mGt8f+PnzwWTIWCgMaSOARdRSVjDUQd8CHAnDEKAj5LE4ISBQEqQxu6f8FKux1r8WDhfdIMKVMQ1FG88sSc7SVSqSCfjn0kkDQSuA9xyrqQZ7ZCGvfLOzL8CV4MDdEuFdusRXEcKQjqdZ0zXI+gXX25IKCxACwLAYSsxEZBhp/NYSgibei59/ZAKsZAlCLLkwfHDyMTUH3qH+pXoq5nVEianlEQMA2BQEwxwjXQhOP58lxpoi08f+GpQWJ9D+p7eY/npmfE+0Ashj309vWbtPBqQUU9jtNMBWm6ST0weAdwDDh/4ePlggC1PaY1/GzeC/tcRWV/TAiSJwT7Fdyuj0Q65hzgXun66901GlHYb0thjOLBxqk15YMyJeuBqN0rOOTY6Igg1U+fPNW7AbXS3VXWeuAaMD/EtwHIIHthZ2dPBQiNBRobNAq/+PJ36cGjB2lze8uQIuUcnMfmsbB7gLER8/lcJmA/++gj+RPxHPVcBLFsaTL/J1cQZKyvR4lUqh6b52KgPSGIA/5sQQBkSDCJbjvgNiB07O6FRndv6oEQVeoVBhsNaLlDdveEpKErchJ6EmyrLBypEm8z+rM6CVCRDjSHSzqE+VKlrI+Isb0KgIIs6+nA07mTVJkmBN7s7Y5cbnP+hE9xRkUl8nlDhE4NjNTtiy6iAmeW4zzDzciFVBunH1ODdhcwRnOZ3ELAIrmkIGATkNjzZyT0XVn1KPDcbN7KPgfCUXr+/Fn68ndfqAvIYUBVKogXrsRMbsCDaiHraYWOO48hWr7t6zqFiOR5QC4NNMgJ9RNNmFUQAItBLq+ZLly8mD795GMluagM5OAO9piCwEZ01kPPZkYqCN4uyjmS0Tl/n6t2ySEiM4fKlLwObHNPoKQbxzukk0BAtX4zkKFaWlldSUtLy0ocOOTpBHGYcIAR2JFEIwmSh0B/vzY+pGK6DjYzGUuDA+g9m0OA0Uml2kivX79NP/7wRF0tOA7e9MPqrnFdJAPwP2xQ5GSfgAYOkpH565cvdW0UZYLogFsXhIyzxR1z3jOBrw3PUfJrgjwHUYkOWDhlSqK3dqhuDBARSFMkhSgN/fLf/1KFA10NSMS8JyelQDaQ9iuK88FB0dXdGThm1HBCglNrxJKX2bFT2H0tioATBSZcSmTgwdmLhYI6MpjhrK9vKuHnh/P+2MfcM4cJKTexg0OBgwl1F7qXJCyDwyPp5q3baXxqQhyI9c0NJXNMfDj8svLSKVHZIgIEasn3FZE9No6Ya6fgyPrhJLEqCMA6x/OgoyuyJ2SRgHKQFIJLpnPLPVte0uufxN6Jko2QWNckq+zXEvjlwGbnGJqTlez4LKig4k+WEfahbolKvyNPYAJ3n6eOUi7LpH//e/Y3niR0FinktjbX0+Li63RYw8uloueB0gsqL/AJpIjVWdCahDxsXXegh/tpbX1VjZzr1+b1/xAHUehgckYiRgE5ONCnxwBPgeeIIRUwFJJ+oIFA0EQoPgbkaWKmYBShzEbSwHMGU06HF8lRIEbVSlXQNpRJ+nsGFKvq1UY62DtQgkyyyDMhWZA+Pg2hmCwxiQa+gF468YM9TuHPM86cD9YoneGFFy+VZBErgKdJAanVEgxnfGJCeGZ1+Y9Jio9TpXooPwMMxDB14kyTXr2Un4yZzvBB4E7EAXtb+N319vcrSefd81maHIgngLmm1eDk65BcYAE/o5NNPMUAEe8TfyZrw07cwLz4nv3d3YDxGKbDmh8fG0/jE5M2ERP5Ofhv7WYKCXQ9VYFjNY7FqRBtLLyABH8NaC4mi02pcRkWwTXRqaZuHh0f0xpiPW2soh6znDa21pUkufvNedtUAc6Emo7z6PCw5KdF1tb9W/0IKU84AhQ5nBnsVyAbrN3Hjx8LZnP7zm0VsFLxIs4AWUNhJvsQyDE7JgT8fE0IakpA2bj8TL6Pvcif8XvOK/YvqIGMHddkRtBgur8uCHhvmdsgTpQajhYtoKj11JGY4sKCuENR5oKA/IRCvarOPPGYvep44QmBoIcgIcQhsOqgVakOtLeAmHKvJLtyTD9D4DWfEnjNgA3JeqJZgXJVsSO9WXyrCfKVK1ejICiqgCdG84xQHiKpBjL09vVrxTr4bNw613Nu+pyN7oo+I5ArfflqQTkJBGdNCFiPPb2eBsr1+JV4D5yNdN85r5iKuyDY1JpBtAMOAV14FcnxjCgc5ClQ6tF99uG8TCIPFAqBCbx9NrdClhdFIjyB4Bp16t/TxJO56MCAuBBA6h5//6PWmkzlSkwyzG1xY/FIMQDOHnEcCBF5AsRj/C++++H7tLK+KsPRjP6QuSZQb+JuZzENDY8IfdFqnqSJ8bF0+9YtNzSRnu2jgVLQ+lFz6U9vQnBqTvaTgiDs2CU3B7kWkoQgEdaepRvFhKCjWPAhxPj15Fi4LJnPlNHcHVBBYGy/tZWRH3X3PyA/0qx2cAR3KWWNkDh0UeLRXg6AHBYU8+qah5cBiYkLAPCj1sJGdYLNqgMlDvPTfv0pfvd0MJ8hEafgXuF+Y0Lg5oGvxV3hPGY0JMg9RifNGWetPwjMQFb2yYuMgMmXuzDuNotgxIEjZQoMbtw9VDET3dqKbOEbIsp+8dvfihSoQ1CchJPUCngRykIUCcAKVLjIhc8QAxUr7SnGqbpKu06KByXuWb6FbLCUCtJ45iBh8//i00+VCIP7pLNIcOSgVkIeOPlThQSq8h11E/jFIc61Y4jEtMFazmCWIYS7IGirDAF9oCgM2IZJnh067NZWDRmCBEQnSwXBlH8+3RyujUMXohXrFNWCr776Sio2FCCjKghGUl8v7rRIGfaker2Z9vYraWN9Kz1/+lwJLKPFq5fntd5JVinkBGmgkC20dC90KVAQotNKF4afxaum2GE6dnCwJ5Um3mEnmHYwh3nUr6ftYkD7RfCasrDOHkUbx01BgxoHRDEE0m7dvpV+8Ytf6BAkMBPIhWnv6FQy1RTelo4K5i0D1tUWl8XEfhJGrtEDrFCWyhAxcjx1rf1vdXKA06ZBEEU3pjRoX2+sQ54ekMoQe5qgrSSWCUmhoCBPp4y1eFgDP1rR56BcgeoL2vCr66vCi1qLu6Ytl12Cc0GAClNWARIEhc/tha9iorlkkEPvm8PIkC06uDGlU4IGHBE1iJbun2QWGAidOfEtmArgkMs0IXhM/Mwysooc0n3+eXIpBq4Ye1RwQhG4w7o+fD/OGhaZDmA9Gx5p/jvJ2YVjsXFaeVpjHo8SFyYdwAllEsV0bElGYhSYlcMDdbp7yt1pf29HyQiFGSRjsOZjo8MasfPFGtne2VTChsIQMqTCL6+uqFigcD4nbfg+TbiAfWFIRbcVmAeJ2oXzFyQCoLgL9DHM33gWyIpqkiPJ3qakAvnF+xwaGHYSIqlkNL07U+GkoL/f3NiS1DSHPbh5Eg/2AGdDHRhAD8oxxHfchinie5WYsZZ4WlnHnMnE8vKKYBHyhYiYxrqErwbPTFKR4L5LJTV+KkByqlVBhShsHQdq+l6mGkCMRAxG2hQBjb194axFPAyvF2BOmJ7xPRRQaprFlwqPlKTqIudedeUb+iw4eZYLZppmrhQEa5JlEinOXRIjEh6SR9YJnUqKGn4xtZUaYEwISKbsAovqEBwsJhTwFCh+DHfI0381N6ToxK35rPWUwP8GmVjJRTJZwjV9bTMtLb9L6xurSq6JqRBJ+T4mCNwHv8f8jo4yCVWG2hI/xsbGlawSw1lzrCUmBJyJuG0Ds6FgoOsu07Hcda+h3BQcAlSGQtUrNwO4NhpkkviOhhHNCKZEPMeLly6GZDacE3tJZENQ9i3nCecs64X4TtMJ1StNCOF30VypWzufezQRm4Kg1CYV57MrFwQk+CoIem0+6QaZ/SzaLu65IIginutlTXPvJLXsQfk3CZ9+LInNqamZNIo4QFcx1Zs0FauKY8RiDAPn5+c1dSWxN6n4rX729evXNHlFZWjxzRvdL/474gaWuiXNzYSfmMQ+Z7KAGhETDCZVvJPhYVzOHcdZcygMogLEn1+8eEn7Vlj+jQ09e2KwuvhDwHIxpzWEGLgo+5Y1JkNJQYDslM0zJaHGnZjrZ0LAvpWs7jET8KIghZYaLasgmBgb1ft/9O1De5iMjqWB/uE4h9zspinAVmXNyAx1ZER7jkKAXxSjh/WqxFb4DIIKsZzYjCkZPAUKWhTb+D08yiuX57SnhwZcvAkep0lG/U+xIDBwPne22xOCKAhIVkx2gphmzwGqJVdbNek2U/G2C4LdXY1Oe3oghgwKOkTIJ6+3korNUOiyiAdAcXByrMWhCUGw3XNy7RzcyifSm5UkqV+uiFJhKQ7GmoimgkDYXojJhej4GfKT8fwB+G/j4pWWteUAHb2No46OXqiDKO1vO/nmf2ONcf/TLNzpacSpw2nwDCKpEty27WhIh/hIv5TAq0gw5ruteRvXzkMEp09HGXz6737727SyvCwDKqHapAJEF9qOkRzGiGhlsmIej6pAkFtjtnY7Wyqd/t7lT8gH5oLghMPR2Exwir/4xaeCvtBFoCBgjRDcSb41+gupPUumnRYEbDwSDwIF3XcXBB67ypgu3JBtLIVDajhTYkbFGuyy4gxje6AvfJ4LgtEoCKaiU78vwhPdEa6LhJTOzb17X6sTA6YabKMKArouPX2p3N2bKvgfVKpKPpaXVi3RlgrpytwVSavxfOkQakog46ETjUVFZu0pK0iSjFAAkVBzbwREkjbWS73BZxsWxmJxJ9GcGOn7F7rIFEXG5xkSLGXQAzF7bze9WXyt8XCxu1PdNEzPSLzweAC7SbcLDgoHBSNWy6HV9dyYlIAP551IwUrkVPT3XRjEUMCdxCDfuSA4VSZh77Ln2J8cQN9++60CN0mTCXCnTqDqgvPZ4fSqCcLxiYosGgPDo2Pp2vXrSi5XN9f1zJZWVtRl4cvmb07mLe9oWIIc0YXpxwXU0yhhOFEHwr1YTr2W3rQ4gOOCoTihLc0NAgVoHasbykFPgoczKEmASJUyZkypBGQSr4rBAXW6BOUSoThghfIwcBEmuKOaEyZD5waAg0t0aUOqMUODOHQ0pYlRZntSA6QpFJAwtaN8gfgJcZ3CGrfhcqkoyI+mjMUOGePRGScisXZGhgfTMNfd26O9xXQM2Ni5c9PpwsXzqRsN850d8wqqhzr8Z2am00A/MLlj7S2KWwpOlLuYNGAmB0yAfU2SAamfVUwxkCU4eT7EVzqeB/t7mhKQGEGKBOedmq103LDWP+Rius+1Q6ZGg2lyZka657xnkrBDJYFd+jnEHwoC4gykVcNUgFO13LDAyGxzS0m5MPLNo3bcortLIs6aYQpQLJVSU9KD4WbP5PHI8oVWrCmrM2pNenwEDH8EzoR5HjFIvK9C0mfSlGCKsY26ldx7Q99cXhedSrjGRob1PTQlUI1jqpfd4tk7xEW4TKinWJyhpIkP2Hz+naYRggyNSnqYZgP3zC8pNjXq0pGnYCGRwrfEn09RKT1FrQPBrWIqFkhe7Q1iDUkThTYqTSK/JrxYTguCtY01/TzJtgKjkD8N/jGobDUFoWDSQ+JPQSD9/0KnuAE3rt+wks3+nn4G75Gz5ofvfxBcEEU2vhd+GutEMpV5QpA5BCoITB4myYZft721ZR+HstUM6SgDM+O9XDh/LvT2HdTINYjFp8IlmYhKIXV46oIsvhrCGEC/XHzS2XYhmPSzeKesj7z/VRCsEct2NQmW5Cj8gZAcVcHXNm8kF7LMK0W8vBQotHrdwCFBzhKfrHsKbWS1xybGVRjT3GCdEldfvFwQP2D+2rV088YNxR3iMrBO1u5V3OAPK1IZYlKP+AiYfaamIA2ySWihhcoQpOLF9PL1K90rcqLwaZjyck4KslutpVcBjaXQ4/tZi5xRTHmZ0gGv4/kzlaMQzs0tqTnJs+VYkCGaOP39NhljmlI/Qt51R+f1DkZwBwcm8is+BwwLonapJw0PDiop39pYS/e+uqt8anr6nAtSNSWyIaXPD66RTj8NwfWtrfTNoweCqwHDlWwxSJCAE4q72NGZypF7aNI9OJQunr8goRAguH6/Z6ZZMtVt/gkWBLkbHJyBswUBhyiHmo3JnFSrICh2qqNB10gFAdjp3j4FVSYEJDRMB1QQlJD+YkzLSAvMrTkEGl2ymwJWcKiCwMYs7WRZmt/RdRckI2tFF0KOkMTaaiwcGhx+SEYJbwymPnSes1NxZO1uckaHvN0Vb3lg6GLgVJ5VRUTwLGTjFQpEmSCocXZbvTo66j7zk+DgUdAYC0wH0B1YJTaQ9Y5NKFLHmL+TRTuJEkH/pz4HXBhkJ0bDyHx+8dvfpMXFtwocIr5r6sLkpKnPolDr4IjOpOKALaggaEOGbODz0zLA/81EwY1K/7eSqlZBCTnFGzJudiruSi8WnisJIXAR3JG2pNvPQZbxj7kgIHmHVMwGF7Z/ejosz33ouiBAlxnMaVVQIBE1JQ9mcmd2W6YoXVtbT0tL75SUZA4B0qf8fLocPCMCAAcRz4rOxb1791QQUO3jMtjfP2wjtbLN8w4P6+oAZnWlpaUV6W8DcWBSwEHMQWIH26RpBoc1fwbpinsjGHLQs1+AIACvEESsVlGni8WBgU7uRIsQSGmHm2LAhuhk0h0iaNOx4k00jmo6NDe3NlQQ0A2ClMvPREqO++KLApOOHc+I5IOEH14Fo3gVGHSZkaSUOgyJq427tFSlIR8FgaTZVK201wqJPJ1V1j8FARMCursim6kYP9X6FoRE2GKT6p0Tu1inMCCBmp27rER7a2dX2FU4JhQEcm7VYRw+IerWeL/LKDEIxjpESiTDRR0Wmpp1FtVlMmnbSjs+iCH7BhSHKSSKZs0j7S0fOi6cJG6gSaD3IeuerhTXKRgXic4ZzhVdK8sfuoGigiCbAIaqmJ41gSEbk+WphcOD+QR6QqH6pUduXhIHzDHwtIIL/+3NDRWFTEDgrbCmKAKzwhDPkfdK0TsyMpQGkfzrtvY+3X7u+cKFGU0CgBuQTDF9QjKT7i4FAR07IDEkKxAWV5aWtRdZQxTx7DEKu63tHUFeeF/EaTlx49shwmCXDlOtXTrVtbphE0yQmnBcDLnhHit7Ff0ZpOFZEX8HBC0DRgY/jKkZax8/AfC/M9PnNGEkSdnlGrZ2HObD3Z11IC+Ow4q6iLwz1IdI6DhrSuid05QiXpZ7xFNg8rWzd5BW19e0Xpg68AxVAEre2mpBxJu9vQMrJcHbKiRNYrgWYCcUXVq/3GdqiWjM2UfignoOSefegdW09G5jLTFhQ+JRCUbA4egyZ7fqbB5GIwb54PHJcRU7IitDXD7yWiaxpENtrDvx28IOxGFMF/kc4iw/13LYea21pJZGImqiLE08pgVAiKppc31T7rUbm+tK1C2JyX26oOV8Yv0P9PW54JIQCEo69pWAM0b3mi+KS2IGE2X20sNHD1WUf/Thh+qOi6QtUQqKSsNH4c1wjxmxINx2V1HvYW9nJxyAjRBg3RIPwb2zTtjH9oWwkpecnMOYjH3DXmcKz7SIdct5wb6nKcHnuSA41M/ShIBGQZkJAXC8IX0uz5SCgHOJ80dFjWRHrY6XOQTi28SklvdPsw85aQpZ3g33ReEtYnUXUuyGSvMseDcIGJR7SaQt9Uw38dnzZ5Ig5kzIBQEJ9bvFRX0Pam48c00IFikIbL7G5JGijqk/iT3xiWun4QBsiEkAIh3Eata31OQ6OzSFApKL2ADwG76fpgSxh0YdZy3JOQWBTNYC3kUs0IRA6pJWLqRZJ2GPXqYyKPVV1dTA4Ix1nCcETNoci0nCy6nc7YJgfGw0ra+upC9+8xut/4nxyXRu5rw692rvqunbKSguZyoNS6YtGztb6duHD+SQDYxZxQBEbxnzWo2ONcyeRQyEomZqYjJdnp1TDkQuIInb/5u792yu88iyNRPee4LeSSLlpeqq7r5THdf814k7Mf9jbnl5yotWdAANvMeBm3ielXkAVffcjphvKlawKILAOe9538yde+291tonCNKxRd2JuxvMlH8YylCz3azCXikA2PB56PbpNsAD5cCRVzs2JqIiUJ+c0M4B2U6UfkTFen2TpMPrQ6BTrUNrFhoNQesQpJXHgskEOctlbrS4y6Ty3+0QOIMgfGI7BA4YoVIXgMBrJ2k7rdp73NbKZ815HEudLkGthNaKv0K+Rq9pzgRJ96ttW2zjUnNMAt26BRbhhUMRSdsZqIDAATCI7yr9SdcifhRbS8Rn1cUo399GaBTvO0nl82dPy1/+/Cer0PDuWnv3+IjgD92oz0BEhwAOb6qNGYQmZ9nPyv81O8Qu6umWiJvgOB2USnFQQxDHG0bSAwhYD/fv33W4XLOQI8C3qi3BjAPFFuDqWllYXNBPPMNXaBdfsEtAkiHHuQECNlc9BAII2MwkgbF65DUBDVQibPXt7ph433jjhoPOeH+oEbgJkBgAUuBlEqS+/PKLCggmFRUzoZjq9ujQaBkeGC67+1TvMgiF6yGRef3ytZMPSc7n5hMEuBe8NmLeb+58o3DJCa9z5+z2oDEgUeSwoHvAWtnZI4nYdLFxaNKq5RDVPrGKigEERZ78oK/vcBpdemLJy6GI/SyA/MplkrrLZQW7tMePFX7qnkKlw8naXEN0DByMcYhoDl8RHDuA12p2s5+ttDKAcl3Uuv3UbhX7EroM+5DuCdMxOQCJBSTrdqMEywG/2uz53LI36eTFx/1YMTm+8gj+qBhRwcXakKq03F7nHYQmxJ/smwYIAG+2jWvlTdBIxdLkrQFLaB8Z7CfVTE54XDk0UjjGSYWOUHj4UF9IHNQAGEsCaFjHJKFNG8N+TvKfxL/pZazS1oTUQ6jNdciJVHoLlcgAAO95nW/QNByBA426hViXbkZNBhzSeKKj0LNnTzx0+TU+PmQSQuJI1Y+9SAeONQMIhMbGdfOZSI6ZkM37Xb162QoX+5sEEl0BQIFDThE+k6ePD30t6ERUPXn2ly5eMrGDzgO94hV8aRJgxeNjHtRQONjvdBguzM8L/Hmf9bX1srm+WXY2twUDhx2n3wn6hgeGyvzsuXLz5hsCDqInVqGvV5aTSA0NlSfPn5dnz9HP4AIzbqLC89/EG35712GMVGPPzZwr83NzXgcUqlAWxgrFp5W1tbJH9Z8EZWS4HCNIZh3h+d/XLwhZ39wogwyHmsy0WJ3snC5PhyfJNdXiUHMA+D0mS6EhbMp/bnNnnJ5caSmsTdZdAwIRNuesI2lmjQNMxobH1FyQ/PC+Dh2TQx0tEnNmAG7z58+FL7+PaxeT3XdMKp0XsLLqXiHOJmFhVsFO2cHqtboZWbmuNA4n9hLjhwZqIhpnLR3w+nvSxbHi/ETrUdY8957zAFqJ+0pNxpEFFjpNVmirox5gnuf69jtvd+k5PBNiJkk+nUZiLnMKWnEIQMA1tQ4B+hi7JFD4qqiYGCu3fw2RMqYmcb7aWCfJXvYesZ4blS8mH6Eum0uc0RLxTLOXsH0dy/2vjogH+7HKpWPFz/GLRD+DyZgtEzE564G9SYfKOU0MkKtzS04pQxnkZgerTSqmQ1CpfsS1icmxDM0DENTOIiextppogyYnpKgxc4ez5ceffih3794tt2/f0jnHDvciDjvP7HLduHFDwKV19dNn5gJoVNgjgCrsfInH7tN1AMGCtCHOEda11JhKYQPQ0PV7+Oih4AEKDs+Wz8lzQD/HWcuahkrjwLEROgSsZ8xkYikuDao6VQIG7EoNDKoXoUjBa6ysrAnkoQgDnnjGgBJA88jQiA5Dc9PTZeHZs/LnP/1Zah20HsxA6Ojb3a7zpgAD7VlgWQ14+fb7b8v3P/yorfL+8WE56qV5CUW3Tnnv67PjBcWSdYQb09w0MxnQVUxXitW6joery6uZ4g0A/kcEBNorcjBXQED1gEoaLWoAgQnL2JgJ7ypVomPGUCfBGkDlLes1gAB0ZsWvJqceql1AcNohiMVXKvI6cPRgOxoxqYm/4mf+M8lBlzJUD2crObR25eNXUW3LcczeGyEm1crGjc5/tSpmOhS28Ntu1P6vJv5WXepQk6YiOONeFEFgAwGWXZNcVV6aFm8c9JViwEnD5jmg9cXcmM4AACAASURBVI7TkMlCwESj+UgZOuiUhefPyl//8pfy8OF9g41mcWobEEUG0Z4FBJUEXvUYDfyQldQOQXBX7W00e8nuF7sgh/fh+Z8Cgt8bZB88uJeBIP2hpLQWajoE1Wljf98WIPz6No3RRP38eT2nqTDEy/m0Q0DAILjSNfmPOwT78he1HYUyNDer7SgitQYIqHLQIUDoTBBBZPXFF1/qtz4zNVNmpmfLOPw/AswgQ04GFeBRReQQcrhX5yDofxtL12OrGASITD/sEZTc+fJOefzosUEaG7IIjDK0h/3BZ+MgQwBKNZekHAcTrEoV9nnQZ6+cnJChZ+K3Q23szOEswf2MUBPaEagD7iSJCHZ1CI0BQVS5EKll6faY2E3PMMCoX44nr8kBTvJKW6Cnrw0nOzOPQiBcO2d14apFCanI5wo1AhAiIHj5ugr/qQhSXYnrCWuYe6B9p+Cwt+x1sBrec+9iEYuwnOGF23s7VppZH84msTMZephx4AwgMBmxZTzsod1AIgG/8Ypbh4CN1twiGmUoFn44q2Uauzx3Ei6SIuhFdh8zFZmDW2rE2KjCUWkQdW4BFUe+Tx92NU5xN5NKVO+Vk4rb9GKfbzpvcZ+Km1itFdR/O9X9MEeg0ZL6Mbs4OlD8SzcImg+UweFh6FGZ+sraABDEy5zhRlNyvBsg2NlievO6FAHmD/DvFCB05cEVq5xIcSPJoWpHQk8FEHoinQU+Iwc/LXmeC8kRgNjJ0p1MBNUcoK9PC1PAC0YDb9++LR2ACuXaympZfLZYtta35Kjz7HCdunThYvnwvQ+NIZwf0pvW18omlsboaHp6y0/3H5T7Dx+aUAuerGUcl+OD6GYwY0DQyh5EaLhHEaXT0Q0NUArlaGl1uWzv7Zr8TM+dsxrYOTwuJySJJyWWuFT9e6FcsUczDdUyirgu3S6SQ9ySAAUkZCZNc3MCAtZxNHe9JvL7NYllb2gHW0Fnm9XhzIaDaF14nbGRMTuSrDV+xo4p3T47a9gqDkrhOMfE2rOAwG7OK33moQ+ShJGs8mt7m2m463HJOSCxGorYk04Q2iDocWhUauGl0WYpJqhTqCLdhYVnDlV0DsDoqEJPzqU2M4dlz8/gGBVqYua3AH7h8tMhiLX0riANf3s6c19++aVrHQok8ZI1pIVy7S4pKm4dggoIBGt1EBUgDE0PQIEqN2sSGghFJzrXsVVtFN7MYejOG4KtcJx5CUmQY5ZizHJqI4PBDsrWBsWYnRRwqtsT3V+Evs1IgdiVMw5dD1RD7FEzyNAOt8UejFb4bHF5wkEJAE0SzL1ir2DTKSConaloKkuAEGfQ7IwxiXUN7RGzibv37pVbb70lIOB6OP+w0wSQM4CQZ//owUNn9xB/SHJxAeMeIrymQEBs4hxZeLaoIJnuFmcMFBycj5wOPNBnd5I4BCDg/CaOc6bzs9ALdX06OfEsZA0al6u7XhwWMZM59B7TteZc5awEODq5eXXFYgNFLs9j1v4hXUdAVjQE7BO6/DOTkzr7kRftbG3bzbt25Vp5603m/4S6aEcHQFD3M4VgADRdlR9//Km8eP2qbLLH6MKSZ0JrZ+hkf185f26+3Lxxo9y4fl1rZM9CZpgwA2Nvx/iJs5uTyCl2cY78mgFBm+zbrMu6lKEqehSRI/IZHBQB8ZuNwqGjc0Jfny1/9klsHCfkQMuLptLWT3AbcuhSq6jjZKOoqnYI3LD18Lc9lpOzVuBiNWiif0B1jyQmYACbUcL0oZZc0JOqCAiEp6i4TgiuFKRWkTnrP9wFBbUq3w7z2H3zupaGKphI8kxXJO2oOuL6DCCoDZAsxFoltEJRK4NtwEWsxAK64MfB+bZD0PzJq9DQxSsg2Lda99e//aXcu3s3g1OkG1Ht5OeOpQ7wdcTF0I9al0H4UzsOlh0FBKlJNg1Eu+4unaomlQ0eAAi4vjfferP8/r/8Fz8aImeCA/ed6iFBhWAabmmtCOzt20YnUOgis7MdEfI8gOBymZ+nQ0CSHVtTDkBaxLTmAQRcd3MYYrNzL/Wefv3KLgAbG4cPAQGUoYlxDz+qI6xbxM5Ux6HyfPnVVyY48VVGfITD0KgJJsJM1iSVIvjNclNJdvb3/TcSeQIRlT4SA4Axn+v508WytrLW9QcniCeox7aQpJhDj8o3tB/EnpMIxhTAV7E6Yj+7VbSTBwQETuLEAx1AMIzQjep3bzpTPcd2GUhYqSxxHTg5wfdG06EffB92wUP605OcQzUYnxx3/XqoAQj641Lh2qidrUr6qRlXulRn2WVQKwBKAIJvv/3WAzBOYEmc4La2qaAIqalWO11cn+4DwUTcn65I/egZ6Ctbe3hxh3/K5GUBtRX0Cgiq13x0AjlgBXFtkjDgY4j2M1WmWDE6yMY9F5piG8aXbV67X1Aj0Uud8Ytv80O413Y2BFMjZQTXj4F+u3nGSvQaWgtmGikhgPcUWNQCg1Gia1+cROSslWobCtelC1UohvWvbvi1CDHQj/h2qzx5/Fh3D+Im7i/9AzEjALxAESOBh4ZIUkYVmUonVTrWyeb6huJ2gCvdJZ4BVo5UNPk5gBOAgN8Odzo6FkRDT1rD5nhgUEoPfGHuAwkUnWESDdY2ny3WgZkcCmiZHJ8ob77xhnQEnifVM/QC66sbSRp7+sriwmKZm50vH3/0G0EK6+Tg8NgpvoIpOnWdw3LvwcNy79GjuPHovETspCvaX3ooXPX0lKuXL5e3br5ZRgYHyvbGRtdGmu4K9eAtnMugSeAMg2UlOgaeJfQ2KCIOzjssHcwe6lybdJUrZc0KLfGnUw72DqxO7x/s14rtnACABMYpt9hF72yXvU6nTj9OBZlOFuup6dX4PuIZxx5OLjrJVOobZ10DtxQT1AP19Uvh4Dk13QTxRSegpSWpfM+fLxqr6Awaq7Z3jIlUidmDnMdUOQGLAtkKCChAcH2hTBzKZSdOcTatrq1ksOTmRoSyxMHenGGAFac/95SIodUQ1kr8waH5Ak5nb7/9dvXe3zMmk2xSfKFDwPcwp4CzwGKC+oWealua6j1JIZ+f4ga/uXesNc4grhNBOOcZugti4mWKVOfPdyl87Ry2K6NpwHHpw7nr8Ehwx2c4BQQDlcYcHQPrHNoQFCzWGok5hajmMAMo4myjY8oZwn5pgIACGV3fNpRMi0oAwVFHmhl7hQozcShnR85QnZZq0Y9r5/2uXLvmn6ytzZ0t1zjug9CG3nrrVnnv3Xc9I+meUzDT3vvaNavnrI1nT54a16DaQG0lH2Ff092n+EuVf+Hp8/Lk2TNzKDrcnK8Oa9MKm70PIHjkegII8x6sWcBwAwRcNz8DBYxnRcwQ4NW1wj0nljuQDFBQHYx4zmoIXjGXZqX7XNpMLDv6WFmPjjt0cXJsotzXjv2vAjfWBAWGt954yzOCgGIHsw6JM/4W9tye9qr3Htwvz3BZ294qe9CG6ApVG26e1+ULFwUEmCnweZzVAa2VfbO/V01GOmo3ORvNuf4hAUFNqhsg4OE1QICyXW6VA4n6yirDcQ5K1RBM6KVOMq5ritUOAiSbQEa+3tUCgv20QrXfOwMImntH2phxFIFnTTLBJlZD4OTTPAA2KQ8+g8rSffBgrkmFkcr27KlTkN7vJjunQ8ZOa3tVgOuBHIIRLflQaNLqlWVcvxaO3xlHFqtXLbXmNqRCoZtS4wtXNyUtTeF4VhFoAwQm+3V0NgfP4WGS4L998lcnFmvBWbseAQQ5xDyMCiKygzC6Gz+8m9W1DkFLjE6hQLvkKh+wyhz2YuxMqUa89eabziEAJD189MAN2zoEmUPQNARxFSDBJ2kNIKACHCcHWo3wO1uHgGfcJhWHNwhHN9aeZ12GuH/t8CPpJxk5CwjGJsYNsFRIqExQIeJPks2vvrojdWluJoDAhKna5yFURXi3sblVDmkRowfQe/3QLoKCu2GGvmGH12s1AO4h3FqqhVrU8b+THqusuOhYnDjGyQT+aaqJVESYKgvASCIe2oTgtWfANc06jrVmKFIDtPJ1XxkupQ8xWtyoCHS8Lrx7gie6iVcvX/i+iNBI9vVIZzQ8AV3uNIAAm97e0jeQ0fXZe2eoc01IXJtHIZYFpAPOECvi4vTdt9+VFy9eeUg0X3V/pCbBVJPkF+tYZvHOhI8DAi97AAEJFocbU4qXVpYV+bJ36BDww3HvSnzwkB0OWKJlrKak3sOzgICYwhpxvwuO4asTD0JDzNCZfG5+nsNGv/Q9qjwAaeocuTd2e0aGysj4aA7oyntnb/A9DtZRoMeMhdjOtWtqU98FN63K3DoEbdq5dKKA8+6+S5TxNR0eVI7LytLr8vOjB3baAPUI8Uj0+U7WCLGZqiivQbJIS5u1zbXxNaYTU1hgbTqkjurqbmYQACbZf3Ci4cMjlOd+QScCECwvvTbm8bM3rt8s0zOz3iuS342tTQ9wDRKgiRwcKGzl4JwYH/MgBahDwUGMjHDxYLdTRgYDor7//vtycnhSPnz/IxMdugNU6dGFqbkC7HQOy8LiopW8I4o/8qoZ2HbizIP9nV17WheZhTIzq03r/i5dvRP1SHRtGcw2PDZi1XMD3jZOQUcnZYxKOYlv1QpA8YHjTAeEz0jV0kIAVf/eDM+Mo3XmoVC9p4NH8s2145uepuuJrlrENBIpkivoGPrTj4/X4lVehzhH8o9g2o6ls2ngrwcQkLxQ+CBZ4hfAAYE2gD8UwdiI8vx/+P7Hcv/BQ58nHVsT+ioAV2jsfBI45FOheDngLfxs9BZUarXjRcxdaXa8P+sHgMhr0CGQwlmpLwCCbYXcPYJRKMIKmAUL0ZNQSELcyudxii2V7inE6R07BFwvouLE2t5Muqdrs4dBAFXi3bjyURQYjdEItbq4NDHsEhrTiN179APoChh+SZHKuUVV15PTDkAQ6+UmCGYtU+UljpH4WXyyQxCO+Prahh0CjnqeIdcPMMOKks9NzKFIRHemTWLmPhF/yZ10RVT3yEyVdFydQ0AxZG29rC7/Bx2C6nIUYDxQ0MjR3QPM0j3DJpOY9sMP35eHDx+W27dvl7ffecf1Bxhgb0OdobOHWB4HPM5M1hbdNAAMn4XvoTDH592gmPZswUnEFD7pDkCFdZaAwKavO+dHQDA7Z2GPtUSRANBoxxFq7PiEhQvADe/Ds+F5s7bI4+T0j9PFZLZA7iNOPXQGYt+6bHxRD3ZU8xunVI+WqXEExVjUDpcfv/+hfPbpJx4wnJvMFcJKFXCqJuwwnRcp5nV4InEBqs/PGIHQ+drZLvTJjqByeW7E9Wt+dk6t48ULF815M6B015g7RL5ZZ8ywHrgXgMB/PEDARq4uQyweDnACBslHeNAg5GgISLo5zA8OT8rIKMI7NtOQX/8FIEBD4LRhAAHo+MihKLYrFQQnQYq1Z5IKfoX3hf0WHYIk+iY7+Nz3h+cnINDhJAcvQV8+LxXGytUN/yV0gdCSeHWusVJ6ul2JcEU9ov2jdiy6CX48pptDk1M3mwtRraam4nf6q4EdAEFL9HNmICaIgJvqD+3XOmC+Tv0URpic0p5dWV0qf/vbX8v3334bsSkJg4cj3siH/w4QVJTSpR+1YCg/uQpAEx+rkKJimNPEJK1yrjNDr0q5devN8q///M/yRX9+/MjgoIbgItMOY/vZRMV8Pxucag2cRsSLHAYkVtjm0Wrk0IKGQ8WJQ17nEg4/OgTcj7MdAgJk7RBQDX9Oh2BvV0Bw/cZ1AyaVeQABMwo4iLku/pTec+drhcjQhXAyERDobpDBZ/iq4wl+sN+x8kTllASSqh3PlO8Ltxd3E7oI4a9SgeMXleOhfg7i8wrrWnvcz7O/6wFK8jDMDIlqN5tDAgAArYauD1qbAMgBKpdOzUXAT1KCyOxYUTCVYCwoYy17LIXqwYP7cjjlzUt9QUMwaYJItY/DCFCiCF/KUJ2iXYdK/RKg4IffGGWtb9YjEKci+eTxk/Ldd9/ZIaAyEq1AOnR263AXqoPSABDcGz6LlImBAWkbPC/25ybdlvV1OdBSQuTg1+5eoxme1OnotJc5FAAE1Sece6/tKM4jTtRGq5BKctx/nOmZ7ltfvLczJyCAgHvY1h6HOvEhUzwzS4DX1P/brlx+xi2P6cFo3I5Myp2xkGmqAoAaa8JhPkNMrAmKgENngDYEse5QBhPWmMI9PdjbKc+f4mD1sGxuotkhIYkLDJ0MXppkjQOUjgx0vBkAAVQnkiToRGurrhupepcu+TMkBKeAYNiZBbqJ1L0YB6IXUoBISKGaXDh/sVy+fNXECRoOyT/i3zy3E+l17AuskDnkKRJcv3rdYVXoy+iADfQMlNEBdArH5Yfvvy+d3U758P0Py/yF8+nSbe9Z/GF9ohUjSX+J29HrV/Lh7bRA4UOACeChkr63X/oYTmUFkHZ/OtsIEzGuuHDpQpmem7ZYtLy+Vl4g/u8clJm5c2WIJBh9AA48nYOyiVB1Y9O4zt5HGAlvOV3dlEjoXGSQIhS4vtBzegBm0dlxTlmBZrLueOxGneXA99a5K1JPdZLKoDKrqYNZ14pyqSJLXUQnAE1py+/lGaHP4AzOecYaPzTmMT383r171abygkBFui1ds529CpSZI4BVYq/PkO4I04Z57nyd9+c9jTUdEqAdQSO0FmIyQJN15hlolw0aYjoh5AQ8AZkHiMcPDkwkb9+6LZede0Ns59kAbHi9r778yrWC7Sh7OB7wGbopZdOZNJlgboHQIVH9Hs0kpYAUXk8nvMMDk3LiN2BUQFCP4qbNS6yuw08Znnl4KLhlDUt9qyYXGRiIrSrdt/V0wk56BAsAH2g0JPtEawAfsQMKJwUaYp3VfvViEaZ3BcUCLY5+OisI0ZlDsCpI4T5A9XMIovEnLljer+lZY9H+IbS2Xh18+Pu3335Tfn78uLzzztvl1q3bflo6BFhzc8ZevnKlAoL7fp3X5TzgvpFb4acP2CceaRH+9Hl5tvDM9R9AwHyhGDioIdjaEoDQCeHf0e6p59lgpslLC4DUlAADvA+fJRQynLA4tzoZJDfIDJ90Mfl54iTXBIWK+8jr4EhlB60CAr4PW9jpSahM6GiGyrfffFO++PyLDCwbGfX8YC1cv3rNvx92OgqDm/sZ700BFsrToyePy4PHP5cNBmn29xVMZdnhnFHEf0DylcuXpQ6xlzXs2Nszx5memPSM5nOxd2LPOv3rBgTyfttgMqeRRnRnVa86Zmj9OTCgMI1Fz8NuGgICtgM7jvBkB0WyoYes4vf2IipkEXGQhjZAgkn7FoGhSbCAgOp5HRJmFb7ae57E5z0dAiY9ho7gOHkrqQEEoQLFfUgKEZ8BYXBNrFoiHCBQreb0+D+lJbTvyZ+nMwACCDLd1MqUDj4JMfGhPu0GdOk2dbpvOAt5PROlCgjSbahVV1TtBH1dYRAHZ2IwvwisVDI5YAEEGxtr5dNP/la++urLmlBmZkGzHSUJZKG2DoHApJZ+m0YiH6TOJfATtSnLAKBoLM7+AhtxL02ienvL7bdvlX/57W+tqj55/LPrgX+jCjh/bj5TaauGIB2CPUVuVOxJWhEjAiBIFKAftEmqPGMOkegH0iKmstWSPQAQ6F8ueqUMIX7igAEQXLt+vVKGJrQ/w2GBihHXJSBYel2++RpAsGi7XFHx2LgVHrnuTl4tBv6OPMYINAksfB8UCmwfI5APOAUIkAQCYji4OUyoggI2OASpGilA3MET/cRAzy3nWfJY5L3CfR/mgCVgAaTjriNtBocVha1QwfjeQav6dISo9tJha4J/uhn3790zwYPelcmxVGnGY+1K4uT8j9CFOGT4HeBeO3R1snKoOgCNUNK6610Lz0H9zeGYksy9ABDo8oNWKM8ngABHrSTF8TvHIGBYkMFep8qMjoCLXN/arB756yZYJuR1UrEt87pGtToepauDG0vmD7i86aJA1apzCPj5uHYllsU1qLlnndSDOQDXTkEI6ZmeznRdBwEFkDSh8dDomQFDWMFaCEgiR5dAAaji/9godwGBcUgokgJDjUm6Unq/Tzt1+b5TYbFgoZSytrxUuwPP7fwND2O7SvyD0sRaOS4vXr2wisvhigBuembKxI21QLWc2MEvdDZUl9nTFHjoKCGCdOCVU42hfACOjzyMSQJJEuRYoxUYGCnn5y+YJDPZlP1NAuYUb+aIAOgByMQMnvP0dHn3nXfVEiDGxtaXacbTE9PqdtCgMJiMKiSiZhInOlgUeZg+L43n6Lg8XVgo9x8w46NOIR7oKxfPny/XLl8W9OxQKV5bLyeHR2V8GB9/1siQFEFoQgCCKZLj3lI6R4fl5dJSeb74ovRQXBLcdNzPrJLMHmDeBEA3FDWKAE6brmuJ/cXZZUeo0glJAuNmtHmqSZHbPmws0yJ2eLiC8371NAJIE0zsGaPBIO43+1k88KW07WWSLuCWZJSKbkTD2Z9w7JlmjpMawxWtbp6bzxyW8QnPR7qavFZz3lIrdXRcJqpglHPIAkOlMiI6Bmgoll5ZERRQIXWSMIAIq2wMPJhXJLU43Xy6pO57nmN1zqF6DXUFYMmaoetCQs39Y8Ahe/f9994PIKDjWG0jWbvEusQFui1DXbcvEjuoMHYtpFkO+0xYj7i/Xbt6TZvORns1Da/OX85uqEMCiU8AC54H19+sRNsEcdY03R3OLu6jVWi0EhSyqvhb2tF2JvVSBCNfUiyLKxCxqpqgpNAQEI+TF2CH85Fr5jW4t7wuVfVYL4fuy+DM+blzDtXbQk9xeBBa6uiwgODZ82fl7bffKbdv3TIuse7RlAD+SWjp4iEqfrm4GAH76KhnLPfs7wHB0yfPyrOFp96fc+fOCwhI7ltXiFgQQLClnsUzdpAOQQABLkEORhyfKJOVMuTw1dqJpaPEGmsdAgoqgAZiJusDzRIUX1zMOIN5LgKC/gGfj4BgGh3NedfdV198Ve58dUd2AvdJK+KT4r1AZHzUOSgj7GW7TielU12BWDcLL1+UZy9flF3yXbrugH2G7vJsoaEyu4C4OEl3s3g+OGOhAlpimI5EdP5GGVA68esDBDl44mARISAUk/x3O0S7gIDKaNUQGJTgrfWkck97hCR8Q0rLSRnCIUE0DAig5UaSwGaIU0PIJwi4CBaI+qrLiv+UpLnRb5qwWG/xOkLersUhPt99ZyhDVD0zlVibsDpAhqdnfV36Q8hArftAhZQDsfc4Q8Haxu9W/Ws1L1k7YOAUENDdsF1dcUDTEbSugMGniood8lW1Cf47sgppJaKI5N7c/zriHp1AxMsJYfwMaJ5FSHsRod7nn32qn36SFfoH1jviI003hypmL4H4oCYgSTAqGzzv221htMpvhUH+05mhZVKj0iHQ5rWvt7zzzu3yzwKCA4dkqSnprYAAX2Y3dzQE/BIQVOpBE42y0aAKMfKcSnGqCFgFhmKkswZVoQ4+3yThcasJRaTXCnWzHSWJA5nDrbxw6aIBCEDw7Gk0BOkQjFhBZSohnQpa81QYJpxQjIYgwlDWB5UlKmJcM0CMAS4ENu+nYqKAXT3Jt7dNIqiKcq0EqempWSsVUps6+36PIGiQlu8F7yUTjR2EBT/dyhbVF1wl4Ggiwg3FjnVCdROAAiiYnZ0qU9MTST53sDvd9x6zlxB4YksL6IKGRkLGe3GwUInjAOOgNTF2nyT41Yy02zGIq08S2Ap7677J93KwCQgePyl3f/pJypCHHBOEdfNp1fcMzbPAQAVF+sqE3Qn23tTUTJmbn3d/rG6sCQg4dLVy1KufCuSp6pYkG+ph6w5wj3TXqXGD9443Of7nKWjw3vHyr3NDfN10L34xIyDo3udFgnZ2mjDrDd9vqpIRNEfwyT0nkeCe0iVokyq1eoVKIfe3Fg+kCQIIKjAwVgXIdKdEVxTujg7npDpq7ZTF58/Lk58flY3NNTsCOM3QreofDPUA8PPq1QuTQhJLBvTRdaOLQHwgoSL5p7oK3xdATOyFC0ynjcSAQ7mZAgwNYr0KJ3rXxIo1DPDd3kbcSut+WJ4z78UHwGmI5BJeP/vWAx9+fx/V8PHy9q3bDkcidq+trntvZiaZ0YHTyX55eP+RNAGeH687MYlrz5xuQIhycf5ZePGyPHoCJe6VyeHY6HC5fu1quXb5ivuYQXw70v32yyjWnPDnAUoLC/L8oXcw1GmYIXn9fWV5dbV88y2Wg1u0jNQpYKVKknXt+g1pPazNRGOS5PDdIgbmuabKzG/2jNbcACSmZBOv67Pn+0ikrJgfn5gE48LDeoaWxL2F+z4zPWOSJoWQGpTnzLF0UjvjB1BnmOINXYxBaHOhIlnMO5Cmgcj/66+/McGkGgpgUKd1bt69IzC3+hlHP0AcLTOmhmtNu79bOmgjuCfVTlUBucBwWXBIbDQWMwOi0o3YL/wdSqPD/VLWzoBE3GbGxtQPQF3JLKN9CyYkT4CUO3fuuJbefe/dLrXDWHV0rNU5ZgnoZrgxJMzMBSHecH+I15yPMRkYsuMA9ZBkrw2+7J7JlTKYrkyKBHw+fgZ7V84SAEcblJl6Wk938BqJPjeGz8r1ElOdFaAD4qEJ8Ss8+Dv7XksDBF1rZCmgzQI5BUWKXzw7aE7EFD4f7nQ82wYceE/i3s0bN8vFy5fKLnrCVy99TzrO333/nefaO+++W956600/GxRd9grVewHB6mp5+OChBQBiGp+Ttcq+B6jNz80bc1bWVnUYWlh85t/n5i5o5QnNlXObPIDKOoAAgEux6cL5eedncA+XXr8qq7iZ9eKGFJog1XMdB7W/7dhN4qxnDXCv2fM4x7HfiB8Zhvjaohzgg2dPNw0g6+yC0bEyOQUgSPfn808/l77aHeZ50qPGAHozOdLB7n4ZZk4FdF8KHejumOiOnezuTtlkUrn5WV856e3VQIIOv0YcwxmARrfVIsA+nbZQrVi/nEOa7/T0eg7Ytf5VaghMkKvtWfXkjcA4AS9exc1ii802YKuExd4ShwAAIABJREFURcApAzLmkOdk28J7+hDEl8Sm8fvpEOAhDcWntc1NRE6gDLE49g2cJqyVz6uW90xV0o2OnZgT8qpgkepdH689WIecpQpHohZqUXjA6RAkJze1NYjHMlSec8nACt5bgFQr/0nFK23In6sCPw6EnijQ25ziFNWjMWj19Rz74Uy3hCUE4SbuPc3JTfoqT1QRbXMzsh3B2GwAAe4GBOqN8sXnn5dPP/vE13Jok5eJgDqOKnDh+3ozvbhb66+AgO/1XnhxNfGvH7UJGNMwy698ntrSrhUODvbf/tNvrAo9efrYw4L7TCWCqn+mudZhHZXvTzLOQJRGGYLyQPJx48ZNk3k2Vhwv0lEgEbdDYMckGgIOrMwhSDs7LkPPTeAUWyGMunhBJI+bCu9HMkzQYDOTtHx9544tU76HkesgeioA0tIQrjPzgUpRHcjEwUhiBd8SSgJdEQek9Q/YEeDgp50MjSGizHO2/LUnxBEIFxs82DsdaT9YoJIcb25v+sx1UKp6AcXEA1wLHQu0CmlFEyCh6U2MMSX2ksGzcxThNckkgIFDhc+HqHBjneRsrwYpaDapPpKIKM5PBppEh8UgVS9JqBSNSqU5CxXTIUhyDrjn89Ah+OnHn+R6+m+9ofQ0UMCXEkfSaeSQ4zedQYI7BxHibl5zfXvTtjkHTfzTq7ZCsB7aX5x/0snh8KAywzqKJiCzBgjgdBGSiKAbaPTAxLmIjNugsy4fqus6JIhArFq/Nwl7XEE4ePPe4QNrqahgss/DO9QCKogkR/118Nmp8YBV327HMjMe7KTUaqFTYmuhhvfHCpb7t7qyZCeOxJaqIBPCcQoaGIRWQRsepxKqjEtOsyWxxGXHwVajw+WERAVK50HHQ519iosJ64eKLwOceEZUABsgGBwIXYMDk+Sbz5Xp4R0BQaIblqvDijLh+TK9mwozugR0BMQ1DkfB/9y58sbNN9yLOlwd58Cm0kei8tXnX5anT56aRFDhu3Dpcrl+42aZmJ4xcV9kgjXUlf2OVUmq1FSjz5+bKzOTU2Wgr1eRPaLYQ/abPP4UWqRbHh2W0fGRcu58rBrpaqP/ufP1N+X10nIZsBuAEx6V38kyNjmR6b7lRDtV3ElI5A4PU8iiMNXsdY31rsEB1wkxi9gFcCA2oTEgiUqnYdDOGF0YdtRZmkoGP40IGnX4a3Q3HOh0I0NLsO8MG+Iar8G6J6HmPZjhQaUYsSfmGxYKDg+999x3B0Mdo7NDgJ8CiF0srXPjghOK457Jkh2G+XOCW1x8lqnYkmhvbXVBtVTZOqCThC+OW6FaxHknA8DY6yT7JOiAEAEB/PGJceM9HQKKFoCGNl+AuOgaBGARk3ejzSDpIvELpejEbgxdWPalzi+dfSls3DMSXe6r+7nR8qqVaPf5AQiYbL6xYSWaGEISq41y676glxGUhKIJfZZYxn6K02EAAfELMSxrQDoM3UwoQ9JViFERKlOQoEsPRdUZDysrZXn5tfcfEEG8VrPCZ6yxiNdyD104X/YOossDLLP/vv3uG+MwDkNv3LxpfMWABEAAIERczfnA8DJoROxeimysG94LoAH9hudJMs5eXHix4Olvh+BcOgSsX0T80GQZhsY6nzs3a8eRc5nPz3vSWWTdUJyDz298pDOn1iVDxjhSGvjyHtFZ6unxLLNDsJR5GjzfdB+hLZ921Keg/eoUdlw++/RzjVYGKmDBYYtZBFcvXc6cmY3N0gfbZGignBwclLXXS34Gh3729aodIHfsgdLaD8VvPHbklZ5KboJ5hDNu9vcFKsRMcgg+o3kS18c9RVz/qwQEZ6bypkOQKcANEFDBVPBb+Wu2nvU73jbRFRBg88Xkwe0dXYboEAgIoAgBAuT6D1V+dCy8rEHblSBhah0CEo1U+1q7Uvsm3ltAkEEyVHHi/w23lNduouJMB+Vrx8fYuMVGrc024LA1waEyQJCq1RuqcQr+bM0lFW6zCrrpsDMJTqlBEo4qCOgm3I0iFNjR7S/4og0U2AZOmp15ALX6CTjSimv3FxqCJlim6k+CKiDY2ipfffll+eyzT/yMHIQBIlSpaGX2OwyIDoFV4m6NN0c4A8a4hjYr4RcTmKsnc5K/UzGBgOAITi6Unf7y9tu3ym9/+08eiAACggDPqdmOkohwwKhxUHjH1EjGqD8zYeXvHGQEGZwnaDlSgXct1WFfbGKSHJLDaAjiix1AkMmRVBAQSJGc0mW4chUB2QUPygCCpwITDjUCDi1TAAFiKzYxDigEWapa0nakBTAEblORMIFzd3tTv2bsxqimIE7Sjq4KARGZIUKl8gdw4HWpgu7vdfQ7J2DTNieR4/npUqNLVgVclRYU8Sy8fygKHM5JbPFLdnjRYcfpsdNTkyZ9G1tMSqVrgPA23ubatO7vmzhwnc0th8QRbjKBn4pMvLUrIKB9Lk82lCHAQSg//Hu0PFnNdcCLCXomQD55GkBA4LZaenJcXZViMep+Immu/v5QTDjITdRPSgYgTUwKQrZxMVlZ1Ru6xZymQbJQYFU/3QeSce6N67EK9QRWgkZAAu5NsTu0DNCshpuVcZ1rwGsm3gQ0xG0oIOKXgADdRL+Hoe8LHYuBiLWbyjXZXaJSv59hUGonqvahdQKNNYKCKtkRbETknFhViwTNBYm5EztbZXHxuROw4fMrZoRbPFAnTPchsOfZb9t1gqI1N5MhQhxgPG9mXWyur/ssGGgFnQinK34GKlD8zw+dWQDfmr1IrO9SSesE3F087DuhcjFoUm43Imx8+be3Qp8kQRPU0S2I9or7w/W8/+578pulHvb0l77SpxCeKbX3794tWxub2oBCzZmanS0XL12W20/SvLaxaZeGg1pxIvH9BB/zAf+brsCVS5fKmzduKrZ//uRxebHw3D3CvuaZkSzIVSbRgit8zHC9RyZSwyOj5Ry6n6mZ0tPXV+dirDubAF2D1IRqkQpIYp1YUKoC8VrR8rNmLQUE0xmkA8CaZA82X3ZcegCUiKe5b139CxO1MXKottbE2DY1mxhCEQJAkCF7JUJ4dAGdVIx1fsHlaHjETivPt4ltpfDVqdrcA4oXdDQbPVc6BVN+a8KjyFyhaY9rj0QXcTlnEHGyXUM7VxVZuv8yH4hiBrGP6yf2fPD+B8boUEE7AQTj4xa77nx9xy7Grdu3TB4dPlipGBZEtqDrpABCpZzOEZ+H9UWiThWZe0wcJ8mFPsmeunbtuolsdB+1GFABQcsviAGcv5xjXBtFTpJ9n2UFZjhFUfiKyBxRcL+CVQANn5XiCucxXU6Hch0wITuAgG6x7jwU1KRRhkpJEnB8CCDYd9jk0sqS76cQd4rzcNTY0GjJFM0A+8TZnc6e1CEE4JwlDHYD2L//3nvl5hs3zZE4v1gTzPrhbAZ4P7h/X9FvAEG/6weAirYDQMCaJBmn07y4GHMK1olUYKfCJ+6SED/AAnh/Ty3g/Lk57y+fHxYA94o4zZnI55HyzfA2tJLkfHSq0KEy8IvkmzkFw3FN/HeAoAIx4rgFzyG6xOkQAAg4Yz//7Ivy8+MnsYmmADEL+4BnP1lWl1bKOkWPzn4ZpMhy0CkH2zuaEdBpQDfQy7qVzpphhQPQrqVfZ2r3KLo/vkbxm4GJr165x7lnWJ/yTO0cHsU4oOf/+j//718Sr7s11jP/0ZSa/9G//Udf+zsry3/3Bn/37//bl/279z5Lb2FTWVFzsAiHeCgxHOStQ8BDYKMzNdAOQQ/tnviasxk28GM+7ikjI+NqCMLt7w8oqIc3yU2SkUwK5PVB0q1DoC7AiYKnPuEsGpJLfrM4u5Shnv7SSzLgJL9MKuYbRNSOGg9Hu4kCW+1ei8+ubWCGhwkaagITXXEoPfkZkqJUa05dhpoX0elQsyZClhfYxMln2PjSktrh0e1C1GTrDCCAltIoQ61ifxYQ0Br95us75dNPPlGMZHuqXqeAoI9JrtzHUxBjJyPx51SoXCkJ3T5AdU9KEtcck850CdyMJGAAgtvln+gQnBxpPRlA0CuPMNNwY0/G95KUcsAACOD0Sy3Yx56uV0eTdAhmqlVpXEcIUlCGSHAVWf8CEMSKTl9sAMHCgmtIgfLVCMgABASmAIJhAxrBlGoobha0Ug26TEd0wM2wHOTRYdr1JzpaNLeE3a2tcg6Lv9k5AQH3kkDC897ZyYAVEhgOKSgGfB0KhPMLAHkdpn3jb76vawMVNvQIdEW0zauEryyJuA2xKuM41Bt/dQ9qqtH7gsad3a2ytb1hYJKnPRjQQNVK8DI7W33xs36pNBMYWwUyOptegSuOCg0QcNq2vdCAuZclHgiI9+vV8QfK0A8//OhBw/exp1trXFDR1hI8+3r4c8iyh9nr3C8OPdvEzKpYXVXISVwwSa5Wo+5NtAvEB6prtavC3s8E9dDIWJ/t/Y1hColPo2bogDUp8LUrNQpLylrJxDK10Qkq0y/vjUgbDUvXKYS1HfpI0xi0+MQ94ppyr87qczJjoLYrK5MwAJ1E53SaeQA5+4TuwMLzp1qDpipOzEU7kSFrbGooHCTkzCOgcwAdaJpJp4qgqVjt6rii1eD8Oat5CEJJtBDNQ1egYof4FL45FJ+z/udxsYHrzLo+Ur9BFR/6CiBOjcw2VfuO61XL4O1tgbLe4Vj3XbpU/unj3+puRDJA9ZTW+48//SjFhQoeySQJpL79fVC0RsrgKB2IQb/GjZKzPTwUQNBzXOhk0MXD/u+NazfKB++9V6bGx8vSy8Vy7+6PFg2ckloTMs8X6aVFqgdCToTsWELqdsbhDshGI8Tnhp4zMVlm5uZMEKD4UEHPhOVTuCy1qJ0dDtQM0KRgwH0iAcdogOQC6hn/brGg7oW2bu0WyVKNTa4WvpzNJlIIdynSHVmYI5ZA4VGsz+yH1ZWyvLTs50VTBbgmiSeJ3d8P9ZJnIXhGHM6QuUuXIwKuk3zZM+xFujBt3gHrk3VC5XdleakLCAJ602lu4EidF+C5Fk1aR5/Y88GHH+j6Q2xvQmPuBxVgqE6sPabBa9XM3ob6V63JKdI4ELWnZD5LnUHA+QIg4AyKJfGw+wY+PnsQbjz34xTkB4CrpRIkBLBynlAxVttQK/QtF+HBciaR5ALwInge0I1LcTh73UnyB95zziX2UyxHY0lMd0ZdV51v0qVsS4naleIUEFM8v6Ai2X07M7dJauvQcNna2dKSlzVJV4U3/+rOV/L20WBgv82eRT9ARx4wICBYWdF3H20B9zEzLPZNqjmHeS3OEah7uNVBQWKFsy/oMtkhQBvY1+++v//wgZ8ZPRHnPvkAMdwOgcMRB9IhQEOAFTrAS3tnBlMeRWzPuQloYuaCg+BCz2K9MakYDQHPV/3IUQMEmEcgVp4qs+fmPWc//ewLXcg4HwBJ165cl45MkZsZAdvr6+UAx6/OXjna2ytjg4NSiSlQ0QccHhsv/cMjpXNwpJbAacXHzNxJIUgTB2cY9DmHgxyC95qfmRV881kFC1tbEVT/z/8EEJh//f8ABP9blFEpKv8ZvvhP3/sX04kDCHhgGaue1qOAoB9EmYFRVA/lPo+MyENugGBsFC44uoIzgMBEMtXOUBWSZkdDkMXBom4zBFq17lTQnA3VDly/HUDAYDJsAJvtKO33OtmPBIzPDSAIVb/a+BFoFay1KiBoP/MSQlMI077WRK1CISLG5rHKBLv+0d6YJjRu4uKWQJ2prApUAEOVN+zB0Q4PJ7seVw1B5hCcagjy+tEQbPk8OGy//+7b8sknf7MKjleziQTWgz2ZZAiNoI+BU9zTrlaAp5QapdSEdvFWTbpskFwLVKOuKLqCAtv/oe288+7bDpDheh6jzt9YN8EnoHvo1Sm8bQ4BAQCXEkamZ4gRswV69S9mBDhThq0S4H0uZQjxXGxH0+lhY/LesTzje0i6CaBUMaicQXW4fPVKPdQnrYwBCEg4G0jh0GBSsYBAXQCUhQjRoA0hPrJDsL3tAbMI2NjdKfP4MM/OxcaQlUsycARvO1VA3IEcYMQ02N04aBwcHBuoSH5JbqAIMTyGhJfDkaSN6oSJlyK+LBxtXsVjWW1qRKhkswoPSQYY0JLf3H92E5qeza0NnzvVX1xkOEz4fugkeIXD06T6yQFG4A2ILuUIEZWLMYdko9PUpX0mnW5GVAHfdNUAgz/++KMibH6efUyC7mtUJ548u34tHZto3HuGEHdi0uSIe4R7B/fGoWQNkNZJxYJZq3K1uuZ1pgpJYsnaYD01QMBBw/1sw3zaULVGj/Qwbu5CdYPEVCFtbP4v1MHThI+Knq5Q1f1FxxCsAxUlxunHA0+r4ww3a4LglCpO/+e9rcnkqai4dhXh9PXizoLL1boV2aXXL6VsEINICKAMZQoy6xBXrm1b9HD+xyZGndwJIOCQpetKMgUY5lDmEGTfkeRRcdVKcmU53YPZ2QACHFYUtsdtLc4gCOixfTwpk5MzHoIAgfB7cRFb05aRMyI0j9ht+ixPjuX9knzy2tIiGJB3cOQehdpAAim1A1Eh9KT9fdv3TO4FTGJaQXLp4KkexLG7fp6pyXGLVDiFvXnzpl0C9BXwzp88fVTu/viT+9Q9biUSBxL2Jr7/WPbuupedhmy3uc8pxdOzs3YjjrFnANDCga4dAvY3N7CdU61goWiSAWOFwljcf0gQoBmhWeK+czZC8SDB5xpCu4pzi2dJ7ZCrdbNoFktQ1ifFEV6fLoEDoBYXjHPEW+IPFWH0EBcuXNR7n+8hOaGDx3/zXhmgl5g+g+5Ku8l5nyfvwb2n8MH5yd6amp503SXRe6mOgA4BZ0ZzENOGFStwKIOV2kksb11UkjKSzY8+/siiEU40VtB1NBpV7wX/m6nlN67fyCBSnkdf3FsAvIqKHeoWQABjIIYCPXak4K4DCEje6BhTgHKQXh2YdRpTQi8kBLQBY2oI9gEEaya4WvVOjEcDJDOAOQRxpEFjkUo/k8CnXc8p2GTGCsP0ll5B/Tk0MT0FBBG08pzjLFaBX3VRAhBAc2INAAh03YNCU92LiEe8H9X+oREE8NBpD/zM1JG++PJLn/H777+vZz73jQGcAEI0BF1AcO9+WVx4HstMhPS7uz7/N9540/0H4ARY0Hnn/ONGISh2WGF1GcIKm/3+AEDQ4ewlpswaj1gnvGcDBBbe7CwM+dkEBJ2O8bWJrjPNGe3cgHGN9QcokTK0wmCyTTsREXOnQwDImpqcKTPnzjm35rMvvtSVqOlhbr15yxkFdDsAXAe7/N6xcHDS2RcQUJBUA4v2bGKy9A0MOzhzB+E950F1vnSt9/UZY1jTgGLWF+5RdAfIzyzQwJTBOntp6dcLCFq+2OXctg4B1oRnNAS6LTBJFk7mzpYPVEDAIJCeUtY2N+0QYCs3PELFgUQnPP9wKwdMilMWq9XJY7iY0C0OM166UoYUUvHeXYcj+NRMPi4euKeAAGExFo0V7fsAoVCgIegEZFRuhtWWLi2K6ktaVlxT+L4RAabCX1v3lYpja4/vr3SiUClqstDNGxrbPglF8F8b+hU+dAYSnY5N7uJD+OZVQ4DYRop3fRkFYL0c6rEdpUKM5zDWo6Bofep9iNCo0sKmUowbDjTFroMKHQ4AUrNYxeXc+954fCTjTLTEASL2bvlVr1dL1wyZIuh8/PFH/vzPP/9sQshnbbajVuTgGuoIFHqPgOA5A47oEKR7Q+W+AQIOtVNAEAoEwcrJr4jyOGgqP5AvxNlkqbwAEBwdegDizwx1iIoEByUABO0AyTzVDVrpX37xpVN92dwImfmTSj2OAZO0D+0QbBtcEXKSbJybnbXqbpLDbAeHIlWP+Mpt9wkcNevY2BfCd+Y2Qn2hMwJ44oPTpic5QYwUr/GqmTEBAxAkhayNpnDMu1zdQFvcKQCrVP9tNy+9KoN9fQpGOXStrh0d6lPNgQFXWx/4ySmBFXvmmH3De1qerp78Vs0BIxGrNkF5q66bTEs769Xm7qeffqqAoMfE3lkElRffOLMODMKHG6qHxYdQJLRyHBuz8kdSkMFAEZtl/0Q70IT5AQS1sm9sQcTcL6jie/lcHMCs03ZPE9+ade5pZ8/0XKAV3VDmFLB/GtUpmqS2RxVNM0NEu8noFVrypkBvhBZzb1yx2gyDM7NVvApFqae9WeOJVK3EDjRAPGr2FeLg9fVV9wvidgHfQA4lDkXiERU56GlS3Ha2S18/Ir6xMjczrQiOpJSPgwsLr8XBS4UeAM4aZp9zYDJwir+zxqHcAR6pAjY0SOKBRmZ7C0Flr/M7MI6gQ0W1nESSGPDqxctyyNRgdA2HVdR+fNw1B8AmFkBDDIEOwiqj8scmobPHAEH4wIsvXugABK3nPAn+6EhZWl01flPJhwLF/elH/DecYYas9ytXLpWrl6+UczPTxv+HPz90Mmv8zmNMMchZxPUdw/deNwFiKBrxZ3MDYL1VpmZmy/TcXBkchlo0KKcYFyLACsCELkGjojZBMUCDwgCAlv1DwYHPhuEC6xJqwfg44GbQ08PJw4eHfh5iZQwvmoaEgJCOfSvKqVugS7CPZSM2oOg6sMAEoE16b6j+ktCT5JPsk5xQ9QbwQWNg37FWQ2E8zBT3+fM6fXH9ThXuwO+ONSRn6+TUhPeKNUjlG0BA96dRhnLdEe57Vg0wq2XYRLkBAu4x7lG/+fg3PmdiK6/PXqU6TBL5w48/lDfeeEONQaOmWqGv3ZCd7U2TcoY0OvXWLhmmCydlY21DkEGVljOCaj5ACMoOXWOeu9RY6x4BBPySEVF1eBSYuC7WEmtBO/UKzvhe9grvQbIa+iq6rFCGGiAg0eWzUNnm/eSfexZG7EzBU9vR/tCm+SXgodtT9V98DSoSiTTXzzXwvAgb7M933nlXvdz65rpdEDRqFPC+/vqOXTrOZqr9rUNAcsp5ACDgnkAZItGXMsT07t1dDQjeuPmmQITP77DN508tnBGz5ugQdAFBgM3K8mp5+OhhOgTnz3tt5Aycu4iqofyy7tuMlhR0e8rB/r6AgPvDmRC9YSi7FoS1FKf7tVJev1oqayvrZRN6LHEC7UYVBkO5m5ycLrNz8+aen372WdnYJAYOlKnZufLmW2/ZyWTd7rNP2DtqmzoFgteYc3OSKw6NjJaJqWmp7fuIntHfEDgxVlBnmvyD60QjRS7DOpjWmAT9UvJa1hPPgBjyq+0QdAFBS8KPwhfnwAl3MRoCDnAWEA+Uw4dUQaRWW/6rGwQcBpNNxgGgb4CtVucLIAaN7ai82ppqKsqjRU+yWjeqFqKVz8ui5u+ADu0KAQRyfDmoM7CGLkHoCunApMsQOzgr7WfclJy+aOWFScPpfDB0RgGUVcUkAF3+sEl5/Mv1MNePv5b3u9VDSvxJNCpBoNtfaJu+m9x05x3UamADIHUOARuhTSoOIIjLCIBgq4oCCUx3f/pRQEDLGKF3bMwzpIf/5sCjYom+IL7wJCMkOKk72zTB5emgUwYH+xQFzc3NeG9evVrqBsZ2lUlikigRcD/68MPym998bEX4558fpUVWAQEHDKi7WYTy/DjIzgICuK0E+1CGbpiwN90BUbu5DDnFunYIABeK1RxFXqQhcUDhkc7hRmfiEkPO5kMPSlB7bpWGyietS1xWoAxhVQoAoAojIKBSBZexOsVsk4ytMsdgwa4A/MhzdAgYt05l0SmeR5WPm0qwVVSCs3sG/nqqqmgLSDThd2JHx37J4LbaIkVAWL3Iud/SsKsDRls/AkQ4u1SiPcx4/VwLz3p1DYeK12Wov8+EiCovX+c6Ba6siYGBMjY2blLCNcCTbrajWK3J06/UuVT4YxEsL7JWy6XF6QIW2s1jRMUAgvUNE3C1AnVQmLSE6nKS7kliAQkfLxxrv8kyMjZW9jp7OltsbW57D4k/qeI3S9T4cOsMVLsPxovaJSA5Z104vbh6WXeHnSfV7s4Vyf4N2hZ21OuOX3y6DAEQLUkPECbRyT6r+iW7A6ElISQFePIZ8XRnH5HYRzwYcaXQg/iCHaPJf7VAlY1F8OJnYuawu7dtkk/SS0LJMD/2AskHLjRcu77vANAqsiUBZpo1DlQzVBjrMCCe39pq7CLHx0bLlauXTSB5n9gBp3oMmGFy6fz5i/Ght0CS2ob7cQvqy55OIrOz54znDh/rpCJOW//ZswVBHfdUYKXoOlXtCDFDIXSSOaD0+DjTs8fHvCaSJ2yll7C33Fgvw+NjAv29g47UQO4bVU3WCPuSPTs3O+P7kSRzsQzq4ussn9Co9ssQLiB1HgoHOZ+NmR64K7Gm3779juD05cvXZWN9UxAyOTNdOhwqWOUSz0ZGpf+9ZHrq2rrnYZuUSwJLYgtwt1tWoo+BykRFmdgD6EB3wYDBDkPT6IAAYqt7XgBhKwKkO9D0A3brq2uWDj11Tgf7qrmzUZVlLwLO4E7T3aDSC9eb6jkdOAox0o2kMh4aSxCfEzutlBbWf5x7ABPcRGySOfsAAvCmoZ1QrW9nZIw6atf0BAoXewFtEPMmsKRFd3Jgd+Q3//QbE0uSRify1oQZyhbXfuvWLS1xpeXVQgv3IDa2WN5m3gNdIuKHvO2jYwdpUTAzRxmugGB5RSCJ/77FkWrUEbpQDBRiOhBjDhJONCzc55akdmmPtQCVYXt7xgjuEwl0FxD0hBrLWQhFhfvTOjfQbNLdpquZokarPALCWCMRFS+7TyjcUFV38KgzlpiJ0qfrDV02uqpoL02s1dztli+++tI/0Wlcv3HDtUOHAHDCPeVM4PUfPXgkZchBo0zz3tkRMODGw7nJWerZ6YDLl14nYJZCmx2CShnimaEh4NwDENAB4j3pZKLJcfjo0GDm/NQ5DOxBCmyaRkBZQtOjxiLP08IOlKGqOVx6vaxbFsA9wnzst9MFAhBMTc7qjoXpwCeffmYBbnxqupy/eEk7c/YXa3aTgiVMD2jk5agMklPaGT6xUwelfVSwPizbBfZJ/9CgjkOcacT43Zp1AAAgAElEQVQVTUcGKEZkPhE5H+cXsUatDPGUqcX70Co7/5iAgA/WKsVW+QZTnaHVDGBotqMcZ6trG+XoBIeI+MAi7qVDwDRgqnwCgjp5tFUdTYSodHmCtFZejwsrVbsk7ZmKyCj0E4Mpkyq17qICTbuui6JzeOsGYWW5cZ7rZGFFH1WfICCITSm/raSnB1DhyillQEBgwl1nI1iNTzLxCx5pvlDBQSPlpNoZytCZDoFfq+8FANo/cEHpT18HhpnAVxEY4+KpUDOI6t79u+Vvf/mLB9qQvu/hcVIxDs2Ese/hi4Zf3fjJSULCb40oD7eRK1culHNzMwbphcUX2nlSqVVYalWzClCPCSJD6geYKEkl8/GTn70OXvOXlKEEQD7DaYfgma1GAhf3PC5D1z0sSJLZ6AToJpD9e0DQnIa451Qm4QdDNyCo4h6CmwJWfCQXXUDA9EBef2JCKs8XX3xhhwDryCk2tBzP4TJGVYup2z10SajOblRAkA4BwmSvh+6J1BISuDrt1g4VAQFP70O7B4KBgziSwN99+Tpc3vFx7OQQhTKkJlXmLJuALnn90tqaiDdggOeroFaAh3h1xyoFZwsVlPW1ZcXkVy/H6YklQTcPRxHdE+C1S9OZKCNjE1oQEvBMRZ0LkINKlyGH4QAIKnWmrunoZEIZYm0wqfinn+5aheSfGi8096XPqhhV6iaoM6mxKlfUbNCiVpza2bPVznRYkgfWgDujugvVFlilNLFf03HjOhWaV/eOaI1SVdN1tVIwBDTe3zpMsO5TwRpV0Qo6FQ3Dda0aJ/eTVKQUQwDSp/oa3iN6JNb55OSYyR4HIYn6KSAIZzu4LJ2XXEcoftEBsJZShNnZxW1pxcQDuhh6EQ5wngWHLi46rL+4dRzIawY08JnHxkfK1NS43QG7X6NMbT3SbhfBMY4odAhIwDnoWOfskzY1ln1C1cv2fXOaci7Ifu0G7Pu85ubmBWObGzvSfnjWVI2fPnsuj12qJ5+y0lv41I2nTkGJNjvDxPiM0PRYk1T7pbKR4CCMB3jRcTk+MLFBfMz1Xbp4wdjuMMT+/nLh3AXvr0OzVlcE/fCi2VZoKBrHm5hIskNyzKLHkhS/dK7tgw8/tGsCsN3d65TpmRk7AgCRk95QiPrhph8clhevXpv0Z4jYhFQb+e48F/jKK6smcKx5KvicZbweU4G1FXbqcigTnFXdtV0FrwGp6f7weryW1CtF8geuLwABa45CB2uCtfH86TMFxbwmHQL2gUkmGg852ElUAAVnh3tS5aa6K999OIOnSBKpLNvpGB+TwpaKbTQEoa/mbEZf55lXETiaFZJAQBDXqJ7q4EAO+scff2x8FhB0DhRY05mg03vv7r3yzjvvWK2W9loLC8cHh3E25Lke7Au+qSaTmLL/Kb5A9QFAAwC4filsKwCCUc8Ezg2uL5TdUPu4/6Gz5XzmPaC/BRBksm4KMaEFQi0L/YvhaxQI0uFkL0mTs0gV7cL6ypoJY4ZtDYUuWbVO0Uk285TkI5xLrG9+E3sEBJOh2dQ0w9hMcYuzwwIqFJYJaLYjWvJ+/sXnfu4PPni/3Lz5hp/3xcuXFs2cO3L+gtVy1ogaAqicDBjb3rZ7gHaDz8Ma4d6hH+Bs5axlpg5dAot2TCru61erwmvx75z7dDXsJK2uCULIEZtonKRf4Iv/f12HbFD2DPvfobdofGSRBBBwrWgg6EQACNgz6h4EA+ioxsrERKyJXy8vl08//axs7eyVS1eulrfeeUeQs7GxVRaeL5T1ldXSh6mMyf1RGYAV0Ud+FKrYnk5NQ7HL1wxlSOp5imYphebs7dMCmDVNzHOiNnbFzK7Z3a7D1mLE8Q/ZIWBxtI2ftv+gYi4eNhV2FjlonWONqsnxSa8DUHhYff20iCLwLT209utgMjsEqZoqHq7Vd07QiPxORcXt8CWQ8ptfDJhJBbFP7pduH4U2KIlGOgQAgvCBT60G2feo8w2uNcDyNb31KyjIQf3LLkFO8niYt6p9EENzHTpDERI4VDxRJSP+3cAS0NH4xASMLiXh7wABm5lkwA6GIsq+srG+VivUnfLw0YPylz//qSy9eukzsXJ5nCRVWhCHq3zO5gsfqJMAl2vnwBkZHijnL8yVixfny/jYiAfO0vJKWVh8WTY3tmuSSnU1HPfGxf3d735XPvr4Q7sZJIXQVXhuWGpGQ5A2abjdPW4Y+H3wEjkw4zIUSzvamwEECYChMuC3fTqYjGs+6zLEMwEQIJiiikEQxwnk0uVLCqSgBzXKkOPE5+YUI+JmgYaAyn8DBBxeHDA4DY2PjHq44jEMn50BZhwUcPLREcBlxfUlhwv3OS4x6mEOGUEfxxXdug4BtARAPNQRGiG87Q0dAz0Nwa+6fjShKcmiCXrtKiQxbkdCNCBU/gV0x0xIRWQH3QwXp9cGPDjUly5fpDdXNQ9wfet0YLQOTIWEu69rV6+0IYQmBL8cmH3+d3j3yaNbtbwJKUmk+T4Hk/34ozzP1h9rMwio9pAoZagg3tVUWwKaKBCQsALcOFi5b1RzEeyRPGTf18VaBcXccB1dzlTc5e7jaCJ1iKSszpKo+oGMJknV1eSlxgOq4w4yrDEoQ9NwvMgAKjsjaowCCKCC8D7c6+7+rveFeMJ7TzK0Z2jAAxYbWArkGczWnIVCN8qztgcRml+lCpUeKCEkBssegBH99cmfBfhyD2dnZv16plQfei9Jgkn4iM9TUxNlZobhVmO1QzDitZDcARwALSQHdAoUUW5k7gNLgOojnFsSd6l+FCIqjdLJvZvb0lQAkjMzc6Wvd0CKDcw1Pj+ggsFI7HOSPQ//vT0tQHk+JBO8JtVexPyTY8wN6JTpaXzKJz1ojf92ffuM1YDExVeLUl6gWeBIxiRW4jczRgDE+KNzvVS0oVfxOZvFKvaifJ5me0nVlQQS2iTUpYXnz3zPW2/dksYHVYAJ4XTQdulsqHUZKn3DQwIEnhZ0oVXuWV3DxDo+F8k7rw04I2ln3VmYYXq2XPK4zXCvWTNaWkrfyRwDqthS6tRdBBBogEHHsZ5lxOdm2QkgAVBz79gzFDkWny/4LC5evCRgcdIrBZjd3a6eQ40YQENAysya0Da4tlxfeND85pqIpQAC1hnuNIKuzWgA4lAXrVoV32SQ09iYlCkBAQCkc2BnAN0ZIIYqMusvVtOjcs7vP7iv5ShFolb44P4512KH7lRNxq0Qx75V+2ni61qKTAACgdhuXO2475wJzb60AQJzDHKBai/cBQRbdD5Kd7Bmo9dyvmxt7QgI0GQJWKQMIZgd978tUu3t+b50ZXSwGYMiR6KZuNQ6C0374HRpqKX8HL74a6vuOUDs+CQdAmh1oTTS1UBoDCCAJkQgoEMBKCBefPr5p95nwC37hNdGX0ex7tJFikTn3Uc/P/q5vIIKBL2rLxOHSZ7fABBMTgoWoRACGjAyIA4Clu3iT2AWEmEtXQDYAax9dGtYWsPKoOAHIIDtYAeAwZ8I6Yc5288AAnWp0ZAIqofjXmSM2N8VJOJWZIfA2TTRj4SmHkCA7SgmAC9fLZXPPvui7O0flDdv3Srvf/RhGR2bsLjJWQ+7YkAuJnvqsPRBVxIQ4Ah2VDa2tsvB8Yk/Mzw6HnGzNKDQ2C3jSAONqxV6Gc423MvYr9xD8hUNAuyy9/xjAgIWmC0THh7tuLOA4PjQha7LUE9vWV1dN2DSIZAyhNhFthaC3QQ7Bb4mUKdWfw4tSo/5FL1XwW8XEAySVPA+8JTxCU/b3qSqeQBTUfWhVUDgtOXqJ145xARBqmsOK7JqmMp9HmJ4hRzaNYdvZANb+mFTJ/Al/qXi0CzB/KmaLaTKU7+vdgHCh64TUX8hKs4kWA5HeaVsdqrBlb/ofTNIrxvYqVA8efK4/PlPf9JWTysshcnQWA5q4g/NCLFaPNutEsuHxiGHe08n4Vh6waVL8yYRDHjimnHFWFx8pfsGwlg7PAVxV6wt4Yf+y7/+a/ngw/dNgh2EtfTaww9+KAE9B0wAAXfUgLcMIHhupYlknqACHeD69etSh04BQao1VKmayxC3M4LRBFV+cUjAVSRocajCg6UaBFeVg4YqHk4JrM82+IyK6JdfflUBwaD+5RkrP2inADEZyQavjWCSoIi47uL5C+X83FzZw9pxY8N73cSg1siqFobPGX9yH6nAlUFOgCw6LlIGAMbVTz+j0Uk049YRoWiqyQ0UNB0BAJd/kA5GAtzfk6FkVDwGesrLFwuCRroDN25cc03sbgLq4t0s8O0fdCiTExgrIHBqp3ajtVsmN7+5gUX83yrajdIEp5VEl+E1P/7wo3So0HuSsCv8qh1FEkjWsC16hZQH7jedNKYm7fABGOGok+BSCXJ/uhnjyGOFvzmG1e5DNDlx8+F3LGkTZ6Ty1G6GWoi2L6tYuA0n7AICnqcWdHEvaULaBubTRYy42//2ulIVVSCNvd7UlKAB8bhi72pp6oyxOpRM/ygpT+n6yIrSbjQUsM2NVe1ksZXV9vM4nuD45ZPMknzwNe4XCVlLfFjXOsvMTDmdmOo7AIV1vbuXai/fAyAAtHOgWkWtiRSHNYkaVT6rY3xGJrQ4iDBD3tgP6Is4CKemZks56ZPiRVjkYEdAT1WRiqS2knvYYe7KueVQhRpEJKFDwPqAMkTEJZk4f+5c2cfBSAojVtKI8LfKU9yVll/adRsfHynXrl0tb735hkkLQ5EYcIarFpVtEk9oQ8QOQBn0ksyGYIDfjs5eFgYmJvUO52x4/OiRCRuffYjZIVB4qFQODpfVzU1BwNT0TBkaGy0DaFP68W0/KNJjj08EkA7Bq3a17DNALbom4q2UEhybqhVuq+5S/JLG4mCwfdc7z497mzkY2evRD3AG4/53JGgKJSET0UnQpFkdxIKZRI9rpCjDe0D/JCY0i9S6leOQVPV1UljanA/0Orik7SO4ZqAhE3NDGYrryysrw4AumAKNJuu+r85K7D9oW3Rf2ZONMgQgoEPAcDg6inxOOywjI+Xly9il3n77th0PrYOJWdpUxkhDmtLRoXusJdhSffb2pLw5Oba68EBp5pwZn5ww2fV8r4YhrUPQwFbTKUoZ2tzyvlC04ZzjrOTMdorx1pa8eKrg6Uj2VwcdTBqyRwAEJLBS8Cgw0H0WECCSjvW6Lk8UYKReBgyGurdSVtdjzsF94VyiwMDfHYLa02tSTlFgHy3hYTQYI2OjZW19tXz22Wc+Xui8UIZ4XbQCJNbQjDiXeQ+SeIAdZ30sPncFDOg3AggO/D5mWlBw4/zgPXGtsniGmLu/3/X26NFD7wXDNvlZ9QdMXF5aPgMIQhlSxwHDQwc+WBA9dgUAC3YIhtD2DJhrUOhSH/jypffTQaEUknADQu8HeB3Fgnu2TM/OlafPFsrnX9wRyN9+5+1y/eb1st85cpAhHVApduSU0N+ZQE/shnLZ2YvuCzB/TEdxXECQzl3V1PGsZa/QKY5mBRMCzSwYTtohDlMo3Ml0e+dL/EMAgiYiTiJD+/oXgMDBTQMe6nYIAAR1MBmBdGV1PSPfAQRUB3T7ydRg7EdNhAQEva17n3boSRL0JBTVqrAe4HoAK35J5S5i4TqHgABEVUWx1993CFKN7FqNhd3T9Ylt7hd8DecjeemVhnCmvm9i3qz9wvutQOCMlWDle+T7zgKC5tbYYEadptpUikGdCQwsViz4QMZtUnG1qY+zSk9vd3ouwYFK+x//8AenBI8KCKCsHJTjI8CEaVsXEISuERW8CYkdAsSovdILZmYnywj+v4iQ+6BaHZbl5TUrS519gFMoQ9wz2qYE3d///v8o77//nteKlebr1y8NutgZCgi6tqPpEBCsqVTA3YezDCBADNomFRNsCIKK6+xEdH5hO8pn0nve6ZihiJF0eAg6rfFIMHL56lUDF4nTWdtRromABZL/6quvBCatQ0Dy9O8BAdNZtxRVwYFO0jKvoHttZaXylbM2OCzplhEMdcxy3aW0zrm+urpRXjrJl7HmmXyaygODpRggF8vMBhZjfwvQbBXtVKubWwvPTdF4f49ONAS3iYmR8vLFYnn96oVe8teuXnHtHkj7ihUt70/CPIrrw/RUGawAO4+37r0qym9DhXAfUj5f7ToFBsdFHQB7+emzZwICDoAU9NOhI9mxiuegp1DyuFO5RwCCfqubUEVYkIAoYo1JXZ0ubAW/7h1dTNQQtKniddigVMQAAsFA7fbZA6vZvAA/6CJAoQ0YbDX6qldiW3DIAAz5vlgS1i3dbVYEjKXlf/pcrM5PT5pYWSmCTiH7sCb9Z5zLoAZJJ2pWo+C/k4OytbnmFGIrkAPpAlEVJQFjP2gZOzqS5LODeJ09QrK/7IE3Pg4gmC4zs9N2CgAEJB+tw8ChNTk5Uc5fmPf5ADLoovFM2Rskapk/EGqnFUQ1GsRXJh0zHG/HuE5CTddwc32z9JwgyqMTcSjwoNXP3qOqt7u17fUCEnnPXu7/IW5tRQE8hgiXcCabOyd/m2fFdVCRJklkMNLmzqZ7jKIGYBfNwM72brcToW0wNtf1mbDGdvZ2La7wjACvDgpyMuuwLi0Md6Lt/+D+A+eLkFgB2KGzDdCJ7usra1tbZXJ6upy7eLFM4AiG60z/gEkfHT9ACutYjju6hL7+MjM9a9y6d+++n5fOIlVqK951hgp0OwASCSLnH6/HetP9a4BhhwDi8JaPT5hOHKvR2OJmDgHxTrpFrbATG0jiwkHvsyAHMFl8Qac3g/5a4crzQeDDmTrkUEtiVpu/0RJmroXXhzfO/acKj3sOcRx6lnbQlX4aimA6IiREnFkANbowUpw6+1aooZmyjnUZYhBe9acn+cQAgk6NIGE0NCwKYeYbWlDTmT2K9W8dfsi513X/6XQCCIYRu0O7WxWQXbh4sbq0VZ1UsxevVCxjAha/e7Fa5Ze0SrnhcT4kJqGR4dly/qrlkiZIhyDPTRtqRPoAAjp8AoJQsCymqiGgYFGHktWOJfeeZJLrXce+u7dPEGmXXRvOMCb4rDHHmHTtHfVEw8mwRPbxJ599IojCyQlhNq9Lh5s9idMSxTd0fJiAvFxcSJfKWTr7FtJwJvK10futLAvu0S6xXgDM0flBpRrx83P24jKEtoqOFLGFddlE1bpU1W4RSb/3SCvlAALWDK/FPAGHSQ6lOAa0zNwi9IEVEFTKmzEae3DmAlSzEAwAHj56XL76+ltnTly9cd2i18YGgzrXq0XwkWAA21HObNgTuzsbxir2Ip0B+KD9FK/YE+pXwj7h3y1g1Fkm7E9ADWcq18Pe5PNQpAlwq06Vvzrb0db79rAiKKQ1eXwENzaAoFGGmqi4qyFQVMxU4lCGsGZD2IEYA/0ASIvhSscK6AII2BBWQuscAg/d5rN8At3ll4AgVb4cyqErNUCQNpu2hgQN0Lljw6EBJHEMtzBt0RCJ0w1oTkPqCPw3kvLQKXQQqZU8OwQKcZuOoAkRm7tQ+3rVAPh9p3zEgIqa7Cet+Lu/59+lQJhZZKImbTE0Al5zrYqqA+jJBEAoK3ydzfqHP/w/ov0x3BackhgrSuksJv7HAjirE1ZcGAaUoivEFBLKoSGU9qkQteqnHP7d/bK7h3i2cttNbuFR7lhF//2/AQjeDyCwQxDKEEGf39ADGn3DoM3MgKXXZXFhUTeFs4PJCF5UhRyaBc+wioqtCu1kgA23qCV96TpEeBwNQToEAIIrV66UWV2G/r8BwZ07d8qzZ88NVlNj4VqzrtMhGJHTyQEPIHi5iD7h0KSFw51gQAWUChkVOydNAgaqPW/TxKTK31O2tztl4fmLsrKyZqWK9a8ul/UmICD4hGNuO7sBgzoFtm3RNjU8InPuBYcu6ya2o7Nz02Vlhfv7zMryBaaLVocc/mycVd5zbGLKqgrvzXUcsTdqdtp4+Qj6bKvjz1/TcpeknTsAQby7GTSH7WgAQToE+vXrB542uUUAl3uGLUGp4lDUoYO5DVBgDuOxLth331YQwvsJX4OuM8ckiX32bHy9GVhlG19wFR1Q8EATBwOwGvWqspG03432Q/pDSTuadeDP1S5lun35GWk03U5ndDuEKNfS1ERmAuwFFEZ/EZ41L+D+8lmcagbUtfUcaaHJdOnOAQ4moUEBDOiqwdsmBtDlIhGiSpwDqOMaBbhnYuaE8zxm6BBMYqmbSa7EjZevXrjnaOufd/Jsv0kE/8aeo3LOHqTyRtIiANTzG9oXrf5it04gPzjks+PBrS2vl96TPodE8aRwM4IuAeiHNoDYE1qhvu1URllDxG6mr1cbWagl6KCgoVDFJ+knRpF0Os37qKOAkiRZoSUJWgdnumOdiowLFJysvKYwRGzYP9hT6KfYf79jPGOt3HzjzXL79tsCkAcPHpab12+alEDZSKJfnbX6esv8pYtlen6+Wp8OC4T3Dw+1ROW1SWDk9W8xQ2GoXLxw2aQRgSzJzsULF6M9cdJ1BmhyoklzY+gWlpOKoXuslOrip/FFBkraHQAQdKJL4j1N3A9xTQIQhOpDUCEBI9k66ByWtbWN6DmYZEvXErtWaE9ohg6Pyuj4WLlw6aJJ7MprKF6s2dB/OD9jQDBmhZ0EnL2AyQIuUkvLr6WUZChmklun7lZNVbQnPRoxcA/oIgHIqCJ/9OFHevcDLp0czXob6LejQvGFoWQOgcKZh/jEud7pSOGkQ8B+4nq8xqpPAyCxjvns0UEMhz62vuYQrwvnL+Qsr3TDrslI1SgmllBgokOw6T1oHQL2K+/F+UWHnvMvMTji6wYIAC/cSzsTq3RQNo17TSxrLCRXabajrXuIVon1VAHB2saGoEoLbqrqxs/EMF6P2GQvZqCvDI8xrRm++6AWn3/561/dy7/5+GOd5gDGuHVxRl6/fs2uEWcXgICJ5ySy3Atix9WrV8q1q9fsOKUguGyHACoXcYwZPOdwycLKGEDQ0+tr3X1w3/sARRXqmnQj3JKWl80NBK1M+8WByynYh67TuGv1m9x3h7Yxed35ODyLHQEBZ7uTijcRc1P8guI27L3hHmGGQoHrx5/ul4c//1zee+/9MopWEOHv1q56IHNYpiKT8x0eeF4O9veWna2N8nzhmXvy3PyFuj/R0IVhIgW1DlflbIFSTJwnbhDXWqeXvah7pVT0GCwY1n91gMCK9mk9vPuhqu0hgtFUK0KNUcHPIAtExdsBBLSaCTTHPb1leWXNxB+0JSAYgIvLTuQQzw0m4XDwUnUQaS5DDgNqFb1KsfklIEhywc8eHuHRHc4vwg9+k2SxyPg4GQ3OiHk6D9VXPKX9Wmnl4dWKq7z6VPyaj2wTFTdepKCgy/lttoW1esg/1OppQn04/F1rwWZb2MTDp7e7S+3pug10wgnn/jaBFq/H5yYRcqy6gOC4vH75svyvP/yv8vDhff3zSSwy/e8AZFcFxkm8Gt/S6arQQqReKA3tfi5FqxXEpBqcpMpkTl98PPfpEGy7Ef/t335fPvzwA6tETCqmkuAhMD9/OtjIqki44w4RW3ptxYLqoePfezOHgNHyU1MZXgJlw/dSpMMsggh1TgFBKsHpOuyZiHKQsHajIYiomA4F96tNKibJoJKDaOybb762sj3Uz9CUifg9DwwYnOBWc2CS/FDFIiCBii5fvFgunL/os+azUrVlbzT7T2lCUt9Ii3Lv9nb5zAwwocrSU9566y07LOGDJiFw8EwVbyZhzGFqRpSVVFvLERSGNgSYg3KQgXQnR/hAz2or+fzZE6koOIcMwXmvwvUcgqHXjE9OlZm5eTtrdus4nOpU3e4cAmhDVe/SNdhtdBv/BEP0V0Dwg8/BDofThFNR0Ucc+kcV0OVzJQFnfwLaaD+T5AgGLEZUbVHtSkj5g95QxS+N/oM1bA7lVHFMCrWTjB/46VpuWISEJWLe3NY6E6C6Q/EsKRDIaWWKrRzjZhCQ/dxohK3j0bY030YMpEJGwsKE6nQiQllsoEBWVrUCBkhiNcoepMuzu7tpTGW7DQ6S2BYdhl68WLTyyzplmqiFjlolhmID/x/feWIXcy2onkPxYKK1rkd9uN6snQEEE4o7uWckP8QLHWGqw49JK4DvMBVJDvPhoRHjpeB8H0rPiAkT+3RjFYEuXeGx0tPXI0WIeQgkCyQjayur6gh49ibs3HduGEJsOj4kXIBgukfQYPoHMnTNmQ6Z5k1Rhy4d69AksSZ3fG+m4ibh9jjTtz9W1gxuIqFmb+JTDuUDmtx7776vxSJiw8ePn5hETIxPhm+vDq6eK8ODZWJmpgyNj6khkN5DZRMAqnVofhGfdumc9NERuNgFBMRJufwMZ6x+5tra1v0epxvoKFg/98R2Uae7UNEs0EFroOt4GPFpsx7FqQqb27GJMfeZha060RaXpOfPEYS+jB7DFAiNyKQJFxQMbtat27d9T6hXVEpJZnnOJFyADar00FG4z3z/6vKqImzA3trGqoljxL8Uk2AuVjfCKspHH0ZMJY5ahb50qXz44YcBBNArDo+sDBMfrEYvvdZlSCtSdV3D1vHYmwEElf44WHVx0DfqMDA55p39JJdDQ9FAbG5Y2cb1rv1q3P0mKm76SPYVHWfODO4/Ba1UwkNL5vrpkHDdCR8BCmcBAc+He0h1nQSWdclajjtNqGWAn67rmJbkJYBgd1f9AJ8DUOu8DJ36MsyL+2CVGmc6XLmmJuxYac/O1OLd7fLHP/3Rzw8ti+IT5wXxA4MQNAUU6qAA/fzwoVQi7iu/eA1ouwxw4325Huf7LCwq5ucX5zRxg0KAzlonPXYefrp3V8DLs+V8jf0wLkOv3YN2CCrAI1aznjnbAYMUDCkmN9AU04YMHQUgUQzhegEYdG54BuRBGlWMjqmn4PlSeP7+p7vSVj/46MMCGXrDjlKctIiX5AoAAvWVujD2lN3tTSfAY1xw/vxFO+boPJOvxgTH56WDXa+URwqsm+tY+a65l+iKhYXCfUyhWuMNzh3Ek/sAACAASURBVPhfHyA4c3aeHUxmoZuD+9CET+tP7dHCfyNhJVETEKAhGE0nYGll1ZkDzCFIhwA1fKNHkBgmMDZA0Cg82I6qIzhzAHdRfAUjusvgitIDFSiBkYXD5uCB8T4sQIJ0PMn7BQO8dqNfmLu3Cci1csQPOOBISkWrPrYkoqYNtUvQbAIzqKTyqmsS3Wg6vxQaJ3BY0Txzq5OONLefmvjRIagtLZw3GtWJSOB0Q2xHN7eskmAfymb54x//UO7fv+dC5WsAApNUkkYrTEcmBNp00R6uFmaAgbiuRUfRqs5WSqoAMx2DJIV+52GEvvKQpybLf/uv/9XgznvaIYBr6ETDcwYjJxqKrhsg2DcwEfjtdMDpK0VRMYCgBdY2URLqiAO+dnfS7qbzU6uMETym63DaIThUQ0BlZBZAMDZmEKGCTVAiGBKweO9vv/3Oa5YLXQEBw92gHZAARUOwLb8aOlL/SREQMI2RxJNJlExi5KCj+knCFw/7VLZ1CTrEpo9EDD71fpmamHJYEPoMkoBM2AXk4mRRHXOqA0bAAEus/hlkarBBIHp8TMUVUWT81Pd2t8vc3HTZ29vO3ITOXug4TH4kSajUG+dTcIhNz8qL7ncWQew8QYgERn61wVu6a9QBggG9p9QhhMjsGRIqJhWTtDpDpIIIOf1WblMZDtUnYKFRJhCFUfF28nj1XM9k4Wo6INiJGEONg1za2jVEC6NuIEkUVcnYnVYdUAVVba4ItJbIs2uXoFF4BASHJrrsawWg2C/W++ZjqLMDwpeuU47r3ggo6JEfC2XH9rFUColkrqUGDugMNEBA36W3j1OEGLtX9vd2ysFhKthYhx4ddwR4rD/2CmCZtWl35gDQsV92tnZNPLACJfGwO4CIdhxnHaZ/jrqUFIO+fOGhCPCGkkPyygGb+JKEj88ZamYAERZ7UGAQBWKhC3+aCiCzBIjvJFN4hLOIWgWQGIYbGtoe9rqJJkJMKoLoXlgHFRTwpOgYcECT2pm4VrMHuiQjIwBKdBQ887TiM7ioVyBBokpsJAEkVtlZqsPlDigwFc6Jjkk8YAAxMAPVPvzg43LxwiVdbUicf/u73ylMXF5aKdu7e9JdoRzssbe53sGBctRbilC8OgONTIwJqDlz9nb2fEZ9PdDgZo1bDx7cFyQBCPoBeLUizP2jMJYEQsW74sUGoqNJq4Wran4RKk/c41hPFOjswg0NlGFcdepEYO4B5/Xm2pZ6D75PXdbgkPtmYhI6zYhACLBw9Sq88gsmflCzqAivryJmJwnuM9FLxX3EvUvnx0nFq8tla2vD5E8rWTvMqeSz7nHWYU8wqIpnRAGItXL1ylW7ytB4oHPxNZJ+NhXCT6g2AAISTjVozDc6il4mouKWc2QScpL7GF0412C/EwODwUFjNMk7FtTQUqMXTFdTZgGd0Wow0rRIgDrOB/a52owKCNA40WUh0UXQndpKiitdQMA9PmIq9ZbJNI5I0qm10xx2jwkIurEwxgJcF8kx3QleH0AiIKCqXgGBzm90ZHt6dQE6f+mihS82Dh2gLcDS7nb581/+bPL90ccf282myIIGjjMSfQCUIYpnjx4+LC8WFs3jWE/kFkw2hlbEeiFpp+DFM1FDQIHp3LlMKmb6uYP9iq979+5d80I0CtCsyLnQh0hjrJQhdQ4juGtlXggFAmcQ1KG2OkhiOYqts0LeUna2dqqr1Wv1EU4qxqq82vSqbZmYlMZE1/uHn+45GPe999/XtnjD9dIAQbqpaj6rboJEnnPz1asXxuQLF6/IbKFQF08hng/mGtIpXP8MQaQ7iUCZLoH5VKWhZz/njDbmYwbyawcEBCjFS/qgh0JEgGHjnu0QICZyDgFe4sPxYmbiKfZm8K4ABCNjkw51UddHuK8VUQGBnJXqsaENYVxFwhmurkCNuxvCY3WYoTqUoSr8DkqnDRdxlh2BGrAZihbhcAgP0AWcJ9C6BLZ4ktg3ykZ3emCt8DZkLjjRrqRRgmIZ6IYOTTgUhpSo8tOi//YN3WJvAlOlaPGyUkTqIYB7Uyy5slFFmfC/65h0DtatTTyuac2vlT/98Y/l+x++s7rN1xCYWkmr1lqITVmwBCHBnAOc4nQEQm4wpRZua/U0VelGXWn3S+9qqvbb21bg/9t/++/l/ffec42gISBx4aNRScCCjEBJ1TRCT0BkR9DAaPHWIeBzIya+fv3GKSCAflY9n6E4YMdGYPklIAjFhushcL189fIXtqOIigmoBGV4qYBWLNc4qEjiv/vuO0XZHKST45VrzVhyOwQT8lQBBFTSuGYqmJcvXjIgEtwBKxyMvPfeXty2FP9VkMlBA+VqaWmlLC2vmtjHeWlcOkksLAcdUNS6Zm3NRHgev3pdflpZ2qFn6BTo2CEcB4xHU0FrdnJizDR6Cc/lzXX/TX/y2qblM6lhYLLizDk9ypuWh+q7Mzi6ouAGBs/Yjtb92EBBug2DTir+/ocfTToVe1MxqRzpVFDSWm+ahFRAw8t1XoDOQ9n7FgWc5xFxtfGg7tl8rQGCFA8oMHCQ8Npx82kFh9w0+ajdbqP9rnTE3M8J8r7P0bFrjNhHMkES1Cq13U1ehcldfmi1D05y0CtNgaScNcvr2OZ3eFxMDJRm9+AchiicnxE2lpNjKtjYQO6X45MAPX4D6tbWVqyOcUBz2FKZp4NiRRpf9p1dZwNwCPlcmT0wNVHGJ9IdoNvG9VHRhTJEUkP3ALDIveOQ5LWJvRy4xEO88gHWFF9IJLEbJAFgyB7vJfVkaNjEwWm5qxsefpk7Uul+2AFLD3zuPqGadkC7XyFtnyCVj+/RW4f+SKnR05V1QAcMS7+06BODMhRS4Fetfu1+0oXsT9HB7oCdJuhER+WwatOg5GDLuLOzX85fuFjefef9MjIyXr777nu1CL/7539R27O6tl46R0cOJWPuwMrmRukcH5Ye5h6wfwAfaCUAqFwfydMBAIjuzo5xc3JsygSPgX08A4oADuqrPHCSV/QWHB/MUWClDlQuf+OhS32VelAb+HVifHNsU9xoJyxaBJ5Tijlwr4nRVLHhr2PLOO465zmzHkh0MYtYWHje7QxtbWyV1fUVq8mLCy+cw4ANMPeapIs9xrrf2YqehWLU1vam+4b3bZ1n1hPrnE4VexXwyTOhkMXzpfDz3nvvGesBTaw7YgB/Pl94bnWcLipf4zrhbPPzgC2SdWItN0UdWfXzt1NcB4o5+RjbyP5+6WZoM6ApcSbZCbColJiUkhzJeNaVmrSd3TrNGU1WqDGNGsRrQYdrhSx+RAcm5thU0MXrs49eL7/2nLRYygC1JigmV2nGDVWwSnxzSvt2zCr4eSlDaENw3tFJ6VRDoObuxo0yjY6G2S1Qwg7QEm2Vv/ztr5oCfPjRRybwFAAAfpxhDOmie4/rEIDg5eJiho8eQsEaLG/cvOm8Bvf1fqY82yFYeuU95/UYIgotiESee8bevnf3J4uNFOK4F6x9zne6BzwXOsSZMwA1bMDCAHGIdcPP2YUSEGAdnUp80ytx/tJpFChtIirOmoTGA1ikW0GHAMB29979sr6+WW69/XbZ7RyUbU1JMKjIvCDigiYTdRYT14+egHVCrCbmTUzOaD3a5gCZ5EuiycwYbWN7eyx47G5vG/OjIThwPQkI6uDbf4gOge2nKohsH64BAjYAC5xNwNda+w5hEoCA4w1AQHLNYDJ+AwjSBSDpDUUCq7oGBvw3gviZDsEvAcGpD7uJ5QCcZyp6J3I5dRmSMsDQkVCG9EGXMsTXciDbFhMVRChoFap2CpJYpEXUhh6li5HKH8l+qoytK5AgmLSleqULOAIITnUH+fkWeM5ys3ilJibW1ozkQSu4g+7gK/5ey8RxNOjtd9MDCFicgIM///lP5c6dr0zy1YCgISCxgCbFAcohpqNJJqs2QEDlFv/drqDZeIjmgE+Vz94SKQ5nD1l4rIc4XDDm/Hz5H//9f5T33n/X9YKTD/Zg3BeCL9V4aDgcnmcpQ1QbqDp0A2sNNNiOxo0jbVruJY4CBF+4/Pw3rx2Vf/On7rUSS+Dhdf9+DoFDgbZ37ASwbgmGBDsqQD/88IOJLAfpxOiY3GvuMYkPIjeCBoBAsPHipQkHLVEsGfkZEkA4hExRXN9cM/CGnlaHB2E/ukNCt17WN7YEw7g0yBnGnUDfcpwnWLvWSX9RkW7rT9nsGfqciZHJDnZ/Aekk/jzX0REcLLB0hOq0bpI5PNgvWDRgWZEZ8flg1UbybEeOhLhWvHgvKQbV1rPZqTYP/3DpA2hJaNhnDCbjfkJdaWPnHU5WrXJZ31I6ug5iOYytllV9gTSIWkk34a5Dg1rH0Per20kNE4cK7eN+JkeS9AbQCHBq8qTd4wCVY7znY9/Iv7d1rf1ns4yFFy4nvc5VcdJxgItVWe2BT2NC9kedJ6ItcG+G6gxgsViHknk9PC+4qxQloOexH3EPy0Ri/q4RwAkVYJ4p4ls+fyn7+zvSbeAtcx8Q0EHBpPNENZH4yxqzYll6FRAjKGbOAPuI5A+nF5YQFIYXiwt1sBnrfcqKOhVUZyZQ1d/aFtDduH6jXL6CQ1WSTgABBzaJL25Z/Nmmix51DnT54T4JCGriSKxgjy88f16eP3vmkCYpgqzXwf+Xu/d8tuu6rnz3zTkgZ4AAkSSZQf7Qr16Xq15/8H/92h9sK1HJZgYJgiQCQeSbc3r1+4259rmUZMndbrnKD6orItx7ztl7rzXXHHOOOcZIqEIANpYfcRyAaJECStFAOcqK3Djd3tAqWKZU6OjmZeYmDu50+vTmsCiEaysgay+D/keHJkyr8M8PjzRdu3DhsvRHTNS4F7dv3/Xcgk64e3goJxmK0Mrmhn+mEsuRT+JOhZbOwToSl9ALoYmgvoQ+/R5uyWitd5rscZ8ojkyMQ4GKnKjqQMyoQD/a2PQcgvqhRwPds1IrYh3HXDIu3GMjMajifpBI8Yv3k+Ne5kkCAjTVN+PxQseTKjOblfvCz/Jn+fDFleezZpifbtOqxmwkjdAiiZ8Mj1MVpknGmlt6jVHUG+OjAgr77BmKPiOlzT7sUDvPhoRJBR3M7MbGfgAIHM49OjSxY/1RuKHIeOP6Dc+AdDYyY4H3Dh2C7R1AV1gJ5CF2JEvBDhoHr6Nu//BQfA72943byOlG9QvQWd0a9jXJeHkpcD+5Pu4L66hR6BoF0kHy5RXP57ib576zHvhenpEUOuhyr6KyReeKfdEUpiIrWx0KVWzi28J+aYCAdUSBg+tHn1+a9EiKFsQkknJpPcwukW9UMQeA9uvf/sYu4d/85G9MlClyAPKo1t+4EUDA+fvtN984C8Iz5L7wHjeuXxcQsA4RN2mAAHDDL+aXTp8K7Tby74e+9tf375v/nb94UfoaBQPOWDqD0gtLdhSgRhGC602HIGpB7YtztXVP+DfikUPyL99YUFjbCCWMe0DhAZDBvWdwncwLQED3/crVa90moJiu0s6eviHMQpn3yezIkQoQirEohSM6vFManGFMBiW9daJjKkquydzBqEwMCgAUxZkpIFfhfCWGUYx2bhXq+n9VylDqwalwq/jjxdAdSFWmJYINEHgg72EbD8I/ODZUTBCkek27K4CAm5tBwvgQ0KYmEYnS0JBBJl0JqD2lC97INTVNmbmC0qAfrSFIXYZzSCf5R0s2NuSRfRrphpQeTPu1JfBJqMLFtHJXiX0G/TKQ1iQFe32TykRIlptmuK9TgKBuXmo5JhD5vMXyOA4Z6k5XV6Em0TVDqw6BsqNUGJGSTGvFXzksMf5Z7/XJCZC/+MXPut///neDxIZkkRmCGirGmU+A4nAzCVxeh4Ut75MOhdzsgi71mbz2ens2DRXJ8LsDWmiD/93f/Z164NxvgjmUBDYRbWKq8VSHSNaaszDriC4CKkPKp0oZokNwWn5jk+fLUDEJUQCBrpzHAAFBhcRL/eldqvCve9lRWqKRHY3rMQkPOvkkKqgfEZw5vD///DMBASpD0WufL0AwJSAATHE4kMgICMZTAVlEM58kdGJKozEAAxVcVFz4jDoUl2FU6FVb3cbmluuQw7lRcWhNCpRMlBswU2qmKtgFyvqFlETcPaoeOescasqOAYrhUegqVCRJlqCcocjBABV7VW722Gi0pE8lwRPosQeaa3glx7RIOWhbdV2x3Qqk6Q60iBFFKiqhUIbULPcwpoPH4duk2kLnaYPFjTrhvZACSPWS+wZ3r1SEaohO4NzPH6RDQMWSPQIlAIDFcFmwQj6XVSA7igyJp9Ift+ioIlW0qy5ekkpnVuisMaSKr8rkZBkNBdBnOxTdqM36q8pU+6q05nktPluqpihqNCpZkn/AAMP8UPUABHwJBhRUCDBwP3bw9TeUeaQIkGovw7603Pk31H7iCcChSwIRQECHAN19pFOrut5hKIWed4aKVfWA7z804l6AVhc2xaHGWXDrSTqgCNHhoSXPYc49JCmCrtQG8EkkAb3QsXgOvYkSaitbmzoLP3n0UJ8Qqq/ERpJc1IWkCAkGUkhB1m98JIpbjQJmZ1P+fSSViYlTcNtVVRt2nzoEi0O1tJl8H8+SIXUKTfso5VFogcZFsQqH8PEZpUM5M65dvd6dPnPG+7q2sakW+QjreGxMHwJ9vkcYvEc5e1SDMjXpSWoKr5MUUw3VBXg3FDGun7196cJF6VVcC2cWcZBCGcuK+8/TJmGlIu5ZuEcXcM8zgYSyDbmTMAnGnNkjaUni4QB9va6mSQcUU6CNUuABjMfE0G6Cey7FM+OIHUdYAAHD8thxZ//uO2Mq81fEKmg37E9A3trKij4LJJPQY/h55TlVp9s1MUb21u5Gi1kApfHxAIIf/8ikkmsXDAlQoJ0+di1jjsU1qnaFWEhp9NMh2N3NGpJqKQjJvJCyo8x+0OFj1uPoSLon73/p4sXo4+/t5xxtNNja9/o7VJ2jJeXs68X5BUG1hQYHjjNfwHxQhRpjhD4Qs3PeV5LB1bWqjjPgjOQo6jnIU6Iu5CB5uttNRIJ7ICDYxAgzbst6dpSpYDrI6ZbyfEPf23fInjkCqvK8LkPFv/ntb7ozp0/HZG9x0UIa+57kHsoQZy1Vf84+9iT5BBRj9u2NG9cdLCbOsI7fvMJz4nn36s2rY4DgdJmHUuiN0iGeBnRGL5w/L1Bhr3EdJPPEB9cvHgTS+iKfGgpw0c01rZyK+3F5Frl/NjalQ+FUTBwEaFGIToeAc5tO5wnvP113AAFr9My5c90mhUTu0S6xIEIzUrAt7CRVszO6f2AXnfWLFDaKYgADwQA/Qx5Cocgu0qF0R+jYPCPiDGuXGITIQ6jo1SGgAERs+P8PZagQEvw9gqKayKX0g8qFBkzRXG0HKBxfJJ7g8uPESuBl2COHDdGUVh1a6GntN550VIbgXofC0xJxU+tGF/CALXrFMCotgBelWnwtQIGSbM1shcSeh+drZAUkOOWhNXfRuA83J+D8jAlIn9aHDpSkekAJ4vVa/T6AIF2DvmPQDyH/8eyA3169g6bqk0wmSBNZSzjFARf5RgdhGHpSAx+O55Dt5p//4ufdb377QXEjKTfEdEOec1/1H1AjmgdBM9NqB0Xo1oOOQQ9FCkDZBpPOEUoZw0f/93//793Nmzf8OwABfGHuAYid9hutSzoE4U3Cbd33kOF7QxnCSbQAwbVr3YmT0Hwa7QBeKIAgwFM5r+rk9B2CYWgVA0Aw6BBgTJYZAn7WTsDEpNQkNjB65F/cu+ffw29F4YRuBsEdzigHEZsdQPD65SvlQglmHCwkowRrWvEqCOEuiXY0TqDr635eEhECPNfLwUxF0AozCbI/G1k8+JS9XvExs6rjyW3rQvXIUMlPhlEjMQulhKBOMnji1GJ3+tRJaSMkXQcHdIt2rehxLVw7BwK88n52R/PerFH+63qsvdOM+orE1+8f5IXdelJyRtQOv/fFF5pWpb0dq3epHa1L0IxaSnWrrTf5mgwZR6NVcQDWSrZDUQI1AMohymsyzEol9+XrVxlMnp3vYwY/Ig0QF8rJcExJpNI5TAGh+QfU1vLaWd/EOKuyJKHlKGq3QqpQkpvaVdlfzBiIFY6KwhJahkOHVMInEUDIYKh9NwdkofABBHLAHHWAgcz68Hu+n+/TKGdtNbSHzSSWVtgABLsZeCeBULcfJ2o8HebR2D8pEI/zNvMp0CZRDHllxZdYnoHRieo04P2QIXfWIxVA6HskIyQ+AN/FhRMmM/CRddelw6X8L471zDmsWdUnGdCJtJxf2QfMETx5+FAes8ADUEYCTyGn6EIsJjoGdDnHR8ZKez6D9TwLeLqp6GUuimujMkf3zOLV4YHFDQAB3SgTDgCBpmJJdHcpZljEIbGK5gJnEcoily5f7WZnMPY66DaIvQz9opcOkCTmOQkOIADGUZVNJ3pHiiAgsynTuYmkpnKfSMSI59euXu3m2JMl3cq6hlbLaiI+8exUd8IoDgOvEifgnlOsUAaXhIlzl4TXTlRmF1izcpjLw8ZZOtSGtnlO1UGXHlMmijVn45xPVUwzuJxr0VSLjivJ4uamfHN2AJ+N4gbUMwAqPhKAS4oAKg2VOSj3n+SQjiv3n8TScXFmc8bGHVz98U9+bPVbvf/uSNDeCjfsMQABceQHgKA6YhQ62B9U3KUNVQIJIKAjAMChC0pxEQqjgOzSZQEIn5NnhVqflCGT7NB1GiCArkPSzzOh28Znk1LIs9rekjceIYn8Yn1ydkCj4ZlwH1E2Ijbx7OPFMxVp6Zp/c7C+PE3sPhaYI0ZzLrJPFH5oKkM1M2NBCHd3KuPzsC8mM7vZHVms430BBHTnf/KTn5goU6TiGdJFJ+FHKYg5kcePHksj4j3JNziPuO8BBFN2ICl2ZV7kjfuvdQj4XAAczh+owszoUey6cOGc6xV6HusiVEeMTylA4K+R4hd5HkCBZ81z5h6zp425Fee5JwBGzlbUiphdCSCgQzDadyi5HmhDxKB79760C3fqzFlnhnAexkNJOmp1eWNGmwKXs0Z7+/FVwFwMdsMZ5JjHqziV3BJwoYs9NEb3TSRiKcoRYx3+rzlbi83FEpAW/ucAQeOpDQ73/4Xf9XrcPTjtF2VbKH/p1f7s+/funVHeSXdg0CFQQq+qXlQtTJiO+xBA8xAQsCmHlDUMIKB9yobKgEaGQSvp1iG1UYZS8Wz84YbArcTXBHdMqQYdAvMFtM2p+gES6mCP+2La+UHWlWKV5GFs4AMMGuBodIax4iInyW/JeN9DKUHyogs107GqhORnokk/qKG23yVxaFl+Dwis0HP4sdAKEOxuxfClzSLUgyX5YvMqZ6bN+lb3y1/+vPvgg19UO3E41baiknigjsTVVm3oUioA2UMpiokZzzUJZuhSOYiTCB1LQwths5HY1Nfeutb9t//2f2l+xaEMLQBAwGYDCKD7jPuowZDDwurRnjbkAAIqTRlozAwBlCFanFRklKYdxtkYmcBBh4B1YIXLQdJjMwSv35jsENip9MWpOHrJHDRIrMWp+LQHG5XKe/dCGSI4z89EZYjfz0xRZZ+xCkBFyoHlAgSXL17yYKGyOjWJCzcH9FE4oy9fGgCjt41EIs6ckQek8siv8KcnvMaYkQ3kMwV/zY/CdRSZOWeKM6ASUCv2jJIVz21jM5U6/o1W8aVLF7rTan+TWKUyzzwBLU4NXXCYrL0Smz2HWLLUy4MDQKAzo8lz3++qvZKEqMhxrhfaz/fufeG1Uw0jQpGERfUnz2mgqhGqDd+jR0gPjXN/MmSGkdRIr8POQcLBMVLVNZIjTN4Y1ibJorraUw8xl9lDsWXYRArJQZ55S+ibMeBxMBA8n7jnfajBbj5z9dYyAOow2g/3SANLUqsO6CpB6Qt1io7N8GiMh8JBVRhZE7lGF+L3KhEdNeUoUwQH6QEDSbjCvXcfDbOPWodgU/oCSQh7hiTs1Cmke3EyZbASSdsAAigMrFGuEdDdqwZtxHwPmUpALnx3Bj9TjT5QLQ7AxfVFEhbqWevWjgqATWCGmU2ZjR9MgTuue+nNG2MDEodQygCoHKiqfHCfg0wdEEbxC6AR6k/AqeZ2gEzpkHsm/9PQMIqapHnXUCqnVO84sHmKrYhF0sxwsWITyN3ieItq3hH89pPdtas4pJ/pRkeREz0ykdjlWVNp52yKNalfdNKgl/DamueVok5c4tPRY38xg0Rs++rrBybNV68g5TgX00vmgkphiGSJRJbKKGuY5wu4A0xz/TxDihVwrHkebchdkO28T84bw8NBOvucdawHEvGApWaCB7hi6D5fFEI8G5mzKADC6ynj/Py5FEySQM2+ttLJTbX2pQUVngP3VF739o6vrUTj2LgxlDkV/i2KVFkTvN9b197Sh4B4TILHWuKMoDJPJ5frIjHlXhCHifNcG+uceCxdB0BQVDIryhiTbW6aELNHuZ+s58w0jXSXkdKcmXX9tqJCO9+ke5QDtHM061CGVl13UDz5nIJRElRA+Hoq6nXU+/mgrXAuaCi3Q5FmqXv15rXxshlusS8aIBjExDADyEPo4HJWcQ0Mv7OWAUQqPDkjNRCGINF/6/p1i24ogzDATNL+7MWz7l/+9V+6i72SE5XzGOShnkUXnjMWsMcZrHS2MubxFXr7bQDBZXMsPgvJOJKjAquRkcwQnExRTSGIvV3puE+fPjOpR0iEZ4YZIOCML9YXBbAAgpzrrSPCf9uMxfRkZggYKmafcH4ICJaWujevltKF31ixK0IuobP29Ex36uRpKW183yeffmbcP3v2gsWfbc5gaEGMfRJ56cS41lN0tghEx62oSswlsFZ4PnokwESYoJiUjgaxiw1G0g8whZZIbsUJ6d4jxpQIAJ/fNfYXAcFfytr/zL8fr9r231btjwG55N9+gT8NCAbUEJNvK8Jwq+C2Be1E6vA4IIAHTXtx05Zsm6QXELAI9odEbQwtMqDRT2yX62XkPTP8R1WS55fQAwAAIABJREFUBF6+Z1Vx+j5s6Yc39SEelBJcLpiaLSgwcIS2u9SGxu0fGH4FD1SlT0fZAIJ2TSwQFurxdmLjGbuUagCxjwKlDGAwLtwgN63a7o1r88Okuu5zVRTrI2WWvZJwXoJNBgdZYzKDaE8hN4FkIbbkjuD4r//6++73v/+tlSbd88qW266HevABCYKBPvFhUwQQNE4dp4rJTinBeK2FCNrAJoEL0MCmf/vmze69997V8ZSNAg0IbiL3VCOYc+e6EycWjwGCyI6iMsQwWyTiCKzRN0bhgIR20FpEUjT0qUgdokEeMEIQHsiO7qSK8OqVawhAcPHSRbsNVJKhXQAIqF4mmGE+tC3n/dtvH4YDSusRd1YOoekZKwZUI0nuCIjPnj23ghBAMC/tAA7lyDBSt2klG5Rfv/GzAmIMIGgT72dNyseuynM7xEINqVy/Ucwyoeohz/1P+h102sy01L0vlSuqFNDL6JQgq0rbFnUZEq4xwSA8+JgmsY+zJqHqqS9VEFWzjbSwa45GcCjfPp8voLrNzlSvrJSRAARorqN0Q0eo/bI93jwCSn0o9Di6F4cmVYKCWp8k0SqalMJPP0Q6lqSQw72Z0sFzZuAM6bn5hRNuEirSyLxSfZK2ODvTG+lwGEf+uMm5DrpvLZlrIF36XtEUs0+by3EB5QJK3K/mrM4+kmL2Gn+KNauk6GMz30FCzr52tueA+R4+X+hCPaXoKDMe5JXMiOA1AieYtRogjBEdCkpo3sPlZ19sxk32gNkQhn9P2CFS3cvqabwgiKsAZgbvefbQPxYXFktrfEkpSVSwWNt0B1DSMlocDam8g/OnlBRa5/sxj+SzkLyx1mntCwhmocVQ+U5BhPcF1NAdgKawsoT8KLQ6qsZdZ/GlFhfH6gRD5hzOdo/zfAC1/D2FjYgs4DsAPSjzAqwdHqmxrjpIrOrQXPEGOej2juLZQOLH4b5NVX0UCuBl6ULw+6Gzgtu3+R46CHQBiKdQUgoM2Mmug1aAB/UJAIsqFbRDZqBmZk0MWdtUT7l+nguFMSqNUBTkUe9Hrx4vA5Kl6Tk6jpmTsA81PJxOSLnutpkB1mPjWQtYOQeLZhRAUMZ/6q5HF10uMzMa7GnN0CLVmtmMdLWk2VJw2tmWJgmQ4/rU3V+l87ltMYfuAb9vc35q/+/uBICqdDfUq+mQGNvZYo4AifCuM9lHEpPv5Wf5S5JJAIEFmrExv4drFBDQ8SABAxBQbGlDxRMpDqZDgD8GHh6YooaqR/K/vLRkzLhCB2iWDgGUsfgl9HsepkEliZxvUD8BBDxDC1TVIeDs0RhN2hLuzLU+MSOEosfad0gfadKVbmllyfNbLwVdr8t/QDlmOhTNXHGQIPPaAAJoWLyWVJaaywEw854A/MwQoM6GQhxAfccOAcPD//Lhv5jUo/4HcOBs0jn81Su7MwIC5viePPFsA/BR7ea9bt56W6UgnhfFXmhGPHPlNcfGFNTImQ4giHnew0cPnTnh3OTMp/vMMDpggNcmhmcdzwgIWFPpZqVrjqGaHQQ7BDUTYgcakYN1z1TivB0C3Nv3cTwPIGiu4wvzJ5Qb/f2//qu0RvY1ZrXkF8wCqJZZMtnEA2myykHnc/AkAbMLC4vdpcuX7WgRVwEEMAuIaXZxSgqe+Asdl9wEui4dT+dRm+y41KSclX+RMvQfwAN98tm4xElye6r3X3zpPwkIWufhmKSgQKAq6OE0RsdZzhfmYHD00M3djrGIlCE6BENDqjQQtzlcZuTV0TYnKaECHbOwAIJIBDa+MQE0Rj6tNZ/EqCmPsNF5MCZTIxyyoelI5FEWKoOZvRhoyWcWUThShMoODtBhhqcbr6wcFnVZjJRZYj/BNOzh9pft7yNhFe6tiUOZng1+stGMfkBAyvdaLeTfwyV0ngJgVMZk0hdKVaOBBw48gAL8TVPFgwOrs1iHk/Dl53e6jfU1k5JwdsNPxMyH4JqKUg006hpL1Q/Vmpgn+WwqaeNeEThpxVOlsHJcQ1QE7RvX37KtymcFDOD8y3sRIM+fP2d1NpQhkod4QlCVePLdd72JDO9J5YHqBD9n4KCiVG3UZkzWD2oq15l1wC8CHnQIeK+sRToTDEYhq0gwXt/Y8B7RYiUYhh+54wwBgADq1MwkleTFbnJyvJudnjW4qQtdgIBAS0X14sVL3fz8orbq8AzpeEkP2NmxgrGEI6KDbyToJCSNRhYwGr18KiCDbsCgK1BcdYe6q5FUOvZIvmUvVDen/l1RS52p96wiquyEFCIgEEWE0eFuDKoD/OnaXw3ctrkBa+Llk2Elv7itxw/NBrIzh5PuhTSfSpYffvuN0nObG9uuE7muBX6sihUosDon53coVu9V3Sb4EwcEBDVUnkpv9hWgBs64MqtV/fvuyVPv9UmG3BZOCFg4DNY3twQFfFaSNAao5diOk2RGEtW9VvewyQ+aVPpgiE+1w2tfuz9rtzaU7DBrqZywL1gv0ClQ1aEyOj8/Y6eKA5K1u7L8plunwrWzJZVL9S+HiktrHpAA7ZBniuKQikccViRyVL5T2SWG7e7sdev6c2waL/jcdMPotJ06saixHmCgmUVRpX32nKTgpUkUPG7uC5KleIJwmFLlRT//5s1bJk/bm1R9R7uFhRP+DAWYBgiiGpVYnqHkTSv7uvE6dJdTif1IBwseMqBg6dVrnxnrkRgU2tBQN1RDxVRF4fJSvW6dMNYvMwOTY+Hu0l1w0LZR0KqbY2yqijkHPgkoVAHOMhSHAIv83i7H4ZEg8sbNO935M+e73Z3QyajL7zBgi3wzVUGSaAbWR0NRJZnhbIhZ0bjSpMQZ42p133S45l5RPV9HInojfhwOAaOIF5C8vLzWffXVVxqlafw1Me4MAtfHfSWJJEHS96fOXK45szElXVldiTaEzJktqGBugiF6KbT7MVhcR6GHMyJqVAMBh8nibYdqR0JLx4dknSTdqvjaavfmFTMoz53b4TUFI0dJoLkuKuT8nZ5FzAOpSLdd9CaSxxQjUBBqgICEUcpQzXV9+/Bbk1G47ppAMUQ/guQsgCCD0ls70PHgno+bizCDxT1hXQFeuH7WLckgMZlzhw4NlB46OwzsQ8Vy/qQSOT5vip9R2uLaqYCzRxzILkqWsqd44mBgWKaIPBuKSaqSCah2TOoBJ9wfAEUAQWK/qmslkdzME8l6uG8AxOWV1QIEI861NdnRVpyjA0Xngv1KVwBDSTwdMOT8/vkzKUMk/u+8E0AAUAIQUOXX62d+wST/6ZPvpAyRuHNdUA3fvvG2BSX2O8IhdGHxEeGekIBTbODnvdYaIKerQ+eR53/+7HnPIZSAvAerq+Z0ekqUyZxMDj1FAgjoBnOP2OPkla0gSR6BYzOxiS/WHao+PCvyCe4p9wca09z8grSoX33wa7ud1966YSzCPFCxRfJCczPAF4O/FAlCt6OTxGchx2Euktdj//K5M6sYSesIoyRXwxuGgWnysCFnC1IYZg0NaOnVR/9LMwR/MWv/M9/QE1eqetVXsUqF5C+99p8FBJa3M1wnB8qp7FQX2tARr6+ePYYsOjVyuFWHAF6ygADHTCS7CjXr3hdGOzSADJXkkGPhcYDoKukBWAZiSZlTmWzmRFQRy/2UCi0PN5c9JFVJjfIyX4mKeVVf+wr8wOSJC408ZGYX7BDIh04Lr1EGEm+bBGpawk11JCAg1Zn8w+B7BxBtIJ9aH7U+Fe+RzkOvIlMzCk3twZmN6kC01+OekUyg/+z7Hx5asaGNqYTl2GgZGT3rvn7wwMEwB4y7rrt25Up35jT8ONQqUKoAQDVFhFeZSyjtY+3ay2wGhAyC51mFm8tw6kR3/sI5/QPmZmZcAwQdnH8JiCTftA9JwOXK1wHGxqOSPhgqzgwBygccAvwch1VkBjNUTMJPlZ8A2FdKBQQY8aTK9vLlq+hcHx6YFF+6cqXn5BLM4LjTkqdDAF2ChP3TTz7pHj16bGVxhiALIKiqA4CAz0qHAKdV1BioIl64cMn28PDQWDeGetbhkLQKDnUOURI0pEYdwMZt13JiG9gux+pq+Zj+N2pW7d8mL9or67imGq3GHkGoJzXhknkY9ui+VWGAVYYtU7VAcQh7doJoBmZT3S3iWt8daIORSaoaKIgvgodhcS6z0JvzNlWX0Ixwyv7yy/sCAgJ1oxYaRFWDKarCMToegIlKI47FDmxR4aVDg/a3HYIAZG4fyTBqOaG/jVqBY71Rlb505Wo3M4vMI26vUBjg1kfBgoOLZ86wJrJ0SqqW5LEjTXSbFDkoh+gCwm1QuFfgKifxzBaFuMWz6+cjUHba3oqk7tMn7qUTJxe6a9euWvlizoOu2Mrya5WfkBnluSpSYJcgoAAgwnUf7O94qHL98V7JXAbxCf6+w+pwqre2fLbShRbmNaIzOYFeNTpQUOK1mN2Bi4tqD4nBmdNnldtEjx4wzbrl72/fumuyT3UOrwGM0LhO1nm08FuXjk7tsOuehILkjL0rIDB25xzx8HzzRrdvqArcmwAChFOGOr4b2dGmMoTMpI6vrO2DA4ePTRaIVw4VI9uaa8tWihmX/hNK9SI2AQ2GLnfmzDAncz/Ckd/ZUfOfuYGbt+4qNYoU6S7dvG6oo2eJpCiyhQcUQ2azdtgDgF0SDaqzgKYAzXHXMQkdCTv3QZ40Zxo6+0g6SpmMlGITTED2Exdh9gFJETMO0DdITFSk0Z8kVXD2A6/d4kJMkgL45C8f0z3n+hvFls9AIvgQV9pnSf5Yb00WGpEFEkkKN3zuJEjxfqFKTnXWeYHdSFBynpBkUxwMCMowL5+PGQieO9/P3wFuAEWeJSZRMaG8detW9+5775q0q/fPkHhRhr759hvXUA8ITLIzE4JLM4AAlSH2SwMEzZOC4pdJeHVXUqRZ9n2gykC/gW7SKEMB/0niBh2CQ5NQnbsBBKdPZ2i07qmeOK0rV07FnG8pZEEtGspw80qq49wPzhISXV2Vi+6auEGcpWtZKkP7qAxtdiurgxkCPjPnVTyVEqOozJOU89yZdxkeG5GJwdn55OmT7ne//52AoO8QbG5arCNBp/tHYZDZFop3r6ADvYHmumnsAKxxbnMOqt7HM2f2Z23NznqLL1BriEd0MQEEABMYIXQWnT/YRro1zsKsxQwVQ3ub7CWp2wwBBR47ZABg41ZkollzgADyG4AJz4QOCjGBPIfXpHtJ7kB3hpzin//5Z9ISUVNaOHEiij82APC9CSBoRebdg8zqAAgiVRsVQu4tn5lfCuAUVVPaajlGk4/QcaFYWW4FmelrBppF77WY/NcEBH3C/9cABMcMhxqdJoGltV+FWtHTdfKfDsGWlKGm203pc2llRXWK2WMdArjxchmh9cjZOzS556ESZE3+aKlTESs3UP+r+kmSalMRq/dFNarqJOBgAAhKt9zKYh3+Ji3NXCsJjAiQzoeeBekQUBS0SqiLbxuuTTG0VUVbRb91aNr8QQ7ARuMoPwJZGJkKtppQqEFaRj3IHnyYpIUnbsUeW2/4ar3caVK4yNYROFZ7jWqkL+kk0O5iM8Lf+/7pk+6jjz7uPv34Y7XMqUr85Mc/tlKS4TTcFcPZ45B48OCBhzWb9uLFC25uKlmRfpszqBLoqHwStEDOJKDKokGvOTgQoaMSQVWIasz5C+dVtIE6QfIeMLNvmxLlEV6LQ4ObzsH01vW30lUqQKDqy+5uX4GMKkFUYhrA4DZyALE5oSCxwc9dON9dLkDAwc310QmAjkSrlc/DYYExGVKp3PPZqei3G2QIwtPT3v+NtWhuUxlD/eTChYvKktHpGkWJYP/IarQSkByCDBDvpPIQHeOiA5UDtO6FFtiT0qdClJpzmBMJRFVgrXWTdeX6cAEWZ6EoFVLEjg7kqwvASD5QsxnKAFRUV5q05VFUvVyrJR3aknybbDEO8wuALIc+6z/JSPu04Te116Cyd//+V9JOpAxVh8DnXhKmSu217huV2O3Mh6StGzoBVVL474ACOfnS8DKwK01sZMghMMDAytKydKC3rr/dTU3DDz5QXm5lda1b20BGE/47lCGoY7MeREoVMxtF1R21GEF0Og92TpQuLaoUSWeBnzYDoXSqj6zii/c3+5luKQft0+8e26E7feZUd/PtG3adnj/7Xs+L1dVlB/6tRTtgzHrmbaNxPToeHvy26i1rDkaS+AgI6HACQJX9BShve/94LOwZ5nVOca26CpOAVtJcw5Dpor3x80LzY3iYDtbz759b7WLtcpC+feOWkBNToJmp2W5+cSEUr90WL/ncoS9RMefQpwKtG+kMik6h8qRSFhUc5CChKZCE8Dn2d3cSz3gdACgFIwZtoZeUGostfQABsyCeOVw/PFZMlEIRCmALsGvdZos9ZTalwARVclVcUuQiRszOz3fXGaC8dKU7HBrpNrdQJDrsDqleDg13O8yCMDw9PNJNz2UOjrjDukSFhDUqlQD57XJAVu2npFOT1CRZ5rxJN7NoBUho7ux2axsbnoM5OzoTcGIVdBJFB6qiSjLZkk3jJZGgt7apc0chiQo2UIjKo4fXxBwNz5UULNaNa1RzGTxFNe3qlWueC4AEPrMa8bs7JoEAlCb+QLIN9RJvCY3VSstfIYdTJ1V7IbGiY6A3xuaGLANiKXnExtamCfCt27fsEHBPVAU6PPSc4eegDJFck8DzTClEBfQEEOi7sZ15KQFB7Q12Ki7UJL1cg3toa0teORzwt65dM2mUBlIqQ7wumy/djBTfeJZIjgrMJiYEBAAa4x8g0a7cRs7mig2cJ1TiWQ8BBFuqbuklMIR7d2YABASto9i68CVdaueqzjoT303OWPwfMEaDe4/KUAAMgIDkn3MXtSviWLpg+93X3zyQCnv12lXN33gmfA6AHNd17do1qUEvX72wEMBsgXLAW1t2COj6o9DHZ6ZTxNwBiTaVcPY26kWCR3wjjjAOW+uePH5s4s5nwg2af1OeleHo1TVjOIBXn4GqsjvIXV0WztxQhqCcxZOGZ0jhEaoSBbnXS29CbdqCPpnZNNYMYgd4MhD/Hj1+1P3TP/6z4OHaW9e7U6fPZGYn0gXdgXOsOW+5XzvFeiEu8JqcVUiKhyIWeh0Fp8y+xRC1eZ2wtukGUzS020RBCVM+CtoZWOjzvf8cQOAp3dr3LUFoaWYPG/7oN/92hyCHfYJ4WofH6TRyLzVeiMoQaMnqzzHKkAY4wyPd8uqarXuMyaAMof5DgGrtTNu4BEIGCJFUm+Ln0AmPhnuG/1ruMahmFvT3PXqiFB0HWorlYNoGHY+rFCXp5oGFu5wMJ5KlTTlHwFHSd81JleBlMi8gqVs54CNVlbDoTf29iyPy4FeAgFJUUgSid6vvQP9t4ZcP0e9u/E/pHQzQ5cDQpKoOPgLY9hZ62hkIJrHm+2gbUo3k31+8fN599OFH3W9//RtRPFWn9959r7t08ULkAqdxNEWecN4g+8mnH5vMM5RIUGgDbgQGkikCLoifw4BgRUVSOTXMY2bCL4ZnT7WAoNk6BCpn4JSrukABgpfMEDyNlT2ultUh4BBgY0fBIHQgDXY2N6MyZBIBao/iDIkHzw20TktRl8q9XSlDAAISQQAB1Ul08kmWrKBPTQtkP/v0UxMU7qGAwA7BpGo9MxgP0SFYp0MQpQXe9/z5i+r3I5XJF50wdODhcxMEqXqQcKqYY3syaycV5WT6jfMcsljWua6klTCQGBaOTMJdXYEWZaAPBZimy9QGjCenJqLqRJLLDKTGw9kRgHdoBG26hoTCz1iO1Kb5I0WZq4UZjmuqrxmTB4s0+c2oe4VIO9R9/e3X3f0HDFBifDTt52vD31ZupQcWb9bhOOg9AVJt3kLFicm06VmXDttVa5mKMvuGoMxhzUHGMNiVy1e6GzdwNUXZYt+q7to63HuojBxEdH5ORpaUIXVUcpRXRM0oVSYOAoFKmQSFHpRtnLmbgAQlA63MkohWd6d+jhvBGn1RgAB+6flzZ7s7d26ZtDx//n335PEjD1aGhxn6l5bE8ynH8LHR+Elw75aXXlsp5FnLk4ZTT6t7PwcpcrcNTMk1Rov75AmBOHQhksr2GXlyJClNzpDPyh6LtG6nkzYtf35/69Zth2zhtwPY5ucWHIbtVdlImovelfs2ZEWVShn7nGqoh2NP+8z6ZNZJqqDSxM+7jfVVv8dBYIovzj7FhZVKHfdZoGuHYLSbwo17lOGKfY93jIFYD6zZgMxUW+1kkRxJmUlHIHsuezGUnXHdWi9fvqqcJnrlWzv73S4KVBzuDEui0gPlBh77wpzrixhKJZZuk0UsBwkDkkgqWqc450cNzUOtoUsnNTZdE5JSn8XWdgDpCIom+9KL1M3f3XW98kyVYUTiuOZy2DMmfyooZYDRIkN1U9rhqVvu+oZdqS++/EJpyKauQvLHXmSfMtvAECXmktev3/AZsj5YY8jZ8nmJ01DNSMwws0I1inssSC1HczrFUFn8OeSO8SqQv89MViiaDsqOjXV37t7p3n/vfX+/tLwU2dGpaRNXAAcxmgo3z1RvCWZ/SkEJ+gvnWesQsFY4i4gVFKpITAXWI6P6HvD63EPm00xypddVZ8/EkyJBZiRZG7puw+FfWzc2kCTz35YDcNY4gO8sVmIAFFfltZFXx8dga8tEFqoqADemZPFMaDHEuaMqPrT35blz1pG4s5+coZjGSyRzFMlfiBHjFuksptJ5gK3RHQniHnz9oPv66wfdlauYv8UNmnj5+MkTASGdF6S4Q2182kG7pBgAjx5ZVozJrly5KmCksMf30MUCBAFOSPgDfiYEUzwL1hZVeeIJ9DkGdKUMAYqYIaBTi0FiiYvEcBOVrlDInD/V0DFuzqFFMkvJcPaya4+iHHtmE8rbIZKzzOxMWwRlroFni9LRP/3jP3VPvnvanT5z1oHryUmG0mGhTDgfpBSHg8UHpUAUSVKeJWt/YW7B5+g80uhAiKV1lZSLLdAHcHMomq4Bn3kow/xtD/bF4v+sDkHLUfts9d9BG/o3AcGxjsMfAYIautG9uOcGj8XJdWtTZKpc48x0Nzo+YYWOAwvFCrSXSQRbh4CNrUGQ/DtuOuohoQ2ZdJiot6pqko3j4ED+rxX2GvrTgwBzDxQXGmUoP+OZ7tledX35l6HJWI0tA7aBrGnNATTN/9IKbl2SAIl0F7K0GoBqfGOCcybLm9Z5qFfw5fYhBURWi2pWVbbsIBhUM5xou/cgAT+KGknaKpv0uvl7tJh5L0ABgAAaApVBElle8c3rV93HH3/SffDLX9nipOr20/d+2l24cL4bGxvuZmemTIBPnFgwkHz80YcGY4ICbUM2fRvqohLBi5KgcBgQ3AkIgrkJFDXQM+886KnwENQIkOfPne8W/wAQ0P2A3gMgoAIVQNBJZcJ50Y7DLDMEkfLis3EI8JoOhClD2BKzDHrybwAC+KO8HoAA6sOJU6kM0z0A7HDQZIaAlua2gIDPwbOZncrhSGDiAOM+0s2gRUlH48WzF74vgAAKhYBgdLLbwyBqc9tDguq41YZjwDq8xcHQfusENIDg/IlAoJGBSLqjq97WcKxnmvB9ugeDlc7qidoQ3R6ul2tgdkB6DQlnz9eEqdq/WoHdUuCqoUyrIdW56Glz1bEwnToMiBEXtyEbAME3X3dfAQj29qP7X6pCJtB+VXegpPbS/UFVY8vKoUOKtJanJuMqevKk64L1QqLNwSM1CilOdNDXNkzQkL69evV6Nzk9K12I99/aJikhcSKZBrDOOhRLvNlTGYW9eCQNJDz0xJPMUQQAuCfLGM3fO2wf06wAkyQVSpiydxnsQ53l5Yvu+6ePBezstbt3bnWTM1PdUpmCQfUD6JPYagAIppLeRYIFbxwZz+3u+2dU5VZ7OWfb3FBapO3k+gBT3EPoJQBvgBQShOpkO2iaddRAFYOH7JfQpAL2SPzX10jelu3O3bp5x7Y/+4hW+uI8Ck0z4Vdr5pjX47qlMQwPd8ur0I22jAOcAd4PUW66Hlb70DRnQFH1muf+144Ar0NC7zKmY8BAarTlj/bjsA7AlQI1TOWbs4ZKHZ+fSjk00pwBFAhaTDZpdsD20IIUSlR8kayghIQLMcpJnEUrqxsaGDFIPEZlniIWZxLdLWbjGNCmUt1TzdLhJqE5IsuorpnmUG3+plHtOA/KV8O9AHWm/DPoErjfoDP4esi3piI/iZswM1/MDpTevgK1moftmnSS4Dk/Uu+p8Z2qdEdWd5nbePjwkckfyR1JXRsElu5WnYsTiyd1Dkb5BzMxZ3zSrvRsZo19/eBrKajPnn4fN2uqtLXOiKesPX6RC2SQfMUiih3fqagJoZFPJZj3ev/99610MyjqrM/0tD/DGUTngvgtCC+aDa3WOHNvd9utQ8CzUT43Gv3MOpCIWzQaHes59lTwARjERUBUjC1DBdFICkCgUhUmbwdJ5tc33EuAbCre6e7krAHUBxCkKsxnJ/GOozKFgQATqsjkAYA5gAuJI/REO2j6Jw5MDX3+AIIyRSPmUfQidpFH8UxSOBiOU+7omIU85mLGKASdwMNirnv83aPu3hf3BHlxg54zMadQR54A4KeAR5JNMQwqLEo+fG5iD5QiTAkBBCjX0YllYJg1Ky1sEQUzzEYzQE7iTOePZ0eBgHvNmubchorkkLfUzRk7AE1MI2B633vQBGmiipY5RZ6Lak2rKzo+I/1t58QOQWiU7A8GnFl77M/vnnzX/eqXv+q+/eahe5f7AW0dlbTRMUQDMDGNyABqYpgVajh2lHuqmSPeQOz7Kjj01MSidwn0jzi78BvZ8feqHdLFcnanjM+KLeI5/58OCAbl6L/4u38XIABJtQ5BcYettpSbn1WdMSpWtAE3DIw8IFtjtv42rJjC352ZnsvwYTnFhS4UaTRbvuryxq00VZU4vSWJD+eyL7hb8ooKinQFXYFx340KhAOeqqfAOayOR0qYVUWSrVq56o+dAAAgAElEQVRV0lSkYj6Rh9h3CQiWpQjjg66Zij6xa/SlSubSVeG1oIlkMDfcsyR7BHA2OL/HPEqDpoi6pD5clQIpCx6MMf6iHdUAQYY56zOjGc3hruFRWrQsztlp9POp5ne25T/+6JPul7/4pdW5ibGJ7m/f/1slKcfHh0XDtMcWT8yrWvTRRx928DcJbA0QpGXJpkKT/1ApNVqIXItDbnBbp9JBYDdw0HMAUUWBh3f+wgWBhRUSObQjBmSCEYGGg6VRhqgwEYzoEMQFkXkFWuuYa8VJtQEC3apNAPKcCcABBFG7aIDADsHcABDAD2QYq3EcP/30MytoBGLcIG0XTrJm077kWVJ1orIJ/xZ9dGYIFhZPCQiQHEVWFCBgh2BrW4BQHcNKTgIIBuA9z9ykyt82OlAoKMnSm0JByzWaL0fWByk9q9g+WZkN8R3cj6g5THVTdPGocJCQ6e1BVbw6cLWn2vJzF1kdr8pZ8yKwA9B/8n6gXlBTXw72Dw05o8EX8wBUCvvkWROk6hBU8s2z49nGtI2hxZhrqUYxM6OrKGpJys5CXVhfC3jcjjmdbf+hcHOpDp07f6Gbm1u0wrvrEGWpiOmijGpNaIlcI7FFOB+DjtpuPxz8ToxsgODYJFLrFvSHRVr4UgzxXdjD2fNV9+zZ0257ayMdgtu3uvnF+W5jY617/Qr1odVuF38RAEEmB7oDOwaH3Rjuvaq6LHdPv38cIQCSUQZ66TphrFYOtnpzYIK1u+f9pToHn524TDeI+6Zmf1OogmrQJxi4OidJZ/8BCBjYPH/honQhqo+se+hwOhRPT3lwAkYa1ZJlYdweGy260bb7dmY2wCudzRQ6SFB5viQHzazo4cNvjUs67HLY8l0lpcs+k15YrsRT4xPdNH4OUoj2unGdt0n+6/AtEMH7Q5FoTsnG8xp+HhvNGoDDTJJN4YqOCA7izLxtASCHh7uZhcVuemFRStHs3EI3AYd9HCnQfe8V9xxZUooIHP4cWSR4fDXlnyZf7V7VUydKcW2wXorRZtGFyu1bhZKjQ+8THReTVe/BQfTrx1CW2o0JHclocfcjwZl1qDY+BShoLytLzkdRzGgiASjukKw7GF3qZlKAyxsAQMD8FaCOOIKsawRBuu7+l/dVESOB5BmSD3DmUwikM028j0pgZpoowqAqBbAn3nKP6RDwjKCyvPPuOwJKZxq6TjoPdDZiCIUkAEEKhgHtds4RIVCwYSuOsWMNEGRv083lGtssEs8KMATVhao3+8g5D3IOqX8pKMV/JOc218Vn3VzfMOkNIKADwffiTrvuuaX3Qzm5N0CgFLtKRMgF0wHatBBiJ915EABBBsrpbFl8qE4SPweIIx7SIQBgt4IcyXTrMDXqYmY1NqVZj9FVPXNa5bCn3z/tPv7kYwEQ5m8ACs5tzmXmDG/dDiCAXgu9UVoTlGuS3J3t7vy5cwpnOFRMp2N1RUBBt4PrIN7OA1TxDphmLoBu+7YqQOQFDpQfRkqXmRPAFfsMUJQ8IDRD8xkVFJGZjskexZsoydEdPDIm6efw6oWzDHSqACac+fpzzM4KhKTJTkzawfroo4+6Bw++cT8Tn7h3FC2HRxg8Z9CcgtGOxawx3lPTVLoT+XJ+B+GPUqKyC9nPlFa3XGEC4muKv63YxfqIlw7LNfveo+S/LCAorjsFygYI3DBang8AAcGaKs0QiHmbDkFkoFz4qLqIojfDC5uZM2kH7dmyFBBEZtCiXA0SEqx1U5Se0PKQtF2pAgUYVBVPQMDUOLPjCRrwQPUi8JgNH78BhlbFw4W4DZSEmxyqhlXTtAx6QMXGazrNolkDXb4qbTvWFk/iH3OXqA/Qvm6onqDNRicIY//OgGReo3HCiwtbLUE+h7zG4tilcxLztMjBRlWGA5H3W11fNXGepVJRybmb4+OPu1/96gPl2gAEP/1pAAHDeVTBqYgvLMyZPHzyyccqFfH5/hQg4JpoAWeQJkY6BI1QDwIIGmWIawVYUCGlchl31XDxCBi8xrPnz7rV1UgqhjJ02qANIKCqQYcggIAOwYbVkNZibIAgw+kYNMUYjOBGFens+XPKrskdn5sVxHA4wX8EoBB8tna2OwABVRLuM/cOagmBBWDFF4GNQ4yOhj4EyBReuNQtnjjVjY5SyUiiwEAi5mQAP0xQAghq9Lc6XKH+NPpZ0ulw//l+qDwFCA4l+GRtha+mu22S1ySw+XfWfgHK9A/cSwxocS0OYepCzatQ3YXKhAtuVLxaMhymHFXjVModdqtkeDDfEOpOD1hrlzhbhApk11mBgpZFha3RKdocjpzQAhytmpuZBqRQt63scRiaGMzMOHvCTEl8KOi+rFth1L27lLdUbRkP3ZCOzenT56V1kAIDUlSSqHkN1h5BHm44sSzdmMhK6o6OLr6yp6WGxL3gJvSqQ/EoCIAKJSXV7/BMobdxjayjgOYXVtfwgsAICEBAV4+KP4o7zPQwR0CCK40LQDAEoGM+YLd7+fJ59/LlM+MhcwHMq6hY1QDB7p5zKprlqITBXsTpMzr1FF/SXaQCl4fF5wSo0RVkT/AsoQQxI7O2uu73XLl0tbt69S1fiw4Mz4+BbPYvFXG7nACTog05+Do2ZtLJzBNdwZm5mb6bJSCoxJMYJBXCs2Hd9UICyH11zgXtfKrL+/u9dGg6pXv+eQo/Bf0c4uKsw3pf2jl03wIkb719S7qjrX3XdLlj2xkOZdTulpQEugNr6sWTWA2PT3YzdA5OnOhmUHeZnPacYf6AAWsGsDW2KwAQTXmqzXSKqgP2ByIBzurYyU3y4JkwhFIc+7GSh1K5a3uMGMb7bSimECdkC0u7O4I4z6bxcfdMU4hpSnnEE5RYkL5FYhYQMz87H47+KpRKpJvZtCmmJSoNWWW99fZNiziZtcLcLk7DUWS7ZwUW6gaxlr2roRRGh6dOWR2Grtl03Zkn4/sospBYq1iEtOX8vMOuGJOxvkg22UhQOwHT33z9TXfp0kWpgLx5U9fiU0b1bVOaMsuKRDKd6kmvBT4775nOwrgJOWcW1wHAAFhw1hE7WLsm+XW2C3ahSu3v+TOcYdwzzi/Oi1Z84jrWSzmHDiPPgjNQkzDlfeNuryIO526pLx6nC+kF0bx+oMFpmDU46zwXt7b6Imsz9owfTJymGYRnP4+Mj6aoOhEeO/Sw+/fvO6dBh4BrIPmnE07hDK8fRECy/5H/3fc5kgetriwLnqAdUjhlvXH+MYfBzxILLp6/YIeNVAvRAu49e0kzt7U1uw08Z2hKmnUuhRKGaRkdlyYR246u5jhMF4bXiqQ0ipRQFnekfJEvvH7z2jXEfWEPEncaRQn5ZH4erwyYAF89gNb22uJUa6xTLCaOQg3c2t7VJfzEmdORxsf/YDLUNAzrouaWWNGLSnDelkcPc1GAc+KTBY1jdMAq24bO35Qn/6qAoE8s+tz1f+k3/2aHoA47LwhAUHSaZtzV+JgEcJV+OOSp/GDOQJAeYR5gUkAAAiOg8edGGdozWQJUNFmmqPw4EKa2+IQPxeErK/zFza+HEJWTJDLOEBR/mf/SEvZnRBhQh5oRWRImH2wlPASOXkLRtnqoGobFKpkmOYguLZ+v0X7yfPOgiyXbAxsDVrljkuyw4aPxXEo5DAlRgZpJhyBhOEolxweL+0RN3XIS/+pe1OurK+3YfJIIh7isOu50c9PT3XwN+MIJ/viTT7sPPvi1m4gD82/f/2l3EUAwhvU56isxMCJJ//TTT2wJE5hv3rppIDTwmKDP+3nZ3KB+AAGBUNMch4pnvUfPn7/woP9TgCAzBDkI2eDPnz2zEgYgYKMxGIRDogCDDgFDS3KPGZ5khiBOgXpF9EZX0bLXzGV5KaZHB/vdmTNnu0uXLwkIoEABjjigoAw1QAAXkaFi+I/Mt9DWhn9PyxJPAu6lkokb692LF8jtvVBZiQ7BiZOnpR8MDY8pV4iyDq1MqrWZjxms1eLl1BorFS/BXTjHPSiQJtQPldT6yAFwBFWiHeAFpEn0k2tVd6rM4lAY4lroEKAwNDoS8JDuVToEJrS17hogaF0qq5g139KvzZ4P3j5iBjmJDSRV7D14pgyKcyASH5pEsfQjWvS0/seQcEM9hcF4FEN2rKZFTScypVTZTp0+ZZKR9QIgpCq3Gpv5lmDJK8wQ9MzMfHf23IXu9Nlz3dgEw27DGRw2ec98jkolw0nuNIort21bv1TTSzmHzl6GxAbPwo4C963moBz636cCFSOuDNKyFlkvG1b4SY7mZ2e682fPuqe49yQyXMvOzqbDsQAAwR7QRPxxaCfh6feY9i05JM56JZEFAJAMEod1Mqe6v8vnCA1RHfSZ6dANNciJZHHTxdb4amFewM++5fvYW6vLmKitu9dJFi5dvGx8hTIBvYGKIHGcw1WFIcCAhpV0NKL0pSHg3p7ghQ5B82MRDFhkGkhZcg6wRugQfv/9U4FEi73EISkwGHIpXZsOIdQh5WbHSaYDpvUKK+le98bIsPv7b378EzXn6R7xdxLcylW7UWEtSLF2D46cdyMe7aJcMjmtYMDc4qIJgwZfDiQfCJ4EK9CO4DpPNrPFKmC5pTLgm+H0HMvpHAf42c2WcpZilm7abb5M74FUPtmjxBsSK4odDB+zR/hSt73cigFWxD0KTs5VQdXY2a1OFGZiW55jdHyI0Rkoxkwp8uENEHA/EFLAjA7ZWobhL1281J05c871RjHlww8/tCjDWUK8bVLgkZc+7zN1vgHTt02G66GipCMAaNBVe31DsPbOe+92d+7c8b4Qs7kndCXoHH/99ddSVi5duhRAoLN7CmgAUpJtVKtISJvync7YiEugWa+j7pBFCbqKVOo5B9CWz7wAlLNQTi0+lucSry2lcB+p0mWr7+yTnBeZaWHPtMS3dQjSRZ93b1EkZW+ydzjboN1l8BmqTDoDrTCmMZmDqKXiZtV5t+IHiW/mS3Qbh3tfik6NLsPArIIdyAtPNureSvfhR//qnMfdH/1IQEAHn84cnXDWEjMEzdeizd5IjWSmi7UhKyF5EZ+fYlyKmcORb57BfG2smbUbW7l3xNCmsMM6octCDkJ3nXVBHgEwbMP2yX/SNUtnYCLzMuWLwV5lzzG36AxBAQJyD8HoOOIT8+YprEHAEUifWMYMwcPHT7pXSBwja+2MAPNFgJw9OwWLJ092Z/DrmUMwJYInKss5n5Sh5tDqWqaX/RxgGGNCCi+szQwdt0J2FfuOneZ/3Q7BsRb+sWb+vxsU/EVA8AdDxSmck4QS1EqeU4UJuMadBhSg6qYYRLDkpgMIUsGDUzpidWuQ4DbO/UA5hY0hLw3NZyv9qZSmW5DOQBulHIxUZkMBCJrBGXQhNWdreMS6avG/el6/7ZzBPEBQXTisCeiDn2kHPYcgEpMZ+KwKbjNAK46Bg9dW7w+6seE46TZA4CCXGttTqSiZAdSVlJdE+6xes+6RNTRWCi8OQNuqBgywyONq7AzB3o5gYNZhWEyIXura9+tf/9oATWB5/933VBAiUYTve+ZMhjc5lOHToyPPM7h957abn89L8GiAoLX7NUAbiotmVIZmVTyCS9goQwRSDop0CAhoqaISHAAVfC+HGYCA92GGAMULWsd2CBjkIiiVS7GmWqyzNvyZDCoVGQ7NtVXXXDMmu3QxxmR8doAMfNaTp/LnNkPwyaefdE+QHUXFZHLCygg8UCoozBRw/wmGAIIXz18KUi5cvNLBuYUuNDQ05qwMVTwASwBBZA6bM7bdqmTdvdtwo6g1k6V0qwYV6AYK7RLAa1UMkcvNjEkvEcoqrySEg84EFXk3VSmgVXCYUtkg/6zuVRmLFf5P69bqR3HkqahW7yHSm41TP+hw9FKklVyz39CqfvHylZVs4gRJBr9atYegTdUKlaf9g1oDz154eHq4MkxaHFNOp1TeUdaBr5kOm+ZJRykq2GGwzZ/9f+LUGWUkURsCqGlTX7EsIR1pYlJukrxwwPmcVl05zFqSZKEhHZFGBUxSl/dkvxHz+Cy0pKGoxI07PGOv3S7hoVVtEluqTax7Onnrayvd7k66hVOTKOdw39Mp5Bktryx133330Bkh9hCKINxKZWx34hLMF/eZtQcggBtNV4Wqrp4uVJ+Jt9y3tXUryQsn5qVhAU4IduwrqEJrK+vuH2IVw8SoaDGAy3OB5nD65BnBnGvbYgRzBGmNy/UfG7OdT2fjBKIGOkLn3nGYel1SYSLXSFLFOoXagcMpSariFc0JlAP76Mj7RmdYF+a93eK7U72jbZ/OQ+YTWNwRbICi+pMf/bi7e+dHcp1Tec3wexvjiQwp5mJUgw8FBLhdo9o0gTkhHYL5BalGyJNy9khxKGCpfOJMZgoUs1DNqFHOkkQkNKXHJ5g82jcJ5w/QM8JDLjqgVKm4KrOeBWtHh6noKrG54+fDIRjaRuNOQ52ga6bHQWmk6+r6ik4pvPxDuy7K1lb3PiIhAA86BOWO64zbvrSKUydOKpVLl+DmjZsqMEFP+vKL+54NxGqeIWtRyt/OtkOdmECy5liTqgmtr1uA4ZxQJGJmJvTA9XUpHu+9/77SoyScJNjNkZiOxsNvH6owhH8H96gl0DxAwKSUoe1NO1/IVFpVnhj3nlNZJ9YrVjI+3gMClII4D1qsDL2rncGRZGZvCwj29qyIAwhUsamOsgnf4aHVdkzDVEWjOjwy0i0ucq7Mukb5+QYI+L00tRqStwJdsy52PioJbR0C7jX0Sd6D/SIgQGnKn89ckMPczAyVWzDra3J2ynMT6jDeOsxzAQYABRSHItH81OcGlYhnQm7WzEZ5DT/P+IjqaBtrGZrmywScWDcWk7gAtICpokj0YjNSf8ahN6bzBijkfGV2RBqr0rkDw0F2B/cD9oKUIQrC0OMQB8BleDt+DoAKAAEdLj4P9z5FkHmHmBfn6RAgZEFHebdbXl7VZwFgR3FEMHAIGNhVcIKze2HxhLRApctb971U5Sw6Vk7mXq5ZOWfqAAQ6le8IhDSK7IUlSnBDRgtU3Zydf3VAYIIhxPphRfHfgwr+LCCoKJXuQCpBGZQoxYayZHYQpOT3OEx39+P+50OdmtLQhTY0yIvhKA57DgIT3GOa/UlG6oYPpwWIRBgPsE8//E0zEorjnNftf1P5D7rDpViug/byjXaksy5JjkiOYaka/PBaE4wbw/uHNcFskvAMkwyYt9XD7luu9SiaYZS+DdXGd86iWq4EUxa/Q8Ulq1U5bUlPFle5wEXjglqZrISy6SVzuAyXXCH33+rp3q50IbjvbAqGfz8DEHzwa1E+Qfndd97V0pxqGzzCc2dOdwuL84KJe5993n1+7zM/3+07d6zY83kJSKBoNsMfAoJIkmLilcokSX4O+Q0D6XFAoCFXtWzh+xMsIiMWriSUIQABigpK+jHIdQjPGToObqzbxdkN151DLAZuu9J/aGujKkHQO3n6lAYjdAcIYrQa4TICchg04nMTcKFUQRliUxPI6Hag0U4VhEDKs6TKBGWI+0nb88LFy92JRcASgWSs29mOdjTBq+8QlE16aELHHW8DCpJE5BDKwDqJ/R/A+/qjdLGqirqq85IBrUWZkMZyRMV5uJuZmomxE4DA9QYdjUF1HFpDGarN1dOApN6VMkr4xjksVYPI76rameqn26/mZzReOzzqvn/2XKDHnzlIoOZkyDLdsKtXr3R///d/r+nN7v6O1RvAI4eV8wB0ZebmTKIYLHz27Pu4Vg4PnLt5xmhHexAj8UZlCioibrrzJ7or197qpqbnuuHRceeI+ll8Zy2gFIZolbps6ENSHGoQMtQOQGYSew/F3ST30qNQdtFfguSY4cQR1xidJQ5k9l5c1I/NgVBN2t12DXK4bW4ykEjllqR3vJuaRlSBRIHB0oOienxvOx7DPzp7dGGkDO3tu7f5AvRHlS0qRMzGnD572jXsvM7wcLfDbM2r1yYwiAdgFCiPGvrS2rr7jw7BztaO3YW3rl3vTp8+6zOkssaAHa/LGnBI2/gfShzAgMOdAxzairLHi/PlyhwwqGQta09TqbjMhj4w6b5HcYjKMTGM62Gv84y558xSsOxszdMZhFIlPSdfaT4Q8ZtPRgYNkdAkzqEiJKWwlnvodwO1If7MgOHyauRQN7a35RvPLSyqjMc20yizH8KmkslA8oxDnsiQpoYUumkDnw6KVoLRIAF7LmpHBbxriL11rXmeJIKsMTob/JeEmr8jiXmFh8Oz5x3y0gAwYhjJOLM1jWvOc5HS8/q1iSmys8ylOLt3lGfF2kwS19zGU+yjA6LPxyRd0nm7q7du3rZjxH2AxqMh2fKKr6/ngl2qHYsuULWacSnPVxWw58/dK4o0zM76e84FCkTvvftud+PtG4IN/o6uLJVulMMQpbh+43p34fyFvmPikLOc8nIq3t10XbE32lAxm909VspG/AwiEwAOnOuJO+mKxnhTLn49p1boJK4AzAAVgGTOCQoZVPnJHei2SRmyOEGiGd8UwCedN567UtUbMUjjHqX6ncq4VKE/8CGQkgKIL6Ujnrlc+QIEFBoojrUuCc+5Vce5mLWNdWdc+Jz8+eHjh8pv3r17V1DA/eF54ETO5VKQoTgY6lrOJpaEKkiT41KEGAZmbTlcXTTc0LDS5VBMwO5GzZ7vH5i7kQtgFEYeSGyiy8UwOoU/CgWtMJjibirpfA6KpCom2XFMt8PhbKRLl1ek/EIn47MAhIlDfB/XzHoKZQipawonKANuGt8A9BSLxkZRBBvu1jfp3Kw5fcfcAIIB3IN2TqdDUP87XqytPDuJf5So4rYeQMBzbUwUL6uwUiXp/wmAIMfzH1EM/sOA4AdOxVRt6oGrzMHAUKpz/KKCQ1AGKbGJrBgzNIL02P6BKBnOFoldpsZjbpah25ZgsIap8JGwR/YPXl6bIzheRTH9aRm7PgWhB0W6i58pqpDfV63qSsZ8j+J9pjIyGCKMFF1xOasHYTG35BaDDjNf0FONqLLGL6mASZ6HiR5VS4bNGOgsalDjfjogVVz6BKe0bdt8VzBeLjL0BO55AYIq6SpxB2UInflh2qhUWVZF8XQIaG9CBaBD8Pmnn3cffPArq0hUxt995x0HHVnAAILzmHAACPZ3uy+/uNd99tmnfuY7d+9Ku1EybgZAgARkV4CAqj4dggwDReZw2utmqJhBNg75ASDIUHHT6uUQARBAMwDBE/jY3Az8MnMAICAx5CBRiYaEfzuSo61VyL0mYBE4SXbgivKIGscauT6qQhxEVJ2pMtKCVc7yxKKvz0H68UcfO4TFgQQgYEiKQTrVmqZnPQA4UF68eNm9fP2qm56a7S5dvNItLGDUhHHSqPQ4OgQckiRsqT5HKLSfSClTAYNgzQw02/QBJSwdguM8/YYRDjWuaoK6tcuLLmQcKJARycYMR00ycDeOPGsGiwUEDhZHeaapG7XiAnsOVaLw/gPAHWw0sQ4orqmGvropWJE+AiDA7Xapr67bPq6iBaDyzp3b3f/4f/6H9x7KENdJ0gOdC/DFYDDVRhLtDz/8l+53v/udjr4kmiTUqkwxaH9IJ2TE5BtAqATgLupEs91FZCRRiLHqQ1EhlLxWPAjHJPNHHkoN2JS8aPZwgQW7B1TlY+Zm5d+qWZOzTELA56DyJY8YesRMJFdNcknecQ3fWOtWVgEDG17L3i5JMJ2xrpuaGutmZhlsY0CdZOSVHiP8HfeKZ0EyRZJO65t1BvDlcwi4pFMkfkaGb75bhMIwz+xWZzJA5ZAKJkOH3Dv2FNVlVUCW1927dDneunpdV2K9NHb3utmZue7EwqL3jOSN61eOej/PnGo3txdAwGHOPBLP1s5XNE9Ts4IyBPWPDsHhoUk1e5lE3EFE3UT3vTYTrrU11xjD885CQEOTWgpvme50Dub0kQdlHGIXdL67d+6qw87sQ1ufnAlxti86apckjHk3h4qhaExMdFN4oCjxGYnadK+GjBEpfgQMWDHmM1aByPPAOZkUkQQF7Lsq3vUS3tWNS+ctUoVU9je3NvtKOcUFzJi8NwdQzbZV48FECoDCdUrB2aC7k3tKEorWPLF/ajLGk5y5VLXpCnCX4Eo7WE8xwsJclP5U3IIiOxJhEOQa37r2liIP/Jn5KYAA90nwhFtsKfNAx2EQNeujFIaMmS8E2sQj5T5JlHEVP3nSc+jG9RvuZz4/ySDfRyx+/OixYOHc2XMGuqYypDqhHQJmtQoQ1M+NTcTVmvOABFLa4+hIJe9r3dmz5xyWzox5864IHYQF2ga6eRh2CN688bzg7FBRpyr8rH+6ENx3umXOP46PuUdYG40SG9rgivuFzosKVbqG5yv+DU11LYWLASAI/569AH3GnEpVocRM4raKOPgEjY50mxTKyrAVcIrcOLEYQHD79m3zr43Vda9Hj4/S/Oe+Zk6UgkcAATEEvX/OOwQQqMxDN4ordfI0dPib2STDZoB47js/y2A54JCiI4VgTO0Akwwm05mkc50OwQAQ8DlUxeOrxEKS/9EhyLoHEEDriyph6J3cjwCCkwEENcsQQLBh95MuMICN5J/lDiBgLkc5Ds6BKla1ylH2bFORTMGN/29iN41WpNIXg8ko+5W4SZglmQdJCjco8P3X6xC0g7BRYJo+f9FkSF5UvSkDD6W0JmjnD2mCJSD4gw7B+uqGrRmSRm4owSlBsVXkw31mE6FkwINrh3QeRaqTDWUl8UlXxC6Bz6qcj2ndesDn55pHcTAoLd+0uaLlHUpHe1ytQ9A6ElUKTQ2xuIsZEMkkmjSmAk7Hnnm1iQE9Sbh6KTiu20QiLpby33vuYDnO9mdaVV95BYcuOSiL813JonMKDCV2+1aCpLUgA3ew7/Q/Chwkuwz6ff7Z590Hv/qVAYwqxjt/8zfdhfNUzobSITh7tgDBTnf/i/sCAj7bnbu3lR4MIEiCziInGHIwkNQTDKmYmQRNz6hAAiBgqIfqSgMEvYMihLYAACAASURBVMpQOfxx2DFMyIGhQ2JVQjBKQm6uAQLawc2YjOuJy25SbAAOFWQdmp0vgI6VgfHGe6eKRpCOGUxakFQTqH6hQsQ1fPThhyalGLUBWEju0PLXmGwKGlQ6BARIKtpUEAEE8/NQhuD6DkcSdSPOxJkfKEpKMxLrdfvLNKiq+QeH6ZYlIc/QePvV03RclFGi6f/NqkwN5NeeaI1CkiYCFPQnpBqRsWQ9sE6Qa8QJNQZgoSA1ulCSfugM4doHlJQyVyXP2QMtwS6KS5NXPezkhL9+s1QUnuHO6zsa8jBkSPHmzZuqi3C4Wmkqvu3S6zcCrctXLnvIAZIffP1V90//+I/do4cPPfw5BFgDGbrEB2UswHcn7tBbW7vd6NhUd+7ixW7KgTeUUXLYp4xVBYgeCBTfszog7bALrzexwkShOjg+A6kVxEHoMjGf8Z6ZnIbeRJejKY1Irdgh+Y/jMHESh3H+vLa+bGt+aAhDJuTxOCjjdLy88tqDZnERattk5ChJxHlf+dmh+mQYkHtJMjRsVV3DnpHoni8uxOE0xmpH6WQsLri/o4MfQLC2nOSbbp5KLONTJZ+7J1BjD01MTPssScgEvd4DBupGI2qwuuK+IcZoHsZargp/0CPVXeZFNlzzuu5SwSVulVgFa0sfhxcv/AIchWdPJy2DxMx1IPeKbHLj9jpLUHKgzraNjitfTJcThRudxOnaSski/DOwmIOf/gLAig6jCZ4V33HPC6VancXIAO701IzD2CR40iVSNTLuR3439CWHRcvP4hhWCcWtyVwXUCZ5gR7CdTe+OlueggkgTiqLQ6/h5ROHYoy1aeJHBRcg47rYIgla78aYXSuqqiMq1iBCSaQyzH2jMKBeOiuHAU7PqySqVp/n5p0nuHT5imvg2fMX3QvmLHCOXV4xiffnhzpjNnTP1jnb3kXZJ4pvXAtJLWCK5J8EjwROQHDjRk9JoTsA/ey7p995ftx8+2YSeCrIFvKaDwHGZMwcbVoMI5EMzXDcdUUHheSzSYqyxpk/O3/hnOeZgiC9R0RUxCJMkfVsh0C5zGUTPl7bmZseEKDexHA0gGg/ClZ0CBYWHHBlGQCMqLKT1LNuBQR0CAAEihuU1LHiDXGF5z5m/rAoQw0Q4HtRHgYZXE83jA4gVEXA79z8bDc8NiylDCDw/fNnVtPv3rktLQsNfkDUwd6heZiypcSNEQag6fJsG+vZjxTZMJh8/Pg7q/r6/hwTSJGuZ6dprJugczExLphl7mNpZdm4c/2t68Z5upV0IAF4ACQAAWDaWYyeQhvARyy306O3Tyg4jWYICKXLaaezAAGd3dYhQAhEv46JKfcjtEreD1EE9nSYCXlP5ZoRZmhHMbIEzaOqFS/aoH2dy4NOeet4Zo1QVCGn5bwlNvXCHJXL/aCw99cbKh6Yh7ky/ogyNNA7TzD6Y0rRn6QMVSk+FczwDlmg0h5Lr78BAmXL6AbYIRhyQWELT6BhoSE7CmWIQ8sBLABB8e+kwZjUNRWgoCpNppousAGqVIbKqrvHW8c6BPm7UAFQD4ImxAYNIOjTp8Rt23Rjus7xj2pqh//T04Uq4+9/sshMdQcH3xffgHJOroQtYKVoSjWHQDsyCxtAkIPUlmFvMNKqwYPXbhPtqqA4EFgVOfnNCWC23/e25aXSOud72Ch0E6AFkWyRPFF5ZS4AXV4OYhSF3ns3snImDZMT3dmzUIYW5P9+8eWX3eeffeagI8YxVGgIdqD6RhniAEdLPIPANVRcgIDqPEn6kycML22afFMtQCf4eIcggGDJDgavBSCgJYvhydlzZ3sZU6pZbaiQBCbdpUOrFg++ut99++03HjpsditMmppE2kxVoq2tfn8QjHhUBNcf/+Qn3Z27PxKg3bv3hS3m6EOjkpXqOoCA6ihAjg4BYODVqzdSBS5cvNTNzy4Kdkmr19Aw36BiG78JBhVVuenpPCkWZG+lYmeK75Bv0ywOB1oQWsO+yTSyzuw1NKZcA8ZW+QdKXR7uHhZQG+gOjPl71oMDaRw4gHo3dQaNWxUjnYkCBLr0/gEgaHHk2PxSKBLVtzhEcvZFAAFdCmT6hrlOVLUWXHtXr1y18sfz4d47TFqmR1OTM9LF5hbmXZsrq0sazPzud791QJfY40Gomg+dtwC/lmTQoRkaHu9OnT7XTbgHiE0MvmWg1OHJ3vU8cSM+ClFmsqJb4gWZpYgKCAdoc8Ru7uZWXOuZJA/MXuVXq+I12U+q23on+JzoKu6buCGFuL5OJXO4m5uf7qanJyIVuYY044pVdir8vHc6E+HY818Od7oixDDAlsk1AMhCRwo3FAx4xlYSZ2e7UycXPaCdHyizP4b1lt8sd+srxOkxhzgvnL+o0hKVXCrrelpMTEV68giudc1RFG2InyOmk4Q12WkADteVAk2UmFjne6iFYRa3F+M6aXvbgKTcHwfRd3cF6NBGAHrpjoaSNjQcFSaoVGNjUbkbgILqEtesAN3NW7du2nViX+8B1F2v7BAAAeu9DC2dKcnMSzH8Ar9r2FTKzf6BYA9JXDXvm0Rqi/lVrPkBv7rmb3IDsu+h5lA00BthZKR79WZJOU/WMio4dDC596i1kci2IxyAwb2ChsM9JOF8/OiRyTMJWeIEQhcUBNId0AG6r0anKk4nlzVNV59z27haRTpiKGcBhRF+joFi5Cf5nBg+kXDyjOiaOctWMzgMtzK7AihpZlSsB76nndu8BuuSzhPf+84773ZvQxnCN0SqVigsTx4/kcLJrBED4oSodNRDIaEyGxECXHwDfKksu08O9gMI0MN3MDUKRgBxKtZ0oAGyAkgKcjILMqycDkGKHSSNJJ8AbD4Xsr/NF4MzyA4Ba5M9r1nhaJS7SmmP+2OXa33dZ57B55htkefIEuB9yw1dQECJRuWaJLNNdrTp8+tyXIZYfGAGaOl6IAm8eGpR0y8orV89+Kp78M0Du5F379zpbr79tjK7xI2WVPG5XafDCDvgZ7JVtHAoZ0+6e59/7lAuxQniInu5dTT4xtCVhy0wnEYaemhYiufzly+kYF68cNGB8fMXz9d+fm73i8H2xCqKLVmv7DdnCCYjHzsxhiRwxEfYI5zhCpm8et1ROGJGkOfJycIzgVrMvZ+fZ/B72iIQ95/4yL6wQzDSPIsiSY/sKOswYgH2xowFmZdLx9GSdcnRHy/SAZrpWmo+Ko1xKB4qRSVqxcj8TM4o50T/aoDguJ55n7oe+02rXFeAaijlODv5OCAIx7F9/KoY9i1OKkFthqBVq1OxJkBBreDWodYC5YRE14n6qekCBMwQhDKkqk6hcNqXAoJybG3Iqm0WkvdW2W+HuVy3fkRr0DlIQ4cDHKfikiKtawqlqIyUlBFEziqc/hxCoS6FCz2ozjYYldc+3qWo8GYld2BK1htLNbpHlaJUgam2MokBaNVKZHUIWhLWgATv1BITAIG68TqqVqWqVFD4FAwLHh7i/TBi5Wl1bSWAwMobShO4gr7qPi0fAlrOJGU/fe89k3QqRzyr02ewm0c/erf74t49DU0IAAwVnzt33k1H0O1nCOAiLqWdyi9bqhh/8Mx3drrvv3/mMFwqQYsOKAoIGKTWh4CDLVJ5L00g35Tr8bjdCkAIw0dxYZyK9NgOA7to/G/ZEfj2m2+6Rw+/6VaWlxKY5ptyCrJmc1ajSRwAGki/EVCSbNHq3dCN845ybJNpP2+TPDWNdlyS45TMcDFrncDy0grFG10PMSaDQoXs6MEhvNV1PQiaIZlDxQwZ9jz7tj8HYD50oUiOJsEMMEjHMu3S5CQFIqS+tB1QICAl/oQeN3VAA0BAwzh1r0cdFIMfPHyIxjYa0eHE5y0GoKCZ5LhG+0LDgELUqEWtO9boczprDQ3ZkWLwi0OWwyISmGmRUzy4dvVKd+vO7cg+MgA9Mtw9ffq9VU8OtreuXesWVJca79Y21rqf/eyfu9/+5jdWQgEQPBde1wScay3/hlSsQctj0oWmZmnxzySJ1clnJO7KpEvSI9JBFJaVnDFDsr5ugkHd0wR0AZWzDHiYHGNqtjmORg2pQkCEAPYFYI0uEzCXOQ/kSDENXN9YlW9PJ2Byclw50qU3r6RJzcwg1xwxBjneXCOGOrv7Jeu3JTUFYy04/nN2RTKrQWKhfrjqMxsewggJnDt3Jn4GKuakFU8ldGN9SyrJpUtXlOXlFrAviN2AuDOnz5b2+nqAiQpVw743xQWuDQlhVFXYL645bLKraOLMlRryu7bySUIB73QWnRcoaWUSA76P/YpSGZ1IRSg8N0KPhP7Ga0ducqwbNZmqLmuZxHEPqEQyZI2vgm7M0IM4y3wgAxqccyVHQ0nUq1unLHaBdbacXg4HcPunBQTKbYsEc1I0Mh/nUBzUS1Kyzd80E80aZFbdqmby7t//qnvw4Ovu5JnTVuR1UN/cVFUlHgcDMjIxnEFJ6V6ra8bZR48edqvLqwED+ByQwNkRy8/OzSAtvei+Iv4CEDPHhWv1sgkW6lFcM2CRGRMABdV+5Bgvnr9kouRAJ9r4zGypM5+BT6ickfyNIhhJMLxxOnoksQ3wkfQC3nmeJObvvvuu+11AsLNttVng8eixtCESSiQumw8BkF5QScLMGtretthBwg4oZu2QqNIxIRl35uDo0PjP+1JsAGBI59UPIpX5H1CG6BA0FbyXL6WxUWBzAJcq8+iYcYjXpODFRgm7YdTiF/RUYjnnFN2BmMBFCYlkt58hKM653iXH6Jn99QkIBipD/DxuxM2pmD0SB+VTSbDHxx2OJenmOd3/+n734uWL7kd37na33n7b741TJoAeQEp8ilz7zl46rHQmuG9ffP655yvrizXBfYpCW2KhQNDO0FA3vzBnAY+Y4tzByrLUNuZQLl6+1F29dsW4TxcSmg4dez4vAD0siwBw8iGHkQUE8WpA8pn70QOC169rWH6t6NLpLBBDYpSGyhBiBp0UXgBBqHTxg+rnOIYBtHRwNpRsVva37y6WPnOdu617f8yFxnjOM1V+mZhUs2zS1ttgcUlVDzoE/wcBQV8Qr8p9O4/+FBZoCUSjIAzoEy3FTQIROsKgu9APKFdC2w78tMfjupoh4ywG/hvuLDJPBy5EfQhQOmCifmrKG01bs1Vv5dK3iguHZXkFtCpj21gajBX1JwLaNdDY4m8l+ameVsKEygiJPl8m4BAiiiUgvTqDjWjG833peHBdDRCEnNQnYHXQ+96DoYVj3ZaBIkwStgGiah2Wck/oX7dxNnuFnOLIpVL1Q9nR1gUgSW/3O7ShADGrGOqYo3IyYqWZ6XsAAoCAwEFyziDsJx993P3y5780cBO0AASoLXDOcDicOoUxGR2Cve7LL+919+7ds1IKIGAoVxoNQ8Xz6BJ3SbDfvOmr77RsSchpp9NifYaU4LNnHgRQhQjEjTJEYsU6+EGH4M1rKTe0QOGhkmDwms2WPWoqkR19+t3T7qv79+UScvhZzZ+c9H5QsaHShdIACQDBikDOPAoVJToRUFroYIyMT6iiQfID2OEXBznOxCpizM9lMBNK0D7rGyDyRiWVifGZ7ty5CwY3jMlIMpaX16VxOIjqnAwJfjoCmU9Jkp+qSLpvqUhRtUnv0vVY3gMO4LeRKysYA3WinpvYcGpVBlW+qt4YiTgUqLSFSWaHo/MOIOAwUPe+DRXWa1M3rSq5szyNAnGMNpRuQNHmNDHNdbYZg6YVzTOm0qide5lC8azOnD7ZXaALMEvlG1nLdaujJBBUlRiAQ7McQIDSzv/8h//ZffLxRyYu7B8OjTyf2Rz4NWCRW0iSP+qzHZ+asVPE/JLu5VU0MOYYNpIUBhAcfx5FCxSMZ24nFIMmW9ziUSncaEaWOaH2XMLXrhmNHnoURdLnD7Vjq1t23aPCNtrNzc+4ngH1y8tvZNrwd6FaAgiQ7KSjEtlREiJMd+iCMNBJwo5MLr9I1tjr+7p7k3xvS4MDEKAwRJVSLXf02d8sdW9eLyn9CqhH950ZDsDR/t6h8pC3b96WdrO0xHDmeikX7XlPadNDvSMmoRUeF9HNovo0mmODtkV3QjKytNmJC6k0p2vcziTuD4ZJJpbwo2vom70CuB2fICaxvkNZHTTJ0yE23sNnXly0wKCrOAaCOAqXBGmTIvUsYOaHznWBb5XinJWILPDw0VA3PTHp2tNFleQIMzLWE91m9hJVZ9afneiYdnomlXlmq4YSD1bW18OVf/Kke/T4ickeM1snT53yGTs4j8FY+VwQ36yWbm5ZQOFMbsO9r+F4ryIogVTkQbfP4DdD8Ad7xkeKLOfPnHVQuFFOdHeGPljD8UrUoqCEIMF0OkgkiCRY0HtYMzoEb6czsbq2YQwHHPAsrRSfOSswA2RCF+IcB6BSrU+hi25eRBQoNHkOXbkcIYhyvef7ATgMFlPdxuFeChhUYmfqAoyzrnc8M+TXUz3HwE1lmxW75RGd4D5FbenypUsdnQzWPsloKt+h7KQRO5j14FoBZFDJSDgBBToLF1jgmiyINWAxOuoag57HeiERBTw1aVY6bJwzxCzXhSyBgWcFHTmBfIkY0M1fAXwJenL+JhY0dR7UySbd+1zHytqqoEChl8mx7snT77yPd27f7m7fumVhBndxKL1J5pPQsp5QdQI8kK8BplCS0un5MGyEKO0MikYhQmQImn1IhZ7zX9WwtVUH9FnzdOjeun7Nsx+Az3qxQzCTgmX2Q8QJHHYvQGARSwPJFG35jAgxMItAl4C13pQGUUmie6PsqHMeMAo6KXQm/JvMn+FXkJnAadTnhhBH2OlW8fhgDosuVqPEts7AsTnaniJbdSDPbWnBYckAKDlb7TYdc53uuwOVHP4f6RCket9URarc+INRhT+GBSYh0hIG+vYGzfZzpSYyeMx9OSxgoVLwXn3jGCBQiaMG6iKfOdkNHx3pVIzKUIY36AhMaQm9sY4ByHg3PhFOWKNLUD1Nxb+mu3X9rAHcxl8u6k+r0A86BMeHLlvCxc/W4e/A4PEl3KgPMaexk1AdAj9Pu4VVLW2T743D3QOCChqtndR4sQFPA0DQKq6lfh1KhYIjARENNf7wetIZaO+pzGk54cWEqZRQdEZEEBJt9gACAgxJHoCAZGNaJ84xD2V9CD78pPvFz35+DBC8KyBgU/KsqB4JCA72u/tfftHdu/e5mx03Q9WIxkZDGSpAwOZ24AozMbpEtJmxbJ+cNkgCCGj5s+mOqwxxgMPzZB0QzJUBffHcjU4CQPLIQcHAMwdZNIunImu7talkKPQeEgUOBhVIulQy6VgwVM1rt/kDqg1UOElWAQpyTScnfd/nr16aDBLE6V5wCFJhJWgwIEYVEKUEuLMkCgR2OL3QhsbHGLg7L32AwdXdvaNuZRlZx8iNprNTvgBleDNoHRYNoYIhe6wHBAUOWjVCGFDJKmuKZEV9nKbwY8egXs/OQBHljmgn4x49aYdA05exYduaGeovY7JmyDc0UDdizUrJaHuwH9kpd8ZWHC+Q3IzyHMwa6qTBkBBwcFHNp+qd4fCpSvz2BJi0eKdnZ3z+3379rUNrJKw//vFPuosXL3fTM1NK5P3DP/y/3eMnj7udbapxpQs0MtzNLszbdYS6QYIWU6JyKR/GpGe8GxmdVHo0qXj1+uy8pFgmVbCGihuftZlVNZdoDgur4QW6Wg9REQBi1mg5mLfqbCmIKDAU0dM4ERdFrCBiKoj4huwwTI88Il4W2x580IkYCF1YpFOC2hqzH4eRGN2NSy0DfFR1mZWYR+aTIVfiHhK9eziiQ8vJAD4JDx1A7i9UDWKgvg4bG+4FlEfoOpxYONlXqKUFHR4JNC6cOy/Qf/HqtV0vjChJLlBrspNbCQLceqq1zPkoyVgUL8laxa91sJhr2InMMBKXxMcGCNo8SxK5FdeHyjsFnum6cHb73CcYbIySUpSwwuOvXoH7XuPFkyeVFwS8sy97eqmAttFhI0PajCpJmqDU6HlyOGSBBYBNYkeRwMouX9RYa6i4qe6pvlIuzXYaoNFs080NsOcerq5vdN8+etQ9e/HCruXI2Fh35erV7ryFGp5PjC0thfEGRbnidQBlLEmKMnZ4lt64f3SHZSh7Y6PbRRK6O5QmBhiggqpSTTk7DwG+KscLuOm5iB5fUJbWtzZVWgIQkMiz9uguAghwdqYKS8LMvMDM/JzVd0AEnwtaD7NWKaS8tjDBr6yJIc8V5a8vXXR2gzXBPuY66QzhhPyju3f1gghlb7zfx0lk41vCmRF9/9xzDSo3ML1b83lyTyhgsYeuQseiQ1DD1MTOASAI/7t9cZ8BBORQFH4itZnzOZX0lczQ6a8SKjIdTvw3KMpFApuuMWv3KGatRRli7fK+xylDsdfLAD33gvOGZyogmEDoIrKjgIjMEBwJUE+eOq3CV5N8xyCWe0jsfPLkUXf7zt3u9s1bFljY4yiJNVUc3gPVKEzMnjx9KtuDa0L1Tcl0i6eRluc+D3jyKS4rNsFeHKfDiSrXTLeKslLtfWIXKoUoGrF2iCH6UQAIxsr7QVo0XYhIM1vFnwQQ0MWKdDJrEQBG8YK1xO/p0rBPxpEHhzJEBwwpcShDR0POP7FOoZGy7ygOLcBimJ72PjcRkJ3KZffrcxjfS8bcvMs90rrxoZj2ZrEIKkABK0+RMGxTpDYa9ep8yQ//Q4DgD1n/x2k9P6hI/zEeSAu8Il34S+EOVvnb/5h8xvQ9d6BV3/uBwar+SVXJEHDmCWJMA/1FM6CpKZMMKgdwk5vpEA91H6Cwjswm7RoSwaroN3qE79uG/qp1VkNobcgjt7YNOBadqSgVrfSeCh7fQ1CIytBxp+K8RjoEMbMqyhCfo3hilVkFNLVB0DacKsk4r9IzLBpirpbxAA8MKoEi7OMMbVfXv0VLqittnMaqCHG40iVoZkgclMrUVYfg8CiAQDOktRWrPgx6M0zKpiGB/fjDj7qf/+wXVu5IxKjMUC1h9kBAgIYvlKGDve6r+1+qYcwvOgTQfVQAoL1fxmQEWBI/UHhTLDjeIaCNjeHYABCcc/hJy/LidRL0OMjgycLfJ8lhjTBUDJ2J4NQkyrjmjdW1uA9+9ZVBgvYllR++1tCEXoOreeChx8+hDuQQkYcCCfCRyiskBlCcGFKi2s+RSwUI5RWqnbh5CmonkXBM1YHAQPsR9ZxXL990Y2OTcjc5LEkydpAtLECQQSVUd1I5j3FPo+YMNmujB/XD6VCHSBg0GhtIKAbchwbUQKVnd0laZn8X3U3eWgAD91kA5FwEXOsAAil7HIjSbVp3DeBRybYVjwr29XGbWopVygafa8FzbUaQUiHiEOMgVKpWmtmM64uP2eRqaaWTPAEQGXQ3wTk49H5fu3atu3zlqmDi4cOvu1//5tfd+tqqz1ZQVDzvMZJBlDKmp30Os8jcjUOvQVig3MqH2Oc5aHOPjnk6C2iaAEEVUIpHnDiZ/+tnJKQCDYQQLG4YO2LEROLBexD3WLtRpOAzVyfxmIW9nN3y1WCeAFUnEl09NOjyHex3cwsz0ojYE3ZhHCqmorsnAGZQkt9Po6A1PRUH+V32PofqeDpqDn2icMJ6PaOmO/ufzx5VEAaK3/haGI2dPX22u3LpsoWV7a0kewx6s5BfPH9um52KHAUS+ceAmP39kpndN9k6c/aM1A8SFO5WZKkp1uTeU2200r295Z+hhPB5dHcvXr2V4KIKvHrzyuTLzqh/T2c57qi8tprujZ5T8wrx/DBVk3pAIWNmBuUjklK4vii1MGCY/cn27J+z7YJw/YmfKqt04U9DHyQxSuU0YHCkFO7S4U0vm18kq82xdX0DM651z2HBXUkcLq+tWZ2EerODOtzCie7ipUuCXZ43azDyv62IEM8Ndf6Pjro3b5aMnSRKdNCQ4yTp2lzjee53czNT3dlTJ5RPNnHWpBDQGKUsPimVzczujUbH/2jIrr70IGSjlbE9o8QmX1Zst7a6dWiW+q0c+Nkp3AC8AAB4XhBjSc7gtKMOw5+5nnCuh11n773zrmuSc0KtfrTrDw90OqfrQbeQeSKSLkBWcrOoFEZgImefXdDRcQGa/7aNwMNG+XTs2lHhuTCfAa2p38cOoqM1X2pjPwAE6Qjzvc1UrYHOmICuBRCUfCmf4dTJ08Y0zmv2noBgk9kOOtnT3SQSl8y9lAuvXcWi4+j50qR5S5oVoMg+bT4ErQsShkBoSAxy0yVwrmVyonv56qXKfQ8ffavs6J3bd7o7t+920zOTft7Ntc0k0yPD3cvnL7tvv33Y3fvi8+7p999b/GLd8/OcG7y+5/sEA+ZzDpkTWzL/lnVuJxTp14rFdIw26fgA+nGDHht3TXMNnPHcS4ADuYfZkKaczBCM11BxugNShpAb9uxdtytAvvD6JR0CwG/yT4pCnNucHT4nZwgij8y+W1/fjCqhswaLdqaJN3y+XQaLy4uGfWj8qTkS6G69X1aZ2mYMiPmJA2ehyIl7iVTPmFZKP5ZTt4Ia//y/O0PwA+pKyyEaT7hlwfX3fyRbzqI6/jM9EMgBFxBTKOYYJ7+vktfhnrfLDdKL4BhdyEC5hwQV1tkFCHZiGOXQLjzFqUkrqxsbVIJAf9F6TcLdkubI//l5Src5ATOVG5OMJh/arjs9Za+wSaWlPZ+h4sgJcn0ZJAyNoAgDUhdieBHTKHRbuCdBq3nZAV87reeAp1ZlbGrsPSWrEotKH+pAyGsLS3z/gCvuZyvE5H0G6JOYb0ehql05JOOER+fFDgHcP2YQVLAIB/ToaF/qBR2CjbXVbgjKzPiowZ/g+ObV6+5DAcHPu82t+AL89L2fFiBAIQjKEPb08wNA8NmntsCRK4PeQeWGgCMP96izJQv9JtbxGSqGZkA1jk0PJxxqDusEjiMKFAaT0hhuHQL4wXyfzsIcCGNjAoIrly9VhTvDYuur6xW8vulevnjuIUBwo3pIYD6CO25bcMSfIxEmmHGPCBxU/yuo0QAAIABJREFUaUja8kCG+4ohrW4CDOvlwuUMs0J7ospJQorZCS1O7iOH3NLr1e7ly9fKl9EhoP0Ip3R7Z69bWUUFZ6AElYHw+GVwL60y+8xrWMkOXoJpEssMWLluShJvIG+LhVAzHyOtrZ85Di6Lny6NYTgVTZJDukVUBaULOdt0FNWS8iFIdTfDrtlZBQh0dx0kOQ14uM4rFoUpV3Kn8m46kwnuNWvUAe3pCRUwDnT+XLLq256H++8gcSQAAvBw0jXDdTxGS/vRQwePMxxJZy82hSYwytRNdZPTM93UDPMmtKKjDsMsUe5UKyi0eBBIHnpAxZCiBbWEI+C/5ye23kKi6lB1+Or5UWnn8IfPzPOS0oS8rrMy9WmlJeY+xTcjFAmeQ54Jhl24bL9xtoAkd2Fx1q4bXTCHXR0mjirM9hbOnasm41QuySXYB1zpOaghi4vOIJAsknizFwDZJF85EIf8vKu24ZcE0+xj3JQvXrgkfWZznbkaTHcOuuUlCgBLygkCvAQDDJ0CCPb2dLCVsz020s0vMrh8tpuZg3c9bWzItosJl7GK/URyeXhoVZlDtdFz6ILFhToJOTxq5hIiVQpfF83yVC2j556Etpk7GacryY9ZHWIDfI7pmDDZMQQoZrgw4KHL7EATuiiakOcKPHznAqK+g9Fk/j4cdAcM8YIgEdJ0bct7zu9NWndIjOIXwb3gPvBenDuofdFZo5KuSzCeLZcud3OLC6EVOgzZ7PSKTuUizXA0CSMVU+ZvoHhs6wKModSaSnNXLpzv5qah9GZ2Q4ELJStDT+SRhO5ARy33irOeBOzZyxcWkBjIvnj5ijr3dH2YkbJLtbvjdRA7dYFF3W5uXtokEqkncBgfGu6efPedBl8k9DzTmMuNdG9dfat7H0Bw4aLgmHVEIkgi9vDRQ+PE3bt3PJekX40WZegoSSL3luesR5DPBn5/ZulIyAO4Q2taegOgPFRliATaKnuptDFr4R0uwSipmzAbNkKnIw403ntz3ObsYb95ppRrLXuMtQz4jsQwgGDVe2PxgxkA1x+AIFQyfs/9y0BxA5MYMMargfdgXbWhYjoBbaiY3IhzCm8FinGCoonJ+OW8etF9+wiVoEf6SEAb4ntjQpjPzfNibuXB/Qfeb0Cbn4JntLOtdDk/o1mcsz4L3Um6ulKiQiHPwG1mpKKYONJtM/CNNwadrI31bpgZpKtX/Xmof3QRiQsBeCmWkX/xPs4QMBeEi73iMnD9U+kn5xAQoDK0iodLmeBOhZ1w8uQpZ/roiLOnAQQbKP/pXbTrWqRIuDC/aBHJPd+KdtJoD42n5lz7MWLjOefcrvhVVWHWKnuNfwOEATaSlobtwv7qKb/FuPGf/7cBwTEOS6tIN5BQtN6W8v+xj1FxlNuhlgBZZ1kDEccqGR7wdfYde9v6zubMGbpKFG9opWa6ms0IImYhkRwGELBox7oJqlali8yDtd1V9tx9U8LkF15eISsD1rC5fKgUGfyS/lPJR2GvcmktlJpHVt8LF4/dnQTAKmB/3Ql68PWs3PZ0obxO+Nf5bwBCAY/6b3vvDBDnJ1jMAS1NcSg0jjaw2eu8F9Bw8zTgkeyqWeocAwSZWI+0aAyQwltLYtBmEJi07woQ0LHZ3Fhn+q2oQJFWZSr/ow8/7n72s58ZYEDS78PdvHTJqrFDxadPmQwTSFHu+RRAcLAfytDFi9GQ/kNAQIdgE6dInIqnrKRDoaElSZJPl4DPTmUSGlBcETEcGVCGUAqCR0syQUVMytD5s7Z2pybKnXF8rHv18nX3zTcPu4fffC3nmkDEAQiPlM1HACH5ZaNPjMXUhE3KsxcQ0P5eW9cpEX7j/8fcezjHmWVZfhdAwnsPECAJEiyaqu6e6lDEmB5FzGr1f67WSP/EakfSbuyY3WlfzaKD994mkPBQ/M65LxOsrqnuaE2EltGIaoJA5pff995995577jkEYiQJQb/4PgPxo+OjSnZQY6AFCf+dL6hErHXPIGCOcqD249jYhNSGmEk5v8ADAuTFigmFd55gY727VmpAIc8KNHfummUdWoaMH7YelVKqyC/odP6w09p6sBIntQXtZDoNBGmri3AfKcbbihpLJrKFgpFxrP5apRgp7fGCehpDqPfI6jRGFwTJegK9hI6UdBPWkFRNejqjuflehySdFuvpm8NOXPGgOfQ104ugbUGHOzjYU1JrSbxwQoZqklxJkaZr13wItC2+pCok2mAOEec8kYACDXVaScJ9OnsnlGL9c0CkHM4lLjRUn3hGGh7LTiKUH9BfUUIyQSGBgQIETdL0ZJ4z64L9bEdkABXuKEkae5cuCAPAKAORNBNXOzqNkgEEiKcu7X9USLh36F/f17XdURSB1oeqDnx/ujHsQzowHOLs94nxCSG5fCrkP+kOkPSQxOJXgQkUsYDuwNnpuZI7aHDsEVDpovPNs6IQA/UkOVteXFKnzvzlNsWSgaHBGB0fs1FSzmuJjyyJZIb74QHfaLiUzqFcb3OOQIUiJl4czriKnp3GEUOJxDdUkzowcoMWiUy11z1IfZ02pEQjo3MThQPUonZ1CFhrzc2tEciOPpC1dgc85X8lD5bFOc80kzZ5IPBAldimoeDtnRV/8HmARkJyLI8Ya/6rG5G0EtY1z/MCF9vaeRwDVNzdxuOZmai0tat7OTYxEd19HpqnIHBX3f43NmErmUAoYceojC+5s9OVAD29vJDZ5PTERFR4P4oUqCtQIATu3SpuijKKvKM6qQafeE2edTV9IaAxPX/xQjQ0aDBQLMrcgFSSKhUlbDt7u06CoMd0d8fQyIh+HrQf6VTNxGGsdwmFuDWePX0WP/2zr7UmZXCGNGRrq0ArZIb53ddvXqvDSMEHTUt0DVGwoL5QhDSM74jbGmJn6JwiGjAM+uIRMzlHum/Qk5hPs8hHjoHr/E3deWcOis0akD081GcS5TGNVfX8UuaYfcyjoViEikKxwRnH5+H6Sb4pSChY6JBIt5/ihQ5BOtuqFgGsSTYCz501TzeG8xpBEQoBikkVBBRAObjKGUeCTSJOjNT6hmp8e6POzPrmesw+fxHPnj3TOa/OjgqCSz3nt2+/1fwWc1/sx0sU+W5uo6erQ4Uk+1KGcp2dii2chXTgBTlnB04AFJLLFfKVe6HyuH4fn59H7eoqOnq6JWNMsch+luxop2ccyTutNokqnj+jhALUyXJnkVyTaz46OYqDwwPRi5F8JSfSbGpnh9gN0Np4TgwkE3QpAlQQsI6liIWjeoeKBoaPoSaZCWpiJ1Rf1jg0TIoQ2A/FibsUfRJsaG7S87Wi411d8tlEnHRETwpl6e6XZ/svUhCU1vXnKX29Hvgj/s8DfvuDgqCg7InxNcy+Sr6RyapbOhyeVuRRkEauSSYVTVogHJAyjVILj4LAKkM8bDaWvAnghIFEqChIp8A0CNL3SrAj+W/OLsddQfiS61kyp/JfDbYkp05PxDh7aReX4bEyFaGyId2M+UygNKYTkEiVW5lDnzJrccpVT4OE5tkUpK5eVEqnUnWlcZM+T9FnV3HR6AiIs5nJnPHLB0cTXZE0GuKeS4FDiiXWSC4GOZKNu7yUDwFoGQgs6GLTPTMGqKK06iA7PjyOb37zTfzn//xf1FaGvgF3kwQBpI1AgTtwb3+v3mduzj4EPGdk35CcE9L8sCAQZciGOWwCNjKbjMEr1gY0oPX1NW1KXht0Uhxnya2lUzEDz3u7sb7ugoCNSdHI/MDj6eno7kzeZFsl1lfXFbyYTZDb6/FxVI9PtO7gyRvB6ImeXg+xkhxI4ja5IgQDUEYG+Da2NuVcSNI//eRJjAyPqG0PakNBQ1HBF6gLg0okU1AxOPT3ZY5ilaHxsUn9l/V3eoYEZC3dUDE+Ss54oQwlEuGCwJ0A49TF8TepBEJGU3WoKIXl8JaKghxc5FAgKcJAje4NrX4GU9kCFC8k2iAYRqCbdEi0wQWVjGbxdBXEoyS1FLdaykkZMlWhXFepjTNBFq3wQYHCt8UrL3MuTuR4/tBmQIToWhFsCdIEaK7TSiUphSftd55Bdwz29Sm2IDXKYU6hS5Bm/XPwDgwMaT3dUzRrj4HMgAEgU0dHJiWGKT51CLtoUNIgpNFIDom1Cv8HjoBluL8Rbx0BPPdj1S/LzAEsmBNNYUyhShII8sYzVJemk3mqiuUfkUy8N1WIPc3iJCEjYlFUWBkF8x9en3e3opuRXDqbnoVRhwl06waOLxK5XVG7NBpJR+tHX32ljh+zQ9ABSMYGB/rFTx8esuu4kg5UvlQQmO8NrYTuAgN6JFFVClyoKTxTVIX4ymSF9+dgZUCT+zI3Ny+eNgmL+NFtLXKap1OAyy3UsbLGiElw89mP3AsSR+gIojzlvIaMyO7tc+AECTUkqDEHOmdIQCiWUGHq7II/XmkkVFrD3F7WQoPKRhFATOQaVRAwUK5uXZ4ZuWdFP2X2Lgs+YjCilHTY2OCADwzsHhyih15N6UG6NxR5V+7Ay9cAJ2n2H0m3+dAkVbw+FJszknf8Ke7v4yW+HDhcd/dKaYhYq3WU5p+iaAAEpQiAzjFoDzV47ntCTaHIiM4LSIRbdG939EABQebzrBY1htCZxdAMYAJ6zTjV013r1vXymRhOJcnk/CZJZ6YB6ijPHkWWcwbbEVmAjgZ9tYVh8qP4NDenIU26HJIO7uuXiePi8rJnzVBxItmqXSgZfDn7hTrVAEamDGVBcFbVDAGxAVOtnh4PoAIAaP1REDPInJ1Inic0T8Cc7t6u6Oll6LtV8YU1ydlCwcTAOx0uOtCSP02H+IdoqTqirIm7+zipHutz8dzoquGvYQM+J4TkNdwznjYIPx1luPIk++pOUBBgBIY0d6VREEhuNKluJe/h91Xo5YyiZ3DsJ0HiW0y7HsqOsi/4fTrYyrkUO63yJyW+w33J0z59+kwIPSCDu4LuWlAAfPPNb2NxfkHoO4nz1fm5cpHBvp7ok4FYpzoboO7EGhTbmAlTASAjVc7z5sAQroIRIZ2V80sNzB9TPHKuQqUirvT06vlRZLDmVOBl4c+JBBPAdEcK90qi7p4hoGOloeIjdwjojpaCAOAEGmSZYZA/CB2CCxcExAvFeTWzyHc6or9vMPr6mU2hWwllL5QD1NJ1uwz0yyxUdCHogXZj53xkTZFLaVhZsw4MpmdRqU5/wfh8ZrvH9wc6BKXOf4hMlZS0QQN6oF7zR6T+3/8jGYofvJEB7wbS8PAaki7vlDu5lEU1w6Y8BB0bbLEwWDS8ktp+Ny4IsIimnc+gBg+ToCGXPfH3TRHSRLaq3dR+LXPsjqjZ1k/d8MzKzfnMzD0rax4yr+FOQKbXFhZ3qv1QpahOyWkxuzf5z/rduuGSARkQ/8YtaiCjphLkQMHv3fCcUPMkiu9htnhcVRubLPMbCuzCLc2P1d+LM2x6DRRJvjJ0J/dPKeLgXHqhxExDxQwJnlejSQlEkzZVM/Seo+P47W9+Jz334+NDHb5fffmlgoR06jvtQwAPD9pRKQi4N5hIgaq4IOhRBc5nkLrFwZ4OJK4btBAkEASBYM2gEjrScgUeGdEBQSLX6BBAWbiMvf09/Zw6BCBLHR2mDD2mIOiQWhL3cWlhMX7z619ryIuAR2IAX5ZCBEk9uhMjDAcPDOjALhxnBVwNpjMkV4uFpaX4ND8fByjW3N+pXT07+0KINBufYM26pQjgYKN44jNJZejsPPaYIcBAq6snxsYmA9183A4ZEKye1eLuzrzlUhCYl2wUxMZ3Hiw3NcXKNSXpricgaXwl1RJQQdQYUMuQHF4oWRgZHo6R0WEhwbSzCXIez/EcArSBglbifcG9IumE96hyXF4DrHlTduwmnN0Grb8HcwQZ6JLtVHc2dkmcZDyTK7U2WKcc8AzIuqV+LzCANapk6NqDj5KuLEpLWtNWheFA6OlC571ViDCfhWsXYnNzJRSMmQEVBAGCBLJ5ExdCd27NyZb6aJt+ljY6zxQe+UD/kJBi7cK7e/2saCKF212Pig44prkklSppg1w7z0rFVXZkTBEg4fKgI39XIl/BtR1TIdBBS4eC5Im/TVEhWUQ6J9U4PkLGF6dtF4UMUUN5IC5x77huo82OdZL2TDng2iXt7ZqK6ddv3qi7gAQow4HsF4py5jKg9bFC7fx9Gcf7HkrlHgz3D8oDhAQIqWIQ5xS/MuXk8sqDzKjX3IUSEdBskpX5+TkVyxy8rR0g3f3R2tGm/+Jyy5wACUtJZC3beCQKCvuM+SLTWF0AsPaLyk9RIhG6WUW15UzURsAp7j+UVVEQmE0qcTzT8kZ32OeCOhjMQDRX4v6uUMoMUGntZlFAxKij8TLwM9ecooBBzq31zVhcWFCCTVyTGlp7qykZGFbRMYJucH0rGhzoKEg87806JmG6ohCnYG1viy++fBP9w0PR2tah4VzuYVGU0r5jLQlTKrRDr0/2Lp0iEsfT42PtcwoCzgJkhzsp/qDQIA1aPYvDg/24IfmmQyVaX7NADyh6/NnZ25GX0KPHjxVvSCgHhobk2cLQsxJJ6bozJE2BLiKjEu+3334bB0dH8XRmRsUnXYf1zc1Y39jMeQWbRbFHOE9Qrvr6J19rbZI7UPyRO5yeHktEgHiJ6hKghxRokH++u9N95R5CGSJG4Go/MmLfmo5uI8ycoXWK8+2tkH4AKmK4ho8z/noWM00WdVg3QDySZNYoiSBFMoksVCf+kDwXf4zSQUWimvvIz3Nm8zl5LtwnABwNdCt5dEHAz1nu9CHgYMQaYI54QjeVIhO0HCRcPgZFVliiGi1KhDlj6e5Br4KGu4gk9+qK5kAoyKenpwUgcZ/JB+Spc7Afv/21DTkpJonLd7wXMrV0CDgDuxGDsKgB65/YjPIen0X37R6HZndtpfjGWQuqf3sbpxdXog1d3eEe3ykWgc8CgD6zBdjbMshM2jHnv0AFeefQHQX0xE/g1EPFR4cS9lCH4CYZKp1dEkQh/ygy5eRn3He5eONsf01h7nyQfYMK4fDwqGTFbXqKWeetOhr8njq4aSwrk0HANIAOXJ3v7tJw77SeM2gWJAs67oto6gkC65z/YwuCwsX9oVz/uzMCf1pd8HmX4LsFQXlNJSqZmWrTqCC4zYFWkgYb3pD01R9InTIEkg1a7YOYarZREHhKvVh2O9Om6rLiT9lUROHSzi8JfvEpcOPdGXZdMUTqCNbILa8p3vCDguAu9Z+F7OdgMbxNKM8gx3kWJC+6kcSrIKhPBPvA+Ofu28NnIpv4ejFQkCZz7bLMEaJQZhHM6fShUwol/XsmgUZai063lT/YWCQTJAHEFBUEN1dCUhlSZPPKpTJQojiMt7/7Nn7581/K6IkNjb4zPH1xt1tbRBNgU3HAzC/MS2WIxG52dlbKJCTeoOcyXeEAOKJ9h1ShBwMJVBQUoLscNC4IbGoCt49uRFEY8rAQRnaXCl5ra2t1WTqCXikIOnMIjkTp/bfvYv7TJ2slw0+kyJTOeJeSgQG00EdHYmxkJLraCFZGVIXKgsDe0ga8lmHW+7lPMYeZWbUqib9nT2cCl0OCkdZec1MMDQ9pUIvPxGfHDIpAsbOzp4AEGjU2yn2hC9Ycp9XzqJ5fCJWUf4D4iU6y88wx5SuHi7U+dA5QEKR8pQoHhgavPXOQEnhqq6aB0cDQgHS7KeYI/hQuDpxONss8Cb1QikO5+vJ6uMji9Li7G1UVX1aqEgVNKDT0FRsFKvmhIBA/msI9h/5TmUfodb17UaCQ5EymqodMCtWm9eCiXJJ5vzS00QyDknHPWYDEaD/Q7q/4MCA2KPHjCym+fIbi3mteBIk90G7040F4KAroOlxLzIBZIroCDBjD85yU4RazKZ0JKriT425NVkkKBqUASGSi3jp0kDfdIt2JU5hFA/1nZ9LXNx/6Mq5vKYbupKbBoUqBzvyBCvo0F+Qd5FicdBOeA7r6vAfrXslTJ7xaZHV5XnQ1rFrDvWO/sW5JrAEcnj6ZjufPn+k+4/YKZYhrRjp46tGUDkzF0VvkK89FJySBJTGhoB4bGRXyhpcESa2eBdSsaImrc/uAEBcuL64FApCI8Fw3NtZFEzi/uNT50dGNVr9VyUiSiB18Lg38d/VozUkZp3oanT092mvEM2KhCgLWUc5aqPDMTgzFlhWy7tKXhIHNOw1MSttcqKOTqiLj6DMtQRxSAsUF7jHJnYsrdQvEhy5ATg7nU6AkfYh4Awp8f30XH999jNXlJSXdODsXVJrEe39nV2poVk1rj4G+gRiQHKKHaokfm3u7cX59E23d3TE89Si+/MmPon90RGcZa5ZzkPsM8Fa8MYjmpV/u+JHKJczLIO99Wo2jg7043N/TLBkdwR5kLqWXfq24fCxFqf04z3kTTO+QXUYJhkQat/eoNMfQ2KgKSlB/nvMXL1+puOOZMKSJnrxUrNi3zS1xdlGLDx8/6XnOzD6TmRnraHNrW9x0jUrRGbrgjDqPzo62ePnFKxUEFIsUwgx3kqyDXK+urehMf/P6jdaRQEZciKEm13D79qDt0BAeNxM6l8QUqNd2pu9S0AvVjdDM2972jpI5EnoyjTotMg9whQ3hdnSUj+MIt+PWVlOGULtLY1Ulmum2LTBBa6NH5wbFC90NClcKAs45FQQpAW250UZB8BCI8eqzky6JLF0QdQg0D5YFheQ6HTc595lb0B7rMqJP3F3f3JCpH4UQZ+/U9JSeL2uSmUJ8LCgYPnz4qHVjSvKNaKUUAq3NTVo3vCZ5mwpSZJB7OPdG9D7kgHxfho1SeHJO1QT9DAoTVDrmZyRxzawH1DQDPnJd5nXJKOWUDXBCh8C0Kr5sKtci4KJ0CMoAPf4Ipqdb/RBAEIaDCwKrDHFOKCZTEOQAMh2eSyiQ1fPo7OqRgEUvsw3QiumqA3TTqVTXwHGaPIw1xOcEwGZ2hvvKvRRgpxmW7PDU5+saHf8CDOts/YMzBH/AYOwzkPpPqwQSpf68D/GHC4JMWBIxIco64fDAjoeKUXppqXcIiu07bSUNz0gx4F4bg43EQuDG2aEuh5qRAJUjaDZVpL2eFJ7E2GnrZh1gZLWeTDlZkbOc/A1czRSFCdGGSM70b1mj6SD2QC6OxvWkq7CjC5pfngvOXXWw/wGS8N1nkbe33vVJVRhft4O3hm/yfQrSQGvaWu/mh/rwS8lHrhFElYl9kB8qePFaXSqR8F8w1NviwWCQhPMzeG0UBPgLtNqLANfPja3A/Ab1AAqCn379tQIJSSOBXfST7u4sCObi48cP+oRwDznw2Kyg6ARGPo8KAvkQ0CEwcoAOtQuCa1GGkD3j30GgQPxJxBgalr7wZwXBqlBKniOBAo7n9NQjJaWg2xy8+CigciIrqqRRSTVAspbtQjLGR0djCuWfzu5oabIWOOtKiMv1VVwyB4Bp2s5O/O7d+1jZ2BD/fGJ0VIfS4NBwdHR2KRGlUNBQJGgIBQEqIDiEbm7HweGRC4KxSakNQQWvnl/G5QX0k1xz4rqmD0FducKKDFL/KgcQSGQWBA7y0CbSuThfg+VPsjPGfXkyJfoVqJAGKoUwZXcrZwosEYd3Anr1l6IPyCinehrbzHasreqZqwuXTuRFwacUpEXa1B28HHd3xeo+3gMKnBJqqXW4vUsRaCOiG5Mx5Czr4sKUmzTYoktwA/WQuOLnxF7gZ42G+x5K/1/0PSO8gAwaBkMnXzQ6U4RI+phZql34WVNisONwpESf+9nzWaFltJRdshfSXqENNlh9je1dNn+qo5XhcB0WiSJLDtIUKQ4J7jkFgT0MGAJGSx5HWhc8vFtpMWstX1wogWMv8pkl0tBE4og5mY0EWYfcZHH7z1BQOdffKeQ5PEleuG/Pnz9VN477T+eNwpxnCO0PjwcOTyPLtxrMgzJE0tHWUonRYTpO5n1DzYPawX6mC9Xd3iXaEJQP0RmqdDKgDfVGS2tFCB50Ue67XLB5bvkciQ0liaegHR+dULfg8ORYyR8JJ/tNjvcCb2yqxmsQy0rya4dbHHUZJnTMJP5BleLwJuEqTrfu7jju61nneaNDmcQkh4olQBHMk5XnWwK5V4emDISE0hEi+egQBXP+46fY2dpSB3NiAnS6Q//eRnKM+EAmDMT5zjZ3vPgvnSxECbZ4tnd3UenpjkczM/HyR19FN8pCmkXzWmYvyh1ZEkh30VynMTXcXe3c7IFnzaEg9rC3F4d7uxoM7WbgUe7kd9FEMQnd8uhYdEL2Jt1iEn3iCSIgkhnPomlhaT7ef3ovsOf5s1nNg8gpGRlPUGYGjBG4qFQU5z8tLKrQe/z0qbqWyDpSDDCMLqBE1Dib0hGz37x6Ez/50U+0vokZrEkVBMfHKmZJ3t68ea1imJwCoJEzgmSbjh98fbxI6MCZBljHBOuiB5qjSr3/axm5nYhihZs6+46Y9LBbr6gA/fAOM7Mj0dpITKG7sLaIcVwn+4+ungUgzHigIED6kmth3zIvxc/wvuQ84sdr7qlVXV8+nwGrBqG55DfsJQ2n12qmZmf+VFSGuJvca14LEznOB3xJ2D90IXgd9j60QdTwplOkAxoSxf7m1mbMzc/Lz4cZoWKeONDfHxPjo9F8h3RtVZ9XXH/M8VrcTcIniO9pb6ZJavGNYiZT8gktlbhFBfHuXjQcuopSGoN2k7OBKgjUUeacgDJkupApQ541ZNFonuL0VMZ7h/K32BcNUuAz8uDt0IUpCDzDqMJbQ8Ue7FZMphuGF09ruwwY6ZyyZl+9/jLefPmVCjTRppgDE703VTp5JamJGbimt49qFN0K0z49TK3Zgvqxbqng+nosT/iPkh39H7AgUJWXGbj0lVN9gQVAUivKEAjYFQVBRegXZz0IKoc1i1SDo5U2LQ7aUdYRNofTBj5GUbmZnH7m0iUilxQFUSYK0p+cfcsv5pCVEMX8vdIFKFq+SprtWEwLy6/sBEAM6vQ3qBs/lSIjg4roQw+7JfrFh+P6dwSYAAAgAElEQVRcjZTh9zs4OVxcyhflT271li6AOwQoEBVOkf/ddA5rQmvwuV4Q2AVabVC3SYROyVa8xTrAah+fVzVLQIeA5wIPvgen06YWoYGLS4tKZLCM56AnYB0elg1mbfDFpQVJe3IdMzMzStA5rAl4IH78ge8Mus+m4r5QkEiBBC5qFgRyKq7hYDkgRFuSo6JxmMPNJiXpWV1dE3eaPxzq0B4mJ8b12U4OD2N1aSE+fvggziZIM9dPkOSaevEpaMPdsN2UBxL79EMoWuBuCV7GGdztTFqWV9fi7cePcXh8LJ4tSOf45JRVIjBE6+uNjq4ODUDR3uQ9CdB8JsyZ4MeOKrFBUeIuzmpQYIpaVSbaRc6wdIsKbSgJhu4eZFKJfrYcG1MStLilxr26FCAZ0LdGJ0Z1n4qOdNEP9/7x3AJ7UdKCvJbQDgf8O+mD78fywoLQWeg32ttNcBwbymNZj2vPctiZ4lf8Mbz2ZGqU69kyuKa6KblF7u8KfW7cJ0lW2N+e82UHSV4yuZpGfCmCssVKYVwUQ1TMpcuvOJx0swAT4K0iqXujNQFnlbgjJ68m9Ntv1RGi4GevkMAQi2ZfvIzZ57Pi3AsIaETwZAA2zK3qw9OFOmhFA/1xZ+NWkUbzGCnFakTXAgD6THd0pWpxcowhDwm8O45lZsGKHrgOX1su8opun1vqPDsMyriHmOeJf5uusKBjdP3IE6H6kQCAoLEHnz59LJQSVAyKBOozHLyPp5+IUsAMBWuMa6TtTkEAqg1PeHR4JAb6B+P0pKrf5fsg2+yJ/u4+zUzwB5RYjtwqtFww8npS2ADJp5vD0KeKcPPV6WCQQLKfKEwwm7q+u4mj4xOdFYgO9PYwj2NJ0tIlEEonN1O6uZaTZC+rQ8rMTKC0Q6JwWB9YpEgBObRCXVGHy2AuuUYPljdLohrVqpzgEl3EBznFG/tIg/gaIKfj6oFO7tnq8koc7O2KXtHX16MCvB0nVDoPyMOqg84ALyVpU7RXWqNTfiU3ccoAMig3+7O1JYYfTcXMi9lo6SAhjyyobvUZICJYJOCO6liJfR7NOdfnv2uvan7oKs5OTmJ/ezvOTo51RvAF8MTvc7+IB9C/uE6kJRXncF7uQD4Z9SAXdHMLc/Fx/mP09fTGF1+8jEfQTjqJd9exj1qYZkDMCjg8IonfEK10avqx5GhJrngux8e43Zq/fVWDW3+uGEtB8OMvvxLVg64vz5pEE3443WXW7avXr/Rfzi/OD8574g5d57GJSZ19twF1xtz+Qv1Tol6MPnXDvIZY+8RxaDLQaVi3BXQt+ZyT1FsVD3TuQIc1U0FhAo1XrvXo25+7p5oDvpyPDLeSeCoO0iEQ5ce+K1LPQVgFRD2p0iVu1zOL7ApzXZpDEBB4XQdU+X0KPHUWbygIKgKK1BkQi8D0T2IC95GiwAUBgBwdgvPY2tqJtbXVWFxe1EAxRT70x3YZqw3E5MSYZlUAkIgBrD26e6wRnhWxSEp1WRCUwEjcFijD2U4xz/OotAYCgNxPwh/gARROrlddBVTXbnKPZAdEHgRC5A0cs99dEJyquLRb9olAA4ovZEbpEFCEqkPQhvdMoyCgeCvCFZWWdq3HD+8/xNr6huhtf/7nfxXTjx/rWVIwSe1M5oUuMO3PIZNy/RuFg884yyo3ugOOHYA+kpDN3/eJ6b/8/9YhqOfMvqx6xZx//WepLyUJrie5KcdXOgQgmCA05lhdq4KUVq0m76/Ew2JDtLW2R0t7u1R8eCDcUzZUkRfMkqOO+qnCejBDIOlRbY7syadluYDJPIBVVBQ5qLT+dgGRODwqQylZan5qijWC4lou4rOOg+cGjODxaNU+NpepTu8p969+/Z91BgrdqN5SaNx3vVbmBFJSMhqpgkD62uaS19dQcd68v0/O5LmQOclY5olAMLhUQUDy36aDGq71zbV5/STnUGhQ8UDyC6QCeTEOVYyGaH/zDEH3mN4/PDpQ5b2wMK85AgIdiSiIAB0CBYS+fl1j6RAQtLgeAhWbEr4sAQYEBhoBGwd+MJ0GApJbvyh83AtRpCBYW/MMAX8I+uNjozE6Mhx7OzuxDe1hY12eBlwrXRElYwxxMeSMMRgoBggKCjWdXUK9QJ18gEBNQsLtXOoH3CO6AOhr/+79+1hZW1dBQXdgYmpKjqud3V36QiWL15LU6p2l+NbXsiDo75fKUKWCCRPW6jwbDu9itmKp3hSbzD3oYTWvMCMQRZrW7sXSvTFFL7WQcft++uxpvHr1WlSh9q52XYfa0CQMQifSUTiRaqH9KXkrN2JasiKDMwh4pi4BhjVQUgiUhSLEcFhds1+BDY68pd8aPgS58rUn3NEo8oUkTRT/QsVSJhSOL7WJkDiQFqmQQDu8kSqZtcJ5DdP3LPsIbYhZI2YKvN+5BvampBwvQYg9GEvyisITn4JuD9/XlfHzoiiFPCJAoV988Spmn70QmiZpywfDzGxISyI3DJq4G3QolJRq5sIokAuCOxUDFDv8V7z8lCvUTAbFwTXKU0exu7sdZ2endUlZHaSZpEjJJlWhDBiYokliB+WIbh4tf9Yy3VYp/lSr0keXpndfrw5XYjIHIp01EhOS5LX1NdEkQM1Q+cBgjMSpzHGcHB5JuYcBWfYR1BGM+EC/VpZXRDEhGexHN7yjy67XUghr0d61t0cabdHl4X4lZaOYWFGMKTHCdRV30esb+X1AYSARRd2LeTOSGuKRKEPp/eD5GxI5CmUPgMuTRWePhRMYcCRB3dndFmoN2DAkt9ieetfZmEuh6BV5a/YOHQmUTNJJuMRyuQ0z32HTxtSQk0kTHxLK3ZFmLyimPMOFshmJmvSESkc7E3l3FygsygDjfdw2N0Xt7jZqd/cxMDYWY9NT6mSTPNFh4au4n2qNqKi3W7KPDN8TvgDlSDAltym5ymocowAHbYihU6ROS7ch6Xca/uceQlHKgddKe5voEAguUBTMLS4EwMnw4KAcg6cePxYKS1FDAYAjLQkvnWISz7PahYpXZDB17tcudE4wnF5OUApfOiiYDr55+Tq+evOVYizJLGuJRBAZXIoLzpyXr1/JsEo8/m66t1YkxIyLRPf6juIFFR67eZcO/UN8z8WAPR0EIN7fi8oDJQpOOgW5BBHqniMGQRkahWtPoc2eolNSaU7J3PMzIc8aQNfAv00YSZjZH/wbz4GigYSXMw8evVSxFKdQ28rua6rTKLbkmucMlVIRHQI6/qg0pnKezs9U5yGpRqYZmi30Hrl77+zorOS5gKjTnSeGcEbT/YNGuLi4ECtra7G8tCRT2S64+5UWgYfDQ4MSQWDWhPkt4gAzFAAK5ACoTNLFEX0QrxHRZpBA7Y62zg7NDRzTwaSj1tsnSqDUoW6tSMX9pFPJ5+Ce8/k0Q9COaaiLpgIcEl0orphn4lkAhKBMyP9nvbDf6fhy36HQShSkHUpo2HMhn5O6T+owtYg2/O2372NleVWzBF9+9eP4s6+/VmeV84PfU4zOeFBmmohpPA/mZShqmTsQfZTOLyBDQ5SyXph6Bq2Qwv4Y2dH/4ToEvvg8GuucWVFepADBYQfPykUBB7zcYJm8V7sY5aGKbz5mWRFqPfNz8HjFwyrqL6Cj0gPOjkEm365WrBHu5ourLQVCJVRuqyp5LgOPUgHJ19G/NJIbPVgl4S2pSHKvdnZBG/Tcs/Eg1FDd6IeZfvYXPusC1UNPdh98hQ9nQvj/VNJFurQsMCX/KTXqQTETFzWlXq/Ysn6gQyCJMGvillKjBE+Se4BReMZ8jyFjvAmoLQZQVBizQyUIhQxrzs8s7Se6Bp0eVF7c8YGzCCpJsKAgYAM/nXkakyTJnQzudQut5p7TIRBl6MJykAS6MlTMsCj0HvSnKQhoo87MPPNQlQKiB3Ootmn/lYKAj28t56EY6O2L5aXFWEWP+vBAwVUyeTw3SS12ShMZ+TIObBQ4NLuhjQ/9gSHpPl0rxQCoQBUFJhC9/gG1xj/MzcXa+qboJHwP1BJFjb6BQbWiKQrUKkYhhUOkWo211fU4PjqJ3v7+GB2biLbWUhAw5Mjep6tjJ1IniEalrNncWEAaLC5665o1KIpDjSXAsx5/NBE//slPZKhDIksFyWyCBlsTvShdJ6shegahDGIaWSRd9uvzbzy7pcX52NraiCsKSoZbQXp1eepb2byJYqDJcz+e03lQLih5drKmeYTsKjLDAnrD8LIUrEioKk02RksvBN7FQ4ko85ybYoPD8wPepuhemg+ymgqHKLEEI7kdfCOysUbSAcILL7wp/U9IIFQM0N5PJ9qO7p54oQ7BC3UIlLzmDIPCg1SAuAcNGqLkj+Gqg35D0WMYWV4gFFju5rH3tCZT7YxrLkPBrP39g93Y26MgqLr7o/iZXhVZDEiRKN1AufsU+ZYQbBFfF4Re+vCatXCnioIA6ge0MZIr9iadAZJ6DkmS7/X1VSX3ouxNP1UcMPppGqL4uPv7QjwpBHCzpeAnEWKIHxSZ/QXC3FZpi96ubiUd4nKnmpSGSilgNMhtbX2KKCGboILNIeUZJA5Pq2fSzQcdHhsfE+cXUAPp3j4Km9Qmd0w3bUYd5MzubFyWM2yF8wx63NKsxHNza0vJAygnnOoyq+S1UkzlUnUIukZze0pkm6pkR3DHY5JxuREnze3+2up6gAvcF4rs0+Mj6f2TMGlgmIKAn1ft7eLWxTnhPUEm9iPnXVtbXAH2IMk7OBg9zFB0dGoda1YG9RriXRoJMkdD3Da/3Qi297ipenxWCx9UNfiNMVnt9Dha7iMG+2xK5mHiKyV0JdspMUgd6baKZbhRUTk9jTmkZE9PY3R4KGaePI3RiQnROqAJuWiAOnamBJN7T1JOF4EODT/Dv4FSE3+NhzFDgDt2Vapwr1++ii9fvxHdQ/KO99Bg20TpWV1bl3cJcqeYm1GYgVKrgGmtyBEYmtldE2pUJIY+V8okoXOF0k2xIlrJanim7CMENrbwsTk+8XmoQt5UxEIZohMATYeCgHXLuiBZp8hVQZBzhewJPnc5cyjWSxeB/aCCQB48UJ9MZ9W8SK5vA6DOe1T8Xl2ru86shqhBAllbRUtTDoXfgnj5zYoPJPxcowqC7W09v+LR82zmmZLdMkOAuefHjx9F59pYW1OXnUKAopPPNzQ4oPkTOntI1bJmBocG4vHUY9GGkUeGjri3u6PEmNgMMMHzgI2xubcTh3RWOrpi/NFUDI+Pe/bj4lKfG+oV57xoR9lpsAqlB8LpkKogoGCQgSEzg4AKVQGIUJ5Oj08dsylmU9BkoN9dgvZWuqDhvElzGDbTg3bG96Ezv3//MTY2tiRCgdQv8upv3nxl8ZPu7pRu9bymlZBsCllNx2RRJC8tBa9Z07K6kkWi/LJOUywskH+BgkCDrKWX1cgV/sT/V16otMYfJKDf+4rFWCkVUoRamuNMMsdCYZObMtSsICZOodQ3WtUyupJkHQ6EmE5gm/6gICBLooWrVr+pP6XNx012tVxY977lPFC16bR3snuQVKNGQeAE3nxuO6s6Gc+ug9o8DPYYTayjtFl0qEOQtByaDEbz0tCltH+yU1FSKPOqGw/+s8y+vG7+uxIJeNEEc5lWKHyZPlLaCPkCBCiKL5AboShagHClbxVcaAEKKeuElw/fDqdKOjJN2tgoOMBzpcBB4YEEioALzxSaDj9PgJRsZXurgg90gZWVVSUvbBAs5kE3NLyLSgkFwcmJknkCnwoCZgjoEKDIQ0Gws6Og4Q7BQDynQwDPVpSxpB5cQxk60FAxLUH+UDTAYwR1XZifj82NNaMsOCuW4FupxMjwoLj/BA4KTlqbtMQ5NDmThweHxY1165ck9UzoIkUpiT9rYm5+IZbX1um3RzeydT29QsGQSuzqQb6u17rGyN0xC3N2pg4BSGRv/0CMjU9mQXAb5zUGXV2ImvJr91OtV6HM7KEGZ70Efuuuuzjjuhnw5nDmebFfvvrxj+LNV1+KBiXllVQD8ryB+w9C79NCXoV0ziGozqVDkN4hDK7z/2tn1djcXI/V1SUNISIHSlIpatEt5TfMaVAsZILR+fewHutLxVeu18xOJI8piVL4lfg8HB9Jz1pKLQxktdqRGD+EBiBgrW3NHHB4nnkYV9zz7Pp5bsA7jMSRYW+oCtvbO6Kr8JlBK2F6wwsn0dLAKDQQONU5BE2Y6ex2cvFs5rkVmUBU9ZzscM7NL1xiDclRyLDP0nPFRS/rwIOe4s+mDLPmHtK+HsUNDU+TFJ+fWyZvf1eHKEAKX07C7IQrGqb2so0beT7umlxKf13IXw9SlQmO3DeJpodbNmohFPTdXR0aGGa4squ3W+8N8rmRewfloOlH00b3JFtMR6tmh+KjY6GjdPcejY1rnVEolIIAbjyuyx2tmK11qQMIWtmgRbmY1WcS9581eqe9hurT9R2JIZKxzFdYqpGkXsheB4Z1cLONFhIfivCAddc75Wkgmejs2Gq/pPEUz0Z+D+2mQuBnggoZiRdItboExU3aqFAWkgaP8LDAYBBAwIaWepdUfQN4gHJm+VjuEagoCCt+DSTVe9vbKrYBIygKDVbI8tgeBhr8TkndVOBSUgq1oqUS19EcN8hjtlSiG0ACg7aOTsf6a3jnGIa15GvcupOc4zsPpcA5F5R8YHSGQgrzO1coSO3F5fm5nmlXB1KpyKAypOy15z9OeCSXC0IPz72rU3SgvcMDPUvWBhrvnDcAfnSHZAzIZ7i5lYoQcs4kUtCFOCsoTkjiQFNVtCt2N+v6KKJ62jvj9auX8ebVa4Eulie2y/f27q7OBM4NgCQKRQmSVCwVSoJODAec0nkCDUUKhuQWznEEziTqX7KcMotSZvSMoh8KvJLrcMYjeX7EvSRHAdAkmAGFNOOGTMMQD6hdiLZCjONn5F2D54Zo0ufqhLAu2esg+ax3QAV3dt0dKO7dZW0WNFmyqhrcpiCwEakU8NKHxUPx9jZhIByqEqBhKXz5/U06IIeHQUEAoMTzozDf3PDAMcn1xvqGFOug6ynJvbiIYQoCXIRFLXMHgNgxPjauM55zgmJja3NLw+DkdIARdPn2Dg5ifmVZlKHOnt4YGZ+M/pFhScVKLri5ImCLNUKRo6FiUU49h0j3oN4hoCCQWzn0K9SCztTxhO6FnKsLAhuwAnogTEBRJAM7FQTMVJ7pWVBkC1S6uYu11TUNU+/vHca19Kmbgk48IMXMzPN4/vy5jTHJHdkrRtz0X16TtUJMU3HNGnsIFAuY9rycwYSHOfb9/wfKUIGTecl/oYLAmzJpKXU08IdqiywIEs0sRkYMyZWCgMOQoUsVBPAm5Trq1r0WweWV4iw/wyJg8ZRrEK3ep38dRfeQcMOHtQwIuwSz1vhnyfaDuYPCDXV3+LsFgZUqVJGqsuZAsNpNQRKESmUwyaMjzaBsRlMfPlISXx+0qHMQDQ3xCskfc7x11yBnBviWyFFwo1UAuIsgfwf4fzdG3PQJ0tmzSPAZxbDMG4EaxJUOATClCgLQxUs0zq08RKuf9h9KPNogF1cKtCgOrSwvalHzXsXdt28AJ2FTUggOHLZsEgKOzEmgDA0MKPmD4gPNqBQENpTyUHGjIFjTaxHYkfaE2iBTuDSnYw0xhwC1iE3GNfI+HAAkUAwTw+HkwKMgUIKIKVFba0wiTZp26BiVHO3tC7UDdUCTmq4GEosEkc2Nrdjd3RNiSctbNuod7fHt+w/x7sNHBS9kLPFRgFM4+Wgq+gb6hVCJNyppSCdi3L/Dg6PoGyAAwsnuNHKASc4NS7QkmtkdEPU37dA1JuKDu04bymfPd0kAWDrqvl1eSSbyz//yz/UMNNiVDr34EchcKOdStC5FebGcvpHoNBHMhNNKPfC5r4RonpwcxtLSXGxvrUVXJ07VgxYKYDD6xuOU0cQhS/Jc8aJtpFT2T9AyJ7mgpW2vAwoCgjYHKQcK14L5HWsQFEpDdRQY2p9G4zSMK1TcfORC75AJYvLJQYEvb29i/+BAh7g0qCsoayk1QTpGHgQkdtKYh+urYt4SsBQEM8+eiwKnQzlN64zb5tNIWgmJKV0EYhtBn7jGY5OzZqrOiIKQ8rDmnPrAEf8VebocZmcfbW1txsHhnuVdVRBkKibnd1SYbC4GsML+xa2YQoGBYWYESISshmZOPIPFGPUd7mPYVhNVAToZ8sCt7cSECymASWHo7lZ7QbS/DqhF8NuvldCAqlO0kGwwKzAxMiZaxvb2VqyvrMmgSIZEyHpiStROYkZRZB62BoVFmUhEn1XRdF8vCEA35ViajsQ8B56vqY+oL3kmRBETOc8u33fWCNcqd1hUtMogZlJEuY90p6Vy12xncl6XJIVCl7UPnQTEsuwbz3DlAQ3I1EQCb4M7q1WZksbFkGA039vYiBmXbBpb5rLSGgO9vfHx/Yf4+O6d3ICZQZK5F4phmgvLmM69KVSlBHt0RrGf6JJCT2hqjsNaLSafPI2R8YloqrSIe8+8mJBkTaFbzKOJBLDOhUmw6/Y2jo7s/s3q6MohYs0L7e/FBbMlIMsSaLBhoAQ26kIH7mQSGylUcEjmi5SYDgBBRfMYeSYXx2XJCcs8NGJ5ZS2WlpeVpFMQEI9UEKgze1QvCFTAIyF5chI9HZ3x5avX8SUSuZ2dcX6WfjZdnUK4V9fXde6wX1l/kuuEskecaW0VysxZQxEioFGGXAlcJH3PceQ783xFmDzXEuufBJPhW6kX5VApecHB0aHOL66Ps4F1ppgAdaR6LuRaBaO8fAyI8cUjAsTiTJO7Np0PCtykDGlANelCFoVoRFYxMZiRk5cMGvqIM5giSwItgzYkPumCBrRFy47yWeHW8z4IEJBnEXeYeXv54ot4PvtCcZfPs7uzE8vLS6JMcb7CJKCLDwJ/cnSoWQLYo+2AHM14qNDFw3jU9FkZk92jYod6z5USX54HXfY9CqzDPe0v0Tgp5No7NL/Hz3OW2NysUzmYgS0PLKsQkJkjxmQunCShLY8XvmrKF1QQSAHN95Hfs3TukD47+5likKHiUhDQfZZq3eW1PC4+vP8o2psg2HQOZ7kAIoyNjdXNEu10jlKVZfRtZllytAeiNplXPyxE64yRxCIEdv/JKkNJNakHlB/K2/+Ef/P1l+Tk+zsFheesqrMMFqP+kCpDGnbRIOiDgkDcThcE8BBZ0JKGoirMGYLC4/NBTHDOYSDl/A8LgpzQyM5AoctYVcWBzQT/0lrOmQEz8hPaLx0CCwzLjOz23oheDrfWT2glUzlXkLemeB5ICakMAhcSk37G7Uh3lj2maA5p3tNEKvir5UWtjnFzdSGk9vaaSfVUTOGgJCHSsCJGLJZak9qEhk39VWQoQdlIpGS20dWht7Tco1F71Eqo/DkQaCMvLizGt9++U6AAVdfdTy8HL3pbqfNZ2KB0BBi2pfKW3n9vnxAQAi8b0ipDNX1m8fcfFAQEWDoE0EfUIXg+qzVQd2dMaTWSOwoCBiVZZyoIOjvUjlxaXHDL8hpUi1ElF1Bdne3x5NG05EL7B/pEsTgmSaxdiprCbAEJkAuCcykK8MXcAFSf2RcvdJj86ptv4je/eyuTIFBKuIgzz5+rKMDgqYs2McmIDhsSrUtxq7nmvn4KggkhjLQdq+eoZJDmupUr9PmBHrH09iVMI+Z9at+XjeuVLSRSg8G3as1+/fXXMfvFCx2CKhLhjbpfpa6Ql2iS6jhgkm/v9eThMpIn3zeQ4au4OK+qILi6Oo/FpblYXZ6L/t4OqdNAWTs5PI2zUxxAeW0Oni47/2ax7GVtipuAUyG2JPGeW4Aaw4FP8qRBwZsrDS6SWOIr4YTZ6HtunzrfngSPw9YAqwsFub2yv5B7u7zUvUfaUPSilGZtgqZFIaZZA9OcmkC4uG/ZJcB46fGTGZn0cOBwcFpwoHwwF2Ikuew5mf0IUUrHWal3IJeHNB6uz9wb9/MoiiU1yn2VF4I7CMQGiiwchEm+i7RraTDr8L+71s9Jpaa1kgOye9p/mIShysMlsu8L4IFE3t72buzt7KqIAh2cefY0xsZHPUxXu4j9wz0lVhzmjyYnYngEhBfZyya5D0MlIhng+ZF8D/YPxEj/gPY2SfXW+ka03FnWlzmCPri5bZ4BK0ZsJC3GaVLlSvfbMRBgqIbq2UVNaDPnAMUIbXwWk7jC6mpaLYWkh0TD0o6mRejvmfTxfYo40T1Q/BKKboM4EgIhuocH6m6S2NAdpDtKMmcaVxZh9UYualatNqpLLrO7eC7q1e/KuQXWGu9NLIWmiJLQ//1//qf49a9+JXR1sL9PyC19NWbpAKnLSSQkPosCD+6TXLdEE8BYR3vcNFdifXc/Rian4snsbLR1ItWdazu7UKWDXOGsURFpyhmgEPd5Z3MjNtY2ROuaHB+XCd31BfKSe3EDpZM9yrPS7JUTPDktM/ieQ/zsBc5DuqP4IRATVQjjwtvqJLMbKtAtBo1n6vR4TqAm6iVdAgowCjGKAeip0CvoQpPIqXCUa/yV/BK6OzpljokfDvcOGiZFP+ttY2tL/gePpsx9N2DV6T3QTDe8U5x25msoCFrFf2dAvJgH2utF8yZQYhkcVtHpPMFUHc8okQ/QMYdGwhnEZzPy3qzkky4HfHd1CCgIpO5jlSFoU8RYXpPzkc425pisG2hSvB4dAv5OMimVoZRTLuptKggS7FRkzQRZQ8VZEJTrkYJQMdbTzCXS463uqHMmn1WTdkPCfh/rmHCur2v+48WLL3R/yAPoom1tbihW41XDPQBZJ3dAeASXa0CeIT5PDxQcO93LpAxTsZ4u3X+S8SKeoHOomWL2Mq6QsG4GwLmPy5ubuIBed3autcJ9J6/Q3CkFQbI2rCxn0Rm6LcV1mnOP7rHVgi5if58OsQsCuZMzDM0M4OBgDI0MqmBBSYi9bIq0lZ54ZpzhFKSYNb57Z5GSIjBT2CdOuy1yIwpaKtsxJ2B5fEAn9oQ70XR/+mEAACAASURBVGLDyGzVnhINRoA7mcXjh5glGv5/+Lf/xw/i+6aj/PM/Us7fPyHn/8FfKQXBw67Bd3+hqKBo4KbMEIBkc3Bz8F1dKiDXCwIQRtwUuXHIr9U8FCMzi14eVN7gB4O6De2dNORSGyml1wiAqQZkYKRQLjIRSqUi7SdV2ulQDNqTbp58ryCpPoCdVMspMNGpHJowpShx0PJEyjiIAkoqrbAVJRVq+N//X20czwFokT04gXwoOCCx+aSri+seVALMeaonSqJA3cQThcIjFMRuuQzLEAS1OJHJE5Lsg1AoDj/f0a4rV1Jzy7C33YPhoNIafP/t+1hYWBByKOdNBRe729owp03DMTKNoi3bahoJiTPJEYFgeNQDymxANhoFAZuVe8T3QPSQ/AT1pSAgGMFlJGFhqJjqW+hwVtMg67Q0KVAIniRfDhbtGnydn5vzUNMNShBOmitNDEt3xZOp6fji+WyMI5FGkgCNgywWtCGaPM/Q3aOArbbw7p5awNBfUDSh1f2r3/423n38qE4W8wIo14xPTsbMsxkNxlHAGIECoWqX8+HyIq3WA80Z0CEg+CBreX5eKENIGLpdbZaA14laiyU3UHGXQ4GiW3iwlGdOoIWvSaJBJwOElATBfHorbNjkz8O+ptjZOr7QBlgHUixKDnPpt11fn2segyKruek21teXY2nhfXR1NscXs89iaKAvqifnsbO1F+fnKFsw89Mj9L1whgQOaHqqfJg0kLq6lCcF0pnEBZ4l8wnMEmgtUeh1dOjZsu/UDVEybsUoB87sbKQqBQkfSbYOcbVrr7WeCOTyGlAXhJuc5oO6H1YhAmmlpVwKgo6uLnVcns4w3G5d86I0VjoEmqmRPJ1dUTX0p/mKVq0D+PWmDsBxBUXj/fJZo+tfq2kon3UGBQ5TMRKCs/Oqkcf0GnFbX6vChZT2D7z8WxUP/B4OvAxzgrwVYMaUypa4urqVLOjO5pb2PLKDj58+VmJg5O5MDuAkyFLtmhhXUa7PfN+sPQuaiPwjCQ6fiUSXGQFoUMgFb69vSop0sM/Der1dPdEGKqlEEvlPm6vVj65UbRLVUx1MZENx/sSA7FimgAzKKpG8xbkaidAudQm4HxzYFAAkftz3MqgJ+vtwD1o9yFQuYh3/Xyo0LS1CY5FVxuyQe9bf36t7IqOqTLx077N77MLDRYmG+NXtMupHDJOCzrULJihIVltri8p9U/yXv/3b+Ie//3vFIpBTUFW6l5oNS4lr0cPT2FNxXY1ix4eA+sE8RndPHJydBcKLT549i6HRUa1LEHsN7KuwJF5n5yGBuVI8s652d7alLc/QMmsG1SOGnU+PjjS7QLfgnPt+bS46831cp6lXN2m41Cb1m7GJ8Xg2+1zDoZiMMYDJfaAzPDk9rT0LyEOCxsqlC/RpYT4Wl5aVQOH6zvNj73L2sx8417he7fWrmzg+OFDh9z99/dP48Vc/0rnqjjTX1irqFzF75tmzGB0b13kmtDiNAomRRXufc5HOhs/GBsDiziNzcU56y8wVc01ITLIXoADxX4Nbh6aCnJ4nAnyn6+BzAs7QhZP5lgpiVLYwICTmw4hAer1bhRhnZUliodUC2KkALnKamnMy8Obk0gVBnTWReRb3z/LNl6bBavjbhTK/z9/JY4hPdBJRXdL9Y27z5lZDuEuLi+oSUhDgTcLvAwIg0IHa3NDwgOS++R6fiSKHuRiv1dsY6OtVQQD4AdBmszCc1+0QzrPSdWJ4KW8QexDcV5jf4ryy9Og5cfvsTLGc36HoK53iwqRzYm8FQmKvnJFbW0XJskFbVfccyW86HKwriVS0tOg5MljNuWnX5vb0SiH/PI+zKn4ZrP2WuDi/iIUFm5PyuvXSPQUlRCFPRkwd1M2hb3XKJXpgBat6x7EgW4XWWLqCerANCVIVG//+DxQEjZbW7+fvdXrPvxBl6LvvUF7/8+8nBy+5wuYsFr5rGSBDNhA3twYdiNYm3Eda+MWkAmQIWbke7Ng15GXueH0DlDZLtnIttZmHex2RTMRel9WYJ1A78CFHSw/KMqPlYdmWvsgZphdAIiwuCFpzkKzwS9N87MHrmh9WdIJJ9YuEqbsCAnWzOKA978LBAqdWDCFxsjMxSTgJBy6gO1sbMomqnZ2qGDg5gXdNexrOtZ3/SOg5rEGrqeAJuJKB5PBJyhO0CKH6ap+ZOsK9Ad0ECQLlePu730lejEQBVIl/l+sgxl/J3YWvrKSXxO6CYSnkHs2Dc6LaG1PT05IvowqXNfoBCAqGSO4QsBnZ7LSlNbC0sSFqEcn5s2cz6iBYctb1EgkFBcHO7q5+DrUH2sNQB+A5fkJqlGCuQ9GlY1tLS/R1d8fMkyfx+uUXGpq2QoIl+kDE4KkWFMjJcQ5SXl3ajfE+VCBAGVpaXRVyCYKDHNrg8FD9c5KI6KvTbWm4sIsLS5IdpSAYGcWltU0FAdr3MjYscy4qoj8fFFNxkEoSZYhNtBiZgt2r+JuaehSjY8OmZqBdD2+0vU0HKEFUJBgNoHKo2PW7pVKGb90tszpWeuqliRZr8+ISDuZuHOztRNzdxO7OeqyvfopK5TaeTk/G6PCgOlhbG3DeayoGWtt7477JFJwSAEn6VBRkkWbncvTFcRVGmxxJw1txlukQkPx3EeTFRfehSrKuESDJIDqulIKA9clhJ7Q9NbhZi6xNEsqTqg1kClKqti+CAmqR8LoUzTb/4T2QJEUukfU7MzMrepjmWOR5Yr6/nJo1a+HrYGNzz1nrFLQoZYFIirOs5MNSlOx39iv7m3hIEoSiEJQckuaLy3MV5JJ5vcJF1sOT7s65yBO63NKU5juHmsnAIRu6nyRN6/MiPAY0zm9ic31De4SC/dnzmZiYnNDQJXsKgMEo2plmfpgh4HMUrXASFVDRy3MoMBW5e4Nya/D0+loJw87mdnS3dYqaR1IN+swjpxiQMaW8Fq4axYqocTeOL3w2irhKi+YIGATHo4Z9x/0BTBL3X8WhaSA8A+hCEqiA/sW9gUbQ2Wm54kwQCv9aaySlJSVzzYDi3Z3iCAOu3G+Sv8HBfsUuU04ajvamnjopM52gorgqNPs+lBwCUnR29orHTtcQWhXXfV2rxf/zn/42/uHv/qu6X/ifWNrTsR69/9IBUwc5iyidDZqf4nN1RTND6tzzpqbY2t+Prr6+mP3iZfQPDkm/3Z0+5mwwtmpW9wG0X0PcOcNHwYmfBMpL7DklVRhW1s7jqlZTIsf1kPSRmEss4y5U7PFyFARCOSututfTTx8rEadDsLWzE7sH+9rmk8ySTU2Lfqckn7kFkuO7e6nV4FJMN5aCQLK+6SisoU4Mn4jJqY6EshXAwJ/95M80Q8C5JdU0YllzizwIOBeePMXgbEQxm3MNmgzPkr1BAkgHWLM+RYBA54qBOVMSrarGWoDrrv3HsLb2bLtc5lFDpBNiM8EyH4QC3pVViPYpXroEDslQDPUdOgQU+3gnaH6kEt2dPRraR5705g7ztqrWIpQz1hhzOPWB4ozdUojTcJbHnU1XzkItOwTyc0EwIw3WiD+AEcR59iEfF6ogXkH8GwPPnC28/9zcvOatXr1+qfO3s71DA92rMiw7kEQxXQjNSlSrUvBBcII13dsNx99nP4IxXKGcurP4shEsvhJIo7rYl7gDrAuSe8C03t5obm2PWspDUzTwejI7ywFxPS2lci06+80iMT2KdYkxJZ+lOA5zrQWI9HOkk9ipe+88ic4uEux2hBfd6IwOlZzxNIy8ML+gApaCzrLEpvW6O1A8BQDtGom3u0/uKFsePA01cwbUM2GNwk6eOQKqndMWWtgfXRB8X87vx/D92ve/Xz48/E55tQe62t/zBg8RxcbwQw7gliQ3TbA0eS+jnYbKg7TGm+79ECkIxAGGk44BWUtWc7vRPzgoOUcenmSashCwBm/Se7JKFtLvvKpuUFZMY/yzhgHqnzC7DUq0dONbPHilgOCHzRFlRo+pGnL4o9qHa5ZqRn7LhBiKzUFehwsY/t3SUi4E/Jr81zxqaEAkQKDZKUWo17mV8gTVNT/PhkPqa311JRE6a1azMSUDJ8UIqmQPYGJmA0rc0eWKnH/HeZlNJ5lFkhEFKihQKC3YrIrfB7F9+7u38e3bt+Idy6SLQ0Dt4zsdFq6ym6O7t0soEAeypOdqHvIkgJI80ZJ78uSxkiqQUtAXNmfh/vN+FC3qENzdu0OwsSHNXgI3XFAKg2K7zhrgtZFFIzlhYI+Eik4ESCEtTTi63C9zhdlY97pmeLvPnz6NL1+/kqqKOhzwK5uaNVzMMBf8Xw47cZO7u6Knp08BHaoBg6mf5hbi08JC7Ozte8iRlm4Xzqr9MfloUoNFJOg6DOhstLYZdVlakXIGMwQjI+MqCDhI6IZdS7uYNmiqYRWzo3oTsEEjs2mV6XfS326taGjr0SOUPOBA2o+AdiRIKi17WtYlGeWZeXgfXqnbmG6HO2KUsp4oxwA7a5SCYH9vJ3Y21+PoYDe2NlZia3M52tvu4/EjBkqhSHWKUnJ1CQrSHk0tKPLAry7u3ynr25QBVKoy7hqy3kD6JEVLV0PvLczFCBPXqkMwFWSUWJsipaItk3EKIZI06Ak8G6N/zVG7rOnen1RrGiYWDUtou7n1EicQF9zFAfeOG0PSwtAhClLPnj2PgYEhc8az1Oe9xGtXYULHA1QYx+xx8UnFVe7yEJwpgo7MZTDTyR/qI7fydnBBZESKRJ+uCag1qj+g7yQp/D5IH+1xknI7HZ9qJoD1D8UHJFQSpDf+4l5Bc7m5vtNAH1xaFHVmnz8XB5i9LIrS8VFsb2/IkZMEDRoHr1ls1+HOotRBwojgAH4kzBvR+STRBIEDcaYrwJwOspBMzDN7YEoiajXWPDdd6E6/J8M54jvxB153R7voA4AD8OI5RCVXSoKHxn+bB0KtjuWiHA1xUQlEA8XMqTM54iDYThJUUBaaaQ5mKqHnDLqwygpJJQkgyK4UjAplVS7FLRIAqJsIIgva3qGiYHFxOfb29lX8c5aNT0yKbkFXke4l4API+//1H/9j/Oqffi7qC47vcPeJ8wwYk+HkClECrjMjcwJAneHh0RgeG4tLEsvrmwAOWN/aju39/ZieeaZOAdLIxDWWdPUUj5ZbxTfWg8AEimXOW1GxODdMReXesC6P0Go/PhFVD7oXVBGSWwlT3NwKgSUB53nIX4HzsK0txiYnVPxu02k5OIib+1slWzPPZ7WOKBRkuMWwLElia6sKvt/+9pvY3N6O/v5BD6/ns1ayeHmpeFwa6ThjE+dRGCLOcs2sJe/zJlFdSPqePHkqIFFziZKAbXehPDri5Juh8ZxJezCG6BQvwYbr65q7bueei6NzR3ECUtDWxpkK3cxrgY6R1wVdS3P4Nze3rMNPjpOgmxLuojKUA79S+WKotdsu3HQykf5VhxMFHTjoqZwjhF+xwR3IREjrA8HaR8TTi0vlBRKcaG5RDCu0Gs1jwA64v5dhHGcVcZdnyznMh5qbn1OMwMsBUQ/iCV3BxYV5navPZ2f02SgEOMfpOh7s7ioWjI6NKJ8RmKnYfKN1Tew2ddlFqZ4t9D15VMkQI5rb22NodCxGx8ai0t4R1dplnCAmcH0tUAsqs7st2cHV6+Lk3BGdXaY7ScVMIBa5CMWcRQkAMyhIoQPxjFnDyJ1y7zVDgEJQqhhKblzP6dyqhggB7OzF3KcFDVwDXssXBxp5nkGCfFP+ne+XRLNREJidYpDGJ4iZIpksZsdeYI8X4YMM/v6P7xD8SxcEOYLQ4LL/cAXxGd2gZOQPZwisl81XURmCMsTQUThRUTC2PrQ1gVvFm93a3pEawPgkfOs2t2PyqlwQSItEb+lN3UhmnE9xcCc6+QD9TBC0ritcNrVQwtTqhzzCI6cZrAOkSMGpsmyLVrinGjI2/UE1XfKO6wshOxWq+DyGUBg7dSlH8TFJoll8tFI5KLNsoSDo6mqPIXidl5caaIEKw8AXBzza3iRLlgG1+ymomUzcsr3L5D1qGwQV8fbgtiroOQkCiVM7UUGHJMOH3vLKavzqF79UR4JAxT0ATSvUCPHMNRhIQtwmmgobS4gNnQJQPVCn9g5N3YPWgNCYz3kbp9VEne5DBQibsburRwGDQ4KWK1xlghXGZNAWSGAblKFrrREKApIY+H0PC4L3b7+NYxlo3eiwBbFAKxm+9cz04/jqzWtdM616Nh8H5u3ljRCz83MGvm6EQlLo0KUioLMWdvb24u279zG/uBiHSM7d3ZsfjqpQf7/a0S9fvtS9AH3o6upVACcZXVpeiaPj0+ivFwR2H4Uv68eX7OF6rDBFQe3UTBMUOlJOEzUZigKKJQoRyb/RGRCa6RyOZ0yQA/2TGhSojVAmkiPoXla2ARFt5kuDiCCoTrahjXHvru+u4vhoP/a3NmJ5aT7mPn4bayvz0dbaFNOPxqK3q11I8uDAUFQqHXFxidSa7Ld8UOYgXlFccCz0cLMCrtQ3qkKheH+pCvG+FxceOhbFptwY7fhoUmGRRlRKKF2wi86AvLEG6jQcIXSZIpQOwQ3qDynr6lZDUSsDcXYHwprllhoGAR0dHxd1DR18fgYEqBQi7D11CjwZrjXw9MkTrXuFhUR8iqJTaS07JobUK+Tke88MkBMzlF044KQ6dH8rCd3f/PZXou5xAJtPiypGi9Q9iK3wc0nyObyJAzK5UgLIjmddQNvBxXhf9D/Q/empKSkRifNOoX64H1vbm0Z2JyZjdHTM7qV6RjdKADAsI6mEEjQxNqbBWOhCXMfu9o4SJzoDUyiMtXdINYoEE7qI6EKYUqI9DmUDad9zF4Liore2RldPr1RX2A47B3saLMYvwB0ShghbNAANmk0hS9KnjkDO64jHX3FBQHLcip8FQ8iJHBYwqe4fIXd37pcHz5E8Pj45FP8c2hSdPq61+KBAbWhpaZMqGpRArvno6CR+/otfxtb2rop84hi8eaiQAAIURnRS7q6u4je//FUszy9Ef3d3PH38WLQhul9INxYVn7ry3B2c44qeDetGyPiPfqTuyf7xiXTbASZ+9+5D3DY3x8zsbEw/mfYQfmtF5wqmddAmNWOW65TzRMZnzNjArUehBbPKWi22Njbl44InA8+XAm9tZVX3f3hwSMILxCMpNeVw5/XdnVSqiHXwrI9Oj2UkNzn5SC7fw/gLyCX8RnSik7Nz/T57cm5uQUZPACoAgOxyJXMX+OIUFTXidyUuzs517r384qVAJrssW9mHP8yesUbxzmAWhNgJIEZBNjo2WleT8WCq0XL7MpYBYs9LIb9dO8c87cwmjbcUM6dxdHgSp8fVaGrm+fepS6DZI9RpEvmWeMedB2c5w4gLxBPisgoC1GsA8dDWb2lW4UmxAiBGkUXiKu46HQQ5xzOH5k6WCtsE7uoAaOZnn80QXDCb5C5EKSCUCyi/QlDB82GsTzIlChjOZ2i9vA5mniT5r1+/jhcv6IxSGJ7E4vyc9vHs7HO9K/LFfH9tdTW2tzalMoS6maRg0don2cdtndwNd/iULFdXhZkBOoZC4JujQiekqztGJyZjbHIyWlrb4lgeAqYKqttNkZ/0KzrNmg0RHYyuoF3UAR8oEslDimiD1xOiKVDTPaNF7CFGkJsMjww7nqIgh58H4gkXDH+fW63o4jJWl9di7tNc7B8eJVXQYEQjwTeIbkWqBvPbAIS72gKrk/bZANUbPid15lpBkoVgp5z/v//f/vfvy/U/S8/Na/z9P396h+APZP/f916FE1/H3/2xGvJ4yXXWoAQPy0gPN0fue9n2k+udJMI8yLq9u6dgjCQVi9mcX0s9GeQpbpKeG3BBkAo+icp76JhD1ZKHjbv18K4Jr/eXhnvLCOqDuYOcheB+q82MdXa26aBEqz0vB9ZcCAlp+NZYVlHEJIZK0lyMSh6uNC03EiESIrisQnBEEbiM/r4emW1hF08xsL66iiK8NgaDagwtldkC6eWCgmWyJ/m99nYP2LX74IJXx7AObWUxX5N6QNIovjOuhVdX8fbt2/jw7qOSCdp0BJJ+DSk2idKAkg+tZQ5oEhfoBZZ4a0+rbpJMEnB3D0BJldArmYImU0uVITsVg0ygKQ4Fh0N5Y5PZgBMlN9NT0wrkch/k+ZK83NyoIECiFMSCTQ7liMC/s70V337zTezv7emzqMvS6u4Hh/zEyGi8efkyxsZGjYcTmKF/IKl4BqJwHc2tLQrUHPrFyIoAjDvxt+/fx/zSUhxDeUJZhGGpPughfM5uIVfSJO7yDAWHAfS35eXVODyiIIAyhIU7Q8UUBPAoKTwTea6riyRlLdHo0pbkGfOsOLhubq+UePJZuN8ESRJoknla6RdXKE3gFokbNEoWzHRYwlXdJJBWIU4POgQM1aFdzkyFTLU8V4Bx3enxYayuLMQ3v/lFvHv7mzivHkVvd0f09nTF9KMpHdQMTV9eIBVHsDQ1QD6nqkOzS6Dt5/0olB9VMcm8VVWAgDSxZ46ZW0kTw6ZmkhcPbvq37USsgUPxwtPKDYoQtJREx3gr2r9wSE+ryMhZNcbjOR4ULLNLWW1FS2vazXPNUGOGhurO26ISXbszoXdPRIeDg47Mo0eTotrY1djDjCScRvXcLfHhbT8DDu0S9DnseVbS72+H+2y62+npcaysMtD2Nt69e6+1D5WAzh9xBBoFBzFrAcMtrsweIY63UuZJA8ei705BULwHeA+SdfbM9s62CkeGModHRt2dvblVsri7syeQgIMeA0AGUUnQoNvRqYMuxD5D13tifELxhyJ7dWUl1lZXFP9BO0mCLUfZKgoCqBv3Al73wNCwPgvI6s7BfpycuWAAXdbMBEPF+NLQOZWyltWlROVs4Xsu6CxRaB16UGzPofFcs7tcHOXTO4ClSXFOd3Jvb6c+3+TZA4prwJY2UXbwEZmamtYAIx2++fnF+K9/9/dyvibx5XvZ5NMe52ETh+ja0iU4hw7Z3R1PHk/H6OCQEE6KBSW3SQsjM6FQlO/D0ZFAsb/6i7+Kv/zrv4r27o7YOziKPV7r4iI+LizGp4VFmTnNfjErYQSSMxJ9ZqlOjo9EfeHZQN+gGyEXY4hvzFahJhf3KhYZ3OVMYaYAk0YKhA/vPuiZ//jHP47hgSGdRwaHcJI+E62LZ8J8DgUBib+Gs8fGYmLyUQxC+0UnvqtTswXbO3sqSqHWYPCIkluP5JgntK/ospCkyj2XZJCOd0enqLHEr5cvXqi7IqBEQKHPd3cIDgUi9fb1qTCkuIQSgoqROs2cdUmd9TGdtGYAS9D9c9yrd2N7C0roRXR2MhTroXTUuZYWV6OpqS1Gx6ais4PuMfLKVpviHrIe+QMYxnPjyzS/LAiqVa3nMujsgmBIZyXfp0MAR12dr+Tdy2BNVN+HxmQlfSwiEex50HcbkwHKyTySgpcuq4ZuLXJBXJIhGAP33KPeXnU1+Tm6fL/5za8lLfyjH/84vvjiCwG3SAovLiwoT4FqSDyhGODnYC7sbG3F+NiIC4LLSxX+FKHFgKx0Ubk3UmBjzgZgMbsD3Qx7Dw7F4PCIpLkJ0wcYvFV9LyQvjAEZYBFSRpl8A6jweemQSpQhu8UUZu6Wu2Nu4QdonXZK5g97isJ3ZNQ0MvazlLNQaiJHYUj6/j6OT05jfm4hFuYXJTCiZ5lCLZ4fKpSfnA8tZPGSn5dujs7SPDdKvqzH+IBa4qriIZdFP9n0736gIPAswudmViVXL8O+Oqj+YEnxhwsAfxYvvsbwjX9PwUsJ7sMb4c9iBOy27s7JzxMo1C5K8xQPuvhQ01AeslWVNrVrdnf3takY0kTOz2WX38cfy7x8cbP0Vyf1QhLreyW7COVnsk1TFIAa1VThOednzeJC2jRlFkKBAx42FtrFE4G2bqFa3GdRkPcCNZVkC6tUoS3b7ISNS0ThBnMfkp5LFQAXWRjAQSWA19Rm7uvtVgBG+YH/8t7wmmVmQuJEQUWH5crdBVF/UgkJDfAe+QAgg9muZ0WihBEc/ErauhRaZTKe+wx949u338bHD590mIH8Sk96eEhoOM8JDfKT40M9T64BUxUhdxXLjIEOMVjc2ZVqO0lNorWqgUH4eTWGplwUgkCUgqB0COAxmxs/JdoRn8sJmCt4vAxQeACRZK1J1aSvVwfgL3/+cwUouTEj+5gUDIL6YG+faEOTEy40FXnSEMgOqiQXyEAidYrDLHxtDyvu7u/Hx0+fYmljQ3JorHsSDj6vpA47u3W9FAUkPKUgAPWhIDg4PHGHYHRcSDpoorjRksBME70sCEony6GhoXaioUlRF4zyDAz268ATp1o0HO8x1hSBkmfLfRkRd5ZZDTw9GMKCG20uOp9Z8p21CyGL6Iq722AKm5Q3rkB3a3FyvBeLC5/i/dvfxtrygqQuSeIxIHox+yJGR8ejrb077u/xpkDlKouAskdFTfIfFaXEieubqFVBg46FAJFs8swOd3d1EGFExhcdDeZJuOcaulJHw0YydOs8g2QZY9zPLRjQpEJg/4DDBbSJz0bnxcNrGrCWr0gminRg2D+aIzCg0NPXJzSXYW2+xfsxRKp9poTRhyu+GxTwFNAOQlYn4bpcDPCpG52g4hpbAA7tIWhs0GFaSHY9l3N9fRGX13gI7MY333yj2R4KYQoCOnigXBiRaYCRwlB1rh2PuVapjUjONJRsUNBQwLJ3pWfebBNI6HokhRTo2ncD7DuGDa+jenwqXjH/DrrMQOLU5ISciq9q57G6shq7WyDLgxoonHo0qfcA1X3/7n28f/+twA6AjLHR0ZiU3n+3KFHv3r1TzKcgYDifzgXt/IPjw9g/OlSrn+umuAJ48LBwW9JLEDOwy71lqyn8PcwtGgCzG/mc9KwfFgV5hplW2KQ9gEoNxnsqojRE2prGjVdC+ycmp+Lps1mpqDE4jGzn796+j3/8x/8u52sSTs1DiIvXpA4Qn5s9qU4kmvUXipg7sgAAIABJREFUtehsrcTTx9MqqtqaKuoCk6jQ2RGV6upGFEYAEtDN3u7e+NnPfhb/6n/5mxgZHxE4wRzTKZKX1zfxu3fvFZ/oqL+YnY2xkVHtS7jax0eHSm56ZOzUjlOIVHFAwllvmMuRBCGNTOGAchTFIskS3R18XQCuvnzzWp0jEGHQYTqzMm/EK0MmeVZKoyvNGoJChAwzqmu4GbMfid0nVc73vZhbmI9P8wuxt38QPb39KkA1cHyeQ7GpFa4zorNbIBld7Jezs/FkaippvAZT+LO6uqL5tMdPnmotUchPU3SNjqpLgVSs9mTKLTtRyRnBWxLGy6ieHMTW1mrs7KzG5SUU0mo0N99pXyM9+f7dx7i7q8To2HT09yPJ2xetbZ3RjAtw0mpB5YkB6oYX7fnr65zTQTzB8rkEEwpXCnniB0U5BTvdBTYr+1s5UtLVEICQ2h5dsJTsVQwUuGGqDEUUamHEf2KiVA4FitEFokPgZJYimXOBOSdkWil2mbsD6X///r3229c//WkOFbeIirW6tKwYPTMzo3kBSYhLaWlTktHMGoxPjGn+6xo0XnRAfFeshliEFmCFyN8ofXaY6WlB8Yc1NzwmTw3Q/IOT44zZ99ktwWsABgQxldiLHO21Ok3kS3x27TUpLqYwRzo4A4ayNgEdyVtEadJQN4amw7oH0IMLJZl4xFqlgGBW8ePHuVhb27CcMJLUArgl71BXrSwMloe5eEntLajxnVxfbI1G/ugc+58rCP7Nf/jBdP6f6w6UdsifNkPw/QWCios6jTnZ+LrwTM3rlUJRwUhZQdQOCnKXg0FUaqAe3Atx21rblMSIM9fkYE6SBA8RVQM2NSi0Co865SqZlnoCxt/LASwVE12reYWyK3o4RFx0lEH08w5raDP5vSZvFSZnyuKls6PmkTH6QAJM0lcuCLI8cpJT2kbF+CmZ2c1KsMhjaL9fKpHd29lS8k8rEb13EFIoMLR65UDawmGMCsuZNpiuSpvB/HASZjjLapVdoGluZ9SiKgDyBPrDwUh7DFSNoIHElxJRkGA+mysq3XsOBoZncOQjKTedp9syfgzvtLdnYMNx71J/J6GHR0oyRxI8MNCn71HQeRjYZjTi6N3fCVUCteUP1wWaTrBm83Go0SHgoAHRYVhWSickbbnOWCvQheD8co0M39EmZ2PzqH/x85/H4vy8ApyoVMk/5970dHQIXZp69Ei/U+EwEVpLMEk+o5aPEzepGHR0iIKytLIai0tLcXB8rEPf9BybkxDYuU8EFuRJSR7pjhCwaXuurKxp7qGnfzBGRyei0tohGgZoIpxEykf9yeHhBue8KA416IZubNilVsOPfT2SE4U64ras1wKoHmoztPoxm+vsZEC3TfKqJFZSRLmEv3+mgE/nBzSIfemimVY9ya5lM+kS1GrV2N/biuWFuVic/xgrS4tCecdGRuLR5KOYmnocIyMTUWnriesb6Eep5JW1dsL63qIpO4mDq7plZ1V1c0aGBoWmnhyhDLEde7iCnh6pbTw8NKxkj46B1vI5w2lQTiIlYK35zPoyatcsqhBUBUzm6BCIxpSOyjIlK8pFOUOh2RrRANx9ZC1j0PNYWulW5CIWeB7Dyh3FM4PknM/GsyVGG5WGjuQ41aS5BRd4pmaZ9iRwRWi1aQx0AlFJ4YsD1saO1zLH+fWvfxVzHz8KUQaJfzw9rYNdKHi6JJt3b0U30y1Np2LvsKaLcZ73J14ZNXXcQDRFJ5qedsFAx6V2IVURChKSAFBZinSKkM42Zo7ORSshKZgcn9SsDvuWAgm61+ryiopIkhSSBji7UDhA6PACWaLjdnKkewktCwlLbsL2zo4OYw5nyY62UBB069pxBGeNyrFan6kh4cfrMr9DfESi1MosKcKZSYF4vjqkXQzIWZrhc9SoTq1cZqnTEHrL64FckrT2DwwrxiIKQDL781/8On77zVt55wAk0E0o5nY+jDzoC6cafuAtiHpLswQOJlHDQXa2Bo87VbPEQ7+I/d19dWV4bhRaf/0//yz+9f/6r2PmuYd35xYWVBRQsG5sbEv5jLMBJH90eFh7BylYknroZMQ9YjQJGiZfJFc8C+I6z25laUWFAkUendmnT2ck20yijYAFHQ2KBLrVzGoBRJGQocjDCmNuBrTbggd3mhNgw1BYs59IQlHqosCDEowPwdzCoqiYgEdDQyNSm8GHQF2WFPYgXlGcQj9TQfBiVpK43C/yCwE2Tc2xuLioovbFixcxMjYaX7x6FTMzTwXWaD/X1VwSzExlJycCdOsu1fU8OtqJ62sS86OYn3sXtfPjmJ5+pE7f3Kf5qJ5eRVc3jsfTMTT8KLq76Ty0K1bIYFVO6153dNQp6linxGXYD0pYE/ghDkMz5IxRh0BD3Ofar6UgaKVDoNkmg32FfthIQN0hcUFwreci2m7q9HNvZPDKNalLf6fuCdLb0Pv4OdB+zf01N8Xm1qb2wJsv36jbQpwDuKQDQ3xg0Jg1UyhDyLMKpa8hFc+gN7Nkl8oTPMdEoWujPiklSYWN7iwUTctCc9qMjI/H+MQj0bAYPq9e1ORWLsEZ5ovaMBPjXgAkMmTcqbjFXBTxXqpz7K+kkT2kkVuWG3EDugT2qQEII/6h8jSBueLgsAAE4jsFkf1ELuVt8enTvKRLBWarw/xAIlzndoNR8hCIl5BGUdh7gPs/zLTLdX5GGfpOKt70b3+oIPguVahktnnIFspQGVoo3OvvT/cffreRJJd838VA+Xpo1vG5jFKD++7EpTipEnzUEk/TI7Ua4bWiWMAwKwhMOkiqem/2AkFyjv9PUkhBUB+20Gd0q98PIRVZkheGJblpRUXRuUz2loTLh2OpttzBKUPHjcKi/u/pyMi1lWEyuhhlQK3O8VbfKAea3bOoK4qUAU140QRYEtWD/b04ONiTpwDfoyBgINfOpLdSJgHhQe7x/MwHlIq81Lol2HZ2d8q+naJKrUJxE63+AG+cTUswtdIMJiwOinDiaPMyxMhFCzUVmuCZhNXV9ZhPqVH0p+V2mBbqPd0od9jjwMNCBHsbn5A4yfmPdjXzIXJ/tXyr/BGSalVFTeWcJM48PpLptvZOJdkcsAyZEUg50FFB4fVIdgpFg8AlDehNCoKqEhTQr4mJMSFe79++i3ffvpVEWnEg1uXe0H5uEbL59MljJTwdFbdRWREKFnC6xQ10e09up83N4nZCFdrc2lGiQBLJl3SQRc2iWOrUgDGqGliag4KyDs9Oz2JllQ7BYfT00SGwDwEII4cfiTOJa+kUihv/2bZMv40cnPcAK6ZeLeoQdPV0Cm8ncRTKqM6c5yd0mA6CBvcoqaeTwiAjsrNSsTnYF8rJ5wMdVO3cgma2UR12RndPh5RrKMrgqtPp2tlaj5WlBbWRV5aXRNegIMPRd/rxTHR1D6rzQUGghLsEwzqdLpXBiA3w8KVTXlXBzNxMf2+PeKa721uxu02BWBUqRIEqDnClOc4vkLA9UreLA5VilH/j+YFayuztvtlGR6eoDIHO3aj4cuci5wY0l2Fta/4nzi8dAiUQmM9B73iiAXcZVgkgyPmiexswYa40PT0lAzuSYNc/KISZ0y6zhzLTlOIFRcWKey0kDRpHUiuhg93ep7MxLhIgXLfX4vCuLC+Lz4rrJgUBTsM8VxUnEkhwvDXlwgUiCQJD/3woPg8UDHUvkkvNwPLO9o4GGtnDj6coCHpEcWTGC242e66K/vjtnZJyDlIO6rOTU/0uIMf0o0dCnKGxoeTF8CzoMsgiBQ3xQJrk6JG3NEt5i9cFyZaKGVTDHhRX7mJ9czONn841dE3ygKwlHUkcTukYUKig8OPhUSsC0WGhwwBthIQLIMRyi8wvVQU6HJ+gctboJotW0WYPA6gDdGYODve1fylykJ7twDxRruEWoSDKQ3/5x//23+PdhznLEPd0699ElavTAzxUSaLQyvoC/W0KFUyPxibUHYCuyDwZUUDd0Pv72N7ajYWFRSVXJO4//enX8bO//lm8/vKN1iWf4/3HDwJTiCGAFSTbJMEIDdDF/fDhvSQk+fvsi+eilJ2dVBW3xydGYnRkVGuOogz1KWgZPR3dmh9hzfPMoFABYjF3hRnV/NxHKUpx7rDednZ34vj4UB0BYh7ghNx72dOir5BAd8cIqlV9/XF4fBQrq2uxvrkVOzt7mq1q7+iSQRXpAjzto9Oq9g0xmRhGx4LzjfmiVy9fKNbfFslo7dtmAVmoDP3FX/6FktmXr16JzslZJYpHcr5VDBLmGLgl0dbvs/sxYKzF5cVxXF4dxf7eeiwvfpQZ4/Aw0rz3sbiwHGdnqNoNRW//RPQPTERPz2CaGroDLmUjsR1sAMqwuRxqrykIfL6XYE8nhW4T5xt5TzElU0FAJ1eqf98pCOTu7vOi9FslqCBAyEPFrBle4zMpXhS3UNLB26Gloo4xHSNmHShEOLP7erolPYxZ3yydmKdPlIRz3awPOoSsL/ITcg7iDIg/6xfnZuIIkrZ0lKHwkMybGumfrc9Ci83Qpj2KehtnbN8g8p99gcaGvKjwnoDmecVZZzGBdubeminSMXTricvapQQXyBtE902KVKGXF5qMnn3OMcib6R41Os/VQDXGuwWqJ50l6EbyL+B5VKuxuLikwrWaMqRysk4lQBtgOtqb7udn4vzZpE/J0/xgtv9D/+hE4IcLghxc+KEEv0EZ+ryR8V3az2d5x/dwl3xGlg6BGjEG0fOAf/hR6ml26oFr6Fa66QUFs+IQVbQ47ymjVabziwlDUSTgXdgwxZis3PC66UO24T21nUhqsn9oq5lbWIY9DDCrGHhQQBWPgvIo9WAz8QbZ0ECM0FJTK0gyUEOS6o0O9qIektegO+Oiw109b1kFehAEkpi9Xelek/xDFSLo4gTLoUhSxu+D5EoO7/hAHQNLkFqVpAzGEUQ4mEGv+LzFbZgNCsdYBz9ujVIRctJu/tutA3byHYWPqCBwi3tna0dDsKA4bHqt5jTTQG5UDqQ9SK+RpBuZoGKnwgb5g2ZUKD5lvZjH6LYxpkMo0oACUhD4Gjt0iO7hlLpFYDlXQQC30QVBW32pFqdiDjoKBwoqOhWg5VCGNjc2Y21lua6NzI4Vt/AW1ZqmGB8bFi0B1LyrHRdstIvNvS48wyIPBi+WjgaShOtIMp4XA5qkjEh+1RKHDMRzb0kO/+zrn8bzZ7O6pwQViqyDA2RHB1QQ4FRMsDw6MQIilSvuZg62PwwgpYPlwtxylwR+IdMUX51wH93yJqnESIj/tlVa1BaGs003BOSW4Le/tyuUD0RYilDMszCkLGMsO1rbEM3IGYo3mjmotMXIyJBccO9vr1Ssrq+txoePH0RvoMBC4ePpzGz094/qkIapXFRAhKwITMlWKSh7DjKzvlE4odszCoI8PKRCD4ldhl3ZJ+xfhp9Z9/x/CgK6LuxLBAhAAqECnZ5V5fngAr5FyC0GNxQEHDJ4DpQugYoAzNqKzJtMiKzCVGRYSWZmns7oIKQLRMereISwb9Bxx5EUvrLnANqzW0G3xYUxdLnid+LiyJGTtnNB0STNiSwzfNgrCsULTzSJK38pN1CGG9mTUuo6qUZ/34ASc+hvIGtyZfWpZBrBLUVnVTxyCln2mrxdsqgveuYgYiiLoL+NwtDU5CPReyxccCuEmA4BSLITs44YGuzXfyl48f+ASgi1Cv451wTVkC4lXQZ3LxkutMQyMZ31TOeGhNHcZjoYl6KXkFhRZKhIOTvVXIuefbuH/aVE0lZRAkVCw57gvhfPmkIbAkwSmCBa3IWoY9CCjqEaJoij5LCl4tkHOZX3K3nDHIv4hAcF3iEXl9ea+bmhgFfnpzU2t3fi7/7hv0l5jDUFIMAQvQbcUxDAXiB2IW7HIbXSojg0MjAYw/2D0ZSIPfeHTgB0Ru7H3Me5+NWvfy3UnvuIL8SLly9i5vlMSkS3iiLDWqJzAX8dZSbWMtQeErylpUV9cQ+mpqcUU4W0000C1Igm0URBhenEPJqYjPFRTMoG9Px41sRUOdgTS3r75Fa7v7ujWELxS/LI7AnFAXQj3p/nRbzlnIGmypC11ipmld0knfuxtbkTV+QBcgDH0ZXB2pvY3t2NTQqFk9PY34MpUImx4RHtDUCNVy+/iInxsVSsAtTymQjowlr9m3/1NxJ3YKhZFD8QaOJqYQHkDCLFLFHXHkBQRymgcR0+ie2d5djeWgk8WIiBPV0dSjj39g7i7p6Y3x+VVuRku6O1vUv0Q54755sS7qSTsrcpeFmnMlej+0RO5CxDMQu1Ls5o+5FUpW4jBoVkcT0bI2Ch1bN5VowDELW/jDIOCgJmNJOBAZ2rIODcG8+N2bWZvcIz4pyi2BJ9SRLgFcX/hYV5rQfmBxBTAJmns8GgMTGfdaT5A2h6AH63t3HI84RKW6upE1joQhZ6AKyysAzAhtWAfC5wHjKPQ1GAMMfAwLBi+DGO6IA4JyfyOWhuvleOAaDHPejphk7do+cNKEBnSLmA/J1yJi7lz0snGqBMA8fXRv6LIST3mLwFmiSgEvkpsYKigA7l/Px8rK1tam2aKkRx6bzaoJGcLuoDxSXna0DPrL0fyNZ/KCnPX2v6d3+AMuQE+HNW0Xc5TGz27/7MDxURJfkvr106A6UAEP5dGDXl1KljmQ9LBEsBghBwAKhX8yARpwLjporNky5tMhgSUu3BHNAsPh7tWqNZxZjKG6kxHGbmUkH6tVF0KYmq6u9ZwXANpYWT6I07d7mt0ovgoUSp5N9S81YFjgoCOgTpjVAveb/L8BJZKb/uhaQ13d3GKUN062txeEAr2BU9gY4vAgbqMRQHHI6gMhQDIIPic3MPkrakTZ223eLgd6AWgr5vTe/J/AEBWy3zHGgs91CqKJJSzUHoLO7UxbmhCDmJ1ZU1oTjWgTYiJspUeBC4uxdNYJvzcFhAW0Fij/anFERy7ZX2nJSKpGyD3KZRDBz7GDQD9VNBcHsfuwcHogqA+oEEckA/pAxJEeWawGzuYpWWIrQI2oVKIrbF0yVIQW+xogY8XktRchCjm0/Lme4KCQ0FgRQY4Euz/q7T/Euc63N1LFbW15RQaqWkqpX4yrKW73Bburmi1iXdmS+//FF8+eVXQsYoKFZXN+Ko7kMwFh3tXQGVEbUiqAd0YkonTwP5DwJIWY+FBseWk+laiwvmVmYhmmjTX2mvMYiLKRHDqWigl4KAooCi8xf/9E/yauAPCSIUGRXtQj7cYWv84e++f0jQUhhMTo7FyPCgilTQQRKE06MT3Qv4uvCsBwdGdMhDoStx5GHxre3JoceaDrjOdAM2df2PxsZieGhAax61KFrodBAkdatZCSM8JLjF8boLAywkc+GeMuNyUnVrF/fP2qUOKoqC2hWJqYt+zRfnnIHVIEzJY05IhkapuETxC28WmU7WjNQoUk1EnO+70BAx+wKuKt00igMKY/Ym3S/ochiflViV54niFAWh5qhE8amJPnV5cRoXNQbYVJ7F4eFebKyvKhZAraDIoKgmWWD9kTRVGHDMeJfjFTqc9/cpqg51/6S53WvU1Ih8xXKTDOnv7uh+MZQ6MjRsvrlizr3oAEcHB7Gzta35BeIAg6sghVcXV7G9ua1uE5x41pxmVqDsYP7V3CRub3HCloTlHck/nQuKFApV0HcnDCRVZzgVHyIcsBvHVSh6VmuhG9c3OChKCB1Skj2og/zXyl5dOUj5/zL3nk+OZteZ50EmPJBI712ZLNvd7CZb0mg29n/VGGlj58POp5WZGO0OKZKhbrJZ1eV9pfcOHsgEEtj4PedeZFIjKcjd/aBSlLqYVZkA3ve+957znMdAMSAt3H3zQWqh7uFw49aOdb2eprqAIYkhNUK419AwCVUO1Ki5hWWJiUEIW21oXDhJ+HRp//DY/vG739jbDx/VAEAfpAmV61UoFNzVmizyvmWGh60gKmfOitkcnZ5lhQIP6brdvnNbAn2K9mc/PrPvv/vezs5P9BlYk+OTYzYzN6OCkWvPegLoefToS/nKcx8R7kIho7Eh5HFjc1Ofn6IcShZTGwpDnOto8tgjOasR/gKULM4vCpEHlAL5pSGhKKZBpCEABDgvn2jexb2H5sq5BWDAHg9owqTJhbNDsriGSsV1Q1u1eodJRd7KZxXrQvUrjmjvZ/3SHDSYSFVrmsYSBoUGYhiqV7djTKjv31uTeJ99X3794ZQF2eY+fvvtt9KpFAr8XDJrzlzcHQIfZW4QH0QopWTrKBOEfa5t9Qb0mM92cVm3qalRGxvFIS/tYZFc73TBepa2qy5Fecp6OHhxNVSjDIWUdKYEbovKPXHDkK4mOJx/EsIPD+tZpAnUhEB7FHaXLe3DXE8ZP+BkpMwHn0jLCCKEqPo+7aCcGgIKXmxlyfpQreA5Rh4+5knvcfLNucpUF10WE0bWPDSzH589FWD5+NFj0YN4XQ8mO9R/0QnwOXl+vcbpaf+vnJddKCwXQp9UC2CT1SiuZ2gnnB1CKcVzx/kIvZaGFv0QlFOADfbwo9MzNw6pVmQdjk02Gil+l7A7Z/rDyqRmqVasfEZYa0NniTR2YVqgDBhog1hJY5Bw0dZ9gAoJU4KvQ3WjIQBsAKSBLiRWwOfPymVw4MmBU9Z1DLD9PQ3B/zQhiLVlyN/5l4rvf6YhiNVkPIkTf5DLkFfuv/8ygevzL00I/tWG4Pf+8gZDbSAaDkmjUfwQR1bhXcfP5W6cIeKcxS+vWaUvBf5VEEUHhwDuarSkYpGxOdEU0EUiNoUO4MEWfmgrrCskT0Zk3xsfj46OZfjg4wR/2Hh7YsGj5zs0E3Ga4NOf64LoejwE55fOn277OsHSm41rdyN/Ph3VE/opP2mQafzGL+zk8MB2tzetUavqQSZAJjYCcEk9vMc9uxHFsulREID26hoERwXNaoL7BYU5nS0ouYI0+n2PC8+TrJoUAjIY66hI8sPKx1w+vVTqrZ5Us1YTm9Md+7zOQeLCVBBOPQSMIYObEcU9U4LiCG5Q02oIVDAFahKFOF04h3nkU3Noc71ajZY2KdAiRNIUjxwKjItxHaEhYMOCMkR+AUWWqGc4OaAhOD3VKByaSavesJPjI434QSbgzI8UCmq64D5S8GjjkBNTQsUmwlUEmcMJp1mgC/HPSEMa3T4Sagh2DvZt/+hIG7mQZP3GqtNtXuUzrmudEULD5jw3O29fPP5SwTx8lq3tXatWaiGYjORSXGgSdnJy7hsrDilCqtxr3z9r2O7jvQqTK9bUoCHMZSyZ4XvZpLwBp2jEqZmGAHtILA/RAdA0QfF58sNvtb6UxpqmmfDnUWyhQO+JqArrgsaHAhikWQ4zJE9PTerf4tHNhi0e99CwJkcjI6OyXB1OZdzfPywy0bbCoDtqoGjIQNyhlWx8/qwJwcLcrLQvqSH46001gHxvGoRIn9V08HDoKZchjMDjYQwliCKcQxTHEihRCBlxkWHiAzoMZQpdCA2g9wV+0MomWH+G5iPEQk3T6sqq+/aPjSvkTrx8IV8uVmP9KD0XK8cgMmZ6g3sFBa/CAWWDyp4QQuDCpMBRNHRUgAJY8jX0u92qiwaGDeanT+/s8HBf1C0yEdgX0U/gjoUdoVsKgia6Nzx7KHsuhZmHjdVkMYpJA8+gnn9yTwK9gwa7XD6Xnodii+uviaS0WzjedKxRcU96CizWIFQCdE5QvuReVKtr30klhmxJoUez+nuhhUyvAtUK9NJTaxs6qEmVpSGIABHvjeebwp1is9qsO5ULdJ3mGyHkzLRoRzxvFLagquyBcZooKp80U548Kzcc6aZ6ci4BSWev5Cnj/bCoQJ1v37qla8t6ptmeX1y2sQm3m2V/wgiASQHFP0U/QYU/PHlqz1+81vNMLgnPrycGK3BGz4k0xqCww8OiwzFFoVUpHx/b5Pio3V5ZViOALoNHkDTpd69fu4C8WrbS6Ig+jwdOjsm5TCnOF5dKm/13f/6/2MOHj7RhoMuQtqJzaRvrGyqqBGbh4DU2ZjNTs3r2t3e2bW9n180qUikVRVB+0OlIpF7Iq1lgusQEEbogzQR0oWqtLGpI+fRMFNjoZMY6r9YqtsfEoV5X4Q99C7pXrdlWI7uwtGTLy0zbip6p0L6wSq1h/d6QnJJyaqIzmhjT2G98XreNTx/UcMIbZ0LA+lIOD1o0UYKuXPDe7+seonWgOWFv+rz+WWFxYaMLujlnCnBPAM9GR6DRZTTJaTYqdnS8a6nUkC0uzAadRV4TF2yok+m8tS8A7GTo681hoB/yfMt6NKTKs+bQg0R0GsBI7jWEWhLkRcI8a2EYepG7DNEYsBcrkEyBhjj0uXaQJmMAjoZmVudBSCqWhoAGj/opoOWi/EqQjOmCh/lxRkPxIk0cmphPuF08/OzZU00Cv/rqS1u9tarPwvl6uO/7CCJomhsaT7ZITYqoydj38uwtmBQgDGfSycQToKOr9ahptMIhcT6DZlzw8MbRUbtzd82Wlpf13ODsg6gYQIApIme47LFloUwYJ5TFsWCNPSRXIxr+yjn014reJ9cCUMnNa2BIYL/twZ38vSiksmU2gQA+HfSGAGCJ5+bl61ei03EPvdGnNnA2yoBuHv8cC84byLyfc38cZSgwkAblqwbqf2hSsbN8bjQFoajw0vua13Nd4v5rs4trDUEcAES6kCNoAUGMaZkUKMFnO0zAY8M6iARXCIossIKAte/CGxxdJAIJ3uEet+0ZBbqE4sBivZXReJmi16kv7uwRkyf94bgOJfOHZxBXPBCT6UFw9awXWoPcAjca8ILZAy8Ggu3rUFV9DyJAXiuq/v0a+fV0S/PA6BMjwlN9+UbRhXB8aDXtYHfX9nYJF6u5paPSWunogwgHZxBoHKAfFEOXuNmYEAyQyfj+NVmRaNp5t4UcIVqeiKpAEyLPQyCVWqQbGRga2d1oCGh0ok0sH4Rkyo3NHYXtgOBB9YEWA7cWrrV/r7f1srveAAAgAElEQVRQbCRYjS0uLWgESSEVA4eiD3C0heXvZJUKYtdq69/mR4qaEMAn5AA4LVc00uew49DCYx8EwylI/unZUOC/E/4Cb7lRrdpRGHkjZry9eku+6O/fvNY4m80k8ovd1tI3YcbwfF4KsrjpskS8SPSnutW6sAM2w5MTbWbRtSFqB7jGbIhy7RlGVI3gFR5zWkml/GZz2drcFlcWnuzUDA1BQUjJyem50oqhHwyepcEnHewJNxo3DyxSkR0cbJJpClmeTW8I+rzPhDcE0KImETdb3w72duUxjUUkXGAOcbieiNAoSOXJxSQHribXhlAy7OFk4emIFwUkhYOSpRnBKnqeEDCfnHkqp3u185mcJnP9OZBPR4pfXKf8g2atZh/ev9NBIn97QmiCharceHiG5A2ftRSjbfYHoVHQo/oSMDJ2Lo6UJP7kGqOb4dqSfC5OaBv0r2mv3r627Z1d6QwoRmKqcUzkjVTG6B/NhBK3kvtr94Q8ajoYskniCDluIVwjrgPPC4fM5OSU3pesTX0EMbAeFdggakkIKJQ7B5a8dbto161z2bRGvWofPry15y+eCCAAHX1w/6FlMjmrVGpan3CteX4ITJJNcC7rtpBXHStXzjVOB2hARMi941BUA6iJKOm6Fdvb25fRADxxGgIKe2/k3JqXMDLCidoNP+RZZxSL3K/LFuN3plImAANNAQJW6AY0fJoIXGGK4FNhmiiKIh3YoKTQQqULSWoazHQY2uB5+UxBVoz4eaNMQaQVGR+1CZDN0RHd/21NMpvaJ9Au+ITS4R+KI+67AuRCkvVZ+Vz2lKJOypvcg4/QPCg/wgiFa8ux587de1Yan1QzgCaGaV6zdSFwiOYCe+wnT3+0Fy9fizaCnzrQF/8+TvqkNQqWnzSTI4W89qAsphEXbVtdXrS7t1atVMgLKDokjf7owCqnJ0JkxyZGdT2zubTAF6ZRuPO8fv1WU6L5+SX79//+f7WHDx8Lxa/XGiqC3717Z+/fv1cTrMTcEOiWy+Ttwf37upYU++RH6HXGxuzu3TU1VZHyxTkEba/ZbuhrxaxTDiu1sqhEZ0cnuk+sE7Qb0bwCFySc4NhfmQ6gr2A6x3AFcOfWrTv29U9+aqOTEwpX29zcsUq1qcahAK+cbJfSqOsKOh17/fKFAidx/MFFaWF2Ts8D2iIKXO4zRSxn+b21NU0yuOYUdW/fvhGPX2cYTnmhaOb70CRgc4xuCcoYvPTLTtt2dzZUNI5P4MITUPRCQSASrkKXnQAcBXEsmSsCP4xsDA+PBLCgkASVjpNtnrFBQ5CiwSvpLGKNAByhNeB50fRUFudON9T6UVELgOUMCbe89AmlA7DO1ZfroIApgDAHOkDV9b0y52Aym9Rrs9fxnnQtsln9XGyCMXQgqZjnqVKvatJ0uLevxpoJInscgnemtFB3ELHPz84JFOSzci8ADmI4mAJqmSh1Opr8ca7w+lD/2IPQNa7evq2GgDqQhreJ1XWd3AYHRbHBBlxm+g1teWSk4Gntcm7sK8eD12EtnJ6fuTNj2z8bnxnQhIkMTQuTAZoz7QmAG9mMpttqCLp9Ud2goP34/Jlt7+xIx8Ab1dkVqNvcazViAVwZsHEigB7YJ9qJ/gjK0P/3huD6vB3U5f9/uAxFfppimaMqKsgkHI133nNE/wfcLUMsSnpkWrx2aC8+Eoer3BFPFYElqBLFJw8BPFAeCAVyhG6Omyv3CDnYpNWh0826a453tZ7M6520uulBip+7DKlwDhw7D4cIQ65whxQnHQZfUYjsQ3pH0JxL7uUha2HgZhGEX6HtCsETItdoc1SAlOy1fCFz+Zq1qu0rxGNP1B7eGQgg6IsaAtB0umh5Ujv6QVNAcwHnE8cXxWBLEOWphYioFS6jxskjvCmYxKfFqzvYz/LAKLlBjUTkMIfPF52XwoEJZejzxrZtbG6rsKCIJ20SB510MqN7CRVBvN102hYW51VEcH/49yB/GpO2Wtr88aQGeQRBUB5CQIV4L0SVs1EzKubBZFS4e3Cgn8FGiWASfjYZAvzi2WYdUeRAGYJfyMEEnSGbSdlPvvqJXFd2trbs6e9+kBsGRW/0smYDAf1kksH7depEXBdRiO5rBBSAjer49ES8VmwJNSFg/B8sVtmYxKcMomcVNvj6JxK2srxq9x881M9n9E3xz4YzMzNn2SypnGbHJ+de1A17I3cTFvDVFNerT0ci2u5jX0K1PBZeFlxkl0LRk88yDcGwkD74+Fyjd2/eipMNOknDyGYJJx1Eigaq30OIPGx5xrGjY55GWSnrXjiiNKqmAF0Hz5x87rs0M2gMXIchwf+N3z5V4mM4xxL0TDIkBca5kxafEjTxxfNnKlCW5ueF/jAVU5J3EEuzbqHeqelNXkfH83rYGy6v3hIfFUQernkqnZXgUu9LKJ4pGfPZ8xf247MfxZmnWShjDcikSdZ1NH2eGxAnjhwgIKcPHjyQ+Iy1xIHtXtTuOBRND9he2K+uBfa4pBVctBxMEDSvQt/AQE5TCheJ0/zTEDTq57J3rdfO5UT24uWP9uHTWwEMDx/cs6++/Fpe+LgmIcqsN9oSSudzRRsbn1CT7Y0rHtoVOy+f63pDIZF+QPQlf8/oTkDLaa7Zm10jMqtC3jVLjmxfXThQgV6ARoDniImTwvxqNC8d/czK2ZkEyPNzc3bv3ppNYD3aRDNE6JzziNVEBpEfa4P93LNI8panoK03BApQuMtPnSlVmMaxDnMg7KTOQitLJnWOQGPiLKB4Qz8lrRp7KXQF6IMCnBC4Usx7wqknqnckJGa6wKcFSaaIYf3fBrFcWbVMvmiX+J1f0AyQ8OtieRpJnuknT5/Zq9ev3UQhnVEAJHkvsh8Ne66aaZoawAKE07xXxNsLCzY1XiLcwuqVcyWB89/eVdtG81nXOy3MGz0ojmDaA9k3js/tzev3CjXMF0bs62++tfv3H9jYyKg+BxaiT5/9qKKG4ibmnMgsodfTHvn48WPtsWiuEKpzZtxaXdXXeNZpLtgboBVxRk1NTthIjobgxM4rZyqY4Y5DSUN4y/XEWIGUZvYDjEFowJXFUq7oGYQawt43P79of/Kn/84Wl5dFy/jd0+cKdoN2UyyNynpSAFwfPcScmg2cqvZ3t7Wf4c5EQ8B95VmVDuLwQJ/hy8df6azhTIXzvrW1relB1HoBfjA5gwpFjYIrHs5m0KQogDmb3394J1qqQs2mp1S80gxgj8r0EctMTZLDEyLdCM0AzYmovz7VdL2AP2uc6zQIFKx8nbMTWiwIOX/P+0HHIUdBUcFikGTIi4lFvZ5tgJbfdylzao67DImKDBUuGBtwfsoimbqF4jjJfu5mHXxfnAZyflP88wwsLy/qmTo5c0c/gCSeq4WFJU1Mm42W7e66VS06iDu3btuSnNiGRPOiBiBt3VOX3a0PS2uaM9B88otgAPD3WBrzbI9PTCrQksaj1qjpGrMWUggwg1kG74FaSBaksuH28FdelxBWPhMFP9bj3sy23JY6ictVVo2VbEgDKEo4GueEh9dNqg4BsCRf5NmL5zonoGLFDBmAuxh6q6Y/gq0B+LoJ0vuX/rgJwQC0jqA+//2jJgQ3GoKAdQ/ErP/kr/74/xkoOjcbgmvXIfcBF00l6AFiU+BhPEMqNFicdLAUJYjhGEuxUTEWxttXAg+NufwmKS0URC3agQ54yEMqjOGduXWiO45wyMmKDr99wjc0ZvPRmkQvMeJnUPgFcWPoDh3pj8VYQkJIp9G4yDM2BLEJ+r2xXbyisdnw1TBgEYkrqCbkyurn57a3sy0bRXjeLCvRgzqEaqAdgAZx4ZaR3a4ciFDt8+2aEKgh8EkG3GFZGjJG46HQWNCFQzzEoL/iQcsale/3oDIefOkHtEn5z/OfydexcWzZAaLijS3xY6NI9t69B3Lb4P5qJAnfuXPpgi8cRWanhZKDUCCcQuymAyJPGqBHpHM/OZz5Ou4TfA54qzQF8m3um52Wy7Z3cKCfwYZFoxE3Lk1umDCFhoAQIYoUNggoJ1AYoHWAfhNQxqiPMfPFRdOTokFKKHizhGl5U+lcTL//brRJ189/nWOOIBUuIeu22Wp4wAmFcyqp9QZKQSOmUKhc3s7OKYjOtCndu//AHjHGxwHj84Ydn5yp0MCrP5PFqz+hggIEBBQoNgRRS+DrMvgUB7rUNcXLdwsVfhLFglR0pVNJBEeabCZpS/MLNjM1qZHvy+fPJbwCycllmQ5cWr3m41UhOa2W1sjk1IQ48BTINF4Uy2zmiIlZX1NTM3q2ROvru/+4fmskHZ7dOBm4YenLHwfaIUbMvG83CLaLZlN2sTwb8JjhonOIgTizptjA3TUjrNmQocD1oeCYnJmWbuPuvftemClsDytb531yi9FaYJ/ro/mq29+2GvK6BwXCtnBjfVOFgJA96RbcFYci+SENwcyM8+KhBqgh6mhioGcxUB/5AweLrGdHx6SPEXgSkpNjvgnPA88XRRd0HVzH6tVTq56f2MnJrh0f7alAPD4Gva+JwoGW4YsvvrTV1TvSHqyvb9v+wYlddnqWL5ZsFKqE8hgcYaRxB4BhX+QAZm/QPWN/hqvfrEsQyl7MegAdpjjnvTnVTv6oQuDYYzTZxW4YOkPIQKFZYK3wGciNgDrEJALqBhMHhWPRlGg64I5HCmQTLx69hYfm8RyR+gqdCHEl0wHZJ3L8Br0OEyicfGgIWKM0CjTtoNGcQ2gXaNKV4E7yO/kLTLpa7noiy2ZC43r9wAvuSetAUwLPHH98pklc55Xbt210fFLBU1zf1gVOcPDte0pYpSE4PS3bs+cv7SUNAbQxNFJMQLRPBJeR4IAXvbbAkdERzM9M28rCgiV6HTs/PtS97smaddjGS3m7vTJva3dWrVTM2enJoZUrJ04zKSF6xv2pZxtbeKNf2YMHj+32rbvKK+DfUMA9/fGpnJrgP0u4LpcVeN0eOPlnf/5nanL73Z72W1BbwDkAhuVlfPZLEpNTVPFJ2OcnRsc0ITg5Q8QJReNce8vREaJkn9Kw33MvyWXgjIGmRqAdqcp37qzZ2r17sm4tFEr69+ytr9+9l2MT15pr6JQs07qCysN0C+vuavnM0sNDVshlpbVj83YP/wslFTOJI2GX847nkbUEwAVnnHODX86jB0lu6fuZDLBumIBAYYGmhi4K3Y2sP5msMIVX5ses0rSZANH4xVh4npSYK4OGggKSs5FpHM8cO51PDDxjIU6tMUOgUWfP53p6Q0BtALDA6yYHKdvu5gd1mt/8C0fEo3WxGoJuV7WU781OXxQQJ6oRZ5wHVzINUD7D1JSKeSZI0Mw21tcFzPBepR8YHrbTc5zo4OfXBQ7x/Ny+fVffg6Ut/H3OVYTs7N3QoLiuzvrAtMLp34A0XEdCIjlTlG80PqHXZf/hDML9KI0lN8Bis6mmEJqgSB+9jpvUhH0JKjagxwCEhbLHpFrT+mHRidmPfEIYGSlKvwkBqn6G0cRBP5SWYXJK5wXmA+/efbC3795q2oAGQqY3AVD26YAzQxyki7ajIak4AMNeDfr/xdp8UPAPBAL/2vjAC8x/Mw2BCzNiIRpkgaFJ4O/ER9eFco4nNzx2nRwwHCR0dhRROztb9ub1G9ve3hZiQPEZMPVrmk4orCk4HD3Ex9gLQZVGEsn4+IvXoahjM3cbvAnRVqAzUMBQ3Kgoxj1HP4BO0r3FNSq6oR8Ilz1YRcWN/MaEQCggxVdMdg3XJHT/kabvC8NxAy0D6AzU272uVc5P7QBB1umJrgncXBJ/25fuUcwhBkoI9YO/ZzOWrab1hSrxmwNODQEbJw4E/A7BWRorsgkFz2GaONxmKFhwgOEBjhuIElTRAijMx1EDkA0EvaRN7u4disdHt0wx9PXXP7Wx0XEhMVAG9CmllUi4r/jUhCga/CDETXFEr2Rn3IW0EbmYOdLDKMDZ/LOFnER7vNZppWK7+3tyFwDFRyhHtDsbc6SesLEjgMR/mA0wg5Vat6vrw78VQlHBOg6qAlZyHp9Ow4XnPdgvgkQKh2QipZEryIUKRzW4wTKsZwr9wRObzYrrgzVsN9ETqoijhoKYOFCmpnQv8OyG08w6XVvDpeGO+JNKKpao2F2G4NZSCrPxuAUrjZ0LbKMkJVLbAsltYKUbUQnX0/BMsB+JjKOGYMgQdHUsm0ra4ty85dNpjYE3N9Y1FUFjQVHL2ugSYIa7FVSVZlNCwolJF7kxfaHIY6TMATRSIoCtpAIOD2mKCzotTeWURO3Ph4d1hUYrQBO+Z/p+4evGU1M5nITmXV7YsydPxJ0mz2BhYc6jy0KeggbO2jf9+dIUTk1cX0Xh7PyCPf7iS7kc0QzA+waJhO8NBYVml4OZ9UgjwHOkpFvcUGRBBw3tTAFbz1+8tGfPngm4cD1AVtoBaBaRTpMcSurglSuO9C3u6sPn4Vosr6zovbCuEYzjCKLmW/fYR81xxMx1PD46sLevX9nnD6/t+GjXquUjq1aOdQgWCxmbmhqTmG9sjGZtVILJTqdvZyc0q/jAJ61YGhOaxsQDIAGKCcUMRQlFR6lY0jUs41zWaIkPTd4BCCCNLIJzNAqykwzaD7i56Aaq5y4kzibTKsYIuFOvgPVjxw0QylVoJOgeuvoZFBoUWqwzfjb7k0TrYezu/e6QkNtsLqOC3J1WuD9+n6GF6TqFBlC2pAVvCDA2aKMjgRpE+mun48BQsSCQQNqFQCdB1Ml9ojhlGkBjDF/bG7phT0EN6ca8HMm2INV98YahufZU4NK88z7Z39ChYIv44tVre/rshZoZ7j1TKH67sPgmBdU3F/HWcxlbmpmxe3duWyY5ZKeHe3ZyuGeN6pnlUglbXZ6zLx6u2fLijJVGMqKwfPrwWns7/vrFkWmr1Zl2vZOw9dGjr2xl5ZaNFEf1efb2du3N27e2tbNtmxubet+cShRmoO3oJb7+2TeidSF+59za2duzp0+e6h58/ZWLlM+Oj21ve1uBmGhCmNjSBNAUeMYF+pGyABie+4WFRa0xuN9QJCcnpu3R48faG7EIxhGPDe7wEMeqipzpZuZmNX2hsWteYADAVCihsC85BPXddS+fBRF2cTaUSIpDBqOsbxpIQEYK3wf3H+iZZZJHUQlizvuU8Dag9zImuPIwT85G1j0gEWuORgB9GteBSbz8/bsdAT5z8/PaA9GL4JclC+OBSUFfawpAiHNYFsnoH0UlQn/i7AgaAtYBNYqey9GSyg8mYzw/mlJC3QwTAu6nAy7YITtwNJgmh8BUCXhDUjGTCKX2Yhqgc8UtsmOQI88TwX4zs7M6L6HpYc/L9QLx/+U//IOu+xdffiENIhMhiW8JNsUOtHWhz8ZeRsHNmQplmWkg6wmxr/Q7ok4BVKFL9OkcBgg0AzQ+gCUABzQZrBf2abE6OMHQ6wR9GAUUZY8c9GguZBrCvYMu5eG3sCjEgEg40OGmEO5qSY0ANTBSB9nzfUTqUz4mV6PjY9L7UT8iUt7d27OXr17b54113VPll3qozvXUfmDGEsPJbjzroSGIti1O0fz9wj/SiMRSuAHVe+14/Usl8b+ZCQFlixYTb9Ddgly57kWkUFsagpD2yKLTCA/uZpO49ISHoSR69v79O/v+H79XweR0A27qkCcd62dFcS5fpWD1YtWNQNxy0y+shx1RzEYqEcUoTiPYmo3TdZPEiZgScRz++rFMDw2BqLHSBQQBQLj+Tg2K/rF+Z3y0FBoC0ZDgbF8rqeP7HwwLAofMLUuFBypnoMLobW9XzimOvHU1SodWhSqeAw3kna2G72FExyjcRcU0QBEd8HA0RKxuS+abBNdEqESgWPm16luRYDGEhMEOLTZKvtH491IUSVW/vmGf19eFXMN956MjWvuzP/1zNVwUiBz4CHxE/UgkhO5NTo6r4eC9yFUjeDGzHpy73XCBNUp/Pje2aOQYEFbDQUyz0ve48t0DtzDkYPeufTI0BG55C0oJcg3Ki0ezEp1lT5vR5oJ/PRsASCcbBteXDUTjVJpQOIM5KGg5bT7wA1mLzrl0EazcruRsARKICCo4D3EvchkVHkpHHinqfXJ9+bdMRkDn2DjZcGmmQJtpss7PqyraoHvAAee1Ts58QsDaj2Ix1r7/Cj7peixC9kZwb4p6mIG2R2PJngTsIGl4aiNkR1wN8s+6oxGjGaARYp04lc31Ou52RXE0JD4l91A8dGLmgwsJTYLyLDKkXvtExQXWYV2i5wGJYtox2OQ8byBS66IXuJA6n8PpfTAmJxGVYoNCkkMaSgCuM9L2himhcz79MNdaIPCGKdXcnK2s3lLBnGL8OzunolnHhPRDNA4u+PNpQVLNBE0jRSc/TGGD/b69fv3G/tvf/Z29ffvO0TRC53J5pXauLC1J5A4CKcF8Fx48PFZf9xQPIFRQlygemIhcIkDE5UR7iIwO9Z54H27dBzpYsfVPH+zdm2e2tfHBKueHsj8sjWRtaZnwsTk5xKSSGfHY4TC321dWr11Yo4koPW15isFM1sq1qgp8DkSaN/y1QeIoevm8u3u7GtnjqpPNZyQCZZ9hAkaxKPcT9Bj5gmg+e9s7tr+7J4vGYq4gC0b2dE1w8dTX/Udv01TjDSpIs6S8AQqHELgmH/JwMHpv5+vCsz5MewT0H4ptaVjErHLOrltGkhHhOQVjE+OWyWelA1EhgQgzldaEg+cy2kXzfPD8UWixfqEF8NzjmCUtE1ziOjz0vhotNANqGkZKKvTwQ6cZEAe+TQhXyy6YFFwweWlLrP7y9Vt7+vy5JgQcVkravbwU/SXqUiSoV3fgAWU8Z+MjI3ZradHGR/LWrJ7b2fG+teoVmxjN2Z3VJVGJhuzSVhZx/DFb//jG6s263Vlbs8npFTUEHz5uWzo1YvfWHtns7KLOBD4zVJnXb97IchTLYyHPHeyhs7ayvGyrKyvSSEADgi7Bfrm1tWkvX7y0i/alffPNN7a4OG97Ozu2ub4uQTp6LvJbQF5pANgfKLxFwQElHk7K6pN7hFXjx0/rcsi598ATjmlIAAHRq0B1u7zoKn+AKczE5JT2RGxdSYFXsd2jYAthm0MmCmSO8yKNuUZPkyrWFIAT9CRE0gCENO7Oh/cMDZ49NQTQyGgIQiODaDifzTldjWnxsKP4EqeyDvG1F/Dhwakg1RNTU6JoYcNNs9jxAdpgqgxFj2mVjD7IuSGcM9B7KNI98MoD76DlQaflGeU5Yv3zm/eoGiskpuucDiCoNFqyMI47agSv0Fw6Ch71mezr2p9DUxAp0XwvgCrUMFnLMq23vs40GvcnT54IiHz48IHOVK6HXI/QHmnS0XVAqNPTZ21jDjBEU52R7TATFwr/2Lzw7xEg89mhdioIrV7TpAEgjT1SFuJMBOS86O5EMcsDpzA3OejbRaMhvRnGGbkMQMx1YxebH2yglbEi5oRr2DjfYWGwnvzPnmbPWZIt5JWSzHuB6glN6dOnz3qmmTrxLHM+IzYOXMvBREDATmAWXGtPwzwgTPUdyfR9LPBLf6/alyNjkL3eOPn9vAj/8t9UQ+DaWEe/+JNEvaIMoBgP9laisQSaTnJYXwdhZOPLF3Iq6l+/eWW/+sWv1RCoCGFhhYNYCBAIvjyFA5VA1m5OLVBRoZYKgYZHcoPScYDR2TpdYVjOBRzYcGGnZ6fFqRVyHVKL/WDxxoJNR2O/wD/zyYE3ADeFkDfvnt6bRv/RXMiRPx1cwVvYGwTfJfwQAK26sOrZiR3t7Sl1VbFupBMzygwbVESz+TtCpQh7QZxDUQtC4k5L19MBkgc9E8HDw8QNJC0Y4ZMQdTZLrglotI9fORSh1Ig+FCwXuRYUCgTdvP/0ydY3tiTq8cnPkBotHHNAbuM0iEbDfet7agSUThxCgDSpGPYGhmuD3SMbDI2jxpaRY9vtCQXigYRaxGZzVisrqZgJEmNtUCpcL+RcFLh6bNqnJ6dC7Cl4QeqnJyb1+Xd2dq17gUgwq0bF0wu70lUwKQAZZMPlWkYvZRUMEhiZ5dJ4SnvTghiPzQx6gDsU4Tdf0iY+nAQtoXnrq8CG886GzM/hs4KqU3hwyDESxbWJUWlMKkbYR7GKZkJuMZoMuEUuG5vw0bimwnMRqV0uCg/hWDGFW4WTNwR87zD2lypCukolZZ2pQSiOiHYH/5LP4yJ9wS8DP2oFYkE9EuLCxMfFuy6K9QZAz5GQKnfm8dRmGoKkhIHSFgHq06QGQS1TQre79SeKDR6xG40xtCXuOZ+N4pu1Vat4M6xplvLS/PqIAnJ5oakjhzbP/vTsjARqUA6oLmkMAAVA9SgudThhA3jVEbIMykziAsAF901OQQq3yshy7x9+8Qv7TpaPZ+4gNZxUuvWdW6sqpGkInG7n2zbuPhzWTDIoUNDdgPBBVbnoYL3s+iMQLGUPgHwrjdQtJwEMGnUEntu2s/XRTo527PKCkLCCLa/M2czMhA5sJg1QRS46oOJ9azQurd4GDUxarjhq6VxeVBtyM1i70ALQP2BL3LnoGmJPggF5jzjXsHY5HEFFuQcXl+5wwjSBYpEQOwKJNj+v6x6MwqNWI4ytKmF3eRX+NACABdwddGFMPrUvItyVxbCOPQeUQnEfzSDEyWWfqLEGym6Bmc6YXjDQGaOrHNcUjQT7BVMEPivPGuuG+0RiNp+NvZVryz1XVkG5IrST5gg9E2uV559nE3CBoiebL9g3P/vW7q7dF6INaIHonKbgokt2i2sIKDJBPCneTs7L9urNW3v17r3oaIg2mfjxvTwH0CTY83iW3YqRKZ4/pzgOjWA/mktZAkvGy5Zl02ZrtxdtaWHOjnb37HDvs3391ZrdXpm1k+MdicQJ+CqNz1mjhUtZXSGAd24/tPHxaev3oEwwMb205z/+aC9fvtJ65nPSPAOufPn4y0HCPZ+Ts93NMoZVsKMTYd9Ff0RBRGYJ5wZUQgS7aI329nZ0vlP4wiBotSLZSagAACAASURBVBtyvEJfRAja7u6e3JdwVltcWhLNkAkAGqbzs7Lu0fjYpGVyXLO0TU3PCixR0cw1lgDZE+4BBTgPcxkAQM79vvVkvtHSOZtKppUGzFQEcOb+vfsCCtku3G8+FMqAkNLnwe8ntyKl/ZCmwBs2152wr3culaASJgRebLNOCzLB8NyB3lDSiKRQKrVjpZqWIKaNVtRKB1ZmkZth0Hxy1vJsgMxDGeKcYv2qIWBCEMwrAAu81sKkwelCEcDzjcdLUdUyQsLJM4J27NafMQjMQRvPIBo8c5hrlEoeMBaSk3ktNFFQJ9F43r9/T8U90xeYAW4J78nQTF+pPQAw0X1h7sFzjvsc0xYC4QQc9fty8yF3gkYFAxKKbtUD5mAjtR1TrGq9KvAu0vs4X7jm7N9kngwn+lY9OxegSkOIGByTEO4ZFGt2GAGkgF0AWxgtkG8SJo3R/YnrxX5VrddU/xXHxmx8alLTGoBJGoVXr9/Ykx9/1N7gGRbkN/lUV+ewMiBCrRjAYh9cX09+o5bgBrw8KCVjb+AgkZf9/5rw+N9AQxCL4tjtuC2lHLwD35yOjyIzrEsJVbh5iPA0XsLOrX+lIpWL8urVK/vu19+pGwQRpwuU5WPgtwk9C11dpAc58h0agUDlUENAIxEmFYrzDvHlcOs5pMYmxjTiRODEQ6cDhbkT3bWwSacR0YWqOFFxPBxoI3HUe92iSRsR+NxaqLFDH0yB/A8uzvH7rpvOIkI4fNHShOBYdmxVjbtoAPgzXTkPDlQhmgPOQQ5iHpr9vV2JKoXqS1vhC55NUPzEFLQoxMPOlSW4Ba5w5BjSSEgAqjHipTZK3HtALuLYkcaMQhYu9eeNTfu0vm7n5aqKVEcnkhr9Es6ENZemDaD8ckPivWXFGwSdoUEDieWBjMEliHr4LDyQKsxoJkFOaQiT7jQkuzIagmpFoSjwXjm45xfdBo81pAIj5BBQODAOpOCZnZqRmIiN6+jwWFQU1gAFAK8pW7V8VgcBTikxGl5CsXxRh+AJoVhGsM6ENt3occ/BxKECkkiBAYechgCKDeNSNlCuOUUXaApFLSI9eKSyzMVlpdOR7SiUlOLIuM3M+oSAsTNjdTUECtGKrl2heFKR71h61HtoncTJnPPo/PlQ8+CFhqOQPmXSiFyc7Usbwm4OMbQcqNwylvvlgm2n4YBwg6RINE7EfWzIYxjOoKwL9JcwihYKReEv0ZqzpSl+uJayw6WgklsM3HYSOKH7pcUPrlXOZWlHoeVrKCVNCEWqB1oFS1S9hoviERMKjWfPyXlQHm4mEn4lsFccV+GEoJf9QVcxuHQUSwUd7DgTxQfZEURvikDM3r19a7/8h1/KpYXnmLXMFEzCuYUFd96S+5lPCqAFxTA+7gRrEdSVw9k5w0xK0fA4D5/1400Xt457RhongnAQ6xNr1nBoweoxbdNTY1YsgWDiroQFLP+FZ520iw7Xomfd/rBl8yOWzDpqvrO7J1rh0tKSkMBu58pOT8riazMtQDTKbaIx4n2cnFAUV12HQlNqFAxF0SgQCm9tbGhfmiA8iKa4iH6m5Ba/xREZR1AMoYdoNdxEAiCDawm9BEoPe49PYdzLOyYlo+3gDkMTZEqpRkkgT1ICQLeDdWRSYv5CXuuMMwX0jmeVRlO86KlpNTkUCOyXF52OaySO3Mt/ZmZGv+GD85v3QrMAjWEolbYvv/raHj76QpQF7GmrtaYKfPYqXgv0n/cBDZAsg529fXv/6bNVMUGYnlZDoD2j7YJm9b5oJ7A/lU2uJ1KLOiQz9q4NkbFgXRvNZ2xhZtx+9vVDmxofsx9+8xvb/PTGvv3mvi0tTtlFq2Lti6a77WVKdtXPWL3Rs6mpJVtaumPF4oS8/KGCcU7/8Nvv7de//pWuP3slzwEF++rKLelkdP4O4SdPFkReQVQz07NqoBTWND0lN7e3b94453t0VKgxAB3nEuiwT2ZSA9MQpntQL3CggXrXaLRsbn5BZ0b5vKo9kDMDW2IC0Erst6m0jU1O2dj4lApObCZJkoaC5WAWFM2M5UGErzDb8IwOT75mWp6S9gNbXnQPd+7e8eC9oYSeQf1GUC4RuesOEKlmMskQTOn/FpDLU3UBWzxZXGBHsDiHAsbPxQCD6UCP0D5NCDwJmb2DSRuuSzSnFNtytxMgQkYQ9rfsCxcugM3lBkJ/zjVQc5oCCvRIe3ENQRQXxwwCJgTXaLNbnFJPOfilhgAqjIvhfEoQsohUfIb6BdoPTQHnIEU6ey3NI9MdMh0ePXyoAp5J/PERE/mG1j3XBeoXjAEaMJ55PjfUIiZGACZMR3i+eU8AbtoPLy+ddjY3r/dI48/3c8/ZbxVAyMSOKUnXp1k8y1xDziyeler5uYAiMCzstJlUAj7wPeiS2KfdcCZrhWxe5x2/mAK7FaujUdQFNCp8vTQxrgkB7zmdzSrbiGbg6Y/PtZdGowzRhqSXDdTzEEbm4HEo6m80BCryg+3ozcnATUqQ40n/TEMQOUOxlvzP/+GvbtKIBpyiwQ/7p53IjfGCv71ggXkNb/8Bf7p+SedSe9R0LMQAodlA2bjZUFgI4p/HoCTZXXpxKJszNn82oqEhOzk9tt/97nf24d17HYhwV7kpKvhD0FgsiJKMfAL1yPlVwRZToDt/RjiJFt1dcxCi6NAIKCsFM4sdNITNCeQQ0Qj8Wh4GvpPuP3pJR04zRZdbAEbm17Wj67V70TVqFcCr8I/ChCN07nruHHaQMPKiWbfK2amdHB+o2AFLhGtfx8Nd/DwagiuNQRlz4ZYBP/fjp/fqvoXo0vgkgnhYnrqM7nFT8RRf7hfTATZlt2MEvc+5uJDxWLejQ1MLH35iuHeMkhmlIfTd3N621+/eKRQGEZr4h0GzgLc+I0F4f1xjISmdjt4DKKFCVNh4EDrjfhOoI1HEyYHIwcOBzrXHEhJyYGG05IUJlKFqRRMC/IT52tzinF7PiynXIfCacDF5LZwhJkcn9FoghSQq8mcEY5ddKB1Xoj9w7bAmZEzLNRBCIyoIfu5NvSb3fXJyWvaq0GtAtJgSyDu6jU3qkEJqWEtcW9yLNG/CwQVLx/ExTSBwtaAxIKVWG0yzYVubu1YuV22k9PsNQaWCUAv3EC9kfUoW9nttBtd0tYjuhAFkQCtcxyFLYMqPkPpCcwl1qK+D4Up2bVpbBAFRdGdSmhT4PfPD0FF9XDLQTLjjjsbLCDrl5eyi4cDZG0w0/IBx9Aq9Dv+GKZAfbEkVkPhUg9aCnPFsik5SLOjz4QSFs4X7byfsqkN0fF2IM2hRHA05VdB3QKYDsoqbnBaqwyGL5oWDBstCPK0J8NIz3qVohJfcl4ZjYnJMaxAKAKJ2hXPJa78b9BRtiSB/+O0P9v133+mwI5yHCRiWtrdWV+Sm4s8Q4mKoE3nXTuADX6na+samvs7eRyEEekY6tRJ51XxAQ3NKVpvwwa6LSfPZhGXTPRsppG2slLVsbthGR7lOXT2fuN30e1C2cMsoWKc/bM2Lvl12KVz4WsYaFw1N+PK5ggAR7h1+7keHFMVDNr+A8G9En4f9FJchinmmaIjNWQ+1clmTo0IuI1ehw709JewuzM1Zj2DBZkuTHJ4/LB7Zg5iCUnjRdDOZYvrDecGEAftH15ZQ2NMs9IVku37AtUc0Awh6aQLUsKYzEvmxh0F5kVUoxRxuZiF4CN50E1/3Xk/FI8UI54/bXV9Yo80E4ETWmiDaTIdwSCmNjGrKQfHgiaUdWYYurqzY2toDy2Ty0gfQsOOUQyPA+pITXvB9Z+L34eO6nVUq0rAs3VrVegPhRnvE98kpSVbaJl0H91vOdkxf+QziQPt0YKKQtaW5Kfv6q/s2MzUuTcnp0Y7dv0MDit6saqmU56DQDKSzY9Zs9WxmdtXmF25ZqTRp6VTBcpmc9oHf/fBb+8Uv/m8ZKxB4R5EvOl5pTOc3DR1NAs8dTfr84qImLOz30GgAf0BsP378YBg4AIR88fix9gwaAhB5XoeiUvQrBMA5muSsXGPW17fEz4ZmxJnT7TBV7uo+4FBDBgzULGxG0VVxDQGFCGtsti71Z6iyFH1kx6RTQ1Y+ObS9XTQRdQGQgD7ss6zho6MDUcZu3b6tvUbAE7qUdlu2qjhicQbxzGK4gC0zk75oYa7QL1FMaJIw2HABOXuFOPMS9abV9MlVCGCU/Yo+Hr1I70oTLppurGXVECgR2icEculqQhnCSpy9MKcpps4TJgQ1F+2yL7ge0zUDcVLgwWS+z0YHOrdoZz9x965IGaKp0UkSQKUoRFZ5EoAn9t+JyQkBbjT1NPHoPF++eGEnpyf2k6++EtAFHQxr33K1IQYG0xEaIN43+57m2WRyHB7q2ZYuojTqIIzcgDzlmWkrNO6lxSWd59Q/1BcAbu/evdWEgLfMddDPGRvXevRgxJaAE6zbaQahmY6VijJsoYEFyecc5xfnG6AnTBGAQj0vVwBd7nQpLSOicoV7DtvIaMmKgKSFgs44pk3ff/9b2fqytzhl0V3nYqqzs0x8Wj2QC4f6NBbr3gzE0/q6/P5DGgLhe/H05zb+57/4/YZAJ82NFuGmBaHD0Tf+Xuj1/7uGIPQq7rCjIC4vup0vi8DnStZs2Hgp4CKVlC0TBygXwL23J1XEIbjkYaNIevvujRqC8tm5NuxoPecdrItbpUNQke/of2wW4md1yzRGeS5MUyuhAoRCWSvd0a3gd8/iw/EALjdTAka6bPruj45YzGO1JUwMRU2kCw24YTGcRxOIwTjgBrnr+jq7IMZvhLS/wSe4Q3HZamhCcHZyLPcgFjcFOr7TNATUWSBHTAgo1HB5yCST9uYNIsPDYGPqn00BGymchDyfgc1c/vlXV3K94VAEkeVexcARxIH8bxo1HmJtVOIzB9tNRHyJhB2dnNizly/tw8dPVqnVPQZcRWpCaDr3liLAswHovj1xUahVoDQxyo/cchYSxbvoY8mkxDuM0WkG4eX2aQhKI0IcRBmiITjYV4olQid4q6wlz1fwB5uGkvVIAUCx7+pweJGOPPM+eL2jkyPdXwWYyLKNwKQliZUpGJzDnVLxy/plwxgtjelnyH3gsqMwK6YbTGOgJ0Flabcbei+sY2LdOegpbkBTFWS2A3p2rnvFmuNn7O8dWq3WVDAZtqNxQgASpobAPXG9oA7C4sFzHaZyHEK+8MLDHihF2uDFt3b9gCOQjkTSkAuBxqMaVygcq4RahcM2THRiwDdrlmLLo+cdwe7j5BDCAHW4+VjCaUNepfuELlAGJS6mKQiiSoqQxfl5W14mBbaoooCC333g2xo5U5BCNeG3Du8aos+KEnJ93/MMlAhSQENEWEoAEe+HiHm0G+xBd9bu2RdffiVUF9E2657Ct9ao2zgp1YvzGmm7Nak7iGjyhOuSOL4+Ht/4vGG/+Pn/sA8fPui1mWawfnDPYf1zbWkKWUPQJFivHNgbm1v27NkLPaMjhaJVKz5yl50pv7VHsZZJf25KR9S7urBsimbAbKSQtIX5SVtcmJKQMplOWK1ZVZPZ7gAkDFulemmN1pUmA/VG185r2AAP2QhhQxM8Y1lR1tBR8LpHR6dWqza09kDIeW54po6OD4WgcxsJnqKRpymQfgPqDh3kVU9Tgkxq2Nbu3JYj1PbGphzk0Ahw+DNxIDSKZw+KGp8LtJYzgELh9ZvXApKixS/7lttGk+NR0HNKMaVMiCQJ4CmJDilK+cUeovVIAXHZsTJrA6qAYf/odrkgnVAcnPrCdW3qnKEZO6UpOD5Wobgwj1vasM4q9iSmiUySBBYlhqTxgdNOYciziWaAAosCQnQhqETSD9QVpAjQdOvOHQVqVSRWbkgQSTr2weGRnZ6fi9bGlJF9i+mqCgsaAq1phNltG8kkbWq0YF88vGv3767aZathtcqpjY8VrFk7k+tUPkfWSd5SGXz6p+3klMC5SVtYum1jY9OWThcsNZxWIb21uWFPnvxWNtfbmxs6Z0D9MTQAOKEY5LqJ+qjgPyx6UwL1FFK2MKf7R5GJwJ4JKM0Uv7a2CDw71LVGR8U0Ude705EIcxvf+kNckTJ29+4d6RaYmHJCcm+Y5J6dnuvZLZA3gFh+dMIpfmRppLNqqthtWFfj4yW7urywTx/e2fr6R5lvMGFkQsc6gpLCWoYHvnLrtgMZKW/0mfCwttDkRXE7DQEcdAwpnGPvwl3OMeZj9UbLzs6rEpMyTSyNlTSxFo/eo6eDWcl15gSHcGwIKLZLxYLT1gSM9tQwoQFhnxEVtxBCuUZGXJxdreosYp1HgxDPXApgYBDLUu8IpQ4Fv0AyMkz4LR0iTaaDeWHndHe24NAWGwKoStzfqK1Ip4a1H3/6/EkN/E+/+Ua5AEzQPq9vWLnM/jmlBox7yJpWsyJnoLRMPmr1quoE9kMaSJoG9kUAis/rnwTi3L51W/okPi9TXhq+nV0ajrL2AupLLFgjcERjz7kGa0L+kL2u9uKJ0ZIaBUTchOVRZ3JWsLfE75UddhAY+2SWZt3NBobTSek3aAYAGTA4YQ/Y2tu1X//qH7X/YzYiG3pZEAZTBIcBrxuCWLzHfKCbYuN/0hDcYHoFo5w/cELwlzcaAnUZsQbQIgiWmEoXve5BYrkapA9hiPHPDwauOfIRgbzmePrP8SKDrpkNFy9i3CmgF4jfiTAveP+/ffvW+M1NpNhg/MRCQ1gHRwx09c3bN/bkye/s+OjIDwJoRIirYheMVSAPZhhxcWCKFx90A24cGCwERV0ijCJeTEf1JVINDw1FL50vtlp04RSciNGUjJst+Pg9/rwBKYFO11Xx0haERsELLueMebEWCrDIlbpRprl3NwWU3xtGtRdtP/Rr5XNNCRBlgdpeMYKGStNhhCiMX4UY0wCQeNT6mxsbtre7owKKDl6osxZ5oHyAcMqiFc/2K4m/KNgTPZ+sKItA8d5d3UvQOBBwNplIs0JYm8CnOJ2yerslCz3GZXiBR97hUH/I6UYgrKHZA12L0yNuhj8mCVGzfIMNnG95yV9J+DsyNqruHG6uou0Jm0LUJfeJoUFDgCMPBT/FG5QH1hpXVghI4II65cybGtYKqBYNTyaV0aaws7urTRCaD5QkKBD8LDZmkD4aKXic3OqoLWDapE1UKcsd6SpI/uT7QR3c4hRaw5UHvw0ndM94LiiAuDegUmxquEawUqEOfP60IaQyioo5lKEJMSHgvZBeqxU3sIH1taZnPdjY+t/55x1MBAIY4CNvrr83BBRzCnEJ9AQaRGNtiXZGsd4NnuhQvPx12GwlqoNLTkJ1gnyBtMSbUHKE8GpC4JS72AzE9w1y5iYA3qBHhIQGbFoHScomxsa1WXNwrn/+JNRIGRlC7VzXggOOeKutlt4HDYSHogVgotOxfBG/81k1BFxvnKlAPfnfP/3ZtzY5NSOkBzEb65pClwYRNGj11orWMO/XwQCfaoAegobREGhK1LrQhODv//6/yzqT0CIoMosLizY3O6ePzyQJJPDWym0JVilCfnz63L7/7jdav1BY4CPTkHuIkNsAu5jbU6VxUrIe7ldkNGDpaTY3N2Gz02OWyQzLlrjWrInHnhhKWS+RteZFz5o0BL2k1RqXdnhSsUqN1FZvCvB7F10rh3NKws7PKta/SujrE4j0U2lRSbDUo75xS2KcxlqWzzNFS7t4ODWkSSWOZ6DZiDpBnOtlXIdwy3HLXQo+QrM4OXElwrEKesrK8qLoSL/5zW80heM9Qe1S9ogcU4b1zFKUgKw6PQ9uuEmUDU0RsTIFCAU8ok7EuidnZ3ZyzmTD3cRAekEmi8WcGi0ac3Gj5bzSsbPjMxU5w6lhiYZrZYoRqCg5nVFzcwuinsEfpuhpt3AUwwranccUDpUilBHdQlv0hwzT13RW+xcBWifnFWvhMR9cZ7AzPDg+sfcfPmjayFGm8CgaAgXbYcfNtIBJQVfuQoXMsN27vWyPHty1dIIC88RKxbwmzK1G1YpF9u6E5fNjVhiZsIOjM8tkRmxuYdUmJuYsl2f6m7HeZcf292kE1mULuvH5oxpvClX2UqH52C8XSNH2PY+16zk7Dr4Adiwvr4h2RuEmqiXpwULw67J9xbkLWqKe4QTJ5Q051e3s7UpHwJQEJ5s7t+7Iipf9hMJZjjq1hiYITE0LI6PWbHc0NZ6Ymrb5hWXt4RT8IPloCE5Pjmxj/aPWLdeN/YpJJ4U1awwwCwCQPBIAPQpc7cdXPdG7QJJpYtkT4aPDJExFCC/QPjhPeCBoIhqtC6HhNATsG9Q1vCcProSZ4KCislUczlHo1rkMMQCrXHtEo8H522LShEudzuJhTUeokzhb/MyAEga90O2VBxOCQdhjsHQOuq1YE6qg72KOgB046z147MezJPDU3ZFOSKX+SzPPbyagUP6iDhDTgc3NTfv662/szp07Arc+fGCvrqph64iD7xauHFrsJdCU0YswNaIAv7V621ZWVpQVwpnAs0+2QyaXUcAjzyvZJ0wDp2cm1VwyxeUML59jhV1XHURNWS9X5WKICJ+UYvQfI+iYikW7hI5crereMuFlIh2nMg7Vyq/U82wEwLSF+sOIYDo8NjmpZ5eE8WQmLQtSdJS/+tWv7GDvQA0C9Yr0A4EKy8/txfM60ILCQR0c8CKGdU23H4iKB1XkNb7/B2kIYkOgVFLoAJGzLjA0WFsG5MxfLDBXQrdyjWW7K88AWQyzCJ8ARPs+/4mRrnCNTCpCR6gZfEEKBU4zxj3ytR4b1abPhOAZAozDQ0dm2hd68EGiVlZX9VDCq0ZDgL8vXC/QBj8QQiR34CKrqAxWp16wXhcWcQXKuk5VSOyA3UFefrxEYqegDBWVKkpDQBGcTOWEApXkslJ0q8DghKIOMGQO6GEPox+uih6g8EDxuu6AR9EbyV3+X6UH8l9xwdkcva0EleVAazVqVq+WrS4klI2VpM9L59t2mBCAquNGRKpuSigW9JTz01M7Pj7061+tqIihmMRdR7kDQSMQQ9Tgs1O0gHKzfhmPSoR65c2B4tBpvmgixM0N+gvpK4bEmXv55o34n4dHx4MDAhSUAgfrUTYxBUfB/RWn350bxL1E/BkmBGwUaEqUMk2SLG5HhZyQPTZoeIJD8APVEBRCQ0AOgWsIoqgYzjOTKH5RHMaxH/qMGBQHPYJCk8KLIlKi0ZB5QEEKeggHnLXABscvNjHWPEhF99JpHyDJFIJysukyAq5os6H492Rj7hHiMxJQ4VSCYGN7ltAEYXYuuNuwVjhkM2hBmvb9b36w9c8bOvg0ISCHwIKGoNEcIBCuFwhrK0RjKJEyNKWanGljchGxnuFApXGU30XsvEdcq/iXEOQu8dVvtywHHSMNpcoPRqg8HrbmOwSfi+YTHQHvg+tFrDwNAetFTXcMUZNQ34VV+hkSFbvDA8+m8gOuukKq2URPWE/JoUG4FxZ3h4cHOvwo0EEvo1uTI0/YJ+7roITewjNGMeL/O2dLK4tCouSQsr2t+wg/moMMXjKharVGw7nmF20rVytCrUAsESHziTkk3DY1uGGRydBuWno4rfXHZPO//Jf/XW4rFL+glUw8SHQlFZtDlIISf3aoSzxbr168sl/98te6R/wdzR4NmUSlNGYBbODqaRuRyLQjYXG308D3ykqlrI2Pj9joaM4nNuglRHlMWaeHu0nKuldDNpxGi5K0szJhXsd2fFoeUKNAuNEcMY0iObrddj0D65xnks/JdXHkyMEIpl+glfOz0zY/N62xPGuqXa9btXJuF4261gzZFtPBvxyEmLOAwpCAwIP9fRWc8IURYiNWfvPmjQAGAA32BAmJB8FKvrOr2Zf/eEM0D8AHuZBQwDHaLzlKyx7I9UDztLW9afVGVfQlBe5l0wJO3OyCCbD/+fykrAkS65FpcRvdDighwYmlMQUq8ezi0kTAG89sCwMCBOE2pDOMPUB2iNLDdCxXJEitqM9TGBmzo+NT6RAQJw+lsiogDo6OFRCGpSfORIBjFJC8f84ATe8oL/s9SyZwkzObmxm3hZlJu2g2rHx+YrPTE5YeNivkyAAZFxLcvxq2QrFkjVbXCgWmjos2PTNvo6OTLoTtsI817f27N3KvOj7cV9GnEMFU0gW5vasgDqdJcH2HJq1D0HDSasw4L5jUsMdDXeVa8ndQc2bnZ4Pfe0M0V1BiClscfwhGe//hvag8NGo0FfwcGk/OR4VzdfsqiucWlmxyas5Oz2u2vrVlw8mMrazcltZldJT1ZzJF2N/fVR4DnHEoUKKrYkdaLIjzjpf99OysLS6vBKTYP5Oso+Xe4005LnNodqBT9qFFyrUMTV8EVxNylqLYH06mPfeIhgDaEMU9YwMh7hB/HaRUndLrSVdGk0pmCP8+0uQoViluNeniWUbUH1KKAdZ4DhG209yyP0TKkAOmPllU4nXQC0pLFUBS9hQZvASKrLQEaFQ0bXZQzo1O+G8QsUKZzWV1/6lrqBuYGPHsM81jKvr1T7621dVVOzk+1YSgWm+JlUCjxPNA7cbf0cQAkjBp476zb2I/ytc471k3W9tbtr27I/tapky8H2houJxBKUOn4ALxpM5nJvyAbGSaXDSaNsvZkE2K9gqYJWMMdEZyLnOgxZ2FXHskEJS8EMTpasDdfpTaFEMKJpHUgJxtAChZGuVMRlM9wsi++/57TdG4z7IPlh4jGMi4k76uvkfTxcbDwTvXgzpY7SU6/783MFMYWE6HexGh+Ou62/fDm78Sf/kXf6mfqhcLBjtCp6mFg4++08OiG0ko+ilIQ5qwu5LwhkLBHMONIrKtItidg/D1vabdOJeY4oCbTYElYU6nrYsr5DBDQEpJBzLi4U8fP9ghhdxZWRsCxRTd3vLKsh5sRmFbm9v24eNHRwWDTZzz95z6o6JaUwKP5uYhEG+az68GwKX8sTD3DM3g244bioJH+hp5UgQSb89DxyHEJoOjAUmDHIj8ovPT/RK/BFgp8AAAIABJREFU2QtsbrxsRoNI12+oe717nXaj4wp0KlGFAl1IcwT2C136vhCJdoMRWF1JxQRBsRmzQBkdw7dl/ElhgHMNv0AV6IhHR0fUMOA2BCp3fn6qESYjam3aQdgI4qNXu8I5IS0+oPjN0GRotMKsyIPLAs8fJFwCzSAGDVy+rZ0daQigPcCdV8dN5HeR4mTMRsW9RWxYFNLEAc7BA1IqbUiYWvG6FPnQCUAA4QGjbwCt5cDH7YQgF0SQTG00sk/ccBlCQ5CHMrSgnAPnZ3t4Gv/lPVGgUYAxzpNIlSKH5GtsyXDxgJo0EK678wDjS9YthxcUBvkft9r6bFjm8f75OtMBNhSWAoUp615Jko26hOKMnlutmlA0BG/8HesP9JH1HhvdyWlCvJL29Olze/P2vTb0qalZIbfsMaTNgqLBVb0pHnbHIQcC4KrSEMSkadG4tPXQiPhUwXUEjvLLwpb3H21EQbLgr1bKlhlKCLliasUhJWRPmRQ+nZPTxpXbaXKdmQ5gFQd6qj3hio3XJwGqZbX/BFtgmhY1BH6vKH64XlC6aCj59zQiQsp1bf3981mF/k6OC7FSjsDomK77+vpnoW7Q/3hmcCmBUpTJJlVw8n2I1iSSvOrZreVVW3vwQJv90SkpvhRBFPvwwJtyk6AhmJmd0fUX5S2ZVHFB86DwuctLTSspMnd2tu2//tf/w96+eS2kE5BhdmZawVVQoObmsPQcF+KlBqN7ZZ8/fLRnT59LQMheFBsCiiruCXsMCCUce1EKJNhiUgDvvWlX3bbZUMfy+YwtrcxLn5JARUf2Qdesddm3Th8BN0FrI+ykVq407OSsbNW6ryW888WB7vbkpz8xPq3mFnE7RTVgDQUBBQhjfrdDJCUZd7Gura4s2vLSwoCnC12D/SudHFK2xRw5ALIZZp92rRRUIUSoNE/8PJ5fTA3cAcX1YjznHKJug4nrS1cgEsJWCk2oWPyXopczByQZZygOeQFRwbQC6gZI3+HRgZ2en4hOMIugOOdJ6l4UeTEAiFA+qwqlpJnkbGAti4qRzuh/k5zLRAKwhSmMzlkPERA1QNQNXFVEc8SsoCuXKhk8pDNC5iv1ps6RdK5gqSzFY8pq0Kv2dm17b0/e5qSrV8hqkMsewY4+TZOybYgG8cqKOZ/O0BAwjRwrFdQsFAtZm5l2gwXrs3aylkxjsbtk01PzNjk5I1e91HBW1xXk9PmPT+3zx3fiXXN+CsAwXHvg81+KWkQgFzoAACMmwf0r8xR3TT89aBK6FY8Lez6FI80Az2q09FSOA+YBJDhfeJ7Np88frUzy+NKiGi6afYAdnnv+DfamIBEzs/OacDRbXXv/+bPW8Nzsos1iHczEp9uRHfHZyZEc+mhsSFjn/dOEg+BDGaQh4MwnQ0LUH8K+Gk0/a9qXAZTKu/MM9pPtljz0aQw0sQlBpbLWdIs0G8WtbHxcTQeUKmilTIc0CYUKFHnlCtK9En2F6+4ZBLnQbHPpe4HG5qm5NAGAEzS9rGkaaKaiNFz8GmQPBKch7c+aFDiI5xunU2VV7AaXIfIvBJgxfQ/6TK8DvQpw6pDbMNO0EBzI+cX+GjMBnj59IkYHDQFZKocHR/bx02ftKdDplMcUdASAhkzD2RcBPz58eC9jjrV7a6Iug6dixY0G4eDoQM0N+zaf//jkSEX/yuqyziD2R85RUY9qtVALDcnqeIywsx7apaa7MpJDwBkPdbcQQkbl4uZMDtV30KZpCrTnuvUze4qsRwGO0ZoWR6wAnXykqFoE0Ps3P/xgP/zwg9YoZ6saggCYBwxde4KA41DF61aobgz3JDQEgGTu4AcI7iYUnIusIZn03KChR0bA/9wOmCX+6i/+k0p7ofbyrA7j5jCqj+hK9MB3B5zQNUZfPxX6fui5f3eYFqhJIKTExygcAGwSCtBSwe1ojZDtNgfMlVsvib/PIe7iGzZpHA3oGrHaOj89UvhSBecUwn8SCbnA4KrCQoZ6gYKdBFk43ANuXKADaKFpsblugcMm+uvzKbxL49z1IIjor+v8f58QyEO74Dx5jfgYTas4hmqDN7GjGLxHunIh2hST2OcV/KGHXgSqyaRB41QeIAkBUcYz5nU/fef3OXKt66HeDSpTEJKILtS2Fqhjsy6UQzajKoocMaRRoEHgUJWtWJiOjFJ0F+BbX2rzq5EoC0ITbL+411x3Fhmfz/ulnpoJccSHhjUyhZ9HUR9dC0S9USjTsF1RaAod9mkBjdybd+8U2Y3TAwc5XEleR/kOOIpAveJaybd5WGtDoV0t0HK4tleaaPEehJxOTGg0BxJBg8g6pCEEBZBrA9aceSgEBW2w57VySNes6AAh6EY/Q+IsaEsZNXmgeDQBbKAg+hQf8BVpTkAV2FBY2/Iz7niYCk0p9AYCV9gk2Pg2N7bUqNy6dVu/+QwcLELyKGJ0rXBAqdjZyamEadJnKMXWbAYkdX5ORQg8cY24c560yPXD6QaKxvb2gb1991E/cwIhrILYTJMSDi1/NgMtbeDoE5IQA8E/0tW8GA8iYhaf6EJ+QIiipia+KRiDhGtoHkM4vlAcXzntA14m0ysf9fO8hfYa6hf8dpoKIuLTaStNjKqQAzGD/iRalfiUkvvrGyNf1QPKfFwpseblhdB2eKWsAb6GyJTfNHrLS0ueCEwAGNQk3DlUwE6oMCcpkk0aVJ7PyMSMZ4KigrXN6JqDlKKSImBpcVlTSYq0/aNDCc3RC7D5gs5Bc7h99660KdrH5IpkKmApXlgjcLppCHLpjLip/+df/7W9fPnC1tbu2MMH9yX4p+lmSkGjy8HPc8f+w753uH9kh/uHOnwcOXSzcgobPR8KDErIbjQFKsveCnXoCjcoPPyb1mzXdT/vrN2y+aVFPFeD/SVrguc1Y0mEzdmcda4SVm8wseKQ4QAzpWI3Gm1RHlJpt789OTnTmB76w8ryiorA1kVr0AB3r0CByxrJz81O2cz0hALIhlkjFEhXV7YwP2cr5CvIVrrmAUoeI6qDGloKadPcD6YRPOc8C4gTQRu5t4hspRnBErLtxSMUMpr8+bk5W15d1n2iCH337r2QdbZU9i4aQIozDmh93fpqQjgrEJ7SGEAj6PUulW4t9LfXs3qtKaErBYwbJYCwYzwxJfEhQluKaVJSoQdAo5QgMTyTfI3byPqmSFDQFFSv8DXOEJKMu72EJVJZS3DWJNPWwfKQcymTEYXt5ZtX9unzutYs61tifSV20xCwThBa9izFn0UrbVs2k1LoYoHE3lLBAZnCqOULo2pSxidoBCatUBzVfcZeFtrFAc/Z7o40a6w1NCDNBqm955bNppT4y45D0BzXFRtHgJ9eF0MA1iMueA3pqyiqobaIDjwxLnocgBQ6HQA6uYOpCPd8Gp41Au/QzgG2iF6USqrw9Allx87PzsXVz+VG1NSkMnk7PDkV9W2khNiWADCfsnOtGjoDq1arlq1aLauZ5T1BQ2UaCD2wWCrJRERF9gXr70z3nQmwknEp/qAtMQGgKGOSxH4ejEQcDPT0cwAt6EecY3IkhC4K8CULUrcAd7Q3MhS8IQBZplniTBKVM9BKmErxXChMM4SSQWemEROQpVAy3zNiRpBoQwoQxazDGwJeV2vQq1DVcRIVS1iMxz73Djqt67siW0Q/F2CBJga9Z7EoYICJDTeN85lnhcyct29f21df/UTPLI5l799/1FT77to9TfbJkVBOUfCx0PlbLNqr169tamra7t9/KIot5hacnXtQOk9PtEeOj49qDQG+cH8JoeRsYAJJgCbhkFwLTA5KxRGbGp+0EkYkaCQu2grTjOcXe49CV8mdoPgONqyqepUjRM1Gw+TAAI2yKF6Ys8BaGBnRfQaUTOUyVqEh+O0P9uTpU09YDvtHcJX1Sb7upzdZ+rps/6LAOKTdhvBF19x5s0AdwzWhQQJ09Poqti/+c/+lpiDxV3/xH/uxyB98042ALAeio+jX0br4wr5AwxtzDM9fKoTheEgTHROJsiivgz1oio3SrbcojNyTF5QJtMV5ck5YgsbjAj/QprGxcf1vilY2Ilw1eHBBXnFy4YGiiJNQb33dXr9+pYOCB4GbEp1spPIX+ugFvhex/gC429A178ofDH9QnDbiDwu0jhi8JeScQl2bLpsV2Qk9Oz4+tZ3tPdFj+AygOjQQbEBjpGtOkV8w7oVnke6TQI5Q4HSgkzjNQEJa8S0dXWVsOohgktvLlYKwEA6r8OeQlNOE0zXYkBCk0hBEzqY+s5Iz4U5mxDFmdAsiTTElvmDHB1Vs/kxqOKScKtczIls4HMXt03vkMEm537neb2hw6HzDyMsDdRBmntjrN29td29fxYynUNMwMQ3yCQGFnUR4cqqBD+pIE5+BQtTXy5WQ+IW5eY3hcXPxCUFBnTFcXjZvimCagbScRmgIhuy8VrO9/QP5IIM6eVLxhFOdGO+Pjtr01IxlUlm9P/IIQBGhrlFMsOHSODFCRq/C+FZNQ9v9pSmEfvKTn+ih/PWvfy0awezMnN1buy++JGNbhZHQyMFnbqM3cGoFxR4NHpW8EORiwZaWF4QWsylxbeX738Qhp6KCCASIicTJadW2d/Z1PUGdaDiZQNRYHziXKPU3Iu1ByE0jGnQF0dpMay0EOYkiRwEfUAaaVUflG9o4QaGZYOQzaStmM/I97+G+QhIoRTXezXLVCpqDMGZOpn0cxvWFN40tLE4grDOmFRAJ3WbPM0F8ehaCvUTx8wkAb4v7LnvBYklBVjRq6GKglawsL6khAEn3Jps1nREyCJDA4frD737QgQI9h8KbiRmFBUU7r4F7DvommkwaRJBIkF7eKx71UDtYfwq6YhqQStmtu3dsaXnJ9410Wlx+ClLWSrOJ2LkjWgzNb6V8bn/9N39jr169tJ/97Bt79OihOPZcN2kARPuAKuiOOkovbl/aRcsRblndsfGr6Cd52RsCp0ZC52Lq65bDnlDOOmVN1K3bv7KllWWbnpuxyx4uQyCqjkCns/kQhJVSY0kugYNHSYlamQQkk1mbmpmzchWE90ziZopkENVZvOxLpeCwc6mmnwO43QKlbFmpRNYAFKiEDdOskuUxNGT37t4VlxfXoUoZoXEyJBfntfZBb9nr+MysfxoQ9hUKSdBG9lXNttRYDlmz0bZ3796JGgZ6zHN8d+2urayu6H48ffqjDnDuoRLoM1lRqCgAGf3zfMXwRoplik3omRQPTFzZj9lncLU5OT2zvf1DuX0xYYCWqSaFEDIolUk0QWndJw549mGnrLK3OiLI61N4yZ5SVBERRVVgiUrUZXozZFc0bYSEpVOiRK7eXdPnffv+nf34/IW83qFFOfDlszageZrGfv9StsE8n7FgnxgjaRoHobTx59kZUlWnJHrW1DiTE9hFPgJnK0U8zwoUNxBUin/0IEyhqrVTy2YBCpJq8oS0ijpFUzCq2oDnFBtaBKUI+wHAKJwUZsVEQZRRzidqa2/oXcfk/5XZRQbDhqYH31XKYhyQ9A2wRO0B175SrslRqDQ6ZSOjk9ZLDOmz5IslBcFVamSTAHQNh8bATQfIY6BoZErDWUOYGcJVXN1oeJUJ02rq/fOb45jnGaCtgIU3Wix5hl5Zj+Ay53i49iCdFqWQScPC0pL45ewPAEXKCFCYZ6i4bro99nuiutYqPiGgQOY6UJtQnCqfQ6nJPYGQGCxwhvDKTC81ZQYcEe3WtRyyVJezoE8I3AbaJwTuMOQgkFKYr2LoFtNGAKuQaOwfTf9Pur5QNNOcAbRwvnGPohUqe9jHjx/t8RePbW5u3ja3tm1zc9uKI2O2uLQi+hs1AlbLTHKlh9N+n7D1jQ2d+bdu3dF5D3CDVe55+VyucUyMaR5mZ6ZEHwVS4plnnZ6fHtvnT59FQec6UHex5+dSGd03aHWdy5bqpj4NazdayLpuwG3O/do4QIyu1EFvr2m7ApB4XqiFqF0LJSh/XoMks2krV6v23fff2Y/Pnmvyzb4QwyxdXBwLeK9HZcQvnavbYfvIxsF7byy9IaA2QFPLRAYBNXUHQGVk8QxY/eFH/NMpQeJ/+w//se9c4fDLFbTBbip+0ZFqX5yORDmdJvYzjiJqlBF48BRsPOwx0VWetb2upYcRd4H6+mYtK6vgacv36GuhPYrjKVBtUHUecApPCjES/uiEKQ7hgdFlKcZ+clKF0eHBof3uyRNpCjRuDVaGEkTeQN2j7ahnDISwstAUOLLnHGMhLCGMQhSajBe/g/AbUSloFuC7D8khgkNqd3dfVAR5AtMQcNjkPDFXYSFYURG+E4Ko4DCDRnBoMc7melOAuPsNExMvyMVP5ADlcaVbx2GoSXpuyzrYBrZ95CWxG7Z4dZ9UcA85kBnhsoGAONL9xslEOJXcwxxBbt8nG2zKbrnqazFSlxw49lG3hx/55EChNYw34exGOoqcO5yHDXrFgSm6DAd3QK5dzIwIN68DFIcCuII0LrwwTQ7ICDoHHkAQJ4pvuKOECNGkucVfR8U6aBk/2ycEXNu8kOfYELABs5nCQ+QQcj9nR/WwPuM3EwQaTJBEig1eizUHogw/EYETeg2eVL5OM0IBykbHIfHk6RMPzsE55vYdFQfQT9iQOFBAl/jN56GQ5JnhMOJe0GQxiRJPesl9tl1k7SNS8ajbF9KwMKE5PS3LZQhEFzSPaRWNHeJqXIhoCDTiDc1weGB9/KniPOAH8pO+FhvHOQEIEQWGGkxccoS606QmhJpOj43axEjJOs2mnR0fKdgHqgo7DONzGjroLJqCEQREI0EhgXCappJxZz6n5lriqsCpdP2CT7A9dM73Gw4Ink93GFqwqQm4zbjdHNv25pYEdkpJTSXF/ee5YsVxn5dXVmx5aVn6gv/r7/+7GgM4qawpmmuctHCZkN98py/eKs4YABgLCwuaWnJogxaCxNaadVkHghzSACwuL9ut27ecB4tQudsZuJDAd+9cMLEbcoeVy0v7u7/9W3vx6oX96Z98a/fur1mhkJUFJ4creyE2qWy5gLqeqoxbR0fiRwoz9kMmAxy0oFTSvgSKJJMCp4IJu3AbSuhDCCbzGXnbU4h1QkPQZ89DCM+ET8AkRWtSVsrsBSDZe3uHdl6u2ezsvNxbyBbZ3z/UmB9HL+fNjwh9Y21T5NAwcQBDg2O6RBAQlqMJClNQy+6V7tXtlRU1BufHx9oHobYUoPFk0moI5HcvkbIjxtDhcCxjz4XKxDWnWJqamVYhwDMpO+r3H7XvoUWYnJ62qRnsL4dta3NL74/9mJ/HWQQNDCcb6IdjWP0yjSaoqISry5Bdou25aKnQ5jrLc7xa1zO4f3hqO7snVixm7MGDNdHHEJCXyzWBBtwNCUERlwZusk7dQC/yqaTbF/JzAZm4f3w2nIUuewn9xv1piM86Om7T8wu6j1wYGpn9w0N7+eqVoaEB5WZvZf/vdtEYQBm7VFgfBRCFDu5lNGHcs3GSp6egJU4LXCCADlqYwK4OU7ALaTZ4f4guZ6entUcjXCbYq5hn30pboZC2FkBVrWpXCFk18XRKMqJ+zhP2M55lzkjOceifnOPsCwLyZMCA1zyOcRTVTFQ904RpLXsjRezR8YHtH+A6dODF9rSnElOcMcnaPzy2VLpgmTxnbskWl1dtbGxKjk0Izfl5OAKxxiiMKWApLs8q59o7sHVmndVJyubMS6UEyLAfxtwaGgqaAOhCCFJH8kWdtYivry48dAyXOvYsUrCxLsWtiMIRdzIoSVC++HmAP9QlAwaxaJfuQEMzhlGIEHNRWbxmILSNptSDIH0iL9F0NqPrS1gg61gAJUCnJgNBYzmw8kZLEBqCOCOW4DU2BEzEPUxT1G65NbouhOODvU6hkmGiQUMifYgcijpqCFRAd7t67u6uramBZ0JweHRipZFxFc/r2zuqf6DYMl1jr2OfY5qEIJl9dnZ6zsNEg86NxgBghykBU0csunGKQxSO6Qf/ZQIPuEM9JFtmAVVMJvvKPSHPCSYC0wFNVJV14iwY7pss2IPzkUwtlJfldZkc3dBstnDKJH+lqPVMjSe3OTnOpe34/NR++etf2avXr7SOcBli7UdALlKE3IUyaAQ8NtNrb31epxqLSi6wOCEw4/79BwIw0Nbs7uzqGXW9ndfnMSAwAu/+RW881RCEEmBAB5COMAgbBn1CoAsIY4g5RhI0woEbNIZaKByOXHCEPnjhU1zypikUi3nG39BPQCfprDz5zsf+jkxHmhKbPpeDRYtrAR06r0RDQBfMS7OoJDBuOS0HCgDdUY2o95cv7ePHTyoeBlaVGpPB0/QRmcZkgZLj6cADEr/GdaLzhH8vkSxNgJJVHTFVzxYeHpwgUoyCewikm3ZwcKSRF0UniAonsTz9czldfxaC+2Pn/KAk7GscjvmcaA560CjaFaOe0UOqaYpoGB0l5SLqdD2Bizvdb9obBA41bwjw7K7rAaBbVsHORjDkFCQmDsKIB+l4CHgp3gi9IdjHx15qCELjSoExEIeDQIre5RuJN09JWX2Skwrai2MHsx+CuT58/mS7O/s68OQlL5ckp5BFy0seGig2IPW46jBm5sCh8AaRhzrG9zEau7WyKhoOxRgNI0Uz6wjLWiYEfAbsvhjX0a2rIajWdMixsXIg+YRgUtdFiBw8VpItp6ZVwDx//lwFIY0Dhb0sRE9OVchTYEHt4NqwofPe2AQePXqka7G9va3Nc3FhSYg03uRxYsVmvb29JacMJdD2ekrYhqsep1e8J4TfNI3ih4fwH09tLcs9iDE1xUKrBYc1KwcNHHBAI/GUZwqhsCM25CCyj827T8R849EGNIigj1Hn/sAjUGQ8Dj2GkTabnx5C6S36lk8lbaI0YkXG6NWataEQKPk3IR9ncjKgWtEUgO7WWw3LyaN60rIFKCkgnx3dx/HJScuAToegG3dLDaYE8d3qYHFaDDzS5cUl8bu5ZzzvO5s7trmxrsaYiQZTGKeyJVQsQvnBtebg8MD+29/+je4boUkcPqDSmhSVijY17toSqIhbW5uiXoF6O+oyJJobKOTOwZ4RfrWyektNwuTsjD148MApbORJhIZAAVW1ihp4in3oBUy/fvHzn9vLVy/tT/70W/vii0chsCsvypKjx+5yhibDJyND2lvRO2xv+vibNeh6IWgm13xePa/a1ykqfN9knwC5WlhZUkYHG0JvyETPuCTlGJeWRlPIPwWZAvCycQ8mpfjIJqdmlf7KpGB3f99KpXFdD+4lhay8usdGVaAoIbXp/uf1ell7ExoCDuEhGP/wmvmeTNoW5+csl0pbs1bT3kRgUHDodivbFP7u7oDGHs3zdXRyKoQRpJGwOVC/O/fW7PEXX2hfePLkqb1+9Ub7It/D5BGxLugjxRWFHXst64TnClMCziLAG/ZjT4X39wf1td2qqWAojWBfmVLRjcsSLiknpxXb2cUuc0huU0ypaM4REUM95HoWcKGDKkRBEsbSFHAAMJJ7QNEABfSNUYW5+Ofin6al7YA21B9KWaZQsqn5eRsZm1CjDcebhmxja0uAxM7eTkjSJieloeeQqbDWRS80BIW8zoLpyUlbml/QmdNq+mdCKI8TEBodQuvgRLMnsB9JMHrVkwiXSc/czKTNzozb9GTROhcNSzCRgk5Zr4ujD5gD7ZHPTqLz3OysnqVI6cKoA4oVjYAa4SCe5DJwtjIZ4P5ddPw+Li4t6v6clU+EQDvAcupOdeOTOmf2Dg6tUmtYvjgmcTwg0Qhi4rEpZQUhAkXrgjaE+0sZwB4P0syESOfWx492dHqqaSDPMs0Je6+yVRD+ch2TKekF0FaN5Ei0nrZRrhX8uqu+inP2appRbMo5D9K5rBpPGgFEsUyOOXsI60KEC9Dp4agic+r54TNS9wCWeTimB2p6/kJL5gieWeI5BJw3UGeYkjIl4AyJFs+eUOysiUF4awhj9cmVr0MKZ2opzyHwmk1TCIWK0qj4hMCzCLyI5ft1jo+NDvQM7J3speuf1yUqRgeAAcb+4ZHOY2h1qUzO6q22jY9PqqGntgIE3t3eFb0S9JtrSU4L9Ql5InJbSiXVqLKXM8VjIiA3s0JOxgPUBjgNUUfwvgG2ztBMdrpWKowo0btyfmpVGsQgyAeEVJ0F/VKBm7iiOXDooNmwW2Nzb7Qm2gLguFc8J2hDaAh8z6H2Tdve4b794le/EIiRzhL+6FQxUaP8cQ9MFT+TnSzmJhraKhJ+PyL1RxlOw8M2PjZuX375pSh5L148V+3hTZuflfGnBpqAn98D3D9BQ/Cf+tEFaIC6hVGE20y5cIofJg9h0PGAUnKwCFkOyWy8QcaqdG8UNFxsufEkEYyC+jrKo5APaEPDbHKkMUIBufQLErhydFt8ci46mzSoOQ8HnTAfnteEZ03R5+JM58RxIZgkcFE31jfs1ZtXLviLIuJAD/LO+LoZUAqvUH5XVgtF1cbDJCAoyoOojTGZTzJIrEN0lVaRj6sQYy1+Rr3ZDhMCRt41F4mB9qfxoU0J0eCa0OTQNfIwSnzc71smmxJazSY3Oj6qP1P4Qh/QhkqmQEjvZQyp8DScWuTtnFazQhGkCQH38OJCxQeILjQf7DKdIkUN4IqQMOAbiJ58cbMBoDH0KYnGh0EAF6ljsahUlxpkxaJeISRm8qA/g2Ih4Luynf09+7j+2U5PSYd1XrhmBIEfR1HLw4VrCZscHT00EKgH42MlfXYCuUAB4NEjVFtcXLa1tTWJ9ni4KPBZS2wKvA7FCcgzBzscdVA4uKpqCMplbRIU+lCGxNFVJgB0gL4aTNBNHBHYxLCBZBPX/epeqbDkPbK+KCrwQmeDAUmbVEz5mDYPaU0K5AnQ2IGKkx45psKSw2sTNLvVUoIj49CYdshzwHNDU8SvGG3Ps+gc977oRy7WJLyNn4uTjhdqiAHVKIDqQ+GBVuLw8g1r2+tNR7eXlSohW4hQxxLNKGi7KpLacG2hALJbyT5PAAAgAElEQVQ3EHYEHxlaFs85jw+j1otLUYhI/UzTLIJu8pxfkDrt6CLXNT8CYpcT6slhddm70rRjacUpFuw7HHLA4hTyHvXn2SXa3pTeeSX9wOTYmIr5hVm4oiVNB3Dj4MCWe1atHuh3fv0XF+eFLjJW/fnP/4f2ocePHsnCk72LppqDDZoDyJ+/bzQsl57kDRURdC2ZVMNFk5RIJUXVAuGiKLt157bWC4cWdqOgW/iUw02WG8uQCU2EQvT8+TN7+/a9ffvtT+3howdCnjXC10jZNUUCQXCkEWLlwYqI0spnZRktyEkoZKe40sgLS4nehHSB0PVlacm+ODI6Zg+/fGyjE+OiC3UMFJCJHTVMT37m+LxTcCPyZG872Du046NT8fShk5QrIJsnNjM3J+4vhx7Xmkkq65TrKhcW3IEq564HCVaoNLrwdkHcNfSGMjScsNmZScsnM9IQUGTRELDO5Kmf8KR07gnPCQJywr2gpYqus+dTWZ61peUVW15dkVUpnvTQhqAJSnCZy6gZBUCiAeDN0kxCnYRqs723I446+/udO/jvl0IqNw1m3arVc8sk3QmJYCTur0S2dbzlK6KW0AAxGVCBG+ytOQfSSfJGSlYt17SWBUoJeHLbYxUBkTYQ6ETaL1V3sKcixvWmAKehYYwsxiZsYXlVSdmksfJ5cL558+6N/fjimZ5dz/6gkPNJDM8sAXCAb6KW5PI2NzVt0xOeMUPzwrGkrJb5BWu3CRF0Wg9aMK4zTkDKPOh2LJtEY1GyTArgravMi5FC1rKppOhgcPShGCFuBTlnoktDFDU60N+oL7xwcodABXmqIHVbVl2jYWxZXQhOKN7s3IydHB/awcGeNS/I42lpash157W2dvet0zNbWFoRxe0Yy9ouNKBRS2fy2tswj/AQTXR8vrcKDEsn7f9h6j1+JE2z9b4T3mekifTelO+a6enpmTsUILuhVtLlBURQAHnlCS0krQRwpY2ghZbSSgtpQWih/4CAIPCSvOPu9HR3eV/pvY80kRk+Qvg95/2yui+L3dNdlZnxfa855zmPOb+8sGcvX0m03VLYn9dGUV6J5DuBY08zwEQgn8rKJY8JWTGTV4MASs1Ee3RiUpM2mjfqGybL7z68V2I5z5SikymJ6FuAWVBnk4i8sWO90HmmPKAiOjfP++E50fyw90R/SjlFGbMAaR2wzkSvSTModoHrE+UuhHNOwl0BFfYZrLyFgAeHI+oTpjNQhqChEKapCS1TjEi0Gmg0ahBCoQkgEtFxYUXg6EVD8/2f/2wf3r23b7/9la3cu6eGYO/gUDXcQHnIUmm0Ed688f6VRIxu7/LaNjfWVQPqUyTiMm+YmBjVfSRNqsInAQyhU6V116AvoqBnbwsUIAeIqUmtpikdjTDnzMHurp2fnTpNMZ9zChlGMtLBUTMlLBWyXpxCDj3abbI5iwGHuCfQ72G/zD0PJZx1xL1AbbC+tWG/+8PvVCtr4or4X7Q6r6xk8AFzQswgN9Tw/8+1aLQIust9sK92gTXAc/7Z05/pGb58/sJ2dnfEzGFtOPMmNAACs38aJuAvK/b//PN/3qdY9Zh05/I7FxpxpLsywIkSP1XCWFIm3S9c6bTEthMDrXGax8pToIPI8Q3piljM/GLDcQCh+JawCQqIQi4CBzagIdHaAkHgkIQjyMgL6gTdJvxyFjuXNo4OdIyK4m53dOGjNeAygEOOih0k1zdAEDZGjUDojKP4etkZBqFlFHrEy9ZUIIzqpLSneZEeAutRt0bl5RcLA0LRsIQDlSY4CuEMY+RQR39B25V86M2VRFLBdkqLHCoFvvlZkN5hW1pasIW5BTUBFIy4bHAA+5SgpeIAZIdLEuGWLECDC4D+Ll56TQubA8BTE9nEYqS5faQCpbz5iw5CF1/TfZMp4CnFFJd0nI5oBeqYHBD8n/XuwuiwB0rA99CYLGP1VtM2d3Zsa3dXrjeMN3F0dWABGoiP3X3sGI0yEUUm1BDNTE/ps1E8c6mzAbikKX4ZOwpREf83o+JASFG1qmaMCQGXmBqCRFKIlxoCDt8cOQRTKv4pYkCFGDlySHOZcznLXabdsbHKmDYd/06OQyQE30B/cM6mU+WuhBy5RzVuTByIFSHFCbjZZGgE7ieXKZcgNrlMBrBMBPlR4manrcNKTkqyIvVQOHdJwcmqqDEwtCWEczy3fK6kNTg0VHHb0VzBuc11TwUGidCE0M2F7g7yO56i8FgRAL0oEe3LmwGhvjgAUTgKJaOJ94bAjypEoV1L4iyRztrk6KiVclmLcXmCtqGlYdTcavoaDjZZNANMBkDXiXYvDQ5qQsA0xzMCms6Tsb5lxN/8kuQo5EOnpnvcc1CDHA+WyqKTCE03nDfIGwhc6lRC76QyOqLJ4872lr14+VwFEegKa42ixS0LnV9Nwy3dSrvtQnoVLP7+JX7m3KDJpnnI8O8SomihFWKyw+Euu0scba6gPFblsU7JDv2Q9/rp00flrDClmJ6ZdHEwhVbf6TaR+UPIXNfPwdrNZ/MSuMOLhTYEso5HPHSUiJIiO0fOSNEQaQjqWhPDo6P25OlTK48MqYFp9iiwPbuDhp61yMTXxdye8kthCgccVPTkrGoHB8fS/ywuL9nU9IwQMAdomGC0JMZ12gtC5I4NDQ9p3+I0hAYM07N8Lq3GC84u9KGR8qCNMO6nKOR7Sx/h9DRqNs4qaHXwoaUzw7Gl05V4XlOjBHapjmxGtAueARQPp6o69gPQxL6k8MEnnL2NNSH3xvbujhdLKRJsh2xirKJzECedWu3SbuvXQhThHVOYsl95btydujN7Jlokz4zCjefhSe7uhlXI8wzcFMMNNKCmIqB1Bxj+PO8XRxvePcUQtAI1FvG0WSxpbRrmXsy68aRli0ylJnVed4Vax6Ur4Kx7+faVbW5t2FXtWucJdzfIPoVnDxe2RNwmJ8Y9sZfgxXjS2lgn3jZ0ziGO5zAn3Zd3yc+B6wtaB3Q37D3ExOxv0rCT8a5NT45YZbhk15dVTQes03b9G5MFaG0Er916g8yxJLBEd60X/RRPcubiblLTxL2VEVCnvAJAsW5LTd3UzJRqD9KOD44OxE7gvVIEUvghKoYCNzu3YPnCgETFF1c1S2W4D7ivO6opNLEJmQ3oSQAWioMDdnF9bX/6/s/24fOqNdpNFWURKBgh6Kw3aXekF+hairuTfBVEpem8lXk/Q0NCvNknYxPj0qwAxEJ1gz7ClICGopjDerusYC2mFux5ziI5OFHYB3cc6iHuErdzjWv9offguXIfoakBUMRIgcmf69Sgs+D26LSgCBz1Wofpfgj8DK5BunekZfKGQGud85+GgNojJIO7FaYzJuQwxPMgYZomYKSi8xPQBMoNf4Y7lTPr8cPHmqoenpzYjjQ+aQdVMnm9N7njdZxSQ8ENEMd9+YVK31N45Pz8rCVSziCp1a5EN8YtC1CHO5mzmjWDtox3J6e5uIeeKtcqn7fGza1oTNUzHMWgoA/pvwFmaZKHXkD6i8A0oY6S3s5ZEfy8THholpl0zC8syPCDSUE64xMCJvafVz/ZH//0B9UZ0pcBrGs04IW537+upBVILps/L/yd2hvAuiAk5gxhWgSY9fDhQ919L1680CSFhsDB3AAo3Fn/Bx1e9E05E//v/+v/7HOA3dS8q1Y4iwKVAgddCbFexDAWVeEaBGyg+xTZGgHLocY5hVGYAQdXFBtPM0BRw+Zw/YMj7DpE1WkHHhf/SY40cXHx3IYNj2t/YcTXD4G6whPveNGHxRrFPwcUzw1hKn7xNCbraxsq/LjkwuP0MKuAeoMIRBsi4r5FjYHU9iGtT4gkvDfQlGAvxYLkBXNoU4TRFEAZ4uAhfpyGYGNjSxeMJxU7uhNpGlgIfA752QYURM+B9FeK67gH8sAdhxbDpcAlKrtCCjeU7aCxjCpJqwVJyJAeCbXHO0h+D1xlxrk0M6BCFKlRsBnln7jdhODI8QbBofuZupg6pdE7hbY3LnCKg4BGPGTQlL7QAonGQ8gaz076ARYZ6yaR1GW0BU/w5FR0JNGEnHPlQishAaHrj3ugmVaKBFZmUxPjCp6i+CV8i+9VIsSpMmpLy8s2vzAvqg6NAu+btQFCzEGthgDhdmgILmkIDg6UMMuBetcQBCcG/izTp6iwYQPmMoSGkYoNj9ZpcPyMNMSOVOJ+cqXmmMMWDix0Iw6iofKQ05Xk2kR6al7/jWkWaxY6Eq5YHJKgzXDqOfwpiLlgokwOD0zrKNFSXuHttvjyfE4WDIUgGpZSadDGJqakgaBeli9yo+EUhEARujMe0FnjIl79HU4kuQ9M7zota9C00wyo8AK14D2BJLsuiEsi+tO4xFC0TwxX7MHyslVIebyp2cHOth3u7Vlcqal9aVpU+HC592PSDwxVsBmc1P7JB/4sa5JGWE1WrSa0DSoD3Qx7nIkA65lLHwcIJmgg5Jw1cLRJmJSFXJuGzX9uzjEaMSZwrK3PnxC476qwgeLDHlLCcfDyFzeUaYjsK5lysM6dNgFQwUVLYUbgDMJAGs9CacAbUE2QMsFeuS26H8U71r5cWj7mLetnWltbVVNAwQCqx95yQbdfrPL3VhBfSmtcwXipjC7Kg719Xa7NetMyibQl4JZbQigXui2tT86KWF/ZD6TfMimbX1y0B48eaXrWxPFNFtB11yqAwjY8QZt9EFENaIqnJ6fFld0hFOq2oaRiuSEVvSHl7FHxwSTi+lpTFBo+PhMTuYHBkhzRsE7koqWYzJBirvCsvgSqYxgvEBZIIU2BQ6IxYFIiJn0K+jA1aEyz4nF9JoCG0bFxGx+fEhBAIBrTKFBXLwrYcwQQ4vWPfbGj8yQVP3z4SHQnwqfef/yge0PUUibUWYrDvM7K01PumqoueGxR4dzXG+6ixNSHPcnXZ3p1dHiiu0ni2JRTcAgjY9bF+pGWQNbG5JsU9WfxUY8mpqVySQJ2ty/Gn7+tPcPSrN2QYnyjAoMpQSZPIOOwmgD87BNMLjnPGg3b2Nqwnb0dNccUbJxJUKVojFkp2JJiQc2d24LSBCXNzC7OztWQU1xTH1wShCiNEzkaDZ29aKJkdMAEp4+dacrmpsdtbmaMMlbIPfRBqEmuBvAJNnuThhC6jIdkuc0wDaW77zFVxuyiZQlyCgbKmtb4ZBI9gWssmKLTsHCmv3771i7J4QFISaWcolkmtArRdclKpbL+mQnB2cWVqCmEf3F/AQ5Q/FFAQrmRC2COQLiC1dGgvHhhL16/0rRA01MBmMxOnb6hfByBE+EXgnFov8oNilui7/o6pgZMDqGyIYxl7UCdeff+vXRqnFuVwSEbHhwMupmMGmC5yyVxN0QX0dR9E7EvRC9OMfVPiS7IHURdxnuT9lITAowgAHmZ8rgeQc9bNDWevbsZMpmUA2PQljqP3aksXYETjpjT9MpAgcmFgED/fdGf88YbzQ2ZOKD3WMteqSlW6nA6bVubW6LgssYPTk5tY2tbvT9sC94TtQXvn1wO19G6vSeUQNGeAtDCeqmMVqxYyuvnwzER0IyQR/QysAVYY9ydSj9OJEXdYl/x80QhbTToh/sHumuYVOYLANnZuwBYGkYOR2xdpNNQ2CTWsJ4+DOWJsDUaAtzEyKuZniH/omKFkmcQoL+h+fvz93+SCBrAW1OQyJ5ehb/rAzgHIn2fa3QDjVcsXm8W+I285yk0dCMAgeN6Ti9ePJfrkox6QkPwxdLeKU5RBxJwQov9H//7/9a/urqx2nVNjYCyALBbwls8cPfZRAjt2DAsIjYbXFpi2sWfi+EF7qMovrAKuZAELBRc0wGfEoh7RTAWgjbZazJqBE2BLuTJwBx4IDPEnWuMGihHcD5/2hDwW/l5z87ONXpBREqxDFqBeJRxJymyFH40Pa6YdBck1w94hyzuXAgNkrMKo/hgReoUItCA4Piggll0W11MXH6gzvydSwBvaehDNArbuyTxbctlSNZSYcOAEouKRAFBsRx0Cz4iDr7poU5mY9IUIDwE0eHgVmiUEIO2ArIo/mkIKPbVFCCMDX7F/B4aAhAZ0ZHkBuQWhHTwoG6M5aHJ8CzVRYYRnXqzgFoxMmYMRWPAh6fAADVmsXHAgIjLXhXHmKTbbLXhnPO5LWb1tqfxggLgeOMBLVHT612vMyICEVHBWS52d6S0rekHhyk0NPiEFKIgXYz5V+7dt5X7K7p4CVPzhuBMG47vBRKDhoCmjWaFd8J06fzsQtMuiYqHh8IB0dSfgyLE4SFkpNuzYnFAHD1+RPaHRFayQ63/5LBtCmmCvwoyImpWjCYAMXAu5C14crEoT0M0GCkVIaxTtATwVVl/EpIHr2j2D40EBzrjSHyzob04Z/FWxYis42LYErYsn8dib1K0BLopGgIu9kjErQIztMiOQPDaQw4BDlGJuN006nZaPRNFiLmNGgKaB+wLg+C4R2OPA5CoPH3nI8fjNlIatJWFeVvE3eeiau9fvbKdzXVZS2JryKmPfztce4pICmlcaWgEUnBf8RHXKMODj2j6CaMCDc+lQXULNjONe9CsniWUA6ZgajrgbmKTm0gI6UcYyJ6h6Obzc9mPj4/qa/Df1tc+a5w+OzsjTQH7mjNOrhpML+p1p1kgqL6tC6nl67DOlerAXk6jUcmrAeDzQMVhDwBO0PwBpFCQs8+wZ4RaVr04136iaIEys7G+auvrG1oTJIHrKET8DfJnPf15CVJBfmVBmpIwE3QRVItGI5/JWRLxL8m33f7dxASappoJQnjIuajXbbAybPfuP7TxqUk1yvVWw6pXpPg21ICyvmgOKGgRwFOAwfeeGp+0dDKtgpCfhz1FAyvP657d6QwoSiLKF/QqfgZ+Dw0J57uAIE0+3ApThZN1ZT2K+1I+nbWJ0VErkmNA8mqLpHXujo7E9FjDypc+l5VVKuct6Ofs7LwSgSkooclQhGA/S7PNxYkFImi02mC9l4amg3/xF7+R0JzCcmt7S5x2wBymjQSRUfhj1bq/u22nZycqONAGIIzmmSLuFv0AoCidsWajbbs7e2pcPN24JEEu/77XjalpLA8OCQmtVMZkmw116dXrV+GeYgKUC3kjcP/x9icfBi0C9ELOp4aE34lUxtJ56HcF/W9ySQaGB9XMM6lSUFW/I9oC5zUFNRN36CYKsYOamE5ZgWaOhrdvAuCqp2d2dHAoIMHtw91u2BHoviZ5rEVAEe7V4cEBmxgdssX5aRssE+DYsOr5iWywmRBwPrilY1NgFmsEqiXrxgtLz9i44zjHaJhc6wG4wR2BVgNzCt4L9cPgUFk5RDQWL1+91PrlvXMvU2zKgS5QedEWYpt7eVWz65u6LFtxHKIgg3bC/aKAy3A3y+knlZT+7ePqqn3344+2f7AXMoQiK1Av3tS8qxlw9ygxJHg3nK1tplod/W+mUDSfX//ia4naYTC8evFSIlBoZjTDM+Ti8LPATMBVijOo2ZRIdnF+XhNLACsFP0pX4npLJczHYqqD+N+sd2g61Dg+OXB79yhJ2MNZPevA6UPUQj6tcm1oFNjqn487F5CIZy8NoHKNPA9Grmaadvm9LspxryeknoabteyidneXggIERQqjjqXlewrXe/fho9Y01GuaghyW6Dhqtd3Gk4Kdz8Az5GyWJk1gr7NRcLtLpUn6dtMBvh80xQs0hyETRECKbMW5n92KlTOdvzul80o1lXJPYkwboXU6EAHliPqKxg4KlzMtPGNJwMzhoW3t7Oizsd9pmCcnpkVbnJgcF0hIPsirly/sh2c/6GySAQugU1SVB6puxJ1QIxR0Bc7KUJHtk4SOazgAke4hzh4E7Ejp87wh9PXkWGvjTpiudxOFnIUSIKJ0sGb/1//5f+lTTHCQ8UBA7PnTXJ48MJT6dJigmx5MhZe2NwRQdehU+QEZB8FR58VFBQa/lwKUhYBgB+SNUaSbHIbJgC5d/zMC0AMHTULd4N8dLVRx4oTUkCTpQhrQJV4iH3x/b1+HCwuU5gMk4fDwSP7ALBouSLFqxW9w+zwXwAQuXVDbO10oWMGFkQxIFBuaQsBddQitwkmhpBAyLkUchhh3SsSTztj2zq5EXVhMCZ0LhRcNAT8jC4G/eziZq9RdtevUG7pP9253QfbgwIANluEM5rRW+JloCGioEG3SEIhWlSdQLCHakMJzWn4Ay2ZU2QExHS4dLiaKbXjhKtJB5wB53CqWRcrPxmHBAQmNBXEQDjaie4HSKAPBeXhcWGp6EnGbmJpWE8Div0X8enWtDX/FgSRxkjvauDFixGULhSb/LorsjpCHkLYpuhlUBCzcSBLMpKwyMm4PHz/SL36+qCHAYYiiSxzzgNzqPSUTdoFDEEXFeVWjNoRpNF1S/Ldx0kFQdqODC72CEKck6M6wJgWsU9EpdLAhLGM9YDGWl8CYvyvlMagF9c7xFg+jcZo7p5rxLE2FIs+PQpFChIsuSPXVwPH1OHyYXIhmEA4rUIyozycNsdMmxfJKSajDI2NWzJd0uDaa7hrlWhZHnJ2u6GnEUX4IhS1CU57X+cWlfVxbVaHYZlTc70h0yohPVnXwglOaMYXWoitRO3qCVD9mlXLZHq4sW7NWs821VTve3RWlaHxkRGsUH3qcIgawE2YPcDmB0OEkdosugsAtn2bBm4VaUL9pWMKSaga4VKPJGagOaCPcXZ4X5wSTBSYneJTTBMDJdYoO3HF3LKPR2N8n9ZLwHDIwyroQKaBooq9qV9IiyOAguEhQGIGOgTKCqk9weVfcpUd6mWRajQ6ID3QhDmnOMNYJa4bLne9JE4i7Bl7roKvrq6vSxzBqLuJkg9ZIzUDfbtt1q15cycqYi4e1g/09DQFFJM8m0Y+LlpCAvNXpyeaQV8OzoJHiZ2CxsLZBvXFBgjIE1akyNqb1QCoviLrsIQdLQts2tzZlzYmOBcODfDov1J+Lkz8zODgsjrmElUx7CIcLFEgQcGiHOJtpnTNxCLaHnN0RBUhpyqGhlDECVslXNRvIF1RkKiW025I3/OnJsZ1B4Ws1g+nAkJpVRMUAMZgDANCooMhnBV6AvPIZnMLqdwc5Dwiemc7xLr759lv7+ddfC7XHwev45EgcXAo2zuCZmSlLxHp2uL8rrromBOOE1hWEKKKfA53l7uDMQTx+cnQiahZnAs0LSCc8fP6Ogw9TPChm+OET+EVR++7dO/85FbDFeZ0M/HQKuZjW2f7ugXQc2ChTNPmEKiNbQwK3hkfHbH5p0aBt0tizjto9eN9uLsB5E2VOqSCHMkNhMTwq+0XAMtBVrG3Pjk91FnLn0NSxjpQO3gckcactmnForiDB46NDNjJUUvOGi9HJ0b5dVc8FPvG/aYjdAQ/7XE9VVigbNK9eVzoQziq+z+TElEAehJs0e9zp/OA0EkyEAJCYDqwsL2lvvXrzRrQUpqzyqX/4UJRSJU6fVWVj2e35pE0SNmgyqYyaeBypqFWY+rlV5RcPeJ7j/tGx/fG77+Q0Jnv4oKGMQFGdxEH7yEYT0Eh9wamjaUFCgCZrZm5uTg5k/BEQ5bdvXaNGcyuaEpRSXJuwNVXCfcsqg4P2+OFD++rxY9UuH8NEAbCC58K0llqGs0EhWf1emETj4kRYY0uTEJlVyLraBetRQyCjEZmN+J1/5zwTYDp3A4S6w9fxpkB1yh1l6A5w1r+PnISYwE9PT2uvSnOHy87Jqa2vr8n4BVDiZz//hbI7nj17oXsnXyjpvTF5bLc8sZu7i7OOtfj06VM1OxiMcBbQIIrO1G6qVua8AUQEaFZSOvT3ZksUYJoB8LB0ClCOSV5fe5X8FFnM0ripQWINAHg2BXZxL3AfDQ6URROU1WuCmtjTi28bDTkloWGiWRJQwt4ulm1+YdFW7i9rigEF8/nLZ0LwEXp7UC2QT9QCBNeeSEMUUbBlMe9T+qghYILCtJjANtwPoZCxMLGlBSSCLngXTBZNetQAeN1w91egKsX+p3/2z/qMIjVKotOKuQ0YYkeQKzhJFIIsNBcX+4/NaBQxHqi8EiBJVOWyY6OH4p6HRAHqlJOchz7Jx74TJgQeq+4uC6E0DFkAUXOg5LyfuAEpzVZuMTkVyXwoFjq2YVzufBZPOPZROugWP6cU8fKGikQY/g/ulOPiYefQOaIr4VbwAI4WNgU4TYW64nhM42cXhrpHLogUXFq4j/BONza3NAJjfOSJcY5I8UsbL9iYukgkSknm5/KYbA8Pc09fKEI0AqMKKyreNQQSd1KId7uWz2RsKDjy+BQAqoPrQhg5ZtMp/R7K71ve+fWN+IpQoNxiiwICESfNmusEfkqfwg2BDpeRNOJdiWgY6TbceYbPqNCSXs+W7t+3ZqerQ/Ts6srOqhd2Vq1K5OYNUCCZBBFNRI/TKavmyBs3Fr8E4VpTTqdyQyQ65a7eF04SX3311J48faKRPw0BKNE5LkNVbEe7omb5CDinZ3/BhADUuXohlAwbSYpEjb713DgICDa69NRPNlav757C0HA6Phng7yD/snYTBcxtUz04J4jS5GLl6dQgB3wPqE+6WMMIlEOaIgWKEJxjXXhXVz4JQXwrK9qU6C+KtEc4jsuGrGMRvlHgVKxx27TTs6ol00xOSPnERhHrUaY4cOK7QbfhIndvxmAIOJUA28XRiXGNydFXvPnwwY5OjzQmh1+ugDn0L1ByMlmLZxLWQ/CrQEPWLYbhuIp0LR2L2SRjXA5OM2sQG99p28zEhCwlmSpSUKCFUPYANDffXHZ4vG87u5sSec3NzdrE2JjexcvnrzV6X1y8p3AwLk/On/0dL+q//eYbHdZckqcEUQVPbwAJ/OA5O1jb7hDWt2uCqxq3KgR4X6BLuFVwFlIYU2jTeLKmOL8iqzeoKezvHLa3eMzjk830TJcpmoKknZydaK3BIQXlZILK+2UvHhweqLAFvRPa1WnbxsaaJppMN0GxWcvK0zg/taPzU12U/OJdyR4XWl1ABFc4I+MAACAASURBVKUBanbkeU4BkobTGoIdZS3Mz9TDQQhnr5gVy2XLFgtyesJHnc+AJzqnO40YdJ7gfu3C2hQAUUnFAtxvCkX+PRcfxTcCehzSGPP3oSuFoD0ady4f/ixnLM0IezOahnpqvLtUceapocTd6OLSNlZXla8ySLr0UNkGS3mFCu3v7drZyYmADBdNDuk5giJT2FHwIrCXvqLAVNs1J6wTljzTJJ7f4uKCkDVCLPFDZ8JImCAgDxM1wAQmBbIybbdsenpCnvog3ifH2HA2hRjCiwcM41mAGrKP+F6yIG6QEuzAD00kXOib26bsW2kGKqMTcnRqd/oKzKKRILiOOxMKEc9d2QMAbcFznLNsf8+nmxRFNAjQImmmSTemIZicmraHXz2RyJ0zEOoXU41T3GmgIcodJmZtAveq6Crcjx2XLlyfaCKL6LGg7TTa2gegzpw3Hkjp9xhrFfCAe0COWUODNj4+LLE1miGIo8eH+3ZxdupFFS5WorAy8XHdhWi4SmlmstuynV0oU2bDOIfNzKnR5H4H4OF+YQ9DN6R55dlAFV1eXpYN9KfVVc886nal21pcWlbTBFcb9JYzkLU6UPImA9ocCdtlnMSCNTl3G3Q5TjWaBowOuI4At354/tw+fPqg2uKuIdAk3fOMVGYJKXf9o8I6mRCnMgIkmCihb6Ip5qhjUsfdAkODZovpIADf6eGppeIx5TpAueSfnzx4aP/Bv/fv28rysn7P2zdvbXdnW4CVB7t6Q0ATKcaF6LvYVLpAXfcGzxmKZcodnFgHqq8EijoPPrJgjwrGCNTibOAupfngbtQzCA2B7pFgM+pujb7neJ/cXRSr6E34PZy11JKYZ+D89fDBI/vlt78WYEhY1+l5VdSu0dExgQvsG6Y6EXDIn/3FL34hEG93Z0dUSZ4nn9e1Yrd6f2pIpUdkbWEK0QqGND1lpXARYm+uLJmbukwZpFcLk2npNHvYiBJQ1lDNhxV0JSTJ0+TD2HAzHhLbbyWMxmBBGloAElGoEsqsuf/ggRqj28atvXn72t6/fyegmubT2SNB36da2Im9kW4gMviQRXH0O4MBDu8MwEfi8pBZJXrWFayf21BbOiPE2wn/un4D6sOGAtQs9j/+D/99HwqCPOexM1QCL7xsuEhj6ur4JiwcL/a9YeCF7+1tq8uTUEuCDxBI56fx39kQEiAT+y1+fTIk51Kcg5iHLAPZPIYJgdTpbkHpmhb3WI2S81jsFGV0athKseBZ7CBWBHpQRPGX+IfttiLnaQigtEQLNmJPRd2R3DqC3ZtbZyY0pg/xy3edrlTdTAhCYrASKBWGRgogHDK66riQGsaV65vb0hBAP6HDlZBHFAC+Pt/HOZN8Qbf3Cq+Ii1ENgdOStMEY4YaGQDZvvb61JF5jfHsrxJ9/T5gMo0ZoGdJ3aLTX1CRAomMJLVsqlC5w+ml5EdFlhEsoGaIddCCMphGXoTfg5+Ukl3NQXBePLD6zGdGC2PRKzIV3Dg+507b7jx5LP4CX8MHpqWw+r+WDz7t2NPgubCOEU3lvEI4h/LlVZvIsQjIzg1tQarlRudMMe2KgWLYnT77SCBa0lZ+bDcklcC7KUFcNIigxl4MmBFdXKspYuyoWRRkadBRV9nbOVaQI3d3ZlQOODhd4+umMaDvi8pdK4u25oBj3GU9c5uuwNjV+DhZlPBsab941xbvzFykOoHK50Irvic0dfwf5YIrBZSwbVGgfsZiKhYEyyJxPVjiUEMRSHB8dndjhwbGcM8bGJq1YLGs9e0OAy5CjD/IxdtJEGH+70HB0rGKj46PKbGi1urZ3dGjPXz+3Dew2QfJkxgyvGr58xhK5NKMszwjg/YA6QQ2gMO12LRuPiwu+PDdnOX7+fteGSgN2eXamYB13BoPKlVUzf3x2LF/8Zgue/bFQym+++cbuLa/o8P/huxeWSRdsaHDc0umcNwN7+3Z2fKyC/z/8+3/fxkcrOsChGAFccDlSuFH84TxyfHhkx4cE3pieG0437F90DZ0eXvQ0fB27ql6IZ64iSHshdee8BR0RRwymMhQTco7RZJAAMg8AOjo5ETKJ04nEg1q3zs2WcP30VMUD5yPrfHd3R7a1g8ODdv/BQ9FeQEtfvn1jH9Y+WRVBL8U+Z58SWzEkyOoy55s2a3U1BYAHQ6WytFag0hJEw8MN6ZkUTFAqruq3dnHtDQaFHMFwDowgBkZPhkNO0kYrFaG0ADcIohGbev6K/6JwRdgJzUk1hxTrfrqiIeDrg9pDn4rc5OTgFpKwZYUa41zte2ZFv2f7Ozv28tkzOz08EoVibmbKZqenZGtJs0LwIs0VRaWf3UlNOeYXlzWy31jfktUzzStTGBpKmhFNPc3kWsZ6YP0hyufinJnFaWxIHGb+N9M/iulznMpaDZuhIcgkJZIlaZmJhWy1de919HMA2rDvpfOK4yyFtoi05VsVHXC8+aRw1weGRjQXqV4T2HRr7V5MYBJrUuFW5UEVbk5LhPLJvnXOMl7qXPi4l0DnVQEWi2say7RtcfmeLa4s450sfczaxpp9WlvzdPQmjZTrzbCubtX9Lk6k4laRbmNY9EylaKcylk1ldL9yVnHi0ABF1tIAIDjIiVVAmNnwoFUqw5ZO0my0BABsb675foPrnMccoWP1ek1UVb4vRRj3AmgqzxEUn+kO+RbsJSjBIMOyrNV+GhY/W6YGrC2JZvN2fHYilPnLVJtmEb1h3psERM0EdRUHnL6ZSFo27xx7GknONpocli+fh6OSSU4dyiRC6H7PPnz6ZG/fv/P7QLW/1zAK/AwMA+5mZUrIljJk/SSSskV++vQrgRw//PhMFqPcD1PT0/q7tGjdll2dXdrJwaFcA+VQl4xJjPzN05/bv/tv/zs2Vqno3Dg9PtFki2kWmqTbBsYqgeaoYFNSktE9de7cmoSMBy/8MNZ1wO2OOu2W7FFRH1WKMpgQG8opQ8rHAPhRuJkLayO2rz472jCsaJvQf7IKHhMSLwE5tM2igInXr9/Y3NyC3b/3UNawL169kjEATRr3GRQo1gb7iCrAQ2aTMl64f/++LJc/fvwgfSKADTUW35OzigkwPwd0UGogAGuac9YWOh7CCltNnhcWswjcMcLxYEdRRZk0NW4FztHEktsCtbNcLirzhvsGy+HI0hPxMyAazSufAVDBG8eYzseJyWmBjgBhCJt3drf1DB07jAp9DzlDZ3fHlhGAGuV++e/1d0cN6U53mthDsY8nVc84Zb6hiSN1O81fZPwCzVdpAX5p+2uLJgT/3X/zT/sgBi6SxNXA7RDpzuhWeZkSbWGLFBaAnBCaDVtd/aSGAL6SfGfD9EAYb+gcaQiiuHIoLRIhKq7cC+TIeFVJpkHsKG62mgTvNCVwkTsBjYGPxPQrZASIB9pESOI+u3wWCkYuHzxnQQYoNvi6kXe+9/+OQos2hJtRKNDdNpNC3b8/C5lx1V1aaAj4QZSCgKM8MCjRrPy7JdhJCC3c3T+wnd19vRT9TBozejHsXztKg3Vdw53MIzxHKENw4lSLx+JyHIAyRAEBrQVKhFDs6oUWPYc5PFcODAJm+PMU924JR2BM2oq5nDVvQFR3dKBg3pKyhHVpBoKAk/fIxomKVBW3NHPxmDVxIuHyg6tHoAzom0YJhOokhcxc1+t2//ETiyVTtrq5ZXtHRxK/1bl85BgRnsOd2akX4NHExosJCATevTr/DQQxNATONdI4j80DEvjo4UP75bffqgPnUuV54G4ii0E1BGk5ivB7edeXNXcZIvGaYhSP4mhCoK8dmhvES3u7u5okRDa0dNruatVVQwjvlAYBTjXUHsKx2CP8/DzDKAWS/cO4kK+N/7aQEgV7+QXLJ6IxZwPzTNl3OKkQLoIoin9Pc8CFSNoxgmo+Gwck3FIs0ra30a3sStw+Njrh4qx4UigcB5Sa2sAViEwNQBehQ1EMgZ6JMkQjw/uNxez7Z9/bm/fv7PDk2G7h0tOphqYgnklaMouLlGtyNNPhLOFr8haxd0wkbXl+Xo0qU4Nuo2G1iwsbKBQ0fgXtoznb3t60avXE7j9csqmZUev2CNiJO00lW7C9vUOzPjbAuCsBGrhEkXdzsL+nS/PBvRV9PC5TaAloCGgGQBURDcMV//Txg5oLsi1GR4dVgLFHuEgQ1GFHSSuKgw2fSSN2aYvwjHeuM5cdxQcCbJp/6Aw3XADKiGBC1bTD42Otay58nqvoCIj+pRtyDjBhaBTXPAPyKPhvDx8/tnm937JdXF7bjy+f2+/+7o+2tbdryVxOziGkfjONVNERwiJFAWx1bag4oKTfmYkZXW7XwR7ysnoZXKK6mgqwXpsAMyHh8k5sbuS2kFdCMzBsCwvzCq1CowAtBsoTewBHGrQyUCahDLGPHAGHBuIFSQTCuIjeU5x9ihLMFSSSdixFywpaUa2m6cDb16/t4vRMU82xkUHRuXJZ3Hly4rsTyMj+YVIHNxxUfPn+A9vc2rY3b97ZyemZvpeaZXI6ZE6AeHbU7q/c0x1CEwYlCAQTCgd7HIcaJss3t35n0FhQPE+Oj1mcYhZNWPPWCiSOVs/tulp19z0ctfAkx/Ixg0YhJvoelzn30u1ty1LpnOxCyRGAWnZxfWPXt01rAsogNC6U5JjCGU9eCWAcAAHUME/pTejMr55VtcYUoFgseJK77AljlqVBww1tfMwGhgatelm173/43n549swtuAMFVMGaEry6tz0FM8J89qWm0zGzInam0CzlvuOFilBo3l/QzlDKYKLBhGhsnJyVgu4eBV622/by+Y+2s7Euh0Gso2n+bm+vrdOmwXCuOUAF9wx3KKBJLl/SvsIwARvHSLPF+y4OFKUZgI7HZmfqyhSeCQH6KWgxNBc06lD5oD7LvAAOeTTpA/2nCUmT/TMs211ARPnBo5WSmJ/gt74ExYBcgAZHpyf29v17iTVpMJ1FQI6DW6gKfAmNtxB3ROnkB7XaatDv37unCQse/DQpuAjijsc9w/kHwIFyjF9MBwhzY7K/NDtvX3/1ld1buWeFbN4du1j/MmXp2OVV1S6uPFWZr0ERKwOKlgv1uI/UnHex24Vd4WGJojaFpGFnLPDLk4fvginRG0YNgWg50IWcpiTgF8qQpiNR9pWvEb4Xa5U1zGfke3Ivi7ra7ej9bmxs2sTEtCxtYVN8+vxZ9RPvlumXXLt4pw2ExU5hBpDjrn761VOBZOib+LxkEWjKC5UVhz+MaAoFu65dymoU4AhgYmpyhhPPdncObH/vyBoNf058D1GxleLttG3oUde1KzUHJKtrUpAw1Vm4cs1MT6rY51zn50QDUq36ZP/yuiadJT8PZzZAe5RzQngeEzvVpKEhcHa/Z3NpchMC3zwQONRBoUb2EttNX1iXGayHgw6EiTMgJe+b6ebh8ZFPBaUxCb1EBOigyQrIOLS22H/7X/7XfZAW+FcUgYqZHqmIhgFy50injzT4QcU37vXt5PjEPn54p5RWkFIX5dJpIBBzug2FUC6dUUMAz1K2clGYGSKYKOkYizsJVrw7kmI/oMBCZSPP9PDPPGA5FgVUlQchwUsPwRGOJI5m0CRg07l3sK/OjSJa3etPAsXuOnnx/VxM4zZSpPx9CSnzn8fDgNhGHAAITCns6HYlnJVLU0sHC6sGB46t7V0VgRIvI0CRv7tTYdTshGlBlEKsDlUgri9skhM5fEEKQEL4Z96TXBrYWHhvnyDautFEh8tymsATqDNEmUPzCnZlWORl8OA/ObHt9Q2hfVk6S2hCTAZkswgPvO8CnTD+1uHA10rEJRKmKAQtgUuOoJKDJUH6cTbnXN6zc3v41VeWLpSUXrq1t2eX8gnvqqGQZEzUoC88TS8e/N9H3M0viEMgtiCOwdUh/F7ZvWHDmUoqh+A3f+/vSaCkAo2G4PxUGgFvCFLB9YcgExxJru3g6FBjQhoFou4Z6fJs3dLLaUO4BrDGxZfW5MkRO5oBGkmaZihc6FS4yPgaeE1Hkyv51FNUWlxoAaNh9hENNxOLYBwQgl1iOmwpHvhe0SSOolEiyuq5bMTY7Pcf3FcTIFtXLGfzcE+LEhqCjvJsaQigssmCsd3R1CSyf8RtJhgUCAUDcYZTTeEEv5zLHhoGdJ7tvW17/e6tEMbDsxOrtepq9kAfoSSA6FMMwqkW6IBDCToCrCA5W1otG8Jbuli0DFOTeNwmR0ZtkufU79vewa4KegqFUiljo2MFSyQQ4Tctl/fMjEu87o8ubHJqwbKZsp1f0AwTCFdWE+ai85xoDtCApGnCMa12oyJ7YmxciBL75eOH99IWQEPhGdIM4PjD5AzxKL+U6J1K6JKnyfcgQ6ZHfolSwCDW5FJnvUlQdnyiqQBFDcU2lxQ8UqznCCHCMcbPVHf9walFFs0hf4IG9smTx/aLb34p1BU6A+fK6uaG/faPf7BX795qf2XgiUZWpzJeSKio6zTJHGnL7vXnj5/awuyCQA4K+MuLK01GoH6RYsuZxPRCzhYCJ/xW4KLmGZEePDU5IfqHvNmxk2UaiyDw6lI8W5oEnC24tCnAoOfwz+dkIlxc+hoOoYuM26W/wuGGJOqQ8g6dKZ12vi4OQoj3jvf37c2rV7a5tm5X1aplkwkbKNJQpK1UyElTwHvGrlTPUvdFTw0BSC/BZJtbOwolVDp7MJDgfXDe8zMvLS5p+gp/m33wq1/9Wl7o/H40BYdHByG3BZS/q0J5FAtCrFih4FxXDdn7FZqLy0vRbWT3qaIlpkkRjjxMBUrlAXxorNmCgw2X34t/bEMbnIkAECTcxxyx5gwBgGISSGPulIWO7gC5WuE1z8QV695+L9h6U+AlRJ8qDJTtttWyFCYMlYre99/96e/s/YePWj+Rm55n0PjZqntXri0mPRqgHZQzAsqGJL706b7kdypUAqmhb/qsTMWZekLvI8xPdE5yEG5v7A+//a3tbW/q3Q4OFGXn2O219HwjZoSDczE5sED34l1CftvZ3dNapQEFSOGsz5JaPUDmT9ZpmA1HQjnblJ1xU1eHqQyKuTnRErlf2KscmNHZjJ0pQAgaH6xducuUJxAKW85Wvh7P8hZuepIwtJaoLrgCMT2KpgNo2ahJWO+45wk81f0O08DFnwj+SXQG+VbRF6OJ82k8FDjo19R+RQwDcKPj3gWcSyRsbmrGHj94aNMTWLxmdZ6zd6UBiJtC2kCeZYGN6BvjgJtbu7y8VlCZpoihMQDwZTrtAJwDogo+UwMD4uwNQZQt4DWbm34ogwBXwjZTbE8pdoqs/3cXFnu5KlCt3RLYNTkxqbuF85T6iqYbHcGnTwST3bfxyWn7vLZmmxtbQrdhgcBCcCDXk8f5OdlPFN3UU0+ePBFYockt6dW8r05HlCG+L3Un9zNFPZpXzqXhYRK183ZTQ9C8bocHp9btYJFqauR4L0z3+DvZIgBCAHGiuTWgSDZC/k9HdtFjo77mxybG1KygUyEVG5CctUyTHoWlAkDwvGimMLPArYyvLZQ+os57S6DGxvdZaMwcpfRfSkdmWaGVC5rFAg5ZWbfanZqyyYkJvWPADs5DZYOdnappZs94vsSX/4umvbF/+p/9F32nLZgKFIoNtAPwo/ggFLF8UGkHggsQIqmt7U3Z9eH0oJAcIWnhsAiovoRR+LuCDulid3ccp4mH1FHR+inmvdBznpsfUJHrTHRZiZMt8Sb+364h4IBQmEZIV6Vr5UPL8g7f/uMT2bjxYFjAPnVw/pTEwSrYvOnxX5FqXBL1MPZzS0yJRySh78uyamJ8TDaUoDZwfVmsXB7wiUHPP3z8ZGvrGzqwKKjdP/rLOD0K8JIQEQ6fCscv38fTOLEqS0mMxGGiMWywo8QVCHSAhgCh6bjoMik5c0yOsfAzagiYEjCmRMgJ+na4vSM7uTT8xr5Zo3arog0eMuN6igtvUJwn6tMppwvRCICWNLmEeY6MFwlny6Q1FWnHzPaPjmzpwQPLlwZtg9yBvX1NCNqdnhAXsRvvGoKwzpWAHVwS3GPjy4RACiVFtYaIckdwol/8nHMLc2oI4JKydnkfbAAaAlFGRDXDHhaELib3EDpnxDf8u6npSRsZrjhnF6Qt2Jnx53H/kQiPogbHBwpELsg+dJeinjO/h0ucSQONmehO0GbCM+TAxJYOXjo/N2NqLjRdzsFOkmbIpwjXaoplTyv9QUIje0KVCEijYCAoiUmBrM8Qkxfz4mmfnV7Y+vqWHhXOJdkMxTWINgeljw7lES0UzNEB/g4igwiP5kg0rRij0UGJtK9vrkUZojDd3N22o/MzUcU64jElLAX9IJ8VUnG3hjVv71iTSUqjKechBKLY6c1OTNpkZUxOQ/u7u3Z8tGeFfMaWFmctm+7b2emWdfs1Kw14zgT75uLixo6O4UyPWt+ydnHBZyGFk+CenIpTBKLZNPZ6HirGwc4egaqzMM9YekVGCEw1eZ5Q6NAb8HsQq1IEIUbjcue5F/IUuflA18qENFCQUhq3jru34PIh84OUniVTGLjGINYc9jQENH+aTuH9Xi65XzjrCC4+xcbNjUSqaAx+/eu/sEdPnuhr92iecnmrXl/bd89+sD989yc7Pj1VrofD6pxR3hCwX3ptHFzamhA8XHlgj+89lHuWEmdvbm13a8c+fvokqgK+6iFlJ5xNnpjL+mNKMl7hHhiRBgkRKO+VkCS0SZxBADiAD9Buzk/d8hZqDmAIDi4gni6sc8ti9oNG+VDESh7Qp3MDih1gAs1XNq0in+nA61ev7JwJC7x16CiMSaEa5DKyaa0MYTfL53ZdFhaeBBRSwGnyB1J3QeODaI99lNJEBuoO4mjG/fwM8PUpCL/++mvRS/g9JFeL6pBzPRBmG3wffr48znaXl1Y9PvRJAWcwjnxC53zUgUibcw7PfprDASicpYIc6NAKtLji4kxck5oM4LPU7seVJ4BHPrapFHyaqMQT+plZLzLk0DQcQW5fhQ8oNWcWUxAJqpkuFEt2SQ6KaC89+7y2aq/evtGz4K8gz5JDoG7iAHbpv8Hpb7YE7GFi8ej+AzXysqSWxavbLfIuoqkuqDL7ECBkGp1OKR+sGU3TqT/94bd2sLsjSqoyVVQ809z4pI21y/uJmmz2FqGKTDZJBobuy5krnQO0pMqwEFeKUu49Cl9ZR4bJPnQ9nvsUU5+FRSuX3bSAvSYr4SiR3WJyf4Pyi3UpjQ0WyGQIcRfRPKGNQJR904T65uclDnXkxUBj4vnT/Ai4DMW17kvRqtAxIvbtahLK/T06PBJSu68UYHlWPVWB6PaVnkasyBWQZZoti1kunbW5mVlbXliy4cFhy6ZzATkH8Yeq5kcBN6vrMtD31DW1ruEgyXsP+jfuRqjKkW12JCh2WrZTTzy01PkKkRtdpCeQRrDr55YyMYKZhoC8YKChzy8NAdoXPltc5xBoPWf14MiQwFMcGJ+/eGHzC0xDBwUeMhFCo8ez4F4DaecAxuyCr3l9jYUogE9LZ8+jR49sbn5O03LpXKHG3tS0f0Utz7m5zHkVoXrH8pmCNAmnJ1X7+GHNLqrXmqZbH9DDc5acuuXmAJjHqElQOJnn7nAmKhS0xx5NSSiM+Q4gBw0YOi+mIHLtw0REmRpZ2QDLRKbXly0qlFEBUdJiBEmxaiDPfIA2zg+lxiDUt25PTzgc53TaKsMVadAAY2CqoFWgPkBPwPPm4WFE8vHTR3v1+rUmW6oBgtbFqUiB0sO//a/+8V/3WRwczlyodBY0BSqc5GQSirMgfOaP0rWtrn2WXR8XK2hgYMH4Dw/vnYODCy3tPLgkycSR3WdwSFEwUkhGpcOLVO8uyvGH6Z3Ll3hlubmEQCAaAxawiqZQVPOwOEBAg2gKcJfAuYO/yyYrUI8c6fCxNQePj2N9U9J7ySEmuBzJezaiQYU/jyMJl4oEpj3G5D62piEglnxopKKGAFSGAs+DeL3I/cLZ852svAN+aSNFQbKkWfplCdWHdwKiKi9wUGTcbW5BWHCVcZcRulVQmaGBAdmWUfBg88Yz5jLn+jzY27OT/X1NBYq4z2BFdnmpaHWQIfdM/tIwOWLvly4HLpcJ4tIGXEIWbcpDmThMcwNFg+l3eHpqE3NzlszmRJvaPTy2GrQ0jcV9rM1mCbi/t0BhOiAfZA6lYHsmr3schdruacwPB2KhZoCDm88XN1nL/fJX38pHnuRR0C5QCG8InAKlvIgC69qErnHxU7iwWXGqAOFC/BVRoNioKhBCjgWHnzI7ECdaXBcRhw7jQn2dVNrm5xfEuZZwmp8tCNfvtC7B3x70Qi4FOny9EeVw5oKsy62LA8mbbJAn1vqzH5/JVo8CC4oDiL64wOQcDGENzKTizNZWN/RsvSHIa33zDDiE3WXI/y8KQmGtMxWsjIyquCA9k58bri1NBqjY4cmRbe/tirayd3RgZ5cX1kAvhI4nS04JCCl5AOwlCgvCyBpOL4GznEoJ3VpZXLKZsQlr1G5sb3vHdrY2rNOq2+QEgrsJSyWaVj3bJnHD8sW4XLNoVpKpgl1cEbDXt9pNzy4uW9btcWB7yjdaDg5l3jGFLRMDLkaKV/bb4vyCnhG+1zg5MQJmBdIo0zwggJSqRYgXid+M/00NH5QMUDk+o0CSRFJOMbicyFqXaSTFkig8STleQB2iWKCpkt0kBziBaIRBwbsO75o1QrF+fHKo9f0brC/nF9RUYB+ZZo922vZx/bP97e//YO8/f5J7F40YKZ7eWPsG0n5o9RSINDE6YV89eGxfPX4ivnzztmHv3r6z58+fa9pEM489Mo2+siU6fslQ5DMKH6sMixt/fHSgxmgCsEHagoa+lnjAedJrJ612DfiC3W5GCCPFmFPoHP2SG1y/7/aACJoxJci4BaFE8fxKUSh6Q7C1sWGrnz5Zq34rVNmpj96YcD4NDw0Iref9cDGz5kirXVpeUSF0cHikMCv5rvM1UmTYFITaYTRA0yPLTagxONlMdYFGDAAAIABJREFUTskWESQeTjLnNXQDLnoKGJp4igGakjRObPW6VbGNPTqSdouCmnuHYpnCBTpdE0Qa9zw0FrxzOOo4vUCJabSt1mhbkxCpVttIJaAZgGRXGRu3paX7AjC4g0G1ZXPLRFLhax01kEqmNUTiLd0d6CxAVJV3oEyJrgpZ9uyzly8FfpCDoEJXWSQU4o4wCwHWWdXXvkVPxt0IsERDgGAR4Sr7yUE/7kaGRkzNvZjHspn9TcGayXraLXVB9ezEfvjuOwmL67UrIa3cKEzm0BuwJkA2EabTCDDJ5z7FsIBCncaKcxatFxaNrBneyyDJ2u22Gjqmrpyb3EHQHDk7uYu5hxcWlqwyMubucXI0ZI8HYw80jrmSG2XgzAcVutMTJZZ9zZ4FWLq6qdkVPHJZeXqNoGTZ4EYHKwF6Bs9DAuGbmtbc0HAlsA3iNjk+riabhuiyei7ThLPzYzurnqkIgu4o6iK2noAYZFng2NUzK2QLtjS/qKaAhOtMCkvimCyBhWQnfFIGv51aiSaBWgdApNtmb/tkDspKrB/XVBJ6tazdwwTbM4cIjfWAM+cvh7ThMImQJhEtaZfpDrpEpuRuyOIT/zvyiU8XoFvVqVH6NjM1LboM6481yl3Hs/r46bNoXdCEDnHkukW8i8tbQ8Ad+zmaHvG9sTkWrRY9C0Dg3JxS3WdmZ8QY0WcmtycDpRLjCk83BiBgyoxZCWc3DcHx4am1mmSb5C0eI5Quun/JFWJy44Ae70eZCnJH9KwNp7pzT1JbuAsjn57nLjcsrbMgKgf4CO55asDkkoj17YVdnJ/J4TGG7bKE0JFGwBuEdCquM7mEYxp3G1NJsjuuLjUdmJuZl97X6VFFGxsdV30Q1R2cS4DhBPYBBjGFEvUq3Bm8m6DedRj2P/9H/2mfjQLazoXKuAG6kDjQgdITcdt5OBxqdFsE6GxuroujS8fDYeIiWLpcpzFQpLsLA5dXEBqH7vOOMx9+IDYCqIcXzM6p/2J79YXnxEbga8oHVhMCF/vBZ/V8KxJFW+LSsRB8ZBKKgFZHC1HcSY3FnB7EQvD8gyCwQNDKAg+fIfLk9YmC0wjY4BR+FAku+mrIWvOm3hTCM7ewIBrJqzdv9f25bDSik17BXYbuphJRfHgY3atxAhWj8UmlhOyDLpCWCVId2SlqUyfiEpdVT0/1/kAr8pmsLeF8ki+4vzTjfDzsr69se2PDbi+uxOeEQUphBlWIfyblFUTCWyI/E7wjDL+C/qFtPauTaMoIGRElPy8ORnA6E3E7v6lZrly2Jgjw0YmdVi/Fw2xrNB0dG+79LKES6ybm7xT0UGr5QFcSRxj+7XXNGi1sTd2RSvtRBxSceNMh8/jxY7mEzM7OatMdnxyL8sO6EoqVBaXNahTI5QJPmLXMgTZB6FmFqYoXKlx4HKwI2nAZoigIXZ0KPugAXFIUGoqgb7dFHeKAUlZBGJn6pMWpYhR8NzWE1Y7+cYBRYGq0LJ56Us1hJFB2O9/owi9Ks0NRB6cYvj8TKsawTPYQhVJoHR+f2efP61rPNAQInHkWUfS77G/DfnVBEchnLmhhPBPBw4tilsvkdVGSTAl39uD4yHYP9iU0Pj47ldiuDbASCjvoDNkcKbkp9fC31zdyRSJYCsoOxcV4ZUyNwu7mth3s7ahIyGdSVh7Ani1jYxX44S07O922ZrMqVwccoMYm5qzbTdl5tamG4PKSFOemtdruksFlyueXkwU6pWj02+mK2zwxPiEkZmdnRynJXkBDp4Nm0xTSq/MrCVJNk5UR0sTEAOoU7xbEhWdNAYMg7RwbS+knCDKrW/XyUsh+1BBwaU1MTgnBkVZEgrQBt6DMut0dG4DmFK0Ta+I3v/m3bHRiQu4jSvruJ6zV79rh2bH9+PKVff/8me0fH6qxhraFgDeie2i6yv9rdRVONj81a48fPLbF+UUJil++eGEf3r+V+QNUkqGR4TsaBI5jFEATkxO2MDcrxzGaNVJ5nz5+ZLMzU9a8vbWL6pm0BDzLysiQAsrYi7iAINSXeYPOcUbjHdk/esKpNyzxeF+UIfjz/LxcphRJ0m4oIyUpJ6GTwwN9PygTHD9MCmphilMZHrRysWCNW0cCya+AAnT//gNNPrD+i5xVKKDZfzQA/AWqC4BCocDa5jLFYYkzAGoe5wICbCYb0ocNlTW5QZwOdSmBfTNp0yTdMplFHxbG/trHnOuIbDm/aIQSHvRHc0STBI3g4qYpITFnIo2DUVDhjZ4r2vTsgj1+/DMrFAa0lnlmSpZlnSqcyjNHlCeTIijS7yRAA8AOTbRSKbttNW334MDefvxoaxvrKp6xwpa9sAAVp//q5QX7SU3tAzKZS6dtbnpKhSjfKxIVe6Hk4JYmjGS8ZDLa3zSSaHWY2qs47fZEBXz+7AcFBvK+OMuZ7KBN8QDAGyuVsOZFbNmSwFvUslTapmfmrDhQEtUDLjQAD1RQAByodzSz4rITXMa9HJo87mMserkT5ucXZV/Jn1EzRBGraQ65GCC3nBmARK4bROOGSx6/oKLx3q5urq1W93Nb7kGAnNCDCCCNezKu9EfJtBJ0EYvSGEJNgy7G94HOiIMWWRWHB3t2eXlmjdat1Zs3OmOYxnH3se+gENJMpan02z01ZND/yP+AskgBq2mOClQQZKYRNNU+MRPsJjYFpBLEptDycCRL2sX5pRrKRgtNilOW3bDFJ42R01AkOPW60RkbmkGoUXKXISHbAVR11zav+6I8Av6uHJ9eT5NzzkmAB+4JmifOyX2MGQbKOi/g4PPuqdtw2uMOhhbNn+NupJH1UMgQtEkuQ2XI7t1bscXFJa0j9ouseXNZ0UaxJcX1h7v68OjMrmtoAdAFsaeoWaXWEBcfxF3ZBtwHQfAuylcAqJ3oTRMAmY1rm2dMo9DROqSO5gwIEse7ybGMarAnhYYedLD8WSheUMWuLi7EfGAi4lM7z4tSOvr4qBpnAC/ORoxkTs9P1UwR+Ib9Np9bRhE8m5A+zbOXKQJ046OjwCKp6ffxDqNhzhdzETdxif31f/IP+1F6JCO/SYR3g8N6AVoEOAZ5uRxetqkr//zpo21srCs511X1X1xxNPYKxXPEgYpU66qzA3ctchGKRng/FTywSO/+ihZkcB1SowGfUk5DXlRBr4nEfwq+uELccaHFAO+aCYG0DjQTQmb990fBY45W+/+Bk7uGwEdnmhBQsAW+nF7E1JReEk9GwVz1ul1de2okjjWIAnno2KCBysHhYjnRJUcvzfMOgsI/NErquHXIoxtIKWCJy4+iAscV0EQOxXONm9yqjA4TgTANAcgox8LS/ILGlHwdRGEcMPvb23a0t2cdrPCgp+Aaw2gaHm/QUNAYMCnQJtAS+aKjoEFiSsAUoA5KAL0ok7YuhUsiroYglctZo9+1erdjp3j7Xlxard6Q9sBzDaNEYu4iseX0PDJJD51DfISzlZJmk1ijdeRBj+MOjgpMflQhyHHDxU78rFjvcTD87Oc/t6WlZT3XIyhB5xdaxzRuaggKCP+wCLvRmmDD8Mz5vuhBaEY0DQmUIWhHTBLgnHOH0oXD7YafzMXsQkmQyo4EqwhXNaqTgtw5gCr01RD0VRRwsdDw0NV7QJL/pQA+UFJZFDoKI4TFTM8EdJOEQy5NGsGpqQmhRhS8Sn8dGJBPfTQhGFVDwKjVx4wcGFxwjgZ+sd/lQB4fn5Ddoqdm+8gXfrfsEruOxEHF2NzdsaPTU7ulOUsgMm+LX8thKM59AbvCgqg7IMlQDRBerywt28TomJ0en9rHd+9EWet325ZH6J5FwE70etIW5xDEx2x7673V62cqHOABDw2N222dETT0qFGrN2J2eHhuR8dnQvGgrOkcApVqEJDoyCeo1wKWmqOj0hMcHOyLgsE7x9u7dol2ALvIpHO0+XnEV8/o8qZh5BlyWfN8EZD7Ady1vf19FRD4+ZM7gLARigP2uiBS7FOeLYJi59Jn5HKkyQ5TAtlhYn1KvsCJkJ1vfvkrBVS1QlEC0tRot63WrOvZf/fDD/bi7Su7vr2xJGm4IZODi1QccKgnOAo12pZPYiM5blMTU06/gOZQrYruiEc9jlzQ/KBFXF9e6yKlQOYk3Fj7bNubGzYxVrFf/+qXNlgqyl0HhNcnu32JssnlUCZIn3sBof6R0FIQX342POHdnjCawLoVL9xa/hzNI+cq9WNEH2L3AXoAYCDYZTrA5iPtluJ7fHTEBgo5Ozs51v7gc6APofiDS46Ym7UuEwgspaMwIZxcWk07Oz2T245/3hHRSlSIkJ6t1HG3dcWXngaJIxBXtgQHAOI86GCXl9ap3WpP8jVpKAISJj59DLS517Or+o2oQ9h9AhpR1NRbBDbCB0lYIpO1VD5v2eKA5YqslUm7d++R5fM44ZB0jjYnrSkpU0iKB6dw4WDmZ4WHI7nLT66YF6q+f3Jsb96/t4+ra2pS+awyswhTaqd3+GSAhiCYD+tuxhJ4uDxg95eXbWp8XO9F4YdQGYMdNdPFiNfPfidFnrVNccuZB7+aHIzPHz7Yq9cv1XRnmSYDWOUy0jt5A3YtYToUSqwgdwgWBLnPF21haVkNDnsD5zTQdN4v5znnEvtJNpmEDuKcE54H5yxCcPbk7Ax734Po5EADSyA4wTmYmLWYrHKZnJienZBxbJFbTbsGjGJNKJEXerIHeHHeElTJM6eZZ71wf62tr6ve0P+Ww5ELaWuXNKLndnZyZJcX5wq46/U7limkRHcpl52ijZU0zS/OTtgFsJcRjM5MztjE+KQl4+ib0gFwcscy1T0CZYLbWwzPfEf7M8mMnGf4fAjTT4/PtV4cSAtNg6zdv3w2GojIct27vy8uOOypTg8RbsubK2lFA8Mi8Ip4/lFjwB3GucQEjvNTpjUDAzqDoT9SHykkrDyk6Q7vB9rQpeygfVLOeYtRiNKpW9A6U9KJ4ARGojvan8VFqGGD+sw0Ari4AeKRCYDzHpqmk9OqpgTdLs8qbWkS3XmewKFhQiDKEJoBBGpiH7jtu1OYVRV4AybqHHc70wPAqZpoRgBKagiikE81A9z/KZ2Hd+yQOLTTplXPz1TLwYSIHCWZtM/PzdrTrx7b/Bx2rSmdh6S60yzyLll3snKWVW9TDQ/TNfYHTk5RWKlE5mpmQziZ2NfyFfI7MmRMOAQct9hf/9VfaWLAhQUnC5cWxKveEDg3Tsh2WHgUSzgVrK2t2hrJehzYUpuzuDy8Qf7XUHI4fzQx8KLSxxg8LLr0L85BrkR0JTV/CbkPVCEdXM4dCvQl1ysI8SWlMuuuHfJ6VqPgvESQIIU8HR3b7v6+212FpDpHMIJIUFah7jkU2Tnxz5GVXfS5I44dtnLjo+MSoUrU1IGiRHos3VfXBgaGbGYu+JIXCnpWIHMvX7xUZ4f41icFnsTrDYH/kvAYoRz5DamkLOwQ0XF4sonYOKBVdPgsIjaNNne7Y2cnZ0KJlerb6dj8zKwyCxjD51JZq1V9OsAkIdmPWwqXAgKK4BYizqbT51CJJfTfI+oSiARNgV4P75HLnHAj8g1Ak0jZg0oQN8swesU1pt+x42rVDqtVuwQx1QjW3UU4wiT+6nKhBNORWEwJmdMTE7YwP6fxM9oT3pMoNPUbof2MvSjO1aZInO0Cd5YK4zRcQr56+tQWFpb1PBFpcolygYDowDtlQiD/+ZrbPmJNyXtn7fMrnws2Yn06eJyKCCg60ZgOABYUGuEiBxMXPO+QS42NOlge1P6hsHPjpfBOxfN3RFTrJNiT0qCwhtWxMyaXNiZ7l/khkXoD3i3pls67fP78hdIdGRnSAP7i6699IhKoGAcHR7a1ua2DUXaXgXvpAmxcHzzgRcqdEAg4XKkoOp68kchRTGCAGjbnM4KcbpOrAcLealpxqGz5gZI12k0Vq55+CxpELgPhUEN6pzQV0BBxOzra27d3r9/Y5samAARE7qzvDIVRDJFq0sZG8jZYZMXVrTyQsrnZaXG8Ly/rdnxyZaWBcVtaeWKpdMmq1Rvb2tyzw6NjFZigl9fs+xMXa/H5eL4PHz7UhcEURyE2jaaodaCt52dYf/ZsoFjSs+LwZb+x99AfffjwThdTlNjN5U2BAS+cqQBoNHajUNZypYIaXMbd7Ht+cVBzYWLpCr2QhOS5uRm3jQ0IiLInqhda1/cePFaoHxeIOMwgVp22hI2n1ap9/+K5/e3v/lYJ0tAqWP40JVxALFAQW1MmQcu6twQPdvUMSgND8rzHgWx+ft5H7IRF5jLOi768EqWAfQPY8+rlc1lD3ltZtvtLi7oAKWJIFGbymA3WvkxX4XGLEtfvy3kJZyS0ExTJoH7s9+g8lZASSz8JPH0Kyr3ByeCZBA7NcAYCVvA+b64vRR/CmarXadns7LSNjQwLXeMdk0a7sLAgag6NK9oBGn5RB+TAgVA8J4c2HrmDRPtKTAZ4gLKgfA6FKfnEkaKP82JmdlZFKUm7hOoxHeheX1vr4tJaIHBnDgwkxQ+mKeB8jFmt4RMkAJHLayijMT1vngkT0TbfDISaEMOBsqWyBYslQfnLtrj0wAYHSa/GWzwnO2Q+C84kDQUnuXc/d66aglRSU59YMmaV8VHZ075+985evXtnRyenrvcB8cZCF+pClAAvvR6aMc90wTaY589Umkbg0f17mjbzDGmWANkiKkKkP+LMYk2hHQCVVeAYgXzFgtWva/bbv/03trb6Wc0jTmO4s4CGEoa2trqq85DJLOFqoMXsZTQQZHdAR+N98Htwi2Pay3nI2cb+UwCXspFw9vJMF4ofXiDADpM47C7RRoHSulNOX46AcNYVqpaE6hEXxQ8NQxtHRs7+bkc5FJe1K014ZLOccgCHZy6nq1xBawUtADpJ1pn0i6LHdnUmYgeKbuni/NRaDQIO4Z83JbYmqX1+ecYmpsYsk0OrciMKCfd3NplWmBnU8ny2qGnv+OiUlQeGrNUKtpikQyPjCk2hNytfHLzQDgHM0BAwwbi6uFLjLytx6p7g2hHVYsphCqnFTpWJ1NVeg7neLOLTO9Isxynt4UjzF7EsvN5jEsfnmRyfENgAWMbdwBcHYPrz939W7TU9M2vZPPv3UjbxGGgQ1EYNIPe/VEZ0O8A0Jnug+IB52D5ztiPshfLLvuXOljbr1nUK2NjC7cfwxROxM64ZwCCiR5EOCJawGNNYbIKZOsmqHX2Gi6Z5htyDaAgAn3HMQ9+WSseE1mNCQAaC6kTpC90cxR3coFQFoUcIrBOIyH11dWkXF+fKNGHfMBmYmZm2v/j1t/bVV4+1Xlg71DFMIzkX0SjOzs6pJMY9aWt7WzRmUa0aDXv/4b1MBwBTIydNp3C5m6NyEwIIGWWGRaBk7J/8g79URQW3lSIXPiVopHjAIQjFReNewPNVKaY2N9a1oelw4ENxsES++TQEcEE1KRAK7lizaELhwNdd+JPCWEFgEWqpiyFw0kJ3Kq648g3cdQi+KiNTLnAlIIeDDqSAxUu3hH88FAEheXCyAzVDHX4esZtzg3lZLBQeIAeMuinRibwX8WRiTz8GEQNJBg3hQOI3eAJgU2MhNu4A409GTvCwS2V5yf/h97/X6JYGSTaq4vy5m0mA4sM0gukABXJGvFAOUPj/INNsVhYFhw6XIc/en6dpFAitgUUGGjM7BS+WEW7R+u2uHW7v2t7OrnXqdcvGoSIlzbBCBaWLJaRXYLHBP6Yp0HN2CbjU7FpPEjHGFR7VACVgYSGgI2yG/wTqmcnYNROM2rVdUCTCZZTHBiUg3EtPOAaF4+4F1eX5DhZL4peTOIn7iziyWnheQLDp8H/G3SHy/HYU2FX3FPzjU5P24AHF34rERNiFUehA/eFdSdREsW5+IXFwILjhcuVZIXxy/l1ca4HDjALy5OxMlxLbgcuKCQEbVCFlBXj7RxqBkkAZHUrKlAh2lRrDQq0K9BCFkcg+N6c1RTPA9+Pf8b9F22FdgQrc4ErU14SIPfr50yf74ccf7eT4SPQV7FaXl5aFYMPp3t7e1SHIxQUyz+jaD2vnC0dIMmtc4/9eT0IkuLb4xHMZ4v6h5OTgIc+hyBrf2tywI2wgS0WbBBUfHND4nGAyfk4SlmUBd3Mjasz01Iz4/zxPpho0Axur60IW+e+EF8EdTxMJn8D6tGOZZMcGsjEbHcnb0uKkzUxN6gw5Pq7azU3HJqcWbXbunhVLOLHE7WD/yNY3tqTh4UClUQahU2gWVItez8bFy15ybUdwb2JCQzolDYF40QrxSmi0PzyCf39G+4vmS8isLpS6Cj8KicroqKaAPE987ylwi+WS3rMCjSgIBBTA1WUqiK6iI6rD7CzC81G3H+X30qS12+JMz80v2yDcYxpeuPPQxmgKCFq7vLQ/P3tmf/Ov/8ZOzknlzQjNhC8v3ASruh4h7DgOtazb8EkUAMbKygObnZ0XGo4gncKfIgtPcWlLcOJKpTVdoYAjJA06z/LSgo0OD4r3jVV0JpWwYYqxZFrAhEbY8sS/1iXDpQ31I+IV87OJTwvgwRSXCWMYy98VEy5fdG6uqAk95wITakTR16zb3vaWnR7uS5C6uDCvXyCpFCO8XwTNnkx/IJ4sa5BGmuft3GJ3RaKJplDA7pAzm4Kbu4BCkzMkmtJJ19ntyH2GPY0VJ2dmhnuo0bImSH31QuN4dEptAhPjBDX27Pzq2vawLW3U1VRwTip9JcH7jIwVYtZDI1YoWq5Utjj8/ljK8sVhOWnNza1Yo+4+7zPT09rfFA80RhycagAUIop2J+N017hpD5MujisVLne3jabuoiZiYRDM4BnPnoyMQhD39/sUD6QimKhbc1OTdn9lRXc6DSvv2akYeekq0J9wVnEmYXfNtBwwCiCOJg3q0MnRof2//+JfSLD/8P59W1lcVMHK5wD1//jhg85Yni+asv39Q1G+CCTDBACQUnoxPPfPcKWhAeyrGaCApAFhDfPfBHTQaKJJyGR0F6KBonlHf8e6E30MH3ocz2gIShR0WTUEAApyGOrF7LbZsnNoa6en0nNhqQoVjL0mgTrrAM2cLIAL0jRAG2Id8L1pkHd3t21vb88ODvbUMKYSfWlQ+j0oTn6+cp1+9fS+jU1W5BEA8EVTgDaQiT9Cn4mxSRseojnMWiZb0D8TahdZjnJFclc6fdqnJQI8AUkTGCMUJEYHMT8nife6JspjRFeO6Kq8WxfR+jT7jq3BDRwl5ooy1BFqLz1FmARETpQRaMveiUBg1g6Wq9yNgGmcidxH0DA5v6BTMxUYKHtQHNNVaGYKoWu1dWdTj2q6fnOrgpdaj18Aetj7MiFHzzk1PaVqhbMfHSF31rv3H2x9fdMazbamQdSNTAOaLXKzOgRnKysCP/8ugn/lVbjTmhpN2S+nBTirJk30BVbi4jg3O2VDI2UV9ADk+/s7ngKPAxz7S8wW/tEbDq9xXTPoU3sskwkgvbRm4ybYkY/Yz55+Zd/+8heWy6Vtf2fLOu2GzjHudybLaF74edhrG5sbqmO4h5mkcA//+OyZplYSNofclcD/9qYusD98QuA1Fs2nyvx//Jf/UZ9NAg2Gjnxi0l+ciogwWnBnoCgwzFHO7a0t29zgh0GY0VBDANUk4r+7dz6jrCj51zloCn66a0ccdRavPuKehWGBDzVCaoKsOF0E5eOxoIjXyA8L0oxGKCxoIawxv+w49EmxOzw80mcBTWcsw8EPes5onoK50/ZwFEaEN9BbFJTS8fGhjgvcCHC3gNM1IcQBGzopvxEHckBDO5CnccU5xQiD+qaiDwea7777zvb29p2GhAgIZw0WWSTgCf1kZGkKd3qIZmCgpEsLxIMLn5EQh885YSRnp1q0jAfp/vmZ6MYRchLEQ4HLGO3m4so219bs/OjY4t2eFRCsMeIGXSG0RMIwHD8ozpKa8EQJzkidZTtItyu7K6cHoQdoUegz+gLx4hIHRYz1pSEA0UQ01+h2dSF22AASz5FngW1nT3kEIJo8XxoCRtSPH95XuJoLpAKF667z/WBv3rxW8ReJlrRGoTxBxxitqOBhQgDaXW/VVfhrQpAmLI5LzEXFIIhsJA4VLiUOFC5eCnyWHYUYCLKyDM6JNL9Vdy2LyW7P1jc3hPiyCfnzkcASmpaKv5DyDFogBEe5BDGNMVlffDbWKpcKBT+HLP/OUSioAAicuppsRZcmtAh+5n/zr0HdVrXn5ufnbGV5RSgKh+fO9q5tbm6pqWCdRkVnJAURMtFmvbZCURGT7gHEgQvYxfy8IxelibakkLczO9jf12EyNjlho1AJCEAp5DWqB3XABxv0n4uQ54jQE7oC+w97x93tHauBUDHZAy2NE6pGAZIwmHSJZNsSvYZlEz0bGSzY6EjJBgdKEv7it5FMZG1kZMpmZ5ZtZGzKEsmsHR4c2fv3H7W3fG9cBbpVQ0gdzSDPk3E1ZxyXC9M20EMoKzQw8v5OIDpnnF1U44Buh2cAigVSRV4F7yiZ8Qkfo2WScTlDOEspQOXEhU0dHHOl5bYcGU8lVTyz5iiWKASg/7FmWBsIBZkuzc8t2Dxrd6AsFFNVAs1pH05z16pXl/bD8xf2//2rf2n7R4dedEuc3NU+oliSkUMiZeVi2SbH4YAvSbsxMw2i5GcnCCfvBWCH8TTvgjuAswhwZ/XzR/v8+ZMQY3isUBfZjqD4xULORocR36dV2FFgQEXgvNVaxe0FMaQKKLdnpUlwUTXFWEF/Z4rC85FLFpSXYEONQFfgA9Orbk/OVK16zbbWV+1of9eKuYwtLy1qpJ5nwpbNqWABJHF3EATNbr0IICXKnILgHEHDSpW9AS2B/c2FD0jAGY4WgZG/UGCeSRokeUA2kYAz0NtS8OYbLUt02sas8ejgwLa3tq12W5OT2tHJue0fn9rJ5bWcYYeHy5bOZXReytlFtEuavYQE+aWhQYtRoCUz1o/jcpO0sbE5e/DgZ3Z1RQ4H1oajaqA1/UVEjWD0zZFaAAAgAElEQVQ32DuKT18q6j0ifj042bff/fGPsqjluXPm0KwqmAjjDs2wfCLufuddOQsZlAU1xkyM07Y4N2v3V5Z15wBCaTI+5pokUUKCboc9xf4SlaTV1j0KOMKdcXZ8aH/8/e9EH1qcnxeqDp0Dd6RTLCc/ftTXYpLJ+cp0k33FVGZ5ZUV0MwdPEkKOaczZx6D+0IG45ymAyDChMaNIpY7g7GEv5zI52U7y9fkaDegmqYwNjYxYeQhDBsAht5VVonYMDUFfKfbnNHx4zgercJyj3GDDi13qI6cuJWx5eVFrGrMVJoLbm5u2+umDHR/sWwNqkPXUSNPMJhM0vV3d0WQMffstXvqcGaDLNDsD1m33bGt92zLpnM1Oz9nAwLD0UueXNUunC5ZXqBdaAuhi3gREdCbWvPQkuZzqE84X3iEW40KN2wBP/BmnQ9+ZrARXQU0I9FkDYwP2RA9wy4XoPiFo65wQWHrnzhhYBIFJ4hMI0/vjHKXpo67kjODPC6ArFgXcCmjBZcqYtlQ1CaNGKA8Oa62ypkR5Q7Qb7Fz5+aCKst+5e/i8fI/KUEUWz1ABeacfPyKmXbXr2q1qMSavUIYcEAMg49p1FgTPPRKe36U4QxOn4QqBjZyRNMxRSOzKPTQqwwKPAFGOjg6kf4BRQC0pEXssaT1ZMvLMvRZIpGA4IJK+lWaKUEya++XFRU0GFuanPGm511EdiCuXwFEcHlsttyJuOVUJJgN3DHsTi+Hv/vydbW5t6V6LnJ8i4NQbAnf2cuJNlG/g4bexf/IP/uM+ByA8vnHcJUZH9aKEXIe5gkDYMCWgWKDIIkRnc3NTRSlIJugOo0cXFSPUdeFFZJekbyzGSWRpFUZLgUMf+ED+N1H7/Qf0nyGw+xlRhUlFpIqXI0iOsSaXI90cXWDSLi6ubG11zT5+RFl9rukCG4jGYbBcFjeUkApeGHw2rKgoArnAOFhcKd7xLtjiQiMYbXIYwSOm++ahSusQknaxfSuVBlUMIsJ0e8KuJgQgjcojUHGI6jylTaGsAO09LnQO6I54mOgGmA44whVSUtsddZMUF/ji0xTgi0tjgdhGnHtst2o1GxuBGrAgQdLpwaHtbm5p3MxPncfOlJ8flB5dBTW1Dg/3AUdcLJoQ40iU8hLDEOyCQ5CiCTUZaNIEgPjHvDloxPp22+3YxU3N6lwQstPr6xc0IyzdOPB5JkwI9PW6TJbiVi6UbGVp0Z48emCVoUG/9JgIsQ4SCYkTsd18qSRD0MhA8ZIKHTeWjJWHhmx6ZsZm5+bFSe3F4JJ6iJInFHoByyHOpYQPMjkVoBY0w7MzM2ok/LMiPKoLQWZUDepDA8PlRxoo+RIcYhThTBXQD4jqJBEvjZOL1iOOZaQViChDrCveP5cSG9TRbPIfwsRL1DdvCPj5KEpWVpb19d+8fm1v374RQoA7BZQheNT8DCDxq6tremeiDGU4SHhEgbpnDIZ8+sE6Z13TRDGGVCMi3QDjVPfS5rCmaF5bW9MBw9h3ambahdT9vtAKijw2681tTegsBTTvhAt4e3dHDQEXJc9Q0fAheTwWQ3eArR4IF1O4jsX7LcvEupZJxiyfTdhwuSx3DiZzOY3OJ2xqat7KQ2MS3O7t7NuHDx+F5knHA3+yjk6jHcJdHKnRqDlL6GLZkZacW2HiKgPCyLkhLutAyeZmZ9QU8B7Fc9ah6zxxKC8XGvNeyGpxdn5OaBcILIcyFxY8esToEnJG6ZlQKfD473CIX0m8KXOEVEYUzaXFFXv06LGNjU2pYVIwomwAk0IocayBgvLyzRv7l//qbzRtlEaF8yPQLHEjYRqwTFM8uyB0cXBg0AYKhBRyKWFl66Fo0N1wSYpDMxljnUAdct/w9x/eqiGAQkjjwsWkcyEZt1I+byODQwIoQB1xLOp3XTzIhIjRPCembHmDUxwFVx00vlBQM0nzofcVxtyRu4auHIost26X7gkbZOg6xwd7dnJ0oAsSMTOWmPziDOek4lxkQsBZGaWVKqOE52e4inlgE80lTTfrGvCE+4MiExCnUMzpDuCMRkyMhSeTIN/TGJz1rQZP9/RMAXukb99eX9sq1NmLCyVXb24f2PE5idJmhVLOxipDVigXJVDlTtH5BzLHHkCbIleggnX6MWt2cBEiSK1iv/jmN4T86j5CMM/eBvhSWGXKR9esJWX9FHL6+jv7O/bji2f2d9//WS5VcLLZazSTTpf5EhQnoahoMoBC0BW6cpFC11PMZm15Yd6W5uf0fSjuK8NDek6Adzxn3i3UusrQiO5ssgMAEOThHr7u9fmZba2v29BwWcnHoOKyymYtn54KUKRAh/ZRrV5KJ6CJyOysLa2s2PUNTlUUi1BeWipeoWRCIeRnEFLdbmvdqQAidE3FcUp1g85lJvnprCYzAHZw1XFyYgqRxXQDYw0mPkwYen27uqnLMAKUmDNOwlacnNjbIXiU54GDjax+ez2bnZvxieIFdJdj+/D2nW2ur1oL1Fc2iiDNOJolLZ+mNurKRWhwsGhf//yx9fstp8W1G5r6Qmk5P7/SNKBSgZpctNpNyw6OzzSBAukG3FLCe5aGN/yfGmkSeqE05QMdzyeQrH2mPNyFURBZRFsGRBBrIXwu9AQBjr37jHqgaPZ+2hCwP39ize6azC/0csmbCXTts4ZLuqMECPcRBRNQ1hAdF2chiZUVsHatyS1nBYAS+4Umgb8U3hkysSKqC1+HWoi1zR328P4jhdbpfbU6trm5rabg4uJatCMaAGoPVXVxQAt+HmoJN7Fxd3OfpCtjIgKg3f5Ha5emC/AUrdm9e0vi+qOfq1ZP7er6UvcJNJ6NzS01uiTK93rUFG4cQp1IHUo9zB5Gh8tzHRke1OQTU4dKZcgyaWfa4DRJSjLAO+fW1dWFaMpRKByUQSYlnFuYUTx79qO9Q6eHe2Qo3gO2HzREDrff2TsG6phK/L/+q7/sgzJQ5I6OMV4b0cvjRbv4ICT6hoaADcDGoyFgSkAOAbZ9XHbigbKo7hqCEOEdxqXOzXTe/N2QIKQv3g0DpHyPuKQhMOfuMPNu5i5ZL+6aATYFBTYFpNtmJd0adXXNPn38pEtKois6O42NRz05L5MVwsUoyhFdFxKzaShA3ZHFuyk2GH+ORcc4Upso+MdHghyEL4ihOPhZEIylTk/peI/EaxXPu4Q9HCgZHFVP7/QLrGmtOohIQ0E9pD3ikU63z+eV+h0KCVz2TtfqN9BZTpTCxyWo+GoQvk7Lri4ubXhg0FaWViydTKsZONrds1i3qyCyLJc7FxxTeuzs2Ngq/r0hUECbpgRBU0BDwHqAp82OoqlLpzUZQEDM31uxnkTGN922XTZu7bbb9okATQHNAHijaFkBMSQEJCTAMJEo5fJCkZ4+fmiVERoCX7NCDxNJodTYZuFbTCHjxYZThhjDcXgXygNCrnF2wYuXg5HmQ6mquCDlPTyItSA7v6srFbAU3aAKXERa+wH94QJDNMj4kmIWbA2EgfcLIs0YkpRCxtJcPKwt2bgFKpxEOsFq14NVmBDUfBqAi0TGA73YZxTnOqwTdPrRhKDn3HxEhEmcKEZFj0C3Q4PJuuJrwuGlmWc0jnPS59XV4DI0epcO6xZzpKg6UgnCAKLM5Yr2AtQ8Eofx3JVsfHMrZJUmA/cMmh8cWfjMTBi4ZNgvNAQ0yFzSBO1ACcNxiwCf/SOKxCu35mSNK/KehtAt3Eg4zsu2FNQNUAFRfNvS8Z6EowiRmXbh301TMDLMJTlh8VRW4TJ7u/u2w+QBy18a+QZWfCCjd2iCmgHWLmeDDnUEu6CZTTIAAANAqtO6fDj/Hj16KDQUFBanIX4PzQ2XDBOu84tzFSs8M/FiB0py2QKQ4N9jc8xhzAXHX/p+HRA1L8Cat4hjWyp4adjnZ+fs66+/sXv3HliCFFv2XtQQEPqTTMqRBuvId+/f2+//8Hv7vEqiJ7717soFKnr/3gO7v3xftLuxkXFLxdLehNUbouJQqDlHOKlLGJS82Wna4yePBELg4sXe+PTpg+3u7UjoSNFHES46ggSnCStkMvKm5/Py7FukiMqi91yXN3sEah0XMs8LZBXhMlQzrCARtu8fHgY7YHy5OQiYFDo9k3+mYZK5AdSr60s7JFjn5EiTBI3Nc1kbQcQ/Mak7CpCKv9jn4oCTwtzg8xAMBD+7oX3E+4caJYtrrJcLeQ8khIKaIRvAVw7vdHR8TGtd2i6EhVBXjo7scGdHdKYHoNj/P1/vESN5luf3/SIiw2ak97YqMyvLV0+7mV0KWmKoy4J7EygRPBAESAgQyKPAk6CDBB0E3lYHgZSwgI46rC5aSgC1wzUzu9M9PdXd1baybGal9y4iMrwRPt/fe5m1S0k1k6guFxnxf+/93s98TflSUs7s8c3tXdvcObRytWW5HM69TKLy8vJwDH9XZwNjRyYE4OZzCBCwvg2wyz2rNujCpu1nv/Mf28TEnLxDKFYwBwOGk8vSoKFYziqZoENK3x8Jw+/XfrS//uzXtrW3I14L8ZBur3DDAVoaYyb3mooBSMLsU8EjUKhqWDGbtbnZaRGFuQtQ1ENFSOcouDCn4e5xlwTJSUFu8bwR6Zjz1ZCPRPniTFMmJmPcSyQ1FJ0uEnGiwhxYI1yMk+NT3XWaENy7p0ks8Yc1I24A0VwUlCirOIrABNNiCPxMcRGfYI2L/UAnrlyucQCHap/gj45P2MzMvOc5E1Mi1HPnCz6CSkurY6cXJfFgSLgpGoiVmPmxf+GeSE1uwBt1wHGIeTQR+D2+D03Ir7/8SkpCGC3SiIErkOjiAs3ZAYCLCljPpiZHbWVp0fr7IY1jJlZRw6RWJ44mbWxi1oqD45buy1qzbXZV5312RKgFJgZnkPwgojmkSAVEp9XU7yPtioeBzLpE0G3TlQvqQk5wlepNhHZfqx8GeEuk0oZCMnIIND2WDv9NQeDcEheTce6Bf1GokuwSn2jCcg96U/lKfB/w/TLMhItZr+kc8d/EVaY78DdYY6aQ4gQB65MRWVeFOvkSjT0KCrhRTx49EaSMP2fvwKd7+/adlUtVdejJP4AGAeOBP8KdIHdxPqvUJl1qUoWMuvtBTCdM03RmNL2k2YDs6Zx99NETG6bo7zg4muYeXJgfn6/JE4g9nsSDRP4WTGndwVo+Xfms4hnGvRQETMQL+YzQMMCIMNfk+yDly4yE/X10cCDIMJFqamZGdz85JY0WIJprz5/bF1/8xk7OTh0GFPgDgQjs6b+Teb3V/p6lQOKf/IP/tAfhjcSArpgSG148OOrGgiCusXT+r6qCBWxtb4oE0yChDgWBw3ngx98E+EAhcKxuCK4RpOZyt95ldxgTVZRfDKpagw4+l5n/6U1BIMlQGdtArHK5RnfdS2lk8/btuizCwYxSZJBUcYnTDeYS4HtSjXLARPAN+DneCIGbgoBN6LJ1/YIZ0ZGCrCMpKZFGXYnFsads1oyCC8GDcdjm5o4TWxlrFXyECc6T5IKfKWZIskk+Gc2C36ZTD9mSCpTJh6YYjPgl6+ejb0Z/BNTzM7qbGXWQeRYQls5Pz+QQ7ZJxWdvb3Lazw2M5x4LJzZL0c/nSoSdIwJnQlCDhBcF7UC84BagO6PkqMLd1SIGJtJNJTQJayZ61wJnTzWs1rQTJFPMOigAgDyi6CFdNYgSLHxwiFwddQJc5hby2OD9rP3n8SAVBmgkBOrxKtFLqylPgPfvWCwLHezo5RoRPMJ3Ffo2D4XHQrY8KOw4lczUqGcVIESetwpTOHhU9GGT2BWNNknr2PfvGC4LT6wkB681OpOBE2o4Lh4JgZHTUx7RxFCvcvhe03hUA0ga+0ZUTuJBJVNSZ5bmGCQF7SYpZQAvQfKYrQFc9dLzAQPPhgeBwBrkACCZIcyJBxsX46vUr7Rm6mySLOkfvnSX2jjDjmYx0i/FgcC6Nv18VfijbSA7zWJA3Rv0yXZua0vPhc4hMD1Y7nXIXylzWOj1eG/hQyba2d+3knA67X9zgPzkb+kLJod3QXgcrydicXdLj8uygSJISdn12atomWNPRUSUlIyNjVigMSEsak5rT4zOHf9RJHJz0JoJkUEpy3oST3zjPrDdrpyS/RmeUjrDDtIguXCrI13LeKRqIOxD5wWETfKS4hPFMs6lYCYQMaAkJEkkfhT/qVlxGIouHgOvcpJY6sCRhJACIARTz/ba6fMc++eRTJTsys6GQBMdLNw14iSUkI4lixtfPnmkkjMEMXIZbS0sez0bH7Mnjn8hvQV1ypPUqdZEIhQGnO60GB2o04GhR4Tq2UqVkP/3Zp1I6AfZCIFh78dyOjg9tYW7WxidGg2AE7rUu0cpUEXgiEJuzk1PBEbjEKcoYl9MYGR0d13+zTyhaaPu7yk3SjkneSmWdF7hLgsIA5lX8dnED4BRyak2YlS7ObHtrS/rtuhwzLsU8OgwcZEzTPjpmglCgN09yh0qR+DdOcqdLSgLDREwwvUD65LwySaMw5xnwc0ygMRMbHB7S3YB4Bc+V6SvCDI1qzSbHxqx0diYnc77/1u6+bW0fqpubzaVUUPXnM0pu4Cv4hBVlro71Un1WHAAalpaKVElytT1BVkqlhq2s3LdPP/2PHFsdOsAygerjvaTVwGOtmIZRoGK++fzlmgiFTKvywAyQWlVC6tMBTd9D500Kb52m4EJwMdwACYh014q5jEjF+NoQm9WxHBvXpJJ4i5QmzQ/+jOfqFzPr6Kai7GDW5OzoUJwHEmb4J+wTzhLwCPgArJHLdnetVKqo00usBi5079EjFUwU69zR3KfERIoFYg17GtUjCm8aeiSZcJ5QEZsYm1CMEV8ikdSkl8nd1NSMlIsgLDNNZmIgedwmfgN8tezg5FRdaoQWUAkibpFLUBRQ/HJvkIg7SX1YBRd7lcZVs9GytbU1JWRwAdirNIQgjLabVcv09aygiWjCRgYKNjUxbGOjQBj7VTBQ0HB3VxttS+eKNjG1YINDE4pPvQSYSlyrW7a7u698A1gMUK5YEJCko1hGw4iCBSXEASDRwIil9tOV8IAP+d2LAfy88wcCFFty6J6PRXVJxVSXGtI+0nQmynIG/5zrggAIeJAqZVvo7xMvCgU1U2nsse48RxJiCgLFyk5HSlyo92m6Pe5nkh3rHMKy5I6ZHDDFZ5JHPkUBxRSXmHbv3l1BJHk2cHrK5SvxBzY2tiQA0UWiGbKvFABpjCA9i48NjTL/PZp4oBY0IZB6pjsGuwmqc5y4X1pSI2tocvbxxx/Y4uKsckxgQMR5Pufu7oGmBJy/bA5YomkaBVyaxjmxiDWcmp5U8YpaEfuGiWi5dGZnJ0ciorsqF01k1L4qKgYODw71/e7BIVy948iGMAVee/nCfv3rXysXUH4UirQ4wbkR8fesPmr26Bj/0//8H/RYLCBDXHAcAiVFwvrLNSwo/jhwRxOCatV2QkFweXamzjbBhQ7KtdyoIENBsjQUjXwA34gkHo4R16YTpjJoVoEWjn8vwINIjKLakL++b+b4AeWcCDGIREtcgT51D96927CtrS0RjjRVuDZfm9Hn5LMBP8Ha26HobrKlTQFOOLjhkgDREWO0T+ItqTdEwYLudNTudclGiLOMUJsag7IhUSsg4SBAC2LS3x8SXYJFOyQsysR0OSLzlsuDafYkVs+8gkPfuci1wjX2TF0WSZ6BFx8LLrthHIs6AckUaiBnhydWuShZhosNuUu6xQLKMz/rqCjAwAxDMpc8hU/gOMMUikRBao3nTWBV1y/dZ104A8AMUglrw1E2k6LQZaNm5UbdmiTtFC9hQoDSkIxfGC/LNTrQlpHiTqVsbmbafvLkgUyRkL5jHxA4XB+6Zevv3ikhovtMB4CgIAtvkaHSer5coBjC0LGRBJ467uhzI1vm+GJ2NAUDf4e9TGHFeJ2CmOmPu1VzeOvXxGOHDDG9AsLhUmJ8DpJfErPBwSF1AuTuzMZ6j0jPc9SIEDK2iky6DJBofbJBAGLvEhS1txiNKqj674uA3XXjEjgvdH+A8VAUcImQ4KBMgNIKBDamB1yIFAQq7kOQjlM5Eh4SL2AIiAjoYpPmvX/PaPpGAfrmzRs9H7gztxYX9b3UfRU21I3bKHAmJ8elpAOcxp2We/qsuDaCx2XN6J5z6ZIc4zKK7Bqjd4QBMC4EQkTiYJ2mpZGEHBm2+ekZTQjw4aAgANPNJVa9QpK1ISdOFCkgZwkvy7OUy6TDDpX4Vat6jyQG0qG/uFTHWMvEHqcggIg4OCj5ytXVVZGsiA0UZHTXvOHFdAtJu6rgBXTB6YCxF/twXW135GKqok/dVFePYrJEssTzohtL0YP5E2s7XBy0h/cf2kcff2TT07MSJkjI4AwoIfwBJztilsRU6le/+pV99fVXGrkvLi7ZRx99bLeXb0vkALUdOCznyGoenlitTKPGEyUmuawrhR/QKb7gNEB8/fiTj0TMI7nElfrpl7+VagaEYrD6KHNJTk/wyiu5z/KmIJKSEOJFI7k+GZKBhe5T0kbCRrLGZUWz5byELjaSrJeKhw53wFNElZz2JHubyShcBeBCEDApyuGvgLV1fHpSUzGmFwhKsKYkBeKTiQeDfnldZ4PkhTPANJQ4zudGNYgpEmRooFPEdHD4FATyQekvuAxj1sUnosQlr837bMExg7wKbvzyUnyecrViBwdHtv5u187PKuKJDQ7kJNcKtplJtHgUdEi5izJI2Q6rY0kTBWnmthKWPjs4PLG+VN5+93f+rj3+4CfCy7N3mYKgGgf8JldwGc3Ts2Pb2NwQZObswkniTKv4IjYCNYuE2+h+jueLY/7r1hO0ri1YC02YvkTPhooF+dhw5pjUTIyB/x5wk6g+Cp0hJfk0xEjMSZ7EOyU+0giR2V7Z6hhydto6l5x1OBsUaZxX1kuFOtOjhnMPOFe857v3HtjDJx/Y8OioCgIgh1ub22o+0LghdrOWfB5kQfl3xE0KNmDMIooLitmTRw/eL5xBCoE7q3fF++HsOpwPMi8eETW7xLjuomTpXNYGRyjEkuLEuDHjkR3s7TsXCT5HiPvIXkLoJE4cHRzZ2tqPgjCJeAxBCihto2r1q5KS/myqY8Vcn01PjMiMsT+fFocKBavqVVlqY402kLKsvFdGx+esL5u3dCZvfdmC3ifSpl7Ijgli5AWBK8hxzonJQEmBPtIQcsy/F9wuMetOynFC4EZtnldFCJBDtj259yaLN9+4u/AhUK6lOylwgGIBEdAfkYOgZheO5dmsknxyGIoJGkvEWxThQHCQ9O8dHjrPEg8dubtjwOa3Fs0Gmi109Nl/CC2wxjQ6+JqYmrB7q3dtqDgY4EctFZnrbzdtA47PVV2NFkGEpGrphY/irQzJiO6eU+o4BLUxYIJc5XLlDkZlnJcad1wHsvSEPXiwanOzdOkpMB3JQTOJO4IknTuP/UbxQSMLtSO+D/FPhXUqIXlrCOjHkoY+s6vSmdWrZZ0/IEPEOTgmrba7cxPz4A09/uCJ3b13TwR5ckLOyw/Pf7Tf/PYL5QJRZUiw4aD26Sj8SCe+But4Xf/P/uF/1iNBJdnlUiCxIYAKrxULgkg5D+NvLoWdnW3b2t6y0vm5giN2zlRODF2EsZPjbtCyD4uqKjRsukhm0MYJhlf+PiEaunmX+xVEcksg+KogcHksr0C9A0gCzsXNDwICv4f2P9AdxpgxyUNpAlUAVAZENGq0hA+WB1tIitgwfiEH6+lMRoki3AMuFPEi1P3l8+CW7O/HsfZudkbFSeKxue0TAi4WvpzI4w6dgk90O0rogYnwualGCSKYt0RJVSlCqItyqQIgEl4IqnRvSYIoCHTxJZN2heJH2wl5/Fw+v7ROvWlZOtWoEEhJSKdbF6wEmPkZWVagVYIfAR0CWuQTF1cwcHMtDiM9gy4YOKBEfQlJj3Z4nr2OXTbqdoE8KsUOhRV/ryuPFcmPMmUAyiP9IkmrUYW7M+aj+3dtBkwzXdc+TGBc9YAiC8WoL589EyxB5B/IMZGUThFVKOjyhEgND4YkhnUniYYkKHnQRkOJDMGJi5+gRpHFPpLJVwEMp3MmwOuhMISpDtMCLm+5w4oLQ6dozGdWTEyCJJ0rCNwcNperRcUpHbpFbQWX2LVWZ5rRaiBIpeiciJDpTqB0Xrl8oioQSQgdKrpmJOvsLTDGEKLn5udU4KDExOdUgRPgf35j+6iQ0MdnRwVoZtrlczXmV+fapd34wsDpxcsXSv4hLgPRYNvEyZkKVTlmVwW9wHgLCJY03jmnyOQ2GnZJ57hS0dQAjKMk/iR/hrGNE+wpdqSxRzQG8oPCy+CgSFb3Vu7IhA14jWSF2UOM1cGmV+sit1IQcA5IBJmyETidXApXwost9gJcG+0DDG/6mCxmJK1KtxASNh0XOBl8fiYPnDcuRCZQbi7naxIBSZiRkeiB4SR+8NyjSgefMRZ6nBu5XbZ96tBiotHpCvLy6Sef2pMnH6iYBT+sWIXsM3A78KysWBIL+nP767/6a00IeH+PHj9RQYCvAUkn0ockX3g9nBwc+5i93VbXEQ8PMPdDKNoAFQgcHCYbfGa6VZQu8JL+8pd/Ye8234psjiIREqmxgCYBPDo41PSIRhIxgT1DUubQN09ABeFMutMoi4xKEpOBy4uSfg2MhsQRCIngioGPw6QDlTHOP/dKpXSpKejRIWPyI01JuVeWbt8WvEvF8f6+YgPxnxhNwgZkBVlm1gudfMn6SpraSf5ONGafIAbhktW6n5A5HB0VTwaFIdaUz8H6a8xP8yrETZIFEnXwurU6hOJje/t2y46PL5RgFAsZmxgZVtKGbC/7lsZDGlOrQr8VB4dlZFmu1QUhyhaKmhBsvNu1i4srm59ftk8+/Zk9fPhIhQ6vwWSGooBzU7kq26s3L6W+BjyAZy5PkmJBTtSQYinKdOYwTmoDtwKCmgoE4KoKMhJSEqAUrqvJhM2M4xuypMKDUMYVmHAAACAASURBVMZdAE+GZJ0kjCRGk1vFLfegcD8YJzszRWLdknRS0fIvYfZW9+K4w31b0/6hUI2iIyRN3Jecqzt379kHP/lISTySnhRt+MkIS46iHJA1ipIh4EBdyR0TM5nq4Y1EPOIsswbEMNaZ12U6f/feQ5udQ+IymJHJx6Mjr4idvQPlAxgDUsAi50sgrtRq9ubtW921gg1PTOquZkqgQnKYgu3Kvv36ma2tPVfTjD3IM6I5QVe3dnVpnXbdUj1c283GRoq2OIt3A4ZT3IOItaBUdGod2nV9cOKmbWR01gr9A5YrDFoqzR1WsbdvN66lqOMZZP1IBl1K+1Tvc3FhQdM0Yp6gXBTdYd5EfuVy4l4MRHJwPAeedzkfIMpiO/wRrD9NKi8InLPh92WUUHckx033mYKE1x0bw7OE85bV++O19g8PpeDGuiKrTEed9SafofgT1BVIXR2t/QvtYaDe3P/eHHJ+58LCvM1Oz6gpw31FEXd5URaHAOW9MtAzNLQScJv63uMQpBRn4UGpOR0+9zUc+Vo81JtHuN23iS1IzRbytrJyW07ukK6RIaWL78ZfPXHMyEVSiLgU+m0YrwX4LAFex7kBSvpuc8O+fvaVrb99Gzwq8IfC0dtlgSUNjLFvkANwdSImrwV78sQLAtAmMZf55vvvBK2myHaFwUAG9hGh0weuSQV/qyD4L/7RP+wRbAiCBBMqDQKY3EZ9QOBQgvDveCFIdtubm+IRCNMui2xGovAIeOze3ZVKpefZAdoRoAsEWR50xJxJn96nD/q94J53PTPQAwnwC5JTutxgvyCLXVWUtAG3ccJHUske3c/T8zN7/vxHXVZRxpTxHokf0J8BFotOA7gyxkRK1MI0gkpRE+6UtHwZwRFw+L5+oQad+VBlRrc/CgJBlsBQb26qK8rB4xnTsSaKykVP5EI6SUmN9agWHW7FNwXnivKKHwbvGjspEN1ZcOUEALofgidUrmSKQuWs5wLsoNW2TrNt1VLF2rWGOmR4D+B+CGafy8yTL3f9xREU1SHWi6STKYJUoljLZFDKkQEJSQpSgpCGu1JVQT4PtaE2HIZUwsrtpp0y9kKDnN/HlY8OKTKjFBV0hZrARtoqCCA1S2loYMBW6UouzNnQAM+6z/rongSFBzoIX379tVwreX6Sz/JWsLo0qORQEADjUUGgUSDeAQPCXNJh4O9jkkLXkh9Su0kTNN0KnX3P/mLf04U9Pj2x0+MTT2SMoqNfyRnF3ODAsA48+zX6VNwUBEFiNzgQu5O2OwazT+mosqcpCLhYRcgLSizgJNWNaSONBuGt6bj/Gnr4CZuamFTQoyBwHkFSE4KVlWUFTSYHBAEuRSByInhyGagz4uQsoEcQ9MZQjME1V4Va0zGsOLNeMZG6UNFP4GWPJkUKBxPqZ0TdYYxP0GHvwxwoI2jE+cW5J8Y8Ry5cLOeBIGnMj0tmU+vXaDmZTFK8fRgA+nhWembdts3PzNjHP/mJPXn0yPpzee1zTRcaLQVv9nq7QScII5aKlS8u5SvRaOIKzvm4lEoU+4SLEzdKLhSRERsQINuCVNAQYVxMM+T+gwfiSfAZgTUABxGXJbjCsn46+6mkoGtMP4iZrFdUc9ElyWQrmVByIohY+Ewq8sTPqCj5enT/of387/7clldWXKIuQfGd1V68luqFzBcmVkgprz1f00j69tKSJGN9PV35rNPEa+FcBEI62d7RLymJRYefmCBOAYkgZnbDdMeZpkGQL6ir9Gd//gv7/sdvpVKG6Y/jqYcVV1l3upDAO9g34Ki50N+8fiNeAl09d3F14hzJA5OW0/MLK8M5SXiHmQJDbqWMyK9ITBMubDE5KaUnkpsE+Hgw3CeHkiIEK4w5T6NZ098DHsV7IuGkQQV/hoeIIhCTJ5JROvU0caT2Ee4wOtIShHhPnaXeqKlI4ayx/4Hg3X/0QEUBn0VGXEEIgPjI83Q/mFMlikgcA2sBO3x+XlK8qF81rD+X1rpg5uQGiRkbpOiZmBDfDIIxYp+Vat1qwDGtz/b2j6xcQT6zaLeXlu320oo8UnBOnhwfk6Y/xTS8nmffPLO1l8/tonypJHdyatJyxYKSd8zruANJNJmOcsZR0+I5sAe1B+BW5TLyd+AWnhofteXFBcn9AgOG/EvxScJBXOVLTYyEq1qxMZleRjMqnj9NQvwjaIyQJ2xubOi+x2SQZgbNB/EJ6g1B3YjPNBF2tncFk3v46LHdur0kcv7J6bH+nPMlCWk61d2e3g/+EUxvIleH2L2+vm4H+3thYtuv6T9xg38Pd+D+/cc2NTPrkr1qULppFAXBmzcbdlWn2zwlWVUKAvc2aNjzFy8EWWWaRPIJB5GkdXJ6Svv89cuX9uf//hfah3CqlKymkNiFqwSBtmK9Do3HmqV6ELf7bGJ00GanJ21uZtJIS5k27R8eWKlSM0tS9OVtevqWLSwu2+DQqFmyT/DLrXdbygd4ljQ/gfTStOAOOzk+souLc50PJro0HmmSAPPjMiS+etc4SIqroRak0IOsqhcLntZH3kCM+dxdur8CV0TOze97FwSkh3MQ/cBx1/ODZ0aDCogezUtQJkw74egNDY9oKscZJ6ZSeBInOHexs10pX6lYIDF32B8w7IKt3rkjbxfibaPmk2saUcQligGaBeRKHTqYMl1D4heuAHBM4iwNXkQDQrL8HhdCOJbQzKGRINK3cra8zc/N2vDwgGRHIQbzrPvx1cEkk0I6TYGOhwJxsCtjOeRy+bWm1pK3N3u+9qP933/67zRdwoAMXx6MOg1HaAwWgeOjTClup8OwuOM4Fx9+8KHdvX9XhSl38+b2ln3x9LdqhFOcxya7r4QvCGIr1zXC36wHLPEv/sk/7lFxU40RkF01Ja/LVi8WXuYaf9TFpKisYLS18U6MZxGTCHgyQrCAQXf3PJJKpwa4YoxPCAJpWBLyGiV4xy2QMQVbCImHLt8IYwndUwI0nVwuWgh8dETpBGJ4ce2nMD2jjQa5Aiyr8G8BdkFQ4zDT4eXgk9DxsNTRi4UBI1VJBGILj2eB6y+zKYAsqL4W7s5HT7F+U7e33dUlcXp2oYBFV4YDLOlUaeZnAq6PzU2xgPKFd8L9NROqNH2E59MEAhjJmpKBWtXJyJ2OcGJ8RQUVFSy9pHUaLRUD9UrVUqEYiGpC0kcimRaxznGfwhZqkuK6uzmmHnzGa8fpMDGgAEBylKDAWA1YBgUBcouJnrXoCmIdX6tqUtDg73Z7VpM5mVkfih2QfZWYNPV9KVb4mc7X8q0FW11estFh51fQieFg0bEhOX/69Zf2bnM7+DxEt13vRguSVcTEbVgmRXT7uLRIaOgqQGKC5zEzO6fXprCiyoYDEH0HHMNPMezKKcAKINVCmEwk0tYPZAwbeLpmA8PaF7KPlzOk8xI0bg38AZ8iBXk4cNRMtOjAi7BEQeBa9BGCg1qSgh0JdyD/UtCKMKtgCIl4QskFxaG0ubtdm5yakCMv7xluAeeJzjEXWCw63IYd9Q0Shylhz5kMKnnlPSC7C94fclutrkSNywUyH4FJsKm2cw/chKgl1RVG3ZxgzobG+JjzoO5Ed4LnQXFJPIHjwufH6IxEVWPXjiWZBqGk0GsLX4xDLZ2thw/u2ycffqjCgL0u4jCJfMvPJYU6zxLYIvAQJjl02DDUEgSq21HiSjeF5JeLi5gRlUi4XHgfXoAlFLwfPnpkt5eXtGYkKXt7O/5vJJbgeFvxnaynCQK62ShbEdlpTsgJlYkRvihM66pexLiKmJsoSeO61RQv4oMnT+zTDz+Wepl7CfhEiS6SOlfwWThjUvjw8TsQCIo38Z4EL8yrmYM3gLDzpSudWxo1dGLBvRPhKLCbtbqKFJIHwRqII0FdiA4exL6/+Ms/l3IOZHP4FK6IkbSBoQHtdzgo7DN+MBk72D+w77//Qa+LMzPjceKTnivJX7mshBVNfJIvsMQUsNw1rJ3w5KyRut9AmnJKoikMiEEkObs7W3ZJoVmHu3Jlw8ND19MtCkJgRYgD8Iyj+zHrAD9FZxQn4jJch7a6+sRtKeJREObzgl+gggI3g0YXdyL7YPnOit26TYHYM6Z34j3gNdGh4CxJe57PzcV+dMokAw+EmoqFymXFLk/PxSVzV1ckdjM2Mj6hgiCZzqgr2pfOG8bF6N9bKmPlq4aRv42MTtrY2KTwx8QH1guCLyT0RLKnxHd9c11TOcjQKCOB7ycOEpuZGgBfYbIgvh3NKqbE8DOYegPN0hSASU1NE4LpiTFbnJ22UXW9q/LyoUEyOk7DcDT4w7hkKbHVG2gus6wERNM7YkfF2o2abay/EaQKKKoaECMj+l5ykO90bXHhlhI/mhjrGxtq6Nx78NAy6ZybS2rygQu5FwROUk9oz1NUMnEhDnHGKQB3dnbUwCHek2SybhSqxF3c2B88emzTM3P6dzwTCM2ZbF5NhjfrG7Z/dGRj45NK6mt1oFw1TXYuSxXlPNzBnDUmskwSuZeJY189fWrff/udNPB5/ijakWVKkrwNrIXYyZQEgn/TMomu+CUzUxN2a3HW8hkXQkEk4fT80tqS+szY8soDW119KAlOmpM0IfATQixkGHPIHKgDEASoWNU1SWNqvDg3rwkBf8Z0himem8cGqFBIEKPohd9THuP+3woCTXekTIVXk3N+/obsqIoCh9zoK0iS8m3cp8p053AWOT/EZ+Lri5cv7fD4UHwaPCG4Z2k4oxJIMc7dx+diD7LX+DW5A+vPmaCh9fjxI/kICT4kB2V3UnZBDKC1oDQuZDoHZ0cSv26dKxgwvC3lqNGRORQynlDTnPKpMFKjGFBC/mVKCZyxUXflLM4/0FfWnXPKfSJvpJkZ3Z/sIQqh6Wlyj4KmWsRwGjEUBP/2T/4PGUKSLwOXRKKW16bRDZxP8syhUNOUptVQ0cuE+O7dO7rTKYKerz233zz9rSZr4kKGvDfyCOTyEmRH/1Yt4DviX/7z/7LHRc74DWgFD9oJmN6xvqaMR8JhCKwcDiTFwJMyBpSeMbKgkhoNSS1cAFWiYL29OhWMI7wWyxDfaITniMwrJQKqaZc8i0YgBGm6UupUFIvCar169VoSeSRjt28vqqiRn8LUlO3v7dtf/vKX6jLoIm47v4B/S6Kki6u/X8GfQKnlJ6bJgAPtBpKctIi5XFbR3dg/U/BYEN48mlD0rNtm9Iez7knANXpgU2Umco5PTHQQA3E6oWlK7FaEQkpwFy+kJAeayUrO8dnX32hzQvbjPTFloDPGQUZbnW/QqjetVWtam4S73bUsUxUpuTOa9G68FJUDR8IZuh19sR4yXcHAI6ylKlPcoUX484TXzcWQnyMrSGk6UIPY1W1bne5Uq2WXjYZd0dGlogX2wrQByBWkR+Rd0SxHAqzVUWcT2TvpX68s2fgo8Kycd+wxWcllBe1BVm/t5SuN2r3R4XwULg1gQTIyGRzRxYhJFB0GLgfWnQs8X8SAb14dRAoE1h2yrLuq1tWt5nsCPyEh5rJlIsFlhGW8ApfUgfJuFkeHCv3rQG6XZCfrGqrxCBni77lZi2Om1WEx/B/cl4NAJhUFpEhJulCjQbO7jgtw1c3vwggQvDhFAIUKn4HXY0SN2gAXH9AKilsuWgpk1jN2Q5Uk5fLqKKP6wJmPlwIXq/DY5+euVqHk2xNopgF0aPg171kBminXZUnEQZ4ZwZAEUAR4uvlMQxAX6GP9cpaB0DkwoHE/68Lnk1IOiQnJHyo9cBDKYMz7hM+EuxNM1XVhxYRYPAgIgfWGOpKCdUEyPDuzeu3KMlmMefj7TZ3HOGGUS7Q6MDnBhkjWRHjtmc3MzdnDx4/s1u3bKhxZcwyGuPA9DoHt96KOTjIeBUgNzs7N6XOQ+AKHQ+1BSQxyvKhHCY/oEL14jpj+IQ2Mstby0pLkQmVIp44ro2TcZXsyrKKwlXyhzyauGzUUlbp4ro0ZXTKYo02xj0LFBeZ7p6cac6sogdvQZqIbFGG4sNttwU+AVFQbNfv8889sd3dHXIonH3ygopVLmjNSlCY26+xdYWLR5rtNwWZ4d7EjxnvzFiHKZG1NhPg+dMcoGig+uGC1fqVL7Tc1J/AMSWckAQxEjUsR7Pb+/o6IqkyiKFKZajDl5d8Ac5KcZdsNk/z8ch85mRFyL8+OfS2VJ5HJvdHEeaNzubpyxwrFgr14sXZtfjg8ilEcngD3pFxCR45zL66KlEiARzFtMTWW2M/gliWvWa1ZpVSxg90DGecpIQFbjK5+JmMZeAwJErwrNy6iYGYSm3co0ejYtOVyA9JP54uEN55dingSEmIDJH4efCqdtFx/3tKoECHT2WqqYN072FNxfm0iBhRjeEhFEJBU5BMpHHGhzmZSNlDI2VA/DuLAKdsisrPvJTaCT4P2l/sCxYLApRodd02Sz2dsBOVBvAj2d3fUJWeKzaQdeCSFFORKeC8UJnD9+F5Do6Nq0HD2ZmZnBTkDmsOHpLiBkxK5IhB/me7JEVichLaaY+cnZ7rSaHKy34AWcnqA+jx49MRmccWls07zJwN8qyhJSjrWL169Fnchk8vLS4Qv5QYJ9h0GUkwfe4r9PBPiAiIO333zreA8EimQrDhNoKQ1uy2rt8CU16zTgmtZt263aSmSvKRZfy5jY6NI6PpU7PDoRPwoIKmZXNGWVzCevCuDUwoYzuH+9p4m28R8CkzxFjHSrNWl4X95cWFLS7dFKo7TZxJ5fnhB4EIe/hvubHx9TwlC5H9HE4Ko8PgfFASM+717r7//fkEQAEOe2yG97hMCYI3EcBJ57lq65BTx3Ov8e4jdCB0wfUdgYeHWLf05d5I67rprnSzsnwUPnVt29+49SbQ7XNS5aWqm1Rp2dHRiW9s7UntstDBIpCBAmtgJxk5fIpY5jIWIyt6+Ztp6l0a5G1Py8fFR7WGeJzwZJtPi/qkYAv2RVcyJaAWUqpSv4mcSzPBkfgrUsodwTcOePv2t/V//57+13Z1t3dUIJtC8qVcroSBwCLnUDzWt8CkNd/inn35qK3eW9VxpfH/3w3f29bOvdWeJVK+809E4UWxIyJeIIvpbVUHiv/2X/5XqIDql+iCqmCkIXMpSkIxQKXlS650WRoE725sa+cpAgY1D5xP2ucxlbsZTjqkmuXelH8kfgo8Koxn+lIuFMTgbXrbz4HZxByZBCvKMJHt8SalnoKjLhNEI3XhwjTPT05JfYuNxmTDu/+Vf/tJVUoJMFpe1lCYwtcnnpYjB570mFIeDwCGhi0DHik0fMfTqKokQ7c5+dF142DcOsF2Np9CjdU8EIEb8uWMteQ5U2BRdvA9+kBwqYZO6DIfMN7//6GpagArP6cmpffH0SyUyjIYpfuRgenSiQgTCYLPWsGrlSvjbZDdhWVyJ4TlQEADP4bBKcMKxaWLSu2SPW3XjfkkBRCJC0UNBEkjeckEMngQUBNKj5hOBm+tLWANiVNcLAIqD81rDSq2m1SHHohbAs8IACZOuKO2FQRkeEM2GLqf56Sm7e2fZpiZGdTCk3gQcqJATpObV29f2fO2lyIl0YwkeJFEkYMVBLlMOHjCIwdD5DXKyiaSqcgIrBQEdNYg8BCv2C8RaYe2CzJhGxZUrdS+ZNNFNBt/d3z+ogoCvDEVTkIT1PeKTA59qeci9xmaGgkAY/qCLHwnw/J46G3JU9g6pdMvrNcGWGHvzPunO89ryAAAbfoGduQckkkKpXwhrjAFNS0mTw9x8ckESzx6jy8monq5o1J/nzzgjENLA3ZKAkNQ41pzOkEvaSR0Jh3CKunbHDg/2BQ8gceeCYr/yb7nIIcKS+DPv7LK/sxlpu5N4UyBwJhgTD4+OiBTG2W62kCelwHATQaBLmohhFpXNqiCgk8Z61Kt1vUd4DMg/sl5MCPjsmCHB23Ddf7eUp5kglZOqm9XVGy43yPclZZ9fXLQ7d+8qEeHCJR4BAYAESSx0aWOHSLAuJDAXl2XBVngdAjKJPAWdFwRORNYe0DjezzHdH5nVAW8cGbF7q6sid/MPgC+SaEmijoIxxCcZGsrsxx1mxSPizzkbdPmliIHDOXBPoFR1wblwi6WTjDQ0Zwx1DHW+AtlPBQt7TYltTxMCSOlcwkvLS5oQ8Ppg0TkTxFntqdBEIRZhhIdPBc8RWAZxHeKwPw94InEKjKEV+w9IEVwsqQ240o1gCD49get0f/WupDVRjaHwLZchFLpaGEkPohBMVXhtGiUQVmk8oV7FGaFIl/cEju8hkWX/8t6504APcqZ4HS/IJvRv37x5rQlbu41SUFZd6Pn5BalPDQ6TYJLowfNx2IIuXIQswh0ikQiI83VX1TnY3ZP0NUVMg44zE7haTeILIo8ieSiZWYqBghUGhmxyZtburD7QRPLsDIWdUyX34l0hm6q7mUQMTH9WsVGSqXQtu23FTAowEtztne0g2ZmXW/f9e/clGiIIYdBTx66VbicFQQaFv15HE3h4HExI1URj4hrEJWKioUknDR26rBLE6OgL8jNTglymT68Lpp0v1pjYxjqdnZ5bvdrQVJ+8I5L9uXNpIBCDKC65h5XYp9LSrCdBpPgCuoGyG18UPMRp7mYmYjs7uyJxYySKwhXdWb6I8x9+9Kkcu2keUeCiEQ/WO1vI2/HJqX33/Q+CEvflwOtXZS5FzkDDEggKTUjuWfYU8YhY99lnf20b6+si/rqQlnvMZHJprUe9hcoXE4yaNVtX1mnVXTiFLKjdVKwaGS4qtqiRogkoExw4D49kWJjPum8Kn2t/70D7eHAQrmfML4CwVZTrMJ1CepiuOUmHFIGiSmNAbMSmLBd+jE83hmXe8PRsxb1B5GGBgIIaq6BBHCevQiLAYXXOJRITTK7CtECGfAlM+sZ0djjjTE6jgRfNLuInPiusAUUnPhRAIpmIsLbccYV8v5olpXJFdw97ALjQwvyC8jMKAtaDiYhM8hoNTRz29g/s5ORMcq7y4k4gWwpUyCdbgjIHCXOHdsYE+gb2Sw7E92PtOXvkKj5h9Oen3Fd5XVrwHcGUcYnOZtWYQy6cRojEFODhBBNEzvUvfvGn9os//XeahlHguVllSjGb/FpqiyhWidwcnn8X1axp++Tjj+W7AFcK6DwTApoackwOCp2eR/q6xBxHqU6oEN6vDRL/6r/5r3uSIMwyWnUTLLfBTmuhWRx/WI4b5uBz6JCBO9jfcVUc4X69y0lXKnajrjkAkjRzFnt0YaUgiF0akmkqf8FfzsEAN4K5Rr80WvnSARhyDKPIzwNOoqBDSpDlopDEIjgubMtlnX5kn//mC9t8907JDt9HBE9MweTm53hXxoaORfeLS/APsJX9RV1ySsRI0gPRNhJPQJ6pY6LmHwRCEoy2DqQw1MCNspBUqYoxZPFOBSM0Rjx0N5QcysHSoUGSXBVp1YsOmWP0JYShpmP9zfffq+qFPAd+kUBFodCsklD3iUioJBEH4kRKnf4csqGoKHUZkiU0JaAYUF3jjLBrPWpqNxUE2aygXxQS4NYUwJRUupIS+4CiQIGiL2ltyY52rAZm0npW63btFJOXZt3g97cxtMGcg8tPxQ6QDjcB4XB3my0RmifHRqVuMj+D34MTfDnsFKwEcWQSUSI4OXWJMoxg6MrxkSB3cXlQjZMMs3ZuF55UgkXyAuYfn4J2r6MDyDPlsqO7zt53NQWvxOmIQyrlIiJoYTo3NDQi+IvGzWmXDI3cA0E9gsRlJL1HspVzTLwTE6UweYax8ItEXiV4WYhHPikjsQbiwP7iAicx59+RrPLF5csl5fKddI2GnLCLq7IkFp1oGosUzh+TJC5HzpPeTyCH0bWhi0rHjWnE5dl58GQgaYPcHCZIWZQxcroogA0iB8l5o3PCpSEHSbq17A+eJU7WQC4yaRubmlRBQOGu4JT0C39+YV6JNXu/1eIS5kpyfw4mF+y9qBjE80C+jZ8bVzWr4wJcutSUAJUONNXZM3xuAjXKRzx/Ono4myKpSTePZJVYgeU9gRtli6m5WSUZgtJ0u3Ke5JnEkboXcxAj6cYdS5mEv8/+wIAQB172XsQok9BoekVTI5PV1IJEwJVYrmxkeMg+ePzYZmfn1MnEwMb5Xg6zIlHJ5z0Bl+ESbqrNphIHikYSaxIqzjDFKJh+4hTKb9VySd1ZYAS9AFOi4870gG9CvJK8IAVpCzfqEzs6ORYviaVB4vHW0m2XYKUglbkTBLmcClfuB84UZxDCJ+eOfUWiRUyiWUPijdMyShpRJjqSeNlTTAhZ21i0Egtxyr1ze1kQEGI3Uzq03CGu09pCcWh8ckJdRM4uBTDKSiQEFJR0CKUhLnlF5+m4wVDKFufn1e0ncUIRiubS4sKiy5teXgjHDR+A4kDNkcCvg0vBugpWEQps7iLOL/dnApihNHt9qg1skyLl5PBIzTOmNBUSzNB1bgLXTNAASgtGR1GgBIImVYE9iaLXgBSwKDp//GFNHWrWqkjBKfgsnWgXn8jmkb119S4mStyJ6xvr2pOcW+73Dz/60H766aeajgtXTnEPoVVwZZyde8acvNeBT+CSixTTJDfE0tjAEKSSxhaEYo0HvCEW9e7PT8+lpgX0Ad+IWrViJ0cQ0Ssq6ohjyAXTvJLxJnDYJp4gNT0HlyV2Uz/gnjQugJqRPFWqV+JGkXRxxlFSI77jVEzXFlgj0waaBvJtkNqQu9oCQ/md3/k74mQwAfRzmdc0gEIEHsHztRcqSEAO0DDgbpETEW7JF5eKRewZ9jl5ARzFX//6V+LeoBqlPYepIjzMXNa6SdS3UCqjsVGWtjyKjCSYPGP2eF8fJm8F59yI39RSHBgeHrMPPvjY5ucWBHGD+Irb8OH+oQisKOfRyCF9Z42RR93b2VHhtbq6ItlYJt1MejV9i3zQaP4avQPCvSRVQfkrucqeCoKgcqbpD07XIAOiGIl6Pc6X4gwHgM17nFOPLbwforniapYmqMNxaWiRrNMI0PNC2wAAIABJREFUIF9C2pU7jTwOJajJmRlNEdjDvC+k8clgWFtySRk63r4tvigPniKUO5O9TRHExIQ109To4tJK5arV6kCXEw4VEvQTnof7K3EeIkbeebOeRANfhUMFf4e7maqEgkAxHYO4Ql7PWcD3BCgU37cU+RQdvl8mdI6UW2dRWHPI2tv1t/Ynf/In9pvffKZGuAvyeDmGeV2rWdf5RGCFNycIWrhfORf37q7q3uROgi9EAwC+Fc3a2JQUFMorgFAbxGnzzSAk5uqJP/zv/7ue7MEZ+SNHl6erHYoBup2MhEJnW0TH4J66+W7Djg73rdtqKNlEYUhJTbMRrNDDmPyaPMyDSinRJOnxAsPxgAQTFEhgyFMY8PZ5H1xuwrPnMroMgBrwUAeKFAb93gm59grwZIuOpAwfkNs8O7dnz77RSI/PyGbm70j/HdfagrvMEhyUGKm6d6dDD0Y++iEIiBsRk7qbgds1wfhaCaYDvpZugBPXuLCdtIpuLVMCL6pEgs34hMDfFyQU+AjeYZBUpDqMJO4JTSpYU6Q3MZ5CIQXiGxtLLrClihQwkCelU9ptoRiRsnxf1jJwHjAkISlTj9GTLR0HDkWQRKRTB7EGDwPWiSIO6rbQdhQpocvscmWeNHPZd+hMYQbUa1sjQIYoCM7rdbvETA0YGEE5qAx1Q1ciHjonNfcs1euJTDw/NyNPApIlDqPWk6KQRCsD/8J1fpnC0M3b3NoT9ENqMUyUigM6hIzGCUCM55RAN9COH5M5EgEAt1TwtawRSSGTBQqmqFxFgAUfvbm1qa4NOtbgSykyKDAE8eiBHcxpH1EA8t7UeYO/AN41dIdjMeDFpJ+jSKKPv9aEQPsdFQUIxZjU1N3JsY05lMuRatwq7W0uiJISIiXAXJDj7jobJUwjdl4hgaJQ0LKixo0UD97x9sucZBnYCxcIRe3h/r4rh9BpCKRk3gPFB51KJnQnR2gl17WXnPcTvkg4veLXhIALNYMPx/i4SHtFIF2SlE0KKwqRl6KMQpggqDEWtFpvZuvzUxyhrkSgj46S9au6Q4ZOj+z08MgaEO7lLQDHIKuCACw1j53utZSjUOIAamVdGx0b1Xh9RM6lRUHNZLRGEskY9hKZUuAI3keB58Cl7bLCOEZW1PkhDsFtoevFJaGYggmjGhCOY+f9MEGl86MOVr2mCcHD+/cFc5RsYwp8bVrxGF4MRScXCF1d1EboCJKEH52c6nnwaxomupwoDvIF1/UXf6BkhzL0OlJBgJIJ35cYjSoccYDCxw38GrZ/sG9vNt7q+fB+ISwzieR7qyscknrxeoBRIBgAuZaClfPb566/xGgSpLdv38iATMIKSXDfTAYobDAIgkeBDGtXcZVnQ1xhD2GqiPpS+fLCTo6PNdHhIqQbDkGWIp1LEFUt9jtnE7k+plt0xigKmJIQwzQFDc0s3jOqSWDZmWAIn57OSKoV8jJKVUDVWF8KA5SquNhJROCJSGwDDwcUoHomzLMI+2qMOoyS4lrTLD4PwgTlKxGhDw+OZLxFoo6nCpwBklUgDEDDfFKQsiZqctyBSZ7lqE1MTis1f/58TV1O7ePxCSX1jld211z2GnKQqJbUmw3b2t2RcSjwkUj4hRPx85//3FbvrOo+405E2pWEw3pAyVrWx4SabuPRgR3uIwGZdCd0COVh4sl6kRR5Ysh95okjMQvJxMP9A013mOyjo07SS7FFTOFb8e9KvK9OV7GIZ+VFbkXwKfY3cZO9CU6eJg6kTJJ+4CLECqbjdJkld9xf1LSOwp3vwZQQLD9mg8TmXi+pOMpE55Of/kyypnHf5/JFcTQovlGyWd94J94AdwjyuRDEkdPN5gsO2xLXaFhxGqjun/3Zv7c3r1/q2Uj6kamdTEeZOjiPoNkhjgP9ulDDFMMy5F1loAjMGugQuHEKCHnPoNiYsJGRcfvk459JjlgTmGbHSueXdnx8pGSY9VeBKtlMh3s6/yVjd1fv2OjwsMtW46ci7oXnN97HD19BtlsNyeApEMUnAkTB4684A24Eej0hCH4GImaHRlcoIwJEJeQJQV4WTw+5vQcjVmLE9vaO9gMQQzhYPAwR1+GJFgdUyDEh5NejI2OaSDFdEodoaspmZ2Y0zeKcu9lk/VqKlHtCxrMVzGcrdnaOd1DZrhA7QWYUCVKU5+Sszb0VNfk991J/OJUwlClX76zYvXurjiSQbxMNGEd1sM+zyhmBPcFXITZAWneDN5oWFIjsPzVSxMM0TV2fPXumCcHr1y/VKBbYOEA+2RuCWdLUEBLZFTXZy8QocmLEQYjVLvaDL8e5zgXrrSZamAZHpSEhFK79SITTcen2YE6W+Nf/6n/oSXbTfMxFJ4CfXUoqSFKJke2a7xxc9O/X19/Y6fGhxtBo6ErGiAoSbDTjKeFm/RJVd00dcExV8krylDjIxMTJxEwF6EpqDBXMyxgTilAL+U2dKXCPjAu9GylyV5hriSQrnXyHsSCdyeX87bffiWdAgJCGdV9S3cA4ISgQkML4m+REMKaAF+YilqweDzeQa716DqOxQByNxQCbg/dE54BLku4th+d6PKPiSBoq18TGKM+lZyQXZ3gVN6pKmhAI184zyAm3vPbihRR6UBIYHBhSoAKmRNJWB2KBCUeLoMOEIHNdEEjeM5C/IJL5JN+TPXeZJGkwTRVYI6rgNElKKByAODCFUFIoWcSeupR0u+rIyXWaVgNbR9BIJa+5BGckcqjXdNyrAEk852Z6957/yQyNBKUvKXzx4tzMtbY9nz0SIOP0SrhpSVB27Pj41Hb3D6TQcHx6puSEJAaSIJU5z40EgFE9xB4IfexjuppcIKw5ySgXLSNtadYHS3SSJCYSHLCp6Vklf5DNXGYxoaKRApVihT3KhnZfDE/6bwoCT6xV5IWiUBOjEGT5bz4Lz53X5HxIPg053ZqTpXx6kFWyJWUWCGMiT5EEd3URIBUZ/RXotPF7ccqno9Lp6rnJc2RwUImviJa1mjo2XMpcIqiAbG9ueSGMXKMIiSk9V/CakjjDcA8Cl7rlh5oU0EWKuFKJBDBlTNMVyWrUnx8oCicMb4AJGeePdVq4taixKkEVuAZW7VyYekbg0YOUHZ+dLqAmLomUlS9xbty3o70dGUZp/hsIzjwruuAoDZEw8foEUxIHNM3xoWH0z8h1em5OCbiKThS/guEgijYUXX5Ju08IQVpJY6kiOTvWlfMOSU7mTQlT84JnG3/Errhf0Izwu5Iq7M/lbHnptsbedCuzWeBGBUuqC+1iBZ58pq1YRBa3qFKeqRUND54xjRNcSZlesX/dhKwhfheJHQY37XpNkwG6TkwmmCDIDCyQ3ulAVetVadozpWV6FLXCJTJBjEyH2Bf2LJuDWMs+I5nCRZXLHDgaHcC9/V1N8jgrib7ktca/F7YdJziDoRcNKa1fU1wuzi/YzOSk1JFIJiVz2MGpNqduH2eSwoMCj6kEHUF4BNJwZzoQzMiio3z01qCQplEwPz+vPUqSQGwX74KJZ6upS5Z/D8QH123OCZc4cYdEkORTPiHBb8b9JpxP4dA6v4dEii4OSKUNaU6eB3sIuAOKS+fSXu9af/+AZfKQgHuaNh2fnNlFuWLVOo2FtE3PzlmhOCD5RMyI2Hdwf24t3FJhAz8C/oA8gqR5X7O3G+v23fffa7Ii/HbABFAk//7v/7793u/9ns4+9y0QMvV2e+4WzY6rXFzYd99+bS/WfpBAw4cf/ETEahe8cI6K+HByrndhCkFB2i3b290RemBibER5AETwdgtFL7/fBS2GZwQXoC+t7j/nlKYG0C/2I/cpsYKGxeTEhOSk2UPbu3tqfgEVo7FD8QPPg/2PLwt3o5ooGAnW6irK3SXWiwzW6MHDR/bg4WMlmEy4BgdHpPYErwMMOwo3Z+eXilnwD8plpGk7WgP2IT9oVtII+P777+2zz34tl2ghD4JrM1DFwkBBRpn4qxATSRSZPAGH9OfNfev8Ik2isg5l5vkIMpTos7GxCfvggw9tcnI6cAMbUrVi2iQOTr/73gAN8WLs3La3N7XHgQyRKEvOmume1NECnCfoB3kd6zmHGqHy87nJb+LGEa8yTJ31c5CN5lkIMhQmDBJbCPDymw47aAKgrgnBZPg+7EmmgxQCWzs7107yqGKx9srJyBMl+NInmBivTZINbItzsHhrwe4sL8ubhqkrDSPeG/GDc4xIAXsAWCnQW74oBg44X5UrqzV4JuSe7hslWJmKgsCzECcQlEjORsdG7C58qsePVRiLQxr2Mc+IEivyLJmi8l7hfFKQSrDmPW8G8mqeGfBnFIE++/wze/r0qWShJcqj/AzIlZ8r1g0onyYEwZeI/c2+IW8lD1bjg+YD/k809ODfxlEH6xGnPVwk7/l9hdTZuZghRiT+1//xD3sESpICOihOiIBA691IEQ4DLEaJUq1qR4eHtrm5bhfnJ3rwbt5AIGTc2JWGOGN7b4Z6IhRx8QRKRmNUPxFuoc0TpK90EYugEUwyVEyAsfSfvRPm5FFhOAPxmQ3Gn3M5qaoSibRsP/zwg5js4OsU/DPgBjMqCAj0BBtej4CWDNrZPEslHCwmhYB4D475lWGNnoffhnGD8z1RF4DMTIACP7q3u6sgpymGDkV83cDGFyQoJMZBgclHQ/7sfILi6i1gyxhX4eb34sVLBUa6JLjyEphJlKQMAwax7mRdkjguuwyKGnwmcQiCGgQQlEDMcZGhtgJHHw6AQBXoUOLELDkuxuB+8FEyEdEaEpzM2zrWoAhoN+2qUbMKnAGCD1CsgaJVez3buzizw8tLqzKaS5i+lBwHm3BJl/ElkjnqCzkVA9PTkzY2jCtkTnhWQdgCeYlkCYwvCapUebhQr5BhPVKBwDMnqYGgRgfIHamvNLYcHRvTPuHXCk4cOrStcduVxjHa0RheXcgUBw4B3xuCEIf84gLlmrq6VoyseQ9xEiFScB44jV98soYXactH5c4hcE16dVoCWYuArkQm66QkFXciSDE2dBKRw48S2tfy3JC5CSoTKZ1Lgvnq3btyMaXYIZDSzdP39LmhKxzhkKuiuqhEzxWMaioGSJKAw0D6293aDneCk//pujKqpisLB4cLHngHhcH6+lt102NRHH08dEmEL6UcECApNrM5kfd4fhOMhycnhScGjkJ0ohgAtkEyQUeGgpBpx3Vx3WF0ihHPpTDyYOUbKN8IxwyBrqdnyXPkfRHTKKBJ2CkIWH+eCx4I07MzNrswf43t9BE4nVd2v49o5XZKd19Eb0bTTckRkiywFwQ/k+Z+QvGHBIrkURefJHLd4ZMOFt0kniWdTLr4I0ODtry0Ilm6XA4nziEliQ4PamtdkOxsNYFsueu1FDdQC2q13C17fDIUv/yZF2lwOw4P9hSnadyg9EJTgKKApoWMooB4ah+S2LZFogZiBdF2Zm4miEzk/E5AbQgTQuQxoxdDr6sCAvwqCRXKWyR5JHAoXUh8AQgGo/XBYvBicaEJyMQ7m5t6TyPI90qhpuEwgCG8Ni5ExJZargjAaRWeQGE4iyOjYypSKPhIhigoNInQFMJ16eFUELc6CfaBExSJF4obhbyLaVCA08S5qugMkcjSaYMSD6kY2WX2Gu62fE/OHM0QODIi/LNHdddi1EWHsqm4NTs1o0JH8MrAdwJShpwliicUlEDn0rmCfg+uwPbOrsywIBjjhA58BYIpsCwmN5xPPtvSrSVbXb1rC7fmXU0MCEmx365qV/b555/bX/3VryQ7yj2vCXRI1j766CP7e3/vP5EiGfcRCZQ3fLgYunZ+fGI/fPutPfv6Szs7O5ZL+M9++lO5wLKW3IPOmwquxGpg0UTDEbhqG2/f2tbmhva0ZEtPT8VPc9JrNfDx0krQmWbB1+HzwNPhrpQHEd4xA0VNZInVPA8U5ojFNPloglEQ0ECj60y8VE6ytekk/o6bdAGBZlpFzJbccLstD4LVu/ecO5jDKXbS+uUYnZRp5sUlSIUzJXHwxShygQEXh0aUdHu87kg56bdfPJWkJfcfG4BmAbFdsMxgcIeBHLA1V7FDMQdiMTG9FqQ7XYgF4ymmPY4YoMDK6Dw/efzEJsandJ+QazGRpVmDwy1TBZJ44hgQGSZkcG6mpyfEF6EwYdpLPFRBoDzLW5BR9j1CWhUL/4OCIPT71cCKHfQbaXY1b0MD9RqeEhrAUSxGnydAUoH8Sk6ZMy3p5j6ZrPHe2Kc8e84H+4K1oaArDjqZWhBaJK3PLjWBWlq+bY8ePbDhgSEVgbwmTVviHkUQdxOTWJoFTEg0gbqq2v7hsZ0pntasimuwVCVdhlX/Lf6rQ6PJO/BgmZye0FQNvgKGfExyQNNEaX6XD/e8km6Q86bgVqBqh0w2HllOdHbHcAxKG/Zm/a0cheFscS8EBrDDHWlwM+nGZyGXUSM7Sstyjrgj1VBD5lSNp57yGRAPggsJwREI0qEr5WL/7pbu/IEbhwLP1M0S/9u/+dc9Kiod8IB/iodeHypgw4QpRgGkdCnTkbOzE/03ih5ULiSMjDakax+gA3QdIh5NGE5wV3AUwGCH8bM64uHhyV+AxPya9R5tNDRH8AoqmZBCAiY+gmlgFsQhRdYNI5/gpMv7Bq+J+sWPz59r1KyOac4VYuicgh1k0UUUkbRl2o1o1BUF30mwA6eJcZhjeAX94H/BHI3vH3Gk7oQ8rDGoiJWVK42r6DAS7OjkekfghshzzUeIJBVJxTvhN/o6FPI5Mdz5vCQHr16/vlZ/IBEAVkCQoDqUH0OrI814noeKAn0lpTQkfJo0DW+MLpQrQhjiUDHKxvWRERjJrHgEFGMON8mifkDCJMK5bzqIU1fNhlXqmJG15F6chKMxMmrNVNJ2zo5t9/TUys22uAYtCkdV2WEiQyHQ8wkBh4DACP6UBHF8bNSGB12ClO8ryc/gUh33DdU4iW2OsVyhX2NFP2DIDoK3RebUFXMY0/N3PTkj4abby4V+o3fsY1u6jue6hJguKTgxEk4wfgb3ySXT1esx8lZhCG8jnZZGNmfI19oDgyAX4Qywl0nCItxN3b3QEWAv0ZHl/chhVJMb73rzeZlo0G2M2vZ0hfl8JGUcd5RhKHqAPPB7rhfthFNXR+HiQhWBhNdlQqVLHxIG9iuJGAUmhYeSKYiDaJgzCmciIifZfknfoSgCtIhki3OLpC5FAUkMnXJBn3iejHPBx9JhR65W04YBGx7DVGtC5E0KKZ6VK3S4ypa7n7txlQidTO/oRjYp2pBlqwbuwJmUcyheKW4kqxkEDCjweN8kqiTzIru2mko8SHIHhgc0NQI+BCnd4V0uw8fPEjyoVvVvUZWRilKJLm5do2fOOgUYgZbuN52vu/fuCurAc4tkPEa6PFvUdYgT/DekbLr54NhnZ5kSMHEaEmSBzhUKM8DhkDDmwmzQOdZeSqoYYd2YGvBZIj9EXI52y65Ibo4P7JQJAZPcII6MJ0aBeEYCkHFt7WIxbwcH+/b6zUtdKjwLJjck8uJxId2bd8U0FbO61BOapIHZBhbk0rt0q5KKdcAkSL6RxyNxA47FM+XfuFR1RxATulNFlGS6XSuks/bowUMVgRQLxHwJC2SJOUn5YhwcHqggEKY/jbPvgRowMoxMukBGhHdKGIMiVNNX/v22YjJnkcudhB81FjVVKGiRT67Xbf9gT+9/ZWVFU0XOEckJUDuaSPFSR0qV/RG7oExn69WapiQLs/OaDlAscA5YL5JLoGn9xUFxoJgyUgyQnJAM0aEmAeYuOjoO2GcgR4fHet+Sm00mpQ7G/sJdmenmyp0Vm56bFRTum2+/sR9//EHFHh1LFW/BmJAGyR/8wR/YJx9/onuUYjWBGET1yjY3N+y7Z9/IN6Beq0hQAjO7Tz76UHFFDbXgERQbHlIcAwbSRQL7VHr8B/u7KrLosFJ8i6oWfBt47sQRimgKK4oZEkaKQ+IhXhnEUPD+TKiYmsFDYSJGQURyJX5YAa+JPidw9hdVKKGMRdyiINP0pYAICbEYEql3gJGNnl+4JYw6sLOx8SnL0oCxhGRxDw7h0BxL5np8fEoSkcBDMzngXd6lBcJCIgd/gH0Q/QqA6VEQMOUkXyCO415LPOP3nUdAEyryXFgXR1PwTJiEq3mjWJvRRPPRw8dqwJASUMATa4HBTFAQFG9c6LnLgNcBp5ubnbHbt2+5Kk8oCAQdCck6B06Z1XscgpuCwN/D9VgptJfZ3xJGoaEQfGiuZUeDiWychgqWFOHqAYKrdQ/4ee5rFcntjq2vb3gO1+vpvhUMkjyLXDCb1TnvHxzS86H5yITg+OjYZmam7P7qqnICpk0yn4WfGQjF3Evkpvxadz+TdPhOxyd2Doyv3pD3B2qF8n8B7hsMQOn3SsBBDV+TnC9GiMtLy4Ix0zgcGRoRj5U44yiQ7rURqpAvNNDIM1otO0V6+MzvYu4wfkCWXn+3Yd9880zQs1io0cBy53ZXgYRc7GTmtF4LiW8a+MRCmhrEfgQFOMfca8CuYvPQ1cCuZwX6voI3/v/8SPzxH/3PPQ8WYeQZcFROeKTqSUtXmY0Gdg2ZJS5pyGlY3TP2ZhoggpOwxX74+fIq1KtIx+B75cVmB1Ps3V6/eB0a5DAQJ9c6CVNbk/wVFQrGwchIYogjMy/vjopsEQoCdgXJOu+dS+n52pq9fPVKxYAeJL4AUgFxnoCIRSSUgSjqtap3Q+OYn/eL3B4jLH0SYX3p/Pr34TU1RkMBIuudc5IsFRHJpEN6Lh3rTYcKUoySbxVcDquIIydiTjRmIknMpFKmgoDkKbhFQojbWMcDoqJnkM8VBCuhS8aou9vqCC4ErEeJXy/lhGIKtIApi7yQmIRr84AT75qRMDAlIGEAWyZycZAcFWQoduqD0VWTgqBRs6tGXeoZbQYrJOhDI9ZKJe2wdGF7dIAYm8urQOIibiXucwJLySY96BcTPDgIhZwu7cEBnwKIT6BEMbhYQ8xSEpLROkIEo1vK+rpCFgWdq/94keuTKAUjoBuSYvPuigcxL3B47iR/HGI6c45pJUpE0zz2BvwPH2MCGSJBA8rCpUZCTlJCcaqiJez1uKdjQeDyum4QpII9QDBI7CKJVsodgW9A8JN0IkWXYBQoLQwoYd94t66z8uGHH0oG0ycc527wpFGxF/fOTfHPTMEROQQEXP4ekqVcvHxf16UGUuYRhI67FwTACnNyxMYLgS6gww3B4gbXSunnu+YxFyqXJg6eBHUHE+J0Da68IIw2nVouUt6nJkKoBOFPAFQuqBrF7i3vm469yPgkVPBJzi9CQWDqRDJBkdM2DtFM2eRAO6bvWxFptOkFPhdNr2NDoyO2tIwBEGvppoou1Qq+HtzmlY+eGzV5G5yCB7+quqwhvKF6Td1eIGW8rqun9KsLI35Fr2MVphN0QZNJm5mZVkG69W5D0MLFhduCZ7TaXLisV5+wrSSJwEuIwXQwwRajbiWjNHX8aIiQUOHK3ND6EG8pABLaOxSVQJTaggypuBLHKi3s69g4HIpFGxws2m9+87l9+eVvNQWZmKQDP6KkIxYESrSBe+qm1OzXSZw727pUmbrWiEPIMzZqipE0X+hkSfFqgMKlT3uTNZOaVqupSw/DRGLRyOCQPb7/0I72DuzF8+eKhc45QJEqoaYUEwcV2SoUMnZ4fKT4SpEKrId9SlEo6VzgcEzTel3BfyASa8KDAVAuKzL77NS09jceGFy04LyZ7pKc4MVAwarPUsgL089z4P4g2UaWEn6JupK1mrhcTAMmxiZsanLaTo5ONV1hn7ETmCqCR6czTWPhqgq+3CdN3gk/tYPjExWaF+clkSGd60RDyycRrDkFjpIHXO1JnEbHbHxqUp/3suxSjuxxGh+8H11bXVOh8vf//h/Yhx9+5Co5xInTY0342Iv7fG4pB3Ytl07Z8MCg3Vu9o4JA5PVAiPcpurvUEqsjXIjOOaZ7THlJWGjEuRQpU7aqYi9xWG7W8nXI6b9J6DmrE5NMYFBmGRFMh4SGdWBPaV81aerAlXEFOu4FhAF4Ltx9fgeWFDMds43yjwujcD7gbNxaWrKVVdTE5qTvz7SABLTebNkBUq37hyp+5EfQjwlcQnc/QZpiAN8jVIUQJ+A1KfKUv8lfBsiywzL5bExtKGZ5+M1mTR4pclJHHY+mn1zUeRZ+r7r6j/McZ2dm7eGDh1ozpmj4ieDKTdEp7kQ46+xdOYgfH9rhwYEgccAQeT1NTChYJZYRZLoDMsBx8t6c/P8uCAKHqxO9BxxnH/H2ikFBklxFQJABvykqPAN1sTlvrhK7aEADYgKOK5lcEvSKq7+pwCTnSGe0BwYGhyU8wRkCFsgaQ5hGVZKYxmdX00y8NuSymQ641Cs5o8PVato7RydndnJZtloT87KWlYmrElcgjvp9FRUwOTSsDcUQOSIwO5phMrYdHpOXFc1f97yhgQvqBWlTkviieA7cBSANKFTVBER0pu6mnxCA4UDSnOIsKXUXOc4hWjw5FOn4Htz95NycJyYlrK24CUxA+5KCCwGL1pT6PZiQP/xYAQSOxDVyx//sb6gM/fEf/Rv9WokuagOBGOUmXpAkmra9taNRbbuDwUTAkIHTgtHdoDprqXMgfJQCj3cknMPt74jf1wV7rdLgI3lBUUjyhJPP6vKXxOd7JhcEFLp/kA0JiiQVgoxkXKeeDalxZhjzkCSTJKLE8fzFmu3s7ihoEsDVsRXWz8kVIspKLhJnUX9w2uyhSCLpZ3EhotI95Jlo6hNgIE62C3qvPjfWhcMmgoAirfQg7UfngoQLOTiSCo2akA1LJnysFwkkPEesM4QtzAiPysUMNlAEKwLXwYHt7u7roqDTzvNBsuv07ETurYyqGWvRjUTxQk43VLKCc4XK8drK3Dux6saCV6bbmHKeAGkiX/yecwiCe3IoiHiOzW7H4UKNmgzLulQ1rGG+3zrplJWbdTuqlO2wXLLtWWEqAAAgAElEQVRyq2nNpBmpeODlO24uFAM+J/D3QyIgkq1kZ13qUkpPPPvwRTBxc5mcfAe45LNpl83V3wkFgcuFhZEsezjCeaIkpPYcxD4f2Wo8eX5uB0eHdoncnPTkgU6xV1wliS44yjSTE+j/m5VLVyr4mBBAxuSHpGkpboPsqJuD0a1yiBb7Wd3FUBCoCxfcqX0fBt1hSdOmNG2isGWP0W0YHsYOvi21AqYHdDQfP36sJIxEnTEySYIumyAQEDkMvD8CtOAxKQjpFXV7+dzSLS/iS1JQ4asEQIR8l7mkQ//61St7t7Ghz0mg5PdR+VLBJuxkIGiLcNh1XwKpMnlhRSFJcSASf8bfn2KF1MjwNUDBgY45viEBGha69Ug4RigdyQY65I0qjpzItXrHiIKA4jZefFzOXNIqxIQHds4R7wPowtLK8nu+DD7RhLzPfoDYKsnSGqTFc0NJhSQODDt7kIIADkI/jYMMimfBwMpvT51xcKNggJnizc7O6PWBWADBmZudd7zsRcUuL6+sgeIQgCWNoDv6dQtnvwQFEwlp1o1nEkl1TZnmwI/g7JAASJ6yL+nkzjx/13k6/GDqRzEwOjykBAxt7Ur50v7iz//Mfvjxe6mk4CrLuBxtfhLafnU7/b+9o+eqXSRhUv1IZ5So071kWsTlJ3gmUIgsI2+S+LQLVoiX1REsUTBEzgcQr1Ta5qanbHJswt6+eGUb62+tHx5Ipx0M+JB0zdv07KzuJfYRl+LhCYTdY5GDgWqRCCJVeHHmBDvOJGuuZ845lDoS0I2OpHopFASfAVaVSqmgJE6zR4TTHx72uyqdsYmpSd0HPBe5VZcrjqOH9F6u6HsyoWVyi/ElpElJIBdyuutr+MN0e26OlaVDj+RrS0Vn5apmO3v7trmzo8kQWvzg2UmWaWiFasCbE0Ev3fkRPRepYLIYxB4Ux+jqym03uotjSli0v/O7v2urq3cUg1Ak2d3eVtdVkGDJtxKDULbLiJgKvGj59pKNjrgIgbgnoQuq+5w7r3pl7yQ0giRmQZAh7jZNGstlfbn/A5NO7mpXYuF1KED4e9z7k5M4OOclD83+Z51dia+tiT8JFa9LMy/KFnti5EZVTNC1dvw9BEz6gFMk9ZzZl2Qly3fu2sPHj21h8ZaSTZJOijTWh0ncO028qlJ4Ys35M84cE8E3r19LYpdmo7gtasx4V9dhnjUVBRG6xnkR8Vz474Y1mphMwglzkROSVyWEMgTzqT5nhEQPL457d+9JPpXzDCfoYG9P/4ZJlSaqQSWO+MTnZiqMQ/EtmZIlVIg5zCn4goQiwPkDNwVBVOFy7uhNC9kHCz7RJjm+zo/UfXbwkci14T72yzuYkwWOgZOSgf5xhnx6zN1PQ+vV67eKucQK94hBat4RG8Q2iuV8f9Fm5nCXhrtRVjNoZBg+VUHnTp+RvJWzJP8cNwxDOasjUzhvAEAOJ0c6PruwZtdjK+vMlADiuTfl/bxIqS9y/SB/R4nVIBJRLPiUnNxEqpWQiENqTY6GQtv4xJhzNIPhGfGS+xjVJNSVmAxwtmXaG6DEeolQELC2hXxWzuSsDxNLChs1+RIQ0f1O5BdMnhBBUdEbIMKxLng/4Q8Yda1jnAP9jXnQH//R/xTTsSB353MFkcWaDQU0uoCM4OnWKmAyKhdRCN1XHPia3o1jsSP2PZiOsZFVNQXHYXUpSaCZKEjGM2lJpMgCFADlHYcGhC5wUJ7g0AjnXC7pg/Nx0KUV/p9DKyknVJKcE0BBAMb29ds3dnh8rC4Cm8x1pN3MQwYUykYDqk7B1Vn+7hxLFZ8QtIFLaGxi0lnyIdEjydOoJ5BqWAg2ucum+iYhmeD7CHqBusLlpe1sb8vsimQQbgA7kcPO2JSxIaOoHM+Hyx+JRzBr/XRSh4UnZEzEppBMIBj3k1MrXZSkucvvUW0TNDlo6MOjMiQGTTAf4+DwXtQ5UlHgxBj+W4m4CoCbgoCOJq9BUaDpQCzsSDIh9CAj1qxZpVYVnpKCAJfwXiqNPaq1MRNq1G2/dGEnQAms6+Ri7UqvWrV5ZZoGwc87yPzfAxVsfk/utC8i+ZpEVmRrfCTSIi66bFrohIv3wL+LkK/QvVZXIzgIa4rinS75b4hg7ux8RtUcXo3eJffpQZBgoWeXTEkSDpJbLluQrCCFM5cACiiMRt2whSQkSLrRTQiqJ9HYSAoOwva5pnmEF6l7wwUsHCIXCC6r7nAYHTPRr6fzwSSMyREJzs9++jNbXlnR34WASTdC/gFBfjF2DUjANY0LZkPsIwiBfF4uITrEFLUUBZKoDEGEP9/b3rGXay/U1fGJnTtQaqqgpCulCx2HXS5huqiCCzEZQ/87n1OBrgJSY013cEYhRo0HJhIZL0royAAbAzPLRIB1YE3Z2xStYL/pvEMgQ8qQuAV8hP3Cn7uDJsItQAz6tce5tHmOEM1JrlFgYbJC11TE8DC95Dyyn3BvZhyLadrFuSsdsbZA1Pg8fDZ5BSA1x+SmgE74gAddGZIxNjMVLgcHezYyhAJWRhKCTLUmJ6fsslS2N6/e2c7ugS4voCUQ7Ohq0lkGow+HgPUAmqM9H1yuuWz4oungfgQO9Rko5m10ZNCx9MB9WnQx2zZYKEh7v1BAuedSyffTp1/Yzt6WksGx0SFNSwoDecUjupGSSkaBKZ0RjI5Yw7g+SqJS8LAvgcnwWcH3K8FIOT6XpEwNlmLRp2ucZ94trblOy4r5vN1dWpIgxKvnz+XyyxoLm76xrkIY58+5uVmN3Ck+2aPETZIheC109Hl93GolGqBJ2ZmKZaRKaaoAFSG4kCR4bOlTQkdM5fe5Z85OT5RwQuBlDwLf4nOgkEWxTQFMscOF7tPvPru6LNvJ4bGeAU0CEoPdvQMraLqcU6eaNSTZJwnFjVeTRhlbmlVrTYkj4Jh7dHIiQjZNLXmthAQ8ECr03ni2rKl3qJGnDgZ2QT5be+99wnO3p6YKyiy8fwpnIFvcPZo8ZXH9bWo6gCxmPpfW+b81v2CLC/PqytKgCgBexWuZa1rPTk6O7OXampJbutOYJxIjKZ7ZJ0xba9W6khUSXopN1gF1J+501ogEdmpqKkyVik7eb1P4A3ZN6N8Te7grKKDUKU2nVbBRFHB3k5sgesLUVCpmCaYXdJHrSsYoxm7dXrYPP/7YVu6sXhcEnDMmAUz9Nrd37QT4CkRk1IOKcAlatrm5bRub74JJpfsQeSfcFWD4weeXQWvKoVFqjGgdKAiArQIzbDnRV94bbXcRDmvF/iMec15v3Vq0OysrQgaoIDi/kOQu/80EkrhL3kVsR3EPFAfnESWtWbrngp16sqwhr7q1nnyq/xsKApGCA2fzhlQco31QkIIHJSEYJ7vGO1s3tpp0XtAEgsINHEnNUpd9VZNZ9yzQ0LSVylf29Kuv1AzhTLvUNrmTT7w4X6wDRmLsFe4UYhxnzYm0MaeBt4qCmk+hULZq1slLXfGSPJUin5iK8dsxYgw0U1J9VkGlrlL19Ag4FK8TPFFkUPueSpmgUoEHSuPaUTEQ01G+HHBuZS7nE5plJ3WzR9mLkhCvurQ+7t/k1WomUGwEKT1vpLsUu5rVqZQMAmmGwfFimhcVnuTpIR5tQfcN9/DVFUIFN3yhG5hYaPiHOi8WCJru/C1wWMILgpvfVfcukIaAS7x8+ULmJOBSURfhiUjFQq6QblEuCTvBPDxZpGOgnn0gLrhLnk8JnJUekoYIp9CEgILCO0gi8dKRCSpHWqRWU8k0rsO4aoJfHugf0ihPcns8nAK6vHTcQ8ezVrPdg30RkqRuJF12lxvl8lDSEtSOPOHzzUD3kaSCgMTD5jUpBsYmJz1hoNgRzo0OnX9OLieenTSUWy3BHcS4h7Uuczc2rePvUF7A8IgxtyAcEGIvLkUyhPjH+J6umZNKMKLp00YjwQdegfwW41jWgoDL+HL97YY6YR54ayp6qGC5zOAQwBtAdpACjNPMxuJzMuYE8sVkwEtk5x+QSFEEAD1inO/kZD/4zhdhjfocukCHqFWzUvXKakxwOEhMmwgyqNzks1ZPJDQhADqENwEFAeRiJY3qdjleBn6GDoRaE548a3oQYBzaQ/BPwqhTpigh2QpwR71oCNNeUATVKLpSFKEy/gjyt5rQBPUfEnnUYTSCtq5UY+g0kkjK/KnT01hfRioiCbaFRUVDHgv1cgmDnCNdRFxs7oPgxaar1niR6+kvwxouBuc24Fqo7kvAeRN49X7phLW8EKDroQ5eUIagQMSchEvuxYsXktfldT/++GN7cP+B9hqES9dt9vPlpnpecLkqCt4cThIkWd3f3VOiTAeKUTUJFHwdjfrVjUaab91+/OEHOzo40uvwbCADawoRLgfOlrqV+hs+KaATCo+A54m+vngLFNQk7JIbZWxcVrJJJ4Q1pthDctcnRU5oF5k+qCTxdOHPnB4dW13qWk7SkxqVBADgLTH9YyKInDFQAyepkWByUUEWxQTHXXaDZ4OKRIcycrED66ELD0ab5IU9ynSAtXA4VEsxgKSXRgQkWbrLgu+EkTDxgunA1tY7kWcp9NlTQAOAGm1v79qXX35jW1u78m3ApGp4ZExcJwoqJgR02YBBaComY7yU4hQxB/gO2GwKIc49RQmdNGBBcJCkpqaRvgkyRKoCcfTdxhvhr7c31+2ydKZSfWCgYEPDA1KxGR8bk+JLf7GgLzdpogFxov3GerDuFHuaJKFIRUxXXHfhhKgtT9LFflFThX1BvKzVrNts2PBA0R6urkoieXt9wzqNlhUL/YLyAImj209SD3yADi2ytnAd6NSS1LLukFBZFxIjCS00G6EDfamiBjWr27eW9P6Ackrdi6IUZ/Kqm2Iy5dBkrdXUpI8LnwkQUBWkWAUzpekEubvdkgcHXc3Lsws73N1XUUaBR5cbngAY9TSTlSSSph3p3UuSsAdxlWKrX4UkofiiXLaXb9/aj8/X7ABJXxylg6nUdRYXuquabAfFEpIZTeQUxr0bLJGPgB33WOqdF+dXxETWjad0Z8IpogkGBBjVwXRSyejSrUV1q+FziXsXuDy8ApyzXq8tdZu1H38UDCwq3ADx4Z7hTqIzi68LZzqfz4jPg2y2uAXVKxVvhCbipr4H0+C0E7KJnXwmEigmAFdMTy5K+j1iNYaIPEMSSc47yZHzNjBJpDvcVDLG+2k2OzY+OWWffPpTu/fwoYq2fAFZSNaAwr6jKc3B8bG60+4oa3K7hY8Il0ETmQiblVNv5Bu5WZzHDY/30ejKCwLuDLrRJNQOcXFRHoeKkHvQhSeB5F5amJ+zleUlGwcug9P22akd7u1bLpPWeXQoLLjMriZ1GPaxV+7cuSOOAY0IijIlkX4N+b0YigFNCwMs1HlTDhH1Asf/oiaOvHdx0ZxYfD1xCIIoDp32/Ef/6r2f4xST86jnmXKyNoILFL1f/Pap3Vm5Y0tLS4L2AY8jZi4vr9jM7IxdliqazvdT8FHgNPBw6lceI5lOoO3cM+QzmGHq7kDR60poCAjcwIdoXDcaLds9OLDT80vroyjJZK1SbdhFiWkPxY6bxOrrekLg/gs+VfebW420wE3i91kr9j37j/yBs8K9rGfCXaTcwddoH9f1vX3xbYDQRqSK9oRIze73FScvNMJo8vGZKJyjGA97hSkSsZTYCj+NPe5CNO51FM97LFrfW1gvDAOk2odAPTfe/N9DQeB4xPCXUDKpVOzt67eCt/CD7hwfXHAHOhLITbYa6rxQEGgCEMxf1HWJBkyBPBZx0iQknqBF4zM6vh6M4iHTnwdCIBeYipBmQ4m05ODa4E7BM3swRTaMYoDXUMwDC0a12W4KM8rGoxMDAQsugBuwuR42nWKSUUmdquJ3yJBIp+qWuBoOOP80hOQcerIF/drZ2tG62+UBWWSKJDBdjkFGd9fVl3gmXMqM/PgsaFIz8pK9eJ1niZIIi9oRvAccMMkElyodUZ4LF49UFsbGZQUvc6jNLXv29TN1LpCOVPcSDwKKJTY+IzuIasH9WbJ/PXDGLjUqRagAGXJ1IocICTZk/NznnATw3YHfwYGIiTaydzyvEh3U2pUgRDL9IMBABi7mrYOSRL1hu6fHdgSOt9cx+nEqHgJoLQCHwhqGtDkcjqhUFfeRw4FCp0N6u17QOcY1Qr486fADzOXpCSIFlgpEjZTdS4C9TDLIhQ9+mh8YNJF4QIbk73OwvBhoqyvPGaFAW1rGBGbaLi7KuowY5clwB915xpgEwkAy4lmpQGSciyScMKgNxx8GSVKKERWiws4jRYecmo+WSZrVref3Wi0vEMfGdVFBnkchBs105PpkFFhv6FJHopEzCtRHEwiSBwpgulO8lyA1ChSNTj2EPjmCFwckf0dSzPqA38QafW1tTcHZoX50RuhYewD0QtEnaRJwUAeUCQHwCArGrmQ11eEiqeG1ISBLWaip98jFSHdQOGiMetCsD2pQi4sLNj83py47cQJt7o03b61yWdJ+ByqHIzCxhkBMgc1FLSx5wmUDZRwDl6XTVSEwv7DopFlnMl+rDPGZKEYoCCCuMpKHfEtDBAwynS6gDCSXIo4y7QmuqPNzwIB4D94x58wQx95trNvuzo4SBrCoC/OL6pptvNu077790S4vK9ZL9lmCYlXTTHcPYayNyIFD42iE0PWHxOwFAdKnUtxotZX8zs3MCgqFug/F6dDgkIoq9s7ZyYltC+KxZ7s7m1a6PLfS5ZnIpIkkxWhC0wMKAp41lxzkOgiSFIWcC8HW4DiBZWYNhSVm8hvJ/xSFPiF2J3dwtvApQgOKuwTyH2ILzbrlgIyMjlqml7Sr85IKAl30DYjgF/LIGBqmMEFNB5WQulyuWQuaKzSQcO2FQ0Tc5pIXV6XbVjNJpNWREe1tyaQ2m5rmCW+OclCnZZeX3DEUffBv4FJM2vz8nO4RJlU8T6ZbxAzp+MsXYEwTGXgl+zt7ggyhmkWRV6lU5XqbZFqI5nmzKRwz5FYc1inuiBdaRzrU1Zq9eP3GPv/iC018dYaCh4jDer0ZQmGlIpdnGCZsMpzn1yEOupagJxeOSQyEPJXoLo0oEnyARGiCCDyEe6/XlgQ0neqFuVlbun1LylPyKRLfj+aCq1aBiV9ff22vX70U4JMCEu12zjw5Ax5DfBYglcJj5yDMTggDTlFM7CER5H3QiOAI8r6YYrBnJBTC5B21lgZNA4QE3F9BELbQqYegTCEmGeCrqtTmaIbw+YnDkgK/qkl17vEHH9jDx08UO/m1oJF9uIsn7dWbN7b+blP3O+eSSc3ay5e2sfHOJXTDvS/hAcU6j3fRRBN0gLhuQX5aj56cIkwF1NCKkJ3QtWUPKqFVRxlOZtpGhgYkrbmIs3sypSQSUvFAoaAiiPuP80dcZKJ1eHSgBFFqOANwy4BZx4IgGpPF7XDTVHOe2810PRaLQbA+KAxRrPgd61MC7yNHYY9r74L3OAk8J01GLSG+I9MX4N7wMgYHh1Xwbmxu2sz0jBqcFIYQY4m3qOXJcEvr37Wh4cHAA+HMFgKPFYUsN05l0oQ7e7MGJAuZUQoC4gd+L3UVCjTztnd37aJUsaxgSjkrQ+QvXVmj6TD32FyJyT/CLhL0Dc0OT1XCdChy4aS4RXHF9JbG7YD4BnCmIISzJ9m/8JJAh9D8JWbpzg8FlM6x8movuHTOkwnd47MzU8oXj48PvdgPUKYISyUOk4sQW6Lsa0B6vd/rvykGQ4M1NlWJkeS+vNfEH/8vf9hTwqo34WMlkkTIK6/fvHaHVuA2EGelQesW1t5ldjfVyLIWjksuJUBk6IA4DMDxx0FNKOpeg10O4+QIM4gTBpdswr7ZccVcqFx0BGhez7vGSSXGVPiedDukwz0B+O+2pJ3OLs/VnaC7M4LmcZAbZcQoklvwHnCFDE+6yRTcrjsoz6BA0KCT29brDOCYp6DsRJkIG+Lf829wjDs+OQpJnWNmpfgjS2/wXu4mTOWqET7EF437G1YuXWjExeWID4CrVzikh2fPM6W7PTw0IuwrslvYvH/99dfqsgAPYeQdVUdU5NB9CLJXSvaj0hMbmsoYwp4gOnAIEoIqCX/NdABVIfEHHMLk/x2gJqEbTEDkoDM+B1aBJwEqMjj1oe+cIgnJ5qza69pR+cL2L0+txHrSPcWtkUMQZo2Oe/OuoqpykkdBZ4JyQZgQRKUmvxwD1j7OMaMmeFBS0uSB5xCKA56Jr7V7bXAgUH5gTekI0qWS1vRV2ZMICKJ0kNTtJWkNxmi4YQ4M2crKqo2OTlilUtNrciG6ZKhjDzXhCmo/aSBgeboJaXXCWSvhUCVNKf/u60PtPJmMZGM5REzkCCa6BIA0nZ0K38pIm9Em+y46k5IUeeDoSW4TmIBcFgOwMHYN3Fae4sS9B+gy8VdQLsH8xjXYPXHg0oIE9tXXXwn/GEn/0RTNpVWdEEdXRCg0NRlIZhPWAnfebCiZYzKAKhSKLfx7Lt84JVGdp4KFyYirdQEHcuMWs+npabt7547N6PJP2MHOrgioaNqTwFAocy4E4Wu2rUhXu9uxcgWzqZbWkuRO04BEUknf3MKC4GeR+O229DfNCwoy8KvoRe9sbwmPzPuYmJxSesVld166uL7Q8IMADy3icsBd04lm8gEOmAkhgRyXzbm5eSX5wEvevF5XF5OCABJxS1NF9WLVwaSoFYEedatsXvvNnamhCbksIjGStb53/4G6hf0D+BSMqVvK+qIC8/bVK6tWSpa0jh0d7Vr1CnUWumt4WtC56qhw7u/P2dItJP4eKfFFQjH6MPid4bC26PQufLjep19o8YcLZ/g596uGf0eHuStzrB7FLoaOmM41kD9OuLlaCVKqX54qzgeZWgzZ6bl7ZgClROGIhJ/PzF6i2JuYcGhPxPVyjtHlF0451af9y14Qt6zTcagKevgVSMdOWOf3+X7wcihsuDvGMQKCVJzOOHeDQgH+TDYn2BoTNgpa5ElREmKy08dUOcBeSCjxSplbXLT+PKRZd1LmSkUFhYJgY2vbfvP0qRTOXMktQiivcR4uf+LyEwFy55rlpBgxcVPzJBQNSjDcS9Xhc1LLcwiJErwAUeB+8EmyWYbEPJWymelJW1lZVgLvsKGsTxLwC8hm1AD74dtn8iDgdcE8gybgGRETSMQo5igKSPqAnv0/XL3Jj6Vpdt537hg35oyMyCEicoicp8ouNtkkIEjaiaIImYZobwUI8EaiIHhlr7zxAAmUl14Z8NL/hGHDFmGaVLPZ3dVVWZVVXZWZlWNExjxH3DGu/Xue895IOoFAzjfu/b7vfd9znvMMXO/FK5dE9+HeovOjGGbCww8lr2cmjIwXWEPKy8EhzTQ+GnzRN5mOKdC0Ittv1hSFpAwPdvcEHHJO8/wrlbY/jBsrt+Lp558rW0YgH65I45Oi/TGdoSFb/bgep52OhN28Dg2Fts+0j7YZijUpQusbBeg040FTMumlzCMHQAFttk2kQUvuEc8ZZ39J2PV5ZVD10cMH8ejuPU0FaAg2P35UsY/7ExMg6XEI2dz4KP0GNQF2tBiR8P3YMx2IWoLJDNCUz1CKdmdMpMBYBaMnBKacGaBynejflwwpG3zYLdD7dlqqjxyM/Pwy0YGCJSc2sTjqsbGzo2kqTSBNELUk743mAMqtdDOVamaOXElKUVfrWroABLRsJqJAQ73qyl65TAiGZz25reE0hH6FBv7Nu3dxwDkxfSHqY+NxcEJDwFQab0Q3jnxfUYX0WU2T8lIR0uzJiQxvzl0wLRXzlJ9rwmcUqwYAg9TrzL/hGSzc/NE9EWDGs82e4xpP1LFaTW5RN65fj42Nj/Hh/bvUcbhWk6AYCn8nGwLsitX3l4A177/FZXCkGUjHSDmACpusqsZfWVmJyv/y5/8N9yjticynZ0P88O6tPN2hnXB48gBww6TmptDKhFN17z03AqYRgVA5NlkXNDlN9vFPrhkFP4cvBX8izmUqIEpDdt40CPoQJLalX7zGbKIvmBbE9yiOPbYCNW2Bi8CGsXewJ3eP2Qtz2nwcVoLWgLAdHky/F4n00tqQ12ZRFm0At4eHGVSJsT98Q5BBiqWxcURvfhB4DTYUCr3d3W0dQDzwIMXwyfDJJlRD/FaJIEksxaMWzpv9c3l4W2P1WLpyRYveOkvbhPJvCkeY0RQ81SuXrujPvvrqS1FcUJqzsRS0nZstMe3AzRmgkd5301xQBf902naFqoS1AhW0IDklwPdc981ZAfr71H6YOuTocu4ZCw7KBxakTAg06pVdSw0ORwya9djvnsbH/Z3Yhl7EZs57yHh0uxP7DAcNFbeOhqC4CqXfdUFX3Kx7FioOeo7b9Lvsol2V2j/M0wJnS2jqo0XN4vZYlAJRCaCT43YPqFflEDE3f9EJpSxcIZakatr5pV4fi+Wl6zF3cSGq1aboCjxbuFGQTCoeIJqQMUSFA02klKExgSOLkWXT01z0yAWppBhrY6nH1PiE0qMpaN+/fy8bR5o4a06gX1RUWJMajS0jkyJ76HtzWrxyVcUrhTIbv7iQuYbLdeLPECGvfljVNb11+5aQG4ud7HrAZgZIgGuXx/K2Ah5ZB9NoSXRsj28dhDkhEEpHQ9DvqnhuQ6MZa4oHCcLM/8v9NcmtvifsJTQrco4QKNAVReXB3XsKpemD+rx5Y3EuloQ5FUNgynSFiRCHKePz0w7+zU56tpuR6YbkEKDFKAJAO4ilO5SaX1zEoPphf7iuBFi4vBQRKyu3nWsBNWIPvjRe6k7EBbGEWsKTx566s7sli1SyB6BnkczOswIShvCU8fib1+8EaNAQ0Ax0exR6Xg84D9VJLoZGlXa6plOo9NNZpf1PNpt1TT3IeeAzcwBj2UdBhh0fIXLDAegZk4+d2Nvbim4Xlyz2AlKMQSkp2ocK5fkHf/8fKEEc+pWWVIYZCjhJtNDolXGlYtBguh/JnKaO2ezYBRLlLMLVibFmtNa38GEAACAASURBVI8OY2ttPQ52dhgVxQXcXRCSHhyoMWQdKXAI9LpW07WjgOT6UmDToJW1B7K8csscXgVS8uziRJWWlKwznl9z1A0wgdJznyksWPM899AMWLcPHz1UkcJ+RMNha2A0FRN6nUKD3d0GwSUci6KFM4LgTCd1MyXgWWPvoPC/fnNFgBY2snyvdqcnTjVN4P7RUfz8F79Qaq45zEb9tWYLYKWF5fVVgtf4tyqaxUUuVzz31BwQ5KZgasiImummQucu5xiUMk17bDQBSvn4MeJWp8MyceTeAXhwoJB38fzrZ3IXArXEhYw10G7bzpxrR4FOTgCTAPbDG9eXpUvg+T86sWUohQgNl1zV+kxtaNaAjPzD2j7cwexICLhQfOMBaRRgNQw1BIRMvldK944owjRmTPJgCrTbPdF/n37+U62RMh3gvhanp5//4m/j+Xffxe7BgaYMPCc82TpK0lmnmDEoR6duLYp0VKJO+lwsvHoBIoA+1EOZIGsnGaPuCjwkUThrCeogGoLPCFK7d1dU4u2tTe3RZHQoHHKIU2FNk2YafaYETHFwhGLyLQFqahp8nZxjUybUnnTQsPjPRfcuU/cE6Ny4pIOOCuTzED6dLyXYzIKEkXbAQym/LjXjDkJeNESiOeHMdiYuPxOt68vXdOhzvojO2BpXI87Umyk+dE7qHRgVuJhRZDNBxlGI7BJl66D/kXqZ8xnK0JGAhDM0GzRG0li1xXg5Ou2IjllrMCHoxBb5Bydo1whaddMpIb6mi86C0t7G7iXQ0dk6Wi1M6lJHUrSBZc8TuJTTINUn2h+xgi+1h7tzn7Gmq5cGTGF/tar2Xgr1Dx/exds3r8WOEXowPLN+rVZ3CrYCyTxFP7cWdcOiGkobcqF0FUDGjSEN/vLScjx6+Dgq//6/+i+83lIwwRukSNze3hT1RJZHIAIS26IdYBPIrhCxoDyY/cCwEXLReUC1+WeqXQk1Gtk/8v+zgy4e7UUgZYtSP5wlj0AJbf2eqBeiWcDF6/SEGiqopdGQBRToPRtMQeo5PBhDUugj4pIAWe4loGsWLxfKj4WQtiGFe+yRjRFPqbhlEYeLzkBNARoCGgNEV6ph4fpjX6aDCwT5WA0BOgyKEb4naOe3z5/Hix9eCOmlIeDvmo1ajMO1h6N9eqwgimsUcDPT6tqhFdEUYWVKsU9zBVUEf2xoABSVOL7A6wWJYVMryDQ/y7kJFyUhL41o4cLTaKqjPU3erKw3mT5U67I6RdyL9oBmoIm/PDQuDjb+PDcPCg85D+W0h9eD53uM9ZfNfWMIP90zYDUF2I5uHR3E+v5eHGB9iS0l3D3GfiM8z0Voua5FxKzHWA+2Swv9SPtDPicFp6fk6ZWcwuRSaSoBMIPsSvCdFjPWuCDbY03xrhlpM8qG0sIGC4fPixYEAUeQntxmeh0OiarcRKZn5qLZQFg7Fp2eGz/73feFlOGvDRdZCCbOE/KrN9UDaoxcpoTieNE6ewBNdsMhYmRQHB4oEAdkgMKOTYTmYCjONvaZZ/Fh9YPExbwuB/FVaRyWRg5NcgKCfym0ik0HtrAF3AgzcQ1iPd+5e1eCNhpoed73PDX81a9+LZtJ3qamcWmbWsbnDmYbTys/IxC+TxSFuPr045jiDPs0FV/mXTKtq49hVXpOhWA6pD0kw8bYX3BZgn989/aduDA1rWTuDVJKP7zXJAyqEFMcdAc0d9w7hPsK61IwDOCC7WDZL/z9cZrBYnPKjmMK6PEUzON0T/igKyLcI/yHawwnFUtKGgqeqxNG1li5BvaOF0V50P+tVNQor66tBkUjzzMNAq/FPcC2FrcoDqT19S0jvlULibs9xtggcmmxi7NaumpJtI7tqDtjPYv6/Rni3YamR6wLplXQjvisUGNAea9eXtBE4OUP38bGhmlD3Q5JoRw4/ahVEKd5cnbv7p34J//4H8WtWyuiHNEsscZ6TALds484q0aj3NVzkGqdYfuofBe/x1Fhha0yGg0oqmQyvP8QJwcHyiJYwLKYqYycYc6EFlP8QONDr0FYIK5PrK3dA1tSCrFt2I7v7t17eg5PSeKtVtUkU3CV6yFqmvIU+gKKuO9aUxlox/MCfYh19eTxEzmGKLsC+1FokOgx0Iz0elqPAAUIxDfXt/T+eF+j7IFBxPTsnOhKElY2GrF07bryJqBS8DySfk7QHQm5p92eEGoK0pKEzDPNGcz7MQDi8E47eZmKJXeUYXEVymBEb5CjHyoCC6qbFCLdQiGfvNxQ1NBmLRRiyfmEduDJ44cxf3FOX1DwcKlizcu4YO1DvHn9owCrKfREsudGk+FJtaZvtXp8++13AjRYa544gPr2FQLHdJu9CbRYdN12W2exnhjARQkncVIxEMF5ynXkfkgPWKvFxuaG8nmmJ9j3FgWO0QRzJmPfS7pwrdZUEBWawEdPnsby8nWd5dg12hYWe9u6xMNffPmVC8jjIyPiVSjJCgqy7bim1nZTY/mxXyjAL89D1QnKcXIRDXDaA7VOUNPUm4K8u5nWlB5qMbbnjXo8ffw47t++reeLRHYmYYTecZaoIVDN0NZeAkAEvU9IL8AHoYOZCSWwqYS8JhOk6AYMGBgEKS27j1Y/OGoC9DoZZJWAgBgU/z+KUHnQipED74MCm+ecayWwNkzn29ze1WQUf3/WnyYkmfzN/aR+osG6efOmGjHuP/+fz07tAVWduT+gkZx3YKZUaByZdB7FWb8dg66BVpoCtCQfVtdkN0rOS9TH1Bxs7x/J0EFuUTKGKTqJ4uPPz2kpWoqOT6cD2u7Or413upIADaugp+aiUOKtPy8hcVnTVGgYYGt4HWrPGxuLJ48fx9LSFWl03r8jl4VmYKD1INqr6HHHekYLC2FUO40sRU0bpP4pAEKOEkRbhXp79+79ePr0aVT++z/7z7WDG3VN1AF6gpyEjF7wMPFgIYji1+pyoGBkYm8Z5UloKUst02sIanKsOUI4LEKxjUx/+BT+njcEFrRonJm9TEHoRZeATnPoYB/5vctqyiNRkCECV9iY5WWu92xUhcILuzws3njIQH9A15QRwEgzLUtVuWT2gcU1HC7OKqC7ortlfHiq1GGKT1N3oCw1OBwacGkndTjTFDWaNYk8EKdBxeAwQaxGcvKzr76y80u/L7Efoq07KzfVnf/48gfxeRESsfmOoVVgkaB8pws+szCSQpDilaJsc3MrNjkou4xmj9wQZBgMDxg2nDi2sOhk3Qk/WZu902Dly82GSAePTadE4RZ1E1A2xiEo1yN/ObDMx5KCy0iehUMsXm1b6K/chvgXchzyFw3BWaMeB912rO/hOHQYJzwnpSFIFCsBR5f8ZbwtxOE8myKzd90QlBwP2xPpGtlPmIWcUwDN0vx8i+qSCYu6DoYrVXQorRg7Nw6acRoCuPQXkqbDdNLJs+J69hC8NUQNaDZB/5w+TCGAExaCbw4hnkMaawSQC4StLSzIIlAC9mxwKa5YW9Y7ID60zSDUIsTkoJ1s8BTsPAc6wIZnQpYRkIO01Jp1TfXevH0rNBFRK64rxK3TjLIWOaw06cgNXnVkGm1tbGyqsYRDzcH84MEDuT0o1fnwSKmceHDTdIrmkCL8ggSx4TlJnIYAJwkjECMUhIMAtBYNzcF+7JNhQsgSXtOz0zE2MZZ6IjvyyIFK8LengughsHW8vHBJzQqTE+hEW+vrsQ2FieRm3MUInkJgOjcX8PgZn3PYgBaD6LK2aQa4z3Dx2T8IQmJyo007nWeKOLA4cMDjhDJE4424GASLRwfKkVKUE11TWqS0EBRxnqDwXChYqkNCK01W6LVYszTpCO2gAHEw4X4xGHJoMiGg8PaUwLadJHhC4cLlAo2BJ15l6uXpqCcCuBPxnIK8MWbHRQnaBxOWmcmJaJ8cxQ8/PI9XL7+PD+9fy67v7CynAxVQJZqRblxbuhr/8O//vbi1ckNFigsJI08eF5SGwNMCGRTQDFCvyvXL71Hr+SzpgAW7IiOBZrjbicPd/agOBpry0BSQc8HeyfcClWbfU3hR2+I5niPOBLjIW5tbSgwWrWdhQU0wExxEjJw7IIsKJCM7QenM1hfwgwYTnRBice4df2y3ORyomPbcETBA7g77AoFtTbjvos0MJHyGUvYBd5rNXb0q1EAbD+CsNYzJGVy7Lmrd0KgtXLoitHpvn/yITEwlrw+rzpOT+MUvfxnPvv5G5yh7GZolxKaapDm62ZMX0MukCMgdhXWd1uBC/Us6bRp8jPjvCayUQqY0cuyW0IV0BrD++j1NqkH0FRJ5wSJziohWqxlHh4fx3bffxMf1NTXniNUBuIp2gTPx9p27amK/+fp5vHn7WvvRnbu3pbvYP9yT3o61TQPPdeaZhR4m0DDPZ2hYNHVbiDG7Pe3TPNPofkhmZ92yN619/Biz07NqspVWq+bfAnJoP50OAOFYXF5ckvaLyS7XkmbMFshOpEd3+Mtf/Sp+QJtEQ1ABrOHamyKs+icBqnJOMbyx2NzaKE8IrJ8qNZImwVn40QwIFdakIMNKodxlbUR44JNHD+Perdtx1uuKaojTzLy0XabDcb8ILMPMAsAWy1EyTqRJ6ODP70YSwFL7dE7EXVudA57+TKltUDPvw9g9oydPFqqmV39Wnd77z89U/k2hCyp/JfUqWHdzVtIAoMHjem9t78b07IV49PiRzjhqO9moy8ihoSmgG/SWJnysSeoe+Pkg70wAqBWlH2BaBRAiQPskup2jGPRoCHA960hDycRq7eOGarjWxHRErRnHnV5s7x/KbpZ9tuyfNAd2vyt7Gw3Vp1QcMxN8nax3NNEnYY9P6gw5T+VZLkp6wTJHWhTXvYBVTpSm9hiPq1cux8P7d2X5vL6xGjvbm3aFVLaX60D2QTkMHdEQuLks9C6mYtZ8nIcN6DNp6lgSpCvS8zAdwJmw8j/8yz8ZFkoGojCh4np3pbgBwXTCIhdU6ao9XziFflTx+HXqnFx5oA0RQqID2F67bAZ09EInJZBzqImdV9KZCEQu0TQmAu5US4dqOzHQQQ5leNc4NLChsumzOXCoF0TBIziPTpotaAlTdiDIhkA5BeKbZuptwNU3wlysmkAJlGJMcdMclzgSsazEaGoO2tpAsAxkAwBNJnyHDZkNxB186PA5IIyMgJn19fjy2ZfxxRe/0YQAnjP83M8eP4x7d25Hv92On//1X6kpmJ2ZiusIAoU+9SSQ4aCVo5LScXH3qWlM+vrNGyGQXE81BO220OwyJaAhoKBkNKRiUNcHIbFdQWxB2pWIzw8cycG2lGMyMM4mD09SlKGqmgKlgmZHbtoQ99GJgyQXt3kOWFTSCVAHVOMMNLpZj3YMYufkWA3BAYJMni8e0JErTekIXeyXEZh0AOmCMJoOpOZAqHppCJLr6HXAdTjn+mkDyzGnw0A8ruP+wm2l2IQy5ITUmoKOLs5dEDfdlAJCtphSsZFbdMazRcEGCgIFgAMGGhguLKTLUpzBO1agydxszM9fVHFQrGjZSphkaSytbAwcR+BxD9WkIJIFMUIsBRKHxSyHpvjQCI9bJKdGNMfH5FuOWw2fDbSI4CUEaEz7Rod+ot5CeeFL0gjWa0rTJkad8SSF/Z3bd4WeMjLni0MHy82yuRk9KlZsGVLUpCFwoc17kMZmBGDj7oOOwLSh3cP96PR7QvrwaW+N0xDQVNi56lPaCdeKogBOOZZ6rBueaX7Putrf2XEhX6lon+AgxCUJ9Ek855NDcc4p5rmHfE/oDVAJKSANKNiYQKPzNDlQYFuK48hpUBI4nN9+N1ZXP0owaeeiug4/Pt8BAtiD/Tg9Bqkyb1ij+tTBQKfgyVSDQIBYpSowgYYE2pCQyGpDzQA2ldBI+kPvl83GuA5Vc5ZxTzIAIvqbJhsU7KxD1iTPTE/NI5qQJ+RTTEyoeD452ldTv721Hj++ehEH+1txho5myISDCQGHjtzC48IFwqnuxOKVyxpjl/sp5BPESrIx9s6kqnAQlSCktLbTtNAnZu7sIFaI5dvRTN45VwUAhKkkWgJcoxTw2Gwq5Ie9nP0OwejM3KyuA03Zh9VVWS9zPVmLGANgR8p+p2R6JrcVEpLhkA/EZS/nD28JkTK0L9yM4LLzrHNNCcdjTyCngWZeSffNRiBqZ5pIs0RDwB7FfV79sKZ8Ct5Da2pyFFiFC1i9actWGgJcbXC6YV9gisi0GzGr3bgqcXR6Gr/64jfxmy+/UpPDusUykTNNZyY+7obOHRKnCTXIZtpY5mReqHY2BKYM+IcnBEVR4D8TKJJ7vkCeqh3uoGAQEHn1yiVZC9McXFtaVOFOPg5Twy+++JUsDym6bBfuoEVAQCb3K7fuaEqPNTKiyvmF+bh/946eEfZIKGHsZZylVxavaE2AerIuSK0vlrBMET6ub6jQV0orX5OTosXxOZ89eyZHxIWL86IBaaJSta89wIvSno+ZKhHIdykWLl+NSexfoXMifD080nvGQx7dwJfPvo4XL1/GnmzO6a14Qu2IJu1hVijnDYFpQtLoAbxxRtfQRlnXSI0krrvcetLVkGKRNZQUIe2Z7BNDCr6WRMX3b63Innd7c1MmFDRA3AuuM+cwe6Dcj+LMrkTzF5NFUazTz+T65zrPGoJSxGuC8Yk0xfCZDWLUxOdZWrz53RS4+C0g8nlDwB96yl20eabcVJXWy/MN+AE9h0C+w5MTrTumeZyJrF/WN/eC67S7t5P6GoARnq2a6jxYEWDR0rHAUMkMp+KWOOifxqBHMwRoBzBDU4AlaVvPTzstnSv1Vpx2+rG5uy+hP/dHzlbFUUgmkdrlUtc3quX96ctFMLzqyV3+UgRl1dMYdthGe1RvZkHjUqY0U+dTVp4tQBv0A9eXyashv+RQeyV7dgMqc4OmgXBUnyM0BExApSNKx6RC53QT4GaG56oABdS81BhQW+/ffyA2QeXf/qs/HhZEXGheQU8pUoo/ulxYEHWdyGv99NgcXJA9WXXJExjk3DxHGoIjxhhKEyWumbS1aS1gPYCgmbLqciaA6AaZYqwHkUciBaISCmvDsOiGLtg2afjHs/DGxEMGoQMtUzcroaw3wzoTgUkL8LghIK6y7EMzkOms5m0j4KObFryWYVfYSU3EeGtSLhpgSrJORIB5dBTtXi9Tj5sOUZqeVlEn95m5WS0ou9J01MUjJPzrv/qr+PUXX2h8+ODOXXEEb928HvMX5uS28fO//n/it999IwTv9srNmIV/SXfc72mEBJIJ4mUP+542QHjdoGUqkORHC2+WB9TXmoaAeyUxGKj0KROcTqaxUtzXdLDZgnQo6oUOOhBljS8b0aIhYJQMpQgUKacEtHcIDYuzDPdXfsJ8HxqNnKZIK4CKn5iBRi06lYj905PYYRM4aevf2pw2F50b8NFSKyio//DcP1ebj3drFyFySyrhci4+tImnCM9L0OM6o5wWJaMXoHCGbw+/v4+HMa42FCOzRJVfyBAQvKY5eKH0pECqbjSQ0CGljoJmKZCHyRCjvUkn8SavnwJVVnmiuLX0fDJlKcL4gs5oStEaE92LRm1/f0cWs1BXOEA9Caro9RV8VsfnvKfQE9bdpUsLKgShrjDtY/IAwqhkZ0TCPENyOaLQGZNoDfcg3BAYR+J+w9oAmQNho4mFfqLpWX4WHybp5MRhOEYmCAg2YVhFWJeOUPBJBTRYXLxzuK/sCoo0UCGL8Kq6Fh5Fgza5yKUhtWFBiC50bWlZr0+zDWWIJgBtC2DCUXLFQX5pCBDHkiNAo0xxDGLO/aI4RluBixKoJ59ZOqJ0OCvOITwlagah7pE3kIUYlpIg1lwTDnU+E0Una0uHAN7yxw4ikiAthYRyitLUz0E6FPK8V4rX7e09TQZaUzM6rNAu0RT0z7ge7F9MO51BUCx3S8PivAsLLrlUOBQV14wbN2/Evfv3RGF89fKlRumEltG4bm18DAR4/d6pxuzoByg1q7gN1YYx0WrG4uUFTywp0NIswveSawL/1b7qSkUVB9cFTzmIkg0xErZybXBQQzg8l0XmFJqOsWacdXvRPjySwcGwj7iOhokCr6/pFcXizIXZmL98SRqtHeiXWAtmcBXuWBT5poW1UsPjVHton+h7ZJXLmSGeL8mik9pi4LlDa2H/hLLJXkCRA82FcwYePQJ99gv0FiABoOT93pn24sODIxWrU7MXxEdmj8COlWmNtFbofSanY/naDRWfmnjI/jSEUMr68Gwousqvfv2F0Ezzi+3ORIELsDXQxOXcwpjri3ZAhZsmSkYLy95oNNsjV2se2BMzIV30Xv4tf+4JPc0AX5WznjQ4NEWIpy/Ozorqg1EBa/Tbb5/Ht998rSLFduPW/LEOacSYSiGaB3F98eKlbJzxnIeGRgMmgK/T1n0FNFlcumpLbBycCO6U4Bq02zQxaCTsr9CEWAcUxkwx+UHxzvPNWua80944PhEzUAs7vVj9uBYnR6fSFpFqTzOAIcM0moh6Q/kPfILla9dVv+D69X5tTVkQqZj1hADO/QitcGFYzhNqEOqLss+CRXFfrFfx/XGh5ntU9BLcFzUD1EJyNmSg3pBm4+6NGzE13tIEhiJYmSxQpvj3NDJ7ewrQpJDEYQgAi7Vle3hn3NjtrZx55/bvnuDmJD6bARf0n/DMlNvC5KmgyxkclHQuraEMlZTxbU7z/Rn9udFy+MxEDG56HKsD2250IzSO7P+wKmjMcEtErA5wBgDqaT+BeYh10ftUdabRILkh8LRONfYZdursZVBxe24KpPs71jSRM5mMl1pzQhOCjZ3dWOf9YQCQVrcGhl1TcIOz7c56wuvIjXRBu8q/KRP3c+G2WTWmDKkZK1VN3pPR9U5BML9H07S8tBiXFi7EGKGdFdOhMJohm2p8zNRjJiVoRdra+7AMLhqP0mDkzznFzbiMkf6I94XmhzXKvln5d//6j4YOcjJv3kWYyzIHd/FwkCxpFASEjTRN9jps1WgI2h1THywqq6jgxILyiIh6WRPWVCwz7imOQMUOsjj7cINBcYxc5MjZc43kRVpw4XGubbwk5mmOaWNVSE+xn+ThzYYAJNCBZRw2TrA1x48vh1iVFSG0hcmHEE4uNnHiTtlEzKXAXxDiXj/24TMeH+smUwBJZIb6HXrFyZEs+nioKBAsEKnJsvEv/sNfxM//438U8vvZ48dx7/YdbWAEBTE6//qrL+L7755Hq1lXQiSNwSkJdKTzzcyqgOF7HsnG61hjNUalfB+4s8V/m/vFv2MB4voh714OEop0WVj2YigUiFEhtqIeVVLo85BgB4iQUxQlXE34nGx2vB6FcLomyesiNQUKuVI2Q4hSJYEOyH1OCdqDfpzAwWcjG2tGZ3gWeyS/Hh/LQrCjDTNtCfNZzFNs5LahpNsUEqvcL1SEIoxXuFpqEFIQi0NLsW0s/2fETU1bPw5+DjkEdPUaFA8sPp3yyEEIgoG7g7j/PVPoJDBTh48Vo23Z1CweHIi6w8EFtQDLNESG0uB0e+nNfiaUkdeGrsChxBhYBXCN3AlCZxItOhsmV3ct3r3D+u5QBRBIOwcUxbcs8uA2t8YVjgYljabj6uIVFT9sGDwfIA+yCEXrglhX9D6bAGysryt3BJ4qPsoErrE5g8zRgHBo26WlHAD2sS6Io9w28BAXv5iGncMRVNvi/cRatDZZJ3vHB3F4Qiov3P4sHkeTQSdUONeA1+DJG8bs7Fz89PPfSWeKfuxt78iKD6qHtDKsDfQJp6eayFy/fl1rnqLcaZvFfvBYewIhMvjFy1GJa856B6jAaCAFpCVMsUxONY6HAnhM0AxuN57O8dzDW4baxSNqXqwpeTQTTJ1KKivPIfSb/f09rc+l5SXtMWgIED3Ozl+Oo3SdAXAZnPGc0cixH9EQsI/ZREHFiBLgueasTppyWaD53tTrI548Ux7u9zQ5EHI9YrzeFgp1dLgb7ZNDFYHoCJgOsJzHm/VYuno5lq7gMGMETY4Y6WokMAVAqAgj5dBD0eN9mL8fjd/zEBVowNTqbKDE5Cu492D4AKrK6B4wolJX0Bzrhh+YRNDYcQ35fISEMZ01r39cBQKNuMCeut8nTh8g0oRYSj/Q7mh98PecSTyrTM94dgF1aAZev36l74mbEXsa92hufk7OJxSzoOOgDlDnmHJsfdyw/Sypp8en0sRQyIjtBl1MKKkptkwAmE4vLV8XQLaxvin9A8WIGgIdwNV49s238ctf/VqGGEXI6bVu5x7ZOidpq0xjTE1JTV8WcHoQR7oOF3q1SvrGV9JZcAQRKwUmYHlrQiRKypl+T1N4784t7Y+Aezh3Ibr+5tlXstBFA8eZRmNgVLYXk9NTom6x99GIfVxbF20PLQpZBVubGxLYcy5+XP+oCRC2rrKpJQtBLISmwA2sRgmKhIpJ7dBqsuc5b4S6gmuCXgCdDk47FI08I/x88cKczkehw6cgzc6RoG7gGZCGZLwV3794GRvrWworo57Z2NyK3YND+8Uj1mdyl65aLno5K8vUJWF2KD85vWP9qyFI3RJnhukc6Ygo05XzuqYU7CVYk2kLwXzXSe+eu+jwM3RjNDMTEyMbeAWUcv2ajXhw/772fdYCwIOYAPDts/Avdb5os5pafuIQloYApQ4cFb3ZwBRHKlFkdA4X7cF5QBtzevcXPDW2/EW/ASUH9zTqEuon9k6mYnfv3dP5p3OJmqDT0aSdswY9opwU5y44qReDgP6ZbY5ZV3rOnKWk1OoMVq0MEWcDonbjrFByoVOXcxlL7xaBkuNx0h1I3LyxvRv9gcPkfBYluyBtzH3d0g0x1xRr2evLLUP+cSlZ/i6gqURntGgGJD1gKCFx2ZShF9X3c71IPbBAQOT0pLRWrEkCA8kHGVMgK/UpAI0nTzn+S72j51dpKvhJzfRJM5M6X647Gjb2v8qf/+s/HNp/PxP1NPJwV+RL4KKHv6cQV1z97pEjxFuTOnS40aBY2owGlHD0EgAAIABJREFUQzcEuLCcntiJIKBjGCUFiXR4grtVB1yZK2jPf1MFEtfN6+1FBMog3qQC6kCO0stcNl4yzsyHkEkFaErN41uNjdkAQC59iMoz/ROLLN2s9E+H7sCXmz83DfxbJgQqBHGFyIAZPjObEg8phwtIQLvbFurLr0v0Oggnd+fF9z/EX/7ff6nD9Ma1a0JbmA5ckl6gEe/f/hhvX79UgY74D0TuYGdblorEyF+/dl2FPmgtXx/X1yVSpuigAHIyJx7NjGyNillrkUJwnSLpJZz32amuDY1W+ZkJAc3ACchXt6scAhAKxMYNeqYhThRGgzxUymZCrkNuCpxSG3GmVOp61PHuBtHFbYVEPf4jlIYYxAF0MKZPeJvjm6yD0Z23bPOSq0czYNQtu/JEvMrC0mjPliuiTLmHz2YgnU3KJueXSBSkWhElYGXlhrjK6CCOjw5ybE3wEhzzOXEXaSr55EKxunj4O2AIFwWQB54xED85JBBUombAxQje5iVJkIbDqZAe4ZOPAXWFkSpFNhu+1kXy/UEhd7Y2JXRUHgG+85lKC7rFmJqmAqE7SCVcWu4LjQxFMiJiUGj47iVRmGtAIcdGyeeBegN6KrrQ3btKK8bGFKSMQguONSiPivMySZT43/Z6otkknYXrzHMK6s7hLWcNGsQMYAE1OmofxxEhMrrnoEdpbzcS2lkIVywquVZ3SBn96U91PwAbcOtZff9e7433S1MHzxY+Kv8e4T3IIwdj2TQpLJmk8bzfuLlizjEp7HX4zxTc3h+8L7mx0eeluaUZSD0CBSG6C36m8OTw4hkGBbX+yuJwu6DZhYvpDmtU4Ut1u+XQkF+/cV0jZnFcaQguXopjkDQaCprNnBDIerQGmAEQYnDDXOsMe5TgN91QMBJQErytSXkf6Bd4jjmZ4aTi2z0x0VIiJmPpwwMSnw+ifXyoqUGzQfFVi1sr1+L2zeuaWLGP2SIvqQ99u0FJuF1yJEDv9HuQu/MxtQEmUwrsSNfVtWEygL/6DKJ+sg2areh3enG4d6BCGxSZoo5ryl5HscCzduXq1bh+/Zr2eYTeFo7SJFlETXHEfVHD0O/r2UecyOSWvZFnj0bY6bkzsiNdXX2v72fziaboXzxD0O8ePLgnbi/IJ4UY7xExPoi0Mkc6HQFl8NDlCCTUl+KI6Zhm3yq5EbJDkeH+M4EDDKNRGAxxHOrGt9//EL/421/peWLCwHrh9YrIXxQsURQ8dSvUocJXL5QUWRsmJahoYezQx5me9A45rjlIsMr0XntjaQgIqiS5OGSBuXj5cgYu0VydxLvXr6VfA0RhEklIG0AGha4sumdmcsLo6T77FmsX3jLPCw0ejQGaHAAS6AtQbHiOOLOlneJ8ODzSNAhKCfsBnHOtZ3RD6ICmplXk45LGOUhzzySQPRjqINx9Od1AzxpE6t58btPAXVq8qsCqr7/+VjUOzwUhccenEFwJHqUhsH7D9Umq2ACfPinsaABtmGI3Ktm4DwGQXL+cp/2aXigxd3rL61VLcKv2G4Nxl+cuxJX5eXHJqV84i9EPOiyzL0ExX6xrJgTa71h/NOxyR+IcprXzs1Cchophis5Cvu/focEYcFXzkhouT/vSbcdkl6R2Fvc+Dl6j4RVcArNlpVZEK3N4dKrpAM8yaH1rcio+e/pU9D6nSnv6znMi/UeX8MZxTfu4TpyBiNj57LI/VgozrAbs8PtRQYOnE5/30JHuggmCgAoAqN09TZAwhmFid1ZtRgdXL4DV7f1o94Y6K0fTIFcadv/LUkHEi9H0JKd0perOf19EvSW9WsY1aQDAJVET9klDoEoFcwCZm/hFaArYFy9dvBCXFy7GFDlbkKIHhLHhFsmZkuB9fn/eota1WDgJcyurwkGsooyLwjty+tD3Yk9krXLOVf7HP/tHogzZR5oPb+V74bxa4EknyWiVYB3sB6HBnMUww1Tw9aUYcnR9N06OT7Vhc2PNUzK/mLEsXawuYwZLyU1I1n7nwpTy0MptSJxVIwb9tN8zB4rwMvudW7iT/NQ8cBDOihrBwa4LYl6f0lRz0RafbLkZlTRbcTxxmmlZmCwrSxePSl6FgyUBcj12QEx7OEo4spoiQtZP1YrETmxgGidCHeq2xcun4P7+tz/Eq5evxMFkY7x4YVq/psjmgD49PhTiMjU5Hm249utrSvQE6bi2tKSikQ56c2Mz3n9YldCUyQ0Lh2sOasl7Hh/H5aTuwDOoDvlwQEHhuhupwJHEwjvSn3ltFjq8Oyz/zFurxgR8WihX3EtRhowBKLo+R9BQiuREhMAYzjdjbN5IvRYTBHXMzUXnrB+r25txgCgWBKVWld6AiRKCSjbgzigp0CM5+eLyFEh44/GnfiTqXH5bGsJsv71pQ56EEiVbRtuPni/Y83Epk5e79++qMEFAC3KFE4wOOgLt6NbVFMzKfxs9jXyVEdjXEPNuxvFxW40FiCiNGgcTqCI6F9ANuMtHRxQ4FIQu6Pho1rZYiCYqkJDTM70Xnlks1kC82fA4ELiXbLJ2xGjo0F1cXlYhgrYFa7+PKixP9bwzSmWx8xn5KmE+og0MQ6ioNTp+nhnj3lpZ0fv68fXr+PH1W9nkrm+CsDmMyiBHWtgVypASgXM9Z7ozBzef1cV0BlPluBxXHhypKKKEnp3Zdq/YKGofEO/RIAWf5Wc/+714cP+BRNnQmDbXN+LN69dqtkAjEUJzTWluGD+DEDIJQKzGtcVBitdinSAGv7VySzQ8ngmuBwW2jQ/SdjSTPJX9oMMBSiRuX6dZ/G/J7pd7yf1mWgCtksOYQ0s4E69dr6r44f3yveGn8znh8/N9QUYBTbDQpAFojk+KMnSKZV6f4oFX4mCxWJgJAXuM6EPovniGyNZoMM1lz6K4sIhPXPNssjgUQB7FO15b03POYXPn1o24eoUgoE5sbnyIjx/eyXVofAx75WrcvbMS927flEWoCgydE57GyX2EAB8K05waiN6VuTVw3+3o46akJLvy7wEdxD8f9IV8XpyeVmGCTulg9yBOj09d+BCmtrene8mv2We5R7dur8T9B/e1x337zbexub2te6lCgoDAGbvLURDwf/kz+77btW5rayfevnsjdGxxcVHF687etu4V91COJiqeAQZm497d23F5YV7NDg0BaxlghsmVpm7pMMR+R/HOfgOQYYcWuwNxjtHQ0awo5O3wSOUVxhf9YahYev9hLX7z1TfaF2UnSjGW7nwm9aTmgGcy6Wiq55LfreJTayoLtE/WawHjytmrKXlpCDhzOUPlIINAvB9VNDDDgcwv5udpxKHdHYuix164t7et7ByK90vz89JJaXvOrB4mCFxL9g5pZiTqHxMXnmvLdWSqRnEONYt1wXrm97IshW6TUyemKTTzSokudt/1psAAGo2tzc2kf1Vid5fmIeQEyL8F+JC2sABkSUW7uDAfF+YXpA1cW12Pre09ZRftHRxGm+mAAAJ0TUwI7HJXQE3VBSVxWOAV+FDWMprOWVCvhjyTbu3aw1qwYFw2kgm92pXrHE1G3D0zPhEXZ2biwuy0HOdonHmm0brx+bAcZcoCuIgjj6ylRZv2l3SChDBmFoH0MwlyyiFJR6m1XqpXXJLmIZtp86zt0rioWfR0xI+Oi1BdFwrztB8utTPTMyhbTAlwFpKFe6cnMObpT35HzZvur+hU1gswPWSCyp7I6xR9ATQixOjsfXwvudxpmkmeiVdFTdqnrrJNrB/oGYzZ3Yu1j+ui5FXqzWizL0VF72VjC+oaWjrOZBfwo4k2duEJTGnv0xor7kBZo+TVGv2kCZ6voZkvxSK4aGNLUnA5Q4cCnP2//Gzo2Z2ejutLV2L56uWYGh+L4YDPhDslja2NZqTrpTHSPuB1X6aK2qNFQZqUOQrnhd+WzUtklQsIpoasEpV//2d/OFRAGBvVADvFU70g3DyKEdAmi1GwJ+TBhk4BdQaRLeNQOJI+KOn86OywG+OwlkgyOU28C9nCpcd3CcIo3EbZ/JUYbTVMHseYS5yR7EwpdOvdmWm8n6ND2TVlYULBy+FI8S0aDON/OXTQtTuRj4bE/ZWtsyQGSv6znAJAr9WtuqMFnVHYGkUU9ICa+ahMAJShIO/qqgoqGgPGwYwa7S5gJIQQMkSrdLY0BIgO4ZFPTYC+Q9uBrjoQv1cAusavnTje39fv0ROwifKuD0lNhfu2vh6vf3wtdIwRqJBoJeENYnwc15SGDhyN3RHKMTFBUE3hz5qWoMkIf+GuuzOkuSP5r6P3xIhqEs4mIlbuo1hdQzUGagiUW2BRZxE4apKCmKffi7HJiZjDE71Zj+3DgziCay2r0WGcku7cPlXxI42GnDngTReXDN938aGl80hrLglP7RhUeH7ngie7n+QWoSIhAwXdYJyronTYX1m8KooWBSHFHpsI407Zwo41VBhcBm1ujQvh5YCXz7Zi7BtqguFF0mmzcdKg8dzhMc+f0VywqTmEzGoJU28yDCavIx8ZvQmFhULJFKDmECd0JGy+alhICD8bippAM0BBCcIIZYXxO0gIDYGKflAAaClLy3JI4d6LJ5+2iTw/PB9wTjnoaDA0ch8M1KTxfdDFvPvwXog8qK+ODG1AacMnIW5SVLKwZhOiAHPmRVIcPnGp4D6jIaBZ4hBg8iH+cfIC3Qa6OGGzo+D4g9//AwW1cE2hH3x4/yHevXuvZ3X5+jUJobnxoLYUaxTpfIHM0xQYTTdKjaD49q07EhTzvdEVCHUnkb24cohOWVLMEbsBiByroD48IYjvWHueBPxnAyGYymWJoUa+EhFmVgNTC6YH+lwVhGInOsiZHkLPAqkESWMNDCt1id9OQNTQ7Z5ZcOp8DvY00x4ARDQdSNCDZ050ITVrDSGbEqzmIS3tx+BM/NwDwr0ODnTILF5ZiEeP7sflyxdjd2cjvv/2m9jf24rJcYS5tbh7dyXu3VoRdYR74UKj2JB4J1VNkMNl0xuc0G59lrntwgfwkc9wqxMoI3u7QuErnDtj4zroEKhCAWnUmnH79m15jysoirTpdNVBOAp9B60MhQQgyft37+Pd+3eihSxcuhyXU0PDc+zUVk81mC4xZeb3rEtuip6Tg32tb3Qgbhon3YR3O0LASey9fHlBzw//j3vIPZ+cQB9Xl9iftUshaac7p5/ys+iAnFcBgkwS74wLnb197Sd2wmsIENndP4y371e1fwIwCYwqZssqSu0m5fPwU3qvG7SiJbCdqGkIRetznhuSQF8CggBdbjXyflaGway3RkE0HMiqFrMLpptYPnJ2sV7QATBtwuELgAsaJGeqqIwRyhhgfYLwsiYB55jaMM3jeWWayoQPytESWRdjY/q3XDeL+qs5jQJ4tJOewUb7q3P+MKHhNdmfKCKpXdgfOPvYyyma5LjXpCCykQSF8eT0tPZo1ohScQfDODw80bO2vr0dpzrPm1FrjI3C4AqQblJJFohq2AoVJH3mM7SUxa5gvjylxPPOKb0atrxHo/0uDQg0fYceVTUgB32IppRpCJM6NavVqvIJQM6hP5KqrUZDYn9rAfWcJDOaYrNQknxO5x4rcMhmIqUzKPtUsbQ9D9Lyui9/7zM4j1QZC2TIqdzaGg59G5sQ/W1tfVOaH2iRZIXce/hQwXDlXNQZL+OaPP/GxlRTbXxcV0I8zApqU6Yl0mCRKaN7aS4ANVRdDYG1Az0m0JjhwGxBa/FxXWsGkT/shTP2WWhD27uxd4DtMueya101d8og8OcpUyFj5BnGNtI9FljyvJUqbZXNJJL2ct4xZChY6jVkglgmMIV5EXLturJwMW5cW4orl+ZivFGzNqJHBkdPDY8dCa27NX3Ie5zs0Y9MseQ+AEAACGl6j2nOWEvAGmvCbpqVqPz5n/3hUGK0aiOOT47s89zrpcf9TCqjCapKGogQIVCPevTOQIGr0dFIOJMEERjL7stWSxwIvDEKIlwZlGKMgDidDrSgETBJmIondYqTir+tfl+PChsD3vncRCHPKqnMy8wFxkZHMwCXGPoNiKIOH9GSzLcqzicel9lGUuPaIjYeQ7iH13ZNn0EhSt2+iwLROeBJW9THxi3thJDbDLNhrF2tiheHfgFPatArqcBBXxcWZK9GwAhFPY9RnQ6SB47JDKMgUV/o+Oi0QN262mwR9/IZGIEpBAzKwta2JgSvXrzU90XQBMpFcdMas0hSYjsOwBS2TLRYUBOj2HNxfFPgJI5j2qCxmbAweV/gB6QnTyLiTicQ3rMmBWooMukwF4645bWGvNlxE2ASAGo2bNQkJkZ03C9JxbizWEqueytqEO9D0fFjOkTZlBBy7x+B9BpNSBKjR+IlsfPvjAuMyBX3Dk2YTP7UsvTUZ6gikYKaDZUMCihDXHsWGEUEThc0Yti9Ufgh4pKwD7RJot4Jide67Z6aGooCiewHA6EfHHBFGO/C0QiA2hVRPEiZxd3FFCmmAdwP0PUyUeNnJSEOQ5MGKDwUK6Di0IAQPOI4hMMVTSLuHYzM1axqUtaQiwBJnoUqxWifg+Tly5d6PpzCjObHI2BtIlhUzl4QfxdPbjZUijcV7+JmOZ9BtLEGDQ7UO6h6DT1j5XA2baIcoTk1w4rzGBH8ofYHiW9zYiWEUs26NS18wTP9vZ/+VMFDCvrrduPDxzXRmkB8OdgXl5aF4OP0w/0BNaRg5DtDpeLa9c66GjtThOPZTUPAnsU94M+hXzmyHnQ/BdPFYnkwUBENEgl4ciwOvvcA7jeTFopM9hk0J8qt4HMFlLFtrXuZAmBNu78fhwf7WtfE2zOpgBaDq9CQhNfuIA4FOlhDIIRdTTK0x6b2IWkKcDRpUGwSipRIjyx6GX8b/TV33PQrAAksR3nOFF50ehLN+jBWbl6PR4/uai/+9vlX8XH1ncRrrVYt7t+7HXdur+SEAJQVBMsrL7HF0TSEXmCUUpxTAu3RGs25SKAQZPp4enQYB/t7agq45+zbvB8aluOD45iamIrPP/88rl27Hq/evJELkJ8TRt0tFUjcX/P9nUD8/W+/i/19nN7mYvn6svj/0Ch3d/a15mjkuQ/sMVw/DkS5SzXqEq6CVnM/ecYpPih6+TVcZvjvC/NzooJZGG6hM4W87CuhqwHW7O3qZ5reMuWUg59E33z+pgo7HI1oVPm/ADqATQAhoKgHR/CskxakYL/0B1YTnuBYotNlOloQ65JWXJJltbsmcCITEQFcnzYEvJ5pKnaisX6gEWcqsKLfi5kpEPxZ85nrVa1B9i8agk047PV6LC1ejWnst2m8UuewtoqX/7EomKxNDDdWbq7IDYjzEXojFry8J/YnNFc8QyD6fC6ui86lpEQwJeCal+bS/2ZMkwD+nOmQ8oEqA7n74fwE4ixNAjXEqDm2+xuNGVRUCCcI8Vl/nKsfoXMJeIEyBHKcFr+FLqQCLnWNJlKcny9C4G1RynlDw5Fk11EOgUPnyqStIPIGKMtZoKyfs6HYA0yMEbrLYWlyQtpD9lkaSpDymzevyyYbsbu0A7ylDJ+T/3xSm84pQ+dp4qKbsGd8IqQVCVsBtDbVZP8xUDIql/0+sxGyxiDF7Jqco8eEccGEfVr7EEYzR0en0gnMzF10WGwLP/1zRyMZwySIQiHNnri1sRnrNARasw0Jq/lE2HUr+1R7Nc9qJZo1ft2XjXJHQYxtfTEhgKIHuwNRMVPYan0s2v2hmgGmQkyVTMdznimLoTgtucC3xtH5VW7hSoOo2qLcxmwm/Nfn6c3ng4QEMlNY7E4sAZashwWaDyPmZqbixrXFuLZ0JWanJ1QjKpWZaYFcqtiLz5sWNkeeIfY39lXMQmikpPGhThV4Y20pe3FJ2pZd7J//mz8emlNYF6qPKAfvfA5FQncIU7EgtamDn0UzUHPQkBVeP2rRzz+nKSh8M2nauMn4OZ+eKhL+BLEfCI+8ankAHWyF7zGHVRM7JYr49LnWCENjt0bUOPzGJ6JCcZiiKg6XIuSkmOHh5EDBv5cCWog1lCHccYSKZtZBcm65OYx+S9Gk1GSExik2poFBEINzjIJ98vCViFnpvFXxPSnOFWLE1ODoWA8KYiWuIXaSFOjQF2gIoJxcIao748rF9ev2Fb897HfN16y7CwSllzXoWV88bD6HEqHpfHG1gY+/txev37yO755/F92eOXc4XeDKoINOFpYOYwJ1Z/+aGCNN0jQlDgxeiyK4uBKI5iWaGEWEKQ+8D2xHERaPI3ollZZmRt0mjZg5iCxKTVyU1tiQS8ZR51QbYnNiPLpxFgfZEJBQTNmF6LjK/QLtxG0nHTQ4PJm0wItnke7s74ueoZRRqFlJPROdSAuwbMpl2elTaEQP357RoCibJW0yD1uawaXlazqMWOMqirXpMXrt6yDBaQiOJpvD0YELC549AuJAmi/OzavxWltflxUlG5poI+KiF6HSmcXRGYiksKH8NfdBCDtTEzXQbbsQTRAkxmSnkX78jIg39P+Wri3pfYO4YUvIWkG/gEMDIlsK1WL1BkqPkwN8WiO3A2sLut14/fq1LNkk2sqsAq4tE6YbKytC40G2ybugIQA04Hn2NKag0ek0lWJ93pM42BIaWhehg9FHiA4A3Deg1fFeJZQWrQ7hlO3xrIMrm+xQGoifPHkiytP42Liawi0Sf3d25G0txxBoOwcHSm9kLXBfsOFjvM77RyPR7p6qUcBekJwCZS1wz6tOlea9Usib3+vmpShS2FhptqBZCa3mwFLatLM/VCDk9Ac0xmJmJkmD2NvdUTaFdShnsStt0JGC03gPNDwIiGUlOzGl5hKx2/4RTkzWTZkBwKQS6hBAhkXcdRkmOMXYiJ21M2VaV4TRvEm5UhwfR1+Fg/cZfj011RIlZv7ijLRMa6vv1ChMjDfj0aN7cWvluopB7Ukj8XciyjoI/dkFRhanEtGJ0igg6SxqGrnGvW5g5UpDwP3neUdYzISMoLJDaJATU/Ho4SNZS755+05NabFpFPAyPaWGAJAFGgWF0Zs3b+LDhzUd3FD4aBbghDNZY29DQ4CYV9Oi1JnRkLF/4DKkLAIJIgd6fQddDrL5MJebz6cQzDpmERSnLvx4DmjWeSaxHGbC7MJQoQyZH+DzFsCGdcR7c5FO+W3tFU0BAWWAUdIQSD9lFFpkzQxKNCvcRUmxzC6gg3UExXLQxaeLwQTG0k+f6b+AtVybvn+0B7jMuSHAkhZx+eLVSzF3YcbNP2sYuidGI/t7undQWqF0MAlgbdP48XeyhT1ElzLQVAeqnoLjTtsq0jQhior0WnKRqdV0HbmmaLA06UwhLODE/t6BgxU5K/MzkvXCWiSUEHoEzQpTeKYEaOJMYxu6WclUeN4DometG6bmOHMNQ3Shj1vbsbG9HSenXdGEHUJm/vV5+e79z7/P+5BaAChGvj1JqUnWg2gnaQ0rKEzobh5Mn5hm+J9zt8365hrIhnpiXGDD5cuXtJdwVsC8uHFtWfsa+xL7lO6jA6gLDygtldM6OAPVkiOkhgAqkSbwSS8areoEsrwhZvGaV8IU3JwIFp2BPA0SaIXa3XSzy54FswP2Bb+mYYaqpTWSgbScT6pHMoladvedtu4h14Ozj88PfYoPCVKOXoB9zKJbGptBdE+Ptb+yxmhGWadM86rNsZicnhVldGx8ylqC7kDn6vcvXmUTn3tWToA8EfdYxHa+54F0RVcwIlnlL4pdOs0D13X0e6OR0h4WfBJgsjxVI8cqJtlnZwJhrlyaV1Nw6eKsRMVkMADK2KLfFZBSinOazrPCM8YEGvtWfg3bgGvL9fLUwtNFTYzS8r/y5//lnwxVwDEmGQ51wd69fy9FPijG8vUbchyBVw8yhefAWbWB/0T0JHOoSUtwBk9bG4vHR6YkNPQmuSlHh/txDFUEx5zTEyHg9GFw5PSVFBk52aDoz8XDRaRYrJEyTEMwNh6hTAF3N2wGoLGdUwRqAxXNUFsmQM0KjYUHM/3FVWjw+vz/ujUK9nb2Deb7WZfqqGkKTzY31ms5fIvtH5sIGz6bGhsfXRcbmzZ7hVv5ICCEiSlBCc5ZWlwyFUo0kL42LfGw0jZLvHxNC4SXqyFQenKxK5Ngj2yIbhweH8Wbd2/iqy+/0vdmM6YDxw+fezpyj0r7Ow5MlgtWXiBUbLygqyDFBJkQJsfEwIclXWRaoaX7BEp+dATjHKRYkmaQmSYEOW5Ws6cJQU1oSxeOH7StZjPaZ4hJ26IRIe4hqZjDrTY2HuMkxY6PpU2bUzlJsJ1JFIGDc3ef8BLGwBTAPBukRluzIDRD4/MsUzNXA83L2saWxoIIgUctvRrOeozJbcbBOzyv9g3GGpcmxxMsiUbnSCNuiLdHc8e9R3xLU0DxiUc/1nc0LQWN0XPB+1DSJbQaj78pHHiuTK3rqWim+Od5hFrG3/EeKEgmJhjzAdJZ0MpkCf/mW3duizLE+4C6Io9/2auhf/CGyvNbXHpmpmdNF1LzDT/TeRagqjtb22pc4W22sF1Vfkgrrt24ITEaqNzBgV2tQOR5pl2Y+XLy7KvwTzqShUpw3C3SlZgpU6JzSK0ii40fCoD2hc6p7NV4ruyxbQRTB+jwTMjh0ydPtBbYW2h097AuZf1UoOnN6AlkHbDWCIzi3nDvMBYAceT906TTXOAYc+nSFac9EwU/PmF/b3zwhexapD4aOjHJ6XVFz3vx4gcBAYiWee44hKFK8uxRJKqPyaA+pg0U3mzO0IY4yNjkd3e2BATM0pyPYyNYixPcbS4uiO4CQvzqzdvYRLDO3s+OeVaJLlQXiRmZytSjCXWDacw4qfKtdFvT/MluT+x9uafyv7jmpxSrp1w39syQnSrXfGZmUofOyTGmBVuBY8f01Hg8ffIolpcvR62a7iJ5qI10HqPfJ6GzuLEYmnTpMCoqXDxxIIHc0RCcHB+K54qon4Od53F3a1t2v1cXl7Re3r9ftXPXWEugDQ03+wNFkICfWl2FAiFIr9/Dr6/RAAAgAElEQVS+SeTexhJq7u1UoPtEg6s/lxatEY+ffKaG+MtnXwmxx6pWV5wGHj3POMnXXosEbzGNQQDLGsLxjWdBtKAahgMDNQOASZRyKhl1LrohOKcbYJ2INs5UKgoEcHAaAlquwwzT4jkg0wXBsRqCRKp9pb3vuSgtxX9SUka2r86FMBCXTkOFrijKDbQc66xkPZpOgzQFzRonPuLUjsTlN68vx+LiZaHETHFA3qEpHh+dSONGRghrHqcvnnfWHWcdye3QeXirBGctL+ImZLdAGjDZiZMPIuthF30UtVgQAwqxNqH5slciMgd8sYbK1FDAFeWY5N5GU+EpLkhxV8UkE6kuImHWNnQo6Rp5fuZjYmpaDRHrCnvso04n1je24sPaeuwwcdfE+vxalymzmpE8e0wp8dQZWp8zQhIJzhCwIv4Wmo6eBqWdUHVPpEuKrYWt1l/KoSoJK5zXNAHsbaRnM73izKJJRUMAoCGrUb22AT3OZjMxEqiTkYX3NRWQeiQdtiafqVynXrapl/ACToR8lH6RoHYpZvN/FE2FzjwzSiisWB+sIwA0TFtYwzAI9g5Igi4GDNSFFZ1fbQWrDUT50mQgGwzp66CXLS2JzstEj0ljr30qUJmGgAmBJo1Hh2oGaArRpdCkNnCdnARAmFRAWXMC8HYs9vYO49dffinKNeemqZd2CnPOSpnDfdLkcUVy/Z0fFD4Wy1Wx1s4T8gKY+OoXa1LXm24K/EPWttw3WBjoSKYn4+qli7F4eV6aL/JiaGxlCz8Gc8T3jeeImtIZR9bisBbFvpHG1XoDUejR/H3CltAu8t/9qz8eSuTWxN91RjcQH/NvniPQ2o3LVxZVeDBWr4+Na6zYrzSjX2nEoNp0M0AzQTcssZuLaw5sinAWJBtHm6/s2PZ3d6J9fGCRJOhnrRpj2Rg0hTY7HEhnCZ0Vr0cwFMm8fC8aBH0gI2I0Lh043KQbDofRqtXFdWfMxmGnUK0UE1sM5OIF5IduG+TfjYA3TgkcU7xqxxk43SQeeqyrhETCzZhW9M8kJOQHaCh0EaGJeQ6C0vP3dKmMvoRG42PNxoUXPIFvFH8U4XzlY0SDJFEXu11SRdgwhTzj+a3wiYFEmeQb/OaLLyRQZARKTgRdtYdVHg3xvinKRN/ioGJSICvWlqy8lFbcIZ06bdAyjEmLUM0UAk92Xuy9uMaeFIwjZqTxQhybzkMFXZAzFdeVe4sl5lgr+pWIE97DJw0Bo+UaVCRsAFtNZSocHB0r1RYEhzReUBwOGjnViKNtuo20G4zrQS7TRFv0BLZmNqNhRSKx7168incfVuVyUITyXB/QWA6P5WtL2kwpPITsV6FyVeXywEYoz/orV+TxzOIG9QLdJOyJopzF9+HdqsJ3NrY2k9sKEuqijQ2sCNt5d6IW7O8bWVb0RVXFaPGmp1FgcYNugnYxyaJpUwPR7clOc+XWLT2LTAUYyUP1ozlF0K8DdYBd33EGGlVFv2AyycZApgX0GApRGoePHz/GLnSWtOVF6Mv9mpuf10ZjPQ22jvs54t8ydYOShKaaNSa9g80Hih0vI2MJ1lSA5CGZI1euA58f5JDMBsSKIniB/PHMZB4AF4hCAM7sT54+0bXkmQZdovCiGWKlENCGHzy8Uu6hnp1J3EfG9FpcF7Q8FB04WzBeB5nnOlCw8fqa/int10XVaIybVnvQ1T6urcaLF99rPV+7cVNTl+2dbU0N+PcU/Eprl/jbI10lravwPYr5ixdFvzjc202jgGWNgGk0dvcOYun69Vi6dj0Ojk/j2+9+G+/X1uWGgS0eWgIKlq40uzzjNY3cKWgIvKIxlWOFJk5OM5ZrWpNGlvfTiR60JjQ8HcTrfe0z2BxTmPR67ZieHIvxMYwFTuPwYFeF4JPH92Px6oIO3FFmTAoRi/UwRYyOufS3/3Sy4rPU4TjiNMu4oqakaTVwbWxxbREZw35sbWxIBwJ4MndhPt68fhMf3q/G3MV5UcP0f0+OtWahHSinptORHS37MgU/tC72Ne4jdqAU6vzfw4OTePPmrdYcOTNMZn7/9/9Ak8e/+du/0f9Vroyc4lhTfm8UYFwvRvUUNkwmoByBkHvfNGgExVHOSKcdFbK6LqWQLwW8pueZYMvkRwYPBqMQsVJkHhwex/uPa6KuMC2iNNdelx74Lj4/SYHOAu/TCYGLhCKCdbEhTWCaeogdAB1ONAm7/JlaZlFxo8Za7Ee/047J8Ubcvn097ty+qWwCGjkKDpy2ABMuzS/E1UuXtb647jQEFCLsMbgIHZJWW63E8tKSvkpOBQ0YZxLnNzWCmpZE2RUOigMKU7WcKppySYNkGhToK1+cBeZ6k71jTR+6K03hJd7ej5PDY/2eYhSqJzS9hYXLcuRDr9NlYg7I2B/E/uGRgKT3ax/lOCQNjygkvo4jXUBJjk7XJ0+q02Ayp0J+BrI5HFWLNALs/71sBkzBNAVn5AGac3hPJgpvH+APAEt5MoO+3MOYvCCudjgctU9V01aBdZlSLCcZvXZm9uQ56QyEkipe0on93MjzL604s0VwAWvfbdfBIwp9cu21zksJjJvdQOsI3c+FixcFyHItOWOwp6eeE9sDyjW5V2gP29iM0hqnWJ6ivG9EnEYIOuA4ACLC2vappljUfxLcnvWkHyBIEtc5Twj2pclpQKVu4Ahpqnu9NRGzsxelwXv79l18WFuTc1wBD00fMuVRacX6vEVU/CllyHtbMq1ikMAya8w5SN4fz02KMhtEPW3Sz8pfpo7WtD6olDWdGbgO8TOfD8MZKGFYAE9PITTHbhnOxlDaG2pEmnBqT64XYCT7LPeUM885LBaDQ43Vx/qX/+xnQwlSm624dft2LC4t6oD96tk38d33L6PRbMXte3dj5fatmJ6dix4I1Vk1hs2JiDpofQsPL3FeK1jgaRxpEa+8oEn3xXGITIL2iQ4hbDT3tjd1w/CsaDHmySlBk+ZAlB2HpKEV6NIlTUzG1MKlGMLdVz4CzkEtoYJQGxBXnBweSZg2UW/EJMUEm1uO42xryqVK661P0vqs+MdbvKfCSgV+tRITKhCMOojTjkuQQqUuxMTktBBU7q7S9fCrn51VMVE45BR3/H/0AxRm8I05MBaVJVATjYmb1j05VaFdE0XP1l0o5WUrle8f61AdIAMXGhSIbIgUPwRJffnll0JhKFxxz+Aw0oRrCKfOwWT8HY2NxHAkQQZNSdMJw1yD9Gkvh0gZqdN9IsZmfFUxd0Gi4gkQFhALmgI45EovZlGgyzDPDrVPha5dzgATOujII2grnfhMRb/GiBSoM9OaEMDN3t7bN8KWhSZjYItULZQuIh0s3Rjx0jS2Jh0bTyMAHYX7idD3/erH+O6HlzpYGQ0aTRNMoteioEDMxuHOweZiciymsL0bb4l6BQq5oJAUx4Uz8aGIe/DwgSYYHGg/vnwdX371paZr9s9v6HkDxVAwHFMjOvmcQtgBJKxDGZypWWTj4oAUOlavaSwMCi0qgoLO0OEM49rydVlVUgDyDIB88DoU7DQOPHfcf0b1jN45OBbmLuqAZBNhvG/XLyNM25vYH+7r+xoxyvTcaVB3H35K4T45kQgQnQIbPOg33Guea6fnUliaPsFrw3HlWrCWNdVjaqi4D6PobOZQfJgQgELS/ILmQUOTzV6GDVLsUZT93u/+joo6Xgs3ljWKEQSjmWHBJi7dQSalSkfT8PQTeoNQlzoixKm4TO7E5cu67zxPiEp5v36+TJkrNAxtl1yDfi+2t7bixx9f6tC4eeuOkmuhsjx//o2uJdQyNXRBEY8TBghlO45AGtsncemSUR6Kn3u378bDew8DkOTL33yh/IprN1bixq3bQqi+++FFvPzxbewdHsl1qEdPLhQz6VcUQ42xaKF9aBikMB+e++EmnKYRyiETAehuFGtMIFnPlCikXrZaTf19u30cE+P1uHhhUnkE6AjAre/cuSn7u/FWXcUHhZo98Y0ol4muz0oXZfY5z9F00jqcEcK9sLAeeiMUISYs3G80AdBK9na3dZ2vKEF6OtZW16QLgO+Nq1BxmMJFCHcgDr0Pqx9EGSOfgAkiwm+BHP2+pkMbm9txc2VFWoLnz3+rP2cvv71yK37yk8/1Hr569mW8fftWYA1rj88n+pnsWqclKB8MOppW0WjSZMDh5plnL6Xg4ZrTmCvfAMAskXpnczjTpiRMs6djxWu6rR3VJBpvjoni+W5tLV69fRO7B0cq2OE8y/9cF7rq5mFEWclCNSfJDqd0Y1uobIWG4pAkI5dGjwuCWYKxmJDSEKATY00eR6tZjQcPbsfTzx7FwsULNko4PFAK7c72rqg60HZMh8Ut7dTNRwZOgdQjhl2h4V1aVnHENaehYkrAPaJWwLqU6Y2erZwssr+X/VLnRU5eHarqs50JKdQS7XFplUmXxSejPtjf3VJDcNbD3Wco2i974MzMBWlydA+qdWkfOCXQ8EAdeo+gdXNT9Ff+Tra+Ap1spqKwjiL0Vt1SODpMoGXieo4iFzqdfkYbxJ7Hnmx6oidnrJ1SOXJeMCHwflmmPDyf7DMUfvxg36KBBYyYnZ7Sz9IcFn3fqMC03Sxn9AgcZeKlsZCB3GIpzes6oTjdkNJitQCnTiHOR3HktpRNANWwkG47TLJOuL/ss/D3MWQB7L1ydVHOeDTOAKo8Mw6WHcTJqfn/NDOcZ1wAJjxMh/b2d2NsvKlwLpK0MXCYRK/HdJc6s0vKOY2A9xdeF+MP3DChW/K9OSuOTmwrO3thXo0hZ9yLV6/U5AJMeq05bZo15GFAcRByUyCbz1HT4CwulXEajJjiV6w+y//XfqnOwQcLwKnWcTZZnhBZJM2t4Yu6GMvZ8RZhfW4IBl3A/HrMznpSCoDIRJx1xjOKVgoQjMwazj72Q9Y97BBAD0+ATHvT2/lP/9694YsXr7TZPHxwPx4/uS9LJ7hUv/nqufiruHc8evwwrixdi0qjFR0+aWM8qq2pCDaoWtOLgk0mk0XpSGTVJ4tGktSOjUiBDh8fxv7OVpwe7Mewcxo1JgV09RVU1YiA6VZN7YH/fUQAU3MsFq5djzE4wnT8Z6ECk8AZCjbCbDp4NsNbJEyL9xFDjY3kka00O9DftDaUJZt9gLVhaqTsURhuQ6ivyRLAn5yxYul1FWgjz2N3mTzsUB7o0tUopPsJriwUB2xsFHhQQHA9oGi6fMVezs3GmDpggsIotGuMnEVTsEhE16AIjFO5j65BSvxsCkByV1c/xNdfP4v1jx+1sIrTEzuWki2rbB6zOkz5IEZk0XN4msEGgAuNirT8MUJIRSdzqqV4jPkeaby4X0wJJhAPSQtiS1KHnXnkxXWlYATFpANnWoADxwk0LzYb0HHGWdzLaYQ+Y3HS7bgAOjW6x2JigoVKnvGxA9dcWEBH6nAPKxGTs9Mxe3FOxScCZEbZhMu8f78Wa1vbcXBiwafEc8UxqlIVCg7aRyNrUSjuFo2Ym50Vag/Cgu7j2tVF3V+QeLnttDvx4MF90Ra4D69evY7ffPkbcexBZimYODbg23LwsKkp8VbhQcVeE9oMYzxzfHlOZKWG9SIuRfNwy+dUWPL8eD+qqKnEQpSim4RcaVT6PbkBsYnyvvnH62sI9raFUiPi4+BhPSC0h15Bccfv9/YcECSERgmvE3LgoImkiWPPAB0njI+iFeoN65qryefDRQIkD3RQWR00OAoqS057Tg1tb2YkUtQARPdyazkWskMgXoexbqOqzU+uOFlAcg1/8pOfxNXFRdEFd3b3lCTKlIAiCkoZXtfFVphn37of7JK7uh80FbZ5barg0+QzM0JY6zwDQlOEpKUYLDm/5q/2xf031/xYlKqbKzdVjH791TMVQxxO3A/2dJoB8Q0HeOqDku7pmkM/Yfp2/+7deHj/fuzv7sZvvvi1iuDF5WtxbWUl6o2Wcgm+f/ljvFtdi71DaIewjqtxpucX27ixqOHiVLMtYrNJhgrTqJb/LrNVuN8KeUQMntaAZRrDWoVicHCwE4M+B0xVaDAKsaODbdEO4I4vzF+QIxpNMrQF9klRQ5OTXow1Cwrm2ijzbRItdCiPDx/T7kD227K1pY5SQzBEnI0g8FToMrsgHvIU+ezFP/vZz+SkRaYL1B1SNilSuHYIf6HT8foCRRCpV+3+RqN+dWlZXOJf/fLXeuZBiJ9+9lTPwf7BngR4uLex3iamJpSjYfcOnnOof6xbqCoUqDR7/WiftN380oA1LdyjQQWYYZpJgcP7oSFAD2dr3mL1bSqFCwoMFQyEMd05q1ZjfXtLk032Q+UYQAVIuphSc+W05qJThUpOBIp+YOQyVLjdsjnOzB+BYs7Y+DSg0w0CZ8cwmlXrCNqnh2oMPv/J4/jpT5/G/MIFFd4830zQoRPa3Q9BvoWlnG2cAOwHABU4vfDsMyGjmOX78GeiW2E1nWcz13JynKmdCy+m9Tj2iRoMj5zrQ4BUOidJV5dglgT8CFJVRNGsWpCLPo91yxpU4nhecz6/XVa8fiqsGQU9YpZypgDStfWNWN/aluuXhNIyMTG0KDMMicVR1Fn/VmBg60o8bSzhSufFticwZ0Peb88J6DkDMBbqItOiXpo26xESJ9X+1CJxOU0rpDHjHZCpc+GCpgdMgXkyZAdeNzptl0f2XnA9G1tI/5j2o3pOk+WhDCPAK6YsOrNMGSoTJ9tvntNcLCr+hPaiKY8tTZkuAySxLyqVuz9Q437//oPYPTjQtAbdJeuJe0nBLFeqoyNNDOQQSX1ydiYw6tvvvlXDANhGqOH15aW4DGCHLTLuO32mBsdipsgtUVMEaj/fNwp9NA1odNAwiD7E2d4fxJv376VRYSoOY8QCfbNHNN30zMLTADV/tr03oyU7AdkNQ4cWD2FkZequz8/IaKjChED/Fw1mDqXVFJpwWBoC7q2yoHQmshn0R3kh3ENcqGgI5hfcGHANS+6NqHikGnfautcCAzOVmYfKQO4wKv/in/7D4d/8zS/j4Og0FhcvxdOfPIxrN67F1vZu/OLXX8Wb92sxOT0ZDx49igePn8TUhfnoYUHaaEU0x2NYb+pnFoRlSIi4fajy8AkNZSHjMsT4ttuRYwFd3OnBbpzu7UXv5DiqvW40K0PZKiGaECe0zuYScQpqSNrxwqUYm5mNY4p/RLjVunnCU9Pyv++dnsbWhw+xvbYWA0JJKhUpzeFUcaHl0qIRuRecOPZCG4xs8r4pOGcuIDiZjLFxC/XYLNwa2jrOAWeZFopF2tGxxtdCHRcuqTiEx+1U17oWgURWx4zG6rJ+pKNHxKPNhRFm/0zFNjQqh3swLkjfHRUUtvpDVc8Egu+h3Ieke/zww/cSTGKLSeEmDvqZD+R6FceXKRfTLIJTLOBwd4FOwvVgc2mKPqT7pskOXu1tNR/loNdQGXSXzZZmh/AzKF/oP5g2IDSm2OKhLcK11GhwUHJ4I447AlmSjoApx1D6ghYcaASdY03xqHET4jMyIuRe8bnwqAb50MGZhwEIxJAilB51oqVJhKkk+7GxtRXrm1uxtbMXRyB2BChxaRklcz9TlAlthMJXKDcC4BRVz128IOE1n/fG8rKC5FqNMTnjQGfgvoFWQj/hGfjt9z/Es6+fScTDc2OOIDQCN1sscCEd6cZQWIYSFvcZqeJv3zZpjNF1rycKmGgQjIbFFcW5x/7cRI4XvjtImxxqul09qqYf9ePDh9X48O6dpkIzk1Mq5sArEN5P4Wct96KhNl83BPYJp7HEuYjiklGV+fBdFd94vWukKnvYrjZFqDYtbG6bDQvYewSv4dg1lha/oXXENVYxpGLRAUYSjHVP7ZwACkcgTbMuLqiKl+Sbo2NCCDy/cElNGO/l9dt3OlAYA1NYMVWyTZ7t9cgq4TDjuvD8g6Jwj0F3KT6ZCngkfaaikGurIDI9tznqHR10xmJpuhCukjWBqHvl1krs7G7Hqx9eas1wOPOMyDkD7qt8wbuxt7UZWxvrKkAWLs7pXvBMXVtcjNOTo3j5wwtNd+YvXYr5y5clctzY2I0XP/4Yb1dX4+C4Hf0zdFvmOgeJq0wGWhMCdAYSqdnPnnXAHsU1l4aAJj0FhqZRIiD0ecaUZmtzXRMLOM0UD1OTTaHDnRN0JZWYm5mJ2dlJoeRkE/D/xO0WfcsNnvNuzI4tXyVssnj5y90taTPsPx/XPgq9wm2J+4R1JFMi9lMVAvWGnHgo3imAMLj4oz/6x/Hu3bt49epHNQi4YJXTlfsLeEFYJmuIZp5pBt93jfTwHs4b+/Ed1L6NrUBX8+jRY43QobXY/tB2hjS7aqxT5Ngcq6khAtjCRYhbQDNEsCTglQp/ARVYcafbXgexY6ERoLMzD93nfubapK+5KCn8HYLADDLbPzmJLaW2Mo0LZbsgcJVmL9eFp6Wm2RT0dhTQmM+2pwRFVGwdwmhCkL75oqvoNbMhoJimIdCEgECoRjz97H48ffowLl6ckTiRDbXXI5ujLw0f166sHeiwNGP9M6e3w+Mu+SoC8ZiqEF6IDTZ7ZAqHAWW49xQsNPNMe5kC7u7ve5qq6ZNFk2XaRKNAwQNFBkMRCkNRXQEsOMFo5Lc3Y5vQQNE0XdiKUis6sfM9WHNqCChiB2dxeHyq6w99COMGg4i2k6Ux4zxjelEBGOU7MT1IHoJrY6+EwjP3NXdBLpCtOtA5Ql0i0XPh9Y+QaCpFynq+kqIjvr/3J85sEHLVJHL/M03o2tKitBo0BQqbQzOQOhJ9X/AEDxxG9CQmJ5rcpRU2xTO/17kCqJquSLI1zetQUrKLoJVrqknOJ/Q1U4HMviC0FXMEKFrQbe89eChjFM4c9hMFfjLBJB+gfSpjgWHfgYoUwiD9uLUBCPC+eFDYk5auXI4FEqd1bdBn4KR2HF0otqJCO5AuLQ+yCefZ5D4CPgNJM7Hq6DzBqlRhcjSqMgjB4e2THB0AvOQGGUymOYRcZTEyr+nmyEwETfOS6pd9n38a7QXWKvCfRdgTNekswVU3dbZVdWMHiIPOaQpR/ATXhsm82Rn8npBFWB3ooqgRy7ZLrcGfQ8GWxbbOaPZ6oNz/793+t//mnw//j//zL+L1mzVx8B599iCePH2iDePXXz6LZ8+/V+H06MmT+Ozzn8bs/KUYVBsxqDVjAALKiKkFMtjURbAtHgcxxXYKHejg4dR229GHJ0xVRhd3chQne7vRhS7QOY1Kr5tTAhBhOMkUI/XoViI6XLjWRNSnpqNbrcRpty86EWE2UCFItqwNhrH2+sf4/utncbC5KV47Fk1yG5K4zp2yLkKjoYNCCcZwjKHOUJgqXRE+7oQaAolBsiCQaIzPBk9UGgQcPqBsdISAgJphZSjUkxvBYSCBzEkGFh1rXIwYzWFNqMjVqThUg4dM4uKejTizMZA3O50txVO/I8/+kzYLa6AFJv7y27cq/vhcCIMlhMZTlwkB9ColNkMpaOrPeVBwRGKMSx9KQ8D4DUSOf8eDRYHKoiyOK3IQKqFk6AaGQzUFLKW6Dg8Hk2lTKiJTbVz+/lwzKELHndM47nQ0gu1wTdnIJlrRQtDZHNOoDtqavKPhQsOvR0SF3eT4pBAL2XQy2QBFnmwFUZqgZ8o+IJxtby/WNo3s0AwgyoMbqrGwGlcQAjah6bh85YpoFSzgoi2RboCEaw6XiZYSohcvXxHqdHxyKLSJY52oeKhiTFy+++638c23zyXigbrBrfVzlgnW7bYQDaYdbG4KwWr4+To5OlEDA31GB4iKW3P/lpeuaVLAJMXpnePi//EMaY3JkvVQATU8G9jT0UBQXOIYtrsN8tvXPWG9ME6kaaNYQiMBkiCfcNybugTYVU03YQqG8EjctUp02wiWnYEAWiYHqVOSVPsqPIVK15vp540od+gmgKlA2pjy6/OGgA2QJo3CggOxHzXuAcikEhWdPKk5E2NjNYXzcfnqVQnTmBC8/PHH2EUMDZKMo9aAUX8nLVd57hxKxbOMYBW9x/iED0+hay27dFBQoMvgOtsQwV9C6uTM4LRKiUYHfWkuKGZBpLGrxSXn9Y9v1Gizz7D+OHiVz1GraLS7vvohttY3dM2hDRE6cxFf8clJObGRC8ABS5HLhJLiEcEd04G1zS2lo1fqLTUDHbhDrCvCB/mMFCd91nU3hppysLcxhsd6uK59hiYA62D2VumqxB8F/T2RfgQ6IvSFamUQF2YmYrwJgos18pkoTq0x/i/0Agr1uqg67BmFslE0BOakfhK8Q9klFwuL6NTEDgaysn3z42uNrtsdkMOB0ropXOGns9ak18G3/KQtVx6ezT/9z/6ZQA8mVawzia2Hw5gcn4hLlxfUjKGnYl1QSCgcrzWmPWH1w0dpBLBqXl/fFMXo3t37WvesWyVqM1nGNjgDOqEnMcHis05PjiujgAaG6QFI943rN7Q+nL+DW5eTbmXje5pTAnRPQvaLaYUbAhcOnlCLx8/3T+0TQnKmpYQ4EtgI24G/x5WNPcz0kpJjkmJQHSeFIpTDGJ5fADSBTG5ilKeTdAdNCDKk0NO70hBQiAyiyeHU78T0VDMePrwTjx/fi7m5KdEW0ptRTQFUDqYFrGeKJ84Wfd6zXibPJjUy7T/5SwAOJpf8LCHksK9JN2cYYAh7JOt3d2cv9g4P1BwoaC8n2YB8NCGe6lZ1Bs9OTSbYgY7Q4BVZGyQib35ck56gCESLsw3TAYpCOQNBG1LTHdLu4FDXJqekuMJJX+SirwcDAs0Bup5BVTkGDqJLgXEC5uX+GuGnBkHgy3rwWqEJVrCftCQ2M3DqNC/ARBwU2pSVcs9Fi0R0jRudkmib2tOZ+N5auRGfPXksdzyAFod3ce9xhqIhssucQBk9f1aQFOGwp6EUxDYvofhWOjm1nEwSQM99E7LsTYFquTOJdGdNWEJeEdBzr9iTbt6+HZevLipvhNfnGkm/idU5a4Om+gQdAcYYzjqS1abcEq27YSVAoVtZW6kAACAASURBVJHgn7A6gFKc3XptUSD5/wKZeFaHCfBIB+Iv57v4c/DeALkIUdN6gc4HMCfdppuBkqWSQH7S9bimuIK1dfaQI6N/n3rV87Vapj7ZJ3p8MLqGZcKnP0hwxZM6B8EKjC0tZjVECSvZFDNTZFJURDnW5ERi/AlRlHnGCkWX10V8D2NklqA7qMxyAmRCVonK//xv/+vh//a//1/x6y+f62LcvX8nfud3fype9Lffv4hvvvtB6NvDz57G7Xv3ozU1I9vRAdQHuioKfxTj+PuCYIj6QNJeuinoibEwlgcTDm1l0NPXkJt3fBjdo8PoHx/FkGTYISFYdPnwkltRbYzFoFaNExYczjeT09Hn97jhwPslgW1mJiYa+OM34nBrI15883WsvX4dw24n6tVhevjbx38MX20Vx2XcZts+8Yh56DgwQcrTIaX447pbpCiwsFi5BnB3xyf0EB8c7gt9B821WIxOF9FlpDf1nviyIEnzEgM1U8LlZwKhbpXNpN/VKJZN1OIY6Be4Bpjjj2UiKCTqfMaobJaI8jY3N9QQSO/Q68cR4qk+gjAoQxYLqYFJFJwHnoIRhyFWBJ+HpkAJumldqMRAifVMo5FzgQp0C5bq0Ccp+uT/y2i2et4MUAAygVGwk0Xc8Gd12MLvR0cAZYDNXC5DjWhQ3DegwPRU2MpaVEHH8JbHY352TpMCPnMXu0QWCUU1wW6TLfFpzf3sxtburugkGzs7su8rqcl2Z0HsXFETS4F59/49TSiY5LBBikIiqhJinroOfSg6OJ5wH5j+HB8fiHIDzY7xGyLC58+fxzfPn6tJ49nwOBY3H9DrM6Hq3E8Wolx4WiRtj+n6sykiDoe7KA5ljmppUCk4sMdkasW6UvJwjsx5JpX02O/Fq1cvxRnk92zTFDJQd7yZGjlimoYAiUkUKbGaTlFgMKUARclkcRXtHBgUk0KAq6NYeaXODiOOCXtBENhz6B1TQiMt1nBwn3jevb7svc6ErDheaEwtZ42MGxwO9BxZj+I/t/2rfZNpgjA5uHbtRkxOT4lO8+LVj7F7eCjONege1Bm0BYdHJ3b7ao37UOviljMl4TDICteI31PkbWxuSIcD0r+8tKzm0A2XtQUUUjoguJ80nqTm7uzoi9Esr0k2BdxzikIOaXib3ANZK5Ok3u/GxioJwKuyRl5evBLzcxcU+MeaomGwVaC9wXXg0IThWIM15/GpQnSqjZZchtATDEB5oR1W6moSur1hnHQQDtu6FDol6dWMi6Fm0GTxzLEPsr+yhs+Gpn2AotG4IOymCYAvPt6qSUcA2ibHsSqHb0OOFxzA6C+kESkWo4YFLewsnOV0NykiPBUzNTIWuqKdvXv7TtNg5VrguT03p+tG080+xLMCcEFDIPS5Wo0//dM/1TSH5hSNEN7m/GemPUzO1jc+KsgImgHOYKxPJl7sYUwVoBwQDInNIA3indt3RCVgvchyVqi3czaYbkv8j+3mOEUXs1CLzdkXyCehMQKc4P8jXuaLhoCilveNE49yLrqmXdjFrkwInLtiqgkcdpoCc5zxv2efBDw5aWPEYG//EswpfDvdYUphxjUswUS+1kb9iwmFUPHUz2UyUnLGbUWpVFXNEIfilUMZgiqE09DkeD3u3L0Rjx/djfmL0wK+PL3jmoU42jRvgE1cCwm6B1gtW6Qqmg6e+kzopF2Dyzwle3OaYl7rpH0SqwSZdToxLieaqtYFjQZnXnFgSo+cFP8b7a/VK2oA56A64jRIw0/NQNPQ68TW5kc1BFA9C4otZ7xRZoCR+HJ9Rc1TfoCpQWU6gOajP3AQ63GnG0dM5EkVZ1LCn3OOSzOTWrVP52YaTIPugu4DllgvSbPOPgMgY0MCI9O9PvqSkkzt4tECdTHPFVxlnRsgZz1NGYbx6NGD+PzpZ3Iwo0CmIKYZYL9hvdMUKN1cltgGPDShyQlGfqcsvB0Ix/oThavQh0SF+iTLQLSj4spW3MVyL1Pjm7SYNHAZn5zSvo0BChMk1rKfTzswqlbmuaHuos7ARAS9A8YGoqfbLYnfc05zXmDQgm6AfYxmgN9DF7NDo+lLoq1yvqGF1Vr0ZM3NDhQpT7vUEEnj40ZA1KERI8pZIJpUqTEcSvt4eHIsujI5IpyBsvPV9yjuYuf30FBXvuCnk4LMAtE7S7OW0giA4xdnINgYMgchvXp6SvsR64nagL1qchrKI9ROh/I6EwP2PWY6ZhlQB/PcmR41jMr/+j/9u+F/+Iu/jL/865/H7sFhXLuxHE9+8nlcWVqOtfWtWN/aiflLV+L6rTsxPTcvl58BhyTFF7w2kDRQZyEXvsCjDU+CDGEE3gwQwnbbUoODglf6nTgDgUYccXwcZ+2TqA960cDhBdRY/FgaglqcMnbiZk5ORZ9OiG69UotpUBpEcywMxuP9Xmy+fxdvX3wf2x9XNZEgKIWxJJuQBHHqpo0OMq6mUJVDSlpY8rOS29hMtFAdNc4CVUMA/UX6AVsr8inF765UFIiiIgxkA3qUDrdj8VIp+nggob5IfCm+vTtfCf8ZS4F+93yN+DULmZ/5omCTm0aP6O/UEpBGJ8eaXQnvlIzaP1NDAH9VDQE83lwMFDnjQutBUz3WFtdTYzNzSSWILZHr/BtNd1ywODDKVIOiJ2B4DU8TNIbpQLPWFEe9JBcL6Us3CxU7oBQRmhYgGBcpiaIVOo34hp6CMN7XpkXa4dh4zE3P6L3LaQn07QyR5QAYPiYvzEZrakLTrA7Cz929ePPhfazhNMK4U9mFLHo2+JpGwmgacDH53Z/9TI0KyLe5tIzAuS7kPzQl0pqbndF7UPofqdP9XiwvL8ajR48k4mGU+eyrZ/H1N19L30HTyGpWOIuQ/JoOSqgI4rGncBcuO88Ubiur7z/ExvqG7jGvQVPAIocms7y8rOKleAtzaECL4jWZUPAeoLFQCKlpyNEtTcsl7BHHxyQkJu0abj6c1Y01F6hcT/FIi8NIOSDl3GTuqjZO0JTcwkgo5xncPbTLjzJrZDXrjU/oWsehTHx+Pid6AhoMcc5LKmpaHIJgwV+Ho42TTWkyOQSUI9KsiWN6/frNuHHzlqYR71fX4uXrNwrvArY+7QwkWMN28uj4NKqEdzVbI3tUuxNZn0TxuLS0qML21cuX4qTSEBCAxd9R6GuKJ162wQCxT8VHd7AV9xIOOgct1q0f19ZMiWiNWbSfIT4U4kw/KEbWPnzQFO3G0lIszM1qsyR1EhCA6SA8eZoXHMR4oxSKOpQo/hqtDCwDtezrz9gDeZ47ZxHo5SlIyGSA/jA+PhXTGB0QcnZyopOIgwGbOsATDpQIo4X4eOMmhP3n8eGuXCxwmGnwTzjYEMc3KnFpYS5WblyLhYWLNlzg4eCkLZa/gk4tNiyTA9cN5YQ3QMC1A+F///7DyJGJxp+1IRSbtHfyb+RYg2UrwWJ7ahL+6X/yJ2ochIaR5Nw/015OUNPR8aGC9gjLYiJE08LhJ81Doxlv37zR1Ix/Q6YGgMCtldtJczOn2iGaTuPme5A7Id7t1ISeQxoqpoag2uynTHxxSWG//X/JerMYybPsvO/EnpGRe+S+r7X2Vj3To1k4PTMSYVN6seRXCQIlARRgwH6wH/1sv3mDYcg0IPnJMATBgEmb5JBDDmfrmd5r71ozq3LfIyO3iIzIjAjj9517o4pwU6muqa7KjIj/Xc75zrewJ5gQIKplWsDkj2ZMoYU0BzUmm64boHFT8SGVve8bClDc+jif+DUNYY0z+MoNGLxA9ElnbLK4U6LQMd5VFDc+BXO6lCyIQ1ii07v8642ex7MNoNCwN0VLgAoaGoJ0qmGduZTNzk3Y7ZtLNjTYG8Lp+DYUlaai/fCw7MnjTICxtdVd4fo8R74BKMhg8CmdGgK43zh9taBsVGxvb1cURppNuaXoDvIEewFKMAzamolYYLlRAeeczuosd0bGDUooeKpV29/dssPdXQmMAWa82PLJlfPj+cdLrxiSqfyBoNeJSdEUehRQAHJVwLd6w87rDTs5r9n5BTRKkOXY9HkwplOOxTxXo4X7GkAR6Da1CdQ7WVqr+fEpLO47MAFaFK6qrVwjEjFllgzgBs0PVrjQZfgxUGjuvP+eLS7Oa61i0oBzF+cUTQN1WDNMDGQFHRoCR/rDxIn1ERFsnf/ByvutfaymNkwXomVm2zY1AANvdC1BJM15zvqmcdW0zMXgUMIAcpTHI1ZBmFJ50IC/dlgMwS3HLVlZXK7FUL4nrm5MunEtI3SR+5bvKc2I00YBpTo7uywHYBemF1FUq33FWQvQGrKbBAQHZ0MBYUFPIAg/nM9O10yozsAqGGob70XrVFqQuAacpucUbLV2rsnwXwZaWWiEIkU97MMQNO3NUiukSkfBeMb30cL8vH30nW/bwtKigC5s9ZN8oX1Kcow75dw1Pr4WAS2gZ1ah1gOC/vv/7X9qff7FV/bXf/sL29rdtb5i0a7dvG2zCwsa2KezHVYcGbd8V4/VxZlLKBislfRDC19PCjz1jlFxLQ6Vf7hxW2hBIWIhRIKOFQSG0VX9wlosesKrEDxc1T2KmgWQzvqEgAuEewaqT1dBlKEzEBfEw7ms9XR2WoHxCXSKbMYalXPbWlm2F48fWrl0oA4arUEBez4agqynx9IpSTugrpHiISa3eSqxAsoCfzqmIYtOoYIa4SGUBHdSce96k7UjhyHjTgp4LhIcYEjBw02Bxd4bQlN49G0Unc1Bk6Oi3xsCJgNMDJxjXfeLCjQP6hDTFhYthxL0n8qZ7e/utVEZqAveEDiCR8fLPzQzcMc5jETh4aAFfaNojoe2jBOYKLgATk2GXgsza6c4yYasnZ1AQ+CDTRqCfKZDFC4E4hQ/uoCEmPgoDNRYvHQKSCYlHPxwnjtyOgAPSkcqdpkQuHgqZ135Tuvt6haiAUqvHAa5FdWtwWWN7gNRKDoFAqvKR7a6sS7ecAUf44TJjQietbjWPLuOTpufX7Dvff/7ekYaW2rzM+L2z5xGs6uAbaO78bgNWkvPfGZ6ymamp1XEME598uSJPXz8SA0UFxz0rHi4SZvBgd+g4fNnKvGUikXXCxyXnMMvcbCchhqir01MTtro2KgKVS4KhMIUVFAuoPmgq+gb6NeUaG9nz681CX2zsgGcnJiwvr5uNc8gKaDDPLut9VVbfv5MEyCNDQO3n/0Qham6iByWCtxvH9dzORL0tl8qKbxHFm0qZnxSwAFJYcQz5HNQRLoC/aCquK1w+I66sH3MW5V2AH69J5w0PJ+DsL6Mh4ZNTk3b9PSs9uDW7p6tb27r+UIJQyuS6+x2egX2dAAWYJuiNOFHj4Wsj2ChpuAOxHnw/PkzW15+aXPzc6L/8HNAXURvCkJNCjgfVTeETFNU8v1oHEDc9nbdZ13nVoaQR4LRHLVjDdHYw309OihpjyCAK+SZDhH6hC0iqb1ncsbhuQvFkpgfaW8ULjININvDrH7VMvBZ6EGcyUwMKEpo1Mj+AL1KZRAX59prjD3ICJm13MHkSpawLatdnNvZCRSdltUvyPjgOYBg4pN/oXMbuhDFy+TEqF1bXLBif68mJRHFczAPBBidlp817jwUkqZDGRNo0lrv27s7tiX3oGNREyn2peFIp210bESXGsUuzRiTs62NLRX1P/rxj52KWcXGOSfaHw0Cxf3m5oY9pimv16y/D8teMkJoBL0IPSwdiM61vroum9fe3n49c9Bt6X7kGudFLecWQM/e7o6QdvYgVD/cXPr7cZTzs9EpoD6JQkhcCYU/FBqagCumNkJBT3UBo4WBjw7lDe0R+4lnLcojRUIKyorrBPTshVDTGDqIwjlNcajAoxh41h7OvDHKYL+hyaBB5bw4Piq3NUqBexJcoIKuIQgggxu9244m4THjendlnR0pm5udtNu3Fm14qF9rWs2DhLOYVVSU9BrPMO5BUVBEtQDxZm00daarCM4hru9W48Zr5B/OxaOjkgTiIOjQdjknuRfgsYPWUpBzvjhS6hOQmJTOfh7g+7Hvcj4JQ7OIH/3+7rZ0PBSOrFMKcEBCGgK59okXDgUzCrzdSUjlm2oeb+S8iXNTk1xXt11a2o7PL+zFqw3bPSiL2ueWpE7tiloPP0OZciVkFVks9msvUrRjHMEUmjOF/QC4x/0FkAjYwn5mL3lomOsP1BBkXP+XpfCzlj7HG9eW7P3337HiQJ9qCs4nXomMhITA8wwc/IuNmnqW4FbF76tMDVRpNQpxCigRu/9dR9Z9auB/3jd5iD3zT67dCPkd4loi11rolEj45FlTXRlqALq6w5ugucBKYNpDA8556o+dZ0VThy4mtHDc3eTwKPfpXC5DVXQrQvwJcr0QJRwbY2iZgJTc9e545s9WtuZB00dtRK0lExeadyZ+AIUwKqQhdd0BhhZM706YSFxe2fHZmRocNQTK5/KmwHUEsZ0LB2LUWoSBytsOT/5ZhoBO2em6a6RAW/4d3LX4N65BGP/8o3/0B/b3vvtd3XeNpttMQzN3tgdTu6p+rbwi8n/Ib9A01NvVxH/4d/+m9ejxE/vLn/21vVpbt0Jvr127dVsUoT64fT29lunosuqlo1KtVE6qeqYDCoTKJKxBkmEQU7gK2/lvsRMSdzG4HKTEEaspGbOJuIfUNNAYCmDCSXAUanLQUCxTlBOARiNilszlraOnxy5IuyXoC94gSBK8wWzW+vJ5NQSd6ZQd7+7YN/fvWulgT+E/HOLYUnFgaBMqwyCkF8vvHEcUL9oUrqRpQRgJBTtyPaAQuIWdnBxJMs6912ESRJ90qfwMCThSaY2S8KZHIKOHRzR7SDzkv4vTGcTFFEb1elVjMgm26s5vVrpotaIOjwNRXaw0BSxSzxCgSDkn5KPRsHNNCHyioUB6Ubnwp0VgXLCerh5tCn4uwWgKTgse/GwKLmLQGb4kBAwogR/wcDJd/COHJFGGXGDMpCCfyVkXDQFNF8V/cJxwZ4eWinbQYgJCcijjB4s2Oj5ujBC397AIfWGbW9tuj6j06ax1d+JR3hMQDsZ3btdH8c/EiGCmXJdz3tneh+UjW99ad+41BSOItUaCzkwH+enu6bObt96xjz/+kQoAiutyuayGjgvsolLVOlRaKdZ5p6e60PAt53Canpp02zehFQkVGK9ev7bL5pUHYjHNYuJTrwvB5wLgQAQBo3ikoKIwgqokjh8Nbkdeawnho/tLdyqldWRsVH93f29fVAs+Rw44GgcOTShuTC7Y5BRNvX3dcpoYHRpRgS0EiUwERHc0VVdXtru1Yeurr3RIcDlKuET2AlO3PqgWuGvBc3a/ey8igs1aAoeGS50ZL1ZW7Pi04ocKXHGJ8OHRu9aFNY4mhy+3J/WGQMU53xIEEDew5qVNjo/auzdvWD6XturZkfbvWUh+Zj3Nzc3b1PSMXs/BUdn2Do7srFqz4/Oq7ezuOyhBsy4KI3oShIBX+nxonDycJ2PDQ0OievAyVlZeCOGfn59Xcch+js1cbAhoIGOaNxQ9mgKKTZprLvD9vV3Rhjj9oASAwEENg8Nb6OjQRAkaTKNWlwCfxky5HozfL8lqObHywaHOCBpgilsFx6Ch4kLCuQmqZmiVJCoVkkwa+KXtHBzZfokAJZ4XEzhQRae/8FygToGK8fy5VDkLewqduix2dzatcnpsnTgLta7MmnUb6GX99FilghvZuYTWDA0nJ8bUECCuZV9T3FBBifIanNAiCMS+ULZihMAoahnFc34kTMJALHGZinF2KTwtmbSBgT5burbUvpg56/gzO9t7ahau37jpuRfpTEh47le4HAUwDQHUORoCBMGE/bH+4LNrCpyGvnVlW5vbEibLpnRwWIU5Hu6c73DYabZlPJFO2sHBvlK0Z2dmVaQiRu8b6JWEkHXLxBeHOQ8COtYebFyBNLKuscMmIKnqKanJlA2PjisPBfoSTYGQepoLCv6Q3K5PlMKJvUr2jkJBHXgDsRSSrwY+oM/t89kpQ5z1gBKi43QX9BC2t7cESvFIVHiE/xPyHFTgIW9eBSTic/Q86PCsVZcd7dLCtN2+taS14RkWrj9AdFk5r6kp4NxWoBSIvjRCLlblcxe1ByQ/l7fuzk7r7eYewmaU4grEEscpdE9OfcxkU26vrQlBXfx1rkb1vIFm4SJLp5MAdEETQ/tFsjLTRlgJhKIe7m7ZcamkezXRvBJNifR2d4UiHR4qkSeCcy67lbEjxOLyA1aLXtHUJHJyZtbGp2fksrh/dGa//ORzUazLZ1VN7SgGNfERrQZgjC0CSNiy4kC/zc3N+N3YaMpe973335eGCWrp48eP7cuvvrKtrR19tp56HCkuzrrgnJEOLJfR+2S6ihPfD3/wA2k9UjIFgDbqOkruaem0uKdx/tP7ZiJJSrsX+axh7/L9Tovi6/bZT2iegABvDFQXtGvbtrnmm8I3+vaHyYNbQrsgnnNKdBvADPQnsEVEj3a/f+5aCnyAKqh5MtHQS+PzYFLG+uNz8AaBh3dV9eBOhX6en2ni2QpaHvJ6EC4PFof1OUNDxokMehtvhMaEGkgmH8rxYTLsekU0AhTR/HeAg4GBIfHvsa6FGQM49eLVK9H70CzyfqT50TkMrSja0YYPqz0peDM5ouEUfS1OgWKuC5+1GgK1vt4YhFRn7ms1da2WprYff/xD+9FPfqyMHQApzncC3mgGAJqpH/mzrHVoWjQE1OfUs2r6/v2/++PWw4eP7C/+8me2ubtrwxOTdvuDO7Z4/Ya8rbkIcbMge+CqldTiVzox7jWgTxl4j/6CvFBtqEiLB5UerG6F0J3CxwUFv3CxB1xmhITQhxCEOJ1IP8E5TxL4OB2JAIlcd5fBzCehFzca/m4+k7aeXM66ocOkkvqqlA7t9fNndn5c1s+Qm0FHRqM5inWmDxSPUIJcQOhTgkgXoqjiv2v9hbEWj0G+x8HKjwuMYl7R9iGKnGyBmJbIRsGG7RyU6WBfgkP+Gw4pGiUFbpXKZDhqHELYY9EQ0F3Kj5dD1YU2dHtyGAohPDogaRpAPFp4dx97odloqjGQ4wxXhx6BPwNeK9QXFrNG8uGyZEwJsiXhkEayTtuSEp3PRZ19aG8DtxZaBKO5mKZHU4CuAIpElgRgqFjQrgJKKIEwBSlTGoSThS7rHui32cUFm51fEJ9wfXvLHj95Yi9fvlSRQHGexTa14AJMChqKCqGRCj2Tl5plC52W7cxbCtcca4l3vbW7bbsHBxKFQU2qsjY1XUCcl7Le/qJ9+K2P7Nvf/kjPFGoAwlyQPRfB8/mZxnGMonm/FHbQeFhHIJCM37ArlO2d3EmqWlNYvNIsMnmgUKchGB8f1X+j+KTI8PRQk5aDtcW69MRabDKJaXcnCYpZaEFcsIhZ+R7uKIRYtqKfC+ed3+e5wmmnIQB942Jk0oQQkkwONW4kOTYadrC7rYZA6Gwmo+aN1wCqyIFCvLuKt4CQOQ7jqA5TAFCTpy9f2tf37tvufkkopgLIJFAiCKwq1x/2AZc76AyItZoPGk3Z0yaN9OsGNLnmlY2Pjth3vv2hjQ7222kZjvlr29vZlgMOk4WlpSWbnpoRJQYL1FL5VJMBvMJLx6fu1Y4Xf4YmHWvLpvY0TR0ajGhVCL2EyQlF6/raqsamMzMzEglzFkiAH7zaOdvEe1eYlzt8cXGxf2QVe3oqFJkvEDOKRkb5oOgE2SFE9ZH1hfNh5R9JVgfFVkvTgbPjYythy3d2Lqcy7ExBvnn+CHBpCOJ0C70AJySe6TS4B+Vje/FqzdY2dzU9gEZE08uf8fUOGopmolsFLshpX1eXCoj9vR1lD4wMDdjgQK81LhEY76ntGB4aUAlKkcYZxDMYHira0tyMaAnipQY+s9vlhfyBMBIPFGOvGHQG8Ladq8vlB8WK/UFTQKPLM0CDMTw8aGPj42qKoYpwZhwdle1gr2R9/f1WHCzqHO7u7pW2hmkP742fx5SMRgOUmUIUJJbJGgYPnCW8d8Agmmr2IQ14odAtLI5CH7SM18IkLupHaOR49qMjo9bX16MpRr4AQgi6idiW0DIyC1K2v3coRyRca6ANQXU6P8FPnWL5XBMNJlw0BLiSHZRKbT0B9yZTb4VfMd1CS4D7Ryajf8cCimqLzBclFgeaSAD49L10frdaCnTEAY1puHzdK+cKEmP9qncP9r9e2DnX2wsO2g3X76Af4KvZqKlJf++d63br1qIVClA3Lz17JkxxLqp1q5y7XsIBMk/jlVOLaK+ujWJfIQBHEMlzY7/I0Yt75bJm5XJJbkDi2OO5LutRwB80dLjs0eQHmkWkuUBZpSEo5BVuJ9c8+OZMhmtVq56eWmlvR7ajgJCYGHCfAADQkPB5URzLQYigzlpIkscWlTs3oqjiYaetrzhoUzNz1jMwaI1k2s6qV/bF3Uf228+/sq29Q2vgDMRUQc8oiFnVtFF8N2W9OjszE2hLSRsqDtnt27dlcMHa++KLL+zLr+7KMlre+QGR9wgKbwjC1efnjVzDKAr77Sc/+tiWluakExCHXsBkQhN8zSxEv/HaRyj45WVIM+eMczDMw2U95MptcaNbklNNYrOgGs2ru3Z98KZKcEpRnC5HMXQySbheSlMy9oEa5xrgptOg1YSIXtbQeYkJA+GcgC86Y8g5SgE6I5Rm4uLnjkxXzsm1CDoWzC/OmXgyIUJsW1XmxPDwiM4MQis5M0QHbVIkX7huI9ghu7uSfx40BDwH6oRicVj5CSRcy9XwqmF3Hzyw3335pWxqmRLwhQbIG3vXEcQ9ph8aa6k4mYkf2pvBgU9K2I2hfnJo1xsCnx54U8/nRQ3I2T4+Ma4JwQ9+7/s2OTmuRgkwAzCL/cpUhfOXc5ezSW5uAejWy/o//+3/2rp3/4H95c9+buXzqi3dvm3v3vnQhkbHJIzgoRHtnMp16gIikoqLxlOJER7yjpqyXJKQUPwrrKuCcwEdogofX8AcQoiLKZK4ByBHCQAAIABJREFUXOUqwhuHQyyqjDcJ0e1VPCuQElyCuKTzHQa7U047dHaNS8szJeAAwGKOmOdMxuqnZVtfWbaz8pE2f0catxfQ/FCQoFGIIT4h6IRuT6JH/psKF7cbVfEZHqinPHr4WrTnjJZbFHbH0BZyWTmWyC6T8XC9ZvsHB+IG8nBBYLWlJRT2btQPzatAnahp84JKt32DLaG/f1KBa3fqiz64Jfj4MKlwl73dfX1fqAccznAkQWF5jSwwGgKQQi5FxpM0BIga5dyD+FZ+zkEUiLgTGzbZL4awjXB9xSZFzRvfV565uo2cQ8xYreWuQ85VdqNeDiJU7kSGd/X12+TMtC3dumGDwyN2yiI9PbPd/X17/uKZvXzxUhdDqpWwXqLGs1l3/9ABSb4BaHRa2oEOil+QJpDLVELinp39AzvESpMJgZmdk36IkJ3U11bCunr77b337tj8wqKNTYzp89ve2lKBzs8Qwy/wXpksgaywdkFL+TVfFBCnFKuZtA0NDOr9ydaNQ0DWrTXxYnnmJB3z+SN63N7Z1kamOKYB4ZmBMoI681zg0MZRLetH66UJCncuGhHrU3a5UJ/Ei/TUadem8Ged5iWUjj3SkdXlyGQnp8uhZYf7e7b6ekU5AKDGcPVpDEaGR2SnSfge/HUPUnIEU4CvXpiL77DE/PzLr5XmSXEKoi2v9VRGhz2CT3cbygQdgbss0Tjr9cv+10fDjPK7u/J2++Y1W5qfEVqNM8/WxpqdHh9pyjEzPWsTE1NuYYuzQ+1S4WQrCHrF36VJ5DVAh6Exocl3ZzD2CJ8hBQD0Dy7lWq1ir1+tqIi6cfOGPn8aAF4jz9mt5vwS5bJUk8gUjIwSxOTsyXLZ8x4OdzVx8EA1D/vqBqXuyMrlA2EjjX8b5ZI7V0INwUmJaci++OYImyenZjRRYSokxxahlT7dkh4GcIYJQDOl0CqyCp6vrElHQBFCkXLVgl7UVPPIPh7oH7CsnILSasIqpycqIsZHh6y/r1tFX/X82MqlPWXFFDqZqFL4cn54YNzYyJAtzc9KmK5k2LdsMhz8CQ5DqluCk4q826Pe2C8wULlnz5/ZyemJ0FP2AAi6i7FxwshrwsQaAfUEvTsu01hDD+rT7+NCR9MLykzRT+FLMYWmiilcqeTJ7TMzU9bX26+9yDPwQr0ksTLUuFTSDTG6uztVAACsOJXCpEngNVIksF5I2IVqysCM79U0JkE9SqymcCLzhHOX14mYmPO4yqTsrKJGgTTt+blFIY3PX7yUhe8bbrqj/6IYqJhMu8g4FRzUQo699FgxTCwUZMpKiARdrdekAhehtDmo1dLkC2vqw8OS6hFZDaqhCMVeG4F0a0MKV1yGIC4pnyKTtPduX7ebNxesI59+MyGgfZB25VImFVArOM/U/AW77GjfKFExFuJombBBZmqIMQn3qiamiLhLSgOXg04P4FnCahSLyg5yMa+43N7BtPNCxKcn3K63TzQ9AR+thvQDlbMTOwYcOj1u23xC+5qcGFdDFx13hHbTpF82NDVyKsupQkXlMogzXXevDQ6PWn9xyHL5gjXTGTuvtez1xo796pPP7OmLFWk+LJHR86Oxc99HXi8ubg0r9vWpIaCG4sEN9PTLk5/J4Nb2tn32+ee28uq1HG9i7gFBnhLdKp/Ii3vuXk1/05gAZGxqasJ++IPv2dTUuKhCgFhMBZRWrCIS8XBC9wTP3b310TVgu45+r661LhMBNn5bROx23c51d4S6XZmqkgxNwdu/H1uFMCEUxq3aiXwez405O69I8ySdFLQtzlvVIFBFSZxmmhld9dw1yu1aqWdc26RWVsYPVwqnZW9LWFzFIIE9f6mpARRDJvdqCIaHdSYoT0RujPybZoR9T/NckX04YB9UNajCaGX6+4dsaHhM2iwc3KgVAR8/++Ir+/LuXeUroSERpTNkVUBb5YzztuXtfxz1j42CGq24TsJEQBO48EHzKyU9BX0ByWdO83LNFn+f2uHm7Zv2B//wD2xxcS4YNkDdrWsdMNXk17w/6hxlgIQJg57g//Fv/7h1/8FD+83vPrNsvmC379yxqdk5zNN1gNH95Ao9lsl3hYbA9QPqeuGh+czfmgmEb45GuSNHeHNBNOjcNec9Kp30lNTOmvwMGHeBXtIMQCeS1sCNIds0BTYV9noUAjgN4FIBGtusX1g2YdYFDShplodPnkpa9ahkm69WrHp2omkDC0vWXB1OWZBHugQq2KMiImahOkWJLygtFFgSbMUH2Y6gd6GR6EPOpdGHyqj5xZOn+r3pmWnr6e5RCBlFIHQU0C/xz5UiS8fp4ti3qTq8d9B+vV65/jDVyGnjY5eHV/bhUUkIF5MHFhiFMQUdix6Eu0FMOBSgqk8IPO3YJy7q/JNe5OsrRL/HVEi33SQ/2q331CRAVwiWaOKuqqNEPOz2sqATFDbYpDIWbtTYQE25JrVDysIFJncmHBE68tY/MGizS0s2dw0RTKdE7QiMKdqXXy3bN48eS2jbumpaHlvZt6hPEgIxQOJzokBGoIWLzECfpgQ0BAdHJYXGiXdqCTuFYkMHzxSm0dLB/q1vf8cTusfG1biBGlIoNEAmQeqabstIkccXhRHdNqgwhxCfC8gGawVOOqNNEE3eJ5cin+G5/N1NkyH2Bcgo1AYFZFHYyhc7oWKUNcM/UJeixoBpAesrFvxMA+Ddsk5B4Dg0+D4cFKD9UMgoVnTppynAMyp2aIxpoHMIuK0pOs766msVtVwoVED8+ZHhYXH1C129KkykcxDKwaHtbgsIEOn9Xm9s2Fd378kak1E6Tj84DdEUcJnB51cqqPaYf7FW3XrVKRwaZauRvJKt5fzslH3wzi0b6O2yo4M9W3v9yspH+2oexkZxGZrU+uH7cvhizbmzf6iG4OjEeZwUy6k0ImaaAs4pihYOzqRyQEZGR/SeoSfs7mypMCH0jIyDNtVRtnOMjuEEw7W/0BrhoqToYOrDxQO9gWAxxrIIuYSciwoATcXFfhzGfIn/G0o3je7JSsGt6eBAzS9dF2DC2NiEJmnS/8hijy/nojKphULZTEAZStvpec1eLK/ag8fP7AJyMxbQTAea2CCCdoIIJ0SPoTnhTKmDxp+e2FCx38bHhoSanh4fWulgx07KJatVaBJT0p709lEwoT3I2OzMtM1NT8o2kQLMga634C3OGXlp++/LHzug1vwuFsjs3YPDAxU9BOcwjeEbecFOWJkjhaDsTMZoALBQhY/PmBvKHgJz/jtoLtcif46CXZOnlD9X9jJhYhMT49YPBUv75Up5G+SIiE9bv5IIXbSNkWHtZxoo1idrhTAl3KTYizT0nOsgbewznMZosKamJxV4xiW7seGWmVB1KOQ2NwAYqlYule3g4MjyHV22sOgNwctlKENH3gTQ5FHkimXOs2WHhsaAZjxiwjFMTOepI/t/p8SI/vqJpKZdfCFuZjpCgB5ieKiNMa8klnECHGIOQbQdxdwjcaUJQeOyalkoY5OjNjc3aUNDvQI/lDWQ8DtUxhuyAEVr5VQYno/AI9EwXLQN6MBkBsqGi70BBpwWwWfLhOD18rL2TnF4UGe8uNDsQ3m+m7ui6MXH7AQX6kITw1kHMI37ibOFzKPKyYnSwKtYl17W1FoNQakcHfGm5K2JJd9Ryewy7KhY6ajkuUJQcJMpTQfGJqZEOU1m8qLu4TC0VzqxTz770r66/9iOTyqqkQAnZMyggpDXC6DQlBMS+1zp9YmUjQwOiw7J2rn34L49/uaxgg+dJgQowFnkBZ3zyqmlREwSWEHzw3Tg1o1r0g9AuwMUkqAYFoZiQqgDHOjijtJnFxoqmUq8pSmQ/kc6UAd6nVbmhhuKO3l7z/tjaIOm/3+wm2cb/IcQcSuzioagrikyexCQTk4+Ypm4gQq9rhKI0WpA7w5W2ZpcgUXovbhSQw5N0HVOTgWsQBFTIK1cmzypHB0P5zt7k7T7PgEkiIud/RBzOvhs5Ep1cGA7O1uyMaYOyGXzNjI6roZAIas6m025BfcefWP3Hz6yUxocqH8YPECPlNYlNgShJwxNU9thKISahSNTn6Oeb5gOOFEIOm8IOPs7IIw3aQJjwlkwPTtjv/fDH9jc/KxqFtFeIRuqhuPzZVoaaztvwtQH8xz/9z/+X1qPvnliK6/XbWxySvSNTL7g6vnzqgonrO0I3vBRNI0AAR5uR+g+p01RNzyQg8vdueJ6IWGlqKMNkd4UmR5TXhXlhuKXawMkU9oCHRxhSKVxpo8lsYmUboExoDh/F9aoV42hYh7xKcm56BpBbQ/37WBr0xq1qpBReXCTQBx0AipMGElm/TCTiFhNjgeUZTo6VKQq3EdoTXBYiTAM49ZAh+GCkzf59o4tP3uuD5fCDnSGUbIKSXxumQJgLi2faUchZKEZ3R/gVIPeppN6vfCMEbSif2Bjbm5sCK3iMt3e3dWkgOZIdlxYHVIE7+3rYTexuKNAkwI0jOHCUDiKUzTulzcxDUVWKDa8cagQ/AdQajin2qDq3nEjckSJn0eDpY1KwSU0HWToyn92/cqzFVjM4q6DQDuirY44kbTOrm4bm5qymYUF2dzia49bFePZ9fU1e/rkqYSEdOcZDtaQ18DnKwSPNUa4WGde3t1dvT02Mj5m2Xxe/vhl1hjfkw3eSkh3giUYbgA0Yz19/fbDH//EZmbnxD+mkUUMRIFM08p74yClk2ZCAJLE+yOE6mB/X6EgUAiE2qSSGs+LToRlLdxCciJqIJJvbO40Ldrf199na3CYc4nyDz7rMWhMa1shIu6HjzASxE/oui7RtHQf0KqYlKmASSaFaPK8+PlcjqDhoLyIQkHgQeFy7FlErqWSbW+sW6VypnXHAcpFip4DWkOh0OuTQCgL8oh2ezKF1AgFadjWzo5xfqyubzqaFfdpJqcD8QwfaYSEofGWqJi1HQ54RsISvUFnSjGhSNvC3JR951t3bLjYZ4d7O7a68tKOyyU9C1xjaLywaxWaFJx18OU/Pqva7l7JTipVNQVMLGhkxM1kShUsbBnLw/uuX1Rtfx+Obt1mZmblGAWPPO5nWQBq7XOYOtJOswVCix5BKc9Xl3ZM+immAgjdYqigEGYX86nhgZsvX2o/eX3fOfUDzdERhef+gS776ckpUbbk4iMUzwOpnIuatMtmwoghoCGg4bmoN23l9YZ99vU9u+APZvLSEPD+5a1N3kfd7WURHZIpcEkxfHGuBOKuzpwd7u/Y2UnJzqG/1S7kSsJr7OwkM2FAQVSsp4mxUZueHLdsFuqR0750jgRNSFtHEN6j9EchpEeGDFgPt0zJzp9++qmmApFKwDrPg7i2mkoVZoKLjTMUNqh0iHK3yX4Qn7hHDSXUDoooqCeIe2keoGmBIqP1gEOrpiyT1TNj37Du+aKAp9hfW12XbTAFsyamuMVh/JBM2BYpweUTNQ88ExoCGnwaGZ71QLHfxiZGJRRmH5ZLxzpHmPaRAcOdgKbgqHRspRJZNQUBEDyTFTI0ysdttFvNthzXvIDkWZM5gGNXMOYNvO1IHQhlWdQRBOFhZCQQToQzGfcsoMPNmzd0Z3L2HJWPRBeIIlWnpLDIHIekwAAjcOIZIA86kpZ1deVsYmLYpqfGRE3kvXJu5XOdKmS4z9QQKAPUpwSxIdD9AUiBEJacDKU7B4BOHHe/Q9jrz548UdHK5JYzgwkBwI7cl/g5GEW80bEK0e7A+anQqQBG6l3ONIDGK5q34xM7KR+JVw4FDveh0ZEhaYmoA7hzKYg9+yKg+YBil5dWOjzQtEmFK0nkvf0CTfv7h1XYNsllSqStdFqxL+4+sE+/vGcHh+XAbIBNgQYETQHPEUXklZwPx8fGZAbB05yg0BwakevWl19+KStkzx3wxlDTWYWWOsc/iop5apwj6NNuXF+UDTa0PqVqBx6+B4rGkFNvytq2niGkNYpZ1QgIcfdJiZq6kNCr0Dwf/LXpLKr0AiU8vDCveiMUHrqDRAhNRFBM/SjTiVpdlFLPd3CwibsLYTn3LCAXexl3PBoWdy3jtWNd6w0R56qnh9P4kQ9yImCFZy0dJk6G9Us7po65bNjQ8IgVi4O6SwEV2LeZNFkmvN2G1pym/K2msobW1lfVoPJRAlz09RfFLNAEvH4pcPGsWrfNnV17vrIiCmCt3rTLBpbBPtVVynQs4t8Sb0tjFbr5tz+uaA3s4upI4fPv43vTGzk9x+AURuXN95A+bnTUFhbnbXx8XOYHAMoqw1UHelPgUydvpERd9rm1Jf74f/4fW69W1xR0Mz41JVExCX1046BvfFXrDbuAzsJDBV3OgLy5TScNgaVADEMMZuw0oirdZxltkUoUb/CAQGLpfWJQkhqCyxAiQf/f7v6dskDh7s4boJMsHHQHFUuBenIPMhqjIK2eK5js7OjAUCBkVZDibAA6xuZ33j8iYjUEosW4zahiu9MueqVAZixNaIOKeBW9vJnYXbuDhjZNsyGEnuAhDjloMSC5crhQO+tR4SxOUYQU0EFD4Jw1Ib3wyHFGyOfkGU+h3U94RKFT+oONdWgRjLLKSkktnxyre2cRU2RxybAh6IRbtKggojqQwwg3+AerIGEyoEXKoRO46tmcuPEc1jw2WcdVqj5alKrfZ7R8lrIvDJQP9f4SLAW6QOAAsnxjoqKsXSkudaA35WFPbDg6gum5OZuYnvYxOdSMel0FA17h+7sHolkwZqa5gT7Ea9bEIkyhcBmq1mvW3ddrU7MzmhRQiMfQLAopyhvoKzQIcHVrlw0JjD788CMbHRvXs6fpOTurSIDIwQjvnKJPo8ssI+iMmje0BjgZ4McOasgzi+FWokQFxwwoJqCefG4SceFyYy01dYiBaRAlrsVdg7HmKTSvqo9MQxJktGLkEBscGtRa4hPwsJ4jUY8QUClgL5cTgs0/NKEUQFrDWR+dE86TbNJcQZ1v2DmCzh0oDtjhJtQEUZRhczo7N2/5Qq9TgMg8IAyLwDv5i+NacCULxf3Dki2vrNjr1XXxJ7n4yC3BnYyijJGwKDfBMYepiELZwgGvkWW9rv9NanIhn7XbN67Zh++/az3dnXa4v2uba6t2fnKsNTYw0KuiDE1C9JCWa1QyY+fVuhyqoNAc8xxBKUMzH88S9n0vYWBdXdK/MFHj4nz3PWz6loJBgO/LyCelMeM98Ix5dqDDNNGgV+wN+P8enuYCStYOa4JJiAcOucYnBqz57YOTGghsUgnuZaYMuBQlEioUEL0pDyQ0BIgTmQ7wHIRACbHjDM4LjVp+vW6//eJrOQ0lMnkVKtJ88brZCzh4XEEdy6sQgwKCYLS/l8/h1A73tmV9SgEIkogA3UGZpvX1d9v4+IjW08jwoGxH5byVA1X0u87tej1QT97hsUgQW9QnMzrDk2mtXcT35HZIh4SRBBSXnj6bmp7WWfzg4UOdQVxqLs5v6AxkTalJZl0CUAmBBr3zbBlQ/pnZaT1fXgP8Waaq3DcUi6SPg5gzzWUf05xvrG9KrzA97etKIYiDg/r5CI/5u1CcoJnB0WXay4QbqlBxsF9/J95L5A6gFVDzk86Kp3tycibHLRDfbDav/UUi6uvVNbmpCRkNCL0Cw+QZjmaA5o+7mPsl0PVYB/FeDOCMsMS3iduB4w2NiiaJ/cp5eePGdT0rhOubm5u2f7jvANVbE3CshV2wDNEBUI8i9MquLk7163QmYWNjQ2ra0VzwT2dHQVaOFNO605S34HoRtxpFg+ChW7xOTUbJxOEOljic58lPdRoMzdajB/dV0E9NT1kqmw6Wo25awKpUEQkgIIoaNTc2tQAgUPSYrHnhSCkWNTrYUcaGAKvOifExPWf49fws9lpaaK7seBw1bjbVEGAaIOopgWmg+3PzNjg06roeaBzpnJ1dXNnjZy/sd599betbO/7f9Lx4zcEaNkFA1pXuCDQpTCvZE8XeAd2NL18u24uXz6UTdB2miNaBthz0mHpvbWNUUWquX1+07373I+mirhpeQwVnWd0XYrMH6rbay8D4cXFwbCwDISOUr6KGBrdITZCCyNi/obPZ5cPkHNK36DB/R0XgLkvqYjgDYJdkVCjDBEC3yJ6Gli3zBAxUcJxsNASuoafi7lVh3H7fTDg4MryBZFIgd8B6XVoBJrZHBweqJXltAKQS07cAlEZE9SLdnIk9OVI4RmryIeqUu8Rx19CYrq2+VkOg6YTCd3FxI+8FV6ELCYhpVKknDjlnzk41KZcBo2h8NLrhbGx/LP7hq5nSv/0/+GTapynxTPVcEK+hvSFiSuATGj9PU7q7PVzOqbE0OzSI3CF9/b2axJHXoC5dezAEF+rHOsLtTBKzxL/5H/67FrHcTAXy3T0qyBhdajyUxuGiaSW6axIIGQ3KbsntA6FmwKhpJRpqCJRC6ZLvNmrkcc3Rb9WHH2xkUBdZK8o6FKQ5qz/FQ8QVRLyo+FJjzHroZvUt4dViVVg9MyMICvSBiwWuX+Xczo8OrX5+avlMUhMCLloK7ZgSq6aA5iBMCGQjis2guM2eropeQROCdC4cEr61fATjqZvicOkCBBFpaEHj/c8omffuLgtBtU73K1EU6IZ3xNJcgOiDoiaToiH09HSpeeHA7OygIG3qQNolVAULtcq57VP4lI8UgiVOIOJDeeSf2+UF4WaIFxsSLb4JhXH/WdAAHcTiCDq/VN1hCGmhEZHDUPgz0lVAqVIgSNBPhOTAN3xojq3YAPiFQnC8nDCgKsnv2RFFnjmBVpvbuyrcisPDNre0pDEcCBmX5fbOjtA5vK25aDSFaEF10cN3C1C6WxB8eKenJ9bT32eMywhjkjPFJXoBR9+vEkmrKgjtqr0JsQ7r7x8UjaWrp9sdrepwNqHaZPUscIrhQIqIiehhRM1D/cqgEenQrylWsCuM1CoKe8aeeu98/65CsEDMtkWp/CxRKkT1uRCViALCEVV/LhQ+oPxc7CBIHuzlPGz0BIgEQSY9KM9t0Pjv0p8gqpOmgDWAkM4bghRWbcGbu3RwYFUmBDRV1apez/TcrM0vLlku3+2HeJpmCSG/C0CF6tRpCOp2cnou68iV16tyTGFEnsnBL+/Q+saNR84VSof0qaEH1fmIWlkb0BJBDTuyVuzrsdvXl+za0pyKzosz7HR37ZTP9qou6hO0FSYELm5zJNXtOJtyNTqv1uy8UtNUiMuHxejhO255wzrm+YJuIu7mYvnww29JoEqx4uJ9piBOdxDCGURn0AcoJDnDoIdR7JyelN0ZIkwHJGzs79dBrL+LvTKOLNpkjpirIUgg8vZG7Oy4bGe4kFnLhocGRYERECENVfAhp1RnOiALSswcaAg6BdqoIfjyrp1Wa6EhCCLUYGlLeqUE+hkc1ghF9HWQTbXs6ABv9gs9A+hNvF5+LUeexqV1dSOIH7G+3m4bHx1VCmpB7j1OjY60g3iGaG+KZtAKGSd+eanAaSV07r94+VITT84+ijvuDVJLodNg4fn40TdCksfGRnVmIq6k2KbI5QeKakkqM5z0YI/M+2OCtLCwoOwQv5vQflyo8Ge9DI8MCryBn81zLB0c2vrahs6ZqZkpFwznO73YTZgnfR8dCbyCejQ0POyToouKAibhwgMq0XhD/zg5OraN9Q0V4Uw4aFiYPjDJAmzgboG2cF65sM2tLU0kFeYZnrMAKSaT2G23khLRatolcXhTEwNd35FSEH3jA8Toej0/45mWjI2OBKrflc3OzopjT0Pz8sUL29jY0ATsbQ0Bz4eCRDhfdONvQb2oWKuFwNtsYmLEFuanhT5y/4GcIszm3mPP1C8c8Y2uchR3cR+pMdT55E2dh00xPfZzAXALDvijh/dV0NL8Y+7BVFe7V6F9PlUVlTW8b76HzB8687o39flw3sAtryPoPhEAUq2ca60zJaN45lz14EP/zGj0HcP0+oMvGoK9XWhWgHfeEABiFYfHwhQOnUfWLhtJW9/etd9++oU9X1lVo64pndx0IlTueSa8XujEUFWxKmcCzhpVuORRycF2paR7oq6XgG7r62F0GJF40T8yPGQffviBfefvfSQnHpxjQNjV5Ajt90ZC79OrfC8QNcXztfQG0udHvVUPBNFqtF+NCc8B2I7CoJAc/bauIJa43ljx3JnoADCh66IhIF+ECbKDL54SDC2TyS0FOS5w0FfRIYbyuU0RkpA4GNZIfCxjikslg+NKh8Us2SsCBWo1NQRM35kQ9PYPWt/AgKaMWZpHJjihWVJGhIvarHx4YGtrr5VrwBnDXsbVbnuvZEdnNQHlNOtqlAiRRGcFAi+nkzBx40HieY78uT0tCQ2Bu7G38wf8Mw0NQXDO8hBPB57dijVOCGhicWXz+sobhJT2CvuRZgetIWe3B2zSknpmg6hWThNpN3RifvD13/+3/00LRNYt7KI3rI+5cH1BGHFyRnDBpcbT8PjhbmLJKVs8TUN8QsBlKpQ9prMFMQkvVO7twX6LBQ5ihXMExYXoKiSDwkmU+A419N+VX8QeisLFO0WzFgvo7FiBZkkOjGrFriqn+jdfiau6JgRYjEkwSWIbh20oeLNBT8CEQK5CBEiJ2uBaAv63O+yE6YEoQl7IUGTokgtFtLskeHPAeFbJvhSsiAEjtzJMCLALVUNw6baTLDQWHJddd0+XkCeKCdBDXGRKR/sag0HhAe33UKoT8U8RrKroDIJJNVR1Tx9GnO00m4AsBG6a88oRTbM540XtjgB8Lw5FqFW8BhUPwXtY3HgJr/3Q9CArFqyHlUWL07hRkwx5gjWZphB8dupok/JNX9/atZXXa5pIDY2O6vOmYAdVhucL0sb0xVNSPe1Y1CHvYnTRcaGdMarHNrGrYBNTE+JK0+xRtIG867Il8ExcXXN3LGwkocWdOeoIZQkhIL/PZQPSy/MUjYopgVJnk0EIl9em8iLrQs/IxaaMFTlgUnLa4HX6Z+VibpoC1pxSMgP6xJ9R0vXJmUb5HF5v/gmF+oozAAAgAElEQVT0LJoCUMsQssSIm+fH68QnnfcYaSja4hLBe9Okwz1QVrAP5IJM0xAkWnL1YrTKAcxj4iKhYJ2a8fAvMkAE+FJU1esCBShuQHRdH+He4qzFlZXXsv0Evc50dIrjTxHN+2K98z5jLAnTL9ZS2wO7RWHKZ9tho4NFmxofs5npCRsbGRQfHU5omQb/oioO/PzcrIovPz99nC78PaS4cvFAV5KbFGACmiK5d7kNImuSooHP5+S4rKLkxo0bQqh5oSBVPAc3AXO0m4ZI+658JCcbmieQSIAFCg+Eur5mmqH543tRXDsf1rM7/EzzxsiHtNIXXF0KucQRgz/HmDxfIJSLyaLnPkClk4Vdi2lXSp8zokUmBLVGy1ZWN+yzr+6LNgVaibaAIoS1AIjA1Im1yp4lIbm70CE3M2hCXJ58/tAUE6DBgTqmqdFlzXp7CjYzPa7XNTY6LJEubj0KJ+RZUshBQ4sXnvodR6GgjwIKKO1ZOR5NnVtkP5AUHK2RKcKLQ0M2Co2ib0B7n4kXzlDQewgRU+MoMb3TD89PXZclyicuUHIR6XV0X8hl03r6oG0O6szhbsnms2qgHz9+olwInufq61UFhxFKhwiZx8Q+hvqHfocMBF7z5JQ7GvEUoRBRcNGsQ53B+YgCvFw6sufPnut1QRvlbFcDXbuy8gkWfwlRJUFHS6WywAHnhysZUgUTOjkyUgDvAU7OoQ8Gb3w99lAk6HwJ57fnQAWtmGiaaXHKEZk6LSerbAfODkCAR48eafrhvP5Y+joSyfenISAtHLopiHazSUYLyHbG5mambHEBSmGn/ip0y46OghoCnqfe0xXnT6wzfVLAlMBRb6c6yJghJMMrIzjYvHLPrbx6qb88PDqsOweHF05vJutyHYpuVeHVKxOkDzS0U42GGlKKYn5Wi6DOEyHHF5Uz0fuY7tEQYP/pAJ/TPj1XQaeVl3S4yB0d2YEmBHU51hR6emxmbsEGRkZF3ZORgSxGs1Y+PbdPv7pnDx4+tbPqZbANJlgN0DQkDAMGpFMCDaampqV9aV42bHll2V69XlHDSR3i55sXgZFlwb3DWe0DvIYa82tLC/bhh3dscWlewCBrM04k9RfFIeOEjM40TjlyS9GoR/C7xk+okC/ypjdoT2NVlyUi3cSBDc+bUoHnhVm4nz3MjM8VylTIL6R2TBHARl15Jo0GwIyc1IKpCTUMgNE0AYjFojz39TzjNAKDmlQsbt1dSOcLjkmEAZ6f6Xmh/eN7sxcBIdgDg0PDchfsGxj0OoGpPfWqRMxutYtrJeu+tL9rGxtraiJhBwDyre/s2tZuyc4uyL5xKif6cWh9/DtmK6iZc26XGgJRdPTRvJkAeDUSnfvi+MBBE4HrotGFXAd0eNROkaIZ9jhAoOpx1VVkz3iNi1kCzTEMB9W5NN6q4wBpADSZFFBDufOXP/iEJf7r/+q/bMF7QtCpS5MPF0vRdE5cbApjeF/4eoNuuIOIp6/mC3mPRc4mPXBIdBuKZ08uVNCD3hw8Oy/KlMYI/aBWEzqCoIuNwkHMISw0FxvN9tjKkWDH5L3r5DNWH4JF1PmpNS5IOb6wKhxB0LrLmuUIM2LjBY6ZuHakDot3hcNCSsWeNwXYBPJ+cWkhmyDrWgKKX6UYIz6m2Qkpq7wPgrVigIa3W+3BT6QQQXXBY5yFHvnIFBug1y5a8tEqHR0LH24zD1PBVMen4iazua+uaJr8AiaPABSZUTP/TbzM6F8bXHH45pE3yGFIIUhjwD+x41TuQsgZ8CmO737eRURq3P3Br4uIPEtIrU0fRrU6QJ0q5Hw3P0x9ZuxEYjaC++uGRcfizXTYyVnVnjxbtler69bi801n1BBwoYAaaEwWUjNFpyJQLjjUcEjy3mkIEK6S6oi4ure/RxcDQVgK+wlWFB7gBDqcUd4Bly7o9UHg4HeinSD4DPFy2t1lQCv0eaQSom1hU4YIDjoO7xHaAOJFBMZtO9XgiCAeog4ExzbYzCxcsYSD5sCbSDQKVfmsc0AKQQ9NtT8vn65wQVB84G6jQlH7y6dPvlfi2NcnV3GK0Oa0i8tOKQnn1PnBiHgJw8JLnVcm+1QK0uKQ9Q8OqQj2iYqjO1Bw3uaL6jKRP3/dXr1e09dJpaZ8iY58QfsDUbcocaIOeHgVqDh7kX3NXqdQwFigr7ugYrWnM29zs1OipjA9pGk5OS7pgEe0TiIjdpKe2OqDVk00BfM5pUADdfz4GUXXmSCdqtBnL0tX0dmpz54imX3Q30tIEFRI9z1H5KZnF6oaCjLOLCh5PHdQZz0fEKWQXMuEIxbJ/v5o+n0C4ghPmG4Frjf7jJAygpOY0lTPTlX+w19npO2CQhBGv0xaLU8lhgqkdjWRsXS2U6E4OAx99dUDpaU2A2fZiyaEbb4/63rOZvOz03bz2qIs+548fmBPvnmoz1VNd4pl4XQM0UYSCRsZHrC5mQkbHhwQP5kxtEKjJAx3kwA+hzcGGYE+6PVCQLNZr+hFrmx/3wtS9ABMA+H/o7fiHOzs6rK5uQXr7urxqWkqqX1aOiwJAeT3QIJVeEpk7FNmTR6vGnJSYo2dnx2rwINCNL84b0MjwzoX0BQg2H/+clkTCoLKdnf29L1IneYOYr1Km4SYFQ3QpYsSBwYHdcmyFwFmmBKw63DlGhsfseHhIU0KQd9FKerptcuaA0Kgn0wFNKQKzZruAnG0fWjPmmU/kdOSzXXa8em5ra1vKInb+dtOnXUgKoQ3hS5MyK3G1G7GwXRpcKjfFhZnrNg/KPcfzkYaaV7f0ydPNCFpF3P+HYOLDd/bMU7ODHKBKH1o2Ccnx2x6asL6e3r0zCn0OFNpCLBZ9nA2zyGAMsT31D6lGQj7lYvA8zDcVIFGwimn7q3PP9jGIqLlTHenohAYFaZ1Xlt4cy/9QEeHmjLetybemiA3dM/jwX92eqyk8POzE7us4QLVZdOTkzY06M1iYKIGtNVBFBy40CBwvtNE8W/OACbQM4tLVhwZFZjFUaEgOUvbxVXLHnzzzH7zuy8VUkYtIVqwND/hng1AA41acaBo4zg6Viq2vbNl+6X9oB0jzdeLdl6co/hBo6QsAcTZaTXoN64tqhlgmgYa3J7QaZIusk9A/akL/M7xqV682QOyH6YYujP07GOD6MW+9KChiNTkUkGE7l4YmSACQXT3h98Pny33CtNcPg9WBXozOV4dldpW266ZSAho6entskIBi/hcYAX4ZIPPw3tKDyWTq5n0p6S81+3i9FTNH/sVSijGNVAEES/Laa1YtF7ut4FB6ywU2uFiUNDZYRhu5KHYohU82LPNzXXdO1DMaNTWt/dte+9Qk1glw3PGywY6ToF8mivALzhUsg98SYZAQcczA1knTgiC7W/MrYiFvxA5/1ycMuS1ZgRBNCXQpMA1sDFDi3ocaigMBtHAMZOQcQ7XjVPKaPDZYwBZagr4zv/Fv/7XrY3tLVk9khQH/YLujUKYcQqoLI2ALDqFlrvolkIa7iS0BBwovDHIeWdS6LZCHMekcQXygiKKo1RgNDyuulQ+UXeIxR5okOsDAl89ctjaCzTEVTNyA1HgggGlPT+1+tmpnSL8OTsxNOyd1AbNS9mZysEg8Fq57Dh0yCUAReaApAjkQNGvmRLIUtWnAjQFdGHtqYGU7giK/aHreQXffo0aVUCEjjAk5OlAqLkgKSZNKqgk4X7nvbjL0K2m0rZ/sC+veYpiEHr5pwfrQgnerKVUVEJtsOjjc6P45P1EdT6Ha5JLEjSBw+OtMZFz8RwFEUpD8emnQ/viFoITkAUX7IQR4t8hqnoB6l9+IatAClOTtv1gQF/0HTQ69QJOYXe1hj168twePHpi5wiJ1Cxy0PN9WFcZ53SGYhcKAVOkLO4x0nG4UFvITauhNUmT56FyoJa42niDSoMHypoGzcp3SkcAt/iohK3YlRBZBI3YHfLFN6f5irA2lz38Q7dgdVQCOgFj3mo1oJkK2AHdCw5V4TPR1CXSGi49oVivK3A3EQfvbG2r8OE5+ASL4tI/Y/YLDQXfm0ZcCYlBsxEPUXENhb4E9ys3hndwiIMTzmkLtiuTDuwEWwpsIdodFBiaCBQ0EMOBoWHrL0KtSEhL5I28Jy46aBWeukTwniS7urZhT5+/tP2jY00SOQv4zHHCQmsQMzcix949/h0tVynUbKopoFFBTL8wN2PXlxbkBMIF7t7SaI4Stri42BZza704duSrkc8u/GwX5Jk44Gsb67qYVch2sOehzXjIDmsW3QxIJ2ea0slVcDtLlp/JFIlCh6kQ55MjeI70U7QyfdS0QNzj2ESHC10Nuu8Pd7PwZ+PsYCY1dRf0ygY0YcXBARWncuNgz/AqsJ5UceUZAxQY2Kqi1zi7qCsQ6bMv7qnJpu2TLSx0BSWwuhsHzQ/11rWFOfv2B+/JYejFs8f2tz//a43XuRS5NJx764U3yFJvD0X6tI2PDNuguKlQZTqd1E7RxF7TxNStRpwR5a4hvGudlzoHmhrpI5z86u5d0QJZOxTOiHBlidyRl/sKDRFrHsEqmg32GUGBOIkgCMe2tnpOiNWRGhilBl9eWjbXoXNU6yppmvwxNYTrj+ifvVmtXdirVyv2/MULTSl2tndlMUnGAc2itFBB+kZhAV2IogK6kAucmX4xXTyVLor8ionJMU12mTg9e/pUUySKzY6sT8p4XQgRnU/uwYixoVUKrRA+D5+CogdlaHN7R1702zv7ujvRtskCOGoIgqgw6thiEaZQz3Ta+gd6bZGMl9lZ3dtMDChof/fp7xR8BWoaT3EVHMHrnnOJHeAotFMNs9mUzcxMajo3MgKv22kWei0Cl3I6s5mMkrkgQbHoqsEAAnpPzLfJYA/qCCYNvxxuvK1vnwl85rXLC53TTEFp2FjLHsLkYIjOPjUDOa0hpkuxiPZCGotTiKtmR4f7toEWCZehek3PGuElonWnW4BC+3qVMUaYLsAwIMPgcG9flFBAIuyyZxcWbWB4WM5mmCtoQilHoZxt7u7bL379qX3z7JWDowhmQ8EoGh1ZB2GCBsg0ODCgNYfN5ek5XHd89nnV/tnF5o9CnaaaZhSNz8hAn01NjNnM5IRNz0zZ0NCgnJYkzg5AlE8lHannH+3JcEDps4rofrzLNfoPDo/BdcrPLQdAfXoQpgvBPIbvnKJsRw8lJN+LdIF5oYEFlNDfJCC07sYUCPqhP6u2DEwCwAWMTZim8+METur88PcgnrvO5tC0hHXDQiPEDLrQ6TFJxadqBuo0A9WKpnTcmwPFYYFd3G84lykQUM6YnH1py0CjFG7TsNPyke3ubCjxmMYEkKh0cmZHhO9dtqwB0B0yX1w0HsIDQyOHno/pOdNOQDOfiIcpcbivohXp2w2VZgKiuQPQOBvD3bugnUbA0DW16ZRT3aWvZWIscxyndsu8gxo3CwOHew9dGwgtawjxPyG3nnMVaeWJP/rDP2xtbG6qU2M0WanBj0RUieMDxRECV4S44YfqAft4KSmlt5atJ91xoWdy4hP2YutULCrcDOoBIkMSTHUQWlKbCCrSEYKtel1FGJ03b0yL/i3uuy5ZFZTe7SpFEaU5YyIOi9NjqyDoONizBp7vqaR1csY2L9XpRds/0DoevPjVGrUk9R4ZV/t7pShgEuJNgYuM3UJSVoqB8+hFIbViFBQ7WuEOAGG2EWzLZH2F/RS2WhxkoeBVk5XLqzhhCgOKidgL1w3GWNhi+cULB4zD1hcHAmwmB8vLHtylrjBQhvSA0VGEJEaniFAeeMalnwNvRb4rkT00CKGeigFD+pyZLLylL/AxQphABpTBqSqhUVOTEbrYcBC1aRJBdBSDrTK5Ljuv1O3+o6d27+E3cgASF0+Hsxd1hMfpMAgIiSxMUxQYTEt4wD664IDkffT09Vihu0sXB45LLBpyIOCze2AWTSDhZVk7OT9VkYGoiefMhCDyh1kL3hAwIfCTcmJiwmZmZ/X+lFx4eSnrUBo4REtcSkrchGaWRSyX8X0S6GkK5YJTzGXDc4mezq2mnrvcTI6PRa+hEFLB3G63OBhpHt35CmGoQmPCPlSTzmXEV3vs+wZR8TXJs3TeOKhXq1GzOsFhpydCh+u1qqYdIOSYC5Cmig+6X3QqD/xAF5IQEQ/Pv0AHQ0Pw4NE3trq1rT/LZ85+gRpRQ9MS+PvRJhWaBQisUF8CgUAsGuwVhK3micW3btjM1KQEZqenx22Hn+s3rtvQsCeMekaCj/wDyOFTzcCvZBnuHxzK8x6KidPenGLyJlPHXbDYiwjNvSkgA8RF8AIpJJA+09oCWeLSUiGsZxwd30J+R9wngYvrqEFE+7zhZdwfvdeZ0jCexu6T5n5sZMSKCMiz6CRoALwhQJDHhEBJxC32AudqXiLqr+4+sN9++rWVT6tqGDQp4c/xbLFyBglicppJ2zs3rtn3v/ORzc9M2unpkX3x+e/s4f37tr+740mmCbP+3l6bmpwQjx+EDGoFzRkTAmxf4V5LyMc0NzSf3iiG8kNno38emjTSZDU9Qf3Z8+f21ddfe8p2CwG2C4JpyPBhp/HmM+Lz7y50Sygvm+XTUzUFIyODQuWPj06E3PJs+Kkq1rq6bGhoWOc4PH5eQHcvXvZmWXzaZ2Y0KdjY3LBvnjwR+LK9DQXsQr/vVDwS3p3+cFwmhRokvWkjo6MSOXcXumQ9zBd7ETGyQgdTSTsuH+ls3tpct/GxcRseQnNQU/L3wOCIpmeOKDtC6OehN3CyJ+TXApuS9nx5xf7m57+wF8uvxFVOZ9wG2wPTgo130NMxieY1uj4MgX7WBooDEhK/885tIdGghKQV//lP/8KePH2qfRlBHPGTI11Gv3ZQiPuj1awrq+Jb3yKzZU4UKaVxazrplBC2N5NOni+fJQ2Bo6Ke2CzrXpSWCQwPOlW8kqTuUzXNEbyZFrWLzAu0JZ7xsrOzLQOFGJjpeiC/c6X/6uqWAxRndCyiHUl24O+qVrPN9XVbe/VKfHCeL3qQm+/c0jrW+w6UWxXNOt89yDHVbNlpuWS7m5sSqkIP7SkWbeH6TRsaGbXTyoWDJkE8TK1zUqnbbz/9yj759CsVvzIC0OuNdBrsKpmWNQT8AEZwjrDOL6/chKItauY5SyfiDQvBbbzvro6MzUyM2cQwe6Go9zM6OmqFrs7QzPr6VZK4HGbcCRGufgQEfbv6lMCv6+CCFpE+X5zx2nfUOwA43nGExkCXcHATC/aX0vyF+1xVB8+BcLzqhfaDMpcEPpO9RHpuU/kenKvcw5wJTnvyV+CGvE7bldYj6CO8/GQdNtQAkANV1tSeSZA7/EERBMzhrBwY8hyB0bFJ6+js1GdNc8/aVEAutYSaYMLMTmR7TYq8Jk86h7Oy4OfL0jlPhFcj785gTKRVF5LzUqnY6uqqvXi57AFz6NICbbkNpYbpoDcBUUTuHznNLEn3nGmwQWigyDaJekHqcjXiqgUAFMhAcjt5NfgSQpMD5YnruQ4acQBVt1gFAGIdivIf8kIS//Kf/bPW2gZjSbcg49/nJ458UIyC/OfSOX0g8NPcksu7NU+hC9xF3gsPiReWzlpHV5dEyhTXaWLK+/utf3BYHyTCKA44xMx4iEP5SCv5tV9/nsUhKoS4TZHq4gIZ706vFFCRhQeNpVj50E7gGR8cEEtohWxKDUFaSLmL+Sg4WCBcYErPDVwYuNkee+9BXXhrqxilaw3UDeUtxECyUCC4sptNFg672DXHTSJB3ZW4gToMw2hYkwEKvmxOxSnoNBcjmgo2EGJCkA7s4ihMhRSHDplDA+oK3s+HBwcSRDIyF1cuFFY6NKUdYIFjyYXVpBeD4vYL1Yzetc7xd+W6C1c0KlRlFZqBkCjUzsdrx5kHpCHY3+rcCVOHWBhEBFjHShBIaVtr4eesVK7YvUdP7fGTF3Za8fAt0bDkz+/PQw1BW6vwZirhPLs3JEc2CQ3UwGC/njFuMKwjUH8KK/6wtCJQAlpNbS4aKkaZFPFe5BWUhghywHOloBAClkzIknBx6ZqeBSgbh9nr1dcqVPiIaNSY5GgSQGBa0JSwhmgW1JiE5Ot4DutiJ3X7lIZgU4FBjCX9c/TRrgqsJsVRSgelLBcLPUHcHXiDQgfeHCiONgQkQs+H/8/t2WikuXyx66UZoAhl7WCtiniOxgUb2NHxydAQmGxbnYQWxsQB5RJiEUbEG5vbdvf+QwVkkV0Cwsnnrrh30i8RuYdpGs8K1JLLGl90Dm9l78qLHD/pC6HSN29ct8X5OY38ORD5bHgu7777jk1iPQrdQNOIoD3SPvOkV6dQ+BiWou7Fi+fynqeIAdwQxUUBcmH8irVrPq+GUtRBzrsgqme/8O3gpvK8CLfhzPDMoejw4GeTCimJ4PyU1P8TXSq477x5MiqqCAg7Oz6y3a0NaSXgfM7NzMo6jvXqxT801OBWQpMmO1GzdAbKZsEOj47tt599YZ9+fteOz0FV1el7ZkFo9mgGyHnp6czZRx++bz/47ndsemJMCPDG+mv73Sef2Kvll/LWhw6yMDdrc3Mz+rwppDjr+3D9GB6yuVlQ4mF9/rj4XClNPYbjhDXbplB6LgONBf8cH5Xtwf0Hdu/e3TYXntfI82IagAUwDQFWnTjedHUW1NCwV0/IxalWbXx8TKFOB3sH0hd45oMjaKDyiBHZPIArTHZYH2fVM6GXS9evCxmGG0xDQHChcgiarVCEeGOhgEYDzaxpisj3p/CU4Ft0Jhx30tIJsJaZnLA+aFCYDuBCJkeTvn7pb0g2JeyTM18hc+6e3gaI1BCEACMmATxf7Hz//Kc/tafPXyh3whsCPw8lABTFyAtYLBfdNtGBvIG+PhXd169fszsffKBGhnvi7v179ud/8ee2urrmd6y4yRFceMv/PFhTppLQbszef/9d+/73vytBf76zww0dFCDK2ZK0SpWm7VAaCiYEnlRM0+B3uWvlQL7JW+mzWZqo0RHX8oRPQ3d7ANroCHkGpfKhrbxaUePG//aC3xsC1iRnN+DZxOSEjY9POEAZUW+MRGgMzyv24tkze/ViWZNGmnHE6+/feV/TpgBFBzpKQgBEo1H3AvHyysp7e7a6/MIO0RHUqtbdX7SlW7dtcmZOZx32ko6eA+tmrVpv2udf3re/+cUndnCE9S16KyYaXj9JmxPWKwni3BGcFaxzp0T7mRLdgDycym1HmYZRDI8M9tvIQK8Ve7vVEKAPQYAN9Vi0nVCbxXGlmqhYTgVGAC83EFXaFO34NvzgirP5oEkLjA0/19xlqA1AheZP8vhIEdbE0KkzSnoPNHEaR+oezg2aFO4eDlj0PjwPRNbsLYpVvb4Apqj5bOtPwvQ2nKukFhNEdrh/4CYUJ8cynUHbR2EOQp/r7LLi0IgyJEiZBgR01N41Xkl16peWaGFWcGnnZ0e2v72tSYHXTEkr9A3Y4NiEFXqK0t3i9oZwXMnxYelx/osyqqDCdfvss8/s6dNnykDysy7afAadQahs5TCmgtobOCiZ5GTMzEyrpiE/hLtMYXQA9GRzycI1pC0HyiFgvmtDaHSD82OS0LKkdXVjAICdtbtPOssWVo5rxxL/4p/+0xbjdDxhcdxhvMKmziRSVugCiSTgI2s56BvBd7/NHAmTAf63qEM5RG4+BZBfsAp/NnnK8r191jc4bPmefsvkOy2Zzcm1pHxybqe4m+QIqhpQoRw7LKWXthuCmM7n/D4KG0Y7zXpVmQOHfFiHB5ZGaIPrQ6plHDUp0FjQQ7jp8PHr9TCG8s4YL1pChkTFCI0CF53bhUKRcrW4Cuf2+MopNhQ4bDwPlgk5DFpgnpoHdxgvXBdU8ecI1MhajqCNXIcOE0SabA5+Pq4l5BYQOQ8HTEVl2LxikCYTQu7wyd/d3hbCjauQRKMcMG3xopyLvSFo1oXyRK9ebdbQvXtDGpoBIf/RNtQPozDv9eWqZqHNhQgjyGCTJb7bm+A55xRGYME7Bi9+EdC2rC5P94Ztbh3Yk+evbHVjR6IrxdHRY4qC4bQOoYsanXmapQotibQdaffRvutDBgcHxCPlc1LkuMRbHjAEghM1MIiQyXKAoqPMCbh2JM92YfHaJeEd9BI1BPxfKmGzc7O2sHhNRSIUJcbYa2trdlg6FLoc8wfYYRSk3ijzulwQzCWtZlqHpX8efhGYhItwZrn0uFT1SQe6UBwzMi3BV3xkaMQ68wVv7DQdepMirUagnRDu39+RCFAADteGZYK/eOsKi1oXyzFCJ+GR4gpngvlr12xodNxTcdluej+u/4lcSL+U3+zP/YOS3b3/QPSvk/OqpbI+FYQuJIGuGtWWigI+kzt3PlBDsPr6tRA4DjmcI3h2IHqgnLjZzM/NqUimqOZzBz384M4HsqdkQiD+pGhLdecaB26mH7p+KELJev36ta2vvdY0R02m0LM3okyoKjgzQB2T8QB7nwZSU0H/HEEHWWvsUxr3KFvwiaYXxL63wsggpE2qIW6P5v2CdB9xGgJEiwe2sfbaSvt7akiXlhZtfJKk85SnXuJGprOGi95F1FxCmUyn5fJdtnd4ZL/+5DP74usHEru5cWhs4DA5uJB+4KpWtYnRon38/e/aB+/etr6eguiEtYsz297YsK2tDY3aB/p6bGJ0VEgwE7Bn3zzVxQrFA+/2+fkFUS1w19G0LF5y3oMGbWFIqlfaeXC7IpBs/8C+/uprW1l+qWKQNUvhzoSURvzG9Zsq7CQ2hBfVSth5BQ3BoVBiPsfxiTGbmpiSCJ+UaDiyfLHSoV72dHdJ9H2Cix0Ia5p7DWOMC01eSKTe3N6Q0xHOWKxpJkPsdTX7OPsQYlg5VyErvQ7rlwIzm9U5AdVTYuJi0WampwQI0FCXSyV9VpxbAGqsB6i30/jWF4dE9cLMIAIjCpwTAAMg47aMTNdwF/rkt5/ZT//qr2x1fd3PL6ZuahxCUyDk2J356hcV3TFQSPHWxw4Zp/NFoI4AACAASURBVCSmOe+/954KC9Kb//KnP7XffvqpONbRmMEtYR1scRqjg28y4simrDjQYz/64e/ZB3fet6GhoiZjDglG/nhKlqrihB+g9blwYwMeH8JL3PWUXQIinpG7ziJNJVOwDGeg3zVQG51Ghe2tC4P3Dw7s8TePbJOAyhCuycRBlqakL+MWNDmppgx+uM7N4JvvVMCc3NiePHpsy89fSAPEpOrWrZv24bc+tO6+npBng+4xOOIEFAZKMtrE8v6evXr+1Pa2N5UZUujvt6Wbt21mfoHCx1BYcE6KEptI2UW9YXcffGN/9bNf2Ormtl0ob8g1QH43Oi1aEwyFnyZVGNNcRyBH5yXmD2H6r2clN7a0jQ0P2bWFWbs4O9b8UBOCyXFburakZx/F12quwncMW1OvQb+OhkBtRoP/RuwVfCcHXVqgD0cRcvwvUTMYaxReo4IcQ5BZe+IkQDNpFfSPon6S54LlqFshq/jN+USL/UTt5fd6EDc73ziQDbj3fH2yZqBG67NpXsnC+Gj/QODa0eGBTyBI5a1WdZ8TRAooPb94zcYnpkUdFvgMeIp+RdMYTk5A1Cvdjxurr6y0t+efRCJpPYNDNjY9a109g3aVSFsdjRprnLM5BAvquWLhnu9QjfHF51/Yr3/9K02qXU/HRIM7wieCulMdNfV5jZoctKU5Tb6YzMmwoFwWoEIty6QAJg/AgOzmodhh/MN9BdU06PXc3MFjDWkIunsK1t1LOjg/i/1I/ZNq53ol/ugP/3lrfWPTqrWq5fJ5da4UJxS0HH5YMGH7lKXrAf3XceQLhwVHt5rJMI7IWa4TCgxC5Kz8gimAL+iOSRbEKg6OVSpn3QOovIesQkCZOF41HYKkSYLO+QP2wtrbJacMuYGpI56iDMF1w/3kYN+2VlcVTZ5LmXXns9aZZkLglBmVkaEh4LBSQmhwOYGj39PT55ziYD3mXG0Exl6MRuGSJgXtAj2Mx1kINACB4+bNTMOuFN+O04G/dg4hGlA+H94n/+bSoxHDw5kLFhssF6OEHRuoEOr2gsCURYJDx72v7wrx5JImLAjHAlYBLggIwTyV8CpMSKBhIMDyba7omVCYxhPAmUGhCYjoBIe0+M886+CSEgpVp3CFIyMU5c7vi1wiL4iFJIWpiQRnl1dyrCqfVGxjc9/Wt/b0axU7bK5LHARScqlhTUnrgSuSEFu3H4OCBepMERjdByhOQBc81ZRGDiG7V4cKyoFXm+3QxoPXh5AeUR80EQUiIWSimOjtEcpGgSLhqACwhHjC8wuLyqdgA3Kh0v1jwwlKhfsIB0A7BhxzgRDIxfdVQyC63JspjYTGAUnmZyFyXN/YcK5g6KjEb2w01TAOFbnoR1WM0BT5BMuLTyhpehpKFnZ+oRyOwsXtPjwufVMwWfPKTsqHyiEAWYF7id0fTfnC9RsSzKn4lHDYOc7iP4fpXRQJe9iQi4fvPXxon33xtR0cnQjNBByQtzSuRHLdYniFWC9hP/je93WZP3/21I5LB9L5gOi4s4f7TNPgyQmkOCAqB+Nf+JIffvihjY2Pu6WqkPDYnPhBqmk2BXdoJPlsaQhWXr6QY4RQVgE+ocGksMhT4PXKqcp1GjQETKiC2wMX/UVV6623r0eOOxQzbCSngfkF79O8mL0SHIUiWhPocFCwnN+MtulKtp+r2A0e7GkCeO3aNZuangluHE3PhVFiKIUH6cM4B7UskyVnokdWeD//5Sd279ETq9SuFCDpLCUf6QMUVE/L1rqs2Xu3rttPPv6BzU5PWEeOcTKhjQTCZezstKzLMQ+ww3VRr9ur5RV79OihGjmQ4dHhIWk4sM70y9S/Qv0QUQCtXxopD6/0UCbuFFB9vh/0NGkL0ETtHcj2kwnNrZu3bHZ2TgXlRRVXp2M1Jft7+3Z0cKjGexL7z8FBoYE8T2gfxf6BNq2US5AmAutYUcqwZJYbWUWNweK1JellXq2+loMQU1hoRrKcxS1MWqema+ouLqyT/SY75AsV+5wVUBs4c3kdvT3dWhdMCFjnFDcYD9AU8HP7+4s2OT1jPQNFCcDJX4kMaHcECxxtWVm7bSDauj/5f/7cfvmrX8nhiIBAzh50BuJli1Xi4UzQSNCH8AwnJ6Zsfn5O00QmUJyJt27dUrO7/HLZ/uRP/sSWl1fa4I8aZ+eSCkzwiSz/sykXuoHeHru2uGg/+fEPbXpq0jry3O2cJm7nLGpCMm1nJ+dCMJmYkigtwWkwt1MgZ6AN8bqg9jBp6CkUNOHwItitP0WlaVxKaMr3YNry8MF9W19b1atiLUG1kdsQqDLTrPl5TXABczS5bzh1iu9KY8EaefL4G3v54rmAD1z3br9z2+5864519fTojPKpdaS8elMP5RgKMoDjytMntrO5IQvTfG+vzS5dUxYB7AcYD2rAg7iUZu7Fy1X7q7/+hT188lx7kkIcVzC5usg5D2tyDCwc6GISBQXNNRJu0+p6JHdj4sPEdXB0eNi++60P7frCnD1+eFdmC2iBJqfG7ebN66oj+GycROPnTwQrZWEaZwJhou+OVbEFdPZ/ezIdtADOygg1X7zzwyqJfzeQDlwnGZwVXewatFiplDtLHh+r6SZngcwAznTuTd3dA33KOtF0gGcSfn64JNtni08x3D4TJ0NOcRqLWqVip0dHukexiaVoZm/QfLBWunr6rDg0ajduv+P0PcDr0EywDNHXwaaQSks5PSVbe7UsFzZvQZLWNzxiEzMLVugtSqul1HgnZLu2BWq4sqFSlgPIapk0RX/2Z/+v7nYPKfXMADaSMycC6ByejTcELVHY+Vx+9KOP7fq1JXeQqlatel6xjbV1Ozw4lOEItRDmKFj5cxRzR7JXqHtk2iGxPm5gGevq7rSuHqjN3hCgyezp7rbLBhrCsiX+8z/6V62tHRc0go5x+VPsQCfACaAD/nxYjLIICy40PtrywCUs6EgJlAg5io+humSySl3EA/6sdmWls4qVz2uW6ezW4dhIpq3WTMiBgYbANQedXvSJMhTCQeJlG9xdxZNUQ9CyRL1mx3TwODuUSpbPJq2vkLd8JmFpCmIVxbj9XPqHWa2qIJEIzlpBuNsj5ILf4/0zqoH6od9ro+nOB/fE06B2jxHnIJ/agm/s9uJUQKEpYUzIBkFfUSwOSUAtKgA+2hJ9sBHgqUVCVixsovAyIf4s4WS//e0ndvfre6KawMO8vrhoC/Nz1tPVJe4lNnHqdN/6Nw8/ilhV5AaeqCMWmqGECzWgNW9ZfAlxkcNB4DbGZiA0AArFCCJXt7h0MVR0wVG6LfkLtbqagUrt0k7OLuygRL7FhTVATlIZIaEc9vwalyDRuDJw3hDDMC1ItW1dQXpB1mU5Zg2h+vik0+DRNLnuw6kjjsgh7KWYv7T9UkkFLMUKSYUUdfA4KQhByNnMXPz6/vCTkwmNY+fmF3SI0xAclkry8WZSwCUnZEO+80FPQgOMew4bjoags9MvqXBAM3F5w/f3oLHdnV2Nx2MeAP9dyZ+NhtbpyPCouNOdHewR9/Km8PeC2B0M1CSErAjR4rRWPZ1Q6bOM2fntRt2Oy4eaNF1WK7LWg//MhGrp5k0rjkC7cP66e0cHMWTU9oTjmZ/L+6LQunf/of36d5/b+saOKEPsaS4HJXEHXjYHK03ef/T7v69chvv3vraN1VUd7lAfnJzkbhb5fE4H4vQUIUh9coqg2CIzAL6s2x7TpAR+vqiB3nI5JYgMkqS4yBvr66INULTFsbya70D14/kzLYSv2SEnJ28I3ojlaQhwibmyfllZDmgiGpsRfm7UdOjCEo4RRHtywQlaHbluOEebQhxKI2nMr5ZfqCGgkFxaWrLpmRlLpXMq/nEZcns7mmY0Gx4Ymc0VrLPQa7sHR/azn//S7qshYNLGFCE4MBFMVq1a5eTYCvmM/fB7H9mPfvA9GxspWhbQJNVSIVnIg6TicsXkgsm5Aykry8v2m1//Rs+PZmV4eNCWFpZsZHREDlRoXtoTrfZY0PFIcVl5DoBDCrLDD/xYkzVpnUI6NfsIWg57nGaDgDj0MOWjY9mNbm9uaXqGHeXUxITWA5cY5grsD54HolIALOg+aKx0ziOq64TGlzVMK49Pj+2wXNJny5p4vbpqa2vrOiNYX9KFMHVLpTUxBCyQAQBnfiKh5p8pGg0Hew9nJBpDziU+H4CkPvy/odqG+4T3zd7v7StaN+JRaAag274KHa0Njbwc+RIpact2dvbtP/xf/7d9+tln8mqXxzj0EpkReOq2boomHGw/BwELvv/979m1pSXb2d3Ra0Wg/sH7H0hTBXXhV7/8lZBGF92GTSxapDfIPlV0KglrAj3Ljz/+2D68874yQPjR8Lm57wTYAQomPTUdcTZFCpQQTVQoQMVd94kuP4/PeW5uThQm2V6r6H0zbeCcqtcvNFXl70KLBTRYW1t1QEABksG22Uwi76XFJZsYHxfAwD6jARYgFHQWNAEkH7OW+TX3/zvvviPKEABALboaCkwJOUo8k0bdWqIkl2zl6Te2t7Upy9Jcd4/NsEfnFsSNd3FpyAwIie6bW/v2yadf2m9+97n2J/Q+ND/orTjXoZoBALLGuDuZWFN3AS646wuTVD/b4HqzF4cGinbn3XftD/7BP1CA429++XOJpYegD40M2dK1BU1fQOk5LzzsLui9QnkdrZ+dHRAan7burF1zt2twZwc4EhuWnJ9toq29MRFpA1NBG8HPkd0wVrHcEamUUGzygqgXmBixnynamWRB+UKUT40iu/YYbsgzDFSaSMGMDST/TuvnuLaNADruMfQiO9ubmgyxN7ivOXN7+oo2NDJmt99733pIpG8HvrkdN09emkuZbzTsrFyy1VfLdrC77a9LDcGoTc56QwDwQjaXLGfZGNKhxLvY3zPnBg3Kn/7pn9rTZ091LoWoEDUEmryrmWzLOQJL3imMnHM/+fs/tjt33ld9BxAIePf86TPb2dwWWMpfZsoKsMJnLFBSAm6n3bEGVMt34LCIkxt6Rp+q53Jp1ZA8X2jUif/sX/3zFhx20BCQTjza8cQ+PizJlpARlXv5uh8qFywTA/EVcQSRU4+n+qZz7tkvxTM8XcLGCADCfYDRb71p5UpdaZrJXIdZJqcDkgsPikHfQFFNCRcrIzQ1BHxY0FEQkoSwEQVx4X+s1rBuR7s79vLJEzsvl60zm7K+rrx1deAuQAd5ac3LmmgIHBRcIK5NcIoLHEN4quKryzaVwC6aAZxqvHt3fnygcegBxs7bBYJQU6JrgPhuwb1EXX0ypQvX7fmysrbs7xsQLQgXERcj+QaLCcj8wAQoLh98jAtvNG1tdc1+9Ytf2r27X8vznUuosyMrGhF2jWOjY6JXQAOgIWA7ggDKU5ovNTzua+w86ogG+ecrlCZQkygMvMgH0fADyq+CkHIo2MH/u3uMu4sEr4lLMHoKO8WvpfEWAl4SsZkanVWw4as79SELhYxgF9ART9vjEmVD+GeHfoVALj53/xnoKECSODw5+nheFFMUkVw0kRaigjQ0BAjDK7WapgMVgoMQMna4PSmXMK4qUAfE/wuiJ4pU1uP4xISNT04Gf/AruZvIDeqi6gmo/QOaKoXJcTgI6cCzKjQp6OOh2XZtitiYDv2GaBEvXrxQsyE/7QyWnvBxG1bIF1SEjQ6NirJAYU3TyrrliXLReCEMVcOnBI5Ue5iN4sobzK0lSxVafFSCb7mlMfixEIay0liv3bptxeERTQQk65LuxR1QIheMi5eCy8HhlgLyHj56bH/zt7+xJ89euo4I/rfSuN0H3wWPGevK5+0//cf/xMbGx+yrL7+wh/fuKXiM56hJWHgfHF5MB4aKgy4W5z02Wyp6xicmRXH0IjyOLP1z1BRMlYv7K/OzCX2DpoIlXayEfNTtlyBnnwTbrCGKwRz6HbQnMVAN9Limc4lAJigYiOB8Dbp7RPQ6iteq6Mya3ToCLLoHF4scXVqavkIZgpv8avmZkCj27/Xr121yalpnqALImABpusTnjSEDtqgty+UL1tXdr4Ljpz/7ud178NiqoKctkCt3MxGHGzDk/MSKvV329z/+oX33ozvW39tpqaS+o84IqEq1C+fyEgCH3oqiFkrXb371a+0H9geiYgowdE4E8dRwJAri9jflREg/jb+fMNFwRONhOre/p/0pS9bGpa2vrWvtcyZNTEwqPAjv8MpZVXx0CgdsRykISXEmB4GJDs8Um0/WBdSQ4WJR3xNKZUTpsBgudHfLuJ2GgOJ6ZGxEiDk8etx2jsrHQuNIA6cpAKyRuLGAgxtABPauGVGQVl+9Fi2Ic4dChnOX6QSvB41FX0+3J1TDCa/VpPWiOe7rL1qht8/SHZ1hTueiz9gYCJNXUeDOIaQY/8mf/pk9ePhIZ5UaAs5suYiEyZ9AFyyt4Tw3bWZ62v7hH/zH0g0wRcYshGAnKHZPnzy1X/7yl9LSuFMNNNboeuVTUO4GASmB8omgcWl+3v7JP/5PbGR0WGFY8jEHYNDU2O8I/jyFHfatUMKgwUpULB1BDOAENU3qjiI4jkI+gMyB0ujnCJ8r+4yGgP0LW+HVyrICouCaK+AqJJ9T9DOZXVxY1PtUerlfzm07TBBUAsmePPpG36dydqa7+L3337Xbt29brrPDrrjnggDWDRT8eyTg+dRrVj0u2evnT21/a1PrK9fdrQnB5NycJdRsQhP1JtyzQnAMOreH3zy3v/jZ3yg0MN9BtpCHX/b1D+gzGEMEXCgI2Lt3/66trr6WcULUsKhZUK4R4vWcXV9cst//8Y/te9/5yEp7O/abv/1r6Y5IpaVRX1ia0x1xCTc/BGHpPtLg1GsVCZs19ab584mIz/mjuDh0ibFJCG5N8aCMbnHBayToBVhH3kyJHQFVGhCERgmqJzUXmUoXVQVHcuzSkEN/Ad1Gj0RDwGehjJ5gM++VlFNs+Us+lY6e+f5rakKAatYm5xx16xZmH7s4h50IDGH6QrHeVxy20clpu/XOu6ILocWKYJKcGXU3ok+Fbt60MzJKVl6oIVBuTithvUOjNjE7b529A4EW//9x9R7OkZ7Zud/pBhpo5JzDYHJOzMOwpFbBZStdBVu698qyXS6XXeW/zVdX0t3VcsllWGZOzglxMMjAIMdGo12/55y3MVdUjcglZ4DG973hnOc8gYawUoGc/IyauCU6bejJcIP85//6zzJSwM1MyysIF64ricwJNfhOGeI1AYZCS/zk41/YlauX1BAwJkYLNDYyYi/GJ1SLc2ew3zDomYvMFDVBeudp8gU9DYDEa3XWk9wSDwq6xzk/5Ub3d//hfyxxESo8SOPdSiHRa8srVtgFTff4b9WmFGsKOHCRC/8MGovVlQR+HJ7y7CeeusKM0QVhJfpFmE7W1neLtrq9q8mAYQ+oDWVWQTfU0mq1dY06nFKBLYJS8OjSiFl+2bhGcHDt79rS7Iw9vf9AL7C2usJaG+usviZnVtix0v6OuGF0jxKKicYTgmVSFgngovjEXjTsmxQAkULWglqj6YGKB99ACWDhUJRzEJev7JuSPzJfu8bj1CN0zVEeGqhIduRnj9E+9CqN9Niv+MRjr5l3i0k6PKy0vvjid/bNV1/Ls97RD9J7/fCDcgFCjo2brBADgcynCY6cb9ypRvaKelfu/qHuUe44zpdWcJT6Ay/2HcfywaMcpcozRbeM9I7eNQws1nXyJVbWxIN1C1E2SlYXPC4oWzv7Svnb2UWMVSkeNJemeLI0TXXu9CJRpxJ4oW4wHQjBtNSpjpw4mgLFBtFMpS5jfvE9pe+gIGWEGYchrjek6zKNQGCM4xAbkoJQomIaAk2BnHuXwtoQkpJuCGrMU6BgYTxOsYuFHgglDUxq4BidcrjxvJ1zDC8ytCdx4boLg5/YrHcSUWkI5ufn9fs5ENKEADcTEMCe7l5ramhSQcVnBlUVvz0Et/pyKWkyENv0/gjqkdMQRwUTguVFm5uZlogXZwb42CB3Zy5elPWoDjguOC2GsB5NzFLZbeIR7rHzPOuR0TH78vff2u27D6xQzKj53Y4MDnmM85nhYNfV2f/yt/+znTh13O7fu2c/fPudzUy9DO9vRyeh4zCtwSqSn92zSEzczE8+/ljNhFZkTKdEk4qU0UTZEQCwu+d0kfV1m5ueUQy9iphkmh+icT4XTRgTSqiTNAM0prwjfj5ZKnKGFKGANFtPb7emP4V9nDLCFU2fJS7UmMIlJNZF396sSSTP+VWJjLRkK4vzNvz0kXzSobvhDNPV1++uZFwQBDsKueQsACHlXgBBothtsvnFFfvsi6/s9v3HtsuYOITIatagX2Fbt7utc/HjD6/ZW1cuKJiMzGO0RuRSsNZIcJVAN8IhgQsmJ17YTz/8oEkZCeqEKJ2gmOntNeZuO2oIIqwkRIbl40EOTG5nTGMCXRP0Hu4/74bnSeNBg8DkgMsQuozMLZjgZSo0DQOgcYTZkfz+gT41/68WX0nDQ9HIncU+4wIFVeOspXmjqGqQ3oNwvV3llVD8YyGKe83DBw+F/CsYrb1NLkcEFrn9MNSgOp0HvFV+37MnT2x2BoHrnmiER/r79Uy4lGkK8CvnnMK1C0rT/fsPZHGILocwJGVIyJPed6WoHSoOnDIJoMZee/Dgsf36336jHILk4e6Wgo46Oo0W6hjrz9PVSaz9g08+VrELoj4zPaN9Ar+eKQ8TAs6YZLGp4i6yY6SH4W5XQ+DAEV/vvXfekX6gsakhrB5jGlymyDp1kXc7PzunjAmmBUx6oct6KKe72/B8cGQaOkKoWZ043gIqwqCEhlpUkdKBGgLWEWtjfGzU/eB33fWNu4/vyb2NgJyvxyRRHvxBS5QLE6AJyPTKqj168MDGR0bVLFIMXb58yU6fOWO5fJVMJnimouWl6T/PlzW3t2s76ys2NTpsCzNMCAqWb2qy/qFj1j0wYBXVeTXrPk31/cp5sVso2uLSqv3608/t7v2H1tTYZu3tPaLaDR07ZhcvXFQhzLnNpOu3n/1WQvuVtWVlRrA4RJGFWliZlSbkratX7ZMPP7Qj/b02/WLcfvr2a5ubnda9j6gYi9nuXrIRCvqZUqq1pgR6btF06vxx0EjNX4obj59dhgw+BijXNGU716SFKh9zPulW8jQmCBKRe9HObxGIE4GRTHacSkaC/Zosf7m/eQ40dAAxmipGTk/yxhAwGcYBUBfLIKV0aa6f5P7n2pNF7MKCLS0t2ObGumyi0SzAmUEXhxD86PGT0qxGnKo3IKJHY2dfFPMEA9HyhGB2Wi49/OjNHd3WMzBkNU0tdoDBA41ANheAja/NBBjL9YsmqVi0L7/80r7++vdlZ0h333LNm7sDukuTN1zOz+J7cqZ9/IuP7MqVS7o3Vbvu72uqPvL8uZ4V5x3nD/fQ0tKyTaMvjXwlZdDIAdSFztRVsHlItKZ2h1KFlgPwEdAy8/F7V0oI9CguxAktleRYQCeN/yoIjhqCcB3IiZeblcgY/lEet5xUSFJUIyaMRgCrvCJWeTwURqVWYeu7+7a8sWMbhQPLQC8CVeUypxBsJKET5NzHdhyQPBgvxj1FUB7tlVmrEn3pwDKFPXs1N22P7t6zdUIuqrPWxISgpsoyxV072N1SAwPqBdrr9kpxqLHZKAQQsKohSCEPSUDsXumHFCPf7I70Rg6Bn80eBhKjLl4AFxGXlzimDQ2iSbBYKE65DChyZSMYDYErxfflpy91fUWFkGUKFBb0w4f37b/9t3+1sefDnoIbKY88J5oCPlJV2Eypa1bSJKnDrpeQIFwx8d688fPi/AH6Rfor3D2cXaC3gHhX5yhbPF2SAsGjvT0MJAGriXYkD+DCnria+HDj+w5KFOdCcLGrbG19y2ZmFm11HScUT3jMVpILUKefk7VTnSePApcBt+0sW3CC3OBmIpTbJxlcJvjnYxHHhqbB4efCI5sPuU/qKs2AiiRPA93bK0q3sXeQ8WZA1BD+nDdqXDI8F9mmVXgomWguNFDV7q3PVczaBJ3k+TAh44KjyZLwNlOSuw4XNe5CFLa4SeiSSuL0QPCdQuSHyPrGuo2NjYuLKy/xHOIgH59Caelo77D+3gGJ4J2S4PQG1gCTBDW8iLp4Z2HV6+C5i1hZowro473u74m7j1COCRCCSBqC/v4+O33+grV0dIRugIXk0wFxHWO9JocRR8dBKkvist+8c9d+un7DlpbXra6+SeiQI/suWOT90CT/7d/8jV1946oKrC9/9zuh99JFRGgRdCA466xHfk4EvfxZaEYffPChdfV06pklQauoZYpoDw4sxTQ0lZ0doVFCa7koFhZcRJaoEbGY2RdChNGuIPrH5YoGLyZcKnp2CVzaU3HEJcZ5wdd2EV3yUHfChXNODxm5ngjuTUslMzoEzTI+ME1n1BDMTVtNPmenz5625o4upS2LeaFz1DMI8JpOk4JcFUVrvc3OL9lX3/5gDx4/t90ijkSIj2lkvLlSUvn+nvV0ttlH779rF86etNpq0jih7RTUEEgmGuic/tlftM2QGXD9uqZI0PEovET56OtFAysKXtGtP5wKpbF7IJLhNiJeNz7aoPebWwI3mEor3ZuiVvaALpJDlIpZAnsHGiUUyzyW1crhyAmVp8hl35GdgKkCDkRcajj60NC2trXr89MA8N5EhSUUqRobXBxOCtpPNARYhDK9IAeBc4czG4/6+sYGz3iJPSi3ku1tIe1zs7NaQ8eODFlvd7fTOyoqRHlQaGFxX/aW0NTIi6G5Hjh6VLQhigioopoMMwlXXgNnU4T25fJ6bzdu3LTPfvu59APOb+dM4kx03UsiG8mKkimmZbV3P/zgmp04eVzCSigAIOis0++/+94eP3bKgtNFDpFivTUNAr2w0yQvl7Mjg/2iC505fUqhZMmlTnqycKwTRKZ03B29t6WFpWgIAN+iIWBCeFCSEJ/iva+3T8WJRJ8pWyAmzdwz3FPoaeNiHQAAIABJREFUNvg7aO/w8LAtLs5746OilbM+p59NGRC9vWognGLjz9PvCG8ICDZ8eO++TYyOCRigyEJQfOz4MVm8clYWMyZ9BzQ49jxrmD3DJHVvfdXmJsdtYXZaDUEdgMDAEWshlyaHhsBzJbizudv97UDJKNndew/sydPnlq3gLGu1doXY9Wq9QaVk0sw9cvfeXXvw8L69Wl5SjYGJhHNHDjQhvXThgr37zlt2+sRxq85mbWlhxu7e+MnmZ6esvrZGNsxoKXoG+my3uG87TLhDR5CMFhI1xVNtfRIkfUI09KpjtBbdwpbiU85Gmv47pO00SNereVYL9vOAiB7kh7OUtB4ShbsLI3e7W+V6rQSogv5xYnJC666vt0dNNQ2dmt6gsPnQIlKRg4GgekQaBc+KIHUXGpcDHxlRHREUk2wPnXdjc11azWyu0nr7h+wIdMeeXukJy6pUMaFdXwfcB6UWjerm6rKNjTwTpZOaQNPh9i7rRJBc32xUxkWZWuS0rxUeGWNSpzyFSD2TscePH9tvfvMbadn4voAeNMnKJVCGkFOH3BXDudicmzQBH374gb159aomtHxOaFIzk5P2+NEjndktWJPWYQCUs8Levs3Oz9mLyUlRozFSoKZXHQ31GkZPZIAw4Rad+MAT4AFDMxdPD5bOnjkjFINRk4RTbFSQvd1tIesKPOGBG6FBFZaniKzKCQ0BWafThBrDwSNUjQKCwgl/YjZLNmelqiorZnK2ul2whdUNTQqgDVXX1VtGVo2Vlq+tt5r6RgWGpZQ3FbyKbI7LVP7gWSXKYStKKvEySM+9u3IrqanOWj0Fbj5neeoYEuiIXpfrD4UJyEVQYcJyTU5Kmmy4P3kqtOT1zpsp66687U1hG3GyhruJC0l4BhKDtLUJrWrhooE/DoLAJaZDkC/oXuEeSe9jVYo6VfKuIJYeg2c5NT1lv/v8M7tx/YZtra+X0SEhoTKrc0qQR1u7R28sr0ib9FWqIk5j6Qghi+kHzxPUhE4TIWdXZ7u1trDI8uEfDi3HuZ5u1egJ5Sk9UaLFaAZAYLe3XMSTRmFwX9k0yysbNj42Y69Wtl2xQHOZr7WGxmb9wkWDRorCXGm86rmgN3EZZtR0FPbg4IEI6CfSvwPZ5PAk+ZJDhUaVx7sH9aGwHw2BJwmmDAycH3CIUFNQgYMW9BuaCdcqMG0QHS5f7Q+P56apkTcEbGTszPhLoXYIoEHrxTXEOcg9h0Wn43KTwNffl4J/oiFQ6RhiNnHdp6ZsavKlLnma33TA8DXwNO/r7ZftYfIaTsiCinIOy2iUIha6/Nm1VhCqaaS5b/s4PrxaEF2FJQeiwpQA73Q0BE2tFC94okP/i4ZARNLEu48vnbQiPI/tXdmOfv3t9zY8Mm61DY1ylZKvO49PTVbWGusb7O/+7u/kNASv93ef/daexOHGYegTHhqiSjWqPF+QQw5EJgZXrl6V/SX/PVGGFG7EVEiJqMFtDSoWqBIFHaLphfk5rVXnP/sYmukGDUHSekAjy1Xl9e/0I4eWCctBipKGRgrHpqCFce2yNxy0SJqc5Ch1KDR2ZBcKg6iPouYdWA5B9tKSjTx7aovzM1ZXW2Wnzpy2hpZWaV8Ya7NODyILAnEiOgIK/mwFzmjVNrvwyr778bo9Gx23XYTHSeRG08s243Iq7Fl/d6d9eO0dO3PyqOWraLB3rSID9ZNx+54KAOlMwp0JAGZpft5u3rghugbnWWtrkx2hEO7vUwFEwyfWWLmoCISMdSgve38uCioD8ECbs7snTjvnhjsHOyIJ1RBx3Nwc78iFqVC3cNUSiFGN1gp0q0H0A9HmKio0reOdwsvu7u2RyJjvTOGfQgHdTQzXJtxcALxIhp2xmenp+D6eQcG5zaSA4pXvx2egqRQVLet8YApt1hTaheIedoDT0lccHToi20f2GNzu4efDQsyhiHT39VkDqCJ3oqbeZGW4+Js7QOJ9pqXVtQIuvvv2O/vss89lK8268fXlAJVPqJ2/nxxraFzOnjtrn3zysdXV5m1yclK5Gewd+MV3796zl5MvRccpg2whgOduEiihzAjX0uGQdPHCefvko19ISA5VSBNjVzOXfyXXHIpbXKBeLS2reZfnOloJHLK4ew9KauYH+wfj/QAIATQxrUzhl/4ZlPqu6WelCseRkedC0Xlv3GFuEVslOiEUs4H+AZ0NavKDvsp7S8FOK8veEDAhwGWI4vPtt9+y/oEBTbmw0IdwqSI6gsB4MRkakMKuFTbXbGFq0hZmprV+G1pbrHtwUK6JJSxiFRYYjn2iV/r75X1RT83Oztv4xDS+JqIKAwouLr2SoxwNLdRV3HeYnK2u+oRAd3kW68lKO33qtGgjb1y+ZA21NVbc3bGNlSW7e+u6zb6ctLq8P4vBo0ds4MigpgNbuH8xGaQoVxCaCKXeTAZ18TB3Iub/4UXvVurcm07RTBRrlQ6+/F7LMvC7zNeNU1/4ugBgsCH45a5tFJ+k3buWkz0z+XJS+xl7XEBID9cKuqEmGl6v+JTVQVw1JWpOvJAFLWf9cLNzwxJ8yFRpVcn22woPxN2oqqbGBoaO2tDxUyrqFfooyhBfErqQp1IDt1QzIciaba2v2NjwM2URUA/w2ZvaOq2jp98qaxpsD9MN9jEZBXqmUbs5vKJ1mtisnGmffvqpPXz4WDkMziiJ5GKdneH2GCKPRPcFtb927T175+23ra25WbQmAO656Sl7/OCBzu3mRsJr0QU4cLKytmLjky9sdn5BWkl+ftacQAWYJ9WwLpwWD5jvWgU3VMkc7WspXbx40Xr6+iVGISlP49l0gNNh4JjD4X1Qshou6XyN1eHdXo3Y0zu6lI4olB0rsdQQwFJlDErgS6bCXm3s2tyrNdssHFgV6E99oxqCEl1mvsZqCAZidCGBhhdiHrrgFotC2CqzlmcRsgj29211Yc4e3L1jqyuLagQaaquVRVBDVHOmKP9tOnsWFWi3GoOgOqSCTE2ANAPeEOj7yUv+MBhLIR9pLF4WFoAEeMEMdUQ2pogO5dMN+l6jQpFNQoEotJKLXoe6p5BqOoA6H6EdBWXYIlLcwSe/efuWffnFF+LReoIwZe3h5vRUSaYBPB9+BjQWjtYlH0YPEWJ0G5s8OQLpgPA/zwLhZ2hpxt6y1To6WjQ1gMag6OvqKqsKMTZlBx06yCGFMYgffvLwkCUoEuffGeG4zVBIL71at2fPJ21xyXmEFMnQSgh4aW7riCTPjBoqijHvXTIq8Gly9gs7trONVZkjizxz5zvTtOLukfMk2moKOdw39jzFWMp/T5KsqqrRM1/b2nFv72qSjaENeUHJZICpAAcx4sDkOiRepA4rLk8+y75+blnbSUzviH1yt+B98nv5LNKjSFDsh1uiv/jh51MvDxrLig5GvgGHWUqr5DVCZ4EyRMFOQyDkOnhrZZaK0iBdAO5o3iGWKLBFzTAIy54Vtjc1USO7A4HR4uKcpgRwtI+dOGm1jU3uZ58agrjo0nPyMDTX0yS0g+J/cnrWPv/yKwVlkViu4jQaAnfgMWtsaLL/9Pf/0S5fuSinpi8++8we3L/nl70SQr2AlCC7wa0dNcFqbtLlcxJb1A6CyfyZuTWfNyp8L/7SOaF3Gg1XJiMxFg0BQkWer0BA0DQ8qvEzb2vX/uVdZiOMMQnBeeCeUrwvpJymIE1kfJIVdKAk1BOFKexNIydCzaAyNdRliC5Ee4ld8tjwc1tZWpRH9Jlzp5X0TtOKwF6BjuIoZ+2g6FbOe/v8tDQHFTY9t2g/37htE1OzssEDhEkUOUfsS3awt2cD3Z32wbW37cSxQZkvIKDLVdKYlHS+ux6I88GdoNCLLS++suvXrwuB5+LBYYmAvr7+foE4OLQ4T9W75kRPEL9coAHzkFBZ68z1Ca2E5jHyB/GTOUCkom9tbtv6BpOEdacwVrkbCGuOvZZcosgOYQJHCjxFu/RgmArU1uh7YGIg6mlw3SsC5QN4gfNOVgmaBj4Hkw4mAz093dIDAUr4neACXtFsoHe9WpZY0akPJZudnrKJsVE5Dp07e1aOb/wBGqmHDx/IipOv198/qKkbIJhzzjkTaLQdVeZMQTtQU1tvhcKBff757/QLsw/nY/uE6ZDL7SJ2b4IP1MxSOHz00YcqgkZHRzQNYL9gVvDs2TMh+HJR0vTRwS8pypLblkLGPHWa/fXBtWv2wXvXJC6GmqRJcUpAT5PicK5jGre2ui6nEppHp+dGQ1BwW95m0oS7uvRZdQ7GCeX0JwepHAQi1wVaa86WXy0pVTrptZJrCvuVxrCrq1uNGEV+Ep/yOd2vv1JnwMrSkj28/8DGR0dtbWXVenq67O2335Feao96oMJkHUozwL5xrMlDqmgK9rfWbf7lpM1NTZYbgr6ho9ba1W0Hsh2tlFDc16XbM0txGeLvufl5u3ULZ6013QGzc/P2cnpaRRpNoVzjlPFyoGkBouwkAkUf8M5bb9svP/lYIY0AtLubG7a5+soe3b8r6lBtVZVSqfsHB+3IsSE7qMiKNrRHpos0jkE9lH1uChNLd1Hco9IbuT6Pz8Vz1lkaOs50t6X14eCOa6K0DqnzwljBXfug3zYocZzfRw3A2UmziJf+7My0hNTUSsrvkZNdBJ9Jt+XshEQ9Kts0h440TQ/gT4r7L8e2A1tfWdPXXl1Dn0BDsKYaADep/qPH7MixE9bY0q5zlXNLZhzqyDGfwaq9KHdKJgTorl5OjNrKq0XVA9wVTa0d1tLVaxU1daK94zTEXuY0J8Q2afi8aU+WqAeaVnz11Vd28+ZtW17mzHHzi9RASafHulGeS+Q74DRUXWXvvPO2vf/eNesiRA9aU0XW5mdn7fGD+wL2oP8AAkDJY6q9trFuL3m+yytqCBCrr65TN5VUm0PHZRoI+IleimYAoI19menurCldvHjJBoaO6AAHVdBCcKsYISBEQkMjglNXk6uy5rpaq8f7GYpGcA5FUZFo1ZEPCnyaAimwK6rUEBQyFbawsmFzK+tWytVYHi50dV4KbX4haK7F5YMRkzjjMT3R4nOnExAvUZbgI8OTpxteXdHm4MWhvm+oyakhyFdSJNNReoKvrD+hnaSMgLAzTQiwF2eg7HEJlG3IEtf+MBfAaR7uoMGLpIigUGDkzOgYayeFYXGhhTiZ/81mg1+uRDuGVNEU6DqlKRCPkcVSsrWNNbtz7659++239vz5cNCmuODhQIfQOWxgKc1EbVJD4IUt/+d1oadKqvPnUE9UgjiA9TtiFKtmQwFo1dbe1ijxV1trs7W2Nsterw7ePWj9/q7E55vrK7axsaGRMeM7+cnLbswvMJZRitVefLVqj59O2PwCaXtugwUS3ds/aK3tnXoWChJC3M74kZIH1yc62oqM0K1tAoZoAFK+xEFBYUW8Y+K50WvQ9VJc7hV2bG8P2tCBiii4eqB00CyW1tZtaXVNTi7QRJQsHP9HDUCRDGcaxA8qibu28MwJhjoQjYsmiIJBycEU/Ul0i30eug5oKIjtKfbLgW4lFwHKZi8EwEperNTXgP6APSBCJA8388Kf70Ez0NfTp4LaKWrB89SZHhavMeKFdib/4ZSOqQUmgq0ZVmR7OwpcIZgM9wFs2mgIsPk8dvKUVdfW2Q68Lgp/Tf2Yuvz30zNP+3bhmOs0MjY9t2C//ewL++HHnw1BJ6N093JnXbltbFtLm/393/+9XbhwzpYW5+2br7+2Wzdv6LLw8DKnDXBIdba3qzih+OP5UIxhqwhtxCd4vkacAvGaj3iAFLLty7jWicYZL3aEsqCmXDo056DVNfla8copKHlvSipX+Iuj/uwbCi0+P7QZ9jiIkU/CDoXNad27XiAuSxVcLjZU4SOHDhexMeVcWVyQy9DG2rI11tcK6a2uqxMPOU1p3DmIIzkjqh1iYwSo6HBGxl8o7XthZU2NApdUagjkZgWyUti1vu4u++j9d+z40X7LCyxhqsZ00XNGZE1M2cskiU98YPZqccl+xulmY92amxuVnEnab99Avy6X1BB4WfF6Q5AmkZHLULaOTimZoT3aP9DFjYaAop5CD/QKsESZEWpufBqncwkkmCk1HP9I7AaNpmHnvgJwAZHGkxx6klDoEDHSEKysLqsJAJmUIF/NWUZFWEd3tzztmRSw9zi3RRWE3inXsILWH/QzthKNBY3cyxcvRFs5f+6suNCaECwu2P3791SIt3e024kTp6yzt99yNXV+34WNofuRO6JcgeVoTZ3Oll/96t/siy++1D/7xD/sG5MkXjzrw/MBqtQf//Ef2/nzZ21xacHGRkdlEsBnpCnByYkGCCBDE/0Av3xanDQgfqvxcw8NHbFPfvGRXb54QXc8CbpuMRyOc46NhaYM8O7AC4+VVU1skksgeQGibOJSVV8f9sy4sYVNcghOHJjTRaRz0RuCKglup15OSlfFGvQpgbs8YTOqoLyjR3VO8+eYKtBA8Y6YGnIfLc4t2OOHDyXCXF9bsYH+fk0IAO0Qxpcqs6IMQeUKrz0fguDuAy2FtOQX4zb98oUVKMDa2mzg2HHr7O2zUq5KDYG7uvidx3qF7oeWggZpdGRUtKGlpVVNBJbR1+0W5HCnKZHAD1/3NFN8dn729o422U2++9bbdv7sWautIWRtw3bW1m0LFHjkqWwxYW00tzZZ30Cf9AkV1VW2XXTKkJwMkyVm0NKk64iQM96TNFBq1NHbuaudaJ5q2B3xV0MgbUmEtCYqd0x9oRrRVNPUiS7d1CxzgPb2DqcSZp1eyb2GExUNHtbAONwoiyImtu5kGBTsEBE71dbpuw70eNOqyee+02C5r8l8QrdD6CAZAjT9UMQ4A5qwZj1y1PoGj1lTW7tVYEHOBBkev4Jd/F4kobgCSqkVbXdrw2anXqiurMJJ7KAoy/yWzm7LVtMQ0Eh6YKROTD5TsDRSr8uSTkYX12/csB9//NGmp+Y0OQ+yhs4fZSzpLFKLEM0twuJKe/ONq/bRBx+InpghWDObkd6MhmCPySia2fpa7S/ur83tbZtfWLD1rS3b2N4R7XDp1bJtk0yuybtrZAHz+f24XaGBpDnIdHTkS+fOn7P+I0fkakM4hndN3hBAFWJCsLe1bQeo/3NV1oL4EsSYMWxCOPlGeiCIEKEa0BCAflTaQWU1FZbtlrI2+2pVdKHGtk6rqKm1naKpi+WQpPCA78lGkRgDFEwUK3/QfG1QK5oPuLfQhmrhAO5sa+TOmBZRMfzYfIWJMsRlRxEEAkWHWijgJY2WwEePyXc56WiSVVqaBDjq4BtCh2ikCjrS6xoEOiuEaBR/dTXwkKEfBXQicQg0J5ADdAR07IgwPWhIyzktBI33aAqKtr61bo+fPLbvvv/Onj57autrG/KdlmBYzVegklwUobb3+HlvCjwzIhoYaB4hXBU6HXxnpxwFUiMqSXChtQGxzMyKE8vPR1NAGmcLugYFd+1oIrC9BRd4V+M6xWQHdUPiSVEyeAeOhS68WrHHT8dtYWlbxTsIPEI7xD6tbZ16FjpUgsdK/ajAO4JwsKPb3VZSJDQhNi70JT4zhSTNSAOWWrUeMId6ngaCgq9AQ4DrhVUoqRAv4pXNLRudmLTNrR1pHFw86AVgrpJDrVLcTJA/AlOYWskDPFMpGhIjXvn2cnlJhOr0stT3szY4GKFZsEYiSkXnhEadvAchSh4y5M4eGQmVERaDFCWeO+8MrQ7Jp0cGhyQqVlZBNLASjHGoqeaHm4gdpMeSJyQziRB596R847xFIQrfsrYmZ7Nz00pZhYeKhgAHm+29fYn+cxTTFYRIBaoYY93U0PCOuVS4fF7OzNqnv/2dff/DT2oIPO11L9xIXAfU39dvf/PXf2Onz5yytdVlu3n9Z/vxh+9E32Caho1hW0ebDQz06aIHFfb0clDIVVlTHj9+TAIpnhvP13/OiLqPxszFZ24gQAHY1toiZOXRo0eiILAnoJXQEIA083z5O6GAbjvqUx+ZHPC911Y1taBoBNkC9dH5JGDHXZ78Jfi7dJcwH9GXR99hQeqUvgNdPq/m52x0+Kltrq+KD4pHehVGDyE+lRBVl7prA3AYYi2T9QAN7xY85eFRF+uHy5DnegQ3VhenU4Y+/vA9O3HsiOVzwvQMVhQiOp8w6th2cCAyTQj6+enHn2x1dUXuSoAC0BKgW1B4YNkodxUhvuE9H4En5RlVACu8+7TOfb162BLiYlyGyBqAikMDTrEPz99F81yq+x6SCZVEfvzJ5rEkGghoOE3DCmYYFDW7hGFhN2huT5sFjNmz6Zlpm1+YV0FJwq14s4YNZJMdP3nS2js7nfbK3goK2OFZxhR3t6xLYbLEpcyUgAC9C+fOWyconhKZlzT1oino6u628xcvWkd3n5KleejesIXrC5QdBY4BpuSUk/LrX/+bffXl74XoOpjgTYEE2tH4ch9JuJjN2IULF+0v/+LPdcGT8YBjzcupl6IOIS5mjfNsk9DRG4IIGEsjxsg3ANi6dPGCffTBNTvCe5bWAf6+ZLNesCVv3fCk5Ovi4EVTkJKKlRouLQ/veFc2rTTd7CEolYmKm6hPDsxjPuBaI+5MznYoWjSmy6sUNdsC9PhvTAg6O6FR9sp2E91PQlyd5oJWat+mX760Jw8f6XzhMzJReAsKRme7qEIm8NL3mB+jMa1AP4lL4c6WzYyPKaSK5rW+tdUGT5ywblgVvLcqMlcQw7tol3UBRWR4eMQePXqsZgxgSiF729tKxmbvYnNNirVAi9CWsYYpIHGuIkDvow8/sDMnT1kNU7LinnIQCltbtrOxZi9Hn9vI8FPprppbm61voNeGjh0XoLpJGJxoex7KqWYnbM7LmsdIg2a/uDlE0oP5HSIBU4CyqT5y5N5NRGQ1QXNJA1+223RjAGyhjx07Zq3t7QrMAgrhXaKTW5gnzXvBtnc2dY4C4DlY4lPGtA7coMHFwsIu1YR4jZHqNj4jOwcEn5pudnraXkyM2/r6ihKqNzc2NTWvb26y7r4B6+kbtNbuHquiMQ9baAGnagoIcqUZOFCLt7e1YVMvxmxu5qUAST5LU3uHtXX3qiHY4Y9witMEqo4KLUl5jhdTmMgMevLkiX377fc2Njru4Gz6uXwD+J8K7RfPleaHRuTypYv2y09+oUaWz4k5CGfOs0cPbW97UyBSU1O9NTc1WUtbiwrE1bV13d84lC2tLIuiBuihNOSo010rBOiBgQvGLVnL9PQ2lxjBd/V2a+ShwzQuUrRDwiC4ZLCLwt4tV2nN+Vqrh5pRyWXCwUnB64taSB1FM9WcNAQVdgDHqqratotmc8tMB/LW2tOnzbSyuaPgHXHuEPjWN8gb2FE5P1BSemKiDWnsHuKPOorH/YJNTYxJPJTPZawO6ggjET5CFj4ch08ag/mo2kUy/h74/PwzB6ZEToUk9gjMmJ8vvN2d/oGQBnecvKgMFJMgVhSGcB/5YoUQ5vDPybUoJeYyIvbGwF3X0+jUHYo804BJzfDwc7t997aEb7PTc7a9CTLuPuE5chbo1gP5ddG3f149p0i09MssFOxBwdGRJ8qTI8ygcdr5EUUvoRFHpXIMvDNnwzXV11obI77amvD+RZ9RVDGRR8wrj2wvgsoXvy4szS9sZXXDRsYmbX1zz5qbW62uvtHydfUKDKmFBpMF8dzTBgOx5+Ig9I7vD01oa8spScltSMimHQiJoSFoaqyTFoJmm99PWjFIjSYEIKfFjOz/Bo4et1Jlzp6Njtn4xKRtbGzpPXKhcNHws0KRohGBQgV3Hx4wGhcEp2ykjc0tFe9MAmRfiqA4Chfn42a0LqAc+YTAG0s999cOPvGDQ4bKvwYJe/r0mdAwjfLjsuazkUNAiiviSaFkyZNcdCBvbnmnzl90K9iU9K2iwuMLrYoR+faWgnbQEDCBwbeZ/XPmzBm7cOWK1TQ0yiKWdZ4RkhqTs/JaYuLihYrEYwd44x/Yi6kZ++1nv7Pvvv9RzwrkjKJbPE2tpQo7cey4/eVf/gfZI+J9Pz46bLdv3bTHjx6q4e3r6bX+gX6nbzQ3a6KysLQo2goTlAsXLhg0R6hl2g+RauquKV5AaVsE7RFUsTaflzsQnGQEXhQHjMWZXsDpxNmK4gIwggtOFo9BI5MNcqGg71/fUCf0lGKEyZi2DvZtrxkVeBcQr7nsJBXTTtk3u+ARJJkR9dLcjI09e2xbG2vipV+6fMVytf7soJRQqIhtz1mKxawKLXQutRJyox94/HzUCiDdu/CgU6qxWwMziYB3fKSvx/7wkw/t1IkhhdNVZvA6d9AEoIXJGLxlPT4oN9s7tjS/aNd/+lH6C6YDCOTx8R8cGrRsVc51DiFaK9OFyoS+AHQiuyZNT5x66ZoSUd/2i3q20OVosvnPnKWipJUymu4oF0DTA5pSdx1ir1BAwZHdI7lza1shRC7g9stYdK5AwxEZL72Cp72qC1mmD50EkhFq2CaBKmJPfr/KEhXegYgG9YwGEwE0xg4I9u7fuW0TY2Py/odz3wFSjYvK2oo9fPDAbt64qWd19eobopiUMmTzOM3Az10v2LQ1o2jDIYQJwY8//OzT3Ji0On/bCxO3Ha7UuuN8wVr0r//6r4UUUoyOjA7b0ydPbXhkWE2S01r9L7kJxuRLQBFNc9wNnH/sg198+IFde+8da6ir9UZAR1EEV0qkE2CShK+uE+JdUPTt7mDgATXRedTsf/57e1u7jBH47Oy7RI1IRGufubt7EucE0xmtwaVFvWvcpGgING3U+Yrdc4safRyReId8XaatTDVoQkjoRtyNRgkXJECi06dO2dU33xBF7AAqmEeWO70x9Ee6v6Av0gjtbtvU2IhNjDyTix4TgsETJzXZhg6dqa6RHTUgM+AT9o937961H77/wZ4/H7GNzW1NnagNdnZ29au+vlFe+PwzBZkaaqYs66sq3I4OHbU//uM/svevXZNN887mpqieUGPhzTPjNICAAAAgAElEQVTxoyF4/OCeFfd3Rafs6e+x4ydOWF1jo21ChRRdzs8MDAD81EkhWH5ua/IdNrTJ4QYlmsIGhdD7/vSayRt/F/T6RE7GGwIB/RdHAQBOR3untEaNTa1qAjgbePYAOlCoQKx396C7uM23C5X93vTzIc7y8tzek915t66fiyM2gi6F4O8XbObltBLp19dWZTrAxIUmE4OAxtZWa+/qsc6+AWtqI3HbWQGq/wR+o+miUjmwqkzJ9rY3bHJ8RFMY6gz2Gc5SfUeOSkMA+MKUQFOYcpJ8+ceIJskBKc4kpoXffPutggHVhKkzOzSgUPuDoCU0qwLHKrJ27sxp++UvP7GhwUE1LSUyi6anbPjZEzUEDfW11tKEI1+zppG5mmrDTVEBluQW4O5Gg8C0UUCVm/akOzLd43rk5y+dLKF6b2iiIKOTdIW5kvIkJM5YlsuOsA9EkhVZayDEpzqnHICc+Oou9E0jcsFMFKIc3NEQHOSqbfsgYyube1ZNAdjW5mFla5u2CwoCGofTC7xQBCak1emS9bNHKH3GNQRCSkC3MiWjIciVigoNwXa0Jpe1xtpqfU70A5kMvvi7Tn+i2w/FvIpvXpTeggeopEZB/yzBR2pYYyFKfIz7iXuVs8gQfYA28ey4rHgOSi9VGp2P4oEQGbVx8IsKpSCwmA6INuTj9uRMIvu14r7Ga7OEFo2N2fCz57IAZEPhylE6gPUYtCHx/FL4kZMSRHviK0ZD4Cg0PDcX/qgw1aTYEWr+PCinOxuw8aEW4erDoQCvu6TMg3rs9apcbIt1If+OrIrq1zt3FWW+5F53ZWJMurC4IqefusYWy+frLSvhdJVsRzmQtwhWU+Q8wWQIhDkAEOnuSHC1s7MpwbRisoh2z3hDgEaELhnHJH40+VkzDZIPvqe8EilfW99kg0PHraWr29a3t218fNLGx19EPoVvXp/CMPHwpgtRI80LIUf8nUICZwVG4xQPTAIoVkQrCCcMJlwUjXDN9e7DfeHwEgz3rCTsEwJc0nifZEOKTW/uHG2m4SDQrrOjSxc2h9Ph90Rk7b/PV1I4FZT9i4JKI6ta3KiytrW+alMT47Y4N6dCEFs/Jj4XL16wi2+8KUEwxZ4aewRhvqrCpjCyM4LTpwC6QNdeTM/YZ599YV9/852CyZwm52cKn479c+bUafurv/orOzo0pP2Imxm2o+Pjo5o+QbvgotDeqqiU7/vE5As1SfOLC3b58pVyQ6ApHeFAXFqRmpz4pd4XOPLE92VcPz01bZOTL+SXrmTQmJzhUsLzBTFOCHG5ISAgbn9Pv5+iGP48n21zeysaMC8ek+VoeVKQGpOgF/qt7CNu4cFMiYoFW5qfls853GDW1qWrV626tl7AiqYCEXwj+hDjaYnhQOZqbH5h2X7/3Y92//FT2ytlbGuHi8YnCUKhgxuL7eixwX77kz/6Azt9YkiUocqsW45CHWKQipYABxmdBeR3bO/YytIru4Fd5dKiJ3nHhIApQYaGgOKEJrHi0JxYT1zFbTpDAySIiZbrPtyIAjDBz9uixvt4/fPYKAYpjCgIk/sPAAEFK3uLKe+LiQlvBgg93N62PYn10O74+N2H8r72me5RTO4X90L3A982HxacJaXnQm8oO3dFLouj9q5FSeJogBMaD9KOcWCCMnTu7Bm7jF1vc5Oe38a6W13euX1bKbpvvvWWtXX2yHZUGo/yXjoUFvNpKdBeTs/Yv/zLv9r9uw/dhYTTLqYCHtzkZ6uc2CIA7tz58/bnf/5nyseAFsd0+caN67o7KJKdohP3WTjjqZdN/u7qTTKaRDLt+OTjj+zK5YuiJ3D+I0b0ySZaqpgrxxnvU0nS46Fo7rqgWDkE7jIkkKdUsjboFs0tTgsM61/n3Tstz/tKL/z439Ak5cQTQnMaA+5E6W8iAZvzolG0B6YFXU4xrXL9AQXi9saGjY+PaUKANz3T80uXLtqlK5eVT6E0X85n7uwo7JweQ0NQkE6R4vvF8DMbf/7E9na2rK6lVTkEfYNDUd8QkFitKTTviuLru+++l034y6k5UWgp1PjM66trumIBmBAYc4cILJKLGHcZ4vgGe/vtt+3atWuakMouGn4+EAE8dwVyHdjsizF7cPe2bW2siu7R1dtlJ07CkW+xbVy2NLXjZ6Pm8OaTnz/dQS5s9TpIyyyC5tCJqLmnAQhRsU8FYoIgHaLrGGMuqGYAEIX3xepslW7miLW0tktYTU4NTQT1C3QWLHz5s7AqBNyoKQ0Hw7C9dSF7gLIAP0FT4vv40Z7qHqeRQ20H6CGYDCczQAY0jnxKZRqRMQKKDpWpq9saGpv0meWAVzKrgnJWmVFNC6Bc3N22F6PDNvL8sdwNmUz2DgzYwNETVl3XpDwlQBj2ssua3SjlcFTsdCHuRz4vmSfffPONjYyNuWNdcmsK1oiOzSL7zfFZ1jbv6vjRIfvow/elIUHHSwYXicyjw09E2aZpb25Gu9osmm1VTbUmtyxHuSJCUQzwATBAmRtJzxhU8kRVyvzR//QHJdAxFqS/kgjZkiOJj2sqGHPvk+B2YDUIQXM5a6AoVENAJkAqbsKBR3PnQEEIJquosv3KKtvBi37frKalzaqammx1c8eW1jZ8I9FlEmakhgDedfIU9kNd/LWwytIGkvDDrB5KyUHRlufnbGd9VboBRMW1CDzEo6aodcEaC1r8/ORfq0WfQiJ8Y/jFzov0Q85LZuesgSSRucBDp2lhMSVLVHW2Skf1U1LPPw7xwwKcxoH+UzCNwrKFiWgNhVVaWMKlMSITi4XFBVlRstBnXk6KU7k4N6/DUYtKPGH3m1XzEWg030ajdRUS4YOOFkOFpqPV7o/uEwLRWEJ1r+TYsPl0oeeBCn9ZmGYzVpuvlsiQZM76GgTm3s0iZhZKq4s4CZ+9MeGy29xE6AfNo0bvG6RMhU+2UkUMriV8JhTzNB2iIJUbghUFgSlwTVMIqE0lpU/yWeH8qyFQfD0CatKGoYqhIcDhqSgRcd/AUYmLKLqwQh3H6nN2Wi4ZFJ1y4ggthTcGObmdeJAZrkgN+t8gIbiR1NbVl/nIEr0RSEeoCP7ASv/2oqeMHMe7SDkQfjE7v356esoePX6i0bubTTkVC7Sgob5RRQvoOZcllBmWjaN/EUIWns3ufBOIYFz8/E/2Kwm52xtr9mJsTFxEXLgYs4J8vvHGG3bhylU5PsFhB0J2jqQXD2kdpfRKKATuYOEH49Tsgn32+Rf2xZdfqcljSpiEgHxWuMEXz1+wv/yLv1CQkqZPOQq8XVtefSWNEA1n0uxzqs3PzNro+JimZlwm0C9IGnU7O0eAPRQoCsDQxJQrIJqGXE7UiYkXLzQlSLaXFFqAD86jbJbtrPY16y6lC+MaVcA5q6gpAw0ZvHKtkxDCpUmMY5yHtnFlT++4kLX3aMwCgcuWCrZM0/88NQStdvnKVcuTSsmz41KWrWEuLnaKQ28pKiurbWZ20b7+5gd7+OS5GoJN7G5LLnzXMyGjgzdTKtrxoSP2h3/wkShDTHezmX3RhaQdCPRXQECM0vd3dm1jeUVF7+L8nIouGoJ+KEM0BATnoQ9RSufhVMTF93HpaBDrC9HP8MRBdmDHhbJOUWISlPQ1/Hv+2UPHfK+lIEVpwfYLMlngv4MEg05TkAJqeGuSAiTd555iCIoXOgIXJrtbGM0Ek6Zjx45LFyJnkNB/JMTl0GDCK2pRzXZ3bX5hzn747jvZkF65fMnOnztnLQjzrGSba6v26NEDe3DvrhrIt8RZ7zXKOfaJtHUCghwQStQgLu7R8Rf2X/7LP9nI8Kimm36Kpml1CmkijBEan59P8Oj/6I/+UA398vKS/fzzz/b9D9/LWciNDsIYHrpg5GbonVAgCBNz5I2AuvPnzouqQiEiZJTvUeUOXl4huO1omqKo+RI9B/DFQyP5O0uKv6Mvw0UPNB/aUHIs1f6SzsZBOd1jiEMx1sIutqZGjQX3HKnLC7jHrHnKsmdD+PSdM58GAM46X5/psib50BW3oRODpD+wVwuLoo9dvnrVzl04L/E52gFZj7JLZAHtwJmHsSIw3bdssWAvhp/byNNH3hA0N9vQyZNKrGV3kbOUEqihfCGG/+GHH+y3n31mM7PzKjwJ8mPKCC2On7uFGihfrcIQuqXWGOdYsWiD/QP28ccfixapaX1yq0m6I55P6cCWZqbs4d3btr6yqLqko6vDjp88IZrOtpk3BBmvOdwi1E1H0npIDUFiJmg1hh7KJweHDYM0a5GtI3t1aioSiKO4pHbi8wPOsRepKYeGjilAkoaaxh20Hnof2SEOppGlQ+Pm2gUormIXGFo1/sHrkYCifK2r8XDtjPIDlJTtNQngAZQhmgImBOiICjs7nllRVyenoQrcAAF/OrutpbXVcrl82dIeS32AkjzMAChIhT2bHB+2508eyW6azwq9eeDYCcvXN0VopDtqOtEoaUqj445gSoUkZrJ2//59+/0339iwBP870jZo6iuXyXDaAjAIPqHYJqWSDQ722wfvX7OjgwNypUMzsoNF+chzW1yYFbW5rc01ns2tLVZZnZO2S3e2tHCJ/hq2xXI4dCDYwSvOhkgo/4//x38qUVSCePABnQcal2uMURQPzQvHr5RDA/cPHHQoLrDHFPfUvbVVlGqkg7jY9QM0BHvZKtuFf53NWVVDk2Xq6mxjt2Cv1jZsFweXsHSUWAwveGgK8Kl4OJE8enhQO7qGqJjCPwe/d2nBitubagh4megLuAjFeYyAKX42fJ/hFVJAl3lxYsuIaOHIVgg2k/DJRTVYNVXKEhXeG4WDK+/TYR1FfUgH9ASDkqTDnKKQok+IfRToeIyoeYif8d/ZgTLWpQjhIuNQ1Rhsc1P8MUIpEJ/Ch93ZcipR5M9Hke9jc42kdSE4CqEpQVAh1DxEU5CQZefruZORHJmCbqWiQpvVPctBmZkWtLU0WXtLozXU5svNgqPVblMag6lw58GRydOITRkM7rAhkV3wHN0eC8ej6nDo8WdMsUqRjIaAq5xmUFTx0oEsB0GDaAhoIkASNA2iKYhQHKWqcvDm8tY3cMSODJ2w+sYWdc7Lyys28WJCloJYwa2vr0pLo6YmRsgSmuZwMKIJcK/y1pY2deVMixj78sN67sG+VUiw0yjuelojaTSeaAiOdrpziI/wTeN+KEMECMmTm4Y71h5NCPZ6J0+eEoLOHuEvXdQJoQ7bsoQIOvfSv7b49vp6WR0ok+OjagiYrkxOgCTu2tU337Tzly/L2WYHDQEISiBMmnAlcaPqB2HJYYHoa3tmfsk+/+Jr+7dPP9Uli4WnUJL4jPiLnzt3zv7sT//Uho7AT/bDnMaOKRB7VdeXaAGyAbKFmTkbmxjTPpiambWz587bhUuXrLYBHihMs/CADhRU6y8a24QksX8mJjysaXXNBayiY8BXzlfLxxzPe8TFSi0PxygHokpad6w33ExwPWIPQa30aYQjnl5Ahk1eTCccDPD/J5wIcIU9Bgc3HC2WF+ds/PlTjX9bm1vt0uWrQrPQVonyFrnjbkJAyAx0OpC1rI2PT9nvv/vBRiZeCq3c2i1EQxCfg4Kuwqy3u8OuXrpg58+d1n7NYjdawr/ew+rc+tPt/FIa6MFewbbW1u3W9Rs2NzsjJBYkEsvRwaNDSqZXzgSFg1BjRxad6eQCdJFOdfk49aVMGwqdgVshRip6cJOdeuT2gm477Nqe8kS0hIPQTvjdFwQScMHSGMCz9klNTMw4x0RzOLCNzU3RYjnLOYdUiFVUqFgjORYnr/QeHbGO5iAhxnHB83toSGgsv/n91+Lsv3n1DTt79ozSRHm3G2sragiePn5svT3dduWNq9bV3a9pDw0bDUG5GZAejf3kSN7IyLj9f//0TzYxPqGGhfvCrW8DSY9rXFa7SojNKn/ho48+smvX3hXFhlTi6zeui6udEMsEECi9Ghe0CCLVuXWAdqNG04G33njTzp45rffNNIRJqUCWFCKmXZ8KGA8ojKWvxFRN2jnnlftSEG8egXhTc7N7qcdUiPvd+2T2q98VuoODU09DwKv0/IoNTT4QSnvD4Lxz2RPT1JQOZBmLCQYNAQ0CDROo8fDTZ/b00SNbXlrSNJczjsK5ogrxvVwvnFoTKk/d96Il7+M0b5UH+zY+/MxGnjyWqLi+pVkagr4jx6wI0IU2UHeY3+ub61t269Zt+/S3n9ro6Lh19/TZyZMndOZMTEyKbpbCN0n61vQ0Qguxez1z+rS99+57ckES4Bx8Mp4RoKxyoQBBF2bt/u2btrpEkGW1dXa124nTp6y5vc12SY8OkEZYvvZguCamhRBnW7K+9+DRgFGogfy4ei0hOKYJKiAjKRgKTyaryQDrijOaUEE0PYAmNGkwUBDL8/WZAuKcSCMk4xCymZTlAlgblsdyS/S14WyQ0GTJXt3zlJJzGXcErpPc+btb2zY3MyuXIU0INjZsH4F2dbXWXnVtje41XC1r6hsU6iiL6UrowZWmhgAL9qpKOWgyIZqZHLfR4WeyNuf7tnd32+DR41bX1ObuQrGXmfy5O2TKCfHKx+2tvT6+feu2fffddzb+YsLWNzdta3tHdQIACo2zT2C8FuUR0xB4AvmAN+hDR3yKgdZ3y6m26GNqa6uso71VgE1zS5NMWaRT1d7yhhBDFfZMhmZK9bk7IibrWdzg1A7/n//v/13ioMSqSNqBOAiF64QAVQ0BXK1S0aozZg2gn9U5q2M8B6OAMKFKxArREMiTtdK9XiuqbT8agh2rsALdNClx1TW2A2K8W7AdfV+fAFBY0RBwKXPp0j26Cjt4YzEO1ogHq090AsU92361ZNnCnuVxFxKaT7EYQVr8qK9zq+OwcmcdxuORrFemCPllyvPgvPBQr/BwReegzwfP2ClMHqQR/uwh0k2HlZ+UPpJMBbsHUUQ6XRnG9QWk4iiKNw86czSMy2t3e0uI+d7Otk1PvrTnT5/Zs+fPhAKBSjgunzzBE08s42EprzUDfrHEqDbZ2Xlfo2JFmw0BCYe+0GeKBAqHsDxVAVEU0oymoLezzdqaG9S5eh5C8OJjUuDIQxyx4eTAsSY/dX1TGqOM6AcSoGaI2cZ/nLG+J/1tb27L9hH6F19fRWNMAuB18nu4wOD+07DIRxn7ORWjjPZ8SlCRy1tHT58NDB61+oYmCb3pyEFuJl++FAqFs8Xurn/NxLXlfcE5ZEKAhVlzS7N1tHZEoikuQ8jccSJxdIxCwwXyiJFjChNoaBIpSgQeWQOiUFRiOzprI6PjtrKy6q5NciDyADmnM1TY+fPnhW54EM8hapm0gT4P9H+fjifF1MM7piHImG1vrtnk2JhCVxBpv3wxoSLryhtv2LlLF9X8bPPu5bPsFm0SJAXdreyWo33Fhea6ofmlZfv699/af/v1b5RUTUQ8SyuJ1hCKgmL+D3/yJ0otlaONdCZMAX2dYf/mPGKSyPdteXFJE4ytnS2bmp5TQ3T24kWra2zwYpS9lwq4cCvxteo0PNYJzjJ8Dd6vQvP2QZ/8v5GOzefCzhUNAUWD81T9UmIdKc2xslKORzho6LB3gVNMFd3wNU0p0mWQvkbSD+lz+anvtEfDZWjOJkae2/7OligVly5dkRsNEy2aWAY1WMDyDkj2ZnpGcwg4//z5qH3z43V7OTsnfjp/RgCTfnIH7xHwXzh/xq6987a1tzVZrkKxSSjLRQvEOUbhZTEudWeiklw7tje37NaNG0LdGE3jd93d22dHTxzXaHobiggFJgg/AAJnqqalBBXRWCmGrWxtmawzfZIaIyyZHhymm6bCX0fZa57ph5gWIAB89W23Ft5xoS9USmnA1OmFB3jY80Jbw4LPCyxHrvlFc3/y5EkbGBhwI4tEcyoj6q578bRlH/97UFNRfudff/WVUM93333HTp084ZkzpQNbW31lTx8/stHhYTnhQFPp7OkXYlugiHAyinO400yD4DHL2viLSfuv//zP4hxLfCvKUKL7eKMigSWXe1AFmVy9//41TQkAFUi+vXfvngro5NqlNRi5IfJAD+tnGYFYyXr7uu29d9+1SxcuykRC9CSdgRq5RcPnFqJu5epAltuBuy5BX1STKW8OcTXCOhVEmEmqRNxhHcn+01UjwYcXTokaxb+D5qfvAf1le0c2lYiCU7hmStrlvgTMACDh60OvVJ4MtKHCvj1/+tSePHik4MWmlmbRt/oG+326p7vRXbnkCoh9JGcCmJWKb6jJRZvQhOCJbB4RqB45ccJ6jhxVDoFi4WLazdbe2tqRfuM3n35q9+4/tMHBI3blymUtd0C8mZk57U3AJbendjdAClfW4fkL5+zs2bPW0tbqzwTgQZW5hVc+jUFRNsV3bvxkq4vzopcQTnbyLA1Bu+1lKwxzbn5xbih7QEIQnzSVgQvRimIvqnn2QK1gUuv96p2Ua6OYDAU5lQIdwAq6HvQcdDoIeQlcA9TaKexK29HU0urTG9LdFVTnafE0RD4lAS2POytcjXTPh6mL1ozA56R/Sc2C2IraDzhJvlp4pTA79Caba2uaEMhQoq3VahsaFH6qwp0pUlWNaK1o3fIY2kAryprqRwBPjBg4m2cmJzQZ4i+cqWgIGlo7PKG4JGuIQwpgsgaOs00URhlf5AyXISZHWG3TEGzuhn4EM5VoDFOyN++a9cB7h1pLDsWJo0My0+G77e1s2ovxMRsfHZEGUAG46AhaWmSAwr3kYKvXnkkDKAqwPluiGPs/lwXc//j//F+lVyvuV8qVxvg8oSPuYe3JaBV0p0TBZ0uaDjTBJ4fHLEFauFNIlJYcgRil0BBU2X5FXhOCrWLGNvdLtofYuIrJQaXtgwzrUvc/h+OLONnhNy3x74H7tfNzpGRWvif4aHX2wCoKO7a7smzVpaLVgQyoqHYuvJJ140BLl7iEMnFoyU1D3dlrfLXguvgYx7tmigGJDeHLi8riEwM/CJMdaWLUBTskFoUK9VgoTutxHqyPTA/Dp3QB8r0o3lTAOwIrOzCSMhHP4q5DV727q5E5bhKPHjySowEdZ4HIeP6cCiTf6NIshL2cYrIVjPMa2quURf/fh/kGUSDEhEVFDI1A/B2bT6611qZG6+9ut47WJk1maGjkNiWalxMo/O7n6zv1RGImjlrGY5SpEfa1tbNjG9tb6m7x48bmEKSHgn99bd3tKzV0D4YCyBbiKWxHD4oK02FjM5koJxmK30qx4i44rEmQgc7uXiXpVmSr9G63t+EErwjBAA1mwsC7dXvCan9mGTzRsSnNC7UU9SCTlbgcniiHrQojHW4Zdeo0BCBVfrDG9D/mJqnwYYnJiSpXqcAWLAMJZnLesqNzcqlSYX1gFy9csI4O5zunS9nFyv77/QBPTUHoTFLiNs21HQhheDk+Zq8W5kXXQYjFwUzo1/nLl3xCUHCXIUaiid7gmyl+FoHBQTVjD1Tm7NXqmn33w0/2619/aptb2zps9fuDJ8ozA02lIejo7HDHKDQq0rPQaNJ4Jp491Jqirb16pUOUhmXy5bQNDg3JCam2sdEKCZ0OL3et4dh37qblhTENFpM1RMkeDMMh4HQrCgvoWEx8cBmisGBNpPdDQw5CyWdv7+gQbcYTVmlKneqln09J7/E89Kf9r8STDqWrC9giGRPPa5C+ydFhWcEyIbhw8ZLl8nW2iyUnYviScHwrwi8VfRErTASK+/b06Yj9cOOmzS4uy8mLHAKdp2HGgEtXXX3eLl04Z++89YY1NdaK/pcpYQXLFG1Pzb3ve9/z7HGtNhDe7R27ffOWTb54ofAtGgIQv6PHj1slXFWCAcNxjemriomglnnQI+eNX95eP0ZBEv/kWyEQwChuUxOVhIpOaYz0WE7EIpaOG2oCeH+gk5yH+sUYPpDONBDnXeN0AuiVrHo5J/lxmQ5QfCGChLLAGZM0ICIaBa1Fj0PUBgcZaFyhCn311Zf6/h+8/76dOH5MhRklAgJ9GoLJiQkJXnHy6+ju0ekF7qxSU/zjFE56OL0lUIgMgh9//kkC3ZQw6xNnX8+pkPbJ4IGKLRqCP/uzP5UO6de/+pU9ePhAUxFAtdTUeEPjQJPISBEASL7EuXNn9HOQRQLwxN5O3t8+HfCCUUWjaHGHGR/uiOJIa3xCvQaeJyLujY1NnZPsr4T6Jt2Tak2tHfdoS+tFYElM/dAlANRwF7A/oUwmS2deJPsTdFqWpSE+B1QE7Hv25Kndu3vXtjbWtXahRfYO9AVVyJ2eNEEHlNS0ll8Qep2aWpk5sKnxERt99tSKu7tW19RgA0eHrGfomGVyeU3mOC+ZenvAaEFapU8//a39+ONP1t3Ta29cvSIK6dT0tNJqKZrZH9wZfE7Om66uLk0HEAZD/6EG8rGJe+WL3QT9EbCkVFQQ660ff7DF2VnLUxR2ttups2estbvL9rJZNQOYEQhwpoZ6zYZcPZgmc7FLtMcO2SEJ2vAzK5HW4kBLdY1GKn4ZEGRb3PPcHyhDTPMx3UDzhXCae6Oxuck6u7q8aM1Xa/3RQNDQc1+Ldhb1lprMcCVLgCu1EonIHlzpQEzgmO4IZoSJbUhEzpSABrCwjaNh3jo72yXils2rqDRupZ3NVeueppFvQBOaqxAIVQAQZHKxs2lrrxYFwvIe2jo7rX9wyOpJHSdwF0BRwu1Dq/Wye6C0jOhd/G7/6eef7aeffhT9e3NnW5Pt1vYOaRyXaGCU3+EAMFMCJgQ0zTQEf/DJL+zUsaM6OUpFYgC2pF2i2cX8hJ8P5gqNj5LZRcN216MS7JTQEEiJIgG7N3qOT7k2RPXy3/7v/1h6tbxiq+vrau6rayh2vYCpCEcMNoYoQ8WCdAON+Zw1EQIDt1m5ABTqjiqXRVkxhpN+IEtDUG3reyV7tbljZEyWCB+jW6twSoKQNgmRKzTGwboK4aaLWgNhFrUg0njhQ/N5uSr3d21/ddlqSiVrqqn27q5s7ehjSBCNNPTUeuAAACAASURBVILyRe7iDfnwUkSrQfCLJ/aAnGoSkkIBqIkANk0RyJZSmv2QDu5wJNX6ZVImzDjRJgJuPJ/g0MLR91S6hnxKAL/OD3G8cp2GAh+SQ423yTvi362sLNv4+ITdvnXHXrx4acsr6y7iTD9INAPOIYxmJGhLHhwUgTdSn4ctoO/yss2cU2d4RhQLXjDQEPDvWhrqbKCnw7ramiUwBlkR7x9x2Gs8dr9YHenygsV5m7JTFJ3CVKgxXqawoJBkgbOu2NibGxthRecUA+eYw70r2O4W3OGSp/WJV+tFA5eYh2YVnVOHmI+wHMsqujxXXStuPogrmhU1YWRckHuA0xBrXIhT3hFw1djeZHHw04CxbuCiSugUfECeP7+PcSCbWr7qgSgnKpm0KiF4ZC9yAIrnPjtlz5890+EDfcWbQqgNXlCBxJw7c14OPJoQxMUsR5b0PoPqJKROa8u9wyUclXlD0QrbG4o/J5gM5yYaSw7zy1evlCcEFKMKDaSB1zuLMWg4YmiZxEUu+lllzta3tu3mrbv26W8/t9W1DTVPSg8Nm1+clwja+aNf/qFcEXZ2PUOCdZPBBCBG4hLPBa1mY3XFpqcmRQubeDGp6HkaAnJM9uBfS9QaF/prQWWpeNrf2xdiRSjZ2uqK0sLVfuwfiIrHs0OsjehRTlNcFIJFfY0J0SoWywnkjOfRD3DY+yg+0sa50GKc7kVNBLqGIMLthX3KJochJqulfVuanbaXI8/led7e2mFnz12wChJrS1krxCjaOc5Z24NeeeAhVrh2PXz01G7evm/L65u6nGh6yTJhP6mZrMhYvrbKzp45Ze++/aa1tzIhYFHsqSGQOUFwk5OOQDknyiEoWXG3YLdv37bx0XHtL2glUBnwO6+qydsel1eceV4fBAghoCPOv6BOOpsIeoijfa//lZBuFyf6ODtNMlV4RnEu/UChoMYdRNARtYKaWqhvnAdC0KOwZMny7gBTECyHn44V911XcmRg0E6dPqOCGh6zrEpVMRyi1wJtRG0o6HsL/S4W5Hf+5Zdf6rN+9OGHduzYUBmQoFjD2Wb25ZR1dXXa2XNnrLW9SwCYgslkQR3ONkx/xJR0agcOZrdu37HffPqZUweT/iios0JDoXIm9Dabsb7ePvvDP/ylmgKat3/9l3+xJ0+f2hbnKQFYMe1yEb2fi05lqJDxwanTJ+3qG1fszOlTcmoLexnPOxGFlokr06co2sr6D6fn8Szra2qlEZKrnO5XMiZ2dUfx7AHUoAFJbyc+uINQzlVPtpd+D7qAOdyUKG70DjcFCkg3VFEhFze+Hu8NsSrWqkzuoSVC0aDQZkLw5Mkzu3/3jm1urMsyGMvRwaEjqi92NfXxwlj+73xtQDkBKCWnRGcObHpy3F6MDEvgW9dQa72DA9Y9MGQV+Vr3os/mBDbRaPL1NtbW7fPPP7cvv/xK4NbJY8eU0EwDS71FerL0S5XkFzXqPMemk1+4MUlzF6rOUIAK5KEhEGVW+UvLdv2H721u6qWAMyZRpy6cs/buLivgssRZAO1aUxvXaaRmzSc8vs7TNEA1jDZpNAaxRbVfo77x5twnemJX0AxQbxQ8u4q1KlrQ0pL87/lnRMXrG5sC+uC49/T06F6Vw1PcVZ4R5QwBANrkiJcmRp5DgGAcExMc4NL57E1pFYg/99RuQaYREwSKoTHa3bPmpgbr7e3Sc1ZejkgJhKVWC4zUhBgns3y11WBYsL1la6+WVHgTdMvkFqoYjWJrW7t19Q1YbUOz3jlUMf87OVmeRaS6TXbVns9Bk0zD9+NPP9nP13+2mdlZO8gwkeu1cxcu2dr6pt178MBeTk0pTFE1p5Uk8M+UsnZMDcHHdvrkMYVJ7u9uyTVu5uWUPX70SI17d2e78nE6SX1uaggarQOwrqLiDPMz2RMFArx5/S7nzf7lP/5DibHiakwI6ErZVC7kYPE5Es/ljAVXTTYjulCTHh4BYaD0XDx0D3CeoTWEeBbXomyVFSvztpfJ2+pu0eZX122DVD+yBvI1lkF4KItSbwj4s9BFlBSZxIISj4SdphJwXfQDny6PdR4NAQ5DVrKW+lpRWVig8tyvcO4jzYoLmCIoR4hANAYaeVN4h7o+0Ex1aqng0gg8Z5Wg4DRCILrhh5sOOKH/5dTHuFR0aB86cGg7vZaGLOQsjafTPaT6ButNp0kliy+mBPDl5b0b9BM2IegLfsc3b2BROqZ3KZSabSwLPUdANCZU181idb5jyllIrXaityQdgQ8Uw5IUFyJxoItCbkF2sSId7Ou0rvYWq0NYTEMgWzsf5Tl3JfFf3UnB2QGuGwDR5BdhbWxWaCYIvynQq5R3sCtnBg5qfHaxIeV5pMmDnCS23cEANF7oQcSec6kkRIxCiUaEggr3HLeFho4D3zQv0VF9HcmKuAhBHfEpEBcLqu8y0yMcqHgqIB+ctQjMQWz5zKwXfg41hOG8ADrggGsctK9tQl+DXgxwaCwsziuZkwMRK9R0+Sefakbn8HxxRfFGw4N8EsVFIUMqvBy19suWA1ZpVuAY0tbAV5+dfqkUT3Qp4+MjuoQvXrpop8+dt2x1tScVoyGoqFADpBC98Kh3h4RAr7yCEs1oc2fP7j14ZF98+Xv5qYvPGA0th3tDfYO99eab9skvPvaGYAf6zp58ngHMRHSjANrfs2zQh4iQxyKVnwFRcGNLq527dMVqGptsi73LaaXpXS6oVVk11FxiHHxobBCMLy66mDiNq2kIKPJAG2kImBJ47oAXBl5wueMXDQLopidXVzhFRWh0avolyy8LLctJ0eI5xyQwxJfOl0YQCciybwtTL9QQsEo62jrs9JlzVpmvU0OQgoXcSpSG1sPJKFsWFpftzp0HEhRv7xacl462wVsZR9zApKuydubUCfvg2jvW1dEmTUFqCLwJ8EbMaUweZOZ/J8G4aHdv37Hx0TFZ8NbUVFtHV6c491V1NfJRTxMCObaUiwwmkzEZ1NjfjwKVFq+Ji/3C96VUtpWOwLsYbHsSatDrKO6hCW2urcdk10OUKNQxFuA8UMMli1s/81Qwrqy7s0mANyxfqJ/YOw4NHbUa6BtkwMglzKc6gSBFgerrgDuBrw9i/fw5NoLfqCj98MMP7BgcXwAJ2Y6u2rPHj2xxbkaBQqdOn7Km1nZ/p5FUzO0KW5X3eXhHOJI7Oj5hv/rVb2QbqqZV4JALT1llNEB8Rn4GclIQNH/44YcqCmnu/+Wf/8WGh4elDUy2ool+I2owFNAsYstaGzwyaO9de9dOnzmtZHq0VzQ8TEE470WVwn0wDEckvk3vNqaSNNLNDY1WX+uuahSRrD+cosgRYN95BoKHMb5uuJEQyjQN4IyRMxLoKhofOcEQTrfpmTPBO1cJn/W9yJSGiQFFUY2mku5WROo1oZ7Pnz8Vr7yvv8/ef/99heuxFrZZv3G2BXriLnYZnw4ALjIhmJt6YbOTL7RHaupqrKOnW9TTbHWN7elERYfgdy1nOkXt9zgNffmVijzZk9e4dS4TZ60TpY8faOp46dIl7SncebgH+PNw6j1Lxic1+nlDRwAQu7exbrev/2yToyNa6109XdIQdPT12gGUTyagsrP1OieIvGVnoISvI+krC01e69LLxihlSonv32CjlhsCofrFA6sWkFIh8G5hcVFNGrQ+fkZoVFu7O6LOkAYvhzzlirj/vaZ4TBhIEYf6R/1Go/EaS0MTc+46DGOwJpe2DqC2Uuc+bpc0AC/VEIzbxuqqzrKenk4b6O/ThBfNE1Nl5/sjtq2SgxYTeKyXAUP2Njdse31VzWBzQ15oPJMh6rHm1lbr6Oqx6rpG0f/2BWaTJO8hnUmf6c5k3rTwGQEef/r5J7t565aMMRD+cte+9/4HSi7+/Isv7MGTR5oIpoloHiCSCcGRI5oQnD19Qpov8hFKe7s2/XLKHt2/r73c3dWp8Niu7i5ramnySUhiZMjm3s8YnxAcTgV8YnoIRmf+7B/+cwn3DiEJYdmmBNKgj8DZqqYxUEOwb/mMWUt1tTXmq6XGRlNQJR0xDgEIAZ3nzANXYAMuQ5V5K2RrbG2vZHOra7bOuDZfZxlsCSuhJITQQQWUI7ZwjyW4CMGZF90UPp6Y6uOzA6vJFi2/v2t7K8tWn8lYY32NKEMcZodcOOfDe0ZCjGbFFXSkHoRDtBIEUekAjLQ+b4i9O3V/8gjGAMUSRzfoPcmxJwS87i4SY7h/t93SoajiLf2eNA4OehPfF36eA1UUd0XxOUHB9PdIW5ZFopktLb2yBw8ealIwOjZhy6urughwPVB3qPAbP8h9PArv073WNQ0ILqf/vDwjlrLbzJUdSILqwLFHsQaKSyjGkf5u6+5sUXI1VrA0ZGUdQbkhcMQtWcnCTWdxkkGxLWTO05vhI0utTzO5XxD/FEcPCsm2lmYdfJ6k6q7KFAEg9aALtZpu8T6d1+7IeDRj4tJxAHsQG64tjA05SHAxodgDkcdKNl9TZVWCUdNfXrR7doknPvNiCD3jsKOZAK2SPzppqUwjwvXJxanheBKoXNlZJRoEDlm964qsLs+5+Tn3F48ER1AuDiwuf4p2RK2E8XCYeiEVCZKxntxP2qlmQgI4VLng99EBccGZ7Wxv2PzMlK0sL+qiHB0Z1h6+fPmyHT99RjZ64sYydlf6ZlDfw6bO95Z/H5WfNLm5nDyPHzx8Yt9+96Ps9/h3hT3na/N78Q5X8fLBh9bd3SnKUBH+b87djxCH+YPekw949qCgEJ756Umtw7GJCcvV1NqlN95SauQWab7QqTiz2KO4KoTjTUI3hShvbMi+kOYgTcZYkLx/AoJ4/wSiOaXPdTQp5E3J7ZmM3jPCLRe5U0i4P3tqCnSQl4Fvbw5Ec6QBj0bD1c7eZENrrNgv2OzEmE08fybuKj7tp06fs+raBk0+uLz4RQOrIMNSRTjSVNji4rLdvk1DMOw8fs5IzlPRnTxMjUApGgImBO+/+5Z1tDc7jVKCYt/bKv6dRymwQYUg/z4agjtqCEaVP6KGoL3djp04btV1tbZNIa69gQjR7ZqFDkfopovsDhss6cHQwnB5qtnmo9I0sY49+E8am8RJ1zTQz34PiHNazyagxx5Fo9vN8o7kihaaJ/35MH1gmrO8tKIGVWe57o+M1dU3yJ2HBPDqyiqdIaI9xeQuTt7gzkeQWgTdUYTevXdPyaNMMkHmBwf6VTTwHEkBh9+7+mpRomIctWobmiRABUnm3gMUQUfFSca9KYcbUQOz9nJqxj7/4kuJU6HDQMcRyl8B3x2aKwWKh+RdvnxJGgX451AxRkdH7Ve/+pWNjozYFsis9ALRIIZbzP7BvgoVilGSsd96523r6e0W/YCmSpbT0RAo4C90A0KEZTOc1r1b1LLsazhHq10zxbMX5cEyokIwJYD2ybvyhHHXJygvRQW5O9akIkrrScCPC4450ygUaY4QkYs+JGMAd9kDDEJYzfmCSNRrGLOV1RU1BC9ejNvG2ppsOd9++x1x2nkmMhlx4V1YvHozAAmEN1HNWinu2cLspJwMma6icaQwbADJr3LKkNx8NPUHlCAwrmQ3b96yb7/9VlMeWAiOwHvGRn9/n4Su6JkokNE1nD1zRvecqoY0ydFEJqwQw27btZx0unv29P59NZ6s/a7uTlGZetFmodEUCOaFoM89Ek3Iqc0+zeNeDB1YatpjeufTZZ+2iUER/110a299ytQ1ps801bw/Zbtsb+vdsg74/RLREroWhDzXGpG27e5VnKcq1mmEmLDrLGK6T5MfND3R1vxnkB4uNQQ6T7IKA9jewFp6SponUp1rq/Ny6ellbROIB9MCAEFfiHO5UneUKG+cSWpuPHu6DvDXoGYtuZ4P/SwJzF3dVl3bpGYAupAMUoBzggLu97GfMdIPQDOvztvNmzfs9p07ytRBVH71rTfsrXfetfn5Rfvsyy9lFUxNoXPnAKvUvGUOMjbQ12u/+Oh9GUJA99zbWleq8szLl/bw7j2d8z3dXQLYOrs6lUmRARSHeREuk6KN0/lFvpcnVKfn+lpD8Kf/+R9KbDD4d6C0gIJJIKTRWTZjRG0xokK8m6dryldZE/xobKNAhKX0hk+b0MqYEPDNZTlKQ5C3rWLWFte3bY3ij66fQ5HDMUYs8LAZoeVkOVljlRwoWpyOQLoQ1tFtdcpmVldRsqr9HdtbXraGygprqKnWy/QZbNh/ylcXgaRnBCSBRdkGT6iqMGendkAzCVSz7DwQnakuM0J9EmoVnaCHo/oDd+FlwsZT+NdhD64Fk0biiWqUNlh06+x3p/O85tQjm1QPBOEUSxtF9U+pJBT04cNHdv/+A1lpLi0vq8kRQqCF6wmTckEPHYNzoIMqFcWNb3Q3wy0HhuiZ+uGr8I6YEDTW5e3IQLf1dLaJf0folVT/vqzdsUiFUdBNwspMohfL2s7+vsQ1ZAQIgZZ4yKkwclYCWdrft8YGkPsmCemccuHFFmgWSD0+8W5TWukcbb0KnwiBqkFnAelO/D6rABkgCdURGzYfzaj/YkPH6aemIiYE4cssAFs2iQXtGQ50KAdwAkE5mHK4JsU1L94ABrqhS8MREQSDoJ38vjSZgXvJeN25lIxjaQAPhCg1NTaqSKV4ZcQM4lFuWWKU68iwJzi724e7FyAOV64ITXWJg3PdFuamxUNFgPX82VNRpQg4Onr8lMLIGDfTELA/VYz+d81AfOcIfxIiUpHTdAoh3U8/37T1jS2NUXkmHFqsHaaPx44esw+uXbPBIwNaIzQEOJlgP/rvG4KK0r7tbK7b/MxLTaXGJl5YRVW1XX7rLWvu6FTTcoDGIYnjy/spJWpSPPkUSTH2OnAd6YIaVF9XLyGxXFy4NiONnN/B2oJCwmSOc4iGTDayFOqipyTP+zD5ku46dQTO7WaR6uKCJxxp1i6gRawJB2zbXo4M28Szp1ZTWWnt7Z126tQZ0aEoHLm49ool/VKQoXQqTm9YXd2w+/cf2537jxRIxgXAlAY7UJYDPzf7orah1i6cP22XL56z+vp8uRkhg0DWveEcpgKN6RY/F3vM/TDt3p27NjYyIg0BlBCoD0ePHbOaxnoJ9SkOpdEJ2odD/porxtmSdB2B+QfA4sWfa2TYI16ooynyJtrPwMA1g68uCiBnBkCBuMd8XoAcT6LX+ShBujfJfA0KyeVXK9KRsDc8pZdGsNGGjhyR1zvfW84cUFQFJkTDG5RLR7TT5ymJgnT9+nWJBNs72uQZ39fb4+v3YN821lZt6sWE0qdpoODlE2zIfcdUHO6yOOd6SOwdGiE3mkCAOzI2br//9nt7/OSJiiWda0L4wgiDdPrKCoXkvfPOO3bhwjlra29TsBo5Jp9++qkaAqb/h8FjAT+FWQVUx57ePmkozp4/az09+Ph7lkqxyLkUYlY9UX+bPBXOPqZCfF3Qb97F8tIr29ogNNI/H+cVDmxNjU16DyD4ADucdUqOVl/sE0yahBjElxtB1xXERDVADd47+456heRsckUATvheTO54xkpdhdarcz1ny6+W7PHjhzYyPKx1QNF9/uIF0Xg8L8nviOjs3VUuFd6wIyioCju2NDdtK0vzAiEJTq1vbLKapmbLMlmS7ShNOEWhN3XcSbjK/PzzdaXO61xW4+M/P2c54AK/n8bg3XffU+Ai/06/L023sUuXliPyNGJCDyujqlSykSdP7NG9O9K9tbW3Wt/ggPXDNa+vt12mUSoVDm0m05t0J6+4k/XwD13S/j0Qlgwa+Pfin3unUKYfOZ0vQC1qvmj0qJVkDlNRqeeRksOZoEP92tvHXYgpgK8BWA38t+SCRSOqGocCXmsy7rKolVIDmU7c/d1921xft7mZGZuZmpbDEDbAQ0cH1Szx47qeEKqx/1JaMEA0DBD+HgB3ba5SbkOlvW3bWF1SPUODXNfQaG0dXZava7JiFrtROPo5d5hKbk5Ru/lz9OBMdAy3bt+2O3fuCvSDOkUTePWNN21mbt6++P1X9kQmAm7Xy3OGMsSr6e7stPfeecsuXjgrW1QAMmpc9H/379wVi4Lf09DUIA1BQ3NjTAgQwrAmw+RHjkOexi1jBNG0IqQ3Xnrmz//X/63ERiFNDqEDhyIbrJpDUyg1BX9GGoLK4p7VZEuiCyEqrmXkw/fkF84VTAkCxQ/Ix/az1VYktCObt+2DrK3sHthGoWg7jNlSZ53ilMsNQbUESDQG2MSVax1eS1B+JL41s9psyXL7O1ZYXbGmXM7qqiocvZYLTRSiPmsLi8+0+Q89sUEGdRkFMqVDKhYftAI324R+dCgy07BBl04SkwQvNkapvtdepwOVocPorJ1r64Xyax2a/ndE1SUKUXCRtQGCbiDEGmQdq739gtT3ICpYs42Pjdmj+4/s0ZMntrS84nx9FzWE5RQXj4eVuAVqfDYho87Rd0SIf3QGmo/8XawqgTnPo1hQONnQYI/1dUdDoDXo7ix60sEVSKLXdAEkPtvOfsE2dnZse4fCwhs+6B8UsSAKfui7gxBILgVbImAlOhUFG4dGnmYwEAnOeC4Gfr8SfUMcq6+v74FrFPx+bwSk6dDEBJSYQ+KwpeOH4fmlELtQqUuIzCEGvU2exlU5TSsQR9NQyhUC/qAaES8W+Sx8L+/QPSmXIsTpLSVN6kjWTQ5TQqcJcMnX6IL1AU5WCb7Q+5KoMNmHqSmNQCqtYQ7Y8LyX9kSI14F80nEYItQG5PzJ40fiiL/59lt29MRJUU+gcqkh0DQnJak6WudUcS/0OLxcHI+F66rdvnPPfr552za34PuCgiY7O19Hvb09du2992TFl8tVyNKNwpQQOtbxIWUIAX1RI9z52SlNpMbGX+gipyFo6+mOhgABVSRya/rlB3EqJn0tbQuhhNOsSaji7vNqNKEYSA8QqFNym/GwJYKvgp4RI39+1nLYWrn5D+Q/DDtc++HnIcUc1qbJzlQ2g8jqAbW2NtQMMCEg46W1td2OHjtpNQ3Nlqmssj1G6crRCDca/KIjoGx9bcsePHhst+7ct83tgmzwQLyyOfd2R+gHwtbe0WpXr1y048ehtPB8oGL4ue1ubN7sOzXR43JVFNFYFvft4d37OlMayIipycve8eixISWi7pUQ6zPFcKTe6feH4EpZB5D+fehQ1AhE8y+AJOiXAmnCjrfMd05ZK8Hlp5BUKu4mIjxHE30aBqhwaEXpTkYlNaQry2vysmdiIpvBimrlDhwZGJDIURMVCl1xa2OypsmFB0mqhYxgP5YXqP2tmzftxs2bEoO++eYbsv6Tbqe4b1ub60oTpfGmgeru7pb1oqynadoqq0UzgC7kyCLnj092llfW7Padu/bj9es2N7egPe4NQQiQA7nlx8MG99jxo9IAnDp1yvr7+uVOREru+Nio21IrnMlBByYYaloyJYWRkjp9/MQpOzI0aF1d7Zp4A1I4ZYhC3SkF7tzkiDFNCVMK0EzRPLZ3ZHCxtIBls+8x/gyABQ00iDiiTf0zhgwsuhCq8rnSNEBT7xA9u+Aupu8CAw8bBBdAui6J98/X0/eqcXdCTSCiTpiZgVZxz6amXuoZnDhx3I4fP2FV0IoE7vlk1qmz3K/JnBPwxBuCg71dezU/bcuL8559VE/AVaPlGxqsorpGLAjZjlKAK0y1pIn9nTt37PGjJwIh5MSjxPaS07xaWhVWVl/foKn0hQsXlZSdRNmAsq7X8Gl0mjyKbljctyrLiLI9/uyp3b910zZIOW9ptp7BXjt25qRVNzXbLho9XUNJj5O0AIDpISiWeVFon0JnmRoCUef8pYct8aFc3/fmYXCZM0qiwYg18/+T9WY/cp1ZntiJiIyI3Dcyue+LFkolUVIt3V3dPT0Nww14G8PAAIYxBgz7aZ7sF6NheF5sw4D9B7nnwZ7qrr1UpZJEiaSojfuSZJK5b7FkhvFbzncvq1lgSeKSeePe737fOb/zW9IVT6FrdmVDvwwwbABWgCb7Je+Adr4oUg/FgHDRigYJVD7qhLBHZTOS5kj8e0pWx0Ts5YsXsfz0WRz2+7EwNxenz57ivUn9Ay3OD2HprIkgDRgc0Qr2Q7cl63owHkbDXvR2NuleCc0SBLsLR4/H+MSsGgLUUWgIbO1ZADpjIQxwA8tmfDxu3bwVX968GRvr68wvgoHHD65fj5WXq/GLX/8qbt25zZoiwWlQhgBwHF1cjA8/uh4f/ODdmJuajN7eNpkYmEJ+8dlnsbO9yT1mZmaKGUlwQUSKPJpUnAfKvBJQTUezrDltQJJmBbzk/+y/+W8JfawjQe7lCm3kgJrBT5mjM1BAzNeHH+84GwKIirsxBUTYacVoBoB4qSFQci8T0lpoCMaj3+rE3mgstoeN2B0iRS+ifwhGlMVnHLPgMDMXGMVat0t+l7igWFR2GwLqS+FPIybgp43QoK3NmIclKPbNwb79k/E1JZZlwWL3HUHlKqzI826BQ4YwInHguPH6gBMCZfcgovV6OcU+8uGVVqgO+8L9rMbOiZIJlVRdXdsNa+g5/2RJ2FQ3ID2i/qa2LCPvHCuhg+7HEEIror+h8I+Nzbhz+yuKWGBhh04YnbccpDDC08Gi4AjzVysLHF5jNgSWpaoAJFXIPEYc/QgDm+rGxfOn6TQ0DtoHXKeAsGMtJO6Cg9Ue2nj56d5EJBscziFpJvBPBwoNzQN4fSguME5FuAgeCBwagMSnY09iG9gwgSig4QClQdZ6QghRoAO1p2MMKSVyPSH6iIORAVTZBCi0xfHNtclGuQO2aVdQFBqLLOYhrkSxznRVhDnt7BL9xy3ltI1Nig8v8Amp0dHzxa8DPUPjqcNQRQ1HxhiXgvYFdHpigg2RBLqYEkxSAEtrXI9mKSx246ZRvLQD2FBZIB+Ooo3POMQYdC1WV54zJXj11cu4desmm66f/PmfxaWrV0lXgeUlxuCZY5Etki5dCCx+EGUAwnNwGM9frFBU/MWNm4FkahQ6fF9M/JGcRwAAIABJREFUxcHnghbkRz/8iGnDcIY6GMAP4yDaHdm9tVB7QLTOn8Po7W7Fy+fLpLLAoQPUsus//CiOnjrFMC4INdNaN20tGbJnP3M8AzTO0NpAg6HrlTA/aWIK7DEnFf7lmA5As7OHZwmr2zE2fllsENVymFc+r8LzZZhdhX6nQxmSLqlRYK1zyJRg8IAffv9tPIV9XLNJG8wTJ05HZ3JGIkXw1fEZKQhT4ah72oqVldW4ceNm3P76Ox784DCjMMeKFbUOOqqDOHv2VPzoRx/FmdMnIprIE2HrTS2BJpByMeE6scUg+mEAQTEcxldf3oxHDx/ELKhxk5MMZkT67szCAhsCZHxwOuAizkhM4VOnQ5xQ36SsaicTdUiFGUSmxdUHGx8pUioO8E5Ts8VAqiAlAbQhTEHIcyfqrQKKlBWLy7FnoWhcX1un/zn0LJjYgJYK9BrUO1gIY2fl1I+IWYpusdlpKqORr6dubhQfPnxAQwdQ+C5ePB9TU+OkLQCgwSG9/ORJ7O1sEbk+dfpkdMenFErGd0pOQ0nflC84nm2LZ/Gvf/27+Pjj38c2NGPWnLkilx23xb4wP1hcmI8337zCScHJk6di5fmLuHf/PsWV0CMhlyBpb9ijQO3owGt9apKhaZcvXYlTZ04x3AgAHEWi3DucXE8UPym4STt1cWghOe4r9AJAw/FslFirIhDrHxx6ZBDQStE/UqfD5+aJPCcJsJ426CBOtihjda4zUuypzSpOYmoa2DjRIhZFZz9ePH8eDx7cI10IglQ0ZqBJIUODk6jaT7raYLMiCi/9JIXPw36svljmT7yFUzOYEMwwsVgTAgVr4lkSROgP4t7de0SD4YufFDgKRg/kCHXl8mXmscwtLLAgPnb8RMxhOuD7hb0dG4UcnYwMWsgGXjyIwAiIhR3qpx//NjbWV2N2bibOnDsTb777TkwuLkYPzRbpewJL0uVL4E6tIbClrPZMg5PswLIhSEDHLIhkFBjwpBMkqUWubwwASfeJCX1bdUY2lDib4A52KMCCBbCzXJJCJkBWkyOehQY/SRPMRHqblojRgYm7mtPN9Q1mTgx6+3ScQuOPtZ5aLtAScV9gvsCGoIAgDb6R8Pkn2I1ScNCLAfKtAFwNB2wI5heWoj05zfcXTYGExaKsqp6q3O0ykRuTK+Tg4PyC6xZS0kG7vHL1aqxvbcfvP/lD3Lx1m+JrWcSKzor9BFTpDz64Hh99eD2W5mfjcLBPq3+kFX/+x09of7ywMBvzc7Ncl6CzIUV+hL+P6b7pcEyelnutdFk26UlmC+qIxr/8L/6rETpU8CsfPn7IDQjhHkcXj0YbgSQIz6G4GPajB2oILCqe8k1Dt8I8sj+hDPFi0BC0utEf60av2Y79w7HYP2zGLnix8Nc2N5uMNhyWQFAhEIFAEA0BEVWLYDlOlnCX04toxDjQrkEvRjtbMd9px9RY0CrqkLxk2ESiS3JyMvZ0dttZVktYDGQYoo8xWFABXSDPquKm0hINm4yRfBXoOnTpk2t0UtadTMsqPtjpQqLN3PVa0UXov7NRyP/SYDYbAqcK5/A9g8OEKbPxwQEkKOCAvrvoZF++WIkbX9yg0wTGUL3+kPcVaAWCQ2AJCZRADhoWi5I2JW6hWfj6zEklsj+5ymYgYb2Ym5qIKxfPxGk2BPAJBppVUZ00qbGwEoUbpy8oyLIhOIid3V7swjIQGzEK9DGM0uE9vUebOTwtojJTU4V2ob1HRW86TqBDFjgBnjKKO4nVOQUBCkTxkZwAGFfvCQn4u9SxsFH08yNdSo1M8eDGmBEuEiie7MePQgbIFz2W2202BHANAErGjYENgZoUFi84tIhiqbjB5iY/dfjB+1l7ciTEE9xaJDrK0g9/FhsbkCVsMrRJpAhbjY5oXUCpvIqM/lKEjyIQiH2vH5tra7H+aoUNAShDd+7cZtP145/8OC5cvSKqCgMDVaSwbLSNraYDagiwWlA8oyDAdOPBw8fxx88+j2+/uUsdBYocHD602HOjCWtYZBH86Ec/ogiSq200oPsNxMUtNIYHcA+D7qEXve2teLXynPSnx08ecYLy7gfX4/iZM9Gn7RsKZr/bnrRIlIjiV001bjyEajg0WPD4EMF9QigZmq2JibQcbXMCQCrl7jbRLIrPx8dL8IzOPLuj0NHKGR1JubSNLydl1niQq8pJFJpPhQyBD/oCyeNPn0RjMCAdDPxmiIqRMikeqJJQ8d+YZqEhwPTl7vcP4s7X38bG1g4Rz/5wFOsbW1wjLUCZIzRZrbh69VJ88OH7sbg4F0giJgzDfU+BcNIoSYQu9gCuTYDLqNePb776isWtGgJMqubi7IXzMTk/FwNOByB+rCg2TMe0nXLRVZRiQKm8PITdEKCwo+2uiz/RjSBmVfNLuhneG5wJEGMiWG8Xjms7SjY2p5lceWbPVN740EHhmW+sbZAyRBtA8IXbHTYEx1GIzc+xSciGgHRRu9SxISFVEPuBpnps0ul9P+BaxLs5hWBG7HvUw/co1oeGAAFlSJwFtaeNkD7ajmo6zpITjQBCPIlQ65zDNOv3v/8kfv7zX8bWzjbPrxSAYinnuwTBKT4rKE/Xr79Ha0vskfiMaHyXnz+LGzduxN3vvy2p9mgIsN7BAsA9x1n/1ptvc8owOz/DfUTGD2gGBDYwlMyuP4Vy4nNCEyBPe1B4GCEXKGbNGPUyWS5q0qyBtYWu1DtpypO0oEIXKlqliirFAtT0PJ3FQqvZBNq1CJQUPBuKVPfFZ4c7DaYVmNaRGgiAzBNjFUh4fipI8A6wKcavHxzE+spyvHj2LEbDQXSnxkn5WDh+PKLdjaHDNfEsseeB8gna7le3v+IaVYHYEh3mcES0+oPr1+ODDz6I+YVFvgcCG9psRgRmKa1dDUFa9oIqK2AH07vpzhgbgj/89tcEdaZnpphi//5HH8TkkcXok9egtYVyHe9oOoFpQsCCSNERAAZIU80GRHVJajgSrMQZmXwGaSJEjVTQtS2pqcPRc9be52vgdMmNO541wDxSFuXixd9N0w5rdbJ5BFKO920A7RaF/yR3m8SmXhF/F3o11A3ct3dlR57W8DoIlDuBswx2zqJAKWcBDSEaLVCiJ9qN6MDFcH+PFB0A4/gmQN9n549Es6vmnhoC7s0CwdM9LYFj0YalP93e3orNza2AZhd7FelHSJXu96hH+vLmrVhf39L9su4KTK6jRxbjow8/iB//8KM4ubRIoAzWBNvr63Hjkz/Gwwd3qe3CpPPI0tG4cOWSzkTsG6DTskHGHoYSUfeY948M+swWMgPk+l/9RyPwmza3t2P5xQsGSRw9ejSOHUVDgMJbCcUQsrTZEETMgQM3kRMCoI6ygVSDhI5QnCX6l8NlCMFk8OttdaIXHR7iu4cR++bGolPDDdLfFarLpoC8W6H2FP+6MWAKpsPpu3gsg/1o7u/FXKfFCUHQQ7anoKy2fPghEVIeALFSjtFMhaOgCwc+CiweOOQU5gLVYs8ONxeoDp0UFNtdKClAnvCp9xAtSC9fjlyVnqnlaZs+VXCaLEAUbecZWaxlMp+KEC9rHpv86URpjDb3d7dFuTgc0QcYoWVERvf7tP9aefkqnj17wZCXrd3dkpCYgULFeYDfBAmkeZ/0AbhRmmMJ4ef89GRcvXQmzpxcivExbKDY0BJ5VLGhibtcorAQUVRzYzqEhmAU27u4th75yPns6Qhk3mm6aQAVKpZebNpU2IHygZEZeKQ8bMB9dxFWnjmtxiBab6shwIFOvrH0FRqjVU2bH5Yft4odABaJ5FOohekDXBOmp0g9wSEDriTsNnfAp8V9suAJfx9FM7ZKOUzkIQq05IBFJ+kPDPqB45DQBmYQ2BIV92Nzc4MJzhAl0VbPaHc2EzkhoL84vZyVLcFER4bCN+ipDG//jdVXDLvb2lyn6A7++nA+OH7mNAtsbJgQqdKxgPxlI1W2gOQ6paOdEiyBfNy58118+unn8eTJM+4B0l/gsMaeAH4yPNGbFDL+2Z/9JE6fPkUUDiLGZlMZE9SADAfRAPUPRdfODkN4gBKtrCxzfHzl7Tfj2OnTdNMYgsLjw46HAnnG+3GAJthFJgodChNpayfxGnQFuB64C504cTLm549wqoT7TuEqApWci0EXClIR8l1OD2chyswk4MhdYTpCP4Xw5TQIUykUngQSKDY+pFvE9uqrWHu+HHtbm0SuEeTTmZgmz3zE6RZ0HLDFVUOANX3/weO4ffsOdRoQunUnJ2N7pxebm9uxtr7GZmYw2KfzxPvXfxBXrl6gzou5D4H70qQjF/RQZa17j8IhJNM4XN8gnj58GC+Xn0cX3OyxsZibn4kTp05GdxrCZ3y11GqBP43iXntoGhUQdE3+OXIVQAtgIyuNDd28eG+c55L8iD9x5uI+iOtGQvJ+zzaUarzzZ05puP6ZZgv6Djju63w38ZzoUNJux8z0XBw9ilyJWYpxM0Mkk7Ux9VCzq6uvQgr1jDm51lMmTQj5MZxG7e2xgbrz1a1YX1ul5SjCzzqwqLRNrkSIoiMBl8Q1JX0I1/j1N9/G//v//Yd4/uIFJ1FANTGl4oQEU/tOx4VmxMWLF+Inf/YTCozpoY8JSLsTq6sv47e//TUDyuB6hCYH18yJOAGEBveta2+9He++i7DDOQEuXLsylNDeYe2CLD64R8k0QwVFgg8oOkiRQ+OG6SytmsUPp+MV9j/SYKopd0H+TTPRZNSghg0g0uKSoAqDH0EfMadchGteA+s9fz+sr0SSsRbyeaXdN9YbgcYMICQgZDtG5K/Qitd0aWSFgIby5DGfLRqKpRPHY+nUaWqX8Eal9TGuY211Iz6/cSO+//577flsJhtqCEYjgiAfffghnYVmoLFAg4raw3bv0jfpXciGoNxv7KjYTw8PmQd1//tv4+Pf/CpevVwh5RPucx/+8IcxvXQk+ji/TbNGUUh7VcHDFYUngRSGiVYNAaeMxfREjCXRILM5US6ICvP8fTVUuR7U8nuqUAPWBOVZ2EwPh4o5ISevKtk+6x0+V7uJ6dnmvFr1kvsPvqv4cwMYzYAe2pN+Dc8B573ss219zppQQBKefjvAcGhwXx5v4b/hOLQV2xtrnmKDZjcfswtHo9mZoCU0alwAmGwI0jjC+kZNRrX26lbW2Gc4zYBZSHuMddmXt27HjZs3Y31tgwB1Mh1Qe4IWCMrQT//8J3H+5AkabUDoDjril59+xrwT3FEAG0iRf/+HH8UQWiA08qAnMwgQDkrQsWiiT+aL983SdKEmvfT+T0a46L3ePqcDSDVD6BH4kAiYAooFTj4chjAhmGg1Yq7TibmJTkySIoIkP9mDpeMOXjRFJo/FIcPJutHvjMdBC4r8bvTQEMBh5jDIj03LySwaKQK1+puHC4WZagrINWVcttJqYfTYHPai1d+LyWbEdDuiM8roF7wAA954jNNZoODFsP+zUE8cEKKLcLTP7y2KUQZDZVEvQbKXr2lDssqDGNYDgKT3ZHAGX7RqJKYDRIWC+Pr6QV6kkZOcYKT9IYvHHMh509OoX+N++oYDSYMAcn+XvDNoQIDuIOX13r37bAzWNjaVILi+ycAaoPJ0eHBXrpdDwR1ExdnRwEFBE4N0dGAyIIq2gyFtXt+4fC7OnjoWEzDPAB2BH8vNSvIS3YmyI2f3L9V7bxixP1CYC4tiTgnke0+0COr+1hg5oikUpI6AB6g2WBzo8DaG5Vzeax4s5rsaCKEFbYbB4R4nSiKsQWhHPgc+p9qmw6/Bc0pcf/xodbuk7mAcDuQJxQo0BOvrmyzMiICmdaxH/NQ0IDyNhb/csIBywgUHUzoULdK+i+qGzw7Bc359XCMD2CagfZBbh8bjcgXhwYgNCKgrii1O00jcVAo1vKnh0rG2Guurq9HfRbOIGPVtUnmwoUzNzdHKE2tBgTsKJqPg241TjvFpWUeO6CHTnr/88lZ8+umNePVyjRogNuNDIfVYx0De8exgcfiTP/sx6RRYTwjIwrtKRxM8cyA19NsexXBvj9cK5BXcbKzNsxfPx8KJpTjsZEPgd8jvFJqTrfVNUU1YpKrQQTEBnjO0KVhzSh8+HufPXSR/H4UWHg51VVtbfJ5UEXnEqrcV0zEhY5wW+d1N1DILx2Tc6sS05bHFsynmxZ7a296MV8+excbLlRgfn4zjJ07GWGdCEwK4mbXH9RPIO6zuDkbx6edfxK1bX5FidPT4cU3U9gcEUrCWXr5cic3N9Thxcil+/OMfxsmTR6PX2479HjQ5w+g6S0UNTuYak0XtQqjJdxwr9QBe8i9XKZDFM5iahsuKBJUQ6vPAoZ4KE1lY+QnFF03MnFVVBmzWMd6XyNzrvJgsaK+UCN+20KxfRIXLuS4bNtK59mirqXdWzyWRF74DyOmAwHdri0nuqRPh92g2Y3x8is0Xpo94X1JInAiaMkwEOuCH7A09YbTOQKJIuX2jscVP2Pg+enA/vrjxGfnC1z94P956+y1NcRjKiAZbejhtMZgU2gLbXN/HT57Gf/jZz+Lh48c8Hztj45wKQgiMZk+kemSvTNFh6MOPfsiMCLrrgRrY7jBz4ze/+VV8So75tibX3MSQAowGs0H60BtXr3KNHDu+FKC16WbqM3HY7YkNwSraeKsYk3e/8XnunZ76cOJjJyFz1BN9S10NC720oRUSVtpADdvS7cl22Wl3DEca21OClgm0mBaVtEo13cvOU9Rscb/NlHcVZjrPKyMHvpsZ/Ej3PjnolUlZjGLz1Uo8ffSYz1YNwck4duoUvfT37LrEqfMoYmN9k+YeoG0R5OGZp3WPuvjYseNx/b0fxNvXrsXUDFyFmkxKZ9HodS/dWc3pju+R9T2wHT88pI7z0f278bvf/IoZK8jNASUKOQuzcHBjXWK3GdYcFZyo89PqwMxJwcTJQCjPNzaroH7rKWOr5zkgSSaL6HxqRfzv1zDF72oYvE7s/kbcTR2G86EqqhHetTRsyCpfrnkKTURhz0m792FayefmYHYAWw08E+jzkEhOUbKc7mD4wZ9oFKzfwefBNLSLfCJqZqUjgKHF7uZ6rK28IHCGH9hv548uRXt8RnkieEYEiuRYJDDZDZINZwBKaQrqcNsx0I8OYs9OdZgYfHH7tiYEa5usRZMcfjA4YALxBx+8H3/zV38Rl86eieZowHq8v7MbNz//nBkboLZOz0zH+UsX4id/+RfRQFZOE5grJsxwxIS2NvWFmuCwUXXNI9B6FI3z7/yIZSg2PowusJFDqXzs2DEiHkhrw41BU9A+HKohKKLiBjnjbAhov6mXTJ03eJLg1rUpuhmMTcRhZyr6jS4nBPtM0YPtpKwm2bX4TopPaV4peN680WoScGOTI8qioXEYbaCLg70YHx3EZAvOQw0nKONFHPLQAKOGoyJ6ButB4sAVpQeFoqyr1AhImNgcQ6euA4AbRqK65LdqU6SloA/8sjK98Lnm+Xve1Ow8U2LfcypQOrUaX93FVx1xLGMok3qIhsFCEMWenRgOoJ/AAYJ71WwwjOXF8nK8WnnJcdXa+gZFLI8eP4nHT5claIWACQ0FrcAa9ujV/EGuRBLVavQpsSHQW0yOFhFqc/l8nDl5LMbRjDV1TaImJGqa98CNEXcVIWLwVyf/rilBLhKzcR1CMVSgi4doxNxIrYoLia/hrIGGAOtWCbPyd+ZhbnG0zi5ta6xp/TVzY6Rbim24RD0Q6shDCwJNNjER3Y545KQetDtsCDBhQw4BrhNr7dWqLPaEgFZ+xPjG+LvQEKAZwPpBYQNBP4Jq1tbW6doB1JaoKUPTumyG0ATgc+LvoGiVOFlrFvcB43EW2y525Fuu8B8gSnAZkq3kKPpIklxfJeqO9YHnNQ4a4NxczC3Mk9qQsecoQnO6JmV0JYaXALQZLaRJ7+/Ho0eP48YXX8atm3dic2ObaHc6UuRBh2cCKiDCoFDIHFs6wlndwXA/Dg56RFo1gcJaAkqDgnQ/VpaXY2drM7rdFn2Wl44di4n52RiC7w8bUDdcSV8Agoi05wH8+UldStvKobjOO7tEGbG3gAN+6tTZWFxYolMVnhs8z9E876H48qhZx6cCl/CHsD6LQ4oRynSTwj+5h+D+oDl3c6q9qwruAxVzD8Fr9+8xJO7IkaU4f+EiA/voLIS9Z0yuNAgjQ5OFac3vPv4kPv3sBhFGhOUAfUTzjuIW+9DW9masrb+KhYW5+PDD9+PoUWQ+bEe/DwoDLCeVsm4+lQsyh7uNEMYELccoJqGzGGvHzuZmPHn8KNZXX3K9L8C2EZ8LRRD2RRx4SInvdEnFkLuWgJwUCbNRMDqpgsx2gS5BU9TMQ94N1Gv/JAAsoADOOyiM0UCXZ8B92faVnq6h8UACd4YXwtMeNwjvCkTlc3ML8kQ3ypioHiENi2kpZPT3Lrx362bSfCIbAoj2e7u7pAvd+Pyz2NvdjvevvxdvXnsrxkHngW0sBv6gTPJ7eLXznwIbQFF6vvIy/vGf/ikeP33CZh+N4uzcAot+NLP4/PiBc/rDjz6ilS8nMbBe9bQdDjt/+MPHnBBgPeehj7VLLj/Eyq1WXL18Jf7yr34aZ86e4q+riAOCmAFRKLF0D7BehIfkWZX6CrUR/K0EDmxVWZ6nHfgEcImrz6/iZqCCxzRZxwdK7ZEmv7K1xXsLXQ8KRzYF1h1QdIqCHhRKUkZVL+CfqktMjzCq7as1/oYmTVx1fA3Yi7IhOJSLIgCUpw8e0sUGYYtLJ0/GCWiYYhS7BwNqfeTxfkhK7nfffR+PHj4pWgog1/2+6D9LS4vx7tvX4uLFS7S+VRArKGeaAMnJUBMhUZDF+eZ9xSQSbI2ImJuciKcPH8QnH/+WKezI/zl+8kR88NGHMX/8eBy24YIDdZabAQJ8Vf5SAhW8AXyMsurWYxZqrllOqfvzlpki5Abegmy2DTrWPBUyNcUsCP3D9Am6O7nJ8bvFKRL1BdLSaZllM2Bxu89o1UJacarBE6zKVsGgjZ3xmEdkLSWaARh/9Ad2k7TFKcN3AwB3RBc6yNGAz331+bMSCAu60OLSMWq8QOVkC+VaVy6Yyu/SOWSHw2wMDGaj2UNdRavow0MG1X156xZdhra2dioHyhGm+X02em++eSn+4ic/jrcuX6T7EXQO0R9Q33UDDf/menQmuqRy/sW/+OuYXpyPAVgQrOdEh24BhCghc6aj+V0o9c6VD3/K+44iDDH0eEGhgEbcOtLv+r1dCisQStYeDRlMNj+OHIJOTI1lQwAUTs4s3OTdELAAB10IqFZn8rWGANHaGLn06Wusn1LVa6yVEwF0zSk8a2JsjpGnHSnoAgBx3mE/WsNedHl9waYA1KY2GiLw6kFRYUjHKPZg9YivP9aNNlITSavANdu/PHEKFNrg8tGysvInz/VceJMYxXhPlOVg2oxkV50vm3tpAjRVscnX0MVMvoyir6TUQQuLBQYeZkE3/OYxJ8D8P6IkQDfgJoPRF/is+7ELpHNnh7ak21s75Bl/deeb+PzGTXlKW1iDf6eIzoexxKRqCkyZ1ujQUyPYQKIhePPKRVKGumMQ5MhtKmDzyk1cPFdubKSGpHsp7MkkhJyYmiF/e3N7l6Edu0DJSVMx6kQ6GjZ32fOVJFNbikLQi2ApcGB56PF7yBqP/yuUBQMLdn9JFBPvBAr+HKWxczaHGX8DLzBQKVCGUORiDWK8Cw4gNnI5W7S5d+GwXnn1itHt9Fz3Ji/HEzUIcJyQXhNUqT0+G3h146DD9TPIpNOm8GisjeIfUwJMIybUZLhZ5numOXdJZE5KhMJ7lSKKCx8ZLUHQFFAueGo/X35Kfi2C2MAvh0MBGhxMBYD60l0F7zBdbSTs19TIaxvuCSymmrG6thpfff0NUesH9x8RrYZ7lw51hfgpPzdi8SiSW6/FhQvnYnp6gg0LJgSHh/1id4mVpylBgxMCIGGgOIEadu7CuZhbXIjWxHgMxlrc+JLDnpxiin4xoicanQ2eDhzcczRse/uyfAX38ty5i3HkyDE+T1GLevwzyMHYNQfZwzm+A5xkuCxK9CynPtQt2AM/m4KkW5UGHy4/3L+ClKG7334TG69exrkz59ks7cIqtY8APdP2MMFsozmcZBEJ4TasXdEIwDYVCwHrBXs3/N93e3Do2oylpSPx3g+uxeKRuegPYAuJJgj7tShcKsh0sFMZZAdCIGYtWDo2mjE9Ps6i6/tvvyHyDVT51OnTMQYUCvcB6xpNril0so7u0N8bFCf8ewYI4f0VRmKXNyKVet8oakNjZbSWXt7JRc8cFjsKoaAHbQjFfgpm+XUt6IOoO93iyPsHstgfyJQAU4rBkM32/PyC7B9THO+/z4bAe3OdkkSOvPVlmXOhf0KXgTNHlKEH9+/GzS9uEM18+5234vzFC9GZnIxAeJWn53QcciYMJj+i2DQoSr3/4GH80y9/EcvPl4ksowjFs8c7TxcyTAHGxui9D7rP+fMXKKjG5Bj7Edb/yovl+AI6sq++ktOQQRScJ5j+495CaHv54sX4i5/+eVw4f5bACxogAk04p+xQRttRQ7GaqFqYmjMCU/Zy6p5nGlcVi9xMEjed0wJeAjZ2seEqzAm8g+Xk5551oadyXgOpL8kQK7kjiZZUHG5SMqhVp8lDngvF4x8FrJoNWu9a0IpjDI3x2ChowvDs4aPYWt+IVrcTx06eiJOgVjYasT3Yp322rDyD+jyAI0+fPCOfXS46DTYveN5LS0fjratXmX8xNaN9lzbrdqQrtNjM285MD7yTTlIGWIIg0JVnT1gQPn30kM8UoYHvX78ex86eiYNWM3rMBzGgpy68aANyH/egR+9gsfRW08Z7b/0PPlvtb/tZeerumiVP2KqmEX8mm0U5DeNcqZoDD7s4duBeAI1RsiU8HZBVs8M23aDrW+or82v4m/uqK5p2ra/Al8Oz7g1UF9JpCHsDJo10bOzTYh+umWDFZ5hpAAAgAElEQVRAbK+/ilfPnzHkDGtnfuFIHFk6EZ3JaaWOs+AG/U9OfLzFqalxg5AU9KyNOT0rRjkRL1+tsiH49u5d6b+Qeu19CA0Bzu9jx47Eh+//IN57523WXGgIsC4ffPt93Pjs09hYe8Xp4YnTJ+Mv//ZvYvH4MTarhGVTk3Ao04a8T0lDywko38Nrf/63bLFwoKo4PCDHGWKj2ZkpIneIcobSHlQciIqRQ4CmYNJIfPLGIVBTJ64cAjqUIIcA2oGxbgzHJpVJ0GhHHyIu+HlnKBg9er0QwF1GdwUbSHNuuTHw39VwaDwLJOsgxkbDaEF5DS/6FhoCWHJBFOIFQx4FNjoUA73YAWoIIfHklNxJENaEg8uoK6hPEtPmwa7NM4txdaP2LfeEgV01R+S6BxqU2X/bKDvXa7ENTQ+5SqvAwK3awpado1848zXJjef3NKxCMZAaghQZ0xoUhxMaQjhebG7GABSIza3Y2NiMlecr8fmNL+PTGzecPqtmici8R9bKCUCiH8oyOzSRfwuhOXQlQ4pbFuem462rl+L0yaVoN4bR5VQFh4nswTROF1KKF4JcdIoKsTnDN308ZuYXYnp6LnZgX7e5EatrGyyseTD5QMGBmM4SKrI1CgaVZh5jvIUFcospBmcBaL4jmwFMP9xseiqTSHduYJoo6FrpMMWvIV0Lilk6RAzhTCP7SCCkUPNzI6e1lzb8jc2NWF5e5n3WspPDA4oFcTCFuZAfSp97+DNLqIjPmrQ1pWLLQk98X3BzRXuRX7k2VBYjKXz0RKM0k2rnYsTCeMh/glMJMdLzJ09pi4gC8ey503H8xBLF0UB50d3jaohecqqW0yIdquTL41ot0kNa7cOHD2mx9/3dewwkwztFy9EDTXioH8F0o9shMnbtnXfjyFEFzTEMhuE7+qkiBLol0YYwGr333Tfx8vnzOHnqZFx942osLh2JUXuMY1EcfECpK9YI0CGIFPFPNYfkTLoYQEMAXQ3EmzgU5uYXeE1LSyfoRoH3dghxGqgyG3CneUUrRnx9ojvOA0nkLN/znIhzfG7jgXTY4ftkpI8jZPLNlQK/+epVfHfndqy+fBkXzp6Pq2+8GTtAwClulVMIEqPhvtXpTtIk4MbnX8YfP/siNrd2SaPMlHdQyeAgMzjo8527dPF8vPvOW7GwMBODAxoR0haY0wGDC9TcKKRENR9RSIiLYSQxYrgPJjdf374V39z5imm0b7z5ZoxPT5FqSuG+rULBp0VzAMoKGwJOuTpsHPFr+a4QKXTDT244raKrRpNOG6aZcX2bLkAUEVanWMvQ3lgkXuh95u/KDlcNIApGgh7DIQsq8XMhUu6wGWATTOceOTTph/UxNW67xIcpdsbXFD2HgtsMbQTdbG837t+/W7i9l69coeYCuScEWTCZbmLCp2BINAMt/HSIJITEt+58FX/89DNqvlj8Y/LSkm5ANNcGJzXHjx+j49ORxQU7koXySUaNWF9fje+++zbu3b9Hly0WJubvp6AXX+PcuXPxw48+iPPnzhBtxRRP2RBG8m1kkfQMlmBuwqWFSyQ5E90rt6bC3zdnPzOO9LlFd2Qh4mKKX4tT2eT912yxy3GeDb7nFOToK7wzg+pUDQoFFRXXwJtRWYmktS/Ik11/lvuk7S5Ji4G4PoIF4dOHj2JjbZ2hT0ePH4vTZ85yQrYNvjoaCa8bTLqXny3H8tNlAgr4PpgO9PoHTPtGgNylCxcYQjg5Oc09B2npoGsBWMr9XoY/qkVQxPIchQsRQCMAAM2Ily+ex52bX7IhwEkH++vrH30Ypy6cg+WSAFdi/65JPHnhu246s+jOQuBZR3CK4LfAVBJeiYXD+cSLKDwP0dLMJX1TE71sBkpTqcPL02adi9qL9BnTiYxbRIrUbZSBB5WTBF6T3QzL9LYGIuoj+cTVIEpTOZZhAAwUVErAAE5/oPD091kzobY56O/FzsYq7bnXXr7kkjpydElJxWgIMGnkteOcMwU5Ldq5iA0Qe3KkiQEMDaSTzUykly9X44tbt+L+wwdyg0Q9oRgtgoS4PgBn7779Znzw3rtxZG6WjB2E5q08eRZf3b4Zq6uvON0+dvx4/OXf/nUsnjhubQu0joDVlB6ufT6nn342BqR5P3/wN/9pMgLd9UsEB9srcJe68F/d343h/k60RwPmEMDNZ67biemxhsQXEJISAEY0uf38gfJAVFxchjq0HlVT0KVVlxoC3UiKPSgaAhLhNGEeCkq0VEMg/QAOZQo1IDCDEBEiCwiLB70Yj0M2A2xWyBlPGpNDXxBQBHFZsxPj09OxD2R4MCI9g2hsFwcvCtdDFhn1UVQ2BZwEuB4Xz04FAFH85LQlcuKXSyNQt6rJn0zYnU/IqcB+OYWaWZScshu+Q9IsZNHHtD937hzzYuzFDACMgxsxGvY55qRKv9+P5WfP487tOxR+fnv3nlB7jBX5IhmJ8UGcGoKcEuCNkBeGKENNaAhmp+KtqxepIYB+oEuHTxS8cj1icZcTAvvhYsHhZcRL2e5OxsLRpZiZXSAytrO/z+yE58vPKbbBR8VG2Z2YoPCPbiREILvR6bZ5mMMhBuI4FEZC88R1ROiI262COBQ0kmhINYZOekD+GhEO0KmAyKBA9pQJqDe4eidPniafkHQ2PieEVQ1ZQD4DRWtVBzmKPyIrFJGKa4/DiM0jNvqauKd+eCaakI0URWaZho2nW0NV5XCjjU9HSDrraHelhSADpw7dEGzE8uNH8fTxIz7Lq29cjtNnTnHkmIUrRMWkjFGAj7GzUUF6ROO5jjiOR6GHiQgEdN99fy9evXrFdxaNE99nC8QSpQcl6e1r77CoHx/vKKBLAeI6EHxQU/PAgjSit7Md3965w4nGmdOniYgeObYUgybsiw8VOEdnK6HC6VhCjiybTxWG6UaDxg2IKWLigRChETp3/kKcOI6k0yk+c4rQ+gNqbZaXn1GoC7RX77ksEHnA2EmD4m026xVCVIaFpiJCVIxDglNOIDykREVsvHwZX9+6Rf9s2GBevHiZaZpoykDZ4oaOfa+jbBYkFH/yyafx9dffx+b2npshN5umKgGEWzp2NN659lZcuXyBoXPDA+U94HvnxCqLXx4WuZd534EuCYUHrPtQKEG8ducm7Gln4513342p2RnSTOneZYtfNQZjtPVl0ddqEYVGI4iwqLRg5GSUFp2ezKFz476oiZLeD61n+aRXOoFElbGmKC5lMrgb+EQ1HS4mFFmi7xTYix8hTUeCQCoubADhzy/ENH89Jxpuwh3ChneLBeVQBtr4Hvu7O/Ho4f34/rtvWROcQ8F+5AhNCMBbBqeXYkQnxaeGDY0+zj9MSW/d/ioe2BACexkAK3u76ZoaQR3R0tEjTBiGHWyvr7wBhkE1mrSghg//kyegrvQIpOkM0p3FGsD7iyb7/ffe5cQOKDPC7DQcRFATztnMUdE9SCMBNlks1JKKqWcG8IWFNvYJUjqqQkhURtOKDWhkD6Z3R45sakjUNOTZmfxshgj6OM3PI/RYRX42adkMFK50WtM6fE4+9xI5J01U2S2atLMxxrUgH2ZzM5afPqV9LT7TwtHFOHHyFBuCfbtssXJqYMLTZy7D8vJz6glAcYPLH/ZCTDivXL7CyY4S0pGd0OU7IvBHE2GeG9mMGuEnxQpnB3OAcG2Hsbn2Kp48fEgXNnyfyenJuPbuu3Hy7Gk2BJgQsL7ytSUVK98tLoccwbgazzpHNYanh278SJk0ep2uQvnnVN5kQ+1mwP+NNaFpfSpu1RDkfppUy9yPdCnes3lGqmGTI5o0AmJk6PtJC+U9pabHzIakfN2clnAaast7asJAIRlSh4maaTToMxATSeOw54ZoG99z6djxOHHqNFkNpHXSMrUha3cnbhNx532X2x/XWXHGkjmF6lkBZZgQ3Lx9O54+eyYAst3huYW/LEvyAa1T3732Vlx/91oszs1QK3rYG8Tmq9W4f+/7WFl5QXANGpI//+ufxtETJ2IfzSCp78pYGoOOFi82p2ESdeMOvlaDvPd3/3qUnTI2XR126sympyZibnY6Roc9xSX3dtkQLHTbMd8di9mxVoyPoSFIy9HKZgqKa6b3jdldCImlTaUWH3YmaImEuG9y3BiIKZ4b/smShjz+KiwsR8wU/3pqwAO1CcrQIGLQiwYs4DDFaIxiooXY8QaLYlA06E/cbFJgvDc4IC1icnaeTkcDIIm09mPCGjcl+mrXumQVfXaGSYTePvMZaqEDJV+i0jarUaDSWz0qN3SHoLCdMELaAGeTnsBYC34ZEva0+xC+Kh1bsqNm8a/rEqItFIHFewPFIKy6kMuAtNpDJhh//LvfM/jm6fKKMxpsO4p1rLfLXD93uHiJ/O5lQ4BmgKJiNARvXIpzaAhiGB04DUGaYZcKWj+yUVJzR+SeKJesYDsQ9h07EUePHIv+4CC24S++sxur62v0DaetX6fLaHo5TuEQF+qIThuFyPTUDLnUtGqr0QyEBNjmtAiMhbDhTWAsum0NOQKvaQf07/ZnxxQLgjDEs49PElHGhg4OchYv6a8ND/HHT5/GysqKpiNuEKu1UxWRublmYamJbnUQejGV9E7aivoHNzpvfORQuxHIKVZiEyqEATMrdApaAjSITx89iMcPHpJa9s4719gQgPt9AKs1SQ30Pqa80JsIHRsg0sc6BAIFesP9+/H93buxsvIyBgfDmByfig6zJGTNiLAVWWGO0QXjrWtvUwOA4glHFd5jIea4ahsUWLiGdmt/ezu++fqrWH76mA0BtAeLS0djgDRrHBZ4b1nkan2xQHNBktxjPU+tvQw0IsLcG9Dy79zZ89zsQV1j0eOpAgqpFy9exMNHD5n6iq+Th3VS/MhTtoiSQAUBCx14eJ5J8WKoIoXiADbUEAB9fPX8RXxz+3a8fP4iTpw4xuaEwnmghd0JToqwXwEhRrH9zTffxq9/83E8e/o89ntDoc486MSNj4B96WRcunwp3rn2NnUaw+F+DAcYR2uNcZ+yVoqHRLEN1F6CawaXFpQJFCsAE767cye+++abmJ+di3feQUMwLcErEsLRrCNwC/t+jkpM++BEF0083l9bNOvw1kEvW9+cGGRQQYWusVEo4sHUbqhhRxEkUSmKO9iT6tqxBoCsJZ9dug0J7G1Mw79DASPWM2iQnHSIB5zAgbQn5nXbzCJ1BIkka1JgS0iI9nsI6noVL54vs5FZPLJAD35Mo5EcjyfEqY+hHF6jc1kAijx5/DRuf3WHmipMbpVkLG/ygnSPDnk/oZs6eeI4NUZ4RjSr8B6IqQAyCFaWn7E54DTc95mTXjdE+Ps/eO9dAgNwkcKEINFc2BTLqSunvOK0s+jnVFWNGt490jytG6CFqMEO3FPu1YU+aYDP2SS8Kjl16xzLDAI70+WkSFMlnY0apbsYdA2Ku5PTmmwak4NOZJgSE7sS1fjyBIOSK0+XG6XjogZSQ3BIGtgGKLfb2+Tk02p6YZ77HfJayNPHjWESrCZXNJegmN1celjEHj0SZ8+cdTMwxbPsNaTddC7tQbaJ9ISd8AzuCSd4WG+HdIzb20Fq9z7XM/aiEydPxNTCPPdyWHmXa0v6AW+jufzcE11oG0wTK7SyOy9ni6c3pbKpdWUF8Cwn1OsNQWqoYDNavkxavb6WXF59ATYX1Bt6ui9o2xMlFbNqRtznUl8ksCrXSWoHvVLcP1oXSetze/LjE+McZcOFe3sQBzDa2dyMzfW12NxYYzAaKJmYEkxMTdOchq5hbgjIsLEWkeePNZDME6LVta/dLofSSjbi5cor2sPDUUxNYVvOZgDD0OSPRnQaevedt+Odt96IRWjnevsx3Ad7Z4+Ws9hv0DggU+UH19+PWeRQoOjHkoSGBs5iACDsHJWNW50Oya34g3/1b0Z4SejbDSoIhDguPDqtVkx04Y3bj8Hedoz6OzHZOGRDMNcdiznEO7PgzoYADYUEMRTsgleNwgAuQ81W7CM4p4mGANkEsCSVzzZuqBBdbdZarBpp06cZ12ORRlKSaAMIpA1TCYiK+/1o9vejdTCglgBNAXQEnbEW7fLwmXBQwSYPoq5mZzzGp2ctDJGfLGRaKDJYMJB7l6irXh6+jDjkPBpjkVcQWVfMpXuupgs5PSiYlxsCaL+5GfAwoautvHjZWQrVJJKW1oXZsVtTkO90Cjb1Xnj8ykIQi9DBPViQg2F8fefr+PVvfhNf3rwdL1fXhN6naNIuBPgKQujUfyvhzpaKbmDgzYwXaGFmMt6+einOnTlO+hY0BJwQkPpRtiJ52VvUK1ogipix6ExMxbETp+PM2fMxGrViG0FQAyCz0hMAccdaIGpClb4s9UBtSfoUvNtnZmajOzFJNJ9C2xrHFes7g5PS7kz3V77X9KU3HzxRmUSVsRYgTAV9BGtodmaOUfMIkkF6MK4JzQCoS/imsO99+OgRi0iiTDWEi0VDUsB8ICfapweRxZo0I+L88mnYHcm8S0ExZcJBTrMRiNzMC/PBfHd+byNeOEAeP3gQD+/djfFOO95///04cfK4DjOW6LZls76HTQEPeLnDsCimDqIZjx4/ijt37sTy8gsWoygO4YrUQnIJnG/o1oOwoh4FrwhjYSJnu831iXcD6bkooPE+Uy8ByglQFCJhjdjb2orvv/06nj19GqdPnWQDs3DkSBxQTHxAp49snhL5UrgSKEjOZHDRgH+kFSCoNygGYeEKDvbCwpGiiUjxMNYIGgE0Pfj+cIRI2oaQSlE3oPnAPU97UnwWhDxhjbJB8BRD/GCAGpoS4N0HFeruN9/x4IGn/Nlz5+g+gqklaEJAlvH+IFkbjekf/vDH+M3vPo7V1Y0YYpRjwwPslXBHwh6CQvHtt96KK1cuxfTkRPR7O9Hv73FCkKBFNp/J2070MIsB7P8QnWLdw/f/7nffxaN795lDcO3ta0y6RfHcnZyI8clJTgXwxcW912FXn9BK+6PCPA8k/H1NvzR1YZHvNNJ8lolIshg29U8TPKDQngDQSq/KK0AjhymQ9D7g50tEnQdiNoUM0QIdMN9No3ba90SLq4wmrOcyMKSGENfkSSgLCRUwaLxBM2NmAey7W6AnRPT5+ZA8LcpTmjmgaJTwdBjPMMX9+ms5jqU42xQqrT39PeyFR5eOsMlenJ/nnkGkm8VuRL+/T7MCrK+tzU26q+iZODCqBXebbpw4fpxOSBcuwpq2ZTRTFTrd7Qr7IfngpuBwD1VdXgoNAyt1cEVaPLzTzhQqGhtPXSjENF3NBX8+84JSu3ktvA/v1yr4zUBhU+VpoBFpUXSNI9stT4kIKkzz90SulDaIEyUGkor2CnF9oYqB3kmjCt3DHgKzACzQolYouBpgNFZoDGRckNRPTCBxXnFNcvKiiQgnknSKkyheh68aIHIF/C5xDbN4ldUD3i9QiPgO4e80oSXqxqgNcqCstdXwqKw3OajQWfK8y/NER4useXW+VlNnHzulEK9KdwEfYlNUxXm96MSvsol0CJrH6uUM175ohx6fe+XaaBWaustsCFzrlKZEew4bQjdgLHZL16DPnwMMk151T0j/Np0bVFVrgZg9YNc7NFy9/X2WpbB4boHlAuDM+TwCFKuARD7TkqBe1RrJYOgjednOR7CHv3v3XjxdfiZqMo0F5PwGUANrBc6fVy5fjMsXz8f87Az1Z0lnw5rF9WHPwyQWdDYANNQ3JJ3TSeiZhi56u5rqbAp4hz761//dKDdh+jNjtAsRGBM1ZWU57Iky1OjvxETzkNOB+U4r5trtmBxDuqgaAlqxZkMACy36aGNxdmPQbFFc3G92Y9hqswCHRypDd2h1SQNNOdyn970bAynK04NAMfc6qNAQSMA6NujHGEb6vT1qCToOURvHZuRDGaMMumJA2wC3Cfp7Iw0U1nnNgNCZISOmR3AB28qKSB8FPWkWqrEmXCXEkVY3z0AqeOMj/ITJky76AWKymci/r2bCcVgiZnBsjoZAiJUeFBmEORkrjVE5vHMiYT6wxu52N3LADLtTbDj7PVI7fvu739EnGQ0BRkfS+TmxmPdaYlXxOVVJkf/M6YNxLRx+BwfMIXj76sU4d/ZYdBEs1TiINlYqUDOX2Xpn1ZUzKZn8fjUE3fHJOHX2Qrzx5tviR8NBZDik2xD4s6tra6RtYHPF/WZAVzYDbArbLOhgyYfDO5NkvS0JYHCRARIGqQeOT+cLbNcCbeU58rRIiWiynIAo+OXza3EEByGzxr0QAMMWdJKbJ9IxEVuPvIA8zLKwZwFTBFEZQpYOSna2Sp97NmXg62tsIyRDCJEGQJrmadrrYCmvF/1iertpDaWDC6oSuKA8e/I4Hj+4TweD995/L46Ak8+RrjMagIph08K9o/OD/bTx5Ij4dcnD/+LGDTaZsFBDUYh7QlcdpJAPkTa9Q4E1Njg46Fy6dIk5JwqhQWqsGgE1BGO8HoinEV7GNXh4GDsbGxyLg2OPCcGVN67G9NyMEFe6e1Q81TyksqlmpgHeMrt1MFF5kBz0IZ/vzPRMnD9/kVoU5hDkwen7CtvKVy9fxf379+LFi2VlpmDfcmgc+b+0rRTKjMKHxS+KSxzWEMPjWXk6wLDFtNU8PGBIHOhC2NTnZmfJA0YIGvj4MhaWQxroBCgSf/e7P8Qf/vgZbWrZBxrVxh4JugL2huPHjsW1a2/HhXNnpCnoY1+CqNFEMPNZZeFbsz02B5dFDZo+6iUOo7e3F8+fPovVl69iYX6evvpASCmShz4A+h1O3XBP5RCS1AO8k5yK+Bng/mZRyobAxYA0MRXFKwEJTmtY6FWi0ixTRB+wToTrSXsxGjeiueTDo6gVwi5aHppVic1lC6lyiVRV0lNxTb5mZyTos+h9K+9cFp8MiJR3flLGMP0RRdApv2wcBHzB7EAaiCGLSOxt4A4P+kq5XV1djW+++Y4TN/wemxJzgOX+o/WOQNFjJ4/H+fPn4uSxYywEqbWwjz8moLvb20wPRkAWmnPSF9NFD3QuTBkWF+Pylct8L0vdaKEmkVZTg/IQslVDuWcqKkw3LQVGhdwq/Ev3VBMX6QxpL07XLZ2ruLNsrpIv7peZZx0PkWoioGfg8ramGxEy7MIw9Xq5R5paoimVG2N3Bbp+FUdJJRJfXTQw1BpYQSz0CBhKvIwJDjJQmI/APVJNhFzyBACB3goKNs8n1i0CU3LyQcDKFEVO1It7nM5Nvhe+NjY41oEwMBa06UKp1r2lE1QLDUEW0q9TeXwwCTRzvSDRbrbgSQHT5MoM5dLE15u1hEx1T2Vi4YQBfpt6UyCwSeFk2YxRX5eTAu+JOW2oo9fZ2OV6VE1ommmuhXwfHbJIypjf+eoe6tc4dWvIgjYber5V1MdBpyFTDjQF+G+VNACfFDKH+lW0G+0IggbcZ7ps4hlkK159/9fNLXCOYL8G4LT8/Hk8fbbM7CgE28kZT3sWwiBhCXz65MlYWlyMiQ72g8pGnCYv1ppg7XTGMVmWhgsgDan2yDYgGCODECW5e714X+Vq++F//T+M2I00WhRt4iBCkYMLORj2o7e7E73d7RjubUf0d2K8MYyF9lgsgDLUbsVkuxUsuskdF98aLhNAt3CgIcmv2Z2IgDCtMx79RieGaAwwZvGNRUMgRxs5mihITEJGOpvkA6cBrjimOmCwufNvkc/eBo8TjkhoDg7kijQGe0zeMNT+rWh0QA2SCA9hP2gOkFqA69mD0xI2Z7zg/InXBQe50SVsap4SYH9CcYgXHYgmPne/tx9rr1Zjb2eXhyb9rXPTo0OACoScNOCaUhxNTmAmRFqQq41fo/B04ZC+wh7f2dV6w8xmOScRxDwcEw63gz5sPTc34/PPP49f/upXRLIZekM//Goyo8Vr7qwXeiLZaQnZxDtNytBkvHn5PCcEsB2FjgBNmpob8YKzMNa7Ye4eFiZoCd3JOHPuYrz7g+sxOT3H4hOHIhDlLbjhrK/KtWdrW+Nwe+wLWWzLknNqRinGVu/nZlH45FlQYMNgvoJHisn143jPjDr7ZsthU8mb4I5jw+7t9fnCLj8HGj7gc8QzRuKpQu06FIihoMXUAI11bkQpbMUmwAPUGz2oI+LGeoMrm5t2F64BCIzK9MBUjyIyr8boWTBpI9JhosNaqBmaOUwJSCV48YK8UzSuZ8+dpS6CaBV0J0AmkHbKhsCCTDvAAD5hONLhKB7cfxiffPLHePb0WbTHxzk5waQEnxlFN9JSNzY3Y3dnl/cH/MYzZ8/qvWD6Kug30ldwXbkhQIENn3wC/yioEBK2tUWnG7xXx4CAdDtKliValyN5HWA6CITes5Z2NgGLMwffJDqLxglc3lOnTmvKhLwLWrmKv4kJAtxpIBYH3e7FynOuQehZVNiqoClULfOg1QDYvo/IuGgS4lMDsVazp8gO6TzoUgOwBN8bSCQnhBkIJ+MDNAS//e3vKTjdwDtheiWbTjrlwCGjJWrWm2+QTkLwHYnepgsx7I6ZAWqg8Vnp0OKRNwpVgRxNBYihwEQh5PTnmamZOAGaysxM0Z1RZGpTCmab+F0VPUoTkXwXEoHVgVTxiCWoVLNUflB46uLLSbaYgnAyR6EtgKukIcI+V050ENlBzyLnGVD//CxYPInqplwCNS71/BlOdNP+0bapxcyCqYsqkiVGTe2C6RymcOa0NgEVuoryWWXqt4tPc6NTJA1dCxq9p6QdvpLwHe9hT3vQ4QhNnUTGaGBPnD4VZ8+eiaUjRzR1Y8WUAHC6sqihJxWIOSXacxRShnNfeSr6+7ltZCaLihjt41n+4c/4m+Rf4F6Vwn7t+ZwaWD+m5rhqzGXHbK2I9VVJiVKDZlpbVo7+bxajvpRKAK4ST5MurQVOBs03FziQK8qSWDcEukY9rUqLVf6wJ7Tah2jfDFQYUwQX0LhSFd5qMJPGhnXHEERkBrTbzBkgzZVU145CI+mk5wnXsGIEcJLC91JgVgEGS0FeCeQAACAASURBVNel/ZKUQ9C+UMt4EyXwQdBTJgaqyp0FUgSvaqTyUyoVWvkUqYcsza/rFXyZbPRVnGuioyO9ygzR9xOl67WCXka2vCbOsKwcznNNk3SDp34enMLUUGx8v9Qt5LIjic4FYpnc8vzzZNhaGZVKqUPyu0hza3xV0d9IJ/MPZTur4WCd6WZJ14+1UjUBacleaGx5333+ZvOXo5Xy234GWCPY12ULvx47SLd22jppfWNj1AtNTQgoo4SVFGCH/Q0HBdg0nksGhfJglHeiPVgmPRlMmNk8un9+5378b/4t3x8UMyiueBB7oZKftr3FhmCw64YghrHYbnFCMNtpxXR7LCaB2Ldhl5g2i/BQh5JaU4I2kFQkuU5MxyHCyZrtQPgybEeBzjNFj7xELGI7nKAhcWPAMX9J2dNmndQLChKZ3ge3IWQSHEQbxdqwz5+Hezsx6u9Tlc1Qs06quxU5jcAfUJcGjWbsHBzETn8QPaCIDBtRcaTobXXAFKaxCIBw0g0BeL7tFkdKay9XYmtjkyIQFBjgTqp50URDf1/UIyw4TDqgc8jPUQrpRFoCdmb2gxa+4/3LGJknBKW3T/6f92yOvGC1uLtLlA/jpQcPHsbPf/5P8cdPP6VtH15oiGJEFbKYyah+PQWwQiaUetccDWNuqsuG4MK5kwF2GRoCTAighxC0rdFXMv44GcD6I4UIFKCJOHHqTFx981pMzqAhsLCcWQIjBma9XF0lFQf/zYmLObJS7Hc49kZxkHaFLqVLjkFdVKaDOQ+VRITkipFjOo1YRNXBQUraUH8Qa2sb8ezZs3j+/AVfXNwiHKJAdcWzbcXRY0tE7I4tHSOVBGtGHshZPORGLEcqFf32BC4ahhzM5DMWv74gKbU03NyWhWxVseTlEE/kiyI0HSTQAMAfHZMCHCpAGnFQ4d0gF53vogs8C8FyfJv0sc2Nzfj8sxtx48YXsbO3xynNzOwsNyz8QOgXGgEUNLhRmKigSD158kRxdeFxwmbdPGQmdCKnAXx5bGK2aYVotQXKgd45Nlp0RjO3lLcpkR8yict9VWNkO7ukm2R8OxJ5x8bYUCLjAVMeFPpskA9GnPYlNQXTEDSDyIyA+wp49YkU1/d/HnAar1mHowJMKbuaB2pa4aE1EB1qYoSWogHB4cDsFFsZalwOsWiX9/Pj3yuDAOF31HoYk2PT3mry81w4fz6uXLpI9Jf3Bu5xaExAYzICyb3JVAPQFaglc9hfrqci4HPzg8Ke79w4LHHlruVVLNS7FuRFip+nA/zebrSYNGt6hJAHNQX4uqCbUStk4wbShNKBzgmfu3t7bLqn2Fgif7tygdM7F/Fi5QWbAtHG4NYB0a/eI9JpLDROuiXP7hqiyb3eyaOyulbzxARx7mfWGHmf5rsp9oGT7V2kuvHn10+k2+uDBVijQbSZxTopedor0BhAiIrp7u7uLqcdoDdB8IspALRMSGZfmF/gWTPeQXCjzkU1VL4YF+oJDOD3ec88rapTQ1VQuQEodMXEdGRy4QqzNAcFzVVr5ZZBQEROiHgvSfutAR8O/kwElzSYpKcUrV76bXpabftLb5i6FBaMWdNXlJUsTPGZJO7UCKMqfiqQJa+bJ6A/pBxvbNFowXICbalNY4NLtZwaYLnnydWKWRmgjOH8czp0aonoIEemAM64TDK2/tLNKBo1ggFJgzE4lBMCAYtNMSXSQjh1Qfa5F8RVWlM/ITUDSk0Qoi+r9wTuTE9NxyD/k9MET7d523Oa4HWdz06F9+sNFZunnMSwgbLg1oBcsSD1GqDdhq3POUnVFm5QTDo6s6kKgyHPUcVgVxQj0jr993Maoi+gVG2VOXK7ShtO3TNpBjMzA80g3/qid7ILGR2gchKQb4c/P6/5n+cjZLMr0Or1EEZQQnnNnpqwmfO+LAp2patw0lyS3QgoEzxAQC2ckzLpmx8Re6T0CaTvgQXkvdkvkuqin/73/+NIqGunKN1xP1AI9XoQrGxFb2cr+rvbMdrfjvEYxAIbgjE3BK2YbLVivI2DOicEGgeC+9qC5dzEdHSmpqM1PhUNTAtQhDfUFPSdGiwpHMZcLaLzaBDIkqP9pV1w8l6UpS0/ZVqZxWGMISANHvxwLoHoddCDB1wcIr130Gfh0WrLNUEHAa4THN0OnR8wIehbSMl0Xo445TGbxUdu88llzwAe8q+Jiu7S4pP31GpyTTLwfXF46VBit0vXHo2nQGuCwBPoOuxb2X/yxVJATBYfGokmAuRSxK160nxKl5+jFYe5gDaAkebmxgb9qX/2s5/FvXtwGsL4S129GoJEEIwIedPFb9g5O3gMj4YxO9mJN66cj0vnTke3DQHWILodbDTIIZDIOd06EqngNgXKBZ5vqx3Tc4tx/MSZmJyecfw31pKSGyHYQy4BENPcJOSMlLxKuU1RaF181dMju6LSSI8hHZ8ljOWQwO/h68MlCDc6E5HxDLHJ4wcOamQ4wE50b28/ehBq+wdQcY7VD0eMDz9+4kTMzszYYlGFtUSPusc8SPKeGi0pKIcRPpXuRtrqXE4/8sIl9YatorGiVeQG/xo/0BQ1jqhRkBHxHbLATcG2BKpZZFpsntxt6EZQiCNM5dVqfHHjy/j22+840aEVbPpo+/0iGtlosHCDywpClMBtpxe8kTxwrTmit90fH2uGehG8E4oJqtjU5BQnQXg++CGHEGyeQn+qCUke/uKVZnOU1BAVu1rb+Pq0yETDYcoZqQCgFeFgt+BUjaEcZcpzoSVtukxhTXuJ5Yw9X8+SipqFq8bkouWIb4xGB2sPSDC4pWwgk65nJxRs5GhM7nz9bXz73V1OX9DIi9qoQxAFNQTbZ0+fiZPHj8cEcxUYxcj3BEmz2KsUwujmxc0k7ykpGwpcS7cmUVB8H215mYW0uNQqBJOGwzPWUwisK6KiLKQrC1gKN2sOW/ie2HtEt3KjkY4xNZ4rDjogasiOQCNO1NmNJN6r7niHzwmNuxoCvfcHfUxI5FrD95GCZ+Vj5FrE182CmOWgC3gVz2l5Xfnp5/PWJNfON0mqN2Kd4BGngPx6VQOUU5gyPTQazClSInltCAwHdFxDozgYIF3+gAc6021hRezvxT0hs0lqQECp5P2slF+SUy0L7TnxqPRqQu+rYqZOd1B95SKvTAj41C2UNoSfqH1aZacHeq3wrwqiqqjHWiv3vnDEDXnl53I6tehE+t5JTXWN5xrUQEmuoQwwdC9R0Vn1qXLKIG8Vg1d8/5T3o+vSZIuuXFhPdrSqT6RzLal41T6jI8voegZE1YLAEkkudDpOEU0b9hrLQY2E/yre2RDQpk0MCtrqlvui7SofE0+VfJfNBNDEOotu71EuIqu9s8wTtNb5WarpSjkM/S/6057EVx0bvw/LWuv6SpFbQ1Woq/T7IpTekwvvKyr/3Oi4FirFfJlMCGQSGFi/utQgqAYz5FZocWpsEh1I8bqCMrOzMJZe7nHuY9V3ydmJfqVMrlTElca3nGGuTXA/cxJZ6TcUPMrJtsEWunD5m4F1IpqkTGvwZ5nebbpv6hpo2mMWCM9Un9W5j+fEp/Ev/+3/PMqiNlN5eSBQ8LBPC7W97c3o72zF4d5WdA77MdduWkfQjKkWGoJmdOE41NU3AjUHaDx+Qggnu7yJaLTHSR9qdiejAQvSJkKFZD0K/GaAZgCICQMVIg4ayjNQ/LYwQDQLQE7g1gDmIfmrtFXCuyChDfzLmU0A/iV4s/0eXYgO+/sx1hix+E6kn8xAih/G4oDJyg7QcuS39A0tiYy1ZXCjAF8TtAUmMmN8RCpMLjAsRKA7FSqsdzVjPWiKUq4VRxp4gPDwLwLt/E6AdUm/0YucCIYOoKSZpPi0/vKI9oA/L2cNWPT1KDzBYoHo9Ze/+EX8/Be/iO3tXSEZRCdEIaj+J0RNo7tK80Cskw1BN968cj4unz9Fy9HmqB/dDji7dt5Ij+N8/TKTAUEeIzSATTqpIAFwemY+mhh1oYhoI/1XwmEi6HixcuMzylfOIqfE6h5lA2K6DWuZLAqTK1wdyr6xEvjQocUpgyzYMkRJTRKtM03f4abrzRzXmQUOimL6SdviL1G33JyIyJWGIDUBI/m4Fx/naqhYOw/12Yx2cUJMq8jEgNQElZTl2vizbODeo/GFKJpzMY5FgnRkTsHsly8JAsLj5BZCsZbvDe47UoCfPHkWL56/UIPELAUJ4lAAMsF5fIIUoqlpFfL4dwaZmS5DG1Q7egwgiurteSxt28EanQRfExQVaEXo6APQwgWcNvFq2pPvyp8iVdTnuInIxhrXDCEX6E1sCP11tIEqFVdj2xatHYFMs3CHiUETdIvxsukXcZrpCHkOiYcrHrTQ0hpY4OJMxZcoCXWkijQuHiL4tkjChkZljYnjyFTh9ClRPuwj3XE6TcAJCAFiHCtDvE3wwQ1xmSraqrGM17NxhTe7U0Nxj5GCbKSVwIHF1GrAa8dgvdDTXeEEAs+Lhbcdniq0Vs+sTNBsOV30FT5M83nin3hHUQSj6QZVL/fUnHooM2Q/nj59QsoQ1i7vP8OGwBmWDTB+Jp2T578dcxKxLQAC9ml7hqePuIIyKxcWFIskqCRn2M9L72ZyddM2WHt0Ck+TRsX7kK48BmbUpGIPslOa9RXZNKMx1t8DFSj3Lf2aiiDvgbkxWj+Q1p9VMS3QAtNZNmZ1XnfZgCpdlb5+vdDK/apqCETbU+FWUFJSigqcr+/DorqamPmqVeAXhNVrLAEurxkOcgvtrE5bSThZxXfmj/C6C186ZcTVXssWwFS5PMkJjnhyq9+3Y14J+FJzJKpS9WfZWJq/Xi7btqHl+bheYENbp91YD6gzxm5yr92CpKelRa9sYb1JlGJZnyHPvqw/XEfwY1chVfV3rHz2BE5Y2Gg6r+VgMMWTOV1ajcDlM1iFsCelCaNY2I0vickYKKkILy0gZ+3P587C96hQl6qap1yzJ0dqvPK8zwG89WWpN/GOpUletXulgUuh73oKUv5ENoN5UfpgPCMr56qcsli8nLUPn7PXfq0Jwc3JCbRfltcmd/wWzEtAs67gOzVvAmjwNUlDtw7HLZKNNAQQqaG0YyAzOBIIq54N9w7Pkhp/9z/9OzYEaqc9LOFIHQ4O/ejt79L2D1OCwfZ6jA17MTsWMT8Ol6FGTMJlo9nkhGC8q40f9JkU1WHy0AKdgxODbjQ7k9IUjIG/D5ch5RGAHgR2JHQFohDhJwp0CDgaATMNkHLB79/BSH0fjglj9KdHU6AkRNKlhGKbQtSFLemBbEnREID3DqbkmPm7/MRUzEp8gS+CmwaBUG8AYSXoQyjYxmJ8cipa7a78wTvt6E5PUytBAZEDvKpRj1wj0FgxBZfFV1Ij9EKzCQD6SYs/TwqQ9NvEv8tBAKIWNDuJIOfLV21jlTgqH+xrHTHoYM0W7eTQDNB+Dqr0Xj++/vpO/D//8A/x9dff8KBNelDpvpVRVNCXtFcVvw72Z8OYmezGG5fPx5WLp2MCk4GDPq1HNSHw/NwXy83fo+NGs0PKEO5buzvBZmB6Zi4aQI+JkEkAowJafsGYOKHJZJFEKotGh00lq1RNTG0EqnGoDifaq6WzROF9J9KQG0cedg7UItfVjUHmNPrAxjPFDzhzEU21XV5pCz2C1x3M68t/1yuYmx1Ru/SH958VqUxdTmnS3ORVOpH87A72y+KOPM4/4Vx6fMrQLlqsidLFz4D76mRFuvbIrlh8WRaH9ok3CknaRV+0oKR/MLCMScueNrbQHMlfWyeWpxjpDe+GAMU1Jmt7uztsVuViJG6+9EJNIqJoKEBVIaJfK0ZF10i+cv2Az91bm6icH+wgYhQII9p9B5Vtb+3yHckDW8KuJlF26Kpg7YjJD66F/tDYSzoKixJIWUOGShOqayhBYFmUWVuUPGr1idW1qzARkpsHn5pSiaKxPwGI4LjbNoKESCg+VlYLBbr0Vdc9VWEkglE1yta1p5CStnkOa9IkRbzoFJbmocQDOsPNjCbKNSWPlqp55b6cny33hGzeLeLUBEbvkPZQNcgFwfLfBy8bTeHJkyepReF7kxaJ9NXvkKrx5Mljgh5YW9mEgbbJ/SdROyPL2ZRUaFol/udzcAMqATQmYXIy07PTVEWBiAoqS1RVhXs6hFWOOrge5akoaLB+a3LF+rX3f+bXrPQWLE65L+qAzwYGXysL2LJ2XLDV71M2JbkOZJFYNRJ5UWkFWnFEKvodzxmPSYSrpq97VR4mGKMzyQ2k3xN9bwu1k76hg66iAiUqrEqPm5KmrTr3qven5oyXyFy+TrRCraaG1fPJ9zZ3aL2nRNv9Pldgku609mtNCMo5y+lWmj1UBbgQ+0oDqfPfidylBEvOQZZzLs4MIAiCzMvx16oXtUlJ4eBC+0F1/rsZyl4h77ENK9hw/AmpKEEUUdcSQLF2z9QkXprjjQkS5Ttv6iufPuipnvT66qtj0YFxzEewo6KsQhNRrc7ifFfVOCYFx42Jq/U0lSiTpdKyuDkox4BHJdYQ8mtzUlM9MwEwfPvKGvDrYxpjFv0J7AlMyD5J68zrvy4Gz33cf7butFZ7wBWFKL+pgUi+07XrRBNFgFbjcX8JNbn8adpgfS3QYOVPxP9ZW+T1N/7zv/8/RkLsKiSVdALwxRpyGUIw0N7GRuxvrkVjsBczYyPlELAhiJhoRHTbsvfstMXzhVgSGydoH9QSYPNrd6PVxqSgS7N6UHUYXsYpQIuJo3AeAr+cUwH/sw8hJAXFYzEcNWK714udfSSHAl0e5xQCKA4pLx6d4aZ04pA5BXAcQrJu8wAJdLAn7Uej17M3OxAvoREQXRIV9KHb76ODhZfvAe0x548ejbHuZOwhPW6sFROzs9GewLRDcfT0ea6N0XQgw4u9H7v7e9QYEIGhOxGaqHaMt8aiy4lFMHmwAy0GuNOcS8hRkIVROSm0YWqj1sIrTbv30uzVs4lADgN49niWaAgYYz8axdbWVvz85z8ndWhzC44l5tHVrTItnmHRZd2DrFfRvQ1iCpShS+fjjUvnYhI+rwf7dJ1C0p/Qdo/TeYBCMwDUqxud8UmmFDcRxDI+GVNTM/wn6WGJyBTOqe8rinOjdazn/BNDlAY8hS0urSNYSSXRK64mqyBjteJFB4APrdykeP8liswXSxxwbdGglRTLVhc49QPdZ0p1qOe/FfTe8fAe5Usf4UO+jBatErBIjhsjEwerqY0KNxXuBd3hoSrhu2pfoWMcODntFRY1RI6tf8igGAiLzcIXAumNKDeapFBQT+BnxT22lqLKDBEXXj6OPfqUHiMpVGgmwNVHMwCKogSnENh6/4DGhmtGglPlUEiXkwhvherVp0F6ziooExM2fYuBeVwNfA9UTNn40HWHUnAH/H00IbhePHb8O6YVaPThwpT0JnyNXBd5LxKZFEqqtZXjcI2EKy1UcVlO95FExHw9WZiIU4zGxgs2XdE8whdipT1BIjoU8/q8CsjJAMSKu0oKVkltVfNX6W5cAHpvyF8nVcE2o1rnaVNY8flV1FaiVLk460CV3kW/l/+sO3JkQZYFq0ToorJCBA76GR2tLNTO9w5pnbh+pIU/W34WO9syIwBdExtGRYWp3gmBBvpvBRT60GcxWgmfOWqHhbUFsfreWFNquLKZEh+5Eixn8Z06I6wFNhWvTYdUUue9qWoYgwF5TTXEvb7uC/khHaPKdlZNcRJlzXta/6dqbX1u/buDMe0qp3ycdO/xOeEin+uae6kR55wUeaqN+yE7VBesWpx+X/RuEPxxonspxnwTtF+7LLbLT0LK+ZmyUNe0J9/33Hly4/XJ6KajDh1ksZlNLZeqC7o6ys5pRm1jZ5NQ2/RFRawhxUSR9Uv6tmoK9Hmtv6lbo9ah8vz8fpaiAuk/Ss9jdgufm/WDrzUE/tqybs9eqza1yT2JAJubEnPiRSFLIC33UlM6S0MgkC39PVW0woHQv+TiuzS9dttBM+DKQGuu1rAVaK8GqlR7uemObBDze/iOY0LNNWZGQXl+1fPPtkvrvKppuL/mcyoNVNXACkjUjU/gVcWEH3cNhMznY8xJ37xG+RJkouY7J3uZl5BEJt3TKpFb68q/lo1BTpi4rrIu1F1NG9hcJ9K9+MxI1YEuQO+hv0bjv/xf/y/mECTXVsUwnBkOzHVHKMdubK+vxe76qzjY22YWARqChQ7oQhETcRidJpKBMVpvki9KhI/We0LemZYGx6GxLsW8DSZbKoWTDUOrA4Wt3IawefP3xO1H2h5EvpgoQGOw1x/Gdq8fAyw68PIRiMPgMantuXhQzBF1R9rmoZoDTgYOIvb3Ygih9N4u0TPSQEiHqURh5HPBqomCYn0PFP/QFewPD2MAasj0dHSnppW34OaFosz0pPUmiKIH9osowIEi0eFjbCwm4JID/jCtw5Ss3EkbV1KKZOeKgiZ9mgWEauGzKK8JV1SIZABTIg9Ky4WAEL7vcBva2tokqgvuGfyu//0//Pu4/+ABPczBU6OTEe5lHhJ6G9wQSFgN5urooB+T42Nx9dJ5CounJ8ZiNNxjcvUh0i5x3WkhQ54v+MTdmJqeidm5xehOTDGvAve30cRkAIJyFW3adLEBakLAP1MLDsqXTTWGOEWlEcqDyLxyg2i8WRUvNkePfs+8ieu98MvHoZQdnWxozJVVK9LYTDNUTyP0UhRaDJWivXxhJUZUG1defrtN2bNQhXQR2SWqoV2KCBZQjYIKuAg2glAf96oB0nFV0AW/+PyMKHJpY6+pCw9Aamcqt5CCvtROTx48JUmWT4D0pfIEXGDp+5ZTnR+PojvThICqAsHFusO6xEQyO698TnLDQXqncydA5SINBU2BbQtdFOL6NYlLnn8WWdmYGj0tU5RERHUPlAYrTA7/TQtN0IgSMSoIViJPQmLqrjhCwrXRvoa4lpOjQr19xAgl9r5V6DK6rTVKTl5rFhEV2lMVsWMlfVIvryYCpRox1UONupB1UgFcoGVBnBO1LNrzIiiczIJHFZNeUxdIWbjl1EsHTYXOuifi9aTegFQ0C/xEzepIXO2pak5flAWgCQjC4xYXF2MWGgKHiGVDhuWOAnRjY4PhgNARAIjRxMHudKY+pEe5wqyS6+3E6aRwZCPnxoC0ofRM96Gt9eaG2DqAQrHDXfYekhNPTUCq75P3K9+XCu33S5cCXVsL4le1r7gQLxz9ah1VzXi+hEbduY8n9UNPrzx3XwDrBIvLVTBYk1UKFGUhCHNIbYRXgqpS/lQB5eYiNwJdmBrw8me9h6ThRhamtX1Qr2ClY9G68jHhj5hbVKKpentckOc5UbbTesMm0EB7t+6hkHa/hFqxvprc0Gp7tDpdufkYuMk/Va7R9LEsfFN/kJ9LL5KdeVKHklMR70rJ4BCynxptXbP29/q1mZ5sUETU23oJ7q3WtVLdbSlvbJKq8k7n1uZtg9+M1qr5vPI2+DzWR8oCuvQM3KMKyJQgqovTYgHM7IQKNMjmNSeG/2wi7D26uhbdDAI/uSSzKykPp3Ksqp5XtapYu7hpy0lemQCWm52rrtYo1DtNP9f68y0GXeWMSCqQ1kD5XoX6VwNWkvZWDleDP5kzlCdYrUHPs1/1ifaNvE/5/cqe/a/+3f89YvS7+YtK2ROCB5oJQCAkL+5srsfO2qvob21E+6Afs+1mLE60YxrTgThUKjBt84BwoxmQrVkpNIh+YtzaZZHdBJWALhf6ycS+sWwIWizA4QCEYnsIFAYvAVD4Vjt6BxE9hLggbdrORKTsOM+ANBIWTyqeKTiOAzYEbdiQgh4z6MUAjQFExwcjimSZfAwKD7ibCFbjziaaCyhLCKKg8BkUp043OjMzpA0xb4HJy/RLIaVIgSAqEjF6g0ME0Kr+AJQEjXo6sC9EU9Aei/Exi4rRxDSlc4DIGJIldCxyFUg0BeoJ2WGRf4j76c5b55cfOpEIHR58gejB3o/dvV1SMzB5eP78efzutx/HJ3/8hP8OKgQnLW4IuCkaodHdgJOQPZkP+jHeacbVSxfi2tVLMT3RisPBXow1QUcZ6K+Z2yjBDEK8xmNu4UgsLMImD77ZJiABhdentbevPwdpCBWdK5uCPIBzClLfCtVM4/+y0S1tvJqKnIBkt58ewVWz75PG1ncOXamK7VrhT/cF89ez2zZVR6iGRIuWXZJaUNoBw8LUY7D5UcufvNos1BJhxieiUwVj1xWWo+KuhnsUgZgRmIIeVHeIz9QJkBUPV/eFDQDG3/iSQONqUFQeOvquiVSJVqPRa/Vroploc82CiNdJdFv6EhTvdEMg/QUJkfWGTQWWBJZ1egWKdTyX9Pl/3aUhLVYL6swCoCqKVeR6068hYrjxpE7myL0gkjqUsn3DMypTkVxLOXZPzqzHxvXmrDoXXET7ZhWU1n8g3YjydNch/nrhowLADYHpEIAIRCFS4Sw+u4LZsiHIIjGnE/rattvz91EIoq6RhakRV01/jAwXzYHuRZnAl+lbuVvVfctG2E1J/fm8fthLa5Ae3jl1ymvHWpienqVIHU0BPmtxLOJ5imn3AcXXcIV68eJ5bG9ucWFispNUJDUvKFKqIlNrKg0nKhRVPPVKSCpkt/Kr57URgK06OCnO9GuF556UQ1oNpyjVPHjf81KcJ6/XU2+lX8Om0ghgNltlzYk+QzG3czCEcFeFtFB60VW5I1W1DJ2LOCGoMQVyupNIeQIluRa0ZF2Q1gokLW3cV63TQhczesuDgfsF9HqCEXIPSypkrvH8nsZUvZS192lqlnu990CvL70zmnK4ZCr6O72XyuNQo4k9ui721Jnn3ctvX9Uc5NaQ7wl/x42WJis5ta/e3fSUzz0070mi0qWZqVFc89QyfOtPIgONnBTUKUm8H5xUyr4T95/X5aljdQLUpx81GhSfT1XNVvu8gSUj2qUWdfFZQCei7Oq4CqcBjRZvpJ9FMaxIeL/crTI94bP3vpVrCzhmAQAAIABJREFULZ9zAmxl3zS6zVVoGmlOU+nNX8xEvCcl7YhNr41b/AB15L3eKNab23wPkvqVNYjWk1dLNpV/2hRko1m/eUnvM8hSW2EFXEtKFyf1pCRW2p1aKyJdlwP0dAnS5uQ+V+23r08Mi4tkpij/J//L/znSgayDkkKPXp/oIcavQPsPBr3Y3d5kQ9Db2ojG/m5MNkEbasVUM0gbQvncbio1D4W4DrbkmYpLh4uDUEruQ5UFEkbP7bbyC/jngMqjyAU/v9UuYWKiGnXYFEBwfBDIEECxDtExcn7hRqRxUXb6sGIi1dWagrERGoNDWpQiaZe/Xw8Mw42BJzAi5u0yAoGhnI/wATv8eQjnjKkpTglaEO8h0wCNg5Ne6bnrkxwPgy42vT494Pd6+7SYQ0MA2hDTlNFE4R42IMyk/w7dh5jGYARKTYHQHbDa08IUDQEamZwjaoNzO8ODR5Z4esbQMwwUOAf3it1d+qv/7B//MW59dZv/LeSmEsbkFCI3MTUEyIPrx0SnxfS8a29citnJdhz0d6LVRAMj01YhkOKnoyGcnJyOI4tLMTM3VxotNHKI1sa6SOF2oo0oTuX0pKRjro9MUc4Cpexc/tA+XFkKEnmovYXaISt0sw6r2LxSBUmlEC/ainJXtbloL9KGhueZX6o0HEZfcszsEt0jYyFrrxeELiHzwPYcQWi5OfIyrnSrqgMnN2TtSxVSJDSq4PYV4mWfZufD8M8Q5TYPFvkb+VFVgGgioOKpGj1mU8CNibdLvDshjC60eKtrgj/fJCHEqatBc6u/nzSIpJLgSyctRA3W6+PuPL9UOHhLLUFburDMJeB3sJNKDXovYi2N1RUeVaeaccSfqIpFa0rurpDWLIHzHXntPKgNecqB60a7rJVSXDmQxh8sDzqfvUZzk95hMwG++9j3NA1i35UCVTfG+gwak9e/Zzk8PdEqtJG0wLXtZzYl+vN28Ch0q1xnVeOSTWx5JAVezMnJ6+4ffLYGMrg2TFuq2wHmtUI7cOL4CTYFyFKg/gBOSnbjwmfY3dmJFy9WYmXlBaezuA5MlVDwl6At7wNct2bbJX0ug3v4NdOVJ4OTeB8rWhAXPAMyc6+pJjvVXlCNy/I6U4OR6Fw2P1nYCelO6ltOFOT+U58QJOKX6CmputRgOeQj17OvT0srQQQLbTPEKg+t/O/a/lhvCLKwzUL+n9U/RtdzH83iWZTabJWMbHuaoB5N51Wut3r9lKF1eEHLv5s+Ue8LCCS44RNVomxaXqCYaFp7V3Nwy8I+XyL+PZ41bi/8B9JeFn9O99jfI6fU2azkXpPZJM4UyXul21AXzFZZCAUE4O9XB5zWk06ANH7g+VNHjhOC8rPTu+Uzy3u5an83sP6aKiKruXW2M9IcJbc+j1NPFt1lvN681BsCP24i9XkClpnDa9N4NQHZ2GUTUdPk1CbO5fPUFl5+HjEM7CRXCnw19NXK94rM9V1e3aqwL6ABz2Ht9fW1pLWthlhNT60B9HlRTVeqmiqF7QT1ymLQOuA7X0Tsurm0U7eeLwt7/EIaKvD7ohk4qFFF3XQngFAao9e0djkp8GrDx/m7v//fR0TNIIBl8t5BDHt9fsDJiXEWmodDjPS3Y29zgw3BaHcnOoeDmG5GTLWgIxhRHKs4ZSweI31ltGnhiVMiQR9qtuGhC3cg+fCjIRBHuKV0NRaQbWoMGCRGDUKHxTfEyWgORi2kY44x6Az6AohUiW4yBdfUjiLKUVYBQ8rAKSXCDu45uME1LjEWxkCBD0ySHMBqUD4CTege2l1ShnaRigwxM1yTEE42OR2diUmGgtAhyeEvXG9OxcTXBAIPVBQHNop6xo4z30D/zmtkQ0DMjw0Lf3qB8UUo9p8qVEiroABRtmMcCXssTi1HHsYUmgpFgOMQOdtIBV5bj1/88pfMJViFM0df8dk5miwojTcReihz9DGIiTYagnPxzptXYm66o4aggcM5Uxy0gaCox3RI6N4SaUP4gckLGoJsAvVQsIG93gBkIiBpYQVvcMGX3a3pPCqejPLkIehCMrdW9TwujmqnDn+/nn7rDeM1qlF9W0lQkPfDr39d8JrFMg+oaveS44v/uzaxMKZWCoGCnhqVpMjWiIT4/0YCfDBW6HeFPGoJmpphO1MUWtzE7KymZ62Cmkiw/6uU2Ui/rCHfecZWVq/6k0zVdsNCS9Ba05MFnbsUTiWNL7pJ0rFSFay5ObvwromkVUzhj/soMjedB2VtSpKPKg+sqpDQZltdk1EzI2tYP7IY9aZcCnRTdmoli5ZazfHJ6K7O+5oDWJk0vU5LS4QpDxveN59cyc0vX8vPKLUr+nU1l0rCFZLE541nzGcmC9Gkhuqe6HPkinyNMuDfKWJ87FMO6sr7waddO7h0HlZlXP36/O1KVkTVvOVXy+mSrBlJKwNdi4V+CpqFyEN/Ahcv0IUWF+HBP6dArcOR7Gzt+gGbTtCGtjY3HTAnFywGR3FKlzbLWQRV6cmaIti9A58bdNQEAPwZiw0n75UoaXnoJpqpd+T1giYnBoX6UKcm+bPzPEaz5UanFI1JQ/SzyOa50tNUVABeP8WxWvmqbfWZqkIkw6Nc8JnKlXS3fH85+MhG3i9+KUw8tS5apT/hw9ftIFE5K5AqMW9PIF0naKqfTW3VFGSxL+Gp113huSfIVdkBJxgogKPqxvn3zR7g9zJVT+eT7otfO1EniXLU9u3SyHitUzSeBWy19gkO2Woa1LfMoMn7msBNAh202oV9rI0XqqJPQAwm+Szg+b3snJT0otxBeY7WUHC/2bp8VgR6/m4k0ipY+6VRhNIQ5NepnKX4vXOkVDQMFeBUvf8JkdWVFR5S8n76nOBfrTBur1IZtBBcMyhVqFB6dgkUqqSpC7C1l+DLi0Kpd51f67Xv5HO/tq/Xm6AsBbLR1e3Ngl+/W66Na6RqoMp7Uu9mfS5Tb2cAhSGBNCRJfZXfh1ojSR2Gp+O5Trg++Yy1pwikSlFxBRQKDDKF0RPFWt8jWn39YCynXETjP/77/22UDikpioKoGM8OKaag/wyBJvf3YrC3Ewe7OzHY3o5Gby+6B4MYj8OYgI4AnHom+eKhqCnIBySHgpFi4ekc02BADu336KPaoCCZPGHzLUn7MV1EylrpCsZg6chmoB0jIPWcICCmWfoEukgQzbQ7jR0B8ibyRpBuUUsJLcVjxnenrY9ExkQ1aE3aJFXp5fp6vNrc4kQCv44mZWpmLmYXFmN8apLNy4E3b47ODDZnZ4hr4ELFomAgTWULKCqQRMW4Rqu9tQDoTARyExaDkmcTvSQxpfBSnRYAG1b+mulFyeln0TCIfn+fAs5hrxc3v7wZf/j9H+L+vXuxsbbORqiMbf3e6ploI22RGzWgu9Tli2fj2huXY36mG8PeTrRi4DwFbQRySwEXvBvTs/Mxv7BIHjA2GIqL6lOhTNbjWDTR/Ew3brjhK+dcdcAYkdItyU75dV6f3Il8uHGDdePke8cxtoOelFxcoQXyvq8dVmn/mamqRmiSNUC0j25XXm8ujMuY3i4ZQE20+Wizxo8sFqpCKvmsNfqXHZMoVHQRD+oExLD4oQmdaFo5btRhl24YbgZcKGijqVCjFGxrW65G+yWeyNNWOCOV4ogbMRrsaqOvo59CFXVPEwWtxmjmUY7gMJRuKp4uuLnV9SUH0ht1wWVU3mYBkMVuoSLUiqHif+/nm9MMrY+6W0geD7VDxMWRiqoqjZOYmDfa1HgQ3KhttvkfpW7m/cqiUVxcFoPOIKg3rFnc5Ti4HI7e2KnHAKhji1im2pqKhVRLTQaTr6+r4gFFEXflqJV5Hun+ojUoug0sYxPVzikB70PNk12Hr3zEswkzb8XUrezV9YzrYAPtmw8QruMchnpOgScVAFQY2gYNVLsdCwtIhEdKebuEE0KTwv2yWEgidRri9T3Si2SRq0MT02l+NmZRaEKUgWF5/9MNqKzbWtOlojlB7yw+qyIxdRiVLqCamHE9+xpznXLfwLX5nHptiuh3VPWbj3QASkmpywlGDezIdwJ/PhOy9bmyCGFn53eyamAEIOR0QpMGfhZX82kKgF9LWl+uldxj88zKQiY/kgT9wE/UnLGZpkOWUVgXgRJ7V0W6di9fuGl8+E80eii8K7qgDlzttTUXJx8b8u+3joNNgR1jXERqyxNUkc0Fn3HNhEI1UyXAT4e5ROpxTw8ZUCaBftpSS4dj3r33XhgVwEGNycUW25emIEMNTTPTkDxzJLRfyb1PCcVynnLFbrpW0a7YZUgULU03ykCo7FN6FlrU2kVzO9eac3Pi4luhY7rP2i3tuGNaazajXEuep6vRyklDnuWib8kJTmYXicgrx0dgpqYAmI5kQriK4qSdlbOnZg6Q71S64FVNYTpTauJSuXYlzS0/U1l5nHJQP+OzNKcS3C9V6lW0Oycg535OMML7LTNtANzYqrhMeDLtG/UdKOw20Mh9Nx8TG/60wiBlt6ogck/N9zHPbO635fzS06r3Lny69YYgx/gqBkcUooJXj4L1EEJj/Oz34gAc9O2tONzdjma/F+MxIg9+stOmlSb+jgrwjOPG+rK3uDmuDRepFP9CkAyHInA8+bQ0qVND4MWOQp9ojWK9OREAdYjZAfi7E9HqjBtphhbBFnOgm9D3G+JVdXRCt2odfa5zI2080EuQDERh+nr7/UFsbG/HyupabO3uBtyP8OsQRU9OzcTswkJMz8B5CE5K6PhRrFlL4UAyWt9hE8NmgWhzhIWhMTg8IPILupAE0aI50SISArvBgIfW1MS4fj/LU7xpTvxLzm9SNDgrQe4C0kkZFOTEVL5UcFDC8+zzaz159Ch+//HH8cWNG/H08VM2BMnb5D1zg8eGDd+f8QiDmOiMxfkzJ+Ptqxfj6MI0RcWjg57zFLTxahQpcSjuD+xFIS7W2FPNm4Tnog3JahL3Hc8Ofx85ABa85qLOwt5IJQWcr5dfendqqGVBRQvtREFN0ksU2Eq0JY83eTb40H6NmlP2S4+4fXglzzoPTwmIcjxZAdpJ78pNLjmX/JPejwvv1B7lKPrU0JrfDU2Mp2x0vSENzH+mJObWRp25aRdGkKdJPhQZ2Od/5zWni0xpzLThFVcW7fK6oBzde7PUrU/B2et830RNNR61LaybOKxZBg3WNEiJclabvRGtPzmK1PjUDlwXThWCaselQofR+sidIPG36vP51OMaSDu/18V7+TnzUFRrZwF+7iH5HYrAUl+DG3Su4xqyimI1J1y5dgo6ZMRStoe6r8yKGAxZ6OrA8UQAzkEQWeev4aDlXgguOgqpIe2HcVBhT4WOiyFHObHSicJr4e872bKg/26KGEpno4QU/6atHg/jdO2qUQLwpVmA15pDTGKZ8NrDOoa5Qc1RhDQoNTxA/0EJQuHP48Kpxsn/x9/HdUBjgCkCArxYkLEwQ4Knvo6K5BZTfuHChsI/XeaA4vHjl+JRWhZ8HqK++Dr0ULe9r0XPuVdk8VRsXJ06XV9vmizo67Io9udIVJ1FKzUNFfLLbcpFo4KKRrXmP0XT1tfYQlHNkRtdF4n1hkBga6Wl0PdXMSh6UgZfuZHMqU1JVq+ZF3g/0ERCRVZSn7j/Etk0MMNE9EwR/v/ZerNmTbPsPGifecyTY01Z1ZPbFhdCkn8E6MY33EFAWB6CC64cAQQQQRAmwEYWMsYGFHYAV9zwJ8BEEGpaSN0tZLXccld1t3pQV1VXVg5nns9HPNPa6zullLIrM8857/e++917Dc961rPgT+akaylpWRbZB5RrlcoNrtKUxmiXKvDGLNxZhdD0WrHCTLYRtFP9daKiJsmNRdN/zcOnTdJ7SoDJvWpRBM6oCXrv/i72Obh6zZ9h5UdUucRGqWxFMUt0OQXVRbeikEJEWppPxfsBXRgxEcBUTh3Xe05lbVakPIDPsr6wAdrPkwZTtog4ZCZWT/9XCQGTwtlLpaRVlCLGLwTJImaRhMFAnanLfKVNNCHgwUwCFanxWQB0sMndghxUrQI52/TUVOkIRMCH+Z7ddyMjg7XXh0qBR/5eZyx0qlnVWHpWuuR8zZXjgAAVRrqhn/eiapOSPw+4pM2w/Hz1uSj5596p3i3FS+yp89nTXRvwciKCfyO7JKAmWRtK5gK8lS2KMIpjC56FopjdS7h//T/9rxcsjQuSkHMBpWUxB3ghMFUT4i11/G8wNfHo9Th/83rcnJxyKjBUhrZhXMGHD4eRVX2vHCf0abCVuOWmlBj53oK0IBUm8DKlvR86xCyvuuELaAUDSc0sQECJBmRUDkgtAipKbt/qWHBa8MbY3t6lRCnoRzIeUgNKb0O46fw5eQIlBVQ9wvC0xTg8OR2vDg/H+SVGkrMdT/J/CPxR4diCTvru2NnfZ6VAeuCSSMShxTMi2EFwf3Vxxf/eYgJvrxAoH9L2c0IF53NzdT0e7O6Nhw/2+TU0kLDkScuBgVkOBGx0uMSceCxnsLkJahaCgVUpBCF7vcV1r/jujl6/Hn/47W+N//eb3xw/+tGfcWKq+NB2Am7AoiMnNUwa56gQPH/n2filv/Sl8d7bT8baAqX+87HFidCqCIWbiGx3Z3dv7OzuM/MVIlvZnyRFsV6kjllCNomdNcT5vs1vjbPFs+us651J3i94u6NGBzdIaESnChoVg2gP4uSHWTWoWxUguTFbJQ9elGVYo1CR6VNS7anENnr8jysF3C5uNvaP1nAxSUrelpMM+sBrmj7AwOYa2vKQxlKTcQ1By7wFO1MFKy4VG+aRoVK8aVzEDfhzGivfO52Qpg/T0ViDGh/Kc1Oa0wmjYZyF0gVRCoIWZFpvwsEGKS7meboZCsAA9gyGMcX5MjCgwdSaxlGF3qQ1mmg9gjXu0cyygIIXVYqkXhND7Tq5EWr/fLaAjtQ9OtJEs5P8REVoSms6COLAOPdRtGSJ79cqNFgFKbEpAa5KggNO0nEULctxVlBkmpubXPk8N7dEza9uIX85VSdShakKiINwBPTYRxjIhqCaFYANBcRcT3O506tDoGHegBMGLZYSDCULSPhJLeKgyD7lVaCGamY6FDoDM1nFUDidnex1BUUZOMa/1CAqVXARjKE/4OT0ZJydnTFAF3qqr8PGoN9ga1uVDfqXLvXJXjfJ2m5hgCbU4tDvdYXqKaptGkqX36hI8OvXV0y0ksxzXgwTWIg7zKoj9jcb51m5U2JGZ22EvOgcmbtQ1QIjkl6fbIAkClQ1gsgFUUbX8PIeIGXNKjqGsC0njVgv+PZejcDbiMKgTORUQMKfPceo+ngU7PkkO4mgn/PemUi4jAy8vYQUbAzTB5dn8z3i3GIGCPrsSNXFWkW330k71hYgJQQ/ojCGd6thh7ovrHWmbN946rbW2/Qf25r0FfF5nZiTq12xYptyj4SY06o9F8cVfqw/Pg9nryp7HnwmxPaLtldHWskO9gN+HmcI7ywVAu5VCq5oAOPCsZCGR5oWloiaUrhTlAXJ1hwm2ZpmfS7wPgiQWMpZcbHSJwbfQLEBLIEqfaMAHJ/JyqFRcO2ZpgDUQFapcKUJH2cnrKu2r7J/cEy93koalSxJPbsRilqCgr0B2fTrG9Cak1y5V1Ft4nyF6kuVVLWADFeWmTTMCnVkoxWnWpmpweaMNejs4r1cEWz+lOE6t7spsK4uFWAD3+3zH0n10JoCiKknzQMsXfFX4il7yBiv0nT1lQDAo+21FPKGAWgNSTStyH5C7y5Ad/DPNE6Ucxkrv/6f/FeLlBi0wBkQo5IFshAG8gxU9bZuMQfg8HCcvvp8XB6fjMX11VhgGjADxPWxv7PF4FcyceIy8hoI8iLNRdkyPOgtA9xNPpTGsHMwV0plDnrJ+SM3PuUsORyyZBk0Sr4UHHME9ZpuDGL+OhMBUFU2d/fUuEo1IJXLuCEZ7FjJptAL9yAwKVgbl7e34+jkdBydnowrI234fE0JTZCqMHF9c3PsPXgwtrd3ODkUyD6HKm1u0ghcYcIo0B1OvtXLdufDRBfdK6Bg8JqNzg8PHowDNDHzvHg4WGoeDgJZCi8JSjUoY+2QDKBSQAoRHT7Q2ZtxfXnJnorbq8vx0b/60/HNb3xjfPeP/3icHZ/acThUqbqh8B38DPov0P/x1pOD8Ze/9qXxlefvjO0NBEJXY51VZhkSmkZreGNNMOANG5mHX23T4rU5eYP849qG1WP8btCDoETPPGlk3sy6RS9QkKHP0VCrOSSJB81ogQabmS6RaazVyKMy6uqGEDE57DnohYEyz5Ddm4P8hLn8b5aLhqfxTx2FU7UHDeOgv1m+kFm9kV44CAYcFTzcQ3CAgoH2AFqEB4GxhwTnDUlyRsI3g9C5w/g6e2K4T3CAlFRyBLqHZTFg8LllcEcBAKiCIblWQi3HNjXmFTmEIyqWnYZoXdO5VJncwaYoMLFwAgmQ4GKGCScRu5kPg8MSVKX3ZskZZV863hDdIzKioiEiYCC/3MFP+imS7Aqp9UM5WUzQmveCZ+18dpa2M8DLKC2TR+8JfB1BZadTzbKwjDsSle2dHf6XAXR4n4UqeQKtl0nVGxl1SV8KXkFww3NQTagzs4HTmEsUhPeWTvXk5ITTmRFc8TxmEm6bpkwUkfr/CtJSufAGEF0EdFGIIyAhiB1n+T8lck+6NpoeVJwUESdpSqLDSa7CRCVEoiHpjCfZQ1CD+0FghufBmcAZ4NwIDLA8PaWcLacVc2AeABmtB/E20wbxbwjI8HNYU1YJSPdw03urEmZP471CtlkBKehGaZxX9oZ3gXuCuhwC8ezZVF8iaZh9pnknkusWijkrB0FPixLjJEAvVsghfo7iEqjS4z3AFxLgmxx7rA8kWEOvKb9PdHsiwdgLSeiEzKZJd0rmzl6EFU0j35NNF6CoQLnmMpSd1aBD/NKeS9UeQzyRoF7aN+Z74PH1iLCbeFquN+jBTrzwdzw3frHyk2b0Qri1550SlFYvFbiSo9QqShGN1yK9I30sEMlwoBuQzHaMZ9oWMTaBQB8qtVV9dFXRSXXkezPvI8lxQCzsU9oFJgXyRZz9QvvsoC7BopkOmc+DSroAFNljjT1QMqTKu6p5CJiT8GsZAM5ozgeUCGW3hWpHchWXIRW19YUFtdcQVq0pke34NiaqSpYR46nhXX5EKYCqxETKXQVIVsZkxAE+bfcY3B9I/i+p1jgba5MopTKVz+Egwcj+Btyz7wqFSBUCrYL+pGoR36udXao69BWtbyQ2nWtO+WJVDAOCippmqrFBtNqnrnjy+flZps0uJY0GUxzTVc+CfTZ8JYZmbmIYKAd2usrfG/OLHqidGmCBQFObm8EV+Df/4//SdmGWdokYYEonEcgEWBqetQIjf3U9zk+Ox+mbw3GN6aIXZ+MckpoXF2N/e2u89Rhl2g02reLfWALjtbTg+K94fHg88cXIS3ewCmoLJDejopNgAaGosvnwy6SsQWoJEQJQexxkLjD9eGWswOkikH78hAnBHYaf4fswJdclYfYoMICUmg1ultuBQ4yVXFxeXY+T8/NxAqlS/KTlJEWnkcFRdg0DCsRogxOUIbO5u70z9nb3xtbmuhz3zU0hu6qwekCUN4WQ55k88VDeISE4GAd7u6IWCVtX+uI4rPjIHm2NBk/0IWiegXo1LCbDHoSBcdhAjMADvbsdn3368fjW7//++ObvfmO8fPGChl2IIQuPatjzZ6NCwGnQmElxsDe+9pX3x9e//P7Y30aPA55Px2tWeUT32sRgJzhe3IFlLbOGeg9CGre20GiFUqioV5xDwKrQbOoUmhAup6ecOmBIL0ruIUgs3hORHVS6elUFDZicIIoAGPMnlpEwJstwxDm0rqipTKo1wrMKmdB0Xun7i3tLhMCBApJBrA4NvgNQlTHRU6ESI75fsaUpNDbk+D5cL7SKfB2fDU1/GEu8N/V7uAbAnhrpVPKwW7FggY5uIh9GjZg0GdLBWaUj0gwRPdOm0ZXOcXbpPc1VrQEORhXVAVQ00iRFQ8AJwLMBMogl2a+FHNuR99K0DWqqMAnYiGDb7U+6nAJITYQFgqbG0KUqQ6hYoY8QOYOzkhNJk5+GpYnvnEABND8kKKlUbIbDzqZWBJTXtBlC12fq0UIT3hcS5K3tbTnoVOPapGAlK/5KSkp+WiVurY+hvm8ql1Qgw6RTCHxQttPTEz6XAoMVBTFRtDK1JAg6bWKrFKR6QdoNpJq3trSfPdMCDh5ThRFc4LrSrVdgkoAkU5Xx+fE56e/IdZJ4zGZU2zvasylHK1RU9gpBAOk/qCJgxoWThULGfa5qOT2LA/aGA9CClKaXgcG/klTOarlG9RSzNdcZCO+C/006SQopCyZaZ2enlD/VeRe4kGeHfbrxwC7aDQRrFtNgwIx/I8KpIFAoZGydgmMGZk7io4pU5wd2wgGH8ns8F5IUiEnoGRLMJclK4BLaCgOy9D45qJ4JjQCEmcjMQYGh7uR8Kqm+I6UNaDrelQARPRv9LOw4K58YSqiqHhM00EWNXiPb5pBCJjuyW3wvnD8CCizO262ba23/HIxl/+g96DxqXRUUMakOv5v9NkoIyZE38KJzaPCK73La1yRweCd496jEsLmYMYYislQi8Km4LhMm9xgI0VUzMr4fgV5Q/FRqNddpNsGn0sCfY8wC26OkWQG/ASwO5MO/KyHgc1gNjsFhfbatKMEOAZYaKqf+I9LTGOxjv+rdY90AYF1fJXmYCZ9oiEp0idY74Q3zIgo4nD5NgE+ymmm2zb0lKIf9BbMCSTbpsz7rqk5mcKWqOKFEsULlHiqBAO6fSXXacSeTcPtxl0hdb4isNWyk3hHWButBP+v+BlF/bOPyzi3/OufmaC+nDyc/qyS2ZR4MJ6LG5bNhhkD8SeyiQEHI/a/TBm9DDj8VO9jVAFkGCKsyYRu4TGEcY+Xf+A//LtNXZQ5CE1Ri1gZWgCPEgOeHCOXNuIaRPT0bl6en4/z0eJxYa3XvAAAgAElEQVSdHJN+8mB3Z7zz7OnY3d1moHt1eTHOz87H+fkZ0ZorUFFAYcFEY24syJUi6RBdgEOvkgyYOpOEIOoqPMQObMg/96AOPsOKpEdBJ0Jwubq9OfYePRq7jx6NDSBHpBKBaiS0GU3BCHgYjPLf0ozsIJ+zDhbsHwBV6OLmelx7/A841tL+VlAkA5xJopLQgiFmFkdnKdQMyk37e3v8TQeUJhofTOWoKQ2GYz3G7tbW2NneHls4AA7e2HwTXqZRTq2NDhZVlDyht9aVVQM0Jd9K0pSKM7fj9Pho/Mkf/dH4v/7P/2P89Mc/YTKn6k4rp5HHCf4aZEevx+b6ynj8cG988Pzt8dUPno+D3c2xtmKN59Lg1iFFQgBEZwNKUUhlnBn7TpVVM7gQcrq1DeRNyR5doNGZWTzzNYxEwumgN2Fne4cGIpx/IYGS7rq8uhhnFxdC4Ru9KihKyp1UazJ/uJd4hWJKW1nIa+QARXUBGs0Az7MhcABFGQBarH2C6+HfUtarMi4MvidK8vo2/nCAPIMMSvSSieRcuZIAlPT6ehyfnFA2NrQZJXLanqEvYL8RkUYggSTPZNvO/dZSr5IqpCSQ+KFpQkZ7y6kavar+g9mERlTHSFUClQSWoc4QTTLzMShPBSF2VklKE7Bg3aTeAYOsB0y5VTS3AnZUlgcF0k2IWnOVpMkpR0XmSjYJKDFpL6xUqUTOsm2UUZg/CdECKIKytZrChXSLIoeeK5V6SV1OgpPzbM67iZOiFcI2sMHP14ajMU0hjk0OXXsnziPIZCgfrGaVzKoScgYidlBKhuTUELRgD8p5rg9UYnB+UKHBsxPlvbri14EAw9kwSLdTne/WeF4UNNwIjM/C9WufR//eiSB7FQw2MVg1LSCUMFYdMpAu9DI7XQX+Sgg42ZvT5bEXknkFlfN7KP19l81dbUhzZugeGsp5TSUjqsER5RaYBXuCd4pgBN8Pe46KL9ZGsoDmkNtG4T9I6tEgjT+rtA8kT8IZuPY5B0F29HnK83LeiAcxEtXFnmyca+wXnlnz2sPpnsmx/BHuKmceN8L9bgls7H8mHgEvVgYDnTw7YgHaAaNICXrzLKm8IcEIEJH3V4m3q1bYd9c3t+OSdhdDTzUoThsqoJYACuz5fVBLt7fFjSfIAxBvzgrIUDPiC5AFZxItTwL/nwRMoIqpJQ1wEECm/UN7envDiemkoziRr4SpCT0omE5Tsoc5phrrALCCMAIfov9sQaYcdteVPdow9stc1jlRn4uCSgXTSgiZKBrUuXH8xcnpgUFiF1wlD4WP6oIE00I1mhUCqWKJDy/aWSgrAcLiOUxbcQVPyaUlgheD09pFRfOgulVVk1DRJ5XFiYB6kxRTERhzokF7xrgps7BMXzLQ50fkmSOIdwUgb1buSMUm8LrFuAG0QHwuzgV9Aaoe+Dk2yU+pY7EolmWsA8gUZdK+hPRlxJLuM4EvZwyM5w5LAQlTVPOiHGZb2c+N6MoztmMMYoYC/TXiX8QRGIRrWjUTbNMOQ6VjrFsJpWxI7AvAKdiO+Hw8u5Kruf6dAqooxrXGX/+PUCEw56hxw/IDzMgzJZQHFxUCBSNX5xfjEoH+2Sl/I1kAreXtp0/Gw0cPx8OHD8bW5gY3PeTfDg+PxtHhybi6PB8X56fj5uqCXHQ2uyJOtz0nom0+FVFwbEJLPav73C0WvfnNnH6EogjgUQEgsrmzPXYfPRxbDw9oXFgBYLMqqglIBMRbp7wpMioeHtMiYMSAPN0B3bgdVzjA+DtQZp0Mq244rmJlZVIpUEbTy3aPhrXAd3a2x9MnT8ajhw9ZRsOLVZYuSpaQ0iknGS4m1gVlaiBSu1s7TDSUTFgP2QdOok4iVKEKwCoB+LKWN8XTcdYBEgJ6YlG3bi4vxo9/8IPxf//zfz7+5LvfHacnxxVoERuhYUYyggYWqJig0XmNCcFbTx+OL733zni4tzM2NtTaInReRoiJ5ebG2N7dJSqK5EDlVr1g1jtwfSC6MCII6OHsidZpWB4ODw7XbN+S0dKBEWUCycDe3j4rMzOZmVr9MCpwiERnnD1H+UF0K0jhqVqQRklyOY3SMThNUhDEwQ4ijpJN79XsqUbPVB94yFdWZsBhNQ9W4owShqtaaFwkBJsyA/o3bq/ThAdnq+ArAYFKl8kQkQjJ8cBwgleNRkvSSUg5Udk7lJHZUzTL8KQZBe3G1jcNMPQhJh01CbpF5HamDPBosIXuTf5zqG+ivqh47aY1l9hFD1CAm6pJgmF8LU6Tey0JgQNUOKtzVDDPL7hHiHpGW5zI5ELynCugLW4wIZCaiDnwaVyzQaVBd5BR5WMnadwbuHXPpEhVLe8x/1WPyxyaU/0srSkaF2KwTu6yRAGCcPfrKTlS4JnqI/a4yr66H6GhRv/4wqYUKgL93Z3dcXO7YCAk6foV7lmg+6TgIDl3olR7Exf0+WVDu5srURVQoibHH+lSnic0MkYuNp6e19B9JpikScDQRtN4qG4ENBJ2gAncJZ+Bjh/zZ5j06fm5R0NpCI4cqpU8vexSABUASE5e4HSpQgTfBvpKEm7fT5BBrA/WY9vKRAxWWtLJylQp/6yMtY0oGcmX4hcao0kl4pwcVWgCxCXSo+IZYzqBcqTGGJlOFYS2hoG8nr1AhqbglERaQZHlTO1zGKzQRqthljQWJrPmcEeVxGuaBFK0JFF1OGncz5M1q3dZ/jpUT41sE9buPd344vg3KA8SIeeUcgSWW0SkbaVKU59+oGu2G1WVrXJTpyvoAnxcpXGypeBcPpx76wqUJSUsov+oipxqjFNs0XfSp7a6Sn+BPp7IxMav4eewRti/8EuglsG+MAHhnoOoiCsRCMxdgcN7gK+ErfRxFWC7grMOkFW2vGKGakDulcGsr6rqFO1wLyMBiJrlY1Uf97GoLzHKPROAYIziyDGJCKl13nc8T/idKmU2MQEfteRqbqKQ+Gq257pfyScbCBF9SftQl3F103K8sjuzKTigCuVbGQwr0dR9KtQ1DaaqQ5UMVI+QBA5o03ltn0nNS9bAR/ep6Ot0AlX9j+9NtakH3BHqEFXKTeGhr1qlKWpluEEmOWBJbAqEwYelv5D9eP6/SEnnGUPRrvNOoRHEH2InaDPZLnewreziGCt/7T/7e0wI1Lw3NXPxb7h5UAWUEESJRZQGNP/wN1SH8KFXV3Rez548Ge+88/Z49PjhODh4MPZ2dxUAoYR6ej4uzuCcz8bhm1fj4hT9B9djcYeMC5ODL1hRuEVDF5GaK3LsNZwL2vxCyYJYE8FNoGYNZbAgKGVJLvjG2NjeGnsPDzhRGBUCNkeC+mClIiUI6D2AapEODygD5M0yi0cpEgoeoJkIfbgllWiF368bmnJOykiVBCBgkx4uDJcasxEYHzx4MJ49ezIePjhgZYRGjUpBnjRYA5q8ST13AH0EyFb3dnfG/u4+Azp1pyPY97RFHwFtWtBcrqv/g2x+zj3gpAb+xlwGDKEbt1jrq/HqsxfjW7/3e+P3f+/3xi8+/ZSlfvLqXS4lWoM/M7O9Gdub6+PB/vZ49HBvfPn5u+PtZ4/Hg71dlQpXVLrviNIWOdNy8MlYmRCwOjCHAMFpwBjD2ZyenHLKMxFMBNTiI1XA473NvyPAAUKPA1XybEVdEg2mrEJkHp0YkNvHUrEcJ3toQHNCOZLNbKYBmRoQIxOzs4SCm3Ot/gZRAAp9dhBC9Zd6X+45cBDMo+uAK0aGNsgOULJ35vcW2iX9dFILSjVElb/wYRnI7CBpAyrt4UXMcUQlIeKB5MoIPAOtOF1TKxCcUPsd78goKI05ErbeG6CCOf8fhg1KGviNdQgXW3r5SgCIZKRB3MkWOd/hjyMo5vk2nz8qN3FGRl9EUdC1hMDckmKlxtOURFQFCZ0iFQap98hwOoJYcrysZ9B5SjoZSU4aOPPOSE/mI2Vas2mOVTFTUjFRVAMyyjRc/QxiZ0TOn4l7Cuqo/hygdHo28MOF1oluJvsoR6Z7NgJt34BnBjiBBBreGu863O80NSMo6zxtSRs35RsHI5GhjIIPEb/o6Kf5OIhs7es0Tkf1oimSUG1KVAMmJFsKpPAeQztJf1oSnFq7CkrSAxRloKCQfdaFAQck094v6rOZfRmdKiWQQwE/UPr5zoNQa1+pYVw0mhq8SYqM+cQO7Pl30EyYVEUOVXsAz2cChSsz6ccTtZF2iXZuXjP3Q5vkpIB9Sd4X9XXvMyZqrgKQLudAN3slNi5yhfj52n9ra9UzEMWdWV2YGuuhypAgnAbfXgGnL5qd8/KHSkjUUwQQRdKSTOjti1Q5FI+cFT2LgOh7U7kPCjwpGFkbLaqDJPfz0ZeiQkb6rxvLQxUqkGu5wZixgilGTIQCFFkSNpWuJNOpEIeWVIG25wAICFCCxsTByljwXZSRpgSvZGEpQtESwdqrYaDIpKhHr019V+O//UXiAiTsnrkRCpXsqMGiDNIynKxKpRJa+HTYdQb+psPHPyW+EeMEfRHar6EjMfmOspiDffkiVdH1K0BR5F/9XG56FlhSFAklH67QChhzv4EpQ6GWMolxU25V57kepox6srLuIhV37zkyWWRTaeuikmVRkapGUxxBPT7VcB3/7ucroMt/5/k2BdMLsIzwN9qjznledH13qW6VOlNoQxZvmGurp+O+/WseTIaScZwBNhU3JUqclGMTqsEPZtezVG+IuJFuguZVzS14/PjJePbs6dh7IHWHanCCIpAbaBEc391KYQeNyPjz9dU5+xAuz87GyfExx86/+PTTcXR0yO+L8g4NlY1JEDPeG+Pfu5EWGFCDWNrbXB/b+3tjb3+Pg8OQFGCQGBqQORkZYfGqJiIrcib8aQqVMvnLm5txTg3r23Fn+VMOQGNwKaMtkAvoixrSrjGNuLIybSRQCra3NsfjR4/Gs7eejl0kKAzyXEFwOR+BfJCbIqZynRdEzkE12tvZ4RvEJqThdMLGcp2PD5q2oWDExmImFaJjMRFQx8VYRYUBVYRb9BJckQL2o48+pATp9/7lvxwnJ8cywjzB4luqt0S0r/293fHwYHccHOyO9956Nr78wfPx7rtvM2lZR6O3nWNQMO4hPrT53BmClYAl5VGUI60icvRGA4bwvNs725adFaJGM0BZUg9msfY+HTH7DkzpiS6/G1aJVloZI+XYHPnedKqfR7VAB7QMNQ+/lG8SpOezhGTbhMSZlAxoUBwjv5YyFJ9UaFF02HvC0f88j7zOJNA0JEG4PzqnJcUpG1SXeUX9M1xsJMhwR6HvCe7isAQYKFhL1YRNqAjQLHW6tAZNTjPBOdYEwfOD/f2xs7urEjAb11TViCONnSHaYdUWBeaTSy/NffWBZMq6l9uUGvFzldRJmQT3ygZPKoJMtDDlXO5Pa1dX0OFqQwIrM4jF8aWq2GbZuAR29pGutihhM2uqEEpVZTK8SL0pTIaiDhFgwD+oWSKmzBGoEeIMJ4z3AaQRCO3FxZnpaZKxY0Bt5R9RwibFQQiuEmxU0xJ0MbAzWod3oX4efU6JFSjicYVAiVOpOvn7cDbYXJmZCviuKH+lIbM0QbSjs+4EWKzWhX8PoID7D4JPKhLol67q4Azg6xXAOnkmPcGJTqn9kBrrGQz+HKnTePxhyX+aQ+0kVbZGQYD63VK1yc5ITOIgtAKwmZAFjQcdEpQYrPvV3Q0rWFB9Cl0FzwIOPfYa97oph52mSBsHJNnUEgk19AFpoiYCVCHv2uAEEVtXX0lPYcP15tgEnZNJQWgN6dmzf2uCCqkoBNTJecY+FGd7Viv0bvW70zSJWsZ+ms7WkzKBV5KRFA1HZ1prmP4FBcncM7TTSCK3rJAmG58ZHkWxY9ApmxMQgr00UKZiFUuyvNx7nPgsIEIJiN+7gciiW7f5IfGXoYekHynIOq6b5uvYVe6rqBgV6Cl/y2odqm7sW5kKS6Slef/2foR5Td+zSiM+s66gscrhpMBJfqhj+F4iy7TtiM+MhNsH6BxHjlX+R8PVlLTP2SpB5vWeVXeV31O85AoEVXhMqTXHXuIaUm/qtt1xeeE13FvpAYmsp/swln4uQy39EqIAxZ4enx9W7wgIK+ETrdFyrf45MiqSTLvvQCp/qq6lQhd7lkJtmoslpd8Sl7AkIkntc6D9EGUk1wDyY5WalBmueCPPHDuRxUu1lvbBgBnvNQBjfOK/9V/8gwVQM6ATUUSI49/d2xvbO7t6cdWQyChUQ2/AQbTjBgqChGBvb5eNVmgcxSAqOC1qzhPNdjMU00hRVfDHDdD9MWgC14TO9NnZ+PSTT8ZH3/9w/PnPfsrmrAwTSb+APYhQUqPvODEM9Eg3QdPwYlyhoctcS6Ap5MLiUBFJ3mVSgMnH2MyqGjj1aMj/2fnFOAI/G8ouVl+BehEkTAEGTlwL8wWwlmjaUrmdB8CyfEBn9/d2xpPHj5kUoDNcDcWi+CiBcOBl+ki9tBsg9Stjb3+XCQE4ZnHe+HcmBObpknpFnrurK6QqLdpkZM8x8NRmNgjfXfM3Zk0cvXk9fvDRR+Ob/883xk9/8mNqftOgmBMJmtP+7s549OiAFLH9vW32jDx98mh89Uvvjw8+eJ+0Jpa8PYyDjukCZXjwZpvEIKhHaZzk2qqxE3sHAcvZ6ZnUQk7P6VCwhuFUlsQfaQNCUoDscEQH5TiVkaukKFQ7VQiWTV2WZrWiDqlLgUEmYkDc+KfERhW1BDwpmxaSHbqbVVTU8BfVIwVTMb5sQoPCBjjLQPHMaWdDt5vvGRhbaYIIsaJmJ1uWTbS0YlCtOGV8a9frDnIdo4C/q0Qs5C/NnESwG9JeFIAqKcuix0kLiQ4FwI2uLvFGAQfXDg0EP8uSORoJM+SNRliNhmxmNvpSgbpLtWxWtuY4+ZzWrhfly9URB4RMLJz4FQXEKCPXxhzqoKzhoRdPuKZ3Zp3ExwWqhMZ3lPbVsO7KEwMfU4cSFCU5NIJFbfYmPSj9dSF9oSukHAwlMMrH+tkTkOBzuZbox6GMqNWcHIDj+mzaZQAhCkCcJ4OHOzU+4txgf4HGB1pD+gfS1L4kIxpqaUf4W0UrSUccZnoilpykc4nMKcCS5M8J5rGWQijlfBnQuapBRNQyq9iT4WbjPDFx8zcGLJICk9C73Id402qUjEpZ0eSc6DBYdHLOiktK7JY+FSUoSLHmzSRgpOswxYsIZCR8DUqgehopXARSF9dqlCRKaoldvBP4USRkCs7QwD4Tp2iUh2KZ/Ztziv+mChc6F/6NgUZplwuoQoKDZB0UhciyFpASu2g6ToLNgBL9czvDIF9PAKJEBfQUi5e4CqCEwHLL7osSHcYjaIzK4rwjaMS6Ym4EZYTTYJtgF89mqUlwyGPj8ZDpDdFZEniHYxoOfSZ719AyVDS3d/ibFY4Ebs5uClNNolAVXT1n9nKSyKxH/ov15TtqNKFQXAsTdy8XBUtiG1yhYgKffrL4vkYbw/qlPyRyqnoXItxKOSoTudPjlzkLqvwCoad6kGchzbVTkzr9Cquz2FOi77Hfz5XOelbTdsDy6DSn0HBFC+89ghlOKN/gF1YVV4JMLMNq/1IoBPd7Leoi6TeuJidODCsgPjqAq5r2XUk1ih8lt5xnJSFJ/tU/mGnUrIpb0tM1ZQMf6flKH1moWHpOXju9u5HX1cZcojflmvM8zSQg7BhtyR6FZiaCjW2uq4u7L07JQNmLKDr9+//kf62EAGVnGKY0m2GI1Nb2TnXgk9aCA2AtX3L8LCGF54siEflvkNuELv/OLn+nFAWjIRopuLuS5kITKiUx2Sim5ryjwzfjBx9+ND788MPx6tVLrgebz7wBhMyqZMVr3eHz18eDg/3xGMNodnboZF+9eTOOTo7Hm6MjofyesYAKwQ4UIvYejC3cI6Qw4VwpYSbjDu4nDPPp+fl4fXg0TkA5QAC/jqqCkgGG3K3sI7UMOFk8ywY7vmG8SNXYQkKwxyAavF0qJFghSOIssyQaZN0lBFZksD4PHx6QioUDRPWM6yv+O94DnSflYYVogOdPgVU2Aa+Mdaw1FDPwZz7lHXs48HuD2ktSHUIz8atXn49/8Uf/3/jjf/FH4+XLl1wPSMkiADl4sD+ePn08njx+ONbXxe9DcPTo4GC8+/ZbpEPhHVJtAYf0RsgXAl4GgVTvMC3FiIAclTmda0gupdyB77280M+nXwIGgOgnGomoH74uehE4oFcYqBb5UTXXKMEwf9dIK/mU+DdKPi5n7R2tDg8/jjRTgZkgJ2hwaTl86foZI4rTcAqxiuICS9xukFVfAypubpD0nsLnVvLgBspyNnbuQTmIzrgPoqsLxGAlSEpglGQzsoKlSNOaopYcoZ1eRSY+i0ooGiWllTOpatB4virvC8kNNUlOStUHqS7NSbdZy8ijBWVW8CekrUq1ZRNmEzUTJAeDWOu6VzugUklpn0uE1CV2URms6OLBhSq/A8FpyH2pVyAZz/gjK4vEWLPQoQyT4Gi4rUYBo7JB9JqqHqikAqFDAi1lJzU6SxJaSiw7pKRofeYvNYM6CXV1CmtOKgTPH/jyVwSCYHl2dnZpk1j2b/xzgUFt/kNLprQ32qC2lijIh+pZeyW37tCSd6G25TPy/XlP1dvixu5Ua5BAY69TecXVUeyzrnojhNYOFlOJ2aDqnqNW3bO/DOFAgZq5zWn0FIcX9ErY06hXuT+KnOWpSqbkelYCtZ+jw56KYxRfVtmYCVBAjfbWfud0aCD2m6XCc39NQ98Szc00OZ+1ztHuyVBf3/ozKY2zjyBrXwil7z+IbqoCVY1p9KMkCD3wDZtBvUr6RZuAQNOSxKHXxcZXFBhmghOJVEQ54NMJViVieN+ZKO8/Y20Idp6d0V+GCw+KOPXo26yGGtCCvUIftM0+kdjpXiGYfmFSD/lcSZo7gMqFrv9RctFlUZtdymclUWblAwlBDTYzldVqQTmfVAIyGIDrEyR0szgTAttqp0JOWiw7HWl4U0/0Xj1IrfUCFQJuSs1sRk9zm2k7PPeqwoWqQ4ScJY0+0ExvuSYGeZ+57K+px71PtOhmmZ3h5I7rqf1PLv8sDbhffQ6CVA9DHwZo+hL7BtW7EmCB1HMhZmXHQm2jvcV7Y5JtOfxi7agHtM6A1TV9GSUyTZGs+nWa/S5r7o+vJFGHVnF48znVMN16J2aVIBdWIph8LeBJ3jcv/Xf+l//d51rlRciSIcuCgdjd3yeiTjSUXF+PlMaBcTMS+crpGA+tgI004HFLYhJa/EDnUSWA88cNMSmIbDl56qaicEgOVC+ux2efvRg//OGPxsc//5kH6DiQuEs3vtQfcHDhHB8ePBpPnz0hTxlOAlk1koDXh2/Gx598Ml58/mK8evN6nJ1JChWBCe4Nw7J2HxyM7Z09JjJ0Kpaywn9Rzn1zcjJOLkQD4rOsrbN5mX0GpW6hoAbJyMHBgYeoyMFSKcl61xxTnmFElO9UoEJZ15QkvWlU8kEjN6Q814nK7+/v8gBcXGJAx41L2NJqUUKQScao4IyxwQrC6oDy7wqcKN6fewjWkSC4lwDzJG6vMZcAGfj1+Nmf/2T86Ic/ZM8HboPUFCh/oDl4G8HIpqRL72755/3dXVJCdne23LQkWs/tYo7opryYh2uR107OpZtJbYh6aCM6Ccr7qirFkGKdd7aRbIIPPxu19CoI0Zk7DdlMGQAED5S4w/MS4ZPO8yx/e0RLD3QcTKnaE282B39wirSD0iUHGaTaqFxQCFIwoEKUpq7snQRhqRRZWcVsmQqquuPvzl1UujJB0nh2GVtohJxSV1LonGs6DKOgXP8kJC4Pp8Qbt5YKQpBcoj+ZEBkt/yZ9mkbhWkKjgkmmeV3alFmOthkuAy+fKv52L71m3efTSzaYFCz0IhnhlVMSkl8ILoe7eOBQq3AkedAaxSdExUfScTK42q11r4l++M+yzqk6VIXUn0OVM3wDxAt4RhaY1+gAXHTMCpRJmXIi4QBd0pQAAjyZtL0/BaVCADNUqSdQSgpTjje/2EGhmn+nbGGnjtUeChe37boZMEIlxe/IAV3QwKxVAv0llQ3uAdFvBCANgggaRISBWmo0BneeNsSSjUoI3fx5jyethj4F5zznvt+e6KacnwXuVEBDkLwXJq6cBN4oQabglfBtpFlNWRc7spFFzMPW3EwAXJ58m3dnG6igZCbZCkZj27QPkhRzj8VuxEQ54ExAlaSsVxBC1Qu4po+YSCZ/1mfOoRGvzn3cAmnZjVkVaXGN7VarULG/T/aF56Jon5OCpWqjK7GZPA6fRgUsAV+krloCM30PpPFyrS2RzXWBLKaqiEqE3VhNEGLy/WM/ed547qyWM8syAi086FCqT6YQpTroBD+ofxIMLY+rBtkLVYGuhrRKlmZCZnUhVwgi/pD1SeBaPWYy3Ho/NTlblKf0gKhS45DZx1+fNxWuUo3rqLOqC5ZGDcfewXVAAer6UxoeAbKSv2AhpNnx2SXiwPfg59IkMqPwVlPL/cs3eyaQ7amiqWl7Z/wf6XztR9GNfN/qKinVrCSuOZmisslu4V5T+SYM4+ekh03AbWB82n57Aie9qUTEf/DnWm+TkgL5k/Rr1bnBwznJb5Zj+pl7QIveZyYU9AqDbGmv2PCskgInv5aER6dtjJX/4Hf+Nw8mM08MCIil5hAo8wCyK15KOESeor1OWVGgTNKazk1pUI2mg4KKAyRX6h3KVGPcwpCi6VsBQq3MSSjhGKenZ+PnH/98/PjHfzZevXypKZxUpJlat+gNePToEZVTHj96wmCZFKgorqyI5/z6zZvx8vVL9ia8evWa1wZyreAQ5fedsbMHfjOSAiEzDBTW18ntPD4/G+dXV2w+RrKDpAD0IRogI5qidaxx6ufOLlSA0JAKhQQFawrYZ3bKg8A4StKhfHY7Wv57AmQOi1uwpAvlps3NdSLv4IbCSYErn94BdZonIcC06ZWxBTQcBgJJHSNoOcgAACAASURBVPoxkES4QoCEYJN9B3ccMHeHyYkLcLQvx/nFKalPOJSi+wiVI5I5gM6Bn43nReVAVRD0KOA5yLFGWZMbspVp3dBCnrr11qXDK95pBunwXdvR0SDwjp2Vm18HiTHJmmEonXTCa6IiECS/Gx00GcG4AaFrqiTIGdhY2dEVeutgj8afF7Apao22PdiNoZKDbocz1QJPUGRDaKsCxLn34BYKIzxzcf6pRBXqHuR2liW5m2wEWW5tDncJWWgTL4vTaIvUE4MEBAkeygz30qPVs5jMtmpL6AUVrLgsSYTd1Y0YQaK5VGBQYhtDWOvpb5wqP8uGNPcZ+8L3lXdqlDt/D7eXZ8YNyXSaoRLYsbJnhgG91jnBEOk+BDYcLdDIyjWELqDA6/5ETyUW4gor4FZP/+24WYiWsroI9UrXxiBHOZNZKiZFsgrmar6XrvxMVGtdexNdozXkXWXuhBJNB0Ku1IR7rQbGKNHN5rwkuX1duF8bChc+en/P3YlWlhMqmgODBGioBCAhoPY/gjFQPWF7G+Uqk2lJhfD5DAdY1Z45bdgvcTYr3guCWdGqZnSBVz3Yjh1PBUn2RruV544ordRRujN3Pp5tQglN/ZD2mBQztQPxu5TumuRlBQymCNBWOgDMOhf1rdmW3H+C4dxvv56qGFbQsl9K0sh9HLQ0Cd69hCCBZj1TVbvnac7Tae9Zblhm15TgiIRkLTXYDu8e+4rv1BUsnm+i/DigDnycEHDIaKpjDqyW1o5y1x6ElX7JoOgAsFytoU/2fsrZwr2TM57grqt/NeWe2O3Y0kp8HUtVNdnboNNNSQuMUIQby7nHQ61NgOwgvlN5tH0WJVldQJDfV4QjaB1xLpw8ZX3kf+ZsE0JktkEJHuMruy8wYF7xTWhpNI0GVLy7PA/HjfsWU3FoWoW2nsiWr/Y956wt7eMEt63PJYlqZKNtNKvqwNgkiHlgSfcIMWIA2EuFITfea9Hco6m0hPSh6gOY1dLs8bKbs9CgpW6Vj0q2nIn5SPQtW/5FSY19QoSD5ssrlTXG4jExMUSekN6BwST3VT3/m//d/2yVIZWS4cjQzPTw4UOqTyDQIj3CVjztU+Cks0RDuTkEinKYWggcbFEjkAjgtxrgELiqSsBSmHt41WxiukvrtEcw+vr1y/Hjn/yECD8oIbg2pMiAFIGnjonAQONRFQC3UCXCK2oe0zmvyJlreMblOD4+Hp999hlpMKAAMSmgesr6gAIOEgIkB0hkNBRrlQ09F2j4QlMWeblbYw3PgxI0m1P1W80pavpBMCwKhGY4MDtmAKCScyaaKiEQqk/Kj46jgxDChaWDvr+/Nx4cPOD3IxlARUeVBYTLOqYyWPi7lBu21tfG9vra2ETyAp7x+QWnSmPSMFotmTC4ejDu1OTNadTgD97esCoAZSNKgzH5Q/Pd9Vis3FJJCNrtSFBYIrcEKJSN8LXZjO4yV5DUlD+rEUsSY0VN8F4TOoDKivbN9KAT7dYeUvkdyau43550S45lDi0UohDYGLWF7COoF+jxMMIzURBVxBI8+AQrQUvjd1lD2MvIkOkfqzDeMnBQRRTUhV6jBAf/JzTMZiCVgqApTAiMJlCez86P589Sg+7toPayw5BQhmjPbIDyPNKlnpx/BhGWhytjFFi8Kyo5yJCEWTyZEdjm2GiMGkd2OaBMr4IoLVVKdsRLmkLi6/nGJxpKuoF45OmTKMTLwZ2S4hkIBs2MQwg6E2R4aQhdmqsEuwrF8t7shlsq1j63Pnf4UVa8vEfoUMxttS/x+9ezc7QDSug4l9hv3OuSG5QMrQCEGXgb1fdxQjM9jCj6AYL86rVMpaJO2dJrswSSh9EpIVZQJfndGaiWZna9h+mBincL2UXaC0mNloPpfTSN2x9nTifrxCPNlEHMhMBPBZ8guxxG1MLsChpKPWkq5ekM6rurOmf57H4+c4ydz5X0bhDlzvNmoEbwxA7ZPT6hB6hJVutH8bpQ4IzSzSR3qoAxHkKox59NNekeTcHvqKoC3ldq2Na1QsUjN9pCBQnS1ccldJz+wcpvoXzg+3nPWEeLc+S6RFg5YMuIb0s08i5n0LNMDwwoEvspdNKVQO/rAPDdf8mPBMm3wk2QfdtL+CVcK+eQXpOYjRVXPFCRVYVWJQrgoLhAIFT2W0APxDRMQAhDeTJwQ3fTKJ/ep8Q9qjorZihzbr+ehm5hSq5C0M9PW1rUyuwzz/0giIX3EP9h9D9D2QR+OJVkDDHR5/ugTKhkoGiwadbwC++LWamC2qDOLv6ENaMEzGuR8x7qCe5BMuOKe0gN9fNHGl2gKO5X8rPlS1J9sDhLv7YqDj7HmTll37pk27GHnbx2RKnU3pL8GwwUvpjKjY1cKQyJCg6pV9DLAMzo3LuS5c9K0E13UTGBbY99PdfV4F63N/yumh1jqzSxpWlL47hsQGL34icTm6typnUtUM9l5bI9VcHI88qWJVlb+Xd/83/i9XDTMIL4heD68aPHpAylGVgGw5c16ogDxXkEGOThcdlpLGRTJwYqoal4a5OoOcrb0eZW9KrlodkOQm7UVpn/3cA0zV989ovx85//fJyenUm+cE+j0qmn7qE5oAzhOpI/U3MpDziayugEFWijMenNmzekI6FiwGaum1s3CYLiBFlM0IYwn2BO56WjZ4MikgA0tqIZGU3IbmS2MUCywOpCmiJZQrOMlYNQHUPTMhJcec6CaDFRr4lawx0TDkwqRtM2yueQGKQxc3KRwCqD3agkBKrQ2srYAU0FRh/Na8fH4+b8nL0Em6uDyYAqCNj04N/jRCnAAHc50xyxrzS0BsHL9Vhdk4Qq+grg/Fg1qPIu+kTs8DOQpAJGHdockEKh0ljT1BxU6rf8IrZs5PWCYExmiw4qJ03jwArBkQZa/qMx6UE7iL7zW+xAg/C5dMhGwsbzVJnWiVwzCtpYCpRm6bahf3alpTFuVFlBhNysyvQZHjNj7dBRko2TU2lLF8fCJMXKM0oIlFxALlZUAKOQFUTqc+SbFUgwR/KE50I1EyH5vwmsEmwmOMm1KLPr0fVyDEL8g9Lg5zIIJ8FHHFc1OToAXkJIwkun9VNCrb0ph94H3AjdCu3O9KNW1tagMBnCVBBKvcc0kGkmZZOoQlLNcBo2xn3j5nKiNUbl6ED8PhOMSaUDgVijHRGo8NslHe6G10TFDQkBKl7sT2Cyb/pONLC5b9MLoTkdEVZgsms7F5pMqlRCr7lr+Fn6e4JJBT3VUI09EdtigCdIfgL+XB/PLnGDKyclunaGF/VqDD49w7q4Zx281gAyqwSlsqeqje5TyCbsUuZhOLj0/SWpwN4gj9j+iACVmx9RXQhwoeC0V6J0DvHvUW5ZSmRddZuJsF07L6MmcTlSoPvqIQC1EkOCKrHy55UMsO8x8wGiTlGzLvn9U2obeyjPr8ZwTwx3MBjfG7pFArvSd2/9SD0pwHsQem9UsaGsfKQ0qru3ogJXB0+Kk9J0qRPUkdFeKU1wFMnLUO8QcBVwEWzEh5FBk4fPBQRgkIimYrMJhNcOTRP3+ULQm760FTfWSyEK/kGNzOmL1NtUX5Nsf5T4REMq2h33u/qSpoSqeg6i9rT8vg0slBR04p7p/6MkNKdHxz6ZppZg38kU7jXiD0xAYrR86VSLJiVMb7fORNaMlXcZJr6jmvg+K0Ki3TSLnLitgAefgyTfVXF1Xw2p4YhFkGwCqBFYk5+S6ZyN5bGhotrMoGG5AjZV/NqjT1fsBVkCKKrCORP1/v7Kd3its58WoD5hiYhhpy/I4KucsBD7pjqV/V9Ifr1qPU9VFLiWBihbfw3tHn1JWCKWJPf7nWete8plIY8CPXpyEOqazzmfsahMfqZ/5+//DwsstugaCpwRaIOGA7TceLUWI2PACWsITWLTXhr3nCio3Ct1F8qZmYJD7VtLa1VJJSXSHH6jPcqehLAdHh6S6hO1G8iZIhHY3kHwjYDUHODMDeCQKlOgrFlOJIxrL237o+MjVglev35N9B8BPvodqDbkLBcGRQia1IeQ0LByEB19OAKmvih5QitZRgF0KWqTe8OEu8wggicAyHSUhaQ0bckDBTyF/Ep1BD8EHe5HGLC2tanmWYyAN7qBr4ujp0oEqgPoHeBE4bUVTTgG7/bibJy8fj2uT88GBFd3NtbHJlQbUEFYQ58BQ0mqPwl9Ft8f7woUIDgyDh66c6JAZErlVxhJUhno6GUgo8N9v7SHQyTlHWlLy8YoqI4CSyUKpIfpO7IHg5IrONPp5+GxA+XPIrNP4OcgTjF4msAVECBpjQEvRM2Tj2Mg6WDZJD6Vb2iQCxLwQScDzDzLSttnAEtuqdHzEAoUwwVRUDjnp63gdTpUG8iQVTzQJ8gFqTiCzYz2Yi/pz7MMrSFraWDUsYNhMDUpCE7Ou6kPeYdVgTBiqEBSg+E0jdnBqoM9qgX16pEbwxRIu3cmU2szFVURe6FHyrfc3+ESc/VIsNqkGR9Bx9U41VUdXGa1ccxnlzPpht7l+CQyHDpkOcqgkPGJQnds4D2QkBRE2zAlLpqQOd+7gjpSAIwo0ycwgbYUoKdcY86I+o9UUUjALzMi+6vhh07gXcnV+YP+PebHJNG08pGWVlVTD94Kmol/6wO7tDWq+81bpdG97I+ikJUAJHuAtt6yjXHoCKRguzJNG5eAn4CccJSCZgKW/T7lFSshTMBgvrRuVbaglKacdMQWwRelGliuNEGHT6GqQvNMBhSIEw8lSA7bE3Bz7vOTFndg0O01SLNzEM0+74H4ewILo9naQ5gkHhnRqQUvCoTlA3n/CZ5mFbIqLK2xE58d/6uBXJqGrAA5fOYMJGtr6SScqkvm46fakKQO10Vlq5R/LL2sPdHmp9xL2kO3ZJU0SVeTdKV7NVJOTX76Hz1/+QPv8ZhckBU0TsqVDfuV9LXgnSQQBSUo+yXAZAbcFVCJCiwVjTSETHvBvUWpQLXEM9VXvoMOYjRJSTWdW9a1FNN8jg3yVLCchMCgrOZcqMKY+IwVDVbK41ed9FvWNf02ScQVM7na7IRAwMWsSuoZrZrk60SlSEWy0BktBIGkjo+MZ/NwMNKSIHfu2MQ+uio6vr7AHcs0x7fweedkX/n3nv3kb9r3+dXjDdqirJ+rv7EBiAXYA2sOvhyIn8n/DZd/AlsBnObAtQAYsZcC6UxSVhZvyzDvMQm4zp1m69BHz6cQg8G+ifOx/CTVU2EwKu9JIdQcPJbnDnWY92QBD0cKpa5YMQcSgpQYceCxiVEhQEIAhaGUv/gqXCFQ1igkBeovkV90+lMhjbLmUIaAqkc7OOoXQoAVD6XxcTaBcS0XQqWhh39+dq5R79aJ5YbmwXAjC5vYTWUKZcibOsECAlh8Fp715PhovHjx+Tg5OWWTMFUoOGXW/DpmEDg4mnq86oRgfX0THpebFa9aTU36jVKZpLhM33DpMcEqkVaD19zDRKE1GZGInfXok6DhoHCU+/7+ODjYJ7IRulA1ZHrTaxIxDp7RDUxfXV8dDzDYZ21tnJ8ej8PPX4zr09OxtbY69sDHhd71+ionDm+izE0UXAkBfkMpiOgly39SwAlFg9NyiZRcs3GYqlGeUZDGxNI2lu2S+lGhsXr/RRuxcWVa4oFSTEyibBKecVFsdJhSuUogGEPqwpORp8TdCeJcXSl9diP2PjSFgjmwZQNnNKkdbFap1k5iys3JsCQI4oGN6kQMl20Pt0DVZY2ultFMPGbnQwMeJ1DgghIilgpFLyKKGK11/xkLlQAF+5acVgMAhZbGWRs1UoOnZSGNJPDTmXAJkUgAJlqHHHAMUyEqmeid1C5/L3UNBa0yfi7rmFKYkqwQm1CzxOFPIxile0OlMhKXALF6A4pff2fVkFZe8jtJKhall9jmJJZBUr2VyxlzFaKAcQ9M05A4RkROavWOQ/fAEqrROYPIpE5GhRAKD0xN+HiVJMsZNqczEqqS0GlJ6k6tdvUs4ORN2TnabSc7GsQl1Z6ZrC8rDNWahqJjBx1uevZUoW2Nllb8dAfsaQRWqUqoYVBr9migamK/EPBI+3wGcAkgq5LXA4jYGwddCVyXggVu3i9O7swkWtp3T62diLfXr0g0BiTM244P1GwZNXcmEFcwbrlJy57yun2YlWeeMLAD7c5VV16rIXqpRnKtHExpv5oC4GbyWIzYqiQk9S4py+z5KqzQzCpk6Bw9eaR8p/vz+vnOrIjIOOZzKB2bwKWhvli1XF8J+gxmcm/5bxBl2Vf33RlZXQpy0lTsIAsWcQ7tyoA/T8sOOODgm2LVpt7ymtUjZmpgqCo5hN77BS6Ubwo87QpUhl+2eQFM8a39j7kHVA5rIhSiHabvTm81FcXsY1SDYQ/hn6XcuEpFQyWCViZin57ofEnWlUiZImplPwWn+h/YorxDRdlTnCKDBhmoundi0gqViPhFTh9A1Ugli+hjVLxnCNDmXBQq9xAmOHdlLD50CRUvez0D7G6rA8gUb6s9X+J8rtFSz9WsSGgtVD0Hk6C+rxJ3r5OTnSQEsnsSdinfSHtX4b9Ai6ISGx92b2MHseSTpwITp02nAuT9XQBI/LD/uyTVGjEE280AWDo+1QVXiccKEgK8LJZab9S4peBTkqNKCLyBw0305tZ4exuI9BD4zeQFaqKikoLw6sVhVvlIlBRn0rcuvxglUWTuxAPDd6CqQ3nGSLNJrohTbt17gJCEZUNWCSTjtpQ+Go3ly7695eCz4+NTNu2ib1UvTCiYGrbwEaAHrXHuABqQOQgFiYObINMkiI2PzFiTHz0gLD0CLM+JxpPqgOag6ZAwE2dpXPcOZRTSDRa3Y2cLA98es1H58vqCyklABo1TFMcE14WkqBIDJQUM/FH5GGOcHL8eR69ejtvzs7Gz6oRgfXVsQxlpY3VsrUO+FPevTJITEq2Hj92oEjUcqKYxqzKEZkYNmoMTVPUs79bJEY1eEFChGCkJsiJhulgCLxWgLI94JxobqVoMzq0X1wJS+UHrwPsAKlmaKI5tmwwrjXcObUOSvXcLAXLCyQSPfRZ2r7agcnqmM5SCRflkzUKwgg17HCxlGQMTh9cRTdo6G42OeuR7ZQRa1Bn0I8bNiKJKr0LniLhCktEldKHv5i23xESUhenIEhiWwcuezhkHwuI1VpA7pxpXoBPUOhKBDhKjIqK1cGWlakFKyPVezdsmwuR9w8TUCLsB7EJSmmqTKElNCrCQ1XrR+YPjODtAJz1J4rW9lrApGXW/Cj2LhRdqzwVhVcO8uPuhl5gW6CSh3iedEOylGmfJw+XJFQUnaGr1ToQzSpqE6Q9O5vQaVdUtuttf0AiqRGytAgaeX1fuImUadDz7MX0GQRQ160DVz/Cj7zew9iRBwe6kDajPQr6Hw4G4lrYL9+ZbTATfe9U84AQ8UhOzAkyqN0Z06XBLvcNl+Sapmvcceiv2VO9TEbVi2hX2LwXBNL2Ua8f34veR4MVJvlS5DAAVMqn9r/ubkrdBGoPqpk+ggm1WMjNVXJNrYz4ilkCb09YoVdCgrZRfRlUb/hkD/Bq1IolW2WIHbRVctniMe6wNv1NMpRtig2+ptLlXJQPriiKqixU4wg3MuppzHB309GVUZTg9O9YMYtotXXMFs450gxNHsiBJdJBRvEvKntu+1r2nIbaUhP5iehQrJl6PokY62WU105OQeXbiI+lXptQyblU0z+WhbqI2mLsPKhorMerFDD0ulRm+P6v4BCTQOuoXoxCFOPK7bmFIMJs+iCUVN58RVhlgxwrIASBr2lbVtWvpVS1ehcDIJmXRIxZD28llyPTpqaHPc3/P1GabdVfVtp6BFvt0J3YBIGwltA/rfw0C3EPup71zPyyRe32vzpX2Lq4jKqcw+w4yLN+XzwAB5vlQ6XOgPY8rT29GKVaaJpTzoSzDsV5/kjyYLlSJNn2Y7ArlU6O4xIZ6XSd0sexHYuX/3m/+DisE2NAIuHGoHx48HA9JT0GT7lRrAXpEY81mYgSDClrTjDyT5xlkBTmg5jtVdzbNf3PpOcMsnLEVjMznn+UclpqvL6UeFCTSBp4Ztl83QtagXeS1Vwd43xraHlg80BwuLjyRL2UbJAt3d+Ps/IzTiVEhYELA4A6UCyQDqkxEv5mIXCoERvUyIAyvhcE/AnaiA6Lz0ABR9hIOUmVb6I/DOaIMjxkDQBZRsXny5AkN3fHJ0bgAXcjTM8NfV0YrhJ9zBvBnNw1vI3m5uR5nJ4fj7OjNuLu8GFurK2MXOuZuOt7eXGM1YRvqQOZYxhkyKbPyBnm3njGgBO1SvRkI3K28or2tCZKqEIjPXbzinA1BqwyW+nRcBRNpckKRBoGCkko2QrkJrg5fRc5BHiI/Nt+5SoemxqQcf//0KoXQnsFzphIVlNGXC1WISLsb69lsnf1WBkSlXdCtInHKJ27TFxnoNdoC96XPvnyAs3gHznrUWSJdDgIS5EzUU4dfA+J6mT0oSF8C3oedGBO4JBCe3hhucl3HZy7XYlXLzqOCkNLgvx9Qu1HOFCC+H3NkqwTbytKqKmVAlY10R+mawc+6ca+6EKDqkd5tGn+JDrt5kfQxNqWHJ+pyfpOt0/rYhseu5B75OeLk1680yrmfg9sniCSqgrU9VWpnwEfaIXquNqwe5n6YJGq+RhBMGHqtuRA2/ZroVwJvw+0toNV9lmRjKkmtSy7rqEBUVU/8AlAAZJIDpAaqkJLvpTPKfI52P7O6o74BDp9rGvIMOFGtMsWHjveeihfBglZp4gdXT4hL//750GVy1vLe7L1NSJjDNvvO1EBD0y5MrVKA32UjrWbU9ivTBO6F1qRo557qdIUk/kDlFoJ1hCz2WR7e42lSNgItoQXPUgAI4YFV4YerqLLcd8BqQgsyE04oYQQdFCp79ssFOMhOJcEJqpmEYiLOpqZEwtYUww7CIYbQ3jZf3e87VLz8e6gQCb5yXrp6FqtFvWm3nT/BVUEVEmlZdtHrwhCOlD1RikKdwHN1aenI3yYBzVmQ4p1+5aSXGIbtg+iM05YyIPfZdJ6iU+p7FzKcdYx98kRc+6RKCNwHgvtLJSHnq/y1xQ2SITJpDXVPiJ1tjyF6I9/aajN2k6uZlMGSIfU7zl5L5dSgdiV/SnCBnW6oh2Bp4dxc7H9MxSHvz0vp6plW+r7PSoJQ+6E7s5aQzqhbPWg2kcv2I34/iL5ZF2no7uugPTiD8lSnlbtaktjV7jxzJzvNpNsAeO7bQKCATO3lSkxzIVchypfYdtD22Del0T4VgMQ0ABiqkTsze4qY46f4jd/6p+whwHCUU1BnVlfG06dPiUhHGShBoGTo4BAwLApScCpVR8kiBzyOGIcHpW9w6kuJx06XD0TnEZ1mbB516bO5DhGtJ+sx40Z5jJM1JzVBhq/ErMix5eTgBb5XlJdCIDPwJYmDnSh18htKhGsCFT85PR2HR8dE7CFvienHKxsou+P+Nqg2pB4DSS2mRL8BypBaVZkAcMYAhoNR639BWU4OXzMnnRUUUpFwaDARAI13qrow+Rl35Nc+2H/AJOH45EQ8fqOdtZei0uQqAWYPrLNKgAnFaJa6HJcnx+Py9GQsri/dO7BOutA2VJtAGQJ1CFKiUEwidUpGDetDSkhKU2OFDd4np8ec1smkBv0KSBghWXp9bbUl93bYrpBW4bHiqSBJUUkUJbwrDuhic6qMZLibWJ9UmYIA5RrRWJYMg95/BRReoARLuqa4zfehiM6/o+qOOba0i6Y6xcgGGQh6xkY0Lpd7BkpCUJWR8KOZ9LGaNhtDq/zajaaNcdlQG4I4+1QR4v9COZGhmGXOO6P4CRgS8MeYxm0uKQd1XmxkWZ0UdJsbZD/WOuV8GbMWGKfE2X64lzujtCE1EKFGDOb4P9qDQpsmDz5eudxznGuCrWb1dVQyNyB0AFEPCv3muVTJndVLNsEpQWTwk2dKEFeVGKuU2GDzy+VHo9rh/9rmKUkR7Yk2k2VIS7a66RGIGnsI2CivC2bP9bUrehjsm6u0HQ2c0YvRQAcYCUysxG51HcgJBw3LgDgNDBTd08oujf5ANNMSwWzwRmCfpukEh0xQtE4EBkgH0/NkEnIcruy1aFYK5KccbOx93WOhc3a3Xif5FlOorGCQfe4orCI6QQgun0cswHaOqmTOOnIvWXv6Pfd+ibYTVFeVgUjo1vl00+EERRRUzHMSypx+Qv0lU40oyY/2p+fx3EPsGay3c5fn0vn0JyVhtQFIw3WfaC1wSkvUFWxynaq+OkmqACeoI55qqbypc5sQatpnKx7w5ZhTb6Q0c1oSvcmuCujJLz2CK+6p6E+DWBW1eSa9xsVSzkTX0DF0h6rWmOrR+tFyLxUox9jqhwQmmTo4+3ObLawotwELPiPiD4hLHgpZ1rVsc+xAqhhROmsVSsp1J5h01Sl2NVK5uAypguGn288zUglFzdWESETLnNo2lG3VM/vxHbwqsCQLwlWxVCjFhph9Lkk+eOlmP30grcJrqNfnJ28on0kFPlNbkzjKdpQjVGBNX2JmiYHkLwAHuhHbhtl7oH8TKJr3m7OVNVRkPJMpCWU43fQ6pz9A9+Pd62urOXn20UROWHTTCSTJd0REfUqbp+KXr0eYQLc16Uaxf4xB4Ftbcsg7+hv/7T9bwMBcXl6Mo6NjBmBvv/32ePbkmaZWmnvKh+UPgyqiakKk5njAw2HtgcCAyo3UhvD1q6vLcXZyqomBDtqvr4Ry4EYRaEPydHdvd+zt7YzdXfzeHVs7UIdYo/wneWwOhpOhEgHlPQgNQFwY55QSHBG0LC6VE+y8HMQB4YVSBhrt0FPw5s0hA28Yyq3NnbG+JYnRVWjegzaE0nY2uHmf7JlAQsBSP6YBSz2fVCH+HlT94VRmfi+4dZqiq2Y+BdAwBDUcBz9HSdP1cXV5Pc4uoIok7u/9l61ufs0g4LAxBL+Lu7GG5uDL83F1fjpuLs7Hys01KwhbhDy1pQAAIABJREFUaysM/lFBQIUAycrGuqRKpdo0ESwkRuELokLx2eefj9dvXo3Hjx+NPQ6Cw7uWWUNwHCSLTirvy1xXUWlQ1nfubpRW9IXZVhOnxEfl/mhDxDLEqjW6B51lsOXBJ9mOmeTHYM8zC4QsLAdaVVFqHElb+3JqCaYK1bFEKRJS0aesTOPAr5Kf5iSDGNz/mlDQpO2JLO2cqyQv49OpRmoyjfFIroP7mcYka8Ek1s2EMcSpPMixqSzqT+VLmlUMI5cNjQgCE7QtxjpXqGvLkzYk2I40AX+jtPAa1f9gtCRO2i6ol2rjpOdH2FExrnJC4Y+3xS+d5jgBVWPc4Gn/lwpNJT+hVFihJ8pPCXKF7vgxPSU8H+t8lRJ2DCIZ5KQhuqIUV2am4pDoU9H3ryhbjsHV0jQo47Pi6Fwf4ZJHIavCk0p2jGgHRba0bfnGKD+Zd8zzEmDA1IG7G1FXUjVmQEAqgavLDuI4YdlqYQxd7xZqfoYAgytlSagVAFdUaoqDwwF/fgW8tVkNk1WI4gqbIwL+JxyJOHDbZ8kpejKOqXMMznQgdC/JKrJP7dgnoJSkQH0qDID4QupNeKvV6TdlVhfWGWvViPa5igWt5BMVEk+41ppJp5436WUIKlvoJB9RogN6vwa0OD8ngZUEQepZ0x/lfb/Ui1AxV1unHux4jSu7aFFKgtwkgIkvnJqZStsqobalBXYEPbUdUoxc5YklrKfOY3oYBDV7PWVvO+oru2OaRdka/kSp1GlvOmlFbFTvytUtG0H6Hb5TLxb+3CTaVXkQHZWXT6hYggUWhXA1jLc+YWedxSQIDuy1DYIwz0QskHhP4HoirkSURraai0VhS0QdqEGfyd3Nqu1EtP0QU0nQ+1Y0agm7+EgVxa1spvdOAvjQ6LjnHGAzOoiKVCi8uT3bXqx5KIc5EqleyBbORuWcuQq6i27mZNiPnF6d+NhUdZZsayqJSZLYaxF6ZJtqH3pgKIKJE9LkbR+sV+G1NVASE6Qt3KpQXgvsyyTsOfeQTcUt1XMnvqi9o82qhOC3/9kCF0HD7uHhGwZL7737nEkBEgIFTJK305AK8dyBwAOx14Z3uctNP3PDqQERAeLp+dl48/rN+PzFC84CwHVJt4A6SU1aU4MT1IPAl0ew+fbbz8Y777wzHj5+xKnCuA/KqPEZtDyqUijh4fFTVbCGXClx0eGlkff4bK3pgknA0dERh5chKToFCn95xSB9d+/B2N7e0WC1dSkOSXoUZW9P0XPjqfj3a2Md/DIkA6bu4H2goWYd5TMM7UKAD76sKTWsvNTAItGfIolFY7Uux4K1Ao2IvRtuCA1SjK+DosTEg44XQ440PGkVk50vzsfN1cW4wwyCm5uxvnJHZSEkAZAORWVgfVUVjK3NDf4bOdvpb1hIvxo3goTgF5+/GB9//HNODX329KmSGvLURUPIxqTjd/mNB9uNdiyP2+uQX81ZEE4UaqKo+G/KzEEdUlIgR5aBYnJudMocgGaVHStMBB7IMCdVu9TUrv4Vo8ElxWa6hSy12luaHdQzJFgxilCJZrTcRQdJclPa7jGO5h5O2oe8WhKuCt50e0aGPbTLVTraRU4IV59MNXtbbUcBji9Q6JyDxUg1JqkKguEAhkYvzVSsbyVohISv/xxUqdCPmKoZdSdhqipnQynpULOupkbxflvjYCoNCcYJpAdnzOMZldGnKqDnZcwPLSlYO5KqLrl6lzWaVU4PLLpRchUaBxOwwC/ccFKyCtWHxte9N0G1xyocq4xxAhb8dY2VTO3tGPUg2trNqoxxhsmKlYIom+jA0R61hAhyxiw7GkSwTCRnksSB6Pr+1klLrRkC4cXPAItjC10hIc2i5E39XHeoGnvdXAmQwEKmHTtgdNO71nLyWNPkKBQ7MoezqqMJtN5XS2iZgyhvMBdaZAjDJTbAIMpYgrheMRKFU3GW+8es9RElK9JJjF7oPdsnUrJXIZxsmCoFOQEOzyuAi9pUACzuWAMSfivcLGYmT2iN59fobBA9VxG0z/X5PJvGAqT3PjnO+Hl+Vskjzk0QjQbuZ356ZqSg4HtLH85BfGX7tDfwWfK794b0eQXyHBXAeu1mJGi65BJd0O/C82Gsqu6kPqfDq1VSpVniJjyQBMHvNcBUCiRz4xtBtR1LVdABj+1JEpMkSz77DPSxLqiM+96qCTX36ppNxARF2qhhatkrSbQqMON7nipmBVp0RT07JgW1zoqT/NpvB8ghVBf76w/tNBbcf/HlzZMnnZCKTLood31Hw7h/jY2X+a803dU12WzaZto7SWGXS7UNVM+bqFax47LlqtRyZotp15IUjG80SGBzpR4JBcVM7+1rk+DyHpJYxybOy2lf29bwvNjfiR3hn1Xmxl9ssC7bGqW7vMVZ5UwSpB/0gF9Ty21BdD7d4MFhruU7ZvMv/2RVqPIdrUGft+K4luePJi37wzPCUrlJhajXKf/WP/ynCzgWoOIIisElfP78+XjrrXeISssURbkk2uZT2YAKB12/1lQJBK1Qw0GicX52Ng6PDinxiaTg7OycvGry4Iy0sZnWkzKZdUE/f3t7PH7yaLz77rvjgy99ML785a8MTCYO6glElkE+0f+eEJhLneYaaqRjmJYrCW5KZt/ExcU4OjwaL1+9Hq9evWRCACoUhpKhWgHp1e3t3bGx5WoJaQVGtQplVbMrEX4YKW9G0HaQCCDwBx0HQ8BI4+G/iVcJvXEp+ES7fb3KrTHguBc2fbvZmHKvQKITmCbgxt9RJbi7GSv4zcmnd2MFCdH15bi7vhqLmysmCOwvQEJAJSIoDKGhin3STAh2wCl1JqlANWPUNXPgzdGb8eGH3x+/+PTT8e577zFp03C5xdjZ3TUdLJKNpkmxB2MaOQUWGeZjSggbiKWwwi815JtqUuZC1qHmITJVJ6c06GfKyx66pKOSabox2DJqNVxs/nMhSBNFnyY0AWAS4vpoI0KSlHODYUPA0+hKB8V92Brkl7TwA3suS2gGKcSTUG87KgLmw8egBpXkZMXGpU9I2R1RGngL0azSpxHW6meaNJeu3z2DKdN7gt7ZOkXrOJFSJVj6waKR1Oqm7N6Q6EIs45ic8KSpM+vPkC8UQPcTKWCaSK/yPCOlQeLojKB1L/k7Onob/lnFmU5oZSHkTIG+UaAEh0ZgWT0wmlvBWJIz2yI6ip4YtJhHUoyzIhC+eRJJVT8TkIpeM522fZZRR5UTEhQnyXSDoe/BAmxC/yizGGerXcOAIUCEA8Fq5q5gND9rzjifJ9KZKaEn/GUUYnTKXj6fKa/GtYG0s+5lUmzUKC/wxx9RlRmIhpc6U9Cw8q4zwVcw7uSkgqScDG16gRk1QVMYgZtktQEmYJuzXGpjrW9J96hn5TqGw5tExEmxRCeS/Lm6xR91cpkA1wFgfCErk0YRHREYMJ/XU4Vf+yRr5iMoy8j97KC3LWoqZ7SdDZ0Wouyktr6/vY+cf0shojrElI8N9rOeyGeLcpUHJPZzLYTd1c+ZJiVFKlpwjo7oabZdfsBCVFsRoc5eAirfFUErB7/c+a486I61dsqNUg1sAaJpXjPpMeafQB2k5lQ1TNHhHssZDNrNjbac4LScY266LLchcAXeOilL78bvLUWUqt5lfTypnCATB3gi0DXl17A+96VnA1Vi5Z+fqLvCf1YpnZRxz5AuHADElB4Dt7hhNtuTKeBjwutqWJ+2UWa84J91ZgM08lvtD1gV82cHdAx9LclRKg/KT1LdmrYxycb06U7G07tieqq+3sGHuT/8BkR7j4Kk1ZSCbajKoP0Ulg1jEdr87GElXKECNv7EcoXYkrbxEd6l2qc+7vk8VS/DxjDpKyDP3/7t31kgGCcyfnrKwVfvv//+ePr0mbND3Sx1/dsI+yBqbGSxw6XxJr/0bpxfnpN2c3J8TN1pDAA7OztjMoDSMlEFZ9O4Nh3xtQ4L7k2o/i2D5e3d3fHOO2+Pv/prf3W8/8EHY//BPqfSYoQcHgcbmPcX6hBLLXLsUOOJWk/KcQj4QXnC82JI2ZvXUBo65j1GehVlbM462N4ZW1u7GpnupmLIAqJJpwcDkRml4TKqgmQAE4K3NjbHFnj6DLqtwU9nhD8LqSbFhr/XBxExj3MnIr4OFZAF101Si+YaJvGzAWATMz4bAT9l7+7GCv4LBaCrS08hvlFCAM4/7wXVixUmBKQz4X7RbLyFaanYsGokxDNzjYlerozrm6vxp3/6vfGtb//B2NvZG3/5618fDx7sj7393bGzs8NkcNwCTZSTYWMtejDK+Nq0OpiXv1RzIWXw2NhcJl5/oJGc3f056AItHFjwfDa0NmfWBlyfGq+gTF3BdbL5HH7rMVt/On4wd9TvLIa6KquWVgtoInTS9rFJ2gUxXDYjphgkMIIGdgVmBYwwLGZg4ccV2ijzVN9vZFoBjFHRL0jqefBKlb0T5OiOlxo5qTQFh6GGtwQe1Er3+k8FBb8TO4VOjSK9xntXqEh/1ZZhLB6sef6pHDDplLNM0pVgka+a8pkaLAQp3OiGy6vYADthV74oREmUK9EXNU+j06TKtxUVBM5S+9MP4uQ19ACBMq2UHqMcJLLer5ZyMuVtoO08Q10g6JF/a83by82iphYFL7TnqcpGAp3GdWWQiL3RuMNx5NiXxcd1csW97A1PZZaUxB3Q4l1I53vOGBE6liZZrbn4tVP9osooXp8E1ZXMVQzb5W4dWAvWrVeh99LRS516BQL+1SlJ+SqccLy1cUr9pM4EEUpX1UgXTWnBpgkvEgMxZaqcyCdj4A1oOBz8VXokEIApp5zN7BR10IYtlZ0lmocTbiUAy2dSNEJdM434AgSS/Pn9mR7H/hA8HxXVelOzEuuibTnArkA9AXfsAN/ltMFKcpUwMHhjrwyqjaokKSh2v1BL+AL0JNHUws/ZGVmXSg5bxPMF9B9gC3/cpyt8fdvJNGKGTuolr6pdbLa6AA0Qz28q38GjHuMbPN3rInTW+5M5jeYKkZbl98f/OuEJCKH4zNOJbePjZypQrSq7dkr2fSUj9juJe8r18Vvdf8l9HaokZpIingv5TKelEpHEGzwOMQJSeiQlKNV3B5u9Z4Ei7Amks7tddSSohT5FzFMxKKxjqD3ESqjvivcdJgirlT58pgIxHXEVPdW3WjfHHmksZqBOv5JEZPra3Kv6E7NeWQsnIzWzIbMbAngICMwZ59mlyxQ9NO8nZz5rLL9qVL9kZ/MO/BbrjGlP6RnESEjCOusJExSaPtJshEV6ufzp5BWNsfK3/+H/uACP/83hEQd/AYH/4P33x5MnzxigKmPLwikYnRrIc0iH5NRuSLVB0I9hYviNv/MjF9DPvxjn5xfW0YecpBEg/qx1sN00xcoDJUbV2AXKzvvvPR+//K//8vhLX//6ePjoESVAw8WlDGYLlsnj5sj2WyLaCkjGOL8440CyF599zqrFxcX5uLyAao+HJKFMD+oKhnZtYqjaNn+DIgQHgAFk+FxOYS0Do6yYa4VgpCUEW2to2BUFBwkBEgRq8RI9hEMVek6EJEmBaTHUvSc1SZQtKB6liTv+L30RMV6g7azi86HjDeUfVAqQEECxCJOH8fVxCxKAKwKgDYnStLGGHoc1Vgi2KROrKgYPZXWoqwSFJObl5y/Gt/7gD8bPfvYzStV+5ctfHs+fv8cqE4wsjYQReTbWYv021lsTtzajGpAiQaYNy4CLv2avhGL9jA4XNMcAuLnPbsEqmEgC4MnEaRwV8OcM3NCEgmlP8AtilKA2ZydcRR/DZeRGfzNgYxBhBiIpQVa5TxlSUdqSRNAxNJnDnCF+3dJht5EqMyey7iNoUAJDr1uVjGGgPPMiqCZpEaEvFIVICBH5tZAqteEmgpRBYGmCawF0kJjpvOX8Yb1ncpQIT02kXPMkGh6slob/vEeGR/Z7TFTcd8OvZwAQB19pai7Pyn0JPz+jEC3bZq5XlLRm45gMud+dqW7cM9SfDs/E/r54tCkbx2ALuZXgQvG/7LsVZaZCQLvge+G/pQJk9KcUMtqsjCQMChjjFMKP9glagvMUNwTRE8ihd9zVaHjyvH5JlrOWFVSnQdDBLCslGqPmQEyBA/6N/RJVCdHGTK9DUHGHkxXbVyDVkqnYvZwvHckWnCwlAzxcDmlMUPQwP6KM+bl6IF/LiVMUupy6CEfgM2eyb8+8IuPX1rb1AgWIUJxoVLJQbycETuapdhNFpSAR3ou09004gXsr/SxNNUsmy7TMWhO94yRoCEjgY6L61BMc2RtVoJLzKoBx4OckQ+ju9OMBB6qfi2Vs70cnmJmwnEpIwIJqprURN8ZQAbVMs4MvBp8aGJnKpgJ3U05MpQwVpds+BlIOoBV3ByUN13/SXBO0c4cFpPDmEyWjNqeaxPm1SddUYGnbGoTZZ4IV8uy9IOjNl4nCY/ClVTHiC5Q0Rb1JaxMfsKRqZPufGCi3SGshBEn34R/mLZlapsDWNjqzVmzHCq0mLSfNwkp06pf3YKiXJTfdfKlsjZke1QfnwJX3qMQovxRrGTPPZ3mPw5YIOHR4HHvq95emaa5PgCmDFYWgN3Bj7pvm1Osd6Q96ev3KHs3PScwkXw9I4H9JXNF4/7Uh6kx5b6aPryWPfU+WrSTYoniK9+ObkprhvTNt2znf1spY+Vu//U8WV0gI3hwSMd/f2xvP3/+ASkNEeezMZhm00QisB57R9Qiuoc6TagPUZjKxGAtFVP7kRFUCDLxS0c2OSGi+k0J9Lfq3/i9Q46989SvjV3/t18Zf+Su/NA4ePqS5pwoO5yig5D8lMkUnUqISWdXPPvt0/PSnPx2fffaCSAVoSRo4Za18ItCS0VuHVCplUtX0q1K6KEMME+JcwilFoOaEAJsE8p9ICDAwBNJ82xz+5YnJK2k4Ec1Gwe4qqwGkzGDaMbR7NzxsBMPUjOLFRtMxGPXi3sJFbpUQrDIhuFZScHs9VvAu7m7HKn6z2VG8TyQCHAqE/oGVBZMAJAO7O1u1LnQglGnDaPgF3yOy0gf7++Pjj/98fON3f3f82Z/9eLz97Nn40pe/NJ48fjwOHjzgdTIkBI4FRgFryvdlmUElReodCUdaDeowLAgiPMGwRoQruAwVQ7ZJBy7UQvmTBOaGNZjEQPVqw0pW6w50lzmQQddpoJhUphQ/m3tweVVqHMg6yJQ5no2p4lvOkeK4J9mnhrL6fCVBiGFJ8jMRWttsRkR+F3S06qcQkpGgsB3xJPQxMA6qkxDw+VqfRwzIrKQ0moC5xNI+TxOzg4b4EzuW2WQ3HY0Cew8WsqHKGU/QIVpLtQcpaHNlauZ1QjLnnATzX13FlOJTHEoM9Qyy0ridpsogSQlsiGb30n+oNkbTFGi1X0H7GzUse3A61ISyLWjgmQ3twtNnPYGYOvahnMw8wciT7WZQyKJEWZmrVyHiaE2TFKAWRRuhaeWkLXFZTtC9DHQueHY3HifsYADm+QryPpKFJY/Xk6XDr806yEFqf/ZJueG7pnTOU80AdK4zcyS/FyUX+Vrb7y0Y01eLc1CNweWejVDqXelyQaZxmdKzsRNmbMsbN/e/EvIZfCS45XMvSQZj79spF49c1ys8Vh5+JmtupMxeSkKpRk81QDO9yKTbnMsSVBDnG/QQADKs+CzJj6onC31gmWCcFZV9dRDsdZpVvnTyTHqe5mAY/TQq75Mn0rH3HEEFUznps0IDK/qG35rPUkBDDxQoOxdAvPZyKiDG30OdKDAhCTueyaqFcJhJjCt4aiCK0HrtrVCaesUkCUKS8koY/O7V52bFnTT7W48eE5KD6HMdUmV1AJ5z0KllOjTzQPRnF/rvKlMfhsd4RkHyHFgpJaMpjbr8swEIUlfr58BHRT4sbjbBaj+Otr/CNYzk++sCjJyY5j3j3i33mwbkXmGIPZjJhm2D3XvsS3pAYsvzXkvStldlbAtpZ5vN7H/uZv4v+jP9k/du1qblVqLr2K7m56k+6bkW5W+d4OLvOF1Jwvh4lZzp9SfpTDIboA5AdOZccJ8asJlZp+VvDTRpY9uMZp//jd/6xwso7IA6A0rP3v7+eP/5++Px4ycMNIQSuXzoK4SLeHVzRcT/DHSg83NKUV6cn7MCQFUaNspKhx6Lhn8/OT0ZZ6dnbEguQ+zqAtQqiledTB8lUQ+vwkLt7OyOr3ztq+NXf/VXxte+9jVy/O8cLANBp2ylG+SQkBweH4+jozfj+OiIPQIvX71kvwSeC4YQCQFkUSm15qgEKkE0kBtoIJ7Nw1IVElofT5XG1DwLObFsroXKkCoCCEJVJYDGP4IZIexo4JXBU1MoLouAmRJw1N3fllyl+bwxEjpPLgHbgKmUxvoxKwJKCNBHgArBDecQrKE6QG4gGsWgGgQlIqN6K3djY2VBCVQMQtvb2SbNh1OaLYeFZwarC7MbkBBsb2+Ns9OT8e3vfGt85zvfGZfnF+Pxo0fjvffeHdubW0yEpOktI8ZAPmhER99bA26CMZWbFTyEEzol0Cof13UVPTsEiQkQMhVeNa6Lj1Zpk53PS4ERfopDb0gFcMjTkoqZGFtmN7xoVxTEydOWTrNoNXJVhU0Ylrpy3PtgKxJHE5RCQdkXeaBCrVXUFc5Ij6/AwHJrMvxqckyzqvp8rLXdqQ52+i26MjfW3D1bsUrAWnWkEIoKMpTidxSxehnoPBwwNACJn5tGaDcDVzJn1Al/l966tbltYCcX0qmYm6VDKWLQ0FAz+0ztvJS1J3Fe65kBLq3Bzf7dCH8LUr12QK9an5t6iQo5nCsbBR0ugymOQiATSHlhZGCE5BsprunBHaU01JflTDDLIKcpdpFuxDkUvktPhdbhmdSB7MGabuqqCOmMfn+8szjhjsy3fRJ0KicR/2UA76w9iaEqTy2551kwIhk1EKtu0UlnOJQrYu2k9zhpyv0VTNBAy5gOO8VUCWSJp055BRhuLNTNJ5kz2OCIiM/gPaV37+pTBC8cKGu7uPSfBl7TqSrYsG8pC2ejomQ/PPqoDfmnTJUtKsQ9qUJJvBpVzV5zvxLpmZh5QcAr+097VkIccYsNsU3S1VDMJfQ8e2Henn19Vtv7OxSS9Djl+/OsDXl1qbX662SaU73TTlDgpOnQ2tqBipKcTQnHtLlDBMQ351fcekdS9cT9BOhIOusg0q6HlyiFPEV5/v+CVtzUHeR2JiMBJAQKTXshmtKSsazgMEpfetD8jJ8/Z7puI70IBrmQEFmyNvtRNsO9kB4iRhumEkcly/IpRpr7fu5B7z2AJMmi9nDUtLTqqhIa2LLNKjQ7fjLBrdW6CgjwIUliUmwJB/exb3MN3cvk91p2M/GJfXlen+7QsUuumSq6zxF8kuTwbWNtU1kpRdzm2I09kQEcsje8TqEaK2mxbfH+TmLDXXQvsdDem+8nCUKBUN2o+GGz10IjTCUo37ryG7/5jxcI1JkQnCsheP7e8/H0yVNrgmdRnC96Mium5R6fHI+j4xMmA1C/IUKP2QTmHhbdwAgTAnRUCFCJgMSnj7H4/mgqJroeBpvQM/yKXJ8mAa+MBw8PWCH4lV/55fHu8/fH6voGkWskIUgIcB9IVF69ej0+/uTn4xeffsJ7RY8Avo4EZWtriwkBhrIQNfa11YiiBtpM4aOa0KrpUz6jZWzsHQtNYEVXcnrggm5CWnRtjYOGoPUP2gxe+jqaiV3OUtIlJFrSpmtMCLa298b6pihDMXLTqWj10gojvGhBpGHl5masgiZ0e8V+glCIqjrAYNFThT3JUhSixdhaXx97uzuUEkUvAROSNJMhQaTilEaXn52djo8++nB873vfGz/64Q/YQI5EaHtri/tnf2+XSQOSghi6NHzOUmwcnd61lC5moKABRnOISYaQCGXwGqQMTpWheYhJy1JYpbIt8gBz55ieuKyYAHJKhJkTyhtKOVzBIntdTH/APUS+kwlkgkCl8ULkWhAs2sjsJ+CaVEDuW0/A16YoJvAmysPGJCUlNLQMeOXsE/iRR+9m5RmEa8pnlUUrSbOSQtf4Zo4hXmh4jrNiUFZGSGnyrlYd4draqqaClbMu2z71mnOOQm9I4BOjxuqAqzHkWDKvMUKeZDhlaQ/PYlXNQVkoYEU1Y1w3k8E8jZravIZp1m1O36m7Ec2JuShQXSEoEeRHEyy9n/Na0xbn2Su94kpH4V6iQiLjPB24Zt2UzGR/zsAQe1cTtUUByvwOyhg76eJmC184TrH2yWywU9JZxBadoARXiVQTGDFgTuCiQK8oeQ6Sp9/ympg2o+PVz5dswbKGvRawELX09GRCcJUQjFgqC6yq4bQTuk6nFzk0n+fWdR/tGV0ntmcqyaj2UdUKgCwd3WvJCn14E9wQqBAKTZ2I2bx9L2DqwVN2U+uCkKVrwRcFF2rvaV0z5LESinZ8k2TJJmh1lEDH14f+5v6kzM0oKuOkvJTt81YQDVC/sgZBYvPeY6knmtn6PvzFDpQUTcSBm2zzrAtXclcBoTPX2oduTjfIqL2R6o6ePyh7KhAT9W/JR/bHzJ8q+RAg0iPVueA8t+7nqjNvTakJminxtPnQnk3y4wTaG3km6f44URPnDgl63fe9KDMShykU3c9BYRTPYpEU65wMH2+bSv/StYMu56ALr7TPB2tC1c46i75fUuNC+SqZVe0bJSp9GbImqinx/ZRgQBIiA22p4CURnqeevpMrbLudt+OrlsiHTKYsBO2fq3KlBOjtQrEXAKSJWxultaP02hOzMssft0R86ItOBWSjq1rrOS8FqDXozs+gGMkSz23NllPJQBrTgMtFN4OOv/71v/+PFlDaefX6FRH+vT30EHww3nr2jFr7CjZmWRLJAxD+EyYDx0wGMB9A6HXS2+bwo2O9usJkAQnB8fGRJUttxNmIi0BHZUfNJTCiHF4g6CbOsvBS3n7rrfFLv/Svja+in+Dxo7G2uTmubm7G4dHRePnyFZOBV69ejZcvPx9wsEnhAAAgAElEQVTHR4fU7k/zLoJcTdCVzCXoPJgHwGA9J9HDc2RkM00AG3U6evGhteyVIDho2dzYoroQZw0wIVhnYzGqAjCenBfA5hfChXPgCoI+PPvaxtja3hmb25vsZ4BDijwpD0vKspblkrIRmojvxurN7Vi7mdUBVAtQNQBlaAXBPJMBQT8KzqRGFMWh3e2dsYuGaiRNmDLoQAvrjgIIqjwvX74YH/3gB+P73//+eP3qFSsF1xeXhWg8e/pMTca7uxxelnUtzW4jsWWEmzKB7skqJ+afKsDLsCSsd1AmJRs6fPMIJEFLFh11H4TE4a6m8I03avKP7UM4lROuCULOpvkg9xXIgYdrZ9zkCXuDLe0jjXUal4zaGZUOHaMnTPEGaDKPaaQDRLDGnAMBrCxQAhRVWBpdxogG6WdNZnRyX1WuViI+0aZiXjB+ZopWwXBQpYC+urs5oTFNzDRsia3atZUIhVcrW4FAFvQ1fZsTqaJBJQiT6oT2v4OVIB8JlKNW4hXjPTZFIiY5MYTx28XJt9pFhmLFMTeULkEEqy38LDs1y9YG3WJ6HrWjyDGn4ZDGftIRFHhO5xgn1YO4HhQkoUpSG8eZagLuCUMC+99T4k/Aw59pwaSoCX2s1Uy4k4CEXhHnHslbJbWp5i2jleXVLeGqGCx0Cb3t0tq24sckFc1giuEBfMCG6JsBSZL4xa3Nfo35s0yKvEiRIUwcqaDCQVwfwufZDeHzx7kH2UjPm7H0pebbCjKclPJnTVXonHBxmDN3YAZoedfzOuWVlipeCaj1/VMZKjMdqvqUYML7Xns4Yb8rd448y4I6ydO6T8Wp+Aw5aKPgUWJqsUX1m1Ty0D7HD1ZgRYIf233uUVanFLBUUtCCF1WhHGRmfVvCR3uYZvNp1SsBCOeP9fFCZhuFKGh02YAEVLqn+4km16LYaQZ9DKxknRJUVryvQ+jak11nkn1TcgpIs5xv3xNJwpTEZeCivkPJk/0X9liC5MxYSKU3GqC5jya/rYRggnR63XrJ8V76NPUIZU26f8AFVJ0MEKZ9gx5WxHOZV4RzKapwT2hmhUQ7dlJtZ9ViqpkRVHLgHSEFQoHKAIpCI9/TKpMZrpsKTYwFH02fLCBG1Nz8c1GEU4nPvm4zopIgxmYTPEj/kkGkrokwrZbBC3ezS/RiJlWJNwv8ccIi0HEmUkmsYivKkjjJ5F5pH7ryG//NP1qAKvTy85cM9NBU/B4rBE/Il4fePZB9/EbTMVD2i3M0B59Rj/4GQWbJMTk0KARQTod6thy1vRinxyfj6AhDvy6LCsJBPeC4VhnLjRh03moUomE2rxEPAEnQZ0/fGm+98/Y4wHCs/b1xs1hQ2vSzzz4bh4dHmuhrrjpWSYGtsmDdl3jFbB42h73zwHlY+T1OCPgiZaCKvmPpyGrucZMXVHlAE8J1o9qDgWSSGxWabx/nra5nZKBPQ4geBjQ1b1LyFAFT6EMx5/ID0OnVdEIkA5hBgGQAswbWEPizQgC6ENSGbsaCiZGpiDzEQPv1d6D7SGBAGUIyQNoPZhJsbnHOAO769eHh+OiHPxh/8t3vjg8/+ojvEn0HSKhurq74HkHBQmKJd4LhckiGgvorDsrIeHOejfoJ/TdK5UhSTmNmskLjpB0+OeBOCqrPM9IAE6nh+lBhe4Uy5cz6U6o2GkBnl8+y8UvjoxICI4NNzjIBj/anpSiNXASNl4Eu3M2SqkZrXUFQQiAkJQFzDJE2jEuDBBiFntRhd+AcTqhkeP2Q1eMGxF9mXGirONypkhRqX8mHyhdqYmwBTRsWFrS6UPgkxvdKtnEk4fMWgmvnl6ZA5g5epwTx5WTcb6QHb0gvURcPvMEHgYqHeRlxXU4Wq9JRNIIQ8+V0Anr03pB8ivFSGU4HljPYXlZmSfOc9kvcpY1uaYP77oKCpSJD+zSnJXfsppBt259yzHF21Mp3HxTOI2ggoDv6fS7jQDMQSUAiJHnq6FeSHXSsVXbyDqSW0yhPrcG0B0xJWHIOyv9UQGz51DQeBy0sVyXKAxNH9lWpiirbPBsaHTIIJa2jPyledJYF+rTGxIA6pp3I2cq+KIk2WprJo07uFfSaxpaN4SpMJZ1JNqo6Y2dtydQEQaEBOi73cfe5rwBMoIfO0QyWdA4dqCVIT3CSxDhBQpnGycGufV3KKN7o9eK823yuCUwVhG3FFe/lJEypD+Q85+zPKkH6nQLMpy/DKmfN5utu/P0RgmhgwRf2k+1IT28dJsvn1nsWOJCELWfkPr+7B2mTLue8NnlA2fcGJqUHxu8kEtAz6dKfpo+bLykgS5LvoNWhFcnUef8nsS/wxX1sBo9UFXQs5ochoFRNwnkH017J5vtZbGOUn3mvpVeofM89EYdsz6pSzeEDuQaBWVdznVcIzFraq/KHvSfgXgirdxiVLieqXWzFNYdJT5xm3M5Ee6uvtV4Mnt9g7UJ2PvtavVG60bwrMT1CizXNzKprS/a6lMEA0JayhRPcADVZB6+3VVwZ7/UAvlVkVTyflazIJohKNyP/an7PdbhvbD/+5j/47xcnJyfjxWcvmBBgMvCTJ08Y0IFec3Z+MS4uLjm8C0nBzTXKI270BCLtgDn8vVoeB2ehDQFBBaqChmIEkaAc4ToMzHBAo7TiUrXu1Ygw5NDwZzdlMZiBlCWCeKD8m+tjZ2+HH31xeeUeBkzLXR8b6A+gWpKcRIw8S8CW+8R1MhchBrlQlJLV08CwGF+xVBbjDoPV0LeAwNpJCxwFHPLu1o56B7Yh47mpZIBXUKOz/JC6whVgqHGZioacUbCunoKt9bG1lX4CfQ/uX0bC8nJ4PiQ/CPivr8c6eiQGphRbZnSBWQTXnEWAd4Wpwsze0WcACVJz3ZC14163NzYrIWBPA6VP78Ynn/xifOcP/3B8+zvfHp98/DE/H6pC+I2/YO/t7e7x35FooUqAr4nOYOkxJiBu5M5BLh5fjrsMUi+5B7Wu6oGDRFHL5jFZJYJscg4PrMr6SATWh4bG4bvp6FsCwD3SEOVCYOPUY0ypuJRm+OCZ2qN+wY2yYqNdE1/FBeyHevkZJduoEqZL2EG417WPleQKlGXwT9h8OnEGtxnfbktQiEKTShNnVMEVqU9EuyWnyeDJezwOK9WLjv4R3WZgl6AkEbvRw6Ymw93euJiVmLgKmWeWgU+FaJbP+U4bWh/3heXhEmGPcfL3ZvWH2OW7NBrKgI1tRY0TzQ/qnaDXEUPdd+xZAAWuenogivPvakkaPyvxnKhdmGRC1hWgZ7qv1kUVFKm1tP1ikET73bM7HGFI8ECOCxUCTuSuz3ZKkfJ+qw6UI2zP0WJBB93zhOE9cWCgG4qVyMW3qpozs6eYubnj871yqFHYSmute3D47Q6YfKiqCoVSZqsYag9O+66J4Wp6j9oNKqOy7bqPQuZt8CkPmaTHSWaCDNE8BQ7xHgqp1irFCYuapSbKoLNaFgfNITLVUjTEz3vgC8FOArMgs75PooXhFE+8oBB1nRMBAEn6AurnCBVNJUprpCL63TnQ64GMHjtokhHpyDbWQDbtMxXBEiotB09Bwup6rck98CYrkt7XdeYhe+yDkz0XSochtgrQOoofwQWVFxX8JMCk7epSkLY9M4LyMxTFctpZnUBX6+k79GKTiGT3cq8lKA89q5LOL9q0WY2aSZ9sejimBXeYcpNk0FRBvugsXioPepOc2Qe7EoAlQaHxI4GdUnaMtM/dqpkElgD1AcpPqvpgIIvyoK6GEVCyDPSlpebxQ1QVQ3yDnkoIjxitj1xuJUzewXz/PjPpk4rN0teqiUKFnwae8Q3FPpoCmAF+ir7mr2pINiVQSL6ka9VqNqUk4sfkGyeToICbZkBpL2z0ZBdSUYnAhg9wgQkGQPwsAaSUfBicmG5xVkXoCJnDOMIxeyBMkJTr5XD0Gr1PUqda+et/77cWJ8eggLwcp2enDPz29vYZlCB4R0LAAEQ/XsgFF8LOJ02NbJpzw1ymGieAJgd+MZhYgDYE+c8MuTGzuaozWVR16a85UXXAZSMTVA9UIARFCOjTKBpKEJOBcKv8zkjXYeOXEgImNFAUQtXASkI6FBkYpeC7NmnVjJR1gwaFOQucX0Atf21yJFQP9vbEwwc/iJvK3f03Uj3SAVAgACee4EzTeDVRF9r9qBAguGagQ2qKJFDzUlUdUO8Am4evr8cGKEDjlonB+gL/veVQMki5Ygk3MBOAuvI3qg5ksJrXZ50Jl6gwOriiWZ2eXowf/ehH41vf/tb4V9//vhKbBHowhrd348GDAz4fqguPHj0a+/t7Y2trg30UDHaZ7ZpGlFKe99c05LM4WWe8I89BVloZU4miB27w3Klfg2iKEydMkd5A9cXDOWJ848BjIJhoGV11r1ruUHFMRrbzgOt0pL8hxkLKHb4fG6NesqMzCU3DiQj3QZQh9EAlr5c+kgTmcGRI0jOFuXp2jBiGPz6pVkI8kz5plkYqLhNtjSOz61NS1vjNoTfVgxu1mJVCvd8AE5ryKqO95MCbNZ6obOiGaUBPYuG/l49MgCvjSSFITwpTBUnBUCVWeGo7lqCUKjFbQcdl3wSyqe5I0WW55yFOic4/fHtyFAwZlAynAyP6jAzeiSVpCiYOLDQNUw5t2hshwgVH2Zjr/vztQa5DtfNPZI+GB63AUJ6qV4Y6yp/gq96lP6fHwEHTqCfPTdJ2TP15BsuR+NN+ml1PQt71vEsJcvM1DIRarxT3Cac2W94w6KvIrTzl8EEMRDy7QU47VWc7QjfM1ttw4qrn1PvOWay+n6IsOtD2WvIafO70FriyFggx/tfodB6W98V+uwxxmiieQJ94/RZY85+CaOaEKtHuvP28aWEKPkPtPmoPxJ82rv9MxHQ/sit6d4wTowMfmlkoE9X0nKDM5ybhSQtitMzz+Wo/e/2z3x3qaskstxpayexPmhWMvpF4anrlghVgU6BLBtdnKJXJoE6OeHKfok3OQDz7XsG+E7vKN5Qq0D5YzEFghvd/JUAF+9Zty7d4j/L+HTQGnGEOba58ktQwGWzL8+m0u7wNn65Ui2sQluxKVYfx7KxcJZmQbY38rprMHekmEPZ66eQBlHFS5Eo2FQVvbsfN9VUN0sR3MClYUyVT1GnZwwBZ5Y/b+8iZlN3Wu0jcnWQpamUK0yZTgJdJFWCpCdvLY/udBE9BvBvVE4gniPY5KNbAnZ49oWEAgyUbviQhm7KC91RVYmb1xafN22wmgt136QjNGQiIf3GpiJks+btpdLzhAzPJu3Bv43n/7f/87y7QDHp4+GacnJ0SbQTdBRdFbwCaKPmNRq10mTlYCJeStKf0/iPxqSoCGoyBZkpSioNIOHH3atzcoKnYKjcu40ctxibZjkvjQHMchchM1CXcqsqe0KzL4BoKN1IIKjpHqZAgEDJ/n83DSgYq0HYECN0ffu4yAGuFEB/4WzQzo4cCVJn1sbu3Nx4eHIzHTx5TwQgbHw3UFxdnPBQZ3S01pVsjgy71m4eOQ1J0DtCMNjeYEFANghxaNE3OZ8C6IfMHTWhxeTlWr6/G5uJubGGuALh6C8iN3mCQwbhjAH+nQ/j/k/UmMbZuWXrQjjjRnOjjxm3eu5kvM19WMUlcqnSVLAN2zZAsZkgIxiB5hAS4bGEkRhgxYISQqBIIiwGoaARCZo5lZlSVC1c5s4pyZlZmvnz5mtt3EXGjOU3Ega9be8f1TUXedyNOnPP/+997Nd/61rcIF4gLjcAfz4x0sMurtrpZMgFA8/XOzrQdHB+046Pjtru7166uZ+3P//z/bX/wB39A1SZI1iIwxR4A/Wy6PWX15vDwgIpDDx48aEdHB1wPKRd0GjFDKEcbKXv3522rbCPJQNnJUoLLoHP8XW6VzCnQvqlmazeeTlaizgSVSMAYJJGIkZ1VBc5xqjbQnINKXV/Te2Ig4uSMFGMfJlRKrJc7qhAqp9E/gOPgSRkdUwJMJ1K6xoE2EHSOgbkDPnIVfU6MWpXE3hB9VX470A4SuMWRBPHS+ez3XMgdP1LGjAbJ9xCU/w6aMwaMY+BbC1NmtCaE4kdF0VHoL4VLByeWvbAIgzYXtxQvVf/BFRvABD7b9ADkWZoyFpQpjnksk4/UBwVHut4KJG2kGYRXcJm+hX5vHyqS4H2j968gppf5Y3MVlPSHV6h1ReupwPRwqhAs276csaxPkkwlDUk+esDLZ+/Kge5dQS+rIjXlswemWQwG8lHXqTXqDlwKUbLBoWiEDph9VLz7YaqzjoVDMwM3FUPmDNl/Ri2Mq6noUAlJ4p10gIXf7PeW00UiqIS+8597fMXn4OfE6+Vmq9Ne4ggMvAdNcO7GUMco/NSbKBUgu0IYoCRZdZx2kkBfew86wiHP7AA/TdsX0lHjzxzgfBi49MQz0bBs0YeTXnW/iXl13wJAo4LUo+nys7EvOZeu2Cf5TbBNOqk3py49SX1/uLEn2msGaO9UcY2mjza0mrvJlalAN+8vrb1yRd3xxBcExBrOWhBwXgPPiRMQ2kK9ReJxedrBn9lmVgIeI1L7O9NrRQfutjarUnGd1qBoUN1uxG7xGRp4ivWo9ys7qAfDVaghw2ZFuGKMPrPsIYVIhneovOi+TwO/ZXnHQZy2xKJLD7bQkripgtQ+NYCjs9iTJMY7ASGTTA8ovfZED3SdQrNPTtfZzxn3H4N/Dd5V/2pPOEpiOACkAs2ywxko13N/x4zZTAaDItLAx5yihj+XttTBhuJNUy2qYtDtOdeuEvwhScXvZzr0sNG6xyijNyQEfU9WrPPv/Cd/b4VpwmjAxbTeBQJHAx5aVJU48KuFmisfYrAfOUAE/wiMofCDwFABIiaGmi+eIKwMHDTvJesppRIFGuXwGNCU9dPJt+SnKhG9RBznxk1odBABMxIboLT8HI+bJ/e0iDuyKECScZVQCmGVgaWXDNdBEtNLzHBykuxSOSa69kDyd6Y77eDwoB0eHrbd3SmDbjxs9FtcXJy3xXxuOniabL15Bpm0NDoXl3gDnOgJqwNMCtjkK55x5A2xfmTpY/0vL1qbXbdtzFjYmrSdrY22tpi1W8wOuFm2xXzGhAyVAVVxwtlftfl81i7eX7JPBI4QDcFA93E/R0eH7ej4qB0eHnF6M+hlv/zil+wj+MEPftCePX/WLt9fkq6FdcA06Y8fPWqffvoph5UhOUCFIEYy7aNDNDUgYnou5egdkKeKEnWBXkrOPulBcgJ9nhM704yTokFJ+a+C5iD9dw+8fU4vRcZB2OLzjAzjz/scH11/BZDdPXQE2IYniGQMl4xGx7ZzDNz2a4ncniKnkBlUhQfJdIJofnO7Fv/Trj9WIGrtduyy9Q502WDSS6Z01oW6dQeaqxlLkBU43EmYMtjISYT52XzbwWHiv8eyfoLf1DciXzuskhEdVTq48u53sO/VnvIaJAApTrmH7XHdbfdCCxSS6/J3VHmGxrFyvEOgmsAZ1T82dA8DwISG2qa6UQyUQ9hPKkdV0WkI/9nj4wDVAVlUjXAPSYwLWXYAMlYCgp7xDH6Ayst/3d37UV7KMB/8GwARxR+sdCXoeHxyDhQGKVpeU6iBbrRVoNyrP6w2O5nnIEYntLhWtyv7YzIVu3DP0YRYhEqBDelvoXpkhkHoV77kSi6G6pH8cE9wU+4vx9hj046+9jxNK18sgZ7x57gl8QqwFi53klTulQH97Wvh4NsASVbAl17JKQNeDPr8MAh0sq5zkGBb5y6Ba55lriUobOwYPVf1GTnoVTaQ2+7xQxUA+ufdjbT92eE9+zpknfRH1ThZuPpu5FB7dGuhgcoOZL+8v+7+sn25B1sRQOI9CWHgc7eNjw3k9WS9GA4l2s8V+YprEQdQ/s6+8F0UWDMACqRchmWloB7vyjjHyewobRwbneSoNJ3q81z5DaodRN/resdmOdaRXxz2xrDujP3AFAm4HWDizvMZ1rw+r1eG7VEM1liC1AGyU6rud2Ljkhjf8beSEB+y0tovpc7jZg+CYrVP7NdSrc+CJyEYKIbZzzIujkYM8sQqy477BQMYwLW1DedH+L8/sJKxIpoP4d0dv5QzkApAFr5uxQnZcAT60cpcq8RQnXF1x8eOZ7Hu6d/+j/+jFSYKoxkXcqCoChRaZWeFwB/UmM6vHYZG3ZGwsnQfqgUYgW3nFroGp9VaQnOyDhqKB36h1J4yWCIwIwNlXbiy4jrzAUNNh8ocVgzyQaaSEIJlNNStSYYPQbvKnpFSBE9aScBiuWrXi2W7ms3aHBkiDz+CoAmHhK1PNltbSUOW05MpoaWyHt53b2+XUq1A0UGRIbXHdBwcVvwOJjRDyQlDyxIM8NrNg+Utm1ah6oaUjXjNHCe/pioBmpQ5KA0TDhxogOqDMuhy2eaXF+3q9F27vbpok8WccwV2tzfbCsnA/JpVGdDCQNlCNSd84wqSaJDEl0V1AA3BGFSHL9CWUC04ODhg9WP/4KBtT7fbi5cv2+//we+3P/vTH7avv3rCKbFIHu7fP2mPP/6YErboScHaZNP1XqWUlA3NVAYwHMIEKlwkK7sIy6lGOppZH8hq0jNvFw+L+R2agrBmoEGZjiXjH23xjvLqoNylM6Q/hE7KlZyu+y1KgiRB8cy7ZJnQRSddDnpL9cAOT76r8xNl5BVYVVIBBBlNnKQYuKIUhSl7PJzb/i5BFYIv4w1VNeF3FAGqid3cfAG6OItqjlK5G44F19N58fpV0Y/Er+xUAlS91NBsFQfeoys3g6JHlYlHh5KOPduAEhTk8rpXIwPq7pTL5UnVJC4TqTW0MsPo0F3diTEsl+61TtLIICxrgwAEARaHuNmRDQmT/Eqmcuta9Pgg9erEfRxEEzRzbU2V1YAood8l6BqCbT69JHT2hamG8fMK5e6fnWoN1iRro6C/B+ipGKQZWrGQ1pGzLuAk3TM2XisrnANSlhiJuWioJPjbiLf6VIY+otJnSzCqwDnBWd6P5zPnxg65nKWfde6hP3cPwqoKnULnoIblYhz4RU2l4sfKIA2CDYl9D+qHPCigii6AW2ukYaWKJBMmNJDYU2ng+6w6dxDzDc9MYhYJwvj2CVCGwE8JgfjjTES4X/vE7bKPfu65/yHddABtyzcEtqOd8DHq58v3G7pGD2b0PrLJ5BxV5TbnziarLFcS0iQnBV4kEB+CezVidv6zP6yqplmaPAP9O1WNhNq+V1cfYweKgw6jFTlrU/DyOULkRc0Y/+Rz8pwqEK0XOSS2nyPOUIlUQSp6hpUcpR2gp0l3UV/bu/QuGKxJZdBxY91BqmNK0NOnpaDZ7fn2OZXjqc/HoMiQPra1laTZO6WsJ22uHXxgj3uipNv2PUVlKlRHx1dJpce4gXvQpP74HZ63+HsrVAYYiX+PrUoeUTYjftAJTPkDXhMhU/vhkcLntQqgMUT6ueY88iSctD0GJ1THTxIZ2WWB3LHTeUv1XboqzkQD7+PqOPv8hvS57NAovz7sUSfJ1RMxJNlcYySl/+q/9a9TdhTILtD9UhXxHTFLJeI/bxhgdoM5A+TCp6QFHmn6uDW0Ik2HQSdxSeSpU40GQ1AUxCO4FWKvYE0j7DtyiMVQQJIAcJ2qO2i05XRbvM+mlIPQLBo0QSUmGQEMHuFnFLfc04YnW21tY6Mtblt78+6sPX3xqp1evKdSEfElVBUQfAORX990wK4jg2uY7uy2nd0pB6VhYi8aZ/HQQ5siZ840KjQdA1kj99HR8BgoZCiI1Faw8TRchcaYQ8yUJKAnAj0JWENQXvC1hXtbtXZ9cdmef/1le/38Sbu9vGgbtzdtax2TktdaW8z436jYnL0/ZQWAaiwYvDY8C7w/5zJQoQQVj23Kj25tb7cJqEubm21/XwnBycm9du8Ew+vW2rNnT9vnn/+iffbZL5hUoncCvQPHR0f8HQYbMBxVixRCn0ClOw2Hswk0Utouo6OgVBXHfhCCBMcJddS4O+igH0RrqVAis6qDkCriUApnQSq6wUre0gRb6GEFdn2qtgJpVJHcgxLvSylNJcyR6KVRCIpndLkrPwxNg04Y03zMZmCrTpEqZufLhCSc0w96JLrj6kgUjE7Q1zSCKZhzMDEYEAQ66v/QOnCQUUkSAzVWAF5Nfw70xffumAqNjr1S9UIUp1WsYCY8Luv0WppMZNGpErjasbFfwlVD5Sd5JoJHhLTJXIcP3K8fNMYFn0XsCgEFJ+lc90iIBvnxM+nJtCofSrLVmB2jjttNdVVBkkALXCOAFtpdD5vL72eybJ5bBssl2DBmVai+9MdFdSlnU+ibg5/w5NOnErtY0tC91iSKSaPNwDVy/gaAIdAS04SZxGKguEVqNeV3rA+rnuQKC+TQPQQ2c7UqCBkeFwPbBEhKaDNIioGG5XOD6DIhsgMP7YC/bV+IJYdv4dLXLRbU6aBF4g4Jakckjvc0UBASVHCvZs/FX1omUIGevvK7Cahl1y2UEbqRA4+EqwVWOPkOchtzUnSoGuonBSYlBBqSlJ6+7ETRfvvw5qzxSHXKNdbejbxnEpPQV/g5CX+04/TE8jy9/A7u7iSvrt7VA6rfVcCod7AAheOBJMOd4uaGz9sb02et/GdGAt4HZ4bP0QhpQAIh/gnf/cTTz5IfpQriagQtU4JtPwSq1RWs3+8mqYYaibVGSY6Y4w/n0tulFBR1WVrPSAnoW9pHOT9aTwN4PkpgOPThdd57Phf5XK2F772op7nKfmBSecg6JcFIQiDf3f2B9ouvOmvr3jLlyMM59zXw1f6ZEjwls3eAQ4MTWUkvhT23K2bue2CjfXIOg4cF7NW75jT4lbll/14lEAblIhCguMwDH0dhAYM2PS0rh88VUe5nwGboRRPNLqBbrxR5GQcRC+3PMdHAsyc05YQ11Wb9bjZ79z+6Dr2PVMr8b2/E/JvV8d/867+5UoafFfFx9ACNPKTlfEEZTwS6QP/VowXriv8Qf0yme1BIAVrvTQdbBPCWl+YAACAASURBVCeH6bubEw8EQ+CJKoE0hKhLG23a9Y30AqiplY5lbdK2MVl4Z5toOVWG0iVNHr0cyZCwKYhIs2Ehy5gEvN02ptO2bOvtq6cv2k9++ll7+fZt4/xkPHi8tzX4QZHBTAB8sVn44LDtQj1nCllOcfuxEggqZrMr8uhBE6IztZQqJFdFAwnSqvuls6RjjkI+nHoOlnJUDe+YUMJUEqnqj0DjLwaftZub9u7Nm/bTH/+z9vTLX5IytLu53van07YNx3O7bLs72xz8BqrPbH4N/oGa87DmEyRn25YpxMwEVAM2OaAM8q7qYdhs050pG85RATg43KciFSRJkTSsT9bam7dv29t3b9nlDola3BsmV19fXzGZ2d3ZlZkL/cH0ASIMQ5O0fE83ATI83YA7b+8oth94aAnZyxoW5sFMOZ7S5mKiJbfjSZWWYOMxCOLrpnkEeExOjUIn0MA1MnBjxi7jxCra2HMyaAenJ6emRNpi6DNlzKM1TMqJrwmGiM3dVNFR9Sg682gmx3AITkwEDcxqKkpgMHm509/KQAU9Z8OmmwSHQUKObTrFqEAGOf04AjZuRnHMDZz53SSxCQJ1L6HeKbzT76rRHtUPqj+wEuHABj1G1qvm/SJJtzFjcm10hwbRyUuQH9gtUl1c5r4jWzc4IbwePwNdDpPSEZAnaWRwYqMth2DT6ooHg+9hnoJofNrLfF/vpUjKstfIjcdp+E7iONIbos09Vjw4lG0IrnQLrsxkanacTEIJV1MKbYLampNzih94irySGvdUlTPXQycNFPRPVDESDGaGyHAmat09UboSAjQQDnNfkkClNyEl/QQHfKSeTsyz6z0q1qqitVFiUGi71MhyXiRdGCqkg3zD8isYpyhiZV+nsmTkPklBksyAD4EgRAGIPUoo5MjTsHDAsDj+1PpCk1JFpwMgOZv8LN+T35H+KHlMuNMJOqEIoz3lCeu1t7vCEu2pJZ2pBjZSGDi/JjvEQUCMoO8x9DfFNgpEKYhhEEOmtccQqhAqEkjSRvqsP6bsXc5U4o8hFGbmxvcREFH9T+z36f7h9nZBMenYea57VWiT4GnvKLFTZSvrh1svoKeacPNz90uOgWtVabSOeJ4d5XeCEF+TSqH3ot7V6Tqp6l55syMCXHQUfsho49ScgJB1kYphKIbVC+VkKe+bKNMRGvf3wJAd9e3jx6pXKIk6kvJUaasPx2yGjUmdTfO/29pKoiWjXZYN7so6OqXdd6ok26M30cKVuAf0UnBtH+3eCCZLbujPMnU6Yk9+ss0Vg9Qm0K8ol63vJ7nANwXGxO+p/1DVISRpw+/yDXB/rsQ7OFcsE4GuXlcqoKFAg9Kx1A5KNTfglw4yd1D3Z/JLabIeFQvlIrKe/X5FAfa/K0+w1fsb/9pfX5VjJq8u0YyHpmCpUS7HFOJlR7pzwXJ+LtFSuhKbQ8kFjICcpIw4ghnw+knboCyeZEOJdoPOwYRATbRQ/iFah9dCehPBABRimESgwiDEiVsfiCbpbUJAggYyowsK6hkC0PRc30CVYbutbW23s8vL9rPPv2o///zL9vbsfVvwCa+3FTRnEYRvbbaT+w/avZMH7d69e+3w6F6bQj1oG9UNBBM64ngQi9mciQBkXDHFN0pCzOTsdIL0kBoESpMDPAWb5jFmg1LCy0GKA/dtoPioFnDOwUbbmmy02eVF+/LzL9rP/uJH7e2r55w5sL+11Y72IHu60bZRQVlfY5Xn4uqSQ9qwg8JbI33LjcxwGAiIplNIhu6xSsBqznRL9KH9fU4fnu5sMXFAwoAeA6wNEhfcO4bB/cH//fusROAwYN+gtwJzI1It4LM2ooV1nKDfI4PnwvGDgatG8DhgG+sgdj7YDBCH/hTuhiRb5di6ARLS6NMgq1TD4UIvy7TG+ttDqGTn1BDP4CSfS6djrnnR7SLD5nNEZRbRIGLsgsIEBUqQncPcVbN0Drr+OgZOK+hNYzvtzjhgL75t+Fu3K3UTJiKDrSgj5ApKoc3lzYlD005INEDyjumjYK7lMy+d6a3AfhpeU1OAVUGpwAlotBu+RmlIBuikAApdxonH5Esq3HyY+Q+UGtvrcsHxifgVJWRAFuXQcM+0bUu8J6ZP41OEMJKiZZqYEvdhsbwPPmz2rQbo0Jr8ulBu2KTr0IAJliV/7QXKGYyfhGAc74t+qKCE3C/kiquXKxRNplupUIVqkefCvi2BC+P9FNJZiZX2OCiS7Atj9dhX7fPCoNaqVXwUTqDUhOwpuQ2SxqoQVKWo1jANeHcH2PF1HwZnQ5IeOoAce1SiUMQxTWxQiKtYKLKNdxDb2BKfGarBGUuzfY58aYK5PP8OT+i/hDorqFDF0uGOq5kVlOfJ01bEBhjwMK+97EECAa5rT0DGQJxVR/Z1hMqmQD3JcvZiRAqC/Opv2T3nuU6iEuy4kuNZC+lfUhKjQF3+NXz3juyGIqSF0R6RaouHXPEDRYXgngHHsh6FDrWSfPwHJRy6tKKfOc5u+uCYehiFDaiigM7JXx3+ztWuZ8ULSDV4JFwaILXdiy12gS/bQeISPt9q0g4WazTWCV6FgWoIQJo8WGQnaUWj6VLWiinzO85Y8xljYhN7krMVvxjaaRJFfyqvdKA2lnlPT9wwlVr7O1XOu46ESkGWNw5QpkptLs7B4PhrH9jtu69PYa2zTupoWe5bgGFnGfD0RezA793BQQMDkZe4cznjNcqA6Sxg7wiMEFCh7EnJsHvgPvSrfAnOHv7DHZL/3PPpCUdVYAKSFYVIdjcxRynFOQHMGofOq/OVqr96Vsse5Ux506pqaiPF5++znIAd9//v/s1/c4UhYUDIYPyBOLDE7Ya8UXKQ+rQxZAOSQ5/j8rpKLjpM4ZYxgyGXVuo/JccIxZh18OFxPCzzRmqMAn5MuCWXHsmBnXQ10+L7HvKlB9ZrcZLzjIqF0By8BFN219Y3W9vYZLB/tVy2r56/bD///Kv28u1Zu5oB0TeNArKb0512fO9e+/a3v9UePfq4Hd2736a7e+wzYGMuePtUVrJTXi7b9dWsXVy8Jypef7wWosmoGZzBCKswpkekcmDFIJ0nbXQmU+Zsb29scmjY9sYWZxzcLhftxdOn7ed/8dP28tmTNr++aBurVdsD33932nanWzQ9N8sFnzFQaiJ9NmT4DATnoD6BGjSfLdvsGrMKVkwAUCVAtQDPZLq70/Z2pvw3ggr0FOzv7bOv4OjoqO3s7HC+xI9+9M/a//EP/kF79/adqjjra2xIfnDyQJQKyrOiJ2KLQ4b4XrifbTRiiwKG31EiguRjKuUiJIPkIRt9cLIQx1M69QkIGKxYQ5wrn+zagnXct3F8WGsM2cvArkhy2kk4ICsudgJvZ/FVAjTqTeqYnaliLFkHnYlYNNNGPNpd/tMJLhOcnBnPCQDCa0+Wgy/D6GFjRuToCgdNcQaKNazJXEhXPyoQlD3sa+TAnXswgY5rKlQLIyYTwYCKhRRQsQKExF7JZIIkBa4KXuT0M36+0zuEyIh2FfoSr8FBJmk/1d8wICCeTZJgsvPVo+VfcFQ1XwJsQKURhhHPi1x+GAAnDfgergF7EntVE8MtwejKQexkl+RT8y9eSynjgbfNRA821kPAaCbH+RRjUFSsBmumt1XvIWLibOlJyPrxOrsjICWNKL7WmM4cPVfAUjmnQbTNIIx87YBKJyCTrRcNMmvTaV5dTaMQMGXKBQgFqWdiaCGEQqzucMOj0mNE1+cjVcIkTakUJpDJJqr4wgEVG7O56excWUFIT0kPPiMZi9elXyvJRnq4uN1qfTrinPC8At1y6KECpJ7gcGrYnwpe7LNgk2yDMpOi7ofnOl5Est1dQUv2jMIe7tlTUzpkpDNQM4Cc/GcFbHfOk2MEn8cg8USvrYLEvqBCVW0MqoobZNVn0UF+khbZUwf/zuCL2JH3GJufHdjjHlJNHhMC+PYAR6FzFHWp1JtkP3Ddyct01U5oExPZJovGm+gtyZT3cgLoyIYOCPaIDdDGRwUsKjipBvhs5Z70IFUx4T2SemaqX2ZY5LEnkHdiobPZExclQgnZfd55LeadD3lNlIBiF6pZ2wBFxSsBbmyf+O5ufE2fWewezjX8ckAxVb56oJ01SkWtbst2ou5/ROyTRCcYz+2lEhAA2gFu7IR8hGPPohEmUBc7Q0lpwIvEx6Fa3ll0+8IyyvbhvhPn//ppqsdK5Jg0qynD8bcojdU47IpmhGnKJg4qcvKNpszb5zvfVLiT8TVOCJQkaV+MPUtV1WQMPDSuOx4yRBrn39b+3t/9mytOIsaUWQyvciAgHWdJzJF2wDeE48ggmS6FlYNLA2Wqgy4wxkP8TAV7cA6eGGzUL7MCYmQnG2sMQCcbGjBUCCyDGgVUkaCssvpQ9pXdHBpmLLqy4KFabygyXswX7fmrd+2XT563569O2/ureZsv8ZQ32tb2tB0cHrXjk/vto8eP2zceP277h0esaCxvbomyX1xdtYVRxXBrQQ8CtQqzFuBE02jYiIArkCWmUgaioyTJ9EQccpM1n3ooNgouMvkY04QR5L96/rw9+eLLdnF62ubX121+dUnJ0O2NdSYD2yznISEAwndjZFrNQDq3aHzcaA8fPmxHR/fa2elZ+/rrJ+39+3MmHqAD7e3ttF0E5VPLnyKQIoVohypEx/dO2r3jIwZ/52fn7Y/+6A/bP/w//yH/G/sJCQD7LranCrgnE1KNSEdyzwLoC3hP7RGhwagMIRk4vnfcPv74cTvmZ6i5mqVaN5Yn2A6KUYaN+yDNQENCEMUsH6zYUyWSQhSAaErVSQFtpwC4idbB/WjgQn8JqlBou7Ny0U4U/BLZW4G7bkpGyeLp3Kg5XtOp02+B66wpxEauifa69wPvuZgD6QZ1SPdBrrqdWAKpER1SgGfqToKoAd1JCfJO6dEVnOQQvKc0GIcz7nkceKZBIoO4E4mn3KT7C4yoiM4BBF/VByGfriSQkqTERmme/ki7X7YIQEb2D2kq3kficDuRcGIXqh6fr/cSBwy62sKzjHX0hHPsOT4Lo2Fo2tQMCFURWFYuFN98+SD/CVR9DZxX4Op4ej4+/Hu0e1Up2hQYwB4F33ecSkCeET2Wc1JCoVky3hPDGQvN5m6D8EgrUQ8ZXicFJLmYAEWh6tDXpult4N/i81kNTiKviMaxvAOHDlrV0dVLhiR6TJyGpsu4mPwiz5WrGtgvorh5mjT2qIN75ZVpmO7zYDR3QgP60keh9XcVPH1uQe8dEIhCk8cylvQNBow69gNyiOeVCaMCA/p0cGL1BNpMXUmSyPWyd/WzjUJVzkLOnIC5DqjJlfdhWCXh+MGsDcXulqtMEJwKkB8hv+1KTj1Cvz/R1Joirf9OctWTwiANiq643kkqBxs0gntZ5AQ6YwBaaG4C2CTeA1e7Ymmj4/EPPR4N5digxR1nUg9OqL2rNrBbPQFyc+bQU6Gga0Rk/R2wFszd0V+dU8+Yys/Ama0fScJt+ZHyfabjBHwSDSqvNXjwYTLTo3UFmaHiDMF5D+3VuIuEQP1EqpyGxprk++5yJaG1VHyyM5/rIO9aGyeA7rcIvOGl09syqAblqycd4dFXuueE4O57a6YQvjTFPACU7q72kAOBJOTBNnosq8vQs0+VQt/RkuU3nXx48cYKSOwnq7uksCUkH6oCg/BFWC91nY4lxgSgm8pOs86jToWf/sSXN0oJ646G6/4v/9N/b4VyOSlBNwsq4fBCOThLN+sCSKERCESVnefN+nCLyvhsAGuxPBWYQY4dEhqCxR9PsKb3w6EVRxrDxmL4ivtTyClpQ6VgMEz6jZSYewcYSK3W2vVy0S4Xi3Z6edVevjtrXz971Z69etcu57dttgBVYLsdHp+0jz963B4//ma79+BB293bZ8kcU5vxNybuUZFouWiLUYEjVAijHWkAAh1HE0jXyPlPmUYsk8HA+PCC2gMUlBxBOBnuSnPYrJg03dpqNzeL9ubly/b86dO2uL5qqBwgIbg4O28bjPWBpKCyoIPESgOqNKBxsRlbgRCCGmyWhw8fEeW/eH/BhODtmzcNcrTYfw8f3GfADxoRAqPpzjYTgZ3dXaoroYqCJmMczq+++rL9X//oH7Uf/vCH7fL8wlNwe2MpKzwbG6wmoKcASQEmI1OdyTSwUGSwx2aLGSsQ3//L32/f+va3uT8ga4rNh4QsxqSQ/hjfyoC1g2lwEkh4yqqoOW5MGtF5zHDYnlI9ClWYBEBy2Ar87hiq8mvRXlcQW84tR86BkjiAek1ke4OAx/hQxYoobipJSozD99R8DylthUakAFpBG5MaI7M9uFTEYptZKDODujTMJeBz6Ziovt/TEGW8mdbefpHugRRB9VXgbG5vTbXPeKwRNI+N0mV2q7oHxyp6okQMYJdkwLVvWTmM+haR6xtWvJAEafI3ql0bVsTSfhp7SGT4VaIjlUKLref7gZJOmmjpVP1aVinZz7PGa5SsssvKLmGTHsMkQ6c7aD33ThIze80qG3s7qU9FDqqcyNCQLOerPaEgQZGZStmWGTRC+2HfDV6cvcPXf0BTquTVkUESCQSa8g99kCJnyiTYyD0ZkWTi4L4prAyrwp4fknJ7+ieyAxJEFNLn/aveLwUL+jwHQUNBuAKQJO0UdoCy26wGaiYZIUXKHHSewfTAmH6WXiYCVA6otGH0uanwes5kffRwoPrlDMGXU1Y+r6D3dV8Qe6hqfHfPRTzB5+dxp4cj1ZVCUpGgUR/PFNq+1+7uE3ucwV6xiTPXRURYFOCAJOEaA7yoSkmCtoEyxlVK/0zmpng1BIQIsa5ArZIMRVYJbMWR7n/81KtvKYFRYg/ds6elJx7BXrDNSoKYa88eVALb1WJ6PWcMgYcL8eeM38l+TczC3kMdYCdsEVAIPj72s93dPqkw47vFAx9Q6ArsEjUMfXVZk+znsX8rtmQEhWqtU6EYEoCqYA8+S89ESQUnlNtfpFcKG6hU6YAZR0K4Yru4DPnaMrrDk67tMLQRjAmeImcNTUvVs/ILbSzZ8XyzbIaPryvX3O8BuCuxtV8s+5z7dU3JG7KL4AmUYl4xnHO5FtvGsXzkMFmx8fjclWCpN78nxRJf8YemnJFeWXyu6d6y+6K30r+MvqMSq7s7u1PXFHP7l+ui1v7r//w/WBVKCETMxlyIqG/aToLyo1SZUOUgzotHOOV/33KXTrNyOPnXanIMfQjtBuERKvvspiAcsCo/OS7O4BI4GZbxjdgx8LYh50LFCPG+J225WmtnV5ftyZtX7cmLV+3Fm7P25uyiXc1u2ub0oO3sHbb9w+N2cvKwnZw8aDs7eyREsCJweUnZ0MUNpiK3trwV35nBUsq/iSzS3JWJv+yFkCMi57yyUKFSlZuxaVqILszGOqgKTgjYfHJz45kKm2wqns+u2+nbN+3s9LTdLha83xmkTW+WbX9vt82vr9olVJMcNONIJtBGUKFZBqZSmcMJR35+/r6dvnvH97q6vOTfCP5PTo7b4cE+KUQHh4ft5P499hLAwKLR+ujeESlJP/nJj9sf/uE/bs+ePmOlBPcMHihoIkQUPFMBDcl8fuyHULM4m5dBFdvUQDn0IKAa8/DRw/Yv/dW/2r7z3e9I/WhnlwYIVDdsmVDQspbRytYWNZ4cVNJ9CSrbuxExg5eM2met0EyOoDLBwygl6FMstNOj3VH/kQHGIVcABbSbHH83z8rIpd4Xtx/llQR4cnJI6CohqP4ImZSc2SCX/KaDtCTZUtjqBipBv22P7YGqegSvoXqT809k3rxRl75lQuRJNZAlbmrVbrgOQoSUjAAlV+O/7IRVEcoIxQbZSdiQ41IYhHoCM6scbkrlVEsH50ymSsULCfucZwufh9ex2gTbMDSnJ0C/g6YPiHcUcpgoOviScpMSmUyu1mcvVb1IyX+o6KQvIdcnnr91cnL+hwAWK8EeKV6v6JoKQBUOxdErcHLlM4lv1KSGoFV7oc/aUEWyc2JTqaKdHNH7IGe2w/hcJFtUYIJNcnJE+skQ7I0BXVGKHOQyALP0auhRlRB47Xm58X+VYLiJL9dUqkNGujgv8m5KEVQ8vP9QlvKyJDF1DjzYrAIwLVSnZARNH9aWEsYOykbnfid0TMZdqG9PxnAOWH1C9cLVUiUfAmrSv1KusOJTU6DiaxNaDA2phVJUrmgENMIGQd8rMFfyvSIokl6Z9DNobVMl0VyhgVpmUCRrSkpRVVeyR4M6J5nT2qpFWraDZnmg7it5CvTgZHcIo3SVAXFkR5NwKHF0cBj5yTIveteg7iRwBCguhGTUshmTktjW/vPxsSQA1vc6RVHVByVptb99Nj/cL4UcR+rXVUTfbWExOSuqyt5FotN7FtGJJNCDpb1D5wkQpMDSCjoZGDhUMLFXeZbsI2L1cGca5NVtOJYyvVmcA+I1ZhCf6DcRfWB2P/CKhbw/u3fBR7BTXM8+SaOTdQF+HUiJ/SMIOFQlEtCnQqCfGYwegFdW7Zz45JneCfxtAyKYkw2rfsLeL5PzKH/hoWhJ8mrQWtIEDSMzh6RoTb0KpTUuGVJvQD1joVpQmWKlcrClVY2LvQ5zJ/GQZ3tFKXTtv/svflsqQzAaLA2Lj5rsTDYxGVQPolLi0edE8cNSmTFa4TWZtlFIz1Cx4dTGUUe2DkxQCt+51RH4WczE0GsgtaGogtCg+gHnQYIiBAnRq/lt+/rFi/azr75oXz1/1c4u5+0Gy785bUcnj9re/nHbgirP9i6/YKWuZ6D+AK1cEolMyQxsXDod6YiYAkRMXwbPiQkToExK5sPuQ4/SG1DOKuU3l4QmNzdtHbSjSKe5OQ9OGUpP78/OqOSDQWNLUJTmcwbXHCB2eNBev3rZXrx4yesPdxE9AgyqHFREjhU0oVevX5EuhCAc6JqSEHwtGVztH+yypwBUpb39PUqPgk6E5QZ6u7u3y3kLn/3is/b5L37Zrq6uFTB64BLVXnCP6+sM/kUX2mLQy6QA1CEnBHjdnDMTLvm+3//1X2/f/42/zHtjY/rGZlVtiEK62TNN5Gm6FJBK5rQJ604e+Hrt6+IAG/1PgsdAtKQ10+CU8qIdEhvVib3KBtku8vBjdxiBLBSLPTR2hi69kts/eAehO2p2FbLp/eR9cUetRxPzCiUu9ZU8XyQ/VtwYHVDS0NJD9nMKUqmhU3csSP06kYgbDdFCc68SH1MkeI2giKG/RM+3N8G6PBon6WBJx91n2iuhXKMj0mNjZNAtOlD2EujzJRkqWePYGVqmIJuFeOl7eZ+gRWPJJ85ZCkx6jvhibxX3syoxpNB4obJf0juA5EG0I1USGEyZu81gvTi+Rve5L6yMhGDR0q5wrqG2YKVGLjhfT5UjiRF0LKg/7TsOwf4v9551vcPxL6qDQrZQtjQsq6t9qUDRg9Qx8cqzyfWo58cof5KaNJE7YkiyOSKZ+pElNDqI1mkShfANuzvnIYGl0cxQWZMUli75EFRpyyegMzpoFa5cC+WzKznR5xZoNRzkWnegqlZnwR5Aons1k8w3rAR9BPo6AI5YhruI76SUZJ2HqqTXUNUX68BXED3AIrZvATJqH4d24CQdgSukSrkDh96y2DT8Hirj2Mf0b66SpWKiWMD0IV8bz16Clvh/BkvaR1aOd+W2azYR/RwCdJ3hLiGsVwZcSOTjRHkiAYJURYqSmGSYw7Uc2EZbX+FL/s8llCH+dm9AdlgFYN77qg6YLH4nblKwLrq1z0mSXQdjdZvD9pXiY5Dp+JmIkrjiaF9aohheo1TmeK4tqKEzbslMx3Gxl12pxh4qqnpB0FlJv1XfIeyXKwSI2RLb55QoJpPkcu/z9Jwaf64qJ53u44+R4o0GPetPVb4+GNg1AAh8ZLYP8vfaC93eORn2BGWnjUVB/9AuVrw73LvAPQO3qVpmgF2py8mL/nPJl591bGFX47MULtfQFDH333L9zGYYZ3co91Yy3mmEbobP9Y6JUgE6dxodlEvFZvLvZOKVdra1//53/s6KaB8zQA80MTqmxfDK27mmi197uvcRkOdY0pCOv5z+R3u/TlueOo+2MnWdSaFQTkcUbCUpFA7g1yCwA6c3VBPwhdUcqJv2ZmCZcq1dL27ai9fv2s9++VX7/Omz9u7yuq1tTNv2/mHb3jtoewf3WlvfaPM5uNetbW1NSVdSoOOgIIeUA81spAtRclMn+xY8VCyqKOvg/isQnjDzoZstdEROVVdMNSYnfOvLZZvgy9+HEUXyg4TtxfNn7fnTZ2xcxu+BwoVVOzo4aJ9++9tU/QF158uvnrLKoUrAijx+XAeDGwcXkEj98ssv28tXr3pjeU2XFngDVH57Wxx/UDbwN6oCaDImT3e9MZjH++J9kFjAgNB0o+mRg5c0ARvBB4LF6da21AnM7UtQgu/BaZ5fnPNn3/sXv9d+67d+q33y7U94D0gcsEjXnJsB6lpUMqQqVNQCbng8KewJJwRObulELeGpxs9RJ74bFccW3FPcl8Vz1PPLzA02EHtgnXNr0byM0qZRmhx0O3CsD2R81cTqUGStSVEn12YefEriajOwmoh3EdF+00WUjLpPwWen0GmfeZ8M0dLimFyxACpOcDo3Yeshx65qkoIKgQZCVtNEqTNBvAN0J8j6umeINtRDqtjYVAbUr3cjfZKzypAM6chh+HNQxVhiUKL4+wmu2YBuKWLxM11ByPTfDFkLqhT1Kgc3sU1MErGGDNAxvdwUGA5aFNJPXX7SmbrUJeMhNFIboGDiTjS4NyrHCeFnTMy9HxKk0mkkyQD9KYpCtkGwAayepRE+dtqOMEh3ECK6ESdOrNBUVFMhrOlY7unyTJiiMvl9FWA4YRlUohIcpskz1RKZaYUKsmuDosog08qqSXxRaCNDv05PIqzjPSh9JGS7kwRVMhDEyaV0J3QJtBL+0fYQxexUug5Ad51wdCLkD+hCROkc2IzJZ7wtn3OavK2M5OAGfgAAIABJREFUEjQW550iHty/QgVFvVCFQIGJ1K7iN9ki7Qgs8xhgI0C1BH0U+yj7V7+Lf3XYXX7UAI9BCr4/xS0kf837cCAWOqOCU6kYYQYR/g37DECGSoCuYOnv1m5Zfe3PnlbD6KWq9pbkDbXD9A9ZF8+YqQBHTzgJuS4lSkpD3JEKAQ2BK2uF+2pzJTHh9vA9JvljRYjP0gFlj/wFPDohpSeJOIRg/3rGCN6StItSqh9jCCuqtI5UTX+sSLb2lCMbPvv0IuGHAWb5rJx00Z/S/khiWjLXqmKmRwvXAvAP/Ubyq1L00+yTqGCZJkoNfy+YEyM1Ryv20vu6wu1kOXTxxEGymVKJJDjnKi4rqg6gFefoS+yNVOOiWg9b6yUhICSYmPYr1K4k+QlJE+Ayie1ypgUxsadrLOeV51FUG5BtKMcpWXWF3/4tgg1yh4acjdaHspPkJnu0U+p10el/i23VmoJx0pMxfC6r+rCX1NcWiGyvP4AqrrRF5asMfiiwnnDNjCnBdda0dn6Xva1ek4aE4G/De9rggH9saUA7m3Ddtf8tMVioW+8dkDF0cDKglqX5XHnFQBIz+iFXFT1VNyZbVzbo6hjo04hNZAgTBJCaQE+U44UpxLft8mrWnr9+237+xZP25bMX7ex63lZMBo7a/r37bWtnr61tbLfZHLzTOTfsJmRJLe8oU+Gyjo03AkOFcX0ipvF/JQTkGgsJ4UExHYi4iBWJKE/FB+GBI6aIKINetfXlTdsk6gkuueRXYYzPz961X3z2GRMCDInb3NAGRe/B0eFh+xd+9VfawwcP21dfP2k/+8XnnDMAdE8NgbcMpGdXoNrIgLx79649ewZ6z0yoZdRcuMbejuw/sHKMDQypGVsb3NS4APQA4FkB1WewRkTUdAdydLURGbhtq7Ij5FBUDAY5TubAH8cB/9a3Pml/7a/9y+3Xv/99BiTX1zNWF/DfOlCRWxR9i26whrsJUpRcX/irzpDxo5LE7X0sPdBKJWDgLydTo6UM/UOOSXSg0aGIOyon94Gyloe50MlyGJZ3V1FEdIbV9ColmDuoqR2nqCyRCI7Up6hpQW/V5OzrctBjF2mkxmGE0WWpcQ2oG1G+DFZKY5g+d3T0CsocgGTwSQxnnCcNe86mPjcrhlkKtNumIYi2kRjHBjEyrqtbVrGwjxFcpfkaAYp09dVEz0qG+x9I24qG9kCrYuM45XYjB6HrSp8L1nJpFZ+oA6XhGQgvpnKzQmVHCPqN5JGFWGFfoNye4XNR9WEDPfpm2CC8LulYU5OqjB9ZvXJaUmpjXwSC8wpsBjQxIUa45o58g34lIyA67secZJJBv2d2sALkpu5Rxi4IM5PYNdGzQBtEgDgG73FgobD19EMXmEQ0CZ0C1iEAL9Ut9Y+wKZj2tAev5dArVk/G24P3EVmumD40HmyvcJyH740JARaZVbNht5Ly6uA5z1Mx413ue85g1g9Ia9YhZ3cJ7qnPxwJJrgeDSlLXkCkGbIXa6EQX1wXbgP6tnSn6dDb5elEUIZMnsIJVynEvuFcGFe85AZU5r5s0TSYV+kNfz4A0FTD5P1b+NgHCiZbHSrgDK64+1oDBWa9mCKAJLJn/ro2q+zdAUPY3Q4IHWWJKbQwT1LVsoczIbkEURZW8SEUaogiyjBknpuXCL1aViBtWLAcCTK6SWKPOVRP3MvE+tUr4zOQFOC8UGXBFHt9XD5/jgVrcbgP1sRFNUPM+RSNMjYkylqNXBf5R/TIogZgF4IT6AzcsdLJkBR60XKl79dkqoz+h1U4/1TAnQkCCfYsTPOajvuc0wedMZRp52BB55gL7BhTaIikB2BiukU6lNcG6KgnV88g+4jp7zfnzqkL14HbwJqaJ9niyRGnsc3IO/ZZdbpxxgu1p5Hbjn30yGI8a1GA/m2195TJOuMekWnvO6okesij/r5le9XxLyZCZeoSKhpkRvRczrIhUbaWb6Din6HhWYywZZO03rp8Wv8fsBgfX/off+e2VOrWxIcGLXbihTaWQZKdOU1yiN3WoDtLAnYrXoSHPZsjDdXktMUe33WUYRb8IAqAr1h5QIiEkxfMMmPUqUEaFIMEgXr2Y37TT8/ft6bMX7fOvnrcvn71uZ7N5W9/aaZt7R217/5gVgvXNrbZcTdh0jLIpAwLSRdQgpLIKDJ3UcRqyNyuq3HBjOvBbE0rDjNFzDBiswImlp8HNTmmADOpG82upMoEcq7aBLB9IIiYEIxlAEHyzbE+++qp9/otfUMGHsxtQJkWgsL5OI/Cr3/20ffLJt9uz5y/an//kx2220MwB8Pkvr67a6elZu766LirUFaZUz69r+EvkExmQbmxwTdg8ySZlOATJhTJ4R7DYlkps1iemSCxpCBXoepaF5Wqp/IQEadOBE1VgFK4n2EAQhR6Jb33yzfZX/spvtt/8jd9oxyf3ON8AjdzbO1ImCnqERm/xW9VjQWWZYVqrEhyh+7hOt30pP/H+07wMlTvxzO/0CjCCERUualg6UPZl/FtcfYMhlfwkmS1UYXAKMhg+kE46g5BjLeK4grsnAKrglQkd+nnknKQpbxTNXj2tCmnO1MfH5CU5Sj+Af0Jj3B02K3i2HNFCxxAxGemoh1hqLUlTPmMo8RZYUFhcd6gAQ9atEjQsymATeqCCZ439izI2k5dCdxyUWUVCCFdXbUnfUyoAABMw9ZsTdJ0QjMmwEhJwZEX7wflJsoRrOH9/3s7Pz/mcdnf3qIYFh6zKkdFYKind7eGgHCt7HLYlY2q75pqT5IW9h/kYs4auAo1OV+a3l4XrOTvATbBiOKOSiHIIdgwEB9KEeXsrlTSKTHiNXekTRcsTuNfWOJiRvUBAqdNQ6WbNMbGUPde1JpnJteN7GVqFwAZrCwRU1RKRCGDf8axgd6IwRrs88HBzPrh1HYTy+bMnRpu6ziNpKQ4sAvgM66zgunOV0xiOw8ahRBR+yBTz3sydCskYEONyQldS4qCGQVaalqiuYs/cWrTCFSIHBvQ/3YVWhY4maZjvgDVN8ks7uhQ1RsP+VNnKecWbLOZLzsnBF/69u73DvYjkNftLs03QO4L132rbu1Mqw0n4wVPbbSdCUQkQFoQ5gZ/Q4DwX0zSVQUhlpzLVTjPqREr519hlBqoJXlw1WWQOB+3SbVujrHEfVqXAXZY/vr1LmRtwyPO2Xaa9d78DbCCqNITevCe5l1JhtcAB/CiSaQ2ukq2VBHFmfozzEmTT9NyWrMCEWpg5KQC80tdU+9tnO0k7ziqeFeS5UXmnfby+LmnhCs6dyOo2rfxFCeItnq0EmFjbBLPy8YNKn1Wg+NhtdhjEGxgtCoppVqK+elYFz6D3YcCIrqRbaLV8b2R5VVmuyp7IFBocm8nSRqIDXHdYDrFm8HX7syT+drwEGtbXNf+GlydoOmIgjIsdI7hmIswZ53Ng48hvJLEzxTQgD325bD7sGAEr9wYq+dNnp7KWPlquQ3pP7vQJ6YKYcFokIXZQoDoYLLZ1sYOprBl8zjsEdEulj7//e7/726sYTQR/fABJHZQTCr138E9jGXJAyqbRVvfG0AXzyfnS9F+GChJtJBrSIg+v5ickYKJTvMuXQmlVakU6aCmJIRjHs8bhOoWK0NNn7Ysvn7Tnb9610+tlAwFnc++gbe3da5Odg7a+tdvaZLM1zCaIlB+UWxj85aI8JREUICP/QP+JhNjQxWAVOu0msTQTSTFIJUbwroHM4JExWEilga9BAoGBV61tra+1KfTPtzbaFgcJTaj689Of/rQ9+errdrNYMFHg8DY3IiNY/+53P22f/sqvtOcvXrY//qc/aE9fvCD/83o+p6EAsqnGUTn3MtY1wERHikjnZEI6EoOFtmLzL2cHwKGySUZIoZzeig4F7wkDo1xSzz8UE/epW4lGfQOTiRIxfA4+D1OgP/nmN9qv/aVfa7/2l77HhmK8B6oGiLjJ0QYihimqLGXPeX1UcaKEqYMsGjZwvbOdM3a8N7wlSFBVRntWdsHIWpAu+DOq53QUbeSnBmWhE6ohXR3t4OF2A2oarjKNtZxKaDQOnJSY+qjU+dA3hEaqObEMSvj0aN7OOmHOhzmJCkz1fmU0vSdHFHjMlFRUyGRPTwHncwZwgKbINHPlaI9N8gF6EowpOdagFZcyfSU4HyGV0G7kvuV1vYdkcNPkOtKViuKS6pbL3Ql8MzwohlTPy9OeTTNjpQfBaFTWLLOJz1GQuhCaNpnwDL19+7ZdXFywYnV4eEBJXVwraGzXl1esHmxub5FaF+GDCjJMC2OVyjebHCzUJ05nd7LAZ+6GzUip1hqNCjxJ90ZqBW2yg1jb40Lz/W+cIVRdeJ9EqkWHSoVLdIUk7XJ+CAx3dqUUJvpIb3YOtQxrkcRA+zTDrLwPncwlGMlUZEhgS0ZTKloagAgKxJSAhCGu8iO6NoFICPSQoGALkbPPYZpDA3hRArTiCl4HCsMwaIr9bez1EU0Dym6kbZEyZJvgKebq7RiCSzttIdeDOplpskFCASbgOCDB5cBIJ038HNJiRRGLOpKei4br4ZrYQ0Ob0yVhqfS0QOOylAP1XJVk4c/N8pb9XvBDqA6c3LtPH3qBBMHXzWcxn9M/7O7sEYhJAluViKGBlLMtUL1ir4npIKmQZqJ1KQIKXAvAwqTAlcwAJYxChkRGlSwn1wacOKDQs4AIEAAMGHjSKoOFMiG7wmCYg/LUxE/YsypEnYoUfwATxeQNNs+0wQTKrGzwbKgSTh9l+8yAra2V3DY+U3tJdB/2IRmFxn8L1NKezyBYDgQcZowQtDLrIGc4CVL2iCqYsM0OYUM3ctWPwMat6MNU+GPfJEC2PvBSoV68hPeue/8gvU6Lnt43gia9aozPTR8E2RGWPZeNdjxJ+pfkQ/FQRGUy3cUVAlUo7E/pO+VPJFJgsYxI5fr8KmnsyS9nMfizWPkJ7dtgXvVEcWZBBmz2oYLKYXv1WJRuye9zL1iZjoP1sl71tyTCU01NVRS/j7MCpUQkY1wXbaiqko4UMMWHdmjpOfAZzXnogjyW+k0CHlDM16eqX59PQ7riIF7Bs/97v/u32EOQ8qqCAxtLZ+9V5BrQuLj5ZCV2/3c43LLYo3cfcoEqvQUV0DsmQNb1mLoRGpBRBTXtYqox+IwImKUwhFIoHNvpu9P2/Dmaal+1t2fn7fq2taubtXZ909r6dLdt7h61yc5hm2zttTbZZv8Amo+jPLMRPqvDRKKvODBUgYCGf6oEMTLYqJkx0B0MNyAeBoy40QwYMCLu5sYx+w2dBptlss7JwpgfMN0EIo8gfIN0iNevXrUf/+hH7dmzp9htmuJMnqISjun2ZvvOd77TPv3VX2WF4Pf/8R+1X375Vbu6nrc5nIdRsXxeJt7iGmh4nCkLRRGVhrxpOxJ+HrNuvH7Be+OhopKNnqPQuKC/OkChmqmx0sCvqzAwBlubk7a7O22PHj5q3/ve99p3P/20Pf74YzYv09mvbmiwQLGgIU8Q52myaIbnozInOMZSz1NVm36o7LQLlTIWVVx8NELp0BdSIVCCzcnBnnxCZAcYxKsBO46Xj7tmeZgDbJoFkNUo5tTxGEqnOSVKCArfrf9i4hK1EjpuDZ2D8UHSQv7oDhAjqUAp8HFQUUOAVHEjmngrlFZ+3CfQjpXJUfX4CDEPpSHJTGJ4bWM3SuUmjAwyGExAkKGBvDQjgGnUjGE0jTEoCuVZM5dgkIsM5UqB9FYN29I+8/TvAQlX1cD0DE+3puMoRZ25AigHXPh8BEZY29AIhcJd0Vlgj2Y2ANYKgRake5FA7O7vtf2DA1UgjE4msKvlMX2HS+fSPhxGAkxta88xMV2PKmGhObk/iEGn1yeIdJxjKDdM5lNJSqx0u2qXmKtycamenEjMykeVHj/BUdsqXBPeC9UB7GXQEgp/D5/clYZUHtLwKJS2OznsmTTRYwmETPfqgORmJRwBQALXXwG2FzENe/gnkjBIGuPZwKYhqMKz4Pmw/WEebPQ2Q9qigIT3TyMvkEP1qwDEgez0gnY8VUY6dz4L0QHit+3EZJMchEQSmECK1zWzLaDQhWQAvQV4HSa3I5Hf2lSfFZMCDiVUkzfttWeOKFlFkKcKLvxg9c/cytcwKYKNCO+coBSStdsGJbV7R/eY4M3n16J74p5t8zn3ZrpNG689JnpmT2gcpNm+pIFcwbcmjKdqGwUW0SiFnKdJXkhwVzpLYi4ouu//2veeok25dJxRz8oIFUIMVFnpdVamPSjKMrikGFLVq6tvJe5JQKsHqsAOICPReNC8qt5k28XA07TEUK3NB9+mpPamwCYkBO5pUkVczqMaTl3xTCWOe6Zirs69T2U2oiVYHzxjABW0M549k6Cabt/BdSqdaGLHdbG6Z5/KhmDv48RzmouxYvK0u7fHWUzsKyBIaBDtjhpdT+Rww+zXAzBFxohzZtpvA1ouY49AEJvcA1vVDImAYUiUcZ0Gl9KzYr+m8+Zq/x0ELACA5zNY2EEBfvry4As9Z4E9j0j4xBrgtRswZLzsGC6JQSlvFpiuoYGk6AS8BMV0dUu5dki8w29UtD303+b5034X4GPfnP2QlgxXmTrtflAG9b0lCcj55b6gg/QTpJ/0t37vd/6WjuHAU/QZlEOwYxVamIB95AkKKRc2KP5XSqc9GfDJykGyM6r0IFwyX2Q9IPU0aduRt2kZMnO3IDUqzu4aA17QYV6+fNVevXrV3r075ffWkNFOttvZ9bK9v160BsrQ7mGbTPfbZLrL5uIVG4g7uknT7swfn8tNzYQA/F30B8hAkRJjmcXwDeMsWKxyRQCbRsnBioZZvHsbFiNIuAfKb26uMwnY2dxsOwiCN0GJQiVgrb14/rz95Mc/ai+ev2Awju8jSOeV395yeNgnn3zSHn/jm+3Lr5+2P/x//gmrJEC43FPJyDaJgdCGZNW9TBckhahDsvnSBncgSd33nhBEYkw0DqFz+AOHwDKWs+VaT1c3Dvb3OPjtu59+u33rk0/YN4BAA59NlOpG1RTyVjkozE1LKV/aiBKt3hCKn2QmhhP3LPpA55ZWWTSoAykPap6UaMsgFTjubZb31MwlY+lhYZ5CS5TZSA+dmqX6RBPBNGYhnXBGQlriXIWecq8bLi4GzsjDxWpQblOBE2dkAFEFgj2ZkFNcgRpmAIRVYzpRIbVwjEbPeF4H5ZRQSOKoKMGZwH3Qr+fewP8M6uvRG+HytGFVUoQLMBBg01SUuGRkaYvc3Eek14PSiBS7OpWpzUn2yIPG5G1Q4hCggr4C1MUTcVX5GhusrTuPaeJo6pypspSAgyClB6KFvoa/gcIC+UPSxYDVGSD2GWhCRKMNJgglRBPxgsEZmu4jWyvbKatL450eAIMxot31ae0KLq2+5IAzyiGRKGWlaE0ODJ+rAWKl1VFJMCtGGxtEA8kVt0NXlRBNrnMFOwGGzNVOMlKUECd07N0ihUe9A6pUaSosK5bmo+uMCCVLQhCEO/l4+kUSLDqnrP1WyiVO7khHbK1ogjxDZQM8ewMBmLm9rPxYnpZKZ/Q9WmeuZwLuYb8EcauBk75+AjkAQUgl0N7is3ByRlU29zIFPU6VHM9FSi29gkd7trnFYBvB+myBPQklH9hPVZDTDCoEUX5UObZ580Yp4V/S0Jn9K7149QForpD7DPI8oAiGHoKJZnZgZRFUklK6XGo6/VTT4/HZoQqGdpIgKEFPB7kcXHDavKq2I3WOVdL025jjznPhyqzoalYZs90QK0AzLZJwZU/RXhFAFF0vgT37Ntx3kjOTIXnpgeCKErhxhcXCDR2okX9k4jWXQEBoLbR+DpiV+I6KZKj0i+5Ln2TlwdCtVCFZl5Kf+waConMd3PdUyb0rQ4FXaTlRtXYFCQkeq/+sPGRwmBu1DVhlBhQTbIOooqAKjIjfDHgmv9AFOJBE4Hvoq+JMGSe7qtbqTyqJ6otSf6D6DZWAiRYrO4nrRRLcfz/xXa8ECRMbYrNQudLPifPNBFYgDv4o4ZSEc1WW/EDVw6j+U11K+mLdw+T3Q6KZfa2YQteeyrSuS+eKybZ7OZLo0c4NgAr2FyTc8c39/f12eHDImCbVKZ7v0Y8OtCnfiHqpUok1OJ7eM9EUk0Zl3on9TWSH3SQu/95pmWSrcN7Relv7H38XCYGUDXSYQs9RMkB+UTq1K673A6KFsrf3dujNKIaMew6kVyTDqQQj2aAlALzjdTh8tt2PAA46cVrIVMKQI5C/uWnv31+0t2/etVev37RXr1+Tbw5jSBnRnb12s7bRXr+7aGdXcyUEe0gI9pwQbLXbtQm/ci/MUPmAdFikOoISo7XNUwqzcyLyGV7ZrUqFqQhgRgASAsm6rtr1xWW7nl21dU9jTjCErBfBPysDWxttB6g5g0gYEyALi/bq5Qv2D7x++VJoMBuGzbO7xcCuafvGNx63k/sftV9++XX7Jz/4YXvy/JkUJ6y45AIVn0VoK9n4OdR1QD2VU0BXb/bRYeBceylKsxGgU1KwuXBIFcgrCCYyhmeytcXsGDQLSIo+ODlREvPxR+3w4KBtbkrxAhv29OyMjTeb25hN4HkOCR4tpZbNzOoFDB2qKZhmHH54EpI4jAT6Q/OPtLHx/MOLl7HtFCI3WRHFUqPo0uPe8fkJfIAkErEKTcGoFwww6BWYnwDqA5OB20bJ2PQ/xMlS1yJlR6twhNKgZlAlfxpopo4blkPX1tp0a7MBkSIndEPVDNADJH0pR4EzxN4WN6nDaYUWw2nWadQ2HSnJQHiQQAupapLSLm2HvnhNKwTQy3Z9FSqXqE9B60nVIcLTqQVVTuX1AtGF47WSBlDfLZW3iWYZKUUQy/kgV1f8bEg27uI15uveBSPkqCqAsDEntSJl31LP6Ukj7jGIHs4bgxT3quBagHwp0YSeO/ps/CzM744ilg7bwDm2LnWqbzh/QU0jQxkyoRA/978wCM3wN6tR2EFzVsCgDqZjEuqG+Ka4HlbsksxGFjfNmuHBWstaSaKTFOwXN5Jm7+BasNfR4I1nxgQmA/GAOlpdSGushs9SUXFQfadUTiSqI86qnqr6VvtnqF4mOYy9InLJxlzTMW2T6KUi5+sejXB509+jZE9cfgZVRtGq8kL7IRsGjroohFiTLVdSdcYUGNpRDuodDCI9v4cVEQQknuaN/1ZDpUCGVP8CWuhzzUqw7GkGcjIAMnWvBtu5Skdb731NhDhpVgI5Kw+h2qwqVmMycHp6Sh9KmwIRB1eK+Vm89knbYK9cghgl/Vz/gT4SemSSLgE0lqY0bUe9T9pnqj72BvsCKvhzNeoX38CULQEJFioxfQWAgqAJ/SlVOTfQsspN4EeUPdo/UwUFhibmMe0myQrPeRjaUIQZKhpOyBXMKwljb5QD/wRyCdywJvEH8FsdfMD+E023CxmYelJ0FCFGqTTl+SC4Bo0RNqsmtbspP4AEYgQ0o9M/ImjGszWok6QtcYDOjAA4Pl/YSwTzlcDErioJSw9B2CYE/ywTLiaHKM60qxgeCGAGvRO29ZHnTaWC+8WkSt6x+zW59xkHAuhTdQ30Nyp3YS97tkpsoKjZ2iOwYRw4iqoXnz2eVZLlVPX1/BDD8fwzYB4HToqaRgAFlVALtdAGWxwC+yiUKfaWYd2WSPbVewXKEKpvPEN+ljyv6V+yf1XS1fv1QnPKmRF9T2dGWIcq/JF/FXDQ1fBEowI9VkBilBoz32Dtf/pvfrtH3rE6RIVl9BjrhZNkdKXQHWYlPSHIxTs3qAQg6GKSgcpjjISmPJXTHpmwrBSzWGv84/PYSIxFvl21s7Oz9vTJE2run52f0zlRDYEbf7dNNrfbbLlqr95etNPL67ZCGXb/qG3sHrTJdKetNrbaag1orSb3KiGStCjTI1cD2KBi9JmbHM61yjzKeikrChQITU0oLSIgRBBhmcTlbMGE4AqThbc3namqDM7qAPsF1pkMgC4EChD+jQ178f6cFQIoAl1cvOd7pgTHYXI3mK671R5/4xvt5ORR++LrJ+1P/vTP2tfPnvEZqdTuzcfGLDXlqaom9LKejzvrOSWWzSsyxnnuZE1adB+IL3nhHsyEYBxrn02MhsuDQ9Em8CvgVD969IiDzrbBpdvZZSIDR4HrR08BOYW3t+31mzecRwAkNhx4bXjJmWUIVk2/9kAzzjVAELmzw2REHG4EvtGzNuJjnnJPdjp9QWX6LtOmioECQk6o5sFPJUHoEpMgq3QJIVAwxaQIyamTFFwfjDYkX2FMiFSH3uKzx22Y4TpGsVLZyfmikTNSgueL9SuKgZFb0Ykgb4aGealNCCWTegsdsWlHaWqjypWH6dFpunmJlBP2lqQbTAYViBGMCxB7VnVQtZiJh66J424CM6rFypTLuXyeRs+FonZJUf7+5iYRFewbVAFwvXAm1wshmVi/IEN87jXJV85KwbiREnNrNUVZa4XnFlpJpvFWEFUlZ79PVT9leNlsvJi32bXum5/nZBb/WU1fbvpmwsokwtQB63tnnwjFlOMhh5xrp4ApFZYEFqXMZdUKDYwUgkJHFa9uzCa0I2UmUfoxHza/l6TZjqlUdJKEO7Nh8uKBi3z+lkGMQxei5snxBhMKwfogqKmqivvXQmPEffK9R648KYrgZW+3e8fHpAbh9lSJUzAOyii+8H0qs1HfX9QUrCvsU1UFornvxUJlD2fy8vpKlSknOOXPTM3MWmIfhQ4Ce5DrEE7mYJKZvu0E+656sgL/gmsjFRJ9GFC+MYpPCpt5/KIhKmnUJHDRGLCRsg9Ea0iVyRRJN3GWvRgSRCVAsocEr5zDAMWE8tz5+RntJewn/uBakhCIwmWFFSFaFYBr7zmAMZopeyOENcObcA+cTh+VL9tSJgQ+uQqurJS2ciXb74+1gI3ntSDxJDjSwZli2ihM8rlItUqfIMqtxECSjHFsGu2V3V1QWwfDBCTZt4fZEZLNVl+AfEOcAs0QAAAgAElEQVQl+WYFhGYnKpwpbKy+bLbj4+N2dHxM6gj2LsANqadFqrhXPcpH8Tl1JFimYY2BOkCScwwjvbnRnB/0dJj6J/cNBUUAj+r3iPRx9bMxORung7uybvWqBMcZVIZgXOumngU1zAflV/Wsnq974kKfDE8et0NKH1TbGFD3e6OpSv8ogx09SyYamb8BgOPmVkmBVZ64I4d+E4FI+nUmYruIC6Y+Qx5QZz8kUEfAOHo60ZsCm4D+y/RV0ralwuvBo/xs+3yCDD6n6vkS2Ii1CXih+TyhGqq5ntabvWuucvlY8ow7sVT843DMkrB3qWUBPzAEWNcRiiUjJ/x7AMLyuzhrrGL9L3//76y6TFcuBNmRLpLoeJqFw2HglRu+50YLfzJuKNShHkemrCvHYMQ5vCXeoJ1YzSHQZqB6kA0lu8upBrRqs6vr9u7tu/bixYv26tVLVgnwIBG0g6OFIALlWDzby/lNe3t23d5dXrXlZLNtHyAhOGyTnV3Aj221huAe2ZppQLh3bAxzXdXE4q84Q6NlNJK0rgr+VwgKFzftdnEDuLNNECjOF+QVzy6ueNixAKTAIOB3+Y6Nw64MTLc3WCnY3p60TSgEza7ayxcv25Ovv2YClOnDnGTLpZOhw4Z9/PhxO3nwUfviybP2J3/6p+3rp8+53lzDSnjcxGKqFp8gKggulwqEVuMxy15JfMxxpqoRaE3bO1xnIo9ogsa/9/bb3sE+92yahDlQzE3bcDAI7namW25e1LVjQ4qGAEejffMexg3o6R1+uza8kFM7SBsHkeB1XnBNSAh2ppqInIMh5MVBK2gSkQPE791aS94N1fwdG+Bye0YMUCEgMs+jYIWB0KrSQ+GEQPGU0BLcPwJ3GLFLNJ9eS/HJpq5TSQb5X6IALqeL66y+CNIRVp56CtrMtlRfEOzieaqpsiOzUs1IoCyUg4bZjgyGLE2tlPPdxrr1pioFz0B0Us7XOcH1M5C6uJAaD8u2akCfTqXkw0A1xn5EPzwDJfZBqEu3I3BcbF7d21NwYqRqiftmU6EaJlGVEA/Z6NkwKZeGGFdlNTUqDIFrzma6TaFVHsYn5EX2jUoynrKb4D6IohIgNeMClcO+Iuq7vkbHxCndUeoycorrw+fhPvCzNP/hiuPg8H3SAAYknApWg3iCLk/3KVTWFSAHeKkAqPInVJbvW3Q6OZgElul7CaATKmH2Ld6j02e0n3B9Us5QgB26h1yEnM7Yy6DzMxj8OFTTMXguo67lSchKwhNoa6gX/g07wX0ODq7pT3h/vEdUVvA8+UyACO7tMnkIfQV/sxcJNtH+SDSdW4I1cP4IMDSF1YG3Ax6ifpZyTkKNu4oGvJJ4N8DGc1fwnWdmuiH6GGD3d9TYiXUkNQfNwFZPQ0LPmS7ra8X5ZuBV64dJw5ZcdvIeI6jn76p/aLcGAXhp1nc3UZHPNEAF1kAJAJKUCBgIrUx1IrROyEHjWTPAJ4VOiWaCSyaQo+LLMNWbjcoOInHuGVw7ueOzH6fkVjIgAQk2xW5P2UMoQEbKWIX2yxVw30MiG48S63l9heBT0tvqeRBFBfcKm6WEvPCv6q9EnwLuEyBYgJVIlMbuqKpl6pITwFRghciqgoVAEXtY/S4IatWnANoYnidsMwNGNxITHAhdJOyJUnpWoHmNgaWXF3oPoOHoJxsAEqLh7FERYk7ZZUiAm4oLWpao0j0oJ0BjHyJFIUf2kQq1mhPnZg20O1URlfTFfpApkfVRSdx9HAZICNCZ1ma/xNjF9OA8kdALaf9CuYod8O/jvWXzDFhaZUnVOUlNI+Bn8M8cyJVYo/UU42BCsCAAC1VHnO11S91zxg7j0T6FOP5TNFnvKVMoSXUmWDQM0nQCRh+cWMwUZG9dI/5OgKzuxf1V+0xiLj3tjQCKr89VvLIXpolqeOpQOceew5P6X5EQ0OipyMZCm6dRKxGwwoV1YlN6kkMKaixDX6iUMx0Z27sqIRVYec4AnQSjKskwJgNiI8saNpUOKFG1hQ4Ngmvw6J8/f0q1DwQGnPbIZsodfhHNXBM383K2bKcX8/b24qot1iZtenjSNg8O2/r2Tlvbmro3AKVffA42iSg2oEuk1M9qgKc0TjYQOEFtB5rn7l4Huomy4WzebsE3xkNa3rab6xlVRy4v3rf59YxGF7QRBCTSQRcfl02zGwiyJ21nS6pCCLrX11bt6vK8vXz+on3xyy8odwjDictJUzEDtTlUhzbbxx8/bg8efdS+fPK8/fEP/4w9BEKXzL33cBIGVsMUV1ZhmAj0zYbDIz6wniyuE0PPMO/gYG+PCMf9Bw+cOUuNYn/vsO3sTomc4rpkYCeV+VLH20kmmnCZmYLfTCQfVYwe5FGGkFw+fb7QJWwWKw2MkxVxMMu5mxLD4GtKNIfGI7SRG6Fvml0g4yyJMl+bNfSDVqRClr+VXFgYI7rkKYUbIcbzUMXAdCMgm5j4vLtLR4DkDGgcvsiBpPZ4RxJFsdJBT9BD5I1JmUqNanhVQIzXgIJ1eHTEv8kv96FnsOQqFbiOeDZwCnQWrhCIM+yKDc6QG7h9ykn5gOY1lEiAiBf9w1QBIDxEt8CBhhyuNepRnsY+Z6+KKSNjpYYOIsoHTqgUUOiZY1/C8aPMK1WGDKsxh9oBY5RkMlMlwahKskJdIq+MvU+EkhQzJQQ4uxmso+oJ+h2gjGQOrQN17D4F/DNO4waaTG6ozwf2cpIFfDZR7NWKqCuoGFjjRx99xCnfvTHPlKo0XQ+KQmlkThWB1TMHP+IML4kOJiCNs0zFb6TUEaV1El0KL3yvvoeSsKSRVdVZOewkOqEn4f2wl7FXdC49BNHUr1BoQh8k59ZJtJA+B9If0GwYxGV+hytM2CORI0ViwDkQ6B/JADf3CZEyuKlJ5m/fvGHVGM/40cOHtF2cuJyqly2b8Qdxgp14c69GRWbgSEt21AE5EhCiuTp/RAg9PTg0i9D9EvTGDkUhjM8Ltp5BmRIrnmtyrGUb8IfKJDiXW9sKIAs5l8QokUcGtQbnBnEQfmaqcAwk5Gu5v51oZnp99tbIz6f9GWSS9XykC3Y9u+YgSuwzoN1Hx0f8mZJS96UZxRa42Xtl7qDetM1AuWf02UTUmRx0qUrKW5qui7ML286q8rqSa6C5qtJYVcpVOrwGwBWCX9hVnFckfuq9ko1mokeK7jCbxEGNJGKVaNBnUNZUP0xY1StQgzoY7LmvP4F1+st4Wkz/SwIR0Id7bNCuB5qcqe/k+RvFdyFKfVhO5s4vL7jnAdDgnOB3kTTh82CjmQRlrtHWNpvKA+jFPichSGKf4JPVaIqqmKOfPh2oUboC36uTllxlj2Noih6iZgCKQAjs6jBNmbZmSEIyxAzPh4zxQe4Ta5okK71TXAtXzaNkFRuW+EHVR8vz0naiwhEWrCk6+DD3zVAWdjanzYEfg2Q0GB2sLjn2wnuEIhf/xbXemFCJjb04VuBKM/mdRBjVUIOACavHPsdUBHkPQ29cGBOpTidOSk+AekRcIUdlgEkzqik+K+l7Yc/nqq39b0kIpAavZlfT+dlmWdqH2sDhdaa5Lq9lZccHP6/hkcl00yQAfHt8QB+qJL62mEs6JMrsNODHDmm+pOF5+1a9AqDPvH37hkg2aClQ89jZFa2Ahwb3c7uicbmaLdv51by9Or9os9V6mx6ftO3D47axs8evySYkA4EgADFC060lFqO/PZag2CiCBmAN1kqQwUZPqJFcIyGYczVnl9ft7O27dnF+zq50TvmFIZt6wrIHI6nbH/SgSdudArnE/WvxbpfzdnX5nprnX37xRXt3+o6HAAgC5xOksQ9DyjY32je/+QkrBF89ed7+JAkBMltm/0bp/ExRnBXkGqUj/RvPAO8Lrv/+/h7XGM7/3r177fHjb7SPHz1qB+DhAZHe21Uj0c0Ndaq3MeUZQ8TozCRdB2oHECdSQIhOyCkJBZU02/7+QTs+OqJE6dXVpZrbriWFSMdBZxfEFhQAcHBdnjQij/vRQeiycnxGbHIWAqkGMvPtiFS5EZFUGlU6upymS7amUPDAINgxrw97RQGWlA+QVCCxlcO5duXDA21Q/dnZabtMBqUuQESLcnPg3veGNEgGMgAy91o6x7gH01JWa1wbBOf4mYbQ7FHx5vjesag1rvKw4dU8RyTTlxeXVJWBUzjcP2h7RqiCziKBiwpSKnMJqImIOwBWI5dmUCjgyCCbND6pQVuBnUqmanKUwaVRNP8RQTx2BV9XyKdehyAJe23v4IDPhg2qDpqqUdX0LT5LNy0n2CykFZU5+/FQ/ezT+Tn4fKnYCJ0n+kv1JfU6AGnWWbPc7UxzPbAe2NecH7A5IJXLJfcFglA8x5cvXrQ3b94QrIASGPplcG0J9AOEBOnJvtLamdtqyhPWUOdD1aXw3REsBbWn1Oo4X0Bk/ApY9bMMt+vBLCl/VEaBEpbPBKsymTgOnj1Ul9QzEYpaqhpKwPo01FTk4uSriS8hlc+i6CQ6RwmuiOS76gIblaAKNgUcd1Rn8L1wnwmUTJRAArx4f3FBgQmsEyhGBC/QaG+VLlFmlLAnQCuaFgJrfdNMBflCDWtcEw3U9m3sTQnNik7bstLiEitRUV+JEiE4ZVTcAAaQlmeEFeuX5IuIvCtNOJsSI0ifSx8wV6ikn7trMb2fwQ2FVEuyDCnuhHRVVjyE1CeQZ4Jhu0v6gxVoeITy/SY7hGeBezw4PGQlT0FIRwg/DGKI+MIeWO2IFWIrKGU/p5eJ6kGu4lK1iHRQAQyqZClKBLIsUAUAnZpycZmhbJImgn4PD+CKctACAJ4rkgx0nXCwMurqJZ7V3ICKekTSwOkqmKViOSvD1VkNh+sgBNYTCSx7xvC8hTRWr1poQDn3sUGkR1uNCQAOKXAA6QzoVaUc9wXmBKoE79/zK8AN7KwAJtGk4Ifgc+GHALjivUA3wjmh+pQphfSxQx8O7x22kapEkcM1I8sVwCQVhO3cqBr/oFhJABftjwG59ANAJAb3X76QQ97QmC2VLQ7rIhgq24ZrpfoT7NECvsgJhtUgfYCLcsn7Su+hg2OdXfc4UUHL8UGq2MHR3SuGz8X1gP9P24zKDIb8eU6NznyvqMKeIklGUkDJ9MgIp0HYDAPQkEs6NwPahkowY0EH7QSmi4bbk+wwJOhTzKAgQEG7IiApKoEA99TDoTkWIg+3tva///3/kGWAIPVQUBHWo7HdMXChNIQtVKitN4Lct91ZmgB8E6IKGOWlppE17PktJx2koSfz1BUgu0Y5EuUazBV4+/pNe3d62t6+O2UGjGvY291loLq3t08nNtlEUI/sTwsIpaH5/KadX8/bq7OLdrlaa7vHD9rOvZM22d1vW7sHbWsb8paTtuR+xWYLAqypbkXnwCqxzLimSbvhpSNIoQrBrC2BnuLQL5ft/PS0nb99R1oI1nEHWtoImqfiPuI9kAhw4AsrBRttZwp+Jj4HiBic/iUTCpStnj591k7PT6UPzY0p5y3ECpkreggetwcPP3ZC8MP25OkzozKY7qvNzsQu6Dp/V9lh0NiD/YN2cu+kffOTbxJZwQZD4H9ycr8d7O65sVPNLCwHO3nDhkcwiT+YmSBKxw2dBtCuGCQ00xK9IC0FcwVUIQDdCAaLlB4PG0tJv6ABN/sGYZRDkPcRb0+OVwfPHHkM6QnPM01vRAmNxKC06uZnlU9F/YCjkPMUVSG8x94/kMYioXiiMsngCXnD+yhmpsCIA2LJLAat9eAWR6d8Rg42NC12SU1xVAJmCx3g68vL9uTJk/b+/H178OBB+/Q732n7B0I/w0MXkiw6E34Ha4TrQTIAtBrP5Gj/oH3yzU/Y45E1pOMYAg7Sf0yb4X2k0TYNlA6QaVhDfbI9EVfRJfxoYxvhiOPDRWLVNFFzndcKR6ZAb40BdKoeWEjsfRizIHxYaxo90LFwtixRieWUw5CMqFSvZIPYcOcASJSvbu844cEN8PhbDd5rRHHZN5SKSBzoQvMzGAjAmRndIupIJG6TyBwSegTxBwcH7f79+3x96C+hEBWaM/DsGUiYmqTnaA1668qn/wRHAH0q7LVA87Wfv+hA4qAXqmwnxLKxeehMHEkdVCBLupcn4fK+MiDIdIWg/zVV14i/nL2i/SDCDBJyDdbNVyIkznxoRlI0sSSlKzJUv/HcE9gNOUWtAQKYJAaRS2Vi6wnruHf8NxO51riXcq77WnTZZwIJ7uNIX1TQuJxn6slHtcfBIasDqXQl0UlV07RBvC8DMAazAJ3U7E+Fp+o/STOgEkuh/jp/JId6+nBEIOijjbBSXQtBYUCfobKo9Re/nbNosI8IzqCnQv0qhZAOMpCkBmEPWyFNszZE04iiDpMa6++HbkK6hgeGMqHOAKXwyw0i0DfMrkvhqtBdKyrB/pG6xXOoJlL4iVQKOyDQ6WmGdUVzMsWISUQke+0fRO/Dmlr9K8CnbSapSkhUECyGjmRaYhKckmClBLhUx0rqmUhoV3ciwGNKExYxTdyS6kaVxz1n8Bvhv/t1pL24WT8JfyrEoacFlMM+LBDEFDsmV+w5FEUHlRKAF0o6FIBjThHsVPYcATjSTVzZTTUMQXyoQfGhSc6S5Ix0R39GfF98qOLt4exjh5vKFGQ8IFWmswc0MXzMcxiFM9rBNIQ76VOMmtTYSkobHpg7UH0EjkgMRDTbTA23Mh3FONxsXlUNSb5rjsWKyR7Po+ORDApkL6P7cHg/AG1ISVZSZydtkFFGk8nusJaJKSpJxzccv9E+mWUzAgpMjkxb0rkKv0xLooRKcRbtZCUE/+3fJWWoN5MosFKGp2g4JaqUMlQSscH3hN3wkcQkGmVJbSFraq0lj6zRmkY4F2r4vggez8/et7Oz83bxHvytM3HwTVVAkI8/CCDvHd+jk5U2Nxp/xQUlksgHq6QAkqOvzt+3i5vWdk8etr37D91YvNsmk2lbWWlICUEk0PgoPEI6kw5XbcNcemwSZKb8QvkeXwhYroCanLfZ5VW7tUY0m+EQMLPMaQlKTwlkcuAqARptQRNC38Dpu7dsJkbygwD77PxMqKyUdlkhENVGcwoQOKFhd7q33z777Iv2xz/4p+0pmoq5YSYaVIMS9CC7B8MEWsfh4X67f3LSPvro4/bwwUM1PB0dMdjBpsFhZYMQst/inCsARxACGlScJ+gUCIAYhDBpsA0Ji1h6lVZzwKFWCQu7DvdPFK2kEbukmWhbAagiHYi/e3CNxGpCSo0QdQbSHl6m4GNQaYkCRBA8Ow1sYZagXSLGfYUrTVTANBRS2CBJyYRBWTapOJvQQhcvGE4MP5vPO+WCXE7fSJrOXL7RfhsmC6qm42nC643PGVz9d2/e8nXY+6Bt4BkRrb6BzrF6O2AEMI0UnFmUhtG8jdecnZ0yMAB96eNHH7et6VZbeMgPnUeGu6QyblSFwaIVUtgDw0FEojkAbUBlBGuhJF/INtUM3OzFPLQaI52EeQItjCTfB1QQD6bC73OSJuUy1RimhABydUL2OIcDZx+No5kQmvPrJM64A/ccAzsOUTJ3WUdccwiY1DsBpN54b6TXJGo1mQcFY/Pf7a2kXj2ALP0poUtQsz267pGcNOqP9wuPGEkxlSFSDvawnHDi8bw6BUc85DuUDO9rIIi7uzsER4icDkMIR04/HXTQXgePQfZ7qVs9QQhiHeIXoonPRiBYvGgHiUoElFzg/TJILaig6BGWI3QfFtHiGrIXWMnTVJ0ofihfGnoP9gLsI22UnV6UgRgkDAlgkOuetGSDm7IVBaIxKah4wgIMOZsAVuD7HJDreRg9HpLMBFYKkpW48gzQLtgpl7Suec/rClZVGTWN1ps4QzuJ2DuwJo3QlFAGiPy+RA6wPjyTblaEvcIZx15LkJyghkIiBBMV6NCeW42nmjiV6okuY7WYJGOJAQjssYHbiXeJnLuiOyjfwG5wwJoTkVR7mNBDrQxKbAY0QvMDkKaEX/0sATCC3GdoHDsobAOYWLlPgImQ0XwmgJYy5e+jFRD2mr1SatSPQgwCJyYQQc093BPXgqQJNp9ofoacFl9bqjU5A4mIYDtw/9i7RMlNW1IPWJpn9ZyzZ+BvA1gFDMBzwlrgWavBV1Xh/KmKhkVCmDSmKZfh2iDRHGlaU74IcLg3J3Q2gUSTGkIX5ggrCAaF0rif6oan4RhUU+CrapxjzyhfETSTbYp9u1N1c/Cbaq8YLDqkAQ9ZzaxBfZ1iw3Pi/qwkybE7Sgg06A+Sv6mUKTHvyYbsW4+PR2pOQK5Qhhi3gz63um1XiOGGin41688XmnPD/leg+QZYXRUcK3NKSmxz0mvm+09Crxd05TGPQC57TDPCip/BS69eKIBr//N/9be9HzKtMZXSKNAkJOmIDwY0qTRsTWRne3ShDiaCEqlEZB40lSRk/OWstIkvOBjngsjfYnHDUi96AxC4oKSHe6aWLQNnjU9HWRg0E6DZW1tCLrQrLCXoaYAIoK9ni/Z+tmiv36tCsHfyiF+buwdtDX0Ea8jWJu2GzStGYnzdflMh4R6uQWPJZuF5W6Lk6IRg4UnACOIRwKMTnU1BDIRUVRCtRgpDbKLNlysGUBa6Wc7a2elpe/7sWTs/f++pwiovI3CQ9rkOFJpz+b6b21wPoGCLm9v2+S+/aD/68Y84oGw2Q3nfvGwYF5evEThOt7bao0cP2zcef9zuP7jfDg+PeI3ok2BQV+vQ6ThEfUxPqK796Q4fAQ4S5CDPzt6pfOujSrTBXfiR/MLzxjCc66tLIukn9+9LKcdGVXSajr7nEWuf4Y2DVCkJxFmILnOyfnHmQKtwSENdatNYorYSx1pDsdTcFlQZ90taDkut23ioovCQV6pGMdI/nOSIo+mSYpA6l8cRRAmtDQ3KQSDVYsyXtdGhkgv2vd+L72tFDRiRxTWcfVR9kEQrgcbzA+ceogBotscZQ2kYQXycN2hFVHdyAygncRZ1TFaiUIOgC/g2huaRKrbnRk2hmQj6EWyw4b2CF9FSpIDTZdFEFZsIUdtSQivwIbKFQrniEGJraJyNakshK8iHJAaJslkhKyVQfhYCE1PrRFeyDJuNlILbBYUKRONpXOcEmESzjWizidC9DiqhN51pNgoDSdecCPyhRB8ob5xF4ZNguoESbJ1/0c3co1SfZRc6DJdhksp11qwLlMtrqrBL60K4hRYHyGEiU8FL58l3aqcpXDXxV1VE7HdQBplcuH8nMp1sgpx5+rnVpfDYeyOf0MVMkVeAa1lNUgFUsSq0PAnBgOmNg5s0d0JKVlgHPBMi7hPMkNF+4f0QCBgcuI1GKVv5+TE4s8sYkzChfAh2NKCQLsVyrgmscM1UtEJjK5pa3bOAJBXPowK/gB58GwV18mGSrAVghTOD4DPzNgKUJLAfKRukwBhBrAFguQf3IoTihrUDsMaGX6vAKAgalY5ME0BfpSsLJWfKIFHXnf2e+w4owl4HnFP3OSQAxb2lMpDAo6LTVAkGGhxxXH9fHykaEJ4pVcRoCwwZGiknGEfKSSgoHfmksXcDbFcMs/qKm8mjMMTpyqYdOXxwUGgJVDe39oQVc0yt0uakicleZlqYcsirHaYORyihqIG2OUDm4Udw3+x/YXyj2UrqR3HQHATdVRvS1izHW/bXs0TSwM1QeRS2MAhFwGdQmVIVyhXtUT52oGYSjBhkgyOyom1iyVgrKoaaSPqfK1ClOubzqEq+7D5yQb43fG7p71uCcxSKsG1QCuC5CVYzE4itN2djOalZqrpocKrsoWyOG6eHuJSiCZnU7nkjFFVxz40o8nJtfK7uD8S9clZIqhKOiUXpcR/CzZJxHCi++P4+BDKmU/58gfgXse98xt8kbdWiBUxaTXNLNaf2memH2CsBSRmPG2xgVcmyqsG12EOZHjxW5gVgMrZlc/3/79//s3//3yiYRCZSKEESMSYUpA55kik+0NPblJlnmYKqp5nIyit2RCNfUIMzhF6wMe/ysl1cXbWFUdTIrYFPjhs+PNhrR4dH7eDwyE1sMMJxphoWlj94iJjcWGgaSsuzRbtAQnCBhAAVgkdt797Dtrl/2FYbUC4BIrOB1hjShTLvIMkAlgVBJDcSZdrUQDy/vmy38yWVhebXV+0KCcflZZuR+46x8BmmYtUbd/QzCRgVhra2RR9iwrDRTt+hR+IFmxCxRmhgxuuxuYHmatS4qgpoPNZMBkhZKrtFiRMc9tevX1Om9PXrt+RAkvqzj0BOTS7gEoJy9eDBSYMSEJwbNbFzCGhwxavUEB98VpRFpNQhJyfEhRNLb1ecs8CmJjd4hRJAjXDwJzF0DMoubKhF49OEPLuPPvrIyK24sSyRmbCV7B9NZuKvI8gX/4/qDG6YSpCYAEBFLjv2lNHo9IVyJTAQcqm9G+NHOkWC1+lOOzjY57qtYRy7y32U2PQkUKrv8JrFXyUqlNycg6903aJZrBGp1nCrbZc/VbIMZ1aoENY9Mn8OTL02QLNh+DiU5nom/fDTM55V7BNcv2TspEIiqpICeiSOkj9FULJwcq81SQVJ3MMBPfJ0aQSy0VImJ9sTRhNssznO91pISzU5elw6+mk8VyCIS53hDE4JyhXeqR1CVHcKEY7UIaOAO5m8yuSWoMXriWpziIyb1cUBqiE52ANSWlKgrrLzXcea4B73xurRwA0nLcDIopoEhSRHe15BlQN2o8DhsScA1p7TgD29d2RzPehrkKREUs2qoYeCBQVP1Ze8VUorKtlitSlOdwimlHz1RlA4FmhlI2nk3Ikg1Q6SicJhYjP6g2bXVUXEXubAMnLwPcPAvDlS7TwTI2ABq7nWn8c6S3RAzkk2XD0LqJAAZcNZxzMJBQcVUtKj3JMjVD2yhKJ+6vn1Z0gfAafvuQCyGQooQhlSQpdnrwCEFLCBz4/9q88XCohzlDkIoUiEBkNU1UGMGp9FGYOKCf2dq5nkQxuR5LN0g2QFd0hLqNYAACAASURBVLlW03K5Bw1wRIaTykDkrIsGIpuiAJp0I/cTSHXmtqHjjrbdCVoWLFKcWNPQMAFm0Uew4uCg2copvEYHJKPKSjnnAgyF6IQ+ErSaQZT3JJ4JbUcqXIM9qb5GA5FhKyjYln1JUMNmaid/6Q+7W4kL4tttX08ylMAmGSDlFQEbh5QGINQeT/KUYJXgmOmDaTpnDFV0IIMlodB5rgLfqxK/4OoO2N1/UoGpWRx4PvIrne5d4bHnegTUIKiSL+vvh3KSc1OVeLaR6KyoWu6BaaGVWYopFCruec69sW0daMkJZLVXPXAPfpSiFmkO1tkOJagAoQTiBhiZtPusUlKYFZ6kA+pnY+yRID40VfcXai1YGgn6rZ6WkobF7Kgo1vV+ByqnGbjgkMMahKf4IrTIxES45yhnYRI84h2sFfoJVHVFZWdhuzbn3oC9JdU4Qw+rt8hJEKuMirdIn6Nt7vchO52+PT2/9KeQ/oVEm033Bk2sXU8wE1f0N77/yUoBIN5JY9OZzbnkS8l6I+KFWviEuz7QqwUcHJER9whAfSxpjBRoRdoS0mriH4qvRR6lpfsR3yMw3ttTEHZ0fNiOj47bwf5R6euOBoNIMp2u5MIki+hhE7cIjuft8nrW3lxdt4tVazv37rfdew84sfgWCQHUhZAUMNVSQkB0LffJ8rA7tJHJkVMG57ZsbXHLJuLLy/ft/dkZG93YpLEmjr+00cFvRlAPZ4mAXgF+UCbqWQNt4uZeb19//VV7hgnDaBTe2my7e/tte0cTI9EjAacLCkhQSVVFlu3s3RkRITgyVCBwD0CNX71+RYoFGiORWEGWlUGPtdhBZVJGO1hS3z6cBZsVUdXwUC2o3GT6oPjYoMlITpFOztr3pGBwai8cjxpogajnwGLf4bMxrfjo6FjawJE5dfk6BgxrMcOkSCYEClzScw7kEAmIAS0jAWoQJQLERkVXwMwRpYKPm2xC2xkTAhkj8Xdxr6Bh7O2KGtU23HRuXiiyewbevD7QgZwQ0BENpVtMSna6zlkZO6aaQOkmkybBU+05tuLzavlxsFsNa3pvqq5AzcqUIe479NKYzy2joDfFmqVZLFQZwQCmJjB6svGhmsmKkmg8Gn4Nks8EwdyDAyqN16XEjOeSCk2a72kfKLco9YsEGvhYrDmDGFOGhNx6hoEdqfMVy8ESvxRYYRpfaBRBWhE8UKEDUyFZou9TeRnkOQgh4h5qE5vqdSZg9MdKQYIlPUf0iogbjiCPgSZ5mepbYIDvtSQi6Z4fXI/KykJs40iEfOs5CGkX8hQOcdE081zMDSYtyUiaqinO6zwllOiVopxhgq9eFOS1xBHc8JfyOvdKKmeWxsN7lfP03qNs8LaqTlItsQGxo1Hp3cG/E+dUPOi8LV4tFM+Bghv+4CekBa4hdAkuiE4joC01NBlsVINwBrifXFHQ7whEKUqoAYco8GDtNT04A4MGPX1rgafigfchLYITUbvcsVa1N09yHw78dPyUiJzvkYFIkw/M3gzdIYE7XkO6EQMf9zzQV7ohOlQYT4TF9TMYcWB0s8S+BI1Cg5N4xNOkaOnNDAtkzwwTBimxqQcFohKe4wAKn3u0ZCrcRJ4uwSSO/pnQWAcmRFcTqndqZALK+NxMQI8ZDGWSSVzZsr7OCYKq0uNYLxPB5RfCaEjdU9eEqqwZVraPPZjSmQpF0DN5PJ9FUpU9mUgio7V1wpOYgWCcqmeimFmX3qKwabqhbYwSG6qKbmpGRZrgm/vi2EsS/kgl9UqEx4Qk1Qh9V3tZdtYwlWdNMZjVQy8lP77WQEzsOcFGg7lj9SEzSZIEaeI7qMkpFkc2U4m+qFvqo8OqMv4DFXQ+c5Xd8w94o4VXC9Ryw2zsExN4vs9dIKgkrr0X6LsMbOM4qiKdZM6AoSl6SNKjDhWQPPeUv+FLSLWz+EclCm56FnV5Q8nkoIbEnjn7slRFqMLm3icE+SNQ5kdXVUf6Ble8Odeo9pT6h2jbAPjolkzP0Um99UaXAIjWlbLVeH1Uhr53UkmE3kAznziFD/9IqUJnymihP2scwKDfU/lBiCSkQKGqI26s96Lek87CzsESkOIRivsE7fKj4/12DHnLw4O2f7DPYAyleVQnOLAGFIzFktkVegxQaUC5DYi3UC1VDaQtPWvvMXAFf9/eUmVo9x56CA7b7WQL2jScQ0CDRFlalVsUyAoJQ2mHPQKLOe9lCpQH9zpftquLi3Z1Aa7/BSlO+AMnRbkwj25Xj4B0mvHQNYRLajgKijbbdBPOatV+/tnP2/Pnz3ktuH/IuZGPjmzQpT0EIeRSeoAVkCDQrKB8go0mvf99HqDz9+956JAkoDqwuRk9d3XX496wMSI/hkdPZ4dnhwQJzoj9D7p2DagShUtNThttY0ucUVw/qUCgf7FJRwkBkidmpbSWUjMi3QjUFUpTbjniFAqj892rTLMZqgBAz8LFxH6UHBaVBpDweFhS9mwhQgyulOSxRMlEANelATDSzB6MZUnzqckPSQC53tMdfgacCKY1ItjVQBUEgB4mM/J+iZi5SSgNPlYI0LMXBx83S4OYIVuR30UvDoJGoi6aeE2VpMWSz5X7xigEddfR4EqFJQRkOqQMlh2whCShf5sKYDlhld8d2CR58NArInUDUs597SZsaoGDegR5OZdJ03+hQWU4p6JJ9ecpFB5ntWTvPGUUaDNQZ5y5Cl4s/ZnSfig/DOTMhwWdL3z1oPBIAtTYLUuJgB+JE64n8pdxfKxYOhHBfWRwmZKGjjz2tezSpUjQVaU0mjQoWiXZjCQdq2mei5F5DuHDa+5Hl2WMI+8JohHrSt6NpQUJq78VShVdgM5v+Lf9hK5Xr+XzzTPOPvDvKe3yJGqcZScESQpC7Yt8MFGryJDms8NZdTIrbrITaGc6XOVMAB+on3gtgA4kWfhD9SMk0YsF7V2aITkFm3tTdgm/J2nJZVUUYnczLKg3A2vdE7TxmQ+zB0SRsGqWFXfo7yxRHP8YtaAejGUInANQV7241Hbaq3UF9qlOik4oagJtp8v7/qYRPlNl8h5ExtWjwOoxklRT0fCRnKJ+K5WyBI2yk4IbaBdTMXWQw+qj14+or/0C/NiOm3tzvhiACDFwdJBwvqP1FaD4R9rN3tNG9jlnqGgjoigm2E6/YRaOgY8DPdr6cVE5Q0Y/DUhQoIcrC0l8ekLgAN97l/YHfHI8m1wzp7H3Bn0BWEL1uZJcTyU7Ue8TeGV7bcEKbXkH8A6+tXS6fwaJUTSi3Gcf8MjGesaztehaRvd+Eshy0CuQU3ap6Ep13hPTySP3aqiTWJsEnXMNP1XVU5r1ogGhio3EONRX70smDqOvviu6wanD7jPDXSsp0LT1qD7dodCass3zmdkqPocBQYKGFyjieJY1e1ceKjbg83RlsEAUJUTcf65o899O1DLzgPEtK0/avqmsJoFi/OegP03PoWwKpOt+IlWQsh8GC9KbpEqvE5bhffskasVn9D+JbSDdbmqgKi7ZK5osHl+Q08d1TrX0X/mVI80hSNOvJfikQLAp3jRK+24QkmKDog3wLMMZDXebXeuUMVoRpRTShs1sySfrNOOiKIG2VDlYaKI23ObmmhDZ/T0FoNDsR6MotHRBD7kW1Yj9B+8v2ru3b9vp6RmDMjS4Prh/v907PmLgiuW4ms/bxfV1O0Oz682ybR8hIXjUJtO9tlxHcIwFxftD2QjlDA0KQeDApixMIp3NuWhIlDA8C2g+lFPnGEyECcmgD5krrYTAhtklfzopcsI2VOUAJcHJAFB/Ds1Z32DT51/89KccuIbPAxf84OCQCQGaZ7GQHKzk6ZsxskDl8buUNDMdA6UpPDvKEy7duOQJedjJaOZF0AZni38DsZVDg2IJAn+gXxqwEYO2szWlw6X6BBww6Q/mOeLwgIGBABYB8sr63JLYcR8FeIWd3xxZyiSbPsPaX+Zx477V9C7uPgMoNv3q+osvSAdtSR9ny6l88IABpUVyijIocDknKkI7RInjIcGBBc/fkn+U9Nzb03231maQgoWONZIecv8yr8NGOzzZAQmMolHQVlEl9MXAyKhp8BA5MZXNKTGJRG8uNQCipFCtsjwkzgYqMGxOsrMgksPSrZQl0hMiLqUlEenIVtQ/1sAcJWoyrJak1eLYAYgypsnLUMsS7YxN4A6ggsTl3kbqUBwTHWSSTjf3lnEyz5x0KJw9JAZG17J2eh+FBTL2bl63ygOcE+kctl1y1HA6Uqah1JorRAmExffXfmWPBO7Ljc7ZEyNiiN8jMm2qX/aq+mtiTztnW3ukI2V8z/RVyBt48+mvVAoSXaVSprLVQCXwnq+ENghqYoUKuv4/wt5jybYsuRLboeXTL7MgqlDdQBONKrAHHHHMX+CAc45obEpro9GMn0B+AIDmhGN2gX/EBlAiXyL1E6ElbSl3v5EFMKvC3nsRce89Z5+9XSxfvlzvLweTgtFE3xzP+cMTrNTnu7ID5RbuLasWMehGkzeBEKH3SM40wN6IntWDQmNIQocHmEZKOjQ8V1Z3FYkkEEklRcMSpdRB6cW16AfQa5bpxJkA2sMUbb/cz8Dr8+DBnDEtjBsl03uR77n6RFAL1XPK2qbfrhHZrFMcOIEAs5rjX41pV6Nq9q4i9FST8oxS6RHooQoLZKh77bVn9HuRUqbchJtTIxtLmU8KfXguQFS1TCdJEKqKkZt0M9XdaC/WlypXBiLYB0cJTIAasM0a5Ie7LpHBUitzo/jY4/odBc68C1fqJrqeBMNxshPWFixxvbWSGrwjbZiByyRcshRG0J+cMybOc5O7wpOqBhJUJo1+i1Q8iaoaaY/PsjaM7KdtHH3J2Ofq8RjTgMm+CJ1Nzy7VvKdnj++VwH0U820xai+wokQk3Yakgle/nv0VTsRmYmqgIMmwFgbXJyERJqhWocOPqlc8s03M0+frndShqqBEg6UyJTJR5SqbqGp2ra3n5zANsy0g0GVJYiVgovMGrIiNZgxXypA610ic+PwCuHioWtY3tjf7QOdVs57yWq59KFNcC3Zles/3E0hSlfcuyqzz/wIKxqyd/G5o7gFyQldmUuv5ImVf3M/KpFbLUMJARXl2pZJPkfvK6bPRwiY0R8b4cW399//Vf/GYD04DSzi0kmKUDCMn89kAqIve3co2oEFjvYXqTFZA5otWMJKhQjLwQYrwd6DsZ+ef+D1NMcQ0OE0tBtoMqUVM61UT8rUGRgD5/wRpUinbIJFgUvAKDbKH6w5c6ru7dXZ3q4Tg+Sv2EDzuHa67bSjaKNikwgCSEss8wtFdnGGg2BV7CI72D6gjDwoQKgUXn87UiAjkysMtgkZg8xJldAmayODBaIzmUCQhXUwWdnYZsECr/B9+/ev14eNHq0Fsr12qDgCBNDViDxSWYwWpqCqQpiOaApKwTFuM8hKRHg8Ko6O1kVOlRZNnOVvBlQoYLTb3IgDeUokTZ1A8U1BwlJRwmi0aXokOp2w+yuXJrM3Nx54WurdbPQLitTowMb0Cmz7yaPts2kMjtqgpDDiNIkQZgEkbEWVNWGZQHETUdAIqGoCCERSFTlaZsQLLHhMfzij+xP5lZcUULdw7KgJS1NHwNalW7LGKoiFoRohq2Imd35CEQ2JLXqYVRhgMDbxMeJMaZYFc89mieob9tL1D6VEEzLy+PVTO8LuoyokuoIbCK64JEtBwf8PtDf2PTZgZxpSyclAMo2/hofPZ0Q4gwRCXFoltmgyD9SUpSKAlR+ZnnD9SGncwX07VSRTtghH7hK1K0m/loGfJk4PF1MwsxNOqH0xYlBTznDjoF8fVwVHQcAfLuBc1+iIZFu+awS/PioZQQZEpzaP6fcgGo8rXkzFVkk4fjOiqjkkUsAyUMoF6IcYZ0IY94MnUobDF8WE9pcNulY7ybgo7Kx8I+u51SUVAO9KhUkmFdnSQBFb8aO9FVHFYKfBk5DRGXl7xTAy3WM+nenkc8FGKkWceAgCe+MryugcUOaiIjxACEFetRFAJoJ5LKFrdK9OypwRlDJxs0OZMyYoaUpZOCkCyZbrjTRpdzsxE7crfjfX3CzUhWp56wOQOMH0mVA3wyeFSj8TN15GXh26jvasPhAiGOOEK8YBnSS3IlUnO9BGtqdI/XBKNjXpKgnLGBilAb3YA1k5VUJw93Y4oTBKeEIrKqSySS8R/itlK3UQZfIXetT8KlfaG5PnN2ZibNOs7z02/Xcd2rmYxAHoaNPMakqYF3u01D+1EvzbUb7i+ipaVnFqJLXNVvEcRoyipEr/cVl+Jcc2qCRhm0ZZKznKWU5kaa+WzqmkN4zS4QXQmhqnyOtzS0+Bn9PVMGCB2omy3g0faL0f8VWWIdHGuweCNTGiEF5SAJ5APqBVABJfjcQS8MCWCHTtQHTLS127M5nvP5lcemY4ZlDPkDGnd5l6XP5oGMhlDf5cnnourFam8kQtp+1eiFqoccZt7v+rXeqBmofq+rlRoOqD/8YAxJkWR505loHzdJi2xbjIzC+qzLbDhJMwpgOOzsTbVlxfPbJDt//rf/2duFzXNesiSqwEqCXVZMaRtog3ejDGccVRxM1xWb3bvSC20rKzHRbekaVQo3n/4gUExeFxqjgIqouwRQRA01PGVoTTZeLfX4JlerovLK34cKgyoEiAgAM0GYp2XD/fr7OF+HT57uU5ff75ut3cXcHOUVO9vH5kIiJ4BvrtQ2yskHheX7GmAbvvJ8RGzf8g+fvjwnrubXeEw/lFKoCrSzkIwm0YvBlWgMCCIIsfbf4feNxVKdnj97959ub757jsP/onzRUAi18PhONQ8PqLSC1B90nSuINd4xaDEMII2srnVUvgR9xfBaJAUUWbA6ZYChjrmlRAAAUaAKQkxy+YxINxjgIw1xkwFKeoMZQgOvJAUJ3tTnKnmM9AIraTSqBV7T/pa6chxHUS2RafKwCjZZfNgqbSAJnKNrDeYUGpGXLFQdowqxCyAblRAkg0Gs3k3PYYOoaFFHuBDqU1NJ0T5nYbfFCAq5Rj9CZ8bmz1UG/7dCEt4hVFU4Gf5HlRiVEjHCQuY0M09tk3uLqoCGL716eMHDr3D68S7jvKJAvRIQiKhkwSqdPJpmKxAwEEvMcZxgMPJEtFmNQoDkdTfEr6vkBdVcSJZLAdsh1B0FN1EpQSTU55Axs2uMaJ4MEKZHPS4QY8ULSoZyTVWWZRc+jvxPp18wp7gbCBpxgwNJK98uwow41BsJDmErNHknCEFWaauFd9fiQkTRk88jrxeKk09xLFSIftqL7CRsroeO1XxQEPrcLhpypMCN69kqlDZxBsJxqbL72qD7zWInYO3GipXCFIQSz9LfxapQqwmiaIn+pUa27nn4yvKDiqwLic4gpkZ6MdGkepiiuVGIqIHl6uj7YrkayVZQU7nIw7yTKedgEgBVRBpIutDcWijj2oGEVzE+Y3Nv6cKNeJWASmh7fm5FsoLv5Y+PZSaeU3z1ab7BYb1j7KeCXqEUzrwZm+Jg6ONRKoTHN28KxtEWY1Iu6lcQS1s8ahU1LR1CyWYP81Aq3M1Jj+hHrG+6COcS+nALy5hHHCirYFBHHxvhnG94CNhwPVzHU0JqZzDDZQ/fmK+vxEgb8SK4x/pL6o1Jc5kGpeBpOxMqW8pECbIhTWyX2Fy5sqsHrTX1slLaGfhlldw6WvJ8+V9+tmRXmgb69TGwexoMLX/0LbyTOUE0kGsjTDLTeus4ldyLXIPbkxNcOq1ZvKTQNzTq5UMeHdOe5UNWyCZ4wIdxrrToq0ZkbcF3LQhFVcm1HEykIdv+ptCza4YlO9HFatsoCtHBp2TQfHn9X5OGgOkmkpG+pE/I8lE9bDljtwz4K3RdB3b+1xjEpGqZgUQDN3LSU5Z9jwL62iUp3R/We9L73fvOTI4klDh+TypFm/97V//by70RcYv2Z6cPxFV85/VtwZH7PJJkKgY1OGHtDGmBY3soPdLZZWeNri9xSD/q6+/YoUgPGXwthDso1cAcwkgxwn5JiLCnhBK58vJc1JMgXNCYEye/f4uxLDXI4L/x7UukBCcvlzP3ny+bre216VnFVxdgP5xq8E3HEwmmc2bqxsmBVI7OiVCC3T4++++Z+9AmuCoh260hBUXJAScMwB+vIJb0Yak0kCuqzn4DLy3EeR9Wl98+W59Oj/f4LRLPxw5FFAPb2A3mYW7FxUnBp5YM/Dx3MCmJhVhN1IMkOIQ+hpUUxNaxyoGG6F31/6hrhXopyYaupudA5eQ7AQ1VwVJEyAfWakgr5d61x7E4caXvX0Hl57Yl8pDgkyhWqLdKPiUXFih2nb6hQakZGjDUwFlOPg2vkIHw9NN9q/KAA916C42Who8JolLIRaSyU0pUTrJUShyNUAnW87UvNIg54XFxmlZOSRIOoJ6VngoPzj4+oXeqToD1Sok7neQ0QVN7fycCSz3IGViRWkQ8qlZB3huGXxFGlRRgXqmAIf0eCjMDHrwPqxggfbnISxpFhUIJPqKnIKSGGoTmJesxq7GnmIOQgtQGGRkQkhBoQhJECtECoXBySWDQislVLnZcwQ4UIzUBs390ORaNYqWAfZz6iQhEYwR5kYzKhCNA5T6iSsMaRbM9EjfR++VVrLq/dnBqe+6wpCn6F1f7xPnF0fke2KgWc5eQUFbX+3JOPvKtPzaSmDHmqjBc/COwaRE74x5+T1Qqhtvw7FPMM+nz1kknn3igVXkto8AO/0Vop9u8vJ1S8Phe29FwpRn2EBWAJCAUeHlzzVOciJgoZ9NdPB/vB8affxRQpBKTwKkjYTBFZyRHDVlbhbrnTCnSlCBwiainmDaWKUfLp4reprwnwJ7+gfdXB0nLV/LiGc94U+qWsVGQw0AY4AmWjzFM/p0j2CvdmxCEckYMnx0PNAJvmKKWaUQchnkWpFJAmrFpv1sZCb6ZEyw0XHsk6sZgc74SVsif3YFRPPUVSQnv+OHnkS89kw46a6MaztLWpdARSQvZ8Unh9KPttZHT8ef1JzxBHWxok809zYAkyfpbiHdgmj6v4ANee5UYOJjVY1H39feYb0nwbWHl3KLzyywZGlTnfUh2EhM+yXZmnrysh29+lG4NAugko0JOxe7zhvPdx676zXGrtW3RtJay2D7OBLLH9+XnknWXj/v6p72rqW5k6BYBCOr6VNXtq6rYU68xp3nszbv1LbPh2Wa9654zk/TRbE45cdQlQqeZW287veJZcwze1xb/8/f/K86ium8jhN4CEqgjc43CspihQMTLXpjOsO0n3cq3HxXFjOqSUKcSCj6IMgAUvP1N1+vL959waCFajiHhwxsoeH6/of36+zTOdVcMkCCPLJIouaBuWmLyPCOZgCgQrC1s7futrbX9f0D5w88e/l23Tw+rjMi63fr6krjrx+hMOQkCEEyqgaoTIAKcnwkNP7jh49UvcD8gTRlpUFYw9HQk7BljWpRXaTqoz4CVAoKWXRzJi7/w/v366tvvuH4cQzXglHpSEFju4HQsYKRYRlGebR1FPA9oBGKJS1xQvc8phzKOplai+s4OkJlQrQsOGINmxLCjOsHZJMJvkDpg3CroqAmYzYYu3kNm49UD/PRRWmIzJiUW6KTzgEcDIxVmeQe5u9K3UXJQhBpGypXBxzWcWmYDMacEvUXwrEB5/Egh5oUgyvzSieG3xfhciM5yLh33K+CCyUHaZQWV0+N521rZCoi04o374Zac6bZhL0/JOiEPOlzghDH5EgVgmg9lgGyrueXTEpRzeD3QetiNW8k89z7Yx4CAjrKjfla3UewzT6foQpjBIqrES3+KFqkNO6yqigG7hsZiMU0QkkI2PswAyYmabHp8ZD6dxlFe/4NIzkQ01IsMY0EfT5sRrZCVfHFSZvo/g5WmBxY+gr8+MJPfhIguPmygqckgxOVDDJWCVHfW9Cmie7Y1P9zoLPXIolKjH1znjtITHBbtzHK8AkOjd6OADtZw0wmgvAlofEhk3zeo4cUFdUtwbjXl89LTzANgQzcveeUfIdqMqkT8T9RJpLdqrfzYgm1zJkflRQelUg/eg2G81Yg3mo/ucc4eyX3dlcJ4BwsGhwNBu/kUM8kgWmWtAM82V7DA9234X0qV2XnzOVygpCqZU5Awd2bjcmVTDGYkyIThDHqQD1F1n3weD1hMPHjW1ZX5VVXKoi6B+i1Ck82rBPRPBytgYLKBPzaT/4s2+jMr9Db6MnKHIxmdkYi2cOzmde/Y5MRFDZSiT8y91zP4QNGgJTvJwAsFbiNZC57SEFxocZNfNS7W6Vma9uBbMm5KrZRYc8XPZpDCXx5HXNptWbeNfWZSey8YnVnVXHKfari5NrP8EcUU6++zw5KbWtRpd8ywKV6FuMI7RXRtbW/gUh20pfv54x2fr9ZIUgi130lfvJ537zQ4FE/Bt+pY0pVKTZZJwnSeXlPEwILTtC9p1KT7WZ/hjlRY1s35ceVKqyl2snHL85KI3sz0lGr/Z/KWAXkjmt07cockqgoVun93w9tPL7fd6pr0ygZSGze5J9hnyrW1/pJmGOGR4MSivv523//7wgqaDKhjFM8twxnUKLOXDPAaKI3CcqKIhFMYJSDtBg9TAjo5uPDFkeMA/3/7W9/S7oQSvxvP/uMwSaQ0G++/mb98MN7BrM0IyP7VEJg45xR77xHI1x46gzSVSW4RrCwe7D2Dk/X7cPjuuBwLA+hqgXT6HUEr7hXUHmAWCM4vry45DWqJKhgFIusxk3RRiKJBW43+cikvSDwgtyoG7TZlGU1iL1dItFojv746RObRHQIzZklbUqOFYlAhhFxO5QyiSfPGQFOsIAgFqh/JEFDcyCvHNfiZh0kCGxc4QlPtUh/cqS4gYMKTqNmQVlPo9NpELVcJxvOHDwKNW/FhyAiofQQkWBiIrWi8Iu1nuKDxsEOLprjFV+cy/O2HeUWiYpsZMwyY3zPRGn5ualLPKyeoSE0Ek3M5pHfCd2BuQAAIABJREFUQ/vdMwOyD6zwoQbr0O+kVIWklg2/CODd8LezvaueA6DY0eO3GgLPeO7WVQftCFfmMKnbjoaJ1ROKBtecQN+Qzh3KHTGQE0UoacSNQNmJWqFEoW3IpkRWE+5EzYjhdjrqGEXCTX9rN5K1r+ih3ZnudtN2Db/e+7RsZzd90Z45meT7hIITvuqGG/A9/j5rXMFJT3b0B5ue1ohWv+VIJjyMK/ux70gWeSKETz9+w3FjHUPefvKLHUA1YLNh772O9pcbvi2vfbrOcZKx//g5wQAqw8kmETSx5nwoD5mjoPvNngi9T2hjlG34TEZztJy7HXSQwdw3b8h2fgTJ9Xj88wKsRrVEb9k7Z65DkOx5vy0uoL2u/TPDhqbCEOX0Z6VnJOEBgypnDJUgW4Y271Z0PQawUo7JIgik61NTSjkJnKoy1KnHDIwD8vFN/QNca2yDlszUidAS2owq0d+wm10pUZWFobJ8sR+cLVSdDfxYn+dJuw6uea91wAeljnGnlbbcINy/mySiS19JCObT2ewb2MRbp/3otHqc14qTunFZfnRwVMb5K8ENA52K7XQ+AvA0oUuVbr5d5uGEUupZCYprUt1zUu29rXvcPLGJEbgP/V60faNqmC1E+pITvj7vMtBMCJiMisbbmW5F7UoSQiPL3hjninFirjXx2RM7m+vkrKcnvP4klt5QG0AJ05wkVwUYTQ+hO1JCat+eRKqA7qydn62fdVWAxh7mezk5DViAV6uKqF2UZAR/y6BaHTM98Tq6Adiq8jLO9ah6be7Cf9oZFcpviKJiHfjf7IE8hydJLu/JqknTu8bOML7623//P4mFUoF/N2W1Y3HJORMvPdwkzjGhGjet76w+JAiuD0Lmn+LnoB4hGP/w8RO581999TUfxOu3b9br16+o+PPNN9+sd+/eUToTq6yhDebJ89EYiYkE4RakIrUSCUIFnW6vBwzvetxa1wiuwXikTqykSeu66aREXaHKCGhG1L/WQTs7v1gf3n/g7yDgxX+i/wAp311be5IsldIJmg0tL+oKAb/n6cRRHgItg7Kh33+/MLkQiUUm5Wqy84MUbTDivPhxzW0XQj+DP+sJezNSjz+/UxrnboBcax3uHyxMLcZGAD87mSSuKw1rMkd6iDwEDGxFe1KjePjk4ksGnVVGimBN00kTKCQQT+BG51ETQNUEKlWBbSVzOSN5UAwo4iT6AOnqYobtY72RdUgdpXL3PzkxfpsyVkVTSfOiZFSl1tEVB/ZdOCHUfXvKrVF5NB/fXGOqbCROgbzsSKqVVRZNy6TRidwZjaBK1kEEox/MdbHcIZsWK8LYVF5QgNTUJgV45lTaQEViLcHEPLcbrno6fqMarGgEIcxFRGfcZxDax0rk9F/WtkrXM9gajVQNpeT2ghCNhlmb5kqAaMf0GQlEQhvp4Go4jAq6DGf2Jtu0yAlGa3CSHb5/K5+lJXDlM9zVQr60Ahso0Ybb2/zIp2uvxYsrakRb3/79770Zaj25JZ+ROOKgVXVGnKAn4KUd0M4vGl/r7uUqOpjg3sD52RJ9i0kD0LQgmz5/DC5x9gOU1Z7NXpHdIaEhVYAn8VmCfkpWGh2eVYAZt8y16vWJHVGALAphx6xJg1UPM4hgx6+kIvx3eg6fhCRCoWq1y69QptQ+kAw4IXhC9fJj32xYHHuhhi/ZNudauy7vc7dA7UsFwP7Rm0p70qs4AMuse4KgqvZFzS1yqEY6kxDUPg/KnKqZqcdU7/AiVBIx7HsHh042smAToEzS6GWN/epVnlZn+gfFdOLjt73YPB06x4Xg+q3qHVNFyrN2PESgJYhvPUc1IqtpMhUuA6MJ6qofYKYsDvJr8/qMZ0NMe2ypXoJq82wMe2GrV7epeFmxDs8oKWKbjdR8/hW0SssUZ4PVu0K73ZdmO75hQk1F6t2We8ifBptnNJzEwveRHyX5eVqFk+urDdK2MN8n9Un3FZ+TPi28tjn/nShkkXQk2rbm/MTO19nM8Smmg6LShBuJR7jCtXe8tu0YuS/1nHxPqbrNNclZGwVB2lqAxeN8p3+lQD8+bas8UWZUn1KDG33TW7/6m/+B38Ut0OA6KWwN8AyzUWBCIz+pLD86STo2QhHwV1M6TOcgz+7BjSs7mMr7Yf393/96ffnVP66Hu7Vevny93rx9y4AQcp5f/O4L0mg4HIWoPSQvlRCoZIcLQMFUlkzNonZanpTHYBnXgwTgYa2Ly+t1c/ewdqnHj7KpExl6Jl0vrhuBNI4yJCYzoAWvvbi4EkJCOUwlBtSUDwfWyg5RNwllCL8DNJiThp0UUG50b5eyfV9/8w0lQCHpKPUMSUGqiU6KTPpcUGnczOwANKPs6XyLf5/nMBQh7NGCZGDjQMEHlQs4BSRpuH82SmMKrTcnUe8qvQkxjRY9moXjUvPc8WeGGuXg0Z4b5Y7hjJPl4crQDataFXWJe9JJaeN2Dui1b1W50HvkWtq89jHT56jMrnubRqENQJxg7p9GJ2PUHdRof6fi1coUM0AtBRAiq3iWfker46URuS1BiAwy2Ey2jLJJhs36z3hBJPvKmTojdwk/oSLvPlSLlDyNypdDHjzoGOHYqpSHpsxeocBB9514DETA6brerd7r99mLYRQ3AtS8zg9SiGUb6BjmOBzun9C+gtZxSZTwlzNx1arNr59j8NmB3OjiUyFwoDia6nhpRR8Jj38GlE5kCv6egf2PFqMddgyxv6Nz0ujhjxMGL1K2+ngdbeVUDKkWw0A5QYMnepbgvkGeSghsT9GnUk7MPnmuRc6XBlQKS9so00/+dQm9y0bgtzuAdSBlJ5sy+cbq8fMdDttpFngyEVOvYXzYDDg2gGCfuaLKcpPpumTHtKsrUEmyNyOiNDMP4KGqEtULoaRJCG2e7+aB0fn15+bM+z0jhVvBXA4b93D6BuaZQVKW7h2HuCYVJ6yqICB7aMapDGp0JhRMqawg5S+AVD2hOmeZz9NghKFVrV5EJfw5stxKjEAl5oqnh8Hnl7/jNW4LrjeYycA/b3WSZAYT6tJInqc2dpRncsbzwe7XKO54KiVB4YOW1411U0Pk1xWViujltSusK+veBthGQyIaAXoSsGffcGCqEessU9tdOZwK8L2+fA8/xlRyUoGnvfe5AlW5h+J15YBJiPdi+yqfxfINtrRyQpsIej80pz5dByke3/idPvP6Zlf5DIK6j6MqrN6rOhbZMYm8U43SApSNHRWQSviZUFeo7kZrXU38T54L980487Hbye3mz/I9bwcmWoimHkJ7KwMV25Yj1034iCkoB+25FWJdIPyXhDzmnNBuMXyAvdGMDIGFTo5TRf8Pf/3f8ViSKVRZY7JaG0Hrv9eNODvt7HGaZgehWanieGdCG4L5bQa76An44t2X64sv3lFa8eXz1+snn/8BJ/NCVvTLL75YX375pZpsFyg7kvebTaayoUoINIpExg5NvgqMhdYy8MNEu8etdX5xuTDoam//kAlBCI/citTS1+u4ebe2eG2QcLym1j+SCXC3MRVZn6qJuFLfEVfZA3IwIZXDpyT9hooA1HmoPmT9ciLhrBDcrK++/prUKQ6/slqKcpNMqbSOubm0PhLi8KcBpsrtQuX4GDxciwOULLvJW3XTLq5Xcy2MELiZSLQAoPPtNvEcMnoczdCcqbDviapIkOr9w+XvvaH9Y7nPEVS1KUcztpVeouJN6FARrc5Y0nEPE6ss2iczQSN/1+YwZdCyz6mmxFwmYMn967Co6pKSt5FuJGdpRiRFza+19nzdbV2Hh5+U6ejGpIoRE7DmFnzpqXboGTpAiqGpYUWbFe0YJ/npwikYXIUTam/cDjQB1BNHNO1wGoHbJMYJBpMcfFk7Z53NTSpLSrCFlgQxCe1pw7Hb4PLwjmbFaW6G4pQQaBvj0TD6tMGv5PSM2MmOZW/GybRyCaluSbIT+GUvzWBvXpd/r+RsR0JQ8dU/nSXNI7ERAAnc8DU+hXccNNV5tZ2OI1Qs3ElN7/pJg+kHEAcZuwDKUIY94bUaUGSK6UjWNgZEZU85mKYwAl5C7MmOSq69ksZcL8UU/L6kJzn47JjwR9lPrY3fsvpWOkBw8MebbzHGBAzzHSuodAU0IIGBapsXBxMMhpN0ttDArLw8DVKTYCMhkJmB33GaMXnPeSSptiXxMcVwVuXnmS9E3z7YMa6Cbvf/aMEgr0vecAMlDn4SlNW5rw+Lv3DfGBv8VaHUfYDKqCCK1+HAUn8My+IzoFVUpZlX4epoqv1iW1XqX6nhTANy/Ag64i7z3j5wde5cEPQnVVIn36Qv9tCZNhK/VbaViayETBIwJrV2yOV70Cf41vm3sk/4AfoMvOJTgIGvqYvNwwdtNpVv94FxGROc6wlVR50TWu1V9WPM/6o6II9ce1mJm3/fMSF75/wVMYWKFz3BG6qAFXM5sd38vO7tkzvXdT85wWJ8cJ+Lcphn8CNIqVy3d7n9MKyE7EZX6Dqmlo2JKhVjICf1qiL4uZZtz/rSAdleOCELzS7L30dnAETDxj219WONkpTx7HpN+tzoAyoRTPLGmN0Vf88hwTPKPUxVK/WEdMUi9x2gUSCt/d1/+Kv/RhVDN2NWzPVk++Tn2awy1E884JN/6iD5GBkx3t7aXbc3d+vbb79bv/3du/XNt9+t66sbSlz+8R/+8fqDn/wBb/53796tf/i7f1jffvut1Wp21uEBhqQhqO1GCPlH8PkTaHqKHmUypT0fabUg/leXCPCv1xY04904w43EXAXOX99HYoA/of5yfnG1zi8umBTQDzNQxiYHxx4JgWYMZFBbaEQa3LLDibT4+cHBkYatsbegm2yhxIEegm+/+86DeRKLbvO1qCzgP3LqZTFtDGC8nPw8eSCVsa4tToRFMhJ9cTZBe4aA6CpqvJVFBgWps28aFKIPQtepQQ0VJ1CNjo7X4VFPXiY1wMFxUKNQ7+QYusSuTDquxhWAVJaYpibITGAbdMpYpZHPudm5lx08yrg51CiE+J/hbpsWpiuyMS/fpWs1vuGYckJE2IcqS+pAdXCg+1SPBB0VByzFUSYsa5dSB6t1CDkUSWdvhulKBoK6zjP6NCEgAgkHx5kbQiUTBHUAqWupBrANxy3lh/lfriVBSJkDbRT9qg2NTGsnD0SAY/xdZak+JjvEchoObNmw5b2vz9S/Vdm0g/GxaH/RTl6BrZL+BLnt0PWhZXgTiM6hWr6n+ZpOeOZzGRUC7wVtfa0Azcf/j/GMo8zeDhijATPms5qvHDRTDjYcZl9P7cNOBjo36WuWE97gq1T4VUFNaDR1NqFkZfpHIXDNOSnpVV+T9psiPiBgQkj1prQ9cS5B/rJ3fHbSmwPbNekv87rTy5JKVSVA8+w4kNr0eY4SuamCTvt8V1U2kZrtQxIKvp8cbjE3Lc2NqqKGhum584RZ1+8BJXH1cUohzP1nPJsjAI6F0NNKohpKlfo7eBYTpNTJ0O+rny5Ty/seut9PAUcsQn2O55MUsjqS7LIDHjCK3rbQ9XjEPMWZ65KJziUI0AGIg4+N+xJSPRSnUo3gI0oIrdBOA9HaKil+Uc9ZJwRlDbKCtiOMTBuGqehUfkbbJH4pn22/7EMBO55ZOkRbjfbnWaSCHBS/em9cPSqgpZKUAB+ONFkt0TWyt7BoOJ7lREUjJWN81o7LIgfdVdFUCfU005NEGNWKTl4cIs0aHqipwRzg6aGATJZKdVJxAWOJ9P55mnfJU9fJkM3tHo8AfDHdeoi5fq5f+ZuygnrQwug60bRvIS3Ig9DSGJ2dwdXxOYS0t9+mHiauLcnslE8OCIFYEO9xD6owrktc2crHcF8ZWKh+onZE8hH4dX9ukv0o+xVIo0S9z7M+Qwmdk7SNykOYGfq5wm0lNWXPq+wUMZEoKyppD1W5+oZ/9df/bVIsr91IeYxEaNKh0b6NoMQn0QaWm38EU7bwcgPbu+QwQc3n66+/XV+8e7fOPl2sq2toWt9SL/zP//xfr7dv3q4f3r9f//H//bv169/8lpOIcY9owjzYB7o+VG1UWGYyINZWKgTSFFdwrmm7WFRRUHbX9dUtJ1x6C1b0h2QAFp2UJFCJjHSAZoSqwhlmEtxohDu40XpIujclBAnyRQPa3dW/oTokFSLRhXAPSGxq8p4lS9FHgKFrkO2klOf2NqsTuDNoyYuD7gzazb4ZH071HlY1nCdwTXJ+VMXg5Fb0NGTCNBpbWb1o3qtmTDh4c8nPMZS4wBw37nkI7pPQ8Drw4IWG16lt3zOuhKfeMUwSgnE83RhT+9iHjr9BQ4DtagSgKEK97+g8RxDEEKkctpuj5xWOLZzzVJ9to18rif4UB/cy0Z0QyCF3IhFVjWnANfnQWt41GMtI22acr3K1UTI1+bTTq7/RWYh+XD93NB8/F2fZCUGMshBNLM5GKdWAr2+9DbDXUPGbEVDvjwQjAQC6EuT3th3R7AsjgZ4ynESJk2p9PV2xs+MKyvgkiGaDal29LzVlfn9m3ovHwteL30QJfGOKMveNHE+S5qyBlj6VDj0oTo1NIGZLksCt9h/PKGyOpZVzTbaTig5/ZDC1DJWSbja+Z5vkpXXCM8TKr+b1sSrUCbAQ2FRQRoIyhijN4A9XoanBzXhQadubkf1aQu6THPJ8jOTPUZUDJd0ug4xHTx2GxDOv1UHNqNb4VopSAdvDCdkBhbJOszIyedwO0BREjyqI93wFSzm4hcDGc/X5jkpVnkx8x1OwO4hs5mFogBpmliSwwpmIRLUK1Bn02MMdbd9oi70TqOynCg2SDvhD+I9UuwTaKIgr9a08JlZ8TT/MlvPQPFXsxKdXgtAoaSUZiQwMDFHFzglIKK35TO23CEioWh4qbfWxYV9Ztjf7WYlsUhHbiAAFRU/SOQy6jagsPYQbChFJCGifpZSTM8V79cwFgTfxPW2ADa6LXRDev48pA0tXg8jbhtDEvaTO6ScqoIuT0ZkrxTPKQ5vC62S4fMlY53oUtj24PyQEG3Kame4LVT9PEq6eSvuPSKEnyBWNN5mpGBCs+uWcW8lQe6mfic4Qeg1kcbEOYDVQ6OXx0UNKXSUwiMKtZIdMSx2KIJkJShQTOibRlT9KsN27Y8P7+QbKfHL2Q4NV01UWQGdhBKqlcT6Sk+5hH/msrc6XhDbvhXfHnmdyhITC/cVlvkl3VpxXwbgBLyaKTrIAECDOpKQ3B7pmJkLcX6jF9rEe0kafY1tQttbrGJvEeMFJRkR1KjH1mrIq654u7nzeoPwe//erv/q3XvVByQjIM2TI+uA4GTXeoYcnO1IBdp8Fbz4Zmdub+/Xud+/Wr3/9O07ihbQm0Gig9cfHJ+sXv/wl5Ua//PIf19/9x79fX3/9zbq6uWYQpunJ0PSXqo0qLvgfpsniXXDRekpKkjSoSYi6xm+n4fPm5p7KQTDU2dysCABopDVDYA0kFQ9slwedCcHZOelCOEB3KbMygMBBgKToQTUYa4KvJruS04WpnLtICNRUrABeE39zrbheGBkcMiQNSB4+nZ/xC04QCQOqFVjnVBf4Ph7pTYPrtKgaptysq2FjoPdk0Fi/rqWobE648ZRckfeb0eTR67dzJYrjdS6H6RPEmMEQDemKKb8mG85zspavjGln/ixhV3aTgBfP1vxXB4lNEQmy3fzNVAjEnZQjSUypAKH5qDooI/gqm6nEz+k3/a/ew2PVK55zIFRJtBInlXmdsGZtsE/N4QuyyGM0LJmMio1vEoIR0HbqoQtotFOnQhxETyKdwaUzB6wuG9Cc/MXgxhHFT8Zgy2mpuqC5GFnn8GkjT2g0J2pXfiPsJqIrNPjdFIvrBrWAAYki7doH5adGQsCc3b8/QwMlqVFC72bBJNCyhwpkMCEa5wjKT5lbooqZqX9OxuXcGQIo+Y+ksaI+vd+o9FTQGfqMp2QjCa/R80HhY3VLwaldnj7RwZF7T9JDpMDDKJ2D+8j7pkGfO9HcXj4lA/98MjKcunZOYBb3VLSARvvTd8HfsxORdTUgYdvFhnhXaLBHRFN0AyuRbidQiTXpHDWdXkP4dD+8XjxDK0RxDZAoWNo30qWgKAIc4eRpP1M9Y0g9K+jVvvHnMvjUZOQE61mf/Kl8oCsEwSASLOMalehkYqoCXUJQDNLRZBlHuKgCBwEISOAyEMjkVV8XfMIBpovvad/zSJpCpbNlPrAR2vTtpb6Eez/c1xogqMj3KY6BYN1DKFVJx/8V2Koq1dXW0FI55m+i//B7iZNrW3bDbKpoCSa41lwHrXu+z4TdSTFFF5wYJxhLHqat4YqfEzqdqwC47hX0rIICShyYBxTg5/NBBODqm0iqwWGZmC9jSm6S+iQ/XK8kTwzkwTCIYVawhtey6uMkj9xtq4AFDOEnm3KqhMDqeVGhG9TGJASJpXKtsgMBYk1vqyTPAh2YOeR9xmtgoOvZAoPCJQl2xEQCGuVu48zso7w/k+TF/ub+uXt8kRQ6gf3kANIHxwGOaXC/GJBaVz+q/ayGGSCJSmPsqcZfMG4QFTFGMh20SRBS2FEfHYYUUobd9q1BkB6cZmNBgRZVdHRmNesokI8BEwC0aYC3PwdNWEmwfberpMnXuAexxpmjMpIW2gkkEQZ0UzXKeRANU2aAd55KMv5kUUFnA9/ndZiqzKTCbBnaaK6r+lqTtG5U/4u9YNgnYAOVOtU/vPWrv/of+W0FIJFWMjJXF7l5sPScUrL3zXhR+9ai9rPFhtjz88v1w3fv129+81tWCPAeh4cna3t7j8E5KEO/+MUvmRj87ndfrHdfvFsfPp5plDMHpEG9BXrpzcmWHYVzROlZFQJcV0o3QeCzURCkw5CD9oMA/+72hr8rZ8Gd6rIc31XVAtKHdqguhAoBB0ctSaWi/xarBuR/ZzfJQKhDqhpotLtQwgxKopHxxsmmwMPkVGMEI6gIHB+vZ8+ecSbBh48f+LA+fdL8A6zx/oE+L6Vm9S3IkPdgCo2Tx9qRrnR4QGUgBT6tzS40OqWmPGsZllArZglQmaX2Sw1jc1m4NiCDa6yjjFPy0Jnpx852GKd9ZfCpAhefFBmIkBfrjUYzfOhGdu46k+EJO1ANghn/H0R9OCRfxYAUk5DkPVQqVUCoqbnhIKos6mwb8F+pQjHC0WFlYCnHvIFm5B9+HqIWuNFz/iLvfVQN3JEUhD7Xn5RqJg+ZdBnjw8E0E5VNk5HXN0PaFHy7wpLJ0lxeG/sx8bUSrQSYXgPxOhN8JIlROEOUOOs41qVpDaZhOfmRepA4s+qFkQIZA7csje3UDBzhyOFAMTgPfUwaFb80gG0Xg/iUMKsSNhEy7/nAhyMAbKQxe1fN4/gVnjMm/eNZ94OppDc2NX0/Qu1ML0sAbf1/JSmuhHkHEXSwCk9AAtxPGsyUaxn1Q3JWErpCr5UsOSEI2OLsNypK+NR2PELDqKLmKeCdnEvLvJvXFIgSpfTWzYRgOmfvNQaP9LfaE5DrpapX3a+AIYAaSYALhhoAUGJ7AQFNT5EoggPiUUVM8qCzmnf0PgWi6HXHtcJ2C9Q5oM8QncJBmJ31DSe1ayZGUHsmvqZTYM3wBTTv7uFO74/34Z5WgiEUW9WE2FsG9TtaA9FhJfeMLVBS4J6mixkvBGm4XzWscFLy+BgSFIcqZ9URxve0tUHqHSQH2WYFXQFMv0/W6149VnhmGzOB5G/wpWDFmVD5hqZYKr9IMKfd0eNHMriuk5uinXmeg2zmvMAGi6pCUPfOSKvoJ+lbUTBqkGHY3pyTihlqETZBjtgkta8lkfS12weVua+E6InyTCr15QCzRu2PqiIRWporlwIvOhrDuSUACaZG9gyTb/so0/fwbG7uoYinmTVpWtczUMWTyStjY1VIsCYEbfF8I7nNCoBsEn6O5J+Jk2NNl/Ede5muYxuZBE+9WxEA6WTAwYRAJA4PFbhQ92smQxL6enzeV7ApuZ/Qm7WTM/fIQ9ZGu1ElwY59nOtsJBO6LlP0Oocs4IJ0KP6OIp5KzMof+HmlIkuD20IaiY1oUwz4MMYhnUnVMFHFAFSI4m1zmwdW692+LT2/jsJ+9Tf/7nGWGMlFMjpjMEkLnWwtAYo/LJyvmZXZlvAl2FholIWk6Ff/+PU6/3hOCUYE00fHSAh219n55drfP1x/8Re/oKH8zW9+t77//v3CBFcZaIWZQnQkLRdEAUsBerX2OAzNQ+myMwjfRSOxDhLeWwnBzTo/v1g3dzcKbIMWownKwdiDewgw0AzviqQFFQJo0ePfuH4EQ6QL7SE431s7njzMygQ5kEgIRBnCtcCQH+AaLEspBCXNz1trG8E6kISdnXV8dLyeP3++dvb31i3QtJtb9lN8RHKAKcMHGCqGh6/JwUl+WkdbBpOoAOhW6Vvg1FkNHlMjceTQOlMWuljnS086QSorBi3rWCgbaV2hfSTO0ZvkKPNv3EdWgQpiKZu8caDzqw9uuIsz56VUGKUtnyBDeyMbM5dtNNdvPxvS+dqREHSJvJMYcXzMzzXij8AeKGCQhtyPVLCUAKo8mitV6WEGqtjDOoLDscpa/KiMV78UwxFHYVpYDGgSAipCcD03swj1IHXyr9xKCEuCokwzTiAubjHOGIw99nUn5ERwIVUL58qZIjJU7OHw5HBMOtUcDlHKsHaycwpO6SgSVOGMEknbV8CX5MGbIXQIGDuiy0bDUt7dZcUKSXFTlWKX+JkOAnCeNGBO1Az8jKpZRFzV6xPKnndT9S0lOFa8rs956niylbmGRHA2E4tGvpzsiUemwMEk9FQjcnqCaGoYnuhOQgRnA6CDJ9uaWT3E9dYgvaKv6BkUH9+Uoqo4BDQIp97Ta2UOWk0GwafiffOEQxEjp1k5PPekz2qqDvg3EpOy76S/CQHDF6oIeN9UdgM+YFlrz8RqRGXM65eALOgfro3vYxslysKTasLgZytI1J5Bz9v1rQZi4kwV5RMqbFVllGSzJpvfrXvYh3tXA42qAAAgAElEQVTMLXHARJqPqtaRKM595F5qAvowvWlop5SzZ2tw53mmAU1CJjvaUNCvEESLOpYALvnIaROkvoVUgRQ6QYOM46lsRwDDso0ONJTgWuba508VDKHnPN+VEJiWZhZSnolMsUGTXP8IX6paUdXLyCnLpmnuRd9HM6kb+mj3JRucKlTsIsFDB/0xlaqaCeRJ8CUb2o2kPTjSFQAGsQa+gmTx+sTlDGya4FjPJhzvVECGpXa1ywCzEnUHkal+cfWyFxw0JkqivWYgb6DK5yGV0h0HvTqPgaQ6EcHrUDUFaIIvVibtT7h/yW5QfMPnaECpqkFOAmSTlYgCRoi/FM266bVKwEIxU6YhO6gqAxkWTu4mgCZ5YVducb/ei3IVSmaDvGfER++rBlR8Kb4mPBepVHLJKzAPR9/zqcI8Cf1y9LFVwjgQf1VjepIzRW6S7IdCrFbn+tz4nfL9iSUYPuH56ze0hQ18BKzyi/kZiW3jQxNHmxHhKGmht5db9v/+6/+lRjDUw7IhT5LNozdKgXKA6VwOHWLQMcxlBMfs/YcP65uvv+VwsbOzM2aoDw9b6/b2nmo7QOBRPdje2Vv/yZ//axpQzCQAz58hvh9wxYulTiEHs7OFiQKpEOjoq0IgpSEiEn5gRJYWePmqEEAfXsmOp3iG05YegS00A2NCr3oIcJ3XKAXDyG/trD0E2QeHa2cXlAAkBkL48Zk0s5YmRQKApIDBhoeX6cDYuHnITxCUBCdHR0fr9NkzVk8QDP3ww/fr46ePdExKRmRY0i+RACBBENeAVCsMQUN1wBQqqxSp2qTAVYFyT2VMsJpDzyDXAXwqMEKCi49QRnrT6XjjZoc7IdhwTU/UPviZLrNXY9hmuut+BjfGTCdX5d2Y8omPPw2R2/PSeUPm1YEmmx6j4uI7o6lyOQ7BisrNDnSYcLpZfF/Tnw0HqNLhg5iWuD7NoVnITRanyUhEkus8pwSTNod1vFMFq9XeyIxkaFSt6QSHQRflbRW8dDOTriNBU5rG4gTwTnktX+/ATfmMXkd+/t0dg2tMHKdcMJFMBXr5PJbf7x94Zpkw40yBTmHUmUYf7xtEz0gTKScpwSbwNP2oHIqH7nFgoCuBKceSKoMv0ocQwN3VnkLDP6gp7P+p/TSb0TvJZbjgjFdFNgcr5ObmaaQq4mCp4SXbn3bNUXqphrpKxIOaGkVm1CZnGmS596s/1yjSbGZPNUh/bjZ3pgpIm4K1y2RxzNmATdvpapAGlOkL5fUWNsB66LoSYOF2gYSHR6sgQzu46CMOPHEPCUDItWbvlauaOwjAex2SxIqnr2A8Fa2qVlgyFu+FiglV3xKQVUWgefQ8p3MoEeiht3cEkVBVCpWRSmu29akmMUm994Rlo/3YowkwGZqSkRrAyADK4N3z/ryhUi2aUB9OQyoWTBDs43RPolaUnaZ/wV5Q/TxBm4IR2xsH2ILSeh4Pj5yfo3A4UQOTlBTUk+DOk6UrkOH38yldzUygq/d3lctASAXuOU+0J3lHh/jV82Tqm5PMVCWTXFYgNXmYgaaM0CbQn3LKSgia/qhjYpqkew5Cc4uCocCL9jeF2jvJ4ul2xQagBXtGag/a7Ftsgmi77ZbMnp/J6KNQDJiEtukkUTRT5fNOwJ2T4KaLPVHLUYrVwbXtIhOK9Ek5IYrCYOwElybqNNwbBrhwr4idinlgDr1DXq23K4GsZDSFJUkanntx8j1QSw7E6+yEIMBM7zsDPwU8uek8lDgDB/GIQf79mMtip2mY9sTCCWFhRE4+554+z0mn4gfZE3qCkTTEl6S6KZaFaIcBA7RFEy0krTXtc+zbDqdsR3PyoxgYP+9f1D9dtg5FqgDITgy3/s//498+Hh8d0fDC2MFwk8uZoDFApzyPb9yqBv6XwNDOolEqvTy/oGrOd99+t77HlOFrBN8qUd3dARl8WHt7kP3cpoIP3vlnP/v5ury8YXVA0+wsUWcDoUzekJN52Ttb92CsLobguF8HubtAZIiCy+ji8CIYx3tCchRNxeARp9GRxqgQLtGCHnl4MZwLPQRX6+wMTdDXlB7FTINnz1+uZ89fUAUIZVmhoC7b0Irq7+x5CIpvGVT1Qegem/aThiO9Bu/34sXz9eLlS9KNsK4Xlxfr09knKh7BAeGQUt1oF4PQInvqwWoYfAW0k9UKX4f5g3oWIyyvYGbsoDpl+AuxBVf6tCmiNpAtqVAo0443XlxR00Zgayvqx9vQPwMVlTxRiVFDnlFRNiPKCMohi44h39FqPlI7imxokJh2KhXSmcIDVOTmCigg9kT2ssp6JR1rh6sgVtdBZ2/qGKkABwo6wk3Un2p/k2vWNQA5T+VKGJaQlEatalWMlm+uJ65fDU6ZUaFKkZJDJaOkckSBx7SclG6BYOLvRZ8h+mkU00PWOHDNgQ9LkY9bbKArhJ2BtJtBjcAGWSdgsKXp3rQt+Kw7CAgosBIS5KoUKl77mNEhWWHxT0dlhwuo4XZxvEC4QCkRKusKh3W9uc7omcGsD6L9OBepgDWKneSEvQQ3N0wMsO/w+0jGcea4h/woIoFYT2YkAnqWivjkfNHd5AgwyZhnijDISAnOCE4ScKH1A9/0MEjcI9H0UpxwSZiCF7oQ2m0HJ1QFMWIZykKSNX5WOBh2EgnCxeuXGkaSAgggHBwB+NBzYf+F0UMlBABOAHrYPvg96STtg5QkKPmbDaWq9vqOPeOG72mbFeUdBRcKSjfXuekLxQcvnrwRTEUNpjjJRqZ3ho2aQwlIfSiyydHdwTnnWXFVSdUl+J30Lhgt9ecoONW9EmTwvScQZ1/bzvbaj79g1aAbEhMQUKKVKKhSS10H6G633KdRe+OASw/JDAUrLn6bfPJNlaHE2ApiZDmxqFEy8SxJ/iQBtoZuRYllBC1s7Lc6jPd7JWqD2qYfde9Ngk00k1czs6+DPjS/X8lCMm+jy+HJ2yyGOpjbmcBKzq8NbpZX1VFXCUtC1Oer1IyKtpPPFY0P60K58T2p/zVDwomwAYyg1fi57KmrrPQ7qnwwsb5HFUoNuuxH9MBPJcwJCPWsYn8UYDq0dYLNPYcklBQazR5ggm8/kBhnVixIjU5zcWwybYnPJUwg8Qcl8DgXquL1s0iyGfwkoCB6/soOeOMFlEiV2But0TkbedEs/SL8YSlbnFB+PvZO+nPi/70+EVSILQ1dUmCHY5RuISy/mz3fkp7Yn6CVKuHGNUVRyflJ3R+raqYSS3pZz6t7UHSevGGq0pUhYaok51UOvMsfeA9M0NC/zLpeEn/HLlpz97m4OqB17l6pAo6dTPB9/uv/8j9/fPvmzXrz5g2NPpUc6JxBr9Hi0Znyg1qZJPQPPic/URorKuV8YCLw3bffrks276opi41Y4JPdYpFREtpnhQABNqg4r19/tm5u79fZ2SV1/qMnHLTJUrClNCOFIVCEHtWMxsVShWAnnLYdzyBAucuNvDe3dxwuBspQHLD2YDcjsaucjXP7ml1wfrk+nZ2v69u7dXmF5GZ7vXj1er1684b8YyQcMBApIbMMRuTMFBJvpjTUVPd/mn5NM8FDEgVIwRjUl16+fLlOT0/X6ekJNxR6Cj58eE81IhyIBPtyokokUNaWDKqCdAbN6fJngtQcy84PbV5yBiuTZN1lk4CShECjVcwNdMPnOAyBeIYZU7nRaEsZcL9LPWMHhHwOLkkTWWYpXrxi1aZsoI2k4NkjCERwjkCGQUz1FjiPj9qN6VqkBaQ8Wrx3JRh6hkkuxL1mMpASe5prPblalCHhdKSNMYhyfOt8NshUnJ64+W6cqkafrKrpL2X49XZYC5Z2Eche3/Df5HRj8J2nYfP5m18YvicTnxs1p1ejqhEwnFG8hq9z4sq1M+IjhQbxneXQnQzZaYtTjrkaalwTMq0SdoLIGyQeaNIkYiuufpDgTHgOSKLqS3kR/jV0FjYpw/H5efC3sO8gCeZrZq+MecsKeuy4E7gUym21EPBmc21GpfmW5pxWNc2vlzPfKOpUcIC/UIksDsBIftxEFdZSCnaM1bWHVhPD3rxGsnpzWxUBErlMGZpOn9dUaFArShCVtNQwEh08JwaBrhIhGcYzIncYgcq29gIaotmvhKqXZ5Jg3YtSQMUN16vsw9JPI14xbNDu2qa6ihA+0SCUGAjVdHKcRMKylbUHYxtCIUnDaUKIyvMbHw44UE7P3GaBQgrGkhDyHDmpFPLaE2VF4UpDp8ho2RMPVg8S6KNKrWgS7hPilHkFZyCa5r/YePlWVbC19xUcKvHUNXIfmYajhAB86TtWUPHvnT0l3Zkx00GWfCLtrPdY9TkFk3WxkFYRQykbgxhhZ1l3XmeqQgmC5WvRhJlz6t9PQ35KnLl5Vo7czM6gMj0YOr6p3oiaNypuI5hJVYn3mrAr9Fv4u+qnMWth3Fe/oMxyJfxFKeHNDX7c3H9WxGJOb1lzEYO8mON5JTFiWJIKgaVlI0vJQjRsOYDG6yslBKBYcqaP1oMJrNFmh1raFyX56+DPz6eWmglPkgMHm6E6mp8fehkSVAmpUFnFLsvnSVJBC+Zej7mtVOJTvU8koNPbnEpL9qHFecSBogwn468NNaORXNWeMuCB2MYUIghUVFUw/ROkyCTdHeWnXDNjMgC3Zm8USOS0mP2G7mcrW9QgaMCI+LZeh66cKlHhSakYJ1eUSlGeZVHoUr3ga5QCJZEcx6aoxEkwkg/yukwbpE0dtD2CHfl3sXqk9xJwDZ+XOR9b/9mfnT4i6Hz+/MU6PNKgqRfPn63XL1+t4+PDdXx8tE6OT9bhwZ6C1DR8yzwIJXlcRP0uzs/W+/fQ0v92ffvtN+v87IIOGWgbXsvNeXdPNA7GB6o7W9v7RN2B2h8dP2OicH0D9EtEIDaFhttZtGyGifzapRSkB3KQWwXkZK3drajouIy6paZeBNvojL+4uvR1KKhRWhOsyu3JMPJMCHbYc4Cm4lt29ct4njx7vl6+fLX2Dw9r+Fhlwy79KeAxl86BU5qkg9KpfNhqPqWQ5DI3aEMvX7xYn33+2Tp5drygX311ebkuLy5Y6QAiwIALtIe13EAMFQrIinoN8bR8iypllR1sZN0NpdNxOcIZmNuT15WzxHOo8M1v4WC4EBRchConG5m/DXYCBXwCGzGNnuD5JLi8f5ByB5C3u/tHNobe3t6Io0jqyTaTWezlqCqppBesYEw0Dirm6oMQf6EePCRGLIWcmZLAxqhuFi1ZPaCkPJRy2lRsiZqCTajYWb6SNGK5osRAwqPhs4ek6NMlYflEIYZ41lfXV6pqoPnyARQ7oKD7mtdxeMB5F+IrAqnU/sCfUGSIek5QDyKwDuJ1H36W/r4aFMV9DF+zHF5tGO+NUB78GvYUPFE4IM1kcGllx5uPn3sNp5QuKJQgBwvlHCMjac6kY+uNapaMXjaaDW72pZ+bjLCpFb42BMiYIg7b1QmJJ0EOFZHaz7oN/odR8uH+k0ZQJrgDBDz3xBJKhIz4WV4SL8E1wGaiT4NIn3tBEtIQlKlmeZfjQXso/qhcF6tGRb/RtHdUe5BsXFyc+x5F3TrcP6AvYIUHFVAi5qqc4V6JRDIpveH+U2OseLD2v9qP27t8DwTMTafKLA4EBB30kE7hKh+fde2PIKGdHFalxPQ18fWV0OURVAKX/gHKJAPo8tR19s/c8xzBBynR13NihZLPIkPpttaWm3lLbYuDgKQUt09bqwQ3weEDQQZVCNBomwBXzZ2WJ/S6Nu1A159gRwGKVJIATD0sAxJu+IR9x3OCrVPDbnP5HcFr11VTcSOWsUU6etGjrywhp7qeKdYGlX32UiSwTI/BPHvhRWewXA1ncGAYHrk/gdecxuwEQw6iU0Gv85WzmiTU54VJlu3thuS4g8qN4DxUDjexJnkUjS3BamI6V2eKjx3QTHRZynb6nCtJc0AW9TG/Hy5D/SMCQEJTRv8j9ohioGvuP8rJ8lmjWtnqZ0yQbY/5may2AZxRkhXKIu2qz05XYpyQhspncDc9VLIQAv5yhgRcif0RoFOxjNZIybbPL5OwzLrwVN96NqYWYS/zKAtGRvVANJbO2HQVo3JVbDODGzwv7QcVdw9Kl5vZHZJ77wuJSy0SNobNzwZJ5Ow9IdjCAFKiu5M6pVXtCPOFoheQcfhN7WNfS2We2eRKIEMTShjAf7u6Q/hLwa6pyI3m0yZ5LbgHEs2nAmunl/0H0G4QDlKCNTKJ+NWJS4kuOBH70892UAish4vS/bOTk/Xi+ct1+uxknZ4er1cvXq43r1+v169frdNnp0TkuXXYSLrNDf3+h+/X1998tb7/7rt1cX6+rq4vuRInR8dMKrBJMe335vJmXd9g46+1A6WF7V02GQN139k5WGt7VyAfUeRtbfZC90wXovSkG4iZlQIN0VAOvAwxMDNBUyhk7+TosAmACF1eXfI6uHCl5qKIORvy0RWCh8ftdYYegstLBqEMVLd21sHR8To6OlEfgR2CDKU+D8gYHGL0jLVJe1y2Dq42uJBPD2MpVECGHDr/aDBGQvD2szfr2fPTtbe7w6CYE5Svb3g/nz59olFhQkG6hN5Pfk2NrVrK8C+1qyoNKpBjQioJ1PRblX/HR49gUE+qswJxYIWoFZ+wqlZ5p35fOT+VJKPExIAYe4UNozK+3PRwTC71IxlgX4WDldBcpKbkZlZHKUL9hdzy0FsJRPxmZkT6bxgaBgkpBbpqAOdL5DSIeHHn5TCpdfzEcCXYpDl0Y3YQb+4VBNCgDtT8ARk7khe4LrowIoVwIqwOXJcaC9ZG+15Ts4mGknLysG5YEUhlJciP+0dsIBNJKehMY6IckiotViIYz76CCisb4GxhT+KZgMZwdHIsNNr/iZKx+Z/WqdFH/VzOWQoiltFL81a2c7ibo6lZ+6zfv2SHR/k5QdPG7ve2rf4Y9zBgj1xfXTHx5Pom6MhQl9HLo0/V4uB+EGyHXsVgw+tGJ+rgFPszF6yEoJ1B9VHYSeHlCSSZV3vh5GRCjxncXJ8HXAtlRZnMaoPre6K+Ee2/uaUtIj0Ic1JYYRPdKxUyXp/XNjQbJubuQVHy09xjUfuM2A6qotBv079IK4OMpvqvsn4M8Crxk03WXpNtVYDXyY9UUUI/6YQPvx85VawnAqwMkCRNwokNni8Vfzw3AH+mpyhJM+fSRKIv1FQ2oaPnRIkTK32kgNxr31CWURQT/CehC1VNUskiEGAUWNd7b0lcUUhq3zCWajoj3nJnD3LS6LuBL+11cc+haY129gWaOuHPno/srwO9kbfW88iJVCIYBSSj/QFo7m7pg0nTTe9LEruZFOA+bM86ULeEbxKaBJylzmWkdoiaJCmc1gRbRJUw0UlV4fHJrChsE7gKZaMqBI5R8/30OgStD1WWfTR+XuwpQ+CShncatDaUqgqZbTHERFBZ4R6sKhVsuIJyqq4ZyWf/IX2E+qHik0SFsV8Yc0e4n55WncdkXnoADjXzTBCrtrXcq8+c/VSC/5zB0Hh5HtzAnjPL82JFugLBSslK53gD5fbzCeCQPcH3MR1XgJD3TWgx6T00VM4lN62JSc1AwUO7EuAn/xdFJAEVznksi6zGaj9TAyEEwF1xLlu0IyEM9pvhuWQewvBBiZpIeWSMYWvg34F/VwO/51OMykisnBICB5ejEsQKk/1N719TuwwIKVnW88R/RZF0Il5US8TBP3u9R5UhfDGgBroOaTV0kxthPj0+Xm9fv12f/+Tz9ebN63V6dLhOTjD5VhrUZ2ef1tdf/eP69tuv19XlhWQu93fX4eHBwmvhWIDiQjLz6vJK5e/7e8qIomn35gaB7e16BE1oG/rSRpEfcTBwV9G0zVhWoHXUQ1Ay4ISANQUaBG24cPbiREhl2NnWtVxi6rBQoQ6J3XyVMdVYyN39df+oPodLZPAInjh5GA4AfGfNFZDOsrXnzWFmuZwyX5IwTdKYDV9BsodJqJog+S7KezFR0ZC14+Pj9eazt+v129fr88/erhcvXhCVwnvFqWO2w8dPnxjoMgChTN6U0lPzZiGx8e/JNtvfV7OsYS2F+szHEpxZuWFY4yBNM/hL8JFAPEEykTdTLoLgK5lS4Cs1GyENTK7Cg1TMpI3tknEy8zhdNoWxjNbNW7zv5CrQor+/11wHJASz4Uguv4OPQiQy4c/IENF4J517Qvf5tFxhUOil45zGMIczTGyKI+vXMXnyNeJe+V51vXa8QV/9OQgcOBgHKO1oCqZ5S/AUHnICsDShLlyhe0GqAd5IYs2dEM0OFCw+i6qhOQCNYXNwGTqDJBdvmIydnJ4ywMQzRGCWPZLkjfsjfjOoowNP/A6Tk/HMq8LiIXEILBB0Ydo5nGphS3a6VMSw/GIClQp4gsZvRFyuElgJImer0OcCbVxRqQZBJfdwMqSUUAkJCScCTSHnTHhNCUEQCRsL24Hr47MIX9lJoAJ9H04HwClHs8cKPzIPeSNYHpU6Ou5I87GK6ADV348TZnCJPqTquRCvvSuX2p9xUJSsNIJealVOOhIYpbFee1kOXQooQOZV0cK+IuXFCWzJFo6m8oA0BWZsBHgJ/htZZKBvZZRQaDb4yrEfA81VZUBIYhIN2RUdywwnVdOwaDisqPn5p4FTcYsSHvaloBrOOQim3FqNDSIUGUgGsQcCC04o2KiPM3QPn9g0OSVCAEJAu9NZxfEQWKJKE3vPQpPzPrzH0Bxnm0kcjVZUcIQKRpSg6owZHPOQBVeIDGDVzI8tJv/w6Tc3VzzfrFh4XwfRriNuW7shYpBkNrbeWv0z0GeFzgBB7H8ApAQ01cxZilKm7FYlMNTPrlQoAZNCWhJNWrfQZhx05vnGZ2PrVz8W/BCSAe1oK7kpKHaoXv6IYIABlyT0PPcEt6yP7+q0JjsomWNDq9kGrPrqRXms9un+N816qvDObkLBSqNvjKptNyvg6QuI73Tzu+xnogadjvs7A1+Mnxrg4v739UZmN4BFy6Hbl6ZHNCAFH4vsCt+zhsoFIkrvaldSk2qrQopzp+tjF2iAEiuw8vmy9y7vo6pAKipyhzrs6HNVr5AFMDwfREmWE8r4a9NfSbvSAnj9DcD6PvEjVnQ42C8N/OnLgPQ1fK0H79pP92Ma+yugkQGhzDpiMkKWjEGJ2OdiSCimSO+hGGdNbeJ9/ez18SM66w3RWXZJZRJuEg/vOjw8Ws9BXXn+fL18cbp+8vnb9fz5KY3jhw8f1of3363bm+t1hCTg9JR0IyQN4DPDOCIAV+Xgmn0FcN4wggiowem/IpKCAByIGUqfeLgeKDVUaFS+0hNOMsDGFTRZEUHLl7h3QQjwIKWys02nCLoNSsVCj0ZVgIgWHCEmFQPl31/3DztMBnCNCOzRSASDjsZiGXZwZBX45yCmp0BUEOu325JN563M23KDLpM2b1AHG44aSi3oJXj+8tl6+/bNeovE7PSZkjY3TqM6AAoRuIhoOr68uhBH08FEU1a0EWZQpo0X9YnmQ9oi1U9ipOnghsXO4etvGfkfCjs6SGP6po9WGiET6isM6oNCR+Dm63JsoU7wPecEYmfSzr4L8TUVQRVnNwlC1tY9A3LYqZ5Y052vyRAXGzoGG1BBkpNX7ho4QI5XyYc3IpWyTN8wwstAKwvl69louDRFgObdnpTPKtUdOoloWuuNxMVVMMP9RYemyJBnIIOqqPIjxyPEV/eqQCzKQnKcUcRwzYuSfOQv0zgmuNP7IXiJTCRROkqwAhQ4cqDTe05GKOpKmW6dwLez0gAlvB3vnUwp5b8ZYCqxA4UOib7UqeKajYxadSyBUyNCWqM0CyegSBAeBDI8XFVp4qxUOpc4QMbA9zlmXwquDeh5JQRRpNLMEaiHSQq59xjPocvo+tOzA4jMSqI1yR7PBMUXVKkNmp95BLhuNnFfuzfAza2SwHXyStpwI9/sOTKlRtKGHiJUSWafej6DJMKc4okeH2wMzGZRIllJmDc8qlRQ7IHtZeKe/Yf+E6hMQQnoQGvCl9jOVOWxksbRHD4kW7NXdF58BkgBajnTqopgFoV7JnQv6bPQ3m0Kimx4Kd4Zvc1+0cRr05XUwlJVKva5EIlV6BKAI74C6xQhAilx4ZqVNJEG4megoZOLfW+klnCfq1dBdlx7UZKo+5Suhgng+6AITpfpyMgoYQ1NczIAilvoG/JLArHqrFUmLUAgz4g9JUx8pGyDhABf8XPlE8wVj8xqGkIDCNHvWfY39KeISdBmuYFU+0LIaKGbrpxiLRi823aTdmY7h6h2XpM8WA9cy/MudcCi3rhyx33khJbPHF/W6g9AZElW7h9Lbib4C2KvdZMS272V7QIiyL4YcCkE2fY+1TGfu4APmUEhTKHVv5Ic0qv5LMidyb/KTzhI9bRf4VkG4Vy1VkOtbSpfIroSZ5nQH4Ch0TED904NQhNNJuAfwb5Sy5Fzi10lbW1MkQ4QgHlGvjPTohRJlPiHLX7gkzxuZ2P6I5TVApd6unoQ9Mz2iP2Fv4uAQKPoCaD93J18kXKO2NR9H7Q8oVAZJCK7oURADBKYpqxzY9VKDKg1IyFsqkRbVf0ObQhnKq7ePzSrTuBTADWGBopFHgEGWm64spvQu/7wxSkjISGbMEBWEnBZj2O5gYqQg7+3jg721+H+7nr+7GS9evWCJVigPQ93t+vwcG+9fvVqvX37mnQjNCfjGkFrODs/Y0JwfX21LjAD4PqagfXu/gFpOOiwJ02XJTHRhtYDKgRaWTYSFYiqcpDUje7X1iMUH6AyBGPwuHZZZtMUNyLt3oRojNve3WIpGNdziabcJAQV+MEhopyLKZJ4H6gI7LCZmAmBOaNMXDx0TLrzcCY2Ajl80eH1g+LB8YVXAF2UA29/N0Ric2eSMVQkkBCwsfjZyXr56uV6+/o1qwQHUUMZKCoSno+fztaHj+9ZBakg3vje0wOScGvE99on9v1CzmZbsF5R5V6/sLrpbWjmAc0zrA4CYVEAACAASURBVEZIV4H0mubKOSSnYyJSRkRTZdQgODH6zIQtkRj6VTkqkDOdGcerxTDJ5XrBTMdQcGJEp9AhozylRtB0lAz10VpGdUgOlU7fTdwK0aWAhXsIJ7SCb6MWZSxupCKS4K8TlVBC9FAYxLNBypQOU9TQMKVhd6reNS1NJuXBfQQKUjvJkYn1AB2X3KOAAXleIPDQYwcFJrKSdCZuCiyDBdoJB3xp+BIb4opv6X1TgXWqZgn3nQy4b0jJTQJkD8XaqOCAyy6qCDEhGI0aOOSmVaPAeC6qGKo3pXjGPLtaBzq5kkR1EOlAI6ElkjlSsqxuJcUNBa5JDCOrhzUumWLucVUJsKtI6SJNBs9Jw36IoLtvhRxP9lzB/qrMHKVq2LSohwXKEN1wBMn3Dzz7sHWcbm7lHlZJsUdSBVOpytQsOzEiXU7PbctmOToON4IM3SehRFF9A9oDBE/kGfkscT2gN+KLsrGuNOA+kBAc7R+w/4Vo+RMbI5vZ6D8TNlfJEGTyp56BkWBPfTlj8mhUhWZjtKUP6zykd2FMVWUfhe0D7h/3TKQ+VLcMgmKi5YpQ8XMViMteDgDIiCT3oqsDqoxGzcfr5sGc2GPqdzCFjRQV2QMm4FSVw7lT5VJRnMABh5i1plw7OFw3/6LpWQWn1i5X4u495YBQrIVJWwLdBc/x3vSW9MKp30h2xVbdAIq+7Z9ZbCMzTkTJwBlVHwWol+xP2dgrzUkXoGEEWZF/yXmz0VUGRPfmIK1QlumX/cxDJ8OZFJhocMr0uqCrbEhPz5mTgcwvqYnMvE1RYEN9ZvLO6r8C8XvT7cQ9l32gHWbFxwCPK7icOeQ4JYm6BBtkAwluGhzCdeL8EXTY3fM2iRqN7AyDcXIH9TxxP5rvgt6YUJ7DelAgrCXLLIHsaYNyRXdU8KAKvYGT6jXUXgyIVwmAsOpSEKwkwQ3IihEUaIgFttmwWEBj7VNfr3dg+t70PL0RDKYogdfgzdCqE0inojkTT71BEgLbJDUAKC8w+Ej/xc9CgC9bJbqOlPGYHJi2BT+OCeyHR8eqGJsa3dKvppJ6L3OOEQEhK9Y51lGcJDuTTF4Rlqjb+vaD7jUg2wA1t37y4gWutFCGZEc8BkaUuGCYjgt+KUbGP0D27H6dnpyQO3lwsLeenR6v169eMBlAUoDqAB4cAhA2rV2es3Ht5uqKfwKhB7K+f3hE5IWOE46PGwhDEtTVzsYdmw9eh2JATyWWyhDIDEoI0HQnPVwc6Ei56fkLtdrZxQyEGzYIIzHRz6RElL8vfD4rBNiE+vvNLZy7BqVRHYkIDIyludWuBMSIaOHxEFLeM8oQtL4cgxE6O7voeeN9OF34AOuLBr8jbpij4yMmBFhj9BUcnejAq8tfHHQ8Q1QKoEaEykzMr1B9b8woRimW8XHUaXKInhXJwvjf/8QfTyoG9VvZhA7wERDgA9IgFadFdMYl8HBhcWAgVwtaTzLlSPgJ+VaTlXSblTBo6JobfH3jikeMePnC2KBnWhW5zkh4kTACCWS+qY3WKKPeLAieFEG0XuJnt6RiGnsYLLrhKVOHSQnDPrTqFZ538iEaZQcq6YkAKlZTTI2EhuIn4+hmOvY0HLL5HyghgjKdfhj6e/YQqFypUq/Q75gEGU/uOfC5jzBPQZNY2atwiRkcF5ILpZqSGowTEGIVEvgLXUrTrIaM8RlRXUNrSN6qA0GUT3k9I3Cns/ReldSxCh4K2Iz6j0oT1Y084Vt7VyXZ9JqkEpbeCu0ZVUWEYIu/3A3qaihj9QiJVwZ9WRMfn4Uzp6DAxn0oFgkFxhTbh6oQlKpXAjgHPqxamC7Ge0wlAA27N5Jn5dkwPQ2BNZWgQLMBD/0BgVMCUF0LexfQJHt3b9T4gOsDkYEkMgqi2J1SU275naCopt3gvIpS4VK7VVZCg9E6y1ekKsSJ0QFI0g/l9yUS6ooSzzeRZVUKgGpLMWffyfwAC0ZgqUBT18MeBiS5eF62Ygp2QxtspbCoFumZZ+i5QjD1ePTQJCKDQfW5D7ReeuaimOA9ON06Ayktb4uNCh8DeuzN7XWh2IW+p2fPyZjQRAMY4fua+87vQ9zC8rOk51xrSBrja/5YvgLJgIQqpOqXUgWDWydX4ThXsB6qRdm2coTlCzQJ1cixkwYBGBJawFrg83IuEAhKiawnX4s7baqGVYAYLBJJjr0OYix71BOcjXpn+JntemxEBCeSECqY6149O/Z2XKGImnaaH2T+D4GMSNx6PoMoTpHyNbAhXUPaEE44z7yO+iRbozGXQziYpkbjGWSdMJBvMwYZvVCudqW6kcQV/2bAivPupIlngufhdh0cHqzjkxPaCsk265xx+eJQo6rDXgLt7VTuUCF2TljgGs+Ykwl6SVOQ8Z6sxpj+pAGY2ptVlfFne9Rdgz0blKFGNplI1XUGoAh+ONYLu3uDKuT7M0eJezcN7k4kmvrT7BCBeQKXAkAqkcbrmyItG6mHLIEWV9LcfK0KiBMcCxeEIpfETVROCwQ83AsMOT4m8FtV1ewjg5YVv5VqkAe8+mJ4Duz3fHlmEiiGTi9MYrz603EOKcqfPX+pKw+f1kiHjBQSXE3tY5AdiUB0v+9AzUX63kgI3rx9uf7lv/iT9Ud/+AdsEIs9QlSPqsDl5fm6BG//UgnB+fm5tMKPjsjLRxn5DuVmTsDTYC885FQItDbW7WVzTHoIkM2qqRjf4/yBwWELHYCNL0RTkRDc8vNRIeCipPk1TYtbu9YwwuFFX8Puur17WFfX4HTiffZgBaiIFGUabRgfkASfxZHTBkU5nY50jBVPmTLKQwjIiKyRbnGwjti4fMTGbPK5Dw/Wq1ev1ptXaPA+WfuH+0SDMs5eShB3vDf0E+Dh4mfKviNJpea/oFXZaFrjbCULAhkhClLSezTmq+1svzL4j9/RTYBwZPii8bBiTVIRBfW7RLkyzRO/F/11lu9sIOTU0hwUA9IyjSrHm77h0nYOuBpyTa9xh7+SRa07AnQdhdFHwINgL2R5NUXxT6TpEsjSEIU3LmoNfj1NkvPtyI19YvQmsja8mDA8ntU4GgVi1aNg2o+QWVUIxE01KmGVr1KECWLpswUHDXWmEzQCH+zzs0ivsIoMDrUqHOjzeaRaF+c2EOXw51hhCfcKhyROpNVXFFPpfb0X+f6ktGg4Wg2q8mNVcV1o02PNm3B8xuXo4F5bQr0zcrzmh0a5IXzRlMSrMVjJEZwqA1QPzoJtKxlW0w8FOD6uxzshc6TJjDIwP5cULAQ7pgs66JHddtKdqklKtx64CBuBxASBJKVk8UwOYAcwB0CNqBmIxeTh+mZBylXOxRNG3UCOMwYAAZVF9XFsVvVCHchV6USHFAXluFv2hIHmyR4z0/a6Kc0Nyg5oJSPrhkgmckahfK9CwhE4occMQyKhoCRueNBEBCF0sA5UYh/GyrWvGtU9Jc1J2OX9ZjARWT4VaCMrGipnUEMdLzZ5MrFSdZKvoUKMkkAOKYNE5MMDE2dJfnpIpJM3IL/we7CzAii0FuEsBwEOWi4gTusQM1yJsEu1oQexL4VzQ4QmR2qaDeo+YEmcC0h1wJlKz6TOMLAcwaIqeqaApCpjQ1SUFCshYZ1lwwDKtX2I9GdmoghU7aqkqrXRg1fYVRSQ6ukaPGv7r/I/2atGpUtCOUCDk8asR+x/xTkOirNHyChwH2BVNQcKHdptImRVp6UgCBCOPsuyvL60AmQU2A7XSjRaOzrrWcz0ZHlBYSsuCx89Uscd2NfAvwxtvEVV5bYazukLvC/ixniuYi9pMzE3RY3M+uiepyJgbFyvE7vcUxBx/hlfZhpj+tm47wrUz7TpnO6ZDGHfmaI0JrxX9dUVrSmOQNDIioH9TjpPqtamYV2iG1WFc+1K4a9/n9Njqr5oVoJ2HX/HFNzQKitxcFDe9GGZKSTONfDUogdzqGOqBoqjNdhUw/9mkqz4vAGPngMWFkSgXCVsrl4MGV8BgLLw5QfmpnTwtvXZszePMXr80PCdyQ0dvQW2yEQ4awqwNgpKlM9fPFs///lP15/96b9gn4FyZ6EIaDa6RFUACcGV+L7nF+c0kpDsxG+iQoBeAjbLbaNZVg0iehAp6Qj1EDcKDYdApTKl2A3FWw+lMpSmT2weBX1CJEIZwuTk8AWZYrjTG46PjCXSd6BSs0eu4BWGq8FhMSBalJKjDDdQOqO3CrJNb+kWx9LSn/J4cb0xwOGwkiJ0dLyenZ6uk+NjziI4OtbkVGT7L16+WK9eQCb2QEEP9a+VqeLBI+GR+tA1pykjKFDTKUrcw2lWgGKNYqNgcUh65NkpzbnrIHX8LZutSnL9M5VIhfggiCQNyOhSGWgfNBhWONhweFP5mp8Zp1bNZB7Vrn4Q8x892CgKHthr2E9q2DMNw4GMmp9UWUDSuINm8JI9dfCpWEmrse3sn2obRqwz9TQSmEZIgvypfK1mHxgE7AMEWpSTHNrBObCZihi5zwyyE9XI0m/hfTrgZ3Pxnfd68ZE3XWiQCWlAuzrmZlCsESRLsV+w/sHBaup2hp5tYzjV/bqEigrlGqVdLwcjfiKbZiF7ahpL7SOvuUrWcoisXATB4T5odZAgMeWQnIemeqn3ceLiWRISR8C5gNqSEkwiu7eQ5xV6JkRbjcB57yhQ4BxRgx+J1Y4a9zm3wQ6XCxenaJQx10FUjJWr7bVzoMQsWvO5x3B+M0ugElwi0K2Pr2vcXYesEiqxotM1pQfPG3sZZ0oBnRrG8DoE54f7KEFj2JsqUnIKogPoeaSekmilg2gcJawTbfa11G5YpQBH2oGc1WlrzgwH8m0BcMn0ayerluIjKMNqjqpYUq9SD1QCRMruOXEpB1bBqJxyAQ+ObgJNTORUd+egyYFz6BhMNkZFk467KjyxUzhLmFMjQAVIK8AY/C72PXwY1kfoYHOfYSNi77BfoAaHZE5KW9E0H7KQRlyZULPKKMqG7IDXohI5nxnPxmB/n4GPVlTT3qOtIZ+gJWn591F5mGhxbOq0s9on9sFEyu0nXIFjcySAGiagPe0cr4G9w35lVQoBKWmM6oMIzSe9Y7X7oh7j3+GzdtDCoK1LqbooHtyAJAJ6ujdKHKEEcf7glMPL3hQqP8A8Pos0fVaAawqvEz71BUq3v4LQEWC3Ok56taLwp2pfJHW1hX0PXmvflSsGEwkfezoBdp1lnV1IE0uBT5X47I8k8xX8JiEyZZrxT1QInadVY7XFBBLRaz6MooNUGvEn/THfTz1zdpmukkcxyYQho+hVgTDOpd44J6QJskNXzswCfI4rmB3IG9fOp9ovF6gFm38vBaxIjoYWFHuTcIjVjQChGRznz1ZyFL/RVDz60gBWhfjp0cJO08ZzX6kqlMZmSsdiGKaro5TGd1WaSpvZHqSeDRA059KSs71LvO7etwSLLThQ8b/nsDx9P573VyevG+p1Vq3qANmatVllPMSDRTYrnr6GUYC7Cqf12eev17/6sz9dP/+Tn67jw31RKahAcLWurqAwhN6BGzoZKA7hPUFzQJmTaBTROfQxANEWJSOJfowMblf874e1R0UkVUk5nIxlK1QzRBtiOZ46/KZWcGIwuMIYfnbGL2xqOdqWJ9Mh16Ri9Qfs01jT8XIz7FJPV5sADk0qLD1QTPJzTIncrKoHq4NfdAY3KOnBaHnzM64N9PSpMQ0u4AE3MpIFKA5hSBnKlGK2iIZC6lAcv4NEXBd4hHx+2yhxm15BNKM3T2+CTgAm4p/DPR1G/s6dMRICxRpuUK0yoRAiJCaS9JIMZoxhsEZcZwas0XHEAA/UiusampudVqocRMzY0GpULqUqO330rmAPqrFWIZH2tpBXUjGQkDC4GXtiADwZ/CEH5MFKtS/dixNqS3SaKUHbw4eKTuKmRu7r7AcHBHFiSlp7PatSlwErHPgHhB6BuXsHvaGq4cy8X9g1/p4bgymV5kA3fUII5rF+RCD5PKyIUii5qgMXEAcwP13nSJUqcWnVPxROfihB2iYxpHLy3bClhtkocxWXugytlTOK4pb9K6OahBOfhQomEF3x9JVgUJEIyC259bfVX5HASNxdcaBZ2WBSCPoHXgPbFGlb3UHJ1mWvW/2DUnChmfB7AQvttC19x0mbpXiR0xZnmJgHn2NbS7EF2QiunEv3GWBFZ2ep5VQZpZDTKjcudVVwWgipnVwH3OLq4/kiwA8SrQRKti7cbSLWFJ8Qkk7bZ9qOOLiiVuE6gjwq8ZacLZ8N9sGdqEkZ6Kf+FwUIsZ85s0/tUNa4n2UqAZtWDD9vxFAGgNdaFS40qWOatuRUmZShnH9ytA6Pjvj3UJ001dyvtxQn1y9VJDv6Y87hEaefSQltcZ8BbBAqUkEtizMvoMCUarOK5dxCoYWW4IeSO6HbmVKvOQisDpqDTjptSSuO9RjrKrpEtN67spO1LxWmil2DwIoL/wBRAdJW/GVwRo3u2pdB4EUnUyVocvxVlbCnSTKSIDsPPEIuQe+tQMdoJVSKEezKLzRo0wlOFSur4TTIKu1w+bQhnVuzgrrRnnMZrPCmgHjMaUkjewZhwmag2Z42Kb0SSSbbw07wJFXhCr82gKf2s1mOqNxNu0oXSMALrItMvu594BpsnKEHv/r5JulmHKMENdWnzFCpsLhonxo2RnADCSOVg9KXYPAtaEIFEVGv0rupomfcezZnu29GcHPqrZ18NFrgiryr0ZGFDZ2MSL9p22Uz1JRaEp0B8xSDxq9nASzVX5UmwgxdSXElQ/Yvk99Fs1UzuuSeAU5jj8IOMvbwrJOcdyoIDaqc7PWT6o59eziEs2qhypX2q86BQ03fUyXa+BmSoOfHSgiCF+nv3TzCR+JglY0i3BNR2kBAboe1s9g3gCrBL3/x5+vzt28svXbNhOD6CtUB6DIjIbhkgzHeFigiEK8atEQln13RcViJVKiaTSgUX0eGATJ1YLeYHDApoK1FA6EnR+Yh18RZGY4kBHwYoAWlfEnZMHxJaQgB/zaUhu7R0AXZUThDVQgwp+Dw8GQdn5yuXSpj7FCTVs2UuAfxezPOWgkeDor5rjVjwcHeKOtgo6DknIl88iGwhppMHK4typVYPyk7iYNGPe+tLW46XDMeIKoMx6fHHjYkCgfvgdxC2+HkAkkUKljuMOL3JQR6ozwn1wUdJCnIVWKZ8l3KV9VQWFz9PqRl/zlB0etD790HiqjlSDw0LRQZMeRePZ15JgTQBr++WVeWvc2+V+aMCceYyio0r3pBhoWJCVXvwXQEoiCpL9+0F/fg8DM87lyzBqbiFD+4EhLcjyhlGjsvp6TMU2umibp8DSlwKjMCCY5ykYAIBL5QUHHfgE94UMAyKvG9RoplDDW7go7c1p9rwaW3IfB1MHgBMo37A52N9Ik97jG8htUYGD2iM2pbVMCpKgfvN03Jbr5T4JnZEa0UExAtYnppquN6WlYBgamSFCCnQHYV1MMoYp2ovDIawAs9s0xbyq+KPhX007HyfkHR0H9MGtL0P+YRwPgwcPLAICntd7JMypOLrmw2HFzmdm1BkZOo4vUWsOVz1ZritQgqsGclV9kUuXDklejB6aDnywpJZdBVHdpEmBXM076aJiD0XOeXAFCauKrxFc/5gbYKgXQoiqUw5DVMwzYrGY5ekozQOWKWyI3oV6jKZEhmqbWYxlCIsJ2CEEnJgKYCkPcNQsp7CeLh31Oc4+cznjH2NBOc256mi1uWKhQAGiUFk6qHt0owzWSQAZCCQ9C2KG7hpJbfD/I5AtXmfqt3pYAGNwFqr3Rgq6DA/SUMsBsMKuDJcyHoK5+iO/Rz/X6hPIWuWXsg6+y1snCwwAIssCZNBY7nOSeVziDDFF8g8ulBW0wc0ZtDcQSrhfidOh7poV9iL6iBUhKTpld5Xzh0dDLmM0N7irXsPhkd7V63CCeQVmk678bn5FxNP+OoKpVe9hGFe5/ky3suU6IjMfoQFJ5AEVNo23bZVtpGo9NMXrWhYpJEYVFHyNoKUl9l1NitKPkYN2YPl5OYIWdJu54okQi9VlFVZPWoaJ9Fuc1rX/1+3lQxzpnXU1UvUCslAYo4hvswk5rt94JSJzbKmW3QSPsrgLT2tiik2aPaux2m1v6xmhFpNBHOsT3mHRU93jFGJMCjnGbfTb8QFSUMU1NEWtU2Nt6buvbIYWuiQhL0RPWcFXPFhbhm2ABSZT1xnHvDs0gSz5QNG/G3YRGH40rYIthQ/iOUJoNuYibIb4WSp/XQ92IW4++2To+QEEhZoJLuCsAT/AupBx2ADsRvhYdAzr7L7rt72+uzt6/Wv/k3vyR1CEH59eWlvq4v1zWUJThM65IVAjgHNkBievCdeO+oErA7gEgm0AdzK8tBddMijNfhnr5QsUCImwqB5hFIJ1oZp5oDacMeH9b52fn6dPZJiBTVgZz5sXRG0qiO5xZKnlBCeliXV2gQcw+BOcJHaKw+OpaTYJ1BiFcqBEL00qAdnpobbnakPc0Jl7xOcesTjMJJ3tygIfuSiRT+0xCuDBHaX4eUdz1Zz1+8WEKikAxII1kbUs/sxcvn6/T5Myt/6H4zhGRujhhWW4o6aBUNzb9kz9hwZAMF9WQ5rDjuSiLJryY6ooAQn6MgVA1MSjgHPYnPS0EWjUeacTLynhm05QuZnIrLyX3K529VGaP90u2/q/ljybZF0QHKFuk/m5U6MXKeMS66lG68D2VGKhQK6OXELZFrGolQBy1iBaSex1DDo2oAlhukvR4cnGT+cEqOmHWBABwN0QyOTdnS74VKonUxfFEBmYy/AzQbCRpZKyVU8GfEE8ZNA6BwHUK3pXiDqsqetdSlqU7DB4WQW3PqXFh3CsRroABa5Fu5Ht5Q1azWhkvGK8FAG6ucNfwU9Cs0P+e+SVEwCknVG9CATOHpoHdTipCfMyQq20ENlBGoZEg3NWhNz5UBn3WmM1ci98ygNYinFUFynCaipyQxbi0hjBwh+wtcrcCZybwYrqdR7nCKATzIIbnBlu9r++kAh2itJWKL1uHPFtKt4EpXI+esGCJqOTprqBgRMPFZhB3CnBTSGA04VSWo1lgKMvhSD5mGmiHJOT4BeHFER9rB6cBOU8of6xg0ODYvPPZaySDiuYegew4YCKAALIgUqZOhBJC7qM4eHXMgIdaxZP0y9wA2x82Hot6KeqBlM02pgqtU4dsxB6mce1DhlOhEaiRWr45saeiprcCG56Ng3AEue+sC8nWlMXssaD0BADeCp9JUFAgZq6p2ewfIjEWphVCZNgzt9QCCOI/BTfqyyz6XVgJkZbtsl5I7sJ0CgihQ91wXKwe1vx621OuRZEnJrBo3+XWnRnFcX6gjoavl7CSZyrmPAEH1dgRlNQAU0QiyBcCcyPAw+3P5DD9/BIlUTpINVS/hpuSwfGA3wldFg3My1MfDZxfqhJ9NANOg2hG23pCS5oF2AoeYzf42sD+uk5SWTB138J2gXf7KlQ1XrbJeAtCRnKvyrrPevTycC1AAI71o44gEsVwtdRDgOoH2WPyl57ywYp6pz3UGZKsKyMj5cFA7qy7ZV0m6ZUIYXVcFM3Z52uH4c1E83Uw8+i0SsCMWoD0EEA5RgcdHMjwA3JESNHtN3Fc0q5YBimS3ZWfTnG0yg2JUM182AIbqk9PCBTBJEhIbGaPMCMwJHT/r5PCV08gEbEEtR9WgYpiGkqM7IGoOLlqBz8nJ4frFX/yr9Z/+5S8oTXp/e7OurYmPhEBDhKCXf87DCUeNQ3mLWQUXl1THwTIACJXGr7NeN4IZ8OfFIZg+Othbx+ApsqfAX1W1kJKIjB8CUQ1yweduJgQof4cb6/qHZUfROARVIVwHegigGrSzv68s3TxlykRZnx6ISQJsRbcTcbPmu8vkoPKgDA30Eg3aOKxaTzWV4B5hyNALgMQA30DpjQ1t61FVAtKJQCvChNEDu2x/rqkGaPpGYzLKlRqkE25amGdJhn5v2P9Pf1PQOj+TqjuR42MpDMmMEGQmwOZlRzmJihhoGmLPngMNS3NFtjEHQ1JorffMwW1WuSlkJ931uBUH8WUcOWgPa6zKTSyMqBey8KGpTJpa5Tk2Sny/0FUKWWn+ZyoHNIZpTrLhLoPk13npHDij2gAKlQIk3DeSE61V91M8PKD/QsE4kj1xx5VQQW6UA4488CjD1UgXMH83CUFWPKh/ofRGJhFIYs1jAeJUsAwIMIWi3hJxR9CG/UduORByO0zJf7rMXJxTW42RKGn5G6lOUJT8XI6WrqQBC8Ixrm45MFRVRHuuggAHyES3rYKCc8AqmpMW+Wq7Jwchdg+tylEVqjjrrYX57s5etYWSONpx82SlsuKqAJwtAw+WvWXstbbbRNDUWN09Ptn/cQLaf1YnYYO4GktRGRPg1QmW0HwEX5jtoopGg8R1sbRVQpF0P4WmFbraCKGW3WibHW7PP4BtsV1xRYvgpqCnel4Mb92EnqRawYNsPewEziqb60hbC4zVYWhUyIIqsupk1DgBGu2NaTQJ7hiclXG2WcM9JeF1nwkDNs8CYTP1kOMNBU1D2ixVjGo2tb15w0Iz0+vAKCXMSG2ErH5Qxe6V8DRba9jz59TWUICPhEkUPD137V3PdSlwxXCdKQv4cNoARWNFiWN1wcFGaHIBmmWbrJPi+yCF1sew7II3pt+aVYhqIk0FgSCWK4VQrKJEsK6dfQZW7FKvlFDqJJCdGDkh8DnNs+a7pELg6tXknzMeNZ2HAyjvQFdVPwyDLA/e6l4isQOcBQ+EvLAU2TTGOlh89RCoNcwykASjjPo7CA7lQ5O0BfgDXJUNEACZQJb7xvS9DaUbyCJHFv5HjkmJXvoI9VgS8Cvqz3SDJ4qUxpH186hsqbrVhJyo/ShucCBsnJoWwcxyggFOIuSXTRUy9UdHOWvnCjjer3pFizjs9dA+SUUxzywqZqFLu4ZAG8yhnqFVDWDDLsPnLzYsAbP3uoEwH6zaeI+XzgAAIABJREFUJ/l3klzSjWEX0oPmmC3XBRAbsSJiXEgEo4LEWPXwkHEYh/ZRwcm2wQAJqmuoOvFzrPCJZ6r3VcLOqlJ6OgKsTJDBCQauOXYFDyhy1klOuW+xtiXUYZrg8f5L6/rpYenntuAJCYxwVEnLDpDqPpkNgKf6CMR/e/3JT/9o/eVf/sX66R/94drf3Vk30J221CiDW2gpX14yMGfD256a/i4u0Wtws26phwsDCDREJk1ZsxycYwMpcOzvruN9VAhQmsVaqdGYvFs22yohULlS9AImBOdn6xNUeFDW9YJrIrJQj8wh0PAxDCcDl/iOVCJQhjDEhQlLJjxaUcjmV0YtDVymFVBFh9QKSevh6+jkmI3DpKm46TSIWLK3ILNp9ESFBfeAwBi/gyAIwf6zZ89o5BBEgsakpk4h8pE9jDHNUw72J6NUx2/Dcdl1/t4/hBLJYGIjgauH60HSB9pKuNS57yQuUFDCtYh3ioDAQS5oKEAK7RZgaNXgJeOAdUIlBM4+lRAFWWqa5p9Bg+h8UCnaNZ0Kh/GQBgblOhxsHjhXaYS+dNAqm+cMw3F/oXjx6k9WRegDXygyf7SkWcnIL3fJGwefw6PAa0ewT+RICFbkZpUUQNVK1Y2UJLl2vO/s9+b7B/mTg7RWr6Mr22wZW8uSqqFW6winieuBcQoKwQZBJq2rZA/R23JEFNd0BVMvCo2zNjYrJmwEszxbkiRXccJ/1jkMX14BahCxoH7aZXHQcmRKwNyLEE1tJC6cnqoEAb9DZTRIs3qSqho9u25auFVR+3pqJo2/kwf8iQoBK3tRhSm0zaGaL5JJsmkUaMTGmUjzIxts0W/BJNXNZkQzVbJP9cShn3trZEPwHFgt5BnbVOqhMpKpUuiZQrJIhMhNl6IrTUqSAtU4vHCxIyeqo5erENoZugrOA64H67rH3htVBaTUA6qSTjL2ABAz9Q5FuU52KQ334jmrWpiKB66J/QdpME3znq+pwRfRJEgbMv2P54ZNeopkc3aFeOrRJ3jIlF7eaeQgnbWrh0eDvmbCyvtKAJShbyWAlsZKJexRTsqGC6JKkYkMd8qEXVay9unTEPQgUIvsofaF5mVwbUxPwy1qBkEGZDYVkXcfLv2T/U7fSAll2S2i6K4EEhTwAqtannkSEbHIADDRElyL1yyIih2EuoZ2F5uV9Y9mfyhLeF0FtjGXqapVKqEIRY3hk0HQCU98aKoVRL0paKGKmZ6zgCzEEbBtBAk8AI4/L1CjKWA8Ixkw57hERSAnZqgOZvhjVBGdVEn1rOey5FjVum5UBg0MOOvB77QCkH1uejBcUUhCF45I+j+02a2s5TWtzzYgQ6sqZM9vHopy99mUWxuc9bIKbm6NPYWf4sR6DquL3Zd8b2izOZNKfDQDQM8tIKrdqM+0bJbkxpW3pQIvqCN2ZGzxqlbItknhMSi5Kh6DkhzqsjbXRnU0QbrOh76SYIcGR5uLPbS2OAwSCQHiXTA98B/AX0r1o28WibLPsqrKYRQ0QKV7NbBBG5IZJbbnPvsCS23QRgU6/qzoUk5AeN/uaRTl1vOWsM5He8+5F7LYdLi1s3LYfHqysYPZ8QGmBI2SIYLUtV6/fr7+9F/+fP3sp3+8np8eM8S6QwnF1CHQX9DcyYYtOIA9cXtBySFHFtUB8u85IkG2I5NNiSKI4gSW8/7e1jo62F37RBh0PbtOCNDszEyMVBwPcCLPF03Fn9anj5+IYFMrnVQbKUaoTLNNlSHMIQAXGQnBxdWVkNPtHQ7xQPmvEoLo1uPgmW5Uxp8Ik5p5Yegz/CRBH6okWHMih5YJ1e8oQJKDumMCQEnRiwsmBBqEJkOBqcWnz0654eGc8ffj05N1cHikZiKdGGWYdmKK//H6lt0LCLQBQsQw/54/6VDdJIn3h2OF8aV+uekgMc6zSoB7ZyBv/WQGu+TUNU0kRpCHEdQnNHvu7/NQYR3jeFSm1oGPQ9N7p5kHSaf7Ah62yFW+vLnkdQPx42TNgwM3kYpaQ/yC0GGSY7m4EOaqulBOqwptWt6REDQVhguuR2EDjP0OowG6Rehg+DkcO64L2sQoNSKw0UATN0OPZsigvIp7eiqxLi24cPqCQlsJOhKpuUae2X9AupnRbFDxPCxIjWJ6DalfSMRpXBQw8Dmy0iGjKSRM+JTQN+1B/v5oNBQP3rMBbPjE6Q9B0UlW7skon8WKjHQ0V5yVNSiacQCWggAikm5Sj5woqhxBSLuC0qpF6R2oMi6diuyihq+5XyW9BUi+jabifWEfkGChqoJmZk0NhjN5pN1j34r7AMIz5+/aPuqoKjFh4u0ABhVNoeo6awnMiWD7mkrxg72E6eVpLfIECc2HFypYsy3seOUPNqlurLps8Hhx39try4PyGGDeP2htt7aozAObC9lpOlMP04pykaZia6ZLHJjK3L0/yTV3MlI0gv5L0cPiRBHkiSrXKGOfCJ0LLCvOFQACmcM+LwyjUH0zPVQQdpr/FST2JN1MKnb1ygkWK1Ow+R7SKWuihkvaSNIzBIBoEKWaC1ElUSOyqzIOgDshMC3I54vVRFdAEyiJP0/sd/TiiY7DIJ2D8hR0pPLD6k3NPpmxgM4hgxetXOp2KX+Y2699IjBLVbDQc9hjUzKl6sPasFG2aUXTcd9fZGJpD2qCtdalKIepvERWlki2nmWeESoEao5WIJlZFUnM2fvn6j19i/3aBlBA6pLekya+ekaUTKUigTWImhCvP6CmaftKVGxLvClzzmJrtD/1OfSz3pqM2x1PkB5bRbQ08I7mcCd0CX55ttMFWj+ziArfWB9CO5kqkZPkNNDrxk014TNrVSFvDfpYBsP3N9XQzqSe/qKTflZIVcKrdE+V03y+TU9Rr/S5dCWWFA0gGXqNlL/c1Jz5CgTPQtUK3Gj6MiqoCbhTLfUkd1kf7bOaIeDzofzJ080ppCFBDawd9kKUHlNthA0gSIH+UiaNnvHieIz7pJTvBJRIYEV+Vh7QvTsGmkLNUhVKO5XfG7LeBDtGjMZKCwEjgDdef9vRrcO9ZzpKLrmmyUYHdTph1w08yVDUHZ8ISu2hBHnPP0+OD9ebNy/X2zev1stnkM48WvsI+oGGoITCZscY4G0lBOtxXV+j5H/PQBytA/cP7iXIxi0lAWXvMFF7u1vr+HBvHQDlJR8dSKCaqESPcZAf4wKd+Yd7Tir+8OEDjYKagNUoLIlFLNSOZzeKMgQk5v2nT+S6Yq2QENDQ0EjaULEk7a+g7Sw2pMIhrWMh/VH/UNbLDULuqpKkyMhFNUQH2jxlcrdloBFcIHhEQzGQVqgPsYGYfQXP18vXrxlM8ukZjdsomw8kU0Y+5iWOsRFUW+/+o32ntpPRUslIpoF0aGu7qYgOyA20xXc2z5mVnAQHuD84a6sSiUoDGUZJsApx6XkBbH5Kk+GADuGEkKUDHbq9hq6+kHhkxyjhIZnCQRWdKAivSqFBMYJIRBZSPEL911W1gq7rcKYBH++TokLkzhTwCElJs2ieP5JE6hJDntGDnoR0WxqyqckePhLt9nbYm87WQbmpJbrRwKT2SEZ+5GQ1XVPNktqfaBwFx1qPWqhOGXjuLQcvaUT1clTpuxSjTL0xna8SOvQoWZefRv2JokhJ/WXhSfcQHUha76KSZW/Npuag4wlCaBRzzshpVu+J6FVKmqmw4ymgQf3oGKiOpQa5NGEW2u+qAdfHA5qgqsWkAPx0J1oM8NFU6aohQIcjDITb29N+GE3MshWeahk0yHBdkmCEKdi/sAFUeMJ+Y4UGAgYCGnJcG13LkLhGgtnfyYqmmss35G9L9Sdc9Jw9B9ehGRAhVgJNtarHxSGQ6NmCsITQLKOBFGY4YEKONVDlQxWdfG3v7ogW6fkXSfR7G2gfJ5ifKhv8XgKp4sQoqAgijmcT4YfQ/rDp4+CJHHM/+n5dnaFNYdO8UHXaBCkBmFWjBDTN9uqb0n2pcbkpNNhze0GqndSFKnH/eCegBf6T1VSDEwyQnWAjGHFfloJufIaG0yUxVMLrqdRaMAMXDvFDv7ENjG3NfiBo5UAm8sIZeEXALgh3htoZkMHkcgZKe6KcBOBRH1SoKRadsE3CM5dKoM/lCBCVMLo6bzlHJTSh7tQDV2CYJDIbpsAUxS9VJfZ5rh4Hlb07Fy7qV9DpTihT6Sbvu56Lh23aqSh5kG9sWkjv3QCRYu+FvmdqlRNbAlHDdrEK4OCXgBED1wgI+PpNDWGVPv1dmUjNfeBgkz3ipgC7GVXXbEMeoKs8mW4sCUECeQSnORsELqu62nY/Uun0i4yl1N/RPlWxm9ZSzA4lty3zqn87tLF/9dGooEWVSk+7JivAk+0NMFP2mD2NrWg2k84IYWS/abq3AT8nnUp6kRhYQtncfQoluDmboZv9XRKtVCp4zmy/4lMDDvG9HVdtVDYy+szN9ioQNL0zalfdUG/xhRHEJUkswAfXcLB/qiNoZkTyBb29yWGFsJiDCd4yDXobdij3b23dk8d/dLi3nj8/ZQ/B8+Oj9ewEw7WghrG1tuhME3DotG3v7RI9vL1B8HdH9jUbioHmMjGQe1GQac1oSNg9ogFtmxKnh+gjYGXgUf0E1rwWSqC70mAyzRs4/3S+Pn76SKOMhIAVAt4zVA/gACzLaYrQzd39+u6HH9bF1aWuoUqW4ABa6URjZ+R6/fnqqpfkYfjhaWRK4BKHHweYgJ3Zp5VE9jGBFlmo+waAHuP3ETyEAoHr+uztWyYCnHqHGQanp0oeHPgne7aNkr0rp9lBQ1AeddePXeS/FiqRvTEcch3U6BQPyUwd4ObylnF0IG8sj58S5zMbTxPE0VDQlhk19P7Q0468o5wN0TjTh8j7dKNfDCSQXsrLxnBHZ7utSwUnoujIKQdZRvOkBg3JETGAjipIBWIjNUiJmY3H4k4r4NO5gGFh86vRqirpp1HLO1XBi4xk0LBGl1zqJZOPRW7+LhLbKG/g+pOgJphq47D50Nmwe3HG/YaAS1QXOHn1AJHJZ3sQREuUHzefqv5ZiIQCMld0aLAVNLMh9ME8VYpquUTIqoGqCF1SToVSlcAKhI2eBDWBo2EjOYLjGqpj9DNBkGkhCGA1TEmBnc6i7I+aGzNu3gbWhjiNmJJctVAAlJYQ/P1/hL3pkl1Zlpx3Yo7AkAnkgByKopmeSvqnpyIpyUQzsWS0bpoeit1Fkd0mVmZXZiWmABCQuX/ua+8b2aSyGo1ARNx7z9ln7zX48uUrgWOrYb6GVOaciOh5h0J44ybaSOpl4mr4eKGHgWxCAVJAqlkE0suXPCbTak3hyigi4MUlHz2VDkueZi/bgaPMVPRtyvmxY0NBK2IV1RK4rUEpGWwBQmzoGdqBnOjbN5o988ZrYZQrlTed3w7DM3L2sROj40xVxbu5ZhbLbUrt6bPJMeCvBuHZtqUOrYBuXVeTKDlr0/S0N4J872dbyXhnongXGADDwrgK+lFVH/asP38LPGsbjMRtsxZq49VLR5JKD4jViPK7TSYLyKmHoHmGbJkraVazq7RyQKeVIYHEBxW1almurTTAVgR83aEbTPCTahTA7QJd9DU0WSmLLYpQnLP5282+1IchX657EIAj4EWBtta+g9VmOGb9w6SsB/MpRCeOvG0n+2q/q4LGZOriXEWZMb4z5GskjXNZpYTMOi3qWBW0muSreumKTaSiW/VL2JWgkGqr7YuSWFGcG/Cnqsf6Aq6MbRaTIag4wX+199f0dCfSVqTT3ohQSSo048sbE+X5mVq3UVoaR3CmkTHXGVpI897zQTLQKoTXMP7P3Sa7z45gBr6CfV+wQdeq/xx4V8VngoXE6Y+eg4cxfiQpX+UOcecBTAwg5rO8bvHfbg4PKDiJXy7b/T3+XSXGDNfUoEH8LZWZNkg3LvQuSi9K/anPTdbC95uks7lizH8eSUQ9etY86yeCJ6WPG0BcfaVUvbJ6wdcJH1k0A3KNS0qRa3CWSs2K5fD5flbp3dSvOIlso8dU6tMb1b6Exi5NCBYenNJ0mkxYgfIRa23N3B35UdOGYPN6WJiC/5cvvjhefPn8eGY6xuVxc4VEKNOEdZDWiGyhAVoYJQTv3390DwF9BNgqhIaqckB2rR/4vS7PaSx2lUB9BKdzCIqkt3Qp46vPluypKEMyThdKCBRsZLP5661ioOqBSsr/9c8/Hb+9fZPGpzZZ0VhE87DFCKm2XEBvsZb5gZa5SkgyZEUTjURMopOSzyDblH/ElVfArwqAHJScp9B/IWblCLpRRQj3+fnx/NlzD5bSa8RnsxFKgFFnXWS4IV8BgGWPg3DJjg5tZiUFa6+076BZwlZVGBvcqYME8DjEYbdNWZa5AJ2yh8kqNOPANZMgi77opzuKCA2BO6oxM00CTx5URWUyUYdiYI0Ew8cD8dLpyT1FPqzc3T1Zq/5yB5o1COz1NpO3s58geefxT+4wdIaiWwreZDB0nSQ7QZXCF1Yw38CNsfcECC0vjsaYSE8OXgkMFJRRooRy5HUyOktDOgPEokfSKkSpKkfVbaQi85lm52sqKiS8Y7EshUdVoWXgKDIMB5nPJhGMIkUUUdw8bjWSzHkOXabGDW4jNKJhscS5oiZEScHPUVKoDl6ZLut7zwTfvbozKPQEusywAFBIhXHb1r5uN8WK8kHQWom+Vip0Zl3BEviwnW+oCwyokfOlARsNefYQ5WeaHZfaGE4jE6/Tta3rEO1SvVmiRek+oAutuQur2tfkZpM6Hc121D90TuDThuIVVa6i1HZSWeNFFSIiU0M+m6AWJah8AgEFKaZLKXhOxamVHFnMq5srq3Do2b5/ew99zs+LBFmqPk+fPPW0dgVo7XHY47pEaJO8zf7rXswW1bNyg2lUe8rjteMvZSXgkQLS0juRFY5yysyLQTWmAAhhKWtAsLpVMMeu80PK+lSZ5KOgUaxnTvCoxJHr8n9bgn3hgZlKsGMr49DbL7HWRh+GbdRfe1Ovr7MJt4faRQ4x6wOosSqhhlra55BrrZwmyfIn0416fwpQdX/qkZOPUpDtimj6SJCzJCBy4tGgpDQMV4GjlxNUXWeOJCwTpDcefUK3zmNLg2YQ+fgWr1b51qkqFJF3Umb1mqLGSBbT07L+67M12JS9YJDFPY8g3aWDkAwk+DIo0qpOJ+ZCMba6YAZSmUYT9RSrI3oNAqI18UTHbs0iGbAUG2PJ6Ujfaq9pfZWYmb8emo/B2Ky97s42qYl1NjFNyPUNCyCpf54ejixPn2GBlNmHjyaHN3DVNZgBYFCjCDdBsCueGVLp82x6S/xHzqrVd1YWkWQnVCuvmQaDMXtG+5vKBGdw7Fj2UCsc0GgWRa52raAZVi/p+iYS4DVMbOqvQ2UGvFz/w0+kyjp0vfrQddZr01pN4v0CPHhPrQSr/6DKFGpem5NHXjXAQSsvAXGpUGCzz66vnn5eN7rRPDLYhAsIGhtKgOXU6EufpKD8fVUKVCH49uuXxzffvHRCoEqhpwobuScxMEu7cpGXSHzei3f27sPx1n0EcuJnTgyg7GJqCfD0DRqglVwo4Xh6d3PcXWsOQJV6Nu5i0OTRLH948HC0X3/51QNoLkMZ8qGTrOgFFQNRgfRx2pgy/H/++afj9Zu35skK7fRZMb8Uw+WG1MqspOSspED/vX792giZrr1ooDW2t8mR+r1FgYGq4Sbap09tVGWonj57ejz/4gs7ySp86P2ss65mwvxpUOGg0A2LGNAGY3NQi6zTFZa9zwA6b/wi6ptBHP+UzTfoXDZVEYm+pCixKyJthM1BcrC38d96feYBB302cpYgvo5RH8UgKvpRrM1u5JGDUpQNZINSt7aN1YQifaogpuj8cTA0iQqFULsce3njNMk56HawVilE7nBkU4tUbkFgBIpnki/Pu/zrInBRb6hGdaCvFk2MBGvA333LnZFgdVWO4NHUkwQXGKNKOkJLclKQ8nxpaPpbCKgkS9kYVN9ASaG07QiJlsfJbGgpfE6rHGnYCn+xKBScR9ayc95GVWUCpl0DB3gZXe/OKaBMS0BTruR0b05/Qgtd+ls0OU1dVvJ2X2qHKhA7ujzVgQ53As2l+pGhSWdMrm0W1QYu86zTBG7ucCYF48BR3NHX3cNaAfPUgx5VbYTyvz6XJMfTlb3HcMLaa8glL0UuPW9LZL59434i8fP1+Z5KmWDGFjYJSKVvvbsn6EopOo182j/iuJ6fb419qfDZBGxoVJWOSEz1nlEXqi/z4+apryQfvn1tXLMQ11RRgzCV781vby2zTLJLAiNbJ0BEYgLiyfe9uaRVPWZSJElWg8zNbNHc7eCDuRgOgAc5myOQvhh4pwxgS1PkGM3owwfBc+A/3GPueaaRlvq0UShdbbFTDjU0A9qaEDRoVYC9NHmqvZ6L8HRkM4aZARC6DgF0TlyFIhJEeL3K0FlMqphU5tawp6Em4uBSHcu5OW/yakELDZODW216nQJ1VQWiwOKk/OrKvks+igoB+8DJQILYBvJFYNs8WcrI5rjWLJttrxWlZYhXUf/akEzL7rnrIMD8u6g9jeMLoUeyWl2KRe/jD8p03wQPPKRUCYrlhkkIphowfPwkexsFZsVdWzKQIouBhx6jgFpF/JFeBPmae2+vQc49jfgARk1IGIiGkELt9gTZZT3k7Laxf0C2Gu8JuVdAPNKzXvrKlASpTvLboL3nlY/hu5xLxDSoXIU65BkeSpYUbwUfbKUCY5ZKIzHhHrBXotX0pczk0c9tH6fvosTGneW3oz/Yl8ZoACYtf8a2aT32Xoty9RU7Wpp49Zr4V9O/AwOx8zdiw9Jb2HUhF+N6KqwylMZgLwPYFIDNa0yH9MRqzmcrmAKpHvfhNOlzDnpz/XTeuo6D3baag0gpvY2wxdE2pgwhVZ9mmnpuD8eTm8vj22+/Or579fXx7PbmuPRbaZKlpgura5q2FuYacIEKvmmwVMPn/fFOXeofPx8fFcwZDWhTxQpatUcUm2u627On18fTW3FwVWKD1w0HkcZbgsRk3g9ypm+PX379xeXH6+s7I4lGQD4ruLoZypAJGReXXlhRhiQn5ZkDk8EnGeh9OHZBVUG/J+qHNrwGoSkp0CaolOROf2m5mCBNPQ2ZmJrJxOpQ1+YQHejZ8+cjm4hsG38IQhJITMd8Gn3duJYssD5l/xtAN48+x9YbeGXLPcTx9BzIheXz7d0D99Dn91qOP/0V3gE7vpqhipDWSPez9s/wBFlPwUa9xOopUXbQOpIkVTIWFR9l/m6mGeQnBea5d4IvqVW1GUzPuopVzDgQF5hKk/mTw72lGZkJtIsT68bINFJ6DcUXTpMzCcZSViDXTbCiA+1BVFL9+YCGdhoFoXCUugOixeNF/59BR1VEyHUKjZWahmYGbLrjuv59aqIDnE1Hm8CUAHLxOoXUVrMaOk4rEVRmUsnbpp/q2XjQXhJAhnshlepAOn0AdisbPSomh4QgE7gX3SUOKK/XmqBoRfOWnvnbd5qD8n4MY9HI0mBasWvwjkEmuLDM6j2VPexDQJMAE6VePNr2nA1zwtUDAo++SA9Vnxa1EwHEQbRp2Ih8qgdWCUsTXZV0lAjLhlnJQ4juzOLYJlNWznPrz6ns8Oy7ONoZmqdesNCnjBG43ydl5ya8pfsMXEfzdM/mAACp1iFbGJ/Scz5ARIYKmf6o6dfvPI/GSVaiVw+7u7tzQiCE09dUJD6B01DLYvf3aujQdAJGGDzo/ho99iK32F0jnaW7jePeAu3Ytt7W2Mbq8GdCqSsRaR6c3qq8Fs36TpdOZSg0kXKECPk/pUpA4upZBDNnoBF+A1b+3eARYBWedp8LhqI9RVWz2Wa9JFG3aMWFQBOoqTrfntnTCpb3JH1bel6yU04I2itm1RX1NnCfDpzaA3Mad8WlhH7SACvI6iC5UZKpf200zGkN59mbkHubEVJ5jnuQ3gCp9LsVoKaqUzQ6Do3f55Q3qDWKXBTClUMSwdkLraoJzApa7YC5fBNfaoP7zB6oQlMSjkGBG8QXGfbnOmTcnC7/Bjjd+oYShBJcVqSEhIH7T5N1ADGDipGD76Gm4lYrl6rUrE0Q800NsCCQ1yrDK6d6sN4o/Q+Agqoegop3iGnmMlnghYkcfQalMG2deWOCVxzDvl8qXlDAVhUP0RrAJ2YHcScFwFdjLz4xao39jVRTyndI8BQsNT0gu51Kvqoq+g7O1JZxglPp9i9gi434N1YbyiuSx/EeCd4GevNtVH57ZNstWkNvLb4NYYLGX45cry7vUiFIaDeC2kF4tofXhMFcQd8UuL3REWdSHEMlBN+9+sYJwdO72+PS9CIhsJ+M6OuPqRSdvpsmYk2HFG3ojYZxaXz8R22SNrysQVrmiwWRuzo/O64vz4/nT2+Pp09ujutL3rto7iigbEi43lFB5F/+8hcbupvrJ8fFuWYLGLs9Li/glAcjdwVACcHPf/mLubaqKCig9PbpALNpuNOAMhx+DZkckAaxydHpZ4M0V3lIQUOGJqm0KhoH8xlIHvQ9VxrOztwToJ8pY7ScZuhCxoWapGwoIAaCw0bWvJfdTgeArYOUKoxtzipXekfML3X710iufxMrLQc0qCRwYjLUXMfmGPree0VhOTGuqe/dhlFPv3aJGyzN6HCGZd3dSW/+xs/CcrcfPvioW+lJAWOaGCmzMRDHRskIRXnXpxUCjIUSgp5QXLavs+XjGYazHLcdZaZT6ll74mloAn5ueb82QJuOYv1uGg93w2xlH/Frq+HtAIlyNaPSI0e40QHgHSNh5mDfksFLM9vynJk9IAoftJnMrJg9s9B+AiEFC8i90hweBNxJEc4uj9yrpgZXofUK/IwIqUk8jcBT0dE50jZJYM+gOZ399IKo3yCNYaAvnDOtqWRQlQgQQGvSudChzMOI9BuAThoxM9zGwfA2cdgopoNHBvv5/orK2dbVUQBm9Nk42Ikz0/dQKTudNN3AIvWNobOL/i7GAAAgAElEQVT5V13L7twU7ktABVKSk7Ei4ZjegdIf7CBti9V3REVN67bGJaRymsGFOCRlIQvRI0mhGiNUjuvhHNNgjkMuYpa6wUYp/T0gsL4Tf5KG4knwg7g5yDWXWHNWNl5+qlJyxmpOBWnOmq8jOL0eKLMloJe6nd7PTdpMd56g0HrysWfVpd8EHya68DYPaLD1wJzKc+feNloQiSI9MLK7cspQzNZwLNNeG/gFJJik1DYpFLgItS88s4Of8FhU8xJM+d+FabiLarPrObpaaKUw+NoMp2owGoWy0OecPIrmoz4YCx+oCov9BqiJalcSDttgUxpLjSFg5h5BYQsKOXQtXSW8bKpQg08msO6ILSwvMW2V0gpQLicC3YO93ZlwSFoWsS7tBVTftnWoHa0GJBlsQhvfGefT4x4JjgTg6c1SkF36WRNKAtwdUU7smfDTvTb1BQkAa5Oqn0/Sw//89UbtmeF3QasL5ha8JdCMtGwqNPYteaal68oSaP8p+TYoWUnOHob0Z7Ct2xyNT/dOTSUK7ZNSRhNFZf0593uXB88cqtLqUXWFJHMaqqQoMGkVKApAkKg5EnXSu59cvp5elZKLzJbI+cyMBu5HAHWntZMa9OzI15n+nb28C4MU3594sRT7mP+GCootfI0reBgAldjKTiOVufy74FEGvnkwa+IL7nr16fH1Ajih5LUaRLJYmnOTfAOBbeaWHby6fOKEoOXfgMiJ7iJHlczNQa4evg0rQZNuztJ9kfzUz9Tk+/333x6vXn19PLm5cpPvmUdXKyGA5gO3Ov7SacRxfFJF4P7T8VYSpaoQOOPmZw0EVy8BWZbf7+xwQvDsya2bjPUKB90KbMwDzmjpZEf6meTvlBC8fXd/3N08PcTJxJBCC/FgsCQIx4UkHx+OX/76ix2Weg5AZM+Pz9N83IEdTOAtQlp0ytlY0BTt2gYgRYgIUkgA3C+gyar646FlzCzwtMc4F72/FIW+/+7748svvnSAuFChnIpyAmMoGBK0lbyKxKTU7mc/DS7ZbM2Y/5mTVgMQfGBt7kdNQzVIkxVvvMWVfz6qYW/nei+hOdjNoBsUPghCUSJIMiCEWEOJ3Ix0DkqshEATnj8rIbg5brXGkpuVc1Nda+PLR1gO37SAoZXkJElqjOimvw291wFjoi8yd+74j/NX0PrkydP0llRJYgUqjDynaQ5nz0Fmf+icZe+Ib679raD+M/MfZDA72XvQzTQtzbAbUxWiDCEj5wFv2+yEPG9/6nA6a+z35G/1FdFD1EYoGg6rrIXziAxaFKPeOzBaw7lk5BzQhJKlpIUJ5tHnd0k5UqZD+amyV565Bs+FNse5rVzfCh6tFDGVmprplK53ikuDenlxU2j8V8Aj7lvrDtWNpGdHeXwQzMmmbNtz2WDIiiR2zLJvvJJcHnqbHWya5QAVonw0ZwJ0h+ostJNFNeSXqIoS8fXaMklhenhcoVRjani1uk7tXTfcpVE9xIUEFLMEeU8CM5/rTQmj4ShBS5KKLndszsAS/n7pKdpn5UrHFmU6s+korYJk4FsrPb7TVkYz20GOT/ehZEAVIoMBG61nKGDhYQ8dI/64jtR7Mg2/6ilws3/lWI3O9h6zBxJgTwwVRTW9Xx25hwtaYnnRZuCPo4ff+TKVTMUurwABVDjB4dbsWX9qEMgM0DQvTqBNgmy1oswzcRKZFxZB7vOUT/G1fD7c9ImufM8pAIMT+oCG0DWxaaUysI7YhyZJgAntSWGfLjnTnMcmeyeYbeKFnLtilRNgjo+SP6BCZ08Yud7aoqLLKAOFIhVaBUpJwZAzvA3jBnKLNGTL4nkwUcaqWMPZeSqkzdFiEBpnYcehifYAcb2JOM5U8e8+iDExpSfAk+DXSJE3mQPBb0y1QDzmaxTI4eO091xdF9U2/Rgyv6VLXt/K9kKVA6jZQEQBA0mkRIEEKAkQkcnTJ9S3VEHaB+b365jE+I3aCcUnVOWTvKQxeIUeS/mvCDjqP1XVRI4e60+faVH0Vm4Wfx+/wK8T//J8ViWrqoUt4gzVNrS8SHUkOdvQ+bwzccvp/JNWJg1MxOZPDjOABQmtxVAU64QyTIWxFZ0mz/3cNitvvqI+RaBKBpyZSXJ5SUUv722/VPhbPQQLxanXa1UrjbMx5vyURacH4CMJgdVQ9JrPx/nDw/HsyZPjxx9eHV9/8+K4u7qwHOjFuYL0z/760g2MnBZuR5M62Why/G9NGxJvWlr/4nlyuStwyasuJNV25hkET+6ujmd3Qn2hDCkJQDEkk39jYGg+PDvu370/fv75nzwI7fbmyXF9dYtfkk56O9vN3dJNX/gafv3t10NqQ6Z7CGl1LwGJARKSCmwwJmhL45jbdFrd8iLm5aSBoPBn0YgaqPC3/vNBjuFSwPT1198cP/7ww/GVpEU1o8DB0grq96YWNmCC7mVjyMrTX1D0pRt0GtTcS0EyOMienl4DoglUQHB6vZPxBaGYLPifSS76mhrr7S2HE+uzm1JXJVq9e6KWo81k+poNJpNrSR7Y/CgfHE4IRLuy8kWMa52UHW2S3SYERV8HpYkqkOhl2jRyli6Xf8Q4LipNdNgj46jrlMqDEjz/zj4Nskl3qD7cVw77KOssGpJPhH0Az2/2m6Uer4yYr0AxzyTBQ6lOTdSG7pFA2CVG05WgKZXyMfzjPE+jJOmpL53IdsDUyDhLVSfLR46qEvS/7DIFoZ5srQpKZGCfPLUTevv+nWl24nyTUFUGU3z3Oq2cGyeAVBEanmu9r9ycHUECB2AtkZ428bui4HOA8yNhj5ONR2jgCSc3g4s2KoGDeIEJKc0ve4XnGXAgkolx36PgsSoqUY0KOqSgRfvXCkyNcBJ8FUgoal/NdZ0TEL4t4E6Cyc8uLFDgSpMrRkFn2libTlYHIQksiycYyHrE2a0ts3NvNSHvxdYOchzgg++tpMwBYtVUmh9ErUsVA1V020RfNS6eVUNN+lvcEGr5yCXm4ArBJ+a48JFEEAtlXe9RVMNCDLFlArw8PM/9JXCQJ+Cfr04TgtqTPp8OeaugwnCBkxCaLBBFp57L1Uxcf1zd/YlkJmzGpMdebNUkwHqqVFAZma9SWUKCgfUsOjTOFZkb5iFoPdWUSZWVyp59Vc7IoJR5FrO2Wcy1zxNpxA8RYNfG0bDcgE1rvIIfYl2f3fgrAIRG3KvCUUCr/tQRy4gcBNjwVs9AQ1M7M+cjCae3h2yV5mgkOajk8QSr02wNoAL1giocA31TOeh7Vl3GiavMZvrGEjy6zpyGe6/tGedyT6LwrRGakF0O7aszbcwPD1LeSpirxmO/OHIjK93zp36UfE3VkFwFICLNr9lbWpOPHz4d9x8ZOlYUWrQw/ZG8PNVoGBa+r1DKdhpocsLYp8Q6jtEFUlGd7ITkObORHV2lrVQ+WnAJlb2ALC6yKj6hsI70+RKp6Xmb+CJ9PyQEfZ1Uj6D1Ee9C0Y03YXW6l+vbmhhnv/X9ByAa4Ka5YShRqXjombhPMsMnPYspDAuoRBz/SajbJroyDCL2uDE3rqe6SjHHWsH4vPi9s+urJ1tCMI+JbTpvvDLmBvEOESX9KWUhl7YJ8hWMv3z+/Pjhh2+tNKQmX1GGPD3YQ8OspoWqiZ0HeMKnNEl9+vDpeHfPHwXf7x3I0fx14mBDN7q6OD9ur5QQqIdATTPaUHIOka0Shcg0BILaKofcv/tw/PTzzyQE16LoKCFAxUQJgdCFone6YFUGfv3tNxtEZ/hCZ6URfy2FlkznVDIg9DiDrUozKB9ea1q+sjXmozf9uBGYjZNBW21+a2OIaUTXVt14+fKlqwOqKGhzuIJQNCZlThuZDEgqcldj2aywPjJxzDqk3QShcLjYl6geg5MJeeXabiDW2jsLLe6hadDv94hL4xnFWdfNbfTIolA+7LuR3YYj1ch/iu67p+2qCTVqO97/Z0yr1dA2VV98LaEPNMgji1+9AQA5XGkbXZkQilIOw4KQwWOgC9m9nbyDiUgzis6kwCLo5SBRWyWAdW1z+Yo2fIB9HyBaJEQ4+CJTNqdWyrikshTqmQP3ILVdvyK7U6ZNUGD0sJOec28Pn0mkdL/sryCAesiixyfPBEiDOlhUrioZ41jaK5DAWYkASJUQ3HPUZG7vDskWvhF3//4DimKhFrkBV4O8HJgF804VZSZRJl5qNcVgQgJ47+FQ6/azUgc6iXkcd3DNteeSAJQeVoQYpG4NTsJWcSaLqDWgjRWPMhmJU2eMSFWDHiJV/ET9kvLae2YYqMJVhLJ9Nw70wrsNWq17cWCVte55c3EwZ0cIJPNX6JnRFHccAz7AwVcOZ8PuXnfXrftqpApjQDwcMHuzsabPkysJNMHLPoOQxmhEFUrf017w4Mpsf2hbDCb0GQ8tjgZv0YwWpYsmYJy3HWWcuz7KCXL4777NUZtZkBhJdhLoNOD5vYKU1hE3gEpePgpFJE34mhrSvepKMWQhbI6BnJBlmJKTVn5Hr2tVgZkYCsLoT8JWrs9phanJqG0BWsAERb6uUspQvyvHWL61akGd02GQ5Zq5Fnq9qXepLvAcgx7nrBn8qvneJKR7fhq6ODgdnnwoOiOyQMDi6ruD1MjrVlu/FcsADPYZavyuQk9kmhvglJ8vkK9gVAGrnnPkb/G3s3ZFgvbqhLfqGqy2U5+gmVKn6PVbKrr0jvQXTMnZ9pJ9quuZ5unEW9BRUt2relAAIvtfH83ssNJzkqQDPDT5W7LC3k+jyLPmt5g9YZh2JZTFi3v+qBAQry3/ILBIQhVUjDxrwn/KgYe+UiWkztChGpzJ8qG0NGEz/dz2uX2Z2TWO3Yh23dPIcqcSleQria99U1ApgGuxBJI4ak9l0OGKXyJDGrve+6uN6zlvMsBUYqbL08vUTpWc9gZROf5YuVTOTgqKqa5m3kOV08KkBwRPwNbnqYdEBaWAG3arIGkl0UeF7dEMjla/yhLxGd6a5227rq7uABs3nl/DkBr6FadtKkS2bC0XEQjI4NxdXx/ffvXy+P67b49nT2+ZCXD2YFqPkgIaisV/B29NZSecY+k7P1hN5d37j8d704Y+MaRsqxJMAGsncngomZIBqRs5ARF1RJUC85AxGCQwna56eXx4/+H46aefj3dv35vPfXN1G6QuEqKhArlycXbYGL5+/eZ4rwBFa3VxcdxK3vOp6B8oKEgH/PrqzhvG9I3QW4biYknFB6btPntmhNqcUU+NW3KDpiwV2Qvlonq2mkOg+QKqwkh9SO8lR9dAz6Wx8TcEJXji5JIbv69cx811sVdaesQMTFRKFrn4oAT0MSXZvH79bKB+9sZz26oDTQgmO13x73qPfnwz2mTbDcC6ufuZVR7SEC0QVShBNneq1lxeH9cabBaN67m9XH+TgTZC1ZE4sLCcG2o9NAoHWUrLj1CtSk5OMLCVn3faTiljdeqtPswSbMlRD30niLrROBrqUNHg7lYWUdehhFMI8N3tXeRnF0pdpI1r3PpK8jzJ09vYC8+WBKeJUWhQTtR1PtEH9lqJWxNkxQ421Jcq4HTdpcSjvUNjOOij9oP3syc5orAiVAMt8PCRj8gAhvoUDAi0RsGut/miLTQJLnjJviGY8e7N5NTeX9eDMnh5zumJ2ZwmvGAczaCRe39OomfZDQ+gCqUMhZViZz2T4TjLnnUmgQcInXvthRBpnewIGtAm6WpzaZ1sE71WGlejdpxrkrdyYH39NnkJjHI/iUq5i5OqXw5kmDIgeViJNsDpmu4/0LNDchAd7PyOVbkiserzaa461R8dJZ3dt29p5BYKySdCAZ0qQKg4HjoU6kJVStioQb1z7aZWqWrWc59yfFWnxmb1AM4k7Sg3JYH1nt6arDFUDd44zfm/U5trV7efITTgjZBHQMJ7MYpV+Bh6dNQ8rh40kEISBjj8UriLVO2GHHavs2xcD6gza42qHtRWr10Sykj4Ebdm7/uOWtEKQutjDVE8v7hlBQEM+pksJ9dgPSRL7u501H1/IWZgBb/IvHZWBBPsQx5WTpEZPfbxCc5qa1ZS1EQ58Y0Tmeym0lqDIjdNq/SqPmsqGJMor+vKk6QvorS5cLRtWyJIQAK3qGE8DAJVXSeU5iga9drSgKyVG1WzBpZbRQWaXgCvVJbtkxz0phq6cs+o0ZHcjtStP5MBsKuqQoXE3+/eSIXG4JP3Qyb3RjqWvr0opDUoHhno9E/kTNbHetheVAa1kO2nQRZ8yYxOL022M3S5vmfWc5OuJXn3ePYADosZwdDDiH5Umjv9ELADSkvKE/Y5OPfQQIahYqsE2Jz6bA7NCRCQWAlfQgLAsy/zppZt3c+EO7nHov/dQ3v1zVXGrW+tv1O52Tl6oWYt6unpGThRJru9ffaZhsyVITakIwub87xKvDn0ZHYgqaYDnR/H09vb4/vvXh3fv/rmuL0Wv1DJwIOlRy0T6nkbMk6rgQj6hKMJEoL398fbt++Pt/dKCKTFjCypke6VF9JAd34c16oSSI3nRtw7HTIqBBI2YLhFDw6lcgUjkrj76aefjte/vT7ubp4cN6oQRDXAk4f1YlF//PAYyKLSsxICDRvSzXzx4svjydPnEX47c2Lx/NmXx83t3WTw4uiJ9iCVITUV66FpyM6LFy+cEAyto1q4kcYSujMawYti60FQDvQ6eyADVLQ2q1RWcxUzlxJtwo9V0Mr3u1Fx/tmS2yZqecnPO79M8LcGTU3lYIZyLd7iUI3y3kXb57O2nKXd9P1Zf3fLFcZwFd0vn1Z3bcRwm2xcZLkO0cmbEYg2Zu3Nzw3jG1Fo/TDm5pqmwdeq3lvzaKVFQWWhkE1ANdSgFdRYBecGCTgnKzUS2jU9FzmTaxUJcByoR82icwWKmI5yihOfC+/pG++xKGg5qamiRFe6gWIT/CBhbYRz9YQNiKNjbareQMNWQ0IckaaQVw2p1QNxr5WI6b69HzzQR4FjZWMJmpt0OgEOJ3VVOKjRWmkn3PjhD8chiCupoNmDAf36GJ4YZ3LdnhXUUUo/6xRoU8ZChdRQLCo8oJmohXC+WgHsNTd4Nu889BTJW65+okxNTbDTiieqMUF+g27X+VR608FDJUWTHPEM0gAd7n+vaUkQa7+nH2qQzyQzcSiIEWTPl2KyoUu+36DWJBxN8Gl+MIt8Gk2hejCdmUm+vjfr1DeoC23CMrno78tGu6FvBhJSGVGFCPQ2094d0Ka5mIOzSvUJ1Alicl584Xi3Vob8GY+ajXtPfT/fT+YQiHfroNO9FqlSJFAqYBKXPvHvNA7WnhbQilqUPmcSgpmAvGgNBZ30Pk4I3mqoW5Ij00IJSkr58nvZz4UONPK/7NX2ojgh3rXnSyOrAEGDrS3g8vNPRd6Sut5/ILZe2bB3GqBg6R4h0hkwSq9A1OSic60lWqg0VQ32GxVRbEnslE9vg+hzS9a6j8pAFvthqFNxGrO1yWzHyE//WvIaXT++AypMEXXTXkyV3glqTSFXFQYElmqPZZ8/IXZRv+qtWtnHAhNtUnUPwRIocAVyJvjig9jqoVYlqHeipR4rSysvu2v/WdGW3J+S8A7Jc1I+zfdUYwqyDZ88drIBQ+kzDkKjnAdzAwfuZL3CJn4QbchJsOy9RRitfW0Ofua66D5qu7EleZYDIG7rnVx/rkfvlPPUxNM+K5WqmoPAmRNKOF5KvwE2rr0Q0LmAOwFMRGNCpKFN8u1B4H5KfasyWoNx4hj5skik1q5uOfQE2ZMobnGIk/ZWXLmnSpD2mncwo4AFVCl8FnFhxCMC0vmqMh+DDRrQ68svvv4s/jOl1SBXzSq9A9ON3TJmP73OxGVIEgL1Bjx/9vT4w/ffHa+++crB+flnNRKr8RiqEPx+moF95B0w6W/oOqhMfCAh0JCyJAQ2kG4SJfzQv5sQqI9AEz7vPACNpAM+pioFohAll+u46vNL8+D+/Oefjr/88utxc3XjCsF5h0HNcDGCCc8ZyLCHd25Se++Bt199883x9NkXphFJjlTIixICzQow6i/J0Y8fj19//fX4+eef/bcezhdffGHev6oE1WfuhnK5vwZ72S72V/oArLF+K/RXAZb6JtBPb9bsPbghA21ewaiUFlAkdUsa+JCU5rNBVGZrI3MbZ8WtDEIj2oECpqIL7KAMvKlB3pqMJ8DfshDMBJzFMUZ5TTd9lSJOzUKvkQ8CgYuEaTwIQUguyvvAhd1Zzy5UWTVOxCIhK6S7KOVMuNVeVT+HaQpOQYLipIk1xorZHZ18SIObUZnwkIXgO2MffefEEtabp1nf95qqjE1qE4cpGWfIWxD5MQxBb0uvwYFTav6o4TkZ4Q5nPWj/6IITlBBYhvrTNekz2biRVOFKz1BQn4ZJG3qABjkemuRFr0OL3DSaab7GWMGXPaW/rOQhPN3AcQ3AEALgvC+ECdqBAjkpSqkZFOeOtKLWwD0lDlZ5jr4mr0XmoxyauH5z3D2lwZ8hZ6CqDHPasKBtf3sfR54VZ1c1Dq11e2wCbDTI9udD1SoAY7QnXeuUqTnjTqRKn/QgJORllRxyCHBinl9S/fckBNwnCFnViVDWYHOBVIbXnYTN1bATtavVqGe7ontNFcfIWSlxmeDqCpYroyQDLcmXu157VFoC18C05iWFu6Q1/XvuEVjyqq2G0LAYzmxsD+vDRGISZ6R4m9y3slK0fRI/JStadyUFStyL4ibggzu9kO6ReazdnQg24WlzFLzeBIkr2eWIen9tinD6RaYpo1DEOvIhBrcSYJZH7uPT2QdxAnpfGpRPqb+T/Gj/Tm80iPGgRoEKPfcnkssAPFyDT0FBgoANAIUNlEN1zPka0Da0B2xcbHZhSX9O/dQKT4ueNpGikXwDMnfHVz+XJJ6kIIFpk4Kso59QKozec6XnJnlbCH+ROe59Vcy34Zsbx79INFLCofBVB/9REshypbLpIIceMweDqTL0Mx37JIEgsEvF2jQ/9puvLXFEY2on3wXx1lCYqSxP9T/+mIbiUMOyR0qhsb1U9a8of9dytg+JczYJIE6e9Xq2VKJBvVPF6sC7bbJv44Mc6QVSpx/C12IgCoDH657KyYBkEYuxKEAkujVzymepXLf0VjFMNkpWA0GHWrzN/PAw2q51+6W2fdF7d8SaRnQneTnHthlNmnJWAdDYT93OtglpuO5xTATPR8R+L2xkidbo96AbMozRSWKEKmxnAgTUn5599+oPTgiUXVp6ME5omnYeU0D6VDr9TAkBYPFxe3t5fP3ixfHjd688pdha7p8/HVfnB8h9+gecGFi2g0Zi9WLKUCgxsMqK6EL3CizUSBvzaUnIdJS77KYAQI4B1aKby4skBEoEmBAL8sRhHNQgzouE4Ofjl19/PW6u7467G01SFF8SaoIkKW+ePHHzYifbiqbx199eH7/+9to0IiUEL1585Wv/7fVvHlp2fnZ1PHv+zIF6h5KpIU4VAiFe+k+OXcmABoxpaIsnxVaNog7B6xsUN0avPFa93tKkHUYWbmw3B2cS419zGnezKEA9q4/4rqAKqcZUY1o85gRPcqTaI27YvLwiKfFE5vBst0C+jmv/20av6ForBjHWZPLL2BZll2GrccISN+kI+kcGQhbsZ71GrfsQbCoEnUPUAHBKcO5ridpLD4yCh6hQOJiXozpngI+lTj2ApyBlqgNZe6hKddgkOzWuaPoTXDqbPkGe9meW5xhnPcOqUlXYDeXoX2/otwNlKfXk4FM9QYZRkppF8U1/agBjv9lx65noXGOXRETXoaoDA/ZQcyq/9MMD3NJWM+rEsO9IgRaNahLZ/UZzNM18AAAg8vqPUn6brli3SYC33paaJxqKFUQT2NlAycFahpQ1oAlf9MVOGo83kxyqqo7uw1DPR3tAVuAg89Uk3k9pR6oTYOj9kcWFKthAybKv3kuZbh6+f9HLTu6Uc3Nly2ppGpSYuRShyKAWl7kTVhzqpNvDz6YJAWBGA4dKqZbGQMJS8YPK0raZUgEo/HE1za8BN3rNx3D44f3qOuGc099BUEcvwkrSW842bz39Ow2RtYcM8gRgKG0Ec79oh5M45mGXAkbQHjWYDI7U57mpONLEk+xGfMF0tAQhq78gii92nj0DgFFW7tGat0KVQKnJW7GYsbsDoMVwhfssr8a6ZZ2IrqeJ0IlqfEEbxelF6T5KhaHzRKY3gwoNIURAEk1EZhISK1YxiELkCehb/bDEYqkRSYRaBawKi09l1MoGfPImC+0i54GgAztq/15bUwUfo4mhm00ACr8em98KUEG9KJo1vtfrHeeEytqLWRgQtiQIdGoXMdohoydy696oQAOBWIdJpXrerCTPi3XIN8cvEZyS3OGvdJmLGsTZLxhT/0iilTeOCIHt3kdmWfxuT7XgkSR19n9oQOy47oTEQAMmJfGMIEWChUnuGgf4LAYkSKpBdb1qQ5o/sw3fQiqU59nkYwA2O6QlWzzgzyZF3B6g5Y725GsKf4A7rqB0Cj1Jv+S9rUa2U4pSuZFdMiX1Kgv3EInRJAS2zwaWsCENmEWJHWrpVGrqabbnH98/yVoopFReOHuAE6mYdujZVo1VjIl9yxataIpBENFIYzN6nZ2RwjGa1xas0PMY6e1Pn+zXLIpzJmAu09e3M3P2L/+H//GzFlCczbevX6dzPHzc6FAPwJpSMcZPZZ/VQ3B9fXF8+eWz4/tXr45vXr40hUfDyKgQKCGgOgBliIqCDauMhDelut/Z/JpY7JkEUJNdptHfSCtOmOxz6PdWo+3VxXF7LURQiYeoQUoM+FME035azT/n5+4h+Ms//eIytVB+oZe6hndq3vv06bi7e3p8+dXX1v2XJ9Bnv377xgnE6zfvXDX48sWL48sXL500/PLXX4+ff/onX7uaOU1vGu4giIkctBIB2+SHBycC+reCew9uycOfQK/GJ6U/b4ZopyvTVQWiiFbMyEog43+KME/Zb5OGm9dMWQ7bVqRN12hlIwU2GYCEQgH3o99Yso8AACAASURBVGuQhKavv1WClvMShbsxMjQe7ZsibQzlWeV3H+a890KJQX47XVCfYTrIppZjgMrB4tL3HgGI1Aopr/M6ZXJqNB5uajndDexjQIsWe59m4izDxKIu0HtpY5GNP3zbUl0bKE6ZdtNPj3IzssMZGlQDHihlynh1Kn02ddxFlKZ60We7VYccMCYoYqIziNOMxQpCodMIyo4TZnouBkgIg4eOKQKNQWKWA9UhMi6dYSXxSpSCarUPoYhl0AgP7DMVJzKOrhrwTDoAyfu2BtXXpusScoMTD4iWihYJ1wo8Fx2qSBlVojhXS7si4aZruLlR0B/pzlKDMs8ikmq+RVNrWmXDz08Fp8+iCZCeSWkzanJvo3b7NwAASGr02lIH9W+hOT0L/rw4FNkFBxptXszUbZBf5hY0cYbTSzKj80SvgdByqiJDk0rArnfwtOs4zZmwnGcA7YcgR3bBE8L1xwMBqWq6+hX1J5KQVJqa6FvaUEny5XHpqciE16WLEEgsmb6h4zQ6yATgqm+4PyGNiTyXBoZBRz37Igpc7S9J4KhzrHskQIhyUOmOnZ7ugLlQXcC8yMLaWJ8Eh5HyzTeHz+tgeLvDBHwGEj6nb2KGhGVOgBv7SSLXxGP6CyapjCKRE7CgzkyaTuOk+p0UrImGJ59X9Zga/VZSSxkq9z/RK5PPSai1PiEHAZiFmgWCGWyxdNIGwTkb3rMZ/ORKlv5kTby8Wgf3/YWS5V4N/IIT8VRAiNkrZNJAtzaCB0EAzvkgMYvC0AAqad7Os2uuFhiA5DpJLlOPG8yHLuiBTnyOwaf8fBWD+FSqe6lGBN1tp40pQ6AHUw2qzRgxhvYixc91ant5+w/aT0DqRKUVEIgMdfutbK8K8OY5GyDr+uRZUSXj+waCe82t8gSQnIQxSZjtilXoSOSdgIaPb6Uhg4Zp5G8/QkpRBQbbT4BRW9UIkGuSlpUclkrGMzCQFSnpyrp7crbXhvXXXyT67KVWQVk59o/Xq4lTnk2LBq6QpueACl2S7SRs2Oc8htiK2utWsMym8HDKxISV+ZznzJorWZb/5Oyv2RW+h214KTY+DJlUMqcPYAf2ysCx6InI75XoFlWZ+SK261aSi+1UQqAbEEXnzevfrEurB1zNZx+yCRgbaXADMuXa6Aq+7+5uPJ34Dz/+cDx/+uzQ2K7PDx/cQ9AKQZWGJqkJQiRaEMihKgQMJ9Of+4/lp1Fip0KgSkFRWc0gUCVAjcUXTgquroXk6sbVS5BBDGnSJevicH98r2Fhb48XL74+Xrz8yufm7bt3x+u37w6p09woIXj59XH35KmDISFkpQuJ1iSqzM3tE/TSr67sHF+/eeNERqhsg7A6dm3KL54/P15+JSrVZRpez4KyXo80qYL8kXMrdcg9F2lmCz1iL+XV+bT0WZQqEUt369YEM7/hZ0s3+6ITYZBBZZG9QrNY6KqTFivnXFqSTv0Muh+9wFzGjTeMAf98fMhERP1bB0OJkJImOWTtPb3G04a995oZ55S50RKElIY4HOCOGDpx+fjR76FrLQVEMzGcDFj9QIO8tLZybsvxrliDJizdAzrxQmc/H9dX3KcnXlsGjv9wPjgGhnIpgVUZVdrWGFcPebm99R9GxoNqOPiuLJ3Qh2A/PpShGuG395+Qlk+fQo7wOCCXSCPNmbKFDbTOi+gomW2gc4YRzFyDooa5L+6tFA2CuqooNTgVuk0AHe4ucFGoDqGuZG1oKG0D7gGV50qN3SQEbqBP6dfl56jqMIeh8p/hl0dVCBQSBEc9TG5CzPmws3UpdlEEyoBoMAOtgr2hgMdVjtCeKOG2nwJ0E1rEcnp8nXB1S6b3XhmSruyVDDqjwVgVFJJGV8tniu+iDDCZnRis5fVBmYQ0JvBWEKVzEemv0DQw7PX6lL7rPIX2Rz5yqwbb7yfxMB3xRj1Ktw7uJzHbyvNOptNPo/3RsziSyVLH8XmUylc51CRtCsB99jMJVVfq5LtBh8t/QZVnAi5O0kN5PFCLwK1fV1av3Z0ktaxBqzhQatKoGBpeKy9UgOJjQnFCErgJX4KuDDHSXnPyMgpnp89JP9W11RZ2MNqchVIyzEsGqKCx+pLznetvpQ5nHw0P8++Xys/I3AYYMWim0nrA7wZrUC4L7WWPbHu3CRU0sNqGKOE4EU5LtBCM2CYvZ9YVJB06XRHvmpRW8lT5EwJ6b/BHNmPB71ADk+jnhU0wJ1m2ndF+S2dVgrdc0KgSgbznjBmzTOOpDewKom1PIwntHhYHrTmzgcxbaScBICEfel+H2yUemQwx9B/xzivQ0UTX9sn9a+wZhAsWvabXXiUdEoeYJAuVgC73+92jTn9M+2NPda6BVXYyHM/eJDdIgpJKepLUPUnZq3C2s/ZZqTA1ES6NvFLClRidIaGq0qYpvwnDNqyS+1qCA6WCx8EulNzJYSQzhxSQqmMTmFBeYba0ktCYJr2OZLDl2LgPxs8glTSeSSr58YPdy7ahe7VzeshQRsJvEheQS/K/Zb+ZVo/lSK1n1r0xRUVMmaCM36RHhGpV9nXOx/REpaesVR73zs0A0smOoc5nr/l+BIxFITEE5+PsDz/8y886FB7g4oD2A4F5ZBTXhsMM9M4pHkANUELw/PnT48cfXx0/fv+DS+0PnyQX+DFSo1IX0mbVWfg0ztTDv2aoB5m1EwLpxn+gSmDpz9xwNAawIwkApGBkFSOp/mjk9pVoQulXmISgesccLj1AyZtqYuq3r747nj1/QR/AO3SWrehxcXncPkGa0s5vpr5hVOwsbfihN4BcC0EA9XNvxAxB4nr1XposvAe0lSGFfkFiMEif0enkbltZcoKWIuXVko4Dq/FpOLnFeidf+mlulLAhVqV02WBdz+Ldu7dpalMSc2WnbunUyysb4uX8oBdoE+9OuNrgOx+669CEQHuwCJgNVxsce9UxPB2g0vkO+rHeQ03bSuomCKmqiRyvezqESEtXm0Sksd+4AFMyuH6htDqNcLdxjFQNaEQyIjHczsWZbSyqYFmJwLOnqgDdeN85MG/JfyK+coJrZedmY7yCdDgYUQK+6G8lJlr+zY4K7XmfjQQ9egUoynLU3PeicSAfW/S38yUIHuy/LCmMwy7nutz9Jc+Kr728Ome4UpK2ZSkxg0VkHMjkVos6T8k+essOyXSd7jfgT/mmTeRGuz2qOzNdUw6ka5W5CB0Lj2pFHHLpaDlLRa6oRBjfHDSQn0XJaOOPF+UHaUq45AC7lCAqgq2Cmec6ZeKsywY3O2GIrV20pDwzJX1FTrcmRta299RZCP0318WgGyY3t9l3grfcVxMC7V0jw7E7CirKwy/IwTm85hxlhoMR3ePMZ+jtm7eez9GkQgFFKxCd+tnhW70OJ8quKEaO1tWp6OcHDAG1L2id6tFWnp89FgpRz8Qe3PUsl9LUhnLTsiJj6t+JTW3AVfS6n1HKkUGLKBjpZ67GBByRSEbfEyrQ6tEJESbBYdTlMiRpwJObGwMZDiZSySytYD8zXqdPksXOtOoZWAeQQc/Qqtr0/kC02xeTCeaxI+NLEnABOrU3KohrVGH67AhqiRXqg3w2yos3eJDgyb+UpuEo+jWRrhqVwaAJpFYyPs8mxqB9HMhBk3CUouaTHBAHhD7ov+e2AHB0vkTtlD6Sc4u09LKRq3erdmTizNgVmlATmI8kcRKS2Gb7oIgfOIlMH5FRbvdcuJWZ597g232YxATxDPm6bI00lg8cgQ0tp57b3gb5mcPTSkhAx1YVUgEACKKaNUmM/SdJ5lKp4bwg1CBgLtRi9RlmLsg0lW9kpmU1CarzaOaIa7+VTTD21ftm84WpgOAyHj/rhOF+77U3J56N1db+wHdGuKL9ZI2R6rCaiK5tNF7Z8eqcb6o47WMY5oL3Ymi6pVtNbM3FtOEaa1oAfK9WVtFo3YXPnKqwUnsK2GZ7nP1GQkdfm6XLE8NofAA589lx9v23P37Wi6wHrmAqGtI0uG1lqS25JpsXCpGy+/nZ8fLlF8e/+MOPx6tvv2FAkOXiGEYGrQdpUgXvRVZQ+9AGSlNMJnvKGTghMHcOvrA5d94DaYzi2aJi5KblC1NYpK7iHoXQhi1v58Y3cmIHTVKzeEAj/IVpQc+P9+/VeIGj5nM/uUn46uaGBxp+I4cJg+tA+B79edMnhHirNhIVolJVBt2OWgWbm056G71MqBSKDLUlaGF20DQc56Q04Ovmn7+9QeMgm74F8Oy2aaXxNBlYwegEIEEuaMJUhUD0gHsHZA7ulRR4vPmFg+d3799HXhADAdK10C6G+jQQ5/O80c+lLAVVxDzfGO3HKNNQKMqpy/s18NQzEq3JgU41z4OuUD1krSmxk3y5SbMNqR5epef5/nj3XlUiqBWxxENlIC5e6wUqg2zcBB6ZRSBajaoLOl9VjGggCFrtcJ2ga95zHxIzDy8mK6hx/gVOBq3LwYeRwSr+sLYr8FnqOGwTjDyoEIGCEetMDXaglB6Jq+qRm3cINQh+dxqgq5jiplJxFFWpU18MTgN7AQq8Iy57sDvPPc6oAgLWrc5URQ1Hkq2oqpLvtVr7VRmypKWmMVJVUsOrg7k8E5/fLfiv16nsaBNFqgyoYTRJ9evGFUcLPvSGeUCDRupzVrO9HdHWy5F0q/5tvbzJZikJfc2Ovjbhy1TfBnsNWnHci3ZRBN9xRXi3bTydpNbD+FRZ5Zz6rFYvPrbWvxvuf+cY6PfcmxHua8++gihNCNZ5LMJoR9s5FOG8o/HfdY0zTL8ITd+bSkvK5DnOsSHYO2gSRb5x6Hw/7jQ21c42zd6WhGzwFVoAFb80P3uoE7QIBwvNQTaOtANJ0zhB5UzjDDWwykrQrVZFsVSLodK4Kgkla/adg6ArJ9f1C6Xz+WxsTfANotpoTTUz9giNkwBUqN4MpWWKYQ2gVi9RXMmEIw22eZatmDBEqrSipVqzB/soUdXe2987rki1Aqc+Fo3OOVBcaBEEfUVh6xsLH6+guO+JDXMFMNUx3g8AhEC7VdAMWT2pmC70Xu891NIsMgHxorXBTiEQrqwsaDoDMpsMt0DVZKpnsvRcJ0sJ0vSMCoBo31k4W7ZH8ZM44EoON9BnR6T1Nciv+sQiHqD3TiConwPYMHHbFUYfkezvqBZBlQkI0yTCA8egAVUanbPYAYgxZ06GmbCr97HwSKbOT7WmC5L1jImZIov7a7DcUZjMjzZ1OduaGSy65qb4fAdUAYQvgl/RCq7T53mrchS5Z69jK6ui11c0bvLzC4WMq2xyUivBznQA3pjmoX0usAqoFK/hZ03/fM4vqJbJf7GfVp9N95BtWYEm0wnTl2RqdSaJm1mhymOyviQr7OsITIyK19lx9urr7z4b/cyYd1MLgsgVdSraiHFNwGFOpgKDT54t8M1XL48//Pj98eLlF7BCU9qropAnB3coWeSbfEOfaCYWr1ubVfw4c9aTFBSB55kSOGFKOITnQnHPNbH43AnBtYIXNxIH2YwUlqTxuukcJLgv4BONvc+eO5hSIkDnuNKMw0GFAn1zfWeIRg9A5ZxIaU1LuVIDMomLjBmZGmhp+dJtutvLb83Yq7c+5aFcMTniFjvkOXQ9+hMbp0EcepiWKsW8SZaSK+96LsTEBzHlJcr3VQf5eDykacebNSivNpbKwJbfEm9QBiec7L1UOoFJ9aingf2BZiA1eU6GvjcRsvEXipjpiQnyamQw9hu/M2jBBK92ZpTmXZFJgtLmNe2oGeluDXUqYFBLFt+dxmWCGwce5iYGlW11ZeMnQjlpQM6+NcKe4Wf+d8u6m59szx+nLq4vSGiftT5ORqsVmnJEHRp5QB5NhHLctYJQAoLwFKkpylY9603l5vJKTl8JFAldA5mavNxyErzso0HHOnyI07cnBd4bWwmzz3eZ1JRfswflZCQGoOAKyVUkTtfx4L50ndqDql456QsSR2CxK0zl5BgESMNsS71+ZqVOtfQcMCCBShNB3mXRgLwecAFIPvJ8vQLVja7W+IZm1QnZEVs5KnS0AgOdxRCagx1HKk+7clAdBXtg0Wew4+ueG5iidBseqZuYRa+LVKnteFQvsqe0ttDoVDk7dwVHvPBxaBnK1PkroILdfgmWKrMcPuwkxK1c2RksuLBBP2cnpfjgVU1+GrFPqT6c8CrzcB4y7ZsoagLkng077ypg7c8hwdHYIYNRaWL2cwmtwupWJAUdMhRgkjVo4h++u4NAq21BBeEsRbN8zj0AkROPzqvJkyy9p/0f0oLXM4F3vgWWAXb0LLDJPFOappu4LllcUM41xbf3vZB/jl0TL9sIXdvjBHmL95tI2CYZy0hVc3rJguhnD7BcRTjrvcMOyMOmUpMAPQbTyVcqzHP+kpCxLiT78MHZTwTmu5PF5qr/Td/3fdlWQZnNkZ++hWynFYiGiWAQcsN7/LzCaWf2RjDgDSzoNUoBzIyGgippyKX60FJRK734PgXhb9+882RpxWYco86UIaFQv+TN7Q2BupU0uqb4ip5b93okgWINiGlmoGGeAUpZ7G0CcMRiFMfdiymy9V01aQcMQlyBfPGzG/U7bNLA5gxoC2Y2cU82UJrFGxomVU31KfGCnVQa3V0EWynk/rh3TG4UioaGlOneSR64h3WWbY8SewUPIoUlzEw65TuaoZ2fPqPIZ8A16kil90GVWz1WXqpQzIh/sX+6E1dj1OcpADM0WwB3xWfQpdWMTALHG5GIRHFPPX/Th3UoIfjWlCH5HL3ph49qPPyI1v4k96vxwkGds2It0kdXAMTd/+67b48fvnt1PHlyg3NMsOPgXEpEdtTi90eRI+oqyA8yqVjRi7mX9x/M1ydIp+sahKYJAfQJ81elCBLtbgV4t7caDkZS4GuN0/Ln5vXN5j6oefjJ3fH8+ZdBSuUMFUxcH+c26hhLGUYdNNOp3ABaCS2Mtx9AuHJtXrE+stEjOVdoJ0bVkp0XHXUDTGB7fEXMUv4aBxjji7rF9l8cTIMoo3A1IFUQygvW6xKUTnCwuJsicligEWs/UxHF29R/olqZ+uAJDeU3htrVsvLmvJAT5mYWlSmZbbjINtBpdjqPLKfXLspFpWI0EDhFaOLgy+ffGli7dkZmffBATHAiF8flSLBlvPkZKgAgK/AL6T2gWVIBZpu/CfITqPewbomq77dld5fLl9zr0HUcuaXBOROIp6krTtF21rYnpUwZ0M4uqGKDr+NUBnH2eqhR4pu3ymZfrIFikeBUI1OVGfo5NhijbkGTcRNem+8gSuPQRjo2u6zJ2igAYZgTjpLMb8Fqn+0YaQfESfxjxKEkcEYoeVaOMSo+CgLabJm+k8r6snxxvqlY9LMWnSdNam6KFrKtfdBSW52SzrWCn0jIlpYxCdY6m01+qpZTR2+UdnTGO5ynjdA9/yuR9/PPfTlYd8MnUq92vkmMqkBDUzdG33ttmvADAcRmOBDqQKEERKBjpeRkKngoBiS/VGKrLEbelIA/e60VmFJHDCi0Xh51JsClmL5ol883xuOuoLPIHMF1ArhkpKWA+O+eySB8J/0OqYLRI7PsEkEyKkIYV9bJv5XrLDCCfajaFVU4nCx2UZfgQMuB+cbHrGkXynq2ptSGGbyoErGXSn6thDVVGewJQAaIq5Vc5GcMRIXOcb58qOdAhLrRYVW6RegEzGIx3/iC4IO+/CjjtEE0ScFq4m8Vpg4KBGMkQOf4l5a3SUlnH5l70PfNs8wDmQAdup6WH0342o3tdOXnkV+1D4aWVAUx+9ZWCRoEDdK/gSxRM9sKv80t/Rkg6TTnD3qcoNfrKunefo7PG7xyWWqfvSiseQsUsBC9zM3goXhm89VWtGcBQKqxSxSPphk/UtexZ/Jb7oN8/XoGGVbcRHdLdQ4wTP5MyWMpez1DTZJdsc/ea83ZSkmOc2he93PZJGb3pErLrLP3XvRbUYG35H4SSVdQk0xXGCHVl9JctpJBcukVB2IvNj9LhjvD1Bz8e4nwja4MpXLUUGuqvlVXzHVMc3qqqgB62TPpueq/sXPYTW//UHf03FEc8qSWmWHiOOpBFRQJ2MCOKQNCz8OU7BsJzZQwtHZ9TVRjmzZx79LKvm/v889Ugi46kJHErXbZcv/TI5ek46svX37WpjRa5HKiONTQdbyJpjzmMAIz6uwXaU/1Bmgg2L/4w/fHq1ev3PCjmwUl+yxFf9N49NwnIUhG7+uWNroSAmnCJiFQA6soG27CE4d04+OzEFkWZcAPUscg2NZC3t5dOynQZDmuIU0i20Zz5qkN+/DJQ8SePXvuCbYyrJ5iaxlN0NAGH/figX4Qx72WPdy5TIwsb5qE4OI4v4JDiKFlAmnRHW/2GUJyEt5Pgx5QROkjBJ+tPoy1SlY+78AOdbkJdHKa7Xt2xq6Og+Ul2czJdFMhmIzfATSOGPlCylOQh3nL8mL13B7UO9KJqi2fpvTbDFcOVAgCyhkqdVGK1CCoKpwgWxaEaCvT1niNuk6Cagd2aXYkEOLazPdPSR4FglOEn8XN0pQGs3FLTT9RUtc9FfqZUWpRGuLcGkoYKY1yjAOn6KZXoYhAjQNomd1wjdu7MGhcje3GbTRSeEbJGGODRCKKDiDis08S9Ji248ng5ZKn58OKM0HJxPcUxzuvL8LjZnLzkpVAUV6uKsEJ2pmgwPzWNLeZmzu8U66zVSKjHG2W3FA6uNFK9GmwZu4I9s0JhMvn8F7L7zVo0GmTUUtifeC9lsJRIGCvVLF393kB2K/7e/WifHRSRP9Fgt4oPrSE60Q/il+maoS+Yh58p0jHQJsO0ZkR5jnTcC871IFrQ6nJYEJPlw2q6HuqRKbtcLjq6gtwRau9B22qDOJbNNnHvMFVJnBeXbmB+InmYljhiFL/9AsYZSx1lEQBScpMjC4qmPNJ8o59djgWAKlnooBFA3tOIkmLr2w+69QJDgoyQXvtzuo1anCDNYOT7fvJtGjkL9PE3wCloWYCxaJ0VHiiF9kEMvcy11jgJcpQWreq2LXvpvu/6DK+QHMtoCs2IWhlQIvQxvo3r9+A+uWRaR9cXd1AjfUfVL5cBSultkIQ7+898Rl55MgwOqADfTSnu6piG620eZv3qatG2xC6UGB03QW0rDIzPQBUH6ArNelZ+60CFnu1gQQk/S9JBCdI83NMpcp2gf0Bcp56lGzWuRTvrk1j1bl7/eY3C4ZMgjx87TRjb3QyqGaIdsx7blNvfR5jwxBXKI1m6efX/zqIb1+AqFRKZnT5ocTZN+fs4ONKikE0Af+a/dn9aMoQoSZbdkvY0uRKIzEKNm1gt72srHHsDnhopxTHVjWI3aoYjgVDHe+9sQ9SBajqWdQmscdrFoNtqioElnh+byqvJk3PPs512J7Fvu3It9bJFZCk5r3vRineH4mhUKWlmdpxQXrJ2mMDrz4N4VN0hIjUfjNX/DcqmO7V1r40nYALmE9sYIPqRQPt9GOS0M4FQWaVZ4v/QiYa6XKB3tlTpkZ+dpIoKrb6M5Emx5adgMVY1ukz0zVZGrVDKtvbmCBP8WDttWLlsmw446GKWSzg7Dj7w6tXUUGvcWKATjnPnMIiwZFdklE1gvpwPL29Op4/vTl+/OH745uvv4oR/pBmkwwiszKGnEhGtY+NwEUrbVBSIDqA6UJOCNC9tv51uWy5FgI6BqJdXagioD9ooosyJA7zZKvb5iNWwZnJcOl9lQQ8e/LMxvXKk1Rv3TcAt52yF+iyHpwCjzqtonbrAc7MgkqlJThyRrxJarV8M1l5r7EONJsOI0/g0GtPrSpHJeKzG9o1/jKoQusJrFhRF55v/91Smzc8XpzfTNc9jSl782sHHK0hVjsvlWFVkXEcPiUPvZxMVaCq5uOsWJSc9GH487tRgyCRXJEgEfgL/UpAHqdiA1KN7en0rxMJ7cNJBvMB6rQaZDnYDT2KLJvkpzxmo4ja90FHPkTxQQexdJcaC1OnwikWEiOKRcuAxDyR7zNKD5+PhADuJ04Tk9hn1aAB+xaeY5peXQo2bQ20r4axDbRj3JLk+lk/bqiNco/uW9egM6h+CtlUo0pWSjqsTMA04uyhzIDgmQW9bZWotKpxGEXJ4KrLABbVHWQZWOc4t/B7e4aKSElq+PKAAbVNZe16bAgvgT9OF2NeNG4rkdfI9+9wxqusZMe4DZJhn+vPanStug4yidgWrYX2h/5rciweYwMpSU4abDC/N83SIz8r5J6+J8sne5DOmt/hgEzraZnbz06CHcBPpTFh9qD90CGm0rYlxK5+Wa7w3PZNwgpUQ2l+HRrXJiPqdcx6EVDFaW02p9eiuxw+v5s3sc0NNOwiY+/6nnq3KnqA+i8+OGh8krQ2Eir5VsLqyjBJK463w+9oCqVvIlWTrVdpmny3it9KREmqel487E6IunsfSDhx8FAeKwvrxMlzcKCL1sZMotp5IZWpnB4FgjEJJAjp1XMlyA6XOGpEOo+aVu8KWGlXQ1v4jDLcu3ezN0Dxaep2T4KuqRO1E3nppCH9LVv04fgoYG+UriKTmaqUA6JURgoaaq/OVOdBvhM8JekrDadNzFTIycp8PZWWLpiRKLLPnPMXrXZeBWU4QZTe7vXr39y/oj3MdaZ3JftPDdo7YAWu1WnhkS11DwAKd3pm3QMO2g34yH+UehXBiYom+OzKDujcigqzqlG+loKTkYjN3RPsV9ayM4gUnUXSVcBo/bnuy0psARsaS0z1sP1bM+diVRzr2yfiTjxWWeUCfSdV8Kb5U0FafRkTJHMjSWw+uzLg3sJPn+jlCjvEgfEkufj1bEHOWVgX+hrft36asDWN0Ni5VhNs6yMNPdeeCmYBCqHi9Sij8NReo22v6ypaDSoiNXbKjJrSkBoLZe5EBwbaB2fRhiPB8kC5Vb8i6mm7v99FZkrt41UZwhc7TDwXfKf9UbFpVIxhQziOtz9N72eYFxPjNUvrLI//5X/+n0gIEih4uYLIv3mbprAEWiqNnJnTZwAAIABJREFUfbh/d7x//caqM6omPL27Pr5+8eXx7Tcvj2d3dzYiyn70dkYSk9EroBRqErwvZR1D0ceDAhHx9h8+H+/uMWQdW+9gKQHHlJoyNEWGVopGd9e3cFptGGu8wzWdxVzjuckmeahFWlxCvVRlAGqFm8mseERjG+hcM1GhMgS9awjPqSQX227Re2qAmhhUZaOIoJEeozZpIGJpxiHbCMU4gaQFoPc/iv3mQJZnPuVufrfqTEVlcPbhmU/ZYeKn7IlSbPI5lkwT1x7krZsZRFzlrjbr8qy1t2iM4TXiNiINGgPsgUq8TlnxkphrELeauIz6KVB1GfKD36vSgyNNGudYKkuRvjriGpvV20DJEvBpCxaCxBCsZ8pfdPSrENAgrCW6vofdVGXloj5iXntUSCjXRwPHQVx7Wkg6O+HSbqql6SDndQBy3NABaPSktIzOsKtR/ixoBaYTVIbRFIGlQkAShHNRFax0iFF6uX/v4MfzJm40X4MAqKj5IFqjUhQxAm+XoL6RhkPtulSsq+OJpgC7j0MVyqouFF/G0LuSQKkPo2gHSX9QaQX7OWtwsSMqgz+YtrUh5HHMdR5+rq4IMKcB5DPuKFWaUvxEmWxjmK6jdCDbqAS9lcnVvykIbQ1mfq4a7pWrTznbAa9l5jjknpkW+dVRQ1Fgo8pEBin6pE1JfqOmJQmyfdjkZbsGpUq58Vfl/fegea4Iaa0dfBLAd+gZ3FNkD3Ebq0m756cUoSb1PXNoklP1q+MniUpy3upKEnO/3nHHomqUMzvKQ3F07hmR/cjshQB8bIessZFyc8sz5DLnWb/SSZ49261utErpa2mAH1S5gaKTeVXSSisNFctJtKoBRvGX4ky2lNfPZzcStLFCfpaqtMr/CmEleGbFtCCyXVKBevr0qe0mSRM9b4A3ABe2XdvMCXo+MkCxOv9BwF1tjO/XPpjPNtJcOhL7gIfHObI/C0BX6oRpNGmQneAz6LJ8WiXN4638l1HuzNipT9RLHNBkFo733Uh/Bo3PHi2Vys+yMtZtaE+DskHJzGyozHCTVeXnJIyReEww5WeTZhDoPekjmPXT2V5V56mKJbC1QmLW1vfTBCisvCaoBZKI8moTQtsOK0MJwUmya3r1vfvvKgJTJkKfZysSlttuhcAgy3ov/S6XRZCPvd0qO0k6AkyvM5X+p8YjtccN5EksGcbaIa1sHXy6+zQj5kEYQ7i/wEB2SCmypSkRrzY+aIXpcu5hP0f2F8bemLSATUkSGiBieiB24Cj0goIFpjUXNCozYgA7PBv9iVA5iTvWMj7C9GdYX9UBLcrQHtBKteq8Zu6HKyJN3LaDY/+02+GCuvJdUduytHVMiOlvVgBkX8NuatJ5HGf/9l//K88hsF7ttmH1QaAEOoTdHHQln0Wr+eHzx+Pq4uy4vRQ6qcAjfWAF88zBlVOVdrQ2Gki3HG3Leb5oDWwwLxhDOLJ4KadgpHGMunxKYTg5qQuZ5z3NTAo4yPjthKM44E1apIdHNstKvMIjDf2LoReDPFe3fXvgQ9lI42CmvulNGSZTBH410bmXIKX2SmdWHqo0mZYwa2S442Sam/PlUGxBVxIE0MkEU4DQze1BGbOxm3XzzFfBYe21HMwGdZkmWYPLtNtPIO3hFVqes6W7WI9oBNjQWP2gdIStSc8lvxyCQbyS/modqjTBM4Qb7cmXm4F0tbAKJml23oOgokQNYGLVJgk4UTc64V2Hiz1OOWhly/1bMLhXFxxUdipnDDGoIQdSg0EGGuNBbv+ubcyOD5e+BsGocJw9JXsG9lQmVcGCZGEZFreqZXVWrZ61r2KXjNV71UnOVNTMHXAZc6hgq1I2l24HASru3R8n47sznXMlCyg+Ba0MytyEyisRqbtJqVNuNW4XQzzrsZ3t7l+f+0hxttojO6Y1GWpJ5x/IsZq+hr4+vUJKtGjKa3IBIozdEaLeShgJ8gcnqaa/yS4lONXaKADS+8vorz2Sc7k1K06FxE2PIJDKe6g2heqRhl/bv89Li8NB/+YxHNwFUHCLTtV6Ql9s6VrBH7QSaBi1q36GpUfl8+mdWnSkJmJVfarOfisLDcZTr0iS08CjAghJblThHYUewBvZqqnQBKSq3K/nhIQeNiIBntxOEznNibVh7ArimiZ4VAv6OVUVs0mJ5rlts89qMMVWQmITDRp9Ek0DaoT+6N9QvMr358xY5z7Sm2NjG5g5tg2ApAvIsE4ksKGqao27/roRVcRVIbi5kfx17feZqao+v5nubbTQz2zj+bdpuYHEJpCg3xfQ0pku9SWt0KIWg7kyFcI+tlU0JdT0UihQ1Z7Xf6W8taoCzRFgohWm2u7KuJIMABoZSfVUcRwV/TGsx4WamVNpVIVU62g6RgbnGbSRiqH2i2nLADP4Wzj8BUxKk3IskMS3NlB7qiAS54wQz0lhVWYCztkXNR5J1bASpKxXgpnsx+7JFZIkfI2d45zHWxggqJR0+vlsW1Z/3A56eP0jFLAayJPIt0JcSlFNehkK2ajLfsayN3TK9RM/JvHmeCWWpJKvn7vR3kBrA2sCUVuDLS7rqxdA1+pKI5ldKIHvNebRM7IfD/xCVKs+jsIx7KnGE0sVKhddG2ERzTAEpvq9YiSeP/fsilWiLCpuixnhKznJrZJspSGn/kWCOq5gxtn4+hLjVgp3JWhbtTSbgvyNOSo5mlCWNhCLZ7gDbEQcQ3jJljz7v//9v/+M803w0cBbyH1uaJpUje5JsSQT8PT18clKP/ptOXzk1ZLl2qGGE2zIlJkF42C9oSIH6gFKKA61pDJc67GgzQyV5VW1hQSgZWXRmBoIsDMJkCnlci07Mbm8XgWXHRrlLLUHcILlRaNZpec2AuLcMOrhJLvpedO8TQJjFCSqNdWLbYY6ZSA/1Z0/nQ07hijZdEuPzRdqUer0lH0nKGiwkSjNu2Ehq+XFzUIncev2MkXQnzISpPcfmP1wJ1QfFMw8yDEHcbwu0cVY5Nn2AK1j2ACQNbSRjjMvZQSuYKkG2ytbDcFzpUqUhDFNq83uWdYtEdwakCmzremIkwPXuqX0zOGjUrQMOOtXbqzRMdM4WkHpiPBWrSqjp4azXA/+hWAzqlRFUpq8YqehunlKbBoGlQhYHu3TRzvHJ8+eHne3d/6asxjHNVM8Rc/74GndTb5dXm/DYUvrXr8MnRvOdR0jBrNpb1GcYjG9Zs5i6QY+HfBoJyHYDOh6NL9L1KY6EEO80516zvU3ASMlWVUrDQxk3ykAUZVDSLI+ysGG5ldoKJ7RxCVpKkpUaQ12eAlieCagopxjkN9BRD2XBXUHwfuuvjxEPrO0nzgepBUTGF2RYDAlJYOq/Fmp0FVdpn0XplRh0ZFi7kRjaERx3aGifXB1zs6wSXPOgZuz1QzbRCb89PZd6H30rJSQrObkJMkdRJRE3wHgDqIELCh4QeJaFDIhVXs9Utnq+WrSu1chxy+ERkjADk0LdDnA0JixSSf9YZUPbWbiwC/7Rc8aWs/FIO3o4NMQWH74Mm9Ue1ypS7WyNFdtLqnuKFiX/K4C1aGw7thLz373Q/0YvZAzfM2JqieNtsKlPVbKHbN8it5iQ9JcHd/bidhAXvyun8WW4HjookEb9c8wi6VJpKsPG2hTupHR+jSM6/osU2xZW86V1qZHmqZ45ICRBKbvD6GDZc/bZEuFAz377l3O3lJL0zUp0dI5Q7hDKPFSxWtyIioysrja/3y2m76tikT1o3Zssta6PoMcxBH+luOqNm2mqd9xEUlA0Dh2oF4SGWQlcAUyW0kDHF2UqoTHE/s1UDZ1Mv5h1soVxaoAtZ+hcULiqpGOxs4QCFcKlXMNaDbRTr5KpbznKLERTM4VcCdfmT4hqtTp2QzV0w37gr/af5aYkCpEEvSo/+0Jr6uzmRy++5LjU4bhyeY2pUii2OQyxAea7jMcbmIO2efMoQEEpBJMLE7VAoW3POP4/RUZsVyOP30wMjgsgy4BzACcaZhu1N5kwNDNxEk0kUeSODSxxihNQPc4qfvgBD7MtW8YN16k/qa/nGtWpD72wvcXoSD9/bd//D+71beDmYqBS1cJAGxAyK6k6kMSwRyA8zT5eLR2S205JEtxKL8fxaHRJ4d1fDw8yDCQHFSisQvRBUoCvpCw7Eg/mmwK/Nya9JlvD5ewwHoi4kiQ0aTCmUuDTMs+mV3QsrMP8CZvmQnZHIrRvCY9Kodrd0ClURSpHl5vg/juvNiAlfEm1J5Fic2pXFopRKTWZN6V2RvseZPyq8FKtrtvug0AmI3TZ6DgQTMJ5Czo2cDQ6b9BKGtiUmr093NduzThVEN2ffYcWNtc/a9Ul27wXFyz9EK4DYLWiO8V/PPRJ8cqawR6uxLQhRru5U/70FBi2HLtR0jDXYxtA2/vwPD4ZiBR5e6CLcix0VOw5k400WgD81446DOpJJy4me2vMdYihFcSwNfXTgg8WOriktkbJ2VggjIlAEIBJVGnQEb/WY7uhl4c1Ala8RG/nHkUj/s27Nz0KUk8TpxLKjhFU2wfo4zknh3P7ejsg6U3zxJHHi17o2UyGWIH4tJnH5UMmmuZmcFUcYII6FRNCO9uJCCgQXG3vl+j+qZKgZLDxY784Mgz4o5wYAUFynsOjzY0H3N6S3+41JTShdIrsYUuuKumkOTS+By1MqPIQVUpoE/5uTZrTMTmmLT84wRSndE+9XmVelwmJDcYDN4YCgPUqA55IyFlejON5urxufL9G4UaG8OVWPY2QavpTq6MIUDRgUKTiA+2kSRrA15itZJUJMF2H8aeUPI8OuCwql85lpsKTKQWU/5EzY6+j9peX3uSR1Un7p48mWFs+5nZEeGu26o2IFlrutX7Ivlnx8XVOYMbZR+35uMdkBgp7V58Dnmn1NZuFYAaKkKeNfZmgQy1F72n3jMBKPY02QDVn1B0TOWysAgqawYbVAGObCV9U53qzT1VdWcpaCUhyOZsJUcfaVtYZLgB4ybVDFBX6gdVOP3bPWbp4em5AuVelbrBd9JnYbvRpsrMNWqvWquOpj210lc5xq59Eh/3mYWH32s7OTvtC3Dyxromn+NMVE44PUQ9TwV5cNELGlvuaUe4cdIkBHAeRgUswazXOQpKDm7DuR/gInS/pZaVuCHr5cpHchcQ9vrDgKexxbahc/SXwELDiEH5t8SRKdrYOBgoVD6o8ALuovpT+7qEUGYVEt03EZFt6XW4opP+PbebBZT1OWkfR+VZtz4O05WGDpohdmnebRLioL+Nu3ltfZ2vOaqBWgkDfx/U/B/Rh016l9hoO9hRG2q8yt8rITWlL76GK2jzcEGevFuyydO4LayRqWpnlkJs8QAzXcCsu68gz+Tsb//dvzVlaF1UMiCXIDAiVFx4mKoOeOGDyBrBqjxV1QZcJqQiQMacA2OpwmyAbROqzqA/dNpHg3nKIThiylJ8sxm9v26aun1OQufJvn1/ud5xpqHWNJtUpIJ4EXxlHHUQgK0s5GsoSjDo9PbMTwKHBqLrsbUcSQnndEZAg45eo17lxGL4fSuxW9BLkIs4VtcsrNKSDDy35PfatOVXkpVqCBWlQZB8DQWvQ3MfpxuaCs44uEYVKR7hDQZJ8kZF0IvktzIyGXJ5evtryoxKJve7JHFrQB7Dkmvy9WYx5+9Y3nHMk9wlS2/gvyUQO+rk51YEthKvUX4ZOk0ReU9cjWJLEgIn1JlZYc7zOKSW+IRqQIsREjXOKPciZP/dW3Sm79Nv0DPlJvtrqWxpivS1+f4OYrdmqd63ezHe31uNQ4mBrv3J3RNXFlAx6ZRaOMd6dkpC1N/DALk2PbMDDA6cqEJl78+5zdM45/w2kAOll+P/MM/K9KLp56jSCYGz1ZSumJSthMoVk/SVGFG8JyGQlGpL3Xr2CnIlHiDe9QmSqGqLEoKPH0CUjDYjLQrnnYnKHp7FQZzkUFWE9piYe2+EXJ8Fam0ZxPLltyY/nwibmTYlJhHJZzgAiwoGaFMUsxpM5zwlVSEnznmlLL9kApz8JVmqHCl0s9V7Utvevdbm6FIcGVZGI2aTO33g0CBmCje9JciqripCG/AakhbpPkHNu4l6XrPWdZBe//yswY7WsM2mk3jH0ffMEshsAWeAnlb4apO077U3tKd23Xbs4ELmexH4TwYGKRBT0mWFtU9Q7pQQaM06obWhX9HO2nj+PkVpa7cagPhX0v9iekR8aANPnj3vrPWoZKloCEbuY8vclNp+o7Nza9ErabkRep0+F9M6M63dqLqoEznf6mGTbXBlJvQx13LLlx5VNM5+17ZJegNyhiYtBb4OClt9MEJpqVZ8dnDPuSuAZLhyZqnkXKYBX/vO0+Az1dyVwiQIpQyXIjRn3Sh++lg2EIT9uYI178CewYJ/cYqLXtx8WYDGQtqbbFd0oEBIUfKyA3j2eP76TR+N2sQ4ZgAT7A+iB5k2X619z0tgiJnnJoRqVKde++PdlwZq7aHOr/Balfac/q6JEzff2GvsdevKtTfaDzJ+tqCg84AVy81ejgEzIPMYHC2yPQM011BM04f1vNtrlVi2MYYqE1b8sh1dfZ6uqCdJ3RRRA/psVYDQ3J3QCOwO0NtY46NU4gS2pMKOD0zMWuR+C6QcuzYh6Wyl7Cn5e8/rckyQfpWcr5UWkEB0OU+Byz0WJL6sfdSuQvkovQ1bBaN+zT/62z82IQgiO7FrSg5NextItUs+AZoBrQxY8Bs3I/RI6zgmR+3QjRaa33KRrlHNj3Luqr8UCw2vspJk2wMtKlIHxg1Vh70JyOJkLi75eu+ebXIAvu+r9HutJMQHtln3FqmPjN6pZR/jyfLkfQLa2wg0EdCxD5XBBndHmRPE70majcRpOhg/EReTpKFltL3M1g2/hqvtbwRC+9/7bzkzog47pSzlBPnD5VuZbOlJIHKdIBmaVag3vUfubTO444Va8VjPbj5ho0zhnEc7dJxmHyd2e7vPQkt5Hv78FjJiCLsmRZh3Jzel5WT0bRKvglSRqlIe+vumBAkdr0So1UOCkOQZtnG2tAGuA1k882Pfi5/LROYi8rpzlc+ZCA332U7G91XpwDSXJomqkpDQQFUslESoOb9cbriu0KPevn1v1ZM3b9/QdLtR0QikoTqVQ9nMcpCwNgPmnLKftyEpMo4ckCAk3LO+RZ8KwZWnTFtikCY50zXeabr021HaKfriwDGUHFRZ1MR8jdGPMa7EY/Xa9aYyyFoDmtw3VZyWdo2Cg8yZ4+3eg018IE3czAxZMoEkZhh6I9wKPtLTgLZ3JktL17z7KkOvOOypTA3iBJAz/wUZqo0Zo9ajFbS2fSejnOKfBxnMGWyQ6YDB+veZXpy9RDKPjS01g2bo3HPpgWkIJtjDkpwkBEkE2luzD6rTZ5dCos+za+g8Gk9erUJXAqNN+WnOcxCfJqzmdpfe6WCCqoEqThKo6FCx4W3khHk9gvraCcfPIdkNvYXALIlxhm3F/8a8LWrubm9rt3Z/5nXdqpIOTVu9GhpeGAkJEPQ8rQz27r2TXCPH1RE9WX16mVQR0RweU5oS4KN2JpWpqJ1VQW22Wb/AltK/kSTh0WAyXb/OlWmJ9/dTqUTZiv0EJbT7elUTWnkw/3/kexctcwcgDFKGikuAHRrOlgiSpNa/JCjKgMFWHGy/tinfAgaDCRLX7Kct/mNWo3tjHmwo1610uy8oKkpRmOtZ8Vkf8Koo75aI7b0w22sl7+0qUKh4qyFaJy1N11syi/xlQstMqtf1QyXi5vbEpoM5oMvho5oUANCmkhkUfLc7a7ukshqQomffvolDFSsfIzVgR8HPxma1paeDBedZ/65Kwzo62dmG+ZGU0oOx+4nHEZDzIccB8bFeN6qhpkElTHRMkCqjvi4trCh/QRtCD6qT6qRzslt2Qvdp+iV9zYoH3eMSeWfHv1mvre/MVnXPaOZGFvW+QzcnPkq80edpm9xE92/++H80Ht7jscQgpdHgMMhMkKvpIQKlYbDRjuS7NGSf0dITfQZN4DB+ZItqsDw/FMBcHGeJFxsAUw0of7ITFQf0wMxlquLQhYKo7YgSFJQEGWQBs8n7ey7JRe7RjjuZ3h70TpDltzrdRlXEmIpPM7LVQ7QqFQ0utu71ZfAb5m0o/RiMlSGyxbaQ4BHK3zJbbZTTMyc4KXJuBtO308RoC5y9VPkZyGWC02UJ5+et1nRVOKyUm/0+QUx4i5Yjdh7heq5cywqmHJjkNVUL6DXbyMTJe03SOLTueyWX+/fw8agOrIpJHIphV25y70FoUlHqQd+jicCUhEsbyvPdaUbT3JVtWE37VrIaVOgpuXF6gr4g1FnXNsFRNZMc5z6zgeCzj7LVp2ovk/xSyocvyevhZJNM6MWlufz80z8df/7pJ1cI7Iw9yZbJlQqkhDKWz+33LkXDHO3VYM2ApNCMWk6vjGOSI1/HVm0ol7LBNFWPB1cC3r+7T/BD06FQ+Q6Tm14dI9xX8FjzzJvcTQ+Fmg/jJMyzj2ysufRNHv3ahT4Ws142mP3q91Ep2cPfZP4XqFDZWjdUVmDg4sLzUJSseGR9gZU++ThOo6RbJGnMZ7s2/Ro66W02bA9XSvPbmUONxi6dOQ05Ax1WpRNLwoMiWBXVpqqXQX8ofkkiWg5ugQG22+YUBw1MgmOefqfPbn0Zlg11Qik0c1Vjirj13DUQ2W2Jn2USmiYe09S5KUnVpfp348RLuagmf0UfUJtbgQNBW0Am3WfvK3tCzwaaEeeOPRqAbHtmNiubzKLfN0ec2R9bRTEoO1x59nC5/rtcK2CBKkGfnLC/qzpg3rfXXtUorbGlukVpurkmCM6Z1eer2uXhXp5tkQneAbjGTmZd1afE1FvNNqBhv8/DA0YzC8EytqZrkUToNaiWUZnvGR8EPmvmHgVXOqh2VAa8yCgJP8pq7SlpJatUpDk+pfEM4EMwV3pTgUPb8gwQ8zThTuLdfOQC5yoyQeg4Bre+1mc//jZVVChk/GoBvKHAghrEy24bZ2NJYNNJsHG+oeOkZ8DKjYq7Mo15F1NxgciN5lDxSn1pBZSAN8wFy89HXMU+pn4y15cKGXK/9IPgp7EnXf/df01CUPrllg6MzWh8sK3nwAlTDQW9E6uE5Uo/wMQZUfCyKlfUsbLmXbrSAsVy6Zr7cwJUlSZLUk06CC2eigxVuVR5m7SppcWfl/6MTlsuy8PKPgAZrn7ps2KPWunp57XXjootgKfeGxljSW8vMOgEMN6YHj4/pStzc4nT2VsrYUl0/Ld//N+bG8zuK45DL8uewQXdURBfGUDdYFz8lKOc/ZUFJrSrWRYjw52hbWjX+eeLgz8s8IpHG44mCG6ppDHSFiuxiNk22wPeY6k5ZePBs6D5C45eD9n62Q4sE1GsZKDBcpTJknXEMQ46tR7cjij8HvVfv+ePKWLNk5tgpgenCJ0Dha3KQfDt1pENmeJNoEUV818bZHe4EzQPohJsb7Syt2JFA9ahr00advI5bLx87v6aXncm/eUuF8Mrb0dmTyWFYHZ+kHtPD0ebf/cHvyU6XsYG+sDXm0laa4zD75Zanf2U/JJIZKG6B/zWcfaTca/sMAasn896YFCW4adcWvQVypjpAvk9qwa1SdfJdmeC7MNcKhWrhGAFZPvnzBEYzDYmL4hKa5LMajg//uEf/vH4f/7Lf3Z14O5WjbmiJIl2cAvVKApELvJtqEmDbCN0du4KXKS/TM9AlRlwwuBkHsa1V38SiOFwSTY8XTmILG0/UPzckN7BQyf84DPTH3YUtoFAFUwAH0ge20TZgJR9g6Nz03Bkdm2sU5lCXQzKTJ2HUdrZRo+cZByv0dpbKcbcOKHhGoPKxeDMkKiCDL7OkRGb/dESsaUaM/DOw/r2wC7IaCC0uV/dtwO8TOXW80Bfv4lN6JoVfrBaXGhCSabYY0Xn1gAzo3UjcZlkxD52kxU+OStxUNv9gsqvlrwCAQ3YbBciDDA2ctYvDecZTuYkf0M9G2MN1z0VOVBcaI9Noqj8rjPL1tD+y7wHJ1gNmopYL8Bs3FZADygU8PfV4G7FIjW5xyYqKDVNzipKOnckJ7b5gbBLy3n79p0TAj03J09zHkAdUTzKkEwrA0amtNz79AqVVkZ1HJ/o4LgqaRm2yMTbzGXojJj0mSHF+tEJKlV81ky/L1qjm/vL+86zd0iZBQIgCf1I1AxRAitXbTloQACEOpCuPqGq+PVrH3lPDCgFJ98CDUp6Q/dzvBOElnkN63x3vxCIjifnIxIA9/LHh2aPE4cRPEJFbojLzULnWKj47i8dEzUkzXuwNK221w6kVyQS1FzWsvQed/IRJTj1g+4/cgXOalHMH0EQpSg5oKx8Tc+779OJsSrTUkBDbhxBBXrP+t/40dgGJ+uNTbIp8qjx8Tk7W3hHhOlkgBkQUOewNTU5+peL2kkaDHYtc1Tn7r/Nisiz6ZPMcUxynZ60TwAiXcVKUU/hLUNBxyfPJHbEIsLV2oDwrXqVhvw2NZvepj1uSu7qqdH8ru69AieuHqR6DeiSgHGirEg259+oZhERDkiTHoXdkp39hz/+r12Z+b43UpIBophl4PwAHqItnw7uhzOcex+Pz/68XoNVML6WRiTRoonNXOmz4/zh/Dh7QFlmCiMzLm1dbjdBkRfsVLPWOluVL3IQ9ggoG2M/cnN4Y/RXV/vk32uzbQhQg9P1w05v7o6c3c6azOaNH9nKmsusxGD0EGdugI981mx/cByNddgT57PxYqBOKCdbnP74tfPsWhL0vbZUQ9DaZqaG9TjQ9aY8hyYOdYZVgsre2ALzIpKTmW8ofRH53ec2kPe1NHHblmaVIP/5SsfJpt/UXrJp805B4F1hSu5cRCK36lvYnufpM2lCsF5bo3PyezX8tqcxbLlZh8T+LPXwQKORgStFA+Q+RiVNWpa6zATZQfCCACNAmMAhF/H79V3lVZ9Aq91gajsF8z//l384/uPf/UfBCMu6AAAgAElEQVQbuRdffomsqZDGG3oWLPmna88E4aUC5qg/BSGpVH2iF+H+vQ2fbhUuL4nOJAphfBLYgaT5fx23viXbTsKq7JDntQeJujC45AQEBSQQB8DwWxudw2qDWWUd0a9AtRevUxUM07NmsBtHrmhMj6WRUlVFs55zWkNZcik3yj8e6CQKRah1vhbbsRjxOWtULuUwdovpfTFl5ei3Z0pvJYJB+zJAJ5Kbe2Ktj9TzdTOsFHIi42halZ5X57FstCFPyQ2tspURX3oqrN4/VmJiT42OfW1M9jIVrIWn7E56nPEWCAMclaMNkAPvOb0LG4e91SA3yTaEyAcY2dY95P2K3rknIfMgSrtpIjDgSZIyB5CZAdCBh97TUbDp2W9w8jubofV0Q68QdeiAphqm6qJ9T9BFIF2VHyOFCuTUw/A+UqGm59DjU/oVfRjQ+tqUix0by+8v7DY27v2EQZvKkBOISKhqH5b6qNf7HGXSNbQjNdkHXkyFxYh+JHRpOm1AB/tghCliYzNWCEtXPx05Wq2XfXGYCwUVyC2gqoygRcCaAjV9FlYXDLJeCkffr/MxHHo7XtkWLRUT9haVuCbDMC2j7BZhlr7nuq5UGxPgjohGYiDseHa+I+P8uxOIrbLDvBIH75Zv35MMXk5ykwftAAeHYqBp/BABCah3gVyfVvYFKCIJQSRmrdq491YmIWaatoJVVWSTFKQCjfynbEO0+idGzO31uaWJ+vcJQV6/gwShmpZxQtLA5OlB2vzYkj5sS1ra80nSmPir4jhKnqjy8sIC5GazhL3CDzrYDpDLTeSpvHlF516pygA04Kz0twEwWLRbk3ifZ2Z6xXbNtHqLUYQVMMYzJ3kDXSHDVH1OVXSuYXjfm0E6+w9//Df/jYQgS9BDkBNUik83uI3GeW+uwYrNQ3akDkrak52xwaPCMNM8KZ1dJwWjMT7uIJlkc8EkE7Ve2410s7HVo3WbSJpMOlnW9lCJYNcBqOMh+Nj/axjcM7pKTLWkDrtOXvR75JmbXqjF7ihWlptrymH97yUEg7iPbc9rnZGtQRx8zmlZ7LFT4tJIyNhLLRtyU6tRcVuLxwjE4zfdEZpRpiodYJO6zeu6L3ZUY/ksvurPejx93Zwb1jYv2BHCk1zo8WPNTlz29vS5kfw1A++Fjqk+oWzop+M0eimzx/raJh1tlC+6xKFtANygtZ8EhrRSpPaDYKjp16Hhv+grgS3UApXlH63f1njaacag8gEAcrkE6hfHP/7j/3v83d/9vY39V1+/9N96R/VDuFEu58vIepp/3VAbh9RknuDy3o3RQkL13Dw9NZQjbGQk28h8hg5SvvdSiyktqmhKZn509oKoJ6Ej5K1YwxjIvp8D5XJKtz0L2hgkJlUHBWaaqs2MgCmLTdVo+nFaMk9zH+azTcRQnhgCB+IFUppFT5CzqqzONhalr+81KQGvK7JZG+P72igRlZEsTYx1bDN9h81BE9NgOyUpRVWL9NpqB9WdYH8Lpifwqbb9hiq3kbyTtwdQ2A4oNmAFPwWPajv1/uxxDROjd0OJyv4sHaSlctHADOe91MGwI3C62zvQz1Jy2EqPHXcDUE/n7l5pcoXtgf7VmSyX7klwEF9eemlCO4hV9DrItaleHjKVZvVOoA7t0E2iqt5Y5Se9QucXDtIkDKCkYAa2JQCefbHRtGoCB3meoXX0/NkOVJ8//hLbEGTXNAeocLYwo4wCauz1SzPzyPVaSppEcYKYDbDzvuk08/rJ7Gmc8am/oOJYLm545XvhpoFzbPeEc0X3+9kb6tS+ovGDII5TITlxb0mCSUhSMd4SkXZFQN3ZMb3s37xmfrYKKIR9jeF3375j4q7EMnDq40cU4AhcSeN8ipIINjH0staHREacAFq6+9rPn0D429TaxC/nUdfUisqnD6GBJs5rfFDRhw4IbKDO8D2ndSuIs3sgWS0gYHAn56JrS/xR378U7QoQmeIzYgKKB1jMEW1IQ/XYJlMVE+vEfzZE4hkT/xFGhYo0VaEmJRLCoUeHqfZNHAomlUK1Hqz2wgB6M6eKBzAMj9jCVlH6uEj2AK18DptMn4Cs3aG5/4AF9oGpciaMZyd0UOd2bs7+9v/6N96x3Si8YAXEuyaQf8uTQhn4IETKwbMSgmTIwzI3Wa0VAW6mAl3NpOe9/J56RyoGE/dknHKD/f1APg7ZGwzuw48aXMzvzuHfc8/tXXP4faVZg3FPQ0XhWCWOxBk0iIBaOghu0548xQ1R36oGG32ngac34f9vQnBiniZSrQNjW69D1IDk5MIfvcUYixrBLTFqYDxbbqs3npQleyWDondznlYL9GvDyf3nbmX/XgIvr+cYBmhpfh99bybXnZbzewD2ZK0VmyYNm08I4rRVGWZl1/fKPXx82ZM4jMfdtIDne7vlX59sg5jGpe6wPb90ILTvu1TZar4U7lSzHg5zAtDKnJ0YjvAI4yBKw6Icm0/Pnrayz8Xl8dOffz7+9Pf/yWv+8uULx/pyoEKCMOKsj5sF0zSoQP9zpxCnMZCmRVBMoYn6T2i06RAq+Yei1Ge0Dz2ygoonoHaic8reQYO9RgncPXRIQ4uuL48r8fWdBaykaqHGpyo0uh5Ui6QY88mOxjMTpDok3rXpNAr0hABDcaK8myeRr6kOpDwbhRwlZWkhH+fYa06tHLOSB+/eqBMAhU00yUUG7zRgahUpOc/8cu/VSOh2nTMlNS6QwYFwvZcNXoDJnpCurbh49VO53YKYIsKdreGkYE/ce6YTfA0oMEo6m63dbAsNqx/5o8FdoUQtpDBSqlE8Kfe+fO5JDINYWz0nQ4VajcKAhrISh2/6S6orDty9T/B/0NZA0KuLr96aGbg2ldeV1PR69Dl7YlrlrNK1SrspNcnUASdtV36de2GEmI+yzaJ3jZ1KItx8q2h1A1ADCOHka6/rPNqdpapmZDKVsHL6de/es2OjU7mOi231b8n5blYztqZWsMnb7L1HtMEdMd9x7AbtrRgFeJ3hdHNGxwbzxWKGpzrl+0w1Nj1W3tPxhydqWe0VmsrBqgoQgKf3yKB8+tTm85eCoYNZJ0+ZH5FJyAYPGpqeUJTW+rkTQBTMewWj6uNcQyHLm0fWOiDI6OOv9/CMCtkq0QIfxOYgoHU/hROCnnrAFn3Ge6lQvRfNimGGzGVACvj2CltekQ0fIdNVqKToM6ZPM4G5KmlQMzefVVWxASxI0ku1AlwpgJk5P60YboIGtoVDQU3l2zMxSulpvJDnPBLdC/TrftKn0b/IdVBdPk0GmHNBMzBDhpEorZ+uAbdt3xr+vR99r4DZpaFyRMIi8KwYVP8u3BPH/fj57fwvv1koX0pYaByJahTv5wRfEXcVkeJ4zv7mj//bRs55dOG5mIlO20QxgTqL+eBhYCvxwxZINmvmBR+HaUUxUi2vPWTaprTFtwI497ZS5AZ+DbAb4CPNOF6ipIK6zO0hJErf3nYzS+M4e/A9zCvX7rpFS2ZSTWqfQ5GTsV488gatfVA1lN0I87k98M2G1x3/bi1500UR0vIMZ62viwHeg3MSgtZL9js+Sf9AFAat4WdLpzfLs1F6em/7O56g+hvyU1RubGH577s04iAse2i+X9MqAbui04b00EmYy72Hz9uVTYDL9/b7LJJK7BsMqWoIgyBtQXve9r/xSfP+84ptHX6334L2bHX7bQesLeljywM6mfNwWg5VEDkdI+OcgcKXMsTjxA2jkNKqv95UULaEQAbuL3/55fjTn/6Tg/kvX3yJNJr14Gm+pOEXDj8TQKEB6Zfk8DzDwM2nQXOTCOv33GB4K0UfIdIhDsaJ2QnHUEILAQ3TUDZoHZlcndHvNd4O4G+ujtund25evHRD8UpcGiSf7gn2gbncb98eb9688ddW2UkyIKqU6FGakN5S/KrWNIBsI14+sk2yQVS7F9oXYOMPfEoQMHs5QEswP/Zu6Ww8uwnSN4rbBEZjdLYSdaCvBRZkB0ZysNUX5Pxw+EXStaZ9S8rd+XTRXYKeD60ryJodmFWVaPpExYemTduR8GZLNxrKSA6Z89oG2rtwQBNDo9EJ/pMJ7UFcEWmtGxLAn0Z5qkOxdK+6zn1yLkHyoroNeNDzZLQURL+o/Imtc9CBdK3uWf8VRdTXM/ityd+jBMj+pwP25NTDmddnaf9rvXh/Go0rrWm7UEWnNtFaOCG7brv+9b0ETW6kvXRzu5J0U6kSDHOeV0t7Kyie/5FEc+hoQ1VRgz/8fq91q2ZRL5vE9dGzxt1m7fMMxn4OWLVsJIZ3Ibr44EUleuyvmkysPQcn/cRH9RxufoHqB/0Qe/IGws2rAVAS4Mo/pUpZKc2UJ1OJ1zwY7BiVt/PjfPo6eraTcKX/bzvxjlG0n71PnLhAMXV8UFGErJ9XY3Ov4AKruuH3GYleglJXlbcz7mm4mWTNhHP1cJSXfu7eo6dPnmJvNYeFx0jVKPKobppPg7kfWwQcAHKgq7ZPxVVyVYK05+1DdK9M9LVNUB/LpvmfQGaTTu26dIPV/kONHBGD5bBj0xNpFkSLvH2IF1HvwjZWWY2EDt9nWVuvXRCFzU53bxb03eOC7qmeIyUIte8GhpIoKPEaqmOo7ARt27u1Spo+BdNZ20eWsQEjnJO4yJf8N/8OlaGWU8ZR7FHPrOfiFnO4V+MrnRx7w6U4rkkI0vwYzJqrtuEKXcicLyFuoRylXJNzzubcAtLTgIxIuAehbOM90OJKcaYr+OtDz3TBDU1vRubJhtpw7gerGQn3Ks555fE9uFz8OId9U/lGWIUVmI5HoGkmpe1uJWgDPB+vQWXamnV608E/4xCvLMlXEaSy60HAEdBgq0QMOhND0XJZtxhNjnbPk3BN5WVQ+7Uh1/3tW37eLQ1Cm1HfE45HgTR2qY1IZL4r/odWQhDVAOq0SuDYpfrAC37Kxfw+vC/S2TOxsILumQFaf3dz2cKDmM8d1rDylPK6WKJ50UkeXCjYCcGudLGtcjqokPPlWO3UOJ7X6bNYz68ICznBCpYB03HgWgPxIf/6178ef/r7P5nu89XXX5lmUVRISGXXyhxTG+7yI4V8iAKBVGePYpWWHIB0wJ200MM3tYPXXi74kIBJ217Bp5wRQSg8fIKyRXMTeGIFpLsnTjisMNRDtT01l6xDbeqm0vtKyrQJgfsJpKShRMBUkItDCC0JQfce1mqC9m0wkfoqGljBnzXOOoG/bUgUI/bkNIbvxJHPpZeTLSs7XGCmZho9jwzqClJXw+FCpdeeGXsTPivbKbblQkO2bv3Me337FE4HqR7yBqd7ZJqdDPSKSRqr4lN6CIMONQcik6GdJKw1Nf891ZmFNrfytpr9ah+M4oX+RU9HArgkEPo9Set6hkVK6l4rBzeg/DVxtSmWiZ15FG2a7MChBlXbkY67qU3V2VXgsAdDA0Dk3J7QJhIcTR9M+ko8Rbi9Au/vvdfa76FPb+WSc/t7hBMDge/1tY1fz7+TEOyN8t4/5kTTMNqEL24iQgFIMZL4qymVdVTi7EbfIpn5/MYOBWQ616Wqfg5oN834uNqY0hXcbU9/KrsnMquDuJ6e01Yf2yxq+d/6nEemucn1JJlWoOGMEYhv9OSqCKVC4ARqC6pbubXfDIpNZYf5JaKBeB5CmqT10mrH+5obp2UdiQmiEofxTwyQakUGA7rPJP1XQ03JdlVVmT4EEmvOTob4dS3qX606xD7uUMf+vjaWEkkLTNzd2abvLA7vjQ+q6GkKNudN69gzYuAr06xVmZIEttZhbMsHDVjUwMl77OZQUTOkrso+jyqQ3EL+f+h/si/YEgbyDYpbym1jhByiqayG40/TNQA3/4WqOhKhVXBrA2JZJAvwwd02slvvNIpUVrykT6xqgD2+TjySaDe+8JUkLqIqEYnU7d7pi0DpayiyY+VjGjyYzPy9oj/aZB1mEms+XEcUXiq5RB2Am/aDHevf4CxImX+eDLaKRFVOCQJvOaXo2RodSTo2GfFWDWigO9nrFkT74bU06uC3wl4NwuP6fGsmWtB2OeXcfCexrx9hRnavqLubaEUWbewcR6oswkG7fncrcHaP4FkLWvIlmUIqHWwSlRt9Pw/ZTG1CcaNv+DKhcuEFFkePTyUkYOttA4t2/mo2fszJ3NQKumNQs/mTCuaorYSmL6yz2wPRPaHLgpLk9G43PlsP2ebSqB85GYI32SSgy7ijqmsoW+hKWhhPyU2fimks3aNFSOPFJ2HoYW1lJtl6ja73WUk87TPAYRIk9viuKHTxI095+mwCEIUa0a4NT50q1UKkixywHk1WXf2r086zKuK+m5/Zeg0MchZImNnbbQLV7SgQ1gyCP/3pTw6Uv/nmGxt/BeVyYFduQKXBUSVhNQ27sXH5qOy9JcdmJxy+qoMtN0cFRRz5ygSs0c6uIoluDVQ4dJ86/vxe7Yfu0+XbcOEdlCfQLfKCCkt2ful7lnAUHWQFibsMqt6kr7FiR/oeQAfZEyivdQHqOIy1s8beI6JULu40yh70Cmhtqj6RLVDbn+wiogzhcBdRtqOObCSzFVL1aWDe5H2n/G1N+lxyeL1prhYfWInVnas4RXtZSw/Ke/fWFRVJTCpIcqCqAXl3tyjQZL4CJyLO00o8JDBMls4U7Kkg5dkG7SzlyPx5D84jMfOjC2VNjr6TvPV+RianBB/0Ww3TKrdnEJdl/9qL8PHjos5+bkVBwRoBbgPZ+jroNSj20IC6yw02MQ8lI+pTHVTo/oegpj13IwXbSpsSgw65C1qqAFJnUK9VwqsATMkNAfrqE2svU32lfUtUuPqM5wwkodyrkJPYxUfVHojCV0RavzPc6QQbTsCiJHRzTRJJYLzAsD1Q/J2vKKCx0yycvGARx8dUyXB8o4JV0OMi35YpzcRy7ochh6V1dbkcFBLY8PNUNrHLmWTLiWX6eAPLTX9+YqAkAL6vyNPqmqeKMBVbgrKqQ2mYmiusnk9C70kpaPrePJvYqkBT5BsBGfd1bfzUnjIa7mPfY5dY6hUy/3+cvVmvZldyJXZuDnfOmclJg9V/zUDDNtoPAox2A4YBwzYMGH5ww4CBfrCNflFVT2qr7W75n0iQVFKRLFaRTDKTOd2882CsKSLOl0mVWhRKmXmH852zz94RK1asiFDLXvmUqjdK8wFnImDf1Qa221liT+DysLMA8mwywXkvY9hp9gdrmtLqtc88fZxlPNgz29s73N8kNFEjcaVAQrUSwADuOsVGB6lNUQMDnck7PDsJZBPvKQtivGqFAX3oOD/ZaZ0RynDMyseWj6/sOJaXfnOL2WjNs1AbbMXgXmmrMeWj3E5/dtEr2Wsa9xhTWMXASc1O6otkaiyULRdsIzJERG5qEvgEvFdjDZN+AaJbf/R/IUMg7WN9kafOaSOzNWGWyaIwWk03EgcC3KECo9WaqYozrE3mTVh/5XQI08nWeElCNgBx5BsDcxpuNXsVMJOU4WTyfYjtmR1AN0BTGk29OqIJozGxgw82xD3qt/R8XNQid/Wilf5PsCl0r43l56GOsL1ybUCy+h1sJgugjgrdgWZknzr7wN81kK2LjMIVB2sVBpCFl1EoAB12kRurAxyjfX+poft15FOjS4Hpz41fLh9Q7E0jmgm2XcKdVrYpZq41TnmW9dqOfjvw8gJGs83gziDe7EfelwJWT1vlK4cRljOQUcgbzB5JX3/rBr1fwpIGXCYATQCkCNyGNgwSnU4WuMFCSXqSCq9A1W/ft5KD3FIhHXI9g9hmGngDF8ZABPeasKj4IDKIBKNJI4+vZ1+PntIwrmDLGRCcnS0fP/2Yhvbd0bHazkHLfPsOZT8wyGSD3FZUBWpyfmKDXCtUwYJZdVpssbs8Y+7XLOmAKXZZVi2BAy5mFUcWBO309D578F+Mtg9xgSfJnHpXxsYFx+eeC0AZDEQiQlbtBlkKTYFMr35KpepYdvDWgZjP35YLhT0oh1KQq6tq42db726nzgfT6+iwpihMchZNqMX7iQxBNsRFwmS4Y382MpS+sTBIYUX53J7IilqRnW21vpSvUFB2dnbKvcF+82b5AYzRmnb/QPKBsHBckirq9JZ05rOAPKVlklFwUq6L7xQkobWk+ueznsPBRsAmr8GJweeaRXIbAEvSAGj5U7ius2QNcGUkmmllFyc827kC26xa7kkDv/SCqbl2BgPBEgfoDRBfDKgoQWWz2OpSvf6xZj3DoakWNtuwVKqmY41AFeCJbOz+Hp8vQMf+ns8neVHP12BA4OwWOxQ5axq7pZihZRXy5Tc1XCyTuMUga73Spauyqn5PyKhhEKDef9dSNavf7qKCAuvGlW2Uz41TquAlPr3bllhsbHkspFTcuMtywYDAtUCehaIAqQnMAn1syaiJ5grwlAFM5jSuO9mrnLkUswsjdEDGM2QpTxjbuLT0l8f5TAH5xZXqqZiNqhkICjSTmeR+iO/OYVqpA7RelSFzB7V4Wz647WbsgvZnA+T4ytiOnCmSC64z0AA0/U4Cj5KwsUEEAm5k4Bxn2bfGv8pka8I8GP+Lc+3R7Hdklhj0b2tgHv1CBlq6pTUDKXarc8Yg6Lh8nAjEvE9lJpWxUcaqM+cB0ME/ig01ARnvB0/BhgGwJcgMR74dMoeSSWdVPGEaP8fg5C7WwQ7LCwIPKO1MOr4NaOA6DzatYKZJslu92dQ5GJsHT9iuFLLF/VDOqG5jVZYLRU5kwpaopk23+fdl6//43//ZDTWdgUOlbVdbqRVwjabJaVwNIlJKg+n7Uemt3sl3YNXknAlcXABRreEEwjhQyR5UEW2bAjGcI93NUzMLpvoQ0ggaBHdKO+kzVkH24ob5sHOITpkBj33vdGQBBTm0jErdE19BjCNPXi96brH46RbCIg6DzxRY23Y5kFI2gEaTp7g1mwnWFN4mirCHtReg4SFjkFkOLmw0EJvPL3DqNGSKjSakp8PM5+ADr9zu01kIHupRzJKi681uQr4mQ6MyYjZRZkGTjh0hBA9C3CM+iocoaTYtqkF8g0OAQYEkF9tUlkbZVB2YQVs4aIvDT4fzGIhcZ0LGGNB0eOjvDdZhIxMjg5AuJz1MaoQH7fpy+Lmt8Ty4Y4M5swy26S6qasmUMgitFdX999PRpAzpkphOO97pFCp1qt1ZGYKvfkVw8Nnnny87dyEjOpJMxIzgPlLFO9seuqOCXzKLZNQgK+hOJclY8ME96DAFbtwdfJQE4MpeJvuH86SgXU0IMr9ATgMyv0gPkyJ1IDKLihtrlFac6+oswqYcKKx9WL2ry+vlAvMU3J4SVooTWDHR9w7WQHZvZjUq+LDJUkAhuQWcbdqDggVPe8lkbETrOMpIMFslylov3FNAa2SLzbxZ12paNAArmbvK7jqDINZRJxDMHMAxQDIdCFkv0VRk+ANszUhh/XH/B/uHlIx05th0Cn4vVMOopYoMo8Cyh6LhHqJv5hVuS+9P5+xOKFyeTCq2tBL3EK1tJl2nk4wCAndyt19SJx15okxBht/KMD/6F9fDoB8+g35LpJI1iNyDzP6UIOR8+TxqPoX2J+UTrsEg424ZyNQUz3kP2KbZI5ymDT+bANSMH7t5nc2JxWpUQW05p36LPeWkbIJfAQ/dv0kyKwAQ7J0cnzDzJEWq+s8LvKpP/wx8BGIViOE90f5FlhhVwchQJXuRwsjYy/gD0YiD6BrdahQ8yMYFCMNaAH/Q3pecVJ100jYzEpbUgeAMso0y5yp41sOQE9LGOBNJJtbSGmZ5LiV9yTOqeYD2OkGus2H0PlFR8FoAkirkB4BLdoXT2j2YkbUtDn6xl6HkQAMWMb8OSjPn2LWcImQAslGv1YMni1QK6LBER8PXTAoRfPc+P2VQrABbTpTTG5yxV1Y3hcfEcq6BkI5eNQczaEzHI9YjpVMYM2UqepWdReCq/ZOiaFVCdh1dao/Q7UgyNcm4BGzt6ZU6qNq2yuilRaqz1OI4b+hu8Nl4fyB50L0JQ3eBR/kOsDf8XLHtFTSfXy7nnK9zqedgnRDOWLfUxrsjAe6W4mrX7/7yRO1qNU5867bSeZ5ILEsS14CmMbrPgeyKMmL8P9f4VHZ8YDVHoYUTtv7p//xPb7IZmiIerbRGFKLADi9MrfiYyrqlSI9pX6fP8dC7e5hEqOmlcS0scB3j4pn+oHMUG8ouB8w8OJacDJ69dQ540pUxAolYaawqDa/DqJHdM3pOlbjTiEFmXhZ8uqbNjR7o/v0YvrQk5AQ5t3pU9qRlJGmvl5avxfKXflgfPBIECeCdNggbKIMXnl6oJVSuPUGBeemuK6L0O8unJDoXvtD6K1U9Ultm2+XwAinTTaXrQiaoI7AwGM1yhvnR93oisAKXznvpnTZ0VW4k7K2Dh5EWFUEqFpmfNSekZkV9ef/20HZ31iVSgCzdBEn8iLSEdKaB78DRfmcA/A6bfPWzJUPUIKiYqYS/A7jKm+QE5q6dX3LGqkaK++DbB5le8O/wPrSjkvnrxMTITBCse5HM2KycOoN0GVM49aOjd8tXX37JDhO/+7u/uwD8o3WomGEYzS0VB+9JM0xO38g+/aozJC3EQJ6XcjgCaDG3WlFN2tRd2LnXs3mvOKjFT18ilc3ivM76TCct0NJDyxQ4OWuTrZh7tuOJ3ELOUOwKyY8LFUaDfURxM0AxnjdsNKd2eopzekbjHotxRHgNLe75xXJ2gf7+uncWfV3D+dxZ9vb3rb9O0XYdAO+TkSEwsyu2zjLJHCgD+5zv7A4xB2U0WkpRnUgCjm8I+NHW8hydoczadzzlTIwnBYvp22LKH1piFr1ap5uAaxUMeiZDmFgBOzn5sNulb/Zkz1g3Otcx0I4FfgBTdsQgpDI4K51TQvzMh897zvkOkJkdP3I20h0kZyrMfGxaup3hWeML1BVL9zb3pOYJaCBUAosJYvnclujMtqrpBsTzaXBTgZrJH7yn81PXZlj2oi40OM8ufqRvlOxJ7OxWD5gySYFoG74AACAASURBVJhsxgkK7C807CzFn8k2iE1XcFBraScQQFhgzPIXZt9spxKUxuaSPTaw05a29NiBkvZRWXZnDE0fAdjPTjk1HVh92Fnr4MxJ5Fs538wkUaqizmnxZ5VBGcXEGr7oeqlMo3dGLe8kNRQhDuXnInV00ElNPvT0IlV7/oV9ImU0CVQ0bZ3hBjBTZTDC8sunJ9s2s0NSYbgLltu7slWua0MSUOFPyKwk4UOtwHnNH6Fc0CNtci3OGInCI0PmiOP0s3hNs7aEmQevF/e6O8eFDBAedFDAgF9yKWWg8k4aMXG6N+rJONOmJa+xx5KiJtixtMhBWjIucjfx4zKK7N4EmRRknciyero3g7I8WAgEZxPOL8/pD1ArJ+mn1lt2X93HmDlgByJpvXgGmAXVzwTAcz6NM3TisXHWC0nLxxfQ0vfLro62qqQhY+ej7ki3uVFDWhz0//Df/E83ste+waFPMglsXtXRLqvXt9Ui8K66ReBlnqFYxFkCMIoIBpBixibS9FKNfE5VfKVJk9Ym659KbYHB0i1WUGJWB0Vz1lIiEGE7Kns3LC0NMCXecEzq24yXoIJHO1+ySSp0IWBJVGfWI9NICRr8UvvlSmeIXtO7u2grh44M2igEUNTZGtwYu3fLvzhh828b3XYSHcjomcE3AMwGacOZIKGJYLHtCRIScLRzD8ijcWLmRUFMMzj6dU0GjB5TkoRKqbmzVMcg68OU+4tzy4FTF5uKzconV8p4vMMY4wLrznsl/Uomz/uiAa8PjpMGYWSloZtMeaff6vpmCVdhiVvBRR4Qx8DfHgxXwyrDpAG0OtiQYcKvab3fb8PKVRy/G0yXcJDfC8OvqEg/PoLVeQGx3EmP6seyM3gpSwby9aRsw2zGAAMwIBuAgOD49HT55JNPlvuH95aLs/OFDNLlBR3L9i4kJdB2gwVptj0DheY60Xwl5cyAQMY+91LZrjJ1XhxLy5I9IhtyoyJa2ATqWb0ymsEgg9bskJlRMz0CgbGs+owwgLlfFuo6wxnWVn355cRjO3L+AwTRGo4DalwwrC5KcTga9oV6C+hjM+iHATo6L4FQYUcjFdcpdhH41iW6bkVRgOWWdSa6E4pG13so1+jPDqfEe3WtQDrfTNZVkhFIcc4XyBrCiIqN90pvMLS0gdb5Uz6Qom0H2XKACfzC6PXebrlFF15P+VYHvN3DPAEa/AsBBeRCbM8nPTZsdLTYZAMdgOf88DN9vsrO+ZzH2UaXvzqmAQWxHw7KuF8sdWDR9Pm5AYYy75Iu9GChaMwlY2uSSSTZumaN1/WE3RTWawsINBFwmBkvO28iDvceyVcyBgR3llJw4uy2aixIdAEcoR2t5Qe5N0kBVTSue+6CY9iDgO50YUFwhsL01JQI4MVGuE4u8lpKHsQJE3h7/+bPnFH5FVkNlekrM+9KMXMs67XMGUrtA4OBEJ3WsGeQHp/PNgS/pwBtPdyvZKCMr228XU+CgCCzN1Kwi0wAfekYDJhr8vqsoVH3HtJiDrTUoQvkgFuaGiBWgOn9jOtCeggpDYctmtRCVzR2f7OuPhmIZHBV9K5CXwZKHIxn1p2AWIoPEqGWyWnQXaZdKwOeMzKDKHaFA5nAtetMziR3s77EI66LYh1FJsH7TASDMeBGbdLllTrCnZxwr6Qd5100QtjdW7Z30TpX7yXZwcCjKGBSg+GNwD+UIUSmRbIbnBFJoXoCM/cNA0crEsjMK0jsOtvQW5GpqdYomZVks/uz3Qhm2HHa/GtLpqEacAZdpkZNVuoZcSHGUJIcxb43Dsmhsz9JGGEXuPVP/vC/JfGIX0a6R2kNnVXXs/LvvLg1WUippbgL3THwIhAMxGFgkykggBFWektiHoF1atFcpKKHs9TFf1eWQBttpvwiScKLOjs9XY7fHS/HJ8duMyWt49kF2Kwzslp4Cuia9/f3ubEYOTPFr+4knKpojSEdsdlQOHG3xOVC8yBlmioLIRXt3d3eWQ4OVFUvZkFpLuhcGXl7minWOpmM4DcFmUobVwCnXTFwkzdyvlq4xRKqMO0xBrz4BDe6VG+W6Jm1kbg1pqbXvyo3r+CrAGc6J7F+JO1kJ8TznhlGPRFrpfDGZ+Y3GxYYzPMDU8irn+ru8R0Uz1Wajyz8F8mUn7+CgcBhS1LWt++16HiqMh45LL63915TXmqQhBd2xWQVqx897ea79s1U1iD/XrcMrPeZ7lOM48c759l1QG3JUMBPdkNtFwInnDHvh5o2mUJbOyQEBG/eLl9++SW7DT14+GjZ390VULi64DUAXpEVvLutnv1slWqVS0DJXO4AAt45iUulTLkLnIXpn+8wpupDDCi5XNcqAIWenfr50Yoy74pyAGhTb0ufWmzZDMBG/+cCWAaxcVjSz6p4lYyrJXq6Vxt/At7Zhq6lAzmLlB7BZl6KgSOzHGID8xyYJUDL1D0NgUttlWULCvVoPQX2c25c8xWGXew0OqLI/tJ9uZh7Je2AzXOQOplpDf1qHbqY0S74FSgc2S0UF7J9YrPGkbIlcJlnv01aGF6nul38x/NPSYNkKAwuwvqVvbpRtoWtEFV0WAGT5QcodpQcRK1tp13UqxtMmm8wgWEGD5UdNZbVlnWmqSR3YQQV4DJYRV0DmFYPGkswuZmh5D0N4MPp1b5n9TY3kUAQYG0/AmEHwziPzGQZCOQ9NzizUMsEQtY+z8WggBOzVYiv62SQpJxQ2kSqaNJ+zZJe7bNLSszYYjiF/9Tma8qypHDdvrakY5UBly268hniro38wd1vwo6GZBNW0f4paWrRpyE7Q56NaedZ7yFtyflQsOyCfx9t+vC6bnvtsiUhXMII2+8rWJWkOpIw9YmHvttDshz0qd7LbXBJIKi9cwrOBbi1fzXfYJVvU4cgzhO54HFLQEFFh4vf1XITqFEZ0gT8rJmJfC2Bkp+JhA/2os+1skyWQ/WBNlnh0+XsH4ITyiEj6WlTWRRVZ+kUhGnv6sxzDeyrlOkLa721XF1cLO+O37GOCXumpWq3l13gsh3Iv0azCmdpiCU53Xm0LIzUmJIpDRxLdg93peYXpT0uDKUzIbw3GDqbu7RJ78BgLbGTv5ZB8s/4fBYxYZJByyZMlhqb1OuubJhljyT2IhePxXPNSOFq4Ijq7Le1bP3hf/FPGBAAvCPlr5HLkMwIIIs9gA0WEKTR2LLBABOOGgL4dBg+tJA7P6NB2EYHhP09/qkHgdeXxpfFax59zaxAAV4NL6MTCKuU6uocLk8VhRE8PT5e3h0fMxDBZ75+82Y5enek8e8XOhDqH36XA5IKlAdEmQFPJBXpD4EMC2ic5kVQYDanfhYR+87dZX//YDk8OGDQgeADa4hNCEOOZ2e2oECyWD0NMko9w4daZcbYrNEKjdHAfvl3Mdcd/AUfNE4ZUUdfQn8rZjYdijr5tMJkurwMVgx5WKkEDiUHiVP1kVc0PgZfldPtoXYNBps1FHPck/yCu+p4baxHsTS18VfWJ2T6MFw+ixU0mEU381e/UIyiFnITtHao0Us+31UuXwWyqzCw33PkMR0UdcDYvigRe+yP6nP4pEMLmoIsBQSdVAyTzXseU0rhINg33m346Bw9tfLNmzfLV19+tbx5+3Y5ODjkuYLRhA3FOd8/2Oe+x+VohPheuofFDOwrS2SHQWKT9Swqoor+vvf7kKNtTHikMU1aOuAok17N4vP6sGlQb6ZY0IFHznz+DDOa8Ja1T+5iI5ZP4FjEgjpciC1NEIa960DerXSz3nw/I3hj1tQD21L4zQDdgB1detDZBwSM2HsX12HdbTOji5aURWxuOiRRZkLSweyU93CBBDjcaGNvq6NHmHayhMy0ZsCXinqz7wOcsm7qAGa21t2WAkznu+c+DJuawM+9tEvfXSypfZBZzWJcQVx5PgeJiysN5koRMAsgPZsAn417g3QJASvbdHLgVjdW2CQlYjGqABjZEQJcBYMAHuxIUwWMCmLFurq+wROuydaP2jkGagRdkp3RH3iyL8EJmcxkbp2JRrZltv0s+wO/K1YSnVjwp5hBZajDDjKYNCNd78KFiAG5FcC6v3tnC+U3+ay2DZknAV/I52B9kLs1jXkJIQJEqt3m2mtoldoLM8i2pIFv1Nl0umVn9nSUBJn4897PMwMS3yP23/3ax1kTixrmVRka7OtM2sY6RXef9Vc9g4t9ImdN0GfbEb+bonJiltSm+J1mmnbtHddZ9uRekTJcb8/n0LRf1F/cXfGDkzhksMqFEp6qPcwzLCALm8SONzw/wmrplkabdWO5NySBZyfVvUrta9MZSe8d5KdITwQWYp8RFFRf4ZppYMeeMz4yWQryykMXK+eWEfWLyZIBc9LmENDbhtvOxu2TCDo5XU7Ozrj/KY1y4AO7iQBGKo907UldCbI0wq0hmuV7W4XCblqW/8DRqTNZ1AFugGE7ABm9ah8iyyoL7U6ADuRSB0ZfLdmn/LTe4SQ6yw6lcyb9qq6rzFBUKCGERKwx8+76psKG1q0nuxxbU8OC3RFz6x/9w/+Kf0XkDqZ7d3efi3iHhVuK0tTJw9o3glJHXCnogmzIMhOkh47evWPaCu2jDtgD3FCSbZYU/c6UklyJGHMVEOsgCrCURFwRtou5sOmha0V0iD+Pjk+WFy9/XN6dnIglsSZerZfktGMgFdR44huGPKRADU7tGhq6i+XyXIVeyCJwyt44JGRr7mKg0u5yeHi4PHr4cLl///5yeHigTitgoZhx8cS/ITERey0Gq5nTgWoLv2ZDrTD56h/aQi7E8Wbmv4UAjBAFVePIBUj8vVjgsKBVZIuiv+6vLAzTEiIh9Aaj+cn1nfbnpOB6M3vh+OX9oKUvZCmJnEKcQG/y6co7AkkatS5s9qg0+Bt5GIKGERA04J8muG+qi42ztqk36MxEp3J97+av3me/9RksZgrj6YLZZhschCSNOMF/we71ULFmBvy7DgoqorRBEbvbQU5ATeQCyI7heV++fr189dVXZGIeIUOwt8/3ASYYQAsgS88gxoWMXdUDOGvjgHYG5nEQrC+A8Vd+Q0GzGbDUFejsrA1nge28Pzt7Zgmqw8oYgGWgSOBkWUSY1JkFFPMuFj/6b4GptMyTPYQ0RS0wlU5WNjHysLCWDWaq4J0tB5FKF6udgjie1Qy1ouxGhcqlz3bXIFZpeMJodL7sUw+G3CCerZxJXGyzy046BpE9d91Tikix7uzcEWANTS7ebyY0U3JjyZOPtrIDpnNiUkIiOTtagW32QgEZd6ihjKCzAup0JOAd6SNbekKimbWt6akOJKsIsrXPm5IVvGMUvMM+7+7u8X0JYDozkOBtI9vK4C+aajP82VeSmiHrvW7TTXmFe/CDaAPjzrkbLsZmhildZTyhlIWXZmUJsvkuvC8IZgyYbYbInDpwTJev6N4jCcKPwv/hnZ6fnY/iQu3jSL5idypzZDKuEnX2x/y+hyJJCgZgf82CWAXIGX6UCUmdg8ia4L4TxBGYWzoUS8tzQKDjoV4JfmL7BiATHpI0K8x65GAiJIIlPC3X5yLZyfV5V8YNv5YJ5bFTCaLC7IatD7SNMqAUDZZnZe6EhsZFMjKC8yJMkiGVKWZtjDsuZeieyISAWQcAtbyuHXKHR07P5QfeLHdvbytjW8W+DVi5btTgX0j6ScmlsxbJVNGG3JZ8cRvBHMA1iGGMTlEALA/XJMiKAACSMH5yiGXCRxuZ9jt+z5mmXK2yb7l+NcSQXVUQmnojDR3EQiuglD/kNPkEsi6eDyhWBttzJegXAjNie0wOuqmJyDH9zg26vekuFKxUdsir4QBaWNRBuptaJKiYGa6SAnc8ZcRgjy1Ff31Xc3wGjgvMiOzW/rcQDI9kvyNlRPNGGJ3wHW795//pH97AAGEzg+3e2QGrjwmImM6JIhsUhSn1cPeuNtP5uYZEiO9njlJaTRfjqB3UGX9nG8bbzm+5uVruJMpG4TABgKUzLBgSUFbEqx77AgHRFovtgrPH9Y+OjpY3b14vr1+/Xl69ecs6BmjIwKzBecjwXpHNxIaG8aCRvbzkRonOFfIGGOAwZ5l+Gv3uu3fIRBzR2aIoBJHy9u7Ocu/+veXJ48fL048+Wu4/eKBhGiiyts4Q65J6ghRXCeY7XWjNo3CSXg6BkVtham2028g6WrNZ8gCDI73q0ZpxxBc5ro26x8ZIIGZjoyIXDwBL+8/ZDzpOGt8jA2DgxxPWbHAfo9y/WBvFGN0FpwONGIdmUAXSw7rK4CuYaaCgg2223MWUAlwN5Cv48j1WoFmBkffYOIgD+tdfZ7xg/7g6ujOgyN/1Z+6vA6S+Vt9nsfZ+d0qTWtLl4iKu8Kwl6kTBKlUrQ2ttr9qBjGtN59M98LNmYTqTLmc/561bDLa/+OorgsaPP3q63Ds8NGujdHY0xTUdxaxcmTCzpHBwlDgABIfX4owF6So1QKzZPD4yyYYWF6QoLRFUmEt2PUtGKiDBrKK6tMhx4uc4nMptK/PMsz4D7xg24eTslMwZQFX0+wL9yv5tbycIEOgLO9vxiYCeGEgVqKnVIYqTISU5U9vJyhyELRyOO+cer85gU2yk7pFtOsnod99pFUhCtqlgDc/Kve8zhM9PoWqGJNXAIV7rms+3v7u37MCeEoCqwE//Z4vic9rv2R2dTAIJlrndpqeNBjBQb2vGNK0YKrU5usMUE+9idQFVnYXINQLGqoBxPF+YZfZ3RxcoModaD4006ZkiPLHJDuYgWULAAJGTidXBJf3aJVVTD/yAA9yPJE5qd8iaM2qwURTq1H+K2mNJvGmkmx+F1Q5W4LPCdsusuI2oA8fUJuHqqTsg2Ds5pe8KEcfMnrPwyX5hjaoVqUkCfi8ti0nOeWiWJVzxT5ScYD1UCcynSRvnmUVhEaszkhmgF/CmbelmjARcBmsrlqRlXfRTZJDtsUYtHrrFMPtC4tHw0tENQT6zJc6suP8/sYCz+bRFzpJmXxWjOiS2OQVTNpZANvUADAZM8JSdrJaSbt/rCcjaU25XCjt5ZTtZ7wAkhSTW8z+9LhFKzGDxM68M2qHDT42gcIKywBTBuFHCzXJxreYIlU12QID9Cj1+TcaFdMRNYKq+Ih63HJvOgU++Aja7v95Oa2RCW+aid62rq5cp5TZu4DuXb0O2QUG09lyCaM0sUNcmYohABMvfRHDFenkWBAddXnStjmsHM7gsZLJsewyf1hSdDZXdcsMJNtZJrlTEditt3GHQ2CpZQvlnZxmroUVUCOusclYiBcskd7TJTQ87OHGjFn6f7yJ9PLt2kXvG98IVAfb8z/6hAgIcZhbgUl+LgT63l/09MeDbZIb0YmBYfvjhh+X88pLMExwLijcO7x0yw4DNxtQvhhZh4wGEc3DNMTlstCvEaYcRwQ1xxDUjanewYArHHf9heFiD0CAGN4LPRiEJ9MzPXzxfnn3/3fLm6N2yf3iPwBzyhVtuxYaXef/+vWVvd285fvduefXqFbWmYMwe3Lu/3D88JAP06uUrOm4Un4F9w8tHv/XDw3vL999/vzx79h3lElhgBE4PHjzg/x4+eLg8eHCfgAhM3bm7rlzeXFFa8fTjp+zJzeIUH3ifXF6LLzMFvj5DddzLyDFfVjaAuk63HCsc0fGflSVyO4lcOwzwxGNrkjtTkw/XcdTAOedw6ypt8IMIeP0EqmHx82FhadL2KMRRHPqwanmOzmQE1DqqNbszoL5voesNEiBMtkJBFmQf2EcKqszr22DNA9eGQgc0oKcBtgKMZHkKBhUA1+cNUNHxSoGoBAkjeboB6NeBgo54PVUrkdIMwItXAdIAGBUgjXeU50o3jHy4sk2SCKboKe0af/jhxfLFl18QDD158oR2Iml1sNjqDY/0tKUYVfzazyInebmcuGONWhVrb6dTLz+3lHGdRSMI9Y3PgIxXh53x5MYSRjmAbEmbIikAJcgWQBCkEUDHbHFkdqzX6HUNKQr032LMyVSH/fU0zWQuwigm+JddE7BT33b3nR4DnfDZAo0u4hyZC8pwHIQHVOPPboOZCaMKCmB38b4izaDMhMy6JCQMcixV0dAmFLomA+JJpaw1UMs82MK9/V3PHpDuWw7WZzKyGZ+rul9PHcWPTgkSfAfrD9KxyYx4BhKlZ3js33x2rqlnWyhjo0wUpRZ+98luJXMRUJw8Ik9R6mRsT+lr6vwYpKRXuW1zFw621FWyT8hlFCSQ8Z967n4InVdr+4ssMDGi4MgF/j4qkZdgLwskSfqK9woApBawaikZOU/q7pJdx88z6FlUXyGA3B1XCArd2jJZY/hr2gsDzDLPBM8mY5wBipwPe1wtM1XAmv+SuRbAlPViQJJCx7AdZYXNt1o2pUyRe+rbiTFA8TpWYJrvDYgABE6G3HIx2vJBHHFaLjJhntmBd8nA0oEOs0kIHBlMo+OQbNpsAl7EVmwVa5ky6bf9hpoR2H5bB5/sbfaCZCvaW+xqw4BGE96vb0AW6HocMsi/CXBm3wYe6adms4obZpa0/3iq7UW0tgwK3f5T2SkH2X5Hyh56inPViyCD4GYjzVi59az3Tt2Hz/qQWFEDgjUpFr/vOV0NtbZ9FitIYfa0kQzXpFrduzYk58JF4MQyo1azgn1cn+tsctuyOC8vcSlrzVw7Shvt86OfMWXvuU54Htp4O6/Kjlt1xh2YAYq+N9SPZZK6JHq3STg3QeXTlD1WJGZ4xtS5dJY/GXSnScpml+8kOaOzzK9VVt+v/x/9l//4hobzBh15oFtTy0ANl9kjEwhJDSvXz86Wt0dvl2+++Q2dwr379/XnvfvLg4f3GVBgY0FWgCAA8wV27txeLs5Pl3dHR8vN1eXy4P59blL8DG4LLBaMB4A00uc0cBjfjSAEXYwKvejm4a4gEXr58tXy6vXr5ej4iIXFZxeXy+6+tPxgtAhQtreXg/295d69e9zYL378cfnhh+/J+EH3/8nTj5cnDx/R6X/z7XcMGKC5Qxel+4f3l9///T9gMPH8+fPl+++fMROBgmUwPU+efLR8/PQpAwak2l6/fsX/4VnZbWm5Xj7//HeWf/AHf7AcHO67R7ZT4ZX2tKa+WJWyp/0XHp6b5aaGtigFpYDAbHhoKYMHrNnE3k0PK/go0DQ/rihNG7NVQGBGa/w8QVBD043UXzZyNJ+zG05J3yydagY9pIKkJ4btw+CHcWg2NSm+EArF2YiVrLHyTrvJ05WBbQO6ilT45TBDND8pQnQkrnhmzdLo5zav3Qc3S9fP1sDKps+HNHMK/OAMFv1cg9kIiaLIvtmEfE4yBAkmZgAXZxadMNdqON3J6qmm6Pby7TffLX/zy1/yfD569JCsJ8Ak/gQRoBqaXRddyeBwn8bC0uHJ6U0GxwRPgRv8TNozapKvmHIaYy6ye2anxV1Ss/RF0AKrrzuHfMGWmFEnc4YONGZVyfJba63ifjGU0v8riAyTnXcdiQF+F0AB98XhNZeaR1CdSyyBKbZutCXMPsmfakKggtfsubSpm9KP3AvS4mL2BRTJfkOn66I9ZkMxD4Idjjx8ynLO6KSxDvj5auvprIGKN8UUw36yWQLrQqwjj+VIoGzCgR5jZK5yfuAg2fzhRD3s8W+mz+1k07SAQ8acxeAaZOaE93WKnFkv4XavAOE51cl8hJUXsaX/qbNQGHndZN5n1q7MWkkSOqBXpnK2lpb2OCCfoKQGlQ3bOeQds8OcidImggy2IyPI8+VzEwDu7aAgd4dssyZCa2Iw6ucI5hwlpzscfDbWgQylHzABQc59ZfUK2E2KQmuQ9prYd7ongfsWw+nvku701NzWKMuWFgNKKZlBpt9ggJJNmc+iZT6Re7YlqffBcxLDlntzk4FkGScb3GdI0jjOz0hmzWA+exd7MvUm7CyDz3LjETGyAmMJwHjvmU0x1eAOfrNeCk54+kvGyzqQOD+lTJabG9g9SPuSdGmpJNffcwzUwU1WVnFH1iSd9dypa5ApzMRYqjftEd/Z1k29H2XfdLd4/7Ixl6P4dWbt259pWrtsgs673nl3SFI7bVndJmEUzHht6oG03zr5kEChTr8A/+g0GfnlPN/VSdPZORmFOXxMnysgLQlviuvVaCc+2Gd8EE5KPplYKBllyFRfN9l9vC+2NHXL6mQU3NCGNssdvLo+QyeDa6N0k0lNnVH6iQz/s2Qqq9gn2gJzq29EjuTsNj7b+sf/9X93g42PF8hODHfFBGEBwObv7e6T6adhZzX3CcH8ne07y8HeHm8egcMO2jvd2iKT9vb12+X43RELk8GO48/z09Pl8vxsOUTHn61bBN+4RYB2vMxTAOmzUz4s2p7hf2D5WfTI1IyA48XlFZn6l69eLu9OMClVEp23R0cEC5DyoIf3wf4+dc67ACp7uywS/uH58+W7Z99xY0MH/buff84/kVL99de/WV69ek3Qsrezt3z26afL55/9Dusg8H0UKyPwOD0546EDS/r06VOm0l6/erV8/+y75fkPP/Dn0BP98MG95R/8wX+yfPbZZzQsOGhdEa4IO4XFKrbtzVjwO2jP46dzeGOIVF9ii5GgInp4ex7Dm+HzPKZ9BWptUqzno8HxxGfFGj6+Ka4ahzWGkGwDn8HKILVKtubbVQZxxgEUwdT1bx3GsPPTOOj1e80SiBjEYg1kC30hL2UyLwqI4qxTjFNLUoHJIK3KgcUJClgnBSgp04eCgvo52Yj+z3FPnF6MjjnXVYagnVhch2G1EHGijHIC6ZmSD+MyuB1aGYQwLsO4TrYkAUF11nAqHgEBnuPrX/96+Zu//iVf6pOPnpBBAXgBOEYWEeARX7tG8wDWEPg2aUidogfYZx2cxELJSKiw2ZkB7xEFnHpapXnzdHJCxdoWODVbjg4bAbs3N0p1Q8oIp0a5h1rpRa+9+Q6bzbOxtXRAmQG1wcua4hpn56c1WbfX323oArQrYHOr0KSHoc9HSp52TjULDoN1KUv4cu4VYFiCfg1qhQAAIABJREFUxIYHI+PgvxPM+5lZwxQmnLLNLohm+2UXyYo1dwaF7Og2W0QmGJhrxLVnANlMpEi7tDbWxsc6IgsB8gUkCpg4vMN0AWGBnmVB9TWQQAHYYyUSOKRwVZmGfo8KxMSy4jlAMsEnwXaDWCrGe9gFu9j2rD6rPBNjxotqx5qxTHBhLPNe7dE48fXXIk7KBnljp9B1NMpIN6Jac2brJf8CWOA+8T0F8Ch7IlEd5aqUfqTYvQueq2DeWalmIu0lPCchwQgeQHI3BWK8J8/kEDs9C83LspkYcfCQvb4KCkZAYCBVDOaoNWFGi//OPs9npP7Hn2/fE/PITEWyNTbqaQOLKzAwtvSLE135bxEIFbSi9gYZT/fCT6es7PUZ5AQvqcjXli3A1gPcYrkT8MY58B1WRrTXcN0uMsbPti95gpolpB2m9sb5Wfv5dK6Jv98gyQjJa46PiRzLEb2ItNNYL00Al6xJvjATcx08mmXn2ph842wLS+eU4XEXrgrn7RNSc+ZAx58gcE4ZTYrt5XclHdKzqrbUgRHl5XoPsfP4OdbZwH7DG5lw1MiqcbZrjeJmtc8SVMs+p5YyZEyTvEQoqaHi38u7V0E8HggYk4XfHKgmu8V79DmnlPW27FbjFs9viJSSCYoEpB0chRjg8meQW50FXQ9rqyyVZE75IgOv//5//F9uMl6eutrtO+6rfcMbRNoRS3yBqYfYEDfXdeOc4JZiXQJIsXMn706WU4D16ys5PDhRFDednvLnsQGRDcCLxYGDKYOkhkYHBhAvb2eb/7sFg+5UIR4Eg5HevH2zHCHDgAj09u3l+PRkefHiRx6snf3dZf/gYDnYQ9eTHV4DDufi7GL5/ofvGRTgcx4/frx8/tlny/1799m+9Ltvvltevzniy9rfO1g+Ra/1+w/ETKIan1P/1E0BLwxZB1734oLBzeuXLxkQvH7zGtU2y+/83ufL5599zrakapPVgMY0lac319Y31LOEqDCspTv+9XrJ2StxcjkQzmStHVN4WjMbBqtxOjGkAYVBYimkzs3r52NsxyfYAOcR2UG5AGhYBHqXFbM27zGrUCatQLzgl4gKhsj+tY4mAuL0Dbvf4XwDLHW+Or2WIGw6/YCUHKi6xxEtxBl8yPnrXtrIrX5mg4Hs770vT9Kj6F4rYKSNN8spjokgSxKS9iq8B08tVr5vZiO8F30vvNsUhsVAuluKOkmom9AXX3y5/PVf/w3P5ieffkywSIkduk9gIuydOy7C1SyAyTWGQcQkXdYHlZMPw6GJpjG+6eglJ8odbwekrE+Beb8T+eGwXpIlZXoo0v7QjQNMsQDSBaJhdRW0deQWkMSsRIKA0WtbgEJ1EGrtKbtFUOC0r4CXBzKuokJ9TjIJlYlhEC3ZBWzj+ncVGKndoP43mxJ0EJz2hWIGI0PS43nNx58BL2GL87x55mQX6jx4nfQEHXjX1vqAc90Ek5GpdL2JdOJ8qhFQsLNH7jUtrxmIee3c/U3X17opU6NGEPAxCAY4f4adQfSGE0CtGOuNd8vnKUdrVq402rLFtWV627xnCsr+jaxegd4sYc4C52hcMgOPuRRdU6LPj+wrmSSQaLVeqbcx4yu2dLSyHgFN1r3s4WrwZ9tT3p7NBvX2Zr4ZdHgatGb/BJQ1cqkhTJZIdK96Zfs7mHdxZhhuL6oKNpUVFVh2ljlEAe9Nw7ok53D2weCHpm++l/hHn/HcQ9j8ZJ8i7SufOLJCm/ae77FaOrb+u/3P9JHuzjRIqazW3A9yoQH8JuHs89hichB+bVIsqfIXtNVyP8jqaefL3nrtOQl3dBCqwD7SLj1FyR/Nvmf+iDIieHx1mIuWPeuaPZFmFVoq1yUm6x82e8Mu8TPx7iGXAshPfdGNyr2bmFAtQftoB8JDN8+1tB0BuIafQk1ssj20qTcKtlMkLsLW9rLDHrniQb7wPvxzlf1jrON6vZ4E5i2htcfzhDFlw5rUjIT4ApljOSqJjAKNo6YuXfaquY4nQbtmouy1DTP8ACWjxgSph5AFF9G7Cgj+1//tn92AUcIvyIkgILA+0914GG25vRh++e4tOFgU7V4p+mOkgRTmJQMCDrE5Q5u2y2XrCkMV9D28IBZGuRhOAx+kC0tXG25dZB0A7A8PmLq+YVGMOhmdXZ4v705P1GeXEw1v2NXo3fGJGKhdsFs7rK5XcZAkB9BRQjKEImT89/Dhw+Wjj54uCIbOTs6W16/ekMnCIqGw+t7hfRXiGZIQim0tzGigzSI27o8vf6xOEAiY3r55s7x7d0TQ9OnvfMoMAiRYFVUal2UyszY4Uq2OtHOYh9PnZiwwrJcocOD/hm617KAZWhkCC05cHU9HEgdZEEPGIJupzPv4mJXH82GoW1iBnuyvtsoJR0QPJxvR91+ALM9FBqCnDwQwaK1k5Arcj4UI+NGXLFex92uAml73nWq1Z5OTpT0Q26Zl1yLEidbPljMcckLf/+pnfTA7IHQh5HvFzxXKCExjnWLg81kONhgi8PsuWEq3AdcAcM+mV3O6WyRAGyDAhQ9r6Rfu100E1Blke7m6uF7+8q/+avniiy+Wg4MDZs+QdcN6AXBDlgFjLnCsWhn22R7aY/Vyb6axnF9ajbJrglgtFha7eIyAFf+wE5l7P9uTxKWNNi7ANojuY5+2mmC80xWF3+O7jjxrpL691gHIAfncA3ZgeJYEBPhaQHWCCRWjucivWgJmPUZRtZlhOV+xoK2x1h4OozOPfAUSlkvxc9PxY0MSExKDjtn2ZQY7s5A0wKeAmFl4HQDzgnbqvjudGb+bCfRzLNMYYNqPCZZlo8xQTCAyWnFK390a3pyvCZIq+GAwOuosRi/4yLrSGhSBIlspuntS7iXmNrKXAm4BZZMUKTBmO7Hx7/cCA59hG1wvrfbE2dk5a+PUdaolYSy2R5Czu0tpXuRlWdNmpg2S4Lcj49qwzfEJJlFjKku+oj2Cc9EBQphWAExM6VbnLQXE2SvYH5GYSMIgmV/qQsiMQ23lwEWxfBhXZ1tX4F/qCBU92sbivaIZiOt4Musi1l7NTxTQyexm5ou9hQO78g8sTHXwyXof1zTVubOvyUyCCsp9hcEucxd7qFwIv/AMBMvuXiRgObBe+RbhBGYFPejNE6e6BTsTNF1Xhe+rFsjyyNnNxl0A4yuq1bztWNZHZ97Pk7oS/0zqnshi03a7BTHbjiLbp6xppGhNspTonc+UgJLnFfc/sAaPfoFtZ9UZkAvo8j6H+iZrk3tOZ6jU9pWduYXgQkTKLc6eUQtSdsy0VEYeIJ2SBNi3rGF1KKU9GFbemW5mQP1BRFfcBz1/hN8ihDYV4W5GqneQ7Af7TgFBuDuRPdrbHshG+WRnuypYNSmlCfeSj2ZuQu0Pk6+Zi4VMP7th2TcFY2xim63/85//0Q2jBrfZE2bjyZ39PuUQaKRultuoRma3Dj1AQNQVtLQMBtDCCmndS+T8XCFzRZ4PGn08mEZ0Q4+mindJagzSbt9ikfKDhw8o+blGmhSO/uqag8fOXcwlJdrNculJpXTyqD9AmofShCDwWwvuLVpWOBfJig4IPqhrPo8xwIt1x5D0/vYwIByeFCSiXuDZ989qgh2CIAUE72hMH330ZPn444/Y6g7rIxCCx01xkqf2utWqbdBgVvN0xgWhpWhMDNlts4v1iJ3x12tDJgCYrfWwcjFoNlCKfFOZH/33dOWDTC1HM7r01MFp3aMCuYD4Sd3kRFVC3WnG/ryWuyQs6+CpPJk4kI2bjGEZ1xIiYstcGUPv8xH0rB3/htX2kse4ywn5Dj2VOmnSzZtpFtdpPAY7lpUMMCSQr5+pwCkzOczM0GeUNj+DkVqPGoYoYB/OMY4xv6t96EzJhvbbMQhXFOzbzvbucn56vvzZn/358s2337B25tPPPpU+GyCNTIaKs+TsNWVT9iJMU3e0EbvvSiuzfbduoC+VTldDr/JurDcPi2sZlEgE5w78HFg3nmPYhwtM1b2S5tesPbu83Lpd0yY1QVhBSLIEM/uwAt2uY9B79RyVODF3dIneX+tqhs9TORPwKkAyo2OJi+RTMst0CZlEGqDM5fD5ieNJr+uNdLcuIzsaxpytDz1NOfr91C2kJ7w/Xky7hzVWPYRZO9yFCmkbKKb7HIdZuYC59hoZVjm5Na/QrlTf0Pcnw6j95ImpBp34PoM7d4bKGZssqy6n6+n3EbhZJ+7ngt/BfwDV8AH7e3skeeDH+HY3mUB/0IpICSsf8N8GxbZZ72EzGCg7oMeuAI0dhSxjQQE75LmRZ5DlpZzgAwFBCIgJ+q3bzqrHVnTwrD2oraKvktikbC9d5pJmlg2sfUvQLElSzYxwW97sPe1kvYd0FEqgeYUaokzMXm8K/3poGH1TAUHbOLKdDjIonyLZZgkJg0CZ+Pnsen3p2+7vG9hPoIf6lJoDYWccOUVLfXWtAmYzILCMkdm98W7tNrhm1OBbqqcuRyYBeD8Cpmk5nLaSqouR/h4Py6F75a+v1Hr93QntbxoeyOZJB685GJLq2DyonXpmmfAZ8iPubOYTGzwme+65ics1r417gqSqWnG6gYLka6pvod1xQKDZHQ4IYtGyb9OVx/UPyihoQFXRggbymoslopfSsEyTzkRvLr5aapJKsuSLwJ1Bq86egug10YE9XagnGRtzFcEYsVXK20dO6MnD3tOqye0gV2ei7SdwNO2zZZ86LroeAxjXtmm3roNHEaXydQq0lCGNbDD2P6SXumd52GCpeTpDFIlb2dN/+a//RB1IOcxA0YbShGL5pAd2+zF8DY4W32ebJmvH8CjY3IggLy8qVcO0IjaHv1ZBhltG1U3gAbfw+1dcJFz44P695cGjhzTaePkX6AfN1n2XCzr4ZPgCggVYAh5SbhofWkae/lo0vBm2xnSjC+44oCZpYplEXSogK+28xGZIH3eL9RRv3r7WRGT3lT7FCO13xzxw9x/cXz7+BEXHBz7MYesVqciWByhPkDejzykXcsGNGYbq6FH32QBW2rhuwOg4ddVCLptZYUe2HgqYexPK9ZfwtkxtAwNlHzTt1mBhMhgjfgjgSeBDTDjAvD71A15iOs+RTcneqVAgutqQjT7vMci13pXOyzteBxQphkpBcu1RRRAGHBTx1N0WuPYTzPBkghQ9Yhq7tuaazPBw7puMpAy508kjlZ3rhaHtFTQodRZCgYodI/7IHJBizAZI6wfmvkUK8/joePmzP/9z1u18/ju/w8xX+qoHCPMZCGi9pw3qN5NHMFTz+fB9BOXICuJM1+wA65kzCJBAr1q+9VYphgesDwdUnbGLkSaQG7yTmbl2wwDVFKSIleRBtrnZqPnOc68ayqWAPr6EA9TGe6k96X0S5msT7HLNEvhFRhEQ4UCnmKGZBh8biw7RHj4ArALUOFxPcMaaEIyw5kNBEQE82yzaQV6jcFAtNVNrkH0Xh7W5LrGR7Env4IrbawyVXDFRgxot8qe0wQYMdo70Rx52pSJqtEFVa2t2/7D5TFFlpCU1f2Y1rAzaZxdX+iwhGFLRtNrPZh+EDcflA5yjIS7GeSOTMddlvtt1ALCR2fVz5ndzfzXcE4OW7PSThZrF110P0NndsMElAais4NquCtAaOscPVQrKWVJnrTK4cGZPtL277gRAih3DRger/L3W0EHaJpsagKOvw35A4mWfa+KAPteAD7s+NSc4AxoeKuwhq9yTrTf367SzChLargbkp7e+oM9oGTyaBrBjE+9XveDDspN0yDlw9pZ2C3vZAUHOIs6Yphe3XWdmkedT9QsE9i7AZ8DqAXPI/2A9kKVhS/QjTOm9bMbeWWDq97G3fdZvbcHGqh7g8lKFuMBystj29mWPNjr9eAtBYnILhcfODuicRE6NwMEB5CV0/a7ziczThGMikCJReBZsS+menMVnHRsgXdeRwh/kHXHvGOHz6+7QI3uoPR5sy31y5UYXhLMijBTg2Qa6VsUnoL7Oc2yCJiQT30XWzKRbMFUCgmk/RagIwFO6ypkdyGaDoADRHtxpiRX9nddBsKGmE4fbNJyoblPx8Dlz1w7KUxiO50ir2CIHS4Lt3/6Tf/enyQU7TaO2V5QNeeofZWdYNPXCgudYLql1vLDGT3ot9PfH13A4tZlvKTigXOiShb34GQJWRzqd9o0W9HK5ub3F1qH30Nt/d0dAAcuPrh5gsSwwwvG/RjDmQqscvsJ8FXEq6lIrKQ1a0t5MqM2qZR0LAknrFQoM42VpHDgi8pOTM7KnAP4//vicRdZheGDEsZ8xo+Dzzz9b7t07ZAZEusg4vcBwebU4ZRmwlvgoyPFhNRgofejocCBbnkjfh8BtsfRye/NmkmOBCM95cCikNcmy8HbC1qSLhLI1PeHO1erWfq5AUdKTMfZ+HumGdew+NLqe91KH0M/l8IHaxXqeMJbD4XW20nIpH3q5mdLgTwZYOrqEI6ZLYgBWQUuz7ZUqzKmscGlKK2yU/PwVaNJeibXZzG5MENEpwtkNIGDfIZRbB869o9aBSj1vBrf8rdQMlNHRHpthQbShODevfny5/OIXv6C++fd+//dYf4Pr0rhUcBHGJCl4a5kz4KZatmkjh5WnuUdGzhPPazqk92GCGTI6ju4SZCkI0XpUNwzXCECPTVmPW0IGDMBpgF1EL3oEBUrPWvsZMLr5Th1PKfDTuuqM+GxUMbC/VoCrNcE5FwWWQ2AEiFl6VCAmrFFJAsP6a/rwWES9O0uraPTBDLqQD8+NNpUo7r04h/PBMDUPTrM9SuBP0JeptKMb0NTca2nc2cJ/l+47LRcNL3LfsVsbeuHs+9aoeyoossh37rBTEgpp8X6VrVAGiu8xHadsX9KPPNKZAKcC924XywAoAbVByCThaNVcoDuzq8k66GxqM6zkES7SDVAVgFU3LBkWAYommfKWy1rKpnlIUgrHE1CmhSbnXHjYJQPlaIOHjUqB6ByeuBmQ+qa8hfK+3L8+jeILvAWgKNBLnQ+72CfDBn9s0Edm2NkYzmfg0LYm2Cgr89pU8OTM19oRdr3BcElcx9TosImJh7ixJa33Ie3BJnu/kvfk++Z4vI/ExksdMP3uZvewKaEKIcAzl9bB892PABn3yIyVZ4cQyyRjWvVbwinMvo4apvw7wZgIXLVfPz4+5d+TkcPN5++QLCMDxsnHJALuCqsgU4Z6JW9BzpRKm1ezOLTxyXjGh1m2S+7VjQFyNoNDpM4Q3pH0JzZ/XSMhksd4hcSifOLtLc87CXkWuWLJeJn69VkMKem2zTyfQhbplBvfoAxFDy1T5kNn1Hdosy5H00SafiD1TiEPKpDSX+qod2A+A3H5r7D6lN5xqBraRatlcbX8xT60vKeDHBNulcPIgF9lyaZdy/P0urvuzm23w20qgNFP8xUhsPl//58/vWEhm40KDTVWku3/lA3AfwDyN2g9hnZviGypF5aGENEO2yidYvz1Kb++fXfHgz4ER3HbGFB2hUmamCiXFo3l3KTbxqdhCjA2MeQ27BDCeQS3UQGyIOphhwscCP7PmjQaXkeM3CsCQzE6NaZ8yolMU28tGIbkZeQKgTWM/lDODj1jj0/fLW/fvFuOjt65ZdP18uL58+Xtm9d8uZQUYXox5E4P7i8fffSEmk/s3Rz8TFCsHVTbsaU6K3eBYIjt+gxZ00PWVezahfp/PKTuFlJRrlmWRKh0qNFYWqcfgJ30XoOS1jBr0ww9W/6djw/ptNIwG7cAhIz1LHbUH5SQJY6KLewqSrIevvpgG03y+5amhO2qXIeDu0TwDPBGhwYXOc117s/MgrYzn8d606mrdZdXO5iVH28LYVtBKFFJhtnJZN3lYBMqCE84BZmMUrF5umhmBuRgK8uRF9ItVCeQ03FRiphSHQMAY24PIVKDgWfffbf88osv6KB+//d+f7l/757kre6rjevg9MrYQVusLjBJm4oJynpEUoP7Uk//BOl4FupU2Y3IMDWBYUUrvdaK2wXSte81aVwdHC4oW0RHGg1CO3fgAIeD4i0EA2DPJHtiu+UahNetX2mRSgIghklszgiyyxvoMZtwuPaUdvOxI/KPDyFYsw1Q2890VFFAJecO8KefI6s4imkJxD2tNe+XLCNZQXRJUctQOqALkC5I43d3opmxkexHLDxbBTKTqr1X2u8E+RWwSPoQFh8y0GLj0YzBw9IEdnWvCj7dwSOyqjCl7nIEQmh3Z88F85oei/eoa0yAoWvCp1QHqeo6o84dAlMG6Xwe2bHorzvYMPkyyBsNyXTrUdcyJIjAM+FZ8X6q4Ne9y3XeOwtYEqIhJ8lZT8OEDMxS7DuCzVELltqgyHEmOYLfkhTFw6281vRsXrMAy5BnJTHA+nqWhfrhp+OV6jH4jDs7Gvg5ZHJiaI3NCFIlB1af/1PNxrglSZmkLDlbLZNIQFo549G7PziB58VZSF7H54ZzENz2l/suHcRckyP7afKkbtSYkaZD+xuZTUnqdG4EVj0Y0+8iQDABz5TVzc/hvog9HaCXz+DznYxWCm5Xfjz71wFgzqH5Xdt8rQcyDppL0SSB9pHsEDoPUeKDjpFutJJ3xOAqLLttE+3nRoFqMlQKfijerkgKz8NZGR4uKdLT04Kjmbf1T1YQSWRBdgX3+JWaGcJ3LMl31jRNWSqLJAbIxcqmFhygMJig3MzElNdSUiPv1embx9/7HQwENEifCuqdlagMAaNHz1cweZTATfvXwVEwE7l22TMQV2kZrQBEHZG2d1TfhKY89BG+Lp6B9pbyJwd+tjPKWGE9Zd9LjFqB3grxDJ8s+SDP13/4k/9QlB19r1ZTgYCjbhjjs5OT5fzkdLnGREb08+ZkQ6Wt4aSwMS8xS+BC6dl0RkARh9I8UvMgIMAk4wzGEA43Y55uPJykZ5YeC4Tir/295fb2XWYJ8D8WhrC2QIwnD1tS8db+cwPFMJuZaFObNJA3IAsMPZiJqSexBATSHF9/xvoAzD9ARyO0IEXG4Ojt2+X09IQBAtqcPnr4cHn05NFyeO8e5UKaiOniJXd/aDwXkBSTGGmHgbQxHf8I2BzAW5asD44OUOyzN+JoWZqhGUmVrShhAkQ7obBDevzAFf2jIuo2ev6B1QbLXYRBEYzKZ0yIXf6k2HKxuVmDkbosUJkbiwxraknGIniIWF0swUs9eB+QDkAauA4IW8ZJAFRPk04KtAfyWG4hNtdNx5InpRyTikAnRp7GSMWuHVN0l4lM7m6JUQKCBGyV+XCAqDIar+GQzvGe4pxrQ44gApOSMWvg4nL59W9+vXz9q68psfj000+ZvYPh5elKxwh2CgMQP1OxoYt646STqZpBCeUaZOnR1EDBfKaEZz1CtpdL94h1LWdnS5wUKcMcxpLDAt1zPMOZqC3d0tAd2imn6MnG+BCJVc2m9d51izsVbvn9jK0sW9brDXOk+Qm5T1mfuq4fMoF4JDsEGpbuYOeA3UOmFKAKvxv9tlL/BsmjDzf2RPX7NxDTXgMtI/lU2MBouhGcse003gl+xwOqSPjwXpDWRvZTjF4Aps6+gYLPQAXDHtaTYIHP6foSrC/AZa0z1117ktkb3Av3RQPjBCWR88mJSc/O4A/1a9UvX7p7DdYz4zsKmDOcR5INFU3WOaadU3CQDEaCX4Db6Ka5pCM7kK5GBSdm4D59ceRiRaZE059uUK2bz32E64hfZDFlgqhROK3iQrH0Kv5V4SJv9dYtdl/a3cUA0WEz6erV5Qg1gNwbenq+W+wFypXQ+c/vJJlB2kC3cSTItXZcRfeS1lDDzMLt7niW2FgBTJhTDeZK5k8BhPvXl2bbdis5ZrKunjpsOUbp2FOoz/fwAR9LSZoHBpL5lpKAANyF5lWrZADKPbwxbHDK0VTE38G84ImZcE/alt1V4bXcSfsGMtMc1JhAFKC+CYrNmRZqv6sJ5crwOSBMIGRDdfvuHRek73Av4HfwuQoIOkjLJGSS6aPYV/4lXaZG0O8XiT2igMk1YubElCWQIU3WjRbEdiyBHgG1sRaZ6tFqJcXqWSv6M2I872sBi2o8gK9q0K19r7OCqD/hWscPdmTfp7NdYNueEdwZCBD/xrfKBmqP2SXpS4UzZMMw1ZiXshQftvvkGEN7T0hcxZYwGNjZVSabtW50JMJPHrrHYMrZUoPc6vgUm2x3JGxc+yLWwEG8bZ06Ui3L1v/3f//7VFeUjovtZbkjVEcAedDRm7fLu7dvlvOTMw2vgXHJcB7+HKRB2pwYuc2swxaYKlR2Cwthu6ALEQICAAZVPHvQEJ72FmJPdQlR0YW6gWzvbi97hwfLne0dVCWr65B1qggKWFxExgAfouxBGJZqf+UggQDKDEzL5SVFwtqg6BmGD5tblflYKBnYo6O3y7Nn3y/ffvsNOxZBQoFnwWfsHewvjx49WD568mR5+BBSp10aUTxfUmdp3ICNEQY/Bp93HNRcQMF5G5YSqLc7K/TnYV+B5A4I5gFM9kDBcDQ12hDt2KccJtmAsXl8sHWNoKAAo/dbgeaEdQAux/J+KDDOogOBVeTttVilvWsh+3c3fW+t5ep+h1e2k8g+6chqsvt9t7qewZABtkC+rhkslB1TK5QMmDMkWj2v9TA+MTRk3xgQpO+f34E11fFtAchxWDMwzGfjz2vfNz/XixIgrWCigxUFYgl2lJWD1OSLr75cnj17poD38SPubWV8vCbuMibGzFNRbXTbCSgjQMlDpj9ScwsGV8BPNjVgLCuZDiM5txqiyKyA+t55/Z1C5TtpMAPWGOAE5xQBvLIneo/QokYGkam+M0iigyUA1gtm8SckSZw8bANqD9BSDb8ZOls53Mgnp84+Z5KXhtYfckTMT+AMBQUEysAutCPoMMPpyncxF0I2kr3Ura/ntNOqmUjPagMR2z61c205gZy+utlk2NpdDoNEVkFsJjIKFxcCHOoqIpCmJXGNmddHO6efP4xcQHcB7JR7rRjY0mWp93tkF8bsi3XFAAAgAElEQVRy0cXKhNlC2J6hZTWCgZMzTJQGWBHzGQ22ssTa22HPxXpqaFKCnwQfw0p4AJTfNd+nAwwPUMPPZg/J1pvn3mQefdE+YyYQMp22gipnyV2wz0CkAspI9MTosVuJQdv5uTJhmOXD6ckMCCJJ0TlFYISZIWqmAa2+bQuyJZTDaoAcwcM4Q+xwBICCjH1q7zYm3Sfbgj8TuBEk8szrzyZmYjctk8pwPxAK7piD50s2I+8R5ylBgpbTdtSEoFZfxKM6utgO1G5VjRzBputTElQny6YSxA4IKlNpjbqew7aAko/I2fTcmiyt4mxbVss50gv/btUZcALysM99phTksJ6qsiXy1crCapeJwLNfTWDhddG+UGMYYpstFdILk6glsuqihtTYJEgkNrIP9GwOPnVNTthFl8fI9/COzU4ThVGh0b5x1pFweQ1iklWW85QPTdtZnlWffcm/8sZ9jsOQlr1xhhd7gYoOt4Nm9kd7CZiV+8dZ16J57HP6MyKLHvgi59d/lqsawb125JB8+10UPsiEZ6socEbZavjkVBIuzmm5zflf7N4HMiPDJZPZdPF2JpjHdhHLVVbLRDhvSNKqZK10JsZ/YbbMLW/96R//SQcyfgCmdLQbCPLRQvTo1evl9Y8vl7PTk+UudLi372ostipY6fzIP11fiWm4vGRXDwCA1BHghTCFbTaGxoKRZVKJYpDOMRUZBg5diG7f4hC03QNMIN5btu7eIeinJIiLcIsDzBAg4O/JFhRA8stnRGkZkeyDFoZG/Ebj3fHIcLoHewe87+61vPCZXrx4vnz99dfL17/+enn16qUBxtZycHC4PH78cHn8+JE6I9Fxw6lp0I65JhextMSp8P86MeBtFdMWBi5OqZ2OniGpwrFT877teCsV6+duP2DtWMDixn0kftDlZIgCGGUkXJRVQUbLK2rjEWQ6up0bcbUn9Wxy0voG30215uwAJBh85VibA+tjawMZ4Jxrzh/Nu6nlmsEzvzkKrnO9aoBslj+/XAVq+kIY/nVxsgF4Jh9vvDIFtXImkzmtp7eBrH0ThzicQYJF+Rkb1fqc0Y60jKyANnebHavSvypuw7yPX/7yb5bnz18sB4cHy4OHD3VmUCuTzMNoIRgBDD+fDhxMvIGxGVuAUkkdEhw5wB/7NsEqHXKKoUSFKHvn+1X2RMxiGC8ZR1P4IDRQ0Hd2yraOkeHoJenzYcfCDHZ/cwFj7RsHKZgIDNBl6Qo7fvidZOvIUVjvCX4C9gsdOSCNItEQp9SFxQD+AHTHp8ecms5AID25eQ70LsAaod0rQFmAQcx7pDR4vrR3LYYvMW708+5mkgGHZOvNiPKkW9tczKczvhrU1ESCgmBLTEddUGyvJFghGhI0d3aLwZedNYFW1q6MQDP11RWk7EbbBARFDAjItCmIijwFf2rysvTTMDCXZ+eWtLEQplv9VdV6cx41J8EBsM6mWNXRn0DnVQ+wzp58yOa5kBo1dRxEBgKtpq1qS91GP3Iy8moVmKJa7GsCQfJ1yt7Ad6G2DVlr+Kliih2UcNLqbdTO3GXbYAT2CV6ku0dAiu5Gx9yHlYFxEw0ASfq0kTkSyEi7XHd1YgtE+QBkMjDDhCedW11nlycj4M4AVJIztfLFfSSo03sUm4i9xBoN2I7ox23/EiQg8JjSPzaU6yS6s2PZs5lo7qA6Xb74/lKe3OSbZGHoZe8BrJfS71MZkc5BVeOC+0XnRt0AsARa3AKMU45X2QZZF5ALrIVgsXKyzZ0JLEA+SLnUeKW1KwJ5dSbyATUWUx8YBStKSrRsS/ZNkqImi4ZTsowkNkZyFdVBIICUzNZSPAdZPSfIPnBKi8PSjXcScsbGWD7B+hgGLPZj4vUs2URgtBEQVCTOqcqSrIVQoV/gEEitT4ggFSvHjiQ8kEGPPZ/+NJhxBag/YI/6iskSGGnQ0UqyjbUj8W2po9ZSQTvOjkgRSR2L9DLLr6ywC9txRQMC4dnOqLXt1edXZ6tGSVIDFThalq0//eN/O3CfXPRtWfqqI7i+uFpO3h4tb169XE6Pj5e7CwKC29VTFtp+6Jau0YMc6TSwDDc3yzZS3BgmdnK6XF2cMV2J6cZ4KcgEwCBiS9ZwCJsMZQmul3OkPJHKu3OLkqG7mIy8DaOubUeWDhscUS9SmW5dGBZdKRw7YPVWM5PrlJ5T1EqxomvSbRpMMCi8R+lA6KQRDPzm1wgGfs3hZqdnx9TnHewfcmrxkyePWUCMlHtSfOXkHAInC8CrhhArYKK/pOC2jKcZRL4P2kZX3AeurpioCUvyllvU1i+6AwHtDb33DqJ0L2F3J8tfP+eLJetQf7Yv1S2vsfx7zvKDwL4Gp5jzcacVpQwZ8svQZyc7DVj7Ov2Liz32YbcD0n3FKs0OP1oNHqSyMI3CafyqA0IM7/T4XlcDzc12dbp2Ap1abn0msz9iJmScW3efvAoToCn0yn1W4bzeYt//YGmm0UuvbFnaYuR5X27BiXdCJvTuneXNm7fLL/7mr5fXr18v9x7c5/wOSlccEKR4T8RAF/PBj9P5eFpu2GIxFZmym24iuheyoXrJBQ6zP0o/SxCQok330ObcCNXwsK2xl0/zPsR04wyfnqrTDgiK0qIDyLq1JxlJdLKhxAH1BZpwzCDNi0uNssQzrZ0fRbWSTTiFDyB9S8wgZI/pkMOsaQoQUTR7ebWcnqFZwQmDFjgyFkMwptEaYV00A0V96HVfQVbut2izHQlF9p/HyvCZ0amNWQEy5rIn+t+Hs4W2BK5hgt3U76u7jzXRzAbrXvD/JRMTO2uzVVIj7pEwdS6Mpf7+DqZzGqxUal/gurqa0Wha65pgEt1WsH4GxOconB4FpAJy2+ootLurehkAV2RXKE/RLBy+D/uKONL3Gh7QyDkoRfDs87MKBmL/bDYSMGJtQj4pmMOeVIb54hrNOdLVz+8aWaG9Xc1J8EAlZdHaxuM9oyUwGEY0tjg5PaFMqLOeGmqGfawAH9d0sXbZQg93A1uJ3wfQKxCHIZwIpiRXi09QeVLsU/YpOWezlGkXrGnU5V+MXPQa4xjS7UcAifUAlBtpWBsCBDbqYLYBLLB+Ny2zldETeEL2CsE39yHdvcMQRAa2TyGqQHpmcNXAQ9zflBE5zsX7U3EvZBxYB2XoTk6OKSFGnQSv6eyqskWSJKaWC++Pv+vJx8rQGqSBcAWApezagSHPfc6QgKKWPGcMdk5SR92b7Ikua3Tos5ea5ZCSmo+SAZH6eQ2Tq7fUezzvyAGduqoBK52zbiEDGbFYGg6o82TDpeB4BH/xeKknTA1biAM/QM2zICiOzxUHXJPXOZ+C19a9MwthG5bhk2m3jP2c+RXJEFBOCMIW2VC1kSlpZ8jOQkZWleR5PhwQNA4YkCceWWfHZ5e+3hKsBBkIEuJLq9A62WdnMHAx1n8wc6zMrmqcGsXhgPDMp8YiNT7DjioT7/pQ1yLkXGz9+3/zxzqmtnVht3giLpFi05+oH3j39u1ydX6+3MLAB8s7wDxgDsDZ+SkPcmRGeDgyWVdXHNaFYjMEA0hZ4qUoXXJKxwGjw73HyXG3mRXYweCj27eXEzB71xcKCAC2t+8QqJ87bY/sAL6OgGBhQJD4LkW2cXh2JnHx463qMCNdI+3WDgoOMXhta1nQShQyoV/96qvlN9/8enn16hXrCXCQMIX40ePHy5PHj5eDw0M5ah+uKvgwsE5qrmDb3DVxHgbl1YOnQEjfbFp8Ur/G96YCXCkYojH3N+3AMiQpnz1jiKREJ6yVHRga1bDfY3vz0xIU+B/5d64lljslt9609eEGCwOsjm3tg+6Juw5QfVs2Eh2w9O+9fxRzLwR1Q7ePzEoDohJwGdTUC8lCGjSZBSRwcLvKrElp/nVAeYUqLov9N4wrGcC4X0ts0u9oyhcigGuA0qyrvhera5ObYsZ0NjHACpOQGQgzUxQwLiAno4Kz+/zFi+XLr74kK/7w0ePl0eOHcm7ucEImjA4rrch0L2Q2aKyzGukND0Y0AYH7mgdABiyOOQvqipXwTNdUpxJ9bgeFHpRzG8ASMkLJC+6YTa1CRwQFlFOIkYszj+5dEgeweC1xSEDAM81NI+BDgzwYYUkl7MiJKCQfoMN1USvZQmQLXPArpvdqYf95s410btUBQ8+OZ4Zt2nOGQJ/ubmlM0xsI2LMHFzRYuU0JCT7jJB3i7ESzl3Gfau2JTAbAxhhaxDOI9pICLWmhp3v1fndRNLvkjInSYc1pa6LftfyDzN1dgS0EYimGli5da1O/J0bE78xDh27dIsuOds/Hxycq5kwHNncsgl1GMIDPUOc7t7hmAbRY7XSJAUghg4iuVzk/AzHq8gpIc+x6h8sYxO6tbarOLOU8LnRnNohzFhBgeZieh6ohO7C3ixkJaonKTJiJJa2tpGYIIBEMnZ+elVxF506sOt+j28wmWzKzAzkDIvLOFCQVxNAa6/O1D+XXrO03cUJWOrp4AuGAcdfLSG1NKY7WamYJQsDoa5Tl4RwxIIAMCsAzZ0qd7uQNHcQ58691d7E4J6Ij6L32uxTTqs5MwgPqjuyalrLVXZyuTk8CnZHscf9sSV4MeRUCeNgR3FPWSAEKzpFsiPyOrrFi5zmoTSAaZ591TpQABlC7xQptosBrOkzNAtn4iWppOfZqfLSCKeAx12kxAzhqDfj8+lzamtRRWFIEcAgsh+wI9ikCR3ZWZJdJg1uvFxa2GqDYJCXYxnsPuaU9Ijsqu2opZ9rLptjZLT35fh2YxI8lqNIaJDPX3dgSoEiyJNIiUlGpV1wrxUJcoy4a1miz12qOjaWdx/u3/D1Bmskl24iJd/QTwQNtR/iZ8I9FMuqMVB1Ygrv4WXdgY1vYnFsTqsF6LncohUfWj2uAgAB/qSKldCVkhuCK4P/q/HI5fnu0HL15w05BO7fuEoiyMIX6fd0k/+2ORLg/vGRqE0+OWUyMAwUQHYPEicYXGKiB1lhyBhqWA5C/zcAAg8hOL86ZGdhCl6FloaQIAcECJ2nmZ+u2ZUMxZ+W8tdCJyhNszXRK/q4CNG18BCknZyfLb37zzfLFL79Yvv3u2+Xt2zfL1fUFv4dMAjoJPXz4iM/Ebkilia3Oji2r4Ds2sC/8FvY+G0DRKg8JQBCGuhW65C6qa8g4y6jVi67P0HW5yVaAuyve+3Y23VnuUzdZ115lIub+1zMFeCTNO4ODIrVscupSY/8H1lbok/SCAV2VwCV7ULewuaZep3G/xbD4dyo4S8Ylgddg9wiMf6pVYLTrLlqvN7uxRtprAUFyYvgvhmnj/Jvh8DtzCimGItIZBX1dUBVWobZWsUi+jnWF3gw9+CxlH+Hv/CyKIXWf6Bj2zTe/Wb759luyhE8//oR7fhu1Q2QhVFgsAMScn7Yrf9/dXGoKtweHuTNZ9hXnBUAra+fLVSI7504JaQPJO9JnsaDZRWX8JDcZ0NlFtjAsXVZ8OIno8ylvMIBP8wG+SGUg8F96kUeuQVCR7IRTs8XOpK1mveWb5SZSAvaZ1lHmuSWgijZckeR7kyZzrmFHEwzs7zHLqs5BWKRkWITIM3aFK6XDX2cTtg2/gzoFMMmRJgHIkWE0gwwiRNKDSHjcbphnHI6oWUAVKLtPeFIBDg7SCajOxsgakGzwhhXgVAaFQ6ewrq4Jk11R16ly0qEyvc+wT6jDPT1jF6XKsLlgkgEOMhAGZATlHAKGbneq08A1CLLIpqtDU3zUtKFs+ZyMihtarFy4nfa0h9q23SFgdhbJACe3xGANXUB7ZkWImFFnJdmA6MglGdK8De2vaevVrlAgSwF0F/Sy4D8/73umSMaae8ox4njMIDJQctvRmk5bL1cdY1jXkE5dYS9pEOxjvHY6+/JlYbVVX6augQxu2UBOGENNClLFHyKq5Y/sMsX6AxW/R3+vAVqqCWRWbgQyAuOa9EqCgsy3rpF6QmQsMK8IQTjmIe1u71Swp2yGMo0M+IcxVzAm6UcyJMEf2S/JFlHyhY5otoG2cvTttC3M5FkOZBKBNRLVwrQHU6Wmp1wjpWlaaZ2zDggyuTh1PZrimrVVTVFlMW8tJDH2dvZYU/Tu3VtmSNhZkd3IICV0S9+ag6YAVi1mNRSSZ8w3ly0QfyF7pfVKEbaYzkAeGRY+4yCMatlrnznp7QL3quuoqceqL2LQgyDLXbMKIybcjBw676EW9e/zlw4IKpwdmZzUHQinJO/rnbJquWq7mYJv/LRneqXsF2sjYkfrrZNsebflfJUBifNywop459/9q39zQ9ZrMLfKrimVDioC7MPbV6+X47dvl53bd5aHh/cIWDEVVAA2rf4wbwDGVmk+TT9WOheBAYA0DlVa/ZGFdFHONph+dBzZxtCguxo2BlkQ9WLXHDCLv2Nw2QkK766umRk4uHeP9QXqoEFvywXofeRhFI6SfMqkKSOIj+pZAYyKOLaYvnv2TO0Wv/32u+Xk+B0PA37n3r2D5fGTR8vDBw+dTu2+udzQGO3NoiwFIwXa6uX09wynbX/TUccbKPW/kczEiANAeOPIcDQoHzbaRmqt+5+OOrx4gfDs9VUKodsi9lGI5CifW7/ov2gzK9juq8cY6itJFevu21D4uwlkBuhOSlG/HSeTHrpe7UT4BXDz9Q6mFCyZRRuFgJQayCwWIIUx64fJE7TGNPhELGbAendWyMrE8WU50sM/6yRnTxdpxlWnVDGfgALEKtHiTomGQIoiwCm50ZP4+dOpghe0lYtfFjpo9sZ1NW9ev16+/NVXy/Pnz5f7Dx6wwxAyfMWAJqCq95Fz13MmRKj7/izN4b2GnQuQLlKme9qTPQfRQMZZWynZAjKqAHKWEDFVaofPDAGdtFPBYfPtBdVxQdeldCjskT9DTsoBDSUDCjSUok8bS8khyczV1Egxflx3Tv1VC9a0vNUc1gTr6qQmx5QARGAvAZHaaGpPgSlGYSfsj46V5ZBbIEKyaxPEatd19k+sLj4dbDpYZWQKZKugu5ZESj8TwJlsh7qwqJWdMxdyMfwMZWGkzVVhtopuK2ArAD+IiwT7ScU7eEEtR0se4vzdlYN7TBmRvC/5FzPJnkCsQEbvv6RJlAN1cFRdpyCPse478jYGEJnhYCxPAiEMywdkLzlGIR5WgHvgBwA/FOnTH14g09LFmrIP3ZGGAIvn0G1WY+7yg7iui0tTq5dAq4J07kNJrsQIdwcYHflZuKtaGmTWisCPPfSfksNInuINVvssrS4FTNZSr84MOaNVQUhFz5atNHGnOqa2f018yfKndaY6KUFip1abVBH7vUFCpMDKReo+Z2rvq2YDHGKIdqscrDZkL5mMvbNDkjJnD4QATbSBmmpu7WNXhJA91EqK08PukklQbZ7WYZIx2m9Zx46Hed5Y9C+ZIQr+q4A4jqr8W4Njkr5uQdxZTQWY+fB47SlDEZEk5QZaYGK9EQxg7WA7sDaYF8JuOKN4vzBJOp7ZRjA7XeSJc16JDuK/BhmmveTt5kwo9m0ki3pkewX/IH/cBdF6P862QE3hgEPyM4FmOX3jgxUYSk5uHOK/118TEFjnHPtXn9lNZnIrHWAqCBjYnWd6oBniAoF+f05Jd3vYWzRh8m3TP3RBB33Kv/2X/5qflVumUco+ofVVQAC50Pnx8bK3vbM8ODgkkGf7UCz21sIgIKxLWD8xXyicAhtzQaeq4iTp3tD+DJ+MFBRTfGw3envZ299lmpMghS2XtpbLa2g+rylPQmrt4up62UbP/wf3qYvEdQDiSSYRPN3wcxFJE5TbmN1l/3F1NwGrX8bNLxqGAdrAZ99DJvSr5YcffiADhQXa3r7DVqJpLbqPVqjWXffYc6UubzEn6YBgjNWmw43mcOj0G4zqTWiLZ+NLw9xYd1bBc8cbhNQxrM/OZp9gXDYsqb369UpGKGhotLhOgefrdUrz6T6bYi07mTF07/0rYof4fOokxQOwwerrc8NmOWQYQ7XCufIg2ApkBQLA9Q7W1WVh0maXmrIJ/AW1WJtscYOwfi/r7IuM/ebX2n5E3lKQ3uC9LVCvugp950oXoVC7I55GZ0T3n2moZhrCpFRhXszMDDh7nxL4eNw9nv+HH54vv/jrXyxvj45YJ/PxJ59Qi82CqExRjbFyIS3beo9+4WGZ6AAZHHervXyenF8HiGlfWD353VkDJEABnJu0NjXQs4UkiPD/kCJnIwOnTtOdg907KBnq0e86QAJJKTAOYKKkZXubmctIczSfEQWd59W3O0W4anuogIAadZIOAt8ZSx8mmF2WalS9AYM1xGrhqP0ffTuDVacC1DoVU557/QReKxdZ+1HBi4pQ0R2NrKulDnw3rsDU1FlPHmXABHmXJF6syXDgis/k+jggUMGn23xyqI4HBQ09f85Csl3zrEhaofkcYcnimFoyBBkP/I32EU+1i2KbjdQk+Rq+N7IR+FlKNM5O3dkDnVJQbKkOJZ0hCIjsSc6x5eUpixtYr3cbvzVjjzVFxo3yHuwZDOg0GFEgoP+lYHjulWmvqh239yvbejNI1XyAnD2yqNYbU49fQ5A8KIyEbPa6ajfAojOYdoDWoFW2ue5j1Hjwph2tX2PuhAN9ZfjE8nN2Bvax0UjkD7f4rqsRiskY72X3tW8JtKxjxtFAVpT5A6yvQUDroJZrgiwh2qJjK7DNsN5gOt4AbyBLBukLzsOUppFNvwt8gs5KKqbW/rbExBBN8MiUi4NbktrxY+2WBoxsaBdbFQ299nvsunxW6k1o93xG7tiuJ0uRDmf1IYPgVVDZxfnKfFse5IxTEUojuwe7g2FnzLaw5ktEDQuorzVcFgTu7q4CJtoxM9wThRRRFU27iwp0D86Nea8koG4vNWodTXwmOOdej1MUa7YCMoIDnUHlJ5m046RldhtyO+JizgOUfb2N7EAjov/YqGAEBEZmBbp93/LgeoY8oxvZ1ZYoH9XhC82RgqPcna4j0q1yj453nGGIMCW/F2CJ6/6rn/+LQiSKmtx1BFGIC9swmficrMb5cpcR6m21Dz0Fy6To5vrGU4rRsYfFUioszhAPbCawXPcPD3nQwkwhHXyGzgJORWNT7aJeYFuSIdEmGCJzSceHhz/DQIeLC7YhvXf//rK9u0cj+/r1G8qLoC/Gz6HHKzovQEN67+Aef5a6TAcCzEaga4BDpovzs+XHlz8u33zzDf8HZhRBBX4eQcrh4f7y4P795cGDB8vB4b6DCaVt8n96qR4kZiMkw2uQn0E85R0zrVeyrbSJ0svPgfFGyZbp7GlFe0yxjm2h/dGZiCLU057Vm8+dyyq1NOcMJFBkRG8HGBahgLeZ3XxeGNwZcSfEETOg3Rx/Kr+WVMiEz4ncGzBX2nVG9HaMYdgTGOhnG+z6HDo4GHKaDpebrmL0le5IMswEHLhNrPOtdgK4bjqR+FYqMFoBMzNyKYjO2q5BUSUUV+vDkGZkglIDIL+dATphV3sNu3hPIBmrIfZM4LyTgjYgZgwRMAM4QS73F3/xF2SDnnz80fI0AQG6kiDITw/sylBlBbQpkhmDhKcKyCL7GRNXswZhYUvfT/ZW11RhbE/TJPj2vpGdl/yAwMqdfZB1TP/zgEFmBi5dSOluOs1gipCglh0SFoJ1tZpEup2nEDYNtg+kBHW/F27dKdAk5lAZCIIoFxmquFMZAQYdBMzNXMqAzx3ULf8IZLj3EGhIZxxZE4MsgjgA2jxvgjJ9joIBBRdgqc8vIK+Bdj3BpE/oDT4nGRmdHcbazhDgFlkwyf/1lFEKx1worII2B35mZOusxx56i+a9J57HtzcbE+f0B+iaFNca+lDrOq6rSV40YMFrWr+PDPPJyfLu+B33sLJq3bJQNRSu8WCLTZMVjbbyqWtUUAyvA0vP5+AuhdYfe8XTswNK2T1I/JX2rufwYD2YrQ4b76CKZ92ZQL6bMXm0LGrVbLnVoHXq7LTF7jB6vwy2TU4pi6e9oADa+8nSigRMMZUK3uMJLN1BsOVzyKyZgQ72qrrSQJajjEW9LwdrrOcyu5mp05JV2r6ZXUqQIQfSwAckHwehohaRe+/GsjPb/yAr2wvilTEYCgHLtLwl2wIJ4PPDotTRiUvBV/fqlz0fklzhsZYSoe5y+CRtHqy5ZnHonxNymhl261DaPvbTUD1A/I6NUv1+sqjlQMy2p0uXutnY/znL4QiwSGEQrylqppSRe0itm9UJyW08PVQS684iajL3knrmPxIhsKHu6EMptCzLCAhmY4+swche9MPUetJmTBAxP9FoW1gkGMCZHPsJHSN3kfPtxofobPUzrA/63+df7wcEnbsf9+dLd9tPrYX2R24y4CmMoRaBvim4KJmSkht1ViD7TjFjZIjeu8A4P//Zz/hJiVKrdwoDAgFR8iRhvKABxiRRGhZ0CdKyMmp0r2cEA+gsBGZJEwtVGITD9fjhQ7bmxKETU3e9XOH34CyTXsLBdlEXJEJoP4qAAClARMXHLKC6Wfb2D5ghQM/Wd8fHy/ffP+efcIIwuq/fvF3evHnNdN+nn326PHr4WKO7zY6xDuDhAzp+bPbn6CT0m6+Xb75xvcDVFVlBDGJ68OAe9dP3Dg8YVED2lJQegYAhdQcEqSpP+lrttBSsj5cbQLzCAt5AYxpqImDZtmywPlg2j9oaA1isMEYcSzIT1oqSqQngXCH/TvM35zg+YkaqOd5r72/CLD3ktR0D8pIliMZ2fQjb6POJy2gOI5ulqLM7uyd1kdHq9712utwaRMfh8nsGAjRgPjwKpK2U93PqhKwLp2My9E6ULinWo/T/nRTM/elaeb6OmtpP2Fj6eft+lQHrz/XvFsORntXag/zZWTPgdDIum6JXMGdffPEFMwQASB99/PHy9FNlCHCT6ZWvjjNx9gHprW3UdiRyKdkG2UgH5WXqLFPEPUjDq3XLc5GJc11Htdx0gJDnRkYAzolDlADo76jzhkbEg7DwQB2zenKyDiSsmwcIQ5fKNrkAACAASURBVMtgDmDCHnARKZ6Cnc84WRIZT3WKEYM+nUdsgQCe2MVmyxXceKifQStB55BDccUcPKsDiOQ+ZOpj7CMBcTYOJEgKgvM71AwD0ICkoVYamVX1q9dkU+yLFGe7RegIGMlWp1OLmdxbdwL2XTCeTWtyswqvA/ZC6ZoF6HPQzrpdrNhpMoWbDrnsZjJt5dqMhZVdCPnAEzkA2SQMILVAowsA5AQErHnDvqT8AQWcGghEudvEALaP82sCQr0H6v5TRFxtEK+4pyTR0hRpMe+RoIi9BSCjxCNtYrUovL955pP9DYCJfeJDpXjb74FML+f7qIuOOvlccE9kToTAtINqM7oqsvdE8fRENwlBAIXHNkBl1z+TR/FxOCM6exG5miqym1ImNkgo3Wq6UL34mlhGf7YCbBVO3rm9LfkHzZqll5Yacx0cqMjfNHDXELHYbt1EFey6SF8ZqGvJnFGn2A6sCIJJWoidnQAtDY5k/4ITiAXGex3G23tfNlxrbNunCKkY5CTVGxK2B0gby/iTdpEGoD4bhUdWNWR6hgwCYNaHGRUFBCQEHETjOKSrEj6d/oBG31lRa9rVQnz47vhP2715xIRqdJ/TH8rPCtyW+C0FiqmUrd+dgXzwlj6F1lQbt+FSZddysqdNH4B880Z/4t/21P7uByOXBvmdGxvhy8bnU7WgZ99ADrVOk1gRJvV2zU/Uo2XHZC9ow3J9/+jnP3NsrgUM1Kw6guWGmjUoYDI98+ZSAy/witHb9a7boXHoze3b/DnKiWgIz5ajoyN2gEBQ8PHTp8uTjz7iJoKhIPbCBuOBEwsHgFHyoLMzgnykW8GOITOAQ7y7f7A8ePRoObx/j78LLd3R23fsSsQMwfU1pwp//8NzHqAnjx5xdDfAAdK2cLKPP3rCDkGsF/juGbsIvXjxPVPK+B0UUqLN331mBe4vh4d7lD2lOEer6NwAdwDhDF90hnv4FIjhDZgPGOVL4MmbahlBax6UUtYb47s4JFqxsRl1yXakvYUHiPSGWCW5h0Z/MvWbmynEVEWVBulx3M10yyDz853hoNPLNq6N2ptRDnR9smZcobWwcSiaah652XHIhmSwxh+6cjNcua6Y84CpHLx8bhmovOd+of1uNt7HKrI3+NN7mr0W1r+06jBVi97JiwLYNq4BYHPa5IeyDv21BhZlMTxtlYDD7C7a7P7lX/7V8v333y/7hwfLJ59+tnz09CkDAnwWnSmIATJCGc7jKbjutJNOM+mDLYcBCU1rkandHm0v8a5Z9GUgjT1NlsoFf+xRbiCvjj7KerAmiDr7HRURbot5i81iO0V3xFHhYwKulhNOwBWGMrM34OQ0sVcTWOGR4uQKvA69MH+f9tDJYIMxDTJKRxmtNws+nc5OliSywgo2DMxVfJnJrnYSZqM15E1yTHQKYr3BLcgt0V3oXFppdhZS9gstWhEw8JoGm2Ixo2X3u8n2Q2asDqbetUBoO7xkHMupB4zZ5k10vXKTG4xzWHSxdsNh1flfZxnzL+W+cuV18CBXusWAiEO4ri4EEJI9s/SEHWIsM4svbffaDnkzs1kZD9a6KQvVE6FFiDEQZncT3aNkZupHzhkS15eUx1LCYnF5gqR5bljrBi2/pwSz3s/wScDT4Ie/jLbgCuCUwdIgskx31jRjMcey7xwdXAPGAIYh70WXK8rmhs8oUoWcoTsVBOwFkDjTJ42z6Sy3WK6zo/SB6gAc/PNtaYPpefAP2ye1jezCyTUp52zioiYntRge4oV/S3etd5m6q8I+Xj8FA4p4JSlbA8iYk1jwv41Vrl0ZHxyM6vNf/npDpuKoQ0RUcIN/OAC5vWP7kvaOccaTvfOHJ3LxSmyy0VwPBzGaFeEzP86qXqixI/ZADeKs7ahAduWECyCE5xwB7Npb6/UFwBIZlbnZgAyrX8zaBFfkUbUfUlsWjb2xSNkxkzoVVNcbHrmK6bfXcufiVAduef+pZrCTU/Ghn/L+r43sgNDkB21ItvjYO3/fDIcCgujfinsWFMU9wMAjIKCxcteMBAM4JJAQabCPfkHtvaS9hEFD8drbN2+WFy9eEIh/8vGny9OnT+kIo7mGwVFHSDFnPKxg9q6U3n358kdKec6OT7j5Dg/vLY8/+mh58PDRssN6AxgGaCh71DmKt6D///VvvqHxhzQIg0U48GX7Lq9xeO8eg5Wvf/U1B479+PIFI9w96+L2D/aWh48eUSYEuZAYx3RG6DRMg+Q423WKRtHo/C8jtEdaMMFCsdZYH2+GFVoO+G1GeF65A4G4SH1lM94Nal+Bx9XnWHcoZD9Afl9pk8mLQ5G9kHmVHMMHLpfiD5iFcEpzQH47Ad932a41azjTewmgwqy+d6ymVbBfaWlTZx/wPAKFukIBi9V59ykPe+MfnoFSLiCDqqWIRCcMX5dRr404f3YUB82wZ/0OZVRx3RSlyjavTW+2lZh2ur+RgszkUw9E8RROAKZvv/l2+Yu/hFzokgPJPv7kUwbyCAgy4ZJgmcxKF+NhHkCBOI6QFzuvFoKQ11gTn4FRNaxH4AbPgrNKYgGFcycnngiOlHWGdrVTkI7+Nut72FpyF/2+lb6mE81MgBoWpheS+SQxnMlE0P17z0oKqD71qucxq841TzGwndWqG4TeqdLnCpYuCcYF+sImp31lWGjJKdaORtIOn2DLprqGYwTVFYUvLH6WvdtmphVd2U5OUIB4KYbaUskGvjbexT7pEwMQEoRgwjp6aUdvrYAgsCqMfGZq+Aq8Rbvn9dasB93csyt7NkiOua/exxd2lNcmtXhbrkvpT6p9AemU3mfLFfBjBN23BNgzZKvYM9tm/l4yFsM+5TnQMYbSrHPsd7TVxpAxDLVSD3ucA5wJzWtQHYumQuvvCFRYY2AzSrvEFqIKKNgFD+1IWdNi5jU2toJr6feZAXIxdp4Vz4j76FoRkVjqk66CW9av+DlwaejEt7cxcNMSl2rJaiY756Y0zf2GFEDgM5twdBLDYL19apoHqHAy7699UWSQLIDGNa2J78x7GnJ3pi7+J0E+f3YE77XOuamcg6G1FjC2T6jAqVzb2uXY9mz6oQqkUg9IgBV77KzChreWSMNFpPFLdSb6jH4ooxb0+sGM2wewZ0lJubklBRdOsz1g0Xb7cwVS3X63sYez4qOeaeUfZ2xCHnUzCtLNNWrogECRg77z2wICnVHjIKaJdB35LKJFZ3P0g2vmvW1gY5O1mGeueZEB03yPv/e9dhehfK2J3w+8FH+p54+E1vBmqL2cmgr7ir9tcX76Y5atn/2Ln+uYpt2TdZxqG+p2VWal4NzT5iy1BoZ9GK8j9m/ZIpNADe4dzSF49fLV8uLFDzSQn3zyKRl3pi6RfoIBviv5jXpII1PlxNr1NYt+Xrx8sbx89ZJZiXsHh8v9+w+Ww/v3CQCYWSBrjyp3DZoAG/bq5evl2bNny7Pvn9EQP3ny0fLko6fLPrX/d6gjfvny5fLll18uv/rV18ur1y/pIFAkc7C3vxzs7y2H99RaFAwphqyxVSAHnmSzeGPa6VWs5miuHB0HJI03xPVEBORUM6vgsyHl2GA8dRB9OGyASzJATV5H4bl8+dyRXgqgyOEICylDqOhebFeqge3Enc7mvzYp/Pc2VdZCRcIywuLr5GR8ECpYyEHNIfUF6wH89QC7MA929G0+A8jmDZUZqPs2LjfTZE9bxqI/S4Bd3+/3NwyLTREhjj9GNvv9E9jgf71YAecJ2eodNwzTug2nZTNmg9ZaYj5XBVUOwxKk+HolJ4p0yd9PoSpZ+ur7fLO8e3e8fPX1rygZQgCAAUkfPXnKOQT4e/qiy8CqOF1Fb+6n7qmLWBNJFCQZACBOb3d8HlsMk9EeOlpnCPB7yPYhIEAgkB7dACt4ytJ6392mbABBPuQeHISmG9Kkde+bZH6wgHIEOWcq3NP7U7G+/t7SOz1lJGyWFfjfyRJM6qizSQoG2HnI9rWCRWYFJEdTDtxt/7y/poMJKNC33HnEvcRFrKrYOjZVDD+yLGo9Cdkl1g//sQWnB01VW0HuhyYYsmbcc8kW8DYVIFGD7jCFK0P2WbuYV+JzWUhnGxXNr01jyYJig37KR/1WMOMzksyAyn8MPEWtr+iQDGELecAxcwZdeYLA1p+SAuLn0kTCr6ukbdjjnA1whs560luDiMK5wTsBwYXONpzZ4/epLdCdzbjKnL/hFrVs7Xh72b6jrE+m3mYWglpy2uyGFGCAqsCXryA+yjYrADf3r3erfa9GGQry1cYTZ66L87OGeZd8jBTTZiZO2XGzzGx/aX8QvxXfVnvJibLY5YJozow7aAlxQzln9dO3/WXhu/zXKhtlEN059yZqyo2uGPO5I+1jvEIrjxUzwc2/ZopXezo1EfPWnPEo8gIEBm9wFqTk7gKPy6Oq6xw/sxd7Y2l/6litby1+J4e4CDxdN7JKQYTuqMS2lti3xi68l2y2yiKF9Jzy4848CN9b4ubnkO2QzQ1Iz9OX3/fP/G0PGJtee5sX8VrBHmfLbJJohXsaMeVzV3t+g2j9qXuZGQMZSV1XUAYNHcZh+UlDGJf0vjw5j6U/g+X+Tq/+vR/a+qOf/5xbWsWG0mGS8ferAPBnxwgwJh4RHy0urqY6AA14odMDw8ex62AUxIhAyvP27Vte48HDh3TYMJj4D8YSY7epV/XeZtrUaXUUJKEGAazLHroK7R8QDCAli4I+djC6xuAMfOYu2Uv0pH53hCmCZwxg9/f2lv29g2XvYJ+MGVKlb16/Ya0AOgm9evmSZ2pvD3MSDpgRuH/vkP2HNRfBhXTWWIr1hVOUZKHPkZM3xg5xZvZLI6Z1UWeKkAxAqkwObcXo6NNGcL1h0opwxfvPzV1/NzNt1iGQVTbHjNqGXtdYeGwUGYCApn7WWQiUH1+D4iLmE7nE8Rp0T5Y+V3DywKnK+MzunsEwo9iaXoFpOFaM49QbTeAe4z3uJZScHA5fctt4W1piNxqC1Ng0U7EKCmIQs6DF4EUXr+vP/wxDbQZHQOAgKE+b34qzX10lunszmGHUtCYCCIkkKyBwT3+ADpzn5881jAwZNhTio9XoPQThh/fISsqoyYgrSHbhNVP+boNXk2qlhy4n7lQ/daeeVJv3FXCI9wviAVJBBAQlE4JMxxpsBgB3NUFVsiN3JPNgwLTJLF5vGP0qInUnFs0j6L3b3OIM5CVn1P70WmYGQn51I5MkeQZ7N3v4joMQLaDbxOmtyo/O/dyQW2DPQCA/k880a6eOROijLkllBoYVE8sAIUOqpIfurAjsv4qPKxiyP8AKdNtkvd/ISrSk7oDm9RVva/fZZTB2VEZDfp4PMWzaWutsYADT2rr45HjzEzqY5dPfHaRMB2nmd5Tx6FkSEIZRDMja8NN5TwFG8+yGdaccCVOn2XADNTnpvpRaDtWyTGDF/NMwByElcmaiX9d8BE+5pkw3sYwkvGVeszQ586OQU9kvExyu1xB5GnvuvvqWcVaXm/cWvzNC2rcCIhmeuE51ab/fYier98FPAlDeW+ROAfXjbPjYWO7XwLjLEDqrwPNvcCqcaqccYm1sn9idYLV1Pr3fcp8PFwiPLi61N/zjm/9e2ThjwgqS3eKY148ErB+2MgSByO1th+HhFxMV+gk2b+I9+GdTPu65/PAHflZZbn1m3uIk91d+d/7MbyMUi/Q3AMy+rnvY3DOuE/lbcwSxZckypbdrHlYBweY9exUdjnzorfrZ41/LF37QOumtxEaNPV3pv0LaP/FyNr78oSwpLstzF5Ir6zIkUH+3qy/L1h/97GcU6eCeJ8siDlspfKYqWahrti8yAPbu1ZAXAHbcLFLpaNG3s6MKfbD1J8enNNZg9AGu1fv3lGwHADiHkHngCgvf0JUAxcvXYivuYGgZWv+hQ9CdO8vF6eny8vXr5cfXr5e3b94uF+eXy87OHiVEaEFKwHityaXbu7qXW9dbvMc3R0fLq1cvlxfPXxDwYPIwZUJ7Lhx++GB59ADg56DlI+4C0SShilLqcCQ17SkgTEfZ2K5Y/M230iTk++DQ0bjwrOQKs3C0oqdQAvmzDkl9YZi+Bh/KDDSYjVFcseLcY3KY/V8GmGwGBGUiVkC6nL4NSboM1G1nnT7gKOZybZIvfZDXh3bzmSbE0vWa0hHAcygRQLNxP/ocH7bqWmA2D99ZrU19QoHgycRlhdTq9kMBgVk9Go5ElW2AskQztRktcpnoOHlnGNrwGM26w1CcZGUGLEtArc6vf/NryugwwArZOMwgQAE/zq/IbK05144ZM2tE6WwVIVd7Uevb01qT4N1tgEUCaFWyT7LHYVNkJ87dmUQTRmuGiYGROKTWvbOmoRjHqCs761N6V98Dt4NlOX0ffQUGFDocFUilzS3B7wg06ByrXgaAzRLCBJC193KtvvdicMemL3c/Nv90O8bjLj+QdKsCGzYwaIAG6Qhe1mxbOZ1h9lTJZMZ9rFh1S8TggnI2msfrX+rz/WH9/2YwMG1p3sPUwsvvfqDYeFi3rh9IwLaWnOTuVCw9HHs6o0y29wP2qLqJRS7kCypgkgwnUiFOsM0QM0ovPEAvQWRAYdoqM4rS3i3waAef2gEF89Kz4/ZYn5CgLEy5QQfJZ9sQeHKJuyQFaY7EbKO/oEAp8h2d73SnSbI69u6nsCZP3PuYX/biJjTjtOwGd5bD1TtatbDMfRrY+zMYiKjqn7+GzJROqkN69aX1yV3l6P1zBoQ+s/GOKchdu2s/1AoQI6P4fnH8T+1TvY++qsy8pZ/Ze/kY28Q6o9Gj812BVda7qmtsZETW9/4f/68PQPBVmry9/doi5X4TeP4Wt673wEio3rzfoLNaZXs/sGc+GBDEn3Q9iwZ0pVFD7/kEBKtMf33Mhqpj2kPfM+u8Vln8v8s657qWW30AB/ydrjLaAM+AIPZDwVuSVj8drGx+1tbPfv6zG708a8Y42CNJU4wA0OAZAHP5pe5WgFkAHAyDTkLsx33NDgoo7ENaMwXFKD4EQw+wfnlxthy9O2I6EvIc6Ph3du56hPeZUq3oWLTcsNMHWpQi3coewKjyv7lZ3h29Xb797rvl++cvyCCi7RjYywcPHnKiILMOtxBEaAIm7vvi7Hx59doyomffLS9f4ndP6UQBdCANevz4EWcM3Lt3SP0ti2hSspETkKwYCpYS+a1OT/OLBeCLKo9z9GZNimxEqvXqKA0YEflGWus9Dbot9HucwW+R+sSEFtjcfKhMpC4pjQyRGM5YKZnhzf9WjHkOfhz4+PGwN4l+dQuCFM1sv6/XDOjI57wfz2+k10ojnTud+uEBKuW+bKvXjkRvV/KqyEveY03yjGNBKvhw7/afCgj8yb2+BkKynEMK4dM+gwP5GzuYYgt6wTO5lHBJN1QsfVg6DiP78qvlu+++Y0CP8wm5nYJ5zAZxrBLZjQG/OqKIwQ/735O7W36lzErvofW2adYPUgWAK0ltFAzofpVNzL4tx2RJjthrmcjqAubtFKumILBh7My8iEA1NHivTiQGtn83e3C192sjivoqgBIwkQ4jK9WqfmqeosSFAlP6hPpaXQvvY8h9eA0Xx1dQKOeQ8Ij+dyNzpiXSy9XTRyc/amqqKLU9uFYi5+jv7nh+yun9/7S9Wa9eaZYmtI/tYzuO53CMGRmZWU2XhISE1EIghJAaLlpMF6gBCXEPl/wBBHR3qUtCIKChqhm6mvtSw2+hVVmZ3ZXKjIjKOTIjwlN4OoN90DOttfb+Pjtc1bRTkbaPv28P77vetZ71rGkFKDYf2sfmNYzweWW6UCJhtWKrK8WRzYKuHakJTHbMZREKIGia9W35Tuca7gJTb/xcbCvq9ruly5Pqk83ttKFyQtm6ttPbYuVfpfOSzsWdrBRBFcOmJWR0BFeHIuppXiVhqWVp+0PJnCA0X26WYiWfW0ngPVMbZV2W6wXYZgZFy6L+ZS5XaW7Lv3KrN+dZFdaJU5UuL/yY87k5vGULCR478r/zPFLGfnw7TXudoJafIp42IlW99A3vh+lbNdpoAK4LTL0vnTBWfH74G57rledw/MNU17ufb8SxXbPags0z7H2kLk2IRhm1aNqoad+TVtTPs87NTyLTdu9aBmaEQDihtBp1dpZ0TaJGZhlVCzP/qkV85c8tsxUW/Etu0pDyRAgsHDLStXFv/oAHf/zHf3xOVo0DvCxo8artHNR8AnvmNXTE/bGfn5wSXMM5AJAGm48uBo8ff82OPSiCOjq6oYjBMYoE8dkXHAx2hEFlh5qAhwJkhKQJ5C9dZHtPOA2XDi+L7Xpxzu5FKP791S9/tdx/8IDXxMRgOAOIEjDHEulD6JGL1qAXFgILRBK++vLL5deYL/DVF8vx86e6x9Fby+3bt5e33357uX1bkQFOMD44YN9uASWHmwoUQ1uspz5Gx2WilAwB/ltDdOmxfFeTG3PEBYityvjzBN/nhlptOaQ7w1ENIHxFX5tMj1s5BphuGbqVsS2nwMYi4GEbUYhAVhrDYFMDWBwCTklrk53dIjRs9T440c6ByZSyDq3NFbJuhyFKdSoQHng7czn8UhZmaWJADQIJPg3EssZhgDXm3bCpAGi7ROsdD5DvPOsq8DWruHNca1OVg8K9ydCxjWM4jbtexaZiOHZ6HrH2WZMw2wDtPH8eXPT5rz9fPvvzP+fZRfTuxvUby7vvvr9cOVLtTZjOpB6Z4KLcknjNzA2nErnMQEumDHQNMsowGKc+RPcE0EPHgGDAc3I6KIYNjk1u4509bBaR+iyFZ6nPCThyZIPv79aelVpgcFNRpVfq6XXe7ivVramvDPOKfs6pfskUzbi+5QPbFS610P+Qf5kCZgDM4zYLJS0vqXGgFhvdUxIpkz6Ij29vz/LNHStZlIWcprlACWU0D7XvFP8FDNImYlTacYcQWV8zcq/6gTCxK3e5vqDj5Ddxx5kCL3zp3vhcYZVGsnPA+1nK6eRkcKQJSe5N7m8WQutZM2oyiMr2pp1b3XBLsMRCzDqJpJkqOBDnKM0d1qRKoI7e1oX6tP2CRnr0fCpOpz8dRBQbEHHdSfewLbJwtpTUiZfcDmd5/7GTm/6KHR2ElN8jtDPPl78X3bjqv+939zlc31sywp+N85U30rLV6tXe7rVjk9hpSewOOl7PNf2Up3k9YLR07OOY3vjgtU18/fnV59af4VlKR8GG1a9Wi8N/mZiFIpD/Sp4kJ/WOkbfg3RzcACl8kG3n5ARbuCoCoQjuiBxVrcOosxl3bPnvur28foijfefyTRY+ZOc+MrX0npdajmMEcX31Oq2ju1ijozd5kv7Mwf/zj/7v80yijJGgAQOATCFoMcKICGAAiboXHF66wl66z54dL0+ePaMCAogH2H/46CELqBQxuEqWAzn9cBTYbcPJ9+n7TWbx0iUWMSKXX9OMNR0wzChAy8MHD5YvvvqCNQnIxQRriSJmThJldwgNdEEhsYDOGWcR3Pvqq+XeV1+wwBlOCTqRIBIARwD/Yc4AnA+1VXNNoiMnlZtXGQ6WWiPP1zFXqzhbhYe6iLEdgjV8jdKZh28aOquxPUGzBp6MIg5Bqsl3MQAGRHJUhyHN90oPjVNauiDP263s1g+jf+/wdxe/4rJdMO3P+ZCuc0/N1NTpGHp/HuT8+6qrwFa1r8O1fclW6Gk/F+UfHphDvUa7VCkALUS65uw/dq3QG593b30xKoa2q24q66vJsZxruSnOK/yzdQZszsxENKPZ6QRwTuCYoyf7468fL5999unyi1/8kiz/zRs3lxs3brK7EIr4M0Qn9RW1hri/W1BKlPgD62OvgR2nirAUyxU2rhUej53b+eKNBKC70w91Pg9pIjlrcybdIvhQe1VFfWMtwzK2hs+xK0c9YOBN6r7mrvVZ3TWwwVJxUNfUVyxhkdFrB2EjaN0PLuai647Cm9IsQoZLxmwuCtiuYVaMr7EsL6zlltwX6J1P5oLjbzI/iQJ+0+dWa/kNzsD2LE99XFog52wAM67CJoLKd65sg9YhWxC0s9fZNsq+IgHT0Mv/nLoyAFeDyaL+MtCLKz2fbeT9973DijbM3onK+uxXRHeQOut3kEWJFLXD6DYm7rRVrGN5kRtd5Zj6/Kmuus+Jtp6wPqW8vhKPvg6oTgduRNG0qvVaO7B6n1ylzqSWo6N2Gxjc54DnypOZ65RM52XdycqrUQd9V7Z8zyKMBIr71xYcqhlCZob8Rc7Wm3620MmbnMUxhVi6YxZXbWU2sjEIbS90neOhrurNWczsYaE8KyqCp0VglFoNFZzWshvxKcdA9TMUE2S8lEPs8+dnSeONiHLE4y/nDCQCXQjjDbYhMrB7Dl53Mt7gwquPHPyjP/7jc9QBpCMHFTZmDMgq0ymAA5AOFkijOTtHT+XD5cplAP1Ly9Pnz5enz56TyUe60JPHj+kQQCki5x9dQgDKkRMMuVYbNrXFQ37/1auIIFxdrl27TlYSA8iwZGprKPODDUFxIToOoQYgLQxRUAxQVlEBTgBVpjqiDiguRoejhw/uLc+ePWXNA4qY4Qy8+957nIvAlqLodFQGMgp65J0lpdu/py+QBDBtRAdLPVgPKvfkXW8U8tZABiQW5DQQFaObqZAyzslhS3i51YZO0MowxnsMKzkNlE+7UmFMNOwc/Cl26wFgOfRhwwbn6bxf9zUfRnMFpIM8diR73sc6saYvB6WU9lgze1sm/TWKLKzH1rGbIHwefAFOvaUm5ppxGPfQPo5hLEOfs4Zg5CFXcWcA6gakSGWmRWicgZwMrctuZCDOgNGGGWMxJJ6c7RQcAHzkPP/i579YfvKTHy8PHz1iIfGtGzfpCCBlCKl4bGHogUUBDnplFVhrfJYWhqpjpJJIIqc7kLD39OLaVGZgUYi+5CarE5lAvZyCwNM2q4oQ5AzrvsRpqZPKXwor7FGylsmdVJ031LDbyM0bfm39sZIRW8S16jZPEeCZdVdetRypxE44rQAAIABJREFU3dbEfK1cLq0j21vVLlVt0zqFiU4WMdyQPT8TIz9M03r9m26hzJusC/Z6G9F83ff2neN8viMJG3U/5CUOwZs8W113RCWQ1kbWfkQPCxgZHHWth6LN5R4MkmDVyWiGf3hTw2zXeKUweU0wabO5i/tEaPOC0/3J+Q6YVwSqC+H52bnX9qRKtDrGoChTOSZOU6rvqvbF1q3Z+D1U15vux7ShWYH93x0vwAcw6ZJAtw/Cipz1V2QzZhenOHtbeK+0QautYqx5gkrmklo4gb9mhWTdU6Oi/c1+psUqK3oW1mz71/5Iypuu4J7P7aTb5lW2ablOp41ZdkQh78sha905X/aiwI7ePzgkZ0b1mrb3FuSyJD5jwKXIMEGdKDvQeSYLSCym7lkwxVWl7ajfAZoLs248sDE7qLbTer/U0qIddnX32mOn32yFB9AcxGZv3nSg5kF7vXJdYck3OO/7nvXg9//u751jgXQeDpYrlw+Xt9A2tIblyFNKtwECcDJOl9iX+MJFsItI9zlh73AsHmoEkNuPv3P0N6YVYuov2wOibSFyXDUVlUN02EP8CrsBgdmHhDCK8EKt9KAusakvz14sXz/+mrMD2EeaKT06OIgQXL50kcPQjp8/4zN8/TX+e7Q8xedPn5P2hwPCyMDdt5f333tvuXX7Jp+Lw1nmUA17naXIrbKTagEBUx6pZh8EsFfeP41ypwRpAnmet7diK1PFdUYmps6a6SA1MXffIbK9GB0LCDoHS5aDR0NrhyA9hiMLawGF993xjjLS1f2kjVSszwTU+Fe6aR58kzBjGb0o4bqpgUmlUYV1foU/bHC4FfLJwL/ZYV1/asepque3yYzRH1aDe+iUsX3Po6LikFezOHsfMI3hNwhGDn0Gaw3lT0U3gF0BPwwlii/l4ioCY7KYSiPCOYWD/cMf/mD52U9/RjlB6hzShdAV7Pbbdznoio5vpqUGYdBQgERY93SX/tZ+x8wJNI6uC6vF8WdjJN1KUQBVAhq7AaY7hcl0tMNeV/pNgrlr0Cc/oCMtepikwawBTjm3G5JgZz9dWLaRmpG28nqpmzu+UvcDlE8M0KRF8oN0rqVt4tqmEaDlbDL7/NqGsTNYq44hSbMIEK81GItRfrieWnzdPx+H4FVneq9Be53jH0dy9f6974lMzb7olabiJXvV5Uv/k7xqh6CIj02EYuUsHGRM1mz9KiAS4BO3d8XiE2WSbaqkiqzJxAOv0Jg7y7cPbuS77RpmIfasvklEyVHftTXA7h10tt3UhPOOUl9nf2MvBlIkYeaR82OWW0q/yRjt375nHT5Sutb5g9UogArHxjGOgP+qKyoFU01M9L507QI+6dxJa5U+rudsfZ1oaLUwDvalDggTOSNO60GmpRfnm74GOxYBNsD6ThrQSM6qnVw5Bf5GLU9umJ83Cx4SSm/TTxsbSK3cBmsnakc7Ynui9tFqhUrXwi2Qgd9OTk4qdR3YEucQs1bQapkRgxz14DDWZ7uDIojuzAcZ0WwGXmzzOAyPU8x17Sx3vV9sVy/FN/Ejawu4SflZY/pcdM8ZCp0wMEfL/f5GDGWbt8Tpf/af/sfnWDQI9ZXDw+XmzRvLres36GEFGKbtHHIilSwMLwlDUpBic5m59mwTakYLGyOAfd7DVC5f9rh2tCLF508KgIOdx0JjuBAWPYaaE4/RVtRAHYcO10bqEQ25+6dfhJCcny/Pnz5eHsMBePJYLQufP1tOnuNZTumA0Bm4DmfgzvLO3beXm7dusvhZvYzTTi8h9zYU3IJonIhVMdViCcKcxiEQESSejioP90AkhposinwU5hoslyxxo5oNnYq+GAI+V+f0rVj3sdHZR525DstqxPgARAMTrcBlcoRdaMXrDEWpZ16LbxiRtONTRLM7XRDg5XpxBtw6T5e3GkoOa3IGV/vQAKXz8fq7uEbuv3VO9oGMbq0acJoTPmShfqQi/O0vq0EZc7N9UcBafoUz5ztuGc28Ow2FAW+eX4pNIDBsZ4yS5FQRqzZAjlJMeRjpYej+g5She/e+Wn7wgx8s9766p0L+q1c5L+TO3buMErB+4CDtgf3mlmPCUYIBR0uKadP+UP5iwKsIMCHiYYqy5+VkbjtcITQOIOBWmLIScrQtftVnfOQehDmpHidz24YjOtOCyiHYBybGz8g27YiBTI+WfH0uksFQ7OC81uZeWlKORK5/QWeMnGNZSbBfup/HQQ63fXZdTxpCmcUqLI7c0Fw7fK772HiXMHk/RxFzHuwvGyHYsv/fsNz1z/vOzNZ5L505IgyMLBGAuJ1yoZJ2XletQ7wOvHY2bbSDjmwlrVATgVHzotTAmnGxYVinQ4BuVOopD5vb+f4J1zYGDTCi9lBU32C6cs9jNpzp86br+arPZeurlsS6OR2PVt+TYXA68ITijlLYdmrN9E2RcHEZ6ofl9+x1wGIaTC6kDmfl/m9JVj/olqSo9/O/x7Hzw1nDd4QlpEJgbYVDvSV0hqKLKDt+Pw+DK5kswsRZLaO+ISnShTiTrlWLNiNKkg49T+uJcmR9w/l3qYtRcBQBK3BvvWX9viItC6B4/0ZUWN96dScw7o+dV0VtuxCghnGOCEHsmhymxmBRq62jZQOQQaKZNSc1RBJkF8gsDsytDnvGeCWv58uLU8/KYRMV1Y5yYra7emVeDtPY6RR4do7XYy7L7Pa5ixBKEBUZGzNc4vTwVb02Vd9WB2Fe0YRBupMhJuzaUmnv2N/1d3TuostrYflgB//Bv/83zpHWc+kA0y2Rw3+VEQIWEptNK8/oAqYjHpJRvIBFuSiQj9HoKADU5E0pTtwOTgIMWsAMhIWhGbQvfekOIlCc2KxDhHm6g4hGZWMewRnnDNApWQ5YE8CWbvbMtQAvGRV49PD+8uQJ2pAes75ABSHnjEIgLenmjRssHH77zm2mCYn1dAeOTIwMWM/xWhVpjkTOsJ8EP04ZItg22NPy+tQYtNQApAZDU6FWdKBY1C4obWbQ6Tc2UKku1wTU1CbksBqMzWcJ+5CQtg90G50wM3r2+nlFT/STVtRu7RdsXt+yepgHxrnhKdIuwBzMNK/hvVuFWqWNK1w+8GNOWS2nBvvo8/X7q+i9afRj8DbFU2X47aglmrQCJoMFXK18MeV6nm2KUB56mxaxTTmI0yl2P+Pgs3g9OwHnae0QaBNizHJ/yAtqdMC2fPrZp8tPfvxjhlyRtnft6BrJgbffvrtcvYYWvGZFKlztfUiEgJuxEoIp2nQIBBqjiLp8TkW36bLTqRZKT6l4k+sKuji81214stJ2664b/lkcKKbSxB4WaG+5yiVe9z79cuOdaysadMt12qzLPGw5Y/We7UNsVzPRFhkcFyTbIaDxVPxjZQj6/Oi6ZSSSxuFnoaZ0RxtefeZc1cvOJ0qkRT9zz61SeavNH3/JO4TU+Is6BFtma54ZyfjaBPeWDKcqzhNnilhesg70wpwS5S/n7AdUcQ2ty+QotAH3X6oRgC6/ey7mzzgBmtFmRf94ktzFqOq+bOdKsztVbkG3O/5wtobuadG9dfF8m8Z49WndJ93N0gqAVghrfDjkUppxqG5Fn+8zoa/GKciMmaQAjuvuOSeW/H4t7tF+UmumAK3TrxJNWLdIDZiN8ydTs44wcN/8ThH2lQyPqKiM59CL22jDHlmdUfzsj2QihtT1Co4JFljexoiG2hE5uTGRezZ/C175Xlud8aqD/UY/V4QgTmDZAmgu6psm0eq9/OCMBgD0s729iCel8QCHiq1nFsvpC05mR9YKsKNsvzvfoW11iFbXH8ivxgBJOQIkhvE/t/HFayEiQIzsRjUg0FKjUPq0PdwdK9jr2ptS9tn7UA7FRuZjlXa1WmkCr7zTvedme2p5ZL+RQl9tJzL0N//Df++cLCHTXjC23ewbFsJAlzw3QDscAhT5IlziEe8HzNm/qPQgs434MzYBG3P87DlZfUYMCPI1wAz5bthQOCGcvIgIwkV0EpmhG20SdlutBxHe6emJ6Dp0jkFIL06Xk+Pn7Bx0dnbCMB3zvi5e4HA0ABxEA+7cvrXcvnWTTg+cHDovnsSnwaYpdh6gJee/vG/n9uUAjIJPFfiJlVsxKmaUGuANlFyemqGD9SE3ke0VJ6KW4VFoUc+IPtQ527n+ytjQwPXpl3NmQDTY91JuwVYJ08Vghi0sr97Ri1cogmLUpjHMCHQaL6VTpaBuTuvTI/ceyAisu9Y187pVY6MYaDgDvV27n98a7YCKKHo+iw9q6/B+Pn5uroOLtafcTsUxDUj2d3swc8ECam4R2t19EiFo+aBsOLwpUAFZ7dAmFaPPUZQezgBmcfzghz/kZG80ALhx6yYjaXdu31nu3LmzHF65wohgHN/eUoGMihD4oaPTyv55/dT5x+sWIGwFho+w5mAMnmNYuNIZJS+V1rLRlHNXi9kee5J/7yjBVIprHBuI+02ASVfYA/ZGWtJ+ads9NHtrFYKNxn3GSZazZAApVnGArmKZhmTxEG2mog/9ktoYPV2KtteAtgCwv6dzSnO9djg2YKecmeiTmTv7Kkf9DUBGzqqu33UUcf70Ko2I8LScr+Odi9PZO5kT6Z0LePWa1PuObdf5l9Tzf3TSpnMy0Fn5HyK5RFmJyJGj2jU4Oi8j7TRsc90J2/lCM29GfY6AbG1h96wPYeFnn0xmtnx3yXWhmTK0lvjxtwLPcggUcVo7BO2wzqto7/jJ0v15SD9RRYgTnWxdsFsps5PpY2c3tnltE+udC4w14ZW1XJ1j63vpQf3L3nPO9GrPlpifjGiNGh7+aNjcyHIRS5GVlYev5iexP9+kr1Z7u34hxxcUOdNrFUR1xzYN+1u97Nro9Ua98twqQiDhbDsgciO6y1p14AacDeI+TFw3lsTfsUYA6ahFBT4N4QW7cXJ2xnb4aEQTrjxztXJ/1Mr2hHcM19VZDEYi7kXTDdQkXEbXSjW54b0c8Vk12Ng4/lmevbIxdB7FLt8d53aE0cZ+zMUtQbKHm7Mh6mJlIlcG8tWScvDv/o2/fo4FuHigPHi2DqzC04YrbCd4cEkzjd0GUDnFKjRUSAX/IWrgtp1nZ8uzZ8/dZlR5gqgLoPHiOHY4BOgSlDwvhVjRqhTAHqCa3WjMfEOWEF2IR8eij5dnbFW6vDyjn4J5m3xWhIouX16Orr213H37bf53dO2IRc+4rx1HPVOmfdohWBsv7JYB+Cj4iudMRcZJqVFLo5Voeb2ju0T2U1IgpsnKIkO7VCyM/8KaNLMXwIeHVr7igCUG/wHTqQkoMmffebaC6ShOK5ip6Nqrb4Fcs3FrsVcAY/MzymFadjq26hQqm9KVUtE9R873Cu+IKel77CoS6bV+hrzjPsautmXjiOz+XMdsGxmQHOnnfE3bnFrXzXPkuhPQxPmdHF76nfe+Sx57WnPeMUXHoz0az3EXFQfMTUUDB/2zzz5b/skP/wnPKdKEbty+tdy6dWt59+13WFzM6cRMF9pOGrVDwDHwUvIVsRoKn8oe0bGO7U8hkuJi+kMDgzBEDbN0TtkpZ48FTvk2rzXajsb5KsNOhzjQLabBYNJPJTbKm/gasBqosw3NhkXk3huorp9510S80iHg+dSDrdW4IwRQelykQR7EoFdnLNvxum3lHQ0Y61qNPe/b56X70+dcatfz/+sI0A4ucI53+dcbh/1NAE3O0/Zc1qHzuzszrdctBtcpQ0ivIlDgwc3i5lwbOPpMT0KlyIE6wJKlPs9J52vSReI6YWsUsSMDMLreZpJejtZE1gmsQ+zYYGGb8pQ8ESDOKJDdylbaVo1BtoBzylMsSCpP+G+FB70rY7xz7/nY4ehNP3stKs+rMYMvOs/CBE1MU3MtUgxjPcbKIXBU2u8XJ38HnxZe0r9U+upGMCcZEyc7RHIREr54wCXBu49RxWrtPNZz2CFQu95O0aEepn2Y9ssOgWVRch4vInVC+nu+L5lxutAgBrW3rdPmn+vcjH+vR6sHDyJRiNaxoVq19klqd3zOcs9E8kuhmjgSIUGpLHnx2SiB2005wl2AZeAQoNYNUYIX6FYJkhnENXP7NSsLhBdT9ZihomwSZK8wU8XrNQ20hu0iQmDHwVFSAH/MwSJZ7ciA2m7Lvuo4dvZLRXZWpNWwK/W+irrk/EX91EqGNP1nIEly7cTN9jnM8/7zOBz8K3/tX+R5ADtBYA8w7QmcLDikBGo4EIuGWaSovuAA9crjRxW2CogBHljZbRANDw1CoDb4Urg8HJ7ciIXXZsob00CiY08qlnCgBgBC8PLMbaEYXVBEQqDxxXJ4Sc7FxQuoWzjgMDOAGUQGbnPy8HWlN6Xvcw5cQm+GM0hpUohFWzVZAIYPC4CnmNFQ1kqdL1Yab0CGKRDDtOtAawhQDHuUDsaY8wpD0yWqgedjitBkxbzLFSkott8CaCFe6UOffe4L01AiolPZy7Ts0iDDFO7LkXX+3ZTtYrL4vjoGUTgrmBRHyQowLByZt2JCvVKvobq2ACIAcRqiaUhWmGmAsUYWeOBZQOvc4jEvgBGwvFvy6cMklaPUVYoiMBNKpYRahkYeSaJFVTvgcxTdO2oKwjJyP+0QhLEMQ5ccYHTh+v73/2T5+c9/QeWnycQ3GRl45+5dT/7WlFvhzp5l0GoNNQQ9m2Ea/MhupQy9oq9ggc6ZOlOGTY5IrlsGrmpSRherOMpxSEYol7JWubodYxrmr45hGf4NeMjxiJywaDCYSahr/Y3JXPtfpEO2n/PzjB9LJl5FP0pfXKA+3hRK5wkSfdm5hC46L93Uzytg+UhZKR0+nBSx2eu0lX1LF2McvTWgdKUz1ePXBayTvJfVHjh4Y6R1dFRKyrC6+bAWp1MIUxfXjRScsmb7JIOP5haemxHHp/RlBrbZwXRhaZpMFOE5iIGNR2cMoTWL3pVoiJHPiiZKiL/TzIxCfVJVL9XwQThTrRhXUC0pNa8CGQPs2nMwI6mXjZbmCbcdq4hIgKgJgQB52fowzVj31E1NsKqalTp/uUaQ9qrgP26Lz7Dv+6rjsQJaiYyMWhJKR4pHh+Osk2kLE4wwdFLpqUQ+QhIWwzvcC+qiFEmP1KNgiNSHlRy71pBp1q2fiLGYdeGBg3Yo2vq2UxCgtz17ezTTyqTtM/t5Armoe3TWvIlnlCSiUeRTpYeJHCkKJoW9Jam+fj6SB67aQ8kNzisA/MuXZ4wWoF4A6T6Rf8g+C38PAd5FMMchgGMMQjrHgCceXTRBBEc/4E3ZHRNENTphikCmTBAjiaRO8bveU9JWjt7gOldLtCV1rJ939mpD5Ozby2/6WcHJ15iPeY3Y1oN//V/9l0RoTasIRuEl2HYfwgqFOBxKMGp2MJNK03oz0xgJYOQ7d6FDM7ZYC6YYVRsnHUNs9skZBpTBq4snfdYhWTgtl9BV6CodACrE8zNeB3UCcAZQnHzr5vXlLgqHb96sQWMB80yNugTnxunGPn0VKXA/2o1lt+IWkBWDH1BbqGyT16J36hSGaf4m4+euAUK7BYPkEGSya3I4U5yrPYj6iddeIMLHfQLiGLliHyZA8f5rq1e5Cvq7WY6smT42CxV7tcoYDQdKh1CWh0/NMzzWYy8OUbRHvyYz3N+LUtfeah31fl1Mu49VbPXsZ/IlCT1NGw6xt/HIoyDaxVhtOyczBYIvaTa99IVvMB2CFUKAMLroHAkNpUi9TuVYNBsc40WGxwXUK2aJESZE9bKCYTdUbA0G5Ze//OXyj//ff0zleuPmjeXo6IhD/t59790+O5xK3N1sstNjF8YAvynXM/8Wzn2K6rMWQSJ9RggkOORGE1rFgqlwNtIT5Z8uHynSF4wSieDy5tUR5l3JEL9WTZv5m7xhLeAAL5HeFlzJ+Abo26Hn1UI7vgrAb7Q8lXo5xgbxAwGF8aKe/WdklN7EwOTVSPZET/iLif68Lvrmw6/THLBYCH43137Kd85DAP4Ec3j31Jht2c6kBHHPR2pfHMPpXMLmMCJt4IB7oREEAAMjsmiSQfujfOKQM+xRbpDGbWabw7WOygkkcPBCdjebFNa6rTTq2qIt3VEluj4D9cq6ugMgdR9yoF+ceX3TlUw2mPecLDLlKKmnirbml569o0FqjNFRbsnljBalVW1HiErc7dxEH1OPB33ENq5SCTNSe20QxtHxUvYabU9cO/0+LMYoVMtW6tVGHUSjW0enrz0+J3JUJKMiCxH0+Vz7QXKdAUQIeEhHlMa2TPWN6pQUKwLZAwOO+kc+nx2DS2zPfsV1XNLF0WUhx3StPsWt861E3lA/zPNb5KDBISM98xBvlca4v1q/z9QtyZRIVUUImgRar6P0f3GyfteQsR1dQY3pyckp695YSMzOlNL8mEF14RI6VgInuZYV/+AUdFw0+Ja3clYJzzJSCj0HC1EB7lQEIDUiEa28pxui1D74dXetwWs0bQicErZv0srj30dNa4hs3TvObXPOIRRWqZQxyf/mv/Evq4RqpK7E0CiFqBkCgQ0k5di7htfAf0+LSNsJNlnwwU9VVA4CT6W6gujaY4gLBMFeNTZBfbShyDD3ABEB5W/BIYAHB4eConOOCcmXluvXjujVXTtCh5QbHDaGdqbdnlRRCBZFpyhzGHEBZqcl7WyKhdnPFIdAfhHeQUuvLkNJ+bKgB7hTiHLMAobIYxnTCD06ZtCTdSlccQhUPJpuRq2eopRn+oMjMmYz9omXHFxJQzsTAR+6elj9UrRhy/ilWPec/gDyfQZx8K458XEs96Z17g50CdMd56ZCj3yRToXQ/trA8hEbkOs9w5Am0mNuI+xaFHbZAcNRvi8YHK1RHboB2PkvfFA5nSuadxXhCDAy8Kv8yjiSJjUNwCr7JyzWcEJwT56nOOaKfTtb2uzGMApQgI8ePVr+9Pt/uvzkJz+RI4BJ3deuL3ffubu88867HNSHaB/PWYodpxPXEGIUiq0L24tp4NYMwLCXknK/7hARxboI6vN9wpBGvOw8GO+UvSr7PZwusTzmvfyBfXZSIHyeLL9o3TPpGjoAAZWvdAgCRMJQJmVpL2jse8UZmKozSoH7XWkmI5VrjzGxbfoLWJc9Hw2At8zxqFl3RoUGNMaW5yq2nSsoEUDzKgdiGjM5vKrxQqQYneeUNiAwJ4dAAylR00Zj73NAfW/iKZGFVZTXKoNdRc7Pl9MTADLUpXn2DooYUwO2LKxJw/BNRNPSyrlsiW0BHY8JzihKQ5c5aoSP4J3UAEG1aUl3DfOI66DLHhwTDk2qCdShyMVWAhydnp7wv4Dx5D8r99mtUK2zt5G+NKRQHvXYudSs1fvYeR+Ap/GA2f4CT7EerX9k3Yxeq4YiQNH2xExyZKCJpNa4UUMTnueptw7BrOdg1Aek4+mJGOYTAEk5Q3QAnZuOWUlIL8agVKwf5VQvap9/kEGb4yIA6fSnitr0LIKQblyLRMCR5/Dy5XJyfLw8f/6c/0HGgXuuHmFY65Gd0HQ0DNATGdBOVnRXomHFw/n8hcSz6d7UBcxILWWWzmlOcJLUuBB1nssKRhEMTLXCFyXn1puRE7fLVHr4cF5XmzsjaS18OJtICzp7eSad4GJi1Z9ZE5mUE9nn9XHkIQQS3hNOPluKzii8nfM+FIogCI8qRYnn3SmviaLl0fc5BFP3JWNhipAYen/zVc7BK5R6Mim0jiO9bNaaWj63Wp67/G//9b92TkWEryMyEEPJYQw5yEoVgNLtUfYC6tVnV06wQytll014d2u+FA0pxIxfLsQlkE5uoBaET4W3wmYZmHCGgfPF9LMDDho7uooUoWv8HZOOr1y9zJ8D/OswixVVEXTCvSHtWknhHVin4GEpFbjzBkmAJtvUoBtrRIVa0Wl3eyG75MKxMZZypXiLCTQ4L6y9K1ra9AjMelvlaJlB8INE6PL71gh3FKOvVd/ZPMfquwEHm1DsBFktz3EyAgrtOM1Qmw3neIo1bAwo8QdWbIYpJIGzVppUCfOB/KwxYlaLjbnoHuMa63QsqrDaMCvEkSa1isQQsDPxbhxsW2I+0Mh4H6Hh3CAKIVx2giQImIUpk9EbCNV7wdBy9CAjTJ1SwrWxgcccj1/98lfL97//fToGKLxHmt3du3eXDz/8cLl9+zYdAdyQLdZc3DiZz+Hyme1xfmhpz7W51n7tM+ENQPCR1EfMvam5DvHr7OQiVYnH2+l1Sdcqc9V+oJdFmlRHY79WjcFup2J9xiiGkUGnBPRejCio8jtWn+77ai8j8vuA8U7a0nQgXBzLQBUFpOHTVtG/8d9nqsmrLZmdqkRsmsmbUHLf13uXv/mJ9Ebeq6w1GFQ0qjg9XU5OjtlRBJPvkWZan7+Ymi6RP5BdgDuAOrK90P9CKQI0Y7AggAUA4unpGR0CgHAwjsro1OJcuXJV83Iuq0NdSIcA3WJsZ/R5AP8AS6ye2iQeG8SLcU/XFDwv0xPS256Rs3On7bq2LO2y8XQvXnJNjk/dktvtjdER5cohbCHAjoY0lQ0D2HF9AXO0waR6to9wL2r9tFYq2jygE8pmp0lb8iHhyS4xtJM87NR2dkpFCkbaX1m1TUc7PolB5s6Z2CNKPNcE5C/UDh1A1HYX+w0WnvuMHHPkj9sJYITFzgHWC2nGIEqSasw0kYpA62VXvk8Oc2yMGf44CAWi69A3iQOMA0cFrdKfPX3GIa54LsirhrdeZYdHPJfkOvNl0ltsaqUN/hprVHrxgqL0yeJo6zQ21BhNUTa/b0UishPTDq2Jt9he4kZmBahOzH20Sh/nzDAKV/hp6BfXVOrA6r+Z5UCHGcNzXQ+AeQKIGjBd3Ww/SIFDpv7EUZBzAFIBOgURGdg7yvkkvSyf/Jk7BJZe8QA0ng8PP0tEsubjWEBKOw+HMvoy2TnTMpbVKKdpmBE7kokyRdcWiWBdMdznNlixwL7uvCd3+N/5G//akBEvhRe8Ow71lFQpNCldrVsXiSiMGHZTly3DsDJ+2lm9NBEfPS/AAAAgAElEQVT/cg76cwBYKh8X6zKcw5oBeWaHVzAl+Qo9eAwk699xYGAA0IpqXVypkLFbPhaTmmeEYpRDg0c4s+DSQ14Jhy7SsMaAwu+87cISI1/hseH5BRzFu7e+cyjWB6jI94iHxaoUbZwCP6cBcwweC2lCnebe9pz5TPHyR2pPdAfWumIDLJ6xkokgzQ4JCVfxXt7VyovP99b5xcKGXv9CRh3SzYHP+eEnh1HIeknphCXxBEJP040RWTkoljzlDu9aE0rvBK715VYkkt2XHkanv4l99pngdeXoav0tJ+nqNGQqfww03ey0382acNWFYnW6xEB6Lgc/jVA0HUPtY9JvCAguHCz37t9nm9HPPv2MU8NxnsB6fvjBh8u3PvoW246K8UVOpkKvkf2smiGV9HRFNzygascIZb+/2SFYOXArh67vqKV2WDraZEaZcBv6YwOarqKVecDd55Fo9M+3n1ibXtcbJdtvgJe1v9btVPNMcUjEV+x5DkcfSk+uHFtECFKo2E/Ub/u6dd6DovyjEWTb+RCcwbCvIRFedZex6rvXmbKxR/fUPxcZa2Ns+UeqGxl8gLmzU7L6AHkAAZlZwxVxKg/ZPBQJIo2AzS/UQ3zuAyQJAJFdTJijbAATkoz26GC5fOUKwRnaEBYzaodMx1znPeoN9yBYQfvsM0U4mDbhmTrPOC/nOevkEsnGd6F/+ZwksGRTcXZT5Ig/M7UEAzo9Qwf3eoGueySzNO+ELRMPVRiJaPnlw8tOgelQGSMMY/hodDNJQDTgKGJQ2gRykBk2yqYoOtKnxrq+lHQ7YAGJK4RSqX62OLY30autewqqrKLaUxMmQgpnLhEAOAW5LzMQGP3ptJwG7HAixIpjnegQXDvqYmQCLZsNg+R+dTdAiebQoc6jV9QmWKDSNryvcQiePX+2PH36lB1y/NBipOnYXqJDql74IjsDpvn7DEvNQ1R/9qnk4XDKToiRyhBxUa8jF5oYL4aTUfUq7rZNcsJTyCbtRUfm83f8rmiY8v/liDYCRHOadMALYVbRf+dMjE/7maSl8zns+dkL6ALsrWoHsHaZHcBOmrGNDjti2C0nHGNK8YgUrci5YQ/UflvnAlE3XBPnDCldFzFUlzrAbUt9GuIyRd8EJyeiGowWXbqyBSaXoY8E+H39rVZN1Hn8PIRKcJwFakXK8Z7ltBwsB//R3/y3aPXRwhPCDgZAGBKsfPc677CUARgNnwAgcvhViNsgq+D+sAwytA1ic0jJYp6naFGTHunRAdh7AwLmodjAZCKUh9AtvGcMUbvE8I3rnS+6/WK17UyBkwFCFjaAux5djAzmHoQR0kGL0pspLFD0vfoxMHjurJWGW3jARYFfqy8essC/VmnNhASUmG1BxptzPkVwzXkHHQqLl8hldqg7V8/3qRRnDt9KiGRI2xEyG2QFQgPng5N3LkZmhMWnM5TLJ80mMqjP5LhEMuaaJEQruGxftIy56guE/IqZm7mv7sNb7f0MyBWtqadq5zT+neV4ggY9cx1Z0xRUR9Lbdmz70AeMZ/XX3FYdi1G8M13kKIntM/ReJqrVXndCnXKecj6dQ2xnBWwNujX8/Oc/X/7sz/5seXj/AWsHEG27fuP68tG3PmL9AByErFM5BDs+VK9Hs///fzgE8zxsoaVTh9i4hDCJ68/OQrbBZUgm6Mv+VUqEwcWIzkYi4hC8Duz2U3UnrDhdeZaQGtMQ5NnSrk4AYT15tJ7DjqcU8toN0d9SvdZP0yrlL+cQbO3M/DvdXt+qWL/XfeGb/s3khF5NF86JnuctZ0C9v9ddSMBov4AzAAB4ekJGWFGirifJmrNfuZtXrBwCgyKmHjh/Wwyz1hCGn1EG2Bk7FSJMfPxtT/h5qq/huPrPmqujVCSeXEQ7Tk45HRXMPlJ9MHATzgEHby7LcvXyFQINPCvn7zCF5BKj3wT2Bwu/h+/gxgD8KKbMMDSBlh6khGuBQFPEz8+IRyE4fkm9IIZWLVHDhKrPu0AeOVaIHdNWhwfuyIGAoZemCLB5hrtDUPyFxEulXvv7K9kb4pyC9Pr3SSxZPrBWWEf8x1bn/hVbRWDqKbe5NJ6H85cuCOC9dfQWHcCqZaLJ7sRHZVW0zAqcKopQhELxQeuUoSpKjbOFGUsvXrDTG9OFTk/LRmFfcCt0TcT+YX4SG6hAFhHFNUaZrbtbhwxcVjpEwFLNTEwa1iJEz4Qcto1j6pqcwf5l+736mfHjOM8JhUrOlNp2dooukogIKOUPcg2ZZiq4W8LXDI6khdqBkJQEF1lvnGP9cG20uT8FXadmN4eq98F1hRLcdhnksNO6GCVyJAlORLI5qJvNEisKoUVSKr1qTNhd0w4BdATelbVIkK0sFf3C2fXJUd1g7RHtFzYbFXBTOHtTd7E2h/M2mpIyjTaNPhpYxQ5f6TB//OC/+M//EzsEL8lalDikon0ctmaytCDCczBm6t8fj2dVsR3laPAXRd/MuOoSxKi67ysWGUw/hUNhTm7ExQtUzOiVjlxOHIoUJfMTBtm4JXMx/T09QsfDt450appWnR3cfkouaBc9BnCHPV2DDw3KiNEqZ4BCFsbAApwOBmUGTSaEXbJ17GIvFfKlkG2GYAtwOPy99URLGdp+RZHz1TIqfhzqaSz7sw1+p6KW3G1BWxsEGhfuwwQoOglJP0txXQcJFW8v1yAGJms1hnvNZ0nr1wrF2SHI8zFH1Id8MsDjsjaUXQzbxXB9Gju6EyuTXL1RdJWi4hENCJMmQxgnJ4rCa5Q0JMusIg8u5ncnhzLmm7VfpUIorlpdaOhQO1Xp68ePl08++cny6aefMS0Chg9G5v3331u+/dFHLCaWobG7xbQ7h8fLyK+0U0UIVM6rFsPrT1DYtqKz+btzSKMz9rHu0gTVpSxMY02Exd3T0aywmQkChq1HZKy3b/UcfzGHwEbCOetqhiBdw85s7ldNI2GGkQbFqV3pcLHvDMXoST5nKXTWyToB62Ug2uv+z8Mh0DJRHh15XJ3q17H9m7UWeOr93kbxJHx99US/cnai2/kxd4Zjmk+KX2GQrXdVNNpFsSUrs5uHdQPbD3K+jaQfeyhgfpngMPctptcAGkBCgN+OpuOGik4khVNrF2eCtaZ0QsBqnixPnjxZ7j94sHz96BHZ/2tvHVV3PLDdx89P+HmsFcH91cv1PdybTQGuH2kgqAugky6lYuhDOTQ52wZESZtClKDYQhfV4vmZZoVUXUcgmRpr7ZDUIXyPoMmAfsrz2MWwjVG5liedaTlxcAhmSp/kpAlJ2eKycZarSUAxFcs1AuxOOCIE2T84PiQxrQ/wjAR3YJQP1dsev4NdVoqx0rRytgm9kClhOcHSsQmm1zDPzKNpYpAqGREXK1bVfJm4caoy6mOQRkZQ6+8xIob9dPobno0Y6AqiPSBTGxRvFWwit7UHG0BPXX3ekex2y+1nOHU6Gfypj8nZpdqpdM0RLaeiGARsOZ4A7XJ8EQVJhyCBauC6KxoCBnBtKbGlbA2iJJVBxumPOEdIucIMAtw8+whHiris8I7suzCjnTf/Tsxm3SNCQDoKMjcH7eYsiLBWl03VFKkWhPUQI1oE3TRlrchU49TSZ96o/RHqdtIS1So9mtCVyY0VIbsB/3LA/Lw5PyE2/5v/+r+simBGCCr9oWFH0v2ZWe0Xxe/cTBb8qktBmOMUvoUBKNA8AKk2WYZFwFApFiwAY4U3/nPhML0UKVINQNMBTUqTZc9GSgyDnALXClTbtXWeY4UtnbdGkDqmV0rpqJYhEYMIqUwMjM4wkgQAzeSLbRnCscdG6x5mtEb3gDWf3E6J3s3M6ATxLv1dKeJqxzdhgr3eMO4jhz9aegVObJTFi4wj6pSgrQKaf5/OUv8ciwAn0ik1cd7cHUZbHdfALF8JbTMvnWc+17/ZQynkrhUJiGcGI7XY7mbEGRa6ijuSQlbnfNsAxMEMYE9suJxPRrxmWw9rn1Gk3wpjMPo5mJYLrYdToraFzCMVaO4d1q+6gKGwuZyKAzJQn//68+XTTz9dvvrqKwIEGJgbN28u3/n44+X9999ndEA6UU4FwrmFFXYcAr2X1hfKVGDERzb6tHYwxr6uPwQGMq+Wxzlv8ggCPrU0jhBUfYbaxqWXdAA2onw4nJATGoYrlxWS9sTk7e6vHJjB8OVz4Vpa1+TB7RA49zTgU4XYBwSJYClp1E24wOAxxHxRE94DHuqKAUAjcUlyZabHDxW2c+1MUKO+7lj+pf+tT0XndEeGQ4K8ihyY65u1bLtQnt8qQsA3LuOvcxCQEZBGA+4UkLSMptNv1i/MXgB82ygRFbQnqTPLypA49b4eHCyHF9WPnIzs0LlhOLHHYHSPyfhrn3nfl2iBrfbYCmbqngDpcC6uoA02gKBZ08ePHy9ffPEFzyVAIRwR1CsgGn7l8Aqvg+fHGUbaBYAIACTSTPAsGCiIZhpUO+fntKE42yDWIhXcw7J3ycVWjYDaiud8udOO1wdANvUXLEhmkCMtuvVuSFdibSBVZ9cfygnvVKpIcuvw3FOdyFIz1eciutjfNOipRseMCmCK7YvlDIXCx6gDQdRIqWVkwdNMxM5z2dfR2hdrJIwhYg+PzLQQrCEGU9mRqnMXvMjWlcphp3NV7UT1XMlRx9PLITO77IGuchpkX1g0D+ePOkOdhpRmo1Qm7AFS1ljH4uiRJmunNmRmMcQJlvMThjtOtX7HziCVZnQqC27gxLtYfmO1bMEmClJZFN6bnJNZNE3dyMYAp5w1hffkebHDdumi6ly45nYKEOGi/RsR4UnqyEzqPbHOz58f8ywCnx0eKsKGwZpsz+wsFjWiMRnRoGbHyezcBWEmRg/FNsnc2hHgn3lumnTDz8Lzq/sXUhw7TY16yJ02JW+e5xXHQhelvsl1uA4k5tylKWd5QZogbKDuw9jPyA4JOxccwLR71hQ55Wwo54P//r/7rziYrJMuAm0koPTYbYhLCUT4LTh0jFgCoIPbrOquYYoR6LCawt50ClybkPxJFc7IX2EepZUMb2NgVl2QEvo3qmO8wXmf2nN1RAqmWA0FqZCBWFD6iHYGCgDEy6hxMNoUOUijiwJDSenEpFSAtLNrRZeIg8BUG3CzB9VAIuu3Bqd6pq3Z965au9BAG2xMBLAPKpQRr/0b3/D1IHCTlZvgZQvuir2ZDF9Y3948v0WDvjgDvHaA9xBWOqRzGEiBZ62I2Nj2+tt2Z59I0ThtbbbNc+pvBZHGKo130GMl0hOgasfZYcTc8+XLFE3bOJbi0efnzmY/pWU6UpRXr/XMFvuEp0CwDnx1sIpNzlnURQFcvvzyy+XHP/7x8tvf/JY/A1gAWP7oo4+Wb3/728utm7doEBVsc+6o2WlHwzeAUgseh8Dj8srfmqa8nbBmYBUp0sLzs6hZSC2GQbDWfNQEuZgPyg9KGsb/GEWCKA7Df+48gRMCQKRc4GtMLWTI30JSe8BC5t4Uv9FgJcNQ9iCr5utDQHQdCw33gXK8USD45OkT5rczWnZwwLA/ihVp0IcsbBa23dKd1MIJry2HUVTlNmyvNixfH7D+0DrbZfXlHIEUjSY0Xcd0GpQ90cKVM+BF12/tbpWsJ/IQo5tPWRZiA5SGIBAAAAgAxaFF7toDA67OPB1+L1YOIB9O2dWrqgdwoWb02AHPrtIZCEqti6zpK384dg6ADYwnhnDyOVioqIJW2DIaXzh/mLHjLkAo4r9+dKRogbvbfP3115wW/tWXXzKd6KrbTV45RGejq+wAdvXqWwQEcAqePHm84DvPjo+ZXouUv1t3brOZBp4JdugtyNnhIe0UWzSeQg6bdU8EAM4DIgiMZtj2hUmsfHXX8mmdvHtOJVX0VcOdsrVi8nNSUnfQ4Kkc/UqZUEqHUku18VtJr0jZBpBCD2D9UYzL1p1DDnChinSUQ7A+KNI9XYuXiBTWDucU/7FTU74WO/MCxChmJ6nzVRxPPDsLtV+4AB6y4DlNITSTgibA2y2hWRQL5xIOAdJsMrTR+fDoOMQBq8RH0O1CbyqZFShlF0RGw+W0wTli6lSIsgz0Yg68Usiy77JycECmGph0mRw8kR8hCpv8SuSj7dkoIHV7XEVuXFeD5gB23nTmEK1xpOYQg25RE+rhY9iDqUOiy60Ljp8f00nGL9bOXL7aHcGqJskZACOtsDe2nTNhLEu0u1OxSN3pRelMJnJaz5dJxtoDOQWo9eJ3ICcnp90lzalg3Du8bzVA0DmsBiFVRC27XDJm0o7d15CGRYcDNUqo17CD6i1UhEtRPmbXwFGC3itc6/P2P/0P/60xcsIRWgYcSnGcTdHEUOqBMmWvoY2uHQZWT1IHOgpksleFu9xpKErAnU2wKAXAxkCxVKJTcEZ3kSLRzCp2SA4XTvGfNznPT4scYQ+L0YYqaUhxdJDeJBOjAyeHQEZZBkdRghiXMGgKrQYM6hmq3ZzZaClZFYeW4zSMZkjrdRRAa5y8yiJwR/u4yUC+Kl957tV4+87ZZZFqF+JNpT+dPG3hCOnGsA+goHoTP7cdufT+j9SEcWwQaXbUjp6iCEpN6UiAU2usJKz7fYDs2V8AK9f1L3qQlDfF0qVI2DmhPlTbPRFjmUiaig713IkcuxtI9GrWwGtim8IVC1umbl5rp6HSM0YKDR3eSolrp6RUeJg+Gwus+eOvHy+ffPrJ8slPPiGAASjFMyM68Dvf+53lgw8/IEAq4JO1+UaHIK1GFTfLr14vD1SqSJhJFr8P12EUXKsBgEFZal0oJ2KI8S5nJwBXZ2SYYOwIAmhgbEgRHbhwYblx/fpy+84dsqxcV6dpBFBa+UmOSkdFi8b2dAobVUUiID4EOY/pOoM1BVv57MnT5emTJyxaQzQ10T2kZ2Htj47S0rAB2mrtysbKkiWa2uc/+27UvAeM63rDwS0XJJq5c5ujX9aau3eU++TcW307xEYTHLUWfpYG+gPglUF3BCoUaUnO+g8l/5YLXJMg5/TMQPxZtWmkbtkUDBOAjeJCyAWML2Qd/yX8z/dDTjPJO0XZEoGg8c/QSqduiulVFzs4As+ePV2O4ZxwYFLAt6ICiUKQGUTkwD3ukTd9xS1MAfB//atfLw/u3yewuHPr1nLt2hGf6fTkmCwlnhcdwODoPnjwYPn888/pcKJF8PWbN5g2BGACph3pF6izw7vj2Z48ec5rsI2m37WiNGHGwcyauWYKDR0FFWNnnchcupjygrsQ6Qx72rijmyV60R8+59qfUopMo1GL8UiUdDUdT3+u8skZGQwhJj2NPcf6P0mBtp3AAGK8bKU9FTElAxRMgz9cHI1MwBBojxAdUISAtRQ5TgauSC8TKaHuVEzRcYSW6WBuh8kOUW7UkXx1Fqm7mUPWV86h2GQSHi8wg0nRmgsuLIYzgOdiF6qgtxi7RFjB7MMZQO0J6mteCDAyzclNVS5dUOetFN2X88aogDI+kkNfDqAXALdVen0ajsjuMdLklEjhLxMWUpzGk0rn07tmOBhariqyoyL5JnSVNaJuYRpiqzQdkUmx0YoQhRjAz7VvV9iSXns3UnpD7E1VU+lDUlB6xygrtauFHpfTksJ0Mf2ZbQWnUXNK0BBAdbHg4ZNuxsiVdQNkI/MwcB+CddZRXFouXcackwtcf+oMK1+lM0n/SR3CIEJe4gQjpVCHhvvv1HfKj1OFknaf5grT6z74e//j3xIcNl5W2N7KmxYy7F/MRId3ay25ZgA1OtJq2OiD639j3mExcyOsaDWgOgJ7tV4ctYDSNevXABGTVepPpNNRmFblG0snTVY97S+dqMAPGFBGca3uPEOedipGPrKMlrywanG2YZdXsldAp8FnCV/RhnFUnNWVJCsykN3yrMw9FZy75Gy6COFfVKmuvS2RJ/pb8zA5Df0eWqutsc/7TOBHSdiTS1wpV8XQDmBFvNUAhYrJchOhr6Usr08ITp5vsxfaw04dEtbwobLDqkE77ZFElwpwSZblaCRtZoOpxjsmdSFr0dGRdp7K6I7Fz/oLfOdZ3BllO2gqRsxLpLft60vxbodTuRPYYOBRSPzDH/yQLCSMydFbRzR077777vK9732PLUcBVoMZdWQkzwIQA1qW15iiNYcq0zbAYXDuUX1WRELAuDWaFVw7CQyTOkTLzjEsxNQgQ+gEsK8nx3AGUHgHxQzDqQ4WCEljvWE4EC4GQLpx44aiR2ypuKljGEx0AeJypiIEkSEwoAYzxTZZLxokYv+h5BkZePyYRg7pIznSuPTlS5dZt3F0dI3MLnWshSCSnKfseqdaRIuaDbsOyDjUzpfMgfG/zTOa85HfV/JZMqZr6iTIKehtHAVye1RHzizPQjHsfmwb+oTdG9xF7HwiqmOd66YSHR794sF4P3v2TOkVZmclsm496px3AR79B2PYzHfXp+nUu6tWJoWnCYHbUar4sOcfUM85911pP2pfyJaHbt8Jo5zcY+lVtQhFdxPcD0zdjWvXyD5javhXX3zBLjM3rt/geUQb7Zdnp8vTp08YDYA8vPvOO/z3hw8fLr/5zefL0ydPeW7REefwqthFpKbAeYCegPOPdCS0ayUzeOkyzwmiDGGisY1Jn8K15Ay43zoKMj1ANKkcyGFXfr2HOGFdnXpVOeXGETHhDqavYAOPGkGkSz5Z7NuzHyrv2sKHvSNjjHSriNTL8+X5s2fLYzgEx89XZEKoHqZlsI1yjsoa9AGwk+VlhETsbgAairUripQufQbLcAiw5+pOJfAeWWIqmZlhW2ay/YwAnJ5SDtEgBf8FnPH7BoFMFQoWqs42SjekU8d3MULynJiJMThUD1EpRqwEtrHewSjsvOUhewTanjGFZz3B55nj/4JcakUpDEIB0nVSrQiZ1uruOy7kVSQkiiPEGWoWupECnYgUgntdlPai7zEdNK1jEdlzXcfMgY/NVtqYzyEc30R3kO5Fh9bzJAahG7IhoFu/Ky6A6wLL8t39DAEOupdAOH4Rg1jfwMlS1yE53gTiqSVzdzTqBTr6GkSXuh+SFaibpQODCCjeBzrH0UrO3rJGji6V62LcpdbFqV1L9AlyDYc3HTuVXWCd7j/Q9vzh//y3FbG3B1dMupWXbm2PfQDmYBj9roLIhnRDLGceOwFrOxiT2Y1dW4MnG1uD9VyVIcUBYgOQCCQclq88L9YFOCegkZ89noCZeAxyCFRnWzC73AKx0s4NWwFYP9kIfUagY0xLeQ2wXO9qkBGHSfeWg5LzNg0zhS/CUCxH8kGt8Ox8yRFwCdhrHJT5fF51w07DgvZNug3bdJzmfhQLM9dQrEPh/Hq+rLXiJzP6IZloxl35jpE8STEdgnT8GJ+X+LYTo2iMvMmwHQIs69qIsCSKcuj7FQUa76hrp06lwbj2dDJgSaWzNx+DMfannRhfL7EkOzp8zE05AsOMsw2k6wy4Osz9VD4wB8u8PF++fvw1U4V+8uOf8M9QOjB0N2/cZKrQt771LaYc4Of07APIaGi0+SvxiUd1AIWoPN0YwijTGIsWnXVlTFIK2tGw041Q+5nY3+fsEnLOYj+m/Fy4wI4yZ6edL4k1j+El64b2fG9pqNAVDJEi6FYBpwgOs1qJxFSUz0c962pWReHXHri2cjjHKZGjo84viMagpSSMmRzr9G7vlCGkc8Ag00EPEHeIz0H7GgwkcVH0MLpSsdw6uZ3aaXKiQXfDlD7b+tl8l0qptO6Pvus7OI2UxIJnbPAYNrgSSJaTov95QI0/Fke7DmIpdf2hz6wABM+fDXTOPs/C+blC70wPSaTQpAzk1w5y9EkAhJiyTs3MPUutuGaMJgaFip5UHKBB0M86gci7HWW2+5RsMc84tnLIpgoLxf4SCJy/JFAAuIYcHD97tjx6+Ijs6Tt332E9AIHES6QaIC3qOe0nnAGsxVf37i3379/nWVHqnxhUOAOQLXxXqUzPCAaXixeYOod6BHQ2evz4awJonCUIoZwAFHSCpZTzraFman+aKAu73aAmBwD75TnnAiFigbaL1SY1Mxq8p1IXI2V32leSnJITpWMgzxzOveqAEj3E+gHYXU3+vCeZs67i2bPlqSM0aT0bMIZbEwANgBryLbpKqRPW0fZJASgTRSJgt/HIPgMzpf1tta20E4lnBliUkxjd4fQiyu0ZcQmcAUQKL6O1c9bHIWabEkcGpRE0TwMFz5jEi/WXPYw65rlzx5mXZ6hfUHcqgldOsY4OcRtbFpqreJp1E5T5U8rF8XN37Inus25C90mAa56p9OanfFxcLh5K/lAPQFDr/VNkwmmotac+0U6DIUhGZARFwdbNAsRJoTqrdrya15GoUqIeGS6nM4j7Q1YB0NllyBEaqenZ9cnZHmT/e9ox9pkOCWsARDRN3KWUxO5gFRnHWV7VeDi7JbomjQfY6te1TiqER3QkZLlwnFohIx1N+oZpP0zpjY4xDjJQzCR1RfNcl0AnV70YWROC98Kz4941b8uW4X//e783o/xrD5oSWaU7zdOPwUpk4/YwzEr1aW5/ZZICmphiMSxC0gYcEoySDpDzJXm/ZN77HPsizQ7HSShmDDl10gyBZFVYSuC09FAxFLzqew6bBOCFyZbFK1Mcb2was0K+s5OFDRnvN5g7FVHmFxhUCCg+rOcIT9f3VCQizkaut040sStnxrRWebNXkzncx+zXY3kzu81jP/EWxA+MUtyife5i4ANGuIpUwGE6JBNJscIa1CNvHILJdBpOrJy3+Vxcx4Fo59/XjKnqVQoo+NlEds6CLXwCaSkpIveBmtGNYqPykmunQC9u62NhV8TDxX1xf+gQNPgLwK40NbcATFiQRcB2fqC0wV797Kc/W370ox8xzQB/x2dhjBAd+O53v7vcvfsOcwuLRYsBZ/2Oioq1Jtt3wBlJoRU+JOZTURiDzgBP/MRnuwb/ub91iqDwDRbWuQXjCdiR8/PlkNNmVWAmhZbieDhsykHFcygdB22JkRuuLhzsOAbGLtkAACAASURBVMZUxoSqNbAmchYQmxzcFMIl94tK2qwzgSIdLoFdNioZnboAYo7RS/zJE77DdES5pE4VATCDw8JQtr3k0nMZbBSH29MyS6d5ZVPj0ee/0zX5M4fT5Uy2rEX3cA0sfnTVrZdS8Bbjp8iZQY3rzaRKI4lxekd3GDuwjruq77iBjgSpVah8HXX0CfuVfyawqpaYNspow+mCS1wKIJGA1CkdK0OeScbox4/2gwQxsgFl+FYEhuvpDFLC/iIViC1Bnz+XY8nwe1IG22nJc2tP9PYM3Zt5JBuINDfUvbjuAe8MZ/clfn5ywmYa7737LiMHnJyL9F2khzhShmsj+oRZIngmPAfqIXB+GRkAe394SU71sToT4RxcxcDOt1DMfrg8ffJsefT1o+X5czmtiqqBMdYQM4E69b+PMyUCL92GpCMp32btASwvcNqrBmetZtkkUglZbtq40m5Z/3F2qmJwp2ZIX2eglfQOnoVDFK/i7GgfsabPnz2nQ4AOMzOdgnJlIJholDR3udwlC7FoeDPch86Ah9AJDJqWG7qQYNxFo9XK1BFpAnFEjjxRm8SFp22/OEF0U61ir10/YiOHOL/RO7FXdCgy1IstUZFXj5SSuNxOm3DRcVxxqGWmV3IA26hxqNaZScVRVx91LDrncDvIOdZUrXw9UMz1B+UowgmlzMA5kZwcYN85H0FtP9sGGDl4mF4Aj7qyKTUJuhQAHM+qdCUV5tMZ9/AwPF9S9YoQixPEYtZBEHL6sFONUtwPe+00puJ0PfCQswtca5HC5aTsBC+EpJD0pNW1nAL+BKlKly6x5gdpoViLyCOdsUH0Su9JFVK/PFPLWRWS2xF+KVIiQ39Z9G7sZ8hQ5DWdM4D/mtLenYS0Vp0jw+hVnZUR9f4//hc7BAYvFVIbDK4MZ+eKKWFBCr3ASaVpBJYmL8XsUUCf8/sEehpu5uUCugo0z1Na4X2Bo7Ip5UCsL1iMEj/pouJECWjtAlj0FrFX6oBDTs8sV9gDADMp+QkuK9hdgNGA0qO686wdxmlHSO87GOY8q7vwJC+znCs/P645U2W42fVvSTFSisR81hV4r5y5YZw3oLk/b+9u27N1s4X91+xFCkabHTaUCu8caWqwGcHwtGq++8p5xLvaWVpFGiSUeeaVs8kNdfWHAdjOs7aPU47x+INrI/wtGzUdTr1rGZ5CzuuYXCnHejCvSfLjw2SNYWIFEnEp3zMpODqDo72uw/6Us8EeP3zwcPmTP/mT5Ze/+qUYYXfBuH79xvLxt7+9fPzd7yzXr13zNPIeKsPl4Oe13tMJ1ir4XNFTj5Q3Y7L9PCONM9JRoEusRXK2AaQJlthPmiiahcbs8pH8XHdK0ZlFFAwOwUJgeBV92gGOwH6hc0W1hIPRUVqRHl/dN9Q5InUO7rNuVggpP8wrvwS2FAMR1Y4wTiTvnT7n6IWN/udofefi0tVwQAANdxhiUfFl9JK37ESe2zfm6jIyUTV5zR61E9AyQFmUx+Xc0rjhbm5QCUClscTKMmVJqR85O3TIzdLxvLpIjc8DVthy12fN940iL4fAkayICzbMqYuJeuortikuxkzXurCGSccR2BfIweRuzqXBdHpMcoXxRRgee3DSrRsJWBE1Qj4x2ELvXxmwHOmcY/zu1rUAeWoFecJuPnD00MmEQJ21ARoYJTG13cjaMSwfWxIHEikj6pHP+hIOJXNLQqZnvCS7z7Sgo2tyZi8q5QBAGZ9/BmfTudZYN8h60lqQqoB3BIggEGUtzUXnwl8kgw+GEulHj1CQ/OypzgPXSPMNAua7ENcDygaTKzAkC0ygTofZ+dN2TAgMMyTSIEX5yU5rwzK/UP4/GH7sGVOX2bXHANyynKJbgC2AdE7u9XpzXY5VUIz6DdrUOKtF3k3lnmnLsZkiKhJpZlMTRlCvcl3xZ+qJ1AgEFfDsel7DBRGKZOLN+gJM09Hx/AkBRuSiy/GDDKGhA3QB7kUAbYSoOgIVoqZAmrSl26KmvkMK9QC8GVOv4sBdZOa6QCqdEDpcbg9vkpK1IimGdXtV3F7PfbKcsbB5pLO4+JU5/ehOx/asV+jMFhAlWZI2pub5bG95EiDqdkAJsjNtmyBYjS8EyhPZUOcm2QYTAjvRcckg94/1QW6VC5ljmqCiH0ylw3uGEOACJWqjVrXY46QBcS8GYy+iazSEMZsZZ5EZEHCs4UxeucJ9ZQpuRYcjg61ng6DRoezx4ydMF8TZpr516hQdNZMl6sLXEaGk54XUotyb0Izzwu6d1K+yvyyOZ1TO8xKSXg4c8n/+r3+HTaskhyPH3Lld0uPdmaPZbYd0DQzo3ZrCZwurQGozszEcBNk+SDYBK9wQkLPFmTHAgnylwc2uxYrKN9avHAd/PpP5koLCrzh9gOEseHLpwGpXwt5OmFhd2qFysiPtUERB9vp46uHEhGZKhUXWBlfhQgsbmXCwdwB2Vrybgsf2VNspCyTDNmRQXHKmX8X+x1mYzkSWd/Uds/Od69+pMLLnW+9OeyBQaacwHQma/mPAphLOKh8y9RhxNwVI998Dz9EpUZITKyKKgJU2/5xOU+togZhSy8tcZ/2oohdMNcmAbu6h+9tv3n2lNIYgT3DfP26jmnVk1MHALqkXAXlRPv5WpQVN50AdDpTqBNYM0YE//dM/pbJhXjHzfi+pduC732WrUQArsfYqjmZEIjHrcvtXp2/jEHRNzjrqMd6U1r5/haVgcTBZKOTfny2nLi6TsR2gwt6EWujl/MkxhLHA/iLvGV1W2Kedfa0VKaA69KRMACBNy9QwJk6PjYOdtEAPunr+9JmK8dAdiMOKjsjsM4c3Q2Qy4pwtJFHfoNZ3NG5OZ0kha9IQwmg3Kz4Yay9R0lXYMx25rJ5ym1B46ldoJMwcRS5qldn+UqHhpFKE0GGxKtm3M8qEWObLcnZaCUjtnS/L8emJDNbxsXJynUbB9s8wWumpLgXHK8A4XmZOK5h5p6JVxGik0w25IJPKqb4CMfw93T3iEADoksVV4Sz2BmtAtriiS2LHxeYDxKi/fDsFI4rlWiQWB5oJV3tOyRaMMyJr6uzzWN1szk4JLjgPx/39pQrSX96dp3x++PojZYhDs1w8ysFkcDTOXjDd4O3bt5cb164zDYiFikj/efZseXDvHlOAEAGDHLIdpotNU9CIvSKocm1KkUeIMqDb0PHJ8vjJE3blkezLaQibCgeEAIvroE426fyjFq8CqdFXipT4vbF+TmdhzQaiMjyLKIJ1Nx0POoOKA+hFap3qbTSQTQ6oiDLhS09ddscmOj2XL1dtGCMuKOS2nFhcea0yNZFo20aujbsg6feegQQCAUWdBLyIMl684PbBKMw9raJwxpLM2PN52N0sQFZpYZCRRIhIn7xAMfzJcor2mC9fCFhjgjTOkhlunB0WAnNAGeoSXLNjp4WD5SyvyhG3I0aQrkiZHHZEipX2ksF2k5kPMCZmmfMQPCixmz0JWShdRV2JOAHbrUGpo5mKJBYgib0xYbEaFBHm4zsFx9FV6eWkEwugpyaHtUF2CHQWuyFJIpiRw+whi3oPPeXbk7pZQ+TifuXPi8AIKOYQuxPobTsE6exjXVZT2iuzI7DAg8RqmO15RSwlp9BLwSR49kms9ZwgRMJBOOBMIkrAdEjXRaX+QaSVCbukZLqpDm11EakhGhWRoIzQvimqy2G+h4fVEhuOUCLZB//gD/7Omuy2YjYkrkM1DfmKnSrlL/5zQnKauNE9RPhiVEdXpMFgsij/FW7Y85cgtQZTDWgtfm3RvE4OmvseMnpiOIUT1UFAqQtidZI6UqHGMBsjQjAI9Qrd7DovDqVsjF4JstVgPXL1m1dLujhrOsxrpmO7L3yHCs2bIUxkZUQQ9oHrvYJgPNzg8Jv2ZjoHs6XkaFFWbbQEnWME4uqx5ZviW86f3LDvSaWoZxtREDPaVEvFDlUySK/e8F+oHLzOJc7RYn46/TwOwax12HWE5v7vOzfbFazz5KJngcSRRhbxmakNg51L6BivQSXPtbtAAPOb3/52+bM/+6ecTKw2dyo6vHbt+vLtb3+0fOfj7yy3bt9SuNqMBGUjiq9jgHrsnJ9yuFOo65jETquefttzn33IUvduV3eOOARkxFBUyCI/ME8u/GQ6sQrj0z1BecCmHlyIwPSJK2CN4xCAMb3C68GYs/iPYXAY2rQOhjORdn2JOAgAEmigMBi1ABcv0KFCykLmCJBJH+3ryOyxmK8NWVpPwjFhKobD69QxqTsaUYDULCR/NnmsMo7nVOhvHV2rQsSw9dh7hdo78kQwi1zmUbgmk62zCWMAQ4joB7rUXDs6KmendImrQZF3jvoTFLEWWUCZU2i6QIV1ED4DZ4CDvTxdl6zuHA5n1nnqHr2/WvSp4E5/FxiQ1kb+NJhigGJGWty+E4aUtSec+Iv0Hne+cgoP2EK1I0TLPbfXdUcZFpUy9zYsonVTpVJhurBanD47fk7nCI6fijRt+YrRdiS59EcItM5Xlo4S+IUjcIwUDbDkTCFSNArRLk4XvnCB94NDAIN169YtdQm75IJc6wiSmumCAplnf3K1X02OOjvjMKpVUNPpYgLgq1aSzlEXh+d5Q96POn2lLvwHgsv087+ouoW35GwSzDoShbuDQYc8PX38WI730MUCeE6AQfoHU8PQAlROK94L5zhO1awLmH8OOSj7buaVKhIMslKgqhUoU2CQ+mQHycXL6WIEncAIF7r3w/lxjQX1gYE6iQa31KTcVmeaUUPgFpGc3MLapi6Gx1+QN35yjPQR/5tbW4YFx3ZoZgLmyFyRU+GhXjxjA7im8YLOmIBj2HlFSbuZi/NKHPXRFN5EHQgqXYvBNfPQurDUTSx3TVTMqLpVyiFAjQDX5IV1OYunRUbxCX3WK3cf8uZ8fg7ms+0pY24wHKKZKU3u0kMZ8nBAkgJ2Zvg7c/FVi7SKSm8GvBZOcyHugAQ1f4tdkw4QHfD0YtdkIHqXiOQ6YyFNIdRhEzqOqbJOJQSpwajomdORnKCR+TZwUMo5sIltChwi6tkVY6qyugxdIJkAOwbn5/GTx9T/ZfvhEOyDeBnRXQylDS/By8ipF3vk4szg+pErOshg38Yt9NKFxCHHZvb3A84knDR87P7Qyn1NEe7MWsMDhZVUPUAV57JgVAdEMyJ0iFTUEYdgXXymQ5YahPVzToP2KiY73yhW3l5qgD7XaqZeabiD/7kyXuvGgaLxE5I2JOYy8YYeDz6Z6296xt1deGNvbeer2jM2MivRVV34uvg2nqwq4SVn3C+n1JDlXXWJEeiP01mhAbL9YayzZ9rrlQM3a1WCdDeRmH3gPQqi/q2ia3ajR5ej7Wf3rXv2Tf3rsSYqYGt2y47RHmewzmMxBc5vP7jAlABMJEYxMVIEOLHRBYDvvvPu8p3vfLx8+MEHC/paMwqY7g6+lvxSdgYX8LamqBxMZtqosKq7TXSurdanwiwCGhfAXiJNAPnY6g4DFjiRWYIjNwYgM3IRTLyuIXZSgDcDpxK90xrCGUDuJqICAN4absiQvxleMdzPyPoCTLFmwqmBcS40dLFD1mKr1FoQxgVADE4BDEyAsQq2PNBq9LAHWASTBsNARn2k2pSBjR4wkAbIZM94TLDlMBwz/GdY58VOyXUCgKRDkYUCQ4kCPA/AUdtDs23u1iR94o1E0Zo7ZbAj062bmox7eFgTzOW82Vify0lCygycpJNT10jwEFobWa8nGkEQB6eATP5VAl0whGi5J+kwOGGOTlrNOiUIg3Zc0B1mkJGQQ0UGrl2/TseMwI5A4iWjGJwHwPQRyFenHOB+7CKTtALbDHbKsePJfOgL2qcoixTTsjUkJqBi35dzrQPv0WywIngL5VPn11NuHcGR8zZJBKec4H5YF0/ZhXMAJwEfhSzjvfFOiFAA8MVxC8gVsaU7KrUCMuOpID7HApMAskpZ4Jl3nnYGjaqzjRxyoTPvkln61OQUGenIbc8Jcg7z6Oqj9o8oOnb3FLPRAHwAPanNgFwIT7TWVeqPbAWjbCA12FbV3V/mRNhGGD2vxvgiNjFzbBi9AFOaZzNZhktkUBTz6g8OKPOKqLg4O3qQuRV6NqateeZDCI9EDJLuVgrdcp/cfg3p0mRiYuZ0JzpHca3OCPYsfeRT65Pp02ldyuJgyDFSDav2sJ8R78Xlnabc+lb7r8J42liCbKWX0CGgw22bbWeA4Jc1A3AkNeQqtW61hbyMBYnplXYIqlbE3eGGsSvHxcRfIiwiWtxWM+rGmd+J1kJXsfUpW+WKIIlzmMgg9hz7hb9j76AvMeH4+dPnqkVLdzE7T03YJcLZBG+cl9RdYUgvoxFeMw4hHPVN8l3sDDhTJnO4sAQ5E5opgO5VqDVSy1ilajpTws65YbkjRtpcRtD97JRnRz0hy2gWAN2B96cdhjOQDkWQy3/wB3974xA0aytIGYHqlI2EW0TiWnEGaQWgJVVIp7ny2PVd3XIuzhp4TYXZj7dm41tzbHnmAi9c8Grgp3vWf53iAMAhYJHBD/KE5/1SSEjxngprsLYN9tbvtwWV+xyChC3lSOt0jCUV6M19cxiileuDAdFJiQkI7gd+nSMwL5c91j7t//725/33sUAw8hROdRnSJkSmHFGyfISZ3uYnV+Qg3ShyCnhdCdKsusd+qv5DDJj7s9khaNnqCILSx/SuKzerGOgJ7HfWMA6BgV3+vfbZC7v63nAiqCAq6i7l6pNVYcB2mIc2L4dGz56iP1wPSuRXn3++/NmP/unyi1/8olouQq5ZO/Dxtys6kMJWOVajvSxXLE50wP2Qh8rrFNvI16/04LWzR3k+UNoKwCTSH8jWpyCPr9XOdtIkNCVZhANzcx0hwO943iosM2CBc0OwdNisNSeNAywi5ePx18zxh7ywiDL535bL6hTDSIX+YwSDoX8VXjIdCdOc7SdRXgfw4I+9v1TG7t5CQ5XWhs4FzfTX5H0CEKLDB8BmCukILn3+gY/4jtcEhllo7S5GyPlNK0kVaaobjgYjqo4gTG90En6OqAWcnLeuaVgaHZ0ALQ/kUacUhfqVxtOddghKhxNkYZQ8uHsMQAN7uSM10+uq/evGCdE1lZLS3Qcpl/gsawGuIkJyxFQhpgZUugMY5zOy92lHKplpp2AdjTOT7XaBYj0FvmXXzKFzmI/C7NzPNKZwRA7vQWDrNp5IXUldivSo2qCyz31NTw/QFUBAPjdysVWz83I5gbOMSa5IUUFKz8EF3uPZ0yd0+vBs6lMvhy86UHLioUQ4U2DWDUoQmdIpFlCC8yQ5mfspm5Hi4TDnqpdQChBAIGsbDND5d7frzPeYz+5p3Z3XrPocPBOBr7vKEIgirzypdxZOrlA5e6kLGBFo7A+Jvd6TsjxC6p1myn+wnkTqkWcLVNRioiAWZ7pF7bJU21YUfVZqC4V+oXMLGeTwwyOQBFrb6I40SNCMAunIgLqk9YYZVjTPRbbYxwsqJseZUUtUTcpW0wjTm3xH1YbgbHey9pg0jbQZMuN2dDeAJIWzKWZNAXJNUTdyqrRdR9S6BagcNXYpqrSnEHXpUSc7zWgOCCBPZMa6yAHpyGyFod3yk1G+OCru4BV2nBMsXItCph/pL9ArjvAo28DtUDMjwOeB9WCXUB8C5/758vzpU0chm5hI/Vb0RmqdBDtw1tBEwyng0FEuZE4UmClznvUgB7wHWaoWIClE1jfVWEd6kbVGT1Vfc3bqSdjev3SljN3OcGHa8DETKU018MyswXE0iTrVbYMVYV2Wgz/6+39rwtt1rMcWjwezQttWZE7XcGSqQ8gjBLUFwvv+PoFn/7stbVMUAyAH0vvT6XpiD7+AkxPYAkbj8WbzwjSH4YuiFDEyPLgJwp2KEU/5Ve/He46Ujvm5eb8dsD0KVvgcaXKkD+oyHXcqWFzXtwKcwHyn77oZje29del2RLagNvf4psjC9O6lRwTL+b8xgRKrTAE2mCEATmGhuz5RwY0OK0U2jzdX2od78PpwaaniLGhnZdpD/zdrnYhMnPUUZU7va77zq96f+7pxCLLGYfHnhk1nQYyh1r5rJeSA79w7/sAqTCpwgOujxz3A22+/+O3y6aefLp/99KeMFCDNBMYPihuDun7ne99bPv7Ox5xFwJWxfLXdlLxl8E3+ooLOTt9Qz3B3oSAoV1gSzDwZqToHC9MXoNjI3hrwVps1rl13iVBeepSllKPAnaMESYPToVCu+uXLHOSEVBIWNA7nBJ+C4UW+MkAVQBSBBFr3VfGsHjcFrek6kSJSFdPJiKQYGN+Vwk0XB3XuYUcdn1eBJ3XfEOMmpplst/vjs887u00cs+6DeaRImQGgt+yyezK6Q119a7lWKUPd0vTsTOlNcmAM2Cu1VItRhXWZusq8bBRqaqLnASMyir4qd16tE+XEPefwJwAGGLqw1DPlAIZIQOGQ75OuOuqWA3lQIRvTJFqphB3SEC7XX+CfUyfBdXbhM1JGUOyJVDABdeU04/yxqwuBgSIszC9368UMPMrvYrXTNafPm3LXu1gogCIdPrRv2ru0gKTxfq5ieE7Ndi/9yqBLZJ2qPM5ZF0MqnO8OSCy2RL92vL8BhPPPGSV4/Hh58vXj5Qk7WcGpRnqd6sYSzYpThb1BdAqAFTUi2DfsDTaHhcdea+UrJz+bqF25+z6HZD3dt17vr/2g/LqzjM6vusvEWaD+sg6P5UYAXmBq5oSbOMqxafMuwLh1Fgw8k6qVSEI5vT57FZEzaFOhJhe20rwq2sGiWdQs6XdGKBEhOD5ZniI6gIJldxxTVxwREjiPmCuCtY3OpxOOegFE+TghWgW6eJ7k+NOJdjSAEbUCvc5Lx8knyPf/LOOymSZW8Sp2OpmU6wJmvrdTetiGlpFTdDPCnBlPGXY+Ps+vCQNOeT89UeTLMrzCHoRmcsCoyzywDs4GGHdGQSEfjvxxUq8dYe63JxSDvABpBVIo8xYyeV5dr5LOuavv9Qh6Bkb04GSfL5rejQjw2SlT1JROqBkSbBsb4sAbDicJugTyy4gnW1xLPuL4jXiqCGO2dE23KWGanINLcAbwXI5OlMPsgnruj9ufc40YnXZ9QcCBsyFI0i1oYY2mBojGauDhixMVeTNCTps/ZlQZ8iQtrIhy6h7NCRM5pWF0qmtToXXhoP/rf/u9OK4S5tbSrbBtdEOJ2fk2k1C1mvV5XnC229xcaf61nQ391D78+Eg/UWysed9hT8KMzzcYTK//mCulWGxi/dw3KSrJwevQqJTkTBkSYFu/XCcsBbmtPyBvTi+6dQ6iTIwknKaxmyq0s37Zn02uOdN0rGg6Ar77zBJKHYTqwx9H6zV7t/2nKPkRbS8FKcKtJJY/p1qrVoNml6PIGWr3Qq0chVnwKOPKK3NRtdbbSJJA9a4cBcC3ExMAbtNV6XHrlIi89z6naZ/D8E1OlP0IOwR2CsIsznffOIOJqBB4WbmDSUIP/D//6U+XTz75dPnyq68oA2EJMbn33ffeXT7++OPlg/c/oEIMExrZnOdXLKSAAkeve1BKAIS69riP+aqgF8NzYCAlv0zZOTtZnh0/U6oQ+8crP7bJBveVpsEB4JDbyCiF6w7I9nqvwwxCsQEYpoirh/Z4yKINCJaPDPzTpzLuZoDjKM7YEI0X3/eUz4v1Vfj3itjQOt6KDvS5V3RADoEbB1D5t1MQ1jV5uGEp8UBxCNSSEulCbm3nWG3eVS1V0yq5jViFyL1GZKys/OUQiPlMBxh1sZFjxJQ8vInTCADm4cAll/XJk6fL/Qf3uR7Xjt5a3n77Lg1y2ioS7HAgHHJUr9BQg+XW0Cbnws6WetuGE/47DB7kg8ZzhNfz5wBQRmtQ0+EQuCb0dreqMNByEE48EEqh+CpOTHcSn7M4ILMuoJwSH3w6c57gC7DNwlMUNPt84H0ZJcC5EQMl5WbgpSFPcnY03MsspiMViTARBqY1i8EU7gH5vXfv/nLvq68YSVLdzBU+HYAcGEU6QQShp9zr69fRqhN5/HKicl/pEMsncqoNvC2+8dEr+kgnysCq9oPypT70YUhzHpne46QROizen9SEiIxoS1Jn0YkHRdxVapA6Lin1S+BdeCS6vx1x/ElOnJwXAN8U1zInPZGq5IynHWd1RxL4Ewkh55gsd8CYm0rQKXT0JWwtU7fooKnfe0AWPssOSSAiTFKoraZk/sVLOPKe3sse924wkjRtk7S5j103RV7ZvUqF4ukkh4/DUcFwxvc/eH+5deNmDUfLwLykjcV2wqlUu9H05Fe3HdwDugQOBpxDTbSWI11pMp7Qy8nT5nXpUFv+5bC8WM5OdA82YGB0SEQTzo4aMmT+RDsrfFc7Akr1VApgooxIB0WNE2T/1u3brLNh/r4dVM1OaWcU16BD4O5kmS8SZ44pXEPP4z2TeF4gDvM7UMwN+wPHI2d4EJmJCrKxg2VBNTZ2CBwJlZ5pgoL74W5nLxalE8a5BOHAVFvWWzhDwrom+Bh7xGd21FBOgYkP14JoEJ9wD9XUP/z7f1e0qVGqUgbgwqvDzTyqCul3GzndWP1jC/YGfG9R2bjSjDi0IfWBHsBtH+AM9q2Uiu2HmJoy/3XC/gjDTIMZLUDr4gEm8Q+pvl1nkKBcAKhTJeq75XYYoDbMaOY+LU6HJvQz13pkcqOdq/I8RqpJX88tSCvnJ9hYPeLXdzFrvxk5rsevBLHtqq7+Hkdm3l/KZOdO9b1ECRyJt2vVDHhSVSQb+j+F1NKzIMDRimZPMaJO+2gLNmVugGk9f8H6/SlRmXlARaYPx4sWc61fcy0SCdi6cK9yCOS3r2cb6BpdwyIHzZ9ZOQSW25rUrDUDgPv815/TGfjVr37FjithNAHU0FnoWx99a3nv/feXmzduVBu2GOIY6LB3HApjZp4A2ako00AibMqUkEMo2EPmioM1gzKGSMjAgBHCoLHnvEYMGn5PIXSUH9ktF2eyZSpU/gAAIABJREFU8xCjZevhYEofQcHlFbZ4S5Evi7PQkpKsYomS6gkAhAlSwdohHUMGCH231eNd59w7y71hL3d0f3nxUl2G0NnFaUby2dAZCay2gCaZXjMyUIxx2mbqhcLdZrgAKFEL4FQDMFXpT8/0qMGiMhJiQ5IUjZbl4Xw4TYlGm5NIDdjMKlIenM5BNoxdm8TEZV9Zt4D1QQgeebkYCHd2qlzqp8/INHJw1kX0uzf4ddtbsPeaZHtxeQmGC91SarBPR6MC+AssGyxCaAq4zUiCzyDTOa0nsHaZRg0nhJrfA6gge9MpkPy5k0gmW5fKEmkgcN4sbrXOnOc9DiZTaNTZRVEKTZ0Gkwc5B0BTLa8c2uRSs+uv08g0AVd52KkH4ZMAEGVQEtISnHON7lhY7wf3HixffvElO5MAjCANEOsNh+DBg4d0ChQFU5Q19Tj4jNh+satKaUChrjolhRlVjZd0j9KRlBYmfbXOgybwsFMThxOFixi4pXaacgrY7cadvcKYV891F5rz+mnf6rSiAJrYBEU5VPRLNjZNKEJsbfSk38ItaZUilQm4IjNcceaCfJIYYbUqhaOATafHGR5lf0OIlXEwoYT11+A4kRZkrJkeliJnFNArsqXpt26eQP1hREpd4DqR1NosSBWTw8mUNQ+v45A0yI7JQKRHASB/9NFH1Pmsh0IUC9GL1Wc7pTBkCZ0F6H0OxzqjA0CnxrqQjlCcsUReXKhNO1k1EK5Bw3oOPcPnYFMJ6U/mzjt/fg06JHNxCORgiBCU/oVuUtQMn7v7Dgb73XQ0RJ3G8pyysWLLFUl2DZKZ/9QsVD2FnTHpnJYDRvEuoMYHe4s0UuyrnR/bdu6edQxAvArMBeJha2RvlUqYs5mosV1dnUPWiKn1LTvjJXLL9RN5woLt4bhBB4s0UuQw7bbVOt9BpjorwjlyCAyuZkqD8unNlM6dSW94elqZYPxa/Ljzj8rXdxHeCP2/Gk42+Fodtj1pNAGc7aJsrlp9rvvnUXCd7bbqLekdlbsbsBbZaHfDwDFAk7HiGR3o+wnjr1tfbkGjhNQmZERcAiKFRosUr3Sb8SOnzey22AxwH7LdsRl7ihMA79vdfc5AX3cTNkmY3IyBQGDyrn31dMix+5KOv4OKTTVLAbYsQVNMs6XX3qce3+1nXIWZi4mZjqQiUFFuBeI3xcTbNeOerv3RIb59/0pzK2+oU9a2DGkibzpDunzy1HEev/jyy+WTn3yy/PSnP2OkgF003HcYRZjf+vDD5cMPP6SyVAtGtNXrvsiygzJI6ql/vBybsVGqkPN9q3wD01ZV+AiDpxkAMnyQ4XT2ARBLGDotCxkwKj2gKELORhaOvanrrMR5Uq43wDnmJ6BNI9ZAHWYExuCkFEW1KG0CuffoeAPWT8WxGGaEVm8CT2HG5ZBof8A2gXmCkWKqDvLsEXav4XVIRcJ9FfVgGJstNuMs6h0DLNUZpFvgMa/+gvrnp2Vh6uYlOrOQXulIbNBq4yhmVnEYMqdsH4lJs5eUJz1Ak3SG9AFBDBnKU6VxeW5CnkE58C4Qd/54gA8MOP6NRXvuI09WEilrh1rnG9evUbawbkjTYmpA9dV2O87o/sHuTgc76UorRt+OFD4HecQzgP28c/vOcnTtqLugkH2THKun94vuPmQWMoV7PRRPaxjQwTUmUHef9ZVKUT58WhlCBjUs6yLXE8AExc0syDZLF/Y8hax0BsyuZ++Uy6tcaziuL87U4QqpFgRKTLl4sTx6+HC599U9FrrjrF2/cYPtdSHHmF7MicfLuUA55JXpf54E68gcgSpnD2haLZhU1ZqYhhnnLs5VIgQpcNXzu3DaqVaKEqEPO86LitQB8sm0o3uUW/oyspQWlOmO5/x9PMEsKE9ai+oY4OSqloFgzCkhXXBp7ZGojDu4iInvdo5QoHCUxCIrwqMZAorM5QzQbFnuBHKT5oGtclG8wXoTHWWd3JfeKSwsgk/dZdqDq8ObBizqv0RpI8OK1J6pQ5dJAjUOUWpf0kgS7YUMEa2wXgJnEmlNOh+K+CmtkIw8C3WNET1kTlFEpQ+qle/zYqfxMzYhuHFDKZpXrioFDWsXOtasvHhmDK91jrqxgFKKkBLj6J0nEschSCGwHFOj10E4qh+MZcSRBXUWO6beu33nNiMxkSE5BE5BNP5sYs+EeLYlZwDyr/CTa0ylD/KLHY8QgSGpg3MkAiY2LZ8jZmNESk5P6tJAtLGmwKnCcqY9SI1FyXZWgAUvythT/2cKtqPX0Deqw+mWwCBKrh9dq/a8sL0sIHYNRvDnRMeOEPy+ycFvguMScK1rPBuzHh5LXQsQ73p46jOFaKZqTDAUg7MPykmutoz68Nh69V+RdjSYeqYkmnl2DpaEI6dC4Si9cZgdOwQ2pDuQl5NBml2crz7fpzbC7xIDOD8jEDiex4pZnxXfIcXTv+L1+ljbGfAbpC1i2g3uicKIwerq+e0zb/fkdQ7BSg6sF5FrlyfG72uHQKd+Mu9Z/fJ6MLHYfY5Ni4w9kqumdrFrl2j93O3gxgHrFDGvZsmyriN2q/OQOrw2HMo96/a69aR621cfUA/rSdRJl9AXeiDJenMq/QC5xZ9++tnyySefLPfv3aeyYfs1gJrDw+Xt23eW9957d7l96zaNKZQX0wjCWkEJmQhQ+NYdQFz8y2FBZDYAcgQ+UTOAzgVvvaV2gBoCo3OQbkJQ1DRCcCbwv0z2TVTMYXkZxc4rpuHzMqcXOTrAAKDRyCFd5K0jKulMkmXevfs3C7QrxQGgCHn3AG5IjoFyhCOQZ1N4uFvwhX1S7/knvL6YVrGhKqRUtxkqYs8IICBPVAdTdB2ZSDFmAKfApvagGXEZGHU30fwFOiYElGLCwpy38+1c6AsGpwTvh5w4m64aAW0cSEMj184kBlNhYi1aPzIdq0LqInzobGb6aIo33U0JzwJn6eHDhwQMuA+6L925dXu5c1sGGcwi7sFBbeik8vJlMXP1Di4cjVwEYKY4MzMI6twENNMgHyxH169RpgFONMTHQ8JE+heTyAFY7gzUhZ9iz9iG0/kB1FRMI4Gz67oRh/eLPJJSoJzjLIgRxyCiQzqRXyPP/zFqVRRdYW0FBttx+u1VzU1wlyroIEYJqhMRUtsUxTqFsfeUVqY0mD39+sGD5eGDBwQCTJvizAJNu3306BGdAqTdoaUwgBveF6AAe4GCfjp1BkiIssGZAmFAZ8TdqViHks4/qeGIA+AozEgu8DprwQFgFFHTFF68K9XH8pIOQaXr2OkMG1szN0Z3KQ3n1C8OKHTb3jgEihio97wYX88vYWGFondsH4w0mME+Y18yWwRnTvUu6tKVc5Z0lkSNmHvt/9AxS3tr8q5setfJaII6uvUorQRglY6Xi/RjJ6R70jjBrXIdGRVjrVkYcQYAvnMe8D32l2dkVgP60pij6lJQn4R0MrQyhQOAyK1BeAiGOBEZOkZHzoSE5kKo4xI61uHcQ7fh3L399tvLtevXqGs1VVctbvGL13athePschDsRGq+h4YIQh8/foxheZr9wvdTjk/ZYOFzR0qTisR7td3A/mAtRMKYXHNufw2zy3C04ErvHR1By0jScGFHkkIIHToxGFT9nG1yeFkyKMjgqK0dijR3kCOGuizNqpE5FN6o+Q5uW6puRepaRFlzenAin6xZYtqVzmpS2qCHUB8InYRnBiGH+orUDIEUi72L88X1/od/+PtraFldbvSArwKJ2iwf/hFakDM3ugoN9idYLeymjvhIm3iDuoNdp2AwvTUAq1OGGrYl07czpAQK4x2mzRyYn/UQrKRTbEFcnj+/l3Oj19r5NZ99++cZIdCfvfaxaZuIghSJftVObe+ZYWz+3CoK8YrUozx0AebhuMwXeq1DMJ4jazJThhhZDAubadHp4+0D36y/Ab4Ple67z3ntFqXrfVk99Uht20fdO4TB5w8/61Zt9j0T3cr7NzDbs+EbCciaTjmaP4uC597bucx5Wv0+9j0sCVJNfvaLny8/+tGPli+++GJ5cfpiueh+2gDMYIfee++95fbNW9XHG0YKwBrMJti8DFGBsoERTdEXDHjY+4i2ikc1tp6DwDyd1FjN4V+3z8QESPaDV+tZOrOrXvmeRGmHgHmhni6cXEulBwA0XdL0YbKEaocHg/LkqRhZdgxzpxYCaoJuGX4wWZxoC8MF1svMOIpx2zAPl9IMFgBUPgvli/Xh1OLq8tPFoSy2s6GCAp99qOXspJPIOddv9i/H2iaMTTZo5KMmnM5iWeblx/HxvJSAX6a9yCjhGdVGU2F+RlKY0y39hHdGhOTBwwfL148eUeaTC6yWfaqjSESM6V+ceirABHYaAFvTdiFvlxh5eufuXebvwgkjmwXjN1j5Yu2mwRw2Iw5ByBMWGdZkdjN2I+dfgPgaWVA8P/W10050lAUoYOixbt2RTMeca8vZF2Jssb5wFJHPjX9ngbQdMxWPh3gg3iT2ASiAUwCZBKBkl6OTE5JnKWoMEw9QCNCFa9MYi4JWTnbADdLsjrHXdgg8oA356HiPRw8e1p6hoFUdlwSM8ewAVtg/nGtEa5gnff6Sz8XWuycaMoe/4yzCcYB+wDW0P+r6g0eLUxqgrRQ/kTixQwSO7rfPfuzUDWm56LQSpMggvYUpfWpnG/2pWplOW+P8hLD00cZOLwQQpRPgNK042eUojEFdeAecWegIpfWp2w/kAWsCmSFoQrcZg0Gy9GbPVf+ivH4RonLQEVmBo8MUILeVxHW1f0rvSAeoRF1oOxxZTFoK6ZV0wQohUgRgD+viOlk+Z85/9LEaKlyjY6f6ojTpcKoWu5cdK3rqyewBhyTo0mXGbVcVEVH0R7pE+hafBUGCCBUi0Ph19+7d5b3331P7au9xGk3gsXlmsCpcQkcoCX493JEpSWrtev/+PdbHgNzKmYwTQAcOeuyqJ1U7/132ch2J5SwCpsN59o6dyNjb7EnbXH0/QFv67ZTpOatfI61CgF9tanHGkUYVh2Br60N2MqXHLV4VpZE+xVkgITLqQPEd2DrOTfEwMRFVQlOM4EOuWbSu5h4h1XFGmbqJ1N3LGkIm8ksRIe5PGoQMTHXwR3+ICMEo9jTzUWkRG2TbAC8dCdCRIsx6cPAospsOQYL4CcGYwZsMwIwkZLMKfL6Bw8Cq62IeA8yp1vgmc+hK0m9WQB6f8aFeQ0nr7R3q3yAyQHbXD6ifrMBjOV4G9QPwJ0IwnytKbLs+83ZT4ZiuqQ4yK2egnyiuwiueWisZwzzZ9wbm2vuVg0M00+xchdBWjkJYcndkCpvrLbMbUM/HoJONex52ugXay4x+73zBdiz0Leamc4/bIYgnXykm5RDIKYvRbhdtd7n2rW/kK3K8H/yv83H5GXbI6sVaOYubW5P5Oz5ZvvjyC84b+PkvfsE0n2ay1EHmzp07y/sffEBlStYabeLQFzwMsAvElBrg1pJg1tybWsWG41nZXg0Gw6X2VM7DEa5wrpQdTx77ogtoVKu55G0TDKlITcy2J27SKOnnYki6KAr7BmWKrjzoz56c7URTks8MxcjpjJxJICaWQPDlC+V6czCLCpwpdxE2tnZUASr+g0ENe8VQvHOBE72Ig8L0jzh03kex+wLGqcMA+ELKExjcgNk4i2FvlGM6BrKR6VUXEOw7O50wp16RCij5DHOLkYfAI1UKYB1rwRwv63XWBTx+vDx8+IDsMUAM3iuTf9NpSLZcBZaYJC2QdUIGME4HAARAyc1bN2tOA1Mc7FgIfMPR1DrCiKUjzTY6GMMWPVDtWaMRWIeBAlOBFYA6TuHm1NxuPBCRxPUI0FLgmc5aVgMAQKwNcVeZ4xNHtSqNRCloAsUGfQSwugDOAmdNOPUEjhuMP2SXBt1578x3d9Fq6U2/R6Y5I2+c3Zbs9KGTFwuEARycMoQuQ0+fPuGeQLZVQ6M2ujhniMhgf/C8V92VCWuVXG3IMoqSQR7AMXjnnXeW737vu9w3dpo5OxVoeKFnMWetdrqpJTDLCyedtS0sOEZECQ74ZXb7IjhNYaPbSKLd6THnbFg3jJa1qplRrQGnc/vsVcoQO8tgsBzYdq239LpkIXpCABaO3MJzopkUTlFyTh4AKdvt4jnpEPS7AkCRfUVEye1ZCSJdgMyuOpfAwl7je7L9baLcjjQpku9ULc8x4ZA4N0bgOnJas8Ac5cHYhcCUnzPxZx1QANZRMBb5XrzkIXboFKauOZBV7lnl5atBguRfkdiAXtxbZIs6nVUE0Q47wSUJlSu0GdAziH4BvD989Ijy/S5y9kECIE1nFOOGUK5GC3YKmK7lDm/QESShTk7pbHD44dOnXP8UR2Nt8Z5HSEVDap5rFwTiBXbh7OMMXvKgQpExWo8arjaaFHDBrZ/l6DfWia7jnntnWNtiu0G74JR559xXO97o8Mgm5SIFzXKxTaZrEG4IlkSvut2r9AztDCeSqxmECLMLcq7ZSQ37GufadpqNDxyVMgmU1MvIcexa7Rfu9kd/8PuhQjWJ1UCOi2MLGSFdUdIu9tTn7VOIxpxYxrntbj05ckZZozCY3sKPM09ssEYrRnpL7k70KHeySGR+r5CKwWdYnrDfBgECcGZtIiybbju7wC9jqbc9j+MUddgoBmDLKsf7j/FfOwTrWovpHK2xYddlaBeojvT/o4hW9zKIl3YvNnp9vTXcThuwxuQ+JmmgQVlpx9CSUEqOnq/ZFeJdMAflmeoiBZg3zlUAeycdzQhQF0J3/rlXwLI5AwqdZ5rn70QmAd51dChKutYmrObsLLPjJPr5zMKWEo+c7UkX0rsnd93Kya9BZTLOxdwZMCv37t9f/vynf666gcePHZJ1FwYUlN26tXzwwYfL3btvk9XCvZLLLqWoy2eEfNgwGiwy+aonUscPPZtYuUhZF0wq39Jw074NjBKVj4tXp/yTgTLzr1ZoKRbsQTzosx3WOPIXgArQw9SfTKV1a84AAjgX6rus6abyVbWCBE4uxEu4nOcfuo3hep8PO4UwpihATuoB3kldIVQjoF7cF1lULEWi1AHlbquQkUb4+GR5Rgb6BUE6HLW379whoI3zTUBA5swF0kn3sxGgAczAGgJS5FJnCrK7S9h5wLUQIbh96+ZydO06owTR7zEqjx48oIFHqgueASDnKgwrmWWfPDNbckhOzJRecgGx7gknB+9BcI7UCLNR0A0Ehi8BtMTA4xpbhyDvXzLi9obr/W+mlo7ZJdWT4J5K47Luw1mFs8QqXgAvrL+Aegr7yPDhHmb4yFoahMKAst0fWuQ6KjJ1ZLqRUD8xJUgOhSIOKjBXpEvym7OhFK62G0rdca95D03D+VJak9OEPPyM4PHFSw5SQmQG7yFmXBPIAYIggwG0+J0pc4hmwYHH+fRAunv37i0//+UvyfYiQvC7v/u7y/vvvU/wRPCA83qqnPqzTAg3k693VlcUnHe1obT8X1LXL4BkpVpcUGsLE3rowPQUw+M8iTVsbRwN7B8dFxMHdBKcBkgHy+lB7JSUFsA89z0IJaw23AXVDqgNb7r+yIkTWaIIgTuiVQG1ACplHQ6BwbQmZwuoYz4AZR3tPMEOO3UpcCT2jE0V7EQnFSYOufL/PaE5qW5QHW7kEPud+hvqXtc94PmVpqnIkNJwlJ6GZ8A7V9ce1p+k/ssRM3fzYnQPaTbulhUyLxPScR7wbog+IBIF+Tg9PmaqILrYYe4H8tVv3bq5vIWBjU6DnBjyQtVNQlZkIdjZDOk4NEBpm+sIpGu62DzBqXRITUWaFpwgyGbWAvrkq6++XB48eEACD2y6hss5qszOSKqTqXqTNCbY1DHFSSBsTzqYnzdEAB/X50B2BOm17saW+g8rimnr4jDKZjhFMEMz43T6+3KApcfUHUnDExkdQ92P2y2XTLs+S6SpsFYN2PO7hiqX8Uut0DrfohyC9CDuyICAfv9KxbhuVgyxQ1kBFsWiVsjKWTkpsht5mgLuiU4ISMw7BtjqHV0cWwB/DV/zNxmDHThaRXTCbgbEhqthl/VTFYvFOdhGD6ZDoOUZQNZ4uH8+4GT+jZiqn7CXeBb/hh0elLq3Y7VkqyVIIaqBt6MhK+begE44PKHqrMa8WHYiDw2Q5BaRa6/QbLbyjbU17gAyokFCiPKSVaTTrRmrLap7uVeMKZ5pHax2cLjq52JAci2Fr4f8DEFKMCCe+1py3LKr9nxnx/XxcpT7HrvOYa/9fun0QTXTkFBtnIE4ggGn6d+tJUtRs64so/liefz1o+VnP/s5Zw7AMaChSvj3wsFydIQ2o+8tH337o+U6wGC6IHiteN7t3ISFy8vy5zT8KnqtnEo7Nkol0NNAyQsgaP3yb6wdKWCM/slh4rtmRWBPebh0RsqvdC6wW7GJoXGbQjtQ6fNdOad4f4eJySQi5HoZaUYayiSWUGCHLJDzRdVT+xIjR1wTJdNroVnAKjDBPvfuby9goJyRTCrme1CZq0uMumh4noABiSYRC1DDWUORNxhaKPmwNmTiDUjws7QtFSOGaMVz5v0/Rp46AD+K/K5f539gefG+SM0AaCTrDzYURdVvXaVDkF8Eay9fcjYDUoce3L9PZi4t+VQzoSgZn82MI9YOBhZpQcxdT9jeaU6Z1aDBc5iwnK4gTpuyk9hs2uy85nxgO54ceFQg3/rDUQDIGdYN74boBx0A10kUQ+tnLkZ0k36Ztp0EViimNADBdbDfLLhGlxUWBRqkuyMN62JSLO3c4U5HkPwyrW/YrW79ZztqW8lox4WL6poV9juRNvezT9tGRgDYN1297ZEmlqJlpk2x84xy5vHvTFOiQ6CzCSfp4dePll//+tfLb37zG+qFv/pX/4Xlr/zOX1mu37jJ9eYZcaE/BwGGQCKLLJ2efVV8VnVg2lMfHTDfjmCRtfaaoiNOpnGnUJb3tEqptqAZquf0okRYGJVKbctosKC0i8xBkJwnykcf3fuHc82CYqZ6ieGfZGYcU85dYftWgWl1XQu4FlAGewtmHL3+U1/A53SXJIBFNVU4cdqRGF6uh1OzkiXBtSs951pB695EJdM2OClo09kMVYYWl0hZw/mHDlLRqVM/c5peihABQ439AllEp8Ldwqgf6TScuUBd0RScN+hNpAzdu39vefr8OQkH1PAcXbsmx9j1fhVVSdcjOo9muT13oyJuniocLKH0RTnTeFc8H2cdoFmF58jAAcb5/O1vf7t8/vnn/DPlcg4bdB0Xp0kzaqV5EdQpoz6TpJfTbuhsgRChjP1/rL1pkx3XkSUYiSUTO8AFpLiIkqiSZDbd8xunuqe/dqnLxroWmz823eLO4r5gRyKRSGDsbO4e8V5S1ZqBigUg8ZaIG/e6H3c/flx9cZoV06lWvV+9RwjQURVUll/NwytEVSIQLfOpoAA0LPklBv/ev5LGd3LaTf4JwlkROuokVxK+2VM1/NLVTPlxnwtXKoKJIutb/uD//r/+yytGWwHJ4Zb7FQLQAnkFTw0CaALc+ZzsLQ2DgYLAgS2DuWXU5zaqLbBqEFFGv55Wl3R0HfuVeSqDvAoWlC1Q1UOQKhnzLVgLduSE2KjsVKil++/78gRhBwP4104Qa5X0dSvCj4+g7qEDn5n5HUEWX50GZRvXVDNSsdhGTr6QNUht2di5RvooByUVICWUSn7XQZNfK0UpfkmBwAQ+sl+uEKSyZPWbYsBkh7lKAMCljJCkUbNXZsBmlyJeOHWNVbjWZsZ15O9BkM79VqVC+9OvjglYxbkV2HqCULj7Kd52PjnPToN26gCNUuP82XaPbY1DgJCAviG/g5LaO95YekQdMCvzslBy8Ltvv1s+/ugjTiOGs+LoemeI4KygFf8+Zg688ys1q2YKqxVYVBI1YJn7wmUD7ooDKYTEsaZCkGyU1EoscUkw4kPBANSlTNOFNJylaTjaN9o/iAXEp9S/69koWAjXi6QhN9xXAyx5mbBh2poaXQ/ajmhIALQEQ5zQ6iyZrLnBi8uylgKMrRPIFQBnxt5GW42GrYKSs0EA5c+lZCQyzMziA1CIbkCD7+wT+hlAF8J/zKg7u5yGSzU2KuhQ9cQD3y6ouQ/BwIOHj5ihwzO8culwuXPnznL3zbuk7WAd2CBpQE56ATLgqdYlC8YBOKq0gHpF/vyLs+IP13XlmagUpzK8qQbhBsdJpFonJ+uAIAGmpTAJmixNGCnWnKxsxexlrbcBUhIqnkCKoEQa+6CZgZcsbqAGNZlidQIFEgEjZuTtg5DoSHM9QJ2GUaHKowQYOb9u2KMCE4e0SRklWvrcJ7mXcW5iLwlETdOAuau+gZARUqUAQEXzKcAV7gcZdlIDlHBBlpx78BSZXwQpAvwBUDITCaJd8Xt1prFWHqZG3XH7QjxnqJJBnhiSrJhN8qc//Yk2gz0HnoFBmoSTL/Fv0S+XbXbl3bTC3C8VrLCXSk1Mz0SVMivqDLqMen5cUbDqFqs5CUyCSaL4M+Ut7dF4vnyuabvjt7yxQgvCvmR10rr6FElgbwLWPMPJRBGRjeq5BdHJ5795LUkLs30NpQPfTwUyzF7h3lNgD9AdemuwQ2YjVfbYynCchOt9z8qA1WyiV6/qi5IX5blBj0N1wIO/2CjtQCb2h70ML1+Jf06VGtlPrsmYzM2g2DMSsPygaYEOBvsA+wMfhM/EvQNsR1aVZpB22TM/zjJsLf2DqQw3zpEPUOKJQSz3P6amv2TiIf0e+C7dh16DZwrK4/ff/8AqASiktLG0d6ILYd04YZ6VMiUYKvnirDzPlv2IZs6AbpQeBPWtyGZpMymplEZw2+rqA4BN0Hmc/4WCGVuGQD7nRThFwWzQWI4WsVLsn6srelbdOI0KyhStmN9rp6xk4dSOKSEc46R//UcNJkumcALnAvQ2NOUoDUho2DgpL8m0aBQ3/ElJUZFIGmEbUMl/dpaS5d2B4GYQEnrSipO0QV5NK+lZAvq4lhINXgwYKZ6UHscfIIIYAAAgAElEQVSg0BQfpkAwwYkBabL7AuHRtm+430GBoqbOzI/7Pyerrdf2k4sRTxDF4MW/CseVdCdXta454F/x0hrM1mdE67AWf2TsQhlIEFL3GxOU6o1WOpddG5KPwuA8AUEFoN20uN4Vcw9NClimEo+KQbjtVQb0FiprO/8uYKFf3tFcmOzu1apWYKZ3JKs9nstYT97lhg7U65sATHeZ59DVATnqnWAygeUICABmkAFCufbTTz9dPv/ss+XB/Qf8XDi0SORdvXadw8d+/cEHy2uvv16GMBEpM0CWrFMmR9WS2msAtdyG0tpnpsiTT9OkiOsXLecKjXZUPmjkCOytFsFHqOBD0n/iRFMhgzMFkLU58PAoZeHkvF3MYmpTUzs5lKYAmB6jgIAMUc32xY/cvBxbJpnBbkguqs/ImmcnJOMSwJUMeRouk1EqbmYCAjdjJjs29wS2GjNeGWjlgGMGAbGHCdbkKGU7CTwOD5UBpgrUyfL02TGpPk8fPWI5+d13313ef/99SlHiTVhLbV9xlnV/bsTLvA877jQvJ/jLXuW9k/LlXgVkWpHddBDGyksyfC+VnQQQCeivibKkRYT20Bry0d4uB0eQraQBgzECGgVUylR3WZyN8UcKCGpAFpqiSa9SleT4iTjJoRpgz718BSf+nGuKtUpzKQF0kkhVwhUgJPUDWVffL4GlgYc466AoyVYkKBKgH3/3OvFEcA09tdpCCwAxV9zvgmdNUJRJts70MtCkHLAzi2cDfJVZc0BuacNLh6I0ZU0REKAi9NNPP/FM/upXv1r+9Mc/sVqF56Znqr0nK61fmoGRPeTeHlfFmF+2xOjTx4+pdoSAFAIHANwBfPic2i8G7dwXlskt02x8QJ55XcEAWmPSfRIbapptLf+quNo1z6xopVkcHFAxhlUvTXVPxSNBQRIB9iid5fd1JuCkDQU//AxgHCowGfwZRsH0wxpAlUAG+wmzIdCLQTwTCWBLgmo+j2haQJ1SiYkguoKD9F5EqhZ9G5xqbWUuJpWsa49kQAZe4ZkgGOYsmSMNUENQjYqkzo/oRZQbxnwWJAZANzo6YmUS1cIMCwtFjGsXO1xeN9Ry+0PPgogSD+4ok5Dz/FABxMRtfI/NWfk0+BOoH2Ev//jTzwzYRa2y/DIpNqJW5QyI9tPqRFP5SoG1GA1Khr2kzcYsHw32s5qZoI17ucaE60zCLr89m4ATyAeZiRKk2RoKLCkzamlWp9VtT+QPOdnadlzJXiH37oXQaeGn1HA+2bUk7NPXEIzOz/uX//afc84TRBRAF586wClcc2eOnVWsf/bliXLkzJt/1uCLZiCX2UFI9HTD262GT+NaTyOsdG9Q1vi9QIwfUIPpfJ/oLFolgNaoCvlDBvDacuFl+kxPYXgF/e1atiqRtpHAd7QKkADYmJLEv8a85UBkXX09zKD39+oAdIUkYGXUbfTwDbh7zRNr4pmYOzwyo1nCNBrNe5APajOcYGTne1J2G0A3QKJ+t0IEDVFlwu045/CxehwxmIP37URUN4YbZGefKZW+2R15TSpG/dzWL+yJmZl+bJdXnMxyHrNp0QGBDmVnA/ZsUfdyTIpZ3yOBjBZr3EGCB//cexbfA0WGzz77bPn0s0+Xn3762UoYkkmEQQZAv/Pa68tbd99a3rx7l2AH5U86k9EYyCyOy/LR4Fazn5QIxF+U4gwAAgzq1WtXGHgAEOLf4QSuwVCOCbjY/9G6Dh0R2Vh87ukL0GjkhOCA4HyvX7tRutHSTJYaApqlCIYde8LtiUsppaEASDkd1fIEOsTZj4wppzyignLhApVX1EgokBKZOGZCrSqR6oBUM+QQ4kCSNZwBQWTfuoIl4J+hacpKtWa5qDcajMY+BvDBrVKSycKR0JyKJ6THXLvGNQjV6vTlGfm83/zbV8vjh4+WN+6+uXz44YdUjSHflxluTT2l3TMtIOAGtg3phcrSBzQ6M5p9zYE44NJT1UIZT4JaDxJLs3RmPGS/KHNveVTaT2VnJVFrJRPKe2pIl3oywEmXxCMrJVC9Mr2B+9VAXSBSlQ8qv3AfAkxd0vRWKAY91awJNJbSjNufUM7z5Skd8K1btymdiPeheknOszNdOZfYq1EgenEqbv7k8+oZyzdEyUhBnStmTpwpM6mzEOeuDCDLB5ZHqCzbGEjFyFempeR5ExxlCutQ68HUW1DceM6kAsW3urcEg5wePXrMc4HJ06givv/er1mxwjVHhUZBGOu4Ahehcrh/QFlNJHxc6SXF8NXy4N49UjlevHipBmAGaXp2mfPBxIH7ZbgYph5mjoa40q5s2r6mp6VUu1JR1A63IppSg9UHNBI3qT4yWRCZKDxkCwWwL8CUDMlMZkJtpEli3aU4he+h4osbkDWvRfYCfj/U0AA3+dFh27kG8e1qRCcwRD9IegNomzxgapUkElwsAGt50FQB8S2wXQj4EhAweZJ7T8BtpZ80ssNOMiCyLaAqG3T+IcCQ4NT+AWcAAcSNmzeWywwILhqqyW5XkpewqGCqcFieEZa0QHD7aFW0dX5QmaCSku1fUq+RuYY9heTuTz//RPU0rgnVhnpuhXCTK9JVhTbqGcFyKsIIpNDgjM/DoYBqD9TEmADDzB3SDKWoFYlp7hlT50QX1FlHQIUeP6xjKjVC8ukRuMjeLc52uHKVFwWqHivyroorgZgKk5N4rnrLJpveZhujRLWmOYOOSFtOU6Gk5pzdwWX+5z93QLAFMZ29DC9IXpmgjpk4H7hkTpN6pMFPVrezyMJtDdACMP2EBpVjgO2qbziVvo5AdnDXfKesf36SRk3/zp064OOkZxRdZ/vxWtxKGtU/t8RX5VFmUJPqgVL0tSFVcqxwI7A2kJgBgX45Pz2+mM8mzcF5R+6hftd7YwsTRAjQW9e/MhuWY6sFFJ+7npGrSDqbI7sRKpYbxlYZct+vsrO9CZMtnPuhTWQfzlRiUlkKkM16tFnu57SF+zIaXuU8c1csqkIwHrPutwlwykTmnjtoy3POWlTlJoZgZ2f2D3arCJnBkH1UD7SMYbJCeC9AztdffbX85S8fLd99/x2zIcmS4wpBfUCz6htvvEl1oStXIUWnysEMOPp8O+sAXXloQT95TIBK0EbdbDl4/ELW6PoNDeeKoS4dZoNUAo8LlnlkVgp7S0bx2XNIVILGIsUL7AXwvwHIYOh5f85mSfbUk0VfgfcvuhiCAjQTkr9+iMmfmlhKpRNXAvMEE0ST8/r4CXnXMNhx+CXt6apXXp+wLLSTgLhQErhLHAhHbjHKSeKgHzBQgooQsmcy7gosqDaUTLP7CQC+WG1xaVvqOaIwih4kR5JsNiXu2AR4kSAfVJ+vvvy35Zuvv2Gw8+HvP1zefefdBVlhAGlct6hUGLIljjmkaQEYmYEjhWJwwG2NOsi1ZCQpK56E6vK4eOEIFjDkTMENrhUgQlN8AQZH9SuUITT+mfZDygYVoKQUk6wjQAD+TSDWKk2km4gKJcCtKtPlQ+neQ2JXEokLATzUeCBJizXGevL50G4BXEtV6do1qMVckaMMTcW2IIlpVrd8DQA5mJQNgCJFJoFDzuhxdlp9b7SYtvvuwyD9TA3muP4E5HgWDDypbCTtfJxHzQ04JZ9fz0rBQqh6kg2+zuzp0ZElUk3NwfWyooH9ZbANoBpwAoCH4PL2rVvLa69jlsMNUqYyNZf73Qk0qs9QYlF9I+kT0Zm0neTtgmJ4RmlUVAhwjpOVZCDHmRkehgia4EsE65Z5tCQpEw8YpnUF047FHYddI8/9smhv3G+U0oQ0q+geXO4Ei0nQBJfYk6rSp6As+vrpkxEtT826xVl3EDTplvoegXE8b+nBYzq16TkIwkj1Q/WzgXWSI8JR8s/MZbi/qP0I6EGqfGFfslH8hYA9X5uqgcIB0Sjtg0klYcOu7FA09LE46rlS3wBeL0U0DfHLZPLTZyfccwxwKJ278POwZwk6X4ECaH+O7754iQIE1P63ok0ok5MiY4oELYt47rJvhLjVBOyp17YBmaiuPh9Nv6aqEwJ3P1c9bmEVzo2BQpH7Jvr4Bf/pPicttcC59wcrJ65KogGeimEeMEgf6uoFetOwT9ibhQDyyMp4TqQHG2gWwsKkBGc4PHmioLhmXx2IknfhwnL92jUOVcNnqrASQO+9Fko7yxJKLMNuILlBWhj6hpwAIkYhBhPwv3QBa9v4qlKPI4fKgMA4SV/gD0jUGezXCfXOcMYhZhMX7cgbPcBT5mJCtf5zsuAzEz2uL25pIPdkvPcjrqYMrb9T92GOObNkyshuihGKoKrzdUJO5jJMIYkO9Yh2faW5T40cNxgtDqUnhBLZ6rN3gossuJ9lGw4/m1wSKgj+c2Xu/d7WjdYVyKlPID+CEn9GSWiladPlqhm0McPBZdw+oXVePoeGzms0muqtbo7lR3QFqsO23rD1hO1wUhJexVq+nIq1+EhmIJU/Z99Oatc5e8jBbh3oTZSRkCE1uQTIv1QhqNc4wFVAN4IVZ99msMAz6GbrrCMyvd9+9x3nDaBvAEab6+JsBwylgoE3SBO6cUMTiaV/bapTtKGHVnUyItDzf/TwEUvEANlHzFT0rBA4SXJFWTZVljrqJZnaiiY7OG04nWcchqISKSoDnKpIGpEMIow8houl3Czwp6FocLAKCiB/anUPZEyY5RWf/ujyEQHD0dUj8q9pZFeBqCpS2N+YmMsm3Oen/H5Sj5gxsdMMdvM6Ze8rMBZXNDQe9TH0r7w2GumhUQGsAbiVso2lUgHSEJwEQEtxB9ULy2dmuvHBAQ09AgL8ByeKPgGAPzXbQmf8Jf/tm6+/ZkAAVaXffPDB8vY773CdEGAxS3QJ2V03CVMK9CWzulKcAKh2QOBzmkAed5nkQJxn7GzUcgJo5JSszkIwkSCjpX4lDekg2I4x+yglc3GynXlzhljSrR0MwFFTAcbgC++lOtIVqb7g+hF4Ilh6+uTYzlVqR/jvEkAHek1MLQD4SI9Jgjw811mFShUEeAyBJUAQS/xle9OEqMAG/q0a2N2Yju8AAEaQQm3wF9qPzKFZppWgBBx8NDQbkBDwWStfzb6yZaAyYE/86p13+LtNbGWhWf119p5B5oI9ZaUnBOwIFrHfACIXUIUM/AzOlckVdZCBGgarobnUg6sI6AIi7HYBSmBHULlSM+0o3nqfpTLH4NQ9OqxCmRaVag7sChIT2POwbWhcRWACYBv52/TK2KtUL8LMMBf3230hlOA0vY/4ajghPE/K7zJAv8LG4QT6qouxhY2/YJNhpyhtigpaGo9fapI25yWA/ma50fjiiZ+kQ5/eqq6gIRMNZTCATeASvC7TljkMkcGAAH1V/NJQyynbrp55IjpFESxni3vMzBRCkkzRPXlG4Prg/kMG0zgnsPmwHR24+OYJftVALSZfKDju3/Df419Cy8F3h44VLjwb+i2HzYqfKyRp8FVWXtKqR24uVtAtj8zEBPprmJiAbVXwpOSdMFeU3jjHxZLaXTHSOeEEYSZK1IcA1SJ8N/ZD7dUMDjxDD9LF5SpnEKDhWb5EPTsJ6kRBw7pDUhUzFlhdDVPi1cFyikoSkmPXry23kRzDwE1ToGWHPe2YMqWoskuqFnZAwhi6HzY5O6GpfkjhP8nyQgmuceQKxSWJ/K//+H8W3OkM7ARlnWH2kOUVHmQ2ZADcgtBG28qYFIqtP68wpUvTzVJcA7WUNzqo2AzlshFKqEDwNdFkAVEY5yRsxNk2LFfI4qFG/DlfpxCHKQ2lZfRmZ+ZnkFQZ42RKHBSlCjBx9DoLKcDCf8/Hz7LaHsxaWSdcEUtK+tIJg/N9HdA1Z0/g1ANRVlWHdYDS+6GDq1VAkPeOICabPFn5Ck4KPSeTlKyZ8Xuy94XnZ0DnXED2Wrs6+xk97wCYZIk6NugKTi2S19WJ4Wz4ytjsA3t1Rd3SUC9bVU32BUxDQjegv4OtlH0TIAmk5nXhYcPx3Lt/f/noo4+WTz7+eHn46FH5WRg1gD84zbfu3l3u3kVjKabFSiYuAYn2nikXDlRjrEP1yIhzaR5fgr6U+a2SEwTgLIlB0jrkEOD0YASRPcR/cNgwfgI1J3JkZ6dVQkf2FxlABRiYZioKCUvwzv6dnCjrTAUH8F9Z9HM2lrxfTFvWpFUAo3XWQ15e9FxlmJktddNsOYtUsCq+76nQOlPNu6YNCKBxQ5cCC2XM4LzgrNj8h6DJsp2VwbRDh/SoJA3RB4AsMIaqYZCUMtw04Fx/8HXP6KAhDwkjj8mgkInEvQNYAlRCD/y7b79lyRzTQ6FcdPP2bV69FDl0D1JJgjNRsA6JVE/wsJIGKi3aj3EsmaTZjXCmKFB5IyV4NV/LKYlCoYbXpIOy7wyn+virJH5BPOTowmvGhcBGJHI1v0KWBSo0UQ2S5r+mFkN+U3QyyaWiGgOJ15PjEyUnPDcDFwagc+lyS9oqs58yvOgvojaJe8wAw/elex2cXVeMcL2SgIXspvpiGExa6lRN4spk8pk+fEQpW84xIMDWPkrQwiDb2VSaFTdJh7aFs4qfoxKIvhFk+rnuVnMJPSqIXHZKvRVoJo36jbTx5eGlpmWanAEFbQCa852ppw2wzr8a/V1xNw2EQeyjx5yCrWZ8BZ3xogT5phiGxsGMNjLRZ2fMomJfM1C0bCSbSlmROeQqIXub58F+CjejhvrG/RPKiRtmjYg8ONHDnJIo8Z7nHjMFVJOMEWReXS6bPlQpSVYIJGdLjv0zVSpyTaj8kP522XTQEjgx6ohylxMO2t/qhUJGHOeb6kXX0Kx7hfsA352AmwpS7HfRGYSdKA17z7ZIszSba92LUhKmaE61QhoVlEIFpE0CveURnwEGO964cZOVIZzn9K3QLZjyhXkVDFhDr/R5SAVEZzmNvJXKHOIRYi0wOHCDNtXhOIBOtBz4CAUNmu2hqkgCE60pziSrh5aazXC4VFRkA1WdC207eIzvRyUSCazn6n+CH8P6q29A1VX8HIHH8TMkmES54/wDU/KUBGl52CtX1V+B72HlBZOFq4FZIgCsEFw8YDIDaoDsxaBimsCOZW14jiSVLbEKVjtQNTIlVAFAcn/2Xt4Loh1ZmGENcBrHoKlYRqs3af61MqQBtzZXgclG0TvUlspqT6BeTSW+yEQk1bA6APdoYLL/FeCtybvRnk+GVU47mUzdygSU7h+IymmUYZLBN+Wphh5VukDOv8OPzjZv13NK8CtDk6i0IpAy9qFaBYzmvRlXsSo1/5WAgP88m4VXHeQ5sgbLXvM8a2X7OnRaZ7j186Yt9WftuaTVj/A5oZgoWZueklQHusrEJ5UdPJQSgs0C9LWRO6bVXsg11YMd15H7Cr+y36trCuCWA+41748gYM9/vk4+1Ujq7enFmIFB39vuiuV1CgpmQNBrJB8skI3X3793nz0DaCKGxGiaRRNIAky9/dZbyzvvvru88fobouDQCThHkiE/LokmIMn0WSlROHPiDKQAmNYKhphZGmdfeQ/8+YXlIrP2i6g8Lp8yI/JITgVVAYEOzTph46Q1wDXQCfeo2QPJ7OJ6kOU5eebKAoweRWLEu8TSYW0wgff6zescwKTchJMUDrLhmOkYSJHB75g+ap11qkqY2x9+NvertKL5DD1FO1zgZIwRFEkDXgGBMuxSehD9xUOyTBFhX4NVYtQjAZqDqiEq0T8jgEH5Obr4+DOyGPcfPFju/fQz9+Prb7xusH+gpmJUdZDRe/CQ6/rmGxgSdIdrw+8ktUaSiZQZLE13XSez9XgmKduHzkHDYmuf6nMkHaHIcqh9qeymVKLiXNMETbvtw8zsIHntcH9u6HMjHHXOr10jfx20gFr7TsPwWVjIhvuOdjS0LQJ0/ccAN9Nm3Q+DN0oSEgCKkzWsMuO5I5biBNhR1siKKwhwzWOfGe0EDwqSVLpPlpdNwpydgfUxaDKNiD00p6fkJZM+8PQp9ysDbVAODNwI1BwMkQNtPjdBl/t71AAOGtRC/vadO7fJZUbQQW9YfUkBa54+DfpehuT5vAsceTgWX+5EGNYJVQXsEfRqeC3C6+c6uaF18pHV8P6MKjQIyDQlVbZFNkOKPkhWJIuPPY9AGoAOgS1eTzlZ2BvSnbppE1sT1YQph9uV8gxJtJ+JK0gv4hi+SCqdK4R20PU88TYAUVwDA5HLoK9lQ3pmkZV6nh0/rbkgbMJGLxI+ADbR81oAXqd/EA0x/SausrvHhbaFg7XcyIqAwLK2UQ3CHpczUhWK58rJniQy1AcqqheloUPvAkC3IAzX8lRDwZ4/O3G16oKonS9EZQQVLxO7FQyHYuwkgJuiRV9RQKkeLl0jkj1QwQF1MLMpZoCgWSE6k5cgL8rqQBR0nLzN8DufCz6vyFSvaL0994qqVuxbUxIENjqN7erx0NwZ2XkIAqBCILoe1vuQQy1VbcR/Gg4m34NeN6myHStoQfU1yVlni/HJUAtDworJnaj1ORiUpOklXgMnHlNaVX0YCV5pgR0soT8p/Ryx5RTnKJu6bl7HZTCh6DWL3VLw1in4Ojv/goCA6xHZywoHRqRR9aCRmx1Ns9IZKhiffncYGIGtdWNJgFIdDpc0G9gmOtGneo0Fznc4Ng389FQ9WXZmkflwnImngxpc/mwGZ8WkKD5y7QarOWArWDykykcCfCShh8SoL3MdpgygyEh91kC02Ssb0cjfmRyBjfAGu4qS0EjAcvsJ+cYG0/rJ/gx3Gslnw219wrlxAT8rqhqRoU2GZnyXXudoVsh/D4dq+zWdu6w3j6rCen0NtotLmheuf85n6mBE6z2CjY6X6kLymjopoyIQw7Fz1RWMdfNxHmmFBNXE3/sgDUrgH37x5ZfLX/7yPwkMaeB04dyvKFdCHeSDDz6gWggpJeb+q5wujm1oL6F+MHizJn/Lmqn8rJIqgJscLLM3zlonc8H7hcFxoyBoKRpKdLnG0YOeEGUPnuWLKMcrIyxHE31nBe4C6HAoKP9CB95A1hUCjzIohSJkDm/eknQnlW9Gphfrg6mnCHTIa2VDXdQl7IyzXxEEbSoAfZiV9YnySLjGoU0xy5kS8DhkzMx7LTMllrQTl7P1CKXYgSw/Kir4deXa1eX2zVvsQYAdeHD//vLjjz8yM3X9xg2CZwDQZHjJCT5YmInis+fkVVeCbM70fLU+ZSU8LAwgE7uO5W5TDSSf6GqigQqzZgCvoI0cooSOjKVmMyQ7OfcWs+wEMtJcVyNvB4cCz6Jn4DmCQ8u5BmVDptNywJFmxATpbrDVzABQlkQv09wMBQJ07s4uspJFKVpzrM3lTW8HQfYIbtSwLHCmBmkPGpPllG9xM6ukScGHF/WlSiT0gQsrQqANYAgc5kjgYJGvfoRA+5BN73LgQzLZlRwCbw9yilJWzh8qHRpmhqBXz1E0wc6NcZaAKxUBawKR9t0BCLHF3Atq9gYFEDaGjd/5bBtb+WfTwPw7Msak/1B284SB63NOBT/l94UugssLwMRnYI2xl6CahXtTX8RRnWm8PpnacKO4nzM4bajltXxJB6o5mpSTta0IYMpgM65pG3d+P84h7IsqmHZTzJafsbqHwI52zlKttWu5OArImregan2ayuUadA5kZ2UbcQ7UeK9J1+lzCOVHMzAsh5om5pniS18fLCqVoXRfTFzwsqw0hIZh9I49erQ8fwbVLU1wDkUm1ZLw/rnbJ5j0LdJz2sYq+G+lm+AN9RQIiIdbL/yRAY9WBWLPW+afJPDXrKPCK67Q8GcXQsfW56qyMCrO9h141qSnuV9HSa1OSuK+FAhhirooP+y5ss/IUEElQlAZkqQsE2Y+u+nV00BOyDfLP1MIws9BfkN0LlJ7qN3hHirTsApRM/MlUI8nyKowz5Kn3ifQptGyXLdBc65J80ckqlN9HVssjWdyflNxeOc+GUPqbYLy0FeE7cKN72xsg7Z6kgMwN/Be6dwXDA5g7FkCRkFrnrgdXLDbxHDKepiD5YNXAQa7AqSkwv+qyVjVhsrielDRSv+8h7lXMEXnRw8fQKcryWFQpmxkufNvU5bTGWi+sRQq9AwYx/CQlLXaMGDkmNyXL5qAXFXXS5xBXV2FeWWdVZh1gxmS4IXr4C/GwleolbYz58objLd99bd4HRJ+Bdx6xSqc6+U6N5Ra0aW2laF4xHkdMcBlWHJx/j3XoGtKgLAnMtgEUvm8GVxtPnpnPfRg47V15vBX8rs9/RQH//sfflg++vjj5auvv2IWR1u5aUUAguCNf/Cb3yx3bt+m42Z51HxDBgVDKnFql+fP+G5lLKRUpD0nQMtdZKfLv3kTpjeB7zVQkH60MkwAAqAJSaNfFIyLF60ic1nDXzRl09l4Oi0FIBA7RAkYBpDZ10jEeWhYVIQApFBmZRCSwWMBOpHgm7MNRrAqumMSEPq9aAqXLkt2zpxmXlmBZU9UNtgUL76TCQxKooHua4ikJysDfhahhgBEcvLnjz8SXBxCJerWreUGqjyvDkihQFCAIUCSp7tEMJBBbiins8H1CqhXqgolE8tBbblOz2aRLKGeI+kWnnegPSAAzZK1aTrRzsd9ArgDqOF3fA1VkEjZUJPsrBKE7gb7qqZqlLexHxKYcMXrO0MV0meAvmMRDnpM2WX8n7KwCvC0LxBsJDPpCdKRHTTlAAHB4UVJ+lGZaNDy8JnICnLq9fEzS3qquqLMoIKCVAtCI6KTZ7WqM5GqxEhWt6gy/HdMGD6hCsoPP/7APUDVlBugwVxhMJCCLQFIQEiGRVEtRJWcyKyysbzUwxD4Pncm1NWfSxqAhYZUgqBqRsVX9Zya2CmddftyBk5Sb+JEXFDyzGuO8lfsavGmo4gSB+MkHm2RJ+diTZmptdIWlFw4r8DTvNk8zr6XTFjGbAmdzfDJsacVhNu3s+qZPRC5VAFIDgiLitNIkSVwFYfdgdiYuJz8FPYKqgSgjoQ6Jt8AmeQXzKxj37BpPT6E50/GfULMW5YAACAASURBVA50izhEia4kg+tmVbxeNEjJfgpAhu7ziuui79L8idD0aAcKLWM/Wq9ZaLd6+RQMmD7MxtkXy8nx8XL8GFXGx9w7oINx6jB47JY1DRWQVQbelT+TFTfsNdFGy58FgPqMAcukQknBgVNVM5R8E5iPqliAc4gaUbuM35Z/NY4oYZWhEMNBfAjgJWhQlQYHXc9RASDNMDNh+vNU6ZNCHUE+J1g7eLPaVmMJUf/wX83B4ZnxPCurTAFYUvSClX4lXGCLEiRI4CX+w4FbCQA4LBgJa+yBJIJSJdCsF+23JOHxA+1rB5t+PEUti2jMYJUcoIegA4UA2GSQZIPXoGwmcRskrYDcBjvl/fosldeV2VYmVhsMmbsAo/m53cPArTiy+/3nvl5RBuav/jf+1IZK3PYGYvIzTUVKBs24i06Lht+L7qv3GSwoXQ9lFXzNv3AxxjV57P3qoitO6uyYwFmuPw2ppk/4duvA+LYSEGSRlQXPgDa9ia9xwWT+ewUx+azKb/j6RzYpLqQy/lnoBGAzAnN4lnVNLkZbwiBK+9oXmHtEhSebRb+rKhKpJjuGfsS1CbRsNowxhr7GEZ/1Rh+KSlr3/cFA1m+13fYECef9ewxLBdVuIhaP+SUdPQIDaCt//vnnDAZAM8DPkmHDZ8DovXbnteW3v/stueNpclR5UoNlOEjJMofJ9mdPZbJiMneSaRMAUma31VHwHpUnc3y8WTMV0ZkSVh5cWoaKyOS2hqKCR8LGYNIQNARGWaxWpOnmSQ0nk+PTl0uxB5kcATZ8H4MHNgsamLpRUymppgZN0DqfL9UYLl2UwggVbkTLQYMzubejUsI+CoPz0IfCh2576HkM7B1QpSYNq5xo7AZvXDvKz5CQvffzz9xzbEyGihKygwtK1OCOPvOtIFDTUiAAY8PlzVvisbqRP1Sm0zRpkiMr2lKGlRGwTx384UAIJD1QKxUevB5BB/s+rlzh1q6GSCrbeAL04ELr+Idigax5N/pVkDnobFH5yPkS4DDdBzQYzxgQwB1KaMOe4VkHPDIYgnJMKgSUBXS23XwmnAk8A1RqAFjY8M1JwJo4Oqtjs8mxh6FJuefp02PuFz5jglDPL/AUU6hLge6HQUp47+uvgf51S2Db1CPSndz0iA0SwCrYImUY7M+SpXTmUb1ACu7S8MzpzcsF9uEcHz/lv+ucd0oonPuRFq96v2ZGiMuN68Beoh2xgVbA58mzoSY4aGaCzKo9fH6u3pOqUZUBBSqavCxqIMBOKt+ieAlqVqCKgHdm8d1bVgG31/qFQTEkZLVyqXoq5FHST58ruVv3K5jGlLOM+0C2XsPvIoGqQItccgDq42Paoti9gFxPcuHSVrDtAWzKEM9qky5LiSBluFk5IPXsAvuw0JcBH0C7h6QNcYwDSQ/rUmK2fRYz0KZ2itYlMIEBdwh+UZXknI5nmlB+7eqVCvg128NUMz83VW8VqcP+4esiEqBm/VAou4cDti4Tn1E9UlFHVQQqaoGCZEWrAtyZ4M2+INva9HH49hKe1N51sKBZDhoqpkqBJY4pNCDaXoKc8gWhUA+xj0o+UFDCSneDbky52RNXhpwJXgupCKvEfmDxA9A59Ix0wMv09a145+DA4KRwsrEaqubyBVCBUt9K8DRx7cB/PINjYjGRtlW2ppBPMMrBv/7jf9HtK+StAVpyVGsqCY9RgXbViSa95jzcpD27AcLx6knOGZ2sP0MHNxnXNmENsbZ5YwUE+145YBm4anyomcBsQG+ue63o6nP0+iy2HhI88vyurIZAi4zm+ddS8cgKpE74aH5qBU39b1Jn8uUY6Kyz4C1rpmuuKKMqGt43uspi6/S1r4Hwzkrn2/2M9Fc+v3xgJb8n7F8/uxnERJJNBs1gvxbc8wsuuGxYUe1c5bXyy1zJBHhao9x5r9/6tR0E/FIwoGVdP99fqg7UoRuZ/Wwo5m3spONMsIzIGqNnAAHBw8ePaFQBMiLPCIMCmgWaiDGQ6pYbSXndLA960qQz0tsqgHiTnsbqgFFSeShTq5yJgCJGpCau6mlXxna9x7wRmLkVT57DwvxYaVe8GOpLgLO9uhwiI+asn3eTdNmx/wkCVPbE58T5v7TqzCn0l5+LJ7p6uiOjoeB3ZLANQrllnaXKlE4AXgAAfF8cfhwIPj9NYwESAT+Za1CZcfNSo36RqbcEZbXpRNtC2R59IqCEUfb1QP0EUXXCyzkwjP+JJ4/nC24usomlz50sLvoT0CBoqgYzdG5ACxhJczgUmuA4CZ7dzMvBYHYmSUYUNcQNmwU7/EAD9Zm9N02CA3MKNAKcgyLmidUZdOYgOAGFZmDELvv3QQXA94KSQn8UqkXAkTeAgLToaHouHoRmoIFeAiE1yWAKAL4iGK/MnwOCVdBokJt+Guxf/MI+efjg8fLkyVOCXO53z++gbKiPC6Uyj49JC0GD+I1bt3jWCEzc3wOAjL0N66ZLbLqH1JHMvY96mCen6qxKSjVDnPDMQE969PghAQT3OiWNHJBGCY6a7aYIOThPZgb3cXr6cnmGCcnYQzb2ArrKekalqoKnChAual85S8r95Yx4ElQM/A1WSLXyL7rXTGj1XqF0piuBWa+qVI+KblyIZpMICEW2M7a7zq3tTgkEZO8p88RfVSUifexQCYaXmvJdfG4Pc8u6aYAU9r+ytRl8FtqZssYbH+LEkOyVzg7O+fHTJ8u9+/dYkUDAgCCF1cA4b6+TehO6+iNQ6GFy/i5KjD47ofIa/hMN6YxVXuxnqOZEQUt9Uj0zBOdOFUFRwmWHRI9LckayoE7yDSld3A+Vj1Cp8ywSUiad9dY5ke1QpUAzGQSeFRjlc5PoZCY/0rC+zkwoVt+QmpATUOL9ocOqStrVJSVF9fRShcy05axraJX43m5qd9VhO2SP15XBg+6JGMiQSn6HVyRAkCrzUP/j3ihlIOFVNRZLhQ/9CwkIZipcbs/VBq6PMVioalXJTdLfVua//9e/V/zMPdmKNdTY9cUUfnLgmeZOSmsOSSQZzQC0BqC6uNntmtNecbqMZ6NJwQ3rSyoWD9psCCVj2So9eck2INiCulxPH0RTL1xa0eu9QAHKBrk5u/WZw3D093ggR7yl9WQbEDZkmQ9uXucE6NsKjnbIMCKVLR8cfDrymSUYGfR6626Q0M/A1Rs/O0XR8xn5OSjdUAa8oV5f34TsqQit1yL7YZT9/KOsQz1nNjmWu9j0HITO5Nh2ZWj7efbFRn1Ir1/FduOO/lcqBL8UEEyAk0x49nA3AHYW++Hjx8tXX321fPH55+KPm/aSrCEyhNANf/2119g/8NqdOzXFlmfBVWNpnkuRI81uGqqU7Lx4kmyGTXUgE0PJWYR2dTTg1UymA+p4YKh6VdOUpSxRKhZdyGUoIQhxap2dAzAiuKKUIRRE9OGkulnrm1uegNhl2mcAJhqgJk16NIPK6VI9xw14/Kgqc8uGpALDCsYGeMKRcdaC6TfYdwDUHCbjRuvYywzRwmdkyFqqKwCgaJAk55ig8HQ5ITWnlU0IVCw1qCFlJ8vTR0/YJAyABLBOagicGWkj4j1HQ5tZaPDFrSUutSc32zpbzwY6rhGyYm5CZbY1U4K12qpwKNPLjDCrH5eYjQ/vtUxwRAJc6iaocbaSIGZQelgNYJCmPRPJ0fw9gIxUigxLcqCd86LKD1SmLLPo72Lw0G1I9AXRLU9yJGCIFbVS7UiiydfVLWW896jJJNvbtAzzc71DqSjlgA1roHkRTxgQ1BAo20x8BoAQspYAGlGVAmi/dgMSg+IpJ7PLykStW8reCiLR+6BWXlRwTCkYA/mwttg3mb6sgOAJexdY6fL3hK7BINtZTNgE0lWuCKRQMpfKLD18C0EBA8v0I7BXQlnQqgpgT4wghj0cOOc18AsTY6clFnc+gUU8MH6X/bEqF9S5IDVL2p1FAjIgEZVGcrV7MBQTf+5JCm2IO7Ei3HVSRxQZA0QH3qFY4G3pRdEcBpxL3QfONWcQUP++B/aRRod5BKzkInkjWh/tQmnRj3UYQXDsLIHn6QvOh0F1APtM81dUrWB3wpi4S236MXQrZ6HALqecP2dAUP0IsD+uzNyAmhPogJQ8RtVjIX0Isy7gJ2ajbprk1RuCACE9nxnCCHlj99IUfYMnlbYGVVg8I/X/yKazPy59Jgzqxb3PrI/Y3/hQSAc3nU+CDIdH6nehX3XVgtRJzy8IDTZbEHs5VfT02WkAotS21G+SSoiTJjgbrlIj0OTgNle6cD+woXjWUBlK742ICsLCrEZfdF8SKHDet0qKrVkNPA9I0HjrYj9wYNrTJ6WYpI+1Fqh9cr6L816M1RJwzf1V2AQBAQxDVRCrMU75q55qlswxkbqj2jSNtKpMhVcF6BI0tJtf4znLkxCNTUqIpSRZiFAkWr9G8riARsEIvS4ANpunMcycKBublEyUHkQjzlEVqPvp61CgpI3PBU0Tj4OrWe2Q6o5AdbrUcz/Z6P2A+MEFvPYB0jRu5171rOwd88F03DKtVd3Yl9XWk24+H/86SvEKyUcVMuY6XxSHn32xr/lb37H9xQAhPQy7/9wHowLEDtYEGmd5NDlXBw38bAUCKQ/X0tTPnR32Gszf5rXOw9PVH31+7c091z8DhBhmbZv54jEQykOYUBn46uuvly+/+GL54ccfmVGcRwRGA8oXd+++ubx9923KUGYAlva+6ApoCCYn8szNluZPAnwyu0wjKT4jQACa5wSGPQwHVBeXKKOvXQoy6UcZw9jimJhNR9Yozim3i/tmoyrTpzTykjK9qlkC4ES7F4HqVAUr9B44niePHtMYIsApGhAzShqyEzUSgtMiN3g6eOQfE1wxXtC5Jx3GcxaQbc96UtN60Efw/EJjwXcAsEBNJYPWkokSf/USzw613Zk1fmlVFvC6JRm6yi6C7uHmSkE+S+uZL6wsFSour5YLsMOWYGVFwrJyvD5kxqjqYeBo5R1lxkJleclGT9IPOBRNChp0rkfS3Q6NK1kqUTXEia2hQRl25kqwHJsVRaKfTblT8erBcxftzBrZuXZn55LRg6pLDWdDBvFYg5/gpNEoznuRXlH1f4HzHhWo7CMBVYHVTLmlXeQeVDZayQ4MklK1JXM28G8C0LY2Q9UI+xFrhnPDHgn3CIRPTuoaP1wuJVKy+Dwo72DfJIAklSBSs+AgOzmWZBwtmHoLPfRTNi0VO9Jh6H9yD5Bw1TnGfQPsPT1+yoBAvRYCqrgWAWbL0ALEWHc9Q/IQSMF9Ye1SOXmW2SKWB2avhQ0mgb3PnhSI3INxCMUcTzXnMDf1XrQfFJc/A7Xi2/DMkRU/8XC5mbElNTCytRhgNpq+88ltetrONkbQqwSW5b+oRQ8RBvaAeDp3+i8cFITqgUw96R4MaM0/9xkTNQ90mFNmaDHNl9U+3/vaF+lv00fMa6SNQX8Lei3Yg6FKafwIkyXuHyzKXZzr9Dc+++S9w366ovoClLKnx7yHm9evL1evHFHQARQ4Dhg81H5iksPqP5H0RKKB/RO0wQrsqRB3oj2OvUBa6KCETmyUtaNtC1ulsuLBZlkbJXvUb6CgInRCJjUuQtDi0nL5CD4Ne0y9aXhGtMuwiQOHyJrpjKPSk7kfVal0rxIDFPYUhE6Lip4rIH7uWFM8I/imUMhwLZxsfO2q7t+9AalIau5K1tSVM1c8lcyQIEMmT8sOKwDFd2AIG3vAeP6GAA/f0Am79I7Mvo3CuRNagzI0M9sEEilR5gOdr+uspjZvGpCKKDOfsne7Nni46pP74ggygG5wh1fMeYdEhnRulpOFJU6dFpNZ3gmkd/CnT52jr5riOwICD+HR4UzZxdJ0ub/ZKDunCfv1Av5dHsg6JdIAEMu64EqKw2no6mJEg7o9t9FKTvY4gaUFNF3tsVHQjxPtZAeEmjNALRc2FQ6ZmfyaVRE5kQbzxeVXnamCKoEyqwqMYU7J0jQwzrV1cFFfPMCz9nnv4PMCgnrQRcdao/UJyLcZ7+1yr8G7976fb5+JGWiuA6KKvkf2pz6zsuxparvIEi4UhT755JPl+++/58FnJtvylwJvhxw89qu3317uvvkmHU3K8AkIaEgsi8iMEfTHYagtVamBQW70BW/+6IhDUSBfqKnBGGql6kA165qvuw6AtbYC+VGgkOLEgswKZUCVqU9WsoDZAj14jWyntB84q1EumjribEJ8xUwnJAlxD3GgybqEazx/XrlpyjUqA6uMJwCRAamBAIIjAChKHV5RBg7ro8nJ4GoOCoclRvFMSMVhwJAmNdkLOh83GiuzrwAI/wMgxr08eewMT5qXX5wt11mhuKYpvnD8zJyjKVyfgUCLqRhof+f4l3S0VafQsE2AJMnGyACT33pR4PXkGZRFHlP5B5UZAMH0RJSSjpsK87ziHfLv1DlH0AHQaDt/mXQDrR8DBwRNnpCKwBZlbmWq1biXJugMHKTuPDj/DBTB21YvB7OHnkcBigFnU0Qm1wOmEBCwCfOiAs/wclVlHlVqnjvwoOXoYxupdENerwAEr88Nfwn0sOQKsjWUCPeZ/hWqHHlKahq+4+JkMtxTwAncol0AWOHsZIJ2ekbERTZ1N7MJKNtoe21KIAl5tiNRNFFDJf5TBpvTiUH3qfMsEKHA3ZzwjdRqVQrQWOmgXzrtqtaEi81nAulDlyQzlyi9AghwVWmC0tOl5eqh6G14xrFVeALVF5UEg88q7A/6H9ibYWUg+cgWVSBIdHIjPOpgGVFRw6XW2XR6rqY+V1hiu169M16j9N3MxBCTD+TRi26X6eJ4TTjq3Pdnp/RYuHcEm1Su2Uy0z70IeDoxGY3/MdejhSEaf6nSKT4+kgRJPPK+q8SePaMqI5I8L8k9VzSM6eOnz18QLB9eVm8Ds+auDEvUQc26sBOYEQAqDGJlfFYm2yPowb+Dvgl6E5TTQGm8cV0DF5ERL6nmMfBwTgfXvBA3RsevBJWO8xiBh6wde0AuSK4VlQdVCJwM8CDEVHXj4xkAps/HiR8+u1KiU5UAX0+lMc+X0VBILG9jKOx3gHNUlAHU2bNzdsa1gn/T7ATZJNlPNe2H/oczlpm4UQRi4AAf4Iw9964FDNJHoOtVbxipW5lNNewdgyAnPYLH4osbi7xa2EPALIHL6nEcBYhTOkhilr+PakE5pOYsFYD0sRMUNSAzig+QCzAs8pBBU6gUjjy0+MyGBWuuZxHoQCdGGtnsgX2TifaTVE7cpcOZQZdNkDa3U9TOsPd904VQFcJgKBOBnWnnbXoQyxZQp6JQH2+HVMDRRYoArNHVPQoYoxqwAckFiALuHQUHcoe90YFXx8wytB0QRKFoX3a/f+YsS3VveK5Frb3NrR9ePUM7SF1viGFq3JQXC96R+VZz1ATkvqP6nq4QaFtq1zUQ8P5hMNngYF8FJs+s13L+pP9cGZoxkyCHdgYS+4KC2gfe82qMfbV8/933y1/+8hcGBZj2GVnQZM4A3G/dvLm8efcuJxIjo69GLg8IygL79wCbmWXC98igNpMdBpQKMtevE4Rh1am4Ql5yXGiyDn6fAwCsCIGAAU7+jB4CrrYaklTartSEeOQweJEOhZIHB2O5Ea4zYAcMAiCNh0wWbFY51XWsZ2Uca6oH6tnxJSBgRcC0IuwFTUO9zEFpALNszvVZ5pCbod8fedY0iKUqovH2XZVS1l4XJ+UKNYvjnjGlFpUO/JyNexcVCB4/ebJcPbqy3Lp5g+Dhkuca6DssETkGGIEkVKmHNNhyPgMy/fhcNQSidwFrCR35DO1CEINmQtwfnDay3bI1ZSmUPXOGm9vJSY+A5Dh3OnAP48EkW1R8ApLwvaRVMSgAb/kJh/pkHkKdppGl5YRX0HeQgXe1Io2FuB8q04D2gBI9s9VSBmH12v043DvsRXeAZi51djK3pOUK5zmnbUiwaOcd2dGoC+WZq3EbFAwNc5LsqdRmFDSb6mY6lI6IQIbkSQWumfVFhcqBGasv7lVJw2Ym5UqZyhKCoLfYoPP5GrRQ1nBITcr5mz6WwMp9RRocpj6hXDcBtoMy2BvsG4AXXBSDGEpeathYqHdqltc+LzlTTkHuWQ+4B+xvztpw9SzZedG6ZCdovzO460ycdQYdeMYGheod6SFuUUAS/SxD0KxiM3xgbEoUxopSZPog7beblkO9mb8nq1y6Om5gT7aa+8vzBSCoIBB/RhujilA3MWfvkyayyujbB+K5ZcZGzn/EQVy1IW0nPWJyfGVnE5Qpna1/JAed0sfP2adCCqolLVG1xbPjXnLvADLnqBQcH2PK/EtO9+Z9cKjfRVfG1PN0584tDkbERgHN9fsfvuM+vkn5WAxqFGceWfOyv5ijwIADe0eoJLMbBPa1NHhe6v0cBr+oNTrnh5cOlQgxLUuSnj4vSdhu/AVWhc3BpPyA8iU1LvadsOdMQRPvGcEGZwUoSUFZ5gwBdB+PnofsASrxWICistG8TlaBZjRo7xrFkm6n50/inQdfJumfykSooFLrUkUGQQL7r6Z4TOCXMamYLJFy9Xd6vx/885//U+OhCSzHn/NAUuJtPd0tMKIJ8w9ldvNf/LFuU4e+8eJoah7OqI20DFWkCfnzaNAGICYzbV/WmWMtcx5qAo98Pw1MKDV5rz+7Nl5toERF9SXkVDWQ7+BAenk+1EOz13DW39k7s11wAEUP8yqHPyowyaY1ZWpm+fUt9BnmaseIKchQ1j50It3/uJYq1+X5+T4U5axKlXpGvisbnFnKHMn85m32tnE1ItFr/4OeX8VjWsvxrOdHxJCuaFTyKCPQ6Ax+FXocFPytAQGzOQbU+YyZ+Zk/C/jHZU31itxHgghIv3366SfLxx9/sty7d49AJ1Q0fAbA45tvvLG8+957nE6KbGai5EnBiEFhMyfVis44NRSgmsO8rmGQl5p4Y4gi0RawQSMJA2OKTIKo7MeSzktVII170IEHx9i9AwEwnqFTIBlhKGk/KKdfu7rcun2LDdJSAAtfUoYLr0NjpDLakYTz/IJhq+S4lfHc8mgTZGKtSYu4epWBFCmTaPgDReVQSkf4Dja4uSk0zWMBKck+1kRpO+LOWkKGVYYdDobg1WV6PAOAfzgcDOK6ffs2bRuUZx49eMj7Z2acHGUFbQrqmsOaNcV3XALwd1NsSsI5Prgs3Auzw+D5OmvOzBioEc8BXt3gzPNtS2TbFU1t2gdTgvBnzSiQEpUoQhhcpaz+ZTj+akr1FNU8F1AoTqEkI/qDmgib9pf16z4T9brACQNEYIozZyz42lW9UXBwbDqMEkfrgF/ZQ2XbWKky3xYV0E4Ujdqj97TuVVWAbVCQcxw5TQUEyMJL9YOg3jMO0kcRO5A9TUUhg3E2i798yZ4RVMokaSqKKRsZzTuWKbSvcd4Ez1VBoJpNSamYDfqmICW5oD4aZYsZ8FqGEe+pplQr3rDH5+o1ZkexWFSGGZK6ATO5fgYKBLLluaqiD4DGqcxQ0XHzexxInv1MhMWG8rwZpCmLHlEQVyWx0f19kcilrbVzyrRy2ts0Kcf4OnPK981KxeiP7HxmVyXsYoQtXIVh9tZrq5yWpXEZ8EmxCdWSPB/ZWpXaY/cUCCo4kvSu56aM5EvoTQzOSMN7IcrQaLpVYDIVnVQNqsoO1HHQIwBKF+k2FzywThWNNBXjPgVuNVPiKc8Z3ufrRBX1+XPuP1St7751l7b0559/Xr795hvanxs3lLSC2hAqYDjHUv0Kqcy9R0lvOC4MqskQQjFDPDunUiHCTPh8fC/sOqYdqy9uDJdMsqOAZ3j5onTi7HKKsM9CAgLuz7A6LhxwXZKkEJS1t3UgWomvnO3Fyauh7MXElIOfsrFJUo7Pgy0zbz+5ae7RBAU8F7CFmAz++PGCAXmRLC/8YVlkrL3solKl6Y+oQATb+J/+4e+ZDp40jJScdH2biMwAMIowhp7F1ZbBC8jwMI6MqvQBbHDqXNSKn76Cek5YyQCITxWg7MEagTO80R7tpQVb010qSHCqK9MylWBRVpvgYGlNdC4qH1CMmyPwZIBMuRAwlqnW9+pBzWBhfIKzR6ObbRM0JDKeq5Hr4zNZNcHaRdAAudGa193RX2X9kiiQZTTKDnzU+wukznteP5Z+zYzWVxWXfkPWNoFlg+Dth6YfQz8v51nauqMxNUY4mY+dPdx3oWfQDfB6Rr02rJCt7mN97efcOn+8fV8Bms2bptHY/hl/h1FH09+XX3y5fPLpJ8vPP/3MLE4eQbJut+/cWf7u7/5u+fB3vyOoJyBCpicqHc7SEWRwKqicD16HAAPf9dZbb5MaROoMpxPLuFOizUAufFgGJJ5yKGMiOdEZDOUaxQnu0erci1DXMPUiBlbgJtk9Sddh0BVoMuTX0isDeIi/C2MHR0RuNgd6qV+ggy+Do0FZoiyeAUGqf/hnZFXw3us3ri+3bt2qPgFeExsoQa0AX/14OX6KCcsCaWrMVg8AAzRk6b2nouBB1xaZRE6i11qJv33Me0AW6tQydZguC3WoO3de4zUlUGDjMYAFgBpe694DNTxDblKZNpTH4VyhlZ0GQ56bcW5xz1gn3DdK2QDN0c2Gs9QcCHG+BUpCXXPSpgIz+MQ012H9AZLdxElKibX9Z9+Bz6ayewKJ+Bo0Wr54oew+HbBVrKatjcPD/YRClAZeysGiCdeqNAy4Tp5rjY/d/O01EJhSNZcgrAKFOMbUC2QhQ/EK9S12iPfrXhsOjTJXHf8eQI11fXZ8oiCaVfeevF0+0eiRAYEzkazC4Plgou/xM17DzZs3yDnHnzlIzdUGoU/ZRgJuYBWDkvReMCCLqo+pKUkWNLDt+m6oWPhMDjNE9cJzS/AzSgOjp2gMx9LzhIuRIRYtcFxb+kFME+UJtfnWPakB3j9e2ePkBDshF0WkVmEKoCnpyE1WVAOkYmeER5LOS1A/1zIqRKF0TBsd0FeVDibb0rOjM57ZIlPSMs3oII7wvAAAIABJREFUZ69UTWFgzwFyVlzi/lB1nNdqpSZS09yDo7VwP1j2dG7E82pEJfQE6FCREtB7gVmdg62PJKsrLgxcyYbQHKYeygXqnOxKZs3gGjE5/tGTx6zUwl5Fjhi2CvbpzuuvL2+99RYD2p9//mn59ttvaa85LJGJFlSMF1bCUJFkFREUP/RiOOkhytDIMvIAO96rYK6tnEyXq7ycmaGKVpT4ghmT+IwfI2pyQixJE1UIsJ6uEuiw8ZpJ7Xv5kgEHElehfiUxUOfSr5cPys7LxHunyB28yvr4XnVBxrHG3qPHLXshVVxWjF2JQiUCbAJOPh/nmB+ZAMNoTxRPn73MuvLrDv7pH/5TqVYJ4NT9m2s3pUWTDXbkWtl+XbyilQEoE+WNbA2/I6/1YqtLXmHCBnobdPXiuNixmifsOn2nqn30nbC2AY1CROU3u3GWP0rYmD8rROLZG3szm8971BFXAHXKnZYkLccswJ5fASj7MOhcP938aJZw2UzLmU3U303gXaDc98losOVSdQ27fRa619EcbYpIA9ysm1+ZaNOrJH+VTF+CyFiuuba1DH62Ha731tEx0S12sKphKOc1LK8/V3s5n719tv3aSR3a/QSv1jnBwsz697PdDaBzLfsCAfwMjgOH+d+++jdShdA3IL56fxYcDpz8r3/9wfIf/sP/xgoBsiHk8lKCT3reAFjIPj95+oTgk9QglHVfni33799nReHdd99bbty4ScPHzKBL0MxguWkqVCLpvHc1O1JsUURJab0zcQCy4jNyfTzkTEomcuhKQAigqSlT4+HxZ/wL+N9Yl5MXAubRdpdB7qCQWelkfQw+s57YiyxPQ6Xn6JDvi4oEHAUqEpj4S9DlRm5SaBAInDyjs8PrqaTisn2ylKw8+fw1/Sm6L94zLttTzePkOZtI0dTJgAbc88uXWFoH5QuVkZSgmTnyhGjwejE06OHDB8vDB/f5jEHFSbOosnqSA8QvXCvK++QHW7oRmTJywa9eJRAHf/+xBykhwYJ1ICWEZetM24wUoqwt1wBD0BZVXrDUVNhBnwC5uqhQHBDs4M907s7NpJLJHoT8hT7Gut6oxLD5su1zqi85X8mOi6NtvjYBRAbYedYGueboTxhZPg9WoxXx/dGmySs4wdTnPMBCpsyKVIM+VEFJmlejSgNaC3ptOFSrOfWicfc5VtY2VAR9voK1k+XZ06d8L3pYUAVERUQOXZlfZXubQ6ysvhqX8V9oXGygHM2PoQ8VJSfAwHbtNIDSnxE/riqCB3tavlE+Rg2s8oEKBLhW8f8BueH4x3XYwLM3ZgoRJJNdDld7WdwXPZtkM3M+GFCxuiGQlqROgoCsRXpI4tXXVRPtgW4070RFbDW/3nTqeCLxvMWfIz3JQ+eoRmS6CBpt8+cXoLSx6dMa9KzSiUOO72GyE1xyK3rlXHOSNp5lVXqMr7wmPJEYOMehgqpyZrhXqFc8cmgGR1Ll2fFyjEGRlmxlpSSULj1UBR9WEZMqlgZ7iep0mdcL+/jwwUNWa5FkSGYddgYJDlQJ8Lk//PA9h/AheL5x/Sbfi76FCo7wuQ5+aEPSc1UzbUb7rzEkATDFBDbJS1bPNEgsVcsEWdpBkjGNfCrPeRJVSSxAaYmStlKDK2ln7lv1/mCdcZ/XWTGDDVKiWpgODe5Y01CcWkq3sJyBgiyQk9BM7savQUYWwfIc2arEenqK8F0MYCNB/UrVDbALUEVnQACfEAogi6Kpcoi+lIGgM5gh5EJAcB4QWoOqAaJG0NA/dcRW4HoMFCvt9/HqURXQnu2AoEuIHZzkQHdcKGWJ8AgLtRvUyvY0EExpJRamsoY2OoKuDSBVGBggfhUcTHA/pCtTYrSJTjOT3Y32BMF8pm6WpaxvVxBjmtMonxXW9m0lDKhsSnjaOSjOHs2SVlZ/Zt/0FRlWVpZG15rrHY3aVWlYAe55H6kQxeFuq09zH/0SuFdAoOQ+/p/7B2rv6TtnmJJPropAfdU2IFkHCudVB9aft3tK9lUH9PjG7IxE56lgOJtBR2CVDZT6vv766+XTTz+lzCgUNQQieigPFgI8zD/88Y/L7z/8cLl5CyDSZVFL2MHQI8sYOTKAI4AUKhAcHLCkCMDC6ajXUbKVdJ6qSnriaszT9FUawQwl83kV1/iMjiiVglXlzfsihkZyccnWObNpOgUcDYAwgA+zRfxeUSRwvaCVPHz0iI23rJY4S6otK+caACdFGRlKOUcoW0AZA81smKgriU5loSW7ye9zVQMBwMMHDwTa7WCny8nzoovyVOaYi5xZBk8GV9RVdzkf2Rs2mXG42dkCzX98HsDlnTt3OFkaFRI6KG9q3hcd6CkrRz/99CNnUmDCJ8rt6LkgxclTMeG8AKyjdMGBNchKYqrt1WtUuUAlAHsEikjoYcB3IBhj4/EInpOMxv0rY9oAU1lMafpfPJRmPZ+vm2sRJEQfvU4dEhkFWwVcqzepVDySjAIgaWQYMK1MtLKpBGg+P2o1EW+GDa+oFABYP4c0pfZ+tMbx/gLNdbibAkkrY8qFznHPrMj6YM0RYJIaxUqNm/4MGDSkDSBfdCw8L4DZAOmAbcEBabifnJ5IqvT5CQNYiARgyBwnRZvSxJSOKx3YV2q0PWYvBcFLxEAMnJiFN4WCEowYNEgAI+oZ19IV8RoON+xWGvRrDUJ/itpS7PDgIwtP+jmFt72naqBeCGuk+yxnarGAvwL/nOUOUM4oDBDqUHjeoobKz8R2lB8dlXcC8qjSpL8n9tl/Z7Onkxdc8uyzkRX0HdpiKihVtlaBS4K2JGkok4q9gKyzEyWkGg9teOnr46xpD2ZOiGhqsFPa82EA8NqitFUN9elRyBTnTr5ygBqb+TVsrypMo1Iu1TJcgPwBOfloomW/h/oFcA2wM0w6PXlCe4nG4ccPH9GevXH3TUqrIpEDewWJWtrgIwwxfGW/cSa464SOGmwhXay9qcDJjeiuJmeOiNZ6dKENEQueqQqe1HuQ6i2uW2upZmPNLXDfoinS6YUJjS6D1KDeJTqc/QqkhtEgzSGQMznrQ/Wy1cx0fjKdZWIf9QAB96YyqkATyZ3h941yGBCkZ8Fqaez/II1OlFBIHkOoAmcn2CJnQ2NHZM9h86mixyZv+ZwkY/+mgGAXGoWewzyFoWRr8XeGJLmMXMAasG8/dxeoTenLSiDLtA7Mpz/L5AagyVAlcy+wFY59QPF4XKtgQjZrCyoFfPve5mvSsLEPRHoD1ccN2VJnXSYQqWgthtUfGQPYZYyWT5yVmnl9gc+rgKA2wyYu9F95qAyC7Eb2wPBQs5RRjHHT6xVq/U2/3NysK5DMGlUY7YS0kftCC+YXoMh19V7oe+if/S0BQa2rHWQ+oxziDARGMJC9FIcN8IJgAIpCCAYA2jPxUvtLjh1G9q2331o++OADDjNiRh18ySutWlHNZ24yAoimStDpczpS8pVNe9H3a0ois20uh87AWDjL6zQ5/W4aTBVAyfmu6IjOMwfuaE/QKLnkS4cHJZzDQ00FPgRgibqLSvzIaN1/8IABARtGTesjsDMlAAYNRh49AVGrYUDmaZ+Uu4NKDRwAnF2wJqf2SmruCeTbEHg8fEy5QXB8k3VXNaMlI0UpsX1JpS735QmQVO9gJy56JE7pPB8/fcLs0xEaty9fZukdjhXqG3iebAwHZcs9KWxOPXm2HKDp+qLUnuh4Hz+uhuoo4eB7lCG1ggppW5gbgSFU5td6aien/JriMJ2kvtbJjRrSJF1/KbiovI8+gYA5UabohQU+8SyxHymraIUrPMmx5nRqltEzFuzzvMqkh+/q9U+1bMy8iFnKWWSS01xgZNxx/6HOqSFVQIKZRCIP90WUEISuLXYkznzafwZqmXx8dLgcXXaDoe1S7BwHAiIYQODsIDTeL/sJ3wRwdmI6B/Y8mtpBZUMlTxl6yaLiUpFZJ8XBaiasZqERktNKJSebi+djqeeic4ZGy1DLpr2Kv5jV6WkT+fMREBC0Z5HMg15RhgrEOKjCRZk2ht+Z8c7WsQ0nGIscqmVe9bw6K95D/dYy5EkK5LmkWkl7kebQOahr4AUlBtNfZpDuPhvlG00D9DXHHoS2EeqjlGi0KOwT8J6f9CuqwTDZYPWf+K8ZXKUoYp43G5Gtwc/gZFRdQpmjvWMfgDP53p+rZ+hZKKTnhfZYntnXTefa83hwzqm4xYDkQk1Yp0oRBmM9e0bb+fO9n5f79+7xXIAahAACNpB0U8hKA4SzitlTcoNAC/y7mTy4RtLRAsbVw8OJ9pmfItZD9kfO1sQ+2WN8jrgO9K144rGy7YmMLSKAPcpEunwlKZuc3ePkl3vN6K88o0Nbe0q0h94WFEer5CsNB0b7Kox2xZBJElvuf6d52qMBqsFaAeEBA2dVNihKcfzMTcWNIlOZolw0quOQv4UMKiW+be8Co/75z/95gwTPh24zOt19lTO29WnngfRW9unPaIbfGjpugWSZ6r0XGRuvIMDwd3V38y9RLNILtTlCe1pn/QNqV+Banra4tzvA16A1Fzpw618FyFUynxtt3HGyYypudDY6WdnzAwJD9A21azqClVOIJKqBz3qjTKDfAUGc5wSWf1MwQKPtY+7sSYeTtap7KwTlbVJy9rM15FkFi9PZn3ed+wKGdaA1dvLIuMzPm6W5ZKoAzkEPQjDw5ZdfMqOS7I2uVVJ9yAYja/je++9zCFm04ZkBv35N2QpwPaM+kgY3X0Ayx/RRlA0ErQS9ByiLKhNH3qTVRri1MRWW02vFUY8hVaOj1YI8cIbPpQJWPXm8RpQk0EHUnBt6BK4hzptZG0zdPARo6Wm5+H5ksx4/Fi8y0zDV0yBqkwaraagZsh6UghvVrGSDVRqOdLDojlTeQaPy8VOCbGRXsCYEF8wgyYGlutJ8ZFMJvf2TSQ3Pl2VaibZL3s8Za2Tn8AvAH88L9/To0UN+DxqL8R+MNBu9PR350cMHy+nJCUv2R1c05AyZb1CIcL1YczpbDttRdpCa11eu0HkDEMehUR3Ez/PAWuEodzNzbPqNtLEtler5BakW0IFZRSivU+7H0p6mlDADzcFhCv6UhGmTl2Aq1L9p0Y3PvWs9h2b2sc1K80jQaN9XOkD7DlQtUzXI72aju9R0QncL1VSWX++vz6k+MFk9AWy9poZ4UZUK5+8qM9OyJQYq2AZRFpqGIGd0WK7MUsgkbuqV43vcDxQRj6LHYU2tFBOlpZIeNPWqVoPPLM3GbqT3xOD2TWuq7zapwRUowNJVPuP8oguxGuOGfmWgVWGJOhz/HF/LrdFT5wu8xX66Fy8+Bxna8N816Mo2J9UBK/hg7Vi9csUqVbf4VD6/NCeb/hYRAtKRlC0rWlT47LH3lIx0o7hoP6IZZc2YaEnQ7GnQqXRo73ldfC6IfPwz9Vg1TSoNxUnLaH90wJo10Br3tG3RewScM9che7eUpLRZe2+bmotPTy9IaHbsf0lfyan6qNI3g4AUVFRIQeM6SdFE87krDJReppqdaI2SxsywwuQTHIhlmnIFRa6KObuf6iPAePVMxbYYQGtbdWUvje1Y5/QUiDo3AopU9X0gCN8dBNR+ti2bE9dZrQDY9/PPc6i9WfBVAUGS1LEoob9iVtCwMmVrQhnWYzL6mYnhEvNARVKD8ZD44F6cDejpMYLaEfqBKNIAmucUxNHN/3+sEExQuAcUjUFZK1BFa9fwMtn7ZKiSyV5nlp2pLEO6BvfZ36EUiTdv6k0UI+qxzGAlJWPzUQt1tpZStMNt8ad5HwFBX61Do9FP4SpAvn9TbdiGOcmAB2hpo3VwdF5AsJPVsRPbAtpVFO27KUA3DDJ2JjNmznbkvuZz6cvqilAWSEZ0TftaLd4v/sVfav4sgzVmGy2rIde85xNMVUtWkq+fgWX2Ub91H+Bf+/BtYLrmBW8vYl+mjYDK+xBOKsHAF198wcoAggEpvvgXjb+m3WIC8a/eeWd5++23BfZs8GAUUfoD5xg0BjaABbQM3jO+FxlqKueg8fEZqETmmiOxZWNHx2UNY3LEqScP+UhlZii5GC1ly/jpMfg5TB6xpTbFqY5mvHocSqHCIBJZcSqPMCiQ1jNADMrw9f7nGhqDzC+MNKhOWAsESwDBkcjLIJp6Bi61pwoYWWVlJEWx4XAwq92Us0DghCz+6XPTkyan07Qwp6hTMyDVAbMIOEEYn49AKGPmla2/du0qs2gA63CkuCdm4o4wdfo6K0GcAbG8Wp48fkyuLnTMb964xn4DZNq+/+H75fsffmQ2HA4YU0WZwUfweEUNb5woiooQ1tD8ds5JgHOw3GzoE5GYFIiwEs/IfAWjXLikyaJoZtY6XZSkH4KHS5K9pQINKGVlR3RMm+qZCunKqOzUEVOdwvtkg6Ia1OpBOSoBZaLUJFgVaEm2D2sFp4kAlYGvM3+xrQX407LFs4Dg01niIVoAc0K629Eh1xv/dcDfiSXuNaFpu4629JpF4yDjIvprmmbAAfMy/s72OeGSa7PtC9UnQDkTfdPMmHwIPizTXNF/wmdYKlC7fnvrb2i3POVZmU1duwIZnQXO4jBNq6g89h3xV9EWIaT1psJtsv8EFUPzyWtdhi1jtpZVNYEeDQ0T+CEKmUPdDjR5O9Su4tWbw19ew/uS8o1MXFh+1WpPGH73MgM6qfBlqpwBLiguopg5w4w9QrpjNwkX5B6YB9dM+0Ap4jELAnYDzwrKYUxuZMqvlbCMaKIpj49UT5eC3GTb1bTsyp6DPyZgTC3lDq1Kp56/qn66F+HJFtpgJcITeZOwStM5AlL0q8GG4r3sOZj9EaTmiHKY/g82QOdUDC6/qgPaGjyrqDJYWEPnzRPt4ZeOTHOsHowGt1zfovn0dPHIdqePJL0j1RPCald8WehfDoDdBJzPSEU8fVHx7b6DDSRYBwRKPNcRZ7BdlfgqtFvUISwXzExhQK1EdPybfLaqTgoEcrRsO1iR1RlLlRH+tmYfbK704F/+2/kVgoHZbYJmg7FVbLh+6SALZ61BDQ/EbIKtC9gH5lLCHVSQiZCyi/zWBpsxuHrB5O7PIQzzqxPx25woPi7w2tkmfuKeHojVbSRqH6C9siwFWxM86ffg1bolP+j8naWrMX58PrdE7ptnuZLALEe3LT3ZgE/QKky373nIlSkDkm+bQeB8j2PcwXPUcuyC6e117/t7r1YmSEYpwv+yiwucjeLdFMDIrFt7ZK/8+pr+/w4I5npuKwk0Vi9fLj/99BMbiEEXCk1o1RhnBZibN2+xOnD3rbc4eyBGHesK0JwmR/DkmY0xsGBG2AOVKNl5rHIidds9OEnPXJkSgkLTcEI1QNad0x6dYc9rZAxsmCrItjGypYhdjToSwQpkTPP9oC61meC1IiDAmHeVY0Xpy7PB+9Ew9RT69eDhozoAPXPSIJQ9V0VAUqSTPiHqQHIwHejvyPk5qx1Najg50bfk4OX35aTDTWfQTIUONVOTI2yeM7nAVKGBgswxnSqyXKCE4L5QIaAyBNSTXjznPaB6AOCPoAAzAhA0oAH3jTcxhO4tZp0RQELjG/ekCaIKCqlA5OwPHTMA+rIspwYdkbekxbaSR2yJ6EfWrh8AXNlN3felo8vudRBtiLsHmfEMEvK03ACdWLp0KK2twToNUlYlGWTG8X5NOeP9tiROugKCkSXEz3rqqIMEgBsrrqRiQHBtKU2yFzgvQHSt+ID2BQA+mugrHi72q2mo5ADrfKQvNvatsrTO4NkxemCfR0C6URfrrUATIMCTkk2FSyVb1Rc39BKwAZRnWJvlLkm7UUAB6keGjU2VpJkMSuKiEgu+eA387OCfU5E510D0iqidpUoAm4GgHYF+PqsC5zQre2+p2dsBgYfC1R5NUBAlH4B3Buq4T2Wb81zo8+LLLEOJQFn0SkhcKmidv/D+DGsjJclgkmo7meotCkFRVy5i+N1qOrv3SpqlaYfc51K9fZLVLPth1bIM2hOdRmiQwcwlNOfrcwLo+JycEJNPVlChoZHqrRCodvNyKEQRinATbVXUJgXJKo4MCOJBGxsLHxR1RqpYDArKFqJPLfMmUlHT3zVT5CL3T6RpEyQmS10Bv+d0RPIatCTcIwUiTHlLQ2ztqznA0oYk2InBscFLgnbucd8j97Wfi1YuFCAHBE6sTaSzel3pv49gokmHOT2jQqAfRZHX3Rr0wxR/RiAWzEngrD4iMUEGZb6qA6bBm4aW56dd3r01FBVKJSkBK8/CBgv9MmVouuzVOdLFoeHJPQMCoE290eYIbaeXU/y58VnrlR4XuNLH1BtGUqnA5qD72BIPSoiuUSVAfZGiKDdscpU2Tobfsf55AcYB2nO/uqyRvcoWOAdgt3MYmXN+7rhB3+zU3u3KxxoJTzDLDT+ycbmufRWC+brzggHbwWowrae2ejRZ15SH1zrN+4PB9V7a/k2BWQceun4DuRzAPR+hd+iod8SVzuSEYXsOQUogtcm2e30XiFRAuXnOq7UesVN6BgAawbkETQj/odSajEnvjQOCPMhRvv32r5a333p7uXnrZpVikwmAUyAP30N+WB625C+Vg2zwo2LCicemTQjQqzcDgQUc58pperiVGux6zZqaobOeZsYqa89m/HH+BbAEyBCQICMvZy4aARzfpcsaRiWDrX9LtguPlKPlrYqUIUBqDp7BgCWPzYWN8ReqHRx5mmDtDToET2vFd0D6kZJ6kCitDJvWlkpOHGAjtY6ykPiDJyFjtdDsC7DOZr4nTzg0BnsgVR0AM6zDo0ePWB169PghueC4fzQaw+nhewB+bt66sbz33jusICAQ+OabrzX8ihe+UOLv1q3bbDpnIOBsINM0kByNaalzFaulJsbs5ZJcjA2zTUo2CypCqt504FA8/AoKMEDZQ9hmleAXj7zPlwFdPpPPZnrPYjkkneL3rVTX/KJM1PaZFt21/REBjfXbUTXDWmNPAuhdNtVCAbpBXGRsHWTrWaJqJoqKmkAxrVZ/ljvuabKVcJITKsoC/+penc65WLI6srk7AUGyi60Khy/T+QJQRlVIFCn1DLUKDfYVqmqh6ul8hKcfC2rp6jwWXqNgUOg2L0IhcQUwMr/M1JN3rmZYBAWEWKgqRH7WQbWy8soWy37ofGb4WzL7oclwH3qwH4PvQQ3J9iL9JmlS2z9y0K0KRZsTSpDtUeZhJCHDLec1KfthUAuKHgZJYWNwfV1ZYCOnM+/MiFviNkMWMbch052jDvPC/SVqRG4gRDlgDNg60jwKyQL3AUrDKMUdLImsChiUjCbm6v4HVgNRAaRd9/V5L7OxlDKwrhAwGZl+yzx7Cx46+Vn0z5xxB1q1bn6WuKskphi8Fo3MjcOjuTsSptrLCnRgh3Ff2AMMBDwRmipKXrLYL/6eRvkEyv5OmYFBt8qZY6XLGXS/hs9/9A1Uhc+PQN5QPmpWFMRg2KZ7YwnWBlCVreAa/A4ZZSWWVAx1dtr+/BUqBCNQ47t5/xpYqcVoNbN47GBAnaFOjwanbLHhwS8GBJ5IrFtZo/jtB06A7DprZ2N5rY7JZkDAG+rPHfhpLH0d9b0uJWCx/tF4WZkOm5p0eVdUlTHpo7Ekl+JrKuxv8CvfeD4FZp0N70iuDujeq5/31uuQmKRk3Pa8t9a/gpHOps6Xd7CyuyHr2zc9BasACJloA7/15pmRXAC8fnbuZjPwDtavKsZqLkACpRmMRmEh+2j/Yup8mBaxekmAA3Mnu1HxDt5f/2B7aHKP/PmmjyOv3WbdSOdZDpb7D+4vH3/8Mf/D4JY0EM/Xw/BBy/mDD36zvP/erw0QRQcSyBAHniVAZ33wc2msr689WRHspcjNSday5UTZZGnerdR6ZDjlcH0wxh6oPZ2vimLapBF5H3SQ5mYrD8ZJWbfkpnlPCBagTQ+ZPgBeUB3kvBTsaIJo+mYIPhwEif6CzLVniNA5SyEnEx5lZLuRlM2R5vqj9B2gTyk+TI09PFowdZecXJfbAcShCIMGLgQFcWLR8oZmPEvnBIkXlufQln92bJqFAgIEAwj4sAYYb4+gAM3T+B1rHiAEMHD71s3ltdfusIfg0ePHy3fffstyOv6NDbTPTrg+CB4hY4qmX2wBOgBkxw0404Q9pevyOu4pg3FRbmI3e1InX+P9RrDnvhJ+nnWtM4QLooClBOK9UZY+sfpujG2fZqftYIRBJ+kQ/St+IvuQfw/dgJ5Qr86Z2p6LOEslPV8yWJOE4gkD08sXLy+Xea4ElJONzmfyjPuC0qeiqcpokBeHWqDNd23HXeByY4FQDRYVsvvamO0FeONNynfql+8tzj1KNby4VEM6cyxqlOhS+JUK0jbLKqC2+gp9o5+DvlpVIQbFmNztLD2BqINdyVR68upIltDG+Fawj0Spc1+H5UMRzKC6pr6gIytYie/Ncz7cJf/sylUny7QPsh/WfrBXMBx23AeeLWeDoOF3VBtEc/FgOU81T/KBiQFIVLJxH1OyLbFsQFb9C6QYYR+8ItUp1VEGQU6CKNbTg9bWlf0ALY/DEzGg8BCBpu1W+Zw+s/QFyZfazqcRlpUqN2ez8uvBcOzBSr8FqZtKDqX6lAnUcy3xHfInGZg2MIBBrKiCaxyQBNYE7qp2uLpqm5mpwPKhbkC2khKeZc7axDSVH9xWfjI4zyA6tiAhQYZkcuXSqO0Ng6vXmrl5fSb9mkaSkN8BqO86UGOFP9ZYqWO/6g5ycJChvh24pHrBsCU0TjfddyECwcKcKbXiRdSe0vqHEwD/sAdx/9UKgSdgTYDNSWfFqWxUsB4EJmtSAIzdRNosBa632fl9IG4H+83F1Xc3YMtG5PYp66br8rQ/6qC7lOXM5xrMDyPuW9N+0OLl2pNliM3Uwem/bffQzm1k8232Su6HtY0tUM96VSVmHQTUNqrr3v3wHXA7Kgrz0CjLonsacXXdxvr8TWS4ruzsRKArCdPdVUkJvD9fpk6GvlU0+ER/JnM5AAAgAElEQVT2ZOfdNbJ/Z3HPJiAInEg/yfSGa7SyLyBgM+keUKNzovORDFYavFAN+Oyzz5aPP/p4+fGnH+lM8quAz8EBKSN/+MMflt/+9nfLa6+9TgcZbnRUerin7ShrzbR5kiIqx5hSswyzKQZu7NJ79b5SsKh0lD6rGiXrfuWc+LaAHVcGkm1cNaYVQBP1Yfj1msSJLMdzyi8+oZwiwYHlQ+MMGPy4GSxnTfJxrhCY06vJvtGrl74+nxdNUJeLSReAVCsGdiFDfPKcZXHRcK4S2BGMMEN3gdlAgHvMRQD1ik2qyM7QnyvjxWv0Nq1spJuomVW+BJqJuLD4RUnSJ09YJbj38z0CLThqBAxoNL5z6ya//+HjhxwsB+CCSsCVo0NN6MXk6YML7D2AHGkGzuRRMYeVxl+Xipm9tHJJZc1sB5QIUVCgLJmy/aRSYM9MfjYHk4HaYMlA06ri2KsUb7AeEGejPdzv2g4kGVPOe4NLs+9ygusMsSLiqs+wDQEisRn4O+EPgh8AXD5XDWzDviK4twQuFqL48aa9pTm5zowzw6CuoSlcIA4KHtPWyIdsbQnXORrkpJeogRP7sII03uAAWTaxO+d1KPmE981+jswqQe+Nz8VKbWg06OZ4FpXW61k2+NUrqiJBQhfrBu5DgnFmskHL4YA/UejwPlb/PIgM66umTXGfNePC+u+o/r04oxoMaD7YV1zjcPa9j5BB3wkIKvBsgtq+xFSy1AHMzPBb5Sn0EvQGsMeCcwFEeeJ/lkNWX5D6USTr/EKUROMrBgRjWCD7WLB3kHQAXdOKaQxUYX+HcpYyuZSTcICJ/i0Np+P1WIaToJyNxFbi8e+hEYUeyEnrHrJFO0rVHtkpVbZ6IFowE1HaqKQE8ySwjr/J/a7O3zDucUWhdaVqEn+il+rB7T3L/iwEjw6b9I4RuQblrX1x74EEIyvHE38EHz0D3lwOkx/yk7QQSfptHT4v2lUCSivLUHXo2qepsGHHS2bdqgIvH+xG5wlFlJorOrT8q5uyC+epQhB7s7YbOn85vwkcV7Z4mN+Df/rz3+vrk0aLx+bf23tnuJVuLJJwPO7OLIwSU9mvXEh/o5RjtABlHCcNxF/ZmVa9t/6uHKn30ggIRqlGr52BSnMtx5WokKEPrwFH2mzz/frbHty+14sFyG6w6giC9FkTzK4DEn//7J1df1P9rTLsm+h4vnz9PXsQrF+8Bdc+eVqLFUupgXR+PuLZnWvLAd4HqmMPCC63C+ZPKmceLfN0piVxNqzRYIfnrtYrtxPE6tlv4P8mf7e/8tJNhHNv54TqI6YhhKoMGojRN/Ddd98pI5XmqjicgwPSQn7/4e+XP/zxD8sbb7xJfnyCjEwlNDevp/US5I6z6v1QZ2boNut5DBUGAz/Z5TQy5bHn/EYFIfcaPX8NO4kyR55nNXK+zDAeSaopI91DiehYlObj8wcPGRlzUGeUfWyesBzXRfcuOCFiiVtm1yqLqKpB9LMJfMJj9tmOkkeGlbFRGZl5922QqwqqA6fqipcL0IIeBk5LdqObrr+tQ2ewLAFs3WdcTzSwmZVjZu6CZE+pQvRkuXf/AYf4IFsJcA/aEN4DZ0BuOPTmz16QhoHGUPzbSww/8syENPIpthOo4HUTcESf270iHjKEKoMyg30CkvsQKLBEoQMKcvFdPVFQoQwogzT+52DLZzm9/LqetR215Xaad/zb6jBOy+t/2Jiw1V9x0b6G8hlV6p2W38FvVUO0/woQejqymiybL42AgYP/kFEmXcyqOQEC2D+cwAoZXPW2SG893QD2Zd4zjM9NMyh6VKyPFXnk/NqbtfXtShfXF04/U1zDezbPP4Gd+mqgLKVJuHxuXQ6yyRdZrxJBXk/5STX6c8gVAoIXZx0Eu2rCwJHJLIF+VR898Gvlk9delo29qDRwMrIG7oUnEx/AoNsylLEZMxlSPSdOfCR5ECpcfFENhkugy+bewTVHNdBJN9pe0wqz9gTZaHI+BdCXihqGCMZWJEBCYMNgGevG+zOFy7Y6QZvsiP2FbVTsJCukTDSY2olAww3hUQTjv4+eBtJ5PAASgWV6aHImeBadlU/A1idtnDNt0Ong+s8DgnHOxqRgVpWg6WiwADVdXtZprELjMB2NiYhdyV6pMnn6eJ2LgQNn8iCX7/3A52+oyz+n4m7smMRv2ZQku7aRz8AcFRD4srsarYPb0Cy4kg/a966AV2uh//Srg/8KAF6FWufqTNaosFPog/2IShBmzPyY9zZtZyWA/+kfHBDsidHk7nQja73e8VF8gHVUbFTwwObXNbepd1gHBQoSktgUSNgFaWtsJyNZ8WEsrd8X94MfN/jZpnQneF+D8lzvnqsI5qvAxRa7Ns1mVsIOWB8bI2vrj6jMmLPPfzUI2SxJ/hqOYYHwyv71J24B+HmBgzZrb9B9X6lMh0uY8hwV0SbbqODFeG6zJnpL07FmpaWeGR1NOHvz+U6D5WCxIvr1Cop3uEUUgUP5+e5n760QJFO9jpZWy4N7hnFG9hEj3DF4DPKiCA64Mzd8SoCId371zvLHP/2R04SZoU5XRKpFpP4rGx2dZl7f2Fb4e6hEtTtTCRAEqR4N3C0dme+DmaFVI3qvR8tIekc4Ixk+rzcB72tOP2VGFllCA1FVTEbw4dOP62AQAAoBVEtOTphVgyOlfXA5nCDN4CeZozh/0oyYiZc03cXo75sXq8qennUcOxwaXs/GXA5JE+UjPFn8+/NnJ2r+Bc+cNDo3KBoI8RPdTEg2LjN2tJwEzirPm1tumhL7KU5OOGfh3v17pA3hO1kBuHJFKiSYi3BBmUAqxXgN+VksfOpZqEKRZ+X7y57J9nC1I/MrIHOKakg7Idlx+RpnL1mJEqgtEOZsVGhBAbVslIt9rOO0p75YAUKrr60OzuaIrm1OcUJ92VPoYuYRfQ8TNPhz+Uz83Lh2BuwcbEfZWE/n9fMDSNXe0wAgUdpaPtEmrygNVEQBB5xVAjX6r8KhZIbd59JM5GQlvWYO0hNQ5QwkGRGbHVCsrK6WRcGpAwVz+Iujvcf+CsM5WzuTUZvXYn0QnFbD/ZRwZN/GS55fzk9+hXOi68je4bUlC247E455xAzUiIyAOSDI76mA4IIlWWPfbY8CQ5LSy7VPexbaMBfTyZGxwdisayySIWNM7oykFe06lcRUBcFeYMWQqke9/lBMw/lSUmeKhGidROO03HOGjHFoWK4NvSZOojirjz4vNWtLWlSVLIHKFZ7Mpkzjue8xM0QqEUPq6SrjVzHA7jFcA3w8X2bSnUUPVswmTGVazzyN1sFtOceNH3EO1Ac5KdcDT7mRupgTpb4YmphmdciGmeFgv5F7UUDg+wjmTBKhttPLqijrXmwPNqjU4UX3p/rzdNojXZ9amx4AnxOrCg4A0q9qOp5fVAlSUbeQmIkyU57VOmhgkp6f7e9xci9buzTyKglnizQTsTj+20nFcpe9FYI1Aiy472qaYyIgNwHSoLiMwucRgx/gPsFwLnVGUZOL3o+Q11R/nUBij+eITFhCtV9A1QGoa4czAo3Vx/e9zrXYcwrLUa33j63VOvgdMcr6XgikR953X/mzVnBPhWBWDyrDPChIv1Q52Pdv+Qze+45DMWwd97YKbqqpe3OPfQNaqmHQ4/yStcbfcSgYWwew7Dy4mPIRwGyoA9u3JEJf5+B2n8V8X9Y2Cgm6pF06AAAdFIS+/+775Ysvv1i++eabaiIuJ26jBvCKAVW//e1vl9/85jeUpmT1zQ506mNnqYo+o4eybg51qTvOotbXNxIzlTIwl94Okg1myTgpgc9fUBSR7JwyNJoqqma5mp/ghjBJIqqZUQFKywACfCtg6VXV9cSbasQ9lT7CM7aqBbK05DuPgKqaC7VpBI49xImZMNN5/M9eJ3F7s9fTbAnKRwbxCMw7u2e6SDs3NT8nkFWVUTQyUTlk83APrAR5jyCjqDkQqn6gIgAKEvYJQFZ6DHTeIK+KrLNoTwFVeD6ZkAtDr8E9l8h9x/sk/alBT3oG3p+mXiDwxPwKVCI0tM12OhnzbdZ4VDSnbVBWXdKcik36DLjfuZ1gAgU/8gSxtQUSJHgLbOP2VSJpn9nnwx2ntD+49tn855k1jk3jOkQnPvvX/Gx8tmgwkqfs/hp9LystePymp0k1Rz0tutfy1Cvcpmx6LL2bbz2pVWvtPhlzzGUPMh1XCYdQmKh+5aoc9kT6BKhUwwKCFbI8WHDaDJ5TZo7X1QxVLtwQjO9ChcDUF/Y/+T1aZMzteMlgIHaa8pUFtFroINSXJC/UiKzKgBS9mnKpM6d1ENVLZzdrmszudK2ThlJgedBjs1Oyn0NaYVXN+12Zb8zfMB1kew4wKNZJCpxdSqGOaiwmQ6OBm/QnD+aq7+X+Ap1HTeCpHsAuqL/CyQAusKtMpiQeIdiECIQnZq/6K3IONlRfnCcGO4Zo058PHLl2j963Ez84T+CEQZKAa9pt2wj7Ye6pDHEdNr8CNTcDH3iit42Hb738jRKNPayu7Y0OO/5/9aR5WBvDA6s34d9TJWMfy6gYrPyjXdEMcNKQu04qC9bTjxiL68SGq+9dZT8jiVo9IE4oNrimnw+WN7UVTeiinIqWmmFyus6uDiqxBtqeKw2lcGpKs88lepI5xMxSun0m5TMDqc6dQ7AKDGYAyXOvQ5mnwEOTZuFkgv0gkm0SiFS0p2i5JbTyb7VVZrDLK+3JfsqEzox0LfHA33os5ddWQU4HJQG2imSnQ4nUnCP14cR644ywKe+d9JMVV77ve1R6Rk0hKE1rUtczEFNlgVPu87/NzMC+rH/KrQJDOqArwH9OhnsGFGsr4SjXGZO6Ln/2an3yF2+4ZOUK08/ofXMiZe8zQdIHi4+9q0+d6433z0nuHpdUN7AZ9mX6OyCISaEZWt3y9n3bgGC77nFYAHmQiPzs08+Wb779hpWBgNepLAQQCIrI+++/z2AAspT8DLa7CJwX6J19JclgRovZyhahFNWqRMLQz4y7wGAjgJkOy+onob60421OcMAQDQsDBIH20KO0VjKIML4JOJDJAkDpWQaWKh4Hj3auOMtdwhewFhCBwxR46WxV1oaWYnVdcrS4JinASO8515izgPdEiz862szyYrors7wjGTCMeGXWAmYTlDmYorqTFYki00eFJassEcghKGCDpqogVI0C1QTNrRy8JtoBGq6hw477IdhMU6CBJ9VIoNC0HHBqZTjxFcA5uEFghmbFq1evcX5D6VGHxxtbmLNpOhqd3jy4sSPRo5+ZVwdKyKqqca0DVhugNFw5+dQ84oD6DWO1qsYN6svo0kjv1CH2BA1t5OVgZqZd96d9xpI+9jYcsScAh64nFRsHWOZtBwCkt06WRIP9qoq9SkwI0Ads8/NGJaP2J6cTuzdlTP6OxCm+B8ElaEzoJUlPCz4aWWTOEcF8ElPUcOFobsU+YqBqOhx7X5zpTyIgwCMNqayWlXqRAAqDk82z5RpCDrPGsBoUVsbUPPYEHpF7dVUzFLbY1NgQXBcn8Xpydl2fMhOdmx3bYrr0suHjOfBdw5ZUgOHnETuP58SKR7lp3xPOxis1WaOfB7QhynAagCJIhxx0AgK5bNsSxzNQ5GJSxQmCSIji75Fw7YBR7xe1EUPxrkiKE4MFg4lWUfFwY6GmuPxAXFDwtEoq68RWjm6As22A/IdgmdbIlERWoozV/CJUEDS1Xr0OKUYYSuscot2cBSUrUAJfphcva85nlcZ3B9GFLxo/6fN1+Lk3RxW+sA/8gIMjNRdnsGp8g5OO3htaqwSg07DYEthmVtzrpCkUnaKsxaoy93wzIUirs/LdKiBw1R7VcvT/wParL0uUTc5+AXXOAeKly+5zsVvnM3FQzWCOPhHDDN0PFnWuJDt8DoiMQRkSSN+CIFVO+YGOpWaTlIxp7xgevmDtFTd4NCVqRnPwvJy6F7PBi0CfvchYwHXpZQvaZplKUqMJCDwpMZ+4AdltH0xV4sEa9yZvFp821ik/226Q/rvWpCDpNgE+TqtOmM7qKH9uA4LNOwL2ExTMjOde8DvevwWxyQLksyqDN/TOdt7jYCLGKCvlsGN7tbWGFQn1OR7H3pnQxH2jWYyZyAHstTzZdB0UZPaEPlTBXj2Vbc/AiNplQv59AUGp8fgZbdcGgAz0IPQMIChAMLAKQG00AO5u37m9fPDBB8vvf//75Y3X36BRFpDTiuKzA7iTHc9iEux60Agd5mY4mfTypbWdLCB+13wAySqy4ucptAUIau+FbyIePRwe/pORsZFydpFrMnjlycIWHxbSfShxozoQ61F+1lVAJgflOBQbKGubAT4zMOLqjDMirnRLm+ae2VNAuUCmcLklkkFPdYPbZKxBBrMlKLh8WWpHAHgcROyJsHnuWjeLFbi5lkABmumgmLjiId12BAIGVQbSAThsPKaKTwbBaWIynEOqMLgfNr5CGcpAUQPFZPzR7Ii5E5BPJd1qVI+oEHQEiVkFZ6GWdYInDitVmFF6jw0tKpIOVoZqcUBS8eKVWfXxq+oVns98ZvQBoy9ogri2vPriSRAduG6VzNkBgcM8JwusY9X/kGCzAttw8X12mMUvSVkbkwBo76c0AkdlBfcooCawo2RrEhyZzCqwr8ZvARlas6poNeVGylMRw3CSAFS256cLpmBTNvX5cyUOXr7ic2Xzuoc4ocqEXwlIW5JUryUVbUjWCkt5eBa07tmcbGlLXJ8pcGlsDi+fNwplHQePinvaV066EINhNuerkigbp8x59iOG4cF+qNFbPRpYV3yksqgCajk/sXGzQqB95ErH8OcyQt0PVZTIlRSr0s5sPk02M+fAqXX2AgHAW8Y21CysKWalYNI7m4JHpTKJP+4b9luI2oxhaJmSy74KS4vWs3gBvX/PoDnUpHYMjqR06Mbj7v41nN0GzWWI3Sexw6jN2mWKsr+Ea5WMs3GdMvEGzq6QAutzoFuCZw94wzPlOjFpIJ+bBF/OSq5fGfSIYYxstqs53PP2ZZpD0zYLYp5JLtZ6WEqbP7fYjYJyWYg0e3PfODgpHtdqUZMaiBPT4thtMyPPmTSmWPIM259HF6pmFxpncdjjckC7DbqsVMJQlXxOhkSEe0CNimKYZGmtwseKo+dR5Gd4di/gF+W7S3ocfjWBe4Lj//5f00MgYJUotqLjygSJE7g/y6pVWmdpKo8yft4L1/ZYgGeVtc7OdtTbz2A3055/6+xVR/J8OIlZRuZdUZqVayrcHd8yTkUAU/1rZdB8t4P7PveKAHUHA3V/NipZ57r+in6rALLSqt453L6vDM7J58/sdWgK2/duwet67f2MjbMniD0vyIiqyrS152fZ+xn26dEVrgOJBvi1u2i0EgD0O7RvfRg3ms6FSOyY7Jo6mK335nP3yZLumtqi1ORzXeKGcUIwAHrQ//h//sfy+RefU04SvzIdNI4Bfwc16Ne//vXypz/9aXnvvffonDM4jHrinMhp/qABX+TxGByZL0wAcHRUGuPhfMOJc/COs1dxvNHQTlk8fQkw3HRWbrhTgNhQLD/H/Yi3rsZSceY9lbJk7KzkMs4gz100pFOxcPMjDTExu3ikAiCqPhSff/y5kwAY/qXXcW15HbomrHEqEwEZZ2evBIww+dgNotvqCIw35juoORRcYPF2AcATELCPoXouZAHV1yEHR8BiEBVerM7a2oFUMsC0s8gbaodXYZt7KFxcOoDpvf2RyAIhy0g5RNAPTDskiEDQUDMbpJ6UIKbsUSp9jgPTgK0Dmi/RlcmJClyTjmJeNO8R9JsdMN6WaNqS7WrkZG9PXYfqA/Y7mafPW9v+gAw9GXsoIceSecS14mw8Y4bdjf7Yj+lRYfCo86e5FeP9ybLyGgTkyv7aYWuqc4ZzhaMfW6UkFK6ag7585nAGSI6xokw3lcrx4ztEq1lYXaLaFJt8+6zg3Ip+dsRJyleuHHJ5MGeDcpmmrSHQwWepCd8VPA/wIr3t+QmbiJMh1+dqijmb/F1VEZUK9LEDTq1mM2wUcdLAGl9rAMzzd4wG7dNSseIZxv/cJ5UJ3DyDuB8MSjQ7IXYhax4/Nj3HKvgcCnBxOAGhurT21zw3YTEg+NjuLWMTnEH2tlEtqelbTNRA0QkVvoD1UdGdZ4MeJ/vYAwNxOZlEzQQOKEQODlL14/wYfAcnA1tCfXsEts4/f69MelTmPA9DgKfOep1B97twjc3xf3UmBSPsESQ6hOOS9O0qXOaiSCVO/Vf0M3zGsNcKmsWsd1Ux/tw2LydF36EjjFdrMJoGyuG9/C4n+SjbuwUZBv4C7R52etDy2rn92jdIyK9rKbWi3C2hqNu+JKClfUTSx9PhI9PM63HEkD6CBBCihikgAPiPjzo9PVlOz0yVTQO3fRsrxaHaMRDXL9l72ZCq7iFgZfO7ZrBUUsoBFN+HHoLwshrQN6+/fIBLQzGtWwC/ytiMTRjgrfOmy63Ftn09773n7eXzfr4qaVfGpekF80yvDYWfUR2mBkB/LdPODbTRXz/3+jZrOF+3Wk+s1ZxE8gsLwfUdjb+/tGbbDPV53182Y2TR8txmNaJ+lsTACgCUF55/mLZGR3WW0gtmJJfXV8hrZwNTW7SAgAr6mJFsasMOSFj1vwSYKQCI+lVXCTbfvVnYmUnPn3HYQBNCMPDRRx8tn3/ewUBoODkPMFy3b98mTQiVAQQFCA6YFbJjP30uOkmALpY3cn7MmIeq4+AWTh0qRZx5MJzwGVRqPAYehpsGwtNrA2gF6MVHx38EKdTXbhzYS6/MJnmsh5IHTCm0znuC+YB+N69lxkEHjGkac1XQQJRSgGzgFBViHRR0H0MqKAEFmcQKwEIA7+a7OsdwrmfKosPghlpTWuJDPlTTkI+UnTy8zGwrNdYJytzQawpJ0nO6f4HkopmM4DqZTJ6dsf/j6LJ+ahlobnnoKNWcxwqouN3BWaDnCJhPabruc4idYvNesrY7qjyrhLtOZMZqegMEPPH85l6TUbaCFe/fCF63v04X/a/adtm5rNkqwd8ftRNZKEjoxK7tiq9ZnyeuOis45u3yTLAq5WwtK2IowzeQV2ozCyLpSFgS0m84NwOgGGBNnPg8a50n93hYH76nvUo2QXxhSaPKxvZwJxnNxDTIsqp6Riqfe3xwP3gvModoaAW1hNO/L0I/X8mB6OfHtrAiBUqflXEYKFFn/8SKSuqTYICNjLSVblJh04TkFwR5AMEcdOgZIpxkjf+ZBopbgG15dnzMQCz0pZIqdmWQ9DYGKpo0zCpGgiuD96ILDsBKaxSZaq3g2NTrij3+dVadExTQOwwqCAICfaYeAFHF2G88iy/VZ6UZMbKlqkquA9KcB2WOnZzMMzW4r5PPMw76qPaGywmqqIQKOgL1YCBf4YrmJx/aZ2h1Bl3pq0DF1xM7lW3H331/oTpxj1hFqeZZRCEcMr5sfIY0caSZFchoxsyl5eIBBr0570QQ74OV4HvYHVGGdXE4N0x+QIHN6mfcx+5DId3OxjHPMjZL1YBU56aFShXPS+01NvzQlQycUyG99wL+ziQQ5WxfkHKIBBeon+hPYyBEn2GJYSSOYlu4Fyw8cYBEBfzTsYN9DPJ0T55tAi/FU76RsFLFV71tE2/A3rw4PVtOT04ZfFO8g4MZFRxwmweb//OfERCYLmOTm40T49ORX4P5HIwAxAGfdhM15f28ngNobrPV/x5HwYN5bhQx8wP+tID2X4g8OijuykGcdwcFawUhGettHuvfcwf7XuNNmUPgj00J/rxPXWXatgHXeFOySorwk98bzzPUhT33s6IR7bmQOOo2e3rRyj/vfG5SIhNwdvS/OnV5jDRatvypSMnn87suXBiVpqIGdQhR/QJcW1MXEp573dfKVe2Q5/4u0DamlsIx3b9/n/QgDB0DXQjBAZ3zaNLl83q1UM3md7/73fLHP/6RlQEEA7NXgAOzQFk4y/U7kxgag3+PpBxehay2pCrl5HRulXmE4Qywzs9zT3Bz4K4DPKQREduEVYXTNFB26ZXP2wEBuMrIVOl5j7XmD3oHCJQpI8TMpxtZ46EEmMA9lqHSoDDo/Uu3e553/Tk9IXK8uG5o9+M/BgJsoFW1o7jajjkUXCijBwMpOUkPGJpZXlMp8FzYiHv1GrOoElUwJdHAJJlGQUxnsMoZ5TJc1vW69NwWA9cA5zr7CVoVcSdzWuA4ezcv8zAfBbgG4cgajf4ABYNaiAQueVTlf7ctVTlglbXr58yvNtCYGdtwYuVLckiHpVhV+qZRGb0+NIl6bwcUmz12nmEcgGb9EqumuYoz8y56XOXZqQYSnfyA1dBKyr755dnbBIHO1hLSo8KQM2s6D5V4TBkjoLW8raySy/ic7Dt82UyczJkXUaTzcw1AZnb0otS2AKrZu8MhWbIFMyDAe9JDE6140gzT0A9KD/af7dhUMMtEWwJh2BEEDFeOZEesmy8JTwGhGGvStJ6d1HUwQeGGXGWNde3VOAs6pCkXbbdk9+PTQgGSTxxSzPEF2b/Ocmw9d2xMCMuyGxZPWGUTzR7qLIB+wMqH7GTsnBllu+GwDJ6UyYwjCFEtcxp7ymuyeFRlrxPwhFkR6s5QZVqxAxwR72C12rt6LC9HVS+4Yq5RnTxT4FgVGLSyam4nvUwqSsEdsQMCsLDNoLdKeQ3TvWnT/G9Nfxknd2MTAaKR1KGfoCSzqFSoIEHulVnzqIfFHuPZxB+MhLEy/QjwEoisbRB+2vMOgglMl0xTcfor4LcRdMOfAHBbmheJqqsYtgfhB1lfzxzRsdCsmNHfdoDeFMn7Iihg9RIJupog7aSPqa49cBDnXFXJVKthb84YEKhCkD5ABQZK+jEgkMrQ/0Hzn0NUG2EHtOsC8jrfkx7kKtOr2w0AWAP3ZGt2QXS/TttOoH8HVp5n/lc7Rxt/13Eoi6iXbmOD/rdeC/3MDWD+hs42bS8lgUQ0clnv4U4AACAASURBVO0E/51X3FHnujozQdYKYI/PXd1pce77BTGanSXdruvMmqyzKUEO2cS7t7MG3Ph3shkbt2flOlPDf4fDE3c2ol4VQhSA2PYMGDgNJ6wMcTKG4sTXr22/wKo6VeKTvi4d+7xdoL9nbAiAppqgZx3nD+cJWhCCgU8++YTBAAZNkaMfiVCXubGn4Czfe/e95T/+7/+RlQFk9QMiAtbFp20A1eDeTnUExWk6i4oBSvycignKSIb/DFBd3P5k7i5ogimMFpoQsZ7I+OEzWJ52VUF9OVp8ct0tz6kGMMujpWFpcyJzLwyOqH2f6pDlMjm9FBkfNUlSe39MAY1NSHBF3iSzaVLYwRpCNQdZJ2WDMAhehleNY0pnF95zwxgzrORVih+d6kkBK+8IgCqsT3o0wntdnwfbrmH/ds71aJaLctTYsKYyxkYlEBC8yVksHJLer1QLkr8cPWFYL+0YGfwMGTOGd7AkhzDtyNZ6zb8Ha8euoJqpP4s6kQQTZxOsfmk/yw7ts2ax/blVn8nwkrMEK9vXiQW/qwKybXzq7aBrDWd3ZK25r/9fyv61W7PruM4E3wSQQCZAUqyyeAN4ASlRJF1/qb73h/4Z7SrXGN1jtD26XCVXuX+Y27Io3kBQokiQuCeQiR7z8sSK/WZC7k4Kyss5Z797r71WxIwZMyKQGywikELiS0ZgramfaiSoeX4DZP0n3W73VtjT+AdTcEgv8Emtkfr8i2cBTZ4sG1sKscD03PnMVWMEqPau7x5AMpegIFOs3e62he3WKT/NPAEP+Csz5hqbZivzPhvk9lmxlJbvTHDfoni12mwxPmtu27mlwQIjqq/xrJHWJVlTnv2BRIgBah7CWMB8/BgEHefuBAGzl3EIzTqwdbzkdxBhMIi/SLch+afTGPZ5/3dstC95R8oN+Kstpz7SBILurZlc73SwVO0HewQHh9Q5XdSO1PriM5ZdI/iCQDHo7HqM/A0mX4FPswQxzrjrk9kDOLMG8VEEQdSUpbuc/uO9EhiwZ/WO8UHOpEGsdSCcpY1em5IaZC/0YS2EVUbik84FsZ/QHn7w0u3RQw19FLGVaeNkQvNuSl7s7N6I9pIx6Mkc0B6/c3QDITpCTxij9n/JMnkxnB2QDyMo0Bc0SFLSPUvtGrAeQVP3bQMCnxWRBJJjSeJnyW8y5W52YBktnYdOzZGKi3NulMELUQe5rxqCz55IPnwmazOcz/fOvlWGYAzpGOqtyV4tP/dpuANbV+B/ggKi9n1YTkaoltD4kDB48czdmBuEfzkgr/NfnWkC6DdCxJWddCBf3QECwC/Rbbmp+cY5KxfbcGzLNYtw+fjnrUntJSza9RtYU1w17LKf4sj8+kPbTWctTvDTu0NesD6mtu/8y7oMn0s7xfOOeTHXC00wyQ2uO/NBG6aCgOyAHIzFGEF+tg4bh3sM+mKAJrV+V7D4gsUfxtL3Eq+Qw102eQHeaNnljKshHi1wNoOcrYOBP7/vLkKSCCkYUKaAKcQEDgmcH1h68q1vfev2s5/9zNOIxWjH6BBQHmbfN1jWIoC7+3FY1+o+SR/3fpXC9eRdWnQWeAw7I1ameviwznqWdK5QkCNjpiJopfPDUB2Npc+U5AgNIFzM1h7bliK0O8ZxrpUK9B3hCIbVY5/6GvTkTscdimhhmVwT4MLpFNwmIEtBpNaV9+GR8xt0lnUDxJ9twWTI4QSnVbKCE30u8w4yB6CTPX34vlwCA5Gx9+zVDp1dHLkmFnhnHE8zh2N6rvZsGMUBWrlStnb/B1ifYKGnegpdcwb+5V/L+NXwNCwd8K+/7wAnAPJ8FpmaevkkhmpGEhzeGaX7DmMUj1aSBaDjPrjDYUHnJS97DPA+eMcfCrCZcziZGgZWxuCezygz3cUOeZVzm4FVHagnZl3dPZBxeeJqr7UlLTXClhuYNZb+PNNuPaCri6N/0x50RkHBq9vKiokVSKBfOf3I47cFriLt01TpDNvzZGCTBp9YFgRxgczQ97uaB8CUY9Zt09qIwLRKZX56NLP7lYMMVN7FtJVMaV1ok5pnONld37M7fKWNLjbb12Of9GxOVmAyAmSAAH/HtiLdIuhg392ZigTJDdpoQfpc9vOyG46zOmAx0BKhWzKKer8SH53Idmp4GsAlUF+99O8cdGKINRNkZYJz2Vzb61k22YXXxQy0lZ0mAisr+YX05mMLyhivzycojJFZkqoWhAef+Ekzj6KtU5PpRuqTtTpr0ODADHkkaZL8+L13IJvPQADC1Cx7iKW6a5X4gol/DWLr0atpulA7MEszAeLBhWmSm91a5NqbLLHsz42l8f/H6Jx/8U9S9O+zo2C3tToC8Dq7rz9+bPleJLlkmP1mElZYNtUaNJMDDcrbutrSOhMMGdppCVGJC5sNn72Xbq89fM0yO8/zaLbSjTmUJWj7bKY/k/kcj6Qaghy63Jj+PP13yyrlzC9d3h0Lfc+2H/d2NuhsgO2Iet1rVHYnY1nptOMytgvdfz6OhcioT5VXt5izudZFToTzuGZMNiMB/YQTGGc6Mhy8zvMm5Muc7orD+i2nGwDgIn5ieEJSMFiipHv21+usYglOxoZwpr64Kb075vREEsPYsH4YFowC198BSFj7HLFyCFf20YbjUHCsZf55yX5qdM57y13fg6uzf4+2+MQ1JwrS901BWntMYylHXgIv33TjPjAT2Vcfrp+VLOidd97xFGL9rmBARorex2ht9b1yct/8xjdvP/3ZT29//dd/7RoCG+8yLfeGluyHNm50qe0TvgKdaVfWc6LnluGYScj4nj6P6wTa6SdDXHSy0+0hhuqZtb0ffvjhTRN83SXhoiFPOt8SnTdeD+PRtqipeciUYXrhA5RQRPNe0NnG0je1XJmP2X/YjQaRZsUcAKTDRvp65160Z2CCDC4UELy8iICu13bOyMdq4heRz5rkvmYAWhlGOmpdCno5BCu5xvvnzFIMeh+jJnDiNMYOs98TLJyhcTHRu+Dvyt6FwTNJ1TvqGsxSgMCXjaqnXMfxOTP1ImvrfbvkUmHR87+g/f7ZAEE7rBpsB2fqRlUWe/wBezyyFuYn+MxiFVtM671he9jsB3JHPpqAeW0BWH5zvRtEYUF7/15inGtbXKZd7fFqsLPk8Fg7dLluD/v5Z7Zx4rW1X40heo4YIDdBcwe/+e2Mfr4SmRb0Y091HQb3AbQGUPccCFDDDuuuJ5jtmUjnkoCNFPFeCYkA9dQaQaqljWE6xjgwobDXLRLpmAVIzEGYNovI9xZ4SZeySgEbULn+xUzvA9uXnPF7SWmLWhsgaj3o3GI/0i3u35myfKepJsjINunMkrUGRyq0QSA7gOMx4c45Lz4Ph0C0t668UDfmDKimGruNZGpSmOnk7Eezp0hokBQmu1K57IxVzPX8jvqe9sFVkbq/VlmPz1/by/r9dU7NpjWY3JsArxn0JR+cFWCN99ktsaHrpfGC9VO+ju+zAQF7iiziPYmQ7EfyT+pYx2wKWmwanz5Tu92SXg6+k91V0u8EBKmbSSDWVqj1ofh8mmXQQhcrbPXCYa3jBxIhToe4nQnVe3Y2r3U6vs7nkWZa8vr0M/st+UpJmpTlC7TupxS3DQFcn4dvkkEKDmmnv2bRk4nJGR2JsHCGW0snS5dZRbVQT7+wDNBEG93e+iXjCL3P//3/+X97AW/Mwd5gCrN8fzD2Abn3JdvNPK+/v4BLDO5EcIu4msDB5uH4TxzpvMnjAQIat/wFo3f4sHx3GYVL6rgHtUHSvk8mNg/Kntu8AllSSDsIuWZRSlA3GCOoOoFGFuT8zIs092e9XxhUdCMQ7FEwtSzYoPINysOyzaIe9q4AIA4ta3cFOI2vV4QIROBZNpjnz/x+DsRpOxvn3djdl79jSRezflhhQvjs1XHm3RPnntkBMcYTRA5bsxBFN0HAwAMDboIBZQYUDPz5z392MGCAX20fAYEM8F/+5V86M6D/NGvgrHkCqD2b4MCPynQK3GbNFkjR95rZWUxdbrcFa3QJapBG6relfg3b4qBkvKVbVECg3uY25NX+Ghy05aXkM6+//oa7mIjB0bfAjsJCuJORnYEyLAJx1CEEShGcIUXUWj16rFaJj1Zh9AphfZzjqBz4VIJBsDTBHin+xRKXYgqTM/KtHUDSfCBrlhbLOX8Ditj1LfgcLI+dGcBz4KODFaZvnhh4jmBfa+0abqgDeLzxkbY1GCBgrcPSWsDqJZiuXbmY4pxTOnHcpxddnNh7vLfg+/zsr+FEgUwETgT0nvqLxPQC1Nv69X52QG88LHtS29EFt7NSZQbOELlIsaIVSJACREswSjjAO/gdtt/9SMJWIJ4iyVN34wyYCnKtgwf8HqnT8IjHaA8og1nXi1AhJYO2sCQBQv3FukhrL4B2qe2KI9fPpVUg6f5k0Vwc2JaG8HaZBh79NJ1tDFwojnYxc0A4EqGsJYFjuou51ogMwXrGkAYpBnXhZgMdn/ECfMuWen1nERzIJ7uWguD6jRyuycKZxBCr6o4xmRw+LHbvYfwD3b0I7GC5d4tsXX79PYxzwWYioNrHZB3ztTPQ8AS2+I++Nf92goHY8J45dORTKKyBUSEu/M7cyOCT6e4SFxoA7T3nDFCyQKcO5fgopgJ7/xmgfpGJ7paGnsBOXyJzRAtTJGeZT6HBZpnGnvOdjeiz7MAjBFHORYbB5Wv4VTbwJiRqX9pBLl9p+8v5efZfrsVexEv7jDqI0X5qYfYrOe/+T+tUv+ehjp9GTmM/8+ypswGP2gji0ePHfsb4in6CF2bhB19r0Rh9twQr58UeHJCC/E/9LkPk5dpnjkdkStkh+PXPHKxoT5+J9cFYOQ5XYsMBtrt/HTmtWvnyvtzRy+c/GYME7/we+Y8zLa9lNo2fsN2SWONNmCfSr5/923/3b2an+4XX2zIZLVaqj0eaE0N2eLULazvR5QDStKULi42TvbqenaG4d0pg+/z7DkgOaN1bNLdXGQhOHK3eHUV3icpm0xMQ9MX2Zy6fvIIF2PMDHq6sxnHR98FUN9o2ugVy86ydkMmT+pitWgiWZIPe/YgNNhcjvziBgv4xaLNBMXocpC3pugZdWYYT6cJMzSEvWHouLf+i97AcIsEGDCqHC8aUjh8ckiQqTyAQrSaBxQzuPggQcFb2ZQwwbHJrCPp4Awr1fQIsf/zje+4m9POf//z261//2jUDKsA1I9JCYjPuX6TPt6YQq4D4X//rf3375je/GUdJOq9SgytzeRxBUthNahYADRtWRjP6z3NCAmqvUrTGUxM40O4umwN2OcO0HBCY3UiHFUCTQfuj1xoMPB5wpiukDWda0aVYt8ba0gaYonY1YDAUxlNt+h6+4mFZdPOZIA3j6ompudd0hMl1B+AsB/e0w2auADlp6KPhrCEbu4KjP5JJ7JWXp/tTLlJgJyYtRm1AYu3TAMB9nvm42sEA9GXDVj1Wgo37OpfYTmQTHKGcteX6xj5vS7qIj2VDtwU1aLo3vkiBFjlxYMEZECRwGsKh8KKM8uUObINPHU4wYa11/YKcnIJqydX0frMHOszKvf0FDiIPU9FgfPjST27AaVa+hcE4TbWGfKaOQlk1GNbtWZhB4YFSzazFHi3bd2ezj2sq4HCWId2G9s/N7I6xP5rXUFswWYRsEHyTpH+S8GnWgOsSWvA7cjN/VuQWj15/7PPjoWgFdZYwCTx9ngJ9vQXJh9y9R0x8s2ywjO5e5naOR7LAO09nmGYJ2mnIX2MGSLvNbFf9wMXNGQzolrplqCcQEZngRgKfWgYifTi68h0QZskPc+3anwYjOQHXGoIEBPWM2M114rYPoR7MrVIpDG9wWZyYszGF3ss+c4Yb7LmLl36270U/pqDJgxVbSM1QuGQ30042rZIjxwQEaw8NB+qDX3sjXNA5DsrkuuWrrlVWiL2TgVaoI24GyWpoofkFzsB0iXzlco4Z1HWyHbJ3BPocN86uLZ+n7mZDA76dQa37sa9y4y4FBALSuZ9gTCHVgF0P8Wr3OyQtSA0VDJhcq115Kk08xfHW1Gsdb7dHDnge3RIQZF7FBvj2FXNjnVaMMqh21Jkqt5OGU27Q5inwZ6r06X6Xmol0+cp+k5VLwbT8TeU8a07NJusiyU49CcM+bU8hv1IQFNLAezIvC9ul3yco9/2lwJo22bHr53+DCzaGTWX77cF//Pf/U9za0vARCV67YGxIGjM/jGwN9iKGNy8b2zCas2tC4hjLq6TnytbeRemkQLzpMFXLlRUFn3HZ+Rqp2nuf502Mc/d9NjLzM96Nch+i7uLye8kXZ0GuQcwLPO6geRz7Iuh3BqEOd2cnjiM767ff834nFwxuP1wQUTnSNWo89zLFQ7soDJ6kDvtFvOQ8KYTGC+Q+9wEZjuQEOOc+2JcbTMMG5nEWVKnc4jDDK3CZG9P3Z0gQh2R20UxWRMsdUCJj8f77H9x+8Q+/cDCgQuI//uGPZtW3LjP7LdIWZQN+9MMf3f7mJ39z+853vpPpt+1co+/bWnkMbX4vi9XTRPDF7U8nl/op1ixrsaIDlnANRoqxKQCsrtUs6dOnBmQff6x2ZwoI0oJRe0DSB3fbeeMNd9yRwcEO2LbXc5rlVWocZrPsmHsfWw95BqKlG0eLtF/J9ZnsSQExn5FguM5qObqTscrKOChrf+jCzbMVW0h9D/BmTW17T20BzkE9pTlLDgh2wSyMYFZj6Z4hJu4zadxnft8gPJgHkIzs5rDK9QX+uXnulSXLAgy/GTi07csEJZcigqvWblYrf0Bm41R6hwER+OKM0q2isoRpt9jJpMPGJr8T85ynzq2d1tCeCfDxxx62ZZawWUixf4BE/e7hbQKzTOQkW8nzNUBljkXAbdoAOrPE8cCmLTJCoOn111MAaABSOdFk5yY4WB/WzXFY7bx7wAfvGGIMhsZv2IF798qc1UpAv/jCWv+PPlKLzk/ip6u5ZwAW7LLWA7CXs5lOWu6ipXkbn2m40bMM+tJE7E7iRj6ybTF9711YXOA9YG91V9OacBamSJHOPK1xoGuQ7aHOX7t3CbAZlJbRNomgwOAz9VzPzpiAoOSJJY8tOvXeo2ap+57z6pkY3V+HAQfxVjPel4I/oUbJAc8a2uf7gPkm7QRLiR8d33wOj3GcgxIBydyrCk1VyP2kIJYz5VvpDIIMUkyHJRdVF4Nsfb+uLXuqLK58j4dFQsBSO7kICw6brquBdRlolsnmsz4CmWNBQwRna1I8i60qjYFx0d5nwjzkVRsM+D08TZF9BmylZoWBcvo5Z51aABy7QgObI5+kXmzqXB48mIw0Z1x7Q5krZZg1id1F9PUH3ts727vIsgyda2MF17J1vkw3oDNcCuyZ2u57ZEBn/hzWPlkgvWfbQhfHv3J7WAkf8tEJBkpaC+gfeVx8bSR9sqn58zRAqvyOQXeFcPP9EAZe1w5P9GN8kXOTR4r870W/PIfgxV/CXMfoEZ3vK+2zcbil5z8pgHsD6COFYXEwRptNefF9AfoYIMWxz8FjS0/ShiK0HuA7Yhr/uaQ5WOTzHDAZF9yOtepN7vvOZuhmvvu+L19rfDJs+3bka+3GoZ8rJbo/YHi/I+4lx7pu6KDeC1q4MGBz30cKNaRYP3pvHN7flz4fZQP3L2BnBdazXQOCXBWdctjvAPnjRgVGDkORYLYX7MXGoXdPOM1aZmaYJ4LARvNjAqXjczehD26//vVvbv/5P/9n1w3o7wIxBE3sZ92vnPLXv/712w9+8AO3GP3GN74xYBdnLCe0186Aq0W8CXYqe2OfrbUfUNO1vT/I9yeRQGEHC1nBMDVJLYp5eXL75OOytE/DyOk+6cu/771+uC8oV9MvuiBYgiBWtn2ZxepM96XFgsY+hykNqNFk4TOSnX11+lAj5anUa9We2KmoATXZNcCnpQwCIAu0P7dhTztRObPPKtV4Nu1Xj7RAP0qRtJ+c4WwNkv08sEQjl1jn9u6FHQLmgMHDcJbMqxOGWTerqLavJVzMxgFOnrt+2dW7AIKfmTW+MjvNHwGmlJ1p0eBTOT91wkgrO32uQKkDOrN52QvTqc3v4ejxt1Mi0BFoTXbqE2uFExCE/TN72/NC9xy05vd+A+DsXuUFjR7UNm37IiHJWuUX+/w1sajq3f9adOz6nkuGc4I+AMvOCDfYcSbnsHKHiQXoNiAqeaWzTAHkyTiF5NH9u3iSScT7/fbcCAilcPjVmQsCa09AIJlB3GD2P/M1YMcJwHlepAh04sqgrGQOCEZmUB6SyyW9HO346qDjM1PZV1qhNoNSxlj2ITrndlRp0XSI8dzzo7ZRjZ1psWp/nr8bUDVba1BayZhnTADiR61QCVUJHLPzDmqX/Zns2Qne6GPWw3fy0Th/VL7aZ24jrQ40kZwoe5o5F/HbsmttBmwgR0BgW+vJzOl6xGfpNTogUGHtJ8qqpBEDvzba2n5Pz6VgwFLPTnymTm4KXcnz1U6OzZ2OSBNNT0YgbHrOt7+q9tEFyH6fthNPEpROB71j87H9NRgJBKdFtc592vnyb56O7ncafxJC+5llRY9ee+xMcyaFX1twGwWtQNC3CmF5J0Gl0YgJQzQ1NRRkXmw7K8lz965KmLzPLCVSAX4+4GJregZ1M84QMdyTVtkJ59t5T/ZVUryEhPY5JuFP1nICHmqhKpEzHmnW6LLvOz+HgAK2qwFBDA/p2ckj1UzCoB8Jxt3Wm6v23wf8b+f3L8QdeyO/CLFfTHYPxXgTgDBg5J4Ou97r8wHHYnm4/cutkqJZRNtC1gGAi5GF4NvMX7+HdUXGQ9bkEjxwD7C8FxR+DaoA+VcrsBzNcnR+7ufAeFlCvq9f9xX6/7g3r/owzLVL+ccWvFzs0fUvPZS+7Avf77/ws9hAf4tejA5aQOA2dLk21zlBTL7npJLvQbKeMywjL66s5nSXymfJEX74wYfOCGjo2P/nv/wXZwYA73wyTlU/o8zA2z94+/ajv/rR7Rt/+Q2n6eV8BZjo9x/t9glkLithRiK/5mCvIzbAj37ZFG52z/DO/d7WhSf4HvOtGzjMu1gctyX8JABKzIIZ2ensU22wWfJEI+fUrQCGFDrOsMVM6EP1aqJ1bQG69c3PDMaU8h1dO4C+g5yyJ3PuLUFZ752VtISKzF+/P+CylRN3Z5KLBG+3I0j11G6/SucY57rVWreBCJr1mQyJTrl9taXlrAb2FPIdAAnRsjO0vvPJWCZQY68DdPW7gZXeycN0ouFannpredXdMdz1BUtlc5+iuA/uEyjWoXVAkt4brSufuONFPlPperXX0z1Nepv929T4Za/YGIZJ1R8FlD788AP33k53FK1nCMgzqCuB4+m9nYzbPSmza1qSrUoxLebNAKh2Jex1NP8PX9VALA3WSlGeWyOXYcTLHGBRZ7DdSF1SCtBfLMPCWBGkj8nFkI2PCREigDztS7dPqDRw5ggo4OWW2n3IjLRbCH/udY5m/tRg6NvddaxSmQTSOZcB/utmCrKpDTq+LHt0AmAFhIW6BKtkrvSI3K/fG9kdhtu5bimBR9qSJkjQngPQijAAtO8ueDkf6Rvj/5hsXttBAa6zMtu21p9MphhfuL4PADauwplEaj0CSBtxhaiylIYdlmyNZ59IvuVWmZG6pFtMC0RLdtlmOEtQX+H3Sr1Crqn9nIBAU6pjO/ETFwhWNy/bpzUj2BVg1ksaBUDXg0zEacNZ34uk0Ywz5ILeXwtXwQyetJt6Ade6qDOO2mcqO4KtcFx2SLsDIautd6H9kdVS32Ebapub9YjnOYXL+rokc6+pRfTa52QeDIOq7QegjxwKMC2i0H38292oINyr4KXP3gEnOYD2+ZR9icSWr0su90pB+aljSh3P2HzZCAUEDkRTo+NVfVnvO4SGB4t2WjXkpYOR7XzBBrUP+2uW/C6pVJat0sQ+izNaf/vvVFR8fmX/s9B19DV2LS0Z55/vBHB106wFy1XP5e+Ip6u3esHfDhitg5tMRb7ZX4+12aMjDjNsWuFyCxumXwwCf8mjnq478znzGKS3z4ZgxPxhgTY4hfE/DD1ghoBg1mmA1TVI4Z0coD6mbIHg8znPL2Wn7010vAOL6tPnMGMls6wwcnG2SKt4r418nwvY9h0Ymhxt4QsCgntH/uKNcQ5/9t0Bgjs4yPs6Uou8pepxG7jpX3aBpaL43KW+gsyhHX2U7n36NBOI3/3t7R9+/g9uL/ruu+9aVkPAAfiOrOFlDxr7/ve/b6nQN7/1TacwPWr+lXQAQDbEsw/TVfCUiD8nzk/wgjRfznQcn/+8AlP//OUsH2CyA4L8qwrSaljRWtcAyYFpmAoFlmibJzjcaJJ3u4qy+axIioqUug/DrnQirFPLcWpygnL4AedHTw0ruW0KzGE+ejnfuwJrr+OSA2WfrDBpQBT2L/frgjX3gVYbuSdm4tQy0bM2toFtsTJX9J60Hljg8rUMhqqOmu44AKUwdL33GkkyLNFyPw2rO+0EI/t4Vf22y8b76ZGSNFsyU4zZQwT1ZbivjFUM6jBeE5AkhZ8ghSLQaMvFhqVP9udeCtkKTa5+7bXHYanRpSKHKWjX5bKnSRtS1JvCdOnl9Z+BSjZBCj4LHGET5fx1jphKjR2Igw5DmR7eAZXozXM28qZ86q23TZvPBG/6c4IDzyLpS92BNQEBVn0fNwCHge4LyDF9ru0qgHm27nLamOFKVTZrfwnguo4Me8qlaqdbuIlMRQBUz8Z66ZqSOBhIsn/7eekgVWJl5Frp8jXEVs+n9gfDjvRPaKeTJYr8Lu8yvtr7vQW+dCLCB+ZbUiCbzMQzd5SZScgqmFTQVsBMkeb4gAb/DmaQLrXuAvvhI5YN2F7tYZ5z8pOhtT2u9fW39n7HN/ka1MP48B3VvYHaMkBkIiq9tE1pfZUDHcsfW6Q68jppz19ylkrgVnuTTFs530x7/vST26cff2KgTWcz77/uWb/XFnYfEZVp1AAAIABJREFUqZj8z5FrDR4ZeI3dbSOZyi8n2HAwkEMsdnsA8gIoqW95YFab3vw6f8nWZX0jidkKhIN7BkaWhDTRRt2d7Ujn2RQkOqhSHYEzIK9OHYbY+ek8tdrQ8459H5Y31dbQat41Cw+T5QQ3pCY5AYnfb3ZIintXAw1/Tu5P+9NTwjlXypZXTptAX/etQ6OgIC20JaGyNO5lSZSpWWjRsH1BsgMn8F+d0xoEYy+m2YNrLFJDl/dYe48vxt78x3//b07bDv5xpfLnAPgKp6r60HJn4x9maQNOHB1XWk74xchvAXq+ge4kl9ilXyzDpFS07fwCHQDgYc9qdqYoF23vtWDMZqHR+DEAgEwW8poxOAPMDvDvmge+rtZSm4G7PxDBJWsgms/IeKQF8l7Mth/W/ACbET+/cGXzhBscxQCeLivnnPfuJrrMZ5itZIOOt8rhxvlulvPLXvsEHbzZF73uOjvuj3sPuICd3gXF5x4BPPc7cMBkGZ/6Ch9oAeL3/vSn2zu/+c3tH37x89s7v3nn9sf33rt98MGHBoqz3pWLSDP4+PXXb9/77vduf/M3P7n95V9+w4xM5DYaGJIe+lt/f1+jMSB6gYlhy1mbVZehdbY7unuwC+AtGNxrP+C10CRgggEz+V1fcnEk7GGvw769MqXn6oZvNpwNBJp+3np/QhSkSrC3u1UraxEHH6ATH8CkaYpOF/HgGgLO+uCXGPaFpjbrvr+m2o1h6dsL2gGB/9MEyhhxBk3l7Oc+Jtiy8e3kVk3P7GAoBVcpNL12luDz/AbqLBkMJQBxAFNkT2LBHDg9em2AtVkwANd0lFpvHCDc4GcYW7Il67wRjPmod4Ksr9TrZ+ZEhtzoP7c09DwIMbdh7M1w1bYkYMbOLLs79i7GSTIIzdDIcLoUtwZsMxPmyAx2QKD1jc2Oc9TZtJypDHPkQtHjzvdZviIwmC4mAkl0M6Hw9QRCOR3j9zA11yTrYeGS4inEzPOeOCTBYg1vgAV1CuOg732S3m3vgc5KDR4Jri6dsQrmrV0X+HRQ9MTZ0Mevv+EgVeskplrabt1rGjWhn052ILNPMvxPwd5IGxjYqXdWPTVd0sjWeJ+3sJe2r2frZbMli3L2FUTGAPxOetZnSHYi4MVCer8JQK2uPJwTM+8MerO0TUPQAkB3FiCMc2ob0kEutiWvrnTnFH0fENaXl25klZP63t1qNjMQzjVqBy1xaYMFT7RVcXsCfveV7yymwQdfpFX1TGuu3cCGOSD4RLUlH0+xOUQN5FC6ZKljlkBpuhi5LsFTn/sUfe8EgT3mJzM5zMK12UJscexYzuexaUxWn9aabZ3tgv5mezxHY85JcA+ZRgN2F0pXueKuZV3f1low0fhkCm7t1JQCdoKIeQ+cH2dXArS99rRubbcx1uuhuhRJjtkCcUA0eEqXI7CAONJ1I0XODBDXEMjft0OS/j3nKkML9f0+c9prnew90sjOc7D87Yun3vcO6tS2dNvVtlalq5/lm2TGVicy3f9kUqfu7XRP8zX/479XhuCKJIaZ3/vf1gyPsb4fwLoWm+vB3sNw532elpKA3yGY4ckmhMeZnShyA5qYx9xT0o5L+nFhKzETx/DwM1xvs8wMC0lg0AQEWtPRnCIQLLMwGsMF4GEYpjAHv17uAVA3kSuRXkCP9c6wPXcPPiB9Xsn9O8zfB1C1Ldl51Xffv9zdZtpI5eMMAT2LZJuAB5c5a0qfn/F9XxIMlo1EshanfgVX51lifsISbmZ/XfvSnSVven6tAtAD3rhzUpHZJ/qMDz54//bLX/3q9nf/5e9uv/5NJhCr3z4dBghiXJD2ykNnBt58800HA9/97vduMio6xAJusDIcyh0M8nxTi7CyVHri3THIgGY080nPukPB/R6hwOtFAX6XJUxHMwQF2hR8DSNqMH8KRPe9Zh/swPqkVU+BZTo7+O+Lld9MBYwGz8na8HucFe8lD5p1zJCenJc1UOhioo6mabJt3EcRCu9xj4TQlyKdiNYXhsu9pT9ve0Ybat9N82BMKtfZfWYAFRnKq5ahaD+I7QOIJI1s19LzGsbpU0kKDGoDZHm3cnQu7H79dQcEXxb0naDyZEmzb3KuEkBjPWNE3OFi7MSyfeN8IHnTMlAAi+yJO8k0E5LsneZddNJ3sweQLHPPE6CdSMSTfc0KpxDW0znLGE93pRbMiUlztxwFIUqzu/NT7s1tOpvRMQvOVFWK6cscuutNOxc5Vd8JwSOfLasdJ3OiTNYSOwFdFz90WgWHS6Rj0PFWDowBnM2UTZaSdenH6UwAhu6D/qv/K1SsPZ0CW61pp37ruL/26iOTFLpPBhyF5Q8ISyblzBawbl+FqK89minj2296985g0avfAUSNLeFcLvueYCRZJ/+nLm1Mgi/bjq2QVEXfKxCn73Hb1FWHgKc3ddlYQ12LtJfUxWjrzbcNma5GUzAdm+d9wLT54guKfLF9DkALLsM0L2VCM8b48biiSB0Jflw4ujomSRriYZht3+quQwWVYeTzy5NsXVuSVteJDwMaU6gqhrqZSbfvfJjM3d7HWz7T+0Ye6Hfq722Huy3PZC4SST5IRWQsFx7mMNKcTySOtvttMlGoU3tLdjD+RSEahe4mWKsjTAYECatY9dZ9kAGkkLig3p/RoWnJGkZGiP/RCmrN3MdfXYraEjiB68pm9B2Q2U9AkGBHZEnOcrJlGTDYYaCVPIUESMBtP7Mye96XZM/xP6qjYjBnA2ACbq9P5XXqzuZs0chw19C/NewRchQp1pzn//P/pS5Dy2AtEoSNnQ2UN591Oac6jidfQOBQ4iIbiXRZUyz36c44JVKlxb+ogOYurxpoJsjO4e89EBSMsW6gAJd/QCbJwF5haewCbsr4TcBBX/DJ0pxDH0/RFMy5HvcGeJ1TvA4K/zaMwI4l6lhmCRZgx31ux35xWOszAqiiAw1JdwbP7ZvOtQ6DN/eLkQD4EbRNFHeQ14Vx7bMQ221G/0XPHX/74oBhnrNpykO1Ze/RyvCEhyeRAms2z7MCAqK9kFTtaNKiRTHBH3344e3d3/3u9vO///ntF7/45e2f//n3Zoh1dTlPnwqD0BQnf+2rX7t9/wc/uP0P//p/uL399g9tUCigEmDZxuoSDNQhngClUfuSDE12A1lHwRzxuAGj05JHYrPXdO+xsxb5U/SgR2ZlR0pfd32DL07gW0KvxgymPkVfvL8TIPgDOkSKAAFj5XNGaz80lVNkd2UNaWlacZT3yhRDjqOOBUq2BO3z/YErgVCbxntAGofcIhKKygcWiDSj9Fl6pjsobLcj2sXl35xX3luuLN2r0bcaOCs1PBzduAQ9pwDsJ9LbyrHUYT19FqmEB8K9roFwKh7N1NqsJ5nJsM2kky3xsk+HwOjBHBlQ1kej7VPsKG2z2n3iXI+zDUCKfSQbQRGd3qOCHfa4d4yHyy1bClACYlAY15WyY2uApHVWluCzJ9K+Z+jQg7YD8Tuif3s18ZsNRJ7iQrz2xdcmFEvnfcrecXYgwEmaYafTDRzqj1xaI7AQ8Hk4r9ZrLAniSJDWu+hmjF2jXsaSgaT9YaXP2cq55/snvb/B8+6tvxorz8nDhirj0L1hJlp7tsGl9hFdZk5G6lk6pBTQZDp7wIDeqwIC7V39mwFrAQcyBLI/IxFye8d6xlVDNmCnjoEA3fKuJ5k8685m7tseyRY+2dnVBpnOJj4oI+zC7+N7XZbFvnerSA1kUoagbZCfSEqWmgotkvZAzEGKltMeNR3ivB+cQYi22+9snTYTMQqm3GY5GTPfW9sDE5SQgQxxkX0Xpr4dy5oJ2VI3ZW6017Nns29zmJuVULahTRp2kTctXgmW4nsaONVH4GuD2kJK2EwwYJCaofr58aN9bzkPWOPgwuzbVUNWI5SW1Q2UF4kb2EYr6bNXbMuQ5UxdSeoRQsR9EebevoUAKMEbE7RnMFvlQHOu2tHKwUWnfbuFdUkffZ9liI9euxA3kEPcc/xu2aQOLKNxBvI57IbenfeN2/WGgEgNTyROHnzYxgUQjX60svteppfUpCStV3cTAAgxaroU9GZ+y6m/oBaHwMdf6/3HblKddbs9+E//4d9m2PRB8V1nHOeBpOd7shCXv68BOpdkQRHBIf1PxBE/RUCRDREHHQAy168MCHlC2K0EKYA5srlN8g1svc9+vBAYlW2cJ602MGATNnZD+hf/+Qrst77+S5jxnYJeTvHcxwFiF9ahGxFGAKaiJ+Ryc3evdRG0+56u7VIx0nw6rOIGmAPKC0B7NNZnUwhZA/ECsO/16nbIO2URzmU2SE7gefdGOZO9joMf47GkgOfQDqDlAkfaNWRxi38E+v/wxz9YHvTr3/zm9rvf/e72hz/88+2jD6VrlqM8rRO9X2/Pbl954yu3733v+5lC/Fc/9hTiOIqk42H0xzDeaSdJPbLGAVYBUwP4dueA6gGZxglI4ucB3cdwYT+7yPM+YpCnhmAx8eNl7wOCauvRZFszLIdTQJWfIyjILpJRnB2nAKEG3cZpMdcwZbDXGMrNgHFfKUws297Jxg54FRK8qB0x9sa2qs5ryGnsUv4BJ+a7LwhmVyad3T7QTf86SLAsgQLbrrd1/XVcBs0P3QtculLVF0yQaP8WsCW9tDIETj/LaTnouFk6oHav7jOvtpJlznJGCCK3tPEcqWNJ7k9qzoM+61PJDyTVQVdednaKKT34Ku+ZXu2A7mTIBOCapfHynu4gBvslJ3Quoi0O64UTDwvcftwFWQazHsLzNA6y/iLkTlL2konGyVUj6wxCsquw5B6o1+4xZGfCLJ6gVOtJ//ix5fin2SfLtSzzPLaRd+FDT5iWn1Fwoner9qH6s9oRMkl0iKgGyHH8qx1jDTnBwpBCje+QkYzvGHsYBlayIbotaQdI/qPsikCGnjX7TkEo2c8zwEzfm640r8xQNDKZTArP2pVR75/PLIEjxcn9XaUneiaBFnWWklxMwbbMEzYw7zgDztKVKAFpGFgC61gX7sF2sSDfBGZ18AZOnz65ffzJR+14kzvyZ3T/OEDcbW5b6IlEyQy8dfqdvk2tUeuuKLieOiAkYTC0u6i6GUS6LfldIHEyGXCC0ziSnl+fzU4iLnBE+uS2rJWfzDtpe89YmUzWzVFjlse8mUMgdjMNYXtooflKX2feKVkvAgN/2IvVHeOXigEcKJVEIRBGNoQs0UC7Ha7IGNvM62d5Zwu75dLFl9w7dsM1a2uWTbGeGf1mHRVYJVjM3rK/qy0WUcAa6zNose3vMRERakr7Lh2Kzv7EhjrAVdb4FQ32TN0T9RWZQt1W157l2CYVSHeZM1S5kM94B5W5tbBqINTYYbVnpY6K90k23vY9G+P24P/9H/6XY+ruNLYYlwN0ebl5OBzRoaNOJJiAoU6R4GEihWYccpXeyQF6GPuArVPAcjF6fgjGMi939yUs8/PPcgDL88x472+l1It7e5krmN4Q9cvWCuSbjAmZljryeJOcLaLOc9LmTxfIMvfWNb5H/jzw+n1YgcsaXYOBF/zYCSKO8uLkCe7xZV/pHPgyBhsI73dx2P+TAiHwe/G9ZBXyuElpTvp1HX59OexVQ8QywkcD9nxGIo7xc9cI/PIXv7j9/d///e33v//97aOPMxRIgYLfL+Pou38fv/749tZbb91+/OMfu3bgq1/9Wlu6nQ5C7Iv73wkEmEVAgGSgZJC9UqBMlDVIVS/xh7eX5NCnIK5B9WJhzp66rmaAW15eu8MnGBecPlVYZ8zHSu05VV0mWcCZYukEBBR/ndR2iu4j7dGv++KmmIUUF2dWAYa3U1b3XlcbxqZEBa4FjiXH8UTQta+TIVjHdRgJHETP8ASidwHB7Os1xXp6ZOOYa/lgd6x3v7aXCxCMJICiaTmIvN/o7t3lqkCQAUaZRIn8IJ1h3D9cU5zdwSVAXrf5dBoWHrtUazI7gfN4T01gE7QPT3vOTMJ01qMM23TZqd7aBaMO6o6jE4N6Arn0VVfNRIKXo5219Mo613hnn+AysjBpmfkRqZa079wPkgx8BKaT7BSEUuxNfBT7HGYtz4zE9BROBsAypZr9cNjPCTp07fPl4TH2CUt8l4BgWNhnX7gI9IP3P7DUikALB0wGTZ9jUCJ5mYo/q8XfTJ6ZZy89FFhJunkjh2Bz7YSYf2e1UnzqmgkVrFZ2RgE2/dTJdPn7FMC2RgO9e35PBsbBMxmlyhrorGUbRW3HBpQcv1uKJ/WO3LXK/ymoVuedvr+ZSZBgMTgf2Wj1/8wpKBgGnGoPEoCQQNV5/Ozz9O9/8iQyD9c/+J1S+xTm+WWxu2JmLffTXn7oNpLeQjtb5mA1RMHnlhM+se7bRIYzBgWVlQKF29JQuuwvM8cU3VczLlDpvZvq6DLy2S1jMwmUy9DbBkN+uV1m7ASyGrpLef3WsNbYh/iVZELS6cY2u99nLFbf52etTp3sB1JYMm1jj++wyQU9rRlI9kk90Poe7VVPr96NATpp+2Jneb6VkcLvDckwsu2SByXaJrAtYWDZoJn8BJ83SbQ6ME3fq1oW/4wLmLPWcy9djxAfwSeBczHUJ5seIkJnWzMTlC0mIIAAo37svJe+rx1s9TxBrFKb4Iy8AgdLICULjHyS7MPZQQF0udVigf/0H/7nbs0Wfb0AQAJg020i23Gz0ycgyFeHxejCwEk5WmvhRr/zpEhHXsQnnOiSdl7DbY1zvxZe4dwGB9RgXoKTC3t5J23g6SqPQc50nu98/wH+V6B1/Vu9Bgdi7ueKVUjv8/LvvvrcBzz32S30e+75YWK8cKhNjzENDvvy+ozLOi7FQSBk9wGYi2fzQ7BPavTuUciXLdmQH9f3+qI1vQZoDU5XlgpuFMcxawMYmODrrIHS1e+9997tV7/61e2//tf/envnnXc8MdXMbQeqJNB4qczkg9tXvvoVDxt7++23b2+9+ebtja98xUWKMqgMG9n3jwHyGQQo0tViDCfOjt7LAS32QS323gGBNbRlSBz1s6G+nMwkIsWzTG1PggJOZ8/rBGBhxeWwFRzNNMXFDpqZcOF00v36NfeE8S+TOPuvrfd2z/gYuXa1WW1TZTitK3/2zN03NEDKHZtkvDm/zxVYryCAiHy++7o5h4HO9j5ZjzIx6QqRHvOsEg4xFEvtKABFP9f6A9rSPf1MTFDkRsmQJJAyaJ5iMH1OAt4UFkayYdZ0nhM6ZUkgdy0T37nA12yNiYfyh20H0JFTpMbf/exrM7ME1M/wDgwW9M7cGlTDlVJknM/IhNHsn0z39JmoBMhZH2VOZqiO9LHJEqBt1lNneip7q+tQLTbMGoQSN+2T0RkRsR85KwBPZwd6vvsHf8/DZsCcCUPCcjic5wIC8gLMIWB/6H3Lnnz4wQeWxlCsPfZ8kqkBIwLT9Op34NjgMZiALmv3KdPZlVGJZURs+pnD/lsS1g427VI1X4edtg46k22dSSgzH7uVDlMaIDcSM2xAZwzo+5lXgh2wDSsQjU2IVUtAkAxK7iPBsEFRCyRx+SaQxnZXBtts6RSSNii4KWCtBHgXEuvnlUWUREnv42NNxW7Hm0TZsTt0jAuTm3Ww1K97ID0sKrkpmREWtpksd7vLHqVjFTVJAvnoz0My5fty/iPX0s9a/ddD59igEjbdYxh0vr/ZrVE0QM629us+MNjStBVAhCFvS1dm8QzwyqbnvKgVs99Z38lFyrKyRfiuvO6+98kMXGVyCXRij7QX3LjABfGV+KyBZwT/+ZEs0hG/1A1Sp9MMRuZm0FXqND1x048ODOU2U/NWYsL1ValNgrDadhO9Qc5c7fFIInf9wYAcS5I0c0efTdDBjA/voxbBp44hBBIZVD4bc0zdN7NsIOf0dddTuf2rmlO4f/NFWuyzVX/74D/9h/9JKrpG0VnYOaoX3eRVVjSOcwzr8hTV8Xph2cxxO+MzAWz0lN97hStN0DFhTDIC6s06rDxp5unBfu5jA+R7ZtabZ1qoLefeYAemPj93ORGbiJwsyPXp7//W6GuqLMgXxECumH/xOweW7asdVrfXWEXPeXEHLkw0zydgTMcp9pMvEfyR0mB8w8L310QtSZlu+IjBz6Jc7z/sQq6y/393xbCdkq/k3RwNNtcdx+lv4WCtKHeX1fpD6HHQQI60JJq5PhfFou+996fbL3/5i9t/+bu/c1CgGgL1Ow6bHt0vK6Gfefz4sWsGfvSjH92++c1v3l5X73xrUE9Xnp2M2cs8wK9GZgcKebYayoKYsFerK4cccNmMlx8KPMAmFlzW4KIjxoBgOMic8K42IIz8KEbCqXGnvFPEZtButiFs+JWFje5c+nbmLAB46cfuQvmyWTH6aT+n6zJ1FICIY6DrxzAxdtYv25giZYBl9HMKWBfknvXPAup+4sBeHKX6szDq3cdhfCI/kWzFywPpV8YGgONlc7F7Bk2hN54M2U01AtIbh61FCsV9TuVDPaMlRu2rncxAfuGU+XMkD9B8V/syjHiBFADkYsgAWc3U7GB1ArOZoJnCTxyj7IyZ4AZlAeQJCLwPHBS0hWdnO5j907A37aeluyYQsDxEcwAM0MKyzrM3kKKOVU8bJpYuLhRY1gY0C3Rs0J1tGo1+6oG8Tyx/+MLBySN1iWpnMI8owh6+eAtNViC5y4nGvCZ692qpajDdiab0LefNTpFk9cWWD+k/dSxpgeKwsQ1A3aXkzu1kC31xe9DJq17nylq0ZpbAKOhQLcrKcgWApbNViuEV0KXWQllLfa/A9Id6jk/EsmuysGQKRyJGN5sU0McmxRZkVgE1H1rr3QwgQJfC8NgFgBFnkCe1nVokSiQcvT7TsslYmu0tOO55VrDx6aefRSbnjFiAOIWeObORmqWdrtovy75Hroc90nXEZM/wuEpyIq1LUKw11JoMEtB7i5Fqz34kH+nbv90ttjugMZkIF6S2ow2gyoGo72vt/+mQFJ+ZoPfsSQAyhdPTBx9t+apZ8eeXbJEdjL0OUHYgPQXZZ9AWU6wBsmHsgYKRDA7LTkYPWVADHr+T+rP86JnWvXFdSKRiKr1j6hrK04R4IQOYAFQ/onekTJkGEmLH/W67TFPQzwCy1ibNDAnIqxdktNjz+DLeKxk1f666d72U9ubJhiRD66yV1lV+/pXMXUndUcgAfADnPs0pih7qUMAZab3c9tX+8ZzFa82Hagj+1//ZXh0YCEBNFN7IawBYRiAH7p1pvBiyzdomSurLL3bLAdZ1CXub95yoscvVKMLgZXRgjcYdcjeiuQD1O2vo+6cVYLcRfgB0NUwDy9jACce6ZE/zIgu6vSmHuTymmNAB5uC473pxzqJ/B/SmzRnJ3/MkycScwIar7y48W6a116Cwm4BhgYEYOiRf9+vWuQTzwPyh8izio+cCmVzPz3DsDS/0xCkXS5fnSWu67EE0f6xosk3dnZWQTUTLaxv/fjpYLfSQI9J0aNLuJwMhYKNJj3/6s1qLvuOhYwoK/vjH96pjlWwHFiP7yY7y4cPbt7717duPf/zXzhBokJa+5K4lLuCiAJNg5KRyMWJ2dgxMsmbwjIQ5To+9DgtiGtlFc+7lXemQp/tqGEuLjoLnG65RHLkDQ8t48Kc90QXAMYQZbMU7hUGcwrmnAgCRbsFq6c/SJHvwTTvOWBojyUO7DBHo6bqwINMurawkTgP99wTBXXwZxUePHjvwAAR4DzWLdVqwzoF/zsF6Xz335YL+1S+cEfJMuDXwNoXi6sAY4LuoLy0Ha+scGKRAMe3iUtSfQCjTJyMlamBrIJ3AyoOyBAI7mfVkE3rG+n48UbZFnAZNZSZ1C7vw+pBz9ZDr3newxXthP6bIMrUDuXcxtwvI19biFwLcntmRmWF+COPYou8Gf24D2XqCzKM4NROe4fDKq9HfbuBnMFdtbe0/9oDBPwloe1DRbdtv1boMYTGOye8RX0PwprapOueve2pxOjqZPJsmFM/7nJik/b/a9X6UnlHAUTNM3K2qkhsIAe4R+zd68E7RFcD2dGZkHdTtTL0UJjd2wr8szQqzD8De2T1nMps5Q7rA/ejdpTtaimoTPGR6clpepkWs3qWDj2ZdEtClLaj88OjyJ9sSphbsMS2KY3oiv0GC0fNI5snPwuA0Wkb2safepawqQYp6vB9iKwc/Qa+ArfZdJumG8a5Uz3siMyok7dAsGXUKc7ZLkhYPT0vtxccf6X1KVqqZHKlhse17RR3mOqyvGYvYxGTBwBFav9RwPPH5ylCzZni6JqzHZMqacQPosvccZBRE091tGgsMziiAbw3DAfPN6q6J097Nneqt/ZEJy7FhkaE0S1AcqXe9gwPkWzDzl4GJY4dzNm17kI02yLwW0VYqSYAw0CszDxT8jlxsmQHstPFta/ssPW09R6Q7Atz5OuAawhN/4edu0Jjha1kLBUhM9jbwBpwvORPksu1719eyVw1yfPklA3YVBcsuoPeXifNZd9vfBO+QAWlecWrHQgqt9SkGINCgCQZBk4PnycTmAD34T//rv3VKYIBcAV/+fpjeMDVFYGNcD+t7cF6YnBDrOOmJi6vB1t/LhbU42JefaL+euh/v4p3+z2djperCAue+wKonTjhA/STVFzsIvh67fs+xPG/wJ2GwpAdXbiZ3QXCUZ7qu0/RQ7xCsxN19sD7Lhe5ZAdlm3nXsMyBkRf1d+/jDML2+F1+wALys0mZX/ltpj91ZysaB1V5RYBjjF6zhfW2Kt9b6Pv+dlpQdCMNeuGQVzBXMrHGmQM7efCn75uy27MF5zb6PVtWX4fnoo4/dPeidd357++Uvf3n79a9/c3vvvT/a4cWwRYe3e+Ory8u3v/2d2w9/+MPbN77xDUs5HKf2+1Jke0atp5tMg54eYJhqt9Brn3A7KLMfDX7XIKqRfOl9iqUuC23gBIvstPbp9DLsSYeuYNwAUAD6zO7g/MGMnK4T+mwPCPq0ffjbSQf2J4XAaZwWNi0ZAgoFR72vAAAgAElEQVQXEwoFFMPAOBBzF5leswGR1kXfB0C1kWMKcPXrCr4Miub7anOwAybf7puwEtzULnWnsM3IdgRsdBaAnLSYmnGAAaL+XvZv96fT/Tlos5azzhRZdlIvRzxYLZ9VNDrnSox62mGWHWZPaf8UWFhSJOdW8GQgIMdUgTtsGLKTsIclMtY+1H1QzO0uM81eIBHSPTjIU2q7di9a2oCDpLkrYShQ015TQPBQcxcExhoEJRBUgXBAhIOddt1wO0AVZz/9zE2aHtxe9llIxkGBWIwb9pMBOg6UanOd1pfkosA09TGQHC1s9hnTHWbPukR0FTQC5HTfr3aw3JFDlXX39VfW8xIUnqDAINkERH1UswRmlTsrgdoN5BczTbndVMKmn8FMChIjy0vmhW4y21sF+DSb1S84UEP77ym5DSTdlufYgOz3/J2zrM/Jurzif6cmRiDWLXLbgjYFtbsIOIWNdBODsPCU4bYNjr08LYmx1ztrOhOGATmdZOz3XSbVextZsy5CeUgLTQkUyUJl3ySHo59TQPDZs88sUyJTYQZZsxsePb595Y03bNP0/QaDX0Q+qaDoEw0HexIZGHtPv+tdSdYoJhgJqbtcKSBwF6MEJtPCV0Hy0zLntmORbUY+1Sm4NTPuvDldkFYXu6IrSxIr03QZwnTMOtl35koAEg371l6eDILtW9tzdp29B8hwlwSwl0Mi1Xs7nZqO/c9xOFlw/VWtZJ84wIxMSL8oJI8fpuPU6cQVYK0pvy/7+RIQnkwAKGMkRS+95AyMB7opsyUbVLmQgu18Ruq+qI3JyT2fmYB1TcOW/etshQm42w1J35eMYrsRknkpLqOOQKDfwaXbyKbTW+SpzyKhVECgzLuClrZWBZ0nWDnZMogZ7J6upYL9qSFoq9O8K9a0WWV1GRqCdTP1EL13oHlA97C52wxdU/Fz3QFpdaZ3TpOsBA81sG4xeLA2+bSlmxwnfBih43Cn8gqTCAzYuBoPXvlOCmc2e2hgtYHlXKUV5ICpBXzjfFmbtEgDLbBJ6ZZg7pfvbSD1PKw+rOM8X5+dzbrfTQBePpePhhgLI78WdyMU9G/ndvsQDTpgnUd7sr+xd30XYBLP8KkTQDX7c1qMJQgl80LwVSidrgoTkbGcp8DTz3zyUmer1EjYuLegU19UMPCP//g7Tx5WMKBuQu+//2cDnM3GWgL0SgyPWKK33nrz9rOf/cyZAf1yq7zPn6YYiV7m/bNbyy1Dxp/DynUap/qE16DEO51OLXZy7iKRpztnZWIM7818djvAkFUZUHB2xpF41QAUH7tnhYvYCqSPJbWxsQ7RnXRirOT0E1AU0HZHobs1s4ojfKntA1eWSiBI6+agoO0QyUZcOhB17fxsmtzZlnBaP0t4CqaPHOSAvm2ZTsaIXbL2//yx53AyUUxRbqGwA6MEBWbKpgvQqnc4Y3jzkXXe2ftd/dUSrt8SdtVH6XRr0Vo6KKgTsBZZTkua6x4mPb+Hb7m4MIHZnDdp+BugUXtA/I7TZI1gOsNSZiozUqnIwCSZaG/uggM74JdeTltH9gWsWd819TYUq0ZfHaCqZ3vjjTdur7/xujMJev8Gya2vcCenSsqs8abIere3dZYswI6ppGn7uIDNgPGsTeRF2JK0/4TRdVFlJS7JjASI6L2glU78HJ9wn70iWAzMLA2z9NqRiGQ/uYjeMh600g0SCtYzWTtEF1IPOl4JQCA3EFBQVvKeRIrDdyw23npY9wbw4yB6joMrdF8Be8oMuPi4+uqd4eMZCDJmcJ911m0POYWrBYoNcmGQkzlLS0wA87FRZMKZHNysZwNfh3T0kC8gwldbzlF/QXG6AXL71ju4aTY3rWYDAj971oL6dhITKNR5k9157InBr3bkeTBYMiWRTem/kyVJYSf2Sut3MuABl3nuzs6Qba2MTs9gLb/64EtK0iA9zRT4+NRewMZn/8Y+UMQ/Vt9ZOK1VCqd9BgruXazc2R3e0jSoGLBe0A4BVZ8yhA3yHlpkrhajBAL3HY+eA/ZIuD7vUELNH1GmRfuX/dMsfUxkZD9IsvB7qAkIXA3EwRjNcmid9M4+/uRjEx/e49LyP3qUjLOD487VADWuNs7JmsZh+Cw5mGwLcth5ZtbILus5JlBtyqJG2O+5Gf7UmChDQg1Nzo8JC71nEROviQA4AcFV7tPi8/oZ3R/F/No3lqi65uM0uCAJALa27fo/WlS8neeV5aUMORuJVPjGkHF6SdUgKdrXY2NeQM3IGICm9cplgbgHDjibaHZ0GRpQ3/7r8u8DZoEBA4QXmM5nwJ9jxs8T3EPnfCWrkUO+4fs9LNcObkDhpcxPkJU5+Y2AjBf92thsUg/7yebhDxM1GZ+Es035XeKSF34WDi6PuOFj14XHK+g/cU71aPsRGmDOc724/u08ySzjrgu4+rnuwJG4nY8jS8Iui+E4gaQYsz7Ds5uN+D/90z+5k9Df/de/u/3TP/3eUTSMNO30MuQl8p+vfOWrt+9973u3n/7kJ7cfvP22h5Cp+9D7H3zg64UNiMTB2mP17n70aCJ69jDOEJAhMOXhSZ32KKOlfUGLM2tba6zd3WUDjIJI2N99bgJOVtq5uRL7TgIBayqrO21qfm+M6RBSQ4L2nYzAGMYy+V5h9RB/+NBgTwFUwGgKsT2dUUOtCjoDAE93nmmF5oLUDtUZNjHZAxdhAcbon018WACVPXfZjJj3Obvd4rFqkyrAomT/yPxfbFG8lL9J70zvnyDBvcjFbgm81iDbUTdA85mfVHw2u4nMpm3j6GCiAianf3WlYFPc2QJkt7Jsl5S0qmMwWj5LAYEkC16zmi3fzgpSAeIAG4LTkbGURdNe3kFnuonovabzk0Cgugd9ZulPAkvNN0h3rubI6FJUbXUcceYy6PmdNrcE5bOYem/WdMlRwEMASr97r1mH/zx0MK6zA1FDALYs9mLCAW9kGPx7i7tPIWyuMTZsFbhfTd3yASIemkECvJCmDGg58iQkOs7MfCq2PQFy2FdYv/Si52cdNE6XEk2rbvZmF5QWOCV7SsAaW5AliCFnrgTKDSa40t1FX1cWR5KKBEfMY+DpK4GrhMQdyFQj40A/Q+Xi0tu1p2fZ3VyaDaRYOp3Cjm3Sz2YdolMPCA0Qm3eHbl2gaTJwLQQlGufk7177Sa5dzr6u79aNa3Ita+UmDgJtBpbpMKQORJZjfJ4gOnbgPKeeS3ubcyPg6O/74lmAIEPV+ky2ie2+JWIp0rBXUlwr8Lq6Opm9rr/AHxBcmYTqADLC0mSD2rVLZ5Qp4HQyWkZ/JHd9FuRCWi6kLphWyGmAMoXywR+RtSbgbparXYyw37DbWfvIrwxcPesi97vxWfxLzpqJgDaxSNvRaOtpRet7RTnSycH6Wb0n2zoV9jdLGZnrq7ZnqdGI7BEpo6VCZEG7P9wFqr5De8/T6N0VLL5uCqFb+D1ZrjWIL8Ra6wOU8VYDk0WQec099FH1K5IMZVja2G/v4JAbbmJQmRl+xba9s0UmE7myDz4CC5c9+Nv/7d/6lI05WxINhlTMXll6/iuapECBlO5Gq/s7T7r6ZDgWgMNOjbiljG8Z3jjW6yd/6d+QNW1d+wVvkzLGLQOWV1Zhi91YuYuRiVG9JClWREpF9Qmwzs1fg66FVQYmsBjZdNrYpxgSOdd5+lzvvIcQiOXi3S95fMB5nWXbL9nu+qBd6oxRjLGrHn/3lZ+CtjzfcRXHEV/f0wsCn7mJfA02ZRg4XvxKblyzAXd7Y3S+OTwBFmJbnt4++uCj22/ffff2y1/88vbLX/7q9rt//J2L/AAEO2IGpH/1K1+5fVdzBn7yk9vbP3z79vW/+Jq/X85PRYKqQ4geOIOHZKzEkKvweEf1x5hFP6opmh9/mpSzAGUM5DQCHeetf2eoSbIQaYdnMAkQKAjwO+CAAaoo2KphAwwYXBjwJB1NCOg1kGijRXm6phylB1FNUTEayoBvO+yeXQICtckUKLaBVLFUAwAcvSeHFnTjJHkPsIa+F+o43JVkdRRaTos9BgN7OUprA2I0ud/IUM43zB5f6bX8TFL5AWcx+goA7DjazSHDvVIwrKApToufWdOVC3zQcVo2ISdeRHRayPU8lK2mX7mecWovCpZGYtFCOa0nkg93ooJta6qY3t16LgU2H3388SVbA/uqlSEQi1QlLFUYTIGvaH8dDOh3F66mlaPet87EQw3DevRoOiV5XSwhaweNsvD6ORWryllrnSXZ8X5GmlCpEXKYAI5kUTyQ6ZUArRR+xhpNQFfGDXnkJdC7BArYrexn9gnTjq8EDeUKyeD6mmk/PnZsMqBkTslwLLbVnZzaDWTaLDYTxzMAshJfCkS8YqCegE/rlAA2NQPnLLuz30hGahvIMJUpTgBU2RcysA7/UvZGLW9dG9WAIPblWHt8hM9566ISWFZ+t7r45HwHzE19FkExyqEG/LJLOZz1aK3bGY36mlIbkDnqu9ikKbJNtikZkg7gAvQZ+AW7cO4EsiZrVN25g9GVPcyiRk6JPctZydT6VzvMTTIjnXMTCE8+DWHQIJtaIfsNAntnCFLoqrV3JrkZC85UQGMGUC1Ukdoj/VeJl6VZbrEpW506HYFuWq3eS2Fi509N0wKGwff1N/GR9dSWzzS7cMfBmBjxz8Snw+qPj+oWAl4le5dsBnVWDF2Lbzzs/c4SMK2a57Huvl3BCDJH4uqZGwlYdU0B7QyLfOgAJmt9pna76UWH8fm+moEcCZVab6uu7fEjz4kJYdU9RjDe7DsBLVK3TM5OppXz54GUtUeTBXk1Utx0bFN9CeufBTz+nhdwZmRkz6fmi0CfhhDxGYecevAf//f/Bas3Ke3a0YnMDlNTI8P5rA9Fh3Qlyo+TvfLMSdvZRAFWBg8fyVH22gF5iXhaRT8fdLf7NuqcxAZ06BWSbqhKFDloZvTBvf4EA1zjaIXjrWZNn/sQDs0mKwE3z33zFIH2iK8ajvO9/do96oYRYmDFoe6zWisDwv1eHNt6tLOq0bPv9/fSNOCmIOzu2VdtAOHBLheY5+gSPre0F1Z3rdA8b/aNDvKA1zv52ol9MqgoBjHp3Q/+/P7t3Xd/d/vFP6he4Ne33//+Dy7w06F0+rU69wwES+T9xhsKBr57+6sf/ej23e9+9/bf/ff/XdKLD1QIpE4Y6RZD1wHaYj58LX2GLynN9Z70TsTuftL2d27F6FR95Tsr/ZdUN+1Iwyi89ljMYDojLPc/2afszSwc0zTNtDoFugbJWFNN7UbW3GygHJsZ7qRnXe/QTiUpVAoDSJu9k11SLYHSsJWY3BSInT73WxscBvVInlyr0c1KYJaA4HQp4f1ejCYt8uTQOnkyJqRM1cogaA9HbhSJ1GmnnGcPsZUsgI/21tU2UEoHr6yrgWCBCo5dQYEcb4bErEmQZc4mNV9wznr72VanH10vxjsGnoFCdPewfKsZQJ43gVUGn1GE5odph41hFKsJ1/sQY6bA1gC+awP4yY+WiVe9SjvP0FlI28nFmc9OMKDA0ZNFn4TpVwePx9qvUzNwsneAC21VyZ8+/PAjB1QCoJ5+3Op3nHQG8GRIUTrHdGhV5SgpvkvXo3l3lZmMNetZwpEyxdPXhCHseydwuCdxLtxUwYptkrv6nBQ+7yV7MRtqrkVNx2QEO0isnbcADABw2FJdk+yP2E097xTaCmQw1Kj1Ekgn2K8Aq63NP7AgOz/KhkhbIn2ki83ONBAQ1VaTaujPW2vfVpwUUO9OTrOG0x0IiUokNwNCG8xOIODzdiRF0t3Lgrmws20/KYDNv2VuQkgPWCuRbCrg7b2Pu1fgn/qJZHjTWYmhUe6I1vasZOWQd5hoqcTIki5l1frzAmPSrlsi6SxBhmDp3VmWqX3dzJDsiSRKugaSNb8zZyQq6XOntzDXg6UK2i2HUn1JmxPAZI/drtRq7+kEc/EPkx3UUnXbooWPeeb8Zi1tJ+ng06+PT6oaRD937OpBGQfYr2n3K2tC5qW7Mk0Y2h4Y+z6drGrzM5m5WaM9W8S2StK81NBAbLjGY4b0xY4RNLnVKHVkxQQTEBf46z50DdUXqgGBg4+uA536CBJcd8H1+h6GyS+ZVE8UCbJbEL9s6R5Ywk1F6tMogndtVb0Wx9CZg6ZxtI6qz1AwZL/RrNFke3S9//Nv/+9f2AE0xY6+c+NNsyQ4vknFJxWZiuREKwN+49VWanIBuzv+GCn66a9yTfQbzPXEeiDI9MDX3a+AgOLkLsh8BdZyKHLu5WLO848wEftLG7EChmtRAkpBDVgTIrcdJVw/K4VA5EaPMSISfnGAcQ/fr3+Pn8lLyKHTfZBdoMNN7jF3Bqyqi7yrkYAx9XqbAaWDUH+ySIkNmMud5+we7L7egdvz/3QJGDZVu1MXvLZ5R1dmpFHt2WhzfzFcMuZ//tOfXDT8K2UF3v3H2x/++MeCoDD6tNbD8WmVBGLe+u53bz/64Q9v3/rWtzxnQO3nzLy4WLLyL9YPTb0mFM701lMMZXC1WqqqINRtKN2KMpKBTMEtW7X1h+5pn2EnSuMrUBErsYtwif6CPfL9OttpFxpHkmLRvhO/qJWC75p7GI/HrKswlCnEAclxrtU7lw3eDlHfk/R1Mhh2MJ/HcZFSZh1wBhOMTYEjcoazpymAQ5Y16eDpApX9ZwDQ/ZqOEydtFQcYGQpO/gQy3ZswubW4AGj/1Wf+1AdBXMzvkhmVGfe04XZ6MUBkr1h2cDpWncxe9rSn+DYYnE4e1Xxvttvf12AJth8Zhll89/N/efUqp4is7WsL9nQNZbjUNYZuMTftQa1R60R4X3JIABXtwdRB6Z4pMM7eePL5k/YQf2qArMAyBaXtoIQM7OUGurUz6bYSrXQGBOkZCqDdT1+gJW0x3Rqz55wzi8yMovPpNFfmmqzHOPQWKaMHHoay70D7V4V8W9a1QdS2wtjU1D506ih1Dyt7F5eJLwuamj0202OpW8GXHvYeeYbWRiBBpIPevxnVMqvb2XvHV8IVYBibv+so8BsZtrR75Kew0x1x2hJ0GMmVPQEgkhGL/8nrIfBOUeyp3fDeRbZEvcbLOa/+zFfoVhMpkfcg5IACqBYUI82YrGO7xBySppIjEwCXxMbUTPE+IhXV5z9wMCDZo/aSZzm0iF777hPVDHiqd+dp3E5Bq22fbWfeD/Y5TRk6Mdr1GQF5InV87ldAIPv76LXHaUmpNYnxaXcfZrGsSebVrQMA7Xvaptb+hqC67Dt77oDU+CGmARN4slfyfosbJq416og9rf+DHLZ/WRAIVn3Ozgoq6EjlbnQQVfYzKtqOHIsAZWctB8ntmqxel+w5HZi23Ry822nYCqyZlaLru0i+rXdpiU12KLj2yOgTBAUHpmNQgjjX9ED+sUbNME2HOUvMWtf0NNJKBSpuilCckKwn3eaEO17Ju2xmX58LaZCMEQiPV0OB+oOpWYosS8GnZuHsbpmaVPy3/w9DrDBQBy4OsloMI8BwgPPSmA84bto0UUkMz0C3fbNu33YWFtB/cB/dGY54ZYzvCfEPANzpiVAbcaq9/wECw3DX22+0sKOguTLOX3IZPc+57nEMORTc33YYlzLrrsdmWvRn7vOAqnPOzqanxSFZGjoFXLuGjBTEXsfmON2wzWgug+iPWDKPOqn8xBXc16z3VjACtVFeRuj+u6AFamGCwMh2nvtFm9mD255PuZwIbyYFZ4vtwIv3jZMVq53uEe//+c+3d3/729s//PwXt3ff+e3t/Q8+zIAtsbgqHKtDQier5VNnibe++9btx3/9Y3cTClsTQOPtdQmEz1MlEIikYk8anmh9BW/WJZZ5d6GtDWBSlOmYgj4wSwIbpOs/fv312xuvv242mDA68StBG8xR0vg2+GYg0t+bdnFpT9gaoCm+SrbERamvZEASBdIymgZuLQimQw0MKOBg2My21YZx5OQFhCQQ24Co1GSnawJiW0TX4UzPFabBugqYtn/M5gAO6WGEUrtUuxfTjcno33qX44uPth9ZwnxjDw1t6NQ2Twy3pRMUPbfG4jznCWiRW8QQHLbNNpViz5nW2sDfjFwBU4sTZ0q0e6cnYDVYb+EqWSA+T9cn1e7CReo5PHgtdoZjh0mVplkBgdv0vZaAQLuHLiiwjHQhshyVTDBgxD6iPeEVEKzpqn5PBEyjcc/AoR3gBgxucBlokhR75AICZNh/79EW7p+gIEw3dhenn041sZUKVAXY6NmP9v0SZbIRJtbMxFp9Hm167V9rqjaVQcbAz0cGsAOIyBqlM5dIjZxbMjgw0bT2ZM9dghpqN1aBcsAaGYDxMN4zrlHifVbyA7CfGpU4rMpzlsa7ZNRI0yazloUhE7flf2nBGDlbgq4WkrZ1pQJIogE9NzUPegY6G9G3PYXQ+APZ1VM/lX1Vv+amDR2I56vnc51B88C7+AMVu7/xugKChzNcUO9VDL2Im08/Ub1Qagf082bjFcB2eKDPTKVxegqmsDN8SkEW9R9690iGdJ8OFpyJi8/J/fc0mr/hHTKcLM8DmCSzQzMGw4GSLYOJ2n0LScwEBB0em8DwtOAk20bwdPg6lBsnuF1gaDpkxTU14GvWmfeuPTCMetuxputOWrFy1icg4KwtAjHnJ3abTFJsXFtfQ26M3wlRF9Y92Qmd2bDobf1ZO+PAiSYWg4TOtfX1BHiaK5BBmYZFLVi3HG21sxYmYX5HAr1Ts1AXfggRBcaWQoaYIMA7eLiZbnx6O6095yMbnGuPWM53N2jSn/u//bt/84V1oC2W8QeWYcY70UpLGyeg5GyuqT8YdprJm/csWoAKTm/MkPvtXqMUADLfsyM6jOGIfnHYFI/0zNB3N6Ak33SyGDj7RFoGag0e/Du3uTtVoBKix3eNyxi39fV8XnXrRNWk9S4tSI/mP89VRNDAifQmL/Z5JN3lZJiOnUqZx9pRsgG5o0hL4B9j1OVUy8aiDw1v049rUOF3NFAOCFVC+ioKA9Sc+00B1KCLlEPVwDkcjV/sS2oIk283msiBqV/Md7qDwGG5p2PTGMoYn08/e3L75z/84farX/3y9ptf/+r27m/fvf35j+/dPv9MqyAdeNhyp2+tu4xhePTo1dt33nzz9pOf/PT2nW+/WXCRrk0+kGOgYfJWYWrZAtUPkPIF3F1+p5Nv954NoLvvyFhIchG24AJmy5Lp+XXtr7z+huUYCajnMJTJ1vLFoMMEmL2lkwwDiBoQTO7IziOOWk7Ow7EcEMg5tU0e0yPpHQ9gnbbxBQFOyXdfZlLMAdxLOoFMaPYMxxaJTllid91pxiLTG093EgLxtATse1m9zKOjzfvWbTgj1II3wFiuUW/DnZYsedCCVW0xWitqQew4zVxLI9wCw767s+dRi5yA+MS452zQltXBUtvVGpC1tSYMrIAbrRs1kZUagck21PlStErQ5s42suMzdb6xJExVnV6yL3f6e/fEPoWSZk6bfXvCMB2KF92uMXtHoM4rWl0umtYEt3GEtjjNurHOdlhL+qKVplDQ57CgIv4iwB7YRBYunxXZlTJk1AHE0qb7ClYNkGXCc+mi3da3rX0VHCfrdA5vMcjJu9b5K/gWoJEN0uf7uljVlVm88FD1OSEekOqkjeL4vjL42qu0RtbXYHeng0ztqTLrrms4CG6O2QFQaV8cAJmMqkBLZmR0fdu2tF6qQcEhlfTvFNCP7K+fdM5XAM0Bl50VhPVqQPCSs0nposO7mkyKdN5lVCPN02CxEBymuWwKV/Hzeu60si2Ytk+KbZK7q0rQn+cOWK+/cXv90es+h5lS+7kLe/U+VfeFNNQAXnu9cxcUNDqAE/HSLF4A4ZEz6aMTEARACoOlMD/rTY2I63TaBpNakLxWMM1pL3vJflG75DNycIHey/4+pu864+tBiSfwoM2vz+kM9YxdOh18yJpe/d8u+p8C6rYD9b5VENh3O1KktVfYz9PggDoNhrLtzj+V+LGpN7nkgKCZetqK2l7K7mPrCVx1hj6LfyQgELFxfFKkgCeoyRlVJsZ786UHM9nbGeBahMC5dKiLbCcTsn2+OjsAkvgMADx1gmE6ihUZqFsZFEG0yQzXHK15FtPxLpkdcGQC442dDkXx4P/6f/kfv8gDUvDR1G6BEexN5BH0F046jHPm+60x9+L7Zyliq7ll0Q+qK+cTaUuiw0GFeQcF0ZHSVCe9UjbFiueF9bvyDzkwR0oSJ29G3gYj0SEBwQQFNaL70PE1nLWv2QKmXCLjc+ZHt5TIn7XylDA1BBurdR3M3bR+7DMQ+U7QsqYNGq7P5NUWX57HH4Ys/5QIOnFHCncCNmNAMx9MzmcVq6baauOarm7WF/16bpVorEtMarqdLXz/1LB0H+RZA9AICHqneX+dQXEOe56ETU0K2VuFQTxdE+k13/vTn2+//MUvbn//87+//ePv3r19+L4yA+oXfdrL6rOdlrMTSt/oN9/8zu2nP/mpawZ0c2JP9H2kArMnB9LNOms9zRhJbvT6Y6ecE9mfjNlkCvTuOzUQBsvp6E/UjjOSC/Sv0/JwyY0EyDQdOSzS6S09gKXvGeYTcITcAgOVNH7Y1twHbRtjNC3zcN/stkZTqrETe9MmtmoYglACR1+zk1+/6HmbcxLGF+M6Bqpf5/2yLlvDTqGcGdQWj1GcquvICU9GpIV6YYepGXhqZySQ5/RuW5qGfandQGq47lefIZlO2OZnduLJFsUpu2VcR8STGSAAxJyNRapBNgit4b5mVnJWHfzsjiHubd7hVMxhqOGhLgHbmcA1RYLRPydL5Am57UZkAMKsB12Pc8hxbmzEe9Q5MQvWFqQ6i3pu1cGk9WjohgyjUiFc5ig8bPBmG8rE1Rbo8Y4NIly7o6xes3edCkprP1qEKngXc+/OIG0J6vdSGUkcZGte/G7auWS6YTHO5NRmEKBsv6N9eNHqd+IyzirbpTNwhvxZ7YQrBbRMYA2kw8Y78Ptgs+MAACAASURBVIphX6xvQJZBS2V3I31oBm9nGRzYTIepFVx2Uq7qTiYQwSawIdusQOvp96Q5A1pPBVHNJBKIxI7UNuw2kLW3+K9Imk52HrDEGTYbzDkvU48+/4sHz2KLNeGas70+K7YzNSvabyZOpitT8An76TziCcJtcFEu0KzE63QANpnR7PG0w336TMHAMweVCgboSJf3EklVSJPO3ahDS62P1lKTkLMHvJc730CFx5a3tTMNcz0gwKJrzxlOQJADOgEWQdi8gzOodFhyCDRtVrUIbuARlriNIciUDdHV7lSLqKMRQLLoYsBTpBz8cK/GOJ3MvI/LbIO5wCJh85sdmyxt3sV0Gaqf5Uz7fS+ijJoH1AITq5dUcp1AB/q5p39naYwdImOmmS6uDemQugnOOkOAs1osZVvkYX0J2vQs4IjJEBC8taDbheVqIvKJgti0VkV1QHck4YUhurquth2dCE3HsyO1aobrWfaJ8I2wjwvPVwbFWchKaG1fnBmDXC1h9bO/+f4XAF3SNxOl2BgJKIbpeYim08VbKTqMQ0wkn8r2TNjc7fbSGqqDM2b08iqQNBhLutIdRBoN6bAJkEzLtW7sw3of7xVoFt7Zh6UBze3BGVAENxn5TDt/GFzTkiZWKu2r2mOaQMrXTcu2xinZFj2cSfkeZmJA30r1+d/ESCx0G+xUfaaBfT/AVy/d2meD2fRh2ml27jlmeIwGad0xvkiEYHwKCqKJTkcUPYQ3proI4eDItGbPT/1BniTSJBjFgOQWtxQz24mE5uzwJp5xUeR2inqulXZcY9PvmVunddtKTAbnqXX3T9tC83b74MP3b//0+3+6/ebX79x+8Ytf3X73u3dvH334YdrKlU3yfu+d6/oy/l/56lccBGjOwF/91Y/sIP/8/p98gJEV6Xe9yw3CkRjARup3A/bX38ikVs8xaFtDjES7BRznGMeegEAMQuQ9aIOdFVn/uTd2sxAuYiItvhgxSzjcXSDzA9iXMepn0i5t1QIs0tkjQZZ+JsybhselcDGgIJpPMhPd1c6g7azbs9tLDgYKSpZv3mB5/xmHHSCSvaPnc/tDFfm1lWfYkbaFbXCvtfQglhbeaQ2Ri6Bl1s2nlVv6q0dvvtq5lnHeLFzOunSYYZqtcxeTKFbV6xjkTFCl7xUxoj3m+tIO8roPrWMTGiZMAJ3vMrnS90Qw533aAXQjJWiR+KCs3g33H0ATptw9qZ2GT5cS2EIG/+hQDbN1MMEEvAqexGrS+tVtKs0uqtAynZVgTKN9DeusbkEpcGw9DYEWlE1rcN0L3k4z3ZoSsKR4HZbrYSc4v/ZQLR1buP7SS9O20BIDZSwaIChgiRyjvfE3k+VMY6ZJG9QYicTOU9NF3QTtI9NutY50B04FCpBF3m90tulgKRVNe092sm9Malp3GqAwB6TX3XuQok0KCwPCQoRQDIp9NgvbNqF6tmSHKzk02xsmnaJKBwT15VkChg22w02DGQBMyBPt7w72Kmg92msIk/hFwCl2xyC3mnm/HxezagJ7pIveN53OSh97ggF7ucoWI2Oq3IIs/GoU4IC79ijZqFUqWGxhUN9allc8SE9YJqDXr8FSnDRPePLJEwO6yD2yfto6lpbJlnhYXAraHVh5ErIyh2pprYA1pETIVen8E9y/0mxg/MeZ0jzAOK6dMGqIFAcWw6YecpD3P80KGnBoP9IJjU4zXHbXZsUIhLSxdaPoGxKkE32dlWoAaJ0/cpzR9Teb0CFlCdI6P6Jrwb26gxq4BncyTRxOkGDpFQTWWiu6vfEZVq80G0Fh/ARs7aYU+5d3TABCp6ngrMqhOgF5XoHxTGz3SOSalUmXsw4mxSY0wHGNQPf9XvfrdOf6ywluUwNIO1KCMBOZ9jF9P7VrCl7JPsxaZCO1Ix7DXcdRZKq5nuXxqxFwHz+9KaKk0Qz4H2SaYCK9HvI1YTBFgUo3BuBmk2ZD6XccGxpPO7xhJxRZq+I+Wk3S4hSiofFyegXdrFN0ObwyImxmG6yCu7TFy2JZ/rDGPr9kxhNG8EhmSHNbf6vphU+eNFrr9yKXdw5Nm/0arU9QUAYgz18j4LdzinOyIRq1FVDEAjXk8eGAwQcoewdWX33SKifMOKz1AQi0LQ27mexAjWP1vL2VaZHoQr5Cf3xeNkoBQyNiHNaFLTfDHA9PujmirDq+IL4xbvoedLLJvlB5kbVzaFTGJQY+v3TFOItMts2e/+L24Qcf3N793bu3f/iHn7ut6B9+/wcb5K0htkyh7LwOg/blX/zFX9zefvsHt5/+9Ke3H779w9vX/uJrt88/f+IBZmlTFhmP5wK0/aVBNcXt1UofGVZ0f9HfJ/3voTE1sDZ+TOhs4OjWnp9maNcn7eXtAsUCBbIouo4AChNkA6jPurjjRhnrTAROtkE/rzNG3+V7ORqGkcKnz1Q4p4E4FOT1PglKdwH2vNFVqJT77X7N5t7bchueazZrBTUG17pnM9OPJvWZqx1GjL87IGjRn2VXTqWWyRq5UACTdbrOEpwuKrlBJHKk5wP4BSyVvVERriZrGuRe7EpCTIPgDnNCzmL7haOlGJjgsMGACxdb7DUp3mYfHPAyyKaf6X0/QWIKODkbMSWVjFFcTk9qD+VJLYWvMXFdPMFIl87bGr2tWE2tHWsR7XKu5fkUBaOWUDTgMuEDIztdwQ75EXMRxlFO8xOCFgXvN2XcAnxcNF3CyZ22OutDn6X3rm5Jbu3Y52MQj9e04OHi1GtikLqcDdl1fCAZwEPXE1mu5qnKECFrcTjTtZF00TNgaCcS2rICmg1wC1Yj82mP/drHvNuTfSNLEJCnFrX5hRSF92nSoKSRmcbKzYZZbithQHqIgaVTX8XDJj/aSMCZz9V1yPt+tStNQfiTNi6IvBKfuycTy2YAcKb2hHay1ja1z78H4mUaMy1qMQvxK6cbTvHZyXJ2Pf0WS4Al4xGp6HBZXUWya5c1nrkGOSPaPzr7alHtblwmCUqG6l5LWCiQIZiwDFTNIjS8sufawLmEEhI8BQQBpj2vrT/aLTdHh9BWqkAGS2c5vwWgIXcj+UzmrbJG1T90Qvzsl7b8VeDogL3gna52zjBhrwiGRbx4OnXtK8PNWv8QvNXWnzNDY007ps1uByASmBL05vNWFrnni/VAgeJguIW4u3ZmiJnKuVxXxNDQSj+HZFnqE/vRhU13vcsCyZHhtrkGNtevoCD9su8r2yKDhr0ed7hJsr7UTeYw/4DM/siomJeRZsOtx0OCl8Da59OuK3skXakqr+yMB9832OFhiXAO1PLDcd0YzOn/az6jjjhgKOTcHitdTHs/C4DAo7IVXcnsRTfZ+b0HzYctGQP9z9pXp5gUGck4C2ClGCXdAdAGh+199eFrw6ii9TpaLV27koVOL3TgYo3sIx9uXe+DDz4IYDCDosjvBDv0gg/zi54z66DiI6XW040mm5sOILDdMdxhONkAkT6QFYnBJ3rk5+iIc7j6fB8AgoBtQCIDsyatR3HxylZsyYmdLvmUhd8cf9BOK5vfRVhrQ8exLClSp7qSEqco9hyuNQNj7ZegmnN/5V9PhiLyz65rmBwZ3A/e/9BzBX75S00f/sXt97//vcehh1VSi8am5x8UnDUY+frX/+L2w7ffvv3kJz+5ff/73/cQsuyPPKecndqTfvjhh7ePP/qo4JpJkV2jHp6aFNdmwMgDEKMJbaaAXuxtdepnkNzls6cGnB9rYqOMLn2h+zE6M+5o8Phxh94kIJr/mJRoeYikR8k0yHhqj+hsqDuRW62VZQcE2iFVghANtDpplL2b1G2AOMAKHfNhlk/QSwA/b7KyQ0DrJXxthmN0yKtIkRQqEh1259xFHaL2BHUSZsLdjSYBzey5BpzOErgd5mMXDgKMBnRoJU6C0evrKZcfJ+UrhzIsaXW6lkX0/SDDSP/rQ7RMlqe25Njc7Bd3iqn8zYCpQY3fXUkQyxQcaD24PSs+hekiMtzZKvYhAJRAwFmDDgLyZ0/gud9hZ62YaFHnlNf8OBTfpQ4H+WXAnL7PttSMaRhQ26+pyzqAm7Sri5PVdasTSx3Eat+2xou19bRxv7vci4qc5fAF0nRmAr7a0YagqEFh5l60TixGpZkH2ehmiepDydDQZtUZ687AQMZ6ZFq7KL1GYxEqesa0Gmz3sNX1hywNrXCraYkJXBNiqQGLCbsSI+4iJDBT9p89RhtlJ15x+jtD0naaFNmy72zpW4wpf+JMo6WQ6aayZ6scOVqlFiJNvviibWMfBogNqMwecE1HZVxkbnwP+l9rgMK6S9anDGtqN0bCvKR9yd5BPg1jNwFDgGLIMNcaELSxIBOMt9BYmZM2hcDuOCBQ/YDmjGj4oPZlp96TOX6tWQ0Px6s9zjTqTImlxiHtcjNA65VXU58SyVAyogaq2HP7WLIsXcdVw2Y7OA0HahXtmGlT3fas9QnYxsnI4GfVYvrBy852SqLoYLGaf2OSDQxbw2FZ37TKboF/i2vTMjjDtNx2td4CCYvfRzOBOu/UrKFSwF/YZlSVsIO2ZGFCvmRvJuDnPSPZzONFUbGvk+xzayPAPkX0AOkZwoYqYmUtvIfbzlYbOqC9XrGBPvsixeYZxIfMlH2MVNdxa4ngAfCxACV1mulvYxA3ipgi8kruS8Qoaz8+pu/tqAFKojUiPoRuwMUDBQT9Y+HGMTT8aeM9X79fmHb9jYyIpnKhVWTSb/Sm2D/LAJc6NBgMICgpm15uuhSMc2vk1T3dcMM5tNsrL6VVIijgRJxn8WBSwiLkKV0AU2em+5XTm0LGFtPk8yI5yqa53R40WwLA0gsz4HLXAV0zHQgSOSL9oK0aPdZbJNmWj8mmJLvivrrtwuCeuw9iHLKRqkNDxoVky3KFZwbtJ3V4DAUBRPZMZFK6ZiL7atKbCUCKROA3wdsy9BxiBwTdzPG+WfMYue62dd0pKmrwMCCPbjm0kBxijpN52GfJOP703nu3d3/329tvfvOb22/eeef2+9//s9kc6zFfIlVLtWpS2jIqX//6129//Vd/dfvJj//m9tZb37Hun0E9ylxp7WB6BDjMEFVfewKdpNxw4p42rEFo1faSFqVTD1tO+yYpxgaSddBiSV3YxOTMpj/TlSedT8TUWufabiq7NgCZhH++96B71T6SzELdLfSzDl4Zvd4UZZz159ORCMBmMImcAGO4OgVRvGZtZRkZOiMEDM6umE0QdvoEM2JdfO6HkQJclQSDMb1kNcMuhw2JrCfa4rRXc7Fch+rFAGY/uqivvaOzFqsV6L6nNaEybN+T2yefZMYAAco4nq6Hz7n7Rz+8vTrMMud12SDycN3SAyQKYGcCqoDYyJsq9Wq2MenzMsUCP60XYGAS4JGMCMXzWgqmg9JzW1kPy7Rmv5UhbnYDCZBbAkqWhU4V+YXbRQoMxNbJdnkPmKXOBGHvI+OUOq4a/MyGenb79LPPzPQrQ2ZpTbv+mD6pjYqd1pyPaLC1sxT86ny6RuJpA/66KwOtarj9+mc4WAKCneVJRjkDzgA2YVorH1jMdFI+JS8uBEYY39i+BoMwueNp175fAN9uskPBAohqWTUArkOSHPBgZafgPOwu4HsyAr0PupxkjwXAnaDxyG70RKn/kGwn8heBYb1r/SLbSdtlrhGbI/IhmSzPg6g+PplykEHYarrbBMx1CvUXyYZaM+8izQQfSJTiE2l8ErCX4PZgjgS9kd5s2xfg2LOy5H2cj80qh8DR3kqnOH2Asxoj+Xp6Mp9dc6sVqhVPQNoi9zKzk3XsljAx0+nfes3I+ggQD845jVqMA7BTDJSdesTs5QHR3Zvck35HMrtJB2ytMwSdP7MDgsFJlQTJ1np6ssDpkE3eZGnKIbyjgKAzFnRNMpUEu9l7kV9mlsqSdtdXhOM5zQ24D5/PDnHcZxI1AhJb2YBNOO0gmj+f8+JDfD3Ls2UJtPo9DRD8fmDhdaaQHGIf+l6yliG1HSQ0QHbTCHziEOr5jIOVm50qcRO/HL8WiZRsFd3VYrPyGHlyzjgBAlgZPEmgUJN0e5D66LUYlyU84G3bK354fi8rYdA4rZ96Q/NSGwGVySOLkRF3y7sTfZQBjlEdC/rcR8+DrD+YJdk7oUxyMOiKaFDnlMm1g0q6YZ7DaVJtcta4LIyfc9iu4Gl3x6nx1qE+gFsbOK2vpkIfNnlNgt3px6Qck8V4+RVlH8IsK/pLXUcHODVX6OsqUOgwjocvRwIhvjcgP/1r0XCSLrYMjLkFlVWl60H0/vm+VfTjTR2ZhIIcBw8NvoiCnTWyw43zJ3syWaSmEGPYAsol+4k6qMW+04Gm7TAnOCAvkj3jzNAXD27v//n922/e+ZWzAv/0+9/f3nvvvdvHH0km1C4BqiUxM8yxzzp+5Wtfvf31j//KNQNvfvvbt8diP/vLREuBA6ltZEfWTaPxL6uTuoYEea+8kmLHndbO9ssGt/PR780sDROAphEGokV3+v6wCtENav3NnnXkugCEmFGBVWsUuacC7hxxMbfplcwEZV1XRh1gQ+DjoVpdOwIW647lVNqRwoN+ekCd9eizU1tEFsMyC905rY1L4unoG0xQJ9HgZQM2nBXtWbkOFmuY/7Z6pfB3pqUqMJA+mR7mCoBa46L9KnZZ8xzEQmYYHVRqGCQ7v5UeVqBhOdKT9JA+ZwNbmR0GcLF21QVtRy5mk7dlPpU/EBjpSrulov7uNrbNVLIGMJ8C8XQLAVg5lV5w7zt6EIAm6YtkNg5Yq2tFSwzT6wB67VUDqQ6XgmXTsxsgtbMLMwMEILENsR0hTXSMZJNpr5lC2mLl7h39m5yc9vAHH33ooMDA2MLvGGDYSl079R/Jwuo+FECIwWWWAgBizrNsWvcBrS6Tvu8gvgaUYfZqr1sQabKk8hmfXQoOy+DHCSeQiB9hL+HfYgt4fh+HMrtDrFVzDkvsjI3libUXM+uhwwVXlm4Y+MWo8nOTgZmBU3XCd6CY9qu2X+6s9OpNwxW1d2Qj3KVJzL8LupNR8z12n0FC6B06O+TprwGwPlddI0gI9iyzE/K79OFP250nQTtBt6fPaj/R9rkAzkSTo6hFOHbtqK0IRtK9JnhwF7ILaXmGC2o/6dmpTwGgebgjBIsDTjL7JztEdyax30hyksHYGaTYcO1f2W8GYs1QtU6M5t1TkMt5sp/XWVqMLQGXAd4dk2sf1Ba9AebJQoy8kD1TOR7Y4CKXCcWbJdZgxwZb6NoNjit/Hma8eOcM+cw18n9IWLKm03bzLvM1ioIx+DnNvpfp+JNsFsEhAfVIBOujsj1gpPNnJDWs3+X3fs7lfu/a6rvehXoB4ZhKObmH6X5mxoZOia2frQ9AAjiZ8ULeQaoNMJAsfyYfrwxVa3PkG1SjZZDful8I+b2uOyDiHe1AwVZBsS9r/aVoe4PtlXl/7vuDpVNH0F95vyuKPwTdCUWI8mkAlDfeF78Cgv/mDb74Gw6wK0M5taywltVNHZJ3PrtZ7ufu9dzcetYu5ArQ5oshek6keVLNsZNhA/abSETpX1Mj0Wh5ugwlQEhMcHo4uz2fpUcF823pJyCU7+2GbBqLzh+6P08GfeXl6X+PDhDAaFztCD2F5dHVUhDeLEYlZBiyjHLPgI1MEM33EWwkkEA6hgwnGlm+h2yIn6FBJoWqMsLvf/DB7bfv/MZyoQ8/+uCmQ+Ne4B3N/eDlU8fh2pVXXnI3oe9+963bT3/209ubb71lA53iGt5FG7RSlFmj6mBpeqDjjLK0CQaUAk6x/TkHJ0KFAdJBcVAgdkjpaOv1kcW1e02dFilk3RvOX+lmagH0OS7E/OTTvruknSfwg/FsZx1S/khGAPSqlRDL6vkMT5+a6ZEsY6e1xZJlDHras1k3TgFXmVQyESqqlrFiLWCf0UV6mm375F+msta5XKQ+s5jVZRckej+44UEHoXVNDWTNQCUgwGFJk67rypDL6R+W7hguHFyRcRhCFwem2PWzz8JqnfZyPapzxiN7zJmKvNFAvMWGkAUOAmiNOU761H8ARJUFEkjT51H4rYANNmxqJbp/dTd0zdE9MMRKkzTpSjWsXRmvtP88wQrL7RaP1R6n0DcyHgPcPo/uTWfb+ume7yGFkbHofCir4ZQmtpCiw2RnBNQ+/uTj2wcfqhvYkwDJVGUnE1r2Xuuo86rP1fe4exLtAguibedKglDPwKyGZOSqDbL5pIGDbGdID+QLBCPYwOlGtPziWOuRVtAqOfsA8IkeexjA+iIX1DbYhr21VrhBt7uMFbhxJmAcJ1NA8ex2I4n6vH8vHUcuXYLiD2Ivqj2fDj/Jukk6qHcvK5duRA/tuOjwQoG6bUGzCJLeWtJ7CYAjP8v+6XT36TSUwnSTBF9EdhQokGcfCQssONkf2NAlnYGBBgQiLQm4q91dLCr3qHNJRxrJKsm+5n7TxeXUI2lp6J/ftrqV/M2MDNrqVptun9b9RaGrZWE9Tzm+yWbpTId0IEBNe2HbhKTcj5SnZ1jfS3HswRP4wcO4h/g4AJn9RXaMcxIfnAYjfh3FMWSFsP0QBSEha0OKXy7KkAuwqx3PSx5Sg3cRYHTFdKzTdBMbKWgk276UnSp9/Vs0vJut1BfM3lrZq0swBVEzBF5lRuA89mSDPZMixjltCV3wOB3AVhdECuGNFyopijuj1TMyuOw7y+hafG+5WmVn8nsPjasODkMBReDNmkFO6n7wPwnUj997LiDY7wAe4bJedy/o+rpK9oNjV5cK2d7C8UsPbFJC+qK0sCWJz2VfsCnuP/P5v9/9UIMUP/d8Kfkg2ns5aBkmKvdR7ExWp8aph+KQLJd7nX9u4LTWerjp3EcOJEFCzFR+TYvwFRQlaLi7p5OFHaNrNr4Bg9mqdn3BUERbd2ZJRBuYbhhySh5M457I6cgh4AwzYafWwjwHWVsu5EIk2pWWxW9gcNpqhe2xHnQY0qV1rAO3AWw7NyQy7uRCP+YaKbOzZizU+vAzF/9+8qkkQimcTupYX1ewZM9oMCXD8Rdf++rt29/+1u0HP/jB7TtvftstQv0zg1XisIja6cIyANBdF1ZPbVoPxmJae75Tvwn4zsGjNkb3ru8TmNGkWLHPej8OKmAbYiGjLa32UgYxWYKMMwcUmTmgjWWDgNMOL+Pcd5oQjbrbN35xMyub2gW1WU1fZUuMXk29waTEnz0zI/vRBx80KKjUpwVp+kyBT2ciKhmJvcvApqTfM22W4WvuJFPqODadA3CMFqlXoELYtzDgDrLJwPRswIQBmvRzYiDl1BVyGmi0qI4/E7xb+97uOPpcOT/1IFd9R4YLQTAsORSZreU89RxaXzH8WkskNDbUnr7b9LtqHQ6ROgGmC+6sw43TpKaAQVFkCnAyjX7Gg+fMveK6EWUI3CFor+9KgYdhPPUhMHEURiogkmPSvfu61fG781HrY3Ty0EG7vqA1MD7L1ewTaNm2FJjrHSrgtySLIsxKoJL+TzBs6dMalOc0erN12U/tilV5CQX4loV5D0MqxN7635YToavKDHKy9OMqM9o/kGxxGzdQp2WzytT4glp6gUOQ9ZyaefYziPl76owW7GY6fgHEaJUdSU8yxd33OLaCGAZU6Wcd6mj9Eu0liz2gNIG0zpEDAmzaQmMpHj9kBbJHrYoCsTDN1w5bnl3i7l31CTlUQ3LNeVwzgJzV09l0DU3qaDxzfPzgGfOJJdXPnKxV7sEAGyc6+m/69SdIlN1N0N9ftRsjdalMCT+1QVVIjdgcgzX5bruXVZ+yQCcf4cCmKxDu74GJjMWfzvAq7LLlnJU3pig2AYHnpXddQpaV8qAzzbJN2FF8EJnr+fdFOl38MrULJhdPYDfPQ6vcQUYHd4EzWbdEFGsl+mcKh3MvlX7dgdT8VC2+Z8BELneCEpEz4KnKZBJ15j2NyiFF02Sq8go2CVSbPgHrFexuf87PRvbTwIpz2qzWayUGL1ENChLeT89Z/kqRfAlqMjIEzkMchdCyXMlEmIKKvCOar+DD9rsf6didHPYCiZUhuBDTswbVMZ2MZ5h+TueXoPIAxRVNsuiAcR6yHWjKE43W0hvov434n/uO/TO84olq/fbOPnBxFs+xYoe+kxTq9T44PGcr14n0H77sXvnsF64t91LtP9E6AQu2bDcdZe3X6zkDgqNYiqHwlHLMTlNiZuM2I9MovgAKdsqRiPVo0czzWcmwBEjqUPiQ3QGKAAeO7ikEmkCn7/9SlDzGOM4TBiyva5tJDm4P+bQ0y0XD+EezaGmGx4bna/VDWSBHD8/cu/+7b33n9vYP3779q3/1r6Zwzent7o1gxBZzNYU8B06Sk9anJOg4YB95hUCNpw0zWXQZaArVAEVaZ4EAitV03wKjHlrjOpS2vyuLoiyAtduxRH5GGPfIfMLcOm3vqbIqik8Q5qKrz59a/617Iy2t75FjoUuLrofGXsGAAJiAA+dGz69ex5JqGSx0vDxA3tr8N17PRNu2YfMbFZtbuRWyph7PGb4EGJKWGKcX5IYkb++NEyzw2YaOdfa7LgDjr7JCO5VmNsyMzwCfMLqW6HRSaFjO1IPomdM2MhrsBNScL/64gr/q1c08Vq4FIJ/JpUykfpZ2qHSoMANMMa46nrmIj1acKSIdJ9UuQgFEkZZZ4rWmnkoe5c5HzeKEEclawWJNkNGAp/mvdNSoft3PXadHH3UHPAo0GjgFzGk665ObOlUZOOrnSoJs4DGga2EG2KwtKdtZKGUHFBDr+xgiNDa97DdTmEnJO6CtTO0wcSE2TLi2i11wc4NL9lG1v/53DGPtNxlw9jF/tx1uo4TJsLb43PryBoSpeVF3nrQjlS3IZ+SDwua137106g1i/A7o8d53Pdes3fFVmJa9zhCDGK3x7yyNbXfNSNY+WC7UgCsZr8iFCMQme7k6nSRznKYfbul76RhzNP+2SX1UCfQs0SMYYKI4TnQUBH5ZuT8HyEdWBcmHlz5MXBhujwAAIABJREFUKB8SSSp6b4pldQ+wtekkddrj2u5XHoVd4Z6jaKOr3irmrO+Z9x4DNky7AX2JiJjF1RQCNni6IsUW6/t9b+jRu083JgOvbKB7D5b42v65yXpBEK5syz6r/xI0ww8miDkttr8MM95fF3KYtbiC9dMNDZtEZhX57pC7d0FRzknk2lyTffHcOrWDk+VzBBXrehPgdL/YBq+WwVEkpI1x1AInW5DnbRenklGu5alftM1rxjh7+5xB7XemRp+2qJn/ZX8/HYVQNxSLraCN6/srtH7tCyWbNEXFpIPY6MPcxw/fwbMC/tkdcYglIOIeBwBGh52DnyhQvzxng+mJhwLIvdZw/beCj705XxQQ9AxeAjQbWPTodwWKlKCgwtngGyfQIPC5c/FcYNBA4wpra6aISle92aQu3IGpQO/uofZfWbKo9E/Wh0sf5uN8kRamz+ykeEdMwFzgqwb4AN0YUQAy4QZB00T3Y9iv+yP31Idd0f/UDAS+XCRVgBnSyt3eE/iYhQ8C7MF7+QwCeykBQYy6d5trKV559ZXbV9544/adb3/r9qMfvX17861vuwuKPv6x0sMCzbYDqz1kjS4GJIeRQt2MdndA1Rei3wWcPnsi9vt0ixkgvYOZOri0bDwHWAHZo0ePb49ff92Fw4plyA4g1ZliznEkTTUTsLkLSyRF6d0fHa9ABzprt84T8G8bUuoQxLoBYNNXW4OlUvjsAKznWfcigKwgwrMdasR0TTHHkgw4kKhRZCCRMwRicttxiGzQZvqcmq9xFHCn8IwADNpw1r3nTTbGxYRfaCZF2ySX4fJ9Nz0fm3aKiGO8K/NqIGgJTNvEar3FWqtwNT38q2FdlmDO5yUbdDTqZvo7ft7vk6C7BjZfp/FA3peBowDjp5Jp0S3qGP0A57Qq5Zdb7LnlYIaD6RzoumSTRhtc8K7iawewBX3UycRa96kq1YEY8Gd4kJl6xufaOkuqYfJ9l3F+KimPCn1VCGcJTORGtsOtJRqSzoRG5YUvS/oQmVYmFp+MjAmAglIC8Mid2l1lMf5bTkMmaIaCFVgF5J/AcgKUPr9kTnsqNiAiQVeDiVX0v3XItmPbGDOIUECyrTa13nQC200IuA+klwBIv4PJTrZ7HQ0mGgAk2M4sAezT9l0plq7uuO8sfiQZohnApzPtmQ7JWoRoiNCY5gMmifqMbg3bYBGSJoWwhyQaomnQwDlEz5zRbsa6eCHgktq+ykJUZFlb5n21CKzsr9TLJdBHSlLdvNF/CbS4kOdkSdyR6/okjS0g9720JXnw4mmeYkA6tV6QURAGK8M0mYmqFOyrqCmJXCggN37GW9NscIp1HRwsv38SqScg2SQ7QQL/Fl8eu8EeC0Zc2ZjlzwiCCJgvGcQhujhC1EtUdldwssnZwItSflMrmCAcIgDssf3qtpm6xpBgy//GrtQGrSDLH9l37c+u9GkHBLEPR3IEWWI5Ve/5PktAcGISAJxTaeNkNNeQXpQGPg8dFBeg3r3ZDKPOrQkYt2eNdBD/GknhBQ12ACj4EvKs57nYK3sVYjSH7zQG6po8esWKzknLJft3GGbr18GUjR59IYZ8gPX4nn3aOw58quL5nDlI6FwLaBMJHCd0Sac8h8H/f/iHPIcnr/YXWuZLZDiW8nTB8be7cry6/TvO+v+fYIWNfu6h1rNv42StcEqJTmcGwfzgsaBmOHzfmTCs751pyfjwCa4SrvH9eWUB4QRpu/0V0SJZiRPJE3hUFzvGEEOS57pfmxzuo6e/j9AuUXvvmWEr2ZsnMwBTcoxcjJqc26NH7drggupogP32PRjt5rkC3/vem7e3f/j921tvfuf2ta991YbeHUXUTcKMawDYSVEysyHAP0NF4sCpI7CRWAYVIEdXj2twfZgT2IW8xvRXt9FXdkDM+mup5/B0yU6YjWb/dLDA+WIERz5Sx+RhOe30ofunKBYduD7TQcdLL40GW++Q1oLWXiv1uRgf0m3aO5H9BLBt1iHa7QABO7ECGD0rLLTfq/budCErc9GCVW9jF3CqQDZ6+XkvNfBnv2XvRaoS8Kh/iVY83X5S2F8J3ArMfBIMYiKpilMQK0dmJuvvom0CgtaQGPDhPBeAPg47DtJZob5fX7eHPn6h3WEEtvy1PKbXyd1d6JaUQkUzQj1PsLO0NCSo2J1ZEgDQY/wE9lpfacPVRtW9yZ19OMO7OPc6R27jrPaPqz7AAWbT92GET20QA4bixANOFQx8+nGHOhWdbEBiO2DJ45EoeAhPpZzIYHgeve8wckZMcfIzKKs2w7tiFXR2Yvgmajh/2PwAhvUdK6vhgZzVVOdjjy2EFU0XuNMiczM2ueqDDFbyHmIQVZx8THclSnRVWr3fI7Hyg54ahzKS3v+DDpMJZEo1V/Wy09BgZS2D267PfSZ7n65EBIT63pG11D4bZzeoM6HgblPpEsR6jm8AEC4vvgPQccl9DRkcd2oRXdSuTmyubXgymbJ5d81qZ2aF094zYIzgzyDVAy07bHGUfyd00vv1IDyGTbULD4A2wUS3oPcZ9Q4QdUuNUH+dtaB5xpGtxI9Ez6sgzOSPpbuRYyYoTS0esi+y9d5VI1c85NvUYSzSNfWL1yLnmtrsPVQa1Dct0inI4cwTuPf1ZEwdwKxW5vfX5x1w9jgX95+/QR4SodjA/JqArPZkJHTV3RNgnEwqz3cNS6+B0QryOCv9zBcV6fpuqMnpvj4cQGcoYYcMpsFCsVEA8IvN6VmGCIkPbKF6C+NnrXi37AEG+1IjujJR7JNYoZMJ5X4ffOsv/+ILL6oKMAvyGSgVwxTm2KyKB2ydNkgxGCfamwisL8rPjfSi6z9TTFcahpsJ8AvQPQFQvePeGf/in9laJzL3Jm6Hp/9vW+fys2l6nPXn63NPT/fX3TPj8ZwgfwYbJDYIsUOIDSJrdixAghA5ikIkInAWjoAo/EOxnRkvwiJssYPHc7A5yJk+n6Cu6/pV1fuOO3J6vv7ew/Pcz31XXXXVVVUAJ0AN7JBAW26ATc43ozQM3N1QZP13TG4/HBuEkziu2+yNYRNwSHa6jSaL0EAj7FeACpG+DagfrNPT/rYc93Ys868EAjlMpmTXweKgrTXcxdD5cF/nFEIpSqZDU4yjYzu+mS8hTJ8HOKZ35igABJtVWASejcwMKsMpF+itgMCFbC7qdRrN11E1Ah988N3jb//WJ8eHH75/XF7ePW6/dSvMt4G4AOdqf6a2aMhbwvZ3Kl2G+jQz0EaqVl4b2JIO/jRzGMNNsAMrOsPLrqtbgZxYNPcCo/Rlz0GW012t3djL3UqSQUKd8vasBq7JbShv6jMK2D9+/FigsD5XzH5kQgKBketsh173xWedAyxqL+r5wA4qGJCtiT542RIMo6VnDLryytW+PpcltONfYNzHZpjkeq9BOG17x2kit9D5SyElrVJ1JhRDev+2xrsyP3HS9McnWOUs2oD5unHa010sNTQKTqIFBlGsBRSQy0TtK5EkOCsxgY5e3ulA2xo9t0wxRlJDwHIOxOqzlOGp9p5Pa9DSMPeA2Q42U8BLC0ln5ywzUtZiPU9dR/YbjCaZGgWkBeBKYkYXLJ51t9lMcLRqC/pcDcVpm4X1iwPUv8mBO4jUr1uqEs33iUUOSxYGTWu6DZJhkyV50ezCzvaZXsN/CCp33313KRs7204/exXyQFtm4QTupeWf9t4tF9lZlQ2q0Km72HcmUXP2JBFM1xnkZwZnANMNFJMN9C+1Ds6U+kIp7CRQh/ghA0VWSgXI0RETNOjz1loPsNyE4LCMi6LMmXSGTVPDM8+Ah0fDDpESGc5V103m3USED1wF3FUv5Z7uDlyFyZfspaSSlSFVsJkaKZ2RFJVqQGn7m4D97J02/uCCVcMxpED3q0xwMXVFKiyOn/G5TKtzQD0IZAVYm8WGrBqP2y5/XdoEAZ0l2EEj8um8AwyIn25QbqMUkDusd0tDz+QrvW9P6hHTUnldMHVM/X1jENomOmuRGo0mW7qnfqZD+416XREIJ4uy8NoKiDAJm5TMXUaiHWWDWVkTg6mpsYkOlhKY8XePrxis5mJ+yJoMFzO4tswMYpRZB2fEqwOakCLYCWqFIJz68/1aOihuefbF3/u7f8cBAQYkV/v6pR2GD71T/DW1tcYiSxstp5ULzrj7umyzomFl2/imXVUzIHkwAl9JizNRM32CNdTJ/flipX1hOyJdgVEWbobf1Pv1R1ZnHkGD2e0EliMgKCGc8DsTCmSgEXkHPdo9jCGbcnLEvva2e3tz8EDzS0W2nCe+MRrKSdXlQnPjU+fAxvrNx96GmjviGLhvrlNdQdwUxp0Mj/oNerFlGGQ8tWEzxvvsIPOjB6CzEkFMHJj8CGD2ersf7aygP6kPDcc5LQNL2mLNfclUSicdfe21K5LMfOc77x4ff/zh8f777x2Xl3eO27ddLFvtQdtp63mm4FAM2MvjSRUqlySGXv5p1ahHANjfbCJBIIHtCghYi74HdKElr0nPa+ofyogW+4pMhJ7PdA6q5yn2X9N76z6cxq9/L8ashqhVENEFlESd3QmpJD1VLFySqQu9/vGjRzrn0tAXqAsTRXDVch2egw/YwqVptxkWvl7vMesGj0p/rpkIpHw3qNYOV7tP6/rJTLi7xhzlwL5hDngGZ8yzMwLTsQk2UIwbdQNi75M9iJ5awLZ1nhkWRreHjJHnfto/6eKzmaMvb6Y4WQI6i7SMIVpyD2MKmy6QUv33XzugoabpbC81uEzhpKaeJiBwm9PrPkkBFOiE+3lksqyHLHnvEMidtN0sQFRBTPcTT0ecFIY7e1UzM1Yxf11TDZa66tqTXVyqlqiRoFBcrsCyQZNP/knBXi1tWHcB75J3MVQvWSYBxPJVykZMFk12I9IR0vreJieQILv52//OtmsHvyQmldFRkJCivl3/YXu1WPecQYib5RjsJwB1EGPp+y57EanbtvCdqVvNOMzBTCAr2x+w4s43Jpc6k5gmEbVmPWhpdSQicK5Dbjsw10KNAfhBnnKBEffydyco5FryQsnSBP022HHMs6Oi8k3USeVZQQB0K0bLmRzoLEceX6rCd83/mWwfDLhMeIKKsrNdn0NQWTU90Z/T954czoC3C5E3nQFsvBKY1fYA2ckCbStQzCKApxWY6GwwYK/JvgDMIAs/x4DMZGp6ngF1JOCOxah34Ixag6nltMJdgQay3M6+aRP6uUDUEEi0v87vbHtSo6XsEaFdyBl+TnbPw/cStASXiOXPvW2pEZIeX02waOxYD8Sk4USCDp5bn9PfhMnOgTzAzAbA6o0doCsDRfestHRdstHGNRBgkEAVBCwJbte7/aYsJwT6CjZ6t5MZWjIsfIaVJme4MHh9Z7cbp/3uv/mXCgig5I1zPC1VOrYysJW+qomnz58KoJS2DY2bN0v1tE6KkmmAYYBgid2eKtGTdo3Zrm47KKBgCUIV7Lkntg0Mmk8xG9JwT6qI6NQRj0ukKb7wQXHUP8OyYJG8BDKY7cOncCW/NWBuB2CDNbEkoQEHhAKRLC/FvejVYgBIuemz4+TNJgY054Ic/BiMVKrQ1+p/E7BJgfa5W/NePS0AR2LgK3M2pCNPFIkYwtNOVMHxA3T8XwmSUhTDIf62i+3jferLYlSITidE4Arn5Tvy79ReLr5+LvBS4LY62lRAgPTj5s3rx9233z7eefed47sfvH+89+67x507FTBcPW7dri44t1sjbrugtlMB1jWd+IUDgmdPVzeNgQeYZvt5/zSt/aa93r5xUu4UOspp3nRBZjFp9YzrDDx99lwDmgBalgm5kNT3fNX3XG0kMxGbAuYKBAgImCXg522DXECxMgAVKNX31vsqO8DANa6XJ0ewqj2VJz8Me/ZagoQ9xdTn2bp3FyW6MJU9rwxKWl1qV/dUTp8rX2tpZq+q/kOnbKX4cYZa+lVIq2mQJV+J7t2ZEw/h0nTUVXDp5xCJR5hQZBn0vIcRJy1s++jWq7D2BSzaqOZ8NFMZoI2s5iTD1mDd9tBZKverr+u6wUDCMzkHdm8XodW/0dqX5+AtnY4UGbBEUZozvFOAPdpaQIvlKaxlXTcZMvsEP1syBPVsN9sk+U9Ss3WG61yyV8+vfxM9Wu/VihVW23Ki2guWobjndk2yd2s2ujU9j+aWolMPZ8y00g7Y41vakgGjpykDXE/LM5rA8JrVd6v1cmQc3RWMGrWwzM0Ed/BsG7JlCp396femJi+dRDaR1aRVPdsA0NYUr4C0OZOW2piY4374261rGRTmPa3AfWWcsc+Wu3mn63X4+fRYt43xeVI//ypiD2CmgHeYL/xtPEr9RdtKOjHZSScD7Ye3ZXJgkbYjq0tXrbvtlAdtOhCeYmTXqFQhN8XJCSzQpxPghuAIYOjgmQCkM2JktWhxSUE6fj8db/CebkyxfHVAJAAYXXkTJku+4qy8C8Z5Xs58RM6ds91BdoxTBwL8fjknnvEmMewWM79oM88B8u33t31KNslkkd/rwX5pMbxl2Odk2soi6KvPAwiC6tMoPbRtgu8mDujCRWvjBCPxCzvL3NKqndFfwYLOX+5REmSR3p5Tw5rqfhPsSrIaTNHBd4YB4kQhAITXskf0CBP88z72A5kHfONJhmlL8PK9htnJSezsDPB0BYjtu/7rn/6JA4JcFEE2uk8ZCmUEinlxNN4ZgrSUg3Go4MGvdVRY0b2ciAyjGXAxP7phGxMcigxQTb+sQqFnzwWEarMr7VyG//Bobxt5DnYYNUWgZgHVez5BiZkDt3Or/sa6Fy2Mo+oyJiqUysAlPd4U6dnYudc4zt7rVE4uUyudqLeRUm/zZDwSdXsT2Yh1ey0i6/TV1tqE1aRA7c0FUpTpAKJOM4mSFeQkyhwAOid7q/Xr+3sYzsC5E9TN01f4FKOiDQpzL6mYe5T736r2IAFBzzagdoC0Ni9O7E4R8FmWx3ui1i8RSj6Pf28jxQ6F6U7whByhBku9/XYNmPLE2Sp0fPDwgWoFqr3o5eW94+at20cRRTXs7fbtAtMFiKtrgzNJ0rIr+KuriSRCWk4Xkr56Uc/YbISzQ70gqVXpBYsdHh3lTh0CIARcxb66I0ftEQUDT6vI89nxtPZt2FuMA05ORZwJgtRBqFL4YWw9oCxTXqNRZMBWnSf12V5tAWvfaqhTWgua8fP5rH1wbU/wJc8Dm9ySIIN3OiPV/dacggpsDBzTXzzAWcOKYHVIiUaSMCDY/bel/69pqWtAWMu1WsftfSc2Or2gK7sA61LbWuvDdM2yN3mOtM+FfdpAjaBgdLeRkDCbIkOZeiDYMrb1eXYM1sUzVAmJnQuGwyittVAHmNRu1N/dXrI7ssQZMRCqpEy1T6OlpvDTa2xA5cCzOlalY03s0uzjuXDIA+OzSWULBEa7rf1Z8yqUUXKBcH2PW5H6eWH79fwz/I5Mg74eW5P6BrIIBeLqWanzjgaiTV2D9m8ygMXKi0QhQ91TYscOi/lWYawL6GXByYiSh8RZrnslU0JnMfYEQgOyKcoM1LMis6SC5mmP6e/zobGsM7zDqktwZ50U/waAFes1en3qBhw0a0/R6W2xqDwfELvdD3a1EWHLjvyrCeEUlAgoJjjNeXOHqQwhRD4cO3CS5eOZSjZ2RfUwbetyBkxn+Y+eRorzmf+i3nbxmzDfKqaEEEmbzw5aknEkwOzAcoPXZIiMN0wIqENS2aL4Ya7I+MBXKL9fP5thM35BFMCz1M9T0+PMo2dZgHd21oR6ypYfFZG5QHFnDjdQ30WzfG7e09kOiMUEY7zddzIyRvxQA8AVwLEXJKFMVyu/fqQ4nB/X58XXr5lCAAv4NTJzkmyxn/I3n9X7tC8KbcBM4JUkK76/W4fObZ0WzicgMXA+XV8IFOzi+fo52JyBVDvg6VT4sv0mVyJXQh649zcyoZA9dCTy5vAaCgOu502sY/LFWNpn06oJapT2syw7BNgUcRdSyectWbaVzQ/kTGJqiPCLP/vPP1jLqmZYXRxIeh3HZcBYANmDLuwEc8GRHW0GkY3FprQEgF7KgVUBz+rIkmEc5djqtwVaivUtJpMxz26ZSNAxWWZP9nWhU+kKO4vxsjIbKTyixZMip9fqJ14bQCAileBKZ4fJdG94dxZBNlXfT+pUsqTICF6nfzJRuzIf1SWAw7yi+wbzCTqsqQZMWpvpTZAsTem6NTGi1t8FrxhVso4k4ppNp16BlNlKqxnMz2e4a5qfBwFB5y5jULBZAs0N7qHX8lmZcArTmKIMfxPpiHyzD8AYm3EUbN51QvJKovRT4OYUdoHju2/fcfHjjZvHgwf3j7/1W58cn3zyyXF5714028qNaE7DjZvXFRC4NzlmTN4GV+c7z4EWqJBMLt07atHCViOLwbjU+2z40QTacDYbG+BR91yHWz3cKztwvFEwXPtSIEoykmFxAUxizZeMw8HAa2fxVOw87USbedhp0Jp8W2l0ATcH2tJ1v6zBQ2FSY6HEsCWDJMaq25UlgArTqeupOo6bNZ30us7yN4++cWASowazSVCz5RR6/gL0Dlh0r7RoW7UU9ODfLCkZAQqG9f6Mh+99m2yEgHMKg2G2CUzYkdvQDqu5umd03/wJfvV8CcoCPpFOnrBkCYQAxLCsbpnnGSJuCVl1MA4icK5z6LNf2VMBL7Sqs50goPV+qGddz8YSjmqFZ010/4EUynwN/2gWHKar1ryAPfUsBJDqwqKuNQ40KygUM1zzQcoed7eUjKVfexozYKIo3WBin2m7x7lxwaqij2Gw0znK0qp0jaomAzkjdRtkdAiu2TtyzvkjakfZIiYru5sMEoPBqdt1G6CbFV8ASczmdE3rQAQpUJMiY4dhgbE+Bmf5Pay/Nmgs5wKRem3slAEPkt0kd8k6ILcJgAGckLFjnZuBD3ArMtDTiIfRDyVi4EzL29S48LszlXZnJjooiy+orF81chAJuTyTbE1sWU9eXx3ZIKgAPB18rTXadTzUNuia135XU4kEsTo7MfzsE/nFBlWzpgTLYB7bDxOe1y4iJSMwWTVF8l8Bj3R/a9zUrTH3Plt1SZFsNYkRb1XXaoyZGowEnH6mFeAhwxmwzR49ydwEWDS+yFkc2eGA5R3o7AADWQ2fAcDVPkpwCYHSwcdu8hD5JhKlPkvBULYTqTddz+rU/yJ1Ttag5dwDkP3W0/lA4KB95PguERwJFjqgSAYW3NUdxWKbeSZWegwZvTGM6x9GZUBA2r42PrchU7AUwYhI37QmJ3g7ua9sJSyKbUyeypIbav/+lx/8cW8B6fazSGpZFv2viRw+IOn37iXudkj7S+p6W7ubFlmk9C7epItHWPD6VOoOegNduMtJDdGp/928ZU14fS4t9t6UcL3yBjG8HRCkXRdOSG0C1fLO1+hmBerxdbx4+UrZB0lNbrhXe32O7l362hfHo0ePMiSHvu3F3Dj2J1ByQZKzCeUh6gA+e1adO2rIlASuzYvUOtq4YexySHJYCMJevXpxfPPN3xy/+tX/On79618LqOo9Rw1imdoFDyKLXr7WKNpnP7H0JI/O3gOD8r2RHOm5ZaT9tKcbEIqTYANj9OqOMCQeHlNdM9BJAq1sJpx5yRne2ZOeBzE6tzZEvStzH005+M6axQ2DU/32a9hYtRV9+M67xyeffHx88slHx8OHD8W+D6vvlqJVSFuDmqqOgL2lq+4hO5lSTBEQAW+cHgGxg8eqrfEzRXoHPzSIy46k5TJb+pNhVfUKga0nGXyVYX4YCyQnZkgcuDsFnhqfxeIJzJHqpbtNFSpXZqwGYImBNOCpfVszEGqJ9R2lP09nEIooASyjGR0HVPdYrxOITZ/sZ0+fHt98842C4jZ+mbjZrdfWIDHuxwXAOdeU9YaR2TIdM3DZB1UvIgDoIVfW81raJ0OdTEHdQ62VW7cWaeAMTAVdGGVS7DDAbfhxHmGcmvlS5w9r5Dsr8vRp0vijn2XitzJ9i91rox4PpJoJWiXmuiD4cBRd2EonlS7iHRaN3vHUntR7e4JmZlSoTkRr5bW0PtwtLQk+CEJrHZzxSSYp8xBq39dnVM1CzZxgHkFNz1TqOwP6mhnLOuJnar2RlBkseLBeXQv94AFezrg4c8VkZmRc7PV6DbKpXbtAhggipJnkcBXc+0QIAeMQNS1bocMKtu2sI0mAmZ4hk1MBoHHssvF7TkAHJQDFfHbA7wbc3hKRhpBVqvOXNq8CEfqe1ATE8DIAr4F12vPK5qdVMcETa6zvWRKK7uCSqMWZrtXpJZumAU3ua4osd2HyFHx2CmXxpPawY+vJGjTwTMMASCJ8Mt1t9DzDiHI+S7KGdIXgAMAmH1B2NZOC2Z9ILtoPBrmLhAj22MCXQE7d65aNckAZkIpkBpJsZaj2/Z2A7PzAPgVkEzSNfItC8mTeY0O0h77lf8586WKTYcrBBmj4N1jdmVRIFGpMTICZUdtk2P7cDqRW1kN2l0GRgRFd/0NAcCaHxkZnW/Z3npzlvLeRCZ8BGGevkh0iYNQbqBuYYItrb/8Qyp116MBMwXrOyQp2e28vgPAmciOoWj3jJevU/SEJy/nVc1W6MDLPnKEJJ0cebhjq3arumSvm7IY0P/j+H/mekuhsgCgNYdpgqQ9zOb309i2dPgNhVBzmIVaahNa6OztrMUyafml2sQ1IjEczeGJ1rKUugy6pwNUwhSrMGnbE0XA32ezUiwASMqQXZkkpOBL7kCJm1qGupfTbd+687UmstB0MO18BQ2UIXhWA8h36e/MB7exifJ2CvaJgAikAXVzcrs6sMZHfnjQ6qSw/sAIrv/jF58d//6u/Or766uue6Cp47WprXYb082Jmb6mX/g1JYMaw1eulu60hPlUomx7wdFYQ2BCORfJUPzs9Vel234evifRbrWU922LhJK1RNx4Pa1JApAIeBs7U7x30vHiRCZTaL5j8nIho8rpeBElS9kz6Mg0jt9Jt9WzS1YRvAAAgAElEQVQqi/Ted947Pnj//eOjjz4+PvjwA2UJav2bUaA2g2FNN68fN9SViGmfMWBydOzXONgMn7HDtVRNYJzC+/QG9gGu965pmW3Mfc+WArgtpwB4JEP12cpmPXOf+yNBcFbfZxQDn2JAinQVvC+Jh6QbkZ3QD7xAfnVfqfqCyggYLPve63mX4VUf/JxBBZdrEirStjbAdS0Jjt2a2CCorvHpk6fHkyeP3ZrVJsh63rSnBIw6zlvmKylsO55hxpAIyL7sDh/alzNzAs1w/Y3zolMLGTCkVQbN1AFEN31WuLu1pQZi00ZO3yWJkhlyBQRV9/HsWc5MWKwAOIPr0WADMjTpNHKEAnYNTteMi60xh/XEeZZt3i0e9Qwkn7Ek0/2rnYW0NNPTXQ2UXGtBFoNgc+7Nfc81PKuyV9WetAqew7jJFl8pG+QCdeoNevaMhumR7s7zDKu2JWAVuOCsZVuqpqayGUt7rOdXmbDcjyWgqavBIqY4sQAZ6wg5ZZvEbhznqN2ZoX+cJ/Yb62dJD1ltf4YkWdm6spdpE6sPy/rKSmsybvTe0bAzg8AOejIMBBE+MiuLayPdth8WXgCk5QFNp3jNl/yBpiH7Hob1Dn2xQUJY7Mro71bP7TtTM5SjnaDb0jGB891NJ2dcACeZjAa7uXfZRAXVPvYAJjeHcJ0Pg+ZYmwaAnWte6CqBZ32WpSYD7AC3XmLajsJAhQwL8CIwxpacgmB/nwQ1AbWQZCWXEkLJx3bGZ+EYZ/cBE1M4a4n1fCaE0F7THYxR3M3ZPg3IAl1juwDovVJEFoukwB7soN2P0NeK3eIaJWHLfqAeq+8L+w7lTmvXdT2bbDx5gkh/lvQTEojrsFphNyDJuVnSL7js9luN33K+EkSzFCfZBy6ITMK+/gb4fqez8bnzPL9eN+433619QnBPdGFnODaKKeM7YMyMENnOkCNaWoYxBnctK+ctuGpl2Zb2sKnPYZ/+h3//B6ohMJuWA0uKf8kBBF40yKTU/Abj6hSxC4u48NWNozXuMU4xfx6KG3abqL7AW3WIEZtWDJP0+QPOONQcLkBn7G+ArSU/lnckywFYW9XqAJFiiisLUSxy/VEQpBHqKWxWvYFZ5XqP74dI0cVvpOQ4DAUSyyAUQCpJyvUCntXnnrQOtkf5UWsU6/NrXT18xu0h//pnf3189tlfHF988UUyEH54rZ9O/+kCwyWLKZ18TeGVLq1epyFAr92GU0XJKUCKjjJtnDyjIMnaLIKLxNWPHyNee64YSMtTau1v3rgeeVkGaNCGdtogK9VK734XqtPr/DQgIPOz7w1QgzNWUWGCRSReGuLy6tVx6+aN4/3vvn988N0Pjve+8+5x7949yYcmKPUxsENyESqMuzpQZJqzjqQMTHR7SKlWFxRlPFLHQmeVDuh6jzmj4z9OIxdY8uApS3UEyNBqRi5h405hc4KqWvP05vdwJ4M6DjNaW0txUnipGgEXKjdovXZN5+LJ48fHk6dP+jmK1S+Gf0kmtMsBwGtq5/Jx3hik52P4YYMKbGtmQjrmSINcwWnVGWhYWQL/YvaXo9FyiUCYQkI7Ihtd1TUso9tMb74f3TUt1eoSXUuwsp+ty5xaCXdRc51DO8Ja93Rfc9GqSQU5RIKvAJayjQo807IQxro+j+LbvKmH0PA5JBFrim9d6y7clF1Ge0v7wRRQExAgHysALUkQbWZF0uR+wihpcnC1GE2BugiGTOXsrEhAPgXXBXwtQXLNlfzF6gmvDGWGz8khxpHLniYjSUDTYCVBAhknZZXD4AIOJaeIAUJDq+vI0Dr99wrcu4Cus5cZ/pOp2wLwHchAgtnACdBHV172v76XwNEkimWcjlHpNW9bzd4imAC0EBTV2XJLa3cm21k2AKt9YPxe1tDALK0um202MTNBcUBawKXxZupzAjD69CTLaZuUrkaLnSX41z6mAxqFoCsrGZM2bQ4H1vr4JlsGsOyM2DpbfW7HRA4x0HjE9qU9RTTkakO85UlnWYo9jM12xOaji+nLvkbeSmClR5OmHQ2wsGk4wd7bC+6yxk0U2AarKcAWY6/XDf3BkzAJ50zKAO4tV/SlTNEswWLjga5FistJ9ghGWO9fdoPvqXXhe2VnAeEJcvysT++3pWMn/26lAkEDV9H3Q8ZnSZp4TXed6hjd67CLkPvazgKT/T19T6uHP/YDm6X7DdAlsJlAYd8nL0xGLl+kt5JVq//m3O29sf775PpWkMc6qS6ADcrQwmBCBcYw+nxQ4Y50pFNXOuoX8JHU40EehjCQq96fRVBE4Azp+4e//z2r5gCp6XxDX1QXIXogjVu9mSHrlIj0q6s/dlI+ZVwLdJiBc+rRhcYpFCmNHal9MXwlE3KGQIZxaemmYC+GOBubc1oHWaoyMgRiaoqVLjFLCkHROQYU8kCuXYcls3Si07mS1Bgn7sgYUOCC0GLXZsR5rY0kAVX4EYCHka+hSAAGb0BteT9mtTN1z3QOYF3HLz7//Pj00x8fX3315ZJVjT4YQFba4Hfeeed4eP+BsgQCEXSKePVK7F3dg9P2GeQjoxv9XDMoqJumW0EzG/ECLcNIMCdnyuj2mG45TPTJKbiWAYOhFNvl+28tahv5HBAxdkl9q5uLCyPfeuut487bd9RNqNZTQ8Kev1AQeXn/UoXFGoRzMhRlAKG/00uPNlEOG1qq/ku9qBlwNZkC73tZKkttwgoCXpt5aiLUmQCmZWrOQNULpA1f19NwKBtIRWoRjbOd1XShkRFZhYtgDfk9ggINAxsdK0Zd7P3Tp8fjJzVz4KXOcmXJ1Kq1hx6lQxXsZfbH/h6xknEgbdj5mWeprJA70dQzqmeFFETXxhTjAtOy1AsThPEF9BJo+DnJu8/MgTj8na7efaZbO5nj1vrh7GkXyrrpwA4wdGbo4pEBYUyUFXiota5zKzB87bhSg88KDFUhdtUBqKVrJrpmHVr+gcMeE9BZgp74rEFssKWRnO0sxQKOldVBtkNLPTKWwSImTM6m18LSD3kypAPr4ce662Fsv3Zg1ECgg7VhR/ueY59lp5OpIOvSA+MCPE0CpPFE5Elo/ivTqevWjU1AM2xuGEOj47WGqeNZ9VPNQO9WfwFBnQ18OYXfyFD0N0POkL6luNpyFYbiYVtOGV9dFKxpwI+CQeoWeopzAKYkKhW4+7QNGdaOeyQp7Vpy7wmuqS8gg8Ha2HfGJm7QmaYg8gFhrZq5XmAQYEW3Hl0fLUrVCcnV24AfTSNG055rIwjf8QH7C99BZOAAOeqFIDybZe9RP7ekvrPOPsuZzdC/C+gDROXfm4BYDL5W8upkPtpdZK+MN5+AQEqODZpP0OEA/waksd8dNDer7usUCZH2liygbHLOou8ZvBLPqoWdIHYDa+2HBdR9XMx8YuunwQD7zO+AEOG5Ud8DpLbNSXvb9Qw4M/qU/bDP9yABQRcFT/teEsrsux3U1FfZvscJd43nYJq2E+f1KJ2REIXXxJC6VKoIY8gZMe60SIXQjRrGgZyxgvfS3ChStk4M9SyvBEGRWunJELjYWJiIKVyU2kIFBGu6dN872a1xzBnSGntwRpD1OlaQ/Pvf+7eFgBbbFzlDnBvtELtIMj2NdaMrbUwEZpbpirIHJU148Tzjt7X4ZvfkvK7fbCbL29WpX6rJYRl8wLNbyPx9awKeFwrdZMltqs2oC0BHv67P6uFqXuQKPADmjtIjkfGO12v0lzaagbYOeTTTbqPnTiD8e6c9gzzdpWBbg1OOQNMNich1UorJen188Ysvjp/85NPjyy8rQ+BibjMddqha8yqovXHzeOfhw+PhgwcGyjGSMHoVMMhx5jnXcWa68e5+1C2+8rm40gFXVKDUJYZ5Acz29FQ/JKe+MQ8JPBIJcTwyaqCjbNu/1BOkm0SnJ9/Uvrl2XN67PN59953j7bt35TwlV3ruDiL1+3ou5ZjUEnJF0GpHWxO405UElCCQROotfWdsANJhqoKDGAp3azrUVURBRFL4MCb1OdPRyRN6Bc4oVIyMRz935x7vMc6PpS6WG8FWkxn7TSBCWytWHaeu9Y+GlmCFta3vqQFnT54+FQiuIJTe9Za0DfC0s+mnNZs4XV1OTR3OJEFeGAcH2JZWUcQrPJ8qt2odiZRGcwxz3us1yuAg41vFizLMYZ5haxlAJt16HFs7nBhUjLTCKTo7LAABm65nrO4fLl5zg4IXCqQqsFGWJrM6Wo6SzB7MrVhz2i5WhyQY8UizNJiszsgeQV/2tCQxkeVIVpJsHBkH2GEcHgxh3eL0fbdsEDDyLdZuPGrPhXA71umhTcbE2apxVgCKvReRZ5GxarCWFpG8f69BfR9tTxt8rGFLxhBh7lOjRvFnnfPS26r2I7vSwWwA4ZJccHaBOJwDDZNKvYHqHrqQfWycrdEAt/avoCjcUgIPkWXUc8Do8/7V3MGHbAArhbS1X0feFj/gK3CNR8v3/F6y8/MslGZugHiyR9JGlEwmAYVsvGrTkjHo8x4RcWfn6jLcCpeAxxgg08Gpo9tylzUhVezk/h4WF+BjK+gkCmRD1l+96RNB4A8UXKxgz5lW44cOHLFYXTjq2TJtJ9c1nJMEA/D91HVt8fvt37EznCf2Ih0VkSsFHLcvy0Y6B/5NPLLR8ixOry3XY8o3rzTAcH2avbYkwGWjaHwiki5AlcCD9T2Xd4ko9ArQZMaRht/QARNQN8+mJTPx462k2NKorKU+PWkzZ8wcQEC6EXiS8Q0Tp0sorEXAdyKLC1lC9lP2W0elyN0iF3xmsEda/zPbNhyX10rEAwHBskkEe3m0zgp1EEw7WbI6vjdyXfotkmr9JzOa/Px8WalhXDJ7nkj9vnKYlgWm/XyePKqEllF1ETqERIYNJltKhtUBznFc/N7v/mtmtUQD7ExAMdqeglot1ayP9bjfGGp11ZliUhn7rl1OSq+MhHTjpfXM0JqLC+m9b791p4cpGbiltdhK/8Gs9qaIDtma8Gwo2aTaUNa7a3CashKO6lqyFDCH9g5mu53lSSrYD89t7RaWZ8NWBqCkDtF+lzNhZLl9hR+9QZ07AzWwWs7Y+3cichyjApfXb44vvvjy+OwnnzkgKH1+NqRT5rYF1u/eOB7ev388uP9Aa6tvrzWVfvi1GGB/5qs0DE0EfeHBKz7Iqw1B5FzjiGwYYiMm3hVzxPpTwOzNTfeAoYJ2TCQY10G83W40953CxtbZEdafutb7D+4fH374oSRSFzX/othdUv0LIBT4d3s5t6k1uC6HZo28O5V4QBK9/msPqYvTkgmh4jWzEQACI3jWSqzWGFbewcBkAzCwZm13a1Yf82ET7HjVkSArDfNtAxaQzsM465vcXWFWDUenRnO9db/PqnNWFdVfMN02g6cWAKqv0CyQeMfe28musB+z27OXyS7YQinty75dw8kqiOtC/BhFwuR6VvWs1Vq1akDEujtwU2bAS3Qyw4NsQzkUuoRkZaf2AqMJU521w0l06KO2gckCSTqYTIfmQozW3e09LRUCnHk6rD+JezBhYACKFrpeoftXFmC1fRNw8pmyZ0iGAOYWp7RY9i4cTlAg+4gUYBfT4ZgT4CLn2cPBCCJgWbV3yJwAZKnhOOujbkaX4ZQunCU7AMbhbwCd6xgms7JtGoE0BZzU2xTpISli1o1gic5U+ztaEnIyKMgOWYFznvNm/GkfLSVVHC+B9fw9TGSz0UETJ+c74Ih+RuzxTQkJBKewd4CYQZIlrCsjSDB+VljZ7XXDDjaJlgy+a28W2I4tg4gwQJn9RnDn/TddcdRKHFY+vszs6ZAH3kOmTQnY+2y3DaUNOSz6FIzXerSMsDu2GX2q816YXT/CJfMIGBYYih9pkolrJeBZwUTtlwJX2AvsP3YZhr2Jhh0AJAMcE5nPcKtv/W+9lvVt9pfzxIbNzx0oxF55C+Hwp7d819tZtzJrLsxrQqtWx7dmkM89kN2dlufDwPu1Aaar+yH/3u2MN2F0lgnJPLmu+TOgnxo4LgaSwBh5SIz2k2dyVd1lzgA2F+KK7FDdo2ztIo5rTWn+ov3K/s8ay0/1EEHX1nWsukD5xQVzYnYXwQmSfPZDTBwlrXbtnLGzT0FfmzomiwZLrJVG2D0cLvUse15MQCJBgchMbPyy1btrpexLyYyD1/0ccp7YV5zL7/3Ov3pjg1uBgAMAt19LD/AYa95nrXcZ+2L+i5n1BhX7R+ElkTPgIv2hFbFeXBx3376rgUpl4H0YUwBcwC5FftZmJ5q5kq5Fi2m1vCZspDZ+BSeuGaBncS9Kg/05Yfa1sC8B/ilEc3eKWocUgPq0Bchl5HMctF7XG286TjjNaQPsYOdlfzkACoZjGx5bFJ/cL7/8ygHBF1/2oLbWtsdGwELev7w8HlzeP27fuiUwI6AcmYaCBB3YYgzqf/UdqYtQLODiUO6jtbil65UsItOMgagxcmJlWvYTuBgw4vg6QUuYhJ1V4jcdsHFGowjpVqC0qVWrzKuaLfBxWonCTJrNdD1LrV0VoxcwNtDJ8Jw0AKqAoKQc9XcNMKqBXE+ePXUheHVwUhYrzi3GHgdPnYVNsyVQBWy1V5MhqbaLlVUrjbwDRXSVSZNnUTD6yqiFWbBV4LDGmXINGVbSXQdyDdnCzSI6S8XzmmeANEQdXRRAvRTQoDtQge+dcqczCECF9ooAXcussgm74GqcSr1fBnYZ9Hq9Bw9m+jn9xZENJGAp8qD2lVtHum4JY+/lm8IrmdJ6YOowtBxwnKveB5O1hl3hiKZoPsFWzrnlfbvff4rJY3RNCmdibhXra16Ls6H12QSHChjinDSFOqDs2fNnx+NHj1VnwX6qe76RQnAFgQnM2752TVQyhGk3qn0eyRPBgB5NHN/ea+hynf6OJj5s8/QfXwN9OpBxsaiGcaXWpP7GhnXXnCV7c8ZpoG8zcsxlqHqSm56nQXEzZ9h+qBpL2B+BnfzcqlmE5aewnuPMByCaiJqajwaQ+TAycEhQuqte2ZFywussiRIJJiPrBTupoBn/4CjjJLN2uv5BZW0fWR8kCAHcSUs7IEP+ERubCB1gBGOrtSD7FsaPfeAGISFv0M/zuQCh3B+SB91KQC3vpf5BjCJBqi8rgHSAaWcogqxoL2AbNU1JfW4jwUxmVj6nB+o5+2PCzwH3tkcEzbRGjbtu56OgZ9kNApzeKavYXMRDy5H8ESHAM1MkYQMZn7TAHGLRdkRSQjI6zTTk80KAdRARkEf2piUcCVjZ/A7SkXfniSxllNf7tF5qMrzdaLIJnlElhOgioDKlsrg8qMo8czVWmWDPHbUsd4Y80tNVtjbBpH4RcqHxYZF26XIVO+EMGQG7nxrBqW1usvwEIwBTakDW5/i9g0GGHPaZ4oI3iCdLnqe8SC57HWvfdlMbMpnxMq30qbUqPDIBr3GeiSY3FXGjGX1yCB6pOqJUARc6Y+AHrVxetelVR9BCLM58yM6ly2EpZOSHYtdLtqsW0cIqM9fFErqQ+rr8/39ff/B7v/PGOnf3kFY3HPfmTNrCCE3GNYOPdGCUEQjIfeOUuOms1UUlRXb1PvVHT7r8rbfuSAuutnIyYJMhKCb8xSt3/wD8VAv+WjhpLFuC4aLj6mLq1FiBiGm35gnFBuiWIaCXz6bNgsaW9fh5GN7ulnAyWnqcmwwABVcCzBPF+6CF9cngCdKYAGWnQANmsiHY/pajHAoEPv3MkiHbgSli1gyEMLCVISjG/P79+8ft6quf01xRYYEUddrRAX41UiGxAOkOwEUlEOH4wwjA+OgI0ZEwgULLVTh4sGStsMu565TZHFOAmra5WLDJQrSDVWbDn1HPRgHBxx+rg1AFhQPCXGzotpORDr2qQNWfqzLhWvIEexdXr2kS8KNH3xyPH1eBbQ1YsuOtwFKLWDjzegBQbUJpaodJcHvZmgr8VGej9kzVCdy45oBEr0WvtwwXBx2H6m5DbltJFgAg2yBd6cGwkmo1Rl7Fbc3wMQ4wKE53VqP+jTNY68VZluOS9M1ZE4NgG58Ib1K8N0XOMmYhDJqFXsEfBcFtiQNs9p4qg6bUfXudyA/bKBpUAz4M+nHOAe6xNS0hSOGtQMTKwtQeAbjtXuY43103oEeOzCE1CtVpS61lM9G0fnZ6dXS9XRSXa4RlJ7PZTiygqQBtBQLVlrgMNGxm7V01VCh7DIRpZovBVQGFcZoAZeyc7FL23DlIBqC75aK7x6ChVwAj+Za7CjXLHfCmrlVpr1p7hYJ8aZoZGJli3FoG7t01Vf7T6Xf2WAK4bsWaAGwHDltWQf2DnFr5mwQoAOPdm32CeAMK2kxKtpI9IgYev6UmGUMmsY60kwXwYeYBmWRyGnjARANQNjm2AIpsa2eIe3M3ENPvAc1n2YABecu2Erx4oSNFI8c48is9g9iLnvqAH8r+7CAb9jR7jTqmHL3JHIz56QDRdQMh3KCmCX1bdrICiVxXARub3gUMO7Nn+a/vv3O37mqEcqGZ/oDcfLfeETPi7IVBZ2dWYouMOSIzTtCPnZpvjJ1oRBkwlX0uOWLqGhsh6x6Suev6q9wFWFL68NXqNf7d2ZIhQTaGEA6LxMR5dxdtEBwOmJziVTpjaaRHJokbbHrVLas2MWZgnDOcf/PZLjBr/KZMqYL2zAFpEsusuLUjAf7j5eOypkuQH8pGBT6rhkqp36v35/5aqx97Re2A2+hmiG32ivxi2tQjG2fPQO4lql0BOBmVhraum0IGK3BdvioYlrlcDQUNtgH8rrOwfWfgLj4fH+PBv/5cb9HUnmofG4P7mUM457/xLZpHlEGgmkD+6qiBwe6WVuvpDnE+musckQn8/h/9uzewlN23WQxzsXnP9WEG7HSLmbkDZdGsh7ZmVR2IUmjrRgVOO2nA17OnLmI8LjQxttpkzsS1rZmqYTY1PMiDvcxsRNNWXTgCRrwhwxyJ+a7tnMFJCelLPhTUMZX0ic7AIgZFdqLdMmtF9AQSOLieQZBpjHJCAso+PTby3kA2IGFNIznRxoZyEA3O8V5rkDkDX5Vk6LNPj6++/KoPBiwBh6S+twpCK0NQ/6vOP+qqUs+vtM8vXhy3bt1OkTMMePRiXR9BmzMO/lqAnQqU3U3nDpxHBzXxCjEhdqDDPEwo5VvepMlm0GADBkhjlPx87j9wQFDBD5/pqdrW01kCUFKiGNcUwymHJALFsqGqA6gg9W9+/TfKErhtp2NuGUOBwwsVita5YBhY97ROIXJp8R89DtNbjDsDtVqDPk5b2+Skx7LBe3VIoiPSXotFJKXVW9YtDBnAT3u/JSXOqmHNMWAeEOVZGoBoB08G+AoIGl2SAp3nBJuMD2zj2SlHO+p6HSy5fm5Wh3DXOnmK83fQ7iDIO0P2RqyHmwIUGPTGocNIpnWHKcKIVvaBbA3BEdfRIAIHurqVcHbtT31Ga09p3UrvXp+bYAtmZ2upCeDKUJtJnsDFxXvRgffMkOrdXx3VrrmrUg8wDPkRZrabFki7DVQCzBg0dWAZ+ZJWejNt2JsmsbzG9f/PwT9ZN0AQchiIEwUOdJHJ9FGDCdsv5COCPwkmSM+btVoDrnyhXXgHeOmAIPfB5+v5IaPxWzsDZUnWyiR1P/OgtAVKHTSGSY1TFGnQmaqwsAwb83I2gQO33XIQzmNgqpg3bF9LV0KWxWoBXgzAAjiylxt4tm3NPeSeOQfG/paF9LnEvzBRfRXq0/xD5FStT4wwAJFAls/Dvg5MYxd0fJ7zDRLGXvDBwxQYqPp1zfi23CYyuexTfe9suPhVrwrBzPqwmKKqKYG4yLfApguU7o5F01jCW2wknH2v/UzW8D5NJE4woetLhhzQuZ9fggKIP4FYyRlHRZDt7++XufDvW2pEQHACeCkdkDRjnGlghCG97Whr85Mla0+6ZGegD8VvId6Qd+s8E8hoSSvra/tUcljLJc1yT8tY2rYa+9U1VNv2F6/Tnj7BqP+afQLG9PO1P9e8HDLm9goRYpUPR55rhcbF1dSaJmuqGkC1TjdJTObdncssH2psmABQ2EpYIkEhzzN+rV7fmWXIcYLH1+7UaBWBg7KeP7UIENtPZz+pTa1V6FbYIXHJMtezpBW0tiSNb5I59OZnb0+mwXLNZACS2mxiTR+0EVlwau3RP/2T79ulhy1UxBegWsC8UttuuTYPSmerbjvgBx2mQRP1BmYZKyUkFvXpUxUz1oPRRMsqxlWE6QOmdHQizboRhokVI0cKpdhNHR5JETyER0N1vFLtWCAAesMVW18FubpJHws6H20mTL1clyaR6K1e/630t/7RWmMZlRUQiK2jECqHT46P1Cz2m/QXz6YCnsUUVyDw2aefqpbArFYAEYcqTqoyO/cu7x0PLi81jVR9TnQQPZX15o0KCCp4qqjTmRycmWsfqBCIc2ZDEM1DFeCQNqO0A4YERF4QP5fOzOwIIL+ff5pgotkLwAD+XPr/K8flgwfHR1VDcHkZRpvDbbDQKTiKc/JEX0dbrmRfyc2uXD2ev3xxPHn0+Pjm0aPjZcnftLF9VdYlTzAgJjXsLXuwXl4B86NHjxXw1nrb77CL4njgXrJ3zX/5ENd50RyJSHZYk3a9RknObrDu6gvmQwhTvQOAdgjp1EIK/ETPnfaWMubXLP+5kqF6J0EJkrBkCC0XtDSv/ojJgMGqYCBtRgk6+vnLnMdJpaCXLABBea8bhc21U+kOFlatzptZzulshkE1e2Jj7u0TxipOn8znziCQEZA8J2damT+yfAG71ZK1nlXV49TgtgrC3VEovFaD4tHJ1r2re48yl8N8UogsQkQPkUIvy/N6FsBiSbfztHPzGgCiHcBORgqyza+LrgC7QUEaXTYiqThx0nS2oh1dzuEEGjEGBISc1/1zrgluoCURq0uOTN8uduR7FptOgANKPAFtALpIrPzgA33OsnOw/HF3TSg0sxoAwCXsveuDHcYOEihgBfKjA5pu4pw5H9jBNVjuaO4AABeCSURBVD3nhBDJNeu+UiPTF7cyDl7ikXoRKAHkdeYGvQ+LnoyWa/U4G9RwRX7D/AuZwIkidjZir58C5hipBvCr85nWeNWv7DWt9QYzINE43UaT2Rx2DXtnpt1ExwJu+QKemb/bwacnIHvFdcK2vGln1LK+fs4BSWHHjROytVhj3WNkirI1lklyVisTyr7x9mGo3aoTigERjiAwKX8sGx/ZTuRSp8FFvYYiYm/4zlYFgHoN0rAi58k42GvHuzQjqmeUREKy1rMBYvYF0kHLpaeZii9iuglKyphsaJFRbs++fP0KxiELDGL95cVmuwYz3d9qfVOd4eL2JcFJdMWesH+Y2SFZoLAIDqS7u9YVMitebxch+4/9z6kf0hnqrpXeVbbjZxF25ocqY9N8QtaLc52Nr8Ap841cQxaSNvumsycJ0vDlnMlNcBDYdO1X7sVuOq2Sc9UEjnRVuviz//THlHiH0ckiH1eU6hE7lr7o8V3Rls3p8J5eUoXu+FMMteVC1aGjNohSaZ1JmAeqIuakoiVvUV3CtH6UNOT5i35QGEfagtqom8RBo6XCkMg8FN2l2pyuJ/UQYKJtLdJFJiAfprUZmMTL29CJhUwEogPZ493tvgBGGER13wkw7LaTkTh0VxIx3G+Or7/66vj00784Pv/8cwU03SUgDg8DUZKPu3fvHg8kGbphY6v1IyC45YBAa+RUVG631wxwOdmNBH04VW6g/o5WVUCO4tWwHLG6HX3bICZoWp/xrfjAFq0D12G9fLX6nisXx73Ly+Ojjz5SQND92jGAXSwTwYskMA4AzL7kmdR/1xCply81QOvpk8cewibmzE7XBaGpqUEvH+NquxhZWLr2VBaMOgb3KXa60xrmgM12Pk6no0GvWoMK6mrfwiDpUAfQI50LQR6WIHrSMIICxQXSs/8AzVrTGJ3e63mmZlVdb4Dx7P2bsxSXZv1u+rFr/kgKHeVio9+XU0kND8DDIDwBdZiu0oXXnqU1LNfVkqW4VABv7QBJm0pzrgGCFcBEMhfk2+zuAgkAZ10jg6piJCbFPb3qKyCq1oINrHNIag08y6CYKMts+lrJTiVDZb9gxKBlX9mwBldapzqbqXtJIAtb306W+h0KqjtaDAu3ai98W9NJgkPegZkCkmEemm0FBAtMUpM1mtW2W9m7EAlcCt+7zQP/3UHtt7IVOMU4U9aopSTTwYxnz2eJbKFNMA4pQCTRuLMxOFJuucH0sJJejraGbR34OL+S1yergBzi5FcBm5H2aG1XhuDEdLb0Y2RwfFRZSbJJsdArGTAgvUH9spcuts9r+i8C8OiPm6nMUDXYzQyShNziloem74SjqYzYE/ufkBIyNIN/8QOiBdF8stdCOlKL0lK2tYfxLRAdNO2Qv72wf2T4Z9soAuQwqQBf2o0C8fEnBM2tjbGxbKm0u+sF3aSeYvHa7ayg04wXwop1p7iSVde1Ar/pepisGvvEbJZ9YDTkZUuLjKXbGBmQ2Zb2M4DCHfijHzeRG8JS0tFID7Vo6Mczj6WI3xU89bHKs21esAOXAbeNTUIW0yNfJBB1H7lwnZb8v95LJ/M5HLTxPvsBVAx5Jml/jz2SzZQ8G0ImBboEt6lTsQQXsDHys1iixmzn9szlsQ4y7bv9jrGDQ/7xfNzxLuvf0vPxx03AJFui/Zn1E0FX99SzKcCT0yVJ2ehcqC9n2oXz3AmmOnOUABQlC2dHp7i++z/+4ffkvuSU4+jqwDH4iW88TTf4KtS3JZTujvA1TfJlChheZlpmJqnitEh/E/nUWbimoWRuNQj7JkCRSarMFqiUlkBSNIreVP5fPXBJPCjYIMWdyaX0rS8AVwetWY8AwQobGbzmoD2i+fGlBnupxCcg8P72wdLaYFhq/9S2wAhqYrE7a0jypAdpJ6dUXOYw1Eb65ddfHT/+0Y+Pn//8f+ogm5mO7re7SVTr1KsaxPXuOw9VpHc1hp8pujVHQp+vzEXWKRuolT30nMZHxgPD2m4AkOEMLnp0mc1yDAOCur4ga9cp6rWJT4BFO7jmLtphm8k9jrfefjuSoYfTAq8AbfRy01rMF1X3XQXzCgjSyrSIG2nDSw4SIN9FOdlLlYIUC3xRErYyzFO4vItG61sc2XsYnop2CzBXMXOuSQ68b9RGlNSzg4+rGgrmoGXYGmveXxXSN0vRgaB/7gm3YZJccHfKivi82QhKIhRgV/5JqWkNlarvbg4iR37NGxG+9XkDeJORc/OB0Z1rd4WRZr/uHvPKulQApEF9TvfqrK5UPEasjXsYRQa7ncqu/Jxti9KnOR3POhgiAMKj5ax3J4wwZrSDI1MonoZOZbDyAQ2K/TPNe2Yi5BysIEzBUA+X8nPotrhxlI1LE1T7zK00cGyE2eFWJzbAnwAfsz9Z0w5IXr856dxi+52zivFOy1bZK/TfgLxc5CQLDZWckfOfDniy3p0VCWnQ2HxnFVf2ESfbzPcGiGQcFwCCwNF3U0BNn/6wctx/m2/9e4Cf7p/2yEn5K9Pc2DY629xfTglSMRx4/zYZ3PouB/YG0gkXep2wbpgEA4spfG0v3wubrlqLkOgPS+Bu3BHIi50gMKk14/eAwwU+8GFkGuLKJhja7Gai3AoeO5iSbGkFBCx2F0xmuCdlmWJ6PXcHlld+OGcMn6P9nhvVU0LOF+EIYFPXm/1npjX7t0GJn4UxsJUO3jNTpzT1Ralfoi2xnTkbPIOgQh5yzrOfm0nXc7L9r8yzC+5Zr8lg7uvmRrWuusS6jujJ1SFmsf1cDvKj9bMCqbUes4BZyx3M5Xuwk2jvJZnsc+k9pUCczHcCyHFp83r8md7TytX8XuRT9vkGwTmPSJxyQpPJyPydNGoIYxe8Me21tWcSTDUZw3mx8wsWmGnYWgoFEM52K6DojMoE7D7n7KF9mtO8o4E5J7AB0RDC+pCVZSLzvt+7QHRj8hgDyLF+VpE1fyuLGSyAPcYGk8UwaZCTi9NvPHZxXPyLf/7bMpH6v/Qsrf+mu4NawgWsdiS90uOuMt2Rsav0e3T6KixCr1yMqAuKHbG+ev2i+/tTmOlprtZud6eOpM5ewEKKnUs//tX2jH7cjFxH913f5yFJzztjITnGmtppXDKDqlwjEAsXbb8DArRiy6zHqBGpaU1569UqOHUHGmvumPgcZkfMF1kWa/l/+fXXxw9/+MPjZz/7aXcusabdAExG5/Ur/XcFBO+9+85x69YNe3qm6cnBpbI9oKkOTAOw0CSTDs3dct0BlGQjfHIAHAMiW0qg37drQj6cA5e1EsBseHD6u3y+96hElHGs7iTz1tt3NI348vK+fidGOsx1AXG1GX1JAVOtqYvP7QdqTF0B+BQ4rhQ6KTg6WdSVlhyt9rJlc9UdJ/U0WVPXC4wGGEZ/Dq+Z92b0jA6760wb3QBo1wKeTeKt64jO2m1wCSbCesdIG7fZ6/Whz3O35t3DhQArtbqWRVVDgbTFpCvMaivZATwAgH3RDL33Q7N8PUhmACLrsvBNd1igiJ8zQ7rTRn30thsAnQSncX6wJXVau/gxRp4UPoAH8EDgQs2At569GAxLS3VWwDRA0AGSwcyA6wbG29DWx1aB7Qm7Cv+YVHV77wGsOEcPL/R5ACZhl7Qnip2MhoNAvO8nnytSZxfuAhxyXkW8dDCQE9ha1azNoMXR4efm5ZzWgzoJEPLvLXuQDQjOYp0iydGPQdMn2aOAPtcKzBfxHA1CIomJV5OdTtbGcg6vQRsm2pnl7OFI3cs8L4seGGkRxb4QUcbI3gM8m1S++VZ02IDPfqK71mLAV7KTOuer7SFnO39zJnm+DabZo7CMAdA9EaalSyNrVNNDOknx9CIlaz33Alq7ToM7EuBVfYgZTmcEnBk2q0r/dwdd3UWl96KDazUaiESDnLI+KUWiA2agOb26O5tc36eOX1EX8Dx5DmQWyATA/KINt0xlum9RL3KSkbB+s7932wjPMpn6I889SHC4QCCECpjMx2EalXh/BhuksJbvaQsA5lmBp0ieonqUrUgUtAJUTk2TCMi6bBTtdSFH+wDMlONu05uzIWlVvsb7cgXZsUt9PpDW52G4MQaRmrPprbppuZOviy5ZJreCz+LD5pDN+TN5ElkZ3xvyjfPmJV62QDItCsqnpfoG0F1vk7OCL2lSZ8LkDlLbrAOT9YE+C0E5LTJMbKTrkl3PBpEPxZ99a4Dm2ELfW2qtkHt2Fi/ZOn4+3Xy+lt/+J/9w/Fc8nbuj1MK7YMTa9xV69GKnBKZa/UgHGuWVqsAzKCQXaKa2/q3kAtczzOuK5hNUC1MiHbUgE2vJpNUKCsyqFxCuG+ahWZbhIsLeANQoVGvJABwXwfjz6g8dVzbIa8MNqEo6dHeuQOIjo7PSoBhmAg/6pttRp4f+KkwdVi2T72SAXmsQon4XTe3XX//y+PMf/vnx05/+DxkpuoLQicSdlNwN4N7du8d7772bgEAVtZYIxVjonOYZsnkXYdo6cGc9e+d6XTsgmsKdDip6SzdSPI6LV9GyOliEEbOTAAVQUN2mOqEJwCO9gJmcUG+9duW4feet4/LygTonlS7x8ZMnGRhVBfBuwQVb6HOXTgcYB4GGSIpi+ChOl1Mq1rc6XL157T1TA6QaDGYlcP7djcVBZJ0TslPV2vTq1et9Utvpt9IOtAFiyCFm1ka6Gfn8uU+72jzqOWY4ENpzOP1u+Ro5jYKPDNiqr4shgeUnYPV+RAs69CLXDHNrXWs0qdk87XhH0TCwNudTae9kOzA2dPGatSe1nMGA/SlefTmbFOZDpBB/85l2RsM0tnfTljt14r33Ay5hc3lgYuK75mf01nY+AwH8lQYozQYnYGTd+tWbpc3e63sZTDk623Wk1kbq/djOHUYvjFef89WyVx/VWZ61xlS2JRGqeoew5BxVi3pPhZM70u/uHgGi2EPAIO+dZ+g16wK9LP4AXXTPqbtSViQQUW2FK7DyM5VDDigxXxMyQr/fTteZsgb12V9mbpMJAgwEJHhfAT4N0AyI3C5b4HEejJ9L/IbfZmmbvjNEgJnMGQQqHzubsTNm6jTXgUZqhnLG1Pwi39t7X0DYZ8gdRUY3Xy8VrRWfLD+ihgL+brG6AAmBe0v/1Eo8RfUjhxxNA5IdNf/INHkvXZoBBHCRLckWFCPLZ1NHNGy9pW05UZYzhvTT+iqwmqyniaw8o3gQtWGMIoGjL2wboL4Jigu3KYRW8N/ZOxXhqKNaSAIUAOwLALA7lYUQwMaeaMwne4MNJmj3vcCgW47be133a1nn2Bzfrb6vRfA7WM+zzPMk67KlqG03snKQH/tMN7inOUBJnSMRZnaRPTkngGcwcpqQ0fa3nXXjTE3Wy639va8cPNE5J32P6AiZ/X/1wp3jsFN9BMlirInVZbuk1koAd+IjdF65sARynN96U5EEXWNJgA5hx0RsbGMYDmpGqcfTfkq4F1zn/ZUCZCS/F/kZXXM7ooTdK7ibTBQSUbJOafgQ4oTWpEOeDAtDAAoW1Lmta/ln//gf+DgkJXX6lgUOE6mbQUvkn1PQRT4ruqK1kj5PKUK03L5TDr2dRlrIpU1js41nWjWiU6X0YUZxXrnr+jx3Iho2TgYPQF4gLyC9vplCxFMHFQVoNK3IedQOMOwNOuIdBJTGmUFFNn4+Mh3s0LKxnxABgVtJlaOo67YfuDh+9atfHT/60Y8UENSKOSBIe0Dp4uvgVAX96+Py7r3j/fe/IylGtDEJCGxgLYdInYU6HqiKtJ8FHsZpwWFKHRBA5gXaL/YOn9V2VN8DK5ehG4n2OxjwpjiJpXFwvqDJrEjkJPYu9R3XK6CsycsXKlKvgnVlCdSKs17jtrmwptaBTicEFb2nS4p1jzNERNmB9KCuta4BSLdu3067RV6brlSsHIXoBLJ5xt1KMV6QdWzPkX2B/IjWeQzIsaO0FKkNeBzTgFCc4ymY9xldKxp5yy7q8p5Ed47sY3FdYbVwZedg0szOKTBmr7eW9RwsBdSbHLjaA2ZkHtM2lNT9ZNeSZl19y7EgHUH6lI1f6AAO/+7fTb1QAqZ2xgyZgvPMNwTok6noew6wtzElu9p8veVZ2JgOApLxOBn0M3psmJ2xG4kcc1veP6cZE/aBnXfNLTCYsW0M29xgxppckRmSoMXG5ZmUjbZLihM+s9G51WH1V/0CvdHH1XO0sweRggTseH8WMZM2eqtLFkEoTKtMzWrzaolZihlzUQb59iptqZa8wYQRQe+0jOz16wYEce5wFh00+KMheDwDJ5OC6cQS6hAH6+AnpIdNR5qODGtr3+e9S2BoQsy2sSVzaWHt7l3udiWtd7KP8t2RNVaW9NnTZ8dzpl2nsLJ9YDX0uH5dvgTJTgO3DMqT/FEFoWkHrrkhdCcb+aMLdv07XZvqinIWkfMuG6CALCwstUp7iJisWeypsuWp2TGojUlbAYALfw248GTs63DrK1j3+VGgAIA3CgobCybxXiowpXPMLAFkQZEQijhLIbvlptYMUD/WEVvfv3FA10Upy5A9SyOXmOEmjzKUzQFC5mL0PmffBIDTWr3yA2S0kJXEBzk+G0yiz2xtfC4nEdS2IeAfH7cVfrWP8fliD8MnDlFzJcuc/Y4tW/veJKTPr4PDYAidBITObwRZhNW60YZ/bqKp7r+YVa6NiLCRbzJYsDc5g2TDvG+KSC17mhasLY3P7wTik03F9iRoIUC1KSYDEKzTGmr/rn/fmYl5fa/dMqUdtzYgmOcBrjB2Hrxmv7Hrx2ZDJleZfwiG+Kf/6O87XlkGnkPtQxgjGzvmA0IzejtEIkwvgk8udQiKhFIItmUlmpxYEWc5qOBDFnOYogHTAHYMbbMq3E6CB8A3jnV3Vaj3tgRpsSwwkN0Fo2oUwBg7SEmWo1tQJrionyvrUSBQgXuupWUo5dDWe7k/O6l0DFHlOq0vDSj+7//+P8df/re/PD7/+c+77kBME+Pjr5QeueRWr477l/eOD777XQ3Dsj5G1kmT8mw3i93KBpKxw5BMdO7nQ3F2ahxysGiY0IauQSeIhUhYu0n3pUMVRaMDcUfXgVvLgVOLEo0hQAz34ioX7auaDl1tVK9r3oI/q/7NvfHd/raLwTACCqYqmLuqdqMqMl6/c9/pMBPRKrr4KPM4kF+twiAK0mHwO6siCRrD6BAOnLJA+yBSMEzRVF2H+qEX40ZWA8YkFlfA5GQdvZT+t+lyMSGBU4UNmeNUtU8pLI7T2OYi6HLkFQFcEAgjb5rpkc0QdscnHPmSOHXmbAV+CVpo/5qcS9v13TGIa2x2fcU+PnPDmAHiW9LRZMLy1ANj+pZP7dqExM0EIo+Jg9y2rT6OrAumWWAghb0U4uuJtBfFsWHzBizkv9zCT3LJ0WRrwE0REQEnDk9SMxJWWuAyU6LZ69hFuaCYc3PKDgiWUHJY9ew5ZwRsU06DpfFeNg9mX3nNHlInK0GXI1MgnSbHdpNhuJrWcArtMygT2aSIH52HQMJ+HmbBBQ524JrgyaSDwTdZNNYG+pValgGZIcjimQ0wLdv0sCCDKq1Pn1GDiJKOVO1IAfm60jLRL6vOjoGKaz6AiJ7UDbUvjqSmGnSI/CCoixTyCICv37llt1sME/xpD1UGM1JcaomcQU62sgeWGdy6LifWGnKOQFEZx5ACyQpsX4uxkTVqQO/J8vV/tlRkom3J6zmYJzqVVVq2S5E+UhBfof4k0MBYIOnVpa+uicY5aR6RNqD4okC2+E7keQT846qaqK19E4wgaMcclATlnNls6x4oZle8pDF0JwwJhllvjFAAN//oItWVZI9ErY5ZNcmofXbltQcaJpd70koa3y0KdtVZSKoaeYpqAlM0axwTPEMnsEU06fyQZcgZ1srp7MNaM9Mq2TwaLgR445McaDCnIfYNbLm+UyF2CSCSHWQfQQl0bZ4ZUO+yJa1qXVuyLKrbi8zLUjdjAV1LAgJ9khj/CsqyNzCB6+cOJpyO6te2RiKELOISZTZpdQIxvnyR3BrnT9nxJWNKgKgj1LFlpLu64DjFZGe0EieMzUqGJeiq1/w/tfRgp9/H2jIAAAAASUVORK5CYII=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0956" y="421066"/>
            <a:ext cx="7068163" cy="69452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columns-1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WuTJNl93/ffOZlZVX3vnp6Znvvs3GdnZndn9orlYhdc3AmCNEAABAwRskgjJJMCRdHyLcK2HvmJ7XAETa7osB74iV+BwwQovwSHLZGKcIQVIUqWxIBhEcDeZvpSlXnOcZyTldXVNd2z0z19q+5vDnqruzor85zPycGT3/z/x+i9fxw0OIyk+NUcoz8P/Wrwbfz40CU2O+WJ19vO5594cX55zAQyG7QwN6mrZxb04MKC7i0WulpIp33QiSBNq6vMPJS1vfSEWpMrN20ZZapk5JyXvJMJQTaE/pNvFL9LT7SJT3b/5+G/Fk949p/4NyZIJgyfERRMfPOYLRzTRQABBBBAAAEEEEAAAQQQQAABBBBAAAEEEEAAAQQQ2DMBQwC8Z7ZceK8FglNmnSat14L1OmWCrs9N6fqJWd0+e1rnT3Q0UaxoonDqFIU6NlPugqxzMt7Jeq9MUhZj3kEOSwC818vG9RFAAAEEEEAAAQQQQAABBBBAAAEEEEAAAQQQQAABBPZOgAB472y58p4KNHW6XiZ4Zc6pCEFtY9UxVm2babrldP3CpC6fmtKVUyd1frajBeM1r1InTKVpE5Q7L7uhCJcAeE+XjYsjgAACCCCAAAIIIIAAAggggAACCCCAAAIIIIAAAgjsqYDRe/9kpH/zZm2gnzSG7bRw3qxB7nY+v6cWXHysBIKMsZIxCiFIPtSdyE2s6TWSscpMqaliTTO20qwxmrde5+cL3Twxqftn5nXv9IIW5dRx1dDMCYDH6jFgsAgggAACCCCAAAIIIIAAAggggAACCCCAAAIIIIAAAhsEjN77sy0C4ObtT9qgdDsBLgEwz99uCDTPZHy1Qxf0cZPd/p7UzWus8DXKnVUWKmV5V/NFqesTRt957Xl9fmlap/waAfBuLAvXQAABBBBAAAEEEEAAAQQQQAABBBBAAAEEEEAAAQQQOHCBkQB4OKAlAD7w1WEAWwg0z+no8xqfWScjn75CrA6OFcEhl1yrDoaLVbW1ohutSr//pTf1zkzQqfLRhgA4VhAHUxcUp+/jJ7f8dxAb//3EZv/EYXDxdKqpM+rBNTf0n2bFEUAAAQQQQAABBBBAAAEEEEAAAQQQQAABBBBAAAEEEHgmgW0EwCOFwhtu+6TfDZ+4VYr2tJ9/prny4SMjMPwcxe+DbKj3BI6vzVdlpTKPz1YmU7bTXsG+WNW8HunTix393pc/pVu2p5lyeUimjnCHn8j1MPiTAT85AN7kGp9UZP/Jt+UMBBBAAAEEEEAAAQQQQAABBBBAAAEEEEAAAQQQQAABBJKA0Xt/vkkL6Pir0QrgzVo9f1JyRbDLc7b3Ail0jcGvQqqurQNgydmgXuZSm+is7KRYt8pWdcYu66/fOqfvvnpTS1pVx422gK7HvF71uzEQ3mpG9TiGftv/6xE2xMmpBnjvUbgDAggggAACCCCAAAIIIIAAAggggAACCCCAAAIIIIDAsRQweu+ffkJKu6EWcgTpSfWOo4Hx07aUPpbrwKR3LBArf+NR92yOUW36OT5uKY11MnEPYN+SM0ZlUem5fE1///Wb+tyFGU3aNWUqN737egvo9cD2seh2qDf0xt+tt3auA+D1558AeMeLzQcRQAABBBBAAAEEEEAAAQQQQAABBBBAAAEEEEAAAQQ+QeApA+CtMmICYJ6wgxbY+h8WxErgLPhUDWx8oWCNfCfoTqfUf/P2PT2Y8srynmSqLSfRxMvNCfUTPyjtrYPnoWN9f9+NAXBTBbxZ+EsgfNDPEPdHAAEEEEAAAQQQQAABBBBAAAEEEEAAAQQQQAABBI6OwDYC4M2Cts1a2TbvbVUBPIpHO9yj8zgdrpnUAXBsB20UQi5jnNrtSp8+O62//+Yt3cx6CmZVQbFN9BbH8OOZMt36z+AYbaDerwgOMQkeagGdAuB6u+LB0VQuEwAfrueG0SCAAAIIIIAAAggggAACCCCAAAIIIIAAAggggAAC4yzwjAHw6NSHK4I3C4BHK4mfVEE8zqyM/TAIxMrfzNehrZdVHrqaLVb0jZeu6m89f0HP2a5cWFUwTwiAhyeyWQA8+vtPCoC3c73DgMgYEEAAAQQQQAABBBBAAAEEEEAAAQQQQAABBBBAAAEExkqAAHislovBbkcgVv5mvv5HBs5Ibf9I54pH+u3PvqavnpnTmbAqp1gFTAC8HVfORQABBBBAAAEEEEAAAQQQQAABBBBAAAEEEEAAAQQQOLwCBMCHd20Y2TMK1AFwlrouV1nQlPtYdydX9B//6jt6uZ1pvlxRsE6y/unuRAXw0zlxFgIIIIAAAggggAACCCCAAAIIIIAAAggggAACCCCAwIEJEAAfGD033msBE6xsqANgn3nN6aE+f8bqdz73iq6HoGm3VgfAhgB4r9eC6yOAAAIIIIAAAggggAACCCCAAAIIIIAAAggggAACCOyPwA4D4NhWd/ho9vb9pD2AN5vU6LX2Z+Lc5egLGFllyuV8UMi8luwj/eadBX39+Qu61Co0EUq5UCoMB8Cj21QPMdVPt5H6+/wOftU8wumzQz/0vw0pgq7/O3zUv45X5O/A0X8amSECCCCAAAIIIIAAAggggAACCCCAAAIIIIAAAgggsD8CRu/9+UgutSHN6o9i+JThkDf+ug636mOrYHh/JsNdEBgWsLLKbaGycgrW60a7q//q7Wt662RLE1n8rZML1dDz+/gTPHy99HT320A3T/6Gx37zhHeT6HfjOhEA89wigAACCCCAAAIIIIAAAggggAACCCCAAAIIIIAAAgjsloDRe382FFs9qYI33nI0/G1isCeUTe7WSLkOAtsUSBXANperKlnj9ebJQv/1Z67rbruXinh9CArGbbjqZk/44IQU/m48NhT9bnN8nI4AAggggAACCCCAAAIIIIAAAggggAACCCCAAAIIIIDAbgsQAO+2KNc7NAKxsjZ4oyx4TdpKX762qP/0jQu6alYUUnIbA+CN/3iBAPjQLB8DQQABBBBAAAEEEEAAAQQQQAABBBBAAAEEEEAAAQQQ2IEAAfAO0PjImAjEMt8qqG28TuY9ffP+Zf2Nuyd0Qcuy/X18N+vavOWOvFQAj8nCM0wEEEAAAQQQQAABBBBAAAEEEEAAAQQQQAABBBBA4PgKbBIAD2M8TTw2vAfw8YVk5odQwBuplGYzr+tTlb7/uRf1zqmgU/6hrLcy/RB4uLEzFcCHcB0ZEgIIIIAAAggggAACCCCAAAIIIIAAAggggAACCCCAwFMLjATAn/Q59gD+JCF+f3gEjM8UvxZNqZdme/rbX31Zz091NVs9VOYzZTEATiHwes3vJwXAcXbN2YN/HrFlyfDhsWAkCCCAAAIIIIAAAggggAACCCCAAAIIIIAAAggggAACx0NgBwHwZjCjlcLHA49ZHm4BE2LI29aS6epLlzv6jXeu60JrRZNuWbmrA+B6C+DtBcCPzZoA+HA/CIwOAQQQQAABBBBAAAEEEEAAAQQQQAABBBBAAAEEEDhGAttsAX2MZJjq+AuE2OY506W8q9957YI+d3VWi+2u2r6XKoBjC+gYAA/nt0+T5T7NOeOPxwwQQAABBBBAAAEEEEAAAQQQQAABBBBAAAEEEEAAAQTGUWCTAHi4we1wZW/zPfHXOC708RxzkKzTjU5X/+1nn9enFjLlwaXQ15usrvz1bkMA/CSn5snnb8DxfJqYNQIIIIAAAggggAACCCCAAAIIIIAAAggggAACCCAwDgIEwOOwSoxxRwLGONm81GsL0n/37vO6m3VlZBWUqTK50j9piIFw/d1THZuFvwTCT0XHSQgggAACCCCAAAIIIIAAAggggAACCCCAAAIIIIAAAvsgsIMAeHRUxF/7sE7cYgcCeehptl3qK9dP6e+9fFHP+Udp398YADtTyKfa3zKmwDu4+nrraP4G7IiPDyGAAAIIIIAAAggggAACCCCAAAIIIIAAAggggAACCOyBgNF7fz6Sfj2pBfRoUBbPJf7ag3Xhkrsg0HErOlus6rfeeUlfPz+li1qT8S49s04tBWPkVe04AI5D5G/ALiwUl0AAAQQQQAABBBBAAAEEEEAAAQQQQAABBBBAAAEEENg1AaP3/ukW5Y/x7dE9gAmAd02eC+25wGz1UM8Xy/qPvvYZvTqb64Rfkam6UqoCbqUKYG+8QtwUeIcHAfAO4fgYAggggAACCCCAAAIIIIAAAggggAACCCCAAAIIIIDAnggQAO8JKxfdf4EY4jbV6PXrkn+kr5xv6zfffkFXO0ZT1bIy30tnhRADYCtnYwC889ESAO/cjk8igAACCCCAAAIIIIAAAggggAACCCCAAAIIIIAAAgjsvgAB8O6bcsX9FEjVu0MVvCHrB8FBz9lV/eCVC/rS9dM6mXkV1YpaKhU/UlcAEwDv51JxLwQQQAABBBBAAAEEEEAAAQQQQAABBBBAAAEEEEAAgb0X2GYAvNmAnqF8cu/nxx2OuoDx/QC4rgA2IZfxQdZ43e709J9/+oZeX2xpKpeyqqvCOlkZhVAoPGMAvLHe+KhDMz8EEEAAAQQQQAABBBBAAAEEEEAAAQQQQAABBBBAAIFxEDB678+fsAHqzvdGHYfJM8ZxFwhK5bzy9au3sj6TKUvNThi9fWFGf/fBOd1qlyoyK+Odcht3/o2Zca4Qg2ATnqkFdLwU/wRi3J8jxo8AAggggAACCCCAAAIIIIAAAggggAACCCCAAAIIHB0Bo/f+jJT36KznMZtJv/1zrAJOfZ2N5KwKV+rChNF3Xrmubz83ofNakayRjWGt8TJp01+bAuDUPpoE95g9N0wXAQQQQAABBBBAAAEEEEAAAQQQQAABBBBAAAEEEDi6AgTAR3dtj/zMYm5rQh3++hgAGyMZq2LlkR7MtfV3v/yqXpuqtOAeyqTf9bPe9E8eYhwcDwLgI/+gMEEEEEAAAQQQQAABBBBAAAEEEEAAAQQQQAABBBBA4BgJEAAfo8U+alONma+tt/6Viz9kkvJMs72H+urZOf3Nt+/qStHTtFuuA+DmSAFw8zMB8FF7LpgPAggggAACCCCAAAIIIIAAAggggAACCCCAAAIIIHCcBQiAj/Pqj/ncbTDKvEmtnJ2VgvWyRdDlrKu/ff+Kvnz1pBZNV22/NjLT4Z7PdEAf88eA4SOAAAIIIIAAAggggAACCCCAAAIIIIAAAggggAACCAwJEADzOIytgA1W1se9fG0KgI1xmswqvbLY0u+/eVUvzUjTqlQEt+kcQyD8HdvFZ+AIIIAAAggggAACCCCAAAIIIIAAAggggAACCCCAAAKbChAA82CMrYAJViYUKQAORspDqSXr9KVbJ/U3XjmpGxOlip5T5jcPegmAx3bpGTgCCCCAAAIIIIAAAggggAACCCCAAAIIIIAAAggggMAWAgTAPBpjLJBJoSX19wGedGt6Pvf6/mfv6dMXKi2Gj9QKLWXBbjpHAuAxXnqGjgACCCCAAAIIIIAAAggggAACCCCAAAIIIIAAAgggsKkAATAPxhgL5MqLCVWlk3ypM25VXz0zpe+9eUM3Tq6p7T6W8S0Z5QTAY7zKDB0BBBBAAAEEEEAAAQQQQAABBBBAAAEEEEAAAQQQQODpBQiAn96KMw+dQKzszZUZK7e2rCta0e+/fE1fvLGgxZkVZVqT8e10zmYHFcCHbkEZEAIIIIAAAggggAACCCCAAAIIIIAAAggggAACCCCAwDMKEAA/IyAfP0CBuPGvC2rluWxvRa8vtvVfvn1Hd6Z6Mvkj5VlQFgpZZQTAB7hM3BoBBBBAAAEEEEAAAQQQQAABBBBAAAEEEEAAAQQQQGD/BAiA98+aO21TwIycH7f6HT5MkILzmrBBC2FN37x/TX/z3pKW/Efqak15YVWEXEab7wGcNg8eveg2x8jpCCCAAAIIIIAAAggggAACCCCAAAIIIIAAAggggAACCBwmAQLgw7QajGVjwBt/agJa83hWGwNgBa8TptSVbFm/++U39faC0Zx7qJ4JMlmmXFYmVgpvchgFhSBt/lsWAwEEEEAAAQQQQAABBBBAAAEEEEAAAQQQQAABBBBAAIHxEyAAHr81OzYjTsFsP6AdznAHmXBMb0PQ+aKnr12b0bfuX9HVVqVJt6bKZpIxymTSn02P9HkC4GPzQDFRBBBAAAEEEEAAAQQQQAABBBBAAAEEEEAAAQQQQOAYCBAAH4NFHtcp1gFw6Me3sV5Xkgn9ouB+SbB3urdg9J+9dVFvLOaaMka59wqpPFjKYgUwAfC4PgKMGwEEEEAAAQQQQAABBBBAAAEEEEAAAQQQQAABBBBAYJsCBMDbBOP0/ROIka+JVbrpqKt4ffAy1ko2k3GVpjOnr9xa0g8enNQ1u6IsxMBX8sMB8BYtoNMFBwHz/s2LOyGAAAIIIIAAAggggAACCCCAAAIIIIAAAggggAACCCCwVwIEwHsly3WfUSBW/tYBcNPAOYQg3+vJTEwqZIWK7se6NdHT733lU/rMybZOrC2r7box/lU3M3KxBXQMhJ8YAHv2AH7GleLjCCCAAAIIIIAAAggggAACCCCAAAIIIIAAAggggAACh0eAAPjwrAUj2SAwGgAHxRw3GCOT5/KS5qtH+tqlGf3mW3d1tZ1puruqtltTMJW6eQyArYyPFcF2C9u4BzABMA8eAggggAACCCCAAAIIIIAAAggggAACCCCAAAIIIIDA0REgAD46a3nkZrJeARzkbVCwRsqMZLysDXq+Lf3eC9f1+YsLmlKldugpD70UAFc2toGOiXEmEQAfuWeDCSGAAAIIIIAAAggggAACCCCAAAIIIIAAAggggAACCGwuQADMk3FoBeI2vqbe0VfeOsnG/YBj1W5Pi9NW7y7N6/dfuKWbNsiaUnnmZU2lICdvfAqAQwp/41fTSHp4ulQAH9rFZ2AIIIAAAggggAACCCCAAAIIIIAAAggggAACCCCAAAI7EiAA3hEbH9oPAZP2743hbZDPepL1UgjK3bJeXMz1H3z6gb4wM6HTvbUY+dY5b6wUNi5+QsHE/1rJ2Ng7epMQmAB4P9aReyCAAAIIIIAAAggggAACCCCAAAIIIIAAAggggAACCOyfAAHw/llzp20KmJDJhFwh/snWJFVS6bXYqvSt2yf13QfXdNN0NVN15RXPsyn0DSbuEFylzDe1gY4hcAqAR/cCJgDe5pJwOgIIIIAAAggggAACCCCAAAIIIIAAAggggAACCCCAwCEXIAA+5At0rIcX9+8N7bTnr8yKjHHKfK47U0b/xS/e1qsngiazh8pDJes6sj7vN3p2CraSj2GwcilVEVMBfKyfJSaPAAIIIIAAAggggAACCCCAAAIIIIAAAggggAACCBwTAQLgY7LQYznNGAArVyriNatq+Z5OFS19/vIp/eCl87rSWVZVPErtnvN+AGxT0OsU4l7AjwXAUWF9L+C4Q3AIftPdgcfSi0EjgAACCCCAAAIIIIAAAggggAACCCCAAAIIIIAAAggcewEC4GP/CBxigBBSOJtlVt6Vmq6W9alTU/re63f15rTRCbsi13IKWZC8VfoT20bHYDcFwHFusf1z0/rZ1GFv/Yu0t7Di3sEcCCCAAAIIIIAAAggggAACCCCAAAIIIIAAAggggAACCBwRAQLgI7KQR3IaISjWAFsr+aqri3lXv/XSJf3KrQs6p0ottybX8jH7TYcJMe6NAXDMeGOwG/f4bdo/N+fEELgOgGODaIXYXvpI6jEpBBBAAAEEEEAAAQQQQAABBBBAAAEEEEAAAQQQQACBYyhAAHwMF31cpmwUGzrnsr5U7h/q7fPT+k/euKr7M7lyHxR8JZfF/X5jJW8TAPcD35gGh5jtNmFvPWsTCIDHZf0ZJwIIIIAAAggggAACCCCAAAIIIIAAAggggAACCCCAwPYFCIC3b8Yn9knAhExWhTpuVec6y/rWg+f0G9cXdcatyNhcyoycqrqSt39YM1TxmwLgjUcMgNffrfcApgJ4nxaU2yCAAAIIIIAAAggggAACCCCAAAIIIIAAAggggAACCOy5AAHwnhNzg50KmNjbuTQ6rRV9896CvvXKFV1pGU1Vq8pVyZggZ8JgF9+62nco4O0HwKkldBP7jlQAEwDvdHX4HAIIIIAAAggggAACCCCAAAIIIIAAAggggAACCCCAwGEUIAA+jKvCmJJA4aVpGd2Zlv7OW1f08ukJdTKpCKVavisrJy+jYIbrfDcPgNMFm5bQqQo47hNMBTCPGgIIIIAAAggggAACCCCAAAIIIIAAAggggAACCCCAwNESIAA+Wut5pGYz4Xq6UFT61oOb+uaVRZ1vB/VyJ6NKbRf3BXbyca/fDX2eCYCP1EPAZBBAAAEEEEAAAQQQQAABBBBAAAEEEEAAAQQQQAABBLYlQAC8LS5O3nWBpj/z0IVNqugNOuFX9M7pQr/92Qe618rULrtaK2IvZ6+Wd8qC6+//u74H8HAaPMiF+79ebxG9fjNaQO/6inJBBBBAAAEEEEAAAQQQQAABBBBAAAEEEEAAAQQQQACBAxQgAD5A/GN/6yahTUW8dUobrFUMgDMTdGei0t977ZI+c25G08HL+FLempTx2nR6v4Vz/7PxnfqS6yXBG4qD6488fjx20rFfGQAQQAABBBBAAAEEEEAAAQQQQAABBBBAAAEEEEAAAQTGVIAAeEwX7mgMu2nXHFPZIFkpLwrZak3TbkXffeWG/v1bC7qslcF0YzhcZ7j1a6rgHTqGGkAfDSJmgQACCCCAAAIIIIAAAggggAACCCCAAAIIIIAAAggggMA2BAiAt4HFqbstYGV8rhBT26yUrJfNcs10P9JbJ3P99ude0Qsdr9myDoDr1tD10RTy+rCxpJcAeLfXiOshgAACCCCAAAIIIIAAAggggAACCCCAAAIIIIAAAgiMkwAB8Dit1hEbqwkxAC4UbFDIepLpKXelbnac/sN37ujTZ2c053pq+2pD+NswhNQCej0MbuJhOjofsQeF6SCAAAIIIIAAAggggAACCCCAAAIIIIAAAggggAACCDy1AAHwU1Nx4m4L2GBlvVUwQS4rVYQVnS1KfeOlK/r1q3N6Li/VMoXs0J6+w2NoAuDRcREA7/ZKcT0EEEAAAQQQQAABBBBAAAEEEEAAAQQQQAABBBBAAIFxESAAHpeVOoLjtEHKgmSCl7eVTrZK/fLds/rKjSU96HQ111uVzTqSyTadfRhp/3wEiZgSAggggAACCCCAAAIIIIAAAggggAACCCCAAAIIIIAAAtsSIADeFhcn71yg2at3vT7XyisLpbLg1LJWL5+b0fdfv6j785kW4vtrXRVZIWssAfDO4fkkAggggAACCCCAAAIIIIAAAggggAACCCCAAAIIIIDAMRIgAD5Gi73/U23C3hj+NgFwMwojK6c89DTlerrUaevXP3VHX3wu1/lWV9YFhV6lwubKRAC8/2vHHRFAAAEEEEAAAQQQQAABBBBAAAEEEEAAAQQQQAABBMZRgAB4HFdtbMYcA+D41QTAQ0GwkWwIaivouczruzcu6ZfvndGpyUdqmeX6cy4oD3EPYALgsVlyBooAAggggAACCCCAAAIIIIAAAggggAACCCCAAAIIIHCgAgTAB8p/xG+est/hEDjO1w8m3falFo3Tl6+d1/fvXtSN6SDlHyrYrkywUrDKfKZYK7zZwR7AR/z5YXoIIIAAAggggAACCCCAAAIIIIAAAggggAACCCCAAALbFiAA3jYZH3g6geE9f2MI3IS4RgpBcf/fk2FNv3h+Rt9++YZenLJaLLqqsmXJVMpdIeOtZJoA+fG7EgA/3UpwFgIIIIAAAggggAACCCCAAAIIIIAAAggggAACCCCAwPERIAA+Pmu9zzMd3vM3hr/1l/VereDUVqVbU0a/8wu39amzU5rzy2qZrqqikglSq8plg5WPeXGzlfDIDAiA93lJuR0CCCCAAAIIIIAAAggggAACCCCAAAIIIIAAAggggMChFyAAPvRLNM4DbPb8jQluIeuDJlylWVPp3LTVN165qV86N6kL2ZqM6UnWyWVxb2CjdpmlV2eVQuCUChMAj/PDwNgRQAABBBBAAAEEEEAAAQQQQAABBBBAAAEEEEAAAQT2QYAAeB+Qj8cthls+NzMeCoBDrrZ3Wgg9XWh7vXvnor74/Dk9n1WacStyeRiEvZk3ajuTMt86AA4EwMfjIWKWCCCAAAIIIIAAAggggAACCCCAAAIIIIAAAggggAACzyhAAPyMgHy8CXkbiZE9e41PPZxjO+dp19OVjtcXnr+gL90+rUstr3kX1FJQlZlU6WtDUBaCcu9l5OX64W+Kl0daQdMCmqcPAQQQQAABBBBAAAEEEEAAAQQQQAABBBBAAAEEEEAAgY0CBMA8EdsUWG/FbBRSlW4wIX3FhNaE+iuY+Nu6dbMJcd9fr7Omp89fWtA3X7mpa51S86qUKUufq2yd7sbwN4bARk6KVzBeob7SpsfWv9nmtDgdAQQQQAABBBBAAAEEEEAAAQQQQAABBBBAAAEEEEAAgSMgQAB8BBZxf6YwXOlbt2S2XspDvUdvFb9R2sY3Vft6WXnTD3V9Vyc6Xr+wNKUfPLiqex2ryXie8apyL2fXI14bL52uNFJZHN/sp71NIfAg/B2pDN4fD+6CAAIIIIAAAggggAACCCCAAAIIIIAAAggggAACCCCAwOETIAA+fGtySEc0FMimat/YolnKfAyAjXwMgINRVhll3spZmxLbzJSaNat6cLaj77x8S+9O51oqS1lfyFupV1RyMUnuHyMNpDdaDMLh9bc3aw19SAEZFgIIIIAAAggggAACCCCAAAIIIIAAAggggAACCCCAAAJ7LkAAvOfER+0G/SDYuFQFXH/F2DaXnFVRZqkC2FkpU1czdkWvnCn07750Rm+emddCmatdpubRCtbLZ5VC3Ce4fxAAH7XnhfkggAACCCDrPnyrAAAgAElEQVSAAAIIIIAAAggggAACCCCAAAIIIIAAAgjspwAB8H5qH5l71Xvzpq9YvRus5AtZl6sVrIzzCqbStF3WrTmn7336jj53bkInemtS2ZLxeQqOQwyRrevvH9y0fl5/fYyLCuAj8wQxEQQQQAABBBBAAAEEEEAAAQQQQAABBBBAAAEEEEAAgb0RIADeG9djcNVYwxvbQDuZYGV9W5kytYpcZfehWlrR3ZO5vv3CaX3mudM6nbVUlJXkg2yoPxvbSMumztEbji239CUAPgbPFVNEAAEEEEAAAQQQQAABBBBAAAEEEEAAAQQQQAABBBB4FgEC4GfRO+aftYphrpP1Vsa3ZGN3aNPVlFZ081Rb33j1ht5daulc5mWrPOW9QZWsvLIQw+OgYM0TSn5HgNOGv+un9398+s8f8/Vi+ggggAACCCCAAAIIIIAAAggggAACCCCAAAIIIIAAAkdfgAD46K/xLs2wiVvX63Pr/XqDTDAyvlDuS7X0UHdPtvWd+1f19qUTWjJenbJUCCnuVWV7qfq3cCYW/9btn+M3T3MMEt+Rk7csGX6ai3IOAggggAACCCCAAAIIIIAAAggggAACCCCAAAIIIIAAAkdHgAD46KzlHsykSVZj8jqavta/M8akls6585oxa7qxIH39tef17rk5nSpjNbCU+7jfr+SNV2nKFBoX3qaK4RD/M3yb4Vn039/8znswXS6JAAIIIIAAAggggAACCCCAAAIIIIAAAggggAACCCCAwJgLEACP+QLu7fDrGt86/B3+qt82xqpotaXusqb9qu6csPr6vSW9eem0zhQTmqicWr6S9S4N05sgFyt+Yygcq4ZjABz/QwC8t8vI1RFAAAEEEEAAAQQQQAABBBBAAAEEEEAAAQQQQAABBI6NAAHwsVnqHUw0Zb/DIXCKcQcXykxQJ7eaqj7W3Xmrb7x+U6+eaul0blSElopg1HK9tE9wiGFvCoHrj9sYAKdYeWMAvCELHqoAfrwB9fp86AC9g7XlIwgggAACCCCAAAIIIIAAAggggAACCCCAAAIIIIAAAkdSgAD4SC7rbkxqOHKNEWuzUa9RTHOtvNq+q7mi1KtnOvrOC6d0//SsJrOWsnhurA72PgXAuY+hcX0937/sZkHvSBY8qAzerAF1vFZzDQLg3VhvroEAAggggAACCCCAAAIIIIAAAggggAACCCCAAAIIIHAUBAiAj8Iq7skchnfejeFv/WW9VxGc2qHUibyn+xem9dUXL+md07nmfVdVmJQ3WWrtnAWnlquUx/LfdIRUCTx8bLW/b3p/kwrg0ak29cl7QsBFEUAAAQQQQAABBBBAAAEEEEAAAQQQQAABBBBAAAEEEBgzAQLgMVuw/R1uU3sbY9ZC1gdNuEozptRSJ+jl8zP6+quXdGXSaFZSy8fKYCtjYmNnn6qEbawWHury3FQCN/MYDYQH78dvCID3d7m5GwIIIIAAAggggAACCCCAAAIIIIAAAggggAACCCCAwNgLEACP/RI+ywRGmyeP1uMOBcAhV8c7LYRS59tOv3jnon7x5pJuTfQ0HXoKoZUS21w+Vf7WewUHWVPfY/M2zY9XBDezoQL4WdaVzyKAAAIIIIAAAggggAACCCCAAAIIIIAAAggggAACCBxXAQLg47ryg1h2eDfe0QA4JrdeCkY2WM34UtenjD5744y+ePu0LrWc5pxX4YPKzKa2z7kqZcHLhH7wO+jRvMm1N2kJTQB8rB9IJo8AAggggAACCCCAAAIIIIAAAggggAACCCCAAAIIIPCMAgTAzwg43h8f3kHXyKSMNlblelkb6lbOwanwlWbldWWq0Ndeva3Xzk3rUrGmeV+qqKyMrEobc2KvzLjU9tmE+H6/9Dd9E9tCbxICP+mtoRbQ9RU2Hk10vXl18XivDKNHAAEEEEAAAQQQQAABBBBAAAEEEEAAAQQQQAABBBBAYCcCBMA7UTsyn2kC4Jje5qnY16TWzT1leaVWIfmypwWt6c3TU/rV+zd0f3FCi6ZUIae8H/TGCmGfLhVkFMPfdaDh+uJts40EwFt9ngB427J8AAEEEEAAAQQQQAABBBBAAAEEEEAAAQQQQAABBBBA4IgKEAAf0YV9umk10WkdAMvH8NYps0656WrCr+lM2+r1iyf077x4WS8s5JovH6nlyxj/KihLm/uaLXb43bJk9+kGx1kIIIAAAggggAACCCCAAAIIIIAAAggggAACCCCAAAIIILBNAQLgbYIdpdProt2gYEz6Sjmud7JVT5NGutaSvnZtSV+6c0HnZqSW+1gtU8oqqFJbkk3tnu1WKFv1bD5KiMwFAQQQQAABBBBAAAEEEEAAAQQQQAABBBBAAAEEEEAAgUMkQAB8iBZjv4cSWzXHADgGv97Gl0oTqrRgvV44t6R3nzurL56d1MWWk9GyQuhKxqXK3xDaUrCycikQ5kAAAQQQQAABBBBAAAEEEEAAAQQQQAABBBBAAAEEEEAAgYMXIAA++DU4sBHEADiL+/cGr2CCOurqfFHqrcsn9SsvXNGtuVzzYVVF6CqYKsW8JlX95rK+LRNi8+dKJm4ezIEAAggggAACCCCAAAIIIIAAAggggAACCCCAAAIIIIAAAgcuQAB84Euw8wE0O/g2V9huHa4NRi2TKaw+0ozp6fqJtt65ekrvXF3S1U6pM1OZympFITiFeLNU8VvI+kzWF/XOv6aSCIB3voh8EgEEEEAAAQQQQAABBBBAAAEEEEAAAQQQQAABBBBAAIFdFCAA3kXM/b5UCmCb1NeE/rejsfDWo8plNJMXWvSremMx05dvn9P9kx2daRtlKfT1qmx8Dcpi6BussmBTFXDc/9crKNgYAG83et5vKe6HAAIIIIAAAggggAACCCCAAAIIIIAAAggggAACCCCAwPEQIAAew3UeRLz19r0pBY4hbR3DxnesTMjq38QK3bTPbxabN6c9f2O4W4SeZrOgGyfn9dZzS/rsxWk9P2M0vfKB2qGSy1rqSaryeF2j3MXw16QQ2BgjH/cNTgGwIwAew2eIISOAAAIIIIAAAggggAACCCCAAAIIIIAAAggggAACCBxNAQLgMVzXGPHGotum8DaFv3GP3pQGZ5KPbZonUvDrs2XFqNbajlpZR6asNBXWdCpf0WvnZvTNl2/ouUmrucxrUqVyV8oGL9lMcWdfl/4b9/o1/XvG6t/UDzoNIJgYAI8hIkNGAAEEEEAAAQQQQAABBBBAAAEEEEAAAQQQQAABBBBA4AgKEACP4aI2AfD60H3ai7euArZSaMm4SYXgZeyyrInvFmo5p7lQ6dKk1Wdun9e7N0/pVrvSjF9JVb3xz+Dofxt8XWa8/rt4/XhWk0DHe48hIkNGAAEEEEAAAQQQQAABBBBAAAEEEEAAAQQQQAABBBBA4AgKEACP+aKa1KC5rtVNTZlNjGZj++dCJhjlvpKtempl0rlO0NvnZ/XZ25d1Y24mhcEztqtCvS0D4MEew5s6xSR40Id6zCUZPgIIIIAAAggggAACCCCAAAIIIIAAAggggAACCCCAAALjL0AAPLZr2A9eY5WvUary9bF1c9r3N/7XKvdOc77SYh506/wJvXntrH7h/LTOZkbT3sp2u8psT9bEa2xeAUwAPLYPCANHAAEEEEAAAQQQQAABBBBAAAEEEEAAAQQQQAABBBA4hgIEwGO56P3K21j52+tKEx3JZJJzUh4rf+sa4Dm/qlsTld69cVZvXzmty9NtTZkYDMeuzUHWO9nQk5Vfb/Hcb+fctHyOTaWfeMTQmRbQY/kUMWgEEEAAAQQQQAABBBBAAAEEEEAAAQQQQAABBBBAAIGjJ0AAPJZr2rRe7u/Dm2d1J+aq0kRhNSuvpXauVy+d1udvn9b1jnTe9jThSoWQyZtMzsZe0UE2VLKhDnlTjrthv98n46RwmAB4LJ8gBo0AAggggAACCCCAAAIIIIAAAggggAACCCCAAAIIIHA0BZ4QADeVn5R3HtalN1YKNoa2XiaX5nKvs+rq1ZPT+vLVC7ozP63z0y2FtVUFt6ZWYVK76NgiOobAIRiZ2EI6TrDZypcA+LAuN+NCAAEEEEAAAQQQQAABBBBAAAEEEEAAAQQQQAABBBBA4BMFTPaH/2RQ/tk0Fm5a+g7VhX7ihThhJwKbtVeOcWwTuhtZa+W9T5W2sW1z/FW/YFdWTrnraip3Wpqb0K3TM3r7ypLun5jQjcJpoSrVNi05H1TaIJ/2+q0UQpCLLaNjEpyGEIbuuM3AnwrgnSw8n0EAAQQQQAABBBBAAAEEEEAAAQQQQAABBBBAAAEEEEBgTwRM5w/+jzoCNEa+qQ6NUaOJceM2w8A9GeIRvajpt2+Or6mVch8/vsrWe/rG1yyXqlJyvXSetZKPP1urmTzoolnTy2fm9OaVJb2wNKdzE0FTtidrnYwPylwuE+LaxurfeC9fg6ZS4PUweUMI/MRtf4cD6qYV9RFdI6aFAAIIIIAAAggggAACCCCAAAIIIIAAAggggAACCCCAwJgJmM5//7+nstIYEMbAN73GMDiGjykAHk4Dn5gMjtnUD3i4xkspBO6/pgA49nTuB7+Kr3XYak1QHkplVVdt9dS2ToszE7pxak6fuXJe9+Y7ujGVaSH01KqWFUyp1dyoMlbWx0rfuJbxSnWkH7PfdIwEwPU56/XHjwml5ScAPuAnh9sjgAACCCCAAAIIIIAAAggggAACCCCAAAIIIIAAAgggsKWAMf+gDoBjSBhS6Nt8NSlhv2I0BcEEwLvzLDXVvzH8jb7RNa5BDH1jYJv1K4CN5CqpXFPHVFosnK7NZnrl4oLuX5jThemOFvJpzVqrWevVDj1lvlKQV5nVYX7sHl0nvjH83SwA3rimBMC7s8JcBQEEEEAAAQQQQAABBBBAAAEEEEAAAQQQQAABBBBAAIGDEDD6439cB8D9ELh+7Ye/abPZGFLGoRH+7uoCDYLfvm/KaOv2zyZkst6o7Z1mVWrSr+ni4ozuXzmt16+c1OVJr1N2WZOuUubaypWrMKmOe9C029tYyS254XUzowFwGOwnHOe2vvPwFjOlAnhXHwEuhgACCCCAAAIIIIAAAggggAACCCCAAAIIIIAAAggggMBuCxj98f8dTIz+YjgYWxIHL++d5Fz6XnY4FkwpI8duCfiQ9ulNRb95zNqrxDubtzVbBZ210oOTE3r54qJuX1zQQluaztdUqCcrr9x7tSspC5I3WWrdHQPkOr8PCibU+zr3F23Q/nnQAjqu9+OT2XKJCYB3a+W5DgIIIIAAAggggAACCCCAAAIIIIAAAggggAACCCCAAAJ7ImDu/MP/K3SrUitVqTXntBacnM1UpX2AY+Br668m+R1sILsn4zkmF02prKwPagevzHhlRUh7+85lQRdmpnTvzFk9OLeoGx2vs22n6dwpC2uyKlOw60yWWjq3XHw/1mkXCjFJNjEAjlXFVQqC672c19cvLd9IAPzUmf4gAB5epn4B+TFZOaaJAAIIIIAAAggggAACCCCAAAIIIIAAAggggAACCCCAwGEWMD/8F2X4tx99rH/+0w/0Lz98qH/2/kd6X5k+MrlWQ66yqqtKBwcB8C6sZx25tnylOTnNhp4uznR0+/ScHlw6pYvzbZ2YNJpSV0uTmWy1psrX7Z1jV+4Y/NZHrPL1ssEqc630GpcnmFLBrqUAOPgJSbG8uP6MiSfsNACub7nxeOr0eBfYuAQCCCCAAAIIIIAAAggggAACCCCAAAIIIIAAAggggAACCDxRwPzkp6th1UsfBqufy+ovu17/6uGa/sXPPtCP33+kv/rZQ62Uoa4O9lJpMpWpQjg2IY69i5vq0vWAMQzCxhhYNg2I4zjqytf6GKSQgwE2Ww+vj3g4bWy+307iaGTjx+JX/9aP32NrH7PJybH6tj6aC/cvPtQbO7XUHsS0sbW2V+ad8lCpFSpNZEYTudVsJt08dUJ3z57SvbPzujBptSCnmbxUbrvKtKaJllW321UVQ95WR2XPpxTYhjr8dbFAO1jlrlDmTd3GO1b/bhkAr9vHILkOlIeOTZlJffn/EQQQQAABBBBAAAEEEEAAAQQQQAABBBBAAAEEEEAAAQTGQcC8/8HHwUkqZVQaqzWZFPR2XdCqM/rgUaW//PnH+mf/30/1Lz94qB/3pJ+bXB8p06rL5bq55GMIHNsOS0WnrarqpYC01S5U9ropBI7lqCkYjVWq8c8gXK33qk371UaxQbfi4YD1CQHkY3vYrseZ8R65i/dKt0/74bqmBfJojjwcfPZbHcfPx3C1Dq1jUhr31I2vca4xiK3D2JSgZrEls1FwRjb+iQF5vKcNyq3XnHqa9ys6k1W6e3Zedy+c1rmpjpYmJrTQbmumbdWKTZx9bOkc9wKOK+JSjBxiW+4YKVurMBJK12F7DLqzNM9UHWx8CofrYTctoOvHsd7SeSh8fyxjH/rdwKhZi+az2wnhx+GvAWNEAAEEEEAAAQQQQAABBBBAAAEEEEAAAQQQQAABBBBA4GgImA8/fD/44FNIm4LaePSLWuO+sj21tBJyfRCknwejf7Pq9f98tKK/+Nn7+vH7y/rpz0p1S6Ou93F3WlU2U+mDYudok2eKMWS8fgxTU4viYPuvqVdxv41xHazWgWnMJ+uwNX1tqLQdQd8yvKwDSuONilgVG/fIjXsaxwB4aDvjul9y/5oj10rhbwpWmw/EmQR5G8NfF78bjC+GrrHJchHbOgepJaN2ZpVbqTOZaXG6peunZnUrfp1oa6mQFqzTpCs1KaNC/dbNMahOaxCrpuPd4hv1fZqq6rqeerMAtj/n/oQ25uLrP1nTD+JTO+mR9LwffA8egi0D4NGHn0D4aPzfAbNAAAEEEEAAAQQQQAABBBBAAAEEEEAAAQQQQAABBBAYd4HNA+BB++JMwRQKNpfLcpXWaNU7rZRl+npUWf10Lde/fn9F//z//bf61x881M9L6WHI9ZE3WvFevRgux9DR12Fq5rP0an0Mg+vgMFX/9qtzYwAcw+CQgtbNQuChkDp9eGgJmsrdFJHWVcapKjeYej9cE2PVoT1wmzB1KG9O8WrTFjmNrx9uDsJolwLgVPEcy2mtVdtK08ZrOlSaV6mz0x1dWpzXhfmObp2b0+npliZbmQp5TRdWRfDKXKXMe2VpYDHnTfXP9biHQ+9+AJz2++1Hw5sHwI3DxtbafeFBgBwrk+sW1TsNgEcf+a0C6XH/q8H4EUAAAQQQQAABBBBAAAEEEEAAAQQQQAABBBBAAAEEEBg/gQ0BcGpnPAgZ43epBlbGWFmbpd95Xyn4ujVx1+b6OO/oYxVaDkYfOenffFDqxx+v6i9/9pH+6tGyfvLBz7VaOpVVUOWMKpfJh/WvYPLU6Di2Zq7D336r5kEA3KAOVQMPQt8myuwX4/ZPrVtN1yFnrPytT2+C3FjRO1REW+euKYSN+wXHvXXjazw7/SwvG3x6zVSpMJVaWVArl1rWqmUynZmf0+WlE7q4MK3nFjpaKKS5ltV85rSgVbV8N93CWiub5Yk5OJ+Ke9UEsk3oHMPyVBjdzDeeVH//LAFwk5THtdzQfnv4mX2qCuDRh5wAePz+2jNiBBBAAAEEEEAAAQQQQAABBBBAAAEEEEAAAQQQQACBoyrweADcDyJjCJki06YVssnSfrJ1LlmHfmXmtdyq1EvZcC6vPAW8KeitlNpCf9hd1U8++Ej/6qcf6scfLusnj0p9WFl9VEqPXKbSTKrrrXquSi2k6wDYqEotlo1slqWB+Fgh6+ve1OnuKSWt62XTO+l/ddVvPCvGpj62td5QTRsTXSvZTDbrN1nu9uqJxuv5IOti4+vYwjlLlb2TptKkcZrMgqZtpRMd6dz8pC4vLej87KxO5x3NFS1NdHLlWVCR+7R3bwyM8xgY+zLt69s0Xq7HvW6YthA2Q32p+7/fULk7qD6um0NvfQyHsetxcf+G6aWpik5DSPsLb9wSeMP+wJu2gB69OwHwUf0/B+aFAAIIIIAAAggggAACCCCAAAIIIIAAAggggAACCCAwfgIjAXBdbBqj0aZRcBMC234A7NOeuDYFkVVWqVusylmXWhnHts7rLZ7rELaroNUgLSvTQxX6MGT6oJLe78ZwOOj9R04fLXf14cOHeri6rI+Xl7VWVSp9pV6IlcG5Kh8D5Ureuzp8Huxja+TrTYMHwehwA2Vn0g7E6U/dZ1kqbNyb1yrPcxkbf18qs0GtGPgaq46sZtodLUzNaGGqo6WFKS1OtrQ4letEx2g2C5oyXpOp5bPXXGXUjkGzDXLWq0p/Ytvr+p5pZKmyuL+n8KDtdKox7j8xTSvsfvXvIOTd2AJ7EOk2IfLo8zZawdvPdtdbStcBcBPyEgCP319YRowAAggggAACCCCAAAIIIIAAAggggAACCCCAAAIIIIDAkwTMBx/8vK6TTX2Jmz11Y+Pn+GcoMExVqlYu9Nsqp0pdJ2+rFHbGYDGGnHF/X5O+6grTGLHGHXMrSc4YuSyTt/VXrIut20IHuRBU+aAyOK101/TxyrI+7Dl96Fr6uOv0aHlZK6urWltbqyt7U1VwptWVkELg4ewzxa42ZsVxn94y3jkF2rkxmp2a1nRnQtOTU5psS61iRVMdo/nJac22JjSbt9RRplasaY5b/BZWmY31zVIRpNzFfXu9chOUKajox891zBz/VHL9ADjOPsbgdTvpWJ1slYUivUan1GC67vec9kGOR53tDu3jO6j+HWoBTQDM32oEEEAAAQQQQAABBBBAAAEEEEAAAQQQQAABBBBAAAEEENhEoB8Axy1nY2Ibg+D1StWmpXLdX9koxAC3nxH7GEwOhZPpx34L5sHOvMYos3WrZe+cfIifjq2dm6C5ro41cW9cmylYo7VeLwWosRV0z7a0nE2pZ4oU5nof5LxPYXEcbwhW3sUYtm5NHUPhJghOhcI2yMRw2sYz6j198xRsm1SxnNlKuX2kwpTKvdSSVTsY5S7IVLHaWMon23X9cNyztwoxS5Y1VnlsTW1jQrwedIcQA2DXj73jPOsIPEW6qQo4kw15eo0hcKpcTnsUN5ZD2e9gsfqpfD8grqudtzo2toAenJnaPPebR/f3Rm6uQAto/n8BAQQQQAABBBBAAAEEEEAAAQQQQAABBBBAAAEEEEAAgaMjYN7/4P3+RrAp/03HIMCNPzRpY7/qtPlxPUdcjyPX9wzuA/WrW+tr1BWsQ2XGA8VmD99456a6N/7SG5taQMfX5hjcvz9SKe5NvL4ggwC4nki84tB96iC2HmcMRL2MqerX+HMKaftbAqf9hmNq3N8MuamOTgF5E9T2k+xmW9/BDIdHOexTVwEPKnxTMDu8p+9Q5W8zqXqwI/N/0j7AGx/OZi/hjRcY+fzwj4P1Hr7O1pFz88Qcnb8SzAQBBBBAAAEEEEAAAQQQQAABBBBAAAEEEEAAAQQQQACB8RUw77///iele+M7u3EZ+Ya9e5tBN0n1uEyCcSKAAAIIIIAAAggggAACCCCAAAIIIIAAAggggAACCCCAwEELEAAf9AoM5b0bhvL0Rb6HZQaMAwEEEEAAAQQQQAABBBBAAAEEEEAAAQQQQAABBBBAAAEEDliAAPiAF4DbI4AAAggggAACCCCAAAIIIIAAAggggAACCCCAAAIIIIAAArslQAC8W5JcBwEEEEAAAQQQQAABBBBAAAEEEEAAAQQQQAABBBBAAAEEEDhgAQLgA14Abo8AAggggAACCCCAAAIIIIAAAggggAACCCCAAAIIIIAAAgjslgAB8G5Jch0EEEAAAQQQQAABBBBAAAEEEEAAAQQQQAABBBBAAAEEEEDggAUIgA94Abg9AggggAACCCCAAAIIIIAAAggggAACCCCAAAIIIIAAAgggsFsCBMC7Jcl1EEAAAQQQQAABBBBAAAEEEEAAAQQQQAABBBBAAAEEEEAAgQMWIAA+4AXg9ggggAACCCCAAAIIIIAAAggggAACCCCAAAIIIIAAAggggMBuCRAA75Yk10EAAQQQQAABBBBAAAEEEEAAAQQQQAABBBBAAAEEEEAAAQQOWIAA+IAXgNsjgAACCCCAAAIIIIAAAggggAACCCCAAAIIIIAAAggggAACuyVAALxbklwHAQQQQAABBBBAAAEEEEAAAQQQQAABBBBAAAEEEEAAAQQQOGABAuADXgBujwACCCCAAAIIIIAAAggggAACCCCAAAIIIIAAAggggAACCOyWAAHwbklyHQQQQAABBBBAAAEEEEAAAQQQQAABBBBAAAEEEEAAAQQQQOCABQiAD3gBuD0CCCCAAAIIIIAAAggggAACCCCAAAIIIIAAAggggAACCCCwWwIEwLslyXUQQAABBBBAAAEEEEAAAQQQQAABBBBAAAEEEEAAAQQQQACBAxYgAD7gBeD2CCCAAAIIIIAAAggggAACCCCAAAIIIIAAAggggAACCCCAwG4JEADvliTXQQABBBBAAAEEEEAAAQQQQAABBBBAAAEEEEAAAQQQQAABBA5YgAD4gBeA2yOAAAIIIIAAAggggAACCCCAAAIIIIAAAggggAACCCCAAAK7JUAAvFuSXAcBBBBAAAEEEEAAAQQQQAABBBBAAAEEEEAAAQQQQAABBBA4YIF+ABxGhmEOeFjcHgEEEEAAAQQQQAABBBBAAAEEEEAAAQQQQAABBBBAAAEEEEBguwJDAXATAsfwlwB4u5CcjwACCCCAAAIIIIAAAggggAACCCCAAAIIIIAAAggggAACCBy0gPnp+z8NRkbWSCYYqZ8D1y/xzYMeIvdHAAEEEEAAAQQQQAABBBBAAAEEEEAAAQQQQAABBBBAAAEEEHgaAfOTD34SrKw6WUu5rHxZpc8FGfl+HjzaIPppLsw5CCCAAAIIIIAAAggggAACCCCAAAIIIIAAAggggAACCCCAAAL7K2D+YuWvQuGN2t2gyRgBh1j0GwYBsDdGsZ5aWswAACAASURBVDB4syMEouH9XS7uhgACCCCAAAIIIIAAAggggAACCCCAAAIIIIAAAggggAACCGwtYP7nv/g/w/XT53SuW2g+ZMr7XZ9jBByD38oa+dgM2jyeAhMA82ghgAACCCCAAAIIIIAAAggggAACCCCAAAIIIIAAAggggAACh0fAfO1P/qfwlQef0ttT53TW57LeyQQnyacA2A0qgOsAeDgIJgA+PAvJSBBAAAEEEEAAAQQQQAABBBBAAAEEEEAAAQQQQAABBBBAAAFz9n/5w/DS9Gn9zrU39Nr8WWW+J+uruBuwjIl1wFIwRvFPbA49HAITAPMAIYAAAggggAACCCCAAAIIIIAAAggggAACCCCAAAIIIIAAAodHwOR/+sfhbJnpq3OX9O0XXtelvK2JslQul0LgJvSV7KD6d1AFHOqAmAMBBBBAAAEEEEAAAQQQQAABBBBAAAEEEEAAAQQQQAABBBBA4OAFjP3hPwwTQTpljL569Y6+e/6uLjurlu/KBi8Z2w+BzYYA2ATFXYIVYgL8+PbABz8zRoAAAggggAACCCCAAAIIIIAAAggggAACCCCAAAIIIIAAAggcMwFj/+R/DEZePvR0szWt333xHb01s6SlnlendDKZSXsBp0pfE/833Axaim2gm98dMzumiwACCCCAAAIIIIAAAggggAACCCCAAAIIIIAAAggggAACCBwqAVP8r3+Y8ltvgqa8dHt6Qd974dP6Un5OS6teJq/krVPV3wI46wfA67NIdcDpR9pBH6q1ZTAIIIAAAggggAACCCCAAAIIIIAAAggggAACCCCAAAIIIHDMBEz+J3/Qz22NbAhqh6BPzV3U37n6tu635zVhS1lTpXA3ZsCxIXS/FLgf+fbD3x20gY7VwxwIIIAAAggggAACCCCAAAIIIIAAAggggAACCCCAAAIIIIAAArsjYPSjP4gdnmV9He5aH3TWt/TFE9f1a3de0fV2W7OVU8tJtp8CB9O0hY5vhB3vAUwAvDuLyFUQQAABBBBAAAEEEEAAAQQQQAABBBBAAAEEEEAAAQQQQACBKGD0j/4gdXDOUgBsZKxRe83rejGrX7rxgr5w8Tld9Jnme0atKibERr4JgE2QeYbGzwTAPIQIIIAAAggggAACCCCAAAIIIIAAAggggAACCCCAAAIIIIDA7gkY/W9/mALgWAEcK4FjuJt7r0lndKU1qW/cfVG/cOKcbrgpzXTrAFgmhsBxEHUAvIPuz2kGBMC7t5BcCQEEEEAAAQQQQAABBBBAAAEEEEAAAQQQQAABBBBAAAEEEDD6R3+UNuI1/e14Uz/oEJQFadY73ZmZ1jeef1mfnbyos1WhLMa9qRV0fA2y/QC42SN4lLTZ5XezkJgAmAcQAQQQQAABBBBAAAEEEEAAAQQQQAABBBBAAAEEEEAAAQQQ2D0Boz/9o8dLeGNFsGIIXGoiL/Wp+SX91vlX9cbcBbVDrBCuA+O4J/BoC+j4fsqQ+znx8FBHQ2AC4N1bSK6EAAIIIIAAAggggAACCCCAAAIIIIAAAggggAACCCCAAAIIGPunfxR8dIjpbEpu16uBZZ1M2+vUaqWvTF7SX3vpLV1pzWiy9MpDkIkpb0p1zaCCuA6F6yLh4RC4ufwwOQEwDyACCCCAAAIIIIAAAggggAACCCCAAAIIIIAAAggggAACCCCwewLG/ul76wFwvG4/wE37AcefrdSuvC6FQp9buqy/fuOBLnor63oqikLeFumkzNcVwQTAu7c4XAkBBBBAAAEEEEAAAQQQQAABBBBAAAEEEEAAAQQQQAABBBDYjoCxP/oH4bFK3dCv4E0bApvU5rkTnK7Zlr596bZ+6blbmlvtaq5oK9hCJti0Z3Bq/zxUAdxsFxwHxB7A21kWzkUAAQQQQAABBBBAAAEEEEAAAQQQQAABBBBAAAEEEEAAAQS2L5AC4MeC2hQA21QCbGIZcPyPdZoMTs/lLf21+2/qKzMXdHbNqK0sRcQ+7fkbGz/XUW8T+MZ3NrwxNEZaQG9/wfgEAggggAACCCCAAAIIIIAAAggggAACCCCAAAIIIIAAAgggsJVAHQA/dsSaX9PkvvLGy+cxCa6Ul129Mn1Kv3v3bb0xeVoLldTyXsEaOe9lbFM1XF+UAJiHDwEEEEAAAQQQQAABBBBAAAEEEEAAAQQQQAABBBBAAAEEENgfAWN/9MebBsBNehuLf32s7Y0BcOzvXJaaWy71hbM39Z0X39C9rKOFnlOn1VLZ7Sm3mYwx9f7BqSq4PmgBvT8Lyl0QQAABBBBAAAEEEEAAAQQQQAABBBBAAAEEEEAAAQQQQOD4Chj7o/9hkwC4DxL3820C4EySDZIPypd7upzP6AuXb+jXrt3U1aytyUrKek4tWWWZVWXrttDNnsCbhcC0gD6+Dx4zRwABBBBAAAEEEEAAAQQQQAABBBBAAAEEEEAAAQQQQACB3Rd4YgAcw1vr6nw4xGreGOpaK+OCZqpMV1sd/erVK3r34lVdCB1NrTpNxT2BjdFaITkTlDvJpl2CHz8IgHd/QbkiAggggAACCCCAAAIIIIAAAggggAACCCCAAAIIIIAAAggcX4EtWkD3QWIA7EMq/I1NnGMAXOWZrLHKndHMWle3J1r62t37emvxss6WmWYro8xIvcKo8k55MIrFw+vHcBQchjYJPr6LwMwRQAABBBBAAAEEEEAAAQQQQAABBBBAAAEEEEAAAQQQQACB3RAw9ofvPdYCeviNWAXc7ODbVAHHjX3j+y1Xaabq6d7Ugr537xf0ytwZzXW9pk0mY4OC94/V/pqU/9YhsIl7C8dr7cZMuAYCCCCAAAIIIIAAAggggAACCCCAAAIIIIAAAggggAACCCBwzAU2DYCjyXAIXGfATUy7/hsTnNre6WRl9PLUKf36i2/q1enTmu95WVepyKyClbwf+ky8THOtmP4SAB/zR5DpI4AAAggggAACCCCAAAIIIIAAAggggAACCCCAAAIIIIDAbglsIwB+/JZWQRM2U1hb07Sx+uKFW/r+xQd6PptW7p2M8XEDYPmhODllvwTAu7V+XAcBBBBAAAEEEEAAAQQQQAABBBBAAAEEEEAAAQQQQAABBBAYCDxTABzbQLdtlvLcruvqej6l7529py+dua5LxaSy7ppMblII3BzDLaDTeyHQApoHEgEEEEAAAQQQQAABBBBAAAEEEEAAAQQQQAABBBBAAAEEENgFgZ0FwP19gVMxr6+39PXymgxBN9qz+vqVe/q1E9d13mfyqqRsPeRdD4D7LaVD3CeYAwEEEEAAAQQQQAABBBBAAAEEEEAAAQQQQAABBBBAAAEEEEDgWQW2HwAP9uw1UjCxgLd/BFl5dRR0f3JRP7j5pt6YW9JEVamIVb4xKTb9INjY9Nl0hJgg1wdB8LMuJ59HAAEEEEAAAQQQQAABBBBAAAEEEEAAAQQQQAABBBBAAIHjLGDMD98bRLjDIezwm/2C39ppEABbhRTixiBYyrxXpiBrghZc0BvzZ/Xte6/r5WJeJ1zc9rdK5cIm9o2OPaFD7AsdA+T1CmAC4OP8KDJ3BBBAAAEEEEAAAQQQQAABBBBAAAEEEEAAAQQQQAABBBB4VoHHAuDNLrhlANwPf+sAOMiEIBdKzbVamu45vb10Rf/ezVd1q5hSx5dqySuo3zM6ZP2a36H20M86Gz6PAAIIIIAAAggggAACCCCAAAIIIIAAAggggAACCCCAAAIIHGOBpw+Ah5CaSt06uq1/SoW9CingzY2Ue6/zoaWvnLmpX71xT1dMpoVUMVylimEpr6uA6w/W1zjGC8HUEUAAAQQQQAABBBBAAAEEEEAAAQQQQAABBBBAAAEEEEAAgWcVMBppAb2dILauDB6NbeO7dagbq4CvVC19894r+tL5qzrnrTrOKY9FwCFTMKb+OMnvs64jn0cAAQQQQAABBBBAAAEEEEAAAQQQQAABBBBAAAEEEEAAAQRk9KONewCv7/H7yTobWkM/dnpQUXlNrvT04twpfeel1/Ty9KIuVYWmy3iyUSwI9nEr4PjFgQACCCCAAAIIIIAAAggggAACCCCAAAIIIIAAAggggAACCCDwTAJ7GABL1nu1Kq8FL716+ry+fuuB3mqf0qmekfEutX+OXaAfqwBe7wpdT44K4WdaZD6MAAIIIIAAAggggAACCCCAAAIIIIAAAggggAACCCCAAALHQ+DZA+Bhp5Gg1oSgzHsVPmih3dHbp6/ob117Q3fyaYW1FRXGyyh+jRwEwMfj6WOWCCCAAAIIIIAAAggggAACCCCAAAIIIIAAAggggAACCCCwqwLPFABvmtsOpbkpAA4hFvpKJtNlO6mvn7mtX7l2Txes1bSrZL2TVdwUeOiDwQx+2pAFUwm8q4vPxRBAAAEEEEAAAQQQQAABBBBAAAEEEEAAAQQQQAABBBBA4GgJ7HkA3HJB1lsF5Wp7qwudCf3y9bv62smLumJyFXKyISXEfVmjuDnwcNY7CIEJgI/W08dsEEAAAQQQQAABBBBAAAEEEEAAAQQQQAABBBBAAAEEEEBgVwX2PADOvWRDDHULKShV+z4/NavfuHpPb8ws6nLR1pQPkjFyKQe2Kfy1KfVdT3xHftxVBC6GAAIIIIAAAggggAACCCCAAAIIIIAAAggggAACCCCAAAIIHAUBox++N7rj7uN78j7lTDev1K2re02s6k1hcNCsrG4vLukLS5f1a7NnddlnMq1CXV/J5Fk8W7mPn0nFwOmIV3lsoE85Lk5DAAEEEEAAAQQQQAABBBBAAAEEEEAAAQQQQAABBBBAAAEEjoOAMZsEwM868Sa0TUlyU8Qb01uvtCew9VKnKPTa7Cn97nMv6JWJBbWCND0xoW5ZSsErGwTA9QUG1xwaXEitozkQQAABBBBAAAEEEEAAAQQQQAABBBBAAAEEEEAAAQQQQAABBKLA3gTA6cqbA8fWztZ7GQWdU65fvnBdX7v5oq5rUgvOKsQqYB8Udw1O/zMmfW12EADzECOAAAIIIIAAAggggAACCCCAAAIIIIAAAggggAACCCCAAALrAnsXAMd7jOa2cavf9HaQCV6TzuvKxIx+6dpdffnkNV0xHU2GoMJ5yTspBAVr0/7AzcWGs2ACYB5lBBBA4P9n716X5Lqu+4Cvfbp7LpgBMAMCIG4cQiQuIgSKpK6UFFmyJdmyy5ZKVY7sKJYTV5Jy5QXyIC5XKpXXSNmpPEO+5S1SLqn8JSYx0+fs1D7djWkMQWqDEok9M79GDWbQs7p7n986+PSvtTcBAgQIECBAgAABAgQIECBAgAABAgQIECBAgMBnHAB/EvC4aXM53DciJpFjezKJu912/PLBN+K7Vw/iTkziwuE8Un8YMZRDg7tIJQQue0Av099VCCwAdisTIECAAAECBAgQIECAAAECBAgQIECAAAECBAgQIEDgWOAzmQAeM97y14kjekuG+5HzgXOOzX85iq9uX41///Xfi/d3r8b1eY7Z0WGkfh45lQngLlJ0i1WP3/L4/uPbP3MO8MfsO63jBAgQIECAAAECBAgQIECAAAECBAgQIECAAAECBAgQOAcCn3kAvIxtYyhZ7XoAPP6iPDGJNO/j4uE83t+/Gf/h4Vfja5euxl4eYjqfR59L4eJdSuCbyiHC68ny0wD4eJvoc9A3l0iAAAECBAgQIECAAAECBAgQIECAAAECBAgQIECAAIGPCLzcALikwk+GiNlGxPzDuJWn8ZNbD+LHB/fjyxf34/I8RRqT4+Wkb/nHMgBezfoeDwALgN3fBAgQIECAAAECBAgQIECAAAECBAgQIECAAAECBAicb4HPPABe5/3IFtA5Rdd3MUkpcvSxOQxxbboRPzz4Yvz89tvxZt6Ki5FiOvTR5T4i9ZFLAJzKFtDDOFI8jJtBr+JgW0Cf79vZ1RMgQIAAAQIECBAgQIAAAQIECBAgQIAAAQIECBA43wKfWQBcWE/GsU83b177xSRPxqHeEuXm8pVyvDG7FL/8wtfiR6/eiztDFzvzPnI6ioh5dKvwd6yPGGLydIvo891KV0+AAAECBAgQIECAAAECBAgQIECAAAECBAgQIECAwHkX+EwD4OfhltB2fDwd2k1jADwtWz1HjnnKcaXbiEezvfj5g6/GD3dvxfXcxeHkMFLMY6sfooshhlTC4hRDFgCf95vY9RMgQIAAAQIECBAgQIAAAQIECBAgQIAAAQIECBAgsIxh0z/8/dNM9vNGKVtCR7dIgjfmi3N+j7ocW2kSF+c53r98K/7Tg2/Gly5cjo00xEZfAuB5pOhjPhkW2z/nWaToPu+l+zwCBAgQIECAAAECBAgQIECAAAECBAgQIECAAAECBAg0J/C5TwCvC4wB8GQRAE/nEV0JgMvGzinGKd8beRp/9Mrd+POHX4lH3YXYOxpimufRd318OB1i6FJM+1lMsgC4uTvLgggQIECAAAECBAgQIECAAAECBAgQIECAAAECBAgQ+NwFXkoA/Mw20MsAeNJHdEOOeeTIZU/obojNPscbeTN+dP2N+Kv7X427eRqb83nkbh4fzMo20ClmzwTAKdL6PPPJQ4g/d14fSIAAAQIECBAgQIAAAQIECBAgQIAAAQIECBAgQIAAgc9P4OUFwKtwdrkFdDfEIrzNeXG+bzfEJA+xc5TjXtqKX9z7Svzw9r241ce4FfSHqwB4mEY3TgCXNxQAf363jk8iQIAAAQIECBAgQIAAAQIECBAgQIAAAQIECBAgQKA1gZcfAKdFEjzGt2X35yFHTosQOEWOWc6xf5jj7c3L8VfvfTu+eeFKvDJEDKmPslv0LE/HM4DH84AjxSSPT0ffLb6Pw8StqVsPAQIECBAgQIAAAQIECBAgQIAAAQIECBAgQIAAAQIEPgOBlxcAL1PftAyAV9c2hsBlG+gxEM4xG0rIO8RW9PFo62L87Re/Ge+/cjO2+yEmh/PYSBsRqYt++T7TIaJPER/OIsoZwxvziMnwGch5SwIECBAgQIAAAQIECBAgQIAAAQIECBAgQIAAAQIECDQm8FIC4GcMSnC7dlbvIgA+nt4tgW6kIY4mR/HKPMcPdl+NX773nXgw3YkrwySm81KcYj5O/KYo9UMJgKfLALiPcSr4eY+cP+YXjTXJcggQIECAAAECBAgQIECAAAECBAgQIECAAAECBAgQIFAj0EQAXDLgceK3rPhpJpvG7ZvL9G4eA+A+NoajuNrn+MM79+OXb341Hm/ux8YHR9ENOeZdmRuOMQAu71OmgMsE8NNAeS1kXsEIgGtuETUECBAgQIAAAQIECBAgQIAAAQIECBAgQIAAAQIECJwWgTYC4OdqpTHI7YY0BsB9V0aB5zHL87gbm/GLu+/Ej28/jNfTVlyY5+jLe6TFmb9l6+jVI6dFMLw+Zfz0dyaAT8t9ap0ECBAgQIAAAQIECBAgQIAAAQIECBAgQIAAAQIECFQINBwAH6e2ZZI3pxwp9zHJfVzqI97avhI/unUv/vzOw7jVT8Yp4BLylpi4BL5PJ4rHHaYXYfLJhwngijtECQECBAgQIECAAAECBAgQIECAAAECBAgQIECAAAECp0ag8QB4ca7v6kzgcT/nGGI25LiYp/HlC5fjb+59Ob528WpcybPYHFIMyzOFVzPAi38u4t+TIbAA+NTcpxZKgAABAgQIECBAgAABAgQIECBAgAABAgQIECBAgECFQPMB8GJL50WEW8717aeL2d5Jn+J6n+O7e3vxF4+/Gm9PrsTekxSzSNFF2Ta6vLB8L9PDJoAr7gUlBAgQIECAAAECBAgQIECAAAECBAgQIECAAAECBAiccoHmA+DJGAAvQuC+i5hPykG/ZRC4i+35UbyW5vH9G6/Hzw7eifuTS3E5d+OEcAl+oyvjvynWJ31TGQlePkwAn/K71/IJECBAgAABAgQIECBAgAABAgQIECBAgAABAgQIEHhGoPkAeJwAXp7pW7Z3Hsb8dvHMLPexk/u4PUzij+98MX5y/924cziJnfkQeZYidSmmwyJAXn+sQmABsP8NBAgQIECAAAECBAgQIECAAAECBAgQIECAAAECBAicJYHmA+DVvO5xhrv+zBAp+tj58Cgeb+/Hn77xOH5880Hc6jYjpSGGo6OYDjnGEHlt8lcAfJZuYddCgAABAgQIECBAgAABAgQIECBAgAABAgQIECBAgMBKoPkA+JNaldMQeeijO5rHlTyJ93auxl8//Hp848qt2OumkT/4IKYpjTtBrz8EwP4DECBAgAABAgQIECBAgAABAgQIECBAgAABAgQIECBwFgVObQBcJoIXWzgPEcMQ3dDHtaMU39+7E3/++Bvx7u7V2PngMGZdxKR0bi0EPg6Ayy9O7A99FrvsmggQIECAAAECBAgQIECAAAECBAgQIECAAAECBAgQOBcCpzIAHiPbVW47lHA3R5kGnvTz2B9S/OGdB/Hv7r4X92M7LpSzgtMy/12GwGMAnNPiLXI5JPhc9NpFEiBAgAABAgQIECBAgAABAgQIECBAgAABAgQIECBwxgVOdwCcU0yGFEOKGLo+IvURwzzuTnbiL24+ij+7+yju5C52+zyeAbw6BlgAfMbvapdHgAABAgQIECBAgAABAgQIECBAgAABAgQIECBA4JwKnIEAuBtbN6Rh/Io0j60c8XB7P372xuP46d6duDPvouu6MQQuDwHwOb3bXTYBAgQIECBAgAABAgQIECBAgAABAgQIECBAgACBMy7QRAD8qYzHQ4BTdLkrO0BHzkMMXY7czaObTmLjqI+vX7oef3v/a/GV7f3YS11sjrs958WOz3k8GXh8nS2gP1UHvIgAAQIECBAgQIAAAQIECBAgQIAAAQIECBAgQIAAgcYEXn4A/KlBSoybxvB3dR5wXp4FnLqyNXSOK8MkvnLxevzinW/Gdy5eiatHffRPPoxxUDhPIucuymsEwJ+6CV5IgAABAgQIECBAgAABAgQIECBAgAABAgQIECBAgEBDAqc8AH6OZDrOczeGiP08jW+/eif+5tG78Wh2IXY/PIrNo2UAHN1ianixM7QHAQIECBAgQIAAAQIECBAgQIAAAQIECBAgQIAAAQIETrXAKQ6AP8Y9pacDvV3OsZkjbqRpfO/Wa/Gz+2/HO/1OXHkS49bRQ4qYdzmGxTHCHgQIECBAgAABAgQIECBAgAABAgQIECBAgAABAgQIEDjVAmc6AE4pYlK2g/7gwzjY3I6f3vty/Pz6w/jC0UbM+iFSDDGfROQSAJetpMvDNPCpvqEtngABAgQIECBAgAABAgQIECBAgAABAgQIECBAgMB5FjjTAfB4JnAX0Q1DbA0pHna78Z/f+nZ898qduPThYWyXzk9OJr/OBD7P/yFcOwECBAgQIECAAAECBAgQIECAAAECBAgQIECAAIHTLHCmA+AhlTC3BLwpUu7i6mEX39q6Fv/my1+P93b3Yn+eY5L76MYMeDX6+/FnAhsOPs23urUTIECAAAECBAgQIECAAAECBAgQIECAAAECBAgQOPsCZzoALuFv+VPC326YxeY84vJ8iO/dOoi/fvhOPNraja2jIWZ9SYBXBwEPkZdJ78nZYAHw2f8P4QoJECBAgAABAgQIECBAgAABAgQIECBAgAABAgQInGaBsx0Al/C3dCen6PIs0hCRhnnc7qbxk4N78advPIo3YzsuzUtVishDRAyRlsHxKgAub7GoEAGf5pvd2gkQIECAAAECBAgQIECAAAECBAgQIECAAAECBAicdYEzHgCP6e8y3C3xbfkzxOaQ487upfjBjTfjF1e/GA+nF2Myixjmh9EN/VgzlLR47TGGv+uJ8Fm/M1wfAQIECBAgQIAAAQIECBAgQIAAAQIECBAgQIAAAQKnTuAcBMAf7UnZFnoySfFocz/+4+1347v7d+L65kZs9X3M+j5S7qPvFltBH2e+i/h4/ZGzRPjU3fEWTIAAAQIECBAgQIAAAQIECBAgQIAAAQIECBAgQOAMC5zLAHh1NvB+n+Kru9fjLx59Pb61eSXu9NPYPOqjiz6OJkP0KWLoyqbQq+2fBcBn+P+CSyNAgAABAgQIECBAgAABAgQIECBAgAABAgQIECBw6gXObQBcZntn/RB7aRLffuVO/NXB2/GNnWtx5TBio+/jsATAJfwtU8Bj7rs8J3it5SaAT/397wIIECBAgAABAgQIECBAgAABAgQIECBAgAABAgQInCmBcx0AR+4j+qO4M92KH+zfiZ8/eC/e6/bi0tEQR5M8hr/HDwHwmbrzXQwBAgQIECBAgAABAgQIECBAgAABAgQIECBAgACBMyhwrgPgIfqIOIr9PuLR0Sx+fv8r8We334qrwyTmXR4nf1NezP6aAD6Dd79LIkCAAAECBAgQIECAAAECBAgQIECAAAECBAgQIHDGBM5BALwa483HrSup7niybx+5fxLXjyJ+f/vV+MtH34j3Lt+IS0OKIeUoVZ0A+Izd8i6HAAECBAgQIECAAAECBAgQIECAAAECBAgQIECAwNkVOOMB8PoezosAOEWOlBfh73bOcT138d7lV+On994Zv7/Sd7HRl+nfUp+jy2ltAvjEjZBLRal7Zq/os3u3uDICBAgQIECAAAECBAgQIECAAAECBAgQIECAAAECBJoWOMMB8CKULQFuiWn7lKNLOTZyHs/9zcNRPNi8GD/ZfzN+//b9eH3vldjsc2zmEvqWgHgRGHdjvHsc8I658PIxRsRj/isAbvoutzgCBAgQIECAAAECBAgQIECAAAECBAgQIECAAAEC50TgbAfAOWJSpnRTRJ+G6GKIzfk8doccB7uX4g9uvhk/u/Yg3pxeilxC3zzEZJLG7+PhvwLgc/LfwGUSIECAAAECBAgQIECAAAECBAgQIECAAAECBAgQOBsCZzgAXjSonOFbpnnnXY7pMI/tw6N4vL0ff/nme/Gtq6/Fq2kWW0NEl7qYzWYxPzoUq9iSeAAAIABJREFUAJ+Ne9tVECBAgAABAgQIECBAgAABAgQIECBAgAABAgQIEDh3Amc/AB6GmESOzRSxF1082N2PP7v/Tvzezo24dphi2kXMppNxK+f5fB6TbrXhcx43fk5pfQPop4PB441iC+hz9//FBRMgQIAAAQIECBAgQIAAAQIECBAgQIAAAQIECBBoWuBsB8BlK+f+KPa6aby5eTHev3YQf/Taw3hjuhO7OWJj6MeQt5zzW076zUOOris/HT8WAfAnnQGcnQHc9C1ucQQIECBAgAABAgQIECBAgAABAgQIECBAgAABAgTOj8AZDICP89hZP8SF+RAH0634/p378af334n7843YPRyin/SR0zAe9bvYJnrx6E5M/EbqjgPgkvWu3Rs58jg5/MyT5+fecaUECBAgQIAAAQIECBAgQIAAAQIECBAgQIAAAQIECDQmcMYC4EVCm5Yp7eV5xNtbe/GDgwfxe3fuxUG3HTsfHsW072PeDZFTji7nxQRwXrxIANzYHWo5BAgQIECAAAECBAgQIECAAAECBAgQIECAAAECBAhUCzQfAK+mc/vxQN7lwbvl8p6O4uYYx3DH1Lec25tja4jYz5O4t3kp/u1734nHF67EjTyL3fkQk76PyEMM3RDDuP1zHqeAV49unPg9fqQxHl7bAnrtd4szgE+MBVfTKyRAgAABAgQIECBAgAABAgQIECBAgAABAgQIECBAgMDvVqDpALiEv7OS16aIJ9NlDltS2/JYjO1GDEPE4WHEztYY7Kb5YbzeXYgfXX4t/ujgrXh46Wrs5UlsDDmmQwmLhzEkHspry9eY7a4S4BQfOfN33AD62Uh41YJFADzYAvp3e096NwIECBAgQIAAAQIECBAgQIAAAQIECBAgQIAAAQIEPqXAqQuAu2UAPKwN5pZAdzrtYvPwMG53W/EHd+7FT29+MR5ML8Zun2I2vqac11t+KKHvIvBd/b3c/Xl8rkz8lhB4VVB+/EgAvHxB2UJaAPwp7zwvI0CAAAECBAgQIECAAAECBAgQIECAAAECBAgQIEDgdy7QdABcrna1BfQwBrER02UAfNRF5C5H6lJ0uY/ZMMRbGxfjL288im+/8lrc2N6JrT7HdnQxyWmxVfPTqd/1APh4/rd83jgBLAD+nd9o3pAAAQIECBAgQIAAAQIECBAgQIAAAQIECBAgQIAAgc9eoOkAeO1o3lGiDP2WMHcoZ/imcnZvjs2hjyvTjXhw5Vr88etvxQ9m1+O12Ix5zGM2ncZkHPotWz8vMcfp3+N3fvYzSvhb6o63fO5WYfD48tVk8OL70wng9T6t7xb92ffPJxAgQIAAAQIECBAgQIAAAQIECBAgQIAAAQIECBAgQOCpQPsB8HqgWqZ9Z9MYPviXMYzdPBrijcl2fOv6QfzJvbfj0c5+XD7sY7MvJ/z24yRvN6RI45bNqzdaC4DTs9O/ReXZ7Z7LRPB42PDa4/hFiwD4ZEy9OlfYXUaAAAECBAgQIECAAAECBAgQIECAAAECBAgQIECAAIHPV+D0BMBlcnfcA3oSG9HF5v+bx0G3FT+++zB+dPAw3uhncTVNI+ejMfxdnfPb5XGv6GUIXBLek4HtJ4OXM4HXJ4LXqxcB8DPPLM8Y/nyb6NMIECBAgAABAgQIECBAgAABAgQIECBAgAABAgQIECBQBBoIgE/umXxie+bx16up2hybk2nszyfx7oUb8eM3HsfX916Jg+lmbH54GOnoMCbTPG7NXLaILvs5pzH8XQTA4ySwANidT4AAAQIECBAgQIAAAQIECBAgQIAAAQIECBAgQIDAGRV4KQHwccS7vjXzIuhN5Ws5VjtO2I6ZbY5pjtjpU9zauBDvXT+IH77+ON7efSWuPTmKzQ8+jEmK2JhNYoh5DDGMryvvNm7pnLvoSgA8jhC/2ARwfGQL6GfvBFtAn9H/GS6LAAECBAgQIECAAAECBAgQIECAAAECBAgQIECAwCkUeHkB8BisnjibN+eY5CG6XKLbIfry1Q1j+PtqbMWD2aX48WtvxdduHMSN3Z3YOprHhcMhZn2pHwd+lxO+eYx5F1HvYsJ4jH9fMPv9VP08OdD8qd7EiwgQIECAAAECBAgQIECAAAECBAgQIECAAAECBAgQIPDiAi8vAB7P1u0Wqe0YzJa/SvjbR5njHb8PQ6S+j5uznfhXN9+M37/zMN7e3IvbWzuR85OYP/kwNnMXk/G9Pvo4mffKZl/8BvEKAgQIECBAgAABAgQIECBAgAABAgQIECBAgAABAgROj8BLCYALT9mSuWzNvJrQ7btyZm8fEX100ces7+NyH/HW9pX4wWtfjD+49ma8NtuJrWmJe4fojw6jK9PCkcav5z0EwKfnRrRSAgQIECBAgAABAgQIECBAgAABAgQIECBAgAABAgR+e4GXGgCnEgKX2d8UMaRh3PZ51s9jNw9xtZvF3emF+NfvfCu+tHUlXp9vxk7u4nAacRR9TCPFZNJFDIvtnz0IECBAgAABAgQIECBAgAABAgQIECBAgAABAgQIECBw3gVeWgBc4FNKkctX9BF5iAv9ENfnKR5d2I8/ufeleGv3Sry2uRO7OcUkl1N8I/pxy+jF1O/iSwB83m9i10+AAAECBAgQIECAAAECBAgQIECAAAECBAgQIECAwELgJQTAaxszp7KAHNP5EBeHHHcm2/H9gwfx/qsH8XBjJ25NN2Pj6CjSMMRRGfZNKbo8GQPgMf4tu0aP76GdBAgQIECAAAECBAgQIECAAAECBAgQIECAAAECBAgQIPAZBMAn09j1k3hLYlvQF891Q47NGOJGzOK71+7GD15/K+5vXIzrs83YmOTYSEN088OI+Xyc8+2GLmZDF2mYjGHwOD18fIywbhIgQIAAAQIECBAgQIAAAQIECBAgQIAAAQIECBAgQOBcC3yqAHg90l3pHce+ZUvn1b/KT6U6Ry7jukOOaeSYDTm2o4u9bhZvXN6P773xVnzn6utx82gSe09ybHcpPkhPIk1ydLmPGPoo5wVPSgDcl8nfLoboYuhKCLw4Q3h8mAQ+1zeziydAgAABAgQIECBAgAABAgQIECBAgAABAgQIECBw3gU+RQC8iHTHx2qadzXYu3xyDIDLZG7OMVnEvzHkw4jDw9iZzOLWdDse7uzH168fxPs37sbt6YW4GJPY7HPM+hLt5ujTECkNi2nhvIiUSwjclZHfMfFdnR8sAD7vN7HrJ0CAAAECBAgQIECAAAECBAgQIECAAAECBAgQIEBgGeGmf/j75w30foLPMgB+Om27mPAdz+Nd/LQIiEsAXCZ+h4hZlMnfiN2c4+7mxfjuFx7Et27djbvdhbh+2MWFeXnB+vbQi/dcPNZ/XgS/5VHC4EUIfFxpAthtTYAAAQIECBAgQIAAAQIECBAgQIAAAQIECBAgQIDAeRb4FBPAy8D1YwLgMa9NEUOKmOQUF3KK/aGLBzv78e4rt+I7t78Qr80uxCtpGptHfczKlHDqIj2zffOJc4Of6dB64do08pgKn+dWunYCBAgQIECAAAECBAgQIECAAAECBAgQIECAAAECBM67wAsEwItQNuflpO6Y2A7H20DHIvCdzssZvxFbMYlL3Sxe29mLd28exDdePYj7Fy7HtaMc2x8ejVs9T8puzpMUx+nviyW4z25Ffd5b6foJECBAgAABAgQIECBAgAABAgQIECBAgAABAgQIEDjvApUB8CL0zcMQcXQYMZtFdCmin0fMyi/68d8baRY7Hw5xM12I+9v78e7VO/HtO/fj5nQ7drsuNvMQs76PbphHyv0i901lr+jy9sfbOz+vKZ+4T/WL5cbnveeunwABAgQIECBAgAABAgQIECBAgAABAgQIECBAgACBMyrwGwLgZexaDviNPP4p5/qmLkXOQ0QJcvshZhGxNZ3Ftel2vHXpRrx/+168vXcjrj3p4mC6E7tDiXf7yHkeOc1jKH9SmR7O0UUXqRwYnEvNxye540oEvWf0NnRZBAgQIECAAAECBAgQIECAAAECBAgQIECAAAECBAj8LgR+cwBcgtrxYN/FYwyB8xDdpIudbhKXj1Lc3rgYj6/dineuH8SXLr8a12MzdvsUm32OWY6Y5hxdCYzzPPpuHn0aou/K+6aY5C663EUSAP8u+uk9CBAgQIAAAQIECBAgQIAAAQIECBAgQIAAAQIECBA4xwIp/uG/ru2uXH4sZ/Iuot4S9EaaR5dyTEuY2+eYHg2xM5nG/s5u3Lm4H2+/ehCPr92J17cuxeUnEVfzLLYOh9go4W6XYj5O/g4xGYbI0ceQ+mUAvPjYmgDYWb/n+A516QQIECBAgAABAgQIECBAgAABAgQIECBAgAABAgQIVAuk+Mf/Pg71Ri6B73Kb5cl44G/E8CRichQXZtO4dBhxdT6J16cX4/HV2/H45kHc3tmLvelW7HTT2Mwppv0QG0OKrkz8Rh5z5Fy2jy7vNT7KBwzjc8sPHbd9Hrd+PjEB/Nwzf20BXd1YhQQIECBAgAABAgQIECBAgAABAgQIECBAgAABAgQInD+BFP/43xZZaxn2HXJMhohp18XGZBoXuoiLXR/XNzbj3t7VeHztdry9dytupq3Y6yexeZQX2zsvot6lXj6eIB6fWY9yF2cJj4/lucKrksX5v8cJrzN/z9/N6IoJECBAgAABAgQIECBAgAABAgQIECBAgAABAgQIEPjtBFL8z78bh3HLkbxbQ4pXus24eBRxa3M33tq/Hl979SAOdi7FlZ2d2IoUO6kbt4KezIdI/RAprY3lrraOfib0XV/gyTC4/G4xKbx4CIB/u3Z6NQECBAgQIECAAAECBAgQIECAAAECBAgQIECAAAEC51kg3foff5c30iS2YxJXJlvxzu0vxP39a/H6zl7ciM24HZtxOaaRlls5p65w5Rj6IYZyrm8qAe7q3OAXpSyvfe5mz4tnl3nw8yuOP8vO0C/qrp4AAQIECBAgQIAAAQIECBAgQIAAAQIECBAgQIAAgbMokP7L//5f+ZXdS/H65Wtxc/tSXMzTuBBdbHYpZjlilnNMco6ng77lh3HH5zweG1z+WgWwi22cy6M2kn2xAPhkEPyin3YWG+iaCBAgQIAAAQIECBAgQIAAAQIECBAgQIAAAQIECBAgsBJI/+fJP+dZ2f75MMfmPMfGPGJaktYuIqchhvFo3sW5vnn8eRwBPg55h7UAeFHwQrq1E8AfNwX84p/4QstTTIAAAQIECBAgQIAAAQIECBAgQIAAAQIECBAgQIAAgVMjkP7vv/xzzmUr56M+oh9iMkRMUyqbPo9bPZdHyXWPv1LkcRy4PLmYAF48yvzv8rnlvxfPf/IGzh8XF5/cAloAfGruKQslQIAAAQIECBAgQIAAAQIECBAgQIAAAQIECBAgQOAlCaRf/eqfymbOMYxbOufoUopJlK/F4O8i083LALiEv+W5Mre7CoBXKz+exR1f93QSuEwPf0x8uxgsfu7UsAD4Jd0RPpYAAQIECBAgQIAAAQIECBAgQIAAAQIECBAgQIAAgVMrkH71T78as9YS8pZHCYDTOOE7jveWaHgMcHN38sTdxb8X5wCXn5YTwKs493gw+Ol7fURpDICfv4mzAPjU3lMWToAAAQIECBAgQIAAAQIECBAgQIAAAQIECBAgQIDASxJIv/6nXy8C4OVWzl3XrU39lsnfYRHgLgPgZ6d709PXLUeDF3HucnL42e2fnybFz0z8pnGk+ORjeTLw8lfrr/xo5YueOvySpH0sAQIECBAgQIAAAQIECBAgQIAAAQIECBAgQIAAAQIEPmOBjwmA02Lqt3yV8DcNi3x3DHefnQQ+ngAefzv+fjkbvEyCV6PAqxj32Ynfj+4Ovfi9CeDPuPPengABAgQIECBAgAABAgQIECBAgAABAgQIECBAgACBMyfwkQC4bP9cvsbwt6Szy5He1RbRz2zZnJdbQD8973cREH80AD45/Xs89SsAPnP3lAsiQIAAAQIECBAgQIAAAQIECBAgQIAAAQIECBAgQOAlCTw3AI5yBvBqAnhMaFdTvLE8H/h4b+bFztHrge7HBcDrVygAfkn99rEECBAgQIAAAQIECBAgQIAAAQIECBAgQIAAAQIECJxhgbUAuFzl4vDekv8+OwF8LFB+9zTwrZ4A/nhBE8Bn+O5yaQQIECBAgAABAgQIECBAgAABAgQIECBAgAABAgQIfK4CTwPg9U9dDPWubwF9/FsB8OfaHx9GgAABAgQIECBAgAABAgQIECBAgAABAgQIECBAgACBaoHjCeD1lyzHcp+eAVx+t9y1ebXB86p8fQvoseS5ZwB/wnqWxwwfV6TIxx82Pr3agPp4I+pF9Woj6eMNpauvWyEBAgQIECBAgAABAgQIECBAgAABAgQIECBAgAABAgTOnED69a9+PeaqeZHkjo+USgg7Pru22/Pi55SfF7euPbd6ySINXgNb/Xzi9SdT3cUKlgtZfHtuydo7C4DP3H3pgggQIECAAAECBAgQIECAAAECBAgQIECAAAECBAgQ+BQC6de//nVehb/lewl/y2P1vfycl3/G55d/XuyzSoS7HgCLbF/MTzUBAgQIECBAgAABAgQIECBAgAABAgQIECBAgAABAgR+s8AYAJeykxPA6y8VAP9mSBUECBAgQIAAAQIECBAgQIAAAQIECBAgQIAAAQIECBB42QJPA+BPWkgJgNcneE+eA/ybL8IE8G82UkGAAAECBAgQIECAAAECBAgQIECAAAECBAgQIECAAIHfTuAFAuDjD/p0AfD6Qm0B/du1zasJECBAgAABAgQIECBAgAABAgQIECBAgAABAgQIECDwUYGqABgcAQ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j7cmAeAAAgAElEQVS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Ai0LyAAbr9HVkiAAAECBAgQIECAAAECBAgQIECAAAECBAgQIECAAIEqAQFwFZMiAgQIECBAgAABAgQIECBAgAABAgQIECBAgAABAgQItC8gAG6/R1ZIgAABAgQIECBAgAABAgQIECBAgAABAgQIECBAgACBKgEBcBWTIgIECBAgQIAAAQIECBAgQIAAAQIECBAgQIAAAQIECLQvIABuv0dWSIAAAQIECBAgQIAAAQIECBAgQIAAAQIECBAgQIAAgSoBAXAVkyICBAgQIECAAAECBAgQIECAAAECBAgQIECAAAECBP4/e3f2JMl13Qf4ZGZ1zwIQBAmQ1GKFImRLctgP/mcdjnDoQQ5LdphPliWbCjEkWtRCUkFwAQEQIIDBOgNgMEvP2ltV5lXczKrumsYM5vYsmNszX4HNru4+lXnqOzVPv7j3Eq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KPQ0J4AACAASURBV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xuUf+AAAIABJREFU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BAoH4BAXD9M9IhAQIECBAgQIAAAQIECBAgQIAAAQIECBAgQIAAAQIEigQEwEVMiggQIECAAAECBAgQIECAAAECBAgQIECAAAECBAgQIFC/gAC4/hnpkAABAgQIECBAgAABAgQIECBAgAABAgQIECBAgAABAkUCAuAiJkUECBAgQIAAAQIECBAgQIAAAQIECBAgQIAAAQIECBCoX0AAXP+MdEiAAAECBAgQIECAAAECBAgQIECAAAECBAgQIECAAIEiAQFwEZMiAgQIECBAgAABAgQIECBAgAABAgQIECBAgAABAgQI1C8gAK5/RjokQIAAAQIECBAgQIAAAQIECBAgQIAAAQIECBAgQIBAkYAAuIhJEQECBAgQIECAAAECBAgQIECAAAECBAgQIECAAAECBOoXEADXPyMdEiBAgAABAgQIECBAgAABAgQIECBAgAABAgQIECBAoEhAAFzEpIgAAQIECBAgQIAAAQIECBAgQIAAAQIECBAgQIAAAQL1CwiA65+RDgkQIECAAAECBAgQIECAAAECBAgQIECAAAECBAgQIFAkIAAuYlJEgAABAgQIECBAgAABAgQIECBAgAABAgQIECBAgACB+gUEwPXPSIcECBAgQIAAAQIECBAgQIAAAQIECBAgQIAAAQIECBAoEhAAFzEpIkCAAAECBAgQIECAAAECBAgQIECAAAECBAgQIECAQP0CAuD6Z6RDAgQIECBAgAABAgQIECBAgAABAgQIECBAgAABAgQIFAkIgIuYFBEgQIAAAQIECBAgQIAAAQIECBAgQIAAAQIECBAgQKB+AQFw/TPSIQECBAgQIECAAAECBAgQIECAAAECBAgQIECAAAECBIoEBMBFTIoIECBAgAABAgQIECBAgAABAgQIECBAgAABAgQIECBQv4AAuP4Z6ZAAAQIECBAgQIAAAQIECBAgQIAAAQIECBAgQIAAAQJFAgLgIiZFBAgQIECAAAECBAgQIECAAAECBAgQIECAAAECBAgQqF9AAFz/jHRIgAABAgQIECBAgAABAgQIECBAgAABAgQIECBAgACBIgEBcBGTIgIECBAgQIAAAQIECBAgQIAAAQIECBAgQIAAAQIECNQvIACuf0Y6JECAAAECBAgQIECAAAECBAgQIECAAAECBAgQIECAQJGAALiISREBAgQIECBAgAABAgQIECBAgAABAgQIECBAgAABAgTqFxAA1z8jHRIgQIAAAQIECBAgQIAAAQIECBAgQIAAAQIECBAgQKBIQABcxKSIAAECBAgQIECAAAECBAgQIECAAAECBAgQIECAAAEC9QsIgOufkQ4JECBAgAABAgQIECBAgAABAgQIECBAgAABAgQIECBQJCAALmJSRIAAAQIECBAgQIAAAQIECBAgQIAAAQIECBAgQIAAgfoFBMD1z0iHBAgQIECAAAECBAgQIECAAAECBAgQIECAAAECBAgQKBIQABcxKSJAgAABAgQIECBAgAABAgQIECBAgAABAgQIECBAgED9AgLg+mekQwIECBAgQIAAAQIECBAgQIAAAQIECBAgQIAAAQIECBQJCICLmBQRIECAAAECBAgQIECAAAECBAgQIECAAAECBAgQIECgfgEBcP0z0iEBAgQIECBAgAABAgQIECBAgAABAgQIECBAgAABAgSKBATARUyKCBAgQIAAAQIECBAgQIAAAQIECBAgQIAAAQIECBAgUL+AALj+GemQAAECBAgQIECAAAECBAgQIECAAAECBAgQIECAAAECRQIC4CImRQQIECBAgAABAgQIECBAgAABAgQIECBAgAABAgQIEKhfQABc/4x0SIAAAQIECBAgQIAAAQIECBAgQIAAAQIECBAgQIAAgSIBAXARkyICBAgQIECAAAECBAgQIECAAAECBAgQIECAAAECBAjULyAArn9GOiRAgAABAgQIECBAgAABAgQIECBAgAABAgQIECBAgECRgAC4iEkRAQIECBAgQIAAAQIECBAgQIAAAQIECBAgQIAAAQIE6hcQANc/Ix0SIECAAAECBAgQIECAAAECBAgQIECAAAECBAgQIECgSEAAXMSkiAABAgQIECBAgAABAgQIECBAgAABAgQIECBAgAABAvULCIDrn5EOCRAgQIAAAQIECBAgQIAAAQIECBAgQIAAAQIECBAgUCQgAC5iUkSAAAECBAgQIECAAAECBAgQIECAAAECBAgQIECAAIH6BQTA9c9IhwQIECBAgAABAgQIECBAgAABAgQIECBAgAABAgQIECgSEAAXMSkiQIAAAQIECBAgQIAAAQIECBAgQIAAAQIECBAgQIBA/QIC4PpnpEMCBAgQIECAAAECBAgQIECAAAECBAgQIECAAAECBAgUCQiAi5gUESBAgAABAgQIECBAgAABAgQIECBAgAABAgQIECDwxATSkTs3T6qTo43cpY+xZNngE+hTAPykPhvuS4AAAQIECBAgQIAAAQIECBAgQIAAAQIECBAgQIBAmUBVAfCXhMAH4a8AuGywqggQIECAAAECBAgQIECAAAECBAgQIECAAAECBAgQePYE0sGa2oi156soNq2ttF1/PkKtv/Zh5MZ75Duuvg6vvbp9Glf+Tj+tLwRe6/5hOih6rRXARUyKCBAgQIAAAQIECBAgQIAAAQIECBAgQIAAAQIECBB4YgLLELdJEe3yaxWypqaJoVnGsmvf89+nzLZZbcg8tX+MQHgKkw9i5oPwt1mGwG2+x1o/Q+4lmnzL8Wt6HIbCX4WfAPirUHYPAgQIECBAgAABAgQIECBAgAABAgQIECBAgAABAgQeXGCZweYotR0icvC6ymXHsHXKeaevtcg2h69TDnvkMN77HOV7mN2myP9Nj8MrrwLgMdq9Y0VyDqOnvx7eUgD84IP3SgIECBAgQIAAAQIECBAgQIAAAQIECBAgQIAAAQIEnjqBO/La8Ye82XL+Ly1X9B5W3Bm+ThSr361HuXdDOohqD0Ld9TunyKuNV9c7es3pek006yuO117eLF/7uIdjBfDjFnZ9AgQIECBAgAABAgQIECBAgAABAgQIECBAgAABAgQeSuDO4HYKffNjCmynH5qUvzdxELSm5drdvER3uUL4ju/LjlbXXq36XZYfXH+98Rw7H547vFwHfPCCabVxO+QQOCKN/Sz7XFuA/LiDYAHwQ33UvJgAAQIECBAgQIAAAQIECBAgQIAAAQIECBAgQIAAgccusB74LlcAD2PAm5fqTunqMAzj91OnT0cMEf1iMYWwTS5px3B2jIiX20Tn2sNNnQ83er7jveTa8RZNRNuM1xuGNP6ua7vpCmkYv3XtdI+hH5b3Xd1xdafldcYejmxJ/QgBBcCPENOlCBAgQIAAAQIECBAgQIAAAQIECBAgQIAAAQIECDzNAusbIq+vlD16xO5DGRw9n3ctRz04c7dtYmib6NuI/dRHPy69bSJ1sxhmm7GIJvr5PPphiL7vD9obIsV8GCL/t1otPK7bHS98GMrms4Tzo23b8SsHv4thMYa7bdPGZtvFqdksNqKJdhii7Ydo8vdFio0hRZcvMAbNae2yy5XKzdoq5S9A3e3NH09TAHw8L9UECBAgQIAAAQIECBAgQIAAAQIECBAgQIAAAQIEnlmBxx4A3+0A34NNlw/2fI55pNhJfey2Q2y3Q+w2feymIW63bWy1m7EdTSwWi5jP9+PmjZsHq4PnMcTWzq2Yp7xKN49x3Kt5fL6+ZfM44Lzot23j+efOxsbGLLqui422jTPdLL526nR8Y/NsfK3diG6xH6eGFGeaLp5fNPGN/SZODymadgp6p9W+h5tYH/7ubh+jwzXJqw2uj/thEwAfV0w9AQIECBAgQIAAAQIECBAgQIAAAQIECBAgQIAAgWdU4F4BcF7wes+1q9MuzHc8VjHn4Xm9y+2Y2ybmbROLvLo3UiyaFDm03RuGmC9X+vZtEzf3duLq9q3Y2rsdl27diGv723Ft53Zcme/HpaGN7RSxWPQxDP0dwW4OjnejH689nRics9nlytyjXY67Prcxm7XRNnn75yG6SLEZbWykiM0hjcHvC7PN+PrmqXjx9HPxrc2z8QdfeylePv1cPH/2bMyaNk7PNsbvs6aJWdvEqbaJWaRo87bRQ8Qs5XODI7oDp+mM49H0HltF39V6+XoB8DP6j9PbJkCAAAECBAgQIECAAAECBAgQIECAAAECBAgQIHBcgVXwuL79cw4qh+XXKkrN4WauaceA9TAAztst5/q8LfN4ju5sFm07G1fo9kOKvS7i2kbE9WYR1/vd2Or34/P5bpy/cTU+uXE9tlMf13a34+buTmzv7o7bOfdNikUapq+I2G/aGDd9Hs8IPgx4x6djn1MPB49lAHwvi7WNoaedosfwNk3vL6WYRRtd5HC3HZ9vdl2cijZOpTbONl383je/Hd8883x88+zz8dKZ0/G7Xz8bL7RNPBezeD7N4oWhi7NDE2dTN4bLeZvpcbvpfKbwrBttc/i8StjT0nA68Xiyzd6rLwHwcT/V6gkQIECAAAECBAgQIECAAAECBAgQIECAAAECBAg8awJHl5yuvf8xoDwIgKcfVqHkQVn+XQ5+2zbm3bTCdx4RfZOfR+wNfVy7fSs+u3U9Pt69EedvXY3zW5fj01vX49ZGGzfbFNtNit02xq2eF+OezcurN2PMfMcZvo9vPOtbNK/uMsXCUw/Lrxxu9xGnhyaeS12cGprYHH9exIsbKb515kz89gsvxnfOvhC//8JL8TvPfyNePv18nI0uNlMOkpsxPB+D5WjG84WbYdquOt9iFbivbrlaTTze/urVq18yrsdH48oECBAgQIAAAQIECBAgQIAAAQIECBAgQIAAAQIECJwQgWWiOG2ZPIWcw3Il6uGq4NVa2bxGdgpk8/cpIG5iiDa2uyYupXnc3uzi6nw3Pr5+JT66eTU+vn45zl+/Etf3d2IvLcbtnud9P57Vu2jaWIzh8RQY5xW8Y5q82h55DIDXfn7spPfY7PrIPtc5sG37dLDNc94Cuh1XD/fRDoto+yE2hhTfPPNcfP30mfitb74U/+bFl+P3zrw4hsLf7s7E2b0hXmo347nURjcM42ub1I9DSM3aNtY5LF5m0wLgx/4BcAMCBAgQIECAAAECBAgQIECAAAECBAgQIECAAAECJ1zgLgHwuBXx+LVc+Jry1spNLJarehddG3ttxHbTx/aQv4bYGhbxiwsfxTuXP4vz167E1nw3bnZ97G40sd2lmDdjrBxNStHn83uHtDyid33b5icdAN9jlnc76DiHwE1e/TytgB618t7N49nEfcQwRNfEuH1020Sc6iNe7Gfxre5M/MELL8UffuM78e9f/q347bNfi+e7WTzX5BXFKTbz69JqK+oU7XIO+dIC4BP+b037BAgQIECAAAECBAgQIECAAAECBAgQIECAAAECBB63wPqa13z27bjVcN73OYe+487E+Zdt9LMutvM5vk0f19s+rrSLeG97K968/Gm8c+nTuLy3F9f357HT97Ho++jzOb15pXCbVwoPMYwrW/P61vw8/5SfryWrq1W/B3str7Z+vlvN41b5kuuv2hnPF84/LAWHiI2hGcPbocnvcvrKq3nHQ4VzsDtEzFITm20XzzVdfL2ZxXdOnY1/+/K34z++/FvxH178VnwnzeIbKZ8h3Ea7GGI2m8X+rIm9YSEAfoJjd2sCBAgQIECAAAECBAgQIECAAAECBAgQIECAAAECX63AQZK7THHHu69Cyvx8TF/vfKz9avWnfOZsm8PfiJi3ETttxK2mj5tNis/n+/Hetcvx1sUL8d6Ny/HpsBNXmnlcb4fYzVs4pzbSMOWdeZvk8YzbMUQepm2NczCav+efx06WZ/yuuhrD1fVzd9eej386uhT3qyUe77YeAK+bp4jNvonsN7Qp+mb6Wibqh69ba7kbUpxaDPF8auLb7Wb80XPfjD98/qX4o5e/E7//tZfiW6e/FmdmmyPT3v6+APgJjNstCRAgQIAAAQIECBAgQIAAAQIECBAgQIAAAQIECDwZgfUwMserB4f65nbaaUXvmF+uh6jTqtz8WM+G85mzu22KS7EXn7R78avbn8erlz6JX1/4PG70feymPnaHPm7Od6OftRGbGxGzbrzIMORtnqdrdst7DXlVbLtcDZuLxqXF0yrjHDavHvlM4TtC3tUZwKuCJx0AH4S/OeRebvmclhtm522b83bQ49nIh6uAD/LsVZY9HaI8bhed4+/NWTc6tfM+Zvt9nG1m8cJsM77Rno5/9+K34z/9zh/EH7/8O3F6aATAT+ZflrsSIECAAAECBAgQIECAAAECBAgQIECAAAECBAgQ+AoF1pLbKZ9M43/R5FNjp42Wp9+2MSza6LrZQcg6Veb/mmm170Y7nue7t9iPrcVu/Pyz9+LVqxfi1VufxSeLvdjpTsW8ma3uMAW5+fzbtlvuhpxD0cOG8vm4+TFuhZyfrFbEjuHpYQC82kh5CoDX7MbXH90C+smvAh4D7uU5vfn9TtH6FF5Pufah7PqC5oO3Mr73iOj7mJ0+He2si/l8Pp6LPAbDKcXpvomvzdt4OTbjj7/+nfij3/19AfBX+M/KrQgQIECAAAECBAgQIECAAAECBAgQIECAAAECBAg8GYHlitJV+HsY+uZtlxcRTT9+pdTFsH8qZrMz0c1mYyi7P/SxGPoYmiYupz4+OdPFa1cuxhvn34sPrl+Ki/PbcW3Yi5vDPPbzIuJuNtYeHH37ZVnsaqXrUmVtoe+B02ql8DrckZet/Wm1VPkrDoCP3m6V9a46W64Azj/mM4+nxyp0PxJo3/EJmVZBjyF5zoNXufly8XY+LzhvEb0xRJxuZnG62xAAP5l/Ye5KgAABAgQIECBAgAABAgQIECBAgAABAgQIECBA4CsUuFcA3AwxNItlCLyIiI1I+2djMWzEvItYbLSx06W4urcdF29cj7evXY6fbX0e7+3cjE/3bsbNto+dNm9lvPZeVit4x8WuBUHsmPrery4nnsv0c5US3y0ZHnPVkus9Wvs7Aun145UPbrP2y3un12tNHX2/9/M5fGlz9erVo8c4P9p362oECBAgQIAAAQIECBAgQIAAAQIECBAgQIAAAQIECDxZgS8kgtNZu6nJK4BzCNxPz/su0uJs9LPTcW02xOfNXny4uBW/+OT9ePXCB3Fx53bcjhTbMcR26mM/n2Ob39m4QnW5ZfEYAC9PEn6WAuC1Cd89rl0NoSTMFQA/2X8w7k6AAAECBAgQIECAAAECBAgQIECAAAECBAgQIEDgBAhMx9JOq1FT3q45HzHb5hB4Om53N9q4spvi9mwj3rt5OX524Vy88tkHcbHdj2vdMK72zYlvPoa2H9/vtEXxdMjvCuBwteujWwG8PBt4ecvxTnddAbwMoe+7orj2YR13xfDh+7ECuPbZ6o8AAQIECBAgQIAAAQIECBAgQIAAAQIECBAgQIDAIxIYUor9xTy6jY1oN2bRN030bRND28X+oo/z8534+8sfxxvXL8dHlz+Py3u342q/GztdxP4s1y5X+45J8trXGMiuN5nKtn/OL/nCls33WiG7umH++122hD64fckK20cE+lgvc5wVw4eNCIAf61BcnAABAgQIECBAgAABAgQIECBAgAABAgQIECBAgEANAodh4pCGmEeKva6N/c2N2N5oY2t/P94+fz5+8tG5+MViKz6N/dje3495k2LeLoPfHP6uUt7URDPkRbh5BfByG+gxHJ7e67Ei2PsGwMvAd0ycV48H3yK5hmk8zh4EwI9T17UJECBAgAABAgQIECBAgAABAgQIECBAgAABAgQIVCEwrZ5tUhNdtLHYnMXWRooLMY/Xbl2NH390Ln712cfx+WI3buRweLkl9JjNtk3EWrgbfRPtELHRTwFwHykWeTvpRxYAr4OtR8kC4JKPkgC4REkNAQIECBAgQIAAAQIECBAgQIAAAQIECBAgQIAAgQoEcgSaz+rNjxzCjmtjV6tul/no+G21S/L4fCrI63QXbRO77SxubDTx1o3P48cX3o9//uyD+LDfjStdP672HW+QLzKesbsKf5dn/I6HBkfM8td4/xSL8RzhFMMDBcAlZ/auQuCjAfByIAdvuIIBVdCCALiCIWiBAAECBAgQIECAAAECBAgQIECAAAECBAgQIECAQIlA30TMu+kI3FOLiC7FuPo2P/Lz/BhyaLsWALddF23bxqJfxKVmiNf6vfjnTz6In51/Nz7cvR5X2kXsjOf75hctA9ll9jtdcW1f5+UxvGPWe7ALcxoz44MAOKUjxwHfb0Po+/39XjIPdkZuifNJrhEAn+Tp6Z0AAQIECBAgQIAAAQIECBAgQIAAAQIECBAgQOCZEhgD4HaKZHMA3K4HwMsVueMC3pwBpyb6po39tolbMcTWYi9evXIx/ubC+/H6jStxabEdu6fb2G2Hg1XE45Mc7B5DdbVQeFqZvNxqev31Xzjj934XX1/pm2uP0839rv30/10A/PTP2DskQIAAAQIECBAgQIAAAQIECBAgQIAAAQIECBB4SgRSWoa7ecXvMMWt/XIF8LQlcx9D00+BbprFTjuLC8Mi3ri9FT/4+J349bVLsdXvx/V+HjvRx2I2rSCednxuVguHDwPhY7hNOzE/bAC8Sp/XVvfa4vkYU4gQAB+LSzEBAgQIECBAgAABAgQIECBAgAABAgQIECBAgACBJyiwzEXHnHV5/u8Q05bLeTVwNEP0XR97bYpbqY2P9/fib8+9HT+59Gm8ubgdN7qINm8hPZ7dO8RiWB4kHFP4mx/D2rnCx3+nB/tCH770WCuABcDHN7/zFQLghxX0egIECBAgQIAAAQIECBAgQIAAAQIECBAgQIAAAQJfkUDOeHNAmx/TjsspUj9E2zaRmiYWzRCLjRTn57fjp9c/jx98eC5evbkVlyJiu5nFkM/5bfpo8knBY1ablxTna+XXLzdwXttx+ehmzPd/m+sdLquPFQCPb+rIbe63BfTRvx+/6/u/r5NTIQA+ObPSKQECBAgQIECAAAECBAgQIECAAAECBAgQIECAwFMuMG2gvP6YVvc2y99O8er0m/H/ly8YZk3sziKut328d/NK/OOHb8ePLp+Pc/1OXJ61seg2IobZFBs3i4g05MXC0a3C3+VW0uMi4tV1H8A6jX2uIurlBY4dAB/3xpPH9Pii4HGvdtLrBcAnfYL6J0CAAAECBAgQIECAAAECBAgQIECAAAECBAgQeGoEpu2XD+Pe/KxJQ7QHwWZepttGk7+WWzX3TRe7p7v4ON2IV65/Fn/x9uvx1q1rcWW+E4vNWSxms4gmH/S7PCw4XyulaIe8bfQUnPZ5BfG4NfSU3+a/PchDAPwgao/2NQLgR+vpagQIECBAgAABAgQIECBAgAABAgQIECBAgAABAgQeTCBFDE1EnwPgaX/ncavmNq/WjSG6HNqmZgx/U7TjSuC9WRfXNro4P+zEDz96M/763OvxTruI6xv5QouIfojY2Ixolvs7r3XW5eN/cxbcNGMAHKt8OP/+AQPgwxW4q3XMq/vebxvnByObXmUL6HU9AfDDfJa8lgABAgRV22wJAAAgAElEQVQIECBAgAABAgQIECBAgAABAgQIECBAgMCjEBjz0mYMgBftFARP64BzEtvHLA1xakgxG4PZNhZNG7dTExc32/jp3rX4m3O/jlc+/SSuNH1sbwzRr/aGHi/7xfB3/PW4/fNyS+kjuyiPL3/gx3HP8H3gG3nhXQQEwD4WBAgQIECAAAECBAgQIECAAAECBAgQIECAAAECBJ6wQDoIgKcQODV56+ec0KZITR9dDoD7YQxtF10XtzbauDD08cML78f3L7wXb+/vxKVFir1ZXh2898VzeO8WFC5z2uUu0IcVy2D4CZO4/QMKCIAfEM7LCBAgQIAAAQIECBAgQIAAAQIECBAgQIAAAQIECDwqgSmLHU/8Hdf95q2U2/FJDoBXW0BH7LUpLqV5vDW/GX/92bn4p4/fj5tDGzdTE7vNLIaNNvq0XxQA37N3AfCjGusTuY4A+ImwuykBAgQIECBAgAABAgQIECBAgAABAgQIECBAgACBQ4HDAHg6+Tfv2hz9MhLO20J3TdyeDfF52o83b1yO77//6/jh1oX4LBYx687EMHSxSO24p3NeMfwQh/iOx/g+zhN7zf3xCgiAH6+vqxMgQIAAAQIECBAgQIAAAQIECBAgQIAAAQIECBC4r8Byse+4/fPQ5m2c80HAEWnex+mNzdg+uxGvphvxdx+9Gf/w7pvx8Xw7ttoh9ro2optF5PA37+WcL3Rw/u+XHOR7nzN+BcD3HVm1BQLgakejMQIECBAgQIAAAQIECBAgQIAAAQIECBAgQIAAgadf4M4kdog2+raLvmkj2jaGbha3Fos4t7gZ/+fCm/GPn56Lj7dvxXaXzwpuItomIofA+TEeHry6Xv5+j5TXCt+n+mMlAH6qx+vNESBAgAABAgQIECBAgAABAgQIECBAgAABAgQI1C2wHtQ2MQbA0cUw24jdlOKTYTd+sXMl/vKtn8cvr12Mm5td7KVc10wrffNS3RwC5+9DWma++fdfvvrXCt+6PxUP050A+GH0vJYAAQIECBAgQIAAAQIECBAgQIAAAQIECBAgQIDAMQQOY9nDZ3khb0ppXK87jya2hy6G58/G+7euxY8+fS/+5sLb8c7+jbja78ewuRkR3bTdc94jOn9bfQ359OD8mK51z4N8rQA+xsROXqkA+OTNTMcECBAgQIAAAQIECBAgQIAAAQIECBAgQIAAAQInVOBwg+blyt/l4t0+DWOmeyul2Go3473Fbnzvg9fiJ5++FxeH/djuIhbNtO3zwS7P+ZzgMehdXmst2P1CAHxkQfDRFcCrn+9zNPAJVX+22hYAP1vz9m4JECBAgAABAgQIECBAgAABAgQIECBAgAABAgSeoEBemzvGtU0+sndasdv2EbfmuzF/bjMupj5eu3Yt/vKNn8fri2txZTbEfkrjls/5vynqHaZ3kJYB8NpZv1OAu0yVV+/zPit+j4bBQuAn+AF5BLcWAD8CRJcgQIAAAQIECBAgQIAAAQIECBAgQIAAAQIECBAgUCIwBcAp+jZi3jXRDE2c6ZvYnrXx+vx6/MPFD+J7774R7y+2Y/fMZixmbUQ/jLs958cUAK9FtPnpWoK72gT6yC/vuRt0vqYAuGRyJ6dGAHxyZqVTAgQIECBAgAABAgQIECBAgAABAgQIECBAgACBEyswhbar/1/kALhtY9G0sTsM8f7OzfiLd38ZP778cby9fyt2T7UR3Syi7aJL0+rf/L9VAHyvVboHK4DvTIUFwCf2c3P8xgXAxzfzCgIECBAgQIAAAQIECBAgQIAAAQIECBAgQIAAAQLHFLhz7W5eqZuijUuziB9cPx/fe/e1ePvG1bic5rEzbg/dRLs6yLdtIuWzf3MAvBYCrwLhOxpJ0zbRY+Ha415n/t7vTdgO+n5C9f1dAFzfTHREgAABAgQIECBAgAABAgQIECBAgAABAgQIECDw1AkcBsDTrs05ye3io2YRf/LOK/F3n38Qn7WLuL6YR9t1MUtNzPppQ+fFbFr5OwbCTUQ/BsQ54z0a60ak6TZ32dj5EPSLr/pybCHwyfowCoBP1rx0S4AAAQIECBAgQIAAAQIECBAgQIAAAQIECBAgcCIFphg1H+WbmnyKbxNN6uLKrIt/unU5/uzVn8Qv++txfSNF9CnaIcVsyFXDGAC3KcWZxfTG97qIxbgqOP90Z5wrAD6RH45H2rQA+JFyuhgBAgQIECBAgAABAgQIECBAgAABAgQIECBAgACBewvk6Dcv0R3G4LaL27MuPkpD/N2n5+LPz70SHyy2Y5htRkpNtE2Oi/sYuhRdiji7P60I3uuaWHT5KvmnxxsAW/178j7NAuCTNzMdEyBAgAABAgQIECBAgAABAgQIECBAgAABAgQInFCBJqVxNW9+9E0Xi7YdA92359fjT3/z4/jhpfNxtT0Tt3PNqXED6HHdcH7dRl4ZnBcIt814RvBxAuDjbPss9D2hH65l2wLgkz0/3RMgQIAAAQIECBAgQIAAAQIECBAgQIAAAQIECJwggcMAuBm3cc4reDebJm6eaeOfbp2PP3/tlfjRtZtxZdZGavYjTs0ihj4iDWNwnF9xGPyWrQA+TvibKQXAJ+gDdZdWBcAne366J0CAAAECBAgQIECAAAECBAgQIECAAAECBAgQOEECaRniDk3EvG2mrZ0XEXvNENfONvG3l8/Hf/nNr+LttB878+2I1EfTNeNOz9P20fkxRbpNavJJwne8+7udASwAPkEfkEfQqgD4ESC6BAECBAgQIECAAAECBAgQIECAAAECBAgQIECAAIEigWWGOwbAXYwB8AuRV/lGbLdD/Lrfif919aP4q/ffjE/2bsSw2UUM+SzgIfrVgt/xGs0yAD5y1xQx7TB9GPsKgIsm89QUCYCfmlF6IwQIECBAgAABAgQIECBAgAABAgQIECBAgAABArULNCliNkzbLO93U7eb0UQ7NNE3TVzZaONXsRvf/c3P43sX344bp5roFlOo2+cDgKc9oCNf567B7jIAProy+DgutoA+jlZ9tQLg+maiIwIECBAgQIAAAQIECBAgQIAAAQIECBAgQIAAgadVIEXkHDc1EXkVcH7kHLjN2zmnNnZmXVzsIn6xvxX/9c0fxStXLsQw2xzPC05tO6W/Q4p2jJDvEtUe/Pq4634PwQXAJ/vDJwA+2fPTPQECBAgQIECAAAECBAgQIECAAAECBAgQIECAwAkSyNs4z3OOGxEbw7QFdP5xdZ5v37Qx39yIj5v9+NurH8d3X/9p/GbYiduzNqIdDwKOGPpohyGa5anAOUzOj7wqOD9sAX2CPhCPoVUB8GNAdUkCBAgQIECAAAECBAgQIECAAAECBAgQIECAAAECdxNYNGtbP/fTdtBNM57oOy4Lbpom2o1ZbMUQHzXz+Kv334rvnn8zPoz9SN1s2v55WEQ39JGaNK0kXt5ozJXvcgZw/vVx1gNbAXyyP7sC4JM9P90TIECAAAECBAgQIECAAAECBAgQIECAAAECBAicIIEc1q62fs5bQY+rf8f+m0h56W7+YdbEfEgxT1281e/Gf377p/H3Vy7EzVkXfRpiM68ATn0s2hR9e7gRdH5pXgV8dAXw/XiOhsMC4PuJ1f13AXDd89EdAQIECBAgQIAAAQIECBAgQIAAAQIECBAgQIDAMyOQYogUQ5uiHZrYnHdxaaOLH8y34n/++mfx8xuX4kY7xEaTY+Q0BsCr7Z/XicYA+MgfvmwFsAD46fqACYCfrnl6NwQIECBAgAABAgQIECBAgAABAgQIECBAgAABAidRIKewKce/OdSdAuCNRRe73UZ8ttnF/7/8Ufy3d1+JN/a3Yr+LSHnp8HKp7sHZv6skd9wTei3WXS4svheLAPgkfmDu3bMA+Omap3dDgAABAgQIECBAgAABAgQIECBAgAABAgQIECBwEgXGAHiMf/Nm0NEOEbO+iSFmcbubxblmP/73pbfjL879Mj5KuzHfyC9oI4Zcfxjhjgt/BcAn8RPwyHoWAD8yShciQIAAAQIECBAgQIAAAQIECBAgQIAAAQIECBAg8GACTZNj3xRNyuFvii6fD5wD4LaN7baNrc02zvW347//9Ifx/asfxPXnNqLd3Iz5oo+mHU//nW6czwAen1gB/GCTOPmvEgCf/Bl6BwQIECBAgAABAgQIECBAgAABAgQIECBAgAABAidcIAfAY2ybUjTDEG0OgFNeARyxm1L0pzfjWtPHT7c+jT9541/i1dtXYm+ji+HMZszz1tEpYjae/RvRN/mbAPiEfyQeuH0B8APTeSEBAgQIECBAgAABAgQIECBAgAABAgQIECBAgACBRyOwCoDHJDeNeziPjzaaODXbHM/83drfjk+6FP/vsw/jr955Pd66fSXmL5yJvW5MfGNzkUPjiP28M/T6wb7OAH40QzohVxEAn5BBaZMAAQIECBAgQIAAAQIECBAgQIAAAQIECBAgQODZEEjTIb7jo8nBbj7Yt0mxN8xja9bFB10b//edN+J7H7wW57t57JyeRWra2JxP9fttivEs4NVDAPxsfHBWn5mrV69O24B7ECBAgAABAgQIECBAgAABAgQIECBAgAABAgQIECDwRAXyOcDrj7wl9LgqeNzduYn9tovb3an4zfxW/NmbP45/vPxhXNyMWMza8czgJm8bPS4IXu4HPb1wfUPoL7y/9ax4Wf5EDdz84QSsAH44P68mQIAAAQIECBAgQIAAAQIECBAgQIAAAQIECBAg8MgEvrByM+UodxhD3LwhdIou+m4zLs8i/vna+fjur/8lXtm5Eje6fGjwLJq2m0rH0Hh5NQHwI5vPSbiQAPgkTEmPBAgQIECAAAECBAgQIECAAAECBAgQIECAAAECz4TAXQPg5QrgvI53aNsYuo3YbtrYij6+/+Gb8T/O/yre3LsWfTeL2NiMGNbC3zEMtgL4mfjwLN+kAPhZmrb3SoAAAQIECBAgQIAAAQIECBAgQIAAAQIECBAgcKIE0mr755SiaZrxrN/UddFHF9FtxLn+dvzpu6/EDz59Nz4Z9mN/cxbDGACvPQTAJ2rmD9usAPhhBb2eAAECBAgQIECAAAECBAgQIECAAAECBAgQIECAwGMU+Nf27vQ7kuu88/zv3ojIBFDFRZRMbT3j027rtI575sy/Oa9mzsxp2+1xa+zRWLKksSRbsjSy2rIsytxZJIt7kbWzdqBQ2HOLuLfPc28EkEABtRGoAlDfAJNYMjKWT0TWm18+z9OFwLYL135ZO+hGTndKp3fXF/TDD97Qa+MF3fC1GguJ49RkXwLgA7w6h2/TBMCH75pwRAgggAACCCCAAAIIIIAAAggggAACCCCAAAIIIIAAAgjsEMhVvS5IRYhy0SnIaVAWWnBBb20s6M8/eEmn129r0u+r8T7FxWmZCoB3tpjuYuLu+10tqLkOR06AAPjIXTIOGAEEEEAAAQQQQAABBBBAAAEEEEAAAQQQQAABBBBA4OkTyHN9vQXATZSP6Tc1vtCkV+liWeuHNz7STz99R1fDWIMUALchsLWPbsFSwDtVHJx+JfU9VrcTAfCxupycDAIIIIAAAggggAACCCCAAAIIIIAAAggggAACCCCAwPEUyAFwVwFsAbAluTYT2PdntFBFvac1/fSz0/r1lXO6EWvVXdK7s8x3N6AdIfCOjPh4kh7TsyIAPqYXltNCAAEEEEAAAQQQQAABBBBAAAEEEEAAAQQQQAABBBA4TgJtQmvtnDcrep1FwpJzGhdOa4X0Yb2h//z+G3rt9g2thZGCC3JVpVg4pbJhS3ZDbgu953KfmcHHSfU4ngsB8HG8qpwTAggggAACCCCAAAIIIIAAAggggAACCCCAAAIIIIDAMRXIlcB5sTR3a86v/Xy9KvTL1QV999TLujBe0qBSCn+Dd1LRvu5+AbBtmorgI3v/EAAf2UvHgSOAAAIIIIAAAggggAACCCCAAAIIIIAAAggggAACCDx9AjtLd6eaNUdprap0uSz1s7Mf6CcX39EVN9TEOTUWANvDkt2dm7jfDGAqgo/UbUYAfKQuFweLAAIIIIAAAggggAACCCCAAAIIIIAAAggggAACCCCAwN4CE19q1J/Te2uL+tsLp/TSjfO6FWuNKi+5QgpB8jtef1cAPF1hnDNjZgIfnbuOAPjoXCuOFAEEEEAAAQQQQAABBBBAAAEEEEAAAQQQQAABBBBAAIF7CqSZwCp1yzV6e2NBf3fmlP7lzhWtzvZUqFRd1+084LYa2La2LQDepcKYAPhI3XUEwEfqcnGwCCCAAAIIIIAAAggggAACCCCAAAIIIIAAAggggAACCOwt4EJUGaWBd7pZSf+2eFXfOfOmztYDDaPTKETFohsf3M4TTpnvbn2g2xnDBMBH6pYjAD5Sl4uDRQABBBBAAAEEEEAAAQQQQAABBBBAAAEEEEAAAQQQQGBvAR+jSkXVMaqem9Onk3X96MIH+vWVs7rY1NqwVtAKkmvD3xT8hjYAtp+70Lf9br8TAB+pW44A+EhdLg4WAQQQQAABBBBAAAEEEEAAAQQQQAABBBBAAAEEEEAAgb0FnIIKF1XXjVzV120vfTBe1ffefU0vrd3UQs8pRKeY8t0c/rpoAXBQTL/bE16KFhRTAXwU7zUC4KN41ThmBBBAAAEEEEAAAQQQQAABBBBAAAEEEEAAAQQQQAABBHYRiBbkFlLdNPKuVOMLDcpCp1Zv6M8/+b3eWr6lkZ/VxJcKLge/ZWhkwXFtua+zil/rEd0GwCkpzlEwy9EQIAA+GteJo0QAAQQQQAABBBBAAAEEEEAAAQQQQAABBBBAAAEEEEDgvgJBUcGH1NTZyadH6UtdK8f6h9sf6/unX9eVidd6Van2IQW/vaZJLaDHxVYAbK9ry4Tvu09WOFwCBMCH63pwNAgggAACCCCAAAIIIIAAAggggAACCCCAAAIIIIAAAgg8skCMMVXrBqdU0evkVEan1SLoXDXQTz89rX+4eF43rErYAuAY1AsWAEujsg2AQ5GCYwLgR74MT/SFBMBPlJ+dI4AAAggggAACCCCAAAIIIIAAAggggAACCCCAAAIIILB/AjbG18ccAKeKXklliCkMXpvx+mC0oj998/d6Z+22VsugiYsqUmgc1XirB25bQDsLgO24aP68f1fn8WyJAPjxOLMXBBBAAAEEEEAAAQQQQAABBBBAAAEEEEAAAQQQQAABBA5cwMb6liEHwMOqC4BzjGsx73wZ9dvFq/rhR2/q9OSOlqooOS8fnXq1k4tO48Ip2Cxgwt8Dv14HsQMC4INQZZsIIIAAAggggAACCCCAAAIIIIAAAggggAACCCCAAAIIPE6BVK2bq3+LkLs3W0vnxklF+7cyOG2UTp/7if514bL+6szrOhc2NPaFXPSaaQPgUeHU+Ly9drObZ0I98OO8qI+2LwLgR3PjVQgggAACCCCAAAIIIIAAAggggAACCCCAAAIIIIAAAggcHoE2qU0toNvg1to+WyWwLfb30lpDS9qQdLGa6Hufv69/unRGt+paY+dlAbFtZmKtoFMAHLd3gbZi4cNzxhzJHgIEwNwaCCCAAAIIIIAAAggggAACCCCAAAIIIIAAAggggAACCBx1gS4AzrltSmot7LVK4C4EtspgH6NCHXSn7/SO39D333tDry7e0J0UEnsF7zQpoqL1kk7btNS3S5FbJPvTztLgo+53jI6fAPgYXUxOBQEEEEAAAQQQQAABBBBAAAEEEEAAAQQQQAABBBBA4CkV2COQnQ6ArT20D1FFDBo5pzul16nxqv73D1/R6eXbcrFSKAqNy5FkAbAlyLZY/uutl3T7e52fZjmcAgTAh/O6cFQIIIAAAggggAACCCCAAAIIIIAAAggggAACCCCAAAIIPLpAGwjbNwuBrZLXvrkY5VNrZ6dapS6X0o/mz+nvz7yn+SbqTj1QnLES3zYATtXELgfAZXs4tTbDYVpCP/olOqhXEgAflCzbRQABBBBAAAEEEEAAAQQQQAABBBBAAAEEEEAAAQQQQOBJCUxVBHcBcDfTN/io4LxCLDQoSl2ra/3s3If6wbWP9Lkb5KDXkt2uh7Sdg4XAKUHeCn9Td+gndX7sd08BAmBuDgQQQAABBBBAAAEEEEAAAQQQQAABBBBAAAEEEEAAAQSOvUCqBVbjpNrbXGCXZv5a2hvV0wejZf1vn7ykV5avas1J0dtz7Qjg9INrK4mnoAiAD+VdQwB8KC8LB4UAAggggAACCCCAAAIIIIAAAggggAACCCCAAAIIIIDAfgrkkmAr6q19TGGuj14ueMXgdLvv9C8rl/W9d17RJ+MNrfVKBW+R8dYo4LSBHbOGqQDez2u0P9siAN4fR7aCAAIIIIAAAggggAACCCCAAAIIIIAAAggggAACCCCAwKEV6HJbm/7b+DwP2AerApZikIb9QleriX514WP97OJZna+HGrigpnSadKnvVPhrr2M5nAIEwIfzunBUCCCAAAIIIIAAAggggAACCCCAAAIIIIAAAggggAACCOybwHQAbNW/FuD6GGWNnp1zGsVGzWypD4er+v75M3rp2kXdaoaazFYpCE6lv3mYsBRiej3L4RQgAD6c14WjQgABBBBAAAEEEEAAAQQQQAABBBBAAAEEEEAAAQQQQGDfBLYC4LxJp5gC4FQJ7J0m9US9fk/zhdPLy4v629Nv6O2Nea2erLQ+HQB3PaHjvRNgWkPv26V76A0RAD80GS9AAAEEEEAAAQQQQAABBBBAAAEEEEAAAQQQQAABBBBA4GgJ3B3XblXxWlhrraHlvCYqtDyJen3tlv7zxTf0zmhR48LWcFJwbRXwzjh5h4Vt6mjxHKujJQA+VpeTk0EAAQQQQAABBBBAAAEEEEAAAQQQQAABBBBAAAEEEEDgEQRSpmsBr5drCn1eNfr+nc/03Q9f1a0iqC78VACcV01toXdbCIAf4QLs30sIgPfPki0hgAACCCCAAAIIIIAAAggggAACCCCAAAIIIIAAAgggcHQFbMyvvIJVARfSuTDQj868pZ8vntetopEaL2fNo+9X3ksA/ETvAQLgJ8rPzhFAAAEEEEAAAQQQQAABBBBAAAEEEEAAAQQQQAABBBA4PALBAl5faBiihs7pnY0F/R8fvqTTw0VNXKHaezUpAL5HCkwA/EQvKAHwE+Vn5wgggAACCCCAAAIIIIAAAggggAACCCCAAAIIIIAAAggcHgFr6hyjS82dY/Sp/fNvVq7o/z31e110I632S03kFNzdAfBmV+i4R2vow3Oax/pICICP9eXl5BBAAAEEEEAAAQQQQAABBBBAAAEEEEAAAQQQQAABBBB4EIEc2ubsNsoFpzI4bVSlrvSjfn7+ff3k4nu6pLE2Cq/aFXdtlAD4QZwPfh0C4IM3Zg8IIIAAAggggAACCCCAAAIIIIAAAggggAACCCCAAAIIHHKBVPOb/4tRPkpl41UXXuu9UueKsf7rR/+mlxev6npTa+B92wbaYt8cHhMAH45LTAB8OK4DR4EAAggggAACCCCAAAIIIIAAAggggAACCCCAAAIIIIDAExTYCoBzBbBUpFbQXk1R6FYv6o3hvP7uo1N6fWlBi6VT3UW/Poe/ru38bAEyy5MTIAB+cvbsGQEEEEAAAQQQQAABBBBAAAEEEEAAAQQQQAABBBBAAIFDIjAV2rYBrosp1k3zfsdeWoxjvTJ/TX/56Xv6NAy0GidqCiftDIDvHg98SM7x6TgMAuCn4zpzlggggAACCCCAAAIIIIAAAggggAACCCCAAAIIIIAAAgg8gEBbCZzWzAFwWqIUYtSlWOtH1y/qH859qPPjJY3nCim1g84Vw7YEAuAHcD64VQiAD86WLSOAAAIIIIAAAggggAACCCCAAAIIIIAAAggggAACCCBwxAR2tm+eSnOjtFIVOlNP9L3Tr+nXi+c0PxPVeCdFryK0QXHKg0mBn9SFJwB+UvLsFwEEEEAAAQQQQAABBBBAAAEEEEAAAQQQQAABBBBAAIEjI5CD4bEvtOwKvXbnmv7q/Jt6e31eG96pcYWK4BRDVGPZb2oLTQj8JC4vAfCTUGefCCCAAAIIIIAAAggggAACCCCAAAIIIIAAAggggAACCBwpgdwaOshp0kRdLRv9cvmyfvD+67qmWoOyUqhdahMdfKQA+AleWwLgJ4jPrhFAAAEEEEAAAQQQQAABBBBAAAEEEEAAAQQQQAABBBA4GgI5ALYvhaDlnten1UQ/++x9/eLcJ7re1ApFT66q1Lgmr8fyRAQIgJ8IOztFAAEEEEAAAQQQQAABBBBAAAEEEEAAAQQQQAABBBBA4CgJ5EA3uKBQ1Bq4oFFvVqdX7+ivP35br81f17IV/s7NKsSJQrSBwCxPQoAA+Emos08EEEAAAQQQQAABBBBAAAEEEEAAAQQQQAABBBBAAAEEjqBAcI2aKqhuavWrOd1y0ksrt/SD06/rnbXbGsz2VFutcMiBsbNvzmqH87KzLpgpwft/ExAA778pW0QAAQQQQAABBBBAAAEEEEAAAQQQQAABBBBAAAEEEEDgWApEZzN+LeANquQ1KbwWXdCvPv9Y37l8Sp+GgcZuRjGWKkIOgIMFwO1jGwqjgg/kHiEAPhBWNooAAggggAACCCCAAAIIIIAAAggggAACCCCAAAIIIIDA8RNIFbzOySmqiFExSuO61oVioL++dVq/unJWNyZeQ9eTa6uAdw1/bTsEwAdygxAAHwgrG0UAAQQQQAABBBBAAAEEEEAAAQQQQAABBBBAAAEEEEDgeAqkts3O/h9lUbCX08041Du6ox+fOa3f317QLe9UW/mvPSwBtmW6/3P7My2g9/8eIQDef1O2iAACCCCAAAIIIIAAAggggAACCCCAAAIIIIAAAggggMDxFLBMNyfAqbWzi1G+CVpXoztzTm+t3dZ33ntb7w9XtFIGBR9y8DsdAlP5e6D3BgHwgfKycQQQQAABBBoRaXkAACAASURBVBBAAAEEEEAAAQQQQAABBBBAAAEEEEAAAQSOl0Cq/XUuZbpW4Fs2MWW841L63Ef95PJ5/f2Fj3S+2NCGr9uTtyHAW1XA9jqWgxEgAD4YV7aKAAIIIIAAAggggAACCCCAAAIIIIAAAggggAACCCCAwLETyDOA2/91AXCQfBvoLleVPnHSDz89rV/Mf6JrbqgYw9Zr2hCYAPjgbg0C4IOzZcsIIIAAAggggAACCCCAAAIIIIAAAggggAACCCCAAAIIHCuBYEW8Ps8Atu7OFvymX9txv5Oip9VqTm8MlvRn517VW2vXtFaPtkLgzQCY6b8HdWMQAB+ULNtFAAEEEEAAAQQQQAABBBBAAAEEEEAAAQQQQAABBBBA4JgJWAAc2gC4tMLeqXm+FgZHlWrcjC6XUb9Yu6SffnpKZzeWtKJaIZcOS1YRnAqJCYEP4vYgAD4IVbaJAAIIIIAAAggggAACCCCAAAIIIIAAAggggAACCCCAwDEUSNGtBcByufo3hb5bi0W6FuyuF04Xm5H+9eYlfe+zd/VZPdC47OUVfSM5i4MJgA/iFiEAPghVtokAAggggAACCCCAAAIIIIAAAggggAACCCCAAAIIIIDAMRSYngFs4a9FuHEzx7U0OKpQUCOngSv06WSg7136SL+8dEa3ykKT0gYH13KyKJkA+CBuEQLgg1BlmwgggAACCCCAAAIIIIAAAggggAACCCCAAAIIIIAAAggcQwELgF3KbXfW73Z1wFEuprXUqNSdqtC7kzX95eu/1cvDBa3NeimEtE5MAXCKkKkG3sd7hQB4HzHZFAIIIIAAAggggAACCCCAAAIIIIAAAggggAACCCCAAAJPg4DLKfDUshUA2x9ddHKx0KAodLN0eunOFf3ZBy/pQtzQWFEhlQ273D86bYuG0Pt13xAA75ck20EAAQQQQAABBBBAAAEEEEAAAQQQQAABBBBAAAEEEEDgKRG4OwC2E88hcMp0o80Itipgr5XQ6PN+ox9cfU+/PP+hbsaJNrxVArcBsPdyLg0WzkuqIGZ5VAEC4EeV43UIIIAAAggggAACCCCAAAIIIIAAAggggAACCCCAAAIIPKUCuwfAOfzNDaBzCGyjfsd1o8FzM/pAK/ree6/qt7ev6EaaElyqKCpFawcd8itT9EsA/IXuKgLgL8THixFAAAEEEEAAAQQQQAABBBBAAAEEEEAAAQQQQAABBJ4GAQsp9wo9j9L523nY8kXP5X4BcNfd2XZXj8eqndP4RKlT4yX9n+dP6fXFG5qMo/q9OdV1nUJgS4sJgL/43UQA/MUN2QICCCCAAAIIIIAAAggggAACCCCAAAIIIIAAAggggMBhFug6Crcdh7tDnW40nCtW7Znt7YdjO+s2B5Tb597mybVxx1+7abbtutuqWV3qehys+/GmV9y5y8397JyMm7do6zcpLO12vHXEXRvl7pU2Vzd/pZfZl1Xaujx2t623bbez1b55+oDaSb1Tf3I5PN5GsfVLVwFsxb+b7CEk23E90fwzlX6ydlU/+ugdnb1zR3Wvr+h8OhaXVOzRmeycM3yYb7LDc2wEwIfnWnAkCCCAAAIIIIAAAggggAACCCCAAAIIIIAAAggggAAC+y2QUsguSIyyYFKywLENYS3LzJmoXAztM10Y6mQBcJRXsHiybVNsG7EtuGgTbqV+VUoxpOe9c/KuUFojxPY1+RAsiJ14aaMIqtsM1YLl0ATJtt0lpvkgU9Bq2yt9mX62rSpM5DRU1CT9LcSopm267Ioy7VeukHelCleptJ9jkY6lmTSK0apsg2I6afvZvudH+ttmI+YcbHfBuG+NUuRt83o3s9nuh814+q5I3FxT+ByDBr1KNwqvX1z6VN+78J4uxKFqX7RX3TxDWw3cXbdHCIGf8hbSBMD7/Y8I20MAAQQQQAABBBBAAAEEEEAAAQQQQAABBBBAAAEEEDg8AjsC4BR0plpTCzItc031sSkD9SkATs+0QWgOgIMKyUJK5xWc11hOtWW2IaTctihLWYY7rqOa2AbGQam1cZOCXUtPc+I7VtDt8Ub6nncSNR5OUuiZ89ftdb+FL3TyxEkVKciVCt/o5JytNVZTN+kYirJQVfZU2qMoVNiuglQ0TmWU+nLqWextxxGaFHTH2ChYAGwr+hz+pkcXCG+a5NdZ0O3aKujoU/y941i3AuDuHNp+zl3UnqLlxhUK1Zw+HK3qLz57U79buKwFF1Qbb7RK4a3K5uzzcAEwLaQlAuDD888PR4IAAggggAACCCCAAAIIIIAAAggggAACCCCAAAIIILDfAm1hbRfq5tbJMbVithAzVfhGn+LMIoWwWyFwCjmtPbErVAenSRO0Ia9l39OgrFS7QsPotbAetDSU7mxErYxqLQ2HWrPH+rqGg6GGw2GabmvhZK2glcG66jRTuA18Y9tWebOstm3c3FYNe6sAttreVA3c6NkThWZKqedL9YtKz544qWfm5vTM3Ek9N1vpK8+UmiukORd1wgU940L6PqNaM4qqUuYbFXxIIXAozKOrAM6ReFcVncJfO9Z09G2JsrOKXZ/C2TY+39YROrml59o2011FbnL3Ujmnm67RK3eu6cdn3tZrgwUtVVHOWkW31cx5gzt6dj/AvUEATAD8ALcJqyCAAAIIIIAAAggggAACCCCAAAIIIIAAAggggAACCBxVgTy7d7MAN7U/bqzqNUWYKfZNFb7BKn2dU+Ocauc0jlGTJmoSvGqVWh1MtLS2oduDsS4ur2h+MNad9YkWB41urdUaqK+J62mkQgNF1V0VcQhqmia1au7m4qafU6XtVhVtmwa3zJuTd/PvbUCdjtY16hWNSqtUDlGFVQVbq2gLiKNV/AbNqtGzfa8X5iq9MOP1zedn9eLJvr72/Al9+cSsnq0q9Z1UllJZRPVKyTtrv9yoiI2qEFS2FcldEJzDX2vj3M04TjXB3YThqdtjKxROh745zze/vrHa5dpp0u/ptm/0u5sX9FefvalzzVpyt+nGucJ4a8lR8oMtBMAEwA92p7AWAggggAACCCCAAAIIIIAAAggggAACCCCAAAIIIIDAkRPYCn+dvLfAMmgSmtRu2ELTfm1tlUs1vqcNOS27oDvOaT46XVub6OrCsm4uDXRtaaj5tRz4TizQDSM1MaiOXpPoNYwWIFuQXKb5uHlucNcIOabw15YdI37zClNtn7eAdwTAbSVsbryc4mo5C7HbUNlmAOdt+9T62Vo1W+vn0kmVC+pbyOuDKu80W0a9+PwJfeWZGX3juRP6+jMz+qOvnNDzpdMzPuhZV+t5TTQTbKtWCWxuPgW/Tcjzeb23auSpo82lzFOLxdFbf+uOLhlYF+porbQtcI+6GAf6/uX39IvzH+p2EbTuvYIvcufnqTnDDxoCEwATAB+5f6g4YAQQQAABBBBAAAEEEEAAAQQQQAABBBBAAAEEEEDgOAtMV37aeT547efeKhb+1vUkPUZFqckzz2kUvZqNoPHEaSSv68sDnVuY1/nlNZ1ZWtXtWlqbRK3VTutNpWGsFKINqrVqW5sCbLWqFmJaOOpzNW83r7Y9aAtiLQq20HTbeW07qamkc68wuN1uO7m4LRbu5va2Vbbp9HNYm0uNu+Oxkt0mDwVWTJW+vTJo1tWai41OhrG+5Bp989k5/fsXv6w//PJJ/eHzs3qu8prr9TRXVprzhUXbKpogH2sVsW7Pvy1iThXW7Uml5Ht7ANxdmc1qYKtottnFsdFSL+q01vTDD0/pX25c0nzpFMpCwU5lsx10rjbulvTTzhulfZIAmAD4OP/7yLkhgAACCCCAAAIIIIAAAggggAACCCCAAAIIIIAAAkdO4EECYAtUNwPHhzjD8XikGxOvC73ndW496sKt27pye0XXF9e1NooajqIGwWu98BpbK+imUdOEVNUrX0ipithCXWtkbHGm/b8LJ6dT3dzu2Gbn5rbJuf3z5rIzAL7ryenZt1aFO1VN2/Vknk5BbT9ta2YXnAqbv2t/ShmwHX9+2Lxfe6Kw00kzj0MKdTUea6YoNGutoSunomz01efm9Md/8IL+w5ee0been9PXKq8XCq+5MNKcG6fK4i6FtWvxcAGwkw/WbnqiSSkt97xeXb2tP/v4Lb29dlsjm0mcAuCsbYFyPuK8pMicAHjPO98tLi7uwfMQ7xZWRQABBBBAAAEEEEAAAQQQQAABBBBAAAEEEEAAAQQQQOAhBO4OqKbbJOfAtAv5uvizC0LTHNrUatlaCucw2OJYH0NqHzxxpcay706j6LQ+qlVHpxs3F3Tq4g29Oj/S1VhpOUqrwWnQeIVYqQhVCnRDYTu3k7Fjyq2Wuwra3Ny5e9hvm0fXnn07c9ie2Wz9fJ8K4N3S4c2qX9vddAC82Vt6Szu0UXSUfLAK5a54NlcJW6tlC3/t55SnWrvq1NO5SaeXwlVXttsLkm/kUzvoRs+HiV50E/3JV7+s//TNr+vfPTerbz7f18kqarbwmvFSTzY32ALdWi5ae+q0kzYct+uYGzibR7pe6cIFOU0UnDQpCl0qgv5x8ar+7uNTutCsaqOIiTxGp5jC9+me0Dng7pad0Xu6Xk/xQgD8FF98Th0BBBBAAAEEEEAAAQQQQAABBBBAAAEEEEAAAQQQeFICm/NwNw8gh5VduGo/b87RjU4+OhWp6NSqTXM1rjUirkNQWRUKtbVlrhWqWd2Os7o6DLo5Cbq2MdHpizd0dXFD87fXtTqJWlGhkS9Ue59qeUOacWshZa7m3ZbHptJae27r2NLP6fimQ+suhsyR8LYi31Sg24XKOdTcWrbW3t7uOv+2s9K1e2nnl9fKAXCuAu72vXVsW65tlmyh6vQF2DZwtz1PqxSOQVXM4e5cYfODC50opf/hKyf0Ry8+p29/7QX9h+d7+moR9WVX67k4lq+HimWQL6sUKjeNVfvaI6br14XAFvzW3h5OE++17qWrow395sY5fffKO7ocBionTpNxLc3OSGW51WY78+d7JQFsTQimBTQtoJ/Uv2nsFwEEEEAAAQQQQAABBBBAAAEEEEAAAQQQQAABBBB4qgW28setas2toDJXq+YqYAt/pWKztbGXip5GTdRIUXXhVReFmqLQoJ5ofhB0drHR+9cW9cH1m7o+arQwdtoIPdWxpyCb49slpRaEbgW5e10QixfziNup6t/NsPpBLuPUfOC0+s6I+K7I+EE22q7THVP3kp2/b99Uena6QDZV4+7YXS6xboPv7rkcNZeu0Zxv9GxRp9nBL5a1/qevPaf/9LUv6Vtf/ZKeraSqjHpmbkZ95xQGI/Wj1A9RZZPbYgcF1c6CX6e6cGpcLkS2dtsfjZf0p+df0yu3ryhUPa2NxqqLUtH6VnetoKcD4MRJADx9BakAfoi3D6sigAACCCCAAAIIIIAAAggggAACCCCAAAIIIIAAAgjsj8BU7Ls5S9a2vNkseaoCOAfA+RFjodr1FfozaVbsnRj0+ajR2eV1nbp8Ux9dWdLttZ4GTaWhV2oDbcFwkwfi5nbHXTvh1KZ4ap97nNpTFwB3DlPBaopYLYxPrbYbFaFWEcbqxYmem/Hq+VonZ0r9j195Xn/yja/rj7/8jP79c6W+FBq9oFrPyELgXAHcWKW2i6kC2L7bfOK8fWmhjHpjsqi/eut3emd4R0ul7dFCewv+23nLoWsB3d5FBMDb7lwC4P35N4qtIIAAAggggAACCCCAAAIIIIAAAggggAACCCCAAAIIPJLA9orVFACnQDBX/+bqVJvRK0XvNVRfd+q+hr1C11aGev/KVb177ZbOr410bSStND2NJ31F15ezWb6KCqFWDE1bxWuVrRYqWlWvfX/EALhtA/1Ap7ytxbK94slWALfdottDb413VgHnkuftE44tAHZO3gL0NM+3SQ+XqqGDJuOBZgun52Ktb8yW+vaLz+l//sZX9O0/eF5fnenpubLUiTKq8hOb0JxaTNvM4NSIuw381wunhcrpH89/qB9e/VDnJhuqo0/VwikAtiC4sQC4a1Wdj3KrAffOEucHukLHaiUC4GN1OTkZBBBAAAEEEEAAAQQQQAABBBBAAAEEEEAAAQQQQOCoCWxPHqNr5IuJSu9Ujp3qiVMoZ7UcolZ7hT4fF3pv0ev966v6+PINXb2zqg15jVMEaa2jrao0G/hUVWrzffOU3NAGv7IZwu1M3p255256u1YAd32Ttw/uvfvlmzvYfe5vfsHjawFte8tTirulnQe8G0Rqwb21Zq7UjamI2r537aRdTKW8ilaZq1peg9Qquu8rnShLvdCr9OJMpf/49T/Qn3zzWf3xl12aGfx8cDqpqJ6rVVX2qlpr45GqmTmdqzf0w6sf6VfnP9Kyk1ZdVLBAvyilJlcSd72rp8+GGcDMAD5q/wJyvAgggAACCCCAAAIIIIAAAggggAACCCCAAAIIIIDAIRe4q5T04Y7XB1WzTk0IqielRrGvpdDTzXHUh7fm9fL56zq90OjGqNR67TVRqWhVoTGoiBPJTRSKOlURl8HJWxocvCy6bLxPIbBTodhWuD7Iwe0eAD/IK/da58lVAOcj2tr/3TOBp455W7jdVdymPs55E11b7VAkYxfNNUh+1CbHZaoUtlVnXNRsGOsrvYn+6DnpW1+a07e/+jX94Zee1wszpZ6ZLVXOSr5uVA3HWi1qvbExr388+77eXLim22XUuFemSm5LoK0t+N3Di9u/TA053ivgv19u/0Wu7pN+LRXAT/oKsH8EEEAAAQQQQAABBBBAAAEEEEAAAQQQQAABBBBA4FgJ5HbAeWlntk6dX2zDObdHAJuqd8tC677UtYnThfWo09dXdfrybX12dUmrsdSw7Ku24Ne+olPTWJtnmyVrOWSQKgspg1wdVDbRfkxVr7V3OSzuKoAf0P2pCoDNxC7hrgnpVPjbtuh2KWTPFcCyYN2+XJODYAuKfVBRFal19Hg0UtHUeqZ0mvVRfR/Tz9/6+lf0x1/9ir799ef1jVmnFzXSbNloTUHvLN/SX599S+9vLGrdWY13Dq+76c12uPeqAE4B8M5zafPrB7z8R241AuAjd8k4YAQQQAABBBBAAAEEEEAAAQQQQAABBBBAAAEEEEDg8ArEFP7aw1I3C4CtOjfKWSBoLZpjVIhFmr/r09/sd6fGlap9pXVVujUKujZq9OaV63rlsyu6tC4t1X1tTCoFlVLh5AunMrUottdLIVgG6RWtu3PZhtBNUBEsAM7tipuUR7fHtHvCuStsmjC72Qt5+8zi3apQt29ktyR1Zzvo3VLKB73GXY3rdK3r/Rpb79IC+oF2Z8lp3nY3ozkVA1v4m6qBzdZ+NG+rBE69mpUuVOEVbL3GXu+VPgDgg8pYazZO9KyiXqwq/dHzs/pf/t1JfevrL+i5mVkt9oN+deecfn/lE11fWVRTRDUhN/zukur8YYJ8TlstoPNxEgA/0IVlJQQQQAABBBBAAAEEEEAAAQQQQAABBBBAAAEEEEAAAQR2F+gCYGuxHGOVajUtpHWayLthyv8mcU7eF6rcKLX0rWOhldDXnfKkPluPeunKit69uqDP5xe00UiD4FPFr4W/IYXK7QjfLsdsZ/x2f89ZoP3R9htTBpkrU9sXPkT4e/dZ7gxaHyRsvVfD4f1qRny/49jrjn3Y/W/tJ7/Sru/2pDWHrl3L6DaI7ULa6cN0+fr40KiMFgZLfe801yt0onL68om+vvTVk5r7w+d07vZFXVq4rMWNW4rlMLX6zpXKVtFdyjn7UEE7z3gzHM7B/9blbndOBTD/fCGAAAIIIIAAAggggAACCCCAAAIIIIAAAggggAACCCBwb4GtXC+HbjFV/pYpAPYxyLmxnBuk2buTeFKNCjnfqClL3W4KnV8a683Lt/X7C/M6N5nR/Fgaj+01LoV7XZCXJ8o+Smj5qAHpvc57ZzXwbus+yvE+xXebtecu7IMDQXOu0UyvUaN11X5D43KsuhwoFBuSsyrg1r9wcoVVFadyZEXVU23Ic/vvtKS5xVs/HldlWkAf1yvLeSGAAAIIIIAAAggggAACCCCAAAIIIIAAAggggAACj1Ggawzc1tzKejF7a/Wcqi2tFfBY0Y9yl2A3p9rPaTmUujis9S9X5/XyhWs6c3NFQzejYcitnpvQKFrJsPNy3io9uzCPAPgxXtrHuyurFHaFCudVhFpNPVTUWCqDYs8+U2CtpW2+8ETyY8mNpMqer+XLiZyfSG5oDb9Tq+kc/tr3tnL8oT888HhPfz/2RgC8H4psAwEEEEAAAQQQQAABBBBAAAEEEEAAAQQQQAABBBB4ygW6ADjkpsspdCuDVf9aDXBUcI0mvta4KDUoTujWyOndz5f00rkr+rfrC5p3lcautEG+UvCqqhnFEFRPajlfSCkYPIwB8INc+IcNrB9km8d0HbuRJhP5/owK7zVJVeDWvju2I6Xtu90LteRHkh9K1hK6mqQA2BdjuWKUnrdbJtcId62gt1pCH0Q9+GG5IgTAh+VKcBwIIIAAAggggAACCCCAAAIIIIAAAggggAACCCCAwBEW6AK11IDX8toY1WukIg3eLdS4Qqsh6JZ6enct6L99fFlvX13UUtPTyjCo9l7BW9WmvbaQt1bAzik0jZxrKzkPXQB8hC/YITv0zYi87eocU8jbJrhd1W66ySwAtodVAddtJbBVA1uVuYXCjXw5VlEG+aKR/ETRW/X5RNGqhl2TQ+HUmfvuYP44BMMEwIfs5uZwEEAAAQQQQAABBBBAAAEEEEAAAQQQQAABBBBAAIFDK9ClY/coaLV4rbGATqlrr6JKDV2lpVDq8vpEr166qd9cuKWzG1G3J17B9aWmyHXD3VxXC3+3teq1Z/OfDtcM4EN7pY7cgaVbKrULzzdXDmlz1Xd74XM7cXsitRG3at6g6CwItvA3tBvIv+cAOLeFjsVQ0aqCUxA8VizGiuk17banvnX73gm4Mxg+zDXdBMBH7vbngBFAAAEEEEAAAQQQQAABBBBAAAEEEEAAAQQQQACBJyDQJbBp1ymp23WJ0bo455mrjfNaL/r6vHZ688aKfvnJJX2ysK61utD6WIqhkMpemvmqGFXEJgXBFvylCs0c+6YAcHsAvHPXOw9mtzrO41Db+QSu+2Pa5VYFcG4bblcrFF3im8NdK/L1di+0HxDI94TdL/axg7Z0OEXIZVrfOQuAmzbwtfnTE8VyTf7kilQMtoXNO+/nnXfLA97+j0nr3rshAD4Ul4GDQAABBBBAAAEEEEAAAQQQQAABBBBAAAEEEEAAAQQOuUCbgHXB2HRAm6tyc2FmtHbPvtLAqn5joQvrjX5++jO9cX1Rnw0mGqmSq05IjVOsLeDzbavfKB9sgrAU/dbM1rRh21mbEN4d46ZevjvwujDwkJtyeHcJuOhS23C7gk0KgC38zQGwdXROFcKuSB8wyNe9nQ+8GQB7Kfba53JL6Ojq9Egtoqs1+WdWpXJDLm3bng+ppXSaNdzua6vaPN2A7QcQtu6+VIm816cgnvB1JQB+wheA3SOAAAIIIIAAAggggAACCCCAAAIIIIAAAggggAACR0JgMwC2Cswc0FlwZtlso0IW3M3IKZQ9rRWVLg6CXrky0j+9f0ln7mxoKUY1GinYa30/tYa2MC/GHLmlis1uxmv+YdclPzMd+O7VjJeK3yNxX+04SLuPrIN4qgBuWz13leA29jd1F/ftTOjN125+LCF9mCCHw/meyuFtDpLT92Kcqn9VDFNL6PR7OZarGrliopwy51nU9pGG9OGGLhju2kynO3DHfOJDhE0AfIguBoeCAAIIIIAAAggggAACCCCAAAIIIIAAAggggAACCBxagTYAthrdmFo85wDYYrVh3chXM5Lva1WlPl5a169OX9BrVwe6pWe0WDs1MaiKa/IKCq6nkNr4dvFcW2G5efL3quDdreL30KpxYA8pkK5um+eGHdl+O1pazmYD71V92+WyO/ab71f7Yxvw+kkOgP0wh8HlRCpruaqWS/OCuxnBVmFsc4XbIDmFyRYLEwA/5KVldQQQQAABBBBAAAEEEEAAAQQQQAABBBBAAAEEEEAAgUMnkOb75grL3PbZwuCo4IPWi0rnNpzevrmmf3j3U11YDVpp+qqrOdXBK4YgHyfplalZdBcitxWa2+t17xcA309mr6rg+72O55+0wPSV21nD3T13zwB4jxPYCoBTbXFOmVPI27aGTj8HqRpJvTU5axFtlcHenrcZw7ZY62m77XNL6ukQuju2w1B3TgXwk76L2T8CCCCAAAIIIIAAAggggAACCCCAAAIIIIAAAgggcIQEUvTlnPK03kJjV2hFTmeWB/rtpQX97vxNfboUNOo9I/lSsWmDspSMWQhsXXpT/eR0g95uymorMR0A7zbfdwvs7qi3DaaPkCmH+nAC+f55uJA/B8DTraLbeyz9zW5KOwZrET2SqjwjWOVIvsxtonMQ3FYRp2rgve/BJx0CEwA/3P3E2ggggAACCCCAAAIIIIAAAggggAACCCCAAAIIIIDAUy2QQrTSaRyCmljoxqjSawsT/fy983pvcUO361ITzSqqsonAbcvdXCxpwbEtfjO+y1GZbXPvCuCHD4BjO0P2qb5Qx/jkHy0AtlbOXdhr92WePJ2XrqW0y1XBqTX0RHLWJnoo9dblqnX53rqUguBSUcWeXajvRf84wmEC4GN883NqCCCAAAIIIIAAAggggAACCCCAAAIIIIAAAggggMB+C0xc1MBFDcueriyN9PK5ef36/Ko+W3O6o0oTC8bSsFV7pInBm0NdLQCeito2Dy3PZu2W3do/37vB7s62wQTA+33VD9f2vnAA3Nae52HDbVlv++GEfKaubfNcS34glatStSb1VuRSVbCz4ve2DfoeNvcoUD7oEJgA+HDdrxwNAggggAACCCCAAAIIIIAAAggggAACCCCAAAIIIHCoBQau0E05nd2I+v8/vKrXL93RtXFP602ltwIJ4wAAFUJJREFUelTL90s11jY3hWulFIs889dyYJsDnCYIW8aWouEUohEAH+pLfugO7tEC4K4F9GYf57b1c/eBg+6DCl4KVT5nZ5XAw/YxylXB1bo0uyTXs7bQ+eMMu9aoEwAfuvuGA0IAAQQQQAABBBBAAAEEEEAAAQQQQAABBBBAAAEEnkoBi8PyfF+LtnKFpH1NnNfQV5oPhd65taxfvH9O78yPdbPua6SenKsU1wfyfafQs9a59tpKihYCdwGwhb85ALbQtwuAUxHmNu2dNZJ7VwDnY5xenKgAPt63rgXAj7LkO8XuPntsTaGW61pC2xoWAPfaKmD7IIO1fLZ20E3epc0Gnrkj9QbWCVrOhzQf2MmqhesUKueW5tNB89TR3nWvP8qZ3Ps1VADvvylbRAABBBBAAAEEEEAAAQQQQAABBBBAAAEEEEAAAQSOrEAjp8ZbTGsZboqx5FVqWX2da7xevbasn739qS6t1VqPpcYqZXW9aWliCn6jhb8p5e2Cti71ytvrorctpLtj3AcDTPXDO1bNezjoNrsPdnysdfgEujuwPbJUqW7L9OBoq1q3ZSoY7tbzQSpsDnYtlUO5akOuWpMr1+WLDcUUFlsAbB96KNvqd587Tdv22uz6IO9PAuDDd9dxRAgggAACCCCAAAIIIIAAAggggAACCCCAAAIIIIDAExPYGQA3KrXqZnR57PTzT67on898rs+HhTb8jKzUNlq5rcVn7ff0i3+YAHZHIPdQZ77XvOBHqxB9qF2z8vEQuPd46bvP0Vk43MsVwVYNXLazgat1+WpDKoZyRa4Ezi3Q84cg0p1qr9kMnLv3yP7fqwTAx+PW5CwQQAABBBBAAAEEEEAAAQQQQAABBBBAAAEEEEAAgS8skEJc51IL6BTLxqil4oROjyv96tOb+ucPzurmKGriZ9R4a+9MAPyF0dnAkxV46ADYAl2r7LUqd5sLPJBKe4ylYixXDeX6a/LFZOq8rC10SI9cVdxVqXcV8vtLQAC8v55sDQEEEEAAAQQQQAABBBBAAAEEEEAAAQQQQAABBBA4sgIWAOdKRafaVVoLPZ3ZcPp/3juvV67e0a1hrUko5Mu+nLMWt3n96e8WIG+f6buzwnH3ls17o93r9Xs10t3/qsoje1E58P0VSPd9bumcZwPb7F+bed3kRzmU+qvyPasEnsh161gAnCcET7WBJgDe34vD1hBAAAEEEEAAAQQQQAABBBBAAAEEEEAAAQQQQAABBJKABb/OufR93DQKRaHbOqFXrkf99PRZvb28okV5NdHa3/r0lWuE2/B3qv1zvGvG6XSL50dp2Xyv13cBMIEvt/JjErAPOHQBcApzQ5p7nVs+R8naP1tFcLUq9VZUVBvyVhlsc4FjmT5cESw0TnOCbdn/e5cK4Md0L7AbBBBAAAEEEEAAAQQQQAABBBBAAAEEEEAAAQQQQOCwC1gIPKlmdW3i9eqVNf34/Wt6b3Go2y6o8RZ82SNHwJuxVdw+/5cA+LBfZY7vCwmkALi9+7s3QSrk7X6xQHgiFTYfeEnqramohirKkCvjXUgBcPRttf19DuZR4mEC4C90hXkxAggggAACCCCAAAIIIIAAAggggAACCCCAAAIIIHD0Bazy13uvpmn0+WRG/3qnr5++d0EfLNzSSlSa9xst9o3tdGBrg9vOMbVAOM0ObhcC4KN/P3AG9xDYFgBbBXDb0nlbUmtt0BvJjaRiINdbV9nfkKvWFYuhoosKW5+n2LsIeKtb9ENdEgLgh+JiZQQQQAABBBBAAAEEEEAAAQQQQAABBBBAAAEEEEDgaAt0UW1Xfxhi1KRp5Oee1eerE/3uwh399OxAH6/WWglrapqJVM6kls/eWkXb6TufWtm2JY15rulUN+a7Gz136dijzuzt2kDv3DItoI/23XgUj769F9MtPRUAp1Ox+9GesFbp9t2qfsdSuZFC4KK/lkPgcqjoJwrWBjq/oVqI6Xbn7eYfgYgA+BHQeAkCCCCAAAIIIIAAAggggAACCCCAAAIIIIAAAgggcFQFcoRqc0iDmtikEGos6Xo8oZ9dGuinp87r+oY0cKUahRzuurblc1eRaBXAmxWPuS1094e8/W6+6f2U9gqEd75u5xzg+22X5xE4KIEd7Z/T+2P6Aw47QtxUCdxI3mYDN/L9VbnZq1JvVcGHVA2c3jv2noplmrEtq6hv3xq0gD6o68h2EUAAAQQQQAABBBBAAAEEEEAAAQQQQAABBBBAAIFjIhDaOsUmWvVho2FZ6Xoo9euz8/r+Rws6tybFYCHU3tGTzQreDL02w9+8fg5/HyYAvl8IvCNQOybXgdM44gLTb4+uGv5ep9StX61Ic9dUzC5L5VihmCj6pn1lKcWiLSx+lOg3b4YK4CN+b3H4CCCAAAIIIIAAAggggAACCCCAAAIIIIAAAggggMDDCFgAbOFvWkLQ+bHXLxeCfvLeeZ2ZX1Zdzsn5vly0Ob+7LwTADyPOusdSYCqftfboew/ynfosha3mR1K5JjezLj+zothbUyjWpWLSVv8WUijv+f67nycB8P2EeB4BBBBAAAEEEEAAAQQQQAABBBBAAAEEEEAAAQQQOEYCIUp1cBoXPV1fG+jlm2v6zgc39elAmtRjqajkY3WPCuCohwuAd1YyTlf83j0t+G7q+1UA71Upeb/K4mN0UTmVJydgxfDt124H0RXIb92NQbKK33Ig11+Rm12TeisK5brkrRm7k0JPziqBH3EhAH5EOF6GAAIIIIAAAggggAACCCCAAAIIIIAAAggggAACCBw1gRijmuA1GDvdKub09+ev62efXNbZjVIDN9M2h3aysaRpNOldSztB+KFaQO+c33sQAfBuITMB8FG7P4/q8doHInIV8O5LdyfaGrk5usttn4ux1NuQn1uR+kuK1aKiG0txRi7NA360hQD40dx4FQIIIIAAAggggAACCCCAAAIIIIAAAggggAACCCBw5AQsAB66nuabWf3+6pK+e/q83l+aaFTMKbrKekLnEDhG+a5N9LazJAA+chedAz5wgfsFwN0BbH2owqcYOPggFUNpZlV+dkWuf1ux3FCUtV/fHijv/DjDvSYEEwAf+CVnBwgggAACCCCAAAIIIIAAAggggAACCCCAAAIIIIDAkxew8Nce19XXf1sY68enzunsorRU9zTxlYK3XrbNZgjsFHepAiYAfvJXkiM4bAIPGwBbtXB+J0VFP1ashlJ/ID+zIVdtKJarit5mAm8tXSvp9Ber0L8HAgHwYbtDOB4EEEAAAQQQQAABBBBAAAEEEEAAAQQQQAABBBBA4AsJ7GixHC0q8hq7Ukux1KnFgf78rTN68/q6vH9Bwc2qttjXRUULgF2uAk4R1V1dlG3+rx1cGny6RzrVBlubz96vBfSDnOw94667qiXzgdMC+kFkWeeLC6SZ2PdZ0hopuN2+bnCNYjHJ7aCriXx/JPWW04xgFaP8nlRQTOXDU++l9vbebc8EwPe7GjyPAAIIIIAAAggggAACCCCAAAIIIIAAAggggAACCBwpgenw00JcrxhLLbg5vbzY6G/f+kRv3VrVsnryhc39LdS07Z7TfNIUNLUB8H3Pe6+QNVc45mW3+bz33fBDrLBX+EYA/BCIrHrAAlt36c7WzvaeC1uPciL1RnL9Nbm+BcFrir5WTB/MsNbQ9miXPSqBCYAP+GKyeQQQQAABBBBAAAEEEEAAAQQQQAABBBBAAAEEEEDgsQrEkKp3cwVvVO37WvMn9Nb8UP/1rfM6tTDUUijUlP10WKk19F3Vsg9aQbvbetMVv4/1zNkZAkdfwDdtNfC6NLMk9Vbl+oMUAufPUnTvL7dnK2gC4KN/G3AGCCCAAAIIIIAAAggggAACCCCAAAIIIIAAAggggMCmgItBRazlU1Wv11J5UqfHff3grc/0m3O3dDvOqCn6Cq7YI/xNsfADtlAmAObWQ2BfBazlsx/lh7WG7q3JnVyR662ndtC5FbRPlf1dHLxz/wTA+3pF2BgCCCCAAAIIIIAAAggggAACCCCAAAIIIIAAAggg8BgFui7HU11lLQD20VrGetWup7PjSj+4cEe/+uymPl8LWm8KOVdstma+u/rXjv9e7ZN3zBi+a10qgB/jHcCujonA1lvY2kFPFJ1V/Eap2pBOrMjPrKW5wKkSeHoW8C7nTwB8TG4KTgMBBBBAAAEEEEAAAQQQQAABBBBAAAEEEEAAAQSeMoGUw3ax0dYw0NTQOQbV1awWmp5++v5F/c1nt3Sh7msSKkWrHOxG/e5Btnso3AXDBMBP2Z3G6T4GgfROTm/jtqre1Xn2r7cq4Inc7EBuZlEqNxT9vSv0CYAfwwVjFwgggAACCCCAAAIIIIAAAggggAACCCCAAAIIIIDAvgvsEQA3ksbea7U6qZcu3dF3X/tA7wwqrZcnc9vY6KQQrYnsrot1jiYA3verxQYRuKfAVgDchcBWCVwr+EbRB6k3lGaX5fvritVASpXAO2r128+DEABzsyGAAAIIIIAAAggggAACCCCAAAIIIIAAAggggAACR1FgjwA4hb9FpXfvjPSXb57Tmzc3tBJn1bje5lm66DZrh3eeeqot3LMD9M7KQ2YAH8Vbh2M+fALTFcBOIVUCR/u/axSsCtjmAVe1NLMuzS7IWQjscr3wzjczAfDhu74cEQIIIIAAAggggAACCCCAAAIIIIAAAggggAACCCCwi0Aqzc2Lsx/tfxYQ5Ypdi3Tt6dVyVp+OnP7m9Y/0T58va9E/o9BY5a/V/KZIaWqG6N1J71YAPDVYePNodguAd7tYu72Wi4oAAnsJ7AyA83o+vbetDbQFwalsvzeQ5hakNBN4kqqEt0YC5/cdATD3GQIIIIAAAggggAACCCCAAAIIIIAAAggggAACCCBwFARSWe5WAhxT9Z/VCkpNDHJlqSY6XWxm9Z33b+o35xd0c1Br7Gzub4qFtuaLpsRo9zmi9w6AbTt7lgcfBUWOEYFDKTD9kQm3WYKf36fR5UdayrHU35BmVqWZ21K1IaWZwLZukd/ni4uLvEsP5WXmoBBAAAEEEEAAAQQQQAABBBBAAAEEEEAAAQQQQACBKYHpANgCoRTneskVclWp5XGjFT+jf728or9457rODgqFEBQ3w6TpwLeLh7aHyra3e7eA5ooggMBBCnSVwNv2kar828XmAZe11F+VZm/l79VYsr+nANgTAB/kBWLbCCCAAAIIIIAAAggggAACCCCAAAIIIIAAAggggMD+CbQtoF1QdCElQj6WiirU+EILbkav3J7o/3v7nN6cH2lJMyn8tYdz0xW/U6Fvqiq07drzuQYxB8A76wdp6bx/15EtIbC3wF7vtM13pK2QQuCh1F+RZlak2aX8e3qfUwHM/YUAAggggAACCCCAAAIIIIAAAggggAACCCCAAAIIHCmBaE2fLQCyALipFFyldV/qzKDQ//XWOb18bVWLdaGRyu3ntVla2M0BjlLXVnZbAJxD461lKxw+UlAcLALHUsDloNfXUjmS+svSiQWpv27/IKT3NC2gj+WF56QQQAABBBBAAAEEEEAAAQQQQAABBBBAAAEEEEDguApYVltWpSaTWgqlmt4JXRlJf//B5/rbzxZ0aVKqbiwfnqol3PyxDX8tQ7prlm9XAUwAfFzvHc7rOAh4GwScC/atE0C1Ks3NSzPLUs9aQdcEwMfhMnMOCCCAAAIIIIAAAggggAACCCCAAAIIIIAAAgggcHwEtmpv47YCXYtuU0TrnJwvNa6DnK+0Vs3qd5dX9Z2XTuuDMKvlusgVgt2GUlvYrsNzbvlsf9q71SwB8PG5mziT4yKw9RkOL+esur9QsBngxUDqLUozS9LMqlw1JgA+Lhed80AAAQQQQAABBBBAAAEEEEAAAQQQQAABBBBAAIHjIbA1oTeqsBm+kpqU2Lo2EPZqQqlxdIpVqY9Xav3pS5/ojfkNrc2c0Nq4llJAZJWC7bKZ+BIAH4+7hLN42gS6Du72MRCvIs3+tkewdvDFUKqWpdmbUm9AAPy03RycLwIIIIAAAggggAACCCCAAAIIIIAAAggggAACCBxWgVyyGxQVbY6nNXq1Vs7OaeKdrPWzjex10SvUpTZ8T/NlqZ9/cEl/98EtXWkqbYRGjc3vdZUU2wA4lw23Jb9bAfC9FLbPAG5ff1jZOC4EngKB6QA49wLwiioVulbQ5brUm5dKAuCn4HbgFBFAAAEEEEAAAQQQQAABBBBAAAEEEEAAAQQQQOBoCFg4GxRcflh8W9X2f69R6VS3GW4ZCs3Gnq5rRv+8Wuu//PaULq4GbfgZTVK7Z6eUCllivGt2u9VkeqpP9NEg4igReEoFtlq2tz+172/7gEh6H7ta8iPJNVQAP6X3CKeNAAIIIIAAAggggAACCCCAAAIIIIAAAggggAACh06gC4CtAjjIR6lqnE3s1ai0TDe3gHaxVIg9vb8m/a+vfay3lsbaqJ1qlYquyMFveNCT2xwU/KAvYD0EEDjkAm5xcXH6Yx6H/HA5PAQQQAABBBBAAAEEEEAAAQQQQAABBBBAAAEEEEDgmApY62ZZ4JszXB/bGcAuqPa5JXTVeA18XxfqQj/+8IK+//E13XBzCmkeaClFC4C9lLb1IAsB8IMosQ4CR0mAAPgoXS2OFQEEEEAAAQQQQAABBBBAAAEEEEAAAQQQQAABBI6vQMpi2xbOqQG0hb51auka7efo5EOl235Gv1sa6v9+9bTeXZFWQykVpaRC3n6ONhs0f91/IQC+vxFrIHC0BAiAj9b14mgRQAABBBBAAAEEEEAAAQQQQAABBBBAAAEEEEDgOAukPNYqeKsc4PqhnBo5OYVYaRJm9MlA+ovTn+q3V+9oftJX4yvrCy1va4UqBcChDY2PMxXnhgACuwsQAHNnIIAAAggggAACCCCAAAIIIIAAAggggAACCCCAAAKHSCBGpxgt1A1tABxSZe/YzerWpK/fXVnSfzn1iT4dFppoVvKFnJuk5tEWAFvdcFCjaAODWRBA4KkTIAB+6i45J4wAAggggAACCCCAAAIIIIAAAggggAACCCCAAAKHWSCk5s82BzjIuXFu/Rz7WnHP6MMNp795/Yx+c3lFizqhQv1U/RuKgaLslVMB8AO1gD7MEhwbAgg8igAB8KOo8RoEEEAAAQQQQAABBBBAAAEEEEAAAQQQQAABBBBA4IAEgkW5Liq6Rt4qe4OXi7O61czptzeH+ut/e18fb/Q1LJ5T2RSSq9WUGwrOXpkD4GgVwATAB3SF2CwCh1vgvwN4ZIiOQDZhcQAAAABJRU5ErkJggg=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33083" y="618471"/>
            <a:ext cx="1488643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32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Семейства инструментов: струны, духовые, ударные, клавишные</a:t>
            </a:r>
            <a:endParaRPr lang="en-US" sz="3200" dirty="0"/>
          </a:p>
        </p:txBody>
      </p:sp>
      <p:sp>
        <p:nvSpPr>
          <p:cNvPr id="5" name="Text 1"/>
          <p:cNvSpPr/>
          <p:nvPr/>
        </p:nvSpPr>
        <p:spPr>
          <a:xfrm>
            <a:off x="1333083" y="2092636"/>
            <a:ext cx="317296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27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Четыре семейства звуков</a:t>
            </a:r>
            <a:endParaRPr lang="en-US" sz="2700" dirty="0"/>
          </a:p>
        </p:txBody>
      </p:sp>
      <p:sp>
        <p:nvSpPr>
          <p:cNvPr id="6" name="Text 2"/>
          <p:cNvSpPr/>
          <p:nvPr/>
        </p:nvSpPr>
        <p:spPr>
          <a:xfrm>
            <a:off x="1333083" y="3615201"/>
            <a:ext cx="3163824" cy="4434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5B5B5B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Струны звучат при колебаниях, извлекаемых смычком, щипком или ударом; тембр зависит от длины, толщины и материала струны, корпуса и приёмов игры музыканта.</a:t>
            </a:r>
            <a:endParaRPr lang="en-US" sz="3000" dirty="0"/>
          </a:p>
        </p:txBody>
      </p:sp>
      <p:sp>
        <p:nvSpPr>
          <p:cNvPr id="7" name="Text 3"/>
          <p:cNvSpPr/>
          <p:nvPr/>
        </p:nvSpPr>
        <p:spPr>
          <a:xfrm>
            <a:off x="5170705" y="2092636"/>
            <a:ext cx="317296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27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Дыхание рождает мелодию</a:t>
            </a:r>
            <a:endParaRPr lang="en-US" sz="2700" dirty="0"/>
          </a:p>
        </p:txBody>
      </p:sp>
      <p:sp>
        <p:nvSpPr>
          <p:cNvPr id="8" name="Text 4"/>
          <p:cNvSpPr/>
          <p:nvPr/>
        </p:nvSpPr>
        <p:spPr>
          <a:xfrm>
            <a:off x="5170705" y="3615201"/>
            <a:ext cx="3163824" cy="4837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5B5B5B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Духовые делятся на деревянные и медные; звук возникает от столба воздуха, управляемого губами и клапанами, что формирует тембр, высоту и выразительные возможности.</a:t>
            </a:r>
            <a:endParaRPr lang="en-US" sz="3000" dirty="0"/>
          </a:p>
        </p:txBody>
      </p:sp>
      <p:sp>
        <p:nvSpPr>
          <p:cNvPr id="9" name="Text 5"/>
          <p:cNvSpPr/>
          <p:nvPr/>
        </p:nvSpPr>
        <p:spPr>
          <a:xfrm>
            <a:off x="9016133" y="2092636"/>
            <a:ext cx="317296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27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Ритм — сердце музыки</a:t>
            </a:r>
            <a:endParaRPr lang="en-US" sz="2700" dirty="0"/>
          </a:p>
        </p:txBody>
      </p:sp>
      <p:sp>
        <p:nvSpPr>
          <p:cNvPr id="10" name="Text 6"/>
          <p:cNvSpPr/>
          <p:nvPr/>
        </p:nvSpPr>
        <p:spPr>
          <a:xfrm>
            <a:off x="9016133" y="3615201"/>
            <a:ext cx="3163824" cy="4837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5B5B5B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Ударные дают пульс и фактуру: мембранофоны и идиофоны создают акценты, узоры и динамику, формируя чувство ритма и координацию у юных музыкантов.</a:t>
            </a:r>
            <a:endParaRPr lang="en-US" sz="3000" dirty="0"/>
          </a:p>
        </p:txBody>
      </p:sp>
      <p:sp>
        <p:nvSpPr>
          <p:cNvPr id="11" name="Text 7"/>
          <p:cNvSpPr/>
          <p:nvPr/>
        </p:nvSpPr>
        <p:spPr>
          <a:xfrm>
            <a:off x="13046547" y="2092636"/>
            <a:ext cx="3172968" cy="83210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27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Клавиши объединяют миры</a:t>
            </a:r>
            <a:endParaRPr lang="en-US" sz="2700" dirty="0"/>
          </a:p>
        </p:txBody>
      </p:sp>
      <p:sp>
        <p:nvSpPr>
          <p:cNvPr id="12" name="Text 8"/>
          <p:cNvSpPr/>
          <p:nvPr/>
        </p:nvSpPr>
        <p:spPr>
          <a:xfrm>
            <a:off x="13046547" y="3615201"/>
            <a:ext cx="3163824" cy="4837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5B5B5B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Клавишные сочетают механику и выразительность: молоточки или электроника запускают звук, позволяя играть мелодию, гармонию и аккомпанемент одновременно.</a:t>
            </a:r>
            <a:endParaRPr lang="en-US" sz="3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columns-3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WmQZed5H/b/Oefe292zASBAcJdF2UqishWbToqSo4WiI8YOnSiWypYpVWTRIW1FVMpOoiSKVIoSW4qqFFW05IMTx1HsUuyEUVhWaNqxLReXiDRJESQN7uAqmiQALhCAwSy93HvOm7zn3h7MDFaCwEzP6d8hG43puct5f89z8eXfz/s2999/f4mLAAECBAgQIECAAAECBAgQIECAAAECBAgQIECAAAECBG54gUYAfMPX0AIIECBAgAABAgQIECBAgAABAgQIECBAgAABAgQIECAwCgiANQI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KCKvODAAAgAElEQVQ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YCICAuCJFNIyCBAgQIAAAQIECBAgQIAAAQIECBAgQIAAAQIECBAgIADWAwQIECBAgAABAgQIECBAgAABAgQIECBAgAABAgQIEJiIgAB4IoW0DAIECBAgQIAAAQIECBAgQIAAAQIECBAgQIAAAQIECAiA9QABAgQIECBAgAABAgQIECBAgAABAgQIECBAgAABAgQmIiAAnkghLYMAAQIECBAgQIAAAQIECBAgQIAAAQIECBAgQIAAAQICYD1AgAABAgQIECBAgAABAgQIECBAgAABAgQIECBAgACBiQgIgCdSSMsgQIAAAQIECBAgQIAAAQIECBAgQIAAAQIECBAgQICAAFgPECBAgAABAgQIECBAgAABAgQIECBAgAABAgQIECBA4IYRKJs7bR71jpsH7v9ySWlTUr+SSw9rSlKay35ww6zYjRIgQIAAAQIECBAgQIAAAQIECBAgQIAAAQIECBAgQGCSAiXDpQC4Kc0Y6darZr1DjXfPfeZvlsXOv5rl7Otz0M3TrOZJc5C0fVK6lEYIPMnOsCgCBAgQIECAAAECBAgQIECAAAECBAgQIECAAAECBG44gb4ZxtC3HdrMS3KxSw7KkM+UC3njx9+bZu+d/3bpT8xycPIbMzv9sqxm35FmaDIbk+M2q7aMSfHDo8E3nIEbJkCAAAECBAgQIECAAAECBAgQIECAAAECBAgQIECAwI0rsNn1uS1JW5octMnePNmbtfkH99yTN3z+g7nz3L3p0qS58DvfXRbdPLMx5S1Z7jwv3c4rstr+o9nfOZ1Vs/UE6e8VG0ffuGjunAABAgQIECBAgAABAgQIECBAgAABAgQIECBAgAABAtdd4Kozfsc/tlmtVpnNFtktQ7603Mvrv/Lh/M2778xD/YkxFB6G9WRws3rnd5ZutrMOeZv9lL7Jsi1Zzm9Pc+IPZu+mH0i3OJOy2Q76Utx76X0Pf/Lohwxfdx83QIAAAQIECBAgQIAAAQIECBAgQIAAAQIECBAgQIAAgSMvUMZzfNen+ZY0abM+4LfN0LTJYpG7778/f+3Lv5O33POpnD/RZbVqUkpJ+hr31n2h62m/7/72MpvN6jDwmAGXYVh/T5OSLuluSrPzb6Q//W3Z33lODtpTafo2XRnSNEP6dCnjKwmAj3zPuEECBAgQIECAAAECBAgQIECAAAECBAgQIECAAAECBI6gQA1/10fz1q+tvma/NeAdkhMn8+b7P5e/9fkP5a0PfjZ9UzKMWW4NiA9D4oeX9HAAvAlwS6ln/x5eTYayyKq7mL6/LbP5H8neC74rXfsNWZUTKe1eUtbTw2Ma/SQz4MPh4a/iKUewCG6JAAECBAgQIECAAAECBAgQIECAAAECBAgQIECAAAECT4PAGKCWceB3v2vHgHeWWd5x7p780mfvyCfv+1Ie7IcMO1sZNhPCY/hbn1UngC+7mtW7vr10s9l6gvcwwB1HievVriPm+pxhlWSV1fZ2hpN/LMvT/1b2Ft+Utj7vsY4BfpSfrweWH77qOz3J3PhpkPMSBAgQIECAAAECBAgQIECAAAECBAgQIECAAAECBAgQOAoCmzD10qRtk7ad5ULX5KPnvpL/7jO/nXfdf2+W2Upp5ll2deC3JqtD2vWWzuP1iAC4/53vKG3bXRkAH653DH7r2HBNaQ8ytBczlDMZuovJ7LmZzb8lDz3rVcn81GbEuFkfLDy+0/p73Ur60rW5DwHwUWgo90CAAAECBAgQIECAAAECBAgQIECAAAECBAgQIECAwDUVuJT5rg/kXZ/xWzPVNqt2ni+fO5+f//K78n/f89Hs1iHegzZNt5NS89w68DsGsE2asnl+nRq+egJ4+J3vLM2YFD98XRoAXr/beB2+9WGsux4pniXdC3Ph5m/LcNO3putuy7m2zaxfZl6aDFlkSDfeS73q5tJXvPbmdU0AX9O28mYECBAgQIAAAQIECBAgQIAAAQIECBAgQIAAAQIECFwHgaZmvilZdSVdn5xY9TnfJWe7eX75ix/M//7JO3O2nWVo2qQZ09X1Ob/1iZf2WV5P3T5WxtqU97zsiiHdus6rQ9r6s/E1L782f17OhsxXWyk7L8kDN708sxPfnL6ZZTXe2DzdUDLbpM4C4OvQRd6SAAECBAgQIECAAAECBAgQIECAAAECBAgQIECAAIEjIdAONbktWTV14rfLquny9x78VH7xk+/Ig2cv5NysTWY7Sbr1/Y4hbU1Z69fmqhPAj3PI7joAPrw2MfG4jfPVge/VJGPIPNRNpZO2zcFslmU7y8n5K3Lu2d+e8ydenMVqma4/ccX8cH3t9Uuv//nwGcDmgI9E17kJAgQIECBAgAABAgQIECBAgAABAgQIECBAgAABAgS+NoHN7s5XJ6Cl9NlrhpxpTuft/YX85F2/nU8++JUM/TJ9s0o/hrTzpJmNQ7tlHBkeNtPA61tqxmnex85Wm3LHJgDe7Dddn/SkAuDxgesQd2i7LNt62PBBZqtTWeY5GZ73yjx083dmcbB9KeZdDybXc4LrTW7+NCbU460+7o1+bcKeTYAAAQIECBAgQIAAAQIECBAgQIAAAQIECBAgQIAAgWsgsNmeua9Dt1cloEOTPDRf5lc//+H87X/xyZztF8miS7vcS4a9NGVI380engCuk7/1vN/Lp3efdAD8RGu9PCC+7EbHCPjSVG9Ng+uu1W1KM8ts59asbv0vcmH+7Cy7ncyG2Tj3uw6A95OmTzPUCeHNizzRPfh7AgQIECBAgAABAgQIECBAgAABAgQIECBAgAABAgQIHEGBw1N6200AXMPevS7Z7ps0Q5f92TzvPntvfvLet+cT996Tdn4iQ7qUrl3vnVz6R5zzO6aom/D3MANen+/7OBPAw3vXE8BPasvny7aIfizTUvet3lz1zVftc3LhWd+b7uaXjwvrxwOLV5sx5ZpYH04IH8EquSUCBAgQIECAAAECBAgQIECAAAECBAgQIECAAAECBAg8GYFN8FsfWsPfWUlmfcm57f3sdjv5hU9/IL/+6Q/moJ7z29adnUtK06S0dQflw92XD2Pk9RteHvN+7QHwo50B/CQC4MvXXl/iIF26ocvq5Lflws1/OvMTt6WUNsksKd24JfTjBNRPhtJjCBAgQIAAAQIECBAgQIAAAQIECBAgQIAAAQIECBAgcO0FLstU63m9h5sqz0qTvm3yULvK+5f35Wc+8Y587MHdzFdbWabP0KzSNDUnreHvJgA+vPtxEnh9jbO+j8ht1xPAjxbnjs95zAngpyEArm/Ql5JZZlk1J3N+cWv2bn5tTpx+YYbhVFIWKc3Do8xjsu0k4GvfmN6RAAECBAgQIECAAAECBAgQIECAAAECBAgQIECAAIGvTuDwrNzNs2ruWb8O2i5n9pP7Tnb5P7780fz8R9+bUprsJVnVKeHDLZ3rzsnjsGwzTgxfur7WALjcsd4C+hm/DhewOp1zp/5Y+tv/RDJ7fmYHt2Zolum7ZYZ2qAPRT7Br9TN+p96AAAECBAgQIECAAAECBAgQIECAAAECBAgQIECAAAECjy9QMu523JRZPRg3FxertGWZnX7I3U2Xn/r4HfmHn/vdrE51l53tu54Rrhlwc9kU75WB7fpPj3PK7+PeV3NtA+B6s6tkeTLZ/pZcfN6/l/NbfyDNsEhbg99mfxMAP/7BxXqNAAECBAgQIECAAAECBAgQIECAAAECBAgQIECAAAEC11NgfVrvOsxd9DWw7bPshrx777785Y+9OZ87f5CD7RMpw7Dex3nMdTebRJfxGODH3Mb5a1nXNQyAm6SOK5e6qEVKTmSYnc65F74q3fyb05dbM7R92qtHpcfHuwgQIECAAAECBAgQIECAAAECBAgQIECAAAECBAgQIHAEBA4P+h3j2yF1k+OL8ybtsslv3PeJ/NSn35EL3SJlaDNfNlnOr7rncfr3mbuubQDcrJKmHmrcpB261M2sz+b2bN38PWlueXnOzU+mq7tAj0l5HYXusz4q2UWAAAECBAgQIECAAAECBAgQIECAAAECBAgQIECAAIHrL7Ae5i0p41m+Nf9MDtpZfuHu9+V/+cQHczA/WX+6Pv62Hw/9vTLxnVQAXMPcpk4Bz9aVGad7D3Kh28pw83elO/Wnsjd/QYZ2K7N+lvmwzMEI8kxm4Ne/SdwBAQIECBAgQIAAAQIECBAgQIAAAQIECBAgQIAAAQI3hkBTSmZDycVFsrVK7mluzn955/+Tf7j/L9KnTrt2672dxyy0frXrAHgz9/pMJ5/XcAL48l2sN8sq47hvVs1+DlbPyokzL83vPfvPZTu3ZNV1ObezmxO7J8cDkF0ECBAgQIAAAQIECBAgQIAAAQIECBAgQIAAAQIECBC4vgIlfTOkLV2aMs8d7YW89s5/lLsPdjPUhLee91uzzZqDXtroeB0AjwPD1+C6xgHw1StqUkpJ0yzXkXdZZPfE1yW3/pVcOHF7huHmzIYD8e81aARvQYAAAQIECBAgQIAAAQIECBAgQIAAAQIECBAgQIDA4wmUlBrs9kO6+am87fwD+dFP/dPce3AhzdCkLUk/zrWOe0Q/fG22fD4ceX2mc+DrGAAfTgGvT/ntZyWl3ct8OUu/eHFWz/qRnDv5krRlL01ZP3bYbI9tHthHjwABAgQIECBAgAABAgQIECBAgAABAgQIECBAgACBZ1LgcAPnmk0261N/x52L2y75zQe+mJ/84G/nK7PtpFxM3yX1yN8aAtdJ4JprXromGwA/qn4df27q/zfH/NY0vMpcyPn5N2V56/dl//RLsrN/S7qSLLsaAlfY+uUiQIAAAQIECBAgQIAAAQIECBAgQIAAAQIECBAgQIDAMyMwDrE263xy0ZeUpmToktd/5Sv5r+76J3mwrUfg1q2du/VJv03dFroGwP2Yf16rM3+vXv21mwB+LPdS97yusfc6O++bmpuvsl+G9Nu3pTn5YyknXpLVfC+z1cksu2F9SLKLAAECBAgQIECAAAECBAgQIECAAAECBAgQIECAAAECz6BADXaX85Kd/SZDM8//eO8H8wu/+56creO+QzfGlk1bA+AmTdONdzKUfp1nbiZ/n8Hbe9SXvv4B8OFtNTUIXo1/WrVtmj7phj7D4huyOvWD2T/10gxdl6HdgF1rKe9HgAABAgQIECBAgAABAgQIECBAgAABAgQIECBAgMAxEijjDOuiT5btVn75vo/nV+96Vx7cGtL1dbC1UtQdjte7HtcJ4PEnpR+Hf6/XTOvRCoCryN7plO2L6dvdzMY9n89k2HlW9k6/Omdv+4Zs9ac3XIfbQF8vumPU25ZKgAABAgQIECBAgAABAgQIECBAgAABAgQIECBA4BgI1OB2fa2PpR03dJ61+R/uvit/4647c1+3nWFrL7O+ZNUkp/dKzi/qebf18YcB8MOvcj3Ijl4APB4IXOeha1peN9YuSXc+5/IH0j/3+7N78mVps5O2uZBZ2U/KieuYn1+PknlPAgQIECBAgAABAgQIECBAgAABAgQIECBAgAABAgSeboEaTdavVVvGr5N9kyFNfuVLn8uv3PW2nDsxy85ek/3Zerq3TgB34wDwcMWtlEt/vD6DrEcvAL6Cp+bq9UzgPkObXMjpNGdel4u3/OvpF8ucvngmy9nBI+enLw/Vr4/r091vXo8AAQIECBAgQIAAAQIECBAgQIAAAQIECBAgQIAAgWdaoJTM+5K9eZtlO8vf+eJd+bmPvTMXtxdZpaQe/XvpgN/DexkD4PrVjj8pZRNW1sHX67AR9BEOgNcj1fWrNF1Gt75PP/+Xcv7ZP5DlqZdkMWz21q6bb4+Oh7tpX576XqfTlZ/p5vP6BAgQIECAAAECBAgQIECAAAECBAgQIECAAAECBAg8LQLrqLGM5/fWU2q3u1N5/Rc+lR//5FtzcbtNhjq0ut4Uuga97aWB1CHrIPPhSwB8aNGsE/ErrmGecYZ6+yBDu5u2anezXNh5Tppn/3jObf3+zIc6eF1d26SpByrXP9XXqt83g9qmgJ+WxvciBAgQIECAAAECBAgQIECAAAECBAgQIECAAAECBKYmMI6lNiXdOLnb5GCnzW995Z78lY+9Iw/sJtvNKnvzkrTNZgL48lxTAPwU+qEGu9W6jAPBpbRplm2GM78/55776iznX5dZdS2LS+HvOgQWAD8FbE8hQIAAAQIECBAgQIAAAQIECBAgQIAAAQIECBAgcGwEDs/8bUrJyVWyv2jy1vN9XvP+N+RsO6TM6i7FG452syvxsE4jH77qjsTjYcBXuV2fKdWjswX0Y7XRZZPBJUN2Z8uc2NtJyYnsnv7GbD3rddlbtFk2i6Rsp2S+mfytL3h4VPN12V772HwwLJQAAQIECBAgQIAAAQIECBAgQIAAAQIECBAgQIDADScwZrYlB13Joq9TvbN86ML9+YsffGs+2ZzPzrLJbo0eD696LG29HjcAvj6h7+X2N1YA3JT0WY0Tvxl2ktky2fqu7N/6Qzl7qknXb6fpT24S95L6v4eJnQV8w33o3DABAgQIECBAgAABAgQIECBAgAABAgQIECBAgACBZ0iglCZNsx7v7VaLfHY+y5957/+Vz+2eG88Brlc9sTar9dxp09RTgOuOxZcOAL7sztbbRx+F64YKgMeB3lqD+dlkuHUt3c9z3+3fmv62H05TtjNbbW92jG6y6pZp65bRR8f7KNTcPRAgQIAAAQIECBAgQIAAAQIECBAgQIAAAQIECBA4ngKb7Lbu1jykGXPE3cWQMuzkL33kzXnrl76YdPtZtusdnbdWycFsve9wDYDr9egB8NHhvPEC4DHerYf+1jHskqwOku5kVje9Oru3vyLnZk1O7ddIvmRvsZ/ZclFLd3TE3QkBAgQIECBAgAABAgQIECBAgAABAgQIECBAgAABAtdFoAa+9WvVJkPTZNa3ubg1y1/95Nvza/d+LFuruu3zOv29OmNsNwHw8KgTwNdlOY/6pjdWAPxoS1jNk9luzs66bD37Z7LceulYtGF2LvvNPN3wyOIcHX53QoAAAQIECBAgQIAAAQIECBAgQIAAAQIECBAgQIDANRMoyaJPLiyS+VBT4C7/20OfyU989J9mr+tyer/JuUUdLm0eEQILgJ+uKo2Tvo991YOZm+ym709md/vrc/LW12W59U250D6YMpxa79ttAPjpqobXIUCAAAECBAgQIECAAAECBAgQIECAAAECBAgQIHBDC7RDyd68ybyf5Z8Nv5e/8P435mB3yLlFl1lfp4M34eJmCvgwarx6C+hHOwn4KMDc0BPANZQvzSrdMCTLU1mly+rUH0655UdzYWcrXb9I2jrHfRSo3QMBAgQIECBAgAABAgQIECBAgAABAgQIECBAgAABAtdXoGTZlXG694Flnz/3/t/IR/uLWaXuLNxlqGcDH2aLAuDrU6rxwOUyJGnrycvpuyYPnvjebN/8Z7KcH6Q0p9cj2i4CBAgQIECAAAECBAgQIECAAAECBAgQIECAAAECBI61QMmQvkkOTuzkP3r/m/LGuz+RbvumlJS0pRv/rg6hrq91xliPnx2/b84ALs4AvgY9NKbA6/fps5VuWOTC8/9izp1+aRbD4hEHNF+DO/IWBAgQIECAAAECBAgQIECAAAECBAgQIECAAAECBAgcNYFSsmq6/M9nP5af++g7ktUsq3aRNH2GOnCacTg4Y+Z7aRJ4/a8C4OtVzFqRmtHPnpezL/6JlPKi9XSwiwABAgQIECBAgAABAgQIECBAgAABAgQIECBAgACBYyqwnigd0uTt+7+XH/zwm7K36pLM0g3N+DeHAfCQXgB8lLqkb0u6ZUnfbWU49W3Zvf0vZZnttGlSmlrSMZ8/SrfsXggQIECAAAECBAgQIECAAAECBAgQIECAAAECBAgQeNoFauhbN3cuY0ZY/3lx1uVP/fPfzIf2Hkpp52mWXdpxS+cyTv7Wayj9+l9MAD/tFXlKL1j35R7PbS4lfdlOnv3a3Hfm5VmUrfTtfrqmRsEC4KeE60kECBAgQIAAAQIECBAgQIAAAQIECBAgQIAAAQIEbiCBkj4Hsz6Lvs3BbJH/+nN35Nd/9yPpm8UYCNevw/B3c9Rv6nOuuIotoI9EyWsAXEqbYetfzrkX/GhW3XOyc3Ayy/nKAPCRqJCbIECAAAECBAgQIECAAAECBAgQIECAAAECBAgQIPAMCRwe4tsMY6C7atu87eJ9ec173pj9+ckkdfvnZNic+TtcPj96OAF8eGsC4GeoSE/lZUuTMuzk4i1/OP2tr0m3ujkH83Yc316Pea/HvV0ECBAgQIAAAQIECBAgQIAAAQIECBAgQIAAAQIECExDYDztt+4YvD4kNkNTck/6/MCH35SPnHswXbOVlHZcbM0Nxw2gmxoFb65xS+jLLgHwUWqMJhl2xuh+9/e9KrtbfyJpZmMRm9KltMvxuxD4KNXMvRAgQIAAAQIECBAgQIAAAQIECBAgQIAAAQIECBB4CgI19N0EuvXI2D71fN8mzdDlvz37gfzKp96dVWnTpQbA69cXAD8F5+v5lDrfu9ecyc5wLnvbZ9I/5xdzfmc7Xb+dpqb6TZ+mzATA17NI3psAAQIECBAgQIAAAQIECBAgQIAAAQIECBAgQIDA1yowTvw2Y6Bbr67uFJw2y7bNB/bO5fvvfEPOrsr487473CF4vWPwIzYMvmoA+EbbT7gpd7zsqiV8rbpH5/l1YfvdLNurJrvzg+yeekUWt7w2B+12+nYvXX8yTZwJfHQq5k4IECBAgAABAgQIECBAgAABAgQIECBAgAABAgQIPAWBzZm/TZ34TdI3STd0Ob/o8sMfeFPe8tDn0/XzrOb1b9vNBHD998MAeNxDeP3Gj5IJP4U7um5PmXYA3JQMdW/v0qbvDrLszmT7zH+ac6f/aPbmB9k6uDml3V1vAu4iQIAAAQIECBAgQIAAAQIECBAgQIAAAQIECBAgQODGFNgEwDXEXfTJQdukXWzlb933kfzEp9+Rg+WQ2arLapFk6DZrrIFvPft3PAV4vR/0BPYOnnQAXNP7GgFnPLS5TbPaTjnzh3Lh2X855xcnsr1cpDT9I8e6b8y2dtcECBAgQIAAAQIECBAgQIAAAQIECBAgQIAAAQIEjqfApQA447m/3dDkC13y3R/6u7l7dy/p2/Xkb81+y2EAXKk24e8mAF7PD9/Y14QD4MtObq4hby3WWL8zOfesP5v5zS/PQbOTvumS5sYv5I3dhu6eAAECBAgQIECAAAECBAgQIECAAAECBAgQIECAwNcosBni3d1q0g6z/Oyn3p2/cfcHMjSzpLTrodAxFqxh8ANjGAEAACAASURBVCb7vfSW9QThaWSGEw6A69RvLVyz2eL5cHS7ze7sRWm+7q9lWW7Kqq3FnkYxv8aPhKcTIECAAAECBAgQIECAAAECBAgQIECAAAECBAgQuHEFagBcQ9x5m48cnM8r7/iNrPo2e2MWWEPfTV7YPBwATzElPAYB8OU9WpJ2N6W/Leee/yeT2Q+nr/t8j2cAT7G8N+7n050TIECAAAECBAgQIECAAAECBAgQIECAAAECBAgQeHICh4OhdWvnJqv0+Qu/+7b8k698NqXM04/7PtcscLOD8OH3cmVC2IxnANf50sPHPbl3P2qPmnAAfDjxexX5UDLMV7k4f1EObv+5NIvbUsbfBWjW/5QFH7UedT8ECBAgQIAAAQIECBAgQIAAAQIECBAgQIAAAQIEHlVgnfOVdcaXWfqmyfsv3ps//eF/kOWqSd/M1ltAC4Cn2EFDUsP/ur93t5tVuS2z09+dr9z+g2nbLk1pNwHwOgo2EDzFHrAmAgQIECBAgAABAgQIECBAgAABAgQIECBAgACBKQkMGdJkyHxos1/aDNsn8n2fenPuuPtjOWjr5G89DrZbHxt72eRvNZjq/sATngC+unXHTb+T4VTSnk9p5mm635ezz/8PM8xfnKHt06RPU7YnXO4pfZythQABAgQIECBAgAABAgQIECBAgAABAgQIECBA4LgLlAwpzZB53+RiN8u7lufzQ+96Q5aLJquhRsM1+qtn/h6eAbzOgaca/o7LLXe87MbexPqr6OqSLqV0aZrV+JsAKYucv/mPJ8/+4ew2Xbb6IX0WyXgQtIsAAQIECBAgQIAAAQIECBAgQIAAAQIECBAgQIAAgaMtULJs+8yG5KGt7bz6fW/MOy7cnyZtmtX67NdVO+7/e+maehJ4rALgoSkpTZ3y7dLWraBLm92drfS3/2IuLF6U7dU8Q7s37cj/aH9C3R0BAgQIECBAgAABAgQIECBAgAABAgQIECBAgACBr0pg2Y7nwOaDZx/IKz/+xizLIum7zPt1ANw3mx2gv6pXvXEffKwC4FID4M0Gz/XM37Hg7VbKie/JwW1/Pnvd/ljJegqwiwABAgQIECBAgAABAgQIECBAgAABAgQIECBAgACBIyywCf7m+8m50zflNR/5x/lH9348WczHbZ7bmvltHnOYEdbVTH175GMVAF/RnuNe38mq2U5bXpgLL/zPcrB1U5oyFwAf4c+xWyNAgAABAgQIECBAgAABAgQIECBAgAABAgQIECAwCpQ61NmkL13et38ur3rPG/LQrMnQriPeug30+vulHHj9tInzHfsAeGi6tE2fi2d+KBdve2XaoQbAm4ZpLv9dgIl3guURIECAAAECBAgQIECAAAECBAgQIECAAAECBAgQuFEESg1y64xvm73S5HWf/X/zls99Kg/ttEndEXq8xhngx9z7d6pB8LEPgNPu52C2yqL/5nz+RX81O91OutKnGRZJc5CSbt0WdoW+UT7u7pMAAQIECBAgQIAAAQIECBAgQIAAAQIECBAgQGCKAjX0rbFdWUd3fboxAL63GfJdb/+13DfvkrZNxrN/BcBTbIEnsaaSsjibZu/mHMySC899bZoT35GUeTKcSdqLSZmNAfDYJkLgJ2HqIQQIECBAgAABAgQIECBAgAABAgQIECBAgAABAgSeZoFNWDdsAuCuNOmbNntdm5+9+z359c/emYuLrp7/mtQHHeNDX4/vBPCm54a2S7vscjB7MAe3fGfaUz+dvlulzyxDO4y/QWAC+Gn+gHo5AgQIECBAgAABAgQIECBAgAABAgQIECBAgAABAl+NwCaza9KMOzzXjHex6nJh3ubb3/W/5nPzPquhzc5Bk73x6N/jO9l5zAPgJiknkrJM6c5mrzmd3P7fpyxelN15n4OuyVZf9wY/vg3y1XzuPJYAAQIECBAgQIAAAQIECBAgQIAAAQIECBAgQIDAMyJwabveJqu2nv/bZLZs8vfOfSY/9vHfykG3SPom877+/eOd/PuM3N2RetHjHQDXRmnapOmToR+D4Aee9X3ZuunP5+J8O/vz/ewcLATAR6pl3QwBAgQIECBAgAABAgQIECBAgAABAgQIECBAgMCxE7jsvNb9rsl8aDLMdvK9H//NvPO+u1Pq4cB1qHPWJss63nl8BzyPdwBcPxlj7Yf6awLrr9yWi9/w89ltn5uD2X62VvNj3SDH7j8eFkyAAAECBAgQIECAAAECBAgQIECAAAECBAgQIHA0BcbhzuSgreneLJ/bP8gr3v93cq6GfHVf6Lbu/bw+A1gAfDRLeG3uagyAa1OM6W9KfyIXnv8fZHXyj2f5/x8aXQ+QPr6/H3BtSuBdCBAgQIAAAQIECBAgQIAAAQIECBAgQIAAAQIECDxZgWXXpOln+YVPvzd//Yt3Zrdu+Tye+zvuDZ2M+d7xTfhMAF9e+1ID4HkOTv+hrG7/T3LQnkqa49scT/ZD5nEECBAgQIAAAQIECBAgQIAAAQIECBAgQIAAAQIEroVAKSVD2+Wg28mffNffzUcPHkzfzq7M9I75gKcA+Op8tzTpu630L/zV7La31wnxzTbR16JlvQcBAgQIECBAgAABAgQIECBAgAABAgQIECBAgAABAo8nMCxL3nPhbF71ob+fh+Z17+f5lYFeOd7xngD46gnfps8q88xOvyZffM4rsuhnx3hA3H9cCBAgQIAAAQIECBAgQIAAAQIECBAgQIAAAQIECBwtgWVf8h/f/b78xhfuSt/UALi7IgA+7vv7CoCbcUPwy66SoZmln31jzr3gp9K0J49WR7sbAgQIECBAgAABAgQIECBAgAABAgQIECBAgAABAsdY4GwZ8tL3/p+5/6CkbVZZNVcGwMeYZly6APiKALieCl0Ph25T2i4Xnv9TWW79wZT1qdFrsOPeMdZPgAABAgQIECBAgAABAgQIECBAgAABAgQIECBA4FoK1AivSeq30iRvfuie/OBdb0lzME9plhnGAPjyqz7y+F4C4CsC4D5p+6SfJ2Ur5277d7K6+fszjPuGry9HAh/fD4uVEyBAgAABAgQIECBAgAABAgQIECBAgAABAgQIXGOBzXm+daPnOrO5apL//ONvyevv/XxWs+0M3TIZ2jRjPHx4He+RTgHwIwLgVTLMk34r2XlevviiX0rTNGlLMzZOs2my49021/iD7e0IECBAgAABAgQIECBAgAABAgQIECBAgAABAgSOn8Aml6sLr5O/q64ZA+B/7b1/P/eeO5u0s/VwZx3irCHe4VUfvP7p8TOzBXQVuPwM4Pq7A4cz5F1KczrnX/zz2e2el/H46KFLl/6Ytsqx/HxYNAECBAgQIECAAAECBAgQIECAAAECBAgQIECAwPUU2OS6wxgAt7nzwpfzPe/5xznomk3ON6Rp64Nqmnd57rdJjY9hsmcC+IoAeLN5+PjLAH1KZlk958dy8cy/mfNlla2Dk+m63Xpy8vVsc+9NgAABAgQIECBAgAABAgQIECBAgAABAgQIECBA4FgIjNFuzXpLcjBr88ufvyO/9KmPpO/qub811CubAPgw8B1HYNc24yTw8ZsCFgBfHgCPTVDP+10mzSpp+hxsvTJ7z/uRXJx1mR2cSds+dOUI+bH4aFkkAQIECBAgQIAAAQIECBAgQIAAAQIECBAgQIAAgWsvUFKyautOvU122zb//od/M29/4KEMY8YnAH60igiAL1cp7eY3Amqz1AngNsPW1+fiC34me+2ZDN1eFv2J1NOAD69STANf+4+6dyRAgAABAgQIECBAgAABAgQIECBAgAABAgQIEJi+QI1/yzgBXI9qvb9r8pJ3/U85N9S87vLtnuthweWyid/D/O74Tf/WnhAAP+4no8luuSX98388q5P/SlbdMl2/JQCe/n9NrJAAAQIECBAgQIAAAQIECBAgQIAAAQIECBAgQOC6C9Qgt0bA9YTfWX7r7Bfy6rvelGU5tdnl+TDgPQyArzoD+Lrf//W5AQHwEwTAy+FU+lt/ILvPesU4Wj5c2k98/UQTwNencb0rAQIECBAgQIAAAQIECBAgQIAAAQIECBAgQIDAMRAYd+NtcnHe5b/57Dvza3d/IKXsrAc2H3HG72WB8DGgeawlCoCfoPhD2c7u1ndk/0WvyaJfZNXVbaIffpIA+Bh/eiydAAECBAgQIECAAAECBAgQIECAAAECBAgQIEDgmRUoSTuUPLCzlX/3va/PRy4+kJLFZQHw5W9/PLd8vroAAuAnbMkuF+bPy8GLfjZNTiXtbHOg9PqJAuAnBPQAAgQIECBAgAABAgQIECBAgAABAgQIECBAgAABAk9NoO7uvCr50myeb/1nfztn64bQs8cIeh8xEfzU3vJGf5YA+AkrOGQ/t6V/8U9nt31+umZLAPyEZh5AgAABAgQIECBAgAABAgQIECBAgAABAgQIECBA4GkQqAFwt8ibH/xifuifvyn73TylG67YsfcR73LMg2AB8OP2Xd1TfJmsbsneC38kF7a/JW23GJ/RNOvfLDAB/DR8cL0EAQIECBAgQIAAAQIECBAgQIAAAQIECBAgQIAAgasFSlLSZK/r8kv3fDh//ZPvy+68nv1bf7q5mprnXXUJgF/2KCr6ay1QaQ6S/dPZv/3PZnn792fZr3+jQACsRwgQIECAAAECBAgQIECAAAECBAgQIECAAAECBAg8gwKbAPih7Vle9/G35S1f+Gz262mtpbksAB4eeQMCYAHwY7dlnSk/SCk7yfYfyUO3/3T6rsbCJW3bPoPd7KUJ/H/s3XmUZNldH/jvfS8iMmtp9Sa1WgtaWCRAnjEMGMxgELJlDAYh24MZhBgMwxw87AY02GBWj/HgwzlzxmOPfTgGY7MYBBYDg5kRixBCC0KN1pYadSO1WnSj1tJdXVtWLhHvvfGLiKzKyq6q7GpVVVe+/LzuPJmV8SLi3c/9vfznG797CRAgQIAAAQIECBAgQIAAAQIECBAgQIAAAQIECPTtmierkr/y1l/JRzdm6dKkmbNs9wAve113dgILgAXAl7x1yjRtxikrz8+J238gbTk87wsWAPuDQ4AAAQIECBAgQIAAAQIECBAgQIAAAQIECBAgQODqCvS53L3dZl78R7+SM23f/jvLrOxu1OybOncseiwAFgBfuizbtFWTje72rD/rh1KNPmHHJwqubkF7dQIECBAgQIAAAQIECBAgQIAAAQIECBAgQIAAAQIHWaApye+deiBf987XpmvHmdXTdKUPgrePPvgVAO+skdLdIQC+5E3TJl29ken4qTlx+/dkNH5B3/97kO8zYydAgAABAgQIECBAgAABAgQIECBAgAABAgQIECBwTQT6APinH3xXfvi+O9NulUxHTUqpd7y3JaB3T4QA+FKl2ddLW5LRWja7W7N5y8vT3fIl6XLuUwVdt6Od/JqUuTchQIAAAQIECBAgQIAAAQIECBAgQIAAAQIECBAgcDAEplXJ9937zvzsg+/KrKqSpg+AdzRr7lz6eZvEEtA6gC95e7Ql3Wg97eymTJ/8Zdm65avnewKfrR8B8MH462KUBAgQIECAAAECBAgQIECAAAECBAgQIECAAAEC11xgqyr5uve8Pr9z4r7Mc922Syn9D5c4BMAC4EvVR1M16Uqb0fRQztzwWZne/t3pysrZp+gAvub3uTckQIAAAQIECBAgQIAAAQIECBAgQIAAAQIECBAYuEC/Bm/f3Ls5Kvm8N70q92Uj6dqzo75kBCwAFgBf6v6Y1U36jxOMZqPMjnxK1p72o+nKoUXFdSVdX2h7fMhg4Pef4REgQIAAAQIECBAgQIAAAQIECBAgQIAAAQIECBC4YgJ9+Nt/1V1yZlzyyb//s1kfV/Pu3+1cTgB8cW57AO9Riv3G0lVXpbRttqqj2Xj2v09XTxZlV0rarhEAX7Hb2QsRIECAAAECBAgQIECAAAECBAgQIECAAAECBAgcdIHtAHjcJu9rTuXz7vi/s1XqRYNmn/x2Zf7jJSLQA00oAN5r+rvFJtL9Us9NWc2ZT/yXacutKRklpUnb7wGsA3gvRY8TIECAAAECBAgQIECAAAECBAgQIECAAAECBAgQ2FNgO/ztTxx3Jb9/6v585bt/L9NUSb1sDU61RwC859sM+gQB8F7TuwyA+9OarOTYc/5R6ur5qXJDUs6k6z9tIAHeS9HjBAgQIECAAAECBAgQIECAAAECBAgQIECAAAECBPYU6APgWSkZt11mXZNfPX1vvu3ON6VNnXZnALznKx3cEwTAe839eQHwJMc/8VtT8tmpcjTN6GTSHUrp28z3eh2PEyBAgAABAgQIECBAgAABAgQIECBAgAABAgQIECBwSYE+AJ5WJStNk42S/KuPvD0//v739DsCp6m6xebAfQcwx4sKCID3Ko4dAXCbcZpbX561m74kpYwzG59Imd6Q0recOwgQIECAAAECBAgQIECAAAECBAgQIECAAAECBAgQ+LgEznUAN9msR3nFB9+eX7r/zvmKvE1d5gHwpff//bjefhBPFgDvNY07AuAuo7RP/rs5fdNLkqxkNj6VMj0a/b97IXqcAAECBAgQIECAAAECBAgQIECAAAECBAgQIECAwN4Ciz2A+/Rtms0yySv+7B355Qf6ALjKbNkBLAC+tKMAeO86O3tGHwA3N78kp2762ynlhjTVVko3FgBfhqFTCRAgQIAAAQIECBAgQIAAAQIECBAgQIAAAQIECFxMYBEA1ynZzEZG+cZ3vi6/d+aBdF2V6Sip26Tt5utAOy4iIAC+jNLoi625+a/n1E1fm5Inpaum83bzxZeDAAECBAgQIECAAAECBAgQIECAAAECBAgQIECAAIGPS2C+zW+dlM2s9wHwna/La08LgC/HVAB8Ua3tTw5sh7tdulTZOPz52bjtO1JVh9NVs3RdKwC+nIpzLgECBAgQIECAAAECBAgQIECAAAECBAgQIECAAIGLCcwjukUAvFFN8kVv+428/8wjKV3JbFzpAH4MlSMAvihSH+z2R7X83s4/bbBx+POyedsrUqpJUrbS9kVYdAA/hlpzCgECBAgQIECAAAECBAgQIECAAAECBAgQIECAAIFLC3RJ6ep01SIA/sK3/0Y+sCYAvpyyEQBfVOvCAfDWoc/L+lO/J6VaSVW2MhMAX069OZcAAQIECBAgQIAAAQIECBAgQIAAAQIECBAgQIDAxQV2BcCf+YZfzEOZ6gC+jJoRAF8U68JLQDerfzmnb//upF5NlWkaAfBllJtTCRAgQIAAAQIECBAgQIAAAQIECBAgQIAAAQIECFxCYLkHcOn3AK7G+Yw3/tI8AK66kmZcpfQ9nPMleh0XExAAX0Zt9HsAZ/XTc+r2H0hbH05fYV2nwC6D0KkECBAgQIAAAQIECBAgQIAAAQIECBAgQIAAAQIELirQJ29N6tTZzEZG+dTX/1xOjcu8A7gbVckyALZB68WLSAB8GTdYHwCX1U/Lydv/cWajI0n6jyB0UWCXgehUAgQIECBAgAABAgQIECBAgAABAgQIECBAgAABAhcR6APgaVVn3G5moxvl+W/8uZwel6QtyXhHAKxH86I1JADe6/bqqrNnzAPgQ8/Pyad9f2b1UQHwXnYeJ0CAAAECBAgQIECAAAECBAgQIECAAAECBAgQIHAZArsD4Oe98eeyNtrRATxvEdageSlSAfBeBScA3kvI4wQIECBAgAABAgQIECBAgAABAgQIECBAgAABAgSuiMCeAbAloPd0FgDvRSQA3kvI4wQIECBAgAABAgQIECBAgAABAgQIECBAgAABAgSuiMCFAuAzo5KqLWnGVcoyAL4ibzbQFxEA7zWxAuC9hDxOgAABAgQIECBAgAABAgQIECBAgAABAgQIECBA4IoInBcAZ5znveFnc6YuqbqSZlSl9Ce0NgC+FLYAeK9SvEgA3FZH53tNp2vTf3MQIECAAAECBAgQIECAAAECBAgQIECAAAECBAgQIPDxCfTR7qzUGXWb2SzjfPqbfykn2+m8A3g2rlK3ff4rAL6UsgB4zxo8F+/Ot5Ne/fScetr3pa2PpCklpRUA70noBAIECBAgQIAAAQIECBAgQIAAAQIECBAgQIAAAQKPQWA7AK6zmWmZ5AVv/sUcbwTAj4Hu7CkC4ItqbX9yYDsAbtNllNNHPj/Nbd+S1IcEwJdTac4lQIAAAQIECBAgQIAAAQIECBAgQIAAAQIECBAgsIfAzgC4ySR/9W2/kfeuP5LS6QB+rMUjAL6oVL+D9M6jS1vqnL7hi9I95ZvTVOO0qVPpAH6steY8AgQIECBAgAABAgQIECBAgAABAgQIECBAgAABApcUWATAJSXTlLKSF7311/In68eTVPM9gC0BvXcBCYAvarQ7AM488D158xel3PrN827gpoxT2pk9gPeuM2cQIECAAAECBAgQIECAAAECBAgQIECAAAECBAgQ2FOgD4D7bVizDIBf+r7X5M0fuT+lWwTApT+htQfwpSAFwBfV6Qvn/OLpA+DTT35xcvP/lFm3kq50KW0EwHveqk4gQIAAAQIECBAgQIAAAQIECBAgQIAAAQIECBAgsLdAly6zKqm7Jm21mr9192/lzR/70LwDuK0FwHsLJgLgx6I0P6dNm1HWbvtb6W56WbaaSUrZTOlG6ZvQHQQIECBAgAABAgQIECBAgAABAgQIECBAgAABAgQIfDwCffzbB8Bd6q7LmabOd37ojvz6B+9OV0q6qpr3b0rmLm0sAH7MNdjNA+AzT/mGNDf+zWymSp0tAfBj9nMiAQIECBAgQIAAAQIECBAgQIAAAQIECBAgQIAAgUsJ9PFvm7bqvydldCTf/8G35KfvfVfaflloAfBjKh8B8GNiWpzUZiXTZ3x/1lc/M5tlK6O2pCrVZbyCUwkQIECAAAECBAgQIECAAAECBAgQIECAAAECBAgQuLDAfIPflHTZrEvqdiX/x/3vzI9/8G2LfYH7ALg/dAFfsoAEwHvcX92yh3z+eYNuNdOn/UQ2Dz03m9VmRk2dqn9cn7m/UgQIECBAgAABAgQIECBAgAABAgQIECBAgAABAgQ+ToE+AO4yadqcnpSM2kle9fC9+da7/iCzuiTbjZkCYAHw46m0ncFvn/B2pU2TcTae9TNpy5PSZJaqT377QhMAPx5izyFAgAABAgQIECBAgAABAgQIECBAgAABAgQIECBwvkDX5fC0y7RONsajvPORB/Old/52pnWfyZ3t3BTPXaJudABfBKcPgBefMeg7fNt0Gadpb8z0k/51pu343LMEwP4sESBAgAABAgQIECBAgAABAgQIECBAgAABAgQIEPj4Bbqk6pJx26UpXdbHVT60tZbP/cNXZWtcn1uWVwfwJa0FwHsFwN04qc6k646kyvOy9pwfyCwC4I//DvYKBAgQIECAAAECBAgQIECAAAECBAgQIECAAAECBHYIbAe7fYdm6dJWJSe6Ji/4w1dmfeeKvAJgAfDjuXG2O4BnZZy6nE6ZPSld+UtZe863pSkC4Mdj6jkECBAgQIAAAQIECBAgQIAAAQIECBAgQIAAAQIE9hJolyfUXbJRl3zWnb+ZD518JKnOLeFrh9aLK+oAvkSF9R8u2Bz1beZbqaZHs/XUL8nGDV+TVgfwXvelxwkQIECAAAECBAgQIECAAAECBAgQIECAAAECBAhctsDZLVqT9AHwVlXyDe97S37rwbvTrFZJs9jDtcz3cXVcSEAAfIm66Otma9Rk0hfSdJK1p39dZke+JF1G555lD2B3FgECBAgQIECAAAECBAgQIECAAAECBAgQIECAAIErIrA7AJ5WJT/8wD35qQ+8JdPVkjRd0hUB8CW0BcB7lmJfRFVmbZut5/yTTMd/IV2qs8+af7hAj/meik4gQIAAAQIECBAgQIAAAQIECBAgQIAAAQIECBAgsJfA7gC4KSX/4aGP5nvv+e00o34J6DZpS/r/HBcWEABfqjL6CpuN5v3lm2Wa6bP/daajp6fbUVBFbbm3CBAgQIAAAQIECBAgQIAAAQIECBAgQIAAAQIECFwRgd0BcFtKXr8+y1e+7ecyG41TtW26PqDr+pBOUHchdAHwJQPgkmytJpPNNKvPytrtP5jZ6ObzA+Dl85XXFbmnvQgBAgQIECBAgAABAgQIECBAgAABAgQIECBAgMABFtgdAHfp8tB4ls997S/kxHiSUTfNdL5dq3TuYmUiAN4rAJ6upp1Ms776GZk9/bszrVbnBbV7Y2mfMTjAf4kMnQABAgQIECBAgAABAgQIECBAgAABAgQIECBA4IoIXCgAXl/t8sV/8Cu5u91KySyzTATAl9AWAO9Vit0ofWv5qVtemurWl2fat5P3/883/03abvGDAHgvSI8TIECAAAECBAgQIECAAAECBAgQIECAAAECBAgQuLTA7gA46bJVJ9/zp2/OKz/8p5nWs5RuRQB8CUYB8B532bRuUjeHsvYJ356svijTbjZ/RrV8XiMA9neKAAECBAgQIECAAAECBAgQIECAAAECBAgQIECAwBURuGAAnDb/5qPvy//2vj/KZj1Nspoy3wPYcSEBAfAl66LLdHQm4/Vn5vin/POUPDVN1SSlpOo3l97VAazECBAgQIAAAQIECBAgQIAAAQIECBAgQIAAAQIECBD4+ASWC/GeW5G3St65diZf+s7/lK2uSSn9EtD9IQS+kLQA+JL116WtN7K19Rey8fwfSZkeTlP1+W+VUi0Kqlt2AH98ZezZBAgQIECAAAECBAgQIECAAAECBAgQIECAAAECBAjsFph3BJeSk5nkBW/6qUybJk09WmS/8y5gIfBuMwHwXvfRqMrGjV+Wk7d8VUbNONVyU+myswNYXe2l6HECBAgQIECAAAECBAgQIECAAAECBAgQIECAAAECj0ug60o2q9W89J7/nLd+5P509Xj5OkK6C4EKgPcos7apsvasb8rakS/IZFZSymr6Ius7gOcf14F4ewAAIABJREFULNAB/LhuVE8iQIAAAQIECBAgQIAAAQIECBAgQIAAAQIECBAgsKdAl4zaKo+s1vmJh+7Mv7rrzUkZ2wP4EnAC4D2qajo7lOlz/2XWJjelnj4p3fhMH/tmuwM4ywDY5wv2vD2dQIAAAQIECBAgQIAAAQIECBAgQIAAAQIECBAgQODyBOZrQNeZ1dP81vEP5evv+r00pRYAC4Avr462z+5SZXb40zO9/R9lM0fSdatp6815AFwtl4Du2sU21FYYf3zGnkWAAAECBAgQIECAAAECBAgQIECAAAECBAgQIEDgYgJ9EtcHvilbWevq/MU3/EJOVdvpHLcLCegAvkRdtBnl1C0vTbn5v0vXHs5mnVTl/LBXAOzGIkCAAAECBAgQIECAAAECBAgQIECAAAECBAgQIHB1BOYNwClpS5NDZTV/912vye+c/LO0pWTRprk4rNa7w6K744U7ba7OzOybV+36TX3TlSqlq9KUcU4+8zvTrXxGRt2RbI6aVN38IwWLIpqfrgN430yvCyVAgAABAgQIECBAgAABAgQIECBAgAABAgQIENhfAl1SdSWzuslmqfPKBz+Uf/j+16YpSbu9RO8iJRYCL2dWB/B5Jd4mTZduNEqZjbM1HuXMc/9tmhyaB8Jt1T1qPfHtzxb4VMH++lvhagkQIECAAAECBAgQIECAAAECBAgQIECAAAECBPaBQB/sdiVd1aTtSh5cO5XPfs9vZqtt0/VL9263ugqAz06mAHhnXfcF0jZJXSfdoTS3/MWcvOW702ay7PntTzg/6i1pfZpgH/xtcIkECBAgQIAAAQIECBAgQIAAAQIECBAgQIAAAQL7UGAe8PZ7tDbz7xtVyRe+89V53/ojqZoudbvoBJ53AzvmAgLgnYUwD4D7jX6Tpl3J+tP/x2wdfVG6jC5aLgJgdxIBAgQIECBAgAABAgQIECBAgAABAgQIECBAgACBqygw79FcNGpO/0vX74984E/ykx95a8osWZ2VnBlfxffehy8tAN49aW2/x2+VrN6U40/7kTSjpy27frc/NnD+dwHwPqx6l0yAAAECBAgQIECAAAECBAgQIECAAAECBAgQILAvBfq1ed+6VfIVf/zvslmXVM0oXdH+u3MyBcCPCoD7AhnnxOTTkmf9cGb9pwn6X3UXCoBLBMD78m+DiyZAgAABAgQIECBAgAABAgQIECBAgAABAgQIENiHAn0f8MnxKF/8pp/Pn3brSTdK2ip9audYCAiAd1dCO0pT1Vm/9e+lu+nF2Tr7iYG+M3g7CO4LaPElAHYrESBAgAABAgQIECBAgAABAgQIECBAgAABAgQIELh2AqdKyT/9sz/Kzzzw7szqcdIIgHfqC4DPq8V+h+jVrOemNM//0ZTmxmyUepH1bn9qYN4JLAC+drewdyJAgAABAgQIECBAgAABAgQIECBAgAABAgQIECBwTmCzKvnjreP5qj98ZdYPHUqmAmAB8CXukC6rKUf+Sj7yrK/P0Y2VbPyXjaSzc93wbtkJrAPY3xkCBAgQIECAAAECBAgQIECAAAECBAgQIECAAAEC11ygreqcLiUvfvsr8/7NM+lmfX53bgnog74YtA7gnSXZd/c2N+T0J/79tOPPSZUmm2W0KJjzOn/7Jy1KxxLQ1/ye9oYECBAgQIAAAQIECBAgQIAAAQIECBAgQIAAAQIHVqDNalPn5GSUn/zzd+cn3v/mnB7VO7K8fkvXnXHwwYMSAO+Y8y4lzepzs3X7DyblaKajjcy6QxcIgHd+gqC1pfTBu2+MmAABAgQIECBAgAABAgQIECBAgAABAgQIECBA4AkRaHNoVuXMeJy7puv5irf9ch7pWgHwjrkQAO/AaDPKxq0vyezI/5BxabI+2UzXHl6esR36Lvb/Ld3i130HsAT4Cbm7vSkBAgQIECBAgAABAgQIECBAgAABAgQIECBAgMCBE+izuZKqG2Vrcihf99Zfze+sfTTNMrlbrOy7neMdOJyFQnfHC5cEBxNgXgFdma/w3ORwNp/5jzOdfEJWZoeyNulSuuUS0Gd5zgXAi0hYAHxQK8e4CRAgQIAAAQIECBAgQIAAAQIECBAgQIAAAQIErq1AlzZrKyVHtupsps7rjj2Qv/fe385W1Wd+9Xl7AR/UpaAFwH1NdsnmuM3W6ouy9ZRvSldWU8oiFC7zvX93NPku9wI+twi0APja3tbejQABAgQIECBAgAABAgQIECBAgAABAgQIECBA4OAK9Bv8VknXpWmqbNR1vuCtP5X7NqfJaCVpR/PHzsv3DhiWALgvgtJk7fAs9U3/S9YO/eWk7O76XQTAi2WfFx3A5w4B8AG7ZwyXAAECBAgQIECAAAECBAgQIECAAAECBAgQIEDgCRSYN3J2Xdo2mVV1/q+H35H/9X1vSrKauhmlLTuzvCfwQp+gtxYAt3Xaqs3ak56T0W3/MGfapyw+NbDr2B0Ab+8B3BUB8BNUu96WAAECBAgQIECAAAECBAgQIECAAAECBAgQIEDgAAr0AXB/tG3bb9aaB+omX/qmn8vH5r/sA+A+6zu4IbAAuO0yG5XMbnl5Np/y1zPbetIFC+L8AHi7G7jfPrhvMz+Ad5YhEyBAgAABAgQIECBAgAABAgQIECBAgAABAgQIEHgCBLYD4L4LuD+2uuTHPvzW/Jv73pGmmqRrq5QDHOAd8AC4pOlW0x2+MetP/6fZqm9KmvM/EbCd7Z7NeBd1dO4Q/j4Bt7W3JECAAAECBAgQIECAAAECBAgQIECAAAECBAgQOKgC2wHw9vjLVpc7ylq+6k2vzMZonM263wf44jrbwfFQ/Q58ANzlaDZv+8qs3fLiTDZH2arG53UA797xd6iFYFwECBAgQIAAAQIECBAgQIAAAQIECBAgQIAAAQIE9oPA+QFwl7pJNjLKt933B3nVR+5J1+d93aO3fN0emwB4P8zy477GKu3Kf5X1p35HpuOjqdo60+rRHcCafB83sCcSIECAAAECBAgQIECAAAECBAgQIECAAAECBAgQuKIC5wfAbUbT5MxolPdtbebL/ugXcnJSJ1190fcUAF/R6bgeXqxLui5dqdJlktmTX5bZDS/JaFblxKRONd8q+tyhA/h6mDPXQIAAAQIECBAgQIAAAQIECBAgQIAAAQIECBAgQGAhsDsAnqVLl9E8+3vF3b+XXzz2vrRllK5r05U+7asy7wdeLgstAB5iJXVNTkxGGU+enektP5wyumk+4W1V0pa+QM4dAuAhFoAxESBAgAABAgQIECBAgAABAgQIECBAgAABAgQI7FeBnQFwmy5tKelK0rbJn6+dyRe+51eyNm2TfuXf+VK/fRNoJQDerxO+13X36X/JLLPS5czTviFl5W+mS7/vb9L2hdGH/zvWfBYA7yXqcQIECBAgQIAAAQIECBAgQIAAAQIECBAgQIAAAQLXTuD8AHiR7TXbLZ6TQ/mud706//H4PSnNJFVXp6vOXw5aB/C1m6tr807dOE1fBKtPy5mnfn9S39Y3is/fu+/87QtEB/C1mQrvQoAAAQIECBAgQIAAAQIECBAgQIAAAQIECBAgQOByBXYHwH3U13cC98Fu3+x5d7OWl77tVTk+G2V1a5StyTwFPPs2AuDLFb+ez+/ntS2Z1Ss5ffuXZzT+mjSjRUt4fwiAr+fJc20ECBAgQIAAAQIECBAgQIAAAQIECBAgQIAAAQIEzt8DuA985wFwtwiA+/9mozqv+MCb8osfujerm4eyNdk8G//2saAAeGhV1B7KbPK8rN/+7ZmuPimlG51d83l39++yXpb9wUODMB4CBAgQIECAAAECBAgQIECAAAECBAgQIECAAAEC+1vg/N7exVhKqfKBqsuL3/LKnD7TZjaex8T9A4vvbTfo/K90d7xw54rH+3uGH8PVd92RPPzUr8/k6Aszy0pSFhM+T/vPa/5e1sHZBaIfw4s7hQABAgQIECBAgAABAgQIECBAgAABAgQIECBAgACBayqwjHeX79mHuyXTapJ/+9A9+eH3vy5tUyWpktJ/FwBf08m52m/WpU5u/Gt5+Clfk7b03b9JtVz/eTsA3n0N/e+XnwW42pfn9QkQIECAAAECBAgQIECAAAECBAgQIECAAAECBAgQuEyBHbv7pqRL6ZokdU6MJnnpW34579o6na7UAuDLdL1+T+9nvE96S51ZdyjT5/x4uu4ZObHa/26alelkHvH2Ie/5nw5YDEkAfP1OrSsjQIAAAQIECBAgQIAAAQIECBAgQIAAAQIECBAgcE6gDwablK7NVl3lcDmU/+fY/fmGO1+drdE4yajvA07X9angcBdJPgBLQG8l1Sxpb8z6LV+W9Zu+Om3GaUZ9Ltxl1Pbh7yLm3Z7mndMtAPZHgwABAgQIECBAgAABAgQIECBAgAABAgQIECBAgMB+Eeg7gNu0pU8Aq2xUo3zzn/xu/r+HH0jpJplWo3TZFADvl+ncfZ1dukzHpzPZvDEZPzdnnvmdOVM/fR72VstNnhfLO5dFyL/8JgDerzPuugkQIECAAAECBAgQIECAAAECBAgQIECAAAECBA68QNevBNxnvCVtqtwz3chL3/1rOb3ezAPhLtNBbwE76A7gPsjdGk0zbp6S7rZvz4mjn5F2me5WpTpvYvtVovuH+i2Bl1nwdjR84O8RAAQIECBAgAABAgQIECBAgAABAgQIECBAgAABAgT2pcA8MEx+5tT784q7XpOV0ZFszjtEF6sDL5pFh3UMMwDuRvP1vVOadKXL1qGvyMlnfG3q2STtchb7AHj7mC/zfIEAeIgTPqzyNRoCBAgQIECAAAECBAgQIECAAAECBAgQIECAAAECewh0yVY9ysvu+o288cRHM21HqbqSZr4h8OK5Q8oFBxgAd0m7umjlHX00Z8aflub2f5K11RtzZNpmq5rsqoDFrJ6Lg8/vAHbDECBAgAABAgQIECBAgAABAgQIECBAgAABAgQIECCwPwXmXb4l88D3fbNTedHb/31OtTdlNKvmjaNtvQyBl6tG789Rnn/VgwqA51FuSUo7Sqr1bFSrGd30D3Lm6H+b9ZVZDm0ezbSe7Yrw27nIvAt4CDNqDAQIECBAgAABAgQIECBAgAABAgQIECBAgAABAgQILAS6pC4l0yqZVclPfuit+dH335WuVJnMks2+d7RfWHhAXoMKgPt5mVVtRtNRtupZmptfktnhb8xspcqs3ko1uzGpNnZN3wUC4B0J/3aoPKA5NxQCBAgQIECAAAECBAgQIECAAAECBAgQIECAAAECwxdYZn6lD4DrpGq7nBwl3/KON+a3TtyXcVuy2e8sO6Du335SBxcAT+tpxptH0xx+RtqnfX8eGT05pZqmaut0mcz3BS7dzi2dFwHwo5aAXq73Pai4f/i3sRESIECAAAECBAgQIECAAAECBAgQIECAAAECBAgQmAv0cd888qtKqn4X2dI3k5a8dz35qrf/co7NNlO3JVv9MtADOgYWAJdk60hmqzdk7bnfkVPVczPpZ7J0qbs+/O2SbrGQd+n3CF6sF71Y/rl/qH+knL8H8JDavQdUt4ZCgAABAgQIECBAgAABAgQIECBAgAABAgQIECBA4JIC2wFw3wHcZ37bLaKb4yP5tRMfzPe+53eyttnMg+H+nKEcAwuAk645nI/d9rKMnvRFmZbV1GW5xHPpg98+3V0Ev30AvJjGRU/37gB4e4LtDTyUUjcOAgQIECBAgAABAgQIECBAgAABAgQIECBAgACBgybQh77VjnC37bqs1yWzlUP5Z+99Q/7dA+9KU8aLHHE7O9znSwQPKgDuMsrs5r+R47e+LG1zOHUf9tbT+VSVjJYp7zIAXnb9bs+fAPig3e7GS4AAAQIECBAgQIAAAQIECBAgQIAAAQIECBAgcBAEzu/ubdN1TdbH48zaSb7+bb+W1619LG2pF7HhPDTc3y2igwiAu3nDdpXUt+bEs/5F6kyyNpplPDuSrmzNJ6qk3jFh8x7gZTC8KGsB8EG4vY2RAAECBAgQIECAAAECBAgQIECAAAECBAgQIEDgoAnsDoBTZklXZaOe5P2n1/Lye38nHzx+crkMdL+6sAD4Ca2Rpkpmo9Op8ymZ3fxd2Tj8nH6H30z7PLgdzXPh5fbO565zR3J/dvq2F/3edfZwVvt+QqfJmxMgQIAAAQIECBAgQIAAAQIECBAgQIAAAQIECBC4DgTaLFaELum6klmp8ttnHsg33/G6rNWTlLKedn7C/k0J93kHcJfUJzJtnpXmGf9ztiafk2beDZy0i+Q3pVp8X/x2+dOFAuDroNxcAgECBAgQIECAAAECBAgQIECAAAECBAgQIECAAAECV1OgW3b6Jl2/2nOSkyt1fv7u9+RHP3RHZnUfNFZnVxO+mldytV57nwfAJetZyeTGv5OTt/z3mZU6dbfR5/WPCoD7tbq7Pvjtp1EAfLXqyesSIECAAAECBAgQIECAAAECBAgQIECAAAECBAgQuK4Fzl8Suk8Pq2yO2nzffW/KL/3pe7MxGc+vv5RFo+l+O/ZdAHxupeaSNuPk5i/PyRu+PFW5NdN665x/t5yQatGiXQTA+602XS8BAgQIECBAgAABAgQIECBAgAABAgQIECBAgACBKy6wMwDus8eNul9VeCMPbzZ5xZ/ckd9+5P6084ixTtV3Cc9Xgz633vAVv6Ar/IL7KgDuWafVOKO25HSpM558ajaf+u3p6qPpN/vtO3yXPb5n27K3J7D0jy/xFmct1u3e3yt4X+Fq8HIECBAgQIAAAQIECBAgQIAAAQIECBAgQIAAAQIEBi7w6A7gfsCLBPF4afPiP/l/86Fjp7M5qlKafjnoZr4B7fbR9WtHX8fHvgqAtx0365LUn5Uzz/j6JLedDXP79L2n779vB/FV6Sdl+5f94tDn5/MC4Ou4Ol0aAQIECBAgQIAAAQIECBAgQIAAAQIECBAgQIAAgSsssDsA3vnybarc2W3ma97x6/nwxjRtVaW0fQLZnm1AFQBf4QlpSpumeUGaT/6BnB4dzmjWYy+OeQC8/Y/l7/rtfuchb78EdL87cNkOgLc7gPvfOggQIECAAAECBAgQIECAAAECBAgQIECAAAECBAgQOAgClwqA+2bSrXqSO489lG+88z/n/rpJtwwYL/W868ntOu8A7tPaPp7tU9x+ge0qszwz02d9S9ZXPymj2eG0ZfNsT68A+HoqLddCgAABAgQIECBAgAABAgQIECBAgAABAgQIECBA4PoT2CvIXaw4PMlrjj+Qb7v7t/Kx6XJN4dJvSnv97wZ8/QbAXc+3FGyqdKOSdvTMHH/qd2d06Lb5pst9INxu7+e73NZ3vsRz6eZ5cX+U7f7es+tCP3oJ6Ouv7FwRAQIECBAgQIAAAQIECBAgQIAAAQIECBAgQIAAAQLXXKBLVmaLd/3oSpfff+T+fMe735iNSZ1pZum3A676vtVrfmGP/Q2v3wC4H0Mf2jZJN2rTlhfk9DO+Oln9lCSjxb6/XVlut7zsFJ4v79ydDYC3F3le7gj82FWcSYAAAQIECBAgQIAAAQIECBAgQIAAAQIECBAgQIDAgRKYN5ouUsh5yNvWJaeSvOHYR/K973x1Hlwt6ap6nl9uN6Nej0DXdwDc79nbHk23ckuO3/ZNaQ8/P+PtOH2+NPSuAHi5VHQfAp/t/LXD7/VYd66JAAECBAgQIECAAAECBAgQIECAAAECBAgQIECAwHUnMA+A+/C3JHXXZdJ02RjXefVD9+cV73ptPnponKadLxKdvZaSfqIGd90FwNup+hykX+J55Zk5ceu3ZHbDczIqmynN4Xnwu4h4S7p5ILxrr+Cz2fyiB9hBgAABAgQIECBAgAABAgQIECBAgAABAgQIECBAgACBvQT68PeGzeTkymKx4tVZlzOHZqlmk/zmwx/Jt971upyqNhcvU+plK+r1tSD0dRcAb1XjTJpppmkynjwvH3vyd2R8uN/zt1/2uYfc0fXbk7YL0DLfcnn7OC9G3msePU6AAAECBAgQIECAAAECBAgQIECAAAECBAgQIECAAIG5wHYHcJ849gnkaL5nbZWHV8f53Yfel+95z+/mTL2S2axvUq2WncDXTwh83QXAbUaZ1rNMyn+dzWe8PJujT1iGv9W8r7dvt+7T9tItAt9u0QKc0i06gs8e28aagN2qBAgQIECAAAECBAgQIECAAAECBAgQIECAAAECBAhcpsD2nsBd3TejljR1lTOly3tOPJRvec+r82ezraTtm1j7TmAB8EV4S9ZGhzMqL8jsGd+ajWo1dekT377xtz4b/i62Xl4ku13Xr7G9KwDeXhZ6ccb2qZc5pU4nQIAAAQIECBAgQIAAAQIECBAgQIAAAQIECBAgQOAgC8zXHS4l06qbdwaPp23WVqvc+/CxfO09r84DzTRtU8+JStlesfiJXa34OukAXiC0mWRz5QVZf9o3ZlrfnslsJaXeWILV887fvgN4cSyC4S4C4IN80xk7AQIECBAgQIAAAQIECBAgQIAAAQIECBAgQIAAgasm0CVHZyUnJ11mpcvqtM2sSjYmde7aPJ2/f/er88FjZ9KW7aWgl2tI98HmztWLr9oFPvqFn/AAeFZ1qctaZuXW1EdfkrWbX5JZDqXrW6X7XHgRmC+BunR9A3VZJOznfr9ouz7vsAT0NSwjb0WAAAECBAgQIECAAAECBAgQIECAAAECBAgQIEBgoAJ9U+oyiiz99rRlkVm2XZXjmeUfvPv1ef2xD+bUpMqkKdmq5/vZLp907ferfcID4I3JmdTTm1Pd8PKsP/kLMu2OLMPeZYv0dqf0POA9PwBecD1x6flAS9iwCBAgQIAAAQIECBAgQIAAAQIECBAgQIAAAQIECBC4qMByiedlxnuynuV/f/Dd+al77kyTcaZVHwA3T5jfExwAl0wnT0l727dmbfKpqWdH0s6XfO7RlslvvwfwfB/gZVI+D4H7TH07Lb/2qfkTNlvemAABAgQIECBAgAABAgQIECBAgAABAgQIECBAgACB60agzy3bejPpDuc/3n9vfuy+t+TYKGna6fIar32WeU0C4O1tjhffF528bUaZ5Wi6p/1QpkeenfXmUKpyOtV2//SFAuA+GJ6v/bz9itce7LqpJhdCgAABAgQIECBAgAABAgQIECBAgAABAgQIECBAgMATKtCnlk0pGTd1To/rvOn4h/Jd974mD21uZNr2Ta5902s5l26eax6+atd9lQPgflD1fD/fppqlrWYZbR5OO0q2nvzXsnbzyzJpVxeD7tfLPjv0c+M9mwdvB8Lzh7YD4Kvm4oUJECBAgAABAgQIECBAgAABAgQIECBAgAABAgQIECCwp8A8uVwuB92WknvPnM4P3fO6vP7MQ2maOrMqaaqSqkvqNvN/X83j6gbA80S7/+pbnNukHWe9fnKOP/krUt3yoqw0k5TU8/EtAuBHH+cC4F17/W6frgn4ataH1yZAgAABAgQIECBAgAABAgQIECBAgAABAgQIECBA4DEKzDezrUc5PW3zLz58Z37qg+/IqaqktGUeErd9dNovevwYX+/xnHZ1A+D+0vvW5vHJtNWhdNWzc+LJ35Tx5JOzlcNp6vXUGafuz7nIccEAeB7+bj/nKgs9HlXPIUCAAAECBAgQIECAAAECBAgQIECAAAECBAgQIEDggAksVjwetW3WR6NsVCv53RMP5gfv+YN8eGs97TwBnnfGLrfNvTo8VyUA7pPtxW6/fa/zZtZHN6W54W+kPvSSbBy9JfWspDRV+hbotm5S5iO98CEAvjoT71UJECBAgAABAgQIECBAgAABAgQIECBAgAABAgQIELiCAvNgt02VJqUr2RytJu1KPjxLfvy+N+aVH31PZv3iyP15XZUu1Y5O4Auvlvx4ru7KBsD9ks9llq3RNF27knFbZbby9Mxu/ZpsHPq8tP2Cz2WRaHftchB9I+9Fln+eD+hsc/CuLmFLQD+e+fYcAgQIECBAgAABAgQIECBAgAABAgQIECBAgAABAgSuisCiA3jxVdLOe2CrNKXLVp286vg9+ZG7XpPjk0PJ1iRp6nkQXKomXd8dfIWOKxsA9xdVZsnsaGblcHLjX836LV+S0zmSarKSKrOM+kGkvmTme4XG5mUIECBAgAABAgQIECBAgAABAgQIECBAgAABAgQIECBwDQXOBblt26Vf7bjPdut+V9vVSf7szMm84gNvyGs+9kDarKarFpsCz1dWvkLHFQ6AyyKtPvRJmd3ysjz8pE/L5rjNpJ2m7up+xeuMuvr8ZuZLdf9eoUF6GQIECBAgQIAAAQIECBAgQIAAAQIECBAgQIAAAQIECFxTgT707ftn+61/S1KXkrpJ1qo6v3DiA/mxP78jDz9yMqnHy0WRd62IPL/YRTfx5RyPIwDue5X7JHrn0WfS/WrWh7J105dmdviFma0+a37CrFrLoa3Dacsk65NpVrp+IehzRycAvpz5ci4BAgQIECBAgAABAgQIECBAgAABAgQIECBAgAABAvtAYHsx6KpL+q9JVzKrkrVJlZXpKHfPzuT/fOCP86sP3JVpPZrvHjzfSjfzjYLn+wl3pZ3vJ3w5IfBlBsBt2qqbv3ndlpR2llm/vHNGaY9+bjZv/vJMV5+RJuOzF9Ff4uKikmlVdjyymBUB8D6oTpdIgAABAgQIECBAgAABAgQIECBAgAABAgQIECBAgMBlCZzbDXgRAKeUeTZaStI1iwbbrbrKmzYfyj+767V52/RkRpuTTMd9ANwHv9N047bvuL2sEPjyAuC++berklKnK+M0qTMafVJOPfULs3Xj52Q0uyGzrl10Ii+Ps3l0l/ka11U/oh2HAPiy6sTJBAgQIECAAAECBAgQIECAAAECBAgQIECAAAECBAjsE4GzCzj3y0FXywC4XXxfHCWj0SinxnV+6fh9+fH3viEn1jezMktOrcwyakuafp/gS3QB714k+vIC4P7ZDNYgAAAgAElEQVTZ7SRpu8wOPyuP3PyXUh/94iSH05TxYgHrlFQ7LmB3Q3IRAO+TcnSZBAgQIECAAAECBAgQIECAAAECBAgQIECAAAECBAhcKYGzOWmzCH77rtp+ied21GYyG2WzPpQHq2l+/r635RceeHuON03ayUo2mu0FoBeNtjsbbOcx8uKlzm7D+5gD4H6V6XSjlOlN2bzlhdm6+QvS1ren7UPfbjVbdZPZeJpxO0rd9HsELy5AAHylSsLrECBAgAABAgQIECBAgAABAgQIECBAgAABAgQIECCwXwXOD4CXoyizVKVfhrnPcFeTVFmrm3y43cxPv//t+dUH/zQP102afvnofo/gbt6ruyOFXSa/Fw+AF63G/cbC8/i225z/a1aPs1k/M/XqZ2b9pr+davKkdGU0bzXudwSef188Yf5fvznx+Tn0fp0G102AAAECBAgQIECAAAECBAgQIECAAAECBAgQIECAAIErKHDedrp9urp9LBps265N1we+1Uo+traef/6xP86vf/ienOimGXf9HsElaZfb7varL7clpd9bePky53cAz3ci7vf4rdI38fYtx+vVJOMjX5r2yBdmtvqUtNWRlFKdbS3evYfvuQD4CiJ4KQIECBAgQIAAAQIECBAgQIAAAQIECBAgQIAAAQIECAxNYPcGvn0A3C46gvtu4JI6Tanywa0z+Q8PvCuvfPi9OZattOkbdPtVmaukrVPtDJW7O1549p/9D8fHk9ww7ZKV52Xtls/P7NB/k0l1OFUzTteN01ajtP1rLY/dAfDQzI2HAAECBAgQIECAAAECBAgQIECAAAECBAgQIECAAAEC11xguaxz1Za0pc6ZuuTDW2fyn47fnV++7x25tz2TUTtKU02Srj57eaW744vmT21TpctKNkYvzOzWz05z5FOyUg4nqdNmlrar0maU0i8s3X8tDwHwNZ9qb0iAAAECBAgQIECAAAECBAgQIECAAAECBAgQIECAwAEQ6HuB29Jm3Fap2irTuspKqny4nuY3j9+bX7z/PXnX8WOZlVHa+T7BSWne8He65uitaW/6rHSHPjub42emLeP5utL9xr7zduF54Lu9avT5kgLgA1BZhkiAAAECBAgQIECAAAECBAgQIECAAAECBAgQIECAwDUX6APgvpV3ntT2W/kuo9suVb/yc2alzh8fO5VXH/9Afv3P78yDzZmUhx54dbdSf3ra3Jh2fGbeIlyq5RrPy7biC0e/i/EJgK/5PHtDAgQIECBAgAABAgQIECBAgAABAgQIECBAgAABAgQOgMCiTXd7deZFalva/vvi5y5dTq/UGW+1OTZq8poH7045+dCJru66lLZPjkvW+yWitxNfAfABKBtDJECAAAECBAgQIECAAAECBAgQIECAAAECBAgQIEBgvwicC4C7tKVLU7dpSpeqbVO3STn18Me6pmrS9OtHd+NUpe/+PbfHb3WRpZ+3AXQA75dScJ0ECBAgQIAAAQIECBAgQIAAAQIECBAgQIAAAQIECOx3gUUAvDj6H/t9gZuS1E2b1VlSjh372DztXUS+fQNx3wd8LgDu/3Wx/X/3O47rJ0CAAAECBAgQIECAAAECBAgQIECAAAECBAgQIECAwL4SOBflzmPc8/7Zr/B87NhDO3/3qAB4Ef5eahfgfcXhYgkQIECAAAECBAgQIECAAAECBAgQIECAAAECBAgQIDBYgUcFwOdGuh36Cn8HO/sGRoAAAQIECBAgQIAAAQIECBAgQIAAAQIECBAgQIDAoAT2CICFv4OabYMhQIAAAQIECBAgQIAAAQIECBAgQIAAAQIECBAgQGDQAjsC4N1hr/B30DNvcAQIECBAgAABAgQIECBAgAABAgQIECBAgAABAgQIDE5gVwC8I/Td3hlYDjy4STcgAgQIECBAgAABAgQIECBAgAABAgQIECBAgAABAgSGKXCJAHg7+e0SIfAwZ9+oCBAgQIAAAQIECBAgQIAAAQIECBAgQIAAAQIECBAYlIAAeFDTaTAECBAgQIAAAQIECBAgQIAAAQIECBAgQIAAAQIECBxkgXLs2MPLxZ53tflaAvog14WxEyBAgAABAgQIECBAgAABAgQIECBAgAABAgQIECCwDwXKsWPHtqPefXj5LpkAAQIECBAgQIAAAQIECBAgQIAAAQIECBAgQIAAAQIEtgUEwGqBAAECBAgQIECAAAECBAgQIECAAAECBAgQIECAAAECAxEQAA9kIg2DAAECBAgQIECAAAECBAgQIECAAAECBAgQIECAAAECAmA1QIAAAQIECBAgQIAAAQIECBAgQIAAAQIECBAgQIAAgYEICIAHMpGGQYAAAQIECBAgQIAAAQIECBAgQIAAAQIECBAgQIAAAQGwGiBAgAABAgQIECBAgAABAgQIECBAgAABAgQIECBAgMBABATAA5lIwyBAgAABAgQIECBAgAABAgQIECBAgAABAgQIECBAgIAAWA0QIECAAAECBAgQIECAAAECBAgQIECAAAECBAgQIEBgIAIC4IFMpGEQIECAAAECBAgQIECAAAECBAgQIECAAAECBAgQIEBAAKwGCBAgQIAAAQIECBAgQIAAAQIECBAgQIAAAQIECBAgMBABAfBAJtIwCBAgQIAAAQIECBAgQIAAAQIECBAgQIAAAQIECBAgIABWAwQIECBAgAABAgQIECBAgAABAgQIECBAgAABAgQIEBiIgAB4IBNpGAQIECBAgAABAgQIECBAgAABAgQIECBAgAABAgQIEBAAqwECBAgQIECAAAECBAgQIECAAAECBAgQIECAAAECBAgMREAAPJCJNAwCBAgQIECAAAECBAgQIECAAAECBAgQIECAAAECBAgIgNUAAQIECBAgQIAAAQIECBAgQIAAAQIECBAgQIAAAQIEBiIgAB7IRBoGAQIECBAgQIAAAQIECBAgQIAAAQIECBAgQIAAAQIEBMBqgAABAgQIECBAgAABAgQIECBAgAABAgQIECBAgAABAgMREAAPZCINgwABAgQIECBAgAABAgQIECBAgAABAgQIECBAgAABAgJgNUCAAAECBAgQIECAAAECBAgQIECAAAECBAgQIECAAIGBCAiABzKRhkGAAAECBAgQIECAAAECBAgQIECAAAECBAgQIECAAAEBsBogQIAAAQIECBAgQIAAAQIECBAgQIAAAQIECBAgQIDAQAQEwAOZSMMgQIAAAQIECBAgQIAAAQIECBAgQIAAAQIECBAgQICAAFgNECBAgAABAgQIECBAgAABAgQIECBAgAABAgQIECBAYCACAuCBTKRhECBAgAABAgQIECBAgAABAgQIECBAgAABAgQIECBAQACsBggQIECAAAECBAgQIECAAAECBAgQIECAAAECBAgQIDAQAQHwQCbSMAgQIECAAAECBAgQIECAAAECBAgQIECAAAECBAgQICAAVgMECBAgQIAAAQIECBAgQIAAAQIECBAgQIAAAQIECBAYiIAAeCATaRgECBAgQIAAAQIECBAgQIAAAQIECBAgQIAAAQIECBAQAKsBAgQIECBAgAABAgQIECBAgAABAgQIECBAgAABAgQIDERAADyQiTQMAgQIECBAgAABAgQIECBAgAABAgQIECBAgAABAgQICIDVAAECBAgQIECAAAECBAgQIECAAAECBAgQIECAAAECBAYiIAAeyEQaBgECBAgQIECAAAECBAgQIECAAAECBAgQIECAAAECBATAaoAAAQIECBAgQIAAAQIECBAgQIAAAQIECBAgQIAAAQIDERAAD2QiDYMAAQIECBAgQIAAAQIECBAgQIAAAQIECBAgQIAAAQICYDVAgAABAgQIECBAgAABAgQIECBAgAABAgQIECBAgACBgQgIgAcykYZBgAABAgQIECBAgAABAgQIECBAgAABAgQIECBAgAABAbAaIECAAAECBAgQIECAAAECBAgQIECAAAECBAgQIECAwEAEBMADmUjDIECAAAECBAgQIECAAAECBAgQIECAAAECBAgQIECAgABYDRAgQIAAAQIECBAgQIAAAQIECBAgQIAAAQIECBAgQGAgAgLggUykYRAgQIAAAQIECBAgQIAAAQIECBAgQIAAAQIECBAgQEAArAYIECBAgAABAgQIECBAgAABAgQIECBAgAABAgQIECAwEAEB8EAm0jAIECBAgAABAgQIECBAgAABAgQIECBAgAABAgQIECAgAFYDBAgQIECAAAECBAgQIECAAAECBAgQIECAAAECBAgQGIiAAHggE2kYBAgQIECAAAECBAgQIECAAAECBAgQIECAAAECBAgQEACrAQIECBAgQIAAAQIECBAgQIAAAQIECBAgQIAAAQIECAxEQAA8kIk0DAIECBAgQIAAAQIECBAgQIAAAQIECBAgQIAAAQIECAiA1QABAgQIECBAgAABAgQIECBAgAABAgQIECBAgAABAgQGIiAAHshEGgYBAgQIECBAgAABAgQIECBAgAABAgQIECBAgAABAgQEwGqAAAECBAgQIECAAAECBAgQIECAAAECBAgQIECAAAECAxEQAA9kIg2DAAECBAgQIECAAAECBAgQIECAAAECBAgQIECAAAECAmA1QIAAAQIECBAgQIAAAQIECBAgQIAAAQIECBAgQIAAgYEICIAHMpGGQYAAAQIECBAgQIAAAQIECBAgQIAAAQIECBAgQIAAAQGwGiBAgAABAgQIECBAgAABAgQIECBAgAABAgQIECBAgMBABATAA5lIwyBAgAABAgQIECBAgAABAgQIECBAgAABAgQIECBAgIAAWA0QIECAAAECBAgQIECAAAECBAgQIECAAAECBAgQIEBgIAIC4IFMpGEQIECAAAECBAgQIECAAAECBAgQIECAAAECBAgQIEBAAKwGCBAgQIAAAQIECBAgQIAAAQIECBAgQIAAAQIECBAgMBABAfBAJtIwCBAgQIAAAQIECBAgQIAAAQIECBAgQIAAAQIECBAgIABWAwQIECBAgAABAgQIECBAgAABAgQIECBAgAABAgQIEBiIgAB4IBNpGAQIECBAgAABAgQIECBAgAABAgQIECBAgAABAgQIEBAAqwECBAgQIECAAAECBAgQIECAAAECBAgQIECAAAECBAgMREAAPJCJNAwCBAgQIECAAAECBAgQIECAAAECBAgQIECAAAECBAgIgNUAAQIECBAgQIAAAQIECBAgQIAAAQIECBAgQIAAAQIEBiIgAB7IRBoGAQIECBAgQIAAAQIECBAgQIAAAQIECBAgQIAAAQIEBMBqgAABAgQIECBAgAABAgQIECBAgAABAgQIECBAgAABAgMREAAPZCINgwABAgQIECBAgAABAgQIECBAgAABAgQIECBAgAABAgJgNUCAAAECBAgQIECAAAECBAgQIECAAAECBAgQIECAAIGBCAiABzKRhkGAAAECBAgQIECAAAECBAgQIECAAAECBAgQIECAAAEBsBogQIAAAQIECBAgQIAAAQIECBAgQIAAAQIECBAgQIDAQAQEwAOZSMMgQIAAAQIECBAgQIAAAQIECBAgQIAAAQIECBAgQICAAFgNECBAgAABAgQIECBAgAABAgQIECBAgAABAgQIECBAYCACAuCBTKRhECBAgAABAgQIECBAgAABAgQIECBAgAABAgQIECBAQACsBggQIECAAAECBAgQIECAAAECBAgQIECAAAECBAgQIDAQAQHwQCbSMAgQIECAAAECBAgQIECAAAECBAgQIECAAAECBAgQICAAVgMECBAgQIAAAQIECBAgQIAAAQIECBAgQIAAAQIECBAYiIAAeCATaRgECBAgQIAAAQIECBAgQIAAAQIECBAgQIAAAQIECBAQAKsBAgQIECBAgAABAgQIECBAgAABAgQIECBAgAABAgQIDERAADyQiTQMAgQIECBAgAABAgQIECBAgAABAgQIECBAgAABAgQICIDVAAECBAgQIECAAAECBAgQIECAAAECBAgQIECAAAECBAYiIAAeyEQaBgECBAgQIECAAAECBAgQIECAAAECBAgQIECAAAECBATAaoAAAQIECBAgQIAAAQIECBAgQIAAAQIECBAgQIAAAQIDERAAD2QiDYMAAQIECBAgQIAAAQIECBAgQIAAAQIECBAgQIAAAQICYDVAgAABAgQIECBAgAABAgQIECBAgAABAgQIECBAgACBgQgIgAcykYZBgAABAgQIECBAgAABAgQIECBAgAABAgQIECBAgAABAbAaIECAAAECBAgQIECAAAECBAgQIECAAAECBAgQIECAwEAEBMADmUjDIECAAAECBAgQIECAAAECBAgQIECAAAECBAgQIECAgABYDRAgQIAAAQIECBAgQIAAAQIECBAgQIAAAQIECBAgQGAgAgLggUykYRAgQIAAAQIECBAgQIAAAQIECBAgQIAAAQIECBAgQEAArAYIECBAgAABAgQIECBAgAABAgQIECBAgAABAgQIECAwEAEB8EAm0jAIECBAgAABAgQIECBAgAABAgQIECBAgAABAgQIECAgAFYDBAgQIECAAAECBAgQIECAAAECBAgQIECAAAECBAgQGIiAAHggE2kYBAgQIECAAAECBAgQIECAAAECBAgQIECAAAECBAgQEACrAQIECBAgQIAAAQIECBAgQIAAAQIECBAgQIAAAQIECAxEQAA8kIk0DAIECBAgQIAAAQIECBAgQIAAAQIECBAgQIAAAQIECAiA1QABAgQIECBAgAABAgQIECBAgAABAgQIECBAgAABAgQGIiAAHshEGgYBAgQIECBAgAABAgQIECBAgAABAgQIECBAgAABAgQEwGqAAAECBAgQIECAAAECBAgQIECAAAECBAgQIECAAAECAxEQAA9kIg2DAAECBAgQIECAAAECBAgQIECAAAECBAgQIECAAAECAmA1QIAAAQIECBAgQIAAAQIECBAgQIAAAQIECBAgQIAAgYEICIAHMpGGQYAAAQIECBAgQIAAAQIECBAgQIAAAQIECBAgQIAAAQGwGiBAgAABAgQIECBAgAABAgQIECBAgAABAgQIECBAgMBABATAA5lIwyBAgAABAgQIECBAgAABAgQIECBAgAABAgQIECBAgIAAWA0QIECAAAECBAgQIECAAAECBAgQIECAAAECBAgQIEBgIAIC4IFMpGEQIECAAAECBAgQIECAAAECBAgQIECAAAECBAgQIEBAAKwGCBAgQIAAAQIECBAgQIAAAQIECBAgQIAAAQIECBAgMBABAfBAJtIwCBAgQIAAAQIECBAgQIAAAQIECBAgQIAAAQIECBAgIABWAwQIECBAgAABAgQIECBAgAABAgQIECBAgAABAgQIEBiIgAB4IBNpGAQIECBAgAABAgQIECBAgAABAgQIECBAgAABAgQIEBAAqwECBAgQIECAAAECBAgQIECAAAECBAgQIECAAAECBAgMREAAPJCJNAwCBAgQIECAAAECBAgQIECAAAECBAgQIECAAAECBAgIgNUAAQIECBAgQIAAAQIECBAgQIAAAQIECBAgQIAAAQIEBiIgAB7IRBoGAQIECBAgQIAAAQIECBAgQIAAAQIECBAgQIAAAQIEBMBqgAABAgQIECBAgAABAgQIECBAgAABAgQIECBAgAABAgMREAAPZCINgwABAgQIECBAgAABAgQIECBAgAABAgQIECBAgAABAgJgNUCAAAECBAgQIECAAAECBAgQIECAAAECBAgQIECAAIGBCAiABzKRhkGAAAECBAgQIECAAAECBAgQIECAAAECBAgQIECAAAEBsBogQIAAAQIECBAgQIAAAQIECBAgQIAAAQIECBAgQIDAQAQEwAOZSMMgQIAAAQIECBAgQIAAAQIECBAgQIAAAQIECBAgQICAAFgNECBAgAABAgQIECBAgAABAgQIECBAgAABAgQIECBAYCACAuCBTKRhECBAgAABAgQIECBAgAABAgQIECBAgAABAgQIECBAQACsBggQIECAAAECBAgQIECAAAECBAgQIECAAAECBAgQIDAQAQHwQCbSMAgQIECAAAECBAgQIECAAAECBAgQIECAAAECBAgQICAAVgMECBAgQIAAAQIECBAgQIAAAQIECBAgQIAAAQIECBAYiIAAeCATaRgECBAgQIAAAQIECBAgQIAAAQIECBAgQIAAAQIECBAQAKsBAgQIECBAgAABAgQIECBAgAABAgQIECBAgAABAgQIDERAADyQiTQMAgQIECBAgAABAgQIECBAgAABAgQIECBAgAABAgQICIDVAAECBAgQIECAAAECBAgQIECAAAECBAgQIECAAAECBAYiIAAeyEQaBgECBAgQIECAAAECBAgQIECAAAECBAgQIECAAAECBATAaoAAAQIECBAgQIAAAQIECBAgQIAAAQIECBAgQIAAAQIDERAAD2QiDYMAAQIECBAgQIAAAQIECBAgQIAAAQIECBAgQIAAAQICYDVAgAABAgQIECBAgAABAgQIECBAgAABAgQIECBAgACBgQgIgAcykYZBgAABAgQIECBAgAABAgQIECBAgAABAgQIECBAgAABAbAaIECAAAECBAgQIECAAAECBAgQIECAAAECBAgQIECAwEAEBMADmUjDIECAAAECBAgQIECAAAECBAgQIECAAAECBAgQIECAgABYDRAgQIAAAQIECBAgQIAAAQIECBAgQIAAAQIECBAgQGAgAgLggUykYRAgQIAAAQIECBAgQIAAAQIECBAgQIAAAQIECBAgQEAArAYIECBAgAABAgQIECBAgAABAgQIECBAgAABAgQIECAwEAEB8EAm0jAIECBAgAABAgQIECBAgAABAgQIECBAgAABAgQIECAgAFYDBAgQIECAAAECBAgQIECAAAECBAgQIECAAAECBAgQGIiAAHggE2kYBAgQIECAAAECBAgQIECAAAECBAgQIECAAAECBAgQEACrAQIECBAgQIAAAQIECBAgQIAAAQIECBAgQIAAAQIECAxEQAA8kIk0DAIECBAgQIAAAQIECBAgQIAAAQIECBAgQIAAAQIECAiA1QABAgQIECBAgAABAgQIECBAgAABAgQIECBAgAABAgQGIiAAHshEGgYBAgQIECBAgAABAgQIECBAgAABAgQIECBAgAABAgQEwGqAAAECBAgQIECAAAECBAgQIECAAAECBAgQIECAAAECAxEQAA9kIg2DAAECBAgQIECAAAECBAgQIECAAAECBAgQIECAAAECAmA1QIAAAQIECBAgQIAAAQIECBAgQIAAAQIECBAgQIAAgYEICIAHMpGGQYAAAQIECBAgQIAAAQIECBAgQIAAAQIECBAgQIAAAQGwGiBAgAABAgQIECBAgAABAgQIECBAgAABAgQIECBAgMBABATAA5lIwyBAgAABAgQIECBAgAABAgQIECBAgAABAgQIECBAgIAAWA0QIECAAAECBAgQIECAAAECBAgQIECAAAECBAgQIEBgIAIC4IFMpGEQIECAAAECBAgQIECAAAECBAgQIECAAAECBAgQIEBAAKwGCBAgQIAAAQIECBAgQIAAAQIECBAgQIAAAQIECBAgMBABAfBAJtIwCBAgQIAAAQL/f3t2TAMAAIAwzL/r+VgqgcIH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Iucf38AACAASURBV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XEvBrgAAF+9JREFU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CAA9gGCBAgQIAAAQIECBAgQIAAAQIECBAgQIAAAQIECBAgMBFwAE+KFIMAAQIECBAgQIAAAQIECBAgQIAAAQIECBAgQIAAAQIOYBsgQIAAAQIECBAgQIAAAQIECBAgQIAAAQIECBAgQIDARMABPClSDAIECBAgQIAAAQIECBAgQIAAAQIECBAgQIAAAQIECDiAbYAAAQIECBAgQIAAAQIECBAgQIAAAQIECBAgQIAAAQITAQfwpEgxCBAgQIAAAQIECBAgQIAAAQIECBAgQIAAAQIECBAg4AC2AQIECBAgQIAAAQIECBAgQIAAAQIECBAgQIAAAQIECEwEHMCTIsUgQIAAAQIECBAgQIAAAQIECBAgQIAAAQIECBAgQIBACYyk3S/6IRIAAAAASUVORK5CYII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790891" y="1371600"/>
            <a:ext cx="1481328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00" dirty="0">
                <a:solidFill>
                  <a:srgbClr val="303030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Как музыка формирует личность: внимание, эмоции, самовыражение</a:t>
            </a:r>
            <a:endParaRPr lang="en-US" sz="3600" dirty="0"/>
          </a:p>
        </p:txBody>
      </p:sp>
      <p:pic>
        <p:nvPicPr>
          <p:cNvPr id="5" name="Image 2" descr="data:image/png;base64,iVBORw0KGgoAAAANSUhEUgAAAx4AAAB3CAYAAACNKZYxAAAAAXNSR0IArs4c6QAACNtJREFUeF7t3UEuZGEYheHvT7oTOzAQKzAytwNWoQmdsANDO9BJRyibwAqYG1lBdw1qDSR/u1IEbUKc0X16qLkn9eSbvFEVrd7514+Pv9e3lR9Vfb2qrVbV0nvf52sECBAgQIAAAQIECBCoqmlVv6lql3V/O2k7O3dvVdrbL/Sz663qdVhViwgJECBAgAABAgQIECDwQYFZtTpom2unL3/uVXj0s+uj6rX3wQf7dgIECBAgQIAAAQIECLwWaPWrba7tP33xOTxEh0shQIAAAQIECBAgQOBLBV7Ex2N4zN9edfKlIx5GgAABAgQIECBAgACBVtvD267a/IPkf3ymw00QIECAAAECBAgQIBAQmNX9wnLrk+vdh+j4HRjwSAIECBAgQIAAAQIECAwCP1ufXJ1XtQ0eBAgQIECAAAECBAgQyAj0i+E3Hn/9nY4Mr6cSIECAAAECBAgQIPAoMB3Co8MgQIAAAQIECBAgQIBAUkB4JHU9mwABAgQIECBAgACBRwHh4RA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gPOLEBggQIECAAAECBAgQEB5ugAABAgQIECBAgACBuIDwiBMbIECAAAECBAgQIEBAeLgBAgQIECBAgAABAgTiAsIjTmyAAAECBAgQIECAAAHh4QYIECBAgAABAgQIEIgLCI84sQECBAgQIECAAAECBISHGyBAgAABAgQIECBAIC4whMffqlqKLxkgQIAAAQIECBAgQGCsAtPWJ1fnVW1jrAJeNwECBAgQIECAAAECaYF+MfzGY7eqfqenPJ8AAQIECBAgQIAAgdEK/Gz9+Ph7fVv58xAfi6Nl8MIJECBAgAABAgQIEEgJzOp+YbkNT+9n11vV6yS15LkECBAgQIAAAQIECIxUoNV221w7fQyPeXwcVa+9kXJ42QQIECBAgAABAgQIfLVAq19tc21/eOxzeIiPr1b2PAIECBAgQIAAAQIjFngRHf+Fxzw+hrddHfrMx4iPxEsnQIAAAQIECBAg8HmBWbU6GN5e9fIRr37j8fQf8w+c/6jq61Vt1d/5+Ly6nyRAgAABAgQIECAwAoFpVb+papd1fztpOzt3b1/zP6bnxBBhATpgAAAAAElFTkSuQmCC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0891" y="7726912"/>
            <a:ext cx="7296912" cy="1088136"/>
          </a:xfrm>
          <a:prstGeom prst="rect">
            <a:avLst/>
          </a:prstGeom>
        </p:spPr>
      </p:pic>
      <p:pic>
        <p:nvPicPr>
          <p:cNvPr id="6" name="Image 3" descr="data:image/png;base64,iVBORw0KGgoAAAANSUhEUgAAArwAAAB3CAYAAADhCpMdAAAAAXNSR0IArs4c6QAACLVJREFUeF7t3EFuj3sYBeD3l5DYgYFYgZF5d8AqeklJ2IGhHZBIQ20CK9C5kRXQQdegyXf9paRcuUmdgTN4DOv/HSfPa3DSfO2a3/zZDg+vzpVb/8xsd2bW7Zm58bvP+RoBAgQIECBAgACBvyxwMrN9mFnv5uzj0To4+PJrn/XrF7bXx/dmm6czc/0vl/fPEyBAgAABAgQIELiMwOmsebL2915dfOinwbu9Pn422zy6TKrPEiBAgAABAgQIEKgSWPN87e89/t7px+A1dqvOpAwBAgQIECBAgEAicGH0fhu8568xvEwyPUuAAAECBAgQIECgSmDN/d3rDev8B9Q+eWe36jzKECBAgAABAgQI5AKnc3bt5tqOjh98Hbsv8jwJBAgQIECAAAECBOoEHq7t6P2bmXW3rppCBAgQIECAAAECBGKB7e3uO7yf/Z7dWFIAAQIECBAgQIBAp8DJbvBund20IkCAAAECBAgQIJALGLy5oQQCBAgQIECAAIFiAYO3+DiqESBAgAABAgQI5AIGb24ogQABAgQIECBAoFjA4C0+jmoECBAgQIAAAQK5gMGbG0ogQIAAAQIECBAoFjB4i4+jGgECBAgQIECAQC5g8OaGEggQIECAAAECBIoFDN7i46hGgAABAgQIECCQCxi8uaEEAgQIECBAgACBYgGDt/g4qhEgQIAAAQIECOQCBm9uKIEAAQIECBAgQKBYwOAtPo5qBAgQIECAAAECuYDBmxtKIECAAAECBAgQKBYweIuPoxoBAgQIECBAgEAuYPDmhhIIECBAgAABAgSKBQze4uOoRoAAAQIECBAgkAsYvLmhBAIECBAgQIAAgWIBg7f4OKoRIECAAAECBAjkAgZvbiiBAAECBAgQIECgWMDgLT6OagQIECBAgAABArmAwZsbSiBAgAABAgQIECgWMHiLj6MaAQIECBAgQIBALmDw5oYSCBAgQIAAAQIEigUM3uLjqEaAAAECBAgQIJALGLy5oQQCBAgQIECAAIFiAYO3+DiqESBAgAABAgQI5AIGb24ogQABAgQIECBAoFjA4C0+jmoECBAgQIAAAQK5gMGbG0ogQIAAAQIECBAoFjB4i4+jGgECBAgQIECAQC5g8OaGEggQIECAAAECBIoFDN7i46hGgAABAgQIECCQCxi8uaEEAgQIECBAgACBYgGDt/g4qhEgQIAAAQIECOQCBm9uKIEAAQIECBAgQKBYwOAtPo5qBAgQIECAAAECuYDBmxtKIECAAAECBAgQKBYweIuPoxoBAgQIECBAgEAuYPDmhhIIECBAgAABAgSKBQze4uOoRoAAAQIECBAgkAsYvLmhBAIECBAgQIAAgWIBg7f4OKoRIECAAAECBAjkAgZvbiiBAAECBAgQIECgWMDgLT6OagQIECBAgAABArmAwZsbSiBAgAABAgQIECgWMHiLj6MaAQIECBAgQIBALmDw5oYSCBAgQIAAAQIEigUM3uLjqEaAAAECBAgQIJALGLy5oQQCBAgQIECAAIFiAYO3+DiqESBAgAABAgQI5AIGb24ogQABAgQIECBAoFjA4C0+jmoECBAgQIAAAQK5gMGbG0ogQIAAAQIECBAoFjB4i4+jGgECBAgQIECAQC5g8OaGEggQIECAAAECBIoFDN7i46hGgAABAgQIECCQCxi8uaEEAgQIECBAgACBYgGDt/g4qhEgQIAAAQIECOQCBm9uKIEAAQIECBAgQKBYwOAtPo5qBAgQIECAAAECuYDBmxtKIECAAAECBAgQKBYweIuPoxoBAgQIECBAgEAuYPDmhhIIECBAgAABAgSKBQze4uOoRoAAAQIECBAgkAsYvLmhBAIECBAgQIAAgWIBg7f4OKoRIECAAAECBAjkAgZvbiiBAAECBAgQIECgWMDgLT6OagQIECBAgAABArmAwZsbSiBAgAABAgQIECgWMHiLj6MaAQIECBAgQIBALmDw5oYSCBAgQIAAAQIEigUM3uLjqEaAAAECBAgQIJALGLy5oQQCBAgQIECAAIFiAYO3+DiqESBAgAABAgQI5AIGb24ogQABAgQIECBAoFjA4C0+jmoECBAgQIAAAQK5gMGbG0ogQIAAAQIECBAoFjB4i4+jGgECBAgQIECAQC5g8OaGEggQIECAAAECBIoFDN7i46hGgAABAgQIECCQCxi8uaEEAgQIECBAgACBYgGDt/g4qhEgQIAAAQIECOQCBm9uKIEAAQIECBAgQKBYwOAtPo5qBAgQIECAAAECuYDBmxtKIECAAAECBAgQKBYweIuPoxoBAgQIECBAgEAuYPDmhhIIECBAgAABAgSKBQze4uOoRoAAAQIECBAgkAsYvLmhBAIECBAgQIAAgWIBg7f4OKoRIECAAAECBAjkAgZvbiiBAAECBAgQIECgWMDgLT6OagQIECBAgAABArmAwZsbSiBAgAABAgQIECgWMHiLj6MaAQIECBAgQIBALmDw5oYSCBAgQIAAAQIEigUM3uLjqEaAAAECBAgQIJALGLy5oQQCBAgQIECAAIFiAYO3+DiqESBAgAABAgQI5AIGb24ogQABAgQIECBAoFjA4C0+jmoECBAgQIAAAQK5wG7wfp6ZG3mUBAIECBAgQIAAAQJ1AidrO3r/ZmbdraumEAECBAgQIECAAIFYYHu7+w7vg5l5EWcJIECAAAECBAgQINAn8HBth4dX58qtT19H7/W+fhoRIECAAAECBAgQ+GOB0zm7dnPtHt9eH9+bbV7+cZQHCRAgQIAAAQIECLQJrLm/9vdefRu856P32WzzqK2nPgQIECBAgAABAgQuLbDm+drfe7x77sfgNXovzegBAgQIECBAgACBRoELY/c/g/d89O5eb3jqnd7G6+lEgAABAgQIECDwPwKns+bJ7jWGi5/56Tu83//i/AfZ/pnZ7sys235Pr/9YBAgQIECAAAECpQInM9uHmfVuzj4erYODL7/2/BfFc8QQsrdkwAAAAABJRU5ErkJggg==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2060" y="6513127"/>
            <a:ext cx="6400800" cy="1088136"/>
          </a:xfrm>
          <a:prstGeom prst="rect">
            <a:avLst/>
          </a:prstGeom>
        </p:spPr>
      </p:pic>
      <p:pic>
        <p:nvPicPr>
          <p:cNvPr id="7" name="Image 4" descr="data:image/png;base64,iVBORw0KGgoAAAANSUhEUgAAAlcAAAB3CAYAAAAuCGWbAAAAAXNSR0IArs4c6QAAB1BJREFUeF7t3DFOlFEYheHvJpq4AwpCY0tFT0ONqwCMmsgOKNkBJIQIbAJdAfRWrgApWIMkV34yEEAKcE53H0scTvI/+Yo3MxNaPfOvHx6+rTfLm1V9vaqtVNXic6/zMwIECBAgQIDAYAKXVf1nVftR17+O26dPf54+f3v6g35yvlW9dqtqYTAsj0uAAAECBAgQeI3AVbXaaRurRw9/6VFc9ZPzver19TWrXkuAAAECBAgQGFqg1X7bWN2+M7iPK2E19Fl4eAIECBAgQGAegQeBdRtXs48Cv82z6XcJECBAgAABAkMLtPo4fUTYZl9ev/Adq6HPwcMTIECAAAEC8wtc1fW7pdaPzz/fhNXB/HsWCBAgQIAAAQLDC3xp/fjstKp9GJ4CAAECBAgQIEBgboH+fXrn6re/YzW3pAECBAgQIECAwCRwOcVVZ0GAAAECBAgQIJAREFcZRysECBAgQIAAgVsBceUQ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QQV0FMUwQIECBAgAABceUGCBAgQIAAAQJBAXEVxDRFgAABAgQIEBBXboAAAQIECBAgEBSY4up3VS0GN00RIECAAAECBEYVuGz9+Oy0qn0YVcBzEyBAgAABAgRyAv379M7V56o6yI1aIkCAAAECBAgMK/Cl9cPDt/Vm+eImsBaGZfDgBAgQIECAAIH5Ba7q+t1Sm3b6yflW9fo2/6YFAgQIECBAgMCgAq0+to3Vo9u4mgXWXvX6OiiHxyZAgAABAgQI/L9Aq/22sbo9DdzHlcD6f0+/SYAAAQIECAws8CCs/omrWWBNHxHu+g7WwEfi0QkQIECAAIGXCFxVq53po8CHL370ztXdf8y+5L5Z1der2oq/g/USX68hQIAAAQIEBhC4rOo/q9qPev/nqK2tXT995r8ivMMQIbOeYAAAAABJRU5ErkJggg==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1581" y="5282633"/>
            <a:ext cx="5477256" cy="1088136"/>
          </a:xfrm>
          <a:prstGeom prst="rect">
            <a:avLst/>
          </a:prstGeom>
        </p:spPr>
      </p:pic>
      <p:pic>
        <p:nvPicPr>
          <p:cNvPr id="8" name="Image 5" descr="data:image/png;base64,iVBORw0KGgoAAAANSUhEUgAAAfMAAAB3CAYAAAAXWakxAAAAAXNSR0IArs4c6QAABu1JREFUeF7t20FuzXsYxvH3l7AGA7ECI/PugFXUlZKwA0M7IJGG2gRWoHMjK6CDroHkf3ukpFy5CU/0mXwMq+d9Tj5t8k1PT9f84t92eHh1rty8O7Pdnlm3Zub6rz7PxwgQIECAAIG/LnAys72fWW/ny4ejdXDw+efF9fMHtlfH/8w2T2bm2l9/egYIECBAgACB3xE4nTWP1/7ey4sP+iHm26vjp7PNw9+56nMJECBAgACBSxZY82zt7z36tvo95kJ+yV8IcwQIECBAIBG4EPSvMT9/af1FctNjCRAgQIAAgUsWWHNv95L7On+z20e/I7/kL4A5AgQIECCQC5yevSnuxtqOju+fhfx5fs8FAgQIECBAoCDwYG1H717PrDuFcZMECBAgQIBALLC92f1k/snfkceSDhAgQIAAgZbAyS7mW2vdLgECBAgQIJALiHlu6AIBAgQIEKgKiHmV3zgBAgQIEMgFxDw3dIEAAQIECFQFxLzKb5wAAQIECOQCYp4bukCAAAECBKoCYl7lN06AAAECBHIBMc8NXSBAgAABAlUBMa/yGydAgAABArmAmOeGLhAgQIAAgaqAmFf5jRMgQIAAgVxAzHNDFwgQIECAQFVAzKv8xgkQIECAQC4g5rmhCwQIECBAoCog5lV+4wQIECBAIBcQ89zQBQIECBAgUBUQ8yq/cQIECBAgkAuIeW7oAgECBAgQqAqIeZXfOAECBAgQyAXEPDd0gQABAgQIVAXEvMpvnAABAgQI5AJinhu6QIAAAQIEqgJiXuU3ToAAAQIEcgExzw1dIECAAAECVQExr/IbJ0CAAAECuYCY54YuECBAgACBqoCYV/mNEyBAgACBXEDMc0MXCBAgQIBAVUDMq/zGCRAgQIBALiDmuaELBAgQIECgKiDmVX7jBAgQIEAgFxDz3NAFAgQIECBQFRDzKr9xAgQIECCQC4h5bugCAQIECBCoCoh5ld84AQIECBDIBcQ8N3SBAAECBAhUBcS8ym+cAAECBAjkAmKeG7pAgAABAgSqAmJe5TdOgAABAgRyATHPDV0gQIAAAQJVATGv8hsnQIAAAQK5gJjnhi4QIECAAIGqgJhX+Y0TIECAAIFcQMxzQxcIECBAgEBVQMyr/MYJECBAgEAuIOa5oQsECBAgQKAqIOZVfuMECBAgQCAXEPPc0AUCBAgQIFAVEPMqv3ECBAgQIJALiHlu6AIBAgQIEKgKiHmV3zgBAgQIEMgFxDw3dIEAAQIECFQFxLzKb5wAAQIECOQCYp4bukCAAAECBKoCYl7lN06AAAECBHIBMc8NXSBAgAABAlUBMa/yGydAgAABArmAmOeGLhAgQIAAgaqAmFf5jRMgQIAAgVxAzHNDFwgQIECAQFVAzKv8xgkQIECAQC4g5rmhCwQIECBAoCog5lV+4wQIECBAIBcQ89zQBQIECBAgUBUQ8yq/cQIECBAgkAuIeW7oAgECBAgQqAqIeZXfOAECBAgQyAXEPDd0gQABAgQIVAXEvMpvnAABAgQI5AJinhu6QIAAAQIEqgJiXuU3ToAAAQIEcgExzw1dIECAAAECVQExr/IbJ0CAAAECuYCY54YuECBAgACBqoCYV/mNEyBAgACBXEDMc0MXCBAgQIBAVUDMq/zGCRAgQIBALiDmuaELBAgQIECgKiDmVX7jBAgQIEAgFxDz3NAFAgQIECBQFRDzKr9xAgQIECCQC4h5bugCAQIECBCoCoh5ld84AQIECBDIBcQ8N3SBAAECBAhUBcS8ym+cAAECBAjkAmKeG7pAgAABAgSqAmJe5TdOgAABAgRyATHPDV0gQIAAAQJVATGv8hsnQIAAAQK5gJjnhi4QIECAAIGqgJhX+Y0TIECAAIFcQMxzQxcIECBAgEBVQMyr/MYJECBAgEAuIOa5oQsECBAgQKAqIOZVfuMECBAgQCAXEPPc0AUCBAgQIFAVEPMqv3ECBAgQIJALiHlu6AIBAgQIEKgKiHmV3zgBAgQIEMgFxDw3dIEAAQIECFQFxLzKb5wAAQIECOQCu5h/mpnr+SkXCBAgQIAAgYLAydqO3r2eWXcK4yYJECBAgACBWGB7s/vJ/P7MPI9vOUCAAAECBAg0BB6s7fDw6ly5+fEs6Ncaz8AmAQIECBAg8McCp/Plw421e/j26vif2ebFH5/yQAIECBAgQODyBdbcW/t7L7/G/DzoT2ebh5f/TCwSIECAAAECvy2w5tna33u0e9z3mAv6bzN6AAECBAgQ6AhcCPl/Yn4e9N1L7k/8Dr3z9bFKgAABAgT+R+B01jzevbR+8XN++Mn823+cvynu7sx2e2bd8nfovrEIECBAgEBN4GRmez+z3p692e1oHRx8/vmZ/AswG8Wqkn/WawAAAABJRU5ErkJggg==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1102" y="4085558"/>
            <a:ext cx="4562856" cy="1088136"/>
          </a:xfrm>
          <a:prstGeom prst="rect">
            <a:avLst/>
          </a:prstGeom>
        </p:spPr>
      </p:pic>
      <p:pic>
        <p:nvPicPr>
          <p:cNvPr id="9" name="Image 6" descr="data:image/png;base64,iVBORw0KGgoAAAANSUhEUgAAAY8AAAB3CAYAAAD7LMwnAAAAAXNSR0IArs4c6QAABgZJREFUeF7t28FplWsYBOD3AwU7cCFW4Mp9OtAqohIF7cClHShI0NiEWoHZu7ICzSI1GPj1eL0SvXIhzs55sgznH5jnDQznHLLmNz/b4eHluXTjzsx2a2bdnJlrv3ud3xEgQIDAXylwMrO9n1lv5+zD0To4+Pxry/XrL7ZXx3dnmyczc/WvJFGKAAECBC4icDprHq/9vZfnH/ppPLZXx09nm4cXSfVaAgQIECgQWPNs7e89+rfpj/EwHAXHV5EAAQKJwLkB+TYe3z+qepFkepYAAQIECgTW3Nt9hLW+fzn+0XccBUdXkQABArnA6Zxdub62o+P7X4fjeZ4ngQABAgRKBB6s7ejd65l1u6SwmgQIECAQC2xvdu88Pvk/jlhSAAECBJoETnbjsTU11pUA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MB65oQQCBAjUCRiPupMrTIAAgVzAeOSGEggQIFAnYDzqTq4wAQIEcgHjkRtKIECAQJ2A8ag7ucIECBDIBYxHbiiBAAECdQLGo+7kChMgQCAX2I3Hp5m5lkdJIECAAIESgZO1Hb17PbNulxRWkwABAgRige3N7p3H/Zl5HmcJIECAAIEWgQdrOzy8PJdufPw6IFdbWutJgAABAn8scDpnV66v3ePbq+O7s82LP47yIAECBAh0CKy5t/b3Xn4bj+8D8nS2edjRXksCBAgQuLDAmmdrf+/R7rkf42FALszoAQIECPQInBuO/4zHuY+wnvgOpOdvQlMCBAj8j8DprHm8+6jq/Gt+eufx4yOsf75EvzOz3ZpZN/0fiD8sAgQIVAmczGzvZ9bbOftwtA4OPv/a/guRBcQQGZU4AQAAAABJRU5ErkJggg==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20623" y="2871773"/>
            <a:ext cx="3648456" cy="1088136"/>
          </a:xfrm>
          <a:prstGeom prst="rect">
            <a:avLst/>
          </a:prstGeom>
        </p:spPr>
      </p:pic>
      <p:sp>
        <p:nvSpPr>
          <p:cNvPr id="10" name="Text 1"/>
          <p:cNvSpPr/>
          <p:nvPr/>
        </p:nvSpPr>
        <p:spPr>
          <a:xfrm>
            <a:off x="4123543" y="3292397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Музыка раскрывает</a:t>
            </a:r>
            <a:endParaRPr lang="en-US" sz="1800" dirty="0"/>
          </a:p>
        </p:txBody>
      </p:sp>
      <p:sp>
        <p:nvSpPr>
          <p:cNvPr id="11" name="Text 2"/>
          <p:cNvSpPr/>
          <p:nvPr/>
        </p:nvSpPr>
        <p:spPr>
          <a:xfrm>
            <a:off x="3664022" y="4487894"/>
            <a:ext cx="36576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Ритм тренирует внимание и память</a:t>
            </a:r>
            <a:endParaRPr lang="en-US" sz="1800" dirty="0"/>
          </a:p>
        </p:txBody>
      </p:sp>
      <p:sp>
        <p:nvSpPr>
          <p:cNvPr id="12" name="Text 3"/>
          <p:cNvSpPr/>
          <p:nvPr/>
        </p:nvSpPr>
        <p:spPr>
          <a:xfrm>
            <a:off x="3204501" y="5675825"/>
            <a:ext cx="45720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Совместное музицирование учит эмпатии</a:t>
            </a:r>
            <a:endParaRPr lang="en-US" sz="1800" dirty="0"/>
          </a:p>
        </p:txBody>
      </p:sp>
      <p:sp>
        <p:nvSpPr>
          <p:cNvPr id="13" name="Text 4"/>
          <p:cNvSpPr/>
          <p:nvPr/>
        </p:nvSpPr>
        <p:spPr>
          <a:xfrm>
            <a:off x="3110740" y="6952039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Импровизация развивает самовыражение</a:t>
            </a:r>
            <a:endParaRPr lang="en-US" sz="1800" dirty="0"/>
          </a:p>
        </p:txBody>
      </p:sp>
      <p:sp>
        <p:nvSpPr>
          <p:cNvPr id="14" name="Text 5"/>
          <p:cNvSpPr/>
          <p:nvPr/>
        </p:nvSpPr>
        <p:spPr>
          <a:xfrm>
            <a:off x="2933891" y="8138392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Слуховое восприятие формирует вкус</a:t>
            </a:r>
            <a:endParaRPr lang="en-US" sz="1800" dirty="0"/>
          </a:p>
        </p:txBody>
      </p:sp>
      <p:sp>
        <p:nvSpPr>
          <p:cNvPr id="15" name="Text 6"/>
          <p:cNvSpPr/>
          <p:nvPr/>
        </p:nvSpPr>
        <p:spPr>
          <a:xfrm>
            <a:off x="10403402" y="3845052"/>
            <a:ext cx="6400800" cy="363016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5B5B5B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Знакомство детей с инструментами укрепляет внимание, развивает эмоциональный интеллект и воображение. Игровые задания и ансамбли учат слушать друг друга, брать ответственность и выражать себя через звук. Музыка формирует устойчивую мотивацию и уверенность в себе.</a:t>
            </a:r>
            <a:endParaRPr lang="en-US" sz="3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columns-4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XmcZedZH/jfe869t6q6Wy3JlmRZtpH3He8YsxhwEsIMhBAWe8xqQiBAmCQmbCFhC5gtYAhLAklmApOBYZLMsGRhAjMQQgAvsbHBxhs2XmRblrWrl6q6957zzufcW9WqbrUkC3Wrq+p+jz7VtZ177vt+37f++ul53jJ/bVOze5V++VVJFj+9+zcpNall+et+5/Pw9Z5Xn3mMLwg8FAJdafOa6cflNbc9Ob978iV5w51PzYlyNNN5k77fSJpJapPUYZPWLlns71Havklba0pqtrO+3PC7e73MFhu/GSaws+eXv1r8ZM+1+/3O38xDMWHvQYAAAQIECBAgQIAAAQIECBAgQIAAAQIECBAgQOB+BMqDCYCHHHgIhl0ELolAX9LXUZr1ozm5OUs/muR1W4/N6257Yv7g9Ivz32+9Ppvl8vQZpWSUWtpsjYZEuE2po5Ra0mcnwBUAX5Il9KYECBAgQIAAAQIECBAgQIAAAQIECBAgQIAAAQIXVqDMX7snwt3z5bmVvXsrgIdKYMHvhV0IT3vgAkMlej/kucP/iNAPdbxturqRUsbpapuuTPLbW0/Oa297Yv6/m5+bd2w9I103SppRutE4XUaZL4LfnYcMX+6tAN4pglcB/MDXxisIECBAgAABAgQIECBAgAABAgQIECBAgAABAgQujUCZv25vo+e7ByEAvjQL4l0/doFFAFyGOvS6CIDbRUV6kww/K13mJdlMm3aykXk3zuZ0kt+566n5wxNPzu/c+cL84fYnZN4Pr9rT7nwnAD57FIta9499YO4kQIAAAQIECBAgQIAAAQIECBAgQIAAAQIECBAgcIkE7jUA3jserZ4v0ep42/sVONO5eefOsgiEd686RMOLb2pd1AlnWq9IbaaZN+N8wbv/YX77thenz/ie7zMEyWddw/e75/0un+UiQIAAAQIECBAgQIAAAQIECBAgQIAAAQIECBAgsN8Eyvz1OxXA93OW77kVwfttIsZDYBA4OwC+22QIgIctPm9K2r5m2l6dp77+x3NDnpI6tIC+x7XzszN/F3sD4CEI3g2ABcF2HgECBAgQIECAAAECBAgQIECAAAECBAgQIECAwP4RuI8W0Mtgq9857Pd8LaGH3w/nAbsI7BeBewuAl+Or6YYO0X2bPzj1/HzO234sd+XonmLe3Qrf4d77C4B3Z3y+8Hi/aBgHAQIECBAgQIAAAQIECBAgQIAAAQIECBAgQIDAqgmcNwBetnzeaZ27EwDvfDrjs/u9AHjVtsz+nu99B8CL/6MhXdbyjz76V/Pq9351To8evjwzeHEN5b67Jb/3FQDv3uds4P29G4yOAAECBAgQIECAAAECBAgQIECAAAECBAgQILB6AmcCYC2eV2/xV2HG9wiEa5tT7RX5K+/9pvzOR56fNFed5zxfAe8q7A1zJECAAAECBAgQIECAAAECBAgQIECAAAECBAgcRoFFALys+D2M0zOnVRe4RwDc1dy+fm2e8oc/m5u3r07qkfMQCYBXfd+YPwECBAgQIECAAAECBAgQIECAAAECBAgQIEDgoAqU/rVnet6eNQctng/qkhr3XoGzA+Cark9+Z/r8fM7b/3m2ZzUpkz23754BPATADre2kwgQIECAAAECBAgQIECAAAECBAgQIECAAAECBA6ewL0GwAdvKkZM4J4CewPgmprt9fX80J+9PD/0wa9K6Y5mu21SF2cADx8CYHuIAAECBAgQIECAAAECBAgQIECAAAECBAgQIEDgYAucCYCHit9FL+gsP2sJfbAX1uiXAudWAE9Hx/NX3/iD+c3pp6a2yaIk2EWAAAECBAgQIECAAAECBAgQIECAAAECBAgQIEDgkAjcawC82wRXEHxIVnpFp3F2BXDJzXlUXvCGf5EPdY9J30yH/91hp/pXy+cV3SKmTYAAAQIECBAgQIAAAQIECBAgQIAAAQIECBA4VAKlvubuM4D3VgAPsdhwNbtfHKppm8yqCOwNgLsyyn+68xPz8nf8ROb90aTZzqzMd3f6OSTNzvfDH4A/glXZL+ZJgAABAgQIECBAgAABAgQIECBAgAABAgQIEDjoAvcZAC9ORpV9HfQ1XunxlwxBbl2c7jsr6/nuj35JfvY9X5NTzdXpmu3UbO34nFsBLABe6Y1j8gQIECBAgAABAgQIECBAgAABAgQIECBAgACBAypwpgX0AR2/YRO4V4HSD4f8Lg+0rrXJdr0iz//g9+bPbnlOtvqrk9Gp+zgDeDcQ9n9A2GIECBAgQIAAAQIECBAgQIAAAQIECBAgQIAAAQIHR0AAfHDWykj/HAKzUcloPkkzn+ajk0fkaW/8qZzsn5R5HaUf3Zl0G8lu7/M/x/O9hAABAgQIECBAgAABAgQIECBAgAABAgQIECBAgMB+EhAA76fVMJYLKjDU7m6uJeuzUZppm18+/ex82XtenWl3ZZrMk7KVvl9Lf2735ws6Cg8jQIAAAQIECBAgQIAAAQIECBAgQIAAAQIECBAg8NAJCIAfOmvvdAkEapM0NZnnEfnGd39hfvauV2Ter2fUN2n7SabNZqqDri/BynhLAgQIECBAgAABAgQIECBAgAABAgQIECBAgACBiyEgAL4Yqp65bwS2JiUb85rbJ1fkL77+Z/JHs6cszgVu+jYlNV16FcD7ZrUMhAABAgQIECBAgAABAgQIECBAgAABAgQIECBA4MEKCIAfrKDX72uB7dEoo9rl/f1j8olv+Pnc0V+ZmpJSln2f+/QZWkW7CBAgQIAAAQIECBAgQIAAAQIECBAgQIAAAQIECBwGAQHwYVhFc7gPgVG2xiW/dMtL8rfe84OZzpvFvTv5r+pfe4cAAQIECBAgQIAAAQIECBAgQIAAAQIECBAgQOBQCQiAD9Vymsy5AqVLNtc38vU3fnP+3Xs/N1sZn3VLvywEdhEgQIAAAQIECBAgQIAAAQIECBAgQIAAAQIECBA4FAIC4EOxjCZxbwJlnmyPL88z3vIz+eCpJ2TWTBa3lrKsBB7OAHYRIECAAAECBAgQIECAAAECBAgQIECAAAECBAgQOCwCAuDDspLmcV6BkrW87fR1ef6f/HS67vL07dFkJ/wVANs0BAgQIECAAAECBAgQIECAAAECBAgQIECAAAECh01AAHzYVtR8zhKYt8fyz256Sb7pfd+aro7TlLWULKt/h0sFsA1DgAABAgQIECBAgAABAgQIECBAgAABAgQIECBwmAQEwIdpNc3lHgLTspEvfO/fzm/c9NmZrz08zbzP3mN/BcA2DQECBAgQIECAAAECBAgQIECAAAECBAgQIECAwGESEAAfptU0l3sI3FqvztPf+HO5ubk6KcfTdFMBsH1CgAABAgQIECBAgAABAgQIECBAgAABAgQIECBwaAUEwId2aVd1YkN9b11Mvivj/PrmS/LyP/r2bI6vSDJJ088FwKu6NcybAAECBAgQIECAAAECBAgQIECAAAECBAgQILACAgLgFVjk1Zri3QHwdjmaV7zvW/J/3fJ5Kf1aulGX0p/dArqv/WrxmC0BAgQIECBAgAABAgQIECBAgAABAgQIECBAgMChFhAAH+rlXb3J1dqmlCHUrTnRPjyP/8Ofya3dMzOeN5mNt7P41Z6rCoBXb5OYMQECBAgQIECAAAECBAgQIECAAAECBAgQIEDgEAsIgA/x4q7a1IbGz/NmlNF8ku1mM//h5AvylW/70Ww2D0vbJ93wz7I79J5LBfCq7RPzJUCAAAECBAgQIECAAAECBAgQIECAAAECBAgcZgEB8GFe3RWcW+lHSTPP1niSr/zTb8kvf/Tz0pW1hUQ/dIe+xyUAXsFtYsoECBAgQIAAAQIECBAgQIAAAQIECBAgQIAAgUMrIAA+tEu7mhMrfUk/qvnA6Pp8+hv/ZT60dU1qlsmvAHg194RZEyBAgAABAgQIECBAgAABAgQIECBAgAABAgRWSUAAvEqrfcjnOnR3njUlNZP86p2fkr/xlu/K5vjKu7s+DzlwGe7a0wf6Hi2hDzmS6REgQIAAAQIECBAgQIAAAQIECBAgQIAAAQIECBxqAQHwoV7e1ZrckOV2bZPMrsn/8P5vzO/f/CnZbo4Nqe8OxE74O4TAZ4Lf8/aFXi04syVAgAABAgQIECBAgAABAgQIECBAgAABAgQIEDg0AgLgQ7OUJrIUaPKOE4/Ni9/1Y7m1PCqpk+WPh8C39Entl1XAdW/wuygNBkiAAAECBAgQIECAAAECBAgQIECAAAECBAgQIEDgwAsIgA/8EprAXoGujvPqD35BvvPGb8ysHScZ3V3tuxsAn5esAUmAAAECBAgQIECAAAECBAgQIECAAAECBAgQIEDgwAsIgA/8EprAUNDbN8vC3lOjK/OX3viqvHX76TndHE8dAuDdaxEAn3MG8OJ3KoDtIgIECBAgQIAAAQIECBAgQIAAAQIECBAgQIAAgcMhIAA+HOu4krMYAt/FVSfp22nSt/mN2YvzxX/4j3Pn+jzpji1bPt994O/y/nu0gF5JPpMmQIAAAQIECBAgQIAAAQIECBAgQIAAAQIECBA4hAIC4EO4qKs0pSHL7dqkna5n1ozyJTf8vfzqLX8l87KeNKNkPhUAr9KGMFcCBAgQIECAAAECBAgQIECAAAECBAgQIECAwIoLCIBXfAMc6OnXpMwnmU+6tF3y9o2n5MWv/9Hc1j0ipU5Sh7bQ8y5lpwK4Hzo9D9fu5+Hr3SriAw1h8AQIECBAgAABAgQIECBAgAABAgQIECBAgAABAgR2orD+tSIwm+HgCnSlpO0m6dbb/P0bPj8/9YFvyLxcnr7dTjMcDNzX1HJOzisAPrgLbuQECBAgQIAAAQIECBAgQIAAAQIECBAgQIAAAQL3KaAC2AY5sAJD8e7Q9nltVnNbc3We87afzAc3H5eaJmlKmlqG/Pfua2/wu/tTFcAHdv0NnAABAgQIECBAgAABAgQIECBAgAABAgQIECBA4J4CAmC74kALDGcAz5px/tVNn5y/+6Efyna3tujrXEqz6PTc39/sBMD3J+T3BAgQIECAAAECBAgQIECAAAECBAgQIECAAAECB0hAAHyAFstQ7ymwXUc53R7PS972vfmTu16QrkyWN5Wdct/zVf3ufYwA2LYiQIAAAQIECBAgQIAAAQIECBAgQIAAAQIECBA4RAIC4EO0mKsylaHqdzjed7i6I2v51Rs/MV/1jn+U7VoyK5ctw18B8KpsB/MkQIAAAQIECBAgQIAAAQIECBAgQIAAAQIECBDYIyAAth0OlECtkzTNNH23ke3xLKWO85K3vDp/dMenZtpupmvHy/nsBsDDecBnrt2G0EPZ7/AxlAffX4nwgeIxWAIECBAgQIAAAQIECBAgQIAAAQIECBAgQIAAgRUXEACv+AY4SNMfKn+HPLcvSTMfpdbk505/Wv7nt3x3tsuVqaMTqdlYTmkRAJ8b8O4GwLufBcAHaf2NlQABAgQIECBAgAABAgQIECBAgAABAgQIECBA4P4FBMD3b+SOfSJQh7y220iTWfp2ntvah+dz3vxDef30qWlml6dv+2Q3223OV9m7twJY5e8+WVbDIECAAAECBAgQIECAAAECBAgQIECAAAECBAgQuIACAuALiOlRF19gqx1lY3ue+fHj+bc3vTBf845vzWZ/XUo5kX58JJkNZcJDpbAA+OKvhncgQIAAAQIECBAgQIAAAQIECBAgQIAAAQIECBDYbwIC4P22IsZz3wIlKX1yYnR9Pu8tP5zfPfXk9GWcUrv0Z879HR6xe84vUAIECBAgQIAAAQIECBAgQIAAAQIECBAgQIAAAQKrIyAAXp21PhQzHep6pzmaX7v9M/KV7/rmbLYPW5z1W4cDgc8q+hUAH4oFNwkCBAgQIECAAAECBAgQIECAAAECBAgQIECAAIEHJCAAfkBcbr7kArXkA/UJeem7vjn//fQnJl2zHNI9Oj7fXwC887ozhwZf8pkZAAECBAgQIECAAAECBAgQIECAAAECBAgQIECAAIEHLSAAftCEHnAxBYYYd2jtPKp12dS5H+WHb/mr+e4P/u3MyvFkNgS55Txn/gqAL+a6eDYBAgQIECBAgAABAgQIECBAgAABAgQIECBAgMD+FBAA7891Maodgdla0sySUZfMR8nN82vz4jf/i7yn/bhMtqeZZpScdfYvOgIECBAgQIAAAQIECBAgQIAAAQIECBAgQIAAAQKrKyAAXt213/czryXpdqp/+zpJ11+Rv//ul+Vnb/nqbK4PPZ+7oTx438/DAAkQIECAAAECBAgQIECAAAECBAgQIECAAAECBAg8VAIC4IdK2vs8YIGhifNdkzbH5l2avs0bth+bz33Dq3Pb5Bmp5fQiHE7tHvBzvYAAAQIECBAgQIAAAQIECBAgQIAAAQIECBAgQIDAYRUQAB/WlT0k8yrzUep4nrvqVfnyG16Z37j5JZkPwW9/JKWWdOkPyUxNgwABAgQIECBAgAABAgQIECBAgAABAgQIECBAgMCDFxAAP3hDT7iIAkMb6Npt5BdOf36+4V2vzKl+LUlNSpOSmloFwBeR36MJECBAgAABAgQIECBAgAABAgQIECBAgAABAgQOmIAA+IAt2MoNtyS3NE/KX/rD7807Tj0x08lkSVCaZRCsBfTKbQkTJkCAAAECBAgQIECAAAECBAgQIECAAAECBAgQuHcBAbDdsa8Ftrsj+Qc3fF3+l498WU6Mh+rfvRW/AuB9vXgGR4AAAQIECBAgQIAAAQIECBAgQIAAAQIECBAg8JALCIAfcnJveB//P8LQ1Dk7tb3pM8ofnX5W/tpbfjh31itz10aTzEdD+e/OIwTAdhMBAgQIECBAgAABAgQIECBAgAABAgQIECBAgACBvQICYPthnwgMoe5w4G+TUpuktnn/+PL8pXd/Zz5wxzNT51enKyW1mQ+NnwXA+2TVDIMAAQIECBAgQIAAAQIECBAgQIAAAQIECBAgQGB/CQiA99d6rPxoylDUW5LbmrX8yI1fmp/60Msy7a9MySR9qenTpi4qgIcPFcArv2EAECBAgAABAgQIECBAgAABAgQIECBAgAABAgQInCUgALYh9pVAV5Jp2+R3t56Vl73r1Tl14pqUMk1Kl5pJ0jR7KoCTWrt9NX6DIUCAAAECBAgQIECAAAECBAgQIECAAAECBAgQIHApBQTAl1Lfey8EhtB31C8rf2dlnDvHV+Ylf/y9eeeJZ6XrjifNVkppku7KZHQiKf0Zub7e3RAaJwECBAgQIECAAAECBAgQIECAAAECBAgQIECAAIFVFxAAr/oOuNTzr036TNLWrUVX563mYfmG931J/vVHvyjz0ZAIH09KTbNo/Zw0paaWZRPo4erkv5d6Bb0/AQIECBAgQIAAAQIECBAgQIAAAQIECBAgQIDAPhIQAO+jxVi1oQzZ7alJctlW0pf1bI5r/sOtn5KvfPe3pW5fn9loa1EVvLhKSUndCYD7lMUvSvra7zkTeNUEzZcAAQIECBAgQIAAAQIECBAgQIAAAQIECBAgQIDA2QICYDvikgp0bdJ0JWU2zvvy+Hz2W/9h3jt9XqZDwNucTh1aPw9XWSbBbRli4+FjGQDXvl982Wfnvks6G29OgAABAgQIECBAgAABAgQIECBAgAABAgQIECBA4NIKCIAvrf/Kv3uZr6e2WzlZHpcvete35r+ceFZm/VrS9NnYOprNyXQZ+N5nAFzSn2kKvfKkAAgQIECAAAECBAgQIECAAAECBAgQIECAAAECBFZYQAC8wou/H6Y+VO5+tDmaH3/vy/NPPvyKdKONZUVvScrin6Hx8+61W/27d+Qqf/fDOhoDAQIECBAgQIAAAQIECBAgQIAAAQIECBAgQIDA/hAQAO+PdVjZUcyay/JrJz41r3jzt2c+eVi6Mk3qTuRbhtrfRgC8srvDxAkQIECAAAECBAgQIECAAAECBAgQIECAAAECBB6ogAD4gYq5/4IJ9GnzhunT8tnv+KHcVq9M5m2aOl4e8TtciwB4+Fie97v73dkDUAF8wRbEgwgQIECAAAECBAgQIECAAAECBAgQIECAAAECBA68gAD4wC/hwZrA3e2cS+5sH5m/+KYfzh/PnpGuzJJ+mMvoPBMSAB+sVTZaAgQIECBAgAABAgQIECBAgAABAgQIECBAgACBSyUgAL5U8iv6vqfXklGXnOwfkVe84xvz/975aZlnLXWo9t0t8h0+Z6ey9+7EeI/YIineuVQAr+hWMm0CBAgQIECAAAECBAgQIECAAAECBAgQIECAAIHzCAiAbYuHVKA2yenmSH7g/a/Ij9z0uen7a3aS36TfLfRdBMHnBLtnBcEC4Id00bwZAQIECBAgQIAAAQIECBAgQIAAAQIECBAgQIDAgREQAB+YpTocA+1HV+TVt3xevuc9X57N5sqUvjlzwu8Q6y6qgIcTfxdflNRlX+idQHh5IvBOr+gdEBXAh2NnmAUBAgQIECBAgAABAgQIECBAgAABAgQIECBAgMCFEBAAXwhFz7hXgSHHLTvVu7MyyX+66wX5mvd8S+7qHpnRfCPbo2XAO8S95wbAJSX9eQPg3SB4t2TYAhAgQIAAAQIECBAgQIAAAQIECBAgQIAAAQIECBAgsMjd+tcuSipdBC6KwPJc31H6Zj2/P39UXvqWn8jN04clpd2JfXdKfve+++5ZwBdlRB5KgAABAgQIECBAgAABAgQIECBAgAABAgQIECBA4PAKCIAP79rui5mVkvT9Wv5o+/p88fu+I+888eSkjJZjK83dPZ/3jlYAvC/WziAIECBAgAABAgQIECBAgAABAgQIECBAgAABAgQOnoAA+OCt2YEa8byWvLl5Xr727d+YN598bmrdTJqh+vec65w69Gbn+6GCWIn6gVpygyVAgAABAgQIECBAgAABAgQIECBAgAABAgQIELiEAgLgS4h/GN/67LC25IbZVfkr7/3BvP3Ex2e0Pcr2uCTNedo+S3kP43YwJwIECBAgQIAAAQIECBAgQIAAAQIECBAgQIAAgYdYQAD8EIMf5rcbMtzN0Sjjfp4ybnLj1rV56Y2vzB9/+BOy1T0imdya9Jed0/a5X5AMFb/9bi6sBfRh3ibmRoAAAQIECBAgQIAAAQIECBAgQIAAAQIECBAgcBEFBMAXEXcVH12GFHi6kfeOr83feufX5XdPPj/b3fH0ZZLazJMyPodleEG9ZwC8e5fK4FXcRuZMgAABAgQIECBAgAABAgQIECBAgAABAgQIECDw5xQQAP854bzs/AKlm+SGtSvzinf/zbz5o/9j7qiXJ5mlTZfUJl07Si1D1e9usrs85LdJf3YFsADYFiNAgAABAgQIECBAgAABAgQIECBAgAABAgQIECDwgAUEwA+YzAvOJ7Cs4y35SHtdvvQd35bXnHh2yvSx2V67IenWMpqPMun7bE5GO9HvsvXzEP0u/q0CYDuLAAECBAgQIECAAAECBAgQIECAAAECBAgQIECAwIMVEAA/WMEVf/2i5XNNNiclN86uy0tv/Lt5ywdfkFl9ZLJ2e8p8I6U2Ge7rS586nO+7e9bvYKfF84rvINMnQIAAAQIECBAgQIAAAQIECBAgQIAAAQIECBC4kAIC4AupuWLPGrLbWdNkVi7L209fl7/5/m/Pn9zx6PS5Il1GSZmlZHQm762lZvhPALxiG8V0CRAgQIAAAQIECBAgQIAAAQIECBAgQIAAAQIEHjIBAfBDRn343mgIgE+MNvLB08/Iy9779Xnfnc/N6RxNKdM0dTjzt012q36HYt8zAXBN6vDqc8uBD5+RGREgQIAAAQIECBAgQIAAAQIECBAgQIAAAQIECBB4KAUEwA+l9iF4r93YdpjKrKzltduPzl9/16vyZ9NnJPMk4xNJt562H2XU95m3Q+vnLFpAD+2fFx2fS7+n9fPyDGAXAQIECBAgQIAAAQIECBAgQIAAAQIECBAgQIAAAQIPXkAA/OANV+YJQ3h7epwcmSf9eCP/+fbPzCve9lW5q3lkakaLot6+SZrapOmH6t8u3VnH/O4cGHyWmAB4ZTaQiRIgQIAAAQIECBAgQIAAAQIECBAgQIAAAQIECFx0AQHwRSc+XG8wbZvM6hX5yVs+K69+31/PnfWKRVVvSbsz0WVb55oh2K3pa39WBHxPDQHw4dohZkOAAAECBAgQIECAAAECBAgQIECAAAECBAgQIHApBQTAl1L/gL13TcntzTX5sff99fyTWz4rs/7yDDW+Q+VvKc2irXNploHucO8QBPfDWcDLxs9nXbuxb78Iil0ECBAgQIAAAQIECBAgQIAAAQIECBAgQIAAAQIECFwIAQHwhVA8RM8YzupdnNl7zpz6tLmrfUT+5vv+Xn7lxhena49mY95nu5kOdb4ppT1PAJx7rQBexr5leOUh0jMVAgQIECBAgAABAgQIECBAgAABAgQIECBAgAABApdWQAB8af333bsPtbqnJslGl4ym66mjLrOM8+bpk/K1b/t7+ZPtJ6YrG8vAN0mf+U5977Ll8zI6Hto+D9eyCthFgAABAgQIECBAgAABAgQIECBAgAABAgQIECBAgMBDIyAAfmicD8S7dEPlb7+etm6lb0pKrbll43h+44ZPzt++8atyYvrU9P0sZZHpNimlpDsr7BUAH4iFNkgCBAgQIECAAAECBAgQIECAAAECBAgQIECAAIFDKyAAPrRL+8AnNrR/Hq4+k2RWc3L8qLzq/Z+Vf3bTS3NqcnmSWTKfZLjvTAXwmQLfoQJ4t/J3Nwh+4GPwCgIECBAgQIAAAQIECBAgQIAAAQIECBAgQIAAAQIE/vwCAuA/v92hfOUQ7p4ejfORzcfn69/7d/Nf73hOunJ55s3tyRAM1+XpvdlpAX03ggD4UG4IkyJAgAABAgQIECBAgAABAgQIECBAgAABAgQIEDhQAgLgA7VcF2Owy1bPfUY/usB1AAAgAElEQVSZjebpm/X8xw++MK/8s6/Jbe2TM28mqSWpdWj2PPSIPmcMi6phZ/1ejJXxTAIECBAgQIAAAQIECBAgQIAAAQIECBAgQIAAAQIPVEAA/EDFDtH9y5bPJbXUbDWTnBgfyz9435fll278zEznj0mftZR2azHj2vfLIHg3691pF32GY7cy+BD5mAoBAgQIECBAgAABAgQIECBAgAABAgQIECBAgACBgyYgAD5oK3aBx1tqk2m5PP/P6Gn57j/50rz9zk9IX48uzvudr83T9EOF8DL1HTLf/kwF8M4XtVuO6B4B8E6r6MWrzk2LL/AkPI4AAQIECBAgQIAAAQIECBAgQIAAAQIECBAgQIAAgYWAAPiQb4TdwHao9l1U/O7mtoswt82tk0fm+973WfnfPvTynMootVlL+qsy6U6mlFm6dpy686LzB8D9UnAREu+9BMCHfGuZHgECBAgQIECAAAECBAgQIECAAAECBAgQIECAwD4UEADvw0W5UEMaAtuuaRZn/J5cr7nixEbSbi6y2jvXRnnz5rPzle/8jnzozmPp26uTOhpi4cXvR7VLt9Py+R71u0PWq6j3Qi2T5xAgQIAAAQIECBAgQIAAAQIECBAgQIAAAQIECBC4YAIC4AtGuf8etAhw65GM6uYiCG5ql+3RKLc2T8g/ft+n59+896/l5tFlqWnTDJW/GQLg3WtZ2bs49/fcqQmA999iGxEBAgQIECBAgAABAgQIECBAgAABAgQIECBAgAABLaAP9x5YtHweqoDLepq0OT26Nv/nnc/Kq9/z0rxnfl3Sb2Reh+C3S8pwlm9N6iTJ0L75PgLgxVN3WzzvtIA+3JRmR4AAAQIECBAgQIAAAQIECBAgQIAAAQIECBAgQOBACKgAPhDLdN+DHILefshjh3N+d27dPe63a5K+P5q3zB+Vb33n38lvT5+WUq9MbaYpfZsy31iGv2UrabaT7tjdBwUvKoDrTgXwuWf8HgI4UyBAgAABAgQIECBAgAABAgQIECBAgAABAgQIECBwyAQEwAd8QWtKmtRFve52s5GN2eaiOLdfP5Z+vp2PTh+Rn/rw5+df3fDi3DK+Pn2Git/djHfo79ykpF98LJs9D0Hv8PWywvfuFtA7CfPint37Djie4RMgQIAAAQIECBAgQIAAAQIECBAgQIAAAQIECBA4ZAIC4AO8oLs1uYu4dshkd7sx1za3Ntfk5099Rn7mT788N/ePzIm+SW22dlo8l6TsvHpIeFN34t7hAX0ylBQvfl5SS9mpAD43AN6FUxl8gLeQoRMgQIAAAQIECBAgQIAAAQIECBAgQIAAAQIECBwyAQHwAV7Qnex2Ef7O+mQ2uTzb5fL8m488Nz9x8+fnz058XKajq5K6NfSBTuqxu8/63Q2Ah/nX3XrfnQB4j0ktQ33xcJ0bAO8cMHzmLOADDGnoBAgQIECAAAECBAgQIECAAAECBAgQIECAAAECBA6JgAB4ny/kEPIOBbn3vJaVt1tD2+f56dzcPCK/tfmM/OT7/0beevKaTJsrUudJrU1mo+kywO32tH++1wB4t8XzUAA8VP/eWwXwbhtoFcD7fAsZHgECBAgQIECAAAECBAgQIECAAAECBAgQIECAwAoJCID38WIP4W+zpyi3lqOLQLbJVmbtOPOuT51cnt+664n5Z+95aX5784WZN6P0pUmTdjGzvu6t1F22dV6e4XveVHlHwxm/+3hbGBoBAgQIECBAgAABAgQIECBAgAABAgQIECBAgACBexUQAO/zzVH6pGuTabuMbNt+LalNNtsr8yt3PD0/+qEvyAdufUZObQzVvtck9dRiRkMEPIS9fR0S5N3g92OdrAD4Y5VyHwECBAgQIECAAAECBAgQIECAAAECBAgQIECAAIH9JCAA3k+rcZ6x7LZ/7kbJyXaSrjueX7z1M/ITt3xBPnzHVZnOr08/OrkoFa51LSXdTtPmZWvm/r4Kfff53A2PAAECBAgQIECAAAECBAgQIECAAAECBAgQIECAAIEHJnDeAHhvZuiE1wcG+kDv3ltre27d7fD9vAwVv+P88fTx+Xe3PDO/9NEvzs3Ty1P6SUqdpDbTzEuTeXMktZ0tyoSH0Hh33QTAD3RF3E+AAAECBAgQIECAAAECBAgQIECAAAECBAgQIEDg4AqU7nWpi8CwDi2Da/qmpitZfAznza51w7+uCyuwI1qbzJqSSTc8vc/2qKSmyaSvmZfkVLOWPzj5/Pzrj3x6fvPmF2Rar8rmaG2xLkMb6OEaXrE4F7i0i6+GxTw7AFYCfGHXztMIECBAgAABAgQIECBAgAABAgQIECBAgAABAgQI7F+Bcuq119SSPk3maTLNuG4twshFxrh/x31IRlZS+o2kOZ2+SbYzyaw5lneeujy/fuLT8ss3fXrec+uTsr02TteOU+oo/XAo8KIv9G6IvKQYAuDhWsbBd1/LM4BdBAgQIECAAAECBAgQIECAAAECBAgQIECAAAECBAisgkC5+qf+ff2kR3woL1r/3Tz/+Lvy7PV3Zy3zbLQlo3RpuiEQFgVflM1QklkzhLolN5VH5/du/rj83O2fmTfd+tSc7B+Xcb+dU5OazI+mTZuune4ZxrICeHdplgHwEP2evVZ9XZQXuwgQIECAAAECBAgQIECAAAECBAgQIECAAAECBAgQWAGB0vzEG2tTZmmaaUo9natGszz/ivfkUy57TV5w/F35hPX3Z1ynaTNNU4cq4f6siHHV20MPrbKbncx11+Kss3zPOdh3+LYv48yzlmmznt86/ZT824/8hfzObZ+U205O0h+7IvN2CHO7ZN4n/SjJeFH12/Zd+jK0eR525vkrgM/dswLgFfgrNkUCBAgQIECAAAECBAgQIECAAAECBAgQIECAAAECOwIlP/2mZc/gRYhZ09Yh0JxnVGeL0Pea0Yfzoqvfn089+gd54ZV/lieMbkxTt7M+6dPPtjLulgFoqUNoOYSVSW2ni7OEh+ee6Vh8CMmH8HeY43Be76L+duEwNNAeLT6P+vmim3aaSaZNk4xKbp+t5b+dfG5+6ea/kN879bzctXU8s6ylz2TZvHnPWtzdy1kF9iHcPqZEgAABAgQIECBAgAABAgQIECBAgAABAgQIECBA4IILlPzTNy3TxWVeuzxedufzIsRta5ohDB5+uXUqj1/7cF501Xvz4stekxdd9b48tr8xTT9PW7qUTFPKUKWaRZXq8KzhEbsVshd89Jf8gSVlmOiiJHdIepeIs7Zke9HaeZzx9Fj+9NTD8hsnn57/uvWsvObmT82pfi39xuWZDQly399Ph21n+F7yZTYAAgQIECBAgAABAgQIECBAgAABAgQIECBAgAABAgdEYFkBPBSp1rtD290AeMg1+9IkTZ8MR87WeUo3VAZ3Ox/zPGXtA3nBFe/Op13+2jzv8nfnUeun0nTbaebbGdV5xnVZYHwYrzPzKm22a5M6XssdzSh3bB3P793y5Pxe90n5/duelBtOXZZ5c0VGfbLdPjypTZquLgLy2tRlU+17RRIAH8a9Y04ECBAgQIAAAQIECBAgQIAAAQIECBAgQIAAAQIELobAIgDerfzdrdrd/Ty8YU2TugiB26QO/Y1ny1bHfZuSJpNSUuenMpn0qf3JPPayt+d5xz+QT954c5537IY85chNaYcK4tqlSbeoJi6Latn7yDwvxkw/hmfuNlre7cK8N5Pd/d3Q3rmWZQReyyiZH89bt67OH8yflDeevDavu+WT8pHZtZnOL8vavE83Wcs8s2yXJrUdJ/1guTgIeOk5nPV71qnKw8+0fP4YlsstBAgQIECAAAECBAgQIECAAAECBAgQIECAAAECBAicI1Can9ppAb3zi0VH43OZFgnxkFoO2eQ5LYt3zg6++yXzM9XBQ9i7ceTmPP3oR/Ps0Tvz8UduzCcce1uuPnZHjtXTOZr1dPMTi/vHpaaUWUo/lMUOAelwqm6TbjxbfDsUIQ/nDC/P3R2C5GWOuhzTva/rIt3euXa/XEasy1eXRYVyXeSyu2f6prap7Si1DiF3m1lXMyujnO5HeevJ6/On24/Jm7afkrefvi7vuONZ2ZyV1GaSrimpZZw6hOI7zx+mk3J3T+yy6LHdLwPg5anLOxPYjZ13fr8c3T6Myf0NESBAgAABAgQIECBAgAABAgQIECBAgAABAgQIECCwXwXOHwCfrx3x3gB472wWVaznXLs/qs0i0B2lZtTM02Se+Wiay2qba9Y/mkde9p48NR/OE47dnse1f5rHbNyU69fvyFqpafsube1zetKnqX1GfZ+1rqYZktoks0UwPNxX0vajewyhL8sq48VQynDncJbx8GWTmnG6TBYh7aIauczStTXzNpnPr817T67nhtGj8+6TG3nb/In50KlH5AOnH58Pn7oqTdtne1YzGh3JfDGz9cwXKW/N8J5lceDx8G5DCDx87Fy1WYxjCIAX77lzZPBQXb28Z1EWvPxY9IbeuwiC4P36B2RcBAgQIECAAAECBAgQIECAAAECBAgQIECAAAECBPaTwMccAA/tns/KJM8Em/dyRu0yeV20iV58dCXNUFnbtOna7dTm9NBHOhuzoRi2Tx1tpTbTrM36HJvfnscePZ2Hj0/m8qM35arx6Vw7vj3Hu9vz6GYto3pHLls/kbXclWPjLu29nJ87VOKeGB1fBLEnT55aBL4394/MyXJlPri9kRPtFbl1ejQfvGtt0bb5ttlVua2/JrXfaVddknm/lj7rSdnI0P45dbZo2zyc3Tu0cB5mOFTzDkW+Q3i7zMl3A+Ahx90Nb5cVvkP4u6w6Xg56t+D5rAD4vDvkTL3zfto/xkKAAAECBAgQIECAAAECBAgQIECAAAECBAgQIECAwD4SuEcAvOhMfJ5A9QEHwLuTHApf+yaj+dAGuU3fDu2SZ6m1W1S5DoFp3wzn4A75aLM8X7h0acddZtunslGuyWz7dNrJ0PN5K+mmiwEuziVeVMouz9GtZyqRlxMYKn2HUHURtZY2pYwWn/shfF18LEtwt9aaxftmEe6OUoaK4sWz6iLw7hb1uUNcWzJanIHcpxvGPNpphT2chdwNzx/edzcAXlYeLz52A+Cdg5WH991LfM8A+HxnAKsA3kd/M4ZCgAABAgQIECBAgAABAgQIECBAgAABAgQIECBAYN8KnBUAL87/3XtQ7r0Ne29AfB/n7y6Szr2/X2apH+O1+8IhnD33IcMjPuYHfYzv90Bvu6/J3N9EH+zvH+hY3U+AAAECBAgQIECAAAECBAgQIECAAAECBAgQIECAwCoIXNwAeBUEzzvHBxvw3t/rVxbWxAkQIECAAAECBAgQIECAAAECBAgQIECAAAECBAgQuA+Bkp9+09k1vPdSATwcebtoDz1c51b2IiZAgAABAgQIECBAgAABAgQIECBAgAABAgQIECBAgACBSy4gAL7kS2AABAgQIECAAAECBAgQIECAAAECBAgQIECAAAECBAgQuDAC9x4An/v8+zrr98KMxVMIECBAgAABAgQIECBAgAABAgQIECBAgAABAgQIECBA4EEICIAfBJ6XEiBAgAABAgQIECBAgAABAgQIECBAgAABAgQIECBAYD8J/LkD4OFM4OGqJVEcvJ+W1FgIECBAgAABAgQIECBAgAABAgQIECBAgAABAgQIEFhVAQHwqq68eRMgQIAAAQIECBAgQIAAAQIECBAgQIAAAQIECBAgcOgE7hkAH7opmhABAgQIECBAgAABAgQIECBAgAABAgQIECBAgAABAgRWQ0AAvBrrbJYECBAgQIAAAQIECBAgQIAAAQIECBAgQIAAAQIECKyAgAB4BRbZFAkQIECAAAECBAgQIECAAAECBAgQIECAAAECBAgQWA0BAfBqrLNZEiBAgAABAgQIECBAgAABAgQIECBAgAABAgQIECCwAgIC4BVYZFMkQIAAAQIECBAgQIAAAQIECBAgQIAAAQIECBAgQGA1BATAq7HOZkmAAAECBAgQIECAAAECBAgQIECAAAECBAgQIECAwAoICIBXYJFNkQABAgQIECBAgAABAgQIECBAgAABAgQIECBAgACB1RAQAK/GOpslAQIECBAgQIAAAQIECBAgQIAAAQIECBAgQIAAAQIrICAAXoFFNkUCBAgQIECAAAECBAgQIECAAAECBAgQIECAAAECBFZDQAC8GutslgQIECBAgAABAgQIECBAgAABAgQIECBAgAABAgQIrICAAHgFFtkUCRAgQIAAAQIECBAgQIAAAQIECBAgQIAAAQIECBBYDQEB8Gqss1kSIECAAAECBAgQIECAAAECBAgQIECAAAECBAgQILACAgLgFVhkUyRAgAABAgQIECBAgAABAgQIECBAgAABAgQIECBAYDUEzg6AS5K6GhM3SwIECBAgQIAAAQIECBAgQIAAAQIECBAgQIAAAQIECBw2AQHwYVtR8yFAgAABAgQIECBAgAABAgQIECBAgAABAgQIECBAYGUFlgFw6VLqOLXUpCoBXtndYOIECBAgQIAAAQIECBAgQIAAAQIECBAgQIAAAQIECBxogUUA3NZZxn2brdEkqf1OH2hB8IFeWYMnQIAAAQIECBAgQIAAAQIECBAgQIAAAQIECBAgQGDlBMraj7+1tpllc207tV6R1C0HAa/cNjBhAgQIECBAgAABAgQIECBAgAABAgQIECBAgAABAgQOg0D55J/+9/W19br067NkeiypnQD4MKysORAgQIAAAQIECBAgQIAAAQIECBAgQIAAAQIECBAgsHIC5U9++MfqF49elLeujdKPajLbSJOavul2zgMuSYYPFwECBAgQIECAAAECBAgQIECAAAECBAgQIECAAAECBAjsZ4Gy/QOvrK9vH5X/aeP5ubGuZTK/PNvjLmmHSuBZUscC4P28gsZGgAABAgQIECBAgAABAgQIECBAgAABAgQIECBAgACBHYEy+4Fvql09ml9Zf3z+zvgZuXm0tqj8LbVLLTWpKoDtFgIECBAgQIAAAQIECBAgQIAAAQIECBAgQIAAAQIECBwEgVK/59vrdFIzbdfy6vEz8tPt43JHO8q8tGn7kq70SYYPFwECBAgQIECAAAECBAgQIECAAAECBAgQIECAAAECBAjsZ4HSf/8/rCfLOKN6KifWk6/f/Nz89mVHc8dkLUe2JtkcnV5WArsIECBAgAABAgQIECBAgAABAgQIECBAgAABAgQIECBAYF8LlPp931Fr36e0TWpqPnTkYfnC2bPzx+tXp2+3My+T+zwDuK+qg/f1ChscAQIECBAgQIAAAQIECBAgQIAAAQIECBAgQIAAAQIrI7ATAHcpbbs4+7cbdXnd5FF5af34fPjIw1Nqn+EU4Hu7BMArs1dMlAABAgQIECBAgAABAgQIECBAgAABAgQIECBAgACBfS5wdgCcmpQ7Mm+O5T/nqXnpxsdla3TlogK4Kc15pyIA3ucrbHgECBAgQIAAAQIECBAgQIAAAQIECBAgQIAAAQIECKyMQKmv+ge19l1K0+5Must8vJmuuyrfd/wJ+bHuCdlsJ0MEvAiCyznlwALgldkrJkqAAAECBAgQIECAAAECBAgQIECAAAECBAgQIECAwD4XKPX7//7ZAXCpSfqkL7lrspGv2nhufnV+ebrR5Rl3yWy0TIB3K4IFwPt8hQ2PAAECBAgQIECAAAECBAgQIECAAAECBAgQIECAAIGVESj9D3xr7fs+bXNOi+e+ppbkxqPH8vL6wvx+fXLa5vbMRstKYQHwyuwREyVAgAABAgQIECBAgAABAgQIECBAgAABAgQIECBA4IAI7ATAXdozLaB3Rl6HQLhmPjmdN69dny/onpMbjl6TTPvFzwXAB2SFDZMAAQIECBAgQIAAAQIECBAgQIAAAQIECBAgQIAAgZURKP33f0uttaY5qwK4ZFH+m5q+nab2V+TXjl2Tr65Pyx3t8SH+TVkcBlwzvNZFgAABAgQIECBAgAABAgQIECBAgAABAgQIECBAgAABApdeoNTv/9aaOlT1Lls73+Pq1zJfvz3ZvCo/e9lT8+3l2pxsrktG86TcldTJkAO7CBAgQIAAAQIECBAgQIAAAQIECBAgQIAAAQIECBAgQOASC5T6/d+yjG8XLZ/Pc/VJHc9Spm02m+P5hquflv9j+qhsj0pG87V0jfz3Eq+htydAgAABAgQIECBAgAABAgQIECBAgAABAgQIECBAgMBCoNRXfdu91O8OgXCf+bjPaF7Sl1nmo1luba7Ol208N/9t9qjMJtOkXxseg5MAAQIECBAgQIAAAQIECBAgQIAAAQIECBAgQIAAAQIELrHAfQTAy5HNx0M+3GW0NQTCG6mjU/mDjevyFfPn58bR1dkaz1JLnzJ89O3i6GAdoS/xqnp7AgQIECBAgAABAgQIECBAgAABAgQIECBAgAABAgRWUmBPALys+F1cZej7vNMSuhni3Lu/n5d5yvzy/P7aer5o8oLcPDmeUrYXZwGX2i5eJwReyb1k0gQIECBAgAABAgQIECBAgAABAgQIECBAgAABAgQIXGKBnQB4aOE8fAxhb10GwLtX2dPeuSZ9LWm6caYbJT/XPDav3HhMtpprk75LU7vUtCqAL/GiensCBAgQIECAAAECBAgQIECAAAECBAgQIECAAAECBFZToNRXffuejs33EwAP7Z37NqUbJ3Ur07W1fOPGY/Ivp8/ObGMtpe+TpgiAV3MvmTUBAgQIECBAgAABAgQIECBAgAABAgQIECBAgAABApdY4JwAeE8L6N2B7a0ALiV936bpjibNEPbelNvWrswXtX8x/7U9mtKtpxvNk1LTdm36ZqgI3lNBfIkn6+0JECBAgAABAgQIECBAgAABAgQIECBAgAABAgQIECBwmAX2nAF8/9MczvYdrrL7RfpsTbp8pL0qXz5/UV537JGZlVuTupbRfJy29tlud7pL3//j3UGAAAECBAgQIECAAAECBAgQIECAAAECBAgQIECAAAECD0LgAQXA53+febq2yevXrskX1RfklnJNumaeblwzmZVMFwHwnjOFH8RgvZQAAQIECBAgQIAAAQIECBAgQIAAAQIECBAgQIAAAQIE7l3gQQfAXTtN288za67Ir40fna9Ye2I2y/E083H6yTzpGyXAdiABAgQIECBAgAABAgQIECBAgAABAgQIECBAgAABAgQeAoEHFwDXLNo9p2wmo1M5VR6T7z92fX40j0yZPjLTI7ck8yMC4IdgIb0FAQIECBAgQIAAAQIECBAgQIAAAQIECBAgQIAAAQIEHlwAPPgNIfDibODhizZ3jR6Wr117Qn5l9OjUZpZp3RAA22cECBAgQIAAAQIECBAgQIAAAQIECBAgQIAAAQIECBB4CAQefAB81iBL0h/Jh5utfM7GJ+ZP2yfm9GiWugiHXQQIECBAgAABAgQIECBAgAABAgQIECBAgAABAgQIECBwMQUucACczEqf4Vzgt48fl8/Ok3LT2iNTlyXCLgIECBAgQIAAAQIECBAgQIAAAQIECBAgQIAAAQIECBC4iAIXPACeNjWT+ThboxP5rfFT8qXtc3LneCMpzU6b6Is4G48mQIAAAQIECBAgQIAAAQIECBAgQIAAAQIECBAgQIDACgtc8AD4bsuarXY9P9E+Ld85vi5984h07WZShnbQuy2hS1JVB6/w/jN1AgQIECBAgAABAgQIECBAgAABAgQIECBAgAABAgQuoMBFDICHUZZM6+V5xZVPyX+YPi6bzbH0oxM7IfDOLOpQGewiQIAAAQIECBAgQIAAAQIECBAgQIAAAQIECBAgQIAAgQcrcJED4KRv+tywfkVeVp6TN0welT7dnjGrAH6wC+j1BAgQIECAAAECBAgQIECAAAECBAgQIECAAAECBAgQ2BW46AFwrRvp29N5y5FH5EvbF+bt5ciy6/PQBXo4F3i3G7Q1IUCAAAECBAgQIECAAAECBAgQIECAAAECBAgQIECAAIEHJXBRA+Ba+szaPpOtNpvrR/Lr4yZf0/yFnGzHmfRdTo2OJen3nAn8oObixQQIECBAgAABAgQIECBAgAABAgQIECBAgAABAgQIEFhpgYsaAC9l+6RvkzLOnW2bf7p2bb5v7enZyrGkaZN+KAFWBrzSu9DkCRAgQIAAAQIECBAgQIAAAQIECBAgQIAAAQIECBC4IAIXNwCuQ4vnduj1nGSe9F0+snEk33X0WfmF7upsjjeW4bCLAAECBAgQIECAAAECBAgQIECAAAECBAgQIECAAAECBB60wMUNgDMEwKOk1qSZZjrq0s4elg9P1vNFoyfkjZNr05W1ZUBcR2kyXXzdD3mxiwABAgQIECBAgAABAgQIECBAgAABAgQIECBAgAABAgQekMDFD4CH4Qwdnpv5Muidracf1fzxKPmKo5+RtzbHUtujyWyUNqdS0wiAH9ASupkAAQIECBAgQIAAAQIECBAgQIAAAQIECBAgQIAAAQJLgYscAJ+Huc6T6bH0a9P8t8kT8oXrT82ta0eS2SSldsOIMvznIkCAAAECBAgQIECAAAECBAgQIECAAAECBAgQIECAAIEHJvAQB8A1qdtJvSKb4610Tc3PH3tmvnn6jMxHTVJm6TMW/z6wNXQ3AQIECBAgQIAAAQIECBAgQIAAAQIECBAgQIAAAQIEFgIPcQDcJ7XP9niS0axJm3lON1fkB45fnx+pT890NE/6dlEFXPo2tXTLttEuAgQIECBAgAABAgQIECBAgAABAgQIECBAgAABAgQIELhfgYc4AN49D3ioBB4l6ZNulJuP9PnqyafnN6cPz9aRI0m7lWY+SR3dkjo/LgS+32V0AwECBAgQIECAAAECBAgQIECAAAECBAgQIECAAAECBB7yCuB7km+NStbnW/mzo9fki5pPzDvrtdkab6fPWi7bSk5OpqmKgO1VAgQIECBAgAABAgQIEP/d1DMAACAASURBVCBAgAABAgQIECBAgAABAgQI3K/AQ18BfM6QNifTtLVP223kdRuPypfkufnA2pWp3WbaWtM1Q6WwiwABAgQIECBAgAABAgQIECBAgAABAgQIECBAgAABAgTuT+CSBsBDZW+pbdLXZHRHTkw28h/ztHxNeUJOTa7Z6Rc9dwzw/a2i3xMgQIAAAQIECBAgQIAAAQIECBAgQIAAAQIECBAgQGA4XLe+6tvq/pCoqSnZbif50aNPzo/Vp+f2Zi3JdDm8og/0/lgnoyBAgAABAgQIECBAgAABAgQIECBAgAABAgQIECBAYL8K7KMAeJHyJlvrOXms5BWjp+XXRk9I1+4EvwLg/bqHjIsAAQIECBAgQIAAAQIECBAgQIAAAQIECBAgQIAAgX0isM8C4KSWmtI3effa0bzs8mflzdvXpZZWBfA+2TCGQYAAAQIECBAgQIAAAQIECBAgQIAAAQIECBAgQIDA/hXYdwHwfDTNaGstdVTz5qNX5y+XF+WW9ogAeP/uISMjQIAAAQIECBAgQIAAAQIECBAgQIAAAQIECBAgQGCfCOy7ADgZjiRetn2etqP8ytGPy1fPn57N0fGU1MybfXJk8T5ZQMMgQIAAAQIECBAgQIAAAQIECBAgQIAAAQIECBAgQIDArsA+DID3Lk7J6fay/ODDH5Ef3np+ZmU9KdtZhsQuAgQIECBAgAABAgQIECBAgAABAgQIECBAgAABAgQIENgrsM8D4KRv+my26/lbk+flF3JV+tHR5fjLskrYRYAAAQIECBAgQIAAAQIECBAgQIAAAQIECBAgQIAAAQJLgX0fAE/bcUqtuXN8WT7r2NPz5tm16TNKGgGwTUyAAAECBAgQIECAAAECBAgQIECAAAECBAgQIECAAIG9Avs+AN4dbE3JTaONfNbok/LHRx6R1C7ph5bQUy2h7WkCBAgQIECAAAECBAgQIECAAAECBAgQIECAAAECBAgchArgvavUlSa/Pr4uX7f27NzUHEvXtEntLSQBAgQIECBAgAABAgQIECBAgAABAgQIECBAgAABAgQIHLQAeFixWUn+18sen++aPyt3TGrmWc9QHewiQIAAAQIECBAgQIAAAQIECBAgQIAAAQIECBAgQIDAqgscmBbQuws1G82yXY7kG3J9/u+1Z+X0aJK688shBq6L7wTCq76xzZ8AAQIECBAgQIAAAQIECBAgQIAAAQIECBAgQIDAKgocyAB4VtZyQ9PlG9afl/9SHpdR32Y6HmdtOsu0LalpVnEtzZkAAQIECBAgQIAAAQIECBAgQIAAAQIECBAgQIAAgRUXOGABcE2aaWp/LH17Ku8o1+Vz15+R942uTtsdSd+eTp/Rii+p6RMgQIAAAQIECBAgQIAAAQIECBAgQIAAAQIECBAgsKoCBywATvqmpNkeJ2sncnLS5w3liXlZ88m5ebKWtt9OV9pVXUvzJkCAAAECBAgQIECAAAECBAgQIECAAAECBAgQIEBgxQUOWABckvmx9JMTafqaedMkkyb/e3N9vqV/QTZzeTbXTqY2dTgM2EWAAAECBAgQIECAAAECBAgQIECAAAECBAgQIECAAIGVEjhgAfCwNiVn0t1SspVJTqx3+f7RM/PPy/Vp6lpOj8cpfZvSnE7qeOc151/XvvYrteAmS4AAAQIECBAgQIAAAQIECBAgQIAAAQIECBAgQIDA4RU4gAHw3sUomWU94+0utz28zVeMn57f6R6VednIdtsk88vStKfuDozPs44C4MO7uc2MAAECBAgQIECAAAECBAgQIECAAAECBAgQIECAwKoJHOgAuJZmUd1b+j6zdpKPTi7LZ649Ne+vj86suSOzcjypwz1Js7j3npcAeNW2vPkSIECAAAECBAgQIECAAAECBAgQIECAAAECBAgQOLwCBzoA7puk9Gsp9VRSxulzNK8Zb+RLytPzkbXLUrrLMh3X1CIAPrxb2MwIECBAgAABAgQIECBAgAABAgQIECBAgAABAgQIENgVONAB8DCJmjalTJPaLqqBt9uSXy6Pz9eNn5m71sfJkBIPVxnODr5nEKwC2B8DAQIECBAgQIAAAQIECBAgQIAAAQIECBAgQIAAAQKHReDAB8DnLsS8KTk9Ws/3rT8zP95cn24RDAuAD8uGNQ8CBAgQIECAAAECBAgQIECAAAECBAgQIECAAAECBO5d4NAFwCmbmZWjuX2tybesfXp+sbsyXdOqAPZXQIAAAQIECBAgQIAAAQIECBAgQIAAAQIECBAgQIDAoRc4XAFwqUmZZnvUZW37SD608fC8aO3F+WCdJGU4MFgL6EO/o02QAAECBAgQIECAAAECBAgQIECAAAECBAgQIECAwAoLHK4AeLGQdWc5S/rS5I/WH57PHX1qbu2PZDp0g253f7+8zRnAK7z7TZ0AAQIECBAgQIAAAQIECBAgQIAAAQIECBAgQIDAIRM4hAHw3hUq6UaX5T+PjuZvzD8tN28cTUZbZy2hAPiQ7WjTIUCAAAECBAgQIECAAAECBAgQIECAAAECBAgQILDCAoc8AB4Kgvvcvj7KT06emR/pH5fNyZEsekHvXALgFd79pk6AAAECBAgQIECAAAECBAgQIECAAAECBAgQIEDgkAkc/gC4G2c26rO9djzfNHpsfr55fObtWmrqIgbu69ktoQ/Z+poOAQIECBAgQIAAAQIECBAgQIAAAQIECBAgQIAAAQIrJHD4A+CdxexrcsfakfzlI8/Lm7rHpB/XlH6WZHzm1OAVWndTJUCAAAECBAgQIECAAAECBAgQIECAAAECBAgQIEDgEAqsTABca01fmvzJ5FH5ivUX5C3NOH3bJd3kEC6rKREgQIAAAQIECBAgQIAAAQIECBAgQIAAAQIECBAgsIoCKxMA7y7udJL8ZvNx+crxU3PrZZNk82hS7z4TeBU3gTkTIECAAAECBAgQIECAAAECBAgQIECAAAECBAgQIHA4BFYrAC4laWtOle387Pg5+Y7x07JV1nZWsqZJlz7t4VhZsyBAgAABAgQIECBAgAABAgQIECBAgAABAgQIECBAYOUEVisAXizvRubjzZyqk3zP0Wfmn8+flM3RsWR0e0bzknkZr9wmMGECBAgQIECAAAECBAgQIECAAAECBAgQIECAAAECBA6HwMoFwLVN5k2TcdfltnJVXlqenN87cl36eiS1zNM19XCsrFkQIECAAAECBAgQIECAAAECBAgQIECAAAECBAgQILByAisVAPdNMnSBLukyayZJOZ0/nV+Vlx/7jLxldFmafit9Jiu3CUyYAAECBAgQIECAAAECBAgQIECAAAECBAgQIECAAIHDIbBSAfBiyaZrqUdvT5lfk9Qudxw9mde1j8lXzT8hN63VdHUjQ0TsIkCAAAECBAgQIECAAAECBAgQIECAAAECBAgQIECAwEETWL0AuJTUpqbUJhm6PffzTNsj+YWjT8gr54/JybUrFj92ESBAgAABAgQIECBAgAABAgQIECBAgAABAgQIECBA4KAJrF4A3JxT3dufTupGZuXyfNNVH5+fnV6bWTM6aOtovAQIECBAgAABAgQIECBAgAABAgQIECBAgAABAgQIEIgAeDpKHW/n7ePH5GvXn5rXNlenL82ZrdHX3jYhQIAAAQIECBAgQIAAAQIECBAgQIAAAQIECBAgQIDAgRBYvQC47FQAD32em2SWJv/l2GPyyu0X5u2jIynj6VlHAFcB8IHYyAZJgAABAgQIECBAgAABAgQIECBAgAABAgQIECBAgEBWsAK4riXNyWR7lNuPrOUXR0/Od7WPzKlcn+nk9qRMclYC3KsA9odCgAABAgQIECBAgAABAgQIECBAgAABAgQIECBAgMDBEFi9CuDUdKM+N7dH8yNrT8u/6B6XU6P1jPqa2WgzKRsC4IOxd42SAAECBAgQIECAAAECBAgQIECAAAECBAgQIECAAIFzBFYsAK7ZXN/MO8tV+e7Rc/Jb9TGZljYlfabNKKVfT0anU3e6RC+sVAD7oyFAgAABAgQIECBAgAABAgQIECBAgAABAgQIECBA4IAIrFAAXLLdtnnDxvF8dfOMvL8+LrPckfmoTep6Si2p6/Nk1uxUAO+kwALgA7KVDZMAAQIECBAgQIAAAQIECBAgQIAAAQIECBAgQIAAgcMXAHdJHSV9SdpuWOA287ZLl6P5xY2r8p1rn5Cb+jZ9bZLSp5Yh6C1JTdIM/+x8v7s3BMD+SggQIECAAAECBAgQIECAAAECBAgQIECAAAECBAgQOCAChy4AHoLffsh26zIAPj2eZGuylZ8sT8//z969vVp633Uc/z7rtPdMkzSHpofUHtG2eLjqheAf4l/hhYIHQm0R2oJYCoKlARGs1CsRrJb2Qi9ahLaCQlWkWKSoVWsLxdhkkszee63nkWftvSY7R5vpd/KZPX0tSCYzs9b3u9Zrr1y9+T3Ppxfvr+8vjvett/bh94W3+z3//XwC+NJDAL4iX2VvkwABAgQIECBAgAABAgQIECBAgAABAgQIECBAgACBey4Ab+f4O9+6d6g6XQ711PIN9SvLD9YXhkdqW/fXzcXJ+RMOj8v/Pf/ZRQCeA/L8mKbRt4QAAQIECBAgQIAAAQIECBAgQIAAAQIECBAgQIAAAQJXQuDeCMDDfN3nRU01zFd13gfep46X9Y1hql8+/vn623q4aveWGtfPVY0XZffw43mVALwPyQLwlfgie5MECBAgQIAAAQIECBAgQIAAAQIECBAgQIAAAQIECMxXSv7Yb7yoiF4hlqFqN4y1T7+7bZ2ujmtzelzjsK0/fcOj9aur99d/rh6saVheXBd6vtfvofgeLvU8f/yrS3CFflreKgECBAgQIECAAAECBAgQIECAAAECBAgQIECAAAECd1jgSgfg3XJX4zDWendc43itFuNUPzha1h9Mj9UnNh+o763PqlbXzo8E78OvAHyHv0/GEyBAgAABAgQIECBAgAABAgQIECBAgAABAgQIECAQFLjSAfjcbarT1Vjj7qi+v3mofm34yfrL9dvrqdrVMB7V2ebiHr7Txc2Bbx32ffUTwIuL5833EvYgQIAAAQIECBAgQIAAAQIECBAgQIAAAQIECBAgQIDAVRC4UgH4cPXm4fIVm3ebOtuc1bc2H6hfXD9a3zh5e02bqcblfNnnbdXy4smXA/Bw+STwNF8I21Wgr8K31XskQIAAAQIECBAgQIAAAQIECBAgQIAAAQIECBAgQOBVBa5YAB73sXYYq8bhqBbTSZ2s768vbt5Vv7R9rJ48ulYny/tqnOZTv4cTvhcngG/9/vDnB5fzewDPJ35vnfadT/26LbD/dQgQIECAAAECBAgQIECAAAECBAgQIECAAAECBAgQuGICVywAz/33vMxul8v636OhPjm8u544/en6wQPLqjqqYRzmO/3WeCvgHv7j4h7A89++IPC+QgC+3Iev2A/V2yVAgAABAgQIECBAgAABAgQIECBAgAABAgQIECBA4MdT4EoF4PlY7nb9bJ2OP1HfqHV9ePOz9dfrR+q59baGcVPDtN4f3Z2GXZ1X3qFqfP4E8P6/9n98Hn33j4tfXnIC+PB9cBL4x/P/DJ+aAAECBAgQIECAAAECBAgQIECAAAECBAgQIECAwBUUuKsC8DQsbrXZabGdz/HWMM0ne+dqO1+ieainjlf1+dV76uMnP1ffWl2v8fhGjcfbGk6O6mi7q9P53r/718yXehaAr+B30lsmQIAAAQIECBAgQIAAAQIECBAgQIAAAQIECBAgQOA2Be6+ADzO8XZXtdjWzfVZrcb9HXprPDuub7/xofro9p31ucUDdWN4ey3HRe1Wu5r2J3rnx+Vfz6Pxrce0eP7kr3v83ubXxcsIECBAgAABAgQIECBAgAABAgQIECBAgAABAgQIELibBe6qAFxzpJ0f+0C7O79882JVPzhe1BeX76wPLd5Z/73a1M3lG2p1uqzVONbJ6rim4RB7D5d2nn+9HIAP9/+9uBy0AHw3fye9NwIECBAgQIAAAQIECBAgQIAAAQIECBAgQIAAAQIEblPgrgrA0zCeZ9tpqGlY1s3Vqr67fKh+a/2e+rPtW+vpa+sadke1qdM6WZ1V1aZqN58YPjxeLgBfROX9Uw73A35xIL5NPS8jQIAAAQIECBAgQIAAAQIECBAgQIAAAQIECBAgQIDAXSSQD8Dz5Zuni9O6w3zZ57GOb67qyev31ZfWVR8++4X65uZ6DeP1mharWo5DrYab9exmUcfPvrFONjcuLgF9ONZ7iMCvcgJ4f6noF10i+i76oXgrBAgQIECAAAECBAgQIECAAAECBAgQIECAAAECBAgQuB2BcAA+D7Hzyd+z5VjLaazT7SP1L8dH9ZvX3ldf2765nhw2NV5c4nl/h9/FUDXMJ3kX5+H4cP/fw+1/b0fBawgQIECAAAECBAgQIECAAAECBAgQIECAAAECBAgQIHAPCIQD8Hy553XVMJ/iXdX3rr2pnli/uz5z+r76zuq0tssHqsabt87q7g8KzwH4BY+L8ns4RfySH8qhDDvxew98X30EAgQIECBAgAABAgQIECBAgAABAgQIECBAgAABAgReRSAegE/Ho3r6eFlfPnm4fvuB99Q3Vo/Ws8uxarepxbisYZpuXSF6nBvuSzruxSWfp8v3+v1hfuaH5x8uGf3DvMZzCBAgQIAAAQIECBAgQIAAAQIECBAgQIAAAQIECBAgcPcKxALwbljUyXJd3xweqF9fvbe+Pr2jnrx+WtPu/prWN2tz87gW01Cnq+0tvVcOwPNJ4td6wlcAvnu/lt4ZAQIECBAgQIAAAQIECBAgQIAAAQIECBAgQIAAAQK3I3BnA/Aw1nYx37J3Xcu5484xd9zUc5tt/d3waD1x33vrCydvqmdWRzUOy5rq/J7A8+Pw7+mlR37P/9I9f2/n5+01BAgQIECAAAECBAgQIECAAAECBAgQIECAAAECBAjcwwJ3NgDXfCnnqWq7rNPrc+Bd1PePH6jfGd5SfzK8u7473F+1eLWS+7LXfBaA7+EvpI9GgAABAgQIECBAgAABAgQIECBAgAABAgQIECBAgMDtC9zRADxNU51U1eLaov51eKT++Oht9cTNd9XJ4nrdWM9xd1fDYqjpBZdvfq338r39D++VBAgQIECAAAECBAgQIECAAAECBAgQIECAAAECBAgQuJcEbjMAz5F2vOVwOMN7uAvv/PtpvsfvalPf3jxUv3/0WH12eqyefO6+2m6Oa71b19nmpBa7GzUt5pPBh8crnPi9l8R9FgIECBAgQIAAAQIECBAgQIAAAQIECBAgQIAAAQIECNwhgdccgKc6qmE6q2mxre1yqvV2Xc+tjmqoXR2fnVStjuu79XR979pP1SdWb6svjm+rp6dF7Zbr2t/P9wW1eJ+KL/558cnfw++fD813yMBYAgQIECBAgAABAgQIECBAgAABAgQIECBAgAABAgQI3BMCrzEAL8577dxmp905wLSqmhbzbX7rxtFUXxnfU09ce7S++syDdeO++2tbi5ounfF9qdrLBeDLJ4EPf39PePsQBAgQIECAAAECBAgQIECAAAECBAgQIECAAAECBAgQuGMCw/Sxx5+/AvN+zaucuB3mlDvVMA01Dss6W87/XK/vD8v683pTfXb5rvr31apu1FFN46bOFvPzDheGfqXP8OIA/Er3AHYS+I59CwwmQIAAAQIECBAgQIAAAQIECBAgQIAAAQIECBAgQOCeEBimjz5+fmXmoWrYp+AXn7idquaIO//xUHWyOqvldl1Pb67XPy6n+qPNB+tLN4/rO8cP7V+7rudqW/fVybCqobY1zYNf9fHiOwgLwPfEN8uHIECAAAECBAgQIECAAAECBAgQIECAAAECBAgQIEDgdRcYpo88Pk2b8wC82M6Xdx5qGpb7e/rWcLPGxUlN4/U6G45qu9nU/wwP1WdWm/r86h31HyeP1lPrdW2Hxf6k7zCfHp52F5d8Pr/08zx32jfe/y8Ev+6f3UICBAgQIECAAAECBAgQIECAAAECBAgQIECAAAECBAjcUwLD+LHHp92iajFVLcapavVUbYdN7WpTU63quc1ZPbt4oL60faQ+t3xz/dXyrXVjvrTzYl3DdqhhWtY0HE7tzqV3rBp2+/sCz49pcbifrwB8T31zfBgCBAgQIECAAAECBAgQIECAAAECBAgQIECAAAECBO46geHs4x+allPVbjnUzeVUxzdXNa7O6t+OH6wvb99cf3H9rfXV8Vo9vXpjHZ3t6pn1vurOR4XPD/WO5/H4/HEIwNOtS0aP8/M8CBAgQIAAAQIECBAgQIAAAQIECBAgQIAAAQIECBAgQOCOCwy7j35k2i2W9eS1Rf3T+Ez9zfHP1FdvPlL/UA/XM5vr9YPTsabr832At7XaLepsPt27WFWN61rtqsZhvAi/83udL/l8+R7CQ+1vMOxBgAABAgQIECBAgAABAgQIECBAgAABAgQIECBAgAABAndcYPj07/7h9LU6qq/Vw/Vf0xtru17UrhY1Deua9jfvvTjmO5/knW/oe6nnzq13f9/f/cnf+d7B811/5+ccXnepDd/xj2IBAQIECBAgQIAAAQIECBAgQIAAAQIECBAgQIAAAQIEfrwFhgc/+ZXp5mKo7WJR47CocXlxaedaVe0D8HyZ57n0Ll8kdX7Sd7F/zvnz5j68vx/wHIDn31x+3LpM9I83uE9PgAABAgQIECBAgAABAgQIECBAgAABAgQIECBAgACBOyUw1O99ZVrNfXda1HYx1LSYb/I7H+idg+9cdOcTvof7/l5+G+d/vpjj70UovhWALz9/f4loJ4Hv1A/QXAIECBAgQIAAAQIECBAgQIAAAQIECBAgQIAAAQIECBwEhvrUP0+bs7NaTif13GZXNazOw+98kve1BOC5Fe8vA31x8neaXz+PEIB93QgQIECAAAECBAgQIECAAAECBAgQIECAAAECBAgQIPB6CAz1qb+fhksneG/dv/dHuWTz3IB/lNe/Hp/cDgIECBAgQIAAAQIECBAgQIAAAQIECBAgQIAAAQIECNxjAkN96usvTbU/asD9UV9/jyH7OAQIECBAgAABAgQIECBAgAABAgQIECBAgAABAgQIEHg9BF4+AL8em+0gQ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9Mhg2AAAIABJREFU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Boz3IZAAAgAElEQVQ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gf9j786DNUvv+rB/zznve5dehxlpQBISIJAiI7HvMSgJzqISyLHBTkiAEEiogqoYXFlcoXAWU7gKh0olRaDiwgnlpLw7ZRCpMolxWINwQAyjkUYSQkIajaTRzPQsvdzlXc45qed97+3p6dm7T/e59/bndHW/d/o951k+z+m/vvN7Hg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KmGyV0AACAASURBV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4JYKVEn6Pkn5ofxcHfxY/u4WXNd09fytP3ND1a+HM+YlAB5TX98ECBAgQIAAAQIECBAgQIAAAQIECBAgQIAAAQIECLy0wLWhavm5JK1pk6rNdO/udHWXtmmTulu31dXPtLl6tiSz5XfW91wNkdvV31dVl6qvV1/35cuqSvpmdd/Gol6Ful2qdHWVvjR9dTx9Ul9O2iYby2marsl8MiudJP1kdVtbmlqN9xYF1NfpCYBf+nVyBwECBAgQIECAAAECBAgQIECAAAECBAgQIECAAAECR0FgFbyuEtXUXbMKaftmZ1112zep+zpN16+i1pIBV+ky6dr0VZdlsw5ym5L/9knVVanTpe5LaFw+63Ql6K3WnyXELcFtW5VIuM9GW6+y453N0m/pr161U9peN9iuxjZdrp9v6xIO90k7ua1yAuDbyq0zAgQIECBAgAABAgQIECBAgAABAgQIECBAgAABAgRuVKDkqetgtoSuy/R1n+1FyVm7pC8/lL+bZ3vZ53OWTc4u+9x7+ko2uz7np9uZtl0+b/ZoaSEb043UVZ+79le1vet2kzy1XWLhPl2bLPvkyebVKTW9V9p5Fk2dh5Znc3mjyqPdfhaTOn23mb6fpOsn6fsmTT1dVREvqiZ9qQSu5gdbVt/orF/ZcwLgV+blbgIECBAgQIAAAQIECBAgQIAAAQIECBAgQIAAAQIEBhE43BL5xQ/NbfpSnduvQt6m71fbLJ9dXsxrq0v5glNV3tYuc8/+xXxxtZtXzZ/O6yZdTrVVTqXOpO2y2FhX6K62YS6Vw2Uz51IKvC4bPgh/nznHt4S2qwridlUmnKouz1Trat9S5Ns1WTZVdjeqzCdNHt6v8sTG+fxxeyoXNs/nI9WZfGqePFxv5ulmK6WZrqrSVnXaqlpVGL/wtR7TM9f1//3S8ALglzZyBwECBAgQIECAAAECBAgQIECAAAECBAgQIECAAAECQwlM2lRtl2kpsU2feXU2TT9Ln7JVc5N6ucykhKDtPKe3pvnS2YW8pZrlT82eyls32nxd90Qm3TIlGC5bM0+6PlUJhstZvoen+B5mqOXc38N8+dqcefX9NeHqc3LWw5tf6Nzeck7wwU7QpdcS7B58lqC3jGS+XKatJvng1utzf9vkgdN358Fs5k+qc7myv0zdbKTtm+xuNKm7EkpP0mZzVdk87ffKptTp+tPp68V1ofDBOccvsB4C4KFeVO0QIECAAAECBAgQIECAAAECBAgQIECAAAECBAgQIPCiAqto9KCit1TkdmUL5+Usy2ozG+0sX3y6zzdcfCJfNdnP17dP5E3dpbTtpWxMNtIuSshbZVItD87uXXdVKnOP7FXOFc5kFea2ky6Lbp62nuWPm3N536nX5X2LU/nNvC6PtKeyX29k2u9nb1ql686sqoXbyW76fuMgrD6cpQD4yK63gREgQIAAAQIECBAgQIAAAQIECBAgQIAAAQIECBC4kwTKVsrb82nmzZW8qt7Ln5ov8vbq0XzD5HLeNr+Su5fJpLqQuq9Tdxup+ibtqrZ2mfTzsv9yUrZk7uv1lsylEPcIB8Al5G4nO0kZbzdNSpjbN+vdp+tlurRZtGdycbPJ/fVWfr87nz+YvC73V2fzSL2Vum+yqFf10M9UMq/OK37hSwXwnfQvylwJECBAgAABAgQIECBAgAABAgQIECBAgAABAgQI3GqB6472XZ3b27eZdG22ukX+bP/p/OvVbr6pezyvzeOZzEtV8MbqbN/0i3Qby9XmzFW/Pou3TbtKeZu2bJNcvthIOaf32gD4qAbBZVxtvQ5sm66c/VsqgutVANyX84X7PpNFlb5uVvf1WWR3Y5bH6zO5b/Ka/Obynvzi5pfk0jJZlHtW5wiX1tbI1Voq/TXnBguAb/ULrn0CBAgQIECAAAECBAgQIECAAAECBAgQIECAAAECJ1CgXmWQh0Fsuzr3ts8k02WVSco2zcv0/TxfX+/nm9sL+XPto/myxWPpVhW8XZquXVX2ViXJrcrTzYFSCUpLxnn4eZAodwef646vXqtq2muuo1wR/MKvwbWHEK/PFG7LttFVnbS7+cj5L8g/bu/Jb1d35/f6ZJFJsnU6i2aSLLdX5wavs+BJBMAn8B+bKREgQIAAAQIECBAgQIAAAQIECBAgQIAAAQIECBC4HQLr7LVLP+lXuzOf3atXwe9Xbjydb2s/lX+ru5w3L59O0y5TlcC3L6HvtYltl2oV6HapqoMA+GrwexgAH8zkMAA+CIwP57eupn3uVtDHMwguszqYd8nAV1RduqrKbNkl02k+u31Xfrnbzi/Wn5cP9PemzZlc3O5TMuEsi+7P/uER3hX7dryW+iBAgAABAgQIECBAgAABAgQIECBAgAABAgQIECBA4EYFqo02G/M+b9t7NH9+60K+e/czubdtM+33007mqfuyxXO13vy4JJN9SSoPQ85S/duuuq6qg2D4hQLgwwH23bPS3usrgA9vOwkBcJlL2Sq6bPvcV2Xr6H51bvB0OUnbb+bS5nb+1qnX5JcX9+b9zT1ZNKWSWgB8o++y5wgQIECAAAECBAgQIECAAAECBAgQIECAAAECBAicQIGS0jar82lL4PjMtTqAd/W77ttMuzbb7Sz/zvTT+YuzJ/ONs6fSZJHtejfp+6Ttk2WTTKqkbtNXi4NK3elBCFxaLufjrs/Irep12wdlr9dsAX098TowPrxOcgBcwt/V1Zf12Fgf/Vsv09aLlLOV0/XZm5xJO6/z4TOvyburMwLgE/gv0pQIECBAgAABAgQIECBAgAABAgQIECBAgAABAgQI3KDAQeDbNDm9V2XRtJlvlu2Fl0m7TN1Vmc428zXV4/mB6tN5196jOdfurMLgcq5vSShXlbzXHml7dSSHYfJ1h/aW70vQeVj5ewMjf74toG+gmSP+yKHb823wXKWr6iyrWgB8xFfR8AgQIECAAAECBAgQIECAAAECBAgQIECAAAECBAjcRoF6tWVzN12kakuVaZ1pu1xt2Xx+spt/c76TH57+Ud623+fUTtnieZZpu67iPazEvbqV8ysZtQD4lWi96L22gB6MUkMECBAgQIAAAQIECBAgQIAAAQIECBAgQIAAAQIEjrlAOY+3Tqbz7SxWG0HP88bZhfx700fzfbOP59UbT+fsftmmuV5vR1xuXu0M/XxVqcfc4pgOXwB8TBfOsAkQIECAAAECBAgQIECAAAECBAgQIECAAAECBAgML9Blo9/L5vxMvigX8kMbj+cvXnw459OlqnfSVDup+s10VZOuSyblHNrV1s/dettn1+gCAuDRl8AACBAgQIAAAQIECBAgQIAAAQIECBAgQIAAAQIECNwmgVLhO62S5SSp+9TLRSZdn2XVpGr300xm+ap+mh/sPpRv330o97TTNP3+wdm+ZYx9UtUHgy2VwOW831L9e00FcAmFr7vujDN6b9MavkQ3AuCjsQ5GQYAAAQIECBAgQIAAAQIECBAgQIAAAQIECBAgQODWC/RNmm6adrpM+kUmbZ3UVzJdbuUt7Wfzo5PP5M/vPJyN6X6avst0OU26UtpbqnwPruolSn1fIAC++rjdom/pOguAbymvxgkQIECAAAECBAgQIECAAAECBAgQIECAAAECBAgcIYFSAdy0mc43smwm2ajafNn+Xv7DfDjfvfupbG3U2Wp3kkWp8u2SppwEfFDpW5fPlzEXAfDLQLp1twiAb52tlgkQIECAAAECBAgQIECAAAECBAgQIECAAAECBAgcMYE+mc5z9vK5nJp+Nn8lj+TfX344n9MvSi6cyXIjaTeTejepS/h7uN3zwTQEwEdsPZ87HAHwkV8iAyRAgAABAgQIECBAgAABAgQIECBAgAABAgQIECBw4wKTvsuy3kimO2nmXe5dTPJ9/Ufzvd0n8pbFPHW7e3C2b3PQyeEWz+V83y7pyrm/12wB/VJD6a8LjV/qft8PKiAAHpRTYwQIECBAgAABAgQIECBAgAABAgQIECBAgAABAgSOlkBVAtlmlrv2lvmG6cP5b/Y+mq9odrK9P0/aM0lzXQC82sK5hMDXnP0rAD5ai/oioxEAH5ulMlACBAgQIECAAAECBAgQIECAAAECBAgQIECAAAECr0ygSpVJv5E35NH8teX78s7FYznbtmn6Nn2qdJmk6btUq8z3oPK3P6wALn0dVP6WAPiwsvelwmAVwK9skQa+WwA8MKjmCBAgQIAAAQIECBAgQIAAAQIECBAgQIAAAQIECNwugVWdbp+UzPbZx/NWq5D3zHIvP9B/OD/SPpY3tBdTTvXdXJQ/J0nKls/dutC3XALg27Vst7Qf/R6I2wAAIABJREFUAfAt5dU4AQIECBAgQIAAAQIECBAgQIAAAQIECBAgQIAAgVsnUJcAd1W9W1LgJlU3SVvvJJPtfMvsk/mp/mP56vmT2WwXqQ4j4r5U9R5u8Xzw47VDLGf+vuj1Umf8voLzgm8dzR3bsgD4jl16EydAgAABAgQIECBAgAABAgQIECBAgAABAgQIEDjuAlXVrqp4+36aVCWYXeb84mJ+dPIn+UuXPpm7m2XqtgS6B6Hu6uMwoD0Icqs6fdWnWp39m/QHn6ttoZ9zXRMcvyCeAHjM90oAPKa+vgkQIECAAAECBAgQIECAAAECBAgQIECAAAECBAjclECfqt5NX5/L9v4i39js5a/vvS9f011I6qdT95NM2rLd84sHwNcOoe9LqLwuKn729VKVv4d3C4Bvaklv8mEB8E0CepwAAQIECBAgQIAAAQIECBAgQIAAAQIECBAgQIDAmAJVtcyp/ql8f//J/MTy4WzN9rO5SOq2WR/1uzrj99pQ9jDZPTj8d1U5/MwlAB5zNW++bwHwzRtqgQABAgQIECBAgAABAgQIECBAgAABAgQIECBAgMBtEaj7fpXntlU573eZKpN8dR7L39j/aL55+dFsLPv0zXQ1luffwvn5h9lXr+z+2zJZndyQgAD4htg8RIAAAQIECBAgQIAAAQIECBAgQIAAAQIECBAgQOD2C5Twt+n6pN7P6XmfdywfyU82D+aNi/30y0XSb6SuX2gL5xcerwD49q/lrepRAHyrZLVLgAABAgQIECBAgAABAgQIECBAgAABAgQIECBAYGCBEgBPmv3cs9Pmx5qH8n3dJ3Jm/0qabpJ0bS5vL3J6Ua+qhF9JBfDAw9TciAIC4BHxdU2AAAECBAgQIECAAAECBAgQIECAAAECBAgQIEDgOQIH5bhVuvR55nzeKn2mXZuvXFzMX6s+lG9dPpZ56pyZd9mdXs6p+SJtPU2dzVWTAuA7890SAN+Z627WBAgQIECAAAECBAgQIECAAAECBAgQIECAAAECR1KgysbibObbT2Vr1mWR7bSn91LN+pxbXM53Njv56f0Hc3axk2n69GUOffnsU5f/qMr2z1VSQuRrLls8H8nFviWDEgDfElaNEiBAgAABAgQIECBAgAABAgQIECBAgAABAgQIELhBgUmXZJHJosmy2kqaK/ncK/P8Z5NP5Ed3L2SaJ0rqm6pah7x9v4qBr6n4Lc8/+7o2D1YZfIPrckweEwAfk4UyTAIECBAgQIAAAQIECBAgQIAAAQIECBAgQIAAgZMvULZ53myXWTZ1ltNlJrtP519eTPLTi/vyldXFbCyTvu5WRb6HAfBapYTA/cHHOhC+9hIAn/x353CGAuA7Z63NlAABAgQIECBAgAABAgQIECBAgAABAgQIECBA4MgJrPZtvjqq8tOknWbZ9DlfP5q/kMv5yfn9edVOnbqfper6lGOBV1s6H1QArx8+CIDLj+We6y4B8JFb+Fs2IAHwLaPVMAECBAgQIECAAAECBAgQIECAAAECBAgQIECAAIGXEugz6fosNyZJ9jNZTNIvpnlTt5//orkv39F9Mufny1SrBLec7bs+83cdGpff1wS/L9WV7+8IAQHwHbHMJkmAAAECBAgQIECAAAECBAgQIECAAAECBAgQIHAUBapU2Zqdzmw6T1fPM+nrfOvys/mp/kP5kr3LmVYPZyvnsyr7PawUXlX4CoCP4noehTEJgI/CKhgDAQIECBAgQIAAAQIECBAgQIAAAQIECBAgQIDAnSvQb6TJPKfmyQ9W78t/2X8od82Tadsm9Wqv53Lw79pnVfD7zJbRVyuAq+6Ze+5cSTNf/a8BP/uHz90EHA0BAgQIECBAgAABAgQIECBAgAABAgQIECBAgAABArdFoMkyr7+8m/+6+2j+g+5C6urR9NVm6szWAXCaFwmAu/UYBcC3Za2OQycC4OOwSsZIgAABAgQIECBAgAABAgQIECBAgAABAgQIECBwIgWavsu/uvfZ/Nz0g3nj/KnU2U+zbA5C3YPP62e+2gLaReD5BQTA3gwCBAgQIECAAAECBAgQIECAAAECBAgQIECAAAECIwlst/P8k/69efvyQzk138zuRp3teVKtjvk9CIBX2z93V48AjgB4pNU6Ht0KgI/HOhklAQIECBAgQIAAAQIECBAgQIAAAQIECBAgQIDACRSo+y7fMLmQX9z9nbxqv0rfJ5Nqb33YbwmAV8W+LzcAPjgnuITFrjtWQAB8xy69iRMgQIAAAQIECBAgQIAAAQIECBAgQIAAAQIECBwFgY1uJz/Yfio/NX8wW8tJJv3uelh1f3D2rwD4KKzTcRmDAPi4rJRxEiBAgAABAgQIECBAgAABAgQIECBAgAABAgQInEiBKpvZ7nbzP7Tvy/fvPZTpokqavfU+0LMq2ayf2f65CNgC+kS+B0NNSgA8lKR2CBAgQIAAAQIECBAgQIAAAQIECBAgQIAAAQIECNyIQD3JpJ3mDXuX8vcmv5OvnX88VTdJ3U2TqlvvAN0fnAcsAL4R4TvqGQHwHbXcJkuAAAECBAgQIECAAAECBAgQIECAAAECBAgQIHDUBDb6Jm220tRP56vmj+f/2n9/7lpeTCaLpCvBb7Ue8sGHCuCjtoJHazwC4KO1HkZDgAABAgQIECBAgAABAgQIECBAgAABAgQIECBwRwn0ycZOUp/O5l6VPnV+aP++/I3FI9mqP5vs351M958t0vd3lJDJvjIBAfAr83I3AQIECBAgQIAAAQIECBAgQIAAAQIECBAgQIAAgUEFqmpd2lsdlPieX3b5+dn9+fb+wWztlfOAm6Tcc3Bf+nbQ/jV2sgQEwCdrPc2GAAECBAgQIECAAAECBAgQIECAAAECBAgQIEDgmAnUVTnkd3316VIv9vKm+ZX80/7+fP7yQqZdfV0A3K3udBF4PgEBsPeCAAECBAgQIECAAAECBAgQIECAAAECBAgQIECAwIgC1wbAZRhd9lfVwO/qnsjPLR/I63avpGwOXb5ZXVe3gD747xHHruujJyAAPnprYkQECBAgQIAAAQIECBAgQIAAAQIECBAgQIAAAQJ3kMCzA+A+XXMlWW7nzLzPj9T35b+aPZqt5fwgAO4FwHfQu3EjUxUA34iaZwgQIECAAAECBAgQIECAAAECBAgQIECAAAECBAjcKoGqhLxVSjB8brGT/23xR/m2/YfT9LP1zs9NOQPYFtC3iv+4tysAPu4raPwECBAgQIAAAQIECBAgQIAAAQIECBAgQIAAAQInUqAEwFW6fNHisfzT2QP5gvbSap4bXakGdhF4fgEBsDeDAAECBAgQIECAAAECBAgQIECAAAECBAgQIECAwBEUWG8N3WerXeZbZ5/ILyw/klctulT1FRXAR3C9jsqQBMBHZSWMgwABAgQIECBAgAABAgQIECBAgAABAgQIECBAgMA1AiUA7suvZicb7Ub+23wmP7z73pyfzVNdva955mxgegSSCIC9BgQIECBAgAABAgQIECBAgAABAgQIECBAgAABAgSOoMC6Argc+buVxWQn91bz/M0r78k7l09ms9vNYjpPvTybpivnATsT+Agu4ShDEgCPwq5TAgQIECBAgAABAgQIECBAgAABAgQIECBAgAABAi8uUJUK4FLqWyV1Lqfrz+W1zcP5jcu/nzft7CfNPG09SVNukv96nQ4EBMBeBQIECBAgQIAAAQIECBAgQIAAAQIECBAgQIAAAQJHUKBUAFcl2O1Op51eTN33qaq9fGf/6fyt3ftzbrdKlpNkY5G+6tf3uu54AQHwHf8KACBAgAABAgQIECBAgAABAgQIECBAgAABAgQIEDiKAustoPtsdjtZVltZTLtsLBfZbOf5K8tP50eW9+fcfDNJCYBLWNwdBMHPnBB8FOdlTLdWQAB8a321ToAAAQIECBAgQIAAAQIECBAgQIAAAQIECBAgQOCmBKr06cs+0KurT+o2r1omf6/+7bx992PZXGyly3bqtsulM0/n7N6ZVKu9o113ooAA+E5cdXMmQIAAAQIECBAgQIAAAQIECBAgQIAAAQIECBA4vgJVlapr8uWLx/N32t/KW/cuJ812qmWdVMtVQOy6cwUEwHfu2ps5AQIECBAgQIAAAQIECBAgQIAAAQIECBAgQIDAsROokmozpSC43nk031vt5mfaj+Tc/GLaep6kTtOXT9edKiAAvlNX3rwJECBAgAABAgQIECBAgAABAgQIECBAgAABAgSOqUCd1LNU7ZmcbS/lb8wfzPfMHsuZ/omk6pNqckznZdhDCAiAh1DUBgECBAgQIECAAAECBAgQIECAAAECBAgQIECAAIHbJtCnlACvfyX37s7yS+2v5+vnuynnBadRAXzbluIIdiQAPoKLYkgECBAgQIAAAQIECBAgQIAAAQIECBAgQIAAAQIEXo5ACXzPzffyusml/PPFfXn1/jyTfv/lPOqeEyogAD6hC2taBAgQIECAAAECBAgQIECAAAECBAgQIECAAAECd4bA9rxNX3X53vbD+e+Wj+Wu5YWkVAKXP8uRwesfXXeIgAD4Dllo0yRAgAABAgQIECBAgAABAgQIECBAgAABAgQIEDihAn1JeJc50+zmp2cfyffvP5TNtl2FwALgE7rmLzItAfCdt+ZmTIAAAQIECBAgQIAAAQIECBAgQIAAAQIECBAgcAIF6qrKqzPLryz+33zpxadSbcwy6ZO6q0/gbE3phQQEwN4NAgQIECBAgAABAgQIECBAgAABAgQIECBAgAABAidEYFol37L/8fyj5f25Z96nb66k6qZJqhMyQ9N4KQEB8EsJ+Z4AAQIECBAgQIAAAQIECBAgQIAAAQIECBAgQIDAMREoMe/5rs137b8/f33yUO6+spvUwt9jsnyDDFMAPAijRggQIECAAAECBAgQIECAAAECBAgQIECAAAECBAiML1C2gT7d7uVU1+VvVh/Ot+89mMlysqoA7tOkquZJ34w/UCO4ZQIC4FtGq2ECBAgQIECAAAECBAgQIECAAAECBAgQIECAAAECt1+gyl7qrsmb5sv8g+5382XthdTdPGm3k+wlddkS2nVSBQTAJ3VlzYsAAQIECBAgQIAAAQIECBAgQIAAAQIECBAgQOCOFKiXdbqtnWRe51uqT+f/3PlYzuRTafZPJZPOecAn/K0QAJ/wBTY9AgQIECBAgAABAgQIECBAgAABAgQIECBAgACBO0mgStVtpaqfznS5kapq8iOzB/OTi49mmiuZN1uZLmdxKvDJfScEwCd3bc2MAAECBAgQIECAAAECBAgQIECAAAECBAgQIEDgjhOoU/V1tpfz7G/06erN3NXV+fnZb+fblp/K1rJO1QmAT/JrIQA+yatrbgQIECBAgAABAgQIECBAgAABAgQIECBAgAABAnegQJWqr1I1y/T9JFW7mS+dfzbvzn35/P1PpptsZLMt9yR9ldWn6+QICIBPzlqaCQECBAgQIECAAAECBAgQIECAAAECBAgQIECAAIEDgSp1lfR9n6rfTT/ZyLt2Hsr/3n4o5/evJLWjgE/qqyIAPqkra14ECBAgQIAAAQIECBAgQIAAAQIECBAgQIAAAQJ3tEBd1enLr+mlZHE+W32dvzq/L//J8iM5O5un7pK+pMT1uhrYdTIEBMAnYx3NggABAgQIECBAgAABAgQIECBAgAABAgQIECBAgMCzBEoAXK6+a1Ml6boqn9vt5385/St5+xP7ObeX7G/X2exKlTC8kyIgAD4pK2keBAgQIECAAAECBAgQIECAAAECBAgQIECAAAECBK4ROAyAVyFw36fvulTp88aNp/Jrl96fN1x+Kpksk6Yrd7A7IQIC4BOykKZBgAABAgQIECBAgAABAgQIECBAgAABAgQIECBA4FqB5wTAfQl5uzTZyTuqx/N3dz+YU7N5ptVCAHyCXh0B8AlaTFMhQIAAAQIECBAgQIAAAQIECBAgQIAAAQIECBAgcChwbQBc/q7rS6VvUqXLZrvMX529N/9pu5Pt/qlnB8CdauDj/BYJgI/z6hk7AQIECBAgQIAAAQIECBAgQIAAAQIECBAgQIAAgRcQeKEAeHUg8LTNa2aX8/PtfXnH/pOZtAfbQFdt0q3PDnYdTwEB8PFcN6MmQIAAAQIECBAgQIAAAQIECBAgQIAAAQIECBAgcGMCJQDuk0ld53Ozn1+d/XrefHmRJm3a6cU07XRVJ+w6ngIC4OO5bkZNgAABAgQIECBAgAABAgQIECBAgAABAgQIECBA4KYFNqvkXfsfz9/e/eNsTJ5OndlBAHzTTWtgJAEB8EjwuiVAgAABAgQIECBAgAABAgQIECBAgAABAgQIECBwFASmiz4/2T2Qv7T4VKb9pUxa1b9HYV1udAwC4BuV8xwBAgQIECBAgAABAgQIECBAgAABAgQIECBAgACBkyDQdPn85V5+cfFgvvbKJ5K6nAdcdoHu06ecB9yXH13HREAAfEwWyjAJECBAgAABAgQIECBAgAABAgQIECBAgAABAgQIDC1Qan2321nmzVa+Zn8n/7j7lbx+vptUTdI36bKdqtpL1UuAh7a/Ve0JgG+VrHYJECBAgAABAgQIECBAgAABAgQIECBAgAABAgQIHAOBjbRZNF0me12+t/1Ifq79ULZm+0m9nb7uhL/HYA2vHaIA+JgtmOESIECAAAECBAgQIECAAAECBAgQIECAAAECBAgQGE6gT5plkrbUAufU/l7++/bB/EA+lo39HGwHfd2ZwJ1q4OH8h29JADy8qRYJECBAgAABAgQIECBAgAABAgQIECBAgAABAgQIHA+Bcrjv5ErSbqdZVqm7Oq+qZ3l386v52ouXk2ykWoXD11wC4CO9tgLgI708BkeAAAECBAgQIECAAAECBAgQIECAAAECBAgQIEDgVgv0SVUlB4W91WSRr8jlvHvn/rxh//F159cWAQuAb/WC3FT7AuCb4vMwAQIECBAgQIAAAQIECBAgQIAAAQIECBAgQIAAgRMgUALew52dqzan2uR7ln+Sn1n8XjaXzTMJcLlPAHykF1wAfKSXx+AIECBAgAABAgQIECBAgAABAgQIECBAgAABAgQI3GaBVTXwNGfaJ/Mz7e/ne/cfz6Q92Aa6fOc60gIC4CO9PAZHgAABAgQIECBAgAABAgQIECBAgAABAgQIECBA4HYK1EmdVN0iSZsv7i/nNy79dl7T7acuJcIC4Nu5GDfUlwD4htg8RIAAAQIECBAgQIAAAQIECBAgQIAAAQIECBAgQOAkClQH5wF3qasqTd/lm7on8n/svy+vvvxUMlkmZUdo15EVEAAf2aUxMAIECBAgQIAAAQIECBAgQIAAAQIECBAgQIAAAQLjCdRVvToYeKt7Mt/dPpn/ce+BbLeLVOnGG5SeX1JAAPySRG4gQIAAAQIECBAgQIAAAQIECBAgQIAAAQIECBAgcOcJHAbAk8yyvVjmf+4+lO9aXEi1eHoVDLuOpoAA+Giui1ERIECAAAECBAgQIECAAAECBAgQIECAAAECBAgQGFVgHQBX6aplMlnkjfPL+cX5+/O2vcdS96UKuHyvGnjURXqezgXAR21FjIcAAQIECBAgQIAAAQIECBAgQIAAAQIECBAgQIDAERAoAXCfKn1TJ1WfM/uzfP1yP/+k+s2cv3ghqSfrENiZwEdgtZ4ZggD4SC2HwRAgQIAAAQIECBAgQIAAAQIECBAgQIAAAQIECBA4GgKHAXAZTdnwedK3ObuY54f6P8mP7703p/oq1fx8srFjS+ijsWSrUQiAj9BiGAoBAgQIECBAgAABAgQIECBAgAABAgQIECBAgACBoyJQVVX6qkS/fZq+SltKfZsq59vd/MLsfflzOw9lUU2zWe0nvTOBj8y65Wf/0GocldUwDgIECBAgQIAAAQIECBAgQIAAAQIECBAgQIAAAQJHRKBeBcBd+q022W9S9ZP09TTTvWXelMfyS/0f5E17n0qynbIPdF8tU/XVERn9nTsMFcB37tqbOQECBAgQIECAAAECBAgQIECAAAECBAgQIECAAIEXFCgBcKn+LVXA5Szgqm+Svk7V76eqZ3lXu5+/M/u/c3q/3LOZnY02p5az1N2U6ogCAuAR8XVNgAABAgQIECBAgAABAgQIECBAgAABAgQIECBA4KgKlDOA16f/rv+ssg6E08+TfpppP8+PL9+fH9v9o0yqJllsJs3TSbW5uts1joAAeBx3vRIgQIAAAQIECBAgQIAAAQIECBAgQIAAAQIECBA40gLrAPjZ1+pE4KpP3U2yPW9SN4/k3Xsfy79SfTL1rMl8azfT+Toqdo0jIAAex12vBAgQIECAAAECBAgQIECAAAECBAgQIECAAAECBI60wPMFwOmrTLqkq5O6X2Z7sZk3dZ/NP8x78kWzeaq2Seq9Iz2vkz44AfBJX2HzI0CAAAECBAgQIECAAAECBAgQIECAAAECBAgQIDCYQJU6daqDs4FLIFzqhL9j58P52Xwg232XU4vFqgK4Wp0h7LrdAgLg2y2uPwIECBAgQIAAAQIECBAgQIAAAQIECBAgQIAAAQLHWOD6yuAqbc7N9/IT9cfzH115IFvdenIC4HEWWQA8jrteCRAgQIAAAQIECBAgQIAAAQIECBAgQIAAAQIECBxLgesD4K5Kpv1uXjVb5n/t78u/sfdImr4TAI+0ugLgkeB1S4AAAQIECBAgQIAAAQIECBAgQIAAAQIECBAgQOA4ClwfAE+7LuXXMpfzjYt53j17T+5Z7qW2A/QoyysAHoVdpwQIECBAgAABAgQIECBAgAABAgQIECBAgAABAgSOp8D1AXBS9nxenQqcja7NdzWfyc9e+UjO7D+ZrupSV/3xnOgxHbUA+JgunGETIECAAAECBAgQIECAAAECBAgQIECAAAECBAgQGEPguQFwCXgPy337nG2fzE8sPpX/eP7hnJonadoxhnnH9ikAvmOX3sQJECBAgAABAgQIECBAgAABAgQIECBAgAABAgQIvHKB5wbAz7RRqoD76Tyn5vv5td335q31bs7Md5JcUwXcqQh+5eov/wkB8Mu3cicBAgQIECBAgAABAgQIECBAgAABAgQIECBAgACBO17gJQPgrTZZLvOnr1zJP+x+La9dtKsNoldVwlWXtA4HvpUvkQD4VupqmwABAgQIECBAgAABAgQIECBAgAABAgQIECBAgMAdJlB303R1n+3q8XzH7iP5mfqDOd9eSrM8tQ6A++bFRVQI39QbIwC+KT4PEyBAgAABAgQIECBAgAABAgQIECBAgAABAgQIECDwjECXjbZNV1dZThc5t7iS/ymfynfuPpbTy6fWAXAEwLfyjREA30pdbRMgQIAAAQIECBAgQIAAAQIECBAgQIAAAQIECBC40wQmZbvneSaLJm228iW7u/m7+Z18VX8hTTdJlUXS96sdoZ/3UgF8U2+MAPim+DxMgAABAgQIECBAgAABAgQIECBAgAABAgQIECBAgMChQNVX2ViczezUU9madVnkVPpln3+t+2T+fv07efWsbAFdkt9yHnC7/vn6IFgAfFMvlAD4pvg8TIAAAQIECBAgQIAAAQIECBAgQIAAAQIECBAgQIDAtQIlBO6rPlXKds91pl2bVJv54dnv5af3HkvTzFJlnq5epplvJE35vlQNH1wC4Jt6oQTAN8XnYQIECBAgQIAAAQIECBAgQIAAAQIECBAgQIAAAQIEXlRga5EsNnLvfJKf2/vD/Nn6wdU20NP5ZlLtJ9XGsx8XAN/UCyUAvik+DxMgQIAAAQIECBAgQIAAAQIECBAgQIAAAQIECBAg8IICq92e60yX0yzrWV6/3M8/W7wvXzj/SDZyKlX9ZNKfXW8JfXgJgG/qhRIA3xSfhwkQIECAAAECBAgQIECAAAECBAgQIECAAAECBO4MgYMtiq+eX3vNlsUvAXC4u/Hq0dtxlaG9QF91+pTNmV/+6G9+wE3VZWN2LnvNfqb1Xr4mD+eXZx/Iq+d72dnezen9U3nWgATAN4UuAL4pPg8TIECAAAECBAgQIECAAAECBAgQIECAAAECBAicbIGSpE6S+lImXVIvz6TLRpbNMmkWSd2tw8uuTt3Vq7Nv+2a2DmDbSaquzvYyaas+bdOnrUr42qXu6zVbVY6/7dNX5bzcZ67yeL9Kaet0XZWU9Lguv7ukKu2XO6ar6tr0k9UYqq5L01Upv8ojbV3GWO4vjZW/6HPQ60EIfLsS6TLHMu917Hy2PZW/3L4vPzb/QLbL9s/dbgF8ZvIC4Jv6JyUAvik+DxMgQIAAAQIECBAgQIAAAQIECBAgQIAAAQIECJxogVW4WgLgEvYu14ltCYLTrkLLrvxd1aVU+U6XGykRa1+3SdWmabsS3ybt6dTVfqa5nGl2c2b76TR9l42NjVWme356+Tk1uX3fZ75YrILax3Mu6T4ns51zmc220m5dyLJp0mYzXQmnu7OrULmvF+nqLn1392psVWYHKXKTlMC56lYRbAmIy5+3swr46juySrWXOd93+fnZ+/OO5UM51xfLa0YjAL6pf1IC4Jvi8zABAgQIECBAgAABAgQIECBAgAABAgQIECBAgMCJFqhKmNul6iZpuiZNP0/bXU5dLVPXyXRjktPzS3nNqSt53daFvObUpXxe/bG8anolr9+6kjPthXzB9qWc22yzUV1OXc9XYfFh3Fmi2M3lOkC+/ipFu31Vqnkn6dKk7zeTfpqLu4tcmZzLZ2ZncqHdzkP16/LQpe08Xr0+n9k7l0fmX5LL+8ms3ch8WaWtN9JXk/T9Rqp6I12pHl5VEN/Y1fXPrlZ+xa10i1RVky/s9vLuy/fnrdVnUl9bAS0AfsWk1z4gAL4pPg8TIECAAAECBAgQIECAAAECBAgQIECAAAECBAgcD4HDg3FX+yEfDPn5Dstdf18qfOu+TZVlqqrPqfk8r2mezOvPX8gRXzIbAAAgAElEQVTbzt6fLz7zRN44+WjesPV43jBdZDKtMl/sZto0qfsqi7291NPlqhr49LyUDFerLaBLqNustmt+eWpdndV2zmWkfalETr0Oi/s2fdutAui003SZpq2nmbVtqu02F+ZbeXR5bz6zdzoPtG/JH198Tf5o5815eO/zs9NtpU2pIJ6kq5pVuLzeJ/rZofCzM+ln/qtUJ9/UNZ0l3TRZVnnn/JH8/fa+nFvuHCxLmezLxLmpQZzchwXAJ3dtzYwAAQIECBAgQIAAAQIECBAgQIAAAQIECBAgQCDlGNwmbTmzd3Uu73bqLNKVc3TLob6TOtnfStMvM+27dF2yufl0Pn/yUL7s7MfyL53+dN5++oF8/pkncm+eytmuBLLLVQBbItSqBMUHgfIzVbwlxLwmJD04wvf6xbh6//V56kEOW8Liw+vaW66v3b2alx4+V6Lc1VnD5UziEmWvQ97y2Wcjn7jyxXlg9pr87vLN+cOde/OhnTdmNj+VKq/ObH+aZTkoeFJ6bJJuI5nsrra0XqXWpXJ4WSZ0eJrwjb9iZSvqU90i//mVj+XH80Cmi5KMbyd1ORP4JkPmGx/WsX9SAHzsl9AECBAgQIAAAQIECBAgQIAAAQIECBAgQIAAAQIEXkpgte1y+aOcz5v9TLs+k7ZU606y1T+eLzz/RL757g/mG89+IF++/f/lVdM+57su9f4s2e7SVLPUbb/OdVdtPXcX5RcLdK8Ncw/H+koC4Beb3/MV5F67w/Ph91f7mzbp+jrzZZO+mWbZbedDsy/Kb++8Nb936fX5jf235tKlc0n1OQfnHE/S1mUr6lIpXEqSu8Hy2RJTf153OT+/eCDvnD2WtmyrvZy/1HL6/kUEBMBeDwIECBAgQIAAAQIECBAgQIAAAQIECBAgQIAAgRMtUPfrbZQn6bPVtWnaR/Lqs0/l7Xc/kHfd87589fZncm/1RCbtpSzrLpOULYrXBcMl750sCs/mqiK2q+dJqQA+QgHwCy1eqQIu17O3bC7Vu5ODM4fLJNtVMe+yrldbTPeZ5GJ3Lg/M7slvXfmy3HfxbXnwyW/MpfL37TLZ3k47337OdtE3+gKVEZ5bNnltfSG/vPyDvPHik6mntoC+Uc/ynAD4ZvQ8S4AAAQIECBAgQIAAAQIECBAgQIAAAQIECBAgMIJAiWWnq+rUqi/n6j7/dsHrTZCX2ex2Mu3m+Zq7/yR/5u5/kXfd9Xv5wumT2VpeSuom00XZ4rhUB5ff62yzVM2uz9o9yDrbEnoukma5Po/3GAfAfb+xmlvZvjpZrtfvcF/papV9r7aKXnZ1ukmdJ7vzee/Om/PPLn5dfv2x1+Wh+ZdnWW1lmY10VVmHa/yvHqu8/rtqdWZxlb7q0q9S9TbpDyqJD9+cEs7Xdd6x/4H8g/kHcnpRxlWeqVOVQ5BXByYLhV/uPzQB8MuVch8BAgQIECBAgAABAgQIECBAgAABAgQIECBAgMDoAutq3hIGbqRqT2ezbbN/6nLSlyBzdXhtNuaXU9V17srDeds9H8/33P2evOP8R3JP93Bmkzrb2Vmd23s1Ny7lwVf3TD5MfZ9nqoc55/WH8L6QytUwdHS2qwNYBdev8HjdPmX750naTLOoNnPf/hvyz59+S371qW/Ng09/RWbTZZb9VqpspW7b1RnJy40rST9NvbirHLy8qpru6lJKXdauWZ8hfOBYzl+eLLdTZZafnH0of7n74DphLycXt6Xyev286+UJCIBfnpO7CBAgQIAAAQIECBAgQIAAAQIECBAgQIAAAQIEjoRACXlLgehBIFiXoHCeup+n6apM+zZ/+q5/kX/31e/JO8/el3v6i0mzn6ZdrApPF3WdzVI5XJo4DEJXYeO1qe4LVJuegAB4iCVsN6qkPZvLs/N5pD+d9+y9Ob/01Dfldy5+XWazu7JfTdLVm+vzlqudZLmROl26Uv27qhaunxUAp5qkWZQMvslrq4v52/X9efvTn01dX0ybzUzKwcCuly0gAH7ZVG4kQIAAAQIECBAgQIAAAQIECBAgQIAAAQIECBAYX6DUo1bp+2mqtsvZap7N/qm88a5P5d++99fzF+75rbxu+WQmk52UmtW6S/puki7TNF0pH16k3yzB5G0IgMfHujUjKPl4yXLL2cEbSds3q/D9M/W9+X923pJfffzP5HcffVM+W39BFt2ltNlOVU3Tl8rf8tBh8n6YufdlG+kmW4s203Y7b9x6KP+o/c28+Uqp7J6sK4ZdL1tAAPyyqdxIgAABAgQIECBAgAABAgQIECBAgAABAgQIECBwqwUOK3NLUe56B+W+bNZ8tdvy03a7k9lkktdMP5l33vORfM/dv5AvPX0hd01LtWm7qiZNt51UTVJfOcwqk67JMqczaS7dWAB8qyd/XNovx/hOk/+/vbuPkeuqzzj+nHPvnZfd9XrjZL224yQOseM071HbJJQCbagSaEVopfImtSrqyx9VESBVfaOtEC1tVGihLUkIAUoRLaVqCA1QSiOICoUQGkqKICE0JOSFJLbXsXft3Z23e8+pzr0zu7NrG6/t2Xhm9nujeF9m5u45n3Pmr2d+v5OFs3vD96F9tvfKIqtWXFY0Z5VGY/pa41zdcWiX/vW51+rA4USpGZdTVS4KoW4I4dsl1ZFUWphQszKdr1llIdMvRE/q9vo3Fdt5VZrlfO1cXJd1lXYb6RPsYz0otj0YJwFwDxC5BQIIIIAAAggggAACCCCAAAIIIIAAAggggAACCCCAQG8EojzXS+WV5OFv4muqR8X3kawiV9PFY1/Tb2z+sm4cv1+bKzVFrZm8xXDR17ndZTh8yc/1XQoKi7yxq9Xz4hm94e7dj7RbQHf98mTOzu2NyGDdpSAuWjZnipSaRJkZ04PZefrM9JX6r/1X6uu1S9TMSnKmIqc4P345nAMcOj2Hc4ZDe+9qo6l31e7Xr9snVG5V8zOBfemQTDYi+U4r6cGyeb5GSwD8fEnzdxBAAAEEEEAAAQQQQAABBBBAAAEEEEAAAQQQQAABBFYhEMLDcEavk7desolKrQWN+R/o8qk9+p1Nn9CLJx/QSDNTlKbypr50lm8eABfVqOHKj/btuhbP/O2EwHmqWzxhecB79AC4c6ul+6xiOuvwKUXwvgRrQkV24tW0sWq2rD1uVPcvXK07nr1OXzl4heqtjXLWK7XhNGejknNqRpHOTFu6s/U/ulrfVaVRzT8YUCtZVZpd7bvXoe/xpkwAfDwhHkcAAQQQQAABBBBAAAEEEEAAAQQQQAABBBBAAAEEEHgeBULo6/Mq0mqUaaS+Vz+97T/09nO+pO3RMxpJDypOK1K8UKSAWTg/tlGMz65MfFcMu1MM3A6Ii9S3eA0BcO+WeCkA9jLBul2I7Y2VM07WWaWmqvl4RAvRqO47eLb+bf+1+uL0NXpu/mw1klQ1OymVW7qstVefbXxT2xv78z2Rr1PWDui7hkyF9hIGAXDv9jJ3QgABBBBAAAEEEEAAAQQQQAABBBBAAAEEEEAAAQQQ6IGAiVoa89/Vr0z9p9645QvaoRmVVJOxad5YeHbEqJJ6lVuhWjiSXPh9CI4JgHvAf8q36K4AzgNg5yVfLgL7uJkf/xs6dufhuzHyYRnjqqb9lB5c2KJ7pq/Qp+dfqCdnzlZqvH7RP6GbG09qpNWQsopk68tae4cBd1d7m/yGR4bEpzyxAbkBAfCALBTDRAABBBBAAAEEEEAAAQQQQAABBBBAAAEEEEAAAQSGQyAEc6EqNIS1VnKJImcVqanIStV4Rr+15e/0+u1f1QX+B3JRXZVmaOscnt5u7Rx+6BSWhgxx8ZjfTgB89BbQHb9jt3DutC5ev+Hh6dxjPjT+NpEOl61KaayH5rfpc3NX6f6nr9Ib5pu6oT6vkmsqzjYULabDQppMPv9gQLgS5WmyKRLm9dqqmwD4dO5i/jYCCCCAAAIIIIAAAggggAACCCCAAAIIIIAAAgggsM4EonZYm/nRPNA1OpR3CK74Gb1+6k69dfu92ho/rKTeUBxX5eKajDMyIZMNhZ3h6rRwPsJueYC78gzgztMJgPt30zkTQmCvsE/CMqdxRTIbZGtG0f6NMnPnSvvOkWuVJF+RfJIHweHMaPmoCIbzhTcyx9oA/Tv9noyMALgnjNwEAQQQQAABBBBAAAEEEEAAAQQQQAABBBBAAAEEEEBgVQJ51eackuaoIt9SpTqjG876lN609cu6On1EcVyXN7GaNpONnJI0kVxWVHueYgB8/IrQ5RXEq5oPT+q5gLNSamwe5EZyikLbZ1crgt1spNgPByfl5i+WGufLHhqTb2WSKwLgYp3D63s+tIG4IQHwQCwTg0QAAQQQQAABBBBAAAEEEEAAAQQQQAABBBBAAAEEhkHA51WZZT+n2EnXjX9Rb7zgU3rRpv+TbTQVu5riEOKlqZTFUiVVZqQoDe1+i+LOcPl2sndkoFs8yeflwkdexw+Ah8F48OfQiqUkdHEO/+ctnUOeW6xp5srytpnvI+8TWRfJzp4hzW6Tn7lQbn6bfJbJ+EjhLOB21/AVKCEZXnFe9OCzLc6AAHiIFpOpIIAAAggggAACCCCAAAIIIIAAAggggAACCCCAAAJ9KWAaUlSRopoqs14XTTyuN5/7Mb12/B5VGzX5JFQF26KNbzgbOPT+bWd0oRq0E9yaxQS4XdrZleOF4tCi5e9SAHz8wDc8f52WifblRikGlVkp6s7w8/Oi23viKOP2eVAcyXsr4xKZZy+RO7Bd6cJWycUqNZPiVXnmGyrJneRC++hIRW/x4TrzmQC4jzc3Q0MAAQQQQAABBBBAAAEEEEAAAQQQQAABBBBAAAEEhkEg8TV5xZrwB/Sr59+lN27+jDb5ZzXi03x6Ie+1nZAvfHVdoWz7SNeQ7YaIOL86j68IgJfKhItA74QC4O6CUDLh/tp2+d449tnPi0dCh88PhOeF6vFw1bepNXOh4mfOk2vGMi60jy7JmLDvXDsPjosq4yG6CICHaDGZCgIIIIAAAggggAACCCCAAAIIIIAAAggggAACCCDQbwIhkBttHtILp76hP998u86Z3KOpw04+nlUrkmxmZL0vOjwf7QjedgAc5mU6TzjZALgT7C7+oXDX9i8JgPtt6yyNZ9l6HWWYrmgK3qnnzlc0tIBu/9Y0Yqm5QzqwU7WDU6oe3iBlSV51rhAG+9Lym3Z/AKF/VY45MgLgAVw0howAAggggAACCCCAAAIIIIAAAggggAACCCCAAAII9J9AaNHbPqu3ncbFvqExt1/vuex9evXoVxVHB/K8zRopLop/5drBa+8C4HDXItQ9ogKYALj/ts1qRnS8ALjTMvyIFLh983zdS5JPpCySnjlfOnCR/Nw5eWwczgpediZwFlqSd/ZRNHAtogmAV7OpeA4CCCCAAAIIIIAAAggggAACCCCAAAIIIIAAAggggMBRBWweurUk01TcGlcrbqniy5I5oF+e+qzetvVj2hzvUeybpyRYnPF7SrfgxQgUQW9WlWxLrUNbtLD3Ko0/t0lqTsi4qqRUqo1J8ayUOMlXu8LgVQKe5gpiAuBVrhNPQwABBBBAAAEEEEAAAQQQQAABBBBAAAEEEEAAAQQQOFLA+jivt/WRk5yVVVM7kwd10wWf1M9v+Jysqy+1WT4FQALgU8DjpV0C7UbRnWOF00St+bK070pF+y5TVJvI97FsQ8o/3ZCcuB4B8Imb8QoEEEAAAQQQQAABBBBAAAEEEEAAAQQQQAABBBBAAIE+EkgaKtU3KLOzuv7Mz+u2F3xYW9NpJXZOCh1084S4j8bLUBCQzVuWe5OpkUil1MgenJT27ZA7eIV8c0RRVpZCe+nw3KIn9OouAuDVOfEsBBBAAAEEEEAAAQQQQAABBBBAAAEEEEAAAQQQQACBfhLwMiaS904qz2midkB/9SN36jUb7lbZ7ZGzXrGkqBP+nkB+1k+zZCzDKGAl4/JcN2xPl47KR/NFxJsliuaM/PTF8vuukKlvyZ+aB8CLe7hz2HAIhvMHl18EwMO4aZgTAggggAACCCCAAAIIIIAAAggggAACCCCAAAIIIDC8AsakMsbJ+XGZ1n5du/F/detF79OO5FFVfEOlVlHxa0M+Fq5OXja8JMxsoATabaCPMea8WN0nShfOUuPgVo09fYVUm5R82NA+D4u9H5F14SMORylvJwAeqN3AYBFAAAEEEEAAAQQQQAABBBBAAAEEEEAAAQQQQACBdS4QKn+b8lFJI4ef0+t336mbtt2pMxemtVAua6zVzNvq5gWTVP2u870ymNMP503nl4/ks6pU99L+C2Wfvlaql+TsiHz4EIS3Mj6WKeqIlyZLADyYC8+oEUAAAQQQQAABBBBAAAEEEEAAAQQQQAABBBBAAIF1K1AqaWPpEb1r8+16w5n3KXHzkvPycVPGGfn83FQC4HW7PwZ84kUAXFQJh6Lf1EilxgbpcFXae5l04EplzWq+12VasiEAXkyNQxZ8eg+8Nrr5gdM7ggHfAAwfAQQQQAABBBBAAAEEEEAAAQQQQAABBBBAAAEEEBh2AZPnW0Uf59g3tCN5SB+5/GZdYx+R8Q3ZlpGvNuQzI5smkm0WXZ+pAB72rTGU88s7PWflvA207IK8r8hEC3m3Z+Mi6cCEtO+FyvbvyoPfKCsVDnkIHN4spzd+JQAeym3JpBBAAAEEEEAAAQQQQAABBBBAAAEEEEAAAQQQQACB3giESKvSitUoH1LUauqG8a/oQ7tv1SazX5FLJeOLFrjF8aic99sbdu7SFwJHnhWcZ7v5/1bpoYtU3/Mibdi3qSgTTiuSc1IpvC9cUUR8tGuNK4QJgPti8zAIBBBAAAEEEEAAAQQQQAABBBBAAAEEEEAAAQQQQKB/Bcquqdgc1pun7tDvnneXNrhpOZcpyg/6dVT69u/SMbIeCxQBcGj67PKvJhuRefo8uWd/QrZ+lpSWpbhRpMQEwD3W53YIIIAAAggggAACCCCAAAIIIIAAAggggAACCCCAAAKnLBCqezdHe/WW827TWzZ9TYndI5tZOedlVwbAnc63tH4+ZXdu0L8CRQicFC2fTSYTqn7nJqSnf0p+5nyZZrsldPcUig7qxUUFcP8uLiNDAAEEEEAAAQQQQAABBBBAAAEEEEAAAQQQQAABBIZZwMhpY7ZHH7v0L3X9hv9W5OfViKWkZfIQq5NncdbvMO8C5rZSYPGE3/y435JkUlnvpFYizZ4vPfoKqRHOELZFu+gjbrC2ZwTTApo9iwACCCCAAAIIIIAAAggggAACCCCAAAIIIIAAAgisdwHbUN7HOR1T5DNl0WFFLtGFlaf00XPfpssmHlGsxuIxv+F40/zKKyCL0kYfzgIOPxcPrHdR5r8OBRbbQ7cmZJ55mfSDXTLNZiFhQ1pcknwsqbWm7xEC4HW4+ZgyAggggAACCCCAAAIIIIAAAggggAACCCCAAAIIILBMIGpKriLZVLJONk11deXb+sCuW3Rp9B35uJFHunnL53CFpCtvg9tpa1sEwHmP2/zoUwJgdtj6E8gD4PbbwqYlad9u+aevlGuOy2SjslkIgMOnJ7I1xSEAXlNebo4AAggggAACCCCAAAIIIIAAAggggAACCCCAAAIIDIJAIkV1GV9RqVXTz058QbfueI+mouckmxXViyHeXXm272LFry3ON+3kvnnIFS6C4EFYfca4RgKpkepTaj55nbKZLSrXx2R9Y43+2NJtCYDXnJg/gAACCCCAAAIIIIAAAggggAACCCCAAAIIIIAAAgj0o0AsmYaMj2RdpKxcU6Vu9NIzvqiPXHKrJpvfV8tYxS6StaFlLQFwP64iY+pTgfYHIsJHILLMKJq+RumjVyipT0pK1/TDEQTAfbonGBYCCCCAAAIIIIAAAggggAACCCCAAAIIIIAAAgggsGYC0YLkJiRzSEkaqWVjVVqHdeOme/Tu3R/QlNkrm1fxGhl1qnmLIt9wdep6867PXAggsFygE/4uHZGdn5edzl6suaeu0cS+Kcm3ivOAQ4V9/qayPVMkAO4ZJTdCAAEEEEAAAQQQQAABBBBAAAEEEEAAAQQQQAABBAZBILRrtnkgpWheMmVV5pt6zVmf1bt23abxyh4lzRD8hv/CRQA8CKvKGPtVILyLQribSVFZ6Vyi+JGflD+0U6ZlJFeWFPV08ATAPeXkZggggAACCCCAAAIIIIAAAggggAACCCCAAAIIIIBAnwuYTDKtIgROKxp1M3rV5n/Xe1/wUW3Kns7zXh+F0kWpqPD1S6W/nakdq/J3sTS4zw0YHgLPt4AvSSYEvZnUNNLeK6SnrpEaTnKjebV9ry4C4F5Jch8EEEAAAQQQQAABBBBAAAEEEEAAAQQQQAABBBBAoG8F2j1p2zFTkqVqlhONNA7p1Zvv1zt3vkfjZp8qzaZa1ijO5+HbAXDfToqBITAYAuHt18l3XVUKH8JIM2nf2dLjL5ZqW4p20D26CIB7BMltEEAAAQQQQAABBBBAAAEEEEAAAQQQQAABBBBAAIH+FAhtZiuSXSiCJ1eRycoq2Vm98oy7dcv5t2syfjZ/zLjQ7tnn3aHDteyM32NV/bafG17DmcD9uQMYVZ8ImM4bqz2ecO5vsyL/0A1KZ8+RSSdkTWPZhy9O5j1FANwn680wEEAAAQQQQAABBBBAAAEEEEAAAQQQQAABBBBAAIG1E3BF+BvKEEMr2mRaN5xxn27b8X6dU39KUSku0tuVAXAYUCf4XUUA3Bn/yYRWazd37oxAnwisDIDbw/L1UdUffbHivZcrScMZ3Uvnbp/MyAmAT0aN1yCAAAIIIIAAAggggAACCCCAAAIIIIAAAggggAACgyQQzvwN4a9LFSV1XXPmQ/rEBW/XlvmaFB+WTAiAs66wd0Xae6zwNxhQATxIO4Gxnk6BYwTATpFsGsk9vkt66jrZtHpKoyQAPiU+XowAAggggAACCCCAAAIIIIAAAggggAACCCCAAAIIDICAj/JBRqWDOrv6PX1+5x9rR/KMknpJrUqqOBQIh1LfxWrf9jfhy9LxwUefKAHwAGwAhtgXAke0gG6PKj//tyU1x1Tfu1mlx14uk43lb76TqaYnAO6L1WYQCCCAAAIIIIAAAggggAACCCCAAAIIIIAAAggggEAvBUJy21W2G2WKW4mmxr6uu3f9rXYnD8qqaDPbyXjD90eETSsrf9thby9Hyr0QQKBLwMXSzHbNP3KdkoWzlCiVcckJEREAnxAXT0YAAQQQQAABBBBAAAEEEEAAAQQQQAABBBBAAAEEBkGg+wxRI5mqxv13dMfF79VLRu5VSY2jToIAeBDWljEOtUD40EVrozR3phqPXiczP6aSKy/7PMfx5k8AfDwhHkcAAQQQQAABBBBAAAEEEEAAAQQQQAABBBBAAAEEBk5gKQAORbvjblp/v/ud+rmNX1WS1dTuCL04q8XC3sUW0J2Huvo/r6b6t/P61Tx34EwZMALPk4CrSqYmzW5T67GXKpnZLnm76j9OALxqKp6IAAIIIIAAAggggAACCCCAAAIIIIAAAggggAACCAyIgHF5xWDIYatuVu/a8S96w9kfVJI6JY2N8snBZf2eCYAHZF0Z5tAL+Pab0YRW0OFzHHMbpAd/SapXpc6Dx1EgAB76bcIEEUAAAQQQQAABBBBAAAEEEEAAAQQQQAABBBBAYH0JeClakFys0ayh1229W3+z/RaN+pkiEc7/6S7VbX/fXbW78uzf1QJSAbxaKZ6HwDEFQs672I49/DA7ofTxV0mzZyjKSkee1b3iTgTAbC4EEEAAAQQQQAABBBBAAAEEEEAAAQQQQAABBBBAYKgEvJQclElHdc34Pfqn3e/XedkTRfZ7xNUdBnc92HnyiQbBBMBDtZOYTJ8IZLE0N6b6w6+TbVRVapV+6MAIgPtk3RgGAggggAACCCCAAAIIIIAAAggggAACCCCAAAIIINALASOjUuS1zX9bd118k3aXH1VJjRW37iS87QDYt/tFdz/rqNnwcZJhAuBeLCH3QGCZQHhb5RXBh89U9tiNig5MHtEOurs7NAEwGwgBBBBAAAEEEEAAAQQQQAABBBBAAAEEEEAAAQQQGBoBn1f6Tvj9evcl79CrN3xFoy237LzfYqoEwEOz5ExkqAVCsOuMFIUAOEukw+PSt14n3xyRZBfbQRMAD/U2YHIIIIAAAggggAACCCCAAAIIIIAAAggggAACCCCwngRsXnWbyasiY2dVThv6o12f0W9v/KB80lAla0qhwrf7WuwHfYwW0OsJkLkiMEgCIemdGVf9sVcomtum8P63Llnx9r75gRPt3j5IBIwVAQQQQAABBBBAAAEEEEAAAQQQQAABBBBAAAEEEBhqgdAatuKaqsVWxjhdX/qk7rz4QxrRfqW2rDgEwMYtNyAAHuo9weSGXCCLpJlJNb//Sml+kyKnPAjuXLSAHvL1Z3oIIIAAAggggAACCCCAAAIIIIAAAggggAACCCAw3AJ5lusj+aihncmD+tSFf6gd1eeUOCl2DdUTo0rql1cBLwbAw23D7BAYSgFnJTnpuR1Kn7hefm5CtqsHNAHwUK46k0IAAQQQQAABBBBAAAEEEEAAAQQQQAABBBBAAIFhFjDeyNtU1kUKuU/ZzankMv3jpX+hl0zeo/H5huSsGiXJx07lUARMT9hh3hLMbZ0IhPe7DxW/riKl4UzgM5Q9fKPUGl0UIABeJ5uBaSKAAAIIIIAAAggggAACCCCAAAIIIIAAAggggMBwCITwd6w2rsOjB/PWr5mNlLg5vWnqH/SnL/ioFM2r2ghVwaHM17TbP4evXfN3pMHDsRuYxXoUCG/t8IGOEAQbRfL7d8p89+VSfURp7EUAvB53BXNGAAEEEEAAAQQQQAABBBBAAAEEEEAAAQQQQACBwRUwWTvYtbK+LmedfmzDQ7pj95/pvOYzUtRsz60r8Q1Vg+3QKDzofREAUxU8uGIU8moAAANiSURBVNuAkSPQfhvLNEel6d3Kvne9vK8QALM1EEAAAQQQQAABBBBAAAEEEEAAAQQQQAABBBBAAIFBErA+VP05eduUU0WT5oA+fdmf6NLqlzTaKMlHiYzml0+pkwW3C3+9CIAHac0ZKwI/VCB8JsQlaj7yM9L0LgJgtgsCCCCAAAIIIIAAAggggAACCCCAAAIIIIAAAgggMHACxkq2rpFWQ7+5/cN6x5a7VI4PyoSSQJdIJiUAHrhFZcAInKRAFimzXlG6UXr4ZQTAJ8nIyxBAAAEEEEAAAQQQQAABBBBAAAEEEEAAAQQQQACB0yiQKJwF/KPJvfr4tW/Vjvq0bGjpHP4JZ4OGKuEVx/x2t4A+jQPnTyOAQK8Fwnu9U+XvSgTAvfblfggggAACCCCAAAIIIIAAAggggAACCCCAAAIIIIDAmgsYaTyd1l1X/r5eWv62pOLc3zwADhmwIwBe8zXgDyDQLwLdAXCeBd/8wIrPf/TLSBkHAggggAACCCCAAAIIIIAAAggggAACCCCAAAIIIIDAkQJGiqVfm7xdt2z7kMry8qYdAJuiDNCHEuAQBB0tBVoRFiGMAAIDLkAAPOALyPARQAABBBBAAAEEEEAAAQQQQAABBBBAAAEEEEBg/QmEls7Gh+7OeavnHeVv6RuX/4E2+meKls/t9q9mNQHw+tNjxgisKwEqgNfVcjNZBBBAAAEEEEAAAQQQQAABBBBAAAEEEEAAAQQQGESBUlpW5OtqVRsaSY3++oLf02sn79VIs6VaKVI59TIK/3d6QGfFNLsqAzkDeBBXnjEjcOICBMAnbsYrEEAAAQQQQAABBBBAAAEEEEAAAQQQQAABBBBAAIHnUSCU91YkZSq35nX95Bf0gZ3v0KSdl80iOVkZZeHgT5nwT7j80QPgzqCP2hr6eZwRfwoBBNZOgAB47Wy5MwIIIIAAAggggAACCCCAAAIIIIAAAggggAACCCDQGwGbSj7RhNuru696u348ui+c8CvF7aA3i4uf5Yq/5ztfQ+/o9q/aX8NPBMC9WRbugkA/ChAA9+OqMCYEEEAAAQQQQAABBBBAAAEEEEAAAQQQQAABBBBAoFsgauZZ75u2flw3nfvPyuw+VVqRjG3Iu7JMJ/hdDIBD7+dwODABMBsJgfUm8P86jKag6U897wAAAABJRU5ErkJggg=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371600" y="1371600"/>
            <a:ext cx="148132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6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Интерактив в действии: слушаем, играем, сочиняем, делимся</a:t>
            </a:r>
            <a:endParaRPr lang="en-US" sz="3600" dirty="0"/>
          </a:p>
        </p:txBody>
      </p:sp>
      <p:pic>
        <p:nvPicPr>
          <p:cNvPr id="5" name="Image 2" descr="data:image/png;base64,iVBORw0KGgoAAAANSUhEUgAABlQAAAB4CAYAAACEsB/PAAAAAXNSR0IArs4c6QAAEE5JREFUeF7t3TFqVAsYBeD/goI7sAg2tlb2aax1FVFRQXdg6Q4UJGjchLoC01u9FWiKrMHAfY5EiT6LJ/c0Hr6UydxDzveXh5lZ5jc/6+Hh5bl04+7MentmuTkze797nd8RIECAAAECBAgQIECAAAECBAgQIECAAAECBAoETmbWjzPL+7n+5fVy69bZr52WX3+xvjm+N+s8m5mrBQAqECBAgAABAgQIECBAgAABAgQIECBAgAABAgT+ROB0lnm6HOy/vvjQT4PK+ub4+azz+E9SvZYAAQIECBAgQIAAAQIECBAgQIAAAQIECBAgUCewzIvlYP/J914/BhVjSt2pFSJAgAABAgQIECBAgAABAgQIECBAgAABAgS2CFwYVb4NKucf8/VqS6ZnCRAgQIAAAQIECBAgQIAAAQIECBAgQIAAAQJ1Asvc333813L+BfSffGdK3YkVIkCAAAECBAgQIECAAAECBAgQIECAAAECBLYLnM7ZlWvLenT88OuY8nJ7ngQCBAgQIECAAAECBAgQIECAAAECBAgQIECAQKXAo2U9+vB2ZrlTWU8pAgQIECBAgAABAgQIECBAgAABAgQIECBAgMBmgfXd7h0qn2dmb3OWAAIECBAgQIAAAQIECBAgQIAAAQIECBAgQIBAp8DJblBZO7tpRYA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jCoFB9XNQIECBAgQIAAAQIECBAgQIAAAQIECBAgQCAjYFDJOEohQIAAAQIECBAgQIAAAQIECBAgQIAAAQIEigUMKsXHVY0AAQIECBAgQIAAAQIECBAgQIAAAQIECBDICBhUMo5SCBAgQIAAAQIECBAgQIAAAQIECBAgQIAAgWIBg0rxcVUjQIAAAQIECBAgQIAAAQIECBAgQIAAAQIEMgIGlYyjFAIECBAgQIAAAQIECBAgQIAAAQIECBAgQKBYwKBSfFzVCBAgQIAAAQIECBAgQIAAAQIECBAgQIAAgYyAQSXjKIUAAQIECBAgQIAAAQIECBAgQIAAAQIECBAoFtgNKp9nZq+4o2oECBAgQIAAAQIECBAgQIAAAQIECBAgQIAAgS0CJ8t69OHtzHJnS4pnCRAgQIAAAQIECBAgQIAAAQIECBAgQIAAAQK9Auu73TtUHs7My96SmhEgQIAAAQIECBAgQIAAAQIECBAgQIAAAQIENgk8WtbDw8tz6canr6PK1U1RHiZAgAABAgQIECBAgAABAgQIECBAgAABAgQI9AmcztmVa8uu1/rm+N6s86qvo0YECBAgQIAAAQIECBAgQIAAAQIECBAgQIAAgQ0Cy9xfDvZffxtUzkeV57PO4w2RHiVAgAABAgQIECBAgAABAgQIECBAgAABAgQI9Ags82I52H+yK/RjUDGq9NxXEwIECBAgQIAAAQIECBAgQIAAAQIECBAgQGCjwIUx5T+Dyvmosvv4r2e+U2UjtMcJECBAgAABAgQIECBAgAABAgQIECBAgACBv1HgdJZ5uvuYr4v//E/vUPn+h/Mvqr87s96eWW7OzN7f2Nj/TIAAAQIECBAgQIAAAQIECBAgQIAAAQIECBD4HwInM+vHmeX9nP1ztDx48OXXZ/4FHWHGcKCG4vUAAAAASUVORK5CYII=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6501384"/>
            <a:ext cx="14813280" cy="1097280"/>
          </a:xfrm>
          <a:prstGeom prst="rect">
            <a:avLst/>
          </a:prstGeom>
        </p:spPr>
      </p:pic>
      <p:pic>
        <p:nvPicPr>
          <p:cNvPr id="6" name="Image 3" descr="data:image/png;base64,iVBORw0KGgoAAAANSUhEUgAABPsAAAB4CAYAAACEj/dSAAAAAXNSR0IArs4c6QAADZtJREFUeF7t3TFOVQkYBeD/TjRxBxbEZlorexprXQVqZBLdgaU70MQQxU2oK5DeyhUoBWuQ5I7PoEHGYsw7cprPErnn3Hx/d8KDZX7xbz04uDpXbt6bWe/MLLdmZudX3+drBAgQIECAAAECBAgQIECAAAECBAhcmsDxzPphZnk3f395tdy+fXqxebn4hfX10f1Z5+nMXL+011REgAABAgQIECBAgAABAgQIECBAgMDvCJzMMk+Wvd1X5x/6aexbXx89m3Ue/U6q7yVAgAABAgQIECBAgAABAgQIECBAoCSwzPNlb/fx9/YfY5+hr3QQtQQIECBAgAABAgQIECBAgAABAgS2ETg3+H0b+84+uvtym0zPEiBAgAABAgQIECBAgAABAgQIECBQEljmweYjvcvZH+P45Hf0lQ6hlgABAgQIECBAgAABAgQIECBAgMD2Aidzeu3Gsh4e7X8d+l5snyeBAAECBAgQIECAAAECBAgQIECAAIGawPLX/rIevn8zs9ytvYRiAgQIECBAgAABAgQIECBAgAABAgQCAuvbzU/2fZ6ZnUCaCAIECBAgQIAAAQIECBAgQIAAAQIEegLHm7Fv7fVrJkC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nA2Fc+gHoCBAgQIECAAAECBAgQIECAAAECKQFjX0pSDgECBAgQIECAAAECBAgQIECAAIGygLGvfAD1BAgQIECAAAECBAgQIECAAAECBFICxr6UpBwCBAgQIECAAAECBAgQIECAAAECZQFjX/kA6gkQIECAAAECBAgQIECAAAECBAikBIx9KUk5BAgQIECAAAECBAgQIECAAAECBMoCxr7yAdQTIECAAAECBAgQIECAAAECBAgQSAkY+1KScggQIECAAAECBAgQIECAAAECBAiUBYx95QOoJ0CAAAECBAgQIECAAAECBAgQIJASMPalJOUQIECAAAECBAgQIECAAAECBAgQKAsY+8oHUE+AAAECBAgQIECAAAECBAgQIEAgJWDsS0nKIUCAAAECBAgQIECAAAECBAgQIFAWMPaVD6CeAAECBAgQIECAAAECBAgQIECAQErA2JeSlEOAAAECBAgQIECAAAECBAgQIECgLGDsKx9APQECBAgQIECAAAECBAgQIECAAIGUgLEvJSmHAAECBAgQIECAAAECBAgQIECAQFlgM/Z9npmd8nuoJ0CAAAECBAgQIECAAAECBAgQIEBgO4HjZT18/2ZmubtdjqcJECBAgAABAgQIECBAgAABAgQIEOgKrG83P9m3PzMvui+inQABAgQIECBAgAABAgQIECBAgACBLQX+WdaDg6tz5eanr4Pf9S3DPE6AAAECBAgQIECAAAECBAgQIECAQEfgZE6v3Vg23evro/uzzsvOe2glQIAAAQIECBAgQIAAAQIECBAgQGArgWUeLHu7r76NfWeD37NZ59FWoR4mQIAAAQIECBAgQIAAAQIECBAgQOByBZZ5vuztPt6U/hj7DH6XewNtBAgQIECAAAECBAgQIECAAAECBLYWODf0/WfsOxv8Nh/pfep3+G1NLYAAAQIECBAgQIAAAQIECBAgQIDAnxI4mWWebD66e77gp5/s+/4fZ3+0497MemdmuTUzO3/qreQSIECAAAECBAgQIECAAAECBAgQIPC/BI5n1g8zy7s5/Xi4PHz45eJT/wLHysZy4B7IHQAAAABJRU5ErkJggg==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5003597"/>
            <a:ext cx="11658600" cy="1097280"/>
          </a:xfrm>
          <a:prstGeom prst="rect">
            <a:avLst/>
          </a:prstGeom>
        </p:spPr>
      </p:pic>
      <p:pic>
        <p:nvPicPr>
          <p:cNvPr id="7" name="Image 4" descr="data:image/png;base64,iVBORw0KGgoAAAANSUhEUgAAA8cAAAB4CAYAAADfe4BnAAAAAXNSR0IArs4c6QAACuZJREFUeF7t3UFuznsYBeD3l5DYgYFYgZF5d8AqeklJ2IGhHZBIQ20CK9C5kRXQQdegyf/6pKRcg6tn4iSPYfV/cr7nHZ18X9s1v/m3HR5enSu3/pnZ7sys2zNz43ff52sECBAgQIAAAQIECBAgQKBA4GRm+zCz3s3Zx6N1cPDl187r1y9sr4/vzTZPZ+Z6wQtUkQABAgQIECBAgAABAgQI/InA6ax5svb3Xl186KdxvL0+fjbbPPqTVN9LgAABAgQIECBAgAABAgTqBNY8X/t7j7/3/jGODeO6UypMgAABAgQIECBAgAABAonAhYH8bRyff5T6ZZLpWQIECBAgQIAAAQIECBAgUCew5v7uI9br/JdvffIzxnUnVJgAAQIECBAgQIAAAQIEcoHTObt2c21Hxw++DuMXeZ4EAgQIECBAgAABAgQIECBQKfBwbUfv38ysu5X1lSZAgAABAgQIECBAgAABArHA9nb3zvFnf8c4lhRAgAABAgQIECBAgAABAr0CJ7txvPX215wAAQIECBAgQIAAAQIECOQCxnFuKIEAAQIECBAgQIAAAQIEygWM4/IDqk+AAAECBAgQIECAAAECuYBxnBtKIECAAAECBAgQIECAAIFyAeO4/IDqEyBAgAABAgQIECBAgEAuYBznhhIIECBAgAABAgQIECBAoFzAOC4/oPoECBAgQIAAAQIECBAgkAsYx7mhBAIECBAgQIAAAQIECBAoFzCOyw+oPgECBAgQIECAAAECBAjkAsZxbiiBAAECBAgQIECAAAECBMoFjOPyA6pPgAABAgQIECBAgAABArmAcZwbSiBAgAABAgQIECBAgACBcgHjuPyA6hMgQIAAAQIECBAgQIBALmAc54YSCBAgQIAAAQIECBAgQKBcwDguP6D6BAgQIECAAAECBAgQIJALGMe5oQQCBAgQIECAAAECBAgQKBcwjssPqD4BAgQIECBAgAABAgQI5ALGcW4ogQABAgQIECBAgAABAgTKBYzj8gOqT4AAAQIECBAgQIAAAQK5gHGcG0ogQIAAAQIECBAgQIAAgXIB47j8gOoTIECAAAECBAgQIECAQC5gHOeGEggQIECAAAECBAgQIECgXMA4Lj+g+gQIECBAgAABAgQIECCQCxjHuaEEAgQIECBAgAABAgQIECgXMI7LD6g+AQIECBAgQIAAAQIECOQCxnFuKIEAAQIECBAgQIAAAQIEygWM4/IDqk+AAAECBAgQIECAAAECuYBxnBtKIECAAAECBAgQIECAAIFyAeO4/IDqEyBAgAABAgQIECBAgEAuYBznhhIIECBAgAABAgQIECBAoFzAOC4/oPoECBAgQIAAAQIECBAgkAsYx7mhBAIECBAgQIAAAQIECBAoFzCOyw+oPgECBAgQIECAAAECBAjkAsZxbiiBAAECBAgQIECAAAECBMoFjOPyA6pPgAABAgQIECBAgAABArmAcZwbSiBAgAABAgQIECBAgACBcgHjuPyA6hMgQIAAAQIECBAgQIBALmAc54YSCBAgQIAAAQIECBAgQKBcwDguP6D6BAgQIECAAAECBAgQIJALGMe5oQQCBAgQIECAAAECBAgQKBcwjssPqD4BAgQIECBAgAABAgQI5ALGcW4ogQABAgQIECBAgAABAgTKBYzj8gOqT4AAAQIECBAgQIAAAQK5gHGcG0ogQIAAAQIECBAgQIAAgXIB47j8gOoTIECAAAECBAgQIECAQC5gHOeGEggQIECAAAECBAgQIECgXMA4Lj+g+gQIECBAgAABAgQIECCQCxjHuaEEAgQIECBAgAABAgQIECgXMI7LD6g+AQIECBAgQIAAAQIECOQCxnFuKIEAAQIECBAgQIAAAQIEygWM4/IDqk+AAAECBAgQIECAAAECuYBxnBtKIECAAAECBAgQIECAAIFyAeO4/IDqEyBAgAABAgQIECBAgEAuYBznhhIIECBAgAABAgQIECBAoFzAOC4/oPoECBAgQIAAAQIECBAgkAsYx7mhBAIECBAgQIAAAQIECBAoFzCOyw+oPgECBAgQIECAAAECBAjkAsZxbiiBAAECBAgQIECAAAECBMoFjOPyA6pPgAABAgQIECBAgAABArmAcZwbSiBAgAABAgQIECBAgACBcgHjuPyA6hMgQIAAAQIECBAgQIBALmAc54YSCBAgQIAAAQIECBAgQKBcwDguP6D6BAgQIECAAAECBAgQIJALGMe5oQQCBAgQIECAAAECBAgQKBcwjssPqD4BAgQIECBAgAABAgQI5ALGcW4ogQABAgQIECBAgAABAgTKBYzj8gOqT4AAAQIECBAgQIAAAQK5gHGcG0ogQIAAAQIECBAgQIAAgXIB47j8gOoTIECAAAECBAgQIECAQC5gHOeGEggQIECAAAECBAgQIECgXMA4Lj+g+gQIECBAgAABAgQIECCQCxjHuaEEAgQIECBAgAABAgQIECgXMI7LD6g+AQIECBAgQIAAAQIECOQCxnFuKIEAAQIECBAgQIAAAQIEygWM4/IDqk+AAAECBAgQIECAAAECuYBxnBtKIECAAAECBAgQIECAAIFyAeO4/IDqEyBAgAABAgQIECBAgEAuYBznhhIIECBAgAABAgQIECBAoFzAOC4/oPoECBAgQIAAAQIECBAgkAsYx7mhBAIECBAgQIAAAQIECBAoFzCOyw+oPgECBAgQIECAAAECBAjkAsZxbiiBAAECBAgQIECAAAECBMoFjOPyA6pPgAABAgQIECBAgAABArmAcZwbSiBAgAABAgQIECBAgACBcgHjuPyA6hMgQIAAAQIECBAgQIBALmAc54YSCBAgQIAAAQIECBAgQKBcwDguP6D6BAgQIECAAAECBAgQIJALGMe5oQQCBAgQIECAAAECBAgQKBcwjssPqD4BAgQIECBAgAABAgQI5ALGcW4ogQABAgQIECBAgAABAgTKBYzj8gOqT4AAAQIECBAgQIAAAQK5gHGcG0ogQIAAAQIECBAgQIAAgXIB47j8gOoTIECAAAECBAgQIECAQC5gHOeGEggQIECAAAECBAgQIECgXMA4Lj+g+gQIECBAgAABAgQIECCQCxjHuaEEAgQIECBAgAABAgQIECgXMI7LD6g+AQIECBAgQIAAAQIECOQCxnFuKIEAAQIECBAgQIAAAQIEygWM4/IDqk+AAAECBAgQIECAAAECuYBxnBtKIECAAAECBAgQIECAAIFyAeO4/IDqEyBAgAABAgQIECBAgEAuYBznhhIIECBAgAABAgQIECBAoFxgN44/z8yN8tehPgECBAgQIECAAAECBAgQuKzAydqO3r+ZWXcvm+A5AgQIECBAgAABAgQIECDQLbC93b1z/GBmXnS/EO0JECBAgAABAgQIECBAgMClBR6u7fDw6ly59enrQL5+6RgPEiBAgAABAgQIECBAgACBToHTObt2c+26b6+P7802Lztfh9YECBAgQIAAAQIECBAgQOCSAmvur/29V9/G8flAfjbbPLpknMcIECBAgAABAgQIECBAgECXwJrna3/v8a70j3FsIHfdUFsCBAgQIECAAAECBAgQCAQuDOP/jOPzgbz7iPVTP4McIHuUAAECBAgQIECAAAECBP5WgdNZ82T3UeqLBX965/j7f5z/kq5/ZrY7M+u2v4P8t95ULwIECBAgQIAAAQIECBD4HwInM9uHmfVuzj4erYODL78+8y9xo8dwOpWT5QAAAABJRU5ErkJggg==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1600" y="3547872"/>
            <a:ext cx="8842248" cy="1097280"/>
          </a:xfrm>
          <a:prstGeom prst="rect">
            <a:avLst/>
          </a:prstGeom>
        </p:spPr>
      </p:pic>
      <p:sp>
        <p:nvSpPr>
          <p:cNvPr id="8" name="Text 1"/>
          <p:cNvSpPr/>
          <p:nvPr/>
        </p:nvSpPr>
        <p:spPr>
          <a:xfrm>
            <a:off x="1865376" y="3968496"/>
            <a:ext cx="785469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Дети учатся музыке через игру, эксперимент и сотрудничество</a:t>
            </a:r>
            <a:endParaRPr lang="en-US" sz="1800" dirty="0"/>
          </a:p>
        </p:txBody>
      </p:sp>
      <p:sp>
        <p:nvSpPr>
          <p:cNvPr id="9" name="Text 2"/>
          <p:cNvSpPr/>
          <p:nvPr/>
        </p:nvSpPr>
        <p:spPr>
          <a:xfrm>
            <a:off x="1865376" y="5440680"/>
            <a:ext cx="1067104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Интерактивные задания развивают слух, ритм и уверенность в себе у детей</a:t>
            </a:r>
            <a:endParaRPr lang="en-US" sz="1800" dirty="0"/>
          </a:p>
        </p:txBody>
      </p:sp>
      <p:sp>
        <p:nvSpPr>
          <p:cNvPr id="10" name="Text 3"/>
          <p:cNvSpPr/>
          <p:nvPr/>
        </p:nvSpPr>
        <p:spPr>
          <a:xfrm>
            <a:off x="1865376" y="6912864"/>
            <a:ext cx="138257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От прослушивания до сочинения: каждый шаг программы помогает детям раскрыть творческий потенциал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columns-4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XmcZedZH/jfe869t6q6Wy3JlmRZtpH3He8YsxhwEsIMhBAWe8xqQiBAmCQmbCFhC5gtYAhLAklmApOBYZLMsGRhAjMQQgAvsbHBxhs2XmRblrWrl6q6957zzufcW9WqbrUkC3Wrq+p+jz7VtZ177vt+37f++ul53jJ/bVOze5V++VVJFj+9+zcpNall+et+5/Pw9Z5Xn3mMLwg8FAJdafOa6cflNbc9Ob978iV5w51PzYlyNNN5k77fSJpJapPUYZPWLlns71Havklba0pqtrO+3PC7e73MFhu/GSaws+eXv1r8ZM+1+/3O38xDMWHvQYAAAQIECBAgQIAAAQIECBAgQIAAAQIECBAgQOB+BMqDCYCHHHgIhl0ELolAX9LXUZr1ozm5OUs/muR1W4/N6257Yv7g9Ivz32+9Ppvl8vQZpWSUWtpsjYZEuE2po5Ra0mcnwBUAX5Il9KYECBAgQIAAAQIECBAgQIAAAQIECBAgQIAAAQIXVqDMX7snwt3z5bmVvXsrgIdKYMHvhV0IT3vgAkMlej/kucP/iNAPdbxturqRUsbpapuuTPLbW0/Oa297Yv6/m5+bd2w9I103SppRutE4XUaZL4LfnYcMX+6tAN4pglcB/MDXxisIECBAgAABAgQIECBAgAABAgQIECBAgAABAgQujUCZv25vo+e7ByEAvjQL4l0/doFFAFyGOvS6CIDbRUV6kww/K13mJdlMm3aykXk3zuZ0kt+566n5wxNPzu/c+cL84fYnZN4Pr9rT7nwnAD57FIta9499YO4kQIAAAQIECBAgQIAAAQIECBAgQIAAAQIECBAgcIkE7jUA3jserZ4v0ep42/sVONO5eefOsgiEd686RMOLb2pd1AlnWq9IbaaZN+N8wbv/YX77thenz/ie7zMEyWddw/e75/0un+UiQIAAAQIECBAgQIAAAQIECBAgQIAAAQIECBAgsN8Eyvz1OxXA93OW77kVwfttIsZDYBA4OwC+22QIgIctPm9K2r5m2l6dp77+x3NDnpI6tIC+x7XzszN/F3sD4CEI3g2ABcF2HgECBAgQIECAAAECBAgQIECAAAECBAgQIECAwP4RuI8W0Mtgq9857Pd8LaGH3w/nAbsI7BeBewuAl+Or6YYO0X2bPzj1/HzO234sd+XonmLe3Qrf4d77C4B3Z3y+8Hi/aBgHAQIECBAgQIAAAQIECBAgQIAAAQIECBAgQIDAqgmcNwBetnzeaZ27EwDvfDrjs/u9AHjVtsz+nu99B8CL/6MhXdbyjz76V/Pq9351To8evjwzeHEN5b67Jb/3FQDv3uds4P29G4yOAAECBAgQIECAAAECBAgQIECAAAECBAgQILB6AmcCYC2eV2/xV2HG9wiEa5tT7RX5K+/9pvzOR56fNFed5zxfAe8q7A1zJECAAAECBAgQIECAAAECBAgQIECAAAECBAgcRoFFALys+D2M0zOnVRe4RwDc1dy+fm2e8oc/m5u3r07qkfMQCYBXfd+YPwECBAgQIECAAAECBAgQIECAAAECBAgQIEDgoAqU/rVnet6eNQctng/qkhr3XoGzA+Cark9+Z/r8fM7b/3m2ZzUpkz23754BPATADre2kwgQIECAAAECBAgQIECAAAECBAgQIECAAAECBA6ewL0GwAdvKkZM4J4CewPgmprt9fX80J+9PD/0wa9K6Y5mu21SF2cADx8CYHuIAAECBAgQIECAAAECBAgQIECAAAECBAgQIEDgYAucCYCHit9FL+gsP2sJfbAX1uiXAudWAE9Hx/NX3/iD+c3pp6a2yaIk2EWAAAECBAgQIECAAAECBAgQIECAAAECBAgQIEDgkAjcawC82wRXEHxIVnpFp3F2BXDJzXlUXvCGf5EPdY9J30yH/91hp/pXy+cV3SKmTYAAAQIECBAgQIAAAQIECBAgQIAAAQIECBA4VAKlvubuM4D3VgAPsdhwNbtfHKppm8yqCOwNgLsyyn+68xPz8nf8ROb90aTZzqzMd3f6OSTNzvfDH4A/glXZL+ZJgAABAgQIECBAgAABAgQIECBAgAABAgQIEDjoAvcZAC9ORpV9HfQ1XunxlwxBbl2c7jsr6/nuj35JfvY9X5NTzdXpmu3UbO34nFsBLABe6Y1j8gQIECBAgAABAgQIECBAgAABAgQIECBAgACBAypwpgX0AR2/YRO4V4HSD4f8Lg+0rrXJdr0iz//g9+bPbnlOtvqrk9Gp+zgDeDcQ9n9A2GIECBAgQIAAAQIECBAgQIAAAQIECBAgQIAAAQIHR0AAfHDWykj/HAKzUcloPkkzn+ajk0fkaW/8qZzsn5R5HaUf3Zl0G8lu7/M/x/O9hAABAgQIECBAgAABAgQIECBAgAABAgQIECBAgMB+EhAA76fVMJYLKjDU7m6uJeuzUZppm18+/ex82XtenWl3ZZrMk7KVvl9Lf2735ws6Cg8jQIAAAQIECBAgQIAAAQIECBAgQIAAAQIECBAg8NAJCIAfOmvvdAkEapM0NZnnEfnGd39hfvauV2Ter2fUN2n7SabNZqqDri/BynhLAgQIECBAgAABAgQIECBAgAABAgQIECBAgACBiyEgAL4Yqp65bwS2JiUb85rbJ1fkL77+Z/JHs6cszgVu+jYlNV16FcD7ZrUMhAABAgQIECBAgAABAgQIECBAgAABAgQIECBA4MEKCIAfrKDX72uB7dEoo9rl/f1j8olv+Pnc0V+ZmpJSln2f+/QZWkW7CBAgQIAAAQIECBAgQIAAAQIECBAgQIAAAQIECBwGAQHwYVhFc7gPgVG2xiW/dMtL8rfe84OZzpvFvTv5r+pfe4cAAQIECBAgQIAAAQIECBAgQIAAAQIECBAgQOBQCQiAD9Vymsy5AqVLNtc38vU3fnP+3Xs/N1sZn3VLvywEdhEgQIAAAQIECBAgQIAAAQIECBAgQIAAAQIECBA4FAIC4EOxjCZxbwJlnmyPL88z3vIz+eCpJ2TWTBa3lrKsBB7OAHYRIECAAAECBAgQIECAAAECBAgQIECAAAECBAgQOCwCAuDDspLmcV6BkrW87fR1ef6f/HS67vL07dFkJ/wVANs0BAgQIECAAAECBAgQIECAAAECBAgQIECAAAECh01AAHzYVtR8zhKYt8fyz256Sb7pfd+aro7TlLWULKt/h0sFsA1DgAABAgQIECBAgAABAgQIECBAgAABAgQIECBwmAQEwIdpNc3lHgLTspEvfO/fzm/c9NmZrz08zbzP3mN/BcA2DQECBAgQIECAAAECBAgQIECAAAECBAgQIECAwGESEAAfptU0l3sI3FqvztPf+HO5ubk6KcfTdFMBsH1CgAABAgQIECBAgAABAgQIECBAgAABAgQIECBwaAUEwId2aVd1YkN9b11Mvivj/PrmS/LyP/r2bI6vSDJJ088FwKu6NcybAAECBAgQIECAAAECBAgQIECAAAECBAgQILACAgLgFVjk1Zri3QHwdjmaV7zvW/J/3fJ5Kf1aulGX0p/dArqv/WrxmC0BAgQIECBAgAABAgQIECBAgAABAgQIECBAgMChFhAAH+rlXb3J1dqmlCHUrTnRPjyP/8Ofya3dMzOeN5mNt7P41Z6rCoBXb5OYMQECBAgQIECAAAECBAgQIECAAAECBAgQIEDgEAsIgA/x4q7a1IbGz/NmlNF8ku1mM//h5AvylW/70Ww2D0vbJ93wz7I79J5LBfCq7RPzJUCAAAECBAgQIECAAAECBAgQIECAAAECBAgcZgEB8GFe3RWcW+lHSTPP1niSr/zTb8kvf/Tz0pW1hUQ/dIe+xyUAXsFtYsoECBAgQIAAAQIECBAgQIAAAQIECBAgQIAAgUMrIAA+tEu7mhMrfUk/qvnA6Pp8+hv/ZT60dU1qlsmvAHg194RZEyBAgAABAgQIECBAgAABAgQIECBAgAABAgRWSUAAvEqrfcjnOnR3njUlNZP86p2fkr/xlu/K5vjKu7s+DzlwGe7a0wf6Hi2hDzmS6REgQIAAAQIECBAgQIAAAQIECBAgQIAAAQIECBxqAQHwoV7e1ZrckOV2bZPMrsn/8P5vzO/f/CnZbo4Nqe8OxE74O4TAZ4Lf8/aFXi04syVAgAABAgQIECBAgAABAgQIECBAgAABAgQIEDg0AgLgQ7OUJrIUaPKOE4/Ni9/1Y7m1PCqpk+WPh8C39Entl1XAdW/wuygNBkiAAAECBAgQIECAAAECBAgQIECAAAECBAgQIEDgwAsIgA/8EprAXoGujvPqD35BvvPGb8ysHScZ3V3tuxsAn5esAUmAAAECBAgQIECAAAECBAgQIECAAAECBAgQIEDgwAsIgA/8EprAUNDbN8vC3lOjK/OX3viqvHX76TndHE8dAuDdaxEAn3MG8OJ3KoDtIgIECBAgQIAAAQIECBAgQIAAAQIECBAgQIAAgcMhIAA+HOu4krMYAt/FVSfp22nSt/mN2YvzxX/4j3Pn+jzpji1bPt994O/y/nu0gF5JPpMmQIAAAQIECBAgQIAAAQIECBAgQIAAAQIECBA4hAIC4EO4qKs0pSHL7dqkna5n1ozyJTf8vfzqLX8l87KeNKNkPhUAr9KGMFcCBAgQIECAAAECBAgQIECAAAECBAgQIECAwIoLCIBXfAMc6OnXpMwnmU+6tF3y9o2n5MWv/9Hc1j0ipU5Sh7bQ8y5lpwK4Hzo9D9fu5+Hr3SriAw1h8AQIECBAgAABAgQIECBAgAABAgQIECBAgAABAgR2orD+tSIwm+HgCnSlpO0m6dbb/P0bPj8/9YFvyLxcnr7dTjMcDNzX1HJOzisAPrgLbuQECBAgQIAAAQIECBAgQIAAAQIECBAgQIAAAQL3KaAC2AY5sAJD8e7Q9nltVnNbc3We87afzAc3H5eaJmlKmlqG/Pfua2/wu/tTFcAHdv0NnAABAgQIECBAgAABAgQIECBAgAABAgQIECBA4J4CAmC74kALDGcAz5px/tVNn5y/+6Efyna3tujrXEqz6PTc39/sBMD3J+T3BAgQIECAAAECBAgQIECAAAECBAgQIECAAAECB0hAAHyAFstQ7ymwXUc53R7PS972vfmTu16QrkyWN5Wdct/zVf3ufYwA2LYiQIAAAQIECBAgQIAAAQIECBAgQIAAAQIECBA4RAIC4EO0mKsylaHqdzjed7i6I2v51Rs/MV/1jn+U7VoyK5ctw18B8KpsB/MkQIAAAQIECBAgQIAAAQIECBAgQIAAAQIECBDYIyAAth0OlECtkzTNNH23ke3xLKWO85K3vDp/dMenZtpupmvHy/nsBsDDecBnrt2G0EPZ7/AxlAffX4nwgeIxWAIECBAgQIAAAQIECBAgQIAAAQIECBAgQIAAgRUXEACv+AY4SNMfKn+HPLcvSTMfpdbk505/Wv7nt3x3tsuVqaMTqdlYTmkRAJ8b8O4GwLufBcAHaf2NlQABAgQIECBAgAABAgQIECBAgAABAgQIECBA4P4FBMD3b+SOfSJQh7y220iTWfp2ntvah+dz3vxDef30qWlml6dv+2Q3223OV9m7twJY5e8+WVbDIECAAAECBAgQIECAAAECBAgQIECAAAECBAgQuIACAuALiOlRF19gqx1lY3ue+fHj+bc3vTBf845vzWZ/XUo5kX58JJkNZcJDpbAA+OKvhncgQIAAAQIECBAgQIAAAQIECBAgQIAAAQIECBDYbwIC4P22IsZz3wIlKX1yYnR9Pu8tP5zfPfXk9GWcUrv0Z879HR6xe84vUAIECBAgQIAAAQIECBAgQIAAAQIECBAgQIAAAQKrIyAAXp21PhQzHep6pzmaX7v9M/KV7/rmbLYPW5z1W4cDgc8q+hUAH4oFNwkCBAgQIECAAAECBAgQIECAAAECBAgQIECAAIEHJCAAfkBcbr7kArXkA/UJeem7vjn//fQnJl2zHNI9Oj7fXwC887ozhwZf8pkZAAECBAgQIECAAAECBAgQIECAAAECBAgQIECAAIEHLSAAftCEHnAxBYYYd2jtPKp12dS5H+WHb/mr+e4P/u3MyvFkNgS55Txn/gqAL+a6eDYBAgQIECBAgAABAgQIECBAgAABAgQIECBAgMD+FBAA7891Maodgdla0sySUZfMR8nN82vz4jf/i7yn/bhMtqeZZpScdfYvOgIECBAgQIAAAQIECBAgQIAAAQIECBAgQIAAAQKrKyAAXt213/czryXpdqp/+zpJ11+Rv//ul+Vnb/nqbK4PPZ+7oTx438/DAAkQIECAAAECBAgQIECAAAECBAgQIECAAAECBAg8VAIC4IdK2vs8YIGhifNdkzbH5l2avs0bth+bz33Dq3Pb5Bmp5fQiHE7tHvBzvYAAAQIECBAgQIAAAQIECBAgQIAAAQIECBAgQIDAYRUQAB/WlT0k8yrzUep4nrvqVfnyG16Z37j5JZkPwW9/JKWWdOkPyUxNgwABAgQIECBAgAABAgQIECBAgAABAgQIECBAgMCDFxAAP3hDT7iIAkMb6Npt5BdOf36+4V2vzKl+LUlNSpOSmloFwBeR36MJECBAgAABAgQIECBAgAABAgQIECBAgAABAgQOmIAA+IAt2MoNtyS3NE/KX/rD7807Tj0x08lkSVCaZRCsBfTKbQkTJkCAAAECBAgQIECAAAECBAgQIECAAAECBAgQuHcBAbDdsa8Ftrsj+Qc3fF3+l498WU6Mh+rfvRW/AuB9vXgGR4AAAQIECBAgQIAAAQIECBAgQIAAAQIECBAg8JALCIAfcnJveB//P8LQ1Dk7tb3pM8ofnX5W/tpbfjh31itz10aTzEdD+e/OIwTAdhMBAgQIECBAgAABAgQIECBAgAABAgQIECBAgACBvQICYPthnwgMoe5w4G+TUpuktnn/+PL8pXd/Zz5wxzNT51enKyW1mQ+NnwXA+2TVDIMAAQIECBAgQIAAAQIECBAgQIAAAQIECBAgQGB/CQiA99d6rPxoylDUW5LbmrX8yI1fmp/60Msy7a9MySR9qenTpi4qgIcPFcArv2EAECBAgAABAgQIECBAgAABAgQIECBAgAABAgQInCUgALYh9pVAV5Jp2+R3t56Vl73r1Tl14pqUMk1Kl5pJ0jR7KoCTWrt9NX6DIUCAAAECBAgQIECAAAECBAgQIECAAAECBAgQIHApBQTAl1Lfey8EhtB31C8rf2dlnDvHV+Ylf/y9eeeJZ6XrjifNVkppku7KZHQiKf0Zub7e3RAaJwECBAgQIECAAAECBAgQIECAAAECBAgQIECAAIFVFxAAr/oOuNTzr036TNLWrUVX563mYfmG931J/vVHvyjz0ZAIH09KTbNo/Zw0paaWZRPo4erkv5d6Bb0/AQIECBAgQIAAAQIECBAgQIAAAQIECBAgQIDAPhIQAO+jxVi1oQzZ7alJctlW0pf1bI5r/sOtn5KvfPe3pW5fn9loa1EVvLhKSUndCYD7lMUvSvra7zkTeNUEzZcAAQIECBAgQIAAAQIECBAgQIAAAQIECBAgQIDA2QICYDvikgp0bdJ0JWU2zvvy+Hz2W/9h3jt9XqZDwNucTh1aPw9XWSbBbRli4+FjGQDXvl982Wfnvks6G29OgAABAgQIECBAgAABAgQIECBAgAABAgQIECBA4NIKCIAvrf/Kv3uZr6e2WzlZHpcvete35r+ceFZm/VrS9NnYOprNyXQZ+N5nAFzSn2kKvfKkAAgQIECAAAECBAgQIECAAAECBAgQIECAAAECBFZYQAC8wou/H6Y+VO5+tDmaH3/vy/NPPvyKdKONZUVvScrin6Hx8+61W/27d+Qqf/fDOhoDAQIECBAgQIAAAQIECBAgQIAAAQIECBAgQIDA/hAQAO+PdVjZUcyay/JrJz41r3jzt2c+eVi6Mk3qTuRbhtrfRgC8srvDxAkQIECAAAECBAgQIECAAAECBAgQIECAAAECBB6ogAD4gYq5/4IJ9GnzhunT8tnv+KHcVq9M5m2aOl4e8TtciwB4+Fie97v73dkDUAF8wRbEgwgQIECAAAECBAgQIECAAAECBAgQIECAAAECBA68gAD4wC/hwZrA3e2cS+5sH5m/+KYfzh/PnpGuzJJ+mMvoPBMSAB+sVTZaAgQIECBAgAABAgQIECBAgAABAgQIECBAgACBSyUgAL5U8iv6vqfXklGXnOwfkVe84xvz/975aZlnLXWo9t0t8h0+Z6ey9+7EeI/YIineuVQAr+hWMm0CBAgQIECAAAECBAgQIECAAAECBAgQIECAAIHzCAiAbYuHVKA2yenmSH7g/a/Ij9z0uen7a3aS36TfLfRdBMHnBLtnBcEC4Id00bwZAQIECBAgQIAAAQIECBAgQIAAAQIECBAgQIDAgREQAB+YpTocA+1HV+TVt3xevuc9X57N5sqUvjlzwu8Q6y6qgIcTfxdflNRlX+idQHh5IvBOr+gdEBXAh2NnmAUBAgQIECBAgAABAgQIECBAgAABAgQIECBAgMCFEBAAXwhFz7hXgSHHLTvVu7MyyX+66wX5mvd8S+7qHpnRfCPbo2XAO8S95wbAJSX9eQPg3SB4t2TYAhAgQIAAAQIECBAgQIAAAQIECBAgQIAAAQIECBAgsMjd+tcuSipdBC6KwPJc31H6Zj2/P39UXvqWn8jN04clpd2JfXdKfve+++5ZwBdlRB5KgAABAgQIECBAgAABAgQIECBAgAABAgQIECBA4PAKCIAP79rui5mVkvT9Wv5o+/p88fu+I+888eSkjJZjK83dPZ/3jlYAvC/WziAIECBAgAABAgQIECBAgAABAgQIECBAgAABAgQOnoAA+OCt2YEa8byWvLl5Xr727d+YN598bmrdTJqh+vec65w69Gbn+6GCWIn6gVpygyVAgAABAgQIECBAgAABAgQIECBAgAABAgQIELiEAgLgS4h/GN/67LC25IbZVfkr7/3BvP3Ex2e0Pcr2uCTNedo+S3kP43YwJwIECBAgQIAAAQIECBAgQIAAAQIECBAgQIAAgYdYQAD8EIMf5rcbMtzN0Sjjfp4ybnLj1rV56Y2vzB9/+BOy1T0imdya9Jed0/a5X5AMFb/9bi6sBfRh3ibmRoAAAQIECBAgQIAAAQIECBAgQIAAAQIECBAgcBEFBMAXEXcVH12GFHi6kfeOr83feufX5XdPPj/b3fH0ZZLazJMyPodleEG9ZwC8e5fK4FXcRuZMgAABAgQIECBAgAABAgQIECBAgAABAgQIECDw5xQQAP854bzs/AKlm+SGtSvzinf/zbz5o/9j7qiXJ5mlTZfUJl07Si1D1e9usrs85LdJf3YFsADYFiNAgAABAgQIECBAgAABAgQIECBAgAABAgQIECDwgAUEwA+YzAvOJ7Cs4y35SHtdvvQd35bXnHh2yvSx2V67IenWMpqPMun7bE5GO9HvsvXzEP0u/q0CYDuLAAECBAgQIECAAAECBAgQIECAAAECBAgQIECAwIMVEAA/WMEVf/2i5XNNNiclN86uy0tv/Lt5ywdfkFl9ZLJ2e8p8I6U2Ge7rS586nO+7e9bvYKfF84rvINMnQIAAAQIECBAgQIAAAQIECBAgQIAAAQIECBC4kAIC4AupuWLPGrLbWdNkVi7L209fl7/5/m/Pn9zx6PS5Il1GSZmlZHQm762lZvhPALxiG8V0CRAgQIAAAQIECBAgQIAAAQIECBAgQIAAAQIEHjIBAfBDRn343mgIgE+MNvLB08/Iy9779Xnfnc/N6RxNKdM0dTjzt012q36HYt8zAXBN6vDqc8uBD5+RGREgQIAAAQIECBAgQIAAAQIECBAgQIAAAQIECBB4KAUEwA+l9iF4r93YdpjKrKzltduPzl9/16vyZ9NnJPMk4xNJt562H2XU95m3Q+vnLFpAD+2fFx2fS7+n9fPyDGAXAQIECBAgQIAAAQIECBAgQIAAAQIECBAgQIAAAQIPXkAA/OANV+YJQ3h7epwcmSf9eCP/+fbPzCve9lW5q3lkakaLot6+SZrapOmH6t8u3VnH/O4cGHyWmAB4ZTaQiRIgQIAAAQIECBAgQIAAAQIECBAgQIAAAQIECFx0AQHwRSc+XG8wbZvM6hX5yVs+K69+31/PnfWKRVVvSbsz0WVb55oh2K3pa39WBHxPDQHw4dohZkOAAAECBAgQIECAAAECBAgQIECAAAECBAgQIHApBQTAl1L/gL13TcntzTX5sff99fyTWz4rs/7yDDW+Q+VvKc2irXNploHucO8QBPfDWcDLxs9nXbuxb78Iil0ECBAgQIAAAQIECBAgQIAAAQIECBAgQIAAAQIECFwIAQHwhVA8RM8YzupdnNl7zpz6tLmrfUT+5vv+Xn7lxhena49mY95nu5kOdb4ppT1PAJx7rQBexr5leOUh0jMVAgQIECBAgAABAgQIECBAgAABAgQIECBAgAABApdWQAB8af333bsPtbqnJslGl4ym66mjLrOM8+bpk/K1b/t7+ZPtJ6YrG8vAN0mf+U5977Ll8zI6Hto+D9eyCthFgAABAgQIECBAgAABAgQIECBAgAABAgQIECBAgMBDIyAAfmicD8S7dEPlb7+etm6lb0pKrbll43h+44ZPzt++8atyYvrU9P0sZZHpNimlpDsr7BUAH4iFNkgCBAgQIECAAAECBAgQIECAAAECBAgQIECAAIFDKyAAPrRL+8AnNrR/Hq4+k2RWc3L8qLzq/Z+Vf3bTS3NqcnmSWTKfZLjvTAXwmQLfoQJ4t/J3Nwh+4GPwCgIECBAgQIAAAQIECBAgQIAAAQIECBAgQIAAAQIE/vwCAuA/v92hfOUQ7p4ejfORzcfn69/7d/Nf73hOunJ55s3tyRAM1+XpvdlpAX03ggD4UG4IkyJAgAABAgQIECBAgAABAgQIECBAgAABAgQIEDhQAgLgA7VcF2Owy1bPfUY/usB1AAAgAElEQVSZjebpm/X8xw++MK/8s6/Jbe2TM28mqSWpdWj2PPSIPmcMi6phZ/1ejJXxTAIECBAgQIAAAQIECBAgQIAAAQIECBAgQIAAAQIPVEAA/EDFDtH9y5bPJbXUbDWTnBgfyz9435fll278zEznj0mftZR2azHj2vfLIHg3691pF32GY7cy+BD5mAoBAgQIECBAgAABAgQIECBAgAABAgQIECBAgACBgyYgAD5oK3aBx1tqk2m5PP/P6Gn57j/50rz9zk9IX48uzvudr83T9EOF8DL1HTLf/kwF8M4XtVuO6B4B8E6r6MWrzk2LL/AkPI4AAQIECBAgQIAAAQIECBAgQIAAAQIECBAgQIAAgYWAAPiQb4TdwHao9l1U/O7mtoswt82tk0fm+973WfnfPvTynMootVlL+qsy6U6mlFm6dpy686LzB8D9UnAREu+9BMCHfGuZHgECBAgQIECAAAECBAgQIECAAAECBAgQIECAwD4UEADvw0W5UEMaAtuuaRZn/J5cr7nixEbSbi6y2jvXRnnz5rPzle/8jnzozmPp26uTOhpi4cXvR7VLt9Py+R71u0PWq6j3Qi2T5xAgQIAAAQIECBAgQIAAAQIECBAgQIAAAQIECBC4YAIC4AtGuf8etAhw65GM6uYiCG5ql+3RKLc2T8g/ft+n59+896/l5tFlqWnTDJW/GQLg3WtZ2bs49/fcqQmA999iGxEBAgQIECBAgAABAgQIECBAgAABAgQIECBAgAABLaAP9x5YtHweqoDLepq0OT26Nv/nnc/Kq9/z0rxnfl3Sb2Reh+C3S8pwlm9N6iTJ0L75PgLgxVN3WzzvtIA+3JRmR4AAAQIECBAgQIAAAQIECBAgQIAAAQIECBAgQOBACKgAPhDLdN+DHILefshjh3N+d27dPe63a5K+P5q3zB+Vb33n38lvT5+WUq9MbaYpfZsy31iGv2UrabaT7tjdBwUvKoDrTgXwuWf8HgI4UyBAgAABAgQIECBAgAABAgQIECBAgAABAgQIECBwyAQEwAd8QWtKmtRFve52s5GN2eaiOLdfP5Z+vp2PTh+Rn/rw5+df3fDi3DK+Pn2Git/djHfo79ykpF98LJs9D0Hv8PWywvfuFtA7CfPint37Djie4RMgQIAAAQIECBAgQIAAAQIECBAgQIAAAQIECBA4ZAIC4AO8oLs1uYu4dshkd7sx1za3Ntfk5099Rn7mT788N/ePzIm+SW22dlo8l6TsvHpIeFN34t7hAX0ylBQvfl5SS9mpAD43AN6FUxl8gLeQoRMgQIAAAQIECBAgQIAAAQIECBAgQIAAAQIECBwyAQHwAV7Qnex2Ef7O+mQ2uTzb5fL8m488Nz9x8+fnz058XKajq5K6NfSBTuqxu8/63Q2Ah/nX3XrfnQB4j0ktQ33xcJ0bAO8cMHzmLOADDGnoBAgQIECAAAECBAgQIECAAAECBAgQIECAAAECBA6JgAB4ny/kEPIOBbn3vJaVt1tD2+f56dzcPCK/tfmM/OT7/0beevKaTJsrUudJrU1mo+kywO32tH++1wB4t8XzUAA8VP/eWwXwbhtoFcD7fAsZHgECBAgQIECAAAECBAgQIECAAAECBAgQIECAwAoJCID38WIP4W+zpyi3lqOLQLbJVmbtOPOuT51cnt+664n5Z+95aX5784WZN6P0pUmTdjGzvu6t1F22dV6e4XveVHlHwxm/+3hbGBoBAgQIECBAgAABAgQIECBAgAABAgQIECBAgACBexUQAO/zzVH6pGuTabuMbNt+LalNNtsr8yt3PD0/+qEvyAdufUZObQzVvtck9dRiRkMEPIS9fR0S5N3g92OdrAD4Y5VyHwECBAgQIECAAAECBAgQIECAAAECBAgQIECAAIH9JCAA3k+rcZ6x7LZ/7kbJyXaSrjueX7z1M/ITt3xBPnzHVZnOr08/OrkoFa51LSXdTtPmZWvm/r4Kfff53A2PAAECBAgQIECAAAECBAgQIECAAAECBAgQIECAAIEHJnDeAHhvZuiE1wcG+kDv3ltre27d7fD9vAwVv+P88fTx+Xe3PDO/9NEvzs3Ty1P6SUqdpDbTzEuTeXMktZ0tyoSH0Hh33QTAD3RF3E+AAAECBAgQIECAAAECBAgQIECAAAECBAgQIEDg4AqU7nWpi8CwDi2Da/qmpitZfAznza51w7+uCyuwI1qbzJqSSTc8vc/2qKSmyaSvmZfkVLOWPzj5/Pzrj3x6fvPmF2Rar8rmaG2xLkMb6OEaXrE4F7i0i6+GxTw7AFYCfGHXztMIECBAgAABAgQIECBAgAABAgQIECBAgAABAgQI7F+Bcuq119SSPk3maTLNuG4twshFxrh/x31IRlZS+o2kOZ2+SbYzyaw5lneeujy/fuLT8ss3fXrec+uTsr02TteOU+oo/XAo8KIv9G6IvKQYAuDhWsbBd1/LM4BdBAgQIECAAAECBAgQIECAAAECBAgQIECAAAECBAisgkC5+qf+ff2kR3woL1r/3Tz/+Lvy7PV3Zy3zbLQlo3RpuiEQFgVflM1QklkzhLolN5VH5/du/rj83O2fmTfd+tSc7B+Xcb+dU5OazI+mTZuune4ZxrICeHdplgHwEP2evVZ9XZQXuwgQIECAAAECBAgQIECAAAECBAgQIECAAAECBAgQWAGB0vzEG2tTZmmaaUo9natGszz/ivfkUy57TV5w/F35hPX3Z1ynaTNNU4cq4f6siHHV20MPrbKbncx11+Kss3zPOdh3+LYv48yzlmmznt86/ZT824/8hfzObZ+U205O0h+7IvN2CHO7ZN4n/SjJeFH12/Zd+jK0eR525vkrgM/dswLgFfgrNkUCBAgQIECAAAECBAgQIECAAAECBAgQIECAAAECOwIlP/2mZc/gRYhZ09Yh0JxnVGeL0Pea0Yfzoqvfn089+gd54ZV/lieMbkxTt7M+6dPPtjLulgFoqUNoOYSVSW2ni7OEh+ee6Vh8CMmH8HeY43Be76L+duEwNNAeLT6P+vmim3aaSaZNk4xKbp+t5b+dfG5+6ea/kN879bzctXU8s6ylz2TZvHnPWtzdy1kF9iHcPqZEgAABAgQIECBAgAABAgQIECBAgAABAgQIECBA4IILlPzTNy3TxWVeuzxedufzIsRta5ohDB5+uXUqj1/7cF501Xvz4stekxdd9b48tr8xTT9PW7qUTFPKUKWaRZXq8KzhEbsVshd89Jf8gSVlmOiiJHdIepeIs7Zke9HaeZzx9Fj+9NTD8hsnn57/uvWsvObmT82pfi39xuWZDQly399Ph21n+F7yZTYAAgQIECBAgAABAgQIECBAgAABAgQIECBAgAABAgdEYFkBPBSp1rtD290AeMg1+9IkTZ8MR87WeUo3VAZ3Ox/zPGXtA3nBFe/Op13+2jzv8nfnUeun0nTbaebbGdV5xnVZYHwYrzPzKm22a5M6XssdzSh3bB3P793y5Pxe90n5/duelBtOXZZ5c0VGfbLdPjypTZquLgLy2tRlU+17RRIAH8a9Y04ECBAgQIAAAQIECBAgQIAAAQIECBAgQIAAAQIELobAIgDerfzdrdrd/Ty8YU2TugiB26QO/Y1ny1bHfZuSJpNSUuenMpn0qf3JPPayt+d5xz+QT954c5537IY85chNaYcK4tqlSbeoJi6Latn7yDwvxkw/hmfuNlre7cK8N5Pd/d3Q3rmWZQReyyiZH89bt67OH8yflDeevDavu+WT8pHZtZnOL8vavE83Wcs8s2yXJrUdJ/1guTgIeOk5nPV71qnKw8+0fP4YlsstBAgQIECAAAECBAgQIECAAAECBAgQIECAAAECBAicI1Can9ppAb3zi0VH43OZFgnxkFoO2eQ5LYt3zg6++yXzM9XBQ9i7ceTmPP3oR/Ps0Tvz8UduzCcce1uuPnZHjtXTOZr1dPMTi/vHpaaUWUo/lMUOAelwqm6TbjxbfDsUIQ/nDC/P3R2C5GWOuhzTva/rIt3euXa/XEasy1eXRYVyXeSyu2f6prap7Si1DiF3m1lXMyujnO5HeevJ6/On24/Jm7afkrefvi7vuONZ2ZyV1GaSrimpZZw6hOI7zx+mk3J3T+yy6LHdLwPg5anLOxPYjZ13fr8c3T6Myf0NESBAgAABAgQIECBAgAABAgQIECBAgAABAgQIECCwXwXOHwCfrx3x3gB472wWVaznXLs/qs0i0B2lZtTM02Se+Wiay2qba9Y/mkde9p48NR/OE47dnse1f5rHbNyU69fvyFqpafsube1zetKnqX1GfZ+1rqYZktoks0UwPNxX0vajewyhL8sq48VQynDncJbx8GWTmnG6TBYh7aIauczStTXzNpnPr817T67nhtGj8+6TG3nb/In50KlH5AOnH58Pn7oqTdtne1YzGh3JfDGz9cwXKW/N8J5lceDx8G5DCDx87Fy1WYxjCIAX77lzZPBQXb28Z1EWvPxY9IbeuwiC4P36B2RcBAgQIECAAAECBAgQIECAAAECBAgQIECAAAECBPaTwMccAA/tns/KJM8Em/dyRu0yeV20iV58dCXNUFnbtOna7dTm9NBHOhuzoRi2Tx1tpTbTrM36HJvfnscePZ2Hj0/m8qM35arx6Vw7vj3Hu9vz6GYto3pHLls/kbXclWPjLu29nJ87VOKeGB1fBLEnT55aBL4394/MyXJlPri9kRPtFbl1ejQfvGtt0bb5ttlVua2/JrXfaVddknm/lj7rSdnI0P45dbZo2zyc3Tu0cB5mOFTzDkW+Q3i7zMl3A+Ahx90Nb5cVvkP4u6w6Xg56t+D5rAD4vDvkTL3zfto/xkKAAAECBAgQIECAAAECBAgQIECAAAECBAgQIECAwD4SuEcAvOhMfJ5A9QEHwLuTHApf+yaj+dAGuU3fDu2SZ6m1W1S5DoFp3wzn4A75aLM8X7h0acddZtunslGuyWz7dNrJ0PN5K+mmiwEuziVeVMouz9GtZyqRlxMYKn2HUHURtZY2pYwWn/shfF18LEtwt9aaxftmEe6OUoaK4sWz6iLw7hb1uUNcWzJanIHcpxvGPNpphT2chdwNzx/edzcAXlYeLz52A+Cdg5WH991LfM8A+HxnAKsA3kd/M4ZCgAABAgQIECBAgAABAgQIECBAgAABAgQIECBAYN8KnBUAL87/3XtQ7r0Ne29AfB/n7y6Szr2/X2apH+O1+8IhnD33IcMjPuYHfYzv90Bvu6/J3N9EH+zvH+hY3U+AAAECBAgQIECAAAECBAgQIECAAAECBAgQIECAwCoIXNwAeBUEzzvHBxvw3t/rVxbWxAkQIECAAAECBAgQIECAAAECBAgQIECAAAECBAgQuA+Bkp9+09k1vPdSATwcebtoDz1c51b2IiZAgAABAgQIECBAgAABAgQIECBAgAABAgQIECBAgACBSy4gAL7kS2AABAgQIECAAAECBAgQIECAAAECBAgQIECAAAECBAgQuDAC9x4An/v8+zrr98KMxVMIECBAgAABAgQIECBAgAABAgQIECBAgAABAgQIECBA4EEICIAfBJ6XEiBAgAABAgQIECBAgAABAgQIECBAgAABAgQIECBAYD8J/LkD4OFM4OGqJVEcvJ+W1FgIECBAgAABAgQIECBAgAABAgQIECBAgAABAgQIEFhVAQHwqq68eRMgQIAAAQIECBAgQIAAAQIECBAgQIAAAQIECBAgcOgE7hkAH7opmhABAgQIECBAgAABAgQIECBAgAABAgQIECBAgAABAgRWQ0AAvBrrbJYECBAgQIAAAQIECBAgQIAAAQIECBAgQIAAAQIECKyAgAB4BRbZFAkQIECAAAECBAgQIECAAAECBAgQIECAAAECBAgQWA0BAfBqrLNZEiBAgAABAgQIECBAgAABAgQIECBAgAABAgQIECCwAgIC4BVYZFMkQIAAAQIECBAgQIAAAQIECBAgQIAAAQIECBAgQGA1BATAq7HOZkmAAAECBAgQIECAAAECBAgQIECAAAECBAgQIECAwAoICIBXYJFNkQABAgQIECBAgAABAgQIECBAgAABAgQIECBAgACB1RAQAK/GOpslAQIECBAgQIAAAQIECBAgQIAAAQIECBAgQIAAAQIrICAAXoFFNkUCBAgQIECAAAECBAgQIECAAAECBAgQIECAAAECBFZDQAC8GutslgQIECBAgAABAgQIECBAgAABAgQIECBAgAABAgQIrICAAHgFFtkUCRAgQIAAAQIECBAgQIAAAQIECBAgQIAAAQIECBBYDQEB8Gqss1kSIECAAAECBAgQIECAAAECBAgQIECAAAECBAgQILACAgLgFVhkUyRAgAABAgQIECBAgAABAgQIECBAgAABAgQIECBAYDUEzg6AS5K6GhM3SwIECBAgQIAAAQIECBAgQIAAAQIECBAgQIAAAQIECBw2AQHwYVtR8yFAgAABAgQIECBAgAABAgQIECBAgAABAgQIECBAYGUFlgFw6VLqOLXUpCoBXtndYOIECBAgQIAAAQIECBAgQIAAAQIECBAgQIAAAQIECBxogUUA3NZZxn2brdEkqf1OH2hB8IFeWYMnQIAAAQIECBAgQIAAAQIECBAgQIAAAQIECBAgQGDlBMraj7+1tpllc207tV6R1C0HAa/cNjBhAgQIECBAgAABAgQIECBAgAABAgQIECBAgAABAgQOg0D55J/+9/W19br067NkeiypnQD4MKysORAgQIAAAQIECBAgQIAAAQIECBAgQIAAAQIECBAgsHIC5U9++MfqF49elLeujdKPajLbSJOavul2zgMuSYYPFwECBAgQIECAAAECBAgQIECAAAECBAgQIECAAAECBAjsZ4Gy/QOvrK9vH5X/aeP5ubGuZTK/PNvjLmmHSuBZUscC4P28gsZGgAABAgQIECBAgAABAgQIECBAgAABAgQIECBAgACBHYEy+4Fvql09ml9Zf3z+zvgZuXm0tqj8LbVLLTWpKoDtFgIECBAgQIAAAQIECBAgQIAAAQIECBAgQIAAAQIECBwEgVK/59vrdFIzbdfy6vEz8tPt43JHO8q8tGn7kq70SYYPFwECBAgQIECAAAECBAgQIECAAAECBAgQIECAAAECBAjsZ4HSf/8/rCfLOKN6KifWk6/f/Nz89mVHc8dkLUe2JtkcnV5WArsIECBAgAABAgQIECBAgAABAgQIECBAgAABAgQIECBAYF8LlPp931Fr36e0TWpqPnTkYfnC2bPzx+tXp2+3My+T+zwDuK+qg/f1ChscAQIECBAgQIAAAQIECBAgQIAAAQIECBAgQIAAAQIrI7ATAHcpbbs4+7cbdXnd5FF5af34fPjIw1Nqn+EU4Hu7BMArs1dMlAABAgQIECBAgAABAgQIECBAgAABAgQIECBAgACBfS5wdgCcmpQ7Mm+O5T/nqXnpxsdla3TlogK4Kc15pyIA3ucrbHgECBAgQIAAAQIECBAgQIAAAQIECBAgQIAAAQIECKyMQKmv+ge19l1K0+5Must8vJmuuyrfd/wJ+bHuCdlsJ0MEvAiCyznlwALgldkrJkqAAAECBAgQIECAAAECBAgQIECAAAECBAgQIECAwD4XKPX7//7ZAXCpSfqkL7lrspGv2nhufnV+ebrR5Rl3yWy0TIB3K4IFwPt8hQ2PAAECBAgQIECAAAECBAgQIECAAAECBAgQIECAAIGVESj9D3xr7fs+bXNOi+e+ppbkxqPH8vL6wvx+fXLa5vbMRstKYQHwyuwREyVAgAABAgQIECBAgAABAgQIECBAgAABAgQIECBA4IAI7ATAXdozLaB3Rl6HQLhmPjmdN69dny/onpMbjl6TTPvFzwXAB2SFDZMAAQIECBAgQIAAAQIECBAgQIAAAQIECBAgQIAAgZURKP33f0uttaY5qwK4ZFH+m5q+nab2V+TXjl2Tr65Pyx3t8SH+TVkcBlwzvNZFgAABAgQIECBAgAABAgQIECBAgAABAgQIECBAgAABApdeoNTv/9aaOlT1Lls73+Pq1zJfvz3ZvCo/e9lT8+3l2pxsrktG86TcldTJkAO7CBAgQIAAAQIECBAgQIAAAQIECBAgQIAAAQIECBAgQOASC5T6/d+yjG8XLZ/Pc/VJHc9Spm02m+P5hquflv9j+qhsj0pG87V0jfz3Eq+htydAgAABAgQIECBAgAABAgQIECBAgAABAgQIECBAgMBCoNRXfdu91O8OgXCf+bjPaF7Sl1nmo1luba7Ol208N/9t9qjMJtOkXxseg5MAAQIECBAgQIAAAQIECBAgQIAAAQIECBAgQIAAAQIELrHAfQTAy5HNx0M+3GW0NQTCG6mjU/mDjevyFfPn58bR1dkaz1JLnzJ89O3i6GAdoS/xqnp7AgQIECBAgAABAgQIECBAgAABAgQIECBAgAABAgRWUmBPALys+F1cZej7vNMSuhni3Lu/n5d5yvzy/P7aer5o8oLcPDmeUrYXZwGX2i5eJwReyb1k0gQIECBAgAABAgQIECBAgAABAgQIECBAgAABAgQIXGKBnQB4aOE8fAxhb10GwLtX2dPeuSZ9LWm6caYbJT/XPDav3HhMtpprk75LU7vUtCqAL/GiensCBAgQIECAAAECBAgQIECAAAECBAgQIECAAAECBFZToNRXffuejs33EwAP7Z37NqUbJ3Ur07W1fOPGY/Ivp8/ObGMtpe+TpgiAV3MvmTUBAgQIECBAgAABAgQIECBAgAABAgQIECBAgAABApdY4JwAeE8L6N2B7a0ALiV936bpjibNEPbelNvWrswXtX8x/7U9mtKtpxvNk1LTdm36ZqgI3lNBfIkn6+0JECBAgAABAgQIECBAgAABAgQIECBAgAABAgQIECBwmAX2nAF8/9MczvYdrrL7RfpsTbp8pL0qXz5/UV537JGZlVuTupbRfJy29tlud7pL3//j3UGAAAECBAgQIECAAAECBAgQIECAAAECBAgQIECAAAECD0LgAQXA53+febq2yevXrskX1RfklnJNumaeblwzmZVMFwHwnjOFH8RgvZQAAQIECBAgQIAAAQIECBAgQIAAAQIECBAgQIAAAQIE7l3gQQfAXTtN288za67Ir40fna9Ye2I2y/E083H6yTzpGyXAdiABAgQIECBAgAABAgQIECBAgAABAgQIECBAgAABAgQeAoEHFwDXLNo9p2wmo1M5VR6T7z92fX40j0yZPjLTI7ck8yMC4IdgIb0FAQIECBAgQIAAAQIECBAgQIAAAQIECBAgQIAAAQIEHlwAPPgNIfDibODhizZ3jR6Wr117Qn5l9OjUZpZp3RAA22cECBAgQIAAAQIECBAgQIAAAQIECBAgQIAAAQIECBB4CAQefAB81iBL0h/Jh5utfM7GJ+ZP2yfm9GiWugiHXQQIECBAgAABAgQIECBAgAABAgQIECBAgAABAgQIECBwMQUucACczEqf4Vzgt48fl8/Ok3LT2iNTlyXCLgIECBAgQIAAAQIECBAgQIAAAQIECBAgQIAAAQIECBC4iAIXPACeNjWT+ThboxP5rfFT8qXtc3LneCMpzU6b6Is4G48mQIAAAQIECBAgQIAAAQIECBAgQIAAAQIECBAgQIDACgtc8AD4bsuarXY9P9E+Ld85vi5984h07WZShnbQuy2hS1JVB6/w/jN1AgQIECBAgAABAgQIECBAgAABAgQIECBAgAABAgQuoMBFDICHUZZM6+V5xZVPyX+YPi6bzbH0oxM7IfDOLOpQGewiQIAAAQIECBAgQIAAAQIECBAgQIAAAQIECBAgQIAAgQcrcJED4KRv+tywfkVeVp6TN0welT7dnjGrAH6wC+j1BAgQIECAAAECBAgQIECAAAECBAgQIECAAAECBAgQ2BW46AFwrRvp29N5y5FH5EvbF+bt5ciy6/PQBXo4F3i3G7Q1IUCAAAECBAgQIECAAAECBAgQIECAAAECBAgQIECAAIEHJXBRA+Ba+szaPpOtNpvrR/Lr4yZf0/yFnGzHmfRdTo2OJen3nAn8oObixQQIECBAgAABAgQIECBAgAABAgQIECBAgAABAgQIEFhpgYsaAC9l+6RvkzLOnW2bf7p2bb5v7enZyrGkaZN+KAFWBrzSu9DkCRAgQIAAAQIECBAgQIAAAQIECBAgQIAAAQIECBC4IAIXNwCuQ4vnduj1nGSe9F0+snEk33X0WfmF7upsjjeW4bCLAAECBAgQIECAAAECBAgQIECAAAECBAgQIECAAAECBB60wMUNgDMEwKOk1qSZZjrq0s4elg9P1vNFoyfkjZNr05W1ZUBcR2kyXXzdD3mxiwABAgQIECBAgAABAgQIECBAgAABAgQIECBAgAABAgQekMDFD4CH4Qwdnpv5Muidracf1fzxKPmKo5+RtzbHUtujyWyUNqdS0wiAH9ASupkAAQIECBAgQIAAAQIECBAgQIAAAQIECBAgQIAAAQJLgYscAJ+Huc6T6bH0a9P8t8kT8oXrT82ta0eS2SSldsOIMvznIkCAAAECBAgQIECAAAECBAgQIECAAAECBAgQIECAAIEHJvAQB8A1qdtJvSKb4610Tc3PH3tmvnn6jMxHTVJm6TMW/z6wNXQ3AQIECBAgQIAAAQIECBAgQIAAAQIECBAgQIAAAQIEFgIPcQDcJ7XP9niS0axJm3lON1fkB45fnx+pT890NE/6dlEFXPo2tXTLttEuAgQIECBAgAABAgQIECBAgAABAgQIECBAgAABAgQIELhfgYc4AN49D3ioBB4l6ZNulJuP9PnqyafnN6cPz9aRI0m7lWY+SR3dkjo/LgS+32V0AwECBAgQIECAAAECBAgQIECAAAECBAgQIECAAAECBB7yCuB7km+NStbnW/mzo9fki5pPzDvrtdkab6fPWi7bSk5OpqmKgO1VAgQIECBAgAABAgQIEP/d1DMAACAASURBVCBAgAABAgQIECBAgAABAgQI3K/AQ18BfM6QNifTtLVP223kdRuPypfkufnA2pWp3WbaWtM1Q6WwiwABAgQIECBAgAABAgQIECBAgAABAgQIECBAgAABAgTuT+CSBsBDZW+pbdLXZHRHTkw28h/ztHxNeUJOTa7Z6Rc9dwzw/a2i3xMgQIAAAQIECBAgQIAAAQIECBAgQIAAAQIECBAgQGA4XLe+6tvq/pCoqSnZbif50aNPzo/Vp+f2Zi3JdDm8og/0/lgnoyBAgAABAgQIECBAgAABAgQIECBAgAABAgQIECBAYL8K7KMAeJHyJlvrOXms5BWjp+XXRk9I1+4EvwLg/bqHjIsAAQIECBAgQIAAAQIECBAgQIAAAQIECBAgQIAAgX0isM8C4KSWmtI3effa0bzs8mflzdvXpZZWBfA+2TCGQYAAAQIECBAgQIAAAQIECBAgQIAAAQIECBAgQIDA/hXYdwHwfDTNaGstdVTz5qNX5y+XF+WW9ogAeP/uISMjQIAAAQIECBAgQIAAAQIECBAgQIAAAQIECBAgQGCfCOy7ADgZjiRetn2etqP8ytGPy1fPn57N0fGU1MybfXJk8T5ZQMMgQIAAAQIECBAgQIAAAQIECBAgQIAAAQIECBAgQIDArsA+DID3Lk7J6fay/ODDH5Ef3np+ZmU9KdtZhsQuAgQIECBAgAABAgQIECBAgAABAgQIECBAgAABAgQIENgrsM8D4KRv+my26/lbk+flF3JV+tHR5fjLskrYRYAAAQIECBAgQIAAAQIECBAgQIAAAQIECBAgQIAAAQJLgX0fAE/bcUqtuXN8WT7r2NPz5tm16TNKGgGwTUyAAAECBAgQIECAAAECBAgQIECAAAECBAgQIECAAIG9Avs+AN4dbE3JTaONfNbok/LHRx6R1C7ph5bQUy2h7WkCBAgQIECAAAECBAgQIECAAAECBAgQIECAAAECBAgchArgvavUlSa/Pr4uX7f27NzUHEvXtEntLSQBAgQIECBAgAABAgQIECBAgAABAgQIECBAgAABAgQIHLQAeFixWUn+18sen++aPyt3TGrmWc9QHewiQIAAAQIECBAgQIAAAQIECBAgQIAAAQIECBAgQIDAqgscmBbQuws1G82yXY7kG3J9/u+1Z+X0aJK688shBq6L7wTCq76xzZ8AAQIECBAgQIAAAQIECBAgQIAAAQIECBAgQIDAKgocyAB4VtZyQ9PlG9afl/9SHpdR32Y6HmdtOsu0LalpVnEtzZkAAQIECBAgQIAAAQIECBAgQIAAAQIECBAgQIAAgRUXOGABcE2aaWp/LH17Ku8o1+Vz15+R942uTtsdSd+eTp/Rii+p6RMgQIAAAQIECBAgQIAAAQIECBAgQIAAAQIECBAgsKoCBywATvqmpNkeJ2sncnLS5w3liXlZ88m5ebKWtt9OV9pVXUvzJkCAAAECBAgQIECAAAECBAgQIECAAAECBAgQIEBgxQUOWABckvmx9JMTafqaedMkkyb/e3N9vqV/QTZzeTbXTqY2dTgM2EWAAAECBAgQIECAAAECBAgQIECAAAECBAgQIECAAIGVEjhgAfCwNiVn0t1SspVJTqx3+f7RM/PPy/Vp6lpOj8cpfZvSnE7qeOc151/XvvYrteAmS4AAAQIECBAgQIAAAQIECBAgQIAAAQIECBAgQIDA4RU4gAHw3sUomWU94+0utz28zVeMn57f6R6VednIdtsk88vStKfuDozPs44C4MO7uc2MAAECBAgQIECAAAECBAgQIECAAAECBAgQIECAwKoJHOgAuJZmUd1b+j6zdpKPTi7LZ649Ne+vj86suSOzcjypwz1Js7j3npcAeNW2vPkSIECAAAECBAgQIECAAAECBAgQIECAAAECBAgQOLwCBzoA7puk9Gsp9VRSxulzNK8Zb+RLytPzkbXLUrrLMh3X1CIAPrxb2MwIECBAgAABAgQIECBAgAABAgQIECBAgAABAgQIENgVONAB8DCJmjalTJPaLqqBt9uSXy6Pz9eNn5m71sfJkBIPVxnODr5nEKwC2B8DAQIECBAgQIAAAQIECBAgQIAAAQIECBAgQIAAAQKHReDAB8DnLsS8KTk9Ws/3rT8zP95cn24RDAuAD8uGNQ8CBAgQIECAAAECBAgQIECAAAECBAgQIECAAAECBO5d4NAFwCmbmZWjuX2tybesfXp+sbsyXdOqAPZXQIAAAQIECBAgQIAAAQIECBAgQIAAAQIECBAgQIDAoRc4XAFwqUmZZnvUZW37SD608fC8aO3F+WCdJGU4MFgL6EO/o02QAAECBAgQIECAAAECBAgQIECAAAECBAgQIECAwAoLHK4AeLGQdWc5S/rS5I/WH57PHX1qbu2PZDp0g253f7+8zRnAK7z7TZ0AAQIECBAgQIAAAQIECBAgQIAAAQIECBAgQIDAIRM4hAHw3hUq6UaX5T+PjuZvzD8tN28cTUZbZy2hAPiQ7WjTIUCAAAECBAgQIECAAAECBAgQIECAAAECBAgQILDCAoc8AB4Kgvvcvj7KT06emR/pH5fNyZEsekHvXALgFd79pk6AAAECBAgQIECAAAECBAgQIECAAAECBAgQIEDgkAkc/gC4G2c26rO9djzfNHpsfr55fObtWmrqIgbu69ktoQ/Z+poOAQIECBAgQIAAAQIECBAgQIAAAQIECBAgQIAAAQIrJHD4A+CdxexrcsfakfzlI8/Lm7rHpB/XlH6WZHzm1OAVWndTJUCAAAECBAgQIECAAAECBAgQIECAAAECBAgQIEDgEAqsTABca01fmvzJ5FH5ivUX5C3NOH3bJd3kEC6rKREgQIAAAQIECBAgQIAAAQIECBAgQIAAAQIECBAgsIoCKxMA7y7udJL8ZvNx+crxU3PrZZNk82hS7z4TeBU3gTkTIECAAAECBAgQIECAAAECBAgQIECAAAECBAgQIHA4BFYrAC4laWtOle387Pg5+Y7x07JV1nZWsqZJlz7t4VhZsyBAgAABAgQIECBAgAABAgQIECBAgAABAgQIECBAYOUEVisAXizvRubjzZyqk3zP0Wfmn8+flM3RsWR0e0bzknkZr9wmMGECBAgQIECAAAECBAgQIECAAAECBAgQIECAAAECBA6HwMoFwLVN5k2TcdfltnJVXlqenN87cl36eiS1zNM19XCsrFkQIECAAAECBAgQIECAAAECBAgQIECAAAECBAgQILByAisVAPdNMnSBLukyayZJOZ0/nV+Vlx/7jLxldFmafit9Jiu3CUyYAAECBAgQIECAAAECBAgQIECAAAECBAgQIECAAIHDIbBSAfBiyaZrqUdvT5lfk9Qudxw9mde1j8lXzT8hN63VdHUjQ0TsIkCAAAECBAgQIECAAAECBAgQIECAAAECBAgQIECAwEETWL0AuJTUpqbUJhm6PffzTNsj+YWjT8gr54/JybUrFj92ESBAgAABAgQIECBAgAABAgQIECBAgAABAgQIECBA4KAJrF4A3JxT3dufTupGZuXyfNNVH5+fnV6bWTM6aOtovAQIECBAgAABAgQIECBAgAABAgQIECBAgAABAgQIEIgAeDpKHW/n7ePH5GvXn5rXNlenL82ZrdHX3jYhQIAAAQIECBAgQIAAAQIECBAgQIAAAQIECBAgQIDAgRBYvQC47FQAD32em2SWJv/l2GPyyu0X5u2jIynj6VlHAFcB8IHYyAZJgAABAgQIECBAgAABAgQIECBAgAABAgQIECBAgEBWsAK4riXNyWR7lNuPrOUXR0/Od7WPzKlcn+nk9qRMclYC3KsA9odCgAABAgQIECBAgAABAgQIECBAgAABAgQIECBAgMDBEFi9CuDUdKM+N7dH8yNrT8u/6B6XU6P1jPqa2WgzKRsC4IOxd42SAAECBAgQIECAAAECBAgQIECAAAECBAgQIECAAIFzBFYsAK7ZXN/MO8tV+e7Rc/Jb9TGZljYlfabNKKVfT0anU3e6RC+sVAD7oyFAgAABAgQIECBAgAABAgQIECBAgAABAgQIECBA4IAIrFAAXLLdtnnDxvF8dfOMvL8+LrPckfmoTep6Si2p6/Nk1uxUAO+kwALgA7KVDZMAAQIECBAgQIAAAQIECBAgQIAAAQIECBAgQIAAgcMXAHdJHSV9SdpuWOA287ZLl6P5xY2r8p1rn5Cb+jZ9bZLSp5Yh6C1JTdIM/+x8v7s3BMD+SggQIECAAAECBAgQIECAAAECBAgQIECAAAECBAgQOCAChy4AHoLffsh26zIAPj2eZGuylZ8sT8//z969vVp633Uc/z7rtPdMkzSHpofUHtG2eLjqheAf4l/hhYIHQm0R2oJYCoKlARGs1CsRrJb2Qi9ahLaCQlWkWKSoVWsLxdhkkszee63nkWftvSY7R5vpd/KZPX0tSCYzs9b3u9Zrr1y9+T3Ppxfvr+8vjvett/bh94W3+z3//XwC+NJDAL4iX2VvkwABAgQIECBAgAABAgQIECBAgAABAgQIECBAgACBey4Ab+f4O9+6d6g6XQ711PIN9SvLD9YXhkdqW/fXzcXJ+RMOj8v/Pf/ZRQCeA/L8mKbRt4QAAQIECBAgQIAAAQIECBAgQIAAAQIECBAgQIAAAQJXQuDeCMDDfN3nRU01zFd13gfep46X9Y1hql8+/vn623q4aveWGtfPVY0XZffw43mVALwPyQLwlfgie5MECBAgQIAAAQIECBAgQIAAAQIECBAgQIAAAQIECMxXSv7Yb7yoiF4hlqFqN4y1T7+7bZ2ujmtzelzjsK0/fcOj9aur99d/rh6saVheXBd6vtfvofgeLvU8f/yrS3CFflreKgECBAgQIECAAAECBAgQIECAAAECBAgQIECAAAECd1jgSgfg3XJX4zDWendc43itFuNUPzha1h9Mj9UnNh+o763PqlbXzo8E78OvAHyHv0/GEyBAgAABAgQIECBAgAABAgQIECBAgAABAgQIECAQFLjSAfjcbarT1Vjj7qi+v3mofm34yfrL9dvrqdrVMB7V2ebiHr7Txc2Bbx32ffUTwIuL5833EvYgQIAAAQIECBAgQIAAAQIECBAgQIAAAQIECBAgQIDAVRC4UgH4cPXm4fIVm3ebOtuc1bc2H6hfXD9a3zh5e02bqcblfNnnbdXy4smXA/Bw+STwNF8I21Wgr8K31XskQIAAAQIECBAgQIAAAQIECBAgQIAAAQIECBAgQOBVBa5YAB73sXYYq8bhqBbTSZ2s768vbt5Vv7R9rJ48ulYny/tqnOZTv4cTvhcngG/9/vDnB5fzewDPJ35vnfadT/26LbD/dQgQIECAAAECBAgQIECAAAECBAgQIECAAAECBAgQuGICVywAz/33vMxul8v636OhPjm8u544/en6wQPLqjqqYRzmO/3WeCvgHv7j4h7A89++IPC+QgC+3Iev2A/V2yVAgAABAgQIECBAgAABAgQIECBAgAABAgQIECBA4MdT4EoF4PlY7nb9bJ2OP1HfqHV9ePOz9dfrR+q59baGcVPDtN4f3Z2GXZ1X3qFqfP4E8P6/9n98Hn33j4tfXnIC+PB9cBL4x/P/DJ+aAAECBAgQIECAAAECBAgQIECAAAECBAgQIECAwBUUuKsC8DQsbrXZabGdz/HWMM0ne+dqO1+ieainjlf1+dV76uMnP1ffWl2v8fhGjcfbGk6O6mi7q9P53r/718yXehaAr+B30lsmQIAAAQIECBAgQIAAAQIECBAgQIAAAQIECBAgQOA2Be6+ADzO8XZXtdjWzfVZrcb9HXprPDuub7/xofro9p31ucUDdWN4ey3HRe1Wu5r2J3rnx+Vfz6Pxrce0eP7kr3v83ubXxcsIECBAgAABAgQIECBAgAABAgQIECBAgAABAgQIELibBe6qAFxzpJ0f+0C7O79882JVPzhe1BeX76wPLd5Z/73a1M3lG2p1uqzVONbJ6rim4RB7D5d2nn+9HIAP9/+9uBy0AHw3fye9NwIECBAgQIAAAQIECBAgQIAAAQIECBAgQIAAAQIEblPgrgrA0zCeZ9tpqGlY1s3Vqr67fKh+a/2e+rPtW+vpa+sadke1qdM6WZ1V1aZqN58YPjxeLgBfROX9Uw73A35xIL5NPS8jQIAAAQIECBAgQIAAAQIECBAgQIAAAQIECBAgQIDAXSSQD8Dz5Zuni9O6w3zZ57GOb67qyev31ZfWVR8++4X65uZ6DeP1mharWo5DrYab9exmUcfPvrFONjcuLgF9ONZ7iMCvcgJ4f6noF10i+i76oXgrBAgQIECAAAECBAgQIECAAAECBAgQIECAAAECBAgQuB2BcAA+D7Hzyd+z5VjLaazT7SP1L8dH9ZvX3ldf2765nhw2NV5c4nl/h9/FUDXMJ3kX5+H4cP/fw+1/b0fBawgQIECAAAECBAgQIECAAAECBAgQIECAAAECBAgQIHAPCIQD8Hy553XVMJ/iXdX3rr2pnli/uz5z+r76zuq0tssHqsabt87q7g8KzwH4BY+L8ns4RfySH8qhDDvxew98X30EAgQIECBAgAABAgQIECBAgAABAgQIECBAgAABAgReRSAegE/Ho3r6eFlfPnm4fvuB99Q3Vo/Ws8uxarepxbisYZpuXSF6nBvuSzruxSWfp8v3+v1hfuaH5x8uGf3DvMZzCBAgQIAAAQIECBAgQIAAAQIECBAgQIAAAQIECBAgcPcKxALwbljUyXJd3xweqF9fvbe+Pr2jnrx+WtPu/prWN2tz87gW01Cnq+0tvVcOwPNJ4td6wlcAvnu/lt4ZAQIECBAgQIAAAQIECBAgQIAAAQIECBAgQIAAAQK3I3BnA/Aw1nYx37J3Xcu5484xd9zUc5tt/d3waD1x33vrCydvqmdWRzUOy5rq/J7A8+Pw7+mlR37P/9I9f2/n5+01BAgQIECAAAECBAgQIECAAAECBAgQIECAAAECBAjcwwJ3NgDXfCnnqWq7rNPrc+Bd1PePH6jfGd5SfzK8u7473F+1eLWS+7LXfBaA7+EvpI9GgAABAgQIECBAgAABAgQIECBAgAABAgQIECBAgMDtC9zRADxNU51U1eLaov51eKT++Oht9cTNd9XJ4nrdWM9xd1fDYqjpBZdvfq338r39D++VBAgQIECAAAECBAgQIECAAAECBAgQIECAAAECBAgQuJcEbjMAz5F2vOVwOMN7uAvv/PtpvsfvalPf3jxUv3/0WH12eqyefO6+2m6Oa71b19nmpBa7GzUt5pPBh8crnPi9l8R9FgIECBAgQIAAAQIECBAgQIAAAQIECBAgQIAAAQIECNwhgdccgKc6qmE6q2mxre1yqvV2Xc+tjmqoXR2fnVStjuu79XR979pP1SdWb6svjm+rp6dF7Zbr2t/P9wW1eJ+KL/558cnfw++fD813yMBYAgQIECBAgAABAgQIECBAgAABAgQIECBAgAABAgQI3BMCrzEAL8577dxmp905wLSqmhbzbX7rxtFUXxnfU09ce7S++syDdeO++2tbi5ounfF9qdrLBeDLJ4EPf39PePsQBAgQIECAAAECBAgQIECAAAECBAgQIECAAAECBAgQuGMCw/Sxx5+/AvN+zaucuB3mlDvVMA01Dss6W87/XK/vD8v683pTfXb5rvr31apu1FFN46bOFvPzDheGfqXP8OIA/Er3AHYS+I59CwwmQIAAAQIECBAgQIAAAQIECBAgQIAAAQIECBAgQOCeEBimjz5+fmXmoWrYp+AXn7idquaIO//xUHWyOqvldl1Pb67XPy6n+qPNB+tLN4/rO8cP7V+7rudqW/fVybCqobY1zYNf9fHiOwgLwPfEN8uHIECAAAECBAgQIECAAAECBAgQIECAAAECBAgQIEDgdRcYpo88Pk2b8wC82M6Xdx5qGpb7e/rWcLPGxUlN4/U6G45qu9nU/wwP1WdWm/r86h31HyeP1lPrdW2Hxf6k7zCfHp52F5d8Pr/08zx32jfe/y8Ev+6f3UICBAgQIECAAAECBAgQIECAAAECBAgQIECAAAECBAjcUwLD+LHHp92iajFVLcapavVUbYdN7WpTU63quc1ZPbt4oL60faQ+t3xz/dXyrXVjvrTzYl3DdqhhWtY0HE7tzqV3rBp2+/sCz49pcbifrwB8T31zfBgCBAgQIECAAAECBAgQIECAAAECBAgQIECAAAECBO46geHs4x+allPVbjnUzeVUxzdXNa7O6t+OH6wvb99cf3H9rfXV8Vo9vXpjHZ3t6pn1vurOR4XPD/WO5/H4/HEIwNOtS0aP8/M8CBAgQIAAAQIECBAgQIAAAQIECBAgQIAAAQIECBAgQOCOCwy7j35k2i2W9eS1Rf3T+Ez9zfHP1FdvPlL/UA/XM5vr9YPTsabr832At7XaLepsPt27WFWN61rtqsZhvAi/83udL/l8+R7CQ+1vMOxBgAABAgQIECBAgAABAgQIECBAgAABAgQIECBAgAABAndcYPj07/7h9LU6qq/Vw/Vf0xtru17UrhY1Deua9jfvvTjmO5/knW/oe6nnzq13f9/f/cnf+d7B811/5+ccXnepDd/xj2IBAQIECBAgQIAAAQIECBAgQIAAAQIECBAgQIAAAQIEfrwFhgc/+ZXp5mKo7WJR47CocXlxaedaVe0D8HyZ57n0Ll8kdX7Sd7F/zvnz5j68vx/wHIDn31x+3LpM9I83uE9PgAABAgQIECBAgAABAgQIECBAgAABAgQIECBAgACBOyUw1O99ZVrNfXda1HYx1LSYb/I7H+idg+9cdOcTvof7/l5+G+d/vpjj70UovhWALz9/f4loJ4Hv1A/QXAIECBAgQIAAAQIECBAgQIAAAQIECBAgQIAAAQIECBwEhvrUP0+bs7NaTif13GZXNazOw+98kve1BOC5Fe8vA31x8neaXz+PEIB93QgQIECAAAECBAgQIECAAAECBAgQIECAAAECBAgQIPB6CAz1qb+fhksneG/dv/dHuWTz3IB/lNe/Hp/cDgIECBAgQIAAAQIECBAgQIAAAQIECBAgQIAAAQIECNxjAkN96usvTbU/asD9UV9/jyH7OAQIECBAgAABAgQIECBAgAABAgQIECBAgAABAgQIEHg9BF4+AL8em+0gQ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9Mhg2AAAIABJREFU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Boz3IZAAAgAElEQVQ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AQIECOQEBOCcvc0ECBAgQIAAAQIECBAgQIAAAQIECBAgQIAAAQIECBBoFRCAWzkNI0CAAAECBAgQIECAAAECBAgQIECAAAECBAgQIECAQE5AAM7Z20yAAAECBAgQIECAAAECBAgQIECAAAECBAgQIECAAIFWAQG4ldMwAgQIECBAgAABAgQIECBAgAABAgQIECBAgAABAgQI5AQE4Jy9zQQIECBAgAABAgQIECBAgAABAgQIECBAgAABAgQIEGgVEIBbOQ0jQIAAAQIECBAgQIAAAQIECBAgQIAAAQIECBAgQIBATkAAztnbTIAAAQIECBAgQIAAAQIECBAgQIAAAQIECBAgQIAAgVYBAbiV0zACBAgQIECAAAECBAgQIECAAAECBAgQIECAAAECBAjkBATgnL3NBAgQIECAAAECBAgQIECAAAECBAgQIECAAAECBAgQaBUQgFs5DSNAgAABAgQIECBAgAABAgQIECBAgAABAgQIECBAgEBOQADO2dtMgAABAgQIECBAgAABAgQIECBAgAABAgQIECBAgACBVgEBuJXTMAIECBAgQIAAAQIECBAgQIAAAQIECBAgQIAAgf9j786DNUvv+rB/zznve5dehxlpQBISIJAiI7HvMSgJzqISyLHBTkiAEEiogqoYXFlcoXAWU7gKh0olRaDiwgnlpLw7ZRCpMolxWINwQAyjkUYSQkIajaTRzPQsvdzlXc45qed97+3p6dm7T/e59/bndHW/d/o951k+z+m/vvN7Hg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KmGyV0AACAASURBV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gMB4AgLg8ez1TIAAAQIECBAgQIAAAQIECBAgQIAAAQIECBAgQIAAgUEFBMCDcmqMAAECBAgQIECAAAECBAgQIECAAAECBAgQIECAAAEC4wkIgMez1zMBAgQIECBAgAABAgQIECBAgAABAgQIECBAgAABAgQGFRAAD8qpMQIECBAgQIAAAQIECBAgQIAAAQIECBAgQIAAAQIECIwnIAAez17PBAgQIECAAAECBAgQIECAAAECBAgQIECAAAECBAgQGFRAADwop8YIECBAgAABAgQIECBAgAABAgQIECBAgAABAgQIECAwnoAAeDx7PRMgQIAAAQIECBAgQIAAAQIECBAgQIAAAQIECBAgQGBQAQHwoJwaI0CAAAECBAgQIECAAAECBAgQIECAAAECBAgQIECAwHgCAuDx7PVMgAABAgQIECBAgAABAgQIECBAgAABAgQIECBAgACBQQUEwINyaowAAQIECBAgQIAAAQIECBAgQIAAAQIECBAgQIAAAQLjCQiAx7PXMwECBAgQIECAAAECBAgQIECAAAECBAgQIECAAAECBAYVEAAPyqkxAgQIECBAgAABAgQIECBAgAABAgQIECBAgAABAgQIjCcgAB7PXs8ECBAgQIAAAQIECBAgQIAAAQIECBAgQIAAAQIECBAYVEAAPCinxggQIECAAAECBAgQIECAAAECBAgQIECAAAECBAgQIDCegAB4PHs9EyBAgAABAgQIECBAgAABAgQIECBAgAABAgQIECBAYFABAfCgnBojQIAAAQIECBAgQIAAAQIECBAgQIAAAQIECBAgQIDAeAIC4PHs9UyAAAECBAgQIECAAAECBAgQIECAAAECBAgQIECAAIFBBQTAg3JqjAABAgQIECBAgAABAgQIECBAgAABAgQIECBAgAABAuMJCIDHs9czAQIECBAgQIAAAQIECBAgQIAAAQIECBAgQIAAAQIEBhUQAA/KqTECBAgQIECAAAECBAgQIECAAAECBAgQIECAAAECBAiMJyAAHs9ezwQIECBAgAABAgQIECBAgAABAgQIECBAgAABAgQIEBhUQAA8KKfGCBAgQIAAAQIECBAgQIAAAQIECBAgQIAAAQIECBAgMJ6AAHg8ez0TIECAAAECBAgQIECAAAECBAgQIECAAAECBAgQIEBgUAEB8KCcGiNAgAABAgQIECBAgAABAgQIECBAgAABAgQIECBA4JYKVEn6Pkn5ofxcHfxY/u4WXNd09fytP3ND1a+HM+YlAB5TX98ECBAgQIAAAQIECBAgQIAAAQIECBAgQIAAAQIECLy0wLWhavm5JK1pk6rNdO/udHWXtmmTulu31dXPtLl6tiSz5XfW91wNkdvV31dVl6qvV1/35cuqSvpmdd/Gol6Ful2qdHWVvjR9dTx9Ul9O2iYby2marsl8MiudJP1kdVtbmlqN9xYF1NfpCYBf+nVyBwECBAgQIECAAAECBAgQIECAAAECBAgQIECAAAECR0FgFbyuEtXUXbMKaftmZ1112zep+zpN16+i1pIBV+ky6dr0VZdlsw5ym5L/9knVVanTpe5LaFw+63Ql6K3WnyXELcFtW5VIuM9GW6+y453N0m/pr161U9peN9iuxjZdrp9v6xIO90k7ua1yAuDbyq0zAgQIECBAgAABAgQIECBAgAABAgQIECBAgAABAgRuVKDkqetgtoSuy/R1n+1FyVm7pC8/lL+bZ3vZ53OWTc4u+9x7+ko2uz7np9uZtl0+b/ZoaSEb043UVZ+79le1vet2kzy1XWLhPl2bLPvkyebVKTW9V9p5Fk2dh5Znc3mjyqPdfhaTOn23mb6fpOsn6fsmTT1dVREvqiZ9qQSu5gdbVt/orF/ZcwLgV+blbgIECBAgQIAAAQIECBAgQIAAAQIECBAgQIAAAQIEBhE43BL5xQ/NbfpSnduvQt6m71fbLJ9dXsxrq0v5glNV3tYuc8/+xXxxtZtXzZ/O6yZdTrVVTqXOpO2y2FhX6K62YS6Vw2Uz51IKvC4bPgh/nznHt4S2qwridlUmnKouz1Trat9S5Ns1WTZVdjeqzCdNHt6v8sTG+fxxeyoXNs/nI9WZfGqePFxv5ulmK6WZrqrSVnXaqlpVGL/wtR7TM9f1//3S8ALglzZyBwECBAgQIECAAAECBAgQIECAAAECBAgQIECAAAECQwlM2lRtl2kpsU2feXU2TT9Ln7JVc5N6ucykhKDtPKe3pvnS2YW8pZrlT82eyls32nxd90Qm3TIlGC5bM0+6PlUJhstZvoen+B5mqOXc38N8+dqcefX9NeHqc3LWw5tf6Nzeck7wwU7QpdcS7B58lqC3jGS+XKatJvng1utzf9vkgdN358Fs5k+qc7myv0zdbKTtm+xuNKm7EkpP0mZzVdk87ffKptTp+tPp68V1ofDBOccvsB4C4KFeVO0QIECAAAECBAgQIECAAAECBAgQIECAAAECBAgQIPCiAqto9KCit1TkdmUL5+Usy2ozG+0sX3y6zzdcfCJfNdnP17dP5E3dpbTtpWxMNtIuSshbZVItD87uXXdVKnOP7FXOFc5kFea2ky6Lbp62nuWPm3N536nX5X2LU/nNvC6PtKeyX29k2u9nb1ql686sqoXbyW76fuMgrD6cpQD4yK63gREgQIAAAQIECBAgQIAAAQIECBAgQIAAAQIECBC4kwTKVsrb82nmzZW8qt7Ln5ov8vbq0XzD5HLeNr+Su5fJpLqQuq9Tdxup+ibtqrZ2mfTzsv9yUrZk7uv1lsylEPcIB8Al5G4nO0kZbzdNSpjbN+vdp+tlurRZtGdycbPJ/fVWfr87nz+YvC73V2fzSL2Vum+yqFf10M9UMq/OK37hSwXwnfQvylwJECBAgAABAgQIECBAgAABAgQIECBAgAABAgQI3GqB6472XZ3b27eZdG22ukX+bP/p/OvVbr6pezyvzeOZzEtV8MbqbN/0i3Qby9XmzFW/Pou3TbtKeZu2bJNcvthIOaf32gD4qAbBZVxtvQ5sm66c/VsqgutVANyX84X7PpNFlb5uVvf1WWR3Y5bH6zO5b/Ka/Obynvzi5pfk0jJZlHtW5wiX1tbI1Voq/TXnBguAb/ULrn0CBAgQIECAAAECBAgQIECAAAECBAgQIECAAAECJ1CgXmWQh0Fsuzr3ts8k02WVSco2zcv0/TxfX+/nm9sL+XPto/myxWPpVhW8XZquXVX2ViXJrcrTzYFSCUpLxnn4eZAodwef646vXqtq2muuo1wR/MKvwbWHEK/PFG7LttFVnbS7+cj5L8g/bu/Jb1d35/f6ZJFJsnU6i2aSLLdX5wavs+BJBMAn8B+bKREgQIAAAQIECBAgQIAAAQIECBAgQIAAAQIECBC4HQLr7LVLP+lXuzOf3atXwe9Xbjydb2s/lX+ru5w3L59O0y5TlcC3L6HvtYltl2oV6HapqoMA+GrwexgAH8zkMAA+CIwP57eupn3uVtDHMwguszqYd8nAV1RduqrKbNkl02k+u31Xfrnbzi/Wn5cP9PemzZlc3O5TMuEsi+7P/uER3hX7dryW+iBAgAABAgQIECBAgAABAgQIECBAgAABAgQIECBA4EYFqo02G/M+b9t7NH9+60K+e/czubdtM+33007mqfuyxXO13vy4JJN9SSoPQ85S/duuuq6qg2D4hQLgwwH23bPS3usrgA9vOwkBcJlL2Sq6bPvcV2Xr6H51bvB0OUnbb+bS5nb+1qnX5JcX9+b9zT1ZNKWSWgB8o++y5wgQIECAAAECBAgQIECAAAECBAgQIECAAAECBAicQIGS0jar82lL4PjMtTqAd/W77ttMuzbb7Sz/zvTT+YuzJ/ONs6fSZJHtejfp+6Ttk2WTTKqkbtNXi4NK3elBCFxaLufjrs/Irep12wdlr9dsAX098TowPrxOcgBcwt/V1Zf12Fgf/Vsv09aLlLOV0/XZm5xJO6/z4TOvyburMwLgE/gv0pQIECBAgAABAgQIECBAgAABAgQIECBAgAABAgQI3KDAQeDbNDm9V2XRtJlvlu2Fl0m7TN1Vmc428zXV4/mB6tN5196jOdfurMLgcq5vSShXlbzXHml7dSSHYfJ1h/aW70vQeVj5ewMjf74toG+gmSP+yKHb823wXKWr6iyrWgB8xFfR8AgQIECAAAECBAgQIECAAAECBAgQIECAAAECBAjcRoF6tWVzN12kakuVaZ1pu1xt2Xx+spt/c76TH57+Ud623+fUTtnieZZpu67iPazEvbqV8ysZtQD4lWi96L22gB6MUkMECBAgQIAAAQIECBAgQIAAAQIECBAgQIAAAQIEjrlAOY+3Tqbz7SxWG0HP88bZhfx700fzfbOP59UbT+fsftmmuV5vR1xuXu0M/XxVqcfc4pgOXwB8TBfOsAkQIECAAAECBAgQIECAAAECBAgQIECAAAECBAgML9Blo9/L5vxMvigX8kMbj+cvXnw459OlqnfSVDup+s10VZOuSyblHNrV1s/dettn1+gCAuDRl8AACBAgQIAAAQIECBAgQIAAAQIECBAgQIAAAQIECNwmgVLhO62S5SSp+9TLRSZdn2XVpGr300xm+ap+mh/sPpRv330o97TTNP3+wdm+ZYx9UtUHgy2VwOW831L9e00FcAmFr7vujDN6b9MavkQ3AuCjsQ5GQYAAAQIECBAgQIAAAQIECBAgQIAAAQIECBAgQODWC/RNmm6adrpM+kUmbZ3UVzJdbuUt7Wfzo5PP5M/vPJyN6X6avst0OU26UtpbqnwPruolSn1fIAC++rjdom/pOguAbymvxgkQIECAAAECBAgQIECAAAECBAgQIECAAAECBAgcIYFSAdy0mc43smwm2ajafNn+Xv7DfDjfvfupbG3U2Wp3kkWp8u2SppwEfFDpW5fPlzEXAfDLQLp1twiAb52tlgkQIECAAAECBAgQIECAAAECBAgQIECAAAECBAgcMYE+mc5z9vK5nJp+Nn8lj+TfX344n9MvSi6cyXIjaTeTejepS/h7uN3zwTQEwEdsPZ87HAHwkV8iAyRAgAABAgQIECBAgAABAgQIECBAgAABAgQIECBw4wKTvsuy3kimO2nmXe5dTPJ9/Ufzvd0n8pbFPHW7e3C2b3PQyeEWz+V83y7pyrm/12wB/VJD6a8LjV/qft8PKiAAHpRTYwQIECBAgAABAgQIECBAgAABAgQIECBAgAABAgSOlkBVAtlmlrv2lvmG6cP5b/Y+mq9odrK9P0/aM0lzXQC82sK5hMDXnP0rAD5ai/oioxEAH5ulMlACBAgQIECAAAECBAgQIECAAAECBAgQIECAAAECr0ygSpVJv5E35NH8teX78s7FYznbtmn6Nn2qdJmk6btUq8z3oPK3P6wALn0dVP6WAPiwsvelwmAVwK9skQa+WwA8MKjmCBAgQIAAAQIECBAgQIAAAQIECBAgQIAAAQIECNwugVWdbp+UzPbZx/NWq5D3zHIvP9B/OD/SPpY3tBdTTvXdXJQ/J0nKls/dutC3XALg27Vst7Qf/R6I2wAAIABJREFUAfAt5dU4AQIECBAgQIAAAQIECBAgQIAAAQIECBAgQIAAgVsnUJcAd1W9W1LgJlU3SVvvJJPtfMvsk/mp/mP56vmT2WwXqQ4j4r5U9R5u8Xzw47VDLGf+vuj1Umf8voLzgm8dzR3bsgD4jl16EydAgAABAgQIECBAgAABAgQIECBAgAABAgQIEDjuAlXVrqp4+36aVCWYXeb84mJ+dPIn+UuXPpm7m2XqtgS6B6Hu6uMwoD0Icqs6fdWnWp39m/QHn6ttoZ9zXRMcvyCeAHjM90oAPKa+vgkQIECAAAECBAgQIECAAAECBAgQIECAAAECBAjclECfqt5NX5/L9v4i39js5a/vvS9f011I6qdT95NM2rLd84sHwNcOoe9LqLwuKn729VKVv4d3C4Bvaklv8mEB8E0CepwAAQIECBAgQIAAAQIECBAgQIAAAQIECBAgQIDAmAJVtcyp/ql8f//J/MTy4WzN9rO5SOq2WR/1uzrj99pQ9jDZPTj8d1U5/MwlAB5zNW++bwHwzRtqgQABAgQIECBAgAABAgQIECBAgAABAgQIECBAgMBtEaj7fpXntlU573eZKpN8dR7L39j/aL55+dFsLPv0zXQ1luffwvn5h9lXr+z+2zJZndyQgAD4htg8RIAAAQIECBAgQIAAAQIECBAgQIAAAQIECBAgQOD2C5Twt+n6pN7P6XmfdywfyU82D+aNi/30y0XSb6SuX2gL5xcerwD49q/lrepRAHyrZLVLgAABAgQIECBAgAABAgQIECBAgAABAgQIECBAYGCBEgBPmv3cs9Pmx5qH8n3dJ3Jm/0qabpJ0bS5vL3J6Ua+qhF9JBfDAw9TciAIC4BHxdU2AAAECBAgQIECAAAECBAgQIECAAAECBAgQIEDgOQIH5bhVuvR55nzeKn2mXZuvXFzMX6s+lG9dPpZ56pyZd9mdXs6p+SJtPU2dzVWTAuA7890SAN+Z627WBAgQIECAAAECBAgQIECAAAECBAgQIECAAAECR1KgysbibObbT2Vr1mWR7bSn91LN+pxbXM53Njv56f0Hc3axk2n69GUOffnsU5f/qMr2z1VSQuRrLls8H8nFviWDEgDfElaNEiBAgAABAgQIECBAgAABAgQIECBAgAABAgQIELhBgUmXZJHJosmy2kqaK/ncK/P8Z5NP5Ed3L2SaJ0rqm6pah7x9v4qBr6n4Lc8/+7o2D1YZfIPrckweEwAfk4UyTAIECBAgQIAAAQIECBAgQIAAAQIECBAgQIAAgZMvULZ53myXWTZ1ltNlJrtP519eTPLTi/vyldXFbCyTvu5WRb6HAfBapYTA/cHHOhC+9hIAn/x353CGAuA7Z63NlAABAgQIECBAgAABAgQIECBAgAABAgQIECBA4MgJrPZtvjqq8tOknWbZ9DlfP5q/kMv5yfn9edVOnbqfper6lGOBV1s6H1QArx8+CIDLj+We6y4B8JFb+Fs2IAHwLaPVMAECBAgQIECAAAECBAgQIECAAAECBAgQIECAAIGXEugz6fosNyZJ9jNZTNIvpnlTt5//orkv39F9Mufny1SrBLec7bs+83cdGpff1wS/L9WV7+8IAQHwHbHMJkmAAAECBAgQIECAAAECBAgQIECAAAECBAgQIHAUBapU2Zqdzmw6T1fPM+nrfOvys/mp/kP5kr3LmVYPZyvnsyr7PawUXlX4CoCP4noehTEJgI/CKhgDAQIECBAgQIAAAQIECBAgQIAAAQIECBAgQIDAnSvQb6TJPKfmyQ9W78t/2X8od82Tadsm9Wqv53Lw79pnVfD7zJbRVyuAq+6Ze+5cSTNf/a8BP/uHz90EHA0BAgQIECBAgAABAgQIECBAgAABAgQIECBAgAABArdFoMkyr7+8m/+6+2j+g+5C6urR9NVm6szWAXCaFwmAu/UYBcC3Za2OQycC4OOwSsZIgAABAgQIECBAgAABAgQIECBAgAABAgQIECBwIgWavsu/uvfZ/Nz0g3nj/KnU2U+zbA5C3YPP62e+2gLaReD5BQTA3gwCBAgQIECAAAECBAgQIECAAAECBAgQIECAAAECIwlst/P8k/69efvyQzk138zuRp3teVKtjvk9CIBX2z93V48AjgB4pNU6Ht0KgI/HOhklAQIECBAgQIAAAQIECBAgQIAAAQIECBAgQIDACRSo+y7fMLmQX9z9nbxqv0rfJ5Nqb33YbwmAV8W+LzcAPjgnuITFrjtWQAB8xy69iRMgQIAAAQIECBAgQIAAAQIECBAgQIAAAQIECBwFgY1uJz/Yfio/NX8wW8tJJv3uelh1f3D2rwD4KKzTcRmDAPi4rJRxEiBAgAABAgQIECBAgAABAgQIECBAgAABAgQInEiBKpvZ7nbzP7Tvy/fvPZTpokqavfU+0LMq2ayf2f65CNgC+kS+B0NNSgA8lKR2CBAgQIAAAQIECBAgQIAAAQIECBAgQIAAAQIECNyIQD3JpJ3mDXuX8vcmv5OvnX88VTdJ3U2TqlvvAN0fnAcsAL4R4TvqGQHwHbXcJkuAAAECBAgQIECAAAECBAgQIECAAAECBAgQIHDUBDb6Jm220tRP56vmj+f/2n9/7lpeTCaLpCvBb7Ue8sGHCuCjtoJHazwC4KO1HkZDgAABAgQIECBAgAABAgQIECBAgAABAgQIECBwRwn0ycZOUp/O5l6VPnV+aP++/I3FI9mqP5vs351M958t0vd3lJDJvjIBAfAr83I3AQIECBAgQIAAAQIECBAgQIAAAQIECBAgQIAAgUEFqmpd2lsdlPieX3b5+dn9+fb+wWztlfOAm6Tcc3Bf+nbQ/jV2sgQEwCdrPc2GAAECBAgQIECAAAECBAgQIECAAAECBAgQIEDgmAnUVTnkd3316VIv9vKm+ZX80/7+fP7yQqZdfV0A3K3udBF4PgEBsPeCAAECBAgQIECAAAECBAgQIECAAAECBAgQIECAwIgC1wbAZRhd9lfVwO/qnsjPLR/I63avpGwOXb5ZXVe3gD747xHHruujJyAAPnprYkQECBAgQIAAAQIECBAgQIAAAQIECBAgQIAAAQJ3kMCzA+A+XXMlWW7nzLzPj9T35b+aPZqt5fwgAO4FwHfQu3EjUxUA34iaZwgQIECAAAECBAgQIECAAAECBAgQIECAAAECBAjcKoGqhLxVSjB8brGT/23xR/m2/YfT9LP1zs9NOQPYFtC3iv+4tysAPu4raPwECBAgQIAAAQIECBAgQIAAAQIECBAgQIAAAQInUqAEwFW6fNHisfzT2QP5gvbSap4bXakGdhF4fgEBsDeDAAECBAgQIECAAAECBAgQIECAAAECBAgQIECAwBEUWG8N3WerXeZbZ5/ILyw/klctulT1FRXAR3C9jsqQBMBHZSWMgwABAgQIECBAgAABAgQIECBAgAABAgQIECBAgMA1AiUA7suvZicb7Ub+23wmP7z73pyfzVNdva955mxgegSSCIC9BgQIECBAgAABAgQIECBAgAABAgQIECBAgAABAgSOoMC6Argc+buVxWQn91bz/M0r78k7l09ms9vNYjpPvTybpivnATsT+Agu4ShDEgCPwq5TAgQIECBAgAABAgQIECBAgAABAgQIECBAgAABAi8uUJUK4FLqWyV1Lqfrz+W1zcP5jcu/nzft7CfNPG09SVNukv96nQ4EBMBeBQIECBAgQIAAAQIECBAgQIAAAQIECBAgQIAAAQJHUKBUAFcl2O1Op51eTN33qaq9fGf/6fyt3ftzbrdKlpNkY5G+6tf3uu54AQHwHf8KACBAgAABAgQIECBAgAABAgQIECBAgAABAgQIEDiKAustoPtsdjtZVltZTLtsLBfZbOf5K8tP50eW9+fcfDNJCYBLWNwdBMHPnBB8FOdlTLdWQAB8a321ToAAAQIECBAgQIAAAQIECBAgQIAAAQIECBAgQOCmBKr06cs+0KurT+o2r1omf6/+7bx992PZXGyly3bqtsulM0/n7N6ZVKu9o113ooAA+E5cdXMmQIAAAQIECBAgQIAAAQIECBAgQIAAAQIECBA4vgJVlapr8uWLx/N32t/KW/cuJ812qmWdVMtVQOy6cwUEwHfu2ps5AQIECBAgQIAAAQIECBAgQIAAAQIECBAgQIDAsROokmozpSC43nk031vt5mfaj+Tc/GLaep6kTtOXT9edKiAAvlNX3rwJECBAgAABAgQIECBAgAABAgQIECBAgAABAgSOqUCd1LNU7ZmcbS/lb8wfzPfMHsuZ/omk6pNqckznZdhDCAiAh1DUBgECBAgQIECAAAECBAgQIECAAAECBAgQIECAAIHbJtCnlACvfyX37s7yS+2v5+vnuynnBadRAXzbluIIdiQAPoKLYkgECBAgQIAAAQIECBAgQIAAAQIECBAgQIAAAQIEXo5ACXzPzffyusml/PPFfXn1/jyTfv/lPOqeEyogAD6hC2taBAgQIECAAAECBAgQIECAAAECBAgQIECAAAECd4bA9rxNX3X53vbD+e+Wj+Wu5YWkVAKXP8uRwesfXXeIgAD4Dllo0yRAgAABAgQIECBAgAABAgQIECBAgAABAgQIEDihAn1JeJc50+zmp2cfyffvP5TNtl2FwALgE7rmLzItAfCdt+ZmTIAAAQIECBAgQIAAAQIECBAgQIAAAQIECBAgcAIF6qrKqzPLryz+33zpxadSbcwy6ZO6q0/gbE3phQQEwN4NAgQIECBAgAABAgQIECBAgAABAgQIECBAgAABAidEYFol37L/8fyj5f25Z96nb66k6qZJqhMyQ9N4KQEB8EsJ+Z4AAQIECBAgQIAAAQIECBAgQIAAAQIECBAgQIDAMREoMe/5rs137b8/f33yUO6+spvUwt9jsnyDDFMAPAijRggQIECAAAECBAgQIECAAAECBAgQIECAAAECBAiML1C2gT7d7uVU1+VvVh/Ot+89mMlysqoA7tOkquZJ34w/UCO4ZQIC4FtGq2ECBAgQIECAAAECBAgQIECAAAECBAgQIECAAAECt1+gyl7qrsmb5sv8g+5382XthdTdPGm3k+wlddkS2nVSBQTAJ3VlzYsAAQIECBAgQIAAAQIECBAgQIAAAQIECBAgQOCOFKiXdbqtnWRe51uqT+f/3PlYzuRTafZPJZPOecAn/K0QAJ/wBTY9AgQIECBAgAABAgQIECBAgAABAgQIECBAgACBO0mgStVtpaqfznS5kapq8iOzB/OTi49mmiuZN1uZLmdxKvDJfScEwCd3bc2MAAECBAgQIECAAAECBAgQIECAAAECBAgQIEDgjhOoU/V1tpfz7G/06erN3NXV+fnZb+fblp/K1rJO1QmAT/JrIQA+yatrbgQIECBAgAABAgQIECBAgAABAgQIECBAgAABAnegQJWqr1I1y/T9JFW7mS+dfzbvzn35/P1PpptsZLMt9yR9ldWn6+QICIBPzlqaCQECBAgQIECAAAECBAgQIECAAAECBAgQIECAAIEDgSp1lfR9n6rfTT/ZyLt2Hsr/3n4o5/evJLWjgE/qqyIAPqkra14ECBAgQIAAAQIECBAgQIAAAQIECBAgQIAAAQJ3tEBd1enLr+mlZHE+W32dvzq/L//J8iM5O5un7pK+pMT1uhrYdTIEBMAnYx3NggABAgQIECBAgAABAgQIECBAgAABAgQIECBAgMCzBEoAXK6+a1Ml6boqn9vt5385/St5+xP7ObeX7G/X2exKlTC8kyIgAD4pK2keBAgQIECAAAECBAgQIECAAAECBAgQIECAAAECBK4ROAyAVyFw36fvulTp88aNp/Jrl96fN1x+Kpksk6Yrd7A7IQIC4BOykKZBgAABAgQIECBAgAABAgQIECBAgAABAgQIECBA4FqB5wTAfQl5uzTZyTuqx/N3dz+YU7N5ptVCAHyCXh0B8AlaTFMhQIAAAQIECBAgQIAAAQIECBAgQIAAAQIECBAgcChwbQBc/q7rS6VvUqXLZrvMX529N/9pu5Pt/qlnB8CdauDj/BYJgI/z6hk7AQIECBAgQIAAAQIECBAgQIAAAQIECBAgQIAAgRcQeKEAeHUg8LTNa2aX8/PtfXnH/pOZtAfbQFdt0q3PDnYdTwEB8PFcN6MmQIAAAQIECBAgQIAAAQIECBAgQIAAAQIECBAgcGMCJQDuk0ld53Ozn1+d/XrefHmRJm3a6cU07XRVJ+w6ngIC4OO5bkZNgAABAgQIECBAgAABAgQIECBAgAABAgQIECBA4KYFNqvkXfsfz9/e/eNsTJ5OndlBAHzTTWtgJAEB8EjwuiVAgAABAgQIECBAgAABAgQIECBAgAABAgQIECBwFASmiz4/2T2Qv7T4VKb9pUxa1b9HYV1udAwC4BuV8xwBAgQIECBAgAABAgQIECBAgAABAgQIECBAgACBkyDQdPn85V5+cfFgvvbKJ5K6nAdcdoHu06ecB9yXH13HREAAfEwWyjAJECBAgAABAgQIECBAgAABAgQIECBAgAABAgQIDC1Qan2321nmzVa+Zn8n/7j7lbx+vptUTdI36bKdqtpL1UuAh7a/Ve0JgG+VrHYJECBAgAABAgQIECBAgAABAgQIECBAgAABAgQIHAOBjbRZNF0me12+t/1Ifq79ULZm+0m9nb7uhL/HYA2vHaIA+JgtmOESIECAAAECBAgQIECAAAECBAgQIECAAAECBAgQGE6gT5plkrbUAufU/l7++/bB/EA+lo39HGwHfd2ZwJ1q4OH8h29JADy8qRYJECBAgAABAgQIECBAgAABAgQIECBAgAABAgQIHA+Bcrjv5ErSbqdZVqm7Oq+qZ3l386v52ouXk2ykWoXD11wC4CO9tgLgI708BkeAAAECBAgQIECAAAECBAgQIECAAAECBAgQIEDgVgv0SVUlB4W91WSRr8jlvHvn/rxh//F159cWAQuAb/WC3FT7AuCb4vMwAQIECBAgQIAAAQIECBAgQIAAAQIECBAgQIAAgRMgUALew52dqzan2uR7ln+Sn1n8XjaXzTMJcLlPAHykF1wAfKSXx+AIECBAgAABAgQIECBAgAABAgQIECBAgAABAgQI3GaBVTXwNGfaJ/Mz7e/ne/cfz6Q92Aa6fOc60gIC4CO9PAZHgAABAgQIECBAgAABAgQIECBAgAABAgQIECBA4HYK1EmdVN0iSZsv7i/nNy79dl7T7acuJcIC4Nu5GDfUlwD4htg8RIAAAQIECBAgQIAAAQIECBAgQIAAAQIECBAgQOAkClQH5wF3qasqTd/lm7on8n/svy+vvvxUMlkmZUdo15EVEAAf2aUxMAIECBAgQIAAAQIECBAgQIAAAQIECBAgQIAAAQLjCdRVvToYeKt7Mt/dPpn/ce+BbLeLVOnGG5SeX1JAAPySRG4gQIAAAQIECBAgQIAAAQIECBAgQIAAAQIECBAgcOcJHAbAk8yyvVjmf+4+lO9aXEi1eHoVDLuOpoAA+Giui1ERIECAAAECBAgQIECAAAECBAgQIECAAAECBAgQGFVgHQBX6aplMlnkjfPL+cX5+/O2vcdS96UKuHyvGnjURXqezgXAR21FjIcAAQIECBAgQIAAAQIECBAgQIAAAQIECBAgQIDAERAoAXCfKn1TJ1WfM/uzfP1yP/+k+s2cv3ghqSfrENiZwEdgtZ4ZggD4SC2HwRAgQIAAAQIECBAgQIAAAQIECBAgQIAAAQIECBA4GgKHAXAZTdnwedK3ObuY54f6P8mP7703p/oq1fx8srFjS+ijsWSrUQiAj9BiGAoBAgQIECBAgAABAgQIECBAgAABAgQIECBAgACBoyJQVVX6qkS/fZq+SltKfZsq59vd/MLsfflzOw9lUU2zWe0nvTOBj8y65Wf/0GocldUwDgIECBAgQIAAAQIECBAgQIAAAQIECBAgQIAAAQJHRKBeBcBd+q022W9S9ZP09TTTvWXelMfyS/0f5E17n0qynbIPdF8tU/XVERn9nTsMFcB37tqbOQECBAgQIECAAAECBAgQIECAAAECBAgQIECAAIEXFCgBcKn+LVXA5Szgqm+Svk7V76eqZ3lXu5+/M/u/c3q/3LOZnY02p5az1N2U6ogCAuAR8XVNgAABAgQIECBAgAABAgQIECBAgAABAgQIECBA4KgKlDOA16f/rv+ssg6E08+TfpppP8+PL9+fH9v9o0yqJllsJs3TSbW5uts1joAAeBx3vRIgQIAAAQIECBAgQIAAAQIECBAgQIAAAQIECBA40gLrAPjZ1+pE4KpP3U2yPW9SN4/k3Xsfy79SfTL1rMl8azfT+Toqdo0jIAAex12vBAgQIECAAAECBAgQIECAAAECBAgQIECAAAECBI60wPMFwOmrTLqkq5O6X2Z7sZk3dZ/NP8x78kWzeaq2Seq9Iz2vkz44AfBJX2HzI0CAAAECBAgQIECAAAECBAgQIECAAAECBAgQIDCYQJU6daqDs4FLIFzqhL9j58P52Xwg232XU4vFqgK4Wp0h7LrdAgLg2y2uPwIECBAgQIAAAQIECBAgQIAAAQIECBAgQIAAAQLHWOD6yuAqbc7N9/IT9cfzH115IFvdenIC4HEWWQA8jrteCRAgQIAAAQIECBAgQIAAAQIECBAgQIAAAQIECBxLgesD4K5Kpv1uXjVb5n/t78u/sfdImr4TAI+0ugLgkeB1S4AAAQIECBAgQIAAAQIECBAgQIAAAQIECBAgQOA4ClwfAE+7LuXXMpfzjYt53j17T+5Z7qW2A/QoyysAHoVdpwQIECBAgAABAgQIECBAgAABAgQIECBAgAABAgSOp8D1AXBS9nxenQqcja7NdzWfyc9e+UjO7D+ZrupSV/3xnOgxHbUA+JgunGETIECAAAECBAgQIECAAAECBAgQIECAAAECBAgQGEPguQFwCXgPy337nG2fzE8sPpX/eP7hnJonadoxhnnH9ikAvmOX3sQJECBAgAABAgQIECBAgAABAgQIECBAgAABAgQIvHKB5wbAz7RRqoD76Tyn5vv5td335q31bs7Md5JcUwXcqQh+5eov/wkB8Mu3cicBAgQIECBAgAABAgQIECBAgAABAgQIECBAgACBO17gJQPgrTZZLvOnr1zJP+x+La9dtKsNoldVwlWXtA4HvpUvkQD4VupqmwABAgQIECBAgAABAgQIECBAgAABAgQIECBAgMAdJlB303R1n+3q8XzH7iP5mfqDOd9eSrM8tQ6A++bFRVQI39QbIwC+KT4PEyBAgAABAgQIECBAgAABAgQIECBAgAABAgQIECDwjECXjbZNV1dZThc5t7iS/ymfynfuPpbTy6fWAXAEwLfyjREA30pdbRMgQIAAAQIECBAgQIAAAQIECBAgQIAAAQIECBC40wQmZbvneSaLJm228iW7u/m7+Z18VX8hTTdJlUXS96sdoZ/3UgF8U2+MAPim+DxMgAABAgQIECBAgAABAgQIECBAgAABAgQIECBAgMChQNVX2ViczezUU9madVnkVPpln3+t+2T+fv07efWsbAFdkt9yHnC7/vn6IFgAfFMvlAD4pvg8TIAAAQIECBAgQIAAAQIECBAgQIAAAQIECBAgQIDAtQIlBO6rPlXKds91pl2bVJv54dnv5af3HkvTzFJlnq5epplvJE35vlQNH1wC4Jt6oQTAN8XnYQIECBAgQIAAAQIECBAgQIAAAQIECBAgQIAAAQIEXlRga5EsNnLvfJKf2/vD/Nn6wdU20NP5ZlLtJ9XGsx8XAN/UCyUAvik+DxMgQIAAAQIECBAgQIAAAQIECBAgQIAAAQIECBAg8IICq92e60yX0yzrWV6/3M8/W7wvXzj/SDZyKlX9ZNKfXW8JfXgJgG/qhRIA3xSfhwkQIECAAAECBAgQIECAAAECBAgQIECAAAECBO4MgYMtiq+eX3vNlsUvAXC4u/Hq0dtxlaG9QF91+pTNmV/+6G9+wE3VZWN2LnvNfqb1Xr4mD+eXZx/Iq+d72dnezen9U3nWgATAN4UuAL4pPg8TIECAAAECBAgQIECAAAECBAgQIECAAAECBAicbIGSpE6S+lImXVIvz6TLRpbNMmkWSd2tw8uuTt3Vq7Nv+2a2DmDbSaquzvYyaas+bdOnrUr42qXu6zVbVY6/7dNX5bzcZ67yeL9Kaet0XZWU9Lguv7ukKu2XO6ar6tr0k9UYqq5L01Upv8ojbV3GWO4vjZW/6HPQ60EIfLsS6TLHMu917Hy2PZW/3L4vPzb/QLbL9s/dbgF8ZvIC4Jv6JyUAvik+DxMgQIAAAQIECBAgQIAAAQIECBAgQIAAAQIECJxogVW4WgLgEvYu14ltCYLTrkLLrvxd1aVU+U6XGykRa1+3SdWmabsS3ybt6dTVfqa5nGl2c2b76TR9l42NjVWme356+Tk1uX3fZ75YrILax3Mu6T4ns51zmc220m5dyLJp0mYzXQmnu7OrULmvF+nqLn1392psVWYHKXKTlMC56lYRbAmIy5+3swr46juySrWXOd93+fnZ+/OO5UM51xfLa0YjAL6pf1IC4Jvi8zABAgQIECBAgAABAgQIECBAgAABAgQIECBAgMCJFqhKmNul6iZpuiZNP0/bXU5dLVPXyXRjktPzS3nNqSt53daFvObUpXxe/bG8anolr9+6kjPthXzB9qWc22yzUV1OXc9XYfFh3Fmi2M3lOkC+/ipFu31Vqnkn6dKk7zeTfpqLu4tcmZzLZ2ZncqHdzkP16/LQpe08Xr0+n9k7l0fmX5LL+8ms3ch8WaWtN9JXk/T9Rqp6I12pHl5VEN/Y1fXPrlZ+xa10i1RVky/s9vLuy/fnrdVnUl9bAS0AfsWk1z4gAL4pPg8TIECAAAECBAgQIECAAAECBAgQIECAAAECBAgcD4HDg3FX+yEfDPn5Dstdf18qfOu+TZVlqqrPqfk8r2mezOvPX8gRXzIbAAAgAElEQVTbzt6fLz7zRN44+WjesPV43jBdZDKtMl/sZto0qfsqi7291NPlqhr49LyUDFerLaBLqNustmt+eWpdndV2zmWkfalETr0Oi/s2fdutAui003SZpq2nmbVtqu02F+ZbeXR5bz6zdzoPtG/JH198Tf5o5815eO/zs9NtpU2pIJ6kq5pVuLzeJ/rZofCzM+ln/qtUJ9/UNZ0l3TRZVnnn/JH8/fa+nFvuHCxLmezLxLmpQZzchwXAJ3dtzYwAAQIECBAgQIAAAQIECBAgQIAAAQIECBAgQCDlGNwmbTmzd3Uu73bqLNKVc3TLob6TOtnfStMvM+27dF2yufl0Pn/yUL7s7MfyL53+dN5++oF8/pkncm+eytmuBLLLVQBbItSqBMUHgfIzVbwlxLwmJD04wvf6xbh6//V56kEOW8Liw+vaW66v3b2alx4+V6Lc1VnD5UziEmWvQ97y2Wcjn7jyxXlg9pr87vLN+cOde/OhnTdmNj+VKq/ObH+aZTkoeFJ6bJJuI5nsrra0XqXWpXJ4WSZ0eJrwjb9iZSvqU90i//mVj+XH80Cmi5KMbyd1ORP4JkPmGx/WsX9SAHzsl9AECBAgQIAAAQIECBAgQIAAAQIECBAgQIAAAQIEXkpgte1y+aOcz5v9TLs+k7ZU606y1T+eLzz/RL757g/mG89+IF++/f/lVdM+57su9f4s2e7SVLPUbb/OdVdtPXcX5RcLdK8Ncw/H+koC4Beb3/MV5F67w/Ph91f7mzbp+jrzZZO+mWbZbedDsy/Kb++8Nb936fX5jf235tKlc0n1OQfnHE/S1mUr6lIpXEqSu8Hy2RJTf153OT+/eCDvnD2WtmyrvZy/1HL6/kUEBMBeDwIECBAgQIAAAQIECBAgQIAAAQIECBAgQIAAgRMtUPfrbZQn6bPVtWnaR/Lqs0/l7Xc/kHfd87589fZncm/1RCbtpSzrLpOULYrXBcMl750sCs/mqiK2q+dJqQA+QgHwCy1eqQIu17O3bC7Vu5ODM4fLJNtVMe+yrldbTPeZ5GJ3Lg/M7slvXfmy3HfxbXnwyW/MpfL37TLZ3k47337OdtE3+gKVEZ5bNnltfSG/vPyDvPHik6mntoC+Uc/ynAD4ZvQ8S4AAAQIECBAgQIAAAQIECBAgQIAAAQIECBAgMIJAiWWnq+rUqi/n6j7/dsHrTZCX2ex2Mu3m+Zq7/yR/5u5/kXfd9Xv5wumT2VpeSuom00XZ4rhUB5ff62yzVM2uz9o9yDrbEnoukma5Po/3GAfAfb+xmlvZvjpZrtfvcF/papV9r7aKXnZ1ukmdJ7vzee/Om/PPLn5dfv2x1+Wh+ZdnWW1lmY10VVmHa/yvHqu8/rtqdWZxlb7q0q9S9TbpDyqJD9+cEs7Xdd6x/4H8g/kHcnpRxlWeqVOVQ5BXByYLhV/uPzQB8MuVch8BAgQIECBAgAABAgQIECBAgAABAgQIECBAgMDoAutq3hIGbqRqT2ezbbN/6nLSlyBzdXhtNuaXU9V17srDeds9H8/33P2evOP8R3JP93Bmkzrb2Vmd23s1Ny7lwVf3TD5MfZ9nqoc55/WH8L6QytUwdHS2qwNYBdev8HjdPmX750naTLOoNnPf/hvyz59+S371qW/Ng09/RWbTZZb9VqpspW7b1RnJy40rST9NvbirHLy8qpru6lJKXdauWZ8hfOBYzl+eLLdTZZafnH0of7n74DphLycXt6Xyev286+UJCIBfnpO7CBAgQIAAAQIECBAgQIAAAQIECBAgQIAAAQIEjoRACXlLgehBIFiXoHCeup+n6apM+zZ/+q5/kX/31e/JO8/el3v6i0mzn6ZdrApPF3WdzVI5XJo4DEJXYeO1qe4LVJuegAB4iCVsN6qkPZvLs/N5pD+d9+y9Ob/01Dfldy5+XWazu7JfTdLVm+vzlqudZLmROl26Uv27qhaunxUAp5qkWZQMvslrq4v52/X9efvTn01dX0ybzUzKwcCuly0gAH7ZVG4kQIAAAQIECBAgQIAAAQIECBAgQIAAAQIECBAYX6DUo1bp+2mqtsvZap7N/qm88a5P5d++99fzF+75rbxu+WQmk52UmtW6S/puki7TNF0pH16k3yzB5G0IgMfHujUjKPl4yXLL2cEbSds3q/D9M/W9+X923pJfffzP5HcffVM+W39BFt2ltNlOVU3Tl8rf8tBh8n6YufdlG+kmW4s203Y7b9x6KP+o/c28+Uqp7J6sK4ZdL1tAAPyyqdxIgAABAgQIECBAgAABAgQIECBAgAABAgQIECBwqwUOK3NLUe56B+W+bNZ8tdvy03a7k9lkktdMP5l33vORfM/dv5AvPX0hd01LtWm7qiZNt51UTVJfOcwqk67JMqczaS7dWAB8qyd/XNovx/hOk/+/vbuPkeuqzzj+nHPvnZfd9XrjZL224yQOseM071HbJJQCbagSaEVopfImtSrqyx9VESBVfaOtEC1tVGihLUkIAUoRLaVqCA1QSiOICoUQGkqKICE0JOSFJLbXsXft3Z23e8+pzr0zu7NrG6/t2Xhm9nujeF9m5u45n3Pmr2d+v5OFs3vD96F9tvfKIqtWXFY0Z5VGY/pa41zdcWiX/vW51+rA4USpGZdTVS4KoW4I4dsl1ZFUWphQszKdr1llIdMvRE/q9vo3Fdt5VZrlfO1cXJd1lXYb6RPsYz0otj0YJwFwDxC5BQIIIIAAAggggAACCCCAAAIIIIAAAggggAACCCCAQG8EojzXS+WV5OFv4muqR8X3kawiV9PFY1/Tb2z+sm4cv1+bKzVFrZm8xXDR17ndZTh8yc/1XQoKi7yxq9Xz4hm94e7dj7RbQHf98mTOzu2NyGDdpSAuWjZnipSaRJkZ04PZefrM9JX6r/1X6uu1S9TMSnKmIqc4P345nAMcOj2Hc4ZDe+9qo6l31e7Xr9snVG5V8zOBfemQTDYi+U4r6cGyeb5GSwD8fEnzdxBAAAEEEEAAAQQQQAABBBBAAAEEEEAAAQQQQAABBFYhEMLDcEavk7desolKrQWN+R/o8qk9+p1Nn9CLJx/QSDNTlKbypr50lm8eABfVqOHKj/btuhbP/O2EwHmqWzxhecB79AC4c6ul+6xiOuvwKUXwvgRrQkV24tW0sWq2rD1uVPcvXK07nr1OXzl4heqtjXLWK7XhNGejknNqRpHOTFu6s/U/ulrfVaVRzT8YUCtZVZpd7bvXoe/xpkwAfDwhHkcAAQQQQAABBBBAAAEEEEAAAQQQQAABBBBAAAEEEHgeBULo6/Mq0mqUaaS+Vz+97T/09nO+pO3RMxpJDypOK1K8UKSAWTg/tlGMz65MfFcMu1MM3A6Ii9S3eA0BcO+WeCkA9jLBul2I7Y2VM07WWaWmqvl4RAvRqO47eLb+bf+1+uL0NXpu/mw1klQ1OymVW7qstVefbXxT2xv78z2Rr1PWDui7hkyF9hIGAXDv9jJ3QgABBBBAAAEEEEAAAQQQQAABBBBAAAEEEEAAAQQQ6IGAiVoa89/Vr0z9p9645QvaoRmVVJOxad5YeHbEqJJ6lVuhWjiSXPh9CI4JgHvAf8q36K4AzgNg5yVfLgL7uJkf/xs6dufhuzHyYRnjqqb9lB5c2KJ7pq/Qp+dfqCdnzlZqvH7RP6GbG09qpNWQsopk68tae4cBd1d7m/yGR4bEpzyxAbkBAfCALBTDRAABBBBAAAEEEEAAAQQQQAABBBBAAAEEEEAAAQSGQyAEc6EqNIS1VnKJImcVqanIStV4Rr+15e/0+u1f1QX+B3JRXZVmaOscnt5u7Rx+6BSWhgxx8ZjfTgB89BbQHb9jt3DutC5ev+Hh6dxjPjT+NpEOl61KaayH5rfpc3NX6f6nr9Ib5pu6oT6vkmsqzjYULabDQppMPv9gQLgS5WmyKRLm9dqqmwD4dO5i/jYCCCCAAAIIIIAAAggggAACCCCAAAIIIIAAAgggsM4EonZYm/nRPNA1OpR3CK74Gb1+6k69dfu92ho/rKTeUBxX5eKajDMyIZMNhZ3h6rRwPsJueYC78gzgztMJgPt30zkTQmCvsE/CMqdxRTIbZGtG0f6NMnPnSvvOkWuVJF+RfJIHweHMaPmoCIbzhTcyx9oA/Tv9noyMALgnjNwEAQQQQAABBBBAAAEEEEAAAQQQQAABBBBAAAEEEEBgVQJ51eackuaoIt9SpTqjG876lN609cu6On1EcVyXN7GaNpONnJI0kVxWVHueYgB8/IrQ5RXEq5oPT+q5gLNSamwe5EZyikLbZ1crgt1spNgPByfl5i+WGufLHhqTb2WSKwLgYp3D63s+tIG4IQHwQCwTg0QAAQQQQAABBBBAAAEEEEAAAQQQQAABBBBAAAEEhkHA51WZZT+n2EnXjX9Rb7zgU3rRpv+TbTQVu5riEOKlqZTFUiVVZqQoDe1+i+LOcPl2sndkoFs8yeflwkdexw+Ah8F48OfQiqUkdHEO/+ctnUOeW6xp5srytpnvI+8TWRfJzp4hzW6Tn7lQbn6bfJbJ+EjhLOB21/AVKCEZXnFe9OCzLc6AAHiIFpOpIIAAAggggAACCCCAAAIIIIAAAggggAACCCCAAAJ9KWAaUlSRopoqs14XTTyuN5/7Mb12/B5VGzX5JFQF26KNbzgbOPT+bWd0oRq0E9yaxQS4XdrZleOF4tCi5e9SAHz8wDc8f52WifblRikGlVkp6s7w8/Oi23viKOP2eVAcyXsr4xKZZy+RO7Bd6cJWycUqNZPiVXnmGyrJneRC++hIRW/x4TrzmQC4jzc3Q0MAAQQQQAABBBBAAAEEEEAAAQQQQAABBBBAAAEEhkEg8TV5xZrwB/Sr59+lN27+jDb5ZzXi03x6Ie+1nZAvfHVdoWz7SNeQ7YaIOL86j68IgJfKhItA74QC4O6CUDLh/tp2+d449tnPi0dCh88PhOeF6vFw1bepNXOh4mfOk2vGMi60jy7JmLDvXDsPjosq4yG6CICHaDGZCgIIIIAAAggggAACCCCAAAIIIIAAAggggAACCCDQbwIhkBttHtILp76hP998u86Z3KOpw04+nlUrkmxmZL0vOjwf7QjedgAc5mU6TzjZALgT7C7+oXDX9i8JgPtt6yyNZ9l6HWWYrmgK3qnnzlc0tIBu/9Y0Yqm5QzqwU7WDU6oe3iBlSV51rhAG+9Lym3Z/AKF/VY45MgLgAVw0howAAggggAACCCCAAAIIIIAAAggggAACCCCAAAII9J9AaNHbPqu3ncbFvqExt1/vuex9evXoVxVHB/K8zRopLop/5drBa+8C4HDXItQ9ogKYALj/ts1qRnS8ALjTMvyIFLh983zdS5JPpCySnjlfOnCR/Nw5eWwczgpediZwFlqSd/ZRNHAtogmAV7OpeA4CCCCAAAIIIIAAAggggAACCCCAAAIIIIAAAggggMBRBWweurUk01TcGlcrbqniy5I5oF+e+qzetvVj2hzvUeybpyRYnPF7SrfgxQgUQW9WlWxLrUNbtLD3Ko0/t0lqTsi4qqRUqo1J8ayUOMlXu8LgVQKe5gpiAuBVrhNPQwABBBBAAAEEEEAAAQQQQAABBBBAAAEEEEAAAQQQOFLA+jivt/WRk5yVVVM7kwd10wWf1M9v+Jysqy+1WT4FQALgU8DjpV0C7UbRnWOF00St+bK070pF+y5TVJvI97FsQ8o/3ZCcuB4B8Imb8QoEEEAAAQQQQAABBBBAAAEEEEAAAQQQQAABBBBAAIE+EkgaKtU3KLOzuv7Mz+u2F3xYW9NpJXZOCh1084S4j8bLUBCQzVuWe5OpkUil1MgenJT27ZA7eIV8c0RRVpZCe+nw3KIn9OouAuDVOfEsBBBAAAEEEEAAAQQQQAABBBBAAAEEEEAAAQQQQACBfhLwMiaS904qz2midkB/9SN36jUb7lbZ7ZGzXrGkqBP+nkB+1k+zZCzDKGAl4/JcN2xPl47KR/NFxJsliuaM/PTF8vuukKlvyZ+aB8CLe7hz2HAIhvMHl18EwMO4aZgTAggggAACCCCAAAIIIIAAAggggAACCCCAAAIIIDC8AsakMsbJ+XGZ1n5du/F/detF79OO5FFVfEOlVlHxa0M+Fq5OXja8JMxsoATabaCPMea8WN0nShfOUuPgVo09fYVUm5R82NA+D4u9H5F14SMORylvJwAeqN3AYBFAAAEEEEAAAQQQQAABBBBAAAEEEEAAAQQQQACBdS4QKn+b8lFJI4ef0+t336mbtt2pMxemtVAua6zVzNvq5gWTVP2u870ymNMP503nl4/ks6pU99L+C2Wfvlaql+TsiHz4EIS3Mj6WKeqIlyZLADyYC8+oEUAAAQQQQAABBBBAAAEEEEAAAQQQQAABBBBAAIF1K1AqaWPpEb1r8+16w5n3KXHzkvPycVPGGfn83FQC4HW7PwZ84kUAXFQJh6Lf1EilxgbpcFXae5l04EplzWq+12VasiEAXkyNQxZ8eg+8Nrr5gdM7ggHfAAwfAQQQQAABBBBAAAEEEEAAAQQQQAABBBBAAAEEEBh2AZPnW0Uf59g3tCN5SB+5/GZdYx+R8Q3ZlpGvNuQzI5smkm0WXZ+pAB72rTGU88s7PWflvA207IK8r8hEC3m3Z+Mi6cCEtO+FyvbvyoPfKCsVDnkIHN4spzd+JQAeym3JpBBAAAEEEEAAAQQQQAABBBBAAAEEEEAAAQQQQACB3giESKvSitUoH1LUauqG8a/oQ7tv1SazX5FLJeOLFrjF8aic99sbdu7SFwJHnhWcZ7v5/1bpoYtU3/Mibdi3qSgTTiuSc1IpvC9cUUR8tGuNK4QJgPti8zAIBBBAAAEEEEAAAQQQQAABBBBAAAEEEEAAAQQQQKB/Bcquqdgc1pun7tDvnneXNrhpOZcpyg/6dVT69u/SMbIeCxQBcGj67PKvJhuRefo8uWd/QrZ+lpSWpbhRpMQEwD3W53YIIIAAAggggAACCCCAAAIIIIAAAggggAACCCCAAAKnLBCqezdHe/WW827TWzZ9TYndI5tZOedlVwbAnc63tH4+ZXdu0L8CRQicFC2fTSYTqn7nJqSnf0p+5nyZZrsldPcUig7qxUUFcP8uLiNDAAEEEEAAAQQQQAABBBBAAAEEEEAAAQQQQAABBIZZwMhpY7ZHH7v0L3X9hv9W5OfViKWkZfIQq5NncdbvMO8C5rZSYPGE3/y435JkUlnvpFYizZ4vPfoKqRHOELZFu+gjbrC2ZwTTApo9iwACCCCAAAIIIIAAAggggAACCCCAAAIIIIAAAgisdwHbUN7HOR1T5DNl0WFFLtGFlaf00XPfpssmHlGsxuIxv+F40/zKKyCL0kYfzgIOPxcPrHdR5r8OBRbbQ7cmZJ55mfSDXTLNZiFhQ1pcknwsqbWm7xEC4HW4+ZgyAggggAACCCCAAAIIIIAAAggggAACCCCAAAIIILBMIGpKriLZVLJONk11deXb+sCuW3Rp9B35uJFHunnL53CFpCtvg9tpa1sEwHmP2/zoUwJgdtj6E8gD4PbbwqYlad9u+aevlGuOy2SjslkIgMOnJ7I1xSEAXlNebo4AAggggAACCCCAAAIIIIAAAggggAACCCCAAAIIDIJAIkV1GV9RqVXTz058QbfueI+mouckmxXViyHeXXm272LFry3ON+3kvnnIFS6C4EFYfca4RgKpkepTaj55nbKZLSrXx2R9Y43+2NJtCYDXnJg/gAACCCCAAAIIIIAAAggggAACCCCAAAIIIIAAAgj0o0AsmYaMj2RdpKxcU6Vu9NIzvqiPXHKrJpvfV8tYxS6StaFlLQFwP64iY+pTgfYHIsJHILLMKJq+RumjVyipT0pK1/TDEQTAfbonGBYCCCCAAAIIIIAAAggggAACCCCAAAIIIIAAAgggsGYC0YLkJiRzSEkaqWVjVVqHdeOme/Tu3R/QlNkrm1fxGhl1qnmLIt9wdep6867PXAggsFygE/4uHZGdn5edzl6suaeu0cS+Kcm3ivOAQ4V9/qayPVMkAO4ZJTdCAAEEEEAAAQQQQAABBBBAAAEEEEAAAQQQQAABBAZBILRrtnkgpWheMmVV5pt6zVmf1bt23abxyh4lzRD8hv/CRQA8CKvKGPtVILyLQribSVFZ6Vyi+JGflD+0U6ZlJFeWFPV08ATAPeXkZggggAACCCCAAAIIIIAAAggggAACCCCAAAIIIIBAnwuYTDKtIgROKxp1M3rV5n/Xe1/wUW3Kns7zXh+F0kWpqPD1S6W/nakdq/J3sTS4zw0YHgLPt4AvSSYEvZnUNNLeK6SnrpEaTnKjebV9ry4C4F5Jch8EEEAAAQQQQAABBBBAAAEEEEAAAQQQQAABBBBAoG8F2j1p2zFTkqVqlhONNA7p1Zvv1zt3vkfjZp8qzaZa1ijO5+HbAXDfToqBITAYAuHt18l3XVUKH8JIM2nf2dLjL5ZqW4p20D26CIB7BMltEEAAAQQQQAABBBBAAAEEEEAAAQQQQAABBBBAAIH+FAhtZiuSXSiCJ1eRycoq2Vm98oy7dcv5t2syfjZ/zLjQ7tnn3aHDteyM32NV/bafG17DmcD9uQMYVZ8ImM4bqz2ecO5vsyL/0A1KZ8+RSSdkTWPZhy9O5j1FANwn680wEEAAAQQQQAABBBBAAAEEEEAAAQQQQAABBBBAAIG1E3BF+BvKEEMr2mRaN5xxn27b8X6dU39KUSku0tuVAXAYUCf4XUUA3Bn/yYRWazd37oxAnwisDIDbw/L1UdUffbHivZcrScMZ3Uvnbp/MyAmAT0aN1yCAAAIIIIAAAggggAACCCCAAAIIIIAAAggggAACgyQQzvwN4a9LFSV1XXPmQ/rEBW/XlvmaFB+WTAiAs66wd0Xae6zwNxhQATxIO4Gxnk6BYwTATpFsGsk9vkt66jrZtHpKoyQAPiU+XowAAggggAACCCCAAAIIIIAAAggggAACCCCAAAIIDICAj/JBRqWDOrv6PX1+5x9rR/KMknpJrUqqOBQIh1LfxWrf9jfhy9LxwUefKAHwAGwAhtgXAke0gG6PKj//tyU1x1Tfu1mlx14uk43lb76TqaYnAO6L1WYQCCCAAAIIIIAAAggggAACCCCAAAIIIIAAAggggEAvBUJy21W2G2WKW4mmxr6uu3f9rXYnD8qqaDPbyXjD90eETSsrf9thby9Hyr0QQKBLwMXSzHbNP3KdkoWzlCiVcckJEREAnxAXT0YAAQQQQAABBBBAAAEEEEAAAQQQQAABBBBAAAEEBkGg+wxRI5mqxv13dMfF79VLRu5VSY2jToIAeBDWljEOtUD40EVrozR3phqPXiczP6aSKy/7PMfx5k8AfDwhHkcAAQQQQAABBBBAAAEEEEAAAQQQQAABBBBAAAEEBk5gKQAORbvjblp/v/ud+rmNX1WS1dTuCL04q8XC3sUW0J2Huvo/r6b6t/P61Tx34EwZMALPk4CrSqYmzW5T67GXKpnZLnm76j9OALxqKp6IAAIIIIAAAggggAACCCCAAAIIIIAAAggggAACCAyIgHF5xWDIYatuVu/a8S96w9kfVJI6JY2N8snBZf2eCYAHZF0Z5tAL+Pab0YRW0OFzHHMbpAd/SapXpc6Dx1EgAB76bcIEEUAAAQQQQAABBBBAAAEEEEAAAQQQQAABBBBAYH0JeClakFys0ayh1229W3+z/RaN+pkiEc7/6S7VbX/fXbW78uzf1QJSAbxaKZ6HwDEFQs672I49/DA7ofTxV0mzZyjKSkee1b3iTgTAbC4EEEAAAQQQQAABBBBAAAEEEEAAAQQQQAABBBBAYKgEvJQclElHdc34Pfqn3e/XedkTRfZ7xNUdBnc92HnyiQbBBMBDtZOYTJ8IZLE0N6b6w6+TbVRVapV+6MAIgPtk3RgGAggggAACCCCAAAIIIIAAAggggAACCCCAAAIIINALASOjUuS1zX9bd118k3aXH1VJjRW37iS87QDYt/tFdz/rqNnwcZJhAuBeLCH3QGCZQHhb5RXBh89U9tiNig5MHtEOurs7NAEwGwgBBBBAAAEEEEAAAQQQQAABBBBAAAEEEEAAAQQQGBoBn1f6Tvj9evcl79CrN3xFoy237LzfYqoEwEOz5ExkqAVCsOuMFIUAOEukw+PSt14n3xyRZBfbQRMAD/U2YHIIIIAAAggggAACCCCAAAIIIIAAAggggAACCCCwngRsXnWbyasiY2dVThv6o12f0W9v/KB80lAla0qhwrf7WuwHfYwW0OsJkLkiMEgCIemdGVf9sVcomtum8P63Llnx9r75gRPt3j5IBIwVAQQQQAABBBBAAAEEEEAAAQQQQAABBBBAAAEEEBhqgdAatuKaqsVWxjhdX/qk7rz4QxrRfqW2rDgEwMYtNyAAHuo9weSGXCCLpJlJNb//Sml+kyKnPAjuXLSAHvL1Z3oIIIAAAggggAACCCCAAAIIIIAAAggggAACCCAw3AJ5lusj+aihncmD+tSFf6gd1eeUOCl2DdUTo0rql1cBLwbAw23D7BAYSgFnJTnpuR1Kn7hefm5CtqsHNAHwUK46k0IAAQQQQAABBBBAAAEEEEAAAQQQQAABBBBAAIFhFjDeyNtU1kUKuU/ZzankMv3jpX+hl0zeo/H5huSsGiXJx07lUARMT9hh3hLMbZ0IhPe7DxW/riKl4UzgM5Q9fKPUGl0UIABeJ5uBaSKAAAIIIIAAAggggAACCCCAAAIIIIAAAggggMBwCITwd6w2rsOjB/PWr5mNlLg5vWnqH/SnL/ioFM2r2ghVwaHM17TbP4evXfN3pMHDsRuYxXoUCG/t8IGOEAQbRfL7d8p89+VSfURp7EUAvB53BXNGAAEEEEAAAQQQQAABBBBAAAEEEEAAAQQQQACBwRUwWTvYtbK+LmedfmzDQ7pj95/pvOYzUtRsz60r8Q1Vg+3QKDzofREAUxU8uGIU8moAAANiSURBVNuAkSPQfhvLNEel6d3Kvne9vK8QALM1EEAAAQQQQAABBBBAAAEEEEAAAQQQQAABBBBAAIFBErA+VP05eduUU0WT5oA+fdmf6NLqlzTaKMlHiYzml0+pkwW3C3+9CIAHac0ZKwI/VCB8JsQlaj7yM9L0LgJgtgsCCCCAAAIIIIAAAggggAACCCCAAAIIIIAAAgggMHACxkq2rpFWQ7+5/cN6x5a7VI4PyoSSQJdIJiUAHrhFZcAInKRAFimzXlG6UXr4ZQTAJ8nIyxBAAAEEEEAAAQQQQAABBBBAAAEEEEAAAQQQQACB0yiQKJwF/KPJvfr4tW/Vjvq0bGjpHP4JZ4OGKuEVx/x2t4A+jQPnTyOAQK8Fwnu9U+XvSgTAvfblfggggAACCCCAAAIIIIAAAggggAACCCCAAAIIIIDAmgsYaTyd1l1X/r5eWv62pOLc3zwADhmwIwBe8zXgDyDQLwLdAXCeBd/8wIrPf/TLSBkHAggggAACCCCAAAIIIIAAAggggAACCCCAAAIIIIDAkQJGiqVfm7xdt2z7kMry8qYdAJuiDNCHEuAQBB0tBVoRFiGMAAIDLkAAPOALyPARQAABBBBAAAEEEEAAAQQQQAABBBBAAAEEEEBg/QmEls7Gh+7OeavnHeVv6RuX/4E2+meKls/t9q9mNQHw+tNjxgisKwEqgNfVcjNZBBBAAAEEEEAAAQQQQAABBBBAAAEEEEAAAQQQGESBUlpW5OtqVRsaSY3++oLf02sn79VIs6VaKVI59TIK/3d6QGfFNLsqAzkDeBBXnjEjcOICBMAnbsYrEEAAAQQQQAABBBBAAAEEEEAAAQQQQAABBBBAAIHnUSCU91YkZSq35nX95Bf0gZ3v0KSdl80iOVkZZeHgT5nwT7j80QPgzqCP2hr6eZwRfwoBBNZOgAB47Wy5MwIIIIAAAggggAACCCCAAAIIIIAAAggggAACCCDQGwGbSj7RhNuru696u348ui+c8CvF7aA3i4uf5Yq/5ztfQ+/o9q/aX8NPBMC9WRbugkA/ChAA9+OqMCYEEEAAAQQQQAABBBBAAAEEEEAAAQQQQAABBBBAoFsgauZZ75u2flw3nfvPyuw+VVqRjG3Iu7JMJ/hdDIBD7+dwODABMBsJgfUm8P86jKag6U897wAAAABJRU5ErkJggg=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284732" y="1414746"/>
            <a:ext cx="14987016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32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Практики для школы и дома: мини-оркестры и звуковые эксперименты</a:t>
            </a:r>
            <a:endParaRPr lang="en-US" sz="3200" dirty="0"/>
          </a:p>
        </p:txBody>
      </p:sp>
      <p:sp>
        <p:nvSpPr>
          <p:cNvPr id="5" name="Text 1"/>
          <p:cNvSpPr/>
          <p:nvPr/>
        </p:nvSpPr>
        <p:spPr>
          <a:xfrm>
            <a:off x="1284732" y="2818926"/>
            <a:ext cx="3236976" cy="483717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Организуйте мини-оркестры из простых инструментов и бытовых предметов: дети учатся слушать друг друга, держать ритм, импровизировать и понимать роль каждой партии.</a:t>
            </a:r>
            <a:endParaRPr lang="en-US" sz="3000" dirty="0"/>
          </a:p>
        </p:txBody>
      </p:sp>
      <p:sp>
        <p:nvSpPr>
          <p:cNvPr id="6" name="Text 2"/>
          <p:cNvSpPr/>
          <p:nvPr/>
        </p:nvSpPr>
        <p:spPr>
          <a:xfrm>
            <a:off x="5155935" y="2818926"/>
            <a:ext cx="3236976" cy="5239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Создавайте звуковые лаборатории: исследуйте тембр, громкость и длительность, записывайте результаты, сравнивайте материалы и формы, формируя исследовательское мышление.</a:t>
            </a:r>
            <a:endParaRPr lang="en-US" sz="3000" dirty="0"/>
          </a:p>
        </p:txBody>
      </p:sp>
      <p:sp>
        <p:nvSpPr>
          <p:cNvPr id="7" name="Text 3"/>
          <p:cNvSpPr/>
          <p:nvPr/>
        </p:nvSpPr>
        <p:spPr>
          <a:xfrm>
            <a:off x="9051949" y="2818926"/>
            <a:ext cx="3236976" cy="56418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Чередуйте игровые занятия и короткие концерты для родителей: это укрепляет мотивацию, развивает сценическую уверенность и культуру совместного выступления у детей.</a:t>
            </a:r>
            <a:endParaRPr lang="en-US" sz="3000" dirty="0"/>
          </a:p>
        </p:txBody>
      </p:sp>
      <p:sp>
        <p:nvSpPr>
          <p:cNvPr id="8" name="Text 4"/>
          <p:cNvSpPr/>
          <p:nvPr/>
        </p:nvSpPr>
        <p:spPr>
          <a:xfrm>
            <a:off x="12925013" y="2818926"/>
            <a:ext cx="3255264" cy="52395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Используйте карточки команд дирижёра, простые партитуры-символы и цветовые коды: так дети быстрее осваивают структуру музыки и навыки координации в группе.</a:t>
            </a:r>
            <a:endParaRPr lang="en-US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storage.yandexcloud.net/prs-editor/themes/fun-doodles/image-top.webp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" cy="914400"/>
          </a:xfrm>
          <a:prstGeom prst="rect">
            <a:avLst/>
          </a:prstGeom>
        </p:spPr>
      </p:pic>
      <p:pic>
        <p:nvPicPr>
          <p:cNvPr id="3" name="Image 1" descr="data:image/png;base64,iVBORw0KGgoAAAANSUhEUgAAB4AAAAQ4CAYAAADo08FDAAAAAXNSR0IArs4c6QAAIABJREFUeF7s3X2o5Qldx/Hv73fOvfO067izK/mUZpQaZZiKqREiuCnRg0LCEvRgD3+tERIUUURI1B8VESn2ABIVZYREwRaYPbCm626FrbWGGKXJ1rbabjs7O3Pn3nN+vzh37tVdSF39jjufO/O6orPuzHzv976+5783v3OG8ba3znXwdfgP83D4b6pqrnr0/33U7/hHAgQIECBAgAABAgQIECBAgAABAgQIECBAgAABAgQIEAgSGATgoGtYhQABAgQIECBAgAABAgQIECBAgAABAgQIECBAgAABAg2Bzx6ADx4H9vRvQ9dfJUCAAAECBAgQIECAAAECBAgQIECAAAECBAgQIECAwBMoMAwHbwG9Cb2PeQtob/38BJ7BtyJAgAABAgQIECBAgAABAgQIECBAgAABAgQIECBAgEBfYKhHBeDDcZsQ7MnfPq4JBAgQIECAAAECBAgQIECAAAECBAgQIECAAAECBAgQeCIFhvqzt1568NcTv0+ku+9FgAABAgQIECBAgAABAgQIECBAgAABAgQIECBAgACByy7wWQPw4RPAh28Lfdm/s4EECBAgQIAAAQIECBAgQIAAAQIECBAgQIAAAQIECBAgcFkFBODLymkYAQIECBAgQIAAAQIECBAgQIAAAQIECBAgQIAAAQIErpzA//sZwFduHd+ZAAECBAgQIECAAAECBAgQIECAAAECBAgQIECAAAECBL5YgWG47eAzgL/YCf4eAQ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K/fkxOAAAgAElEQVQ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aVTzMAAACAASURBVA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CEQICMARZ7AEAQIECBAgQIAAAQIECBAgQIAAAQIECBAgQIAAAQIE+gICcN/QBAIECBAgQIAAAQIECBAgQIAAAQIECBAgQIAAAQIEwgXmqhrCd7wc6wnAl0PRDAIECBAgQIAAAQIECBAgQIAAAQIECBAgQIAAAQIEIgXGuWprXbVzvOrYxardReSal20pAfiyURpEgAABAgQIECBAgAABAgQIECBAgAABAgQIECBAgECSwOap381jv8t11Wrr4BHgddWw/xtX55cAfHXe1U9FgAABAgQIECBAgAABAgQIECBAgAABAgQIECBAgEBVLae5phPbNezs7ofgi8ur+42gBWAvewIECBAgQIAAAQIECBAgQIAAAQIECBAgQIAAAQIErkqBTfz97uufW+88+5G6uFW1XFWtx8MAfHWGYAH4qnwp+6EIECBAgAABAgQIECBAgAABAgQIECBAgAABAgQIXOsC8/7Tv7eefkG95+y/1YeHczWNVTUPm3eF3v91//2hr7IvAfgqO6gfhwABAgQIECBAgAABAgQIECBAgAABAgQIECBAgACB/cJbY031ou2b6nWnvqJ+7lN/VxeWmw//HWs/AQvAXiYECBAgQIAAAQIECBAgQIAAAQIECBAgQIAAAQIECBA4KgJzzcNU1x87Xu84+fJ6y/131j8ND9Ww3Np/8nfefxJ4qE0SvpqeA/YE8FF5fdqTAAECBAgQIECAAAECBAgQIECAAAECBAgQIECAAIEvQGATgOdaLBb1aydfUh9ZPVRvO/fhWi027wO9+Tp4CnhTf+erJwILwF/AS8QfJUCAAAECBAgQIECAAAECBAgQIECAAAECBAgQIEDg6Ahsnu5dLLfre4en160nb6pvOfv39cDi4PN/Dz8CeKoaNv89+LHmefO3ju6XAHx0b2dzAgQIECBAgAABAgQIECBAgAABAgQIECBAgAABAgQ+h8D+J/4ulvXCnVP1F0/7xvrpB++p35rurdVi8/TvXOO0/2nA+28DffglAHtJESBAgAABAgQIECBAgAABAgQIECBAgAABAgQIECBAIFBgrrmGcarTq9N1+/UvrnPzbr3hgTvr3uOrqsVQ27tDrZaP/QRgATjwkFYiQIAAAQIECBAgQIAAAQIECBAgQIAAAQIECBAgQIDAJgDXYreW6xvqV8Zn1w+ceU59z0Mfqj+98PFanZyrVosa5vHTb/+8EROAvW4IECBAgAABAgQIECBAgAABAgQIECBAgAABAgQIECAQKLAfgJerGvdO1euP3VTvOP2Cev8j99XrL9xeq/l4rYZljbV8zOYCcOAhrUSAAAECBAgQIECAAAECBAgQIECAAAECBAgQIECAAIFLTwCva1wdq2cNy3rvDS+vU9Oibjn//nrP+sGaaquGeekJYC8VAgQIECBAgAABAgQIECBAgAABAgQIECBAgAABAgQIpAtcCsBzDetFXTfP9Xsnvqa+ffHMetfik/WD97+vzp48UWMtavPHDr88AZx+VfsRIECAAAECBAgQIECAAAECBAgQIECAAAECBAgQIHBNCuwH4K1Ln/V75sKq3nTDM+vN28+vmoZ63bk76n3zhZqG4TE2AvA1+VLxQxMgQIAAAQIECBAgQIAAAQIECBAgQIAAAQIECBAgkC5w6TOA56ppUSdWVd+wOF233fDSun69qt89/x/15nMfrbPHRwE4/ZD2I0CAAAECBAgQIECAAAECBAgQIECAAAECBAgQIECAwOFbQNe8qO31XDddHOovn/aqet7uVB8/XvW6/7mz/rk2TwFfshpqKE8Ae90QIECAAAECBAgQIECAAAECBAgQIECAAAECBAgQIEAgTGD/Y303D/cOmyeAh1rUUMup6h3Xv7RuGU7XPK7qF3Y/Vm955F9rb9z86bGG/b/wqA8EDvuZHs86w3DbW4/2T/B4fkp/hgABAgQIECBAgAABAgQIECBAgAABAgQIECBAgACBa05gP4Quq2p98HTvVtWb5q+sX9r+qhqn83XfsbFedv6u+s+dh2oYtw6K8dHOpwLwNfcy9wMTIECAAAECBAgQIECAAAECBAgQIECAAAECBAgQuDYEPv0U8FQ1DkMNw1QvnK+vd596RZ1azLW7nOonz95dv7l7b+2NyxqnZc2bJ4aP8JcAfISPZ3UCBAgQIECAAAECBAgQIECAAAECBAgQIECAAAECBD63wCbnbj7idzgIwF+2U/UnN76yXjCeqBpWdc9ip771/r+q/z4+1vListbjwQcCH1FYAfiIHs7aBAgQIECAAAECBAgQIECAAAECBAgQIECAAAECBAg8foFNAK5hqq3ddf3qmRfVG+uptZzXtTsN9WPTPfXrFz9Wi9V2rQTgx4/qTxIgQIAAAQIECBAgQIAAAQIECBAgQIAAAQIECBAgQOBKCBwG4Gme643rp9Tbn/ziOjbv1bnlov5x/Ui9/v6/rrPbW7U3jgfPDF+JLfvf0xPAfUMTCBAgQIAAAQIECBAgQIAAAQIECBAgQIAAAQIECBA4EgJzjTXUM5aL+tvrXlnPmOaqYVkPHtuuH7nvjnpXfVIAPhJ3tCQBAgQIECBAgAABAgQIECBAgAABAgQIECBAgAABAgSqajEPdXy+WH/05JfVq8cn1XK9qGnerj+vB+sNO3fUhdXmM4OP7ucAewLYy5wAAQIECBAgQIAAAQIECBAgQIAAAQIECBAgQIAAgWtGYDktah4v1E+d+ur6ieWz68TeomraqgeWi/qunQ/U7XsP1LT5vOCaD0yOVgwWgK+Zl7IflAABAgQIECBAgAABAgQIECBAgAABAgQIECBAgACBcROAFzv1mvWJ+oMbXlGn9xY1DWPtbh2v3z//ibr1wgfr4mLzOcCbt4fe/LL5n6MTgQVgr3ECBAgQIECAAAECBAgQIECAAAECBAgQIECAAAECBK4ZgXEeaj2u6qm1qvedvrmes9qqGuaa5qHOjut69fm76oPrh+r4aqi9sWo9jkcqAgvA18xL2Q9KgAABAgQIECBAgAABAgQIECBAgAABAgQIECBAgMA4b3ruVKemi/U7Z765vm06U4t5tQ+zNwz12xfvrR/d+1Dt1FDbq0XtjZ4A9qohQIAAAQIECBAgQIAAAQIECBAgQIAAAQIECBAgQIBApMDWumoap9oeV/X9x59Tv7z9tXVsPVUN0/7bPn9qqPqOs++tDwx7dWxvWXuLeT8YH5UvTwAflUvZkwABAgQIECBAgAABAgQIECBAgAABAgQIECBAgACBtsBhAB7HdX3d+njdfubmOrm7V7WYaxrWtbu1qLc98rH62Yc/Wus6Ubtbu5tPAz4yXwLwkTmVRQkQIECAAAECBAgQIECAAAECBAgQIECAAAECBAgQ6ApcegvozVO96zq5t647n3JzPXdnUYvFVOthqkdOLeu+czv1nRfuqk9cXNXucq65PvM20OkxWADuvkL8fQIECBAgQIAAAQIECBAgQIAAAQIECBAgQIAAAQIEjp7AMNX2el1vP/X19X3HnlW12qlpXNV6sazdYat+/vxH6hdX/17TeqhhHqv2I/DmTaKzvwTg7PvYjgABAgQIECBAgAABAgQIECBAgAABAgQIECBAgACBL4XAMNVimuuWrRvrN068tE7OuzWPq5prrKm2619qt179v39Tn9x8/u881jAeBuBLv6Z+CcCpl7EXAQIECBAgQIAAAQIECBAgQIAAAQIECBAgQIAAAQJfQoG5hrnq+cOi7rjhtfWkvQs1j3u1HsZarrfr4rCsH9q5u/5w5xO12jTfcajNfzZPAl96CjgzBAvAX8KXjNEECBAgQIAAAQIECBAgQIAAAQIECBAgQIAAAQIECCQLzHXdel3vvPGb6rXTdTWPu7VYjVXDsvbGRX344fvqNbt318PTXp0/Ndaw2vwsm7eD3rwX9Gc+FzjpJxSAk65hFwIECBAgQIAAAQIECBAgQIAAAQIECBAgQIAAAQIEnlCBrdVUP3Pd8+rHt7+8hnFdy/VQNSz2nwQ+V1Pd+vA/1B/v/lftLpa1Wiz2w+/myWFPAD+hZ/LNCBAgQIAAAQIECBAgQIAAAQIECBAgQIAAAQIECBAg8PkE5lpMU72qnlzvuvEldWJe7T/9uwm843quuYZ6dz1QP/zgXXX/4ljtbh2rWl88CMCfb/aV+X1PAF8Zd9+VAAECBAgQIECAAAECBAgQIECAAAECBAgQIECAAIErLLBJvDVO9bQLVXc//eY6s55qGoYa56rFaq76P/buPMySq7zz/O+cE3Hvza12SaUFIXYkhIQQqzBGAu/Q3tfGHgbafsbL04BxD4/t9tLA2I2n3e6xDcM09jADeGHx1gaMFwyY1cAYb+BmE2LRripVqaoy7xIR50y/J+JmZaVqyarKrMqq+gakcrmxnPhE1F+/533fKO3vS89f+qTeXR9QcjNSPVqeAnyWl3/UyxMAb8anwpoQQAABBBBAAAEEEEAAAQQQQAABBBBAAAEEEEAAAQQQQGDDBdoAOGl2kvR7O2/Rc8qguSq2Fb424zc5jQund1R79ML9n9BS2c9VwbLjNulGALxJHwzLQgABBBBAAAEEEEAAAQQQQAABBBBAAAEEEEAAAQQQQACBjRXIAbBL6tVOL5h7pF478zCVdbXiol6Khe4skr576W/1ieag6uhyBLxZNwLgzfpkWBcCCCCAAAIIIIAAAggggAACCCCAAAIIIIAAAggggAACCGywQFJySS4FXRPm9bezN2o+xfaarq0AVlUoFoV+3d2pn9//9xqWQWnzFgCLAHiDXxlOjwACCCCAAAIIIIAAAggggAACCCCAAAIIIIAAAggggAACm1NgWgEsF3TxOOn9C0/W1cVMu1jvpOikxss+v9U7fefwI/p0c8hGA2/ajQB40z4aFoYAAggggAACCCCAAAIIIIAAAggggAACCCCAAAIIIIAAAhsr0FYAW8C7EHr634vr9KNpXirtbxb+WiWwFIOXK5P+8/hf9O8P3qWJfWb/j/nbppoITAC8sW8MZ0cAAQQQQAABBBBAAAEEEEAAAQQQQAABBBBAAAEEEEAAgU0qcLgC2Kuok14UHq5fX7hKhVL+Uu0kL016Sb1J1G2DSt+y71P6jF+U9YH2VdslejNtBMCb6WmwFgQQQAABBBBAAAEEEEAAAQQQQAABBBBAAAEEEEAAAQQQOGMCeZRvSDnF9XXUNVrQu3c/WdsXK82pyKW9KThVIao3TorO6z+mB/SKg59UNfBthbAVC5+xFZ/4QgTAJzZiDwQQQAABBBBAAAEEEEAAAQQQQAABBBBAAAEEEEAAAQQQOA8FcvWu70LcmNSLSe+ev15PG+zSzLiRnNdSTxrUUYrWLtrrK3Grnrf/L/QvvVHbJrprA71ZeAiAN8uTYB0IIIAAAggggAACCCCAAAIIIIAAAggggAACCCCAAAIIIHBGBXIAbGXA3fcyJv3s4JH6ye1XaeviWLIqYPvQin1dUmi86sGcfvLA3+v1ky9rIi+3qep/LZN+12tyZTMbAggggAACCCCAAAIIIIAAAggggAACCCCAAAIIIIAAAgggcCEJrMh+c4zrU9K3zFyst81dp0E9llKZK3ztw8YnBfs5FfpIb1HfdeDDuq+Jiil0CfLmkCMA3hzPgVUggAACCCCAAAIIIIAAAggggAACCCCAAAIIIIAAAggggMBZF0i6NEV9fMfX6PImKLpSvvE5AI7eAuIo1VGTfqkf3v8xvb3cq1EV5JJX2iS1wATAZ/0lYgEIIIAAAggggAACCCCAAAIIIIAAAggggAACCCCAAAIIILA5BJL6kyW9fdeNeq52yLlSaooVAXAjNVFN6fUxHdQ3H/yADjYzcvKKXRtp+3Y2NwLgs6nPtRFAAAEEEEAAAQQQQAABBBBAAAEEEEAAAQQQQAABBBBAYNMIWEvoovH6iR2P1KvdVeqniVwTVgTAygGwlQMv9aXvXPobvX9Uaeytf7Tkcgp8djcC4LPrz9URQAABBBBAAAEEEEAAAQQQQAABBBBAAAEEEEAAAQQQQGATCRRN0JPKef359qepn8bqVzbjd9oCWlJlvaAlBa/fb76kf3PgMxr2klwjJefsP3me8NnaCIDPljzXRQABBBBAAAEEEEAAAQQQQAABBBBAAAEEEEAAAQQQQACBTSdgAfCO4PSOuRv0uN6MZi3wlZSCk0tOskDYMuEo7R8kfdeeT+q95b3ytcW+rg2Bz2IETAC86V4pFoQAAggggAACCCCAAAIIIIAAAggggAACCCCAAAIIIIAAAmdDwFpAyznNVVGvXXisvq+3W4OmredtA2ALfgsp7yiNe05vWdqvH68+qmFKmqmchoUFxmevBpgA+Gy8OVwTAQQQQAABBBBAAAEEEEAAAQQQQAABBBBAAAEEEEAAAQQ2nUDOdb1TiEk/7B6qX93+SM1N6jbv9W0A7Kz8twuALSy+x9X6uqUP69bxkibeKzoC4E33YFkQAggggAACCCCAAAIIIIAAAggggAACCCCAAAIIIIAAAghceAJtBbDko9Njq74+cMlN2lFFJUt8jxYAWxWwd3rd8Et6+eTTqrxVB/uu/vfsVAFTAXzhvbfcMQIIIIAAAggggAACCCCAAAIIIIAAAggggAACCCCAAAIIHEPAQuAQg/pNpb/e8RQ9SfPyKcnn2b622QDgFZtz2huDnrXvvfp0OCjlENhJzoLgMx8CEwDzaiOAAAIIIIAAAggggAACCCCAAAIIIIAAAggggAACCCCAAAJtna9yn+dUaL6u9eq5R+hH+g9VEZOc6+Lc5SDYdo42HFgx9fWK+vP65aVPqfGlknyeJWwnPNMRMAEwrzICCCCAAAIIIIAAAggggAACCCCAAAIIIIAAAggggAACCFzgApbUdoN9Lf8NTr1J1DfNXq4/CNfIIl2F7vNpAOxiGwBHr+SC/slP9K17P6C7XFJVeMn7NgBecWpDTmk6QHhjyAmAN8aVsyKAAAIIIIAAAggggAACCCCAAAIIIIAAAggggAACCCCAwDkjcDiltVw3lpKvoh4TZ/Sey56pSw9ZBXBSchbsxi4stgA4yVm75zpo5Au94tBn9eriyzn4zbW/1ga6OZwtEwCfMy8EC0UAAQQQQAABBBBAAAEEEEAAAQQQQAABBBBAAAEEEEAAgXNXoA2Ac25rga634t5Gs5Ok37niyXruwW0qglPt1VYDK+aW0LarHeUrJzWF/jFN9HWjD2uPH0kh5OpgJ79cXEwAfO6+IawcAQQQQAABBBBAAAEEEEAAAQQQQAABBBBAAAEEEEAAAQTOGQGr7p22gLbKXQuCo5yiXhYu0avnb1SKda4ALpNVADdtAJzrfJMULQkuNVRfPzL8B71tcquqmUK9UVATfBssdxstoM+Zl4KFIoAAAggggAACCCCAAAIIIIAAAggggAACCCCAAAIIIIDAuSvQVgC7/D+r8bW2z9Iz4nb9wa4naltMKusgn5rc+jnvZDOAbUs279crOqcPun365uFHNW68UgpyLhxBQgB87r4hrBwBBBBAAAEEEEAAAQQQQAABBBBAAAEEEEAAAQQQQAABBM5BAZ/aTtBW2Hu5G+j98zfq8tDToC7kUt0GwHnrAmDrGW0hsKSlXtB3Dj+mv6juk1IhJzvmMAIB8Dn4QrBkBBBAAAEEEEAAAQQQQAABBBBAAAEEEEAAAQQQQAABBBA4NwVccrIA2MLfaDN/Y6M3bb1e3+F3qV+VkqtWBMCr7jGPBy701nKvfnjPR3VoUMirPJwX25FpZUPo9Tdy7l2v2dgrrP+aOSMCCCCAAAIIIIAAAggggAACCCCAAAIIIIAAAggggAACCCCwIQJtAOy6ADjJTSZ6/uxF+u25G9QflVJxnADYSZWTDqVC3zb8qD4a9yvmADj3i84bAfCGPDZOigACCCCAAAIIIIAAAggggAACCCCAAAIIIIAAAggggAACCDxY4MgAWFJd65FB+vDWZ+niupFcmScFP2jrZgI3Njs4FnqTu1svXvoHLapPAMyLhgACCCCAAAIIIIAAAggggAACCCCAAAIIIIAAAggggAACCJwNAQuA7SvPALaxvjFq++iQ/mjXM3RzmJNSaRHv0Zfmoho1KupCXxo4/eDBj+lvq6GSowL4bDxLrokAAggggAACCCCAAAIIIIAAAggggAACCCCAAAIIIIAAAhe4gIW/0wrfHAA3UXPNSD89d5V+ZvYRCk1xRACco10buuvsW2yj4ehVJ6/f8nfrJfv+SXWvkHc+t3+mBfQF/oJx+wgggAACCCCAAAIIIIAAAggggAACCCCAAAIIIIAAAgggcOYE2gC43aK3MuCoIo303b2deuOWG1RWxRGLcRb+Hj6iDYPllVzQHbHWM9Lf6Y7xolI+r4XA9YbejHPves0RS9rQq3FyBBBAAAEEEEAAAQQQQAABBBBAAAEEEEAAAQQQQAABBBBAYJMLWFRrIWpu3ZzbN491RUj62MLzdGlTy6WjRKzLf2rLgWNymnivV9df1X964FMa9gdtCJysSjhumAAB8IbRcmIEEEAAAQQQQAABBBBAAAEEEEAAAQQQQAABBBBAAAEEEDgXBSzyzRHtNAB2I22plvSW7bfoG3SRggXAKUpuRZA7DYCtJDhZANyGyJ/3Uc87+EHdWjZSFbrweONqdAmAz8U3jjUjgAACCCCAAAIIIIAAAggggAACCCCAAAIIIIAAAggggMCGCySb6JtD4EqDeqifmH+0fql3jfo597X/dCnvypV0HaSns36dBnrp+JP6zepLiqmUVMi1k4I3ZCMA3hBWTooAAggggAACCCCAAAIIIIAAAggggAACCCCAAAIIIIAAAue+gMtVvM41KtJET9KM3rP9OZqtbJxvFwAf4yanAXB00t+7RX3r/g/objklV8rJ5zbRG7ERAG+EKudEAAEEEEAAAQQQQAABBBBAAAEEEEAAAQQQQAABBBBAAIHzSCBJLmmrCn1o4dm6pvFyvpHsK3dzPkaYa+2gm6QDM6VetvcT+p3qDk2KGSkRAJ9HLwe3ggACCCCAAAIIIIAAAggggAACCCCAAAIIIIAAAggggMDZEFgeUns2Ln7uX9NJvSbqdYPr9cL5h0mTRSlYKbDrAt2j3GKeB2xfhd6nA/quxY9of34MIc8J3ogqYCqAz/1XjTtAAAEEEEAAAQQQQAABBBBAAAEEEEAAAQQQQAABBBBA4AQCbQVr3jYoeLwQHkFIUS9aeIR+wz9O/bgk+bqdEZwreo+yuST7n6sKjUNPP7T0cf1xc6caV2xYFTAB8IXwJnKPCCCAAAIIIIAAAggggAACCCCAAAIIIIAAAggggAAC573AtL53eqMutyVuA0jbnEtdBjxtV3z0tsWrz3Pew53EDTpFXaOBPjB3s7Zr0lYAL4e5RzmRS7IZwD4GpXGh9/kD+tZD79NiCJKKXAG83pOACYBP4oGyKwIIIIAAAggggAACCCCAAAIIIIAAAggggAACCCCAAAKbVSBZJaqkLWFGS9VEUY18kupeI8UoH53Voq5Y/pEtiKefxG6P9Q4mN6vbya0rqR8n+qttt+gm9SRXycUuyO38FVdF6FYgnC/iNCyCvuP+j+ovtUcKvdwa2j60J7NeGwHweklyHgQQQAABBBBAAAEEEEAAAQQQQAABBBBAAAEEEEAAAQTOmkBSclGDWnr3Rc/Tm/d9Wn9afVkHfK1JEaXCUsggNbkUuF3lsVpBT7PIHEyyrRbohUa/Vl6jFw52q4xjhdRvK3mPFQBPqSU1Puitca9edOhvNfGlBmNrDW2HEwDzpiGAAAIIIIAAAggggAACCCCAAAIIIIAAAggggAACCCCAwFTAWd1uo9k66p5d369+HfX3fq9+d/Hz+svh3fpiWWlshaq1HdDNq3WWPNq2KubtskjC36O/XqGI+t60S6/d9jgtVJX8GgPg7JmC9hY9fecDH9QH0z6F2FOTHwcBMP+YEUAAAQQQQAABBBBAAAEEEEAAAQQQQAABBBBAAAEEEEBgWaANEGfrpPsu/nrNVEmpLDR2je6Z9PWm5kt66+RL+kJ1QOMcFlvuG7rcsWgz4OXgd/3CyPPyAYVKj69K/eXur9WuYS1vraBzYXUXma9uAd1VALcBsFf0A71h/CW99NAntThbSlVY10prWkCfl28dN4UAAggggAACCCCAAAIIIIAAAggggAACCCCAAAIIIHAhCszUSf+y4xZdFkuVTZS8l6K01HO6RxO9o7lT/8/wi/rC5ICGKSn5oOh7UvQqk1NI0rg4XgBsn13YtcHJV9o17utNFz9Tz6pqDWSl1SsC4O7FO1ZX56ootM873bT/Pbq1GsqFtoX0em0EwOslyXkQQAABBBBAAAEEEEAAAQQQQAABBBBAAAEEEEAAAQQQOMsCPknXNVv0X3bdqKe5Ur04VJ16ii7kgHccvO53tf58cpdeP/6svnhwv/b2CyUFyVsI2X0tz/9dGUzaH9OxZwef5Xs/U5d3bqzZaqCXlQ/Xz2y7Sr0q99U+XAHcLeSYY32dNA59vbr+gl65+GlFlXLJ+kCvTwhMAHym3gSugwACCCCAAAIIIIAAAggggAACCCCAAAIIIIAAAggggMAZEHCxr62q9eL52qHkbAAAIABJREFUK/VD81foysVSZfSqQ1KR5/96TQppb6z0nvpuvT59Rbce2Kf9RdIwuBzwuumc4DQNhW3hBMCm4DWRS6Wek7brDy56kuYmbQA83dpWz8d+0Jk0FfqsRnruwY/oNlWS88uHmP7pbATAp6PHsQgggAACCCCAAAIIIIAAAggggAACCCCAAAIIIIAAAghsMoFkM36D1Fuc6Ov8br1y19W6YbwgF2o13j6q5aJTKgoNg1fVRH2g3qPfG31RH4j36d7o1fiQA0kLI1Py+bv1kk6ukZLNrD29kHKTkZ3UckKaqPalLp9IH9/+TF2WChvta7m5opOK5vins/C9rAulFPTS6jN63fA2NYUFwN1s5hzAn7ovAfBJPU52RgABBBBAAAEEEEAAAQQQQAABBBBAAAEEEEAAAQQQQGBzC6RpLWlKCtHpsmqgX5h7hF6w5SEq01CVa+QtI45BOSkeO8V+0P1zpT57aK9e23xJ7xvfqXuakSwxTsVOSWM5VUq5r/G0SvjUQ8rNLXj81TnVij6orGv9nws36YVuXhaX10GqvTSojn+87ReiV0xe97ihbrz/Q7qnF5VWhL7uiMrrk9MiAD45L/ZGAAEEEEAAAQQQQAABBBBAAAEEEEAAAQQQQAABBBBA4JwQSMkqSr2KWuq5St8xe4l+cu5RuqGeV/RRhVWc2i5WtuqCam/RZvv1qeYBva75vP5mdI/uTKVql5TsRM7KXH0+pg0pL7wt+TpXQRdNrR+bvUb/qXeFeinl6mqLx8sTVAC3bFbx6zUOjX760Of12vRlNdGraKz6+jj9o9fATQC8BiR2QQABBBBAAAEEEEAAAQQQQAABBBBAAAEEEEAAAQQQQOBcE8gxYp43a19RMylppyv1yu1P0vdVO9QLYxWxafeJhRRT3rcqvZJ38qHQp+MBvXHpVr3z4Fd120xUrTIHwKfTovhcc1y53mwaYnYqovSEYof+cuF6bVUpV9dy1gt62sr5eDdqRdTyOXv/RHVQ33/wY/pyWWgw7mvcG54WEQHwafFxMAIIIIAAAggggAACCCCAAAIIIIAAAggggAACCCCAAAKbVyAXm8ak5KyVs1XtFpobV/qerVfqZYMrdJULml+00NJLNt/X5gfnCl8p9aQ6B5VOn/djvW3pLv3J5C59Po01cUmNFQ7nfHkaB08rgk+vgnXzairP+s1GSbmN9ozz+uTsU3RVb0G9ulZGsX3WsE0LqEdy+rHFf9Sb4wGV1Zwm5YEutV/DSY6yCwHwqblxFAIIIIAAAggggAACCCCAAAIIIIAAAggggAACCCCAAAKbXsAiWRvba5WmchbyJiULL1PUdXFBr56/Qc8ZbFeol+TqiVKIigo53LSUM++rlI9vXNK4cHrDZJ/eOPyCPuUXFcZRo55VBVvrYwuYpUlxHgfAxtLiKCSXq4B/ee56/fDCJdqyVEk2V9mC9LVuTqqLQh+c7NPzDn1IS71CqorTqrAmAF4rPvshgAACCCCAAAIIIIAAAggggAACCCCAAAIIIIAAAgggcA4LOOfabtC5fFVSr9DOQ43+9fxD9LL+I3Rl9GpcrSKnxV7OWkK3Q4Lbu7by1+Q06vV0v2/034Zf0e9Xt+szSwe1r+9V+6Sylmqfy2TPYanjLz1ZBbAJOZe7QX9rcbneNHO1ZnPwG5RSGwBbGH7CLVOXWopJz9bH9bHR/VIVCIBPCMcOCCCAAAIIIIAAAggggAACCCCAAAIIIIAAAggggAACCFzgAssBsLPq1XaG7bgf1asbPdkt6Be2PV5Pjwuaq5KctXfOAaa1O+6C4Nz/WGq8V6idYhm0ZzboPcN79buHvqAPu706GCulNLNi+LAdcX6FwRYA54Jq11Y8X1n19OGdN+vSWCtZ+G1zldcaANuOKaguSv1efY9+dPHjGqk4LTMqgC/wf+jcPgIIIIAAAggggAACCCCAAAIIIIAAAggggAACCCCAwIUhYIGlbRb8ToI0V0mLvSRVtdyc1xUPTPTyndfp+bpMCwoqLPi1qtY8rDYuz7dtfFTtvKLzOQQt1VOVpL+o7tD/nW7TB4aLWkyNbL+8pbL91sWaVofcFsceq0R2kwfGXQVw9kzS/FLUH132tXp2PehmIncB8PFucfrKWWttHxRS0N7a65uaj+iT4wfURsynFp0TAF8Y/565SwQQQAABBBBAAAEEEEAAAQQQQAABBBBAAAEEEEAAAQSWBaZh7OEINuWu0P2m0TcV2/TyrdfqKfWcfGo0CUm92sJOC4Sl6GObCU8DylwZHHJl8CR4fSTu0ZuHX9SfDm/XuAwK9byWXFTySUXTzhPOxx+rR3L74SZ+Wq2acz7fh49Jr9j6WL1cl6tskqYtoqc3cNzbtGg9WEV1UAxRvzX6nF46uV0jS5atCju2EmvpJr18Pfeu15zM/psYmqUhgAACCCCAAAIIIIAAAggggAACCCCAAAIIIIAAAggggMDpCSQVqnTZ/wg3f3H2Wn3PZJf6A2tJHBRiVC7q9VFxmkzaxXLa2LaHtu82A9iPk/5+sKjXjj+nPz+0XwdD1NBCYAs1lxd4jJB30wfA7Q1MK6p99Po6P6s/2fo09a0NdG6ZfXg7UQDssoiXqkr39KO+fvgp/XPcl6F81c5tPpmNCuCT0WJfBBBAAAEEEEAAAQQQQAABBBBAAAEEEEAAAQQQQAABBM5rAQsco2brWjNxrOdte4h+NjxGV2hGs3V74ynELpTsylPzH9vPvH1PXtFLdXCyQz7TeL198Vb9t/FX9RU/0rC0a0yrfI8SAp9jAXCIQZe6pL9ZuElXyCusql4+YQBs92tl0a5RapxeGffol0ef0qRXS7UF6/6k6qEJgM/rf6DcHAIIIIAAAggggAACCCCAAAIIIIAAAggggAACCCCAAAJrF3CprUe1NsZFnFgJqm6IA71k++P1vLRb841TyommTam1cmCr6u2qf7sQ2P5uM4Zt1nConBR2KDZJn/WL+qPxV/Rfe1/WvcODqmVzhEMOg6dtjvP3vIb2b3aFzdoMeloBHOW1UFf6g7kn6tnFVoVu1vJU/YQBsO0/kepezKp3a7u+/p536HOzi5ILlrjLnstaNwLgtUqxHwIIIIAAAggggAACCCCAAAIIIIAAAggggAACCCCAAAIXhMA0bLRwt5G802wV9EPlw/WS2cfqkTEpaCJfV5IapdICY59H+uYjk8W23ZbD0JCDzKiQ20Pf2Uz0J83teku8Xf9UHdBEQTEmpeDkG5sx7NSrpCq4fG5VmzMEtgC4LXiOKuugnyiu0ivnH6r5uLYW0IbVds9uf2hcyoZNlF6ZPq9fOfQ51UXPhgR3AfDaQmAC4AviHyk3iQACCCCAAAIIIIAAAggggAACCCCAAAIIIIAAAggggMDJCyRLJoO1KE6aHSZdM79TvzK4Vk/z8yrTWGWscvdiCzMPB8DddSzdtHAzfx5yZa+1M7Z4OEWnO/pR75/cq9/a81n9Q7mkRk5jK3jtS7l3dPLt8fXmDYAtuXVqFGJfj60Kvf+Sm7StXhGA260fZ4hvnons2yA5prYxtgH9Y3+iZ9/9bu3vD6RUyJnFGmuhCYBP/j3nCAQQQAABBBBAAAEEEEAAAQQQQAABBBBAAAEEEEAAAQTOe4GcW3ZFp8HG/SYbVZt0kbz+l62P1Y/Hy3RJUUpxrBjr5am+ObhdGXqGpJz9pm6WbfLdx4WSvA6VXn9x8Hb9pm7TJ6v7NYlRVWHhr53H5/m4a6t9PbOPZNoC2lpe2xzgfl3pPTueqhvdfDsLuduOFwDnXSzk7raU2gMrBb1k8o96w/AOTbyl4t6S4jU5EACf2feAqyGAAAIIIIAAAggggAACCCCAAAIIIIAAAggggAACCCBwzghYkGlfdZfF5iQ3RfVTo2enHXr5wtV6em+LyqaWi7lsVy6F9v6mA3ynAfCKathJcGqcy5WtIRYKtdOw8PpQdY9eO7pDnxjfp3t7tWLep62QtW06K3j689mEnAbAcjHP6Z0dTfSr2x6lF/UeqtC55fUdpwI4f74qADZra/v8z35J37Tvg7ov58NtNbQF8WZyvI0A+Gy+FVwbAQQQQAABBBBAAAEEEEAAAQQQQAABBBBAAAEEEEAAgXNEYDnH7Gb8+hi19X8Ew7+4cK1+YO5h2rk0VuUbDWqbZ+sVRpKKqFRan+N4uBVybmd8OBhtf23/FuVVFUEfbO7TW6rb9J7FO3S3BprkDshOZXSqCtfmoY00qKRRcXKA0yrbkzvqwXtPA+CQoqoQNDtJ+obZy/V7g0dpENt5vhb+Tm93eoYHVQRPZwF3O1hL7dB4DYugFyy+T2+vh/nenbyKxsL4ruf2MW6AAPh0nyzHI4AAAggggAACCCCAAAIIIIAAAggggAACCCCAAAIIIHABCaQuAJ7e8oyP+ha/U//b1hv0iNrS2CoHmD5KdREV8oDgYwfAFua24bJvQ1MnDX3Sob7X7cMDev3SXXrv6E59sV/lSmQfnQprC518/r2xPPhEVbYrns9GBcD9RnrUpK8P7n6qtk2kpsu5c1y7siW0rWXVenOL7G5r97WWz4XeUd2m7xt/VkMf5Ztp62wC4Avonxu3igACCCCAAAIIIIAAAggggAACCCCAAAIIIIAAAggggMCZFHBKRVRR13rkxOnndl6v72gu0mzZV5UalXVUygOEjx8Atyu2VsoWjqZc8Zp/90Ex7NTnJg/orfGr+n8PfU53FJWqYOmqzQf2be3wUQLgLkt+EMZ6B8B55Va1K2lb5fTH26/VTdVWqQw5CE+WhK/YctZ7rMC6C4LtCF97jUPUdy1+Wn+mu2Xtt9tZylYNfOw20FQAn8n3n2shgAACCCCAAAIIIIAAAggggAACCCCAAAIIIIAAAgggcF4JOJWNNOlHqZlodjzSC7Y8XC9feLweOvRyMeUAOLkoPy1zXdUCOlcA2xzdnIumNve1Mticgtof59pWysFrb9HotZN79balW/U5f0hqYm4b/aA81doqWyjbZcorydc7ALbwdzqbuEhRr/S79L/OX6cQo9wwSAO7/8MrOG4ALKkOuXN2e89y+oNqpB+ZfFwPuEZF7dQcpdx5ZdhNAHxe/QPjZhBAAAEEEEAAAQQQQAABBBBAAAEEEEAAAQQQQAABBBA40wKuC2Cj7KdQBV1TS6++6HG6xc2pL6dD/UIzlcshsO8C4GMVwVoYnJsc5ypgKUWrrT28jYtCeydL+rN0p/6vpc/oX9Kcxhb4hpyYSq5pg+N4ZgLglWvzKelrtVV/uPspmh9OZHXBRTxKCn2cRxRzm+vpDk73pFl9+/BD+rv6gFwqVIXqiKNzrbS1wY5Jvcbc3vWak+iIfaZfFq6HAAIIIIAAAggggAACCCCAAAIIIIAAAggggAACCCCAAALnjkDbptiliWbcSC8uHq6XhkdqVzHQpNdoxjJRC2vbxs3H3ZYDYGsJnTffNj6uczqspvB6oO/0zv179ebxrfpw2K+xi4rBtVXE0edgtD3ycNvl9a4AXnkTFoBfGr0+sO0mXe7s+l4DW+8pJ7JeE/X1htFX9JLJP6l25XK19PItZe+kZFXTPhEAn+jF4nMEEEAAAQQQQAABBBBAAAEEEEAAAQQQQAABBBBAAAEEEFibQO5OnGfVtnN/Q4q6qdmqV269Xk+fWVA9OaCB+m1/5uVtdRjcVgC3c4BXbjbzt63sbXew3tHSqHSaBKe/bu7Rm4af118fPKjxTKGJS7mSdtqeeXqmjQyA7RpFU+kNc9foe/q7c8Vu2TTTBa8NcfVesdAeLz33wAf0/4UlxRTyDOBp2+e2AjhJVaX5oiQAPjVljkIAAQQQQAABBBBAAAEEEEAAAQQQQAABBBBAAAEEEEAAgaMJ+Ohk3Zh9DBr1nIILWqgW9fL5K/Ujgyu0vZmxQtUc4KbpoN9cxdrmwj51LZP9UQLgrpjW9rVYtcq9kqOKmGStkxcV9UnN6LcPfUbvntyeK4KrcHhGcM6n87Vtuu6Dw+GTeaLTCuXVxxRNrX+z/Qr9H+kx6uVWztNhxidz9hX7Rqc6BP1GfZt+dvwvmsRebqXdBClYy+ck1UVSv2r0NYOLCYBPkZnDEEAAAQQQQAABBBBAAAEEEEAAAQQQQAABBBBAAAEEEEDgKALTINc+yllr0f60cDDq5i1X6BUzD9Pjy20qRhONC6eqiJqpkkLsZtlaAGybVQCvzoBzgNuGtw9qq9ztW3mvWkkfbu7Rm4e36r2V137VGoekKlcmN12LaLuey+2hT7lD86r7zysrkp5Y9vThhZs1GFY2xPj0KoCTZGOQ/7kY6rsW36uvDmeUklfVk3ztcvDdr2sVLurN/acTAPOvEgEEEEAAAQQQQAABBBBAAAEEEEAAAQQQQAABBBBAAAEE1k9gZcvl5WDVKntj0kwtXVLO62WDh+t/GlyshTiRmjKHmG31r1W0Hj8AziW8x0pspxfvPl9So880Xm9KX9Hbh7dpn2808kkpdG2nG5sXbA2V12fLAbCP2p7G+uj8zXp4MVBZW0XziWceH2sFZuMbadSTXrX0j/qP9V6p8e0pM5p9Xus5YafeNvtMAuD1eZScBQEEEEAAAQQQQAABBBBAAAEEEEAAAQQQQAABBBBAAAEEVgrkDLZLVnNVsLVCDha49tWvRvqBcqd+YdfjdHEzo9naRgavHtjb/b46nT1eAGzXtAvnccE+B8oWylqk/OliUW9dulXvHA31WbeocU9S3YbJ7SWmqfLKC04n7a712TpZa+heWtTrZq/V8xeuUrk4kRTWeoIj93NS7aWibntXf2620s13f0x3lbXdXQ6Abf7vXF3pN+aepBelqwiAT02aoxBAAAEEEEAAAQQQQAABBBBAAAEEEEAAAQQQQAABBBBA4EQCOVIdSBrbKNyY20H3x0njQpptkh7rtuinZq/Qt89dpdnFRrGfcrVrOze3S3JXF8+eKADuFmXFsaMyql8nebu2pCZJX0nb9RZ3p97wwKf11TBS1RXSJmsPbVFwV63r8vWnAfDaaoRzBXBwmp9M9D2DHfqNmes1H+3YU6sAtnvIRb7d0kaF08uGX9YbRrdp4pwGtVdyEz2umNU7tjxLuyfWOftdr1mvltYner58jgACCCCAAAIIIIAAAggggAACCCCAAAIIIIAAAggggAACF5iABZh567JUn9Jyra1PTtvrvp6/9Qr9VHGpHtIL0uJQKi35DG0YG7rvU7c1BsD5kj7Ktb2SuwLfbjFR+mo50ttHt+kt1QP6XPWADgx8rhZWtTX3XPZpqH4TNQkWslq1bXcbdv1jbPmT0sk1Tlf6gT7Ru1EX5VnGpx4AL887tuJpBX1AIz3/4Ed0tyzcDvJhSf9h9lr9WP8qzVRjAuAL7N8Xt4sAAggggAACCCCAAAIIIIAAAggggAACCCCAAAIIIIDAGRc4ViNlC1xDlLyv9KheT7+WHq3n9C9RYRW7PioG26PsQtxu2ScRAK++UZunaw2hnaXSrlQVvPbFWn8U79BbJl/Vp8f7tTcU6lnfZTW5TbRrvFxut9yeLZ0oAC5cnmu8ta70xws36ll+/hTrf4/2mLwWfaEX1J/UOw/dpdp5XRsLvXX3LXropJFTRQB8xt9uLogAAggggAACCCCAAAIIIIAAAggggAACCCCAAAIIIIAAAm2YOv1PYT2OG21pvP5d+Ri92F+puXKiwldKyXpIt7N124Om1byngJi7Olu4bMfmQcG5wtjmBd9bNvrI6F69rr5V/7S4V/fFWr3enOpQ5EtOtyMD4COj7bxbcHIxaKZp9LKZh+rny0eoZyfILabt69SqgZcX4Aq9P+7Tcw/9jUIM+rnZx+ulxZUqXKNJURMAn8JrwSEIIIAAAggggAACCCCAAAIIIIAAAggggAACCCCAAAIIILAOAhbpRgtHvVXNWnmuU3BJzwrzetWWR+paF7RQzeYruWkb5dMJgCUNe1GD2ip72xs4NPAaNHZdr/H/mLF7QLU+Ut2v3x99Ve9avC9XCTfWfjnnz04pOouj2zDXWRhtPx+eEZy8VTUHBdX6mrqvd27/Ws3EqOStQrcLgE91SK9LSoXXuEr69uqj+odD9+pvtv8rPSoW8mrUBALgdXgtOQUCCCCAAAIIIIAAAggggAACCCCAAAIIIIAAAggggAACCJyOwLSO1r575xSLRg9d6utFu67VT2m75iyBbZJklcLTSuBjXTAeP11d3Y76Qe2pK6fUd7q7iPrccI9+Nx7Qnx/6sm7vjZXyPOFtKpK1Wp4oWptq+dyi+nAEnIcP50B2mxr93cItekjqt+FsstnC7eens1nI/N7qbv3V+A79wuwNmrXz5crmSAXw6cByLAIIIIAAAggggAACCCCAAAIIIIAAAggggAACCCCAAAIIrJ9Ajm6tGtjy0ZRyZe63uYv173uP0LW9npwfSV1L6GNe9QQB8FpWa0W9VpAcbfpvs0X/0F/Sbx38tP5sfKf2KKlxTlVo2nVGLxct8F2xJZsaHNVvKr1l65P1zeFiNaoU1FhGe+oBsJNGpdNgYu2zne6tD+qiYlY+B8oWjhMAr+X5sg8CCCCAAAIIIIAAAggggAACCCCAAAIIIIAAAggggAACCGywQA5/c/brFOyXmNqu0I3TJbHSK7ZdrX8dLtJs7LVVwMslt65rw9wtMHW9nU9nvSuqdMdlUK/2qsugz4/36a3FvfrjfV/Qf/dDhf6sJlV7IatcXrlZpW8RG/3bLVfpVcXj5OJQpSopFUeu92TWaa2ovctVxNY6u1HKwbOFytOrO/eu15xqh+mTWQr7IoAAAggggAACCCCAAAIIIIAAAggggAACCCCAAAIIIIAAAicUmG2choUFnVYqa19NrmydPzTU98w/TL8UrtNFvVkVbmKltLkCN2/TBPR0AmBLTi0/no71zefMpcD5UgrSONb6cr/RH1d79fsHvqTPaqgqp7DTkcDtemw8sE9JT3ED/en8M7XgKxVpLKXeETODTwiycoccTLcV0tHFvCa7zsromQD4pETZGQEEEEAAAQQQQAABBBBAAAEEEEAAAQQQQAABBBBAAAEENlLAdZW0lnO2yav9EPOc3TJK19Tz+umLrta3+AUN/EjFoZkciKZcNtwGou1mx57i9qDBwIeLdlNqcgZbeadR4fW28QN64+Ln9cm4XzOp1L6+BbPTqmSnHU3UX80/U48PpcpmKOk0AuB8g13cm45e50sAfIrPnMMQQAABBBBAAAEEEEAAAQQQQAABBBBAAAEEEEAAAQQQQGD9BaYB8NHOnCPPQaFdi2O9qH+p/t2OazU/lMpGCi6p9tZ2eXrkaQTAR7l4G0jbaGKrSLbi26CUfP5+v0t6d9yjNy59QR+Pe7XUs0Taa2biVESv/7JwjX6wd4n69UhypxkA24xk244x65gAeP3fSc6IAAIIIIAAAggggAACCCCAAAIIIIAAAggggAACCCCAAAKnKHC8ANjm3jolJdXaNkl6bBrol7ZdpyfPXqKFyv4aVcRp8LsxAbC1o86bhb/WjdkGFdeFUgi6r2z0Ue3TGx7473pfsVcHU62Fal7fNrtT/7V/rWab8elXAE8D4GP4EgCf4ovHYQgggAACCCCAAAIIIIAAAggggAACCCCAAAIIIIAAAgggsP4Cxw2AbeitzQaOTmUKKqLTjske/dtdT9D/PPdoXTL0SrHOIbFc3S3OqnFPf53TCuDlAHh6ylwF3H5ZL2ofgpokvb+5R29obtN79u/VZQPpQ1tu0Xy0NRWH+0mfyrIIgE9FjWMQQAABBBBAAAEEEEAAAQQQQAABBBBAAAEEEEAAAQQQQGCzCbQ5bjug13ezcPuNtX5O+gZ/qX5myw16bCltH4/lLWxNUclbMFss34qz2cCnGwjnFtDtdOIHncuul5xl1KqC9HfVHr354Bf0ooVH6MawVT6G07/+cR4MFcCb7a1lPQgggAACCCCAAAIIIIAAAggggAACCCCAAAIIIIAAAgggcEKBaaWwT7kDs0JyuiyW+rmZx+h5Yacua6RJUedKYavMnW7rEgBb7uskd7QgeVWFbvTSKDkNJrV8YclxN8P3hHd4ajsQAJ+aG0chgAACCCCAAAIIIIAAAggggAACCCCAAAIIIIAAAggggMBZFMgBsJMsYA11UrTZwKHRjon0NLdVv7rwBD0mzMrbJ+lwUrteAfAxb311i+amnResIknJfunKhzfIjgB4g2A5LQIIIIAAAggggAACCCCAAAIIIIAAAggggAACCCCAAAIIbJyABcDWZtk2H5OileP6pGJif6h0VV3oVVuv078qd2vW8t8cAsejV+2u5zJXBcC5Uthy30pSaRc63f7Tx18sAfB6PkzOhQACCCCAAAIIIIAAAggggAACCCCAAAIIIIAAAggggAACZ0Rg2gJ6erHYVfl6++7aoHemSvrB/m79wtbrtbtxSq6Srywo9u0A3+VBvuu45NUVwNNTT68VCYDXUZtTIYAAAggggAACCCCAAAIIIIAAAggggAACCCCAAAIIIIDA+SCwOgCetnlui4IPh6w+1Lo6zOo180/U05sFleNaKroZvlaZe3g88PqwHCsAnp6dAHh9nDkLAggggAACCCCAAAIIIIAAAggggAACCCCAAAIIIIAAAgicPwKrA+DpnXVdoZdv1FpDp1DriirpO4pL9DOzV+vS1JPqqFi4Nv9dz6JcAuDz5yXjThBAAAEEEEAAAQQQQAABBBBAAAEEEEAAAQQQQAABBBBA4MwIrCkATk6N85Kv81zguXqim3pb9LNbrtfXjLaqCU79Jh7RCzp3aj6dQJgA+My8AFwFAQQQQAABBBBAAAEEEEAAAQQQQAABBBBAAAEEEEAAAQQuPIHDWW6SU1DyQZeNvF687dF6Ye9SbYtDlSkoOq/opCK284PP1c25d73mHF7+ucrOuhFAAAEEEEAAAQQQQAABBBBAAAEEEEAAAQQQQABa7ZnFAAAgAElEQVQBBBBA4MwLuLbbs5N2DBvdNLNTr+0/Xhf1BiqcVQJHAuAz/1C4IgIIIIAAAggggAACCCCAAAIIIIAAAggggAACCCCAAAIIIHDyAslC3lze69RrCs1OvHYlp5/Z/jh9f3+3BmkiHxsprZ4kfPLXOltHUAF8tuS5LgIIIIAAAggggAACCCCAAAIIIIAAAggggAACCCCAAAIInFGBZLOALQSOQV6lUurJuaCQDur7+7v0svJKXRu2qWiOvqw2Ot7cGwHw5n4+rA4BBBBAAAEEEEAAAQQQQAABBBBAAAEEEEAAAQQQQAABBNZJIFkDaBfl8v8KSV4xNXIuaRAK7fSlXtN7mL4x7NZgLKlIUpOUCsnV0tKMNFN1RcTrtKb1Pg0B8HqLcj4EEEAAAQQQQAABBBBAAAEEEEAAAQQQQAABBBBAAAEEENjEAnkKsJzz+XtK7e8WDlt36F0q9YO93Xr5zJW6yEWF2Nc4WMvovBMVwJv4ybI0BBBAAAEEEEAAAQQQQAABBBBAAAEEEEAAAQQQQAABBBC4QAWcO9zM2SLgFG0+sNUE9+TdUE8ZzOg/9B+lW9xuFYu1VHpLjdsUeBNvVABv4ofD0hBAAAEEEEAAAQQQQAABBBBAAAEEEEAAAQQQQAABBBBAYGMEVgbAdoWkpo12fZJCkl8c6+JY6icWLtePzDxal6SeFG0HC4qTlNoK4s22EQBvtifCehBAAAEEEEAAAQQQQAABBBBAAAEEEEAAAQQQQAABBBBAYMMFVgfA0wvmOcG25dbQTiEFfWN/u14183BdXzl5bwOBgxRdVxG84Us9qQsQAJ8UFzsjgAACCCCAAAIIIIAAAggggAACCCCAAAIIIIAAAggggMD5IHCsAHh6bzYbOHUTf+frSltV6ae3Pk4vDFdprvZSqnOl8GabCkwAfD68ndwDAggggAACCCCAAAIIIIAAAggggAACCCCAAAIIIIAAAgiclMCJAuDpyXLX5yJKsVZvIt0yuFy/Xl6rR/d7aupFFVYN3AXF+Zh4dmcEEwCf1GvAzggggAACCCCAAAIIIIAAAggggAACCCCAAAIIIIAAAgggcD4I5ADYtWN98zTfo+S2TkkxOaXg5GunEL3kva5ME/384GH63vnLNVMXR3IQAJ8Prwf3gAACCCCAAAIIIIAAAggggAACCCCAAAIIIIAAAggggAAC55KABcA2xjcX76aYi3xDipKLSs7S4KTaJcWmJ6lUSE6hbvSQ+UZP9RfrG0cLeu6uK7VzbDOBc51wuxEAn0uvAWtFAAEEEEAAAQQQQAABBBBAAAEEEEAAAQQQQAABBBBAAIHzQWDaAno6xTfnwPY/14bBvUYqm6SLerO6OizopnKnru/v0OM1ry2+0Fwd5WMjOfta0QWaAPh8eD24BwQQQAABBBBAAAEEEEAAAQQQQAABBBBAAAEEEEAAAQQQOJcELADOoW9Vy6b4FnJKsdau3oyuKbfqSXGbbpzZqSdXM9ox6KufpGABca4STvIpSfaVW0nbmbqNAPhceg1YKwIIIIAAAggggAACCCCAAAIIIIAAAggggAACCCCAAAIIbDaBdnxv+98VUWz+y+HfbaKv/Z4sv1UhL5eSBs7r6rBVNxWX6LreDt2sqLmy1FzRV6iiehb42tmtNbR1eFaTz2ktodsPLD5eUQJMALzZXg/WgwACCCCAAAIIIIAAAggggAACCCCAAAIIIIAAAggggAAC54pAjn29ledaNa5UjNo4tvZtNuvr2IW1Xik4zSanR2peT07b9fQtl+k5k0pb+30VCipcUJGrfK3C105wFIXleb/TaNkqgb0tott5xTzgs4Do3Ltec7Rln4WlcEkEEEAAAQQQQAABBBBAAAEEEEAAAQQQQAABBBBAAAEEEEDg5ARyIW7Ofp3yz93vPnqFmLSlOqTL5xb0uGK7nuC26ln9S7S7mNH2Omi+SfKhkizUzSGubW0A7OL091XrmQbAy/tPPycAPrknx94IIIAAAggggAACCCCAAAIIIIAAAggggAACCCCAAAIIIIDAEQLJGjrnEbzeeTXjiXb4Qv2i1LV+m24uLtHXlEHX9LdrW+1zja5vrD42qXZReQ6wa/KxbQBs4a9dgACYFw0BBBBAAAEEEEAAAQQQQAABBBBAAAEEEEAAAQQQQAABBBA4KYFpq+K2mfLhSb4PntvbnnY6w9d+tq7PTlGW/m5bkq4td+i6hUv0df2BHpVmdZkbaLbfUxovWqyrIvmurbNVCntNnNQEp0FTyecLdqtoE+ATVwBbnLwJey3TAvqkXkF2RgABBBBAAAEEEEAAAQQQQAABBBBAAAEEEEAAAQQQQACB9RLILZtzmGszdy2mlRrfhrv2VVtpr/MqklNwXlU91kxMWihKPdzP6oZym77J7dDDZxZ0hRtovg5yqZpGuV076GlKG1Ys23VpcuySZJvj2y2mC4APt4RuPzocSh9rxu/mCIQJgNfr7eQ8CCCAAAIIIIAAAggggAACCCCAAAIIIIAAAggggAACCCBwUgLLBbTTCtxpypo/sF8aFSkqNFFXaVY3zlysmwqvm2cu00PrGTUxqi+vIKfSjrFs1kWlXNIb5bxTil1FrwtHVuxGS3XXHgBPbyxXHR9ve9Bs4JMiOe2dCYBPm5ATIIAAAggggAACCCCAAAIIIIAAAggggAACCCCAAAIIIIDAqQpYPGvVvqUPipNKs3WjkY/a6Qe6odypry/n9aT5i/UwN5srf+cmtZwapdTIR6u6Ldr5vVa5a98sAM6Fw128nFtFW/9om/HbbXkMsG8D4Py13IG6Pc+q/afFwfZnAuBTfdIchwACCCCAAAIIIIAAAggggAACCCCAAAIIIIAAAggggAAC55DA0Qbium5ub3sb7Qzf9rvFsS4l2R4zlXSxG+jK+e36htDTk/wOXee2aYsP6hUhh7q5WLeKhw/OhbhO8kHJqn27Sl+r/G0D4OkVu/2WWzxPSW0HC38tIbYW0N3fCYDPoXeOpSKAAAIIIIAAAggggAACCCCAAAIIIIAAAggggAACCCCAwMYIWEibpKLrkNw4qelm+OZwtSv17dWSc0nbK6+riy16Ys/pqVsv11Pidl1e9RWLJofE0/O01bvdku1804B2ehd5nG8X5nYB8/L+a7nTfAFb9OaY4buWJR9vH1pAn64gxyOAAAIIIIAAAggggAACCCCAAAIIIIAAAggggAACCCCAQA5Qk4WzFqjmr3aG7/w4qgq1+nXUVTNbdNPMxfqayRY9rXeRds7Mam5UKTQpV/F6qwe2zsz52DZJtlD5RFvK5b5r3/9B57Py4rM8u/dE97jWzwmA1yrFfggggAACCCCAAAIIIIAAAggggAACCCCAAAIIIIAAAghcEAIrE9dcHnuUbWUz5zbs9c6rqSZ5Rm4hpxlfamtvoGfUXs+evVxPSdv0kN6C5qK1bbZTttfJrZuTU8jtoLtCYefaWbtrCH/zmazl8+FTXhBP6Vg3SQB8QT9+bh4BBBBAAAEEEEAAAQQQQAABBBBAAAEEEEAAAQQQQACBqUCXtq4ouU15bm77dTgKtkrbrmWyi/JJ8smr7wvNlaWe2gu6Pm3RLf4SXZtmtaMY5DLeUCep7s4XvKxFdBvaNnKpnfGbt+DaQHeN4W8+xUnufz4/cwLg8/npcm8IIIAAAggggAACCCCAAAIIIIAAAggggAACCCCAAAIIrFWgm+E7Lbu1UDXlVsz2Q9siOSiptNm+45GCVfmWha7pbdPTZnfpZu3U47WgXdGr571CbHI43M7szX2dj7KS2KXA0/TX9s/lwWynKEAAfIpwHIYAAggggAACCCCAAAIIIIAAAggggAACCCCAAAIIIIDAeSWQA+CUWzHbFp3N5W3jYOeiQq70jbqm3KGnzlysp1db9Iy5S3T5JCg0lcrc19n2tlC3C3Qt9D1hALyiotguvNxdmiD4VN4vAuBTUeMYBBBAAAEEEEAAAQQQQAABBBBAAAEEEEAAAQQQQAABBDapwDQ/bZd35G/HXbKFtikpWdgrp15M8k2tK/2cnjLYpVuKi3VjsUMPTTPqBZ9bNwf7aup2Xm8OjacNo+23smsVfQKoHBZ3LaWnS86HnGQAPK0cXu4lvUkf0AYviwB4g4E5PQIIIIAAAggggAACCCCAAAIIIIAAAggggAACCCCAAAJnSiDX7lpumvPYJGdVvKmd37t6pO7hvzr5XPnbVvleOpjVdW6bbvY7dWO5VY9v5lW6pF4IubI3xiRn51ZUsKrhps4De/Nf84V8NzV4DQFw7gp9lgPg1YHxWltQtwOMuxnJ3feTmFu8Ue8EAfBGyXJeBBBAAAEEEEAAAQQQQAABBBBAAAEEEEAAAQQQQAABBM6wQM4up6N2cwjcVuZa6+bovBTaP1nQG6KXqyfaNj+rx1Q9PTNu19cuXKHr4xYt9Psqox1Xy8dKUiPFLt3sAlP3oJm+VhW88oanFbxdS+ijBaunVa07vd6K66y8/DHOfajnVUSp30iu6YzyvOP2PC52581DkFcUJxcpVzjnfUzExRx4J5fkk4XoRutzkO7OYhBMAHyG/9FxOQQQQAABBBBAAAEEEEAAAQQQQAABBBBAAAEEEEAAAQQ2SiBX4C4HwG2Nr4WYVq1rea19v7gpdE2xRc/oXawn9LbrKb7U1t5AZbJZvinPAbaxvRZq5iQzWoVvzAHw9NRtCnrEb7nyt91Wt26ezgReFRAvV/+eqsYpBMDObqOrUO4GHNeh/d1C8hzc5pu3YNdC845zem/5D07ROTXeqXZejXMqktSvao3LqJm2IPqsbQTAZ42eCyOAAAIIIIAAAggggAACCCCAAAIIIIAAAggggAACCCCwvgLWiNn+b5Gmq2oNBgMtjGpdNL9V11fz+ubBFXp68Nren9EgOpWxVmgsoJVSsP9MS4j9ihCzC3CnFcDHWnIqVn0y7UU9DYDX917blNbOeZTA2f58jArg5IKiS6qSBbles6mnalLJ9XuaTMbywSsWTsPQ6EA1ki+C9lcT7Y0jjUqv++qhbl86oD1FrUNlT3cdWtT+ZlE3ub5ese06zTzIYb3v+/jnIwA+s95cDQEEEEAAAQQQQAABBBBAAAEEEEAAAQQQQAABBBBAAIENFShjo6vDdt1QzevG2d26ISRdXS5oawzy3toe121f42lAGm1Wr5e8zfg9XMjbVrF2ZbJdBfBxF74cfLZtp5eHEa+u9J1Wxy4XEK8sl+3+aFW4D2oxverqqyqOpx2b7d7a1syx60jt8++2KjvkgXqiSXB6oBqqCl73jJzuS2PdGSe6N410lx9pqZDumSxpXz1UUwYtjkeaqFblpbEau0I2dDGoV2/TZb7WH+56sh5VBg1G1mf77G0EwGfPnisjgAACCCCAAAIIIIAAAggggAACCCCAAAIIIIAAAgggsK4C/SbqD3ddp0eVW3R57GtmbKdvjtGSuO0XbbNvLc70y4FrynNtp+2jl0PgB630yMrb6K19tOXK01nBdm4n11UVW7WtdVAubE0WyBZSFWwW76H2zFbQG107l9eOyX2ZvSalk/M+z9idjCvJeTkf5F1QM6qU+oUeaMa6XxONCmlxPNShUrpLQ90Xx7rrgNehvtfdGmmvxrq3OqRJXamqK9UxatjzSsFqp61Bdvc9t4Fuw+hoP+eO120/aNfYPUlNP8nVTlubWf3atuv1gmZeTbmksumt6MO9ro93TScjAF4TEzshgAACCCCAAAIIIIAAAggggAACCCCAAAIIIIAAAgggsPkFZuqoO3bfovkqqZiWxHYB5oNX3wa4OQB2bdvodmtbQi8Hv8eaZzutwF01CvjI41Z8uLLy94g/WytmdTN1k1xstBSS9sda48JpaXFJiz2ve1ylPc1Ydw+lg6V0p4baE8c6VI10oB7rQByrCk7jplLyTtE7jatKzpf596ap5GcHCouTNhC3gNfbDF8z6L6S1Qk7JZsH7Dqf/DcLgLvfLaC2It/kcvPpHxpcqdf3nyAfD0hurCL125OdpY0A+CzBc1kEEEAAAQQQQAABBBBAAAEEEEAAAQQQQAABBBBAAAEE1ltgtorau+vZ6k+aNuA8bg55nAA4L2zayvkYq7TUdrpZdawFrTk+dfl7raSY/y4NJ2OFmb6WxiM1Va1RkbTfNbq/nujWtKQDvaAvHNqvQz2v+9JEdx88oEMhaVxI9XioUawVbTav94qyGb5OdR4B3FYG20rsetP7DVH573YPdhfR2VHteq3eeTkbn3acXhlIHzMwb292fuy0WNo5k56k7fqdi6/To630ONZyTZIKW9jqucTr/aSPfT4C4DNnzZUQQAABBBBAAAEEEEAAAQQQQAABBBBAAAEEEEAAAQQQ2FABqwC+85JbND9pFHIV6vES4BUBcA5Gu31zeWz7Za2gbcu/WZXstGI4t0bO03a1Z7KkYeF1sJD2jJZ0YDjSoZ7T7c2SDpWl7kq17ouT3JJ5bzPUqKlzxW+lpHE1VvShPW9Kakf/tr9bq+fli1uamwcYtwFuDnbz7XUhdVddXETJwl/bGguLu9m/uVR3+XzxiK7Wq6NaW8fxthTspFHbYqm3Dp6pZ8xXmluchu3dLOUNfcrHPzkB8FnE59IIIIAAAggggAACCCCAAAIIIIAAAggggAACCCCAAAIIrKeAVQDft+sZmrE2xV17Y6uWtUpZm8drm2uier2BUlXlVNeVfdWjSj6UakZjNcFpUkr3Vot5pu7+Zqy9caQ705IOWivmaqA7lh7QvX6ig32n++qlPHfXLlnnilunxln1r83Tzb2W83UtjF2OVqdhcruiYxKs/GRlB+kcTh/lqKOdKYfYR4ThRx55ss2aU5Bm61o/2n+EXjVzjWbqsZzq5fvU8izl9Xyyaz8XAfDardgTAQQQQAABBBBAAAEEEEAAAQQQQAABBBBAAAEEEEAAgU0q0IaaM1XSXZd8g/ox5hbJjU/qV06TQtrXjDQuvIajifbGie7WSAdLr3smXntttq4ba08a6b7JosZB2jtZUuWlXnIaWutmrzxX14VenptrYa/N1nXTYNm5XBGc89zlKtoufD1aWnu4Y/MGm7aNqddlc1GpX+vmarvetv2Z2lrVKutmxdltfvI6XesUF0wAfIpwHIYAAggggAACCCCAAAIIIIAAAggggAACCCCAAAIIIIDAphHoWiH3mqhfmXuiDtRDHZhxun24T3ePpWGZdPfooB6ol9R4pyYk1XlIrpOLRW67bGGvJZk5vrT2zhb4Tn+xDswxx7u5mNb+3O2eWzfn0LOr6m33krru0d0s3sNSuRi3ayu9afzWuhDX6OKq1pt33KSvb7YqhUYuI61sJH2C2clrvdYp7kcAfIpwHIYAAggggAACCCCAAAIIIIAAAggggAACCCCAAAIIIIDA5hE4XGJbNlKKMQew9tfGhxzm2gxcJ7ccyOa/5YbN05m68XCOOT2dZbt2nhUzdMu6O6+1lvaH09xp4Ds1mWbHq2fstqHyinbQmwfxKCtpddqi5kYzsdartl6jnwhXqR8nOUgvrBw6A22OjQB4czwHVoEAAggggAACCCCAAAIIIIAAAggggAACCCCAAAIIIIDAugik1FagOnc4lDxyfu7RLnP8mborOzi3kWi+gtKK5serGx8v/37kwUed3bsuN76OJ1kOffP9FSpiUqORvtfv1m9ve4LmmxytK7r4oArnnKIfreX1Oq7veKciAD5D0FwGAQQQQAABBBBAAAEEEEAAAQQQQAABBBBAAAEEEEAAgTMhcLQAeH2ve+I4eX2vd2bPlu8ul/x2P3gv30Q9NhV6685n6nF1kEtNu6jcenv6taoK+CxVBRMAn9n3hashgAACCCCAAAIIIIAAAggggAACCCCAAAIIIIAAAggggMAmFmhz3zztWC45WUvtOZ/0GzNP0POLy+U06dLhbtbvcghMALyJHytLQwABBBBAAAEEEEAAAQQQQAABBBBAAAEEEEAAAQQQQACBC0uga4Nt1b/t0F+5lLRtMtF3l1foP+98igapVllVh1lyn+vTqABePt7O4xXl5a30ONnw5e4yJ9lOmgrgC+ut5W4RQAABBBBAAAEEEEAAAQQQQAABBBBAAAEEEEAAAQQQQOBBAha4tknrcgtol+Rj1DP9QG+cuUkPTQPJWj/72LV+torfrgo4H3kKs39dVMphs9eo7Ovjh+7UtYNt2hkLJcV2SW71dOXjPz4CYF5vBBBAAAEEEEAAAQQQQAABBBBAAAEEEEAAAQQQQAABBBC4wAW6ADhJIUl1aNtAP2JY6nWX3qDnVNtyRa6PlsiurPidBsCnEP6auAXAClIs9E53v37xvo/q9dufrCcVO5YD6TaRXvtGALx2K/ZEAAEEEEAAAQQQQAABBBBAAAEEEEAAAQQQQAABBBBAAIHzUuBwAFxGqXFJ83XSz80+QS8e7FavaVSXTj5F+RzIrqz8td9PNQB2GvUHeu94j17ywN/prjjW7y5co2/rXynVjWrvVWTvFSlwDqGPvREAn5cvKDeFAAIIIIAAAggggAACCCCAAAIIIIAAAggggAACCCCAAAJrFXBKSq6dAVw2Ur9JetbspXpT+TQNyiUVqVGvaauC277MRwlhk7WEPsG2cuZvCqp9ofc2+/Xj931Et814bZkE/eZFj9IPFFcqVI3qEFTkwJcA+ES0fI4AAggggAACCCCAAAIIIIAAAggggAACCCCAAAIIIIAAAgjIKn5rJ0Ur7fWW0JZ67Cj9/+zde9Bk91kf+O85p7vf29w9kmzZ0uK7fJEVXyRZ2GBMSG0FB3JZCAWYQLIBX0jAQMAkhC2K7AK7ISwk3qQqGMgC5uIlKRJiiiXYsMY2smULbOMLtmUZAw62ZHtGc3vf7j7nbJ3T3TPvjEajsXzRvN2fUzWa0fv2232ez++8f33reZ78wjW35Fk7RZqy68EtU6bopkCn2N39+xmOZ+5GPndZbl1WadphXj/9ZP7++M785Xg75XCU4aTIj60/Pd++eU2GzSSZDtK3AM/3E/fHpQPYU0uAAAECBAgQIECAAAECBAgQIECAAAECBAgQIECAAIH7C/QNuV2I2wXA8/9Zr6f510dvyd9tDubgpE7dN/bOAuDd1+5M9rJtiybTssq46/wdfyrfceIdubvdScoqRVlm1BT5wa1n5J+sXZO16U4yHQqALxvXCwkQIECAAAECBAgQIECAAAECBAgQIECAAAECBAgQWGmBdlemOyjKFNs7+bata/JDB5+ZR5yZ9jZNOWvALYvZixdNvw8pAE6RSVvld4cn808/8Y68sziVuir7zuOyHPTjnr95cH1+8uCTsrm9nbSjzJYOL7qTdQCv9AOreAIECBAgQIAAAQIECBAgQIAAAQIECBAgQIAAAQIEHligD3Orrv23TTGZ5gkbB/KGjafmqukog3LYZ6+LkLgPgHf9/2UFwLt3/qbKtBjkjTmZbzt5ez6y03X+DlJXXfjbZbxlqrbN12xen5/dvCHrZ86kKUcpu5HTrQDYc0yAAAECBAgQIECAAAECBAgQIECAAAECBAgQIECAAIFLCrTdWOeuw7dpcrRp8zP7npMXVUdSNuOk6Gc/98Hs+dOfm8tX7Xb+Jv3Y52mGeVNzLP9g5x358zMnUpRraduiH/28mENdNm2+fHg0v3H45oy2T2VajjLoe453LRu2A/jy/b2SAAECBAgQIECAAAECBAgQIECAAAECBAgQIECAAIHVEZh1ALcZ1NN819rj88PDG7LedqHtPOTtAtzPNgBuqpweDfKO7fvysvGdee/4eNpuo3A5TNGPlZ7/6Zp80+ZZxf78t4PPyYG2zrRYy6C/HwHw6jyVKiVAgAABAgQIECBAgAABAgQIECBAgAABAgQIECBA4CEKtBnW49y8eTj/ce25uWba7ePt5jzvClwvfOd5V+9lfWBRZHttPW+sj+UfffJtubvaSdO/dxf6VvO3mI2W7r7WjZX+olT5/cO35arui81aBkZAXxa1FxEgQIAAAQIECBAgQIAAAQIECBAgQIAAAQIECBAgsKICs3i3SJk6j5lO8jNHn58vbw6naMd9CHve1XUA774uFQBfZOfvm9uT+eZjb84n6iaTokgz6D76/M7f2dv3P5xHDqq85eBteWTTZjAdpepuyA7gFX1SlU2AAAECBAgQIECAAAECBAgQIECAAAECBAgQIECAwCUFhk0yHhZ93rqxXeZfrV+Xlxx4csqdnexUbYZttxm4nMWxu8PgRRB8yQC46X+kaKpsb27kjvGxvPjUHfmLnVMpq2G6Ic91N9K5f/Nznb+zG+6+2OZoWeSNh2/N9U2Vje1RMpjvAC5nAXHsAPaEEyBAgAABAgQIECBAgAABAgQIECBAgAABAgQIECBAYCbQVl2Q2qRs6vyN9qq8+uBNObrTpugC1qJNM//+PG5N0QW//Z+54IMEwNOyyrgc5M3Fqbz82Ftz9+RMysEwbVt0Q55TL97obLi86Abu7y6bk3F++6pb84xyK1vjQX9P/SUA9ggTIECAAAECBAgQIECAAAECBAgQIECAAAECBAgQIEBgt0CRrr+3KMZ5fFnmPx95QZ563yDtoEmf65b5LAPgIieb5F3Fdr51+4/ykTMnszNI2r7huOpHP892AHe57tmIedcNttmXJr904Gn58upo30m83r2++xEBsEeZAAECBAgQIECAAAECBAgQIECAAAECBAgQIECAAAECM4F+NHOSQT1MqtN57cFn56+X+1JOR2mLNqNxUg+6nLVLa7s0eHZdsgN4987ftsq0HOT3y5N56bHbc1c7zSBVJt0nF22Kourf7/4B8PknVE528h8OPjVfO3x0xlWyNS1mTcACYI8yAQIECBAgQIAAAQIECBAgQIAAAQIECBAgQIAAAQKrLrA5SU4PZ1243bWv2pcXt4fyrw48OZvjU5mWozRFkVGdTKsmVTHn5y4AACAASURBVDsLau+3A/hikEWTaZmUbZWiHuatzX35xvbOfPT0iaQYdIOm+67fPnyeB8BtW1/0SGYbgJOynubHB0/JP953fapm2v98fwmAV/1RVj8BAgQIECBAgAABAgQIECBAgAABAgQIECBAgACB1Rbohy13k5fr2RrfrpP2i3Mwv3zwtly3vZNU49T9et9Byv7FzdmgdrF695KC3YuaMtvDQd65fSIv33573tWcTFEO0rZlmj67XYydngXLlwqA+1fXbX5o64Z8/+i6DJqdWQHdJQBe7YdZ9QQIECBAgAABAgQIECBAgAABAgQIECBAgAABAgQIzATWp8mZzSJXnUp+8dCNeUFxJGvbbTKapuny1XZwlqofAT1b0/vgV7fTt1rLG5vj+ccn7sxd5U6mTZ3Zmt+qHy3ddl3A/TX7+8EC4LJOXrL1uPzL0WOznnGKriPZCOgHPwuvIECAAAECBAgQIECAAAECBAgQIECAAAECBAgQIEBguQUWHcCp22wUVf7p1o155WBfRmfapK0yWU+q7kVde/D8KmfDny9+7d75mypNBnlfNc03HHtT7p7u5FTXZdw37HYv7N6zSdv9u+sUnn9GO0uHz7sW+4m7L1Z1ka8sjuQ1R/5KthoB8HI/oaojQIAAAQIECBAgQIAAAQIECBAgQIAAAQIECBAgQODyBfpm3jbldCd/rTicXzj6/ByejFNkmrIt5925s+27xTygLS41+7loMqmS4bTK6bbMe9sz+frqXbnrvk+m7Uc1d/Om5/Fv0b1/9++m3z+8eNtmnv8W/WjoebPxfAFwHxs3yfOqw/lvWzdm1M2l1gF8+eftlQQIECBAgAABAgQIECBAgAABAgQIECBAgAABAgQILK9AF7ymmub6dpD/fPD5eUq7lqoe96lrFwDPrlmn7tn/f5AAuAtkm2KQ29tTecWJd+Tt7X1JNUzbLN5u9r6LTuJZANycDZi7nuDuKtrZbuD+/3Y1HVd1m2evHcnvbt2YzXp+f0ZAL+9DqjICBAgQIECAAAECBAgQIECAAAECBAgQIECAAAECBC5PoItXj9Y7+aGtp+UfjK7PoJ32YWw3jnkR+Hadv33+upjMXC7S2EWiu+uziiI7xSB3TO/LS5v35IMnj2Xcj3zurnmgXM7+LvoIuIt4z3+fcyOgLx4Al02R65ph3nLkWbm2Gc46gPu3n9/XooX4AQiK4nWvutwVxpen6FUECBAgQIAAAQIECBAgQIAAAQIECBAgQIAAAQIECBB4mATOhZ9FRk2TbxoeyE9uPiujfnxzk7W6674tz418vlQAfMHO3zqD/HE5zrfc+8b8cTnpF/5O+47hXVt85wFw2QfCDy0A3jeZ5M5HfkkePxkIgB+m58jHEiBAgAABAgQIECBAgAABAgQIECBAgAABAgQIECDwMAv04W8/0Xm2VPeW9mh+4+ANeUQWcey5acv9zt8Ha5XdtfN3XA3zx/XpfG3z9tx94tNpy+G5rt++7nkH8LxR99xU57ZfANyNfO6u3QH1gmvxte4V3ev2jye5/eDNuWG4TwD8MD9TPp4AAQIECBAgQIAAAQIECBAgQIAAAQIECBAgQIAAgYdJYLZPt8jatMlmVeTVB56Xv1EOM+qT1zb9+OX57t/zxj4/0P3246JnO3/vKM/kO4+/LW+rj6UddKOZi9mfswt856Ofd+3zPfu2/Q7g2WsfLHPuXrNvMs4bjtya57Rb3RLj2dsYAf0wPVU+lgABAgQIECBAgAABAgQIECBAgAABAgQIECBAgACBL5jAruHLfcA6miajYprvW3tcvufIU7Kxsz0LaRfJax8CX+btFUW2M8h7hpN844nbc/f2ifRTmbsfbwcpuvHPZ0PgRfJ7sTc//y4f6NNnP1llvd7OL209NX+7PJqUXXxdCIAv88i8jAABAgQIECBAgAABAgQIECBAgAABAgQIECBAgACBPSzQN/Q25/pw16aDfMlgI//3kWfmaDPOsF072/Xbl3mpAHj3zt+2Sl0M8p5qkpecuCPvGB9PmzJ115DbT5gu+tHO5/3df8DFWoAvD3gRAI+acV596Kl58fQRKfpR0wLgyxP0KgIECBAgQIAAAQIECBAgQIAAAQIECBAgQIAAAQIE9rRAHwCXSTFtM6qbXFMkv7x1W5472kw5nSZVl9jO9/N2lTaXaP8tmkzLpGyrFPUwd5Zn8nd33pY/3zmVadHtDD634LedpcCzELjvCZ5/b/GahxgEl22Rsk1+dP9T8/K1w9mYVLPPNQJ6Tz+nbp4AAQIECBAgQIAAAQIECBAgQIAAAQIECBAgQIAAgcsQ6PLXLjCdVm3Wpm1+7NCT8i1rj83+SZNq0sxW6O5uyn2QALhr8d0eDfLhYfLiT/x/eU9OpxgMM63b8yZHz2LkLgBudgXAuz7ovP3Al1HI/CVdLd146X9cPTI/euixWZ92AbAdwJcv6JUECBAgQIAAAQIECBAgQIAAAQIECBAgQIAAAQIECOxZgWGdVF0A3NT5W6Pr8u+uemIO912zVcqunbcPaLs/i9HN9fzf86913cFnm4KL1OUod6zt5KWfelvetX0sg+Gwb8Dtxj/vvs51AC/eZ/bdthsx3f+jC4Mf2jjotqjyLeuPzk/vf2IG2+e//yU7mLtPLF73qstdcbxnD92NEyBAgAABAgQIECBAgAABAgQIECBAgAABAgQIECCwnAL9BOa0uaHZzGuPfEWeWhxL0VZJvZYUXfvvZBYAL6Y0t/U8l90drHYhcJmmqPK+cpJvPnNH3nP805lujFKkSNOHyBcGwIvlw5/LALhN27c0D/KiwdH82voNWe9q2X1dqoNZALycD7mqCBAgQIAAAQIECBAgQIAAAQIECBAgQIAAAQIECKyKQNW2WS+Tnz/0vPz15mDWm9Oz0rvgtAtTuyXBfYC7uOYdwIsm3flrz1TDfHDnTF48fHf+5FMf70PYtij7H+9fMg+Az3b4nu3ubeafc2G370Pp/p3tE16bDvLMjX15w9Zzsn5h4CsAXpVHW50ECBAgQIAAAQIECBAgQIAAAQIECBAgQIAAAQIEVk2gTao639w+Kj956Nk5OK6TcjxHOL9j96xM1wG86+q6fovpMO/ZTL7p3t/Le6Yn+vC3axPuRz+XsyD38gLghxL6nruZfstwWWc0GeVJ1TC/v3VLDlXD+Y7h+esEwKv2kKuXAAECBAgQIECAAAECBAgQIECAAAECBAgQIECAwGoIlKlzc7GZX9q8JdcOh1kbT5JqHsIuWncvpDjbDTwb63xmsJEPNOO8+NTb8r7piVT97t7Z+t6uH7fp/u6/NNsVfP8O4FnX7rnroYfAfQA8qPtA+snVet5y4Lk5XHfvt+v9BcCr8XCrkgABAgQIECBAgAABAgQIECBAgAABAgQIECBAgMBqCBTpgtLuv/sm0/ynq56XLx/vT1lNMh60GU0vEQD33+o6gGeBatf9+952kH+wc0fuHN+X4bRIPTgX6Hbhb3ddMgAuzu8onr34oYXAfQA8mibTUa6dFrl9/225rhzNbmLxlgLg1XjMVUmAAAECBAgQIECAAAECBAgQIECAAAECBAgQIEBg+QWKfq1vM2hycFLnlWs35BXD67NRdOOeu1288z99anvhCOhuF3Cd9COgi4zLQT5a1nlR/e7cdeKTaYtqlrO27Wyn7/xaNAQ/YAdwHwB3rz8vLX6IIXD32dO0GeXgeJI3HbwtT6u2Zvd0maFyUbzuVbv7kZf/mVAhAQIECBAgQIAAAQIECBAgQIAAAQIECBAgQIAAAQJ7VqCt2gyn03xZdTC/uO+2XN2PSO6ubqRzl5PO/75fhfOQuHtdXeX9G02+9dSd+YOd42n6ALmLWItL//zFRkAXk/knXdD5+xA6gRc7gItmmP31NL/1iNtyy3QzVR9KX15XsQB4zz7abpwAAQIECBAgQIAAAQIECBAgQIAAAQIECBAgQIDAqgm0GbaTXNMkrzv4ZXlas5FyV7fuLMXdFQD3/57t7u3/TjKpinyw3ck3nLg9752ezLQapm3LFGU567G9VIB80QD4gg7gxZE81AC4qlNNh1nPND+zdWO+ZnBNqgcZ+7z7KRAAr9rvhHoJECBAgAABAgQIECBAgAABAgQIECBAgAABAgQI7CGBshv5XHQZbtefW2etOZmf3bg5XzO6NpNhm82dC0Y9LwLcPs3dFQa3g7RFF/6O85Lm3XnzfZ/IRrGWk1Xfd5ti0WH7QAHwfKR0249j7q55R+6FO4AXtg8pAO5y6iZVXWWtrPNvDjwjf6+9KgMB8B56Yt0qAQIECBAgQIAAAQIECBAgQIAAAQIECBAgQIAAAQIPKNAFwHUXzg6Ste0iX7+1lVetPTuDMhmdXfm7GO98sQ7eOmmqNOvr+dDOdr6h+GDefexjGQ+611ZJ23aZa+ZToNO0FxshvXu88wUbdheB8bllwfNaLm9k8/mFF+ni6LItslk1+V9HT8jLR9dnKAD2G0KAAAECBAgQIECAAAECBAgQIECAAAECBAgQIECAwF4XmEWtRaoulC3qPL3cyi8eeEaeOFlPNaj6zt1hN4G5H+/8ADuAu5+th3nP2iT/8/E78ofTM6lTpqm6sLXf+puibXcFwBcEvGcRFyHw7oC42807f/1D6Pi9//nMQuM+kK638/1bT8gPrj++D7ov9zIC+nKlvI4AAQIECBAgQIAAAQIECBAgQIAAAQIECBAgQIAAgS+IQD+Suf+kos9Xy4yzMZjk5/ffkq9qrsq4bLIxLZJxktEFt3TeCOcik7LK+6dn8m3Nu/P2+z6Z6XCYtGWqs7uB23TZ7f07gC/s4F38/4UB8QUjoT8LoS6QTlFkOG3TlOP8vcGj8m+3npa1dhZUz3YZX/oSAD+YkO8TIECAAAECBAgQIECAAAECBAgQIECAAAECBAgQIPAFE+gzzi7tPBt2DlOUp/OK0bX50cHjspb1/gXdCOfR5Nwq3v4G+5R0Or/XKk268Pd0vnXyrrx9cizlTpnt9W72c1K1Zcq2C3/bNF0vcDnbJdykbynuQ+Jz17lI+vMJ0QfAVTKYNGmrOn977dH5D8MnZ6Po7lUA/Pm0994ECBAgQIAAAQIECBAgQIAAAQIECBAgQIAAAQIECHyOBfrMt8t3d+ZhZ5fVTtbyJfVa/us1t+XAeDt9u+4DXV33bzfyuS2zUw7z0UzyP03fnfefujeTUTkLdbtxym03VrrLi/v/SVO0Kbp9wF0A3O8AXox7nqfQ/fsuPveh7Pa9PKj+0wZtimnfCJxb20P59UPPyJG2StWNhdYBfHmQXkWAAAECBAgQIECAAAECBAgQIECAAAECBAgQIECAwMMrcLbzt9/JO89bq+S6ySj/cfOLc3NGGa9NMqq7bz7AvfZBbfqdv+8dTfPS7Ttz+5ljmbRtMhzMUtU6Kc+GufU8VW12BcDde18kAF585Odk1+/F77/tbr5s+x3AbVXkmTmc/7r/6XlEBhl2AfBl7AI2AvrhfY59OgECBAgQIECAAAECBAgQIECAAAECBAgQIECAAAECc4FZrtu15hZ9CHpgkvzg1mPzirUbknacsu3S20twFcmkGORPmp28JH+cO0/em+1utHPTpiqqWbC8+w36RLU5r6m4bwB+mALg7u6K7g7bZDpIHruznt87+KxcM9zMqMuq++bkS6fAAmC/TgQIECBAgAABAgQIECBAgAABAgQIECBAgAABAgQIXBECfQfsoIuBy2ydafNlG4/KLxx5SjanyWinzbRqM+w6cBcdwP005sXI5jJNW+UDzU5elnfn9tOfTLbrbG+O+tqqtpjt0U3Z/0R/XYEB8KDpFTIdFrluup437ntmrh1uZtAkZbeeWAB8RTyrboIAAQIECBAgQIAAAQIECBAgQIAAAQIECBAgQIAAgQcVaDNop5mU63nidpFfP/rsPLla77ti+9yz2+E7v2abeOcjn9sq9Wg9H9w5la+dvC0f2j6e7Wq20zdl93eRoq36vt40XYo6a/I913G8mDk9/8b97nP3zOnP3w7g/na7cdVlmaZMtibJG/c/M8+oDnYVpJx2L9AB/KCPkRcQIECAAAECBAgQIECAAAECBAgQIECAAAECBAgQIPBwC7Rpu5S3rLO5U+T/OvCsfNPg6pTFfE9v04W0FwmAmyqpB/ng/jL/8MQf5G2n7kldlpmmnI12LrqfKVJmFgi33Rjp+ZDnRQDcFm2Kz+Nu389Utuh2FSfZaJLfPPLMfHF9sO9gNgL6M5X0egIECBAgQIAAAQIECBAgQIAAAQIECBAgQIAAAQIEHkaBNoPpdr5l7er81OazstEM0w7qWefu7ibcs3dYZFIMc1cxyd/fuTN3nvxEJsOqH/Vc1rOweFp2/cNJWcw7gucB8OIt+7ftlwN3PbZXztWFwKO6zasPPDl/p3x0HwZ3GXV3q7Ox1xe/7AC+cs7QnRAgQIAAAQIECBAgQIAAAQIECBAgQIAAAQIECBBYSYEu0+xHHLdtbqrW82uHb8pjd6qkXL9I8rsIP6u0KXNXm7w078wfnLgn5SQ5ud6FucmwG5ecInU36rkLTi8ZAM8+5ooLgJs2P/WIG/KNzSOzVXexbznfYywAXslfFEUTIECAAAECBAgQIECAAAECBAgQIECAAAECBAgQuNIFum7delBmOEkO1YP8yqOemltyMPtO96ltMpvgPBv/3I+DnvaJbl0Mcvd4J984eH/ec/yenO46ffvXzxLfqkuV+27Z+SjoOcRiBPRul1kAfWVdXQfwsEm+t7g+P7T5uJSDaYpmeMnu364CHcBX1jm6GwIECBAgQIAAAQIECBAgQIAAAQIECBAgQIAAAQIrIrCIXYtsTJpM6+1894Eb88pDj8n+SZuqngW3s5HHizbeJuNBndGkzEfWirzs2B150/h4Ttd1imqQpizTdgFwF/vOR0YX7YMHwFcieBcAD5rkZevX58dHj0tRjlM1o26J8SVvVwB8JZ6meyJAgAABAgQIECBAgAABAgQIECBAgAABAgQIECCw7AJFt9S2yrDuRj/v5AWDffn5o8/P1dvTpEqaokxZ91HuTKLvAG4yGRa5qxjnW07dkfecOZ5TXddvW2TQdjt+izTVbOxz2b3+3Hrfs5oX6wDuXzd/xaXj1S/coXQBcNfF/DVr1+Tn1m/IsNlOnfUMH+QGBcBfuDPySQQIECBAgAABAgQIECBAgAABAgQIECBAgAABAgRWWGCWXC76ftu+tbdMBsM8blLkPz3iljxtWGVwssuFixRNkYyTdFOP+5C3C3ir3FOP8y3FH+W3dz6eOtWsIbZJht3rU/QdwP0/58Fx9zFdJ/Hi2ksBcNfF/MLRwfxa9dQcqJqMy/WMHnj9b1+iAHiFf8WUToAAAQIECBAgQIAAAQIECBAgQIAAAQIECBAgQOALI9AuZjn3jbyjSTLuG3bbbI038+ObN+Qla9ekHpzOYDo414/bpbtlUpdlxuUwf3l6nO8c/1F+79QncmJf1xE8SJquk7jr+O1C4vm06MXa4C9McZ+XT+k6gLse5pvbtfzWvufkQFGnzXoKI6A/L97elAABAgQIECBAgAABAgQIECBAgAABAgQIECBAgACByxbYFQCPkkyTtXGbumzzdwfX5dXrz8raYCcpJim7+c27BzI3s6D3I+tlvvfjt+f/Hd+T01WRdjgf+Tx/+WxX8Lmr+/LiS7u/tasZ+LLv/uF4YRcAd/d6Y7WeN+y/OYenk6RZPxukP9A96QB+OE7LZxIgQIAAAQIECBAgQIAAAQIECBAgQIAAAQIECBBYKYFzAfCwngWzbdnkiZP1/Nqjnpcn7Qwy6HYC110r7+6ItsjOYJR7x9N8284f5g07n8j2aJCqSf+nLs+FvGc5d3XI9p/TfWP3W3a3sgfsuwC4u66ZTvO2oy/Io+s2xXQ988XID1iBAHgPHK5bJECAAAECBAgQIECAAAECBAgQIECAAAECBAgQILC3Bc4FwF0iO6rbVG2TVx99fl5UDXNgp+vyPT/47Wc/t4P8RdvkJXlXfuvUX6buQuJqmEGd1F24u5YUXePwbpwlC4APZJo7j74wX7RTC4D39i+BuydAgAABAgQIECBAgAABAgQIECBAgAABAgQIECCwbAJdVNu1AE/yPZs35Ec3n5HBzomkmCZFN9K52+dbJE2R02ujnJ4WeenpO/Nbn747pw5tzr6XIuV8pvN85W+PtAiBm4vsyN2rI6C7utYHydvXn5snpUo1WU8G00s+FDqAl+13Rj0ECBAgQIAAAQIECBAgQIAAAQIECBAgQIAAAQIErliBNm01zU3F/vzO1pfmQF1nVHS9vF2CO9/a25QZDwf58HScV554Z94y+WROD4pubfA8Gy67fHgW+O5Kdi8VAF+xHJe4scUI6OF0O68/cFtuqTYzHAuA9+JZumcCBAgQIECAAAECBAgQIECAAAECBAgQIECAAAECSyjQpkiba8bTvObw83LL2sFsnZ4mgyYpFiOgi5yuBvnvRfLtn74jv9Pem7oq0+0N7rp+p/3O3/I8m3lsfO5r8w7g3V2/exFzEQBvpM3PbjwtX712ddZ3Rkm5c8lydADvxdN2zwQIECBAgAABAgQIECBAgAABAgQIECBAgAABAgT2hEAx69Lt/2qyUU/zIweekpdVX5SmmmS9rlP0SW0XAHcjoKt8oinyktPvyG8096Tug+Fkrdv5WyTTbufvpJz/zAxg2QPgzaLIT+1/ar6uuipbO8OkGF/y5AXAe+IXw00SIECAAAECBAgQIECAAAECBAgQIECAAAECBAgQ2IMCbZFRPeh3+47X63x184j8woEbs79pk7ZOl+TWZZtqPMj22jAfH0/z3fWf5vX3fSTH17t6mxRN1/3b/afqs+R2Pve5aLt+4sXg5z1o8yC3vOgAHhVFfnDti/LKwf+QKjtJO9y18fj+byIAXr5nQUUECBAgQIAAAQIECBAgQIAAAQIECBAgQIAAAQIErgiBPqAtylRNk8fVRX756JfkWU3Xwdtv9J3dY9P9c5iPtXW+p3l/fvPkJ3KqnHX8dt8s+4nPTYq+Q7j71+zndgfA8ybjK6Lmz9VNLALgjHfyHVuPzf+x/sQMspOiGQmAP1fI3ocAAQIECBAgQIAAAQIECBAgQIAAAQIECBAgQIAAgc9EoO139+5r6/zb9Wfm64fXpii2k6Kev0mR0+Ugp5oi33Hyj/La7T9Ps7HeL/vtct+m6ILfot8dvAhE5yt++xB01hF8bg70MvUDn+0Abop89ehwfm7jpozKnQymXUf1A1eqA/gzeT69lgABAgQIECBAgAABAgQIECBAgAABAgQIECBAgACBBxWY7eVt081vXqun+briUXnV4edkc7yTsuq6fxcB5jAfqwb53u1351dOfTjN2kbSlsmk+9kka22/8vb+AfDs51ciAG7LvHDzSH55+PRslOOMJgLgB30AvYAAAQIECBAgQIAAAQIECBAgQIAAAQIECBAgQIAAgc+NQBfNFm1SNcm0avJXyjP51SN/NY/fWU+RadI0fch7sqoyyVq+dfLOvP6+/55jG12cW6Woi9l45z5F7jp/5zFv0c+CTnuuBfjsDS/zCOiyGOQ502HesHVrqrVpRtPZKOwHunQAf26eY+9CgAABAgQIECBAgAABAgQIECBAgAABAgQIECBAgMC5acy9xfXjQX7qmifkK9tr+o7gKk2qcTIZDvOXgyqvPPHO/NbJj+dE0aYZVLO+4D78XXQIL8Lf7o3nXb8XCYCXEf7syOtikGe0o/ze5s3ZGtYZCoCX8bjVRIAAAQIECBAgQIAAAQIECBAgQIAAAQIECBAgQODKE1js4+2adg9Nyrxi39PyyuGhrDVF6kH6fcCniiKfHg3zsk/fkd+u78mkqlLWRao2mRZd93DX4bp7x23/rkm56ABe7A8+v/7dkfGVJ/OZ39EiAG7aKtdO67zl4PPz6GGZQYe0+5rN2z576QD+zK39BAECBAgQIECAAAECBAgQIECAAAECBAgQIECAAAECFxHoc8iqytp4mtvKw/mlo38tj6g/ntG0SeouwK1ybFjl23fendfu/EWaapim6wyeNmmKpF1Liu2qz3/7yc+7rxUOgI8WTd64/3l5QllmeEEA3I3KXlj1/y5e96oL6TysBAgQIECAAAECBAgQIECAAAECBAgQIECAAAECBAgQ+IwFZrt413JVPclvXv2CPGvcpK7GGYyrbK+Ncm/T5rt37s5vH7s7x7udv0WRqmn7ALMPgPtPnHX6XngtW4fvg+EuOoCLdpiN5kzevPXFefpwPWUHtetaBMDd3/d1AboA+MFofZ8AAQIECBAgQIAAAQIECBAgQIAAAQIECBAgQIAAgcsTaLM2rfMjV9+cf1hcnf3jM0ndJBnm42Xyve2f5D9/8i9yqux2/pYp0qact68ucs22H/98wZjjXV9Zle7WRQBcZpRheya/c+C23Nasp7jAZhEAN2Vy30gAfHnPqVcRIECAAAECBAgQIECAAAECBAgQIECAAAECBAgQIHBpgbZJlTrfVF6dH9t3U65qB2mLOqdS50wG+a7T78prJx/LtBqlqGf7gOuiTVnOOoC7ILO7BMAzh0UA3BajDLOTXz347Hz1zmbKstuRfO7qgt+y7iZst/nY+KQOYL+nBAgQIECAAAECBAgQIECAAAECBAgQIECAAAECBAh8NgJdctv15ba5fmN/Xr//6Xn8ibVMR2XSVvl4kXzf+I/z2pMfzXTYhZdFyun8J7qRxdPZDttFADz7xwVjji/aE/zZ3POV/7OLALgpBxlkkp8YPiEvL65JVQ3Pu/k+AG7S71L+86kA+Mo/WXdIgAABAgQIECBAgAABAgQIECBAgAABAgQIECBA4IoVKPpO3i5+3Bzv5OeOPi9/Y7SWtTNVJpsbuWfa5n859b689vSf5sRWmY3tZNx3t3Y/0YW+Xb9v0f+9wQTAKAAAIABJREFUSIB3jziexcrz9Hc++/n+w6GvWJzP6sbOBsBVmX3jJq9Yf0x+4Mjjs3aimY2B7hA7+XkAXE+neW95QgfwZ6XuhwkQIECAAAECBAgQIECAAAECBAgQIECAAAECBAisukCRDJpJXr72Rfnftp6WrfGkT2zvrYq89MSd+e3xvTnRBbxrVR8WF/VsyHMfXhazkc+zALjbCXzuOtdXfEH7b/ceK2B+LgAusjFt8/cGV+d/3/fYHJiMzguA6yqppt2a5UFev/1nAuAVeDaUSIAAAQIECBAgQIAAAQIECBAgQIAAAQIECBAgQOBzKtA14y5C2ENNnSeXa/mNq78iR89MM1kb5Nh4ku869c786vgvMl0bJfVip23XMdz0QXAX/nZXm7L/dzEPgNu27r8uAJ53+A7bDCdVXlTuz2sOPiOb4/K8sxwPyozGdZq1QX7+5PsFwJ/TJ92bESBAgAABAgQIECBAgAABAgQIECBAgAABAgQIEFhygS68rcu+dTdlt/d353R+9pEvzJfU+1KX03wyo3zv9rvy2lMfzXRQZH08zM6wSMpz46J3Ey0C4LKdBZsC4JnO2Q7gYZtqWuXL1g/mv67flPXxfBb2HHF7UGZ9Ms1kWOXfTT4oAF7y3z/lESBAgAABAgQIECBAgAABAgQIECBAgAABAgQIEPicCgyaIpMu0G2LbEyq/JOto/mefU/Lge1p7l1Pvv/En+S1pz+Sk+tVRme6HbVl2m5fbRca9wFv0+/1XXT4LnqJFx3F58ebs1vf/bVVGP/c1XxuBHSbYT3M0wdruX3fczOadu3U8yPtYLolwFWdcar8wMkPC4A/p0+7NyNAgAABAgQIECBAgAABAgQIECBAgAABAgQIECCwxAKz7b1FMmqzebrOCwdH8x+ueVaOnilzIkW+e/ud+ZUzH83JbubzaJSiKVI2Rb+ztp0HwE07i3PPBcAzsEsFwEtM+oClLQLgsmhTtMNclyJ37L8tR7JrBHRH2ZZpqzo7bZnvnNwtAF7Fh0XNBAgQIECAAAECBAgQIECAAAECBAgQIECAAAECBB6aQNHv6m3LSR47qfNrR56Xm9p9OdUO8j1n3ptfOvmRnNrfdaV2wWTVLfadhcBtt+S3Cy6LNF04fJFLAHw+yiIAropObJQj9SRvOfjFeWLWzn9h7zzO6WqYr9t+rwD4oT3YfooAAQIECBAgQIAAAQIECBAgQIAAAQIECBAgQIDAagicP645qZph9k+28y8PPyV/f3hVPjkY5gdPfiC/euJjOT5az2h6OuOqTaqym/c8C3+7Ic5F1YO18w7g3XqLz1gN0curchEAD1NnUqzlYNHk9w7elhunwy5XP9sy3aZK0Y7zyabJV03fIwC+PF6vIkCAAAECBAgQIECAAAECBAgQIECAAAECBAgQILB6Av2w5kFSTZK6a+At2xzdmeTvbDwuP77xlGyX9+X7T9+T/+fMXTmxXmVtp0ydOm3RpumafvvtvW3//0XfATzvDu7/Mftudy0y4tlXXb1Dtzc5SVXUabKWA2XyG+s35bZiX8o+RJ9LlYOkGed0WeWF975FAOzxIUCAAAECBAgQIECAAAECBAgQIECAAAECBAgQIEDg4gJ9QDvPbQfTpGrbPL0e5ReP3pqDVZV/sf3B/MLJj+XkoEjKsu9MLeomZRf6zqLftGXTB8Blzu8ALtouAJ6FmH0AvLi693AgZwPgomxS1qMMmu380v6b8lXFI9I1WGceEKcY9COgjw8G+dJ73ywA9uwQIECAAAECBAgQIECAAAECBAgQIECAAAECBAgQIHBxgT4A7lbMdmt7yyKHJ8lrHvHc3Ly2L68484689r6PZzyo0rf79nt+uw7fIlWzCHWbNOUsCu46gPth0PMR0PcLgOftwMLf2VksOoCbqs3GpMqkPpN/c/Cp+YfVYzLodiyfvQZJOc5fjIo871M6gP0uEyBAgAABAgQIECBAgAABAgQIECBAgAABAgQIECBwCYEuqC3SJPU0r9x6al6+cSQ/vP2R/OrJP8/xapxhs5FJ19xbzkLgsguDF1fRpOkX1nbfnnf7XiIAFv7uopt7NYM2m+MqO82Z/NhVT8931tdm2AXyZ69ZAPy+Yie3floHsF9mAgQIECBAgAABAgQIECBAgAABAgQIECBAgAABAgQeQKAf0dyFu/U4X752TV618dz8xM6f5Bc+/YHs7KsyGreZznf8tl0A3K8J7gZAz5qBZ9HvfAfweXOeu6+fi3t3bbR1FnOBRQfwRtPm1KjK4Mw43zN6Sn5436MzahbbkzvebknzOLfX9+UFJ99qBLQniAABAgQIECBAgAABAgQIECBAgAABAgQIECBAgACBBxLogsYmj23X86+vfn5+7diH8isnP5ztYZVUZVI3sxi36/KdB8Czhb5d1/C5ALj//vzrrC9PYBEAr7VtzgyqDLYnecm+p+Qn1q7NqN4VAGeQthzn9YP78pX3CoAvT9erCBAgQIAAAQIECBAgQIAAAQIECBAgQIAAAQIECKyQwKwjdxb+Hp7W+fbDN+WenZ38yvEP5di+cpbsdnto+2C3SdGNdS7LmdBFg94H7/Fd9APvjjZXiPx+pS4C4GFb9CO2i6bJ3xxdn9dsPiFr0858/iNFlWlV59Vn7sp3nPyQDuBVfmjUToAAAQIECBAgQIAAAQIECBAgQIAAAQIECBAgQOBCgT5XLLrAsc2gbfO39x3N2vqh/Mo9H0pRDfsgcqdsulnPfQjch79dInzJAPjBnQXA5xstAuBud3K3Vrltmjy7PpDfveo52Zw06Y6gv8ouIG7zk+O78gPH7xIAP/ij5hUECBAgQIAAAQIECBAgQIAAAQIECBAgQIAAAQIEVkOgD3/XkkySwaTNdZuH8pz2UH5j++5sF8laU2ZSNGmLNm1bpFiMdu7+LuYdwLt2+34magLg87UuDICbaZ0bqv25/cgt2Zo0qfrwvV+6nGlR5Z+d+XB+6szdAuDP5KHzWgIECBAgQIAAAQIECBAgQIAAAQIECBAgQIAAAQLLLNB2GW73p0kG0zbX7D+U48eO5+R6kUynfafvIqg969D9UB8AV58VjQD44gFwlSLTjnZc58mD/XnLI2YB8LBeBMBNpsUg/2h6d37uxEcEwJ/VU+iHCRAgQIAAAQIECBAgQIAAAQIECBAgQIAAAQIECCyRQL++d35VXabbhY/DpJwmTVHPJj3fb0lv90PdxuDPLsL97H56iQ5hXsqFHcBF3eQxO1XefNWtOVqOMuoC4G4M9LDJTjHMiz51R95SnxAAL9+joCICBAgQIECAAAECBAgQIECAAAECBAgQIECAAAECD12gC2K7jLcLILtAeG06C31Pr9cZ7iT1YtLz2Y8QAD907Qf+yUUA3OnWRTJok6Mn6txx7fNzdTnKoFvD3GXywyZnqkH+6ok784enjgmAPx+H4T0JECBAgAABAgQIECBAgAABAgQIECBAgAABAgQILINAHwTPC2kvNv65/979hkIvQ+lXTA1lUfQBcDdle2NS502Hnp0bq4N9KN91ZnfLgE81TW779Fvz/sFUAHzFnJwbIUCAAAECBAgQIECAAAECBAgQIECAAAECBAgQIECAwAUCXbzezNuy1+smv33Vs3Pr9EAGKfoO4JRNPlXUue3Y23NXMRYAe4IIECBAgAABAgQIECBAgAABAgQIECBAgAABAgQIECBwJQssOrFHdZN/v+9x+TuDx2Srrbr0N0XR5MM5lecef0c+XVUC4Cv5IN0bAQIECBAgQIAAAQIECBAgQIAAAQIECBAgQIAAAQIEFgLDpsmPbDw6L9//lGzs1GnSBb513ludyc33vjX1YE0A7HEhQIAAAQIECBAgQIAAAQIECBAgQIAAAQIECBAgQIDAXhAYNsk/Gz0pP7hxfdpynKoZZFq2+d2de/NVJ/8odbkuAN4LB+keCRAgQIAAAQIECBAgQIAAAQIECBAgQIAAAQIECBAgMGiS79j3pPzY4LqU5SRlM8y0aPJf6uP5+vvuyLTYEAB7TAgQIECAAAECBAgQIECAAAECBAgQIECAAAECBAgQILAXBKo2+ZvVNXnNvqdnVE7StqM0bZ1/s/Nn+d6dD6aJEdB74RzdIwECBAgQIECAAAECBAgQIECAAAECBAgQIECAAAECBFK2yVesX51fX78x6+0kdTlK2zb5kclH88NnPpi6GOkA9pwQIECAAAECBAgQIECAAAECBAgQIECAAAECBAgQIEBgLwh0AfDN7VZ+58it2aqnSUYZF03++ekP5f+c/GnqqhQA74WDdI8ECBAgQIAAAQIECBAgQIAAAQIECBAgQIAAAQIECBAoktxYbuX3Dt+aQ+Np0o4yLtu8YvKh/PTpj2RatgJgjwkBAgQIECBAgAABAgQIECBAgAABAgQIECBAgAABAgT2isB15TBv3H9Lrm/KFPUo09Ewf+vk2/Kb9fG0xVgAvFcO0n0SIECAAAECBAgQIECAAAECBAgQIECAAAECBAgQIEBgf1vnzftuydPKzT4A3k6bL9t+e96aU0kpAPaEECBAgAABAgQIECBAgAABAgQIECBAgAABAgQIECBAYM8IjJpJ3rT/5jynOpDUa7mvanPzp96YDwybZDDRAbxnTtKNEiBAgAABAgQIECBAgAABAgQIECBAgAABAgQIECCw8gLr7TS/eeTWvGC6L0UzyCfWy9x87+/no2WdVALglX9AABAgQIAAAQIECBAgQIAAAQIECBAgQIAAAQIECBAgsHcEtto2//7wjfna5kiqZpD3VpPcds8bc2J9LSkEwHvnJN0pAQIECBAgQIAAAQIECBAgQIAAAQIECBAgQIAAAQIrL1CNd/Kvjt6Yl7aPStUmf7je5Es//vs5M1xLYgfwyj8gAAgQIECAAAECBAgQIECAAAECBAgQIECAAAECBAgQ2CsCRcp6mlcOr8sPbT45RVnnjcWZfPXxd+RUhkkhAN4rJ+k+CRAgQIAAAQIECBAgQIAAAQIECBAgQIAAAQIECBBYeYEiVdvmZRuPyY8Pn9Tv/P315lhefM+dmQ630toBvPJPCAACBAgQIECAAAECBAgQIECAAAECBAgQIECAAAECBPaMQJFBk3zl4GBec+DZGVST/Nszf5bvO/GhtFlLPapTFK97Vbtn6nGjBAgQIECAAAECBAgQIECAAAECBAgQIECAAAECBAgQWFmBIlWTfOn64fz61jMzqKb5l9M/y7/41AeSdpTpqBEAr+yzoXACBAgQIECAAAECBAgQIECAAAECBAgQIECAAAECBPacQNG0eUaxP2869KxUZfLPT30sP3X6fZmuDZNWALznDtQNEyBAgAABAgQIECBAgAABAgQIECBAgAABAgQIECCwwgJNkycOD+QtB2/KvmaUb773PfmP+bNM10ZJ2+oAXuFHQ+kECBAgQIAAAQIECBAgQIAAAQIECBAgQIAAAQIECOwxgbZpcrQc5Q8O3ZTHFAfzok//Yd4w/XiyNugrsQN4jx2o2yVAgAABAgQIECBAgAABAgQIECBAgAABAgQIECBAYIUF2jajts7br74tj28O5oUn78xbz/xlMhwkpQB4hZ8MpRMgQIAAAQIECBAgQIAAAQIECBAgQIAAAQIECBAgsNcE2qLJsK3z+n3Pz18Z7sszTr8tHzn9qXkAXOgA3msH6n4JECBAgAABAgQIECBAgAABAgQIECBAgAABAgQIEFhdgbaoM2ynee36rXl2tS/PPvEH+VQxTl2WSSUAXt0nQ+UECBAgQIAAAQIECBAgQIAAAQIECBAgQIAAAQIECOw5gbZos1aP8+8PPTc3l5t5/r1vyfGySV0VRkDvudN0wwQIECBAgAABAgQIECBAgAABAgQIECBAgAABAgQIrLRAW7bZnEzywwdvyhe3B/I/Hrs9pwZJUwqAV/rBUDwBAgQIECBAgAABAgQIECBAgAABAgQIECBAgAABAntNoEi3A3hzMs3XH/qifOXao/Pij781O4MiTZGkiB3Ae+1I3S8BAgQIECBAgAABAgQIECBAgAABAgQIECBAgAABAqsq0AXAbTYmdb5y65H56xvX5ds/+Y6Mq+7rM5OieN2r2lXlUTcBAgQIECBAgAABAgQIECBAgAABAgQIECBAgAABAgT2jkCRLtxdq6d5wdbV+Yq1a/PPP/WuTLoAeF6EAHjvnKY7JUCAAAECBAgQIECAAAECBAgQIECAAAECBAgQIEBgpQVmnb5VM83Ng8P5so1r8xPH39cHwItLALzSD4jiCRAgQIAAAQIECBAgQIAAAQIECBAgQIAAAQIECBDYSwJt2d1tm6cV+/KC0TX56VN3ZVoKgPfSGbpXAgQIECBAgAABAgQIECBAgAABAgQIECBAgAABAgQI9AJ9ANy2ub5ey3O2rsl/OfXR1AJgTwcBAgQIECBAgAABAgQIECBAgAABAgQIECBAgAABAgT2nkC363fQtDk63MihdpAP1CfSFjqA995JumMCBAgQIECAAAECBAgQIECAAAECBAgQIECAAAECBFZeoGiTqk1G3d+jUU5Ox/1e4MVlB/DKPyIACBAgQIAAAQIECBAgQIAAAQIECBAgQIAAAQIECBDYKwJd1tuFwO2usc+7710AvFdO0n0SIECAAAECBAgQIECAAAECBAgQIECAAAECBAgQIEBgLlDsGvssAPZYECBAgAABAgQIECBAgAABAgQIECBAgAABAgQIECBAYA8LCID38OG5dQIECBAgQIAAAQIECBAgQIAAAQIECBAgQIAAAQIECOwWEAB7HggQIECAAAECBAgQIECAAAECBAgQIECAAAECBAgQILDkAnY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9VbBRAAAgAElEQVQ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AECBAgQIECAAAECBAgQIECAAAECBAgQIECAAIElFxAAL/kBK48AAQIECBAgQIAAAQIECBAgQIAAAQIECBAgQIAAgdUREACvzlmrlAABAgQIECBAgAABAgQIECBAgAABAgQIECBAgACBJRcQAC/5ASuPAAECBAgQIECAAAECBAgQIECAAAECBAgQIECAAIHVERAAr85Zq5QAAQIECBAgQIAAAQIECBAgQIAAAQIECBAgQIAAgSUXEAAv+QErjwABAgQIECBAgAABAgQIECBAgAABAgQIECBAgACB1REQAK/OWauUAIH/v717gZbkuut7/9u7qqv7nDOjkUYz0kiyrKfBksAYbIIB3xsvFg6vkEUIiYE8HJJwyesm4ZW1SG7AOPiS8FjchR2HGGweJglZ4ADBJrEBY/MyDwsbY0mWZvSc0Wge0sx59unuqtr7Zu+q6tNzZkYzczSPc6q+vdbRaOb0o/bnv6t7rf7Vf28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ozUgQQQAABBBBAAAEEEEAAAQQQQAABBBBAAAEEEEAAAQQQaLkAAXDLC8zwEEAAAQQQQAABBBBAAAEEEEAAAQQQQAABBBBAAAEEEECgOwIEwN2pNSNFAAEEEEAAAQQQQAABBBBAAAEEEEAAAQQQQAABBBBAAIGWCxAAt7zADA8BBBBAAAEEEEAAAQQQQAABBBBAAAEEEEAAAQQQQAABBLojQADcnVq3cqR+06jMNR5lOJ5rfQzXmICXRwABBBBAAAEEEEAAAQQQQAABBBBAAAEEEEAAAQQQuIYCxnzg7XWGtjm2qv7udWbERrh1DavFS9dzcgZi84SczubN0XD1mNl/bR76YqFtc/+Nlzn/GRDvG37tCYGZqtda4Oz5X/1LNX/N9DKF5n7nPl8uNIqzz6fmc2P27OJ8uJAjv0cAAQQQQAABBBBAAAEEEEAAAQQQQAABBBBA4HIKGP36j3sbAitvVf1pwn9UGqMyfIcf/jHcbJ0d5HyZfzkLwHNdukCYovFWh61ntdx6KXHujIjLGxfDX9+rU2DnZZ1XmPxNAGzq+W+9ieeBM1KR1K/jwglQnx+SUhdPkxikhfMk3Le+CwHwpZeUR1xWAS8fJufM23ec++F8MXUA7Mz0rT2+z5twvoRzJExqNz0aW99/8+GFpw9z3lenRfwf44wSl8YPi9LWF1uE5/UbHyOXGjN7f6mPuKyQPBkCCCCAAAIIIIAAAggggAACCCCAAAIIIIAAAjtSwNhf+08+BAMxHLBF9eW/Dz9hPDEZiANrwrHqn4z4Yn5H1rsVBz2dmmeMxsc5m9TpsAtzdKYJ0dZJVfg366TMVXPcWfxRSIwAACAASURBVBeDrGlfb32/cEFEzLWMpgFvODcGhVMIk0NoVtoQEm+cH+FZQmA2G1lxnrRiyu2oQVQhbnPhTnOVRHV+bEzOtL6Aoprn1oWLHprHbdzRyp5xfUU4V5pbeInmHIsXQMz8Llw3lISLJOoXDIFwiJUvdQUJzp8dNfU4WAQQQAABBBBAAAEEEEAAAQQQQAABBBBAAIFtImC+/Fd/3k+sNLROI1tq4iYq5DT2Tiv5RKPEq7CJfGrlja2D4E1r6b7IYPgCf5tUumWHEYOlmaQ1Bksxt/JKjFXfJJrP+uo7p91JpkEu9Uujvk00MKnmjdHAJMpcuH+9bG28sCEEx9UVEaVzWk29hiq15McaqVAyyTU2TkNTarnMNewnGha5vDVSksaUKzyfdxfXucj50bKJuS2GU3UAGxNCXcnacLaETtxSyXqu+V5PPWc1l/WV+VQDZ7Tge1owVteXiTJrlaZJPI+S0OM+M5VDR/xs0Ht6tKaR9VoxpUbWadWUGk7G8mmqtclEynpaKcbyiZF6Vqaw8SKJi7k15xDnyMVocR8EEEAAAQQQQAABBBBAAAEEEEAAAQQQQAABBDYEzBO/+XE/So1O5EMNrdfYOa0k0lE31gk30VPFmp4ZLetEUmopMzEYdqZU2XR/zazH2+wxubG/ZMjjSrwRuCSBzdFps2tptSO1r1Yj9y4uYRt+UlkN0kypN9pXpnrZ3B4dcH3tM33dkY61rzfQXp9poTTa7VINYghsNVCiTFVQFl4zdg2HnkUTFsM1cs7FiyFWjdMpn2vNlvH8GCZex/N1nSrHenridcKP9XSxopVMekFjlfLxp86j65y66Zqv18xtQmdfXnJX5CVhcufWClTnSX22hObdaa5aLX8ewts9uY/nR9ZL1ZPT52q39ptML7Nz2p/O6freQAvO6PrSaresFmTVS4x6Nq0C4CZErve1Xk83un7Dq6+vrsXzYck6rVlpOfE6WRY6nI900o31ZLGiF8qxTiVew9Rovcjj50c4wvjREbccaPYNrv7eBM5x9eewdDvLQLd2DjMwBBBAAAEEEEAAAQQQQAABBBBAAAEEEEAAgSsjYNxH/iwmCM0y0CEEiwGWkwp5HdVYS5n0xGgpBl0PTSZ61ox10A11TCP1Ch/3SV2XqfZLDTdnlJZGqZfGYb1dbghcpECIgmKHYeiojTcvU3r1Qmetk9azUoOy1EIh7U37urN/g273mT4vvUG3u0wH5hPNeaNd3mp30teCSeIitmG/32ZL62pP0mqTUhPj5HCzsUuy2v/0zDkb8qcmsHImdMJLpfdy3mspX9fKwOjJ8Smt9I0+M1Q8Px6eLMbz4/TainIjTXqpirhkdP1yZrp5ar2XcDPai4Tibp0TaBZzri6EaPZlD5PTKyulhbQnl4+jyw1KdYsZ6FXZXt2mOT0w2Ke9o1IHEqddc3PqJalSY7UnD2dAuGSn6qjf3JsbwtfZfzurr71pxG/2/A3nkfGa5OEiIa/DdqSlzOngcFEn3UiPlIWeNRM9rnU9p1E8t/NEGofzKhx46dRzRlkRuo+l1TQsud65UjNgBBBAAAEEEEAAAQQQQAABBBBAAAEEEEAAAQRekoDxdQAcnyXs41iHwSEQC8GCC3+Gzsi0p9V8rJPlRCddrhO2jIHwx8cndbBY0iPlqk7NV52T4YmSkHR5qepv5Bv8l1Sljj04xFtNc2AIZENgmzqn1HndY+d0f7pbr8/26+68r/3KdGM2p5vTTLuSTLkbKQmJbVnIhNA3aa5KqKZhc6GDr/f4jfM83sKfcfbXIfBG1BVn8Ka9gau7VuFbfM7QGZlYLRVZ7Hx8zo91wo/0sFnVocmS/nTteZ2c83HZ6HBhhQ/LqofmR1/FbzFyrhM+zpaOTfhLGG4MQ+NFCvV+vd4rK5z2q6/9vUyvTHbrAXud7vWhw3de97h57cnmNIgXUBSy4fKe0FUbr7Ew1RLPL7Ik89a7b+20czfsl+2SntYmYz3vi3h+HClGOq6RHvRLOhQ+P9xQi3NeyqvTIHHVUtGTeGycEZcwRbgrAggggAACCCCAAAIIIIAAAggggAACCCCAAAI6ZwBcBVFW4Yv70B8Wl9qNCVXo0jIqjFQkSezcOlGMdShf0kE70sF8SZ/wp/TMcFEvpE5racjU5jZ9fc+X+cy78wlUnY2hG9G7UonxuiWd18t9X5/fu1G3u57u683rQDLQ3dluXTcx6rlwyUHsG66e1JXVkrJndBFXczdM4rgsc7w2oWlZbALg+pjO0QF8zgC4OlApLHEes+LqgofY4uvDOWLj+bEu6Vk71iPlSjw/PmmW9JwZ6TPrp7Xcl/yqVRkOJUuqDLo8c89V5goCZwh4r9R7WVdoYTDQK7LduqPM9BeyfbrTZ3qF5vWy3rwWvJVLjObWq7Zeb0PwG7LjssqPp53o9f9MO+43eV/kXtZnV6nqlG9Ok9DpGz5T4ueHDR2/Uth7/qgbxc+PR/0wnh8P99b05PLzOp1J4/j5Mc/nB6cAAggggAACCCCAAAIIIIAAAggggAACCCCAAAKXKHDuADg+SRWMWVf9GXKt+n9lw/6r8S8h6PIaWWlkpJH1erJY1UPlon5ndEyfdkt6zLv4hX/oJG46HpvnbsK+Szxm7r5DBTYWdZ4dwEanbehMDPfZNXG6O9ml29N5vbF3i15eZnpVf69u84mSnpcrxnF52Kpx0cuG8Kpuiox/JlKZGDlrlMTlnuvW37jMbbNnah38TjuB62NquiubvVXjP890IU6Xbq7vX+9x7ZN6h2IXut+rsCs+Lkk1dLnWvdPEep0uJjqYjfRb+TH9eeh+HDudGC0pn0tiB3E4Wcx51rxtpLiEYoeeABdx2LN957HOxscpGy6KCBfiZKELXrv0+bpe98/v02t7ifabvva7TPvSTD2F4LSUjZ3B9UbtYVqFiypCK72rnmfa0V53/563C/glBMBxuNMtin280CF+pkw/PxT3BQ7nxWpZapxIh/JlfXL8vP7Yn9ZDbklPlUa59XJxY+BwpUQ6DYT5/LiICcVdEEAAAQQQQAABBBBAAAEEEEAAAQQQQAABBDopYPzvfKr6ir4JwuqurZg9zHyBv7FE7ianGJiFXK3+dt8ZrWVWh/1ET4+W9eFsRX8yPKHPJKs6NlqXtQP1ytjoqCKkFWHb1aaDspMl6MagZ3p0qz7yeu/QEGyZuM+o08KgrwfWM73uulv1xcle3WfmdK/6SnwRA60YjNbzrdoYdDYKbdZPbvbvnW5KejZw8xyz875ZAnr2d7O/b1oZL7Vc1sSlcMPewTF/C52PxmgtdAcnRn+8ekx/kJ/Sg3ZJjw0XdSrsFRxbNr3SOtQOjwn7B88mX4TAl1qI7X7/uAtv9WZYvSHKhosJQkCbWO3OpXvtgl7Tt3pjekBfkNyoEIUeKHvVHr5xftb7V8c/Z5Y2n24YHN5swzO7jWC2vqChfskriNQssX72S9SjrX7hpLW+1RE/0lOjZX2gOKqP+FN6zK7Jh876ckFJIZXWy/d8SLbr0+Ks3Ymv4Fh4agQQQAABBBBAAAEEEEAAAQQQQAABBBBAAAEEtrfARgA8XRK3WiI33M4MBc7zBf45AzOrPC71aXQiH+uwGetj9pQ+PDymj6+9oKVBWB63CuhsHUD46Sao2xuMo9u6QNMUK++UlCHgDAsxV+HvFyX79NXar9dle3RrNqfbs93qjfIqx5rOsSbcnblgYXo49fxsAq6Z+XzWEW8lAN7isJtzabapN+z/G7qTvUlUll6ny1wPF6f1icmi3ueOx+Wil5PQqWniMr4bGxdXJybh7xaLsa0fVi1/rsRpMKm6ZMMSyNd5q8+x1+urk1v0hrnbtNeOdLcbKM1DMFzvQ93s4TtdvjwEvecJgOME2giAN4LiK41z/gD4jFeOQbaNK0vkxuopN9RjZqjfnhzVJ82KHj811qme0ygNRmFv4To4J/+90gXk+RFAAAEEEEAAAQQQQAABBBBAAAEEEEAAAQR2kIDxH/301r86P/eavtXwwxLRcdXOJCZWpxOng/my/rRc1h+6RX10dEzPlENp0K+71eKmrdPOtMYwdE9ya4eAj2vPVr3AmZPmvPR/DPbpi81evSG9Sa9Md2lvHsKpYjoVQjh85m3zHJndw7e+b9MBecbUmQmgzvn7+lWm4fCLdBBfajnqrvpqCfTqwdUyz/WPl/LUaHGQ6JPDU/q4W9Jv5sf1qfEprcnFjuDChMA4HFO14zG3NglUXb9epRSDTaebRk6v7u/XG/u36lXpXt3n5nWzCd2+payrN/ENUzq8P07XBm/OlboD+Iz3503zf3pubNoDe7uwxs26pTKtzsNjGumRckkPlVa/lx/Xbw+f1ek5I2OTSBC2/g53NDNLtG+1aX+7EHAcCCCAAAIIIIAAAggggAACCCCAAAIIIIAAAghsVeDCAfC5ArEz1oaeWTN65ijCfo9h6dpeLuWZUZkmSsLy0FZ6ZO20PmZW9OH15/QRf0KTJFUZ9xQOLW0bgUTMKOo9Vrc6QB53rQWqpZljf6MpY0Bz04r0ZXvu1P3pHn15MtCrs70aDPOwvaeMC2u6+hiEhWXCQxfsWZ3oZwW7YYxN+Nv8/7mC4pmAePPevw3TlQiAg0DdyDtd4TcEVuFwei7ujZqE45lYudRoKK+Puxf028kp/d7qmp4aLulYlmvYdzJlWgfHXBhxrWf2Vl5/8z7OYVnj0JFrTNglPddCYvUat1tf3tuvV2X79BfTA3H55ziB0jzu4RuC4ngZQJxUM0fRzN3Y4Vu/j9Z3mb5lTzvk68ed7zzYyuAu42M2Pj+ac9ZrnBqN7HX69PJJ/b5/QX+ULOtDxVGNjZSHD5touTHueKXExoral/HoeCoEEEAAAQQQQAABBBBAAAEEEEAAAQQQQAABBLa3wEwAfI4OyXjsmzswm+AgBFGzv7+Ix8euriRmvONEena4rF8qj+v9xQkdTJ0WJyH8qzqGQwCQm2p/2NjixW3HCVRdruFCACdrc/WU60v7e/Vl/kZ9Te9W3Zdcr6wsqxpPbzN7+IZ/u9hAdnOwtVnrQoHvNQrCvK3HG14/hFXxuMPC2NUy6R9de05/5E/rgzqmP50sKyl2a5Q6FTbc10+Xa99xk6OjBxynWU8y4/C2ZmIn/KTnNJ/nem1/j96Q7NVXlDfoNfM3K0+9dk3iSVAvhV69F852kserJOqgs2oodzET3ugSn5lfzX7tM53o06B4O9Yjjmvmwo7686MM+2en0nNrK/rl/Fn9ll3RH06WNbKJJvF8qk3C48vNWxlsx4FyTAgggAACCCCAAAIIIIAAAggggAACCCCAAAIIXF6BFwmAL/BCZwVmmwPgczx+Nuez1eK+zls9bCd6+/gp/c7kBR3L15WHRuCYZXiNkrDEJwHw5S37lXi2cy+4GvoVe77QvTbT55t5fevgbn3u3H7dMDFxD8+Y0FyO2+a9qM96zvMs6dw87jwB8HQ/7PB8V2Aazu4NHOd88zrheIxRnhgVzukPkkX93OgpfWj5qE5micpeWnV5FmEPZW47RSDW28fGb7me1fWF1XWF0xv7N+obF+7Qa7Vbu20mX0ziPtFWrur2bVYMVwh4w7/Urb2unpRxvoQmWHdGQDxdQn3m9JydcyauvLADbvUkD8MIzb7BJvxZlEZ/Uizqv6w8oz9Ih3o8X9OoVwfm8c7smb0DqsshIoAAAggggAACCCCAAAIIIIAAAggggAACCFxmAeM/+vBMrDW7h+oFXmkamG0OEMI37ufuGj5z+dM60TDSOE21XBg9aFb1M4uf0R+WJ3VkrlAZoo5i7ozgjX0dL/MMuCxPV6+zOt3XNjxpFUzu80afV2b6O9fdrTf2D2ivM+rlJq72Pel5ZWF52xe7nRX+n2O+hcdvNQA+72tXrxMCtfj01ZAu++28AfDsK4UVfROjlYH000uP6Rcmx/RQ32htKZcfEP9e9qJc4SeM0ygx2qOe/s98Qd88f4e+ev6AFooibmZbGKsQ3IaQ2Ew3jY4bR8+kmfUFDWcFwM3Bb563G0nojgyA65NwUl0XoTQuDV/tf+xNqmes1++PTuk/6ln92fiUVlSoVyp2ynNDAAEEEEAAAQQQQAABBBBAAAEEEEAAAQQQQKBrAlc3AA4dW+HL+5hFNJtTxm/wVZieSiVatl4/XRzSf1r+tI5kpfJyod4XOCx4W6/uSUfwNpincVffme7T+m8hnfFe1jvNFU7/ctd9+ppsvz5n3Sqbn9fE5spCihNqGDq9L5RfdjYArkL1EGCF8yV6Ga/clvojTfSz6yf065NTOu5X5Ew4N6qu0FCV0FndbA97Id5tMJFafgj1+1ac6k7eGiWl121lpjftukdvTm/VA9l10sqS1PNxj1+Frtx4gYSUNQFvvF6mCYDr/W6DXMcC4LVedT70456/LmwSXu0db/paH5d62CR67/hx/cLyozo9J+W2OS+qOlTnwxW4kqPls5jhIYAAAggggAACCCCAAAIIIIAAAggggAACCOwsgZkloF/qgc8sAX2up2ry3uZ38dv42OJWfR/vTdwTMwRXYX/H3y2O61fyw3rv8KScyRR2kC1taP8qZGdCQb7Kf6l12+Ljm71GfZ3BhMWc62671Hh9ublR39K/XX95sF9Z6ZQ4JxNrXdd7iy/bqYedY1/j2DxdGh32Q/1RuqofHT+pByfLKtOe7MTKJVJaVuF82Zc0uXDG3inTqzhY45O4l3NcLMHksq5Ub5zpK+Zu1JsH+/X6ItNN/fnp+19VqaT6+/k6V2ffR8/15neh31/F8V+JlzprBYgYAIc1oas9lUfGaaXn9MH8qP7b+uP6yHikRHNaT1PlJiypHZac31ihgu0FrkSVeE4EEEAAAQQQQAABBBBAAAEEEEAAAQQQQACBay1w9QLgc400BsB14BGX8/RSWBK4lPy81SNa1c8Wx/QrK8/qYOplYpIS2yGnqRYB8DWaQqF2Xto1kdZ7UpHEFF+3rBp905679VfNPr16bo/mfNjDNPxUt1hDinbpRasBc+PVm0hKrRbnrD5WnNJ/WTuiX107qtVeKm+MEqf4EwL50CjJ7doIhPA3vr9ZJ+PH2jMq9eb5V+hrslv0JYNdmisnsk0Hb5P4nrW0/tnL6YdrKF5sSfL4+66cY7ae4MExjDmvPkeGC2Fv4FP6FXdaP7f4hE4PBvKJlYl7ZhMAX5szgldFAAEEEEAAAQQQQAABBBBAAAEEEEAAAQQQuFoClzEA3uIhz3yBH1Y+DV/i2/r7eW+sjrqJfs2e0s+OjugTk2WFACx2Dde35qt8cq4t+m/1Yc3euN7HrtMs93r1YJ++1d2mrxzcrJeVVj7Np0nURiBFALxV8pj6hZCrvgYiZIbD1OjJ8ZreNz6mX/THdTTPNUq8JgE8rCY803TNObJl+S0+0GjgpaLndL/P9HXpAX3j3B26d5JVy3r3SrnpidG0/Fbnx+ZaxdCyK6HupWg3nx/N50HpZEIYbI1GqdURN9FvuEW9s3xaj6wtSemZ687TAXwp2NwXAQQQQAABBBBAAAEEEEAAAQQQQAABBBBAYKcIbKsAOHSuhT1Pwy3uE+yN1udSrY4LfdQt6udGh/Ub4+eU2zTueRp31Qydp80yxPVqoOQkV2b6VeYz+2iaUlnhtWti9FVzt+kb5+7S6+yCbljoyw7XpKKM+5qGIH+ac007HK/MMXbhWcN5Ui237WVDwlsaHRkY/ebwmP7r6lH9mV/SyX5RrSPctADXzfOEwFdyhszqhjcwp741+pJ8Xn9r4eV6w66bdcvIaZBmUlF1zIefUM9qnei6Q/6MQzy7A/hKjmDHPfdsABw5fdhpOQ7DymiUJVqeFPqDck3vmTyp3yhOaGJDCGyrzxAfloTmhgACCCCAAAIIIIAAAggggAACCCCAAAIIIIBAuwS2TwB8LtfwPf7YSKm0mhk9NVrSO3VUvz45oWNFEfd0dGnoiPRxyduwHWRZdzy2q0zbYzRheWH5VMaH0CqXbKHb8xv0l3s36G/uOqBX20wDFzaedbJNx2KdiZ219HMTBNedxLMjvNASt9tD49odxVk+wdIkKhLpo1rUeyaH9YHiuJbWxrL9fuzQjrfQWVr/NEdPB+Tlq2O4YMX4VC7sj+0n2j+f6a/5OX19crve0L9VvcLF96q49/nMJr8xAK5vZ10ocY7z4/IdcQueaVMHcPSdveWlyszqZL/U4+MlvXPliN5vX9C4TDTuWakIy9NzyVALZgJDQAABBBBAAAEEEEAAAQQQQAABBBBAAAEEEJgR2L4BcNMgFxJdK01SaWS9ns7H+uXyuH5i/Sm94ApNkmpdXBvDF8VuOr7OvzJzPAbAJoSNTtaNtWtS6p/u+ly9yR/QA2lPo36hQRn67qpaxNt0qehNSz9fIABuRvBie51emVHusGfd1FFdpkZ/XCzpp/Ij+kUd14oPoWPdVl8vIR233q6HSQB8OettlJRWRd/pTpforyb79Dfnb9cDmtdgYuvMt35jq5exnw1/4+nCm9elFeTFAmATLkUp40VBuXzcXv4JX+pnJs/ov60f1YnUy7vwbgX6paFzbwQQQAABBBBAAAEEEEAAAQQQQAABBBBAAIHtLrB9A+AgF7OSEDhu7GUaOrZWe4l+anJEv7B+WJ8qV5XHrt/6S/wQUJ5jD83tXoidcHyVsFPmC91X9vS1e+/Qt5tXaHfh1XNl3LzZx+VVZ/cwbTZ0rkPI8y0BPdPpeEZHZDMPdgLQtTjGWc9g6J0Km+hBv6b/UTyvXxw+q2eKocaDJBal6lKt6lOtmEv4dTnL1lvPdfeu3fqGudv0TcnNustl6tXLPOep0XxIIWfICYBfov7mAHjT04UAOM73ujM4T3p61nq9d/kJ/Xx5VIc0UbywhRsCCCCAAAIIIIAAAggggAACCCCAAAIIIIAAAi0S2N4BcMhKztg/1kllqdImGg7m9d9Xj+ht/pCeGa3ElaKrtsYQADe71Ya/8+X+S5mvG1mVkTGl5vNcn5XN6U3Zy/R3B3fo5olTHjrplKgXsl5TB8CbOoCbPU6nf24+KALgrZXpjAC4lMpcec9qNJjXC+sT/eTiYf2SOazHeutKymQadjWd1c1+qVt7cR618f4SlhJ2ekU6rzf3b9fXa7/uyRaUDidSYlSG08KYuEz9bJcvAfBLnEMXCIDD50V1q/ZaDm9La71Uw1x67/KT+n73qIZJFj9nmvu9xCPi4QgggAACCCCAAAIIIIAAAggggAACCCCAAAIIXHOBax8AX4ig/tJ+YylgH/JdGWM1Sax+ZfWY3ume1u/4RaWFVR6DFi/TdHXFhIUQ+ELM5/p9UHPhPyFkiV2jVq8dr+jbrntAb1q4R7tGIT4sQ7RSdZbGJaKrkKUJuZqAi6Wct1KBrT8m5u/G6FTP6ifGz+g9a0/oOVNqEvZmDpV00kIurfTtiy6AS4fwi9UgiY6l9comI71sYV7fk9yqv5LeoZvyROsDr0ERytBshF2fG+Epabze+uTe6iPri0x8vEjIapwavWv4tH4yP6JH3Sj0CseQmOJsFZjHIYAAAggggAACCCCAAAIIIIAAAggggAACCGwXge0fAF9AquzN62cnT+vtawf15349xpEx+7LNksMEwC9lsoVg16VOaVnqFWZO/6p3m/7S7jt00yiNOYlPqg67zV2NBMAvRf0yPTaE8V5a7KX66fFhvXXlU1rtpWHH7BhcFqEdVUmIw86beREAv1gtmsDQ6e4k09+3t+hbklt1S3+XNMnj1sthR2xu21XAajXr692Tp/VDa4/pRJmrjJ8bpPPbtWIcFwIIIIAAAggggAACCCCAAAIIIIAAAggggMDFCez4ADi0bBU21S8Xx/XD64/pQb8aexyrW+hKDV/oE8Jc3HQI95qu3RzdEmdkNNEtidPbeq/UN87dpbSony1ut3x2AHzGa83Sk6tcfBkuxz3jnsBlSOn1hC31Pycv6PtXHtLJBatdQ6exlYqkOj+mXaqbXpcA+MUK4TXvpBut0Xdcf7++zt2oO8Ja9Impti4P7aS89VyOmXwFnyPRKOnpp/yz+vGTn9YTmZNjT+Ar6M1TI4AAAggggAACCCCAAAIIIIAAAggggAACCFwNgZ0dABuvPPHqTRINs55+c+24/knvUR0drsjFtTxtHQBfDco2vEZIaKtNSus+aslk2jtc17/b+9n6ertHN/ob5BKjPFUM2vt5WDj1zA7gWQmWgL6G88KUkgs/Rr7f1zNFrnePT+j/mzykdedUpCH8TcJG23GZ73PVkQD4zPrF5c3jWRIWRC91q4z+Uf9OfXP/5brT9bRuC/Vd+F0If+sW7Gs4BXjp8wjEYN5pnBj1i0SrWab3LD2hfz1+SMMkjXsCV7XmqhXmEAIIIIAAAggggAACCCCAAAIIIIAAAggggMDOE9jhAXD1JX5stwt9qkmqd64e0juGh/R430u2SilpwruYiVmFv9aHaMurSLyUGr189Tp956679Lf6e7VHuYzm6mCkUrXRf1NINtP4eL74hK02L6Yml+M+9QlgEnlj9Kgf6efTk3r74iNaHTu5uZ5U1mFlXzLjTct5hzWkuU0FfCbZsZErC91uduvv796tv92/R3ePenJh//E6IQ4B8PTiBwi33QxqauONi58PTlarptSPj47qp9Ye15HEy4XPD19d4MINAQQQQAABBBBAAAEEEEAAAQQQQAABBBBAAIGdJLCzA+BN0iHgejb1+onVQ/qx9YMa9rIYDle9jdxeXCCkVE6J9yrSahHthbHXtyefpTftvkP3e6PSFnE5YWvCvrGVqfEbC243z9+EKxcjPrt38MXcn/tsUcBW9SqsdCSf6C3jR/U/dUonlEuljTsBhxw43Gb3BKYDeDqrq97f0BmalbqhTPXNxQH949236LPn9ipZHVct8aGhOtyTZYS3OFGvzsOm71FhmfQ6t3fG6uFiqIxpYgAADndJREFUrPesPq53lc9qPX5+hAtiuCGAAAIIIIAAAggggAACCCCAAAIIIIAAAgggsLMEWhUAh2/qR4m0ZKQfXTuodw2f0HKasQfwBebkxlKnIQB2KjKvG9aNvmHwcr3lhs/VgWEuG/6952W8lQ2h+rSrkQB4R5zyIQAOYX3hpDTRQ8VQby0O6X+tP6+1tA5/Q9N8vN/GiAiA63gwTHifqO+tfK/QXzc36v/u3aEvdLurgDAu91yn53EtbWLD7XxebA6AqyobGZfoU35dPzJ+TB9YP6alXhr/nRsCCCCAAAIIIIAAAggggAACCCCAAAIIIIAAAjtJoGUBsJcL+wLbRA9OFvUfxo/rlyaLypNqiehm/86z1izeSRW7jMda5Xxhz9/6j7j3r5OxXl/h9unfDF6lv9ArlYbQ0GRSauWqLYJjEFzdCIAvY0mu3FPFDmAnb6olbV1vTh9ZPaG3rjyuPzVrWunXDa6h1ATAdU/oxvLx4X0lzPk5Zfqi/90F/9bdn60vza6TJpIJrdN19+80KyQAvnJz+TI887kC4PC0pbUxBP7Y5LS+r3xEvzseKjc2nhTEwJcBnqdAAAEEEEAAAQQQQAABBBBAAAEEEEAAAQQQuCoCLQuAQ7IVkhirxYHXJ/2K3rb4hD48PC7fn5dPrVQWdRR8VXy39YtUWye7aYZrvZRM+npdNq+33HCfvtD0NJ+buNyzCYnJTHMoe/hu69Ke++Dq5W7jIs9e8UKJXx0+rx/KH9MnNIzLpbt4scRGqN/NDuD6Koe4xHmVBbvMazD2+oJ+qn+bvFqvt9crC/sqq5CLWyhXe/4mZ18PsQMnSscOuXlfM06TnlV/3Wh9YPVr7qj+3eIJ/bk7pSINGwmEiwDOtOnm+dGx+cFwEUAAAQQQQAABBBBAAAEEEEAAAQQQQACBHSjQugC42ce0MNJaavTBtef1w+ND+oQZKS2sShsSmk3f4u/Awl2OQw6Bb1zaOeSBxit1RneZOX1n/159S++AbJIrCSlx3STctFDHTmoIL0cJrulzeFk9n1q9Z+mQfmT9oF6YS2XCJrYz50c3A66NAHg6zROvO0c9fdf1d+jvpHdr96TuljdGLqm6q0MQnJbXtKS8+BYFmo7guHdztYmzjo9X9b7Rsn7QHNKRUFhnZP2Zb3zdPD+2iMzDEEAAAQQQQAABBBBAAAEEEEAAAQQQQAABBK6aQLsC4BBdGcVAM3azllaraaJ35E/pncPHdXJtpPF8b7qua7UkdLcX9pwrnIY9KfVGt04SffPum/Vt6d26UwP5NHQHV4EHHb9X7Zy8ui/krY4MrN62+Od63+ioTmWhq3VjufRuBlxVABxnflj914U9sZ3+wXX36//q79c95bzki+rNJlEMgI0Py2tL8foSbjtXoFm6O7zvFV6HzVg/Zo/o3StPa7mfyZTN2VENsZvnx84tL0eOAAIIIIAAAggggAACCCCAAAIIIIAAAgh0RaB1AbDysFxrnc2U0thKT6VePzJ8VO+fHNNxX9ZLtRqVsdkxhDeh3N0MgkPU51KvPWOj1/vr9AN77tL9c/u0br12j6vwa6pD12+73heMU5EY5SbRg8WKfmj5EX1Iy5pYK2/CXqgx4upgx/xMANyTspHXV6e36P+Ze0Cfk6bKJrlKK6UTI/WcXFge2FfvOQTAO/wUCXtluzDrvUapV94r9PDqmr5z/aA+lk4kF4L/WPY4B9ymjuAdPnoOHwEEEEAAAQQQQAABBBBAAAEEEEAAAQQQQKAlAu0LgOu0MixvG0KZsfUap0aHJqv6jvzj+t3JupxNlBZGRRMAx5wrBMBdC4FD/7OLy0B/UbpH357cpa9NblQWXEz4T8g6zr2mLR3BLXgHCFmXcTG0fGHO6LdGz+qH1p/Tg/mylGQy4QSxkxYMdGtDCL2eRoVel96o73J36ivmb9ZcuMIkxoP1fr9hqYH67YMAeGvO2+pRIQCuC+qdjxfAhO0EPuhP6J+v/rEezxYkazUYhz20Q1bMVTHbqn4cDAIIIIAAAggggAACCCCAAAIIIIAAAggggEAUaGcAHIdm439DABwymomXfnpySN+7ekinF4xMYeuv7kPIE/Z97FgAHNo7vZE3TjeuF/oXC6/QN113p+7Oe2H7y42bL2Mufr6Yg72Ad/Y7ibNOtqym/1NuVe9YOax3usMa9eeUFImcLXb2AF/S0XvNl6W+Nb1T3z64Ry/v9eXcePqMYe7HPWMJgF+S8rZ6cBMAhw2dQ3dv/cZ3Mi31E+uP6m2TYxr3rXpjydEBvK1Kx8EggAACCCCAAAIIIIAAAggggAACCCCAAAIIbAi0PgAuwzad9Sq2x3qFvmfxUf2Sf1aridQrwn7BYZPPDnYAx/V9vXqu1Nen+/Xd/VfolckuzcfgPCRb9SSpl4CO+fg5bgTAO/3tJK53G2/eWv2hW9EPDB/VB3VKTlnMwMKta73xASXxTl+Z7NP37L5PXzjO1EuCQqGwusDUZOZqiXCOcD7s8PNh2gFc1TicAGWYC6X09Fyhb1s+qA9PnpNLbFwCWnFPYG4IIIAAAggggAACCCCAAAIIIIAAAggggAACCGwvgdYHwPE7fBOC3rBkq9FvrK/oLcVD+hO/rMQb5eEL/2YDz458lW+9l0tKGV/qrl6m70teqa8d3KLrQ6KxOfEjAN5eZ+zlPhrv5BIpT6rT4LSTfnn9qL4zf0jDXqq4UXZ9AUX7g65qL9/Q/BkW910oCr1j16v1N+Zu0VwxkXEutPyGpHyjCgTAl3tGXtvn2xwAO6/1TJqbSHlq9O58Wf9x9WF9xgw1yYyUu458alzbsvDqCCCAAAIIIIAAAggggAACCCCAAAIIIIAAApcm0OIAeAOi6swLoY3Rouvp3cWT+vf5QS16p2qB25BwtT/eCmMMAVeiUnnfaU8x0T/M7tE/ye7R9b1Mu0dOioH4zCSqA+BLm1bce8cIhKnf5JlxxVur5/53IPyv1x/Wfx0d0SRJqwbhmTXA23umhPMjVVgW26RO3+Hu0A/svkODohl83Pm3Lm24WCL8bwiFq3+iA3jHzPotHGj1+XE8N/o+/6h+YfiMlvpGYYv09p4PW2DiIQgggAACCCCAAAIIIIAAAggggAACCCCAAALbQqATAXAlXadccwv65HhJ33/qk3p/tqSQ7VTLtnbha/wQcIUdjwvNJaW+NB/oe/d+gb4k2a+8mKgXOhzDhsmzNwLgbXGiXpWDaE6BItOvpYt626lP6RPJUIU1crMbQ8+sEH5VjuuqvYiRDxeKJE6v1rx+bPAq/cUklYld8U1KPvMnAfBVq8y1f6Gq7i4b6EPD43rr6GF9rDeU8uaTowufH9e+ChwBAggggAACCCCAAAIIIIAAAggggAACCCCAwMUJdCgArjLesM+pU6r//MLj+l53UIf7dSNf3OS27V/iV+PzNte9earvXbhP39C7RXNlKoU9gcMPAfDFnTltvJdxKq1TMk50QqXelR/Rjw4f12pPKsL+t3F7aDvb9NoahWoNAC/rvBbKQv/2hs/Xm/1N2mPKeoxh8GHf7GZv2CYIpgO4NZPgogZiYlf8D64+oh8vntHpcPWQCRcOVJ8fbf8EuSgi7oQAAggggAACCCCAAAIIIIAAAggggAACCCBwzQU6FgA7lYlVUlgdztf1/e5xvXdyVHkMthL5DnyB700pYwt9ZXZAbzcP6J50oNK70PRY3eJKpzNdwHQAX/OT9KodgHHKkxB4GqXq6/f8sv7R6md0KF/UOJWUGmliWxVyNYu/x/xOpQZlrtf4Bb37xi/WPeopLesAOATf4QKJuJT8TBBcFyc8PvzY5jy6akXjha6aQKh/GaZAot8vT+sH3ZP60OiFuL98tTR4mATtv4zoqnnzQggggAACCCCAAAIIIIAAAggggAACCCCAAAJbFuhYACy5JIQ0oddPen/5nP7h5FM6NZEmJpFLU4VNgavftvHm5W2pzyv6+u7r79PX2Zu0UNaJVRNsmaQKgKtETPJNB2QbPRjTGQLGyYUQM05/q7Wi1HvWn9Fbkqd1qgi7ZacycSno9pwfcZo3KbDxus04fXd6r75t4R4NJoV8CP00G3o350sjF4Lh6ikIgDtwPoV90vtWeWr0LveE/v3qYzoc9gIuEimspBAD4PacHx2oKENEAAEEEEAAAQQQQAABBBBAAAEEEEAAAQRaKdCtADg2+prYyCdr9Bmzprec/pTely7Kl2lcGrpOPVtZ7DDwgSv1VdlN+n/n79dnu4HiJpbhFgPg0MRGANzO4l/6qLyxetTl+sfrn9Rvu9OSetUUaVHA1Wz/HZZ+HhTS6+d36R27X6O7XKLUlXL1ks9NU7yJ3b9NJ3Dd9BkDYBvD85TrJS59ou2kR4RrY0Lm740+5k/pB4eP6oNmSRObSi78hGWgaQPfSSXlWBFAAAEEEEAAAQQQQAABBBBAAAEEEEAAgTYKdC4ADsFv6PItU6+JMfqAO6V/uvKgTlirNE9iI1ebOhxnJ20IJl5ZZvpnC/fqb/depjmXy8Q0PNziwKsAePbmm242Qo02vgG8+JislsfSe3RUP2ye1rHJWL7qdW0NRVj6vEglOyn1WX5B/3zhDv0D+zKlIck1pVw8H2y9Krqrw72zA+AQFIcOYALg1kyNcw5kep1MKa1nVj+5+qR+ePiojgxC929CANzu8jM6BBBAAAEEEEAAAQQQQAABBBBAAAEEEEBgxwh0MwDOpTzz6o2NHr7O6rsWH9T/Kl5QWqT1fo7tCbhmZ2Linb7K7dV/uP61ujFkvSbXwIVQK9wIgHfMWXvVDtRqPRnooJ/o7z3/+3o4nWgUN7ltz/mRldI4k3rrpb5s7jb9zNyrdCAkuW4s2VIuIQC+atNtJ7zQzPUy3lv9nlb1b4pH9buTU9UKEnQA74QqcowIIIAAAggggAACCCCAAAIIIIAAAggggEDrBf5/Ye+RX/V5EVMAAAAASUVORK5CYII=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556480" cy="98755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59631" y="2757865"/>
            <a:ext cx="8174736" cy="9326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3200" dirty="0">
                <a:solidFill>
                  <a:srgbClr val="FFFFFF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Первый шаг к музыке: сделаем обучение доступным и вдохновляющим</a:t>
            </a:r>
            <a:endParaRPr lang="en-US" sz="3200" dirty="0"/>
          </a:p>
        </p:txBody>
      </p:sp>
      <p:sp>
        <p:nvSpPr>
          <p:cNvPr id="5" name="Text 1"/>
          <p:cNvSpPr/>
          <p:nvPr/>
        </p:nvSpPr>
        <p:spPr>
          <a:xfrm>
            <a:off x="759631" y="5122187"/>
            <a:ext cx="8339328" cy="24231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3000" dirty="0">
                <a:solidFill>
                  <a:srgbClr val="E9E9E9"/>
                </a:solidFill>
                <a:latin typeface="Onest" pitchFamily="34" charset="0"/>
                <a:ea typeface="Onest" pitchFamily="34" charset="-122"/>
                <a:cs typeface="Onest" pitchFamily="34" charset="-120"/>
              </a:rPr>
              <a:t>Интерактивная программа открывает детям мир разнообразных музыкальных инструментов, развивая слух, ритм и воображение. Через игру и исследование они учатся слушать, творить и понимать музыку как язык чувств и идей.</a:t>
            </a:r>
            <a:endParaRPr lang="en-US" sz="3000" dirty="0"/>
          </a:p>
        </p:txBody>
      </p:sp>
      <p:pic>
        <p:nvPicPr>
          <p:cNvPr id="6" name="Image 2" descr="data:image/png;base64,iVBORw0KGgoAAAANSUhEUgAAB4AAAAAWCAYAAAAhOoEWAAAAAXNSR0IArs4c6QAAGBZJREFUeF7tXWm26yivPZn/XGqtmkZNKrVsmoCNGtQYO9H58d53KzRiIwlJ29iv//795/3n8ff++3tB477e6TegwavpW4R7g4P9/dUFIG2KKK+9jc+SMRhfaeLn/L1eeXsulvuV1cIDr33bt/XMryl1HfVNuuQhbjWRgS3VpSi0WayT+x6VjbqJSiv2Nq0A1oveV13nO8r+FEu8CdJiMYoPBxGsKjWwz1frteupcDDlV2OHTRtS4jIf7RemziNyXp8GPJzptfpIB49Kyi0UKNkvbUUcn9q22cXB4hxC3i4UydsB2QZHti6kUsglhJnRTXb2Vv8MBYFbwFg2gyHFNzQRn92UTir1pm6FEcitl+J4rNZ+hrbUnSNZswYN01zvv7/39iNglUqsJBAVn8HBYjQ+1J/rXyQyP7WPFdbd+gk//1SstHJL03LsRNkt9/2+Ptsv+ZEWlJn+2a9t682ea6b3c9su2N8STz4XtAdJvmB/H4QOW9RT3tL09PSTUGZNxmnslUXDrXSFZ0DvFMY6/O3nLxQeL4t1ynrHghV5xTE0lFjs8YYDyAuHxLDalwr452PsXGEZ5F9leW0bcMlV0e2BJvViSwexaPKQD3Y5VVGMbYxG8ehVZK4szzvUWTQPldnCx58siJ8X6vuSqSm9QoRKarUPIPp7BQEswm26k1fBbloQbocggDukkjMPAngHJQhgrhWp2gUB3MAXBDBbl0gidUWBkiE9KTdjjFGTIICFwJl3CwLYClKveLJ9+FIiaxDAEtT4faxIyWMhIQjg8x5YYd2NvKwoytexFS2DAFaiHgSwEkB+9yCA+VipWwYBrIZwGyAIYBMY7zlIEMCHfZGRXtzNHec4+ZFRIRHDnfvqdkEAN4hTRF0QwFer53fMR+kVssoggNvn8xmP9MQNYKbNBAHcARUEcANHEMBMI9I1CwK417lPbN0879r5/LgBvCf7VJE5COChYXJIkFMhRXELsCt6E3vGkW1bVDUHhVw6r4X1DgLYCtsggMdIkjdL4gbw8K0FXP9ipb9PGCcI4Ot2KQhgJdZBACsB5HcPApiPlbplEMBqCPecsEsO+iHjBrAJxOsGCQL4gH0QwFbKGARwgyRF1AUBbKV2vzUOpVcIGkEABwHsYyxBAHe4BgHck3HxCmgfs2tHDQK417kggHk6FwRwj1PcAObpjX+rIICtMA4COAhgiS5BpGYQwGc0gwCWaJisTxDAMtxqryCAlQDyuwcBzMdK3TIIYDWE2wBBAJvAeM9BggAOAthJM4MADgL4yy61O1mKYtgggA8F2/gGsEKbjLoGAdwBGQRwT8YFAWxkZ8gwQQD3OhcEME/nggA+xBPbP+MbwDzlcW0VBLAVvEEAj5GMG8C4hgUBzLfAIID5WGlbBgGsRDAIYCWA/O5BAPOxUrcMAlgN4TZAEMAmMN5zkCCAD/sSN4CtFDUI4AZJiqiLG8BWavdb41B6haARN4DjBrCPsQQBHAQwpFnxCmgfmzuMGgRwEMASRQsCOAjgreLD+CKGRL0UfYIAVoDXdQ0C2IYAhoin/EWvv789wwKegV5gY1akZHwDmLZEK6x7w03/iqfqB2e0ABTsRPF8tSmqPSs+sREEMG3QRi2CADYCkjNMEMAclMg2QQCTED23QRDAh70LAthKmYMAbpCkiLoggK3U7rfGofQKQSMI4CCAfYwlCOAO12ffAN5S1nN1RVxExgjgOk1bYsz/0ZORqBmOdBK4lJQS/qIOgiqV0EKDAG6Ay/gn9LXfAIZ0hNadOjPS9DoNAUiQDqtBmxUFSoYNkMQ1Y4xRk297BTQHhpK4cdpe1yYIYCusxWc3IcCmN7QXhAex1rtWFo5cnBvAJ+nBNW+ZWRDAVjr7tHGCAJ7dMcxC8agobgDPYn1oHwSwEkB+9yCA+VipWwYBrIawZsyAe/Z8UKZMOXzgLK9sdb5sAvDKQYIAPqDvSQC//rAcJxEy3/O3jAAGcCx+5O0ANLbWfUcpos6AAD676KbW2ZahWxVDc3aZLXxmfcfDqt7mTOkVMn8QwEEA+6hnEMAdrs8lgAdEbF6ZuIhMEsCjTENZWaa0PAhgCqHlv5ME365X2x+QqVZiU0oAYwVKDr3QUM9BAJvrE6kfwhm/ngBukiWeFguBVHcLAlgNofbsJgT4egL4eLwQyXMQwFYa+7xxggCe2TPOyQNXR4MAnsF60DYIYCWA/O5BAPOxUrcMAlgNYeYuwLQ6CGATiNcN8ngCePOolsypjPSiNzBXp4aXXFJvD2KSlsuvxUoCGH2c8AsJ4PF6P7VOEI8ggP0M4IqRgwDuUW6LUFM3rhg56EuaaSoVQUy2KecVdw8CuIPumQQwQMRqi8hsArgN7IIAnrXFuAE8LnRtyUJ3E7iq+Wv71Gv+65+cS/8Reh6ZvzNT5xF/WNOWJJEaN4CHeNdnSJB0tG2TMj75jckuFKkPN4xV4TRv8eGWebOpFo4GCwLYCmKvePInCOBmE9ATYS8+xw1gK5192jhBAM/sGGZJo1jskPPns3RmxhLRQWm/J7GByrkivgoCeFZ1xO2DABZDN98xCOB5zAY9oPyhuN2NuPJIJaBTgXxTi8mqf2SQRxPA7eltpYGOBHDN9wG6zoGYXKnFSwjgUtvAFu7gr1beAIapq2QTL8w7BwG80kT0c38lAbwp7dCfJ21NQfQYOz8C+P2XCmdWBw1/770KdnwJJlsGAdwB9iGAAZ1lPHwwuQPZ8edeR5UlCIPUqw2/z0UYsU6yCOAyN3RbU4IG0iduABsDaj8cj5hEDoYiUj5YasrKIoD15G9Jlvf/j9j79adLv1c8nJ0clkJtSLmFY5eCHbXipxHA1q/bFcI70S0I4Amw0Kbis5sQ4JcIYPJE+GICeKgGrJjSSoPvP44JAQwsc3WMYI8+5tt9CeBRxFhndCgUkthZEcBUwHIQpBDebZxKyvr0Bgv2NwjgC5Vmwf5euLrLpoIIYG8/Sbmw7zsHL9vSz0SLCeDRQ9CcXDot4IkEMELXBQH82dWGmKx23ujq0VKAEvfZoPaG9g+sXEsAp9WWNZO5qDMBDHmt8gj0Aq/2O1M+lwDGj2+wQMkggLvdR5xGNSJmNfRzQ+xa/fIq2LmtIgjgDtpVBPCouNEKRlhgE2AFAYzbChzU9Qn/dSlL3AAGdkxMAFPpKO1NqxUFAUyDNdkiCGD40bRTAUdx83hyWwybKwlgUpLrfDMpinMDr3jyUgKYUfvheGxoGEob8KR7z8q+8wYwopsUZs5qfavhvQjg78R4LQEMFrBWEEhBAF9nxwv2Nwjg67Z3+wTDd/rLCzHMDyxDOBYqwou7wmK42FsDPVhNABNLoGuUZQArbfC+ARwEcOVdAP98jJ2DAM4IbDllw1XxCGDCLjQ3gFsW+mDH9VwwcFExBJ50S6Ochd8App11cQKnpVMEcKuUjKfSd/A4laKNDmO2s1ZYr4KdtZx1vCCAO2ihJyhLI+/9PaotbX2bZG1RJghg2lbGziEl/HRv6xZBAAOIBgGMqhpJpFoVKI0VnpRbOF8p2FEmzHlq2ZKI7eIjIs6xnFcIo0E3DQFMOWHeiWiwiFsM4RVvXEYAj4wR2ELKblvNaIdANeL1rm8oQguUe4YFjMRPO8x0RktKYlb0WxZEb4kF1vQs39JiDQFM63MpBl+Is1V81Tgmrm2WbxBy21+Iis9UCwjCIIB9tnI46oL9vXB17lOVvAHzBynCSQ+8ef3J6lde0nzZuAsJYH1WBj2+qdmjIIA16LV9b/kK6N1PSSkzGJnrbgB/HG1ZBf4wMrGbCgIYjZ8VN1Ot9O8nxlHgfAMCGI4asMLKq74HWrvF2YTYN4A55SStTOf+XgU7e0nziN9GAHcV9HkdWE0Ay/Y5CGAZbn0vO181J00QwABeQQCjikQSqVYFyjl1JluTcpMjjBu4EsDgpy5oYYMApjGKFoBOOz3JeDUB3D0BjRQgqYit/M4igPP5QRN8eCFp4rlTMzWmZTab6ucHCqxnVGAdAYxJ6U1sDOe2iq+Ih8KOc6e6qH1hdEYLLm+7YL1BAF+4ywv298LVuU41eqB1+OmiUoB2JIBdF/rrgy8mgHXwBwGsw8+39yoCGM33voYA/sRqKwlgNH72ei2Er9o+a/TnEcCsMsu+CZAh2xGi7/w9Rl70YjfvnI6tmndOyqb11xHAUhf7KVFi3/283/4e12t5A3inRIG/Ec7nucV6ic5LlYlls65K+L+PAG6ffBvtxYv3hoZaGMvj5X/3RH2rc1LbP8tYR0VUjXcSyXSR06v1U5As9/NXn+8qW+PnTQDvcY5Q6Jkn47vzZ8HtQ47uwW0wgkA38i/29rLfSwhggNiQ2BAU5cA6UfKFLTdJt16wqKHcqBuOt8AGq6wL5v41O2uxnl27TyQ6K8VV7an4io7/1XgB5++tCWDmormhRRDA1+j7qnzwmtXdbJYggMUbcswDwfoVhwBm+iqxsNYduU7Tel6s6O0xF/x+mjpbOQNXQjJe+kz2OwMedQM4zStS6WxEUF80X5hZwk3akjkZ4p93jHKeUnWP8TlPcl+cCOC2jjOSocRX4NYccrL0AE5a+YdHbR/QS/+7nYtcOzQ5mA8SDzETevZt+nwTs+rFeA4BfDxCBv/eNPjwn89Knd4BjdFI540aH1+tkXE216twRs29al5KLvD3uxLAoiiGKlCMUBhM9NpLhqc/LsGQz0PWlnxoZ3Gokucpaz9Lni4Rwb9jIRKuz7OBXSub9Agc7bFIWcD9ZW2cYaNvJoBpvzNu8Ulic2BVmrXnSYk8xzup2qFHEMAcl1H9uwqOU2eNxT31BnAFYWLxo6Cf6t4WcMjEzHZbm9Hu55/dlnrjgb3iSVMCGFGVYRxFGQAUex2SaHiY/Et7PjyVAJ4JJg+R4I3V+naiSb0d9WDB7Ra6CyReLdG3Rk3osjWzw29p93216XBB07WNXDKZ9JejuX+uYLeAIAwC+ELvtWB/L1yd21SpLvoZfvu3mAAmSBu3RSgGBksAijFZXW+J1dxnEARhOAuavhFIoQrGOnbBSK8X69MvYyGyzG0a0TQsBKE1fj1S1qNjcKeZsVoDFW90dtjDJ9/nBLTLG+upugq23rLWRIH1iWV9VW+lx8b7qI2Bz5X3FP9CaFHzUfsr38ToWRGoKYrMtjV79Prv33+Ysw7I3nYPR5YDjVwTpLH6nf8roL6CU96rcEap86p5KbnA329NAFNua7SqWYIQVd7TBDOvCcYM7hi4b1G7ZLVJwFHPz+xnneQSsdBNTUpScuXCItRob8sWceYsbRF/5PTKTTT8ynNqNEBs/w4d3/WMgG2Lghm7hb9dHy47mNpx9Zm/2G8hgD3PI2ZAcQL98QQwX43IxGpyqAubUz6ee/ba+ecLF3+bqbzs14wAPhQfOcBRyfeMZuHlgSY5fzIBzAH12CZuDk+jJvF4+ySPw1qyUk4fHgE8vTFttgAEHUtuAEOpF7JAaczUDpnGWEB47+vl6IFkh4k+CwjCIIAd9hEacsH+Xrg69VRDvzEwRTEBfEtCkweboDzMGxhqdVesBDaEVs1qkaVUGK/w/TMnJJcAVsh9ebzxVtSBdWpdr+od1lzijdFbgltkz6SkUp6bEsA17Nvk65LZnI1muXOUdgJBoY0woMX2kVc5Y/NqyEXlLv9W9xn31iCD2SAHQAEBPJK0ZLrcVWyF+k3tYNX7/DL3jV9q0V6Fs7vOS8kF/v5VBDB0HEH62hQsekYpw3XQ25knvnNXdOZ2+EoA2x8P4xvARTLCPs0S/mNxCJ8X1+e2L1V0Gu1AEMBif8HquL1+Ez4jSmFltAsc4vXo21GymCXvuRFHDu4pKBSB7NbNPwAz/af0Fg6PP+n6n0YA73G+BsDHEQQlxZGuequQ5L7kwyB8/6zZgqf29YpjrQngGV8gKdgVTew1Eo6u6i+nItZYE+72CuhaZJAq7iN9jnSx6/q1uiz1ltdLr4m9MWmpWFy30orvwOyXEcDcJTFIgxkfuuIbwCVu5y7ZtJ2A3NDOv3S9WuGf1n/B/j4Fot0vMA4XMmeFXgFN1KrujpMknlStieHLVeMTnSFVqDEs4yDh5ODnTxExlNBk4YwF7PNwCGCHaxWcV6mLcSgEMBcD8URNx3F2VRsQ6221oitpa0XLRKo3EsdSJUa29Ui1kpVe3Xugs5Z+gPCyoE/+OgyOdwGwuYMA1iqrc3/F66P3vZ+/AXxQ7lP21RJI0OJTojnkkE7v2Od+45fjDrY5vUwN3+hV84rV7/YEsHQfOUdRU7BoCoWQq+S+qrcN2OES5ccj7wTDbg/jtUoRKDrR6+SxSIMXg+z0eW5ewsoGr7RGkW5uiUJo5kBxgd/g6pXYxi/vuFWfCT+NPEyx9Zz5Djc3QZ6BgUymGd/kmZnPpW2qYJlf2tCWeTnJpwSPUrCj/KXEP0vkqUH3I8kYDUkgIYCpeJLaVekO3buf3fnbr9OSAKYi8uPOojsJDDYuUcCe6HQmPOwGsEYrMaLsN61IgyYdiYItsnreD3ONb8fw0EYGQqxdC7I2unP8Tqd21BUFuxJfaWUX9V9AEC5drwikB3dasL9PQQvLb0fhEvUKaG68Zo7P6CCkhEGE6GJCxTjT62wI4Iun3UXd1z2cuL2BiK+Kk4MfCeB0Q9QzmpmNH9YQwOU1v9Z7n0pmGwFsPTJHw5GYECOfPGPcjMflaDAI72QFZ33tH0TUSD5nZ5/vf5/nhP1FoxfIzWGO9kQbZwTWEcBt5QRy0Iiy7gQj8Pv5ESOirM41qFL0njMiiy30KthZyDYcIwjg/h1uoIp9dIoKgiQEwz4mwnppNDkI4PawhpFMOGmQlllpEMA9bpv9BAEs06WuVxDAQxAl/lm6GyX4vt6rSCUu/TS+0IMAbuXSru05/b3iyasI4BpObeqEkLCdfQxiMDkBnAcjCWBEJx72AAfpax62nrtbK/VAA7kfly9Q49sxYWcLuIYL3wpY3PKA4bTcodgEMHG7rMQTQQBzkZe3CwJYjt10zyCAQchmCGCyLYGzmwsF/BqLnACQCQL4CIw/ATyqj9nFN7PxQxDA034W7BAEcIXGhQDmeNbWkuasKghgO0u45UjLCODTK/xaJz0uy/RFaIguy32nXxXIM6TVZM4tlWgkVBDAvI94bUWzTBB6EMApsHqhFyfnjoTPZgcBvGFB+Y32oREp0jKrDwK4xy0IYJkenXoFATwEMghgjn5pSAINAQzJxog1Oct6WJuvIIDb45RDApsRwP1A2Esp0AegH0aYcqIX6gUdDzOTW4pb9+F2+qPx7UEAS5SNRQBzXy2ab8aQKY1EUKTPUkJ0AUG4dL3Ge3f74Rbs7+0xyQKSpG6pbhAH/55XI4EOVSER48V8qGV2/CCALySA9xIaHDdwYk56f4MAjhvAjZbkOMfNL0EKaU4Az6xAVufACOBtmaB9VpObkZG25GhhjMA9CeCiWoj7rwTjCJD2QKGcP/V7O355BbTNsTSzlV4FuxkZptoGAcwjgBM9m/8vrlcygmEcXLWFOqk2BwG8R6/ERxA+BP/Vt4CDAO49VrEfKCQ5fQMYjXCmvGFtXE8bxOhuHzIFATzcfJl/lunRvgW3IwA4a9GQBB4EcGvk0pOQs+57tfGKJy+9AZwLgBxbKG2OuzBOi+GcINm4DQH8RLKUspAnrulelklL83sEcD7sdmgujo6+4AYw9tabTtuCAKaNz6BFEMAGIHKHCAIYRAryC62H5fiOlgC+1DszHmyRxCNBAB9VxvEG8D7VICfMikTFmzw3MFPjTzFGeR3zefxymYa6rsOTrG0Vr4Bu0FDsP6UzXjiTO/6FBDC05ppvxyugSbVY2uB+BHALxxUE8ExSGa+AZitrEMDsCv29CeBig+fQ3pcAbm0fSyuOwZ2SYKjPNFFBY/M7FnE0N7yDAGZ7D6Ch/hvANd8YlBJJAhjKhieyzCCAYR2gLI7SHs73h6gxRr+Xgh2ZWJRcFilTc0hijowc0osaB1qPbxFH6Z+d3uySsKJ2mEL0Ob9/EwG87xzxMIQVAVyzheLzqYcwyhtkD0b1RE0jZaaweI553EJSFO9bYq3x7RTknByAGkPw+48QwMU/xiugBToy2SUI4EnANM2DAB6ix8mV2lxlH2SU/+4k7EaYJf/smzsclhIEsMYyal+a8A4C+AN0EMBzSofEhE7fAG4fkIRk3X3W3EL0rc0JYK7HbTMJMovr1kndAIZACQJYry6XjKAkgP8HY/JvKuxhD8IAAAAASUVORK5CYII=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556480" cy="205277"/>
          </a:xfrm>
          <a:prstGeom prst="rect">
            <a:avLst/>
          </a:prstGeom>
        </p:spPr>
      </p:pic>
      <p:pic>
        <p:nvPicPr>
          <p:cNvPr id="7" name="Image 3" descr="data:image/png;base64,iVBORw0KGgoAAAANSUhEUgAAAvMAAAOuCAYAAACKYphKAAAAAXNSR0IArs4c6QAAIABJREFUeF7svWmXXNl1JbbvfWO8GDNyxIwCai5xEknRFtWUmhRXt9wf2pbaP8Crl5f9C9y/pP0P2i2Ky2pLFEmJZE0cap7AGlCoQqGAwpwjMjOmN3vtc++NiEwAVSiSMr16ddaKSmTmixdvuO/effbZZx/1V//nf6jxu/qSPSm7t3r2z9/V/g/tR0HL59U1P5ifV5nv8sXjcMfyGQdQKyjlAdBQiu+x+/vcx839fO432Tfws3k+/GwFqBq1mt2agzeJ2/Hr4HEq8Ioo6FrZv5i/8z+5TqjveVXcXj7HFfuMk+SeeCQPuEeloOQemqOVc68Brfmzvad1ddft5Daz6+3OQkPX2m5bQ1dyRQC5x7W8zBBR8GoNT47THC3/b16zm1iqEpUqAFRyBd1116ih6wr8rlBCIYeHHKrKocsUKh8D6R50PoQuUqh0H16+j7afYamtsLzoo9ut0QhzhH4O36+gvRKa332F2vOhvAaUakDpJrRuAjqB0gm0H8MPYznmyXiIbDxEFNTyGo02kaU70BhDqxTaz6E8N5Z8oA5QlSHKKkJVJ4BqA3UXGkuIopNot86g0TgJ7XdRqSYUfCjlm0uiAU8Dvub9KZFORhiPR/C1Qhh68D2+gGxyB1evvI+rl99FVe7A0/vQah+BN4Tn78LXewh0jdBT8AIfnqehPY6WGnwEpvdJnudK7hfHBX8q7SiuEaBGjLpuoixbyPMOavSxsHAGCwuPIIiOoUYX4DmoGFABOCw8n/cwxc1bl/Hamy/ig4/eATBGf7GFVitGEPrwPR9J0sPS4lEcP34W/f4R+GEbVemhzDmUPBkNk3SCoiiwv7+P8+ffw4sv/wqD4T6+/Wd/hm9/59vwAk/+XpUlirJAWeQo0gy+Ahp+ic1bH+CjCz/H/vZFNP0RmtEEjWAMP0jh+Tm0ruF7CtrzoLQH5fnybzPoNZTWqLWHSvmoVSjjxPN7UKqHUC8iiNcQt04hTE6hDtZQIkJRc3vevxR5totAp2hFJbZuX8Qvn/8Bbl+9gKVegDiu4AcFwhDwvBxekMMPKhmnnlfD8xU8HpNc11jGKeoWoDtQXh9esISkdRSNxjK034FCE6pOoBABNceUB19rGb+3r17Bc//4Y3zw+utYDAJ0PS2vpuejwZcOkQQhQo5GxefbPoWK44IDRsvY4Bitqxq1rlHqCqVSKLWHTHvIPQ9lt4X2ieM48dQTOP7Ioyj9EJOyRKn5fj7FQKVK8AN4bmWRobYjTqYnjlOf49WD5pylIN9lbq0qVFWJqihRlRXKopDfyREqjTAIzPxW16i4bVmhrkr4ykMUhgiUhl+UyHZ3sX3lE3z05pu4/NZbGG+uo1GXiHwfcRggDAM0oggtL0Ss7bF4nj0mz1wPHUB7IaA81Eqj9Hzkch18ZL6Poa6xWxUYBwqLJ4/j4S/+AY6ceQhRuyXjNU0ncow8Po7Z0AcaoY/xeIC///v/B//pP/1n3Lh5U8aADj20e10cOXYMJ06cxNHjx3D02FG0Owvw/RBam3VtYWERWntoNptY7C+iLmvZN+cMrleclj2l5OXDk+uPrEB2/RpuvfM21i9dQr63h6Aq0fQ8uV5uFTy4GJn7wuvMLfjZuvZkLeI6wPvlKY1GHCOOY6CqkKUTZGmOqjKYxdMaHp87u2oWVYm8KjBRJSaqxlDV2FcFduoUm3mKgQKCbgfNlSXE/QW0lpcQ9zrItcIwS1HWNcqqQsmxKWOML4WaB6oUtFYyN8mwtmuTWbF5LuYsZfzxuZ3DNzxc/sxzkvGoPbnGMo9y1zJvcB+8vuYK8Pq6lc7s/96ApTYQ5B5fZp2VeXoOXXwe1OM+Uz6Dr+k5fRZOuzeim8JO7lCwk8wGU4jkEJ05YLeNm0Tstb3HR88h2c9zevfdVj7afs2urcE75msev37+j1T/dYJ5d9UeEFn/XsH87FinYF4WqYPB0MHnav68Zn9xYN6NDQflZZ2TCe5THgY3yD7/GJp7bsyxuOnis8H8Pc5DAPfck8jFdBqsHTw4+f2ByaiWSctN8/LYyiRGyG3xqAXzfKsHDz4nfNmNBf1zAQi3qXSBUhVQUzBvQD1fBPOqLqFRQqscuspRF2NU2RB1OgAmu/CLCZoBENUZYpWh39RY6nhY6NRIGjkCnSPwUmivgtKFgHnlESUQvDWgvBY8vw2t2wLkCei1FyOILJifjFCkY/g6h6dTjIbryLM70IpgfgLt5YCuJDAkKK+rAGURoKxDAcJKdVBXHQB9NOLT6HTOIo5PQHk9VARoCKAVAwsDtrWqQTyJeTDvKVmUA18LmM8nd3Dt6gVcvXweZbENrXYtmB/A9/fh6T2EXo3QV/CDQBZ8Bm7zQF6CrkNgnmCrRGWvvgPzCaqyjTxvosYCOp2H0Fs4iyg6AaUXoHQbYECkQlkwtU8gWmB9/Spee/MlvP/BW8jyXSwuddBshvB8D0EQottexMrKcRw98hAW+kfgBa0ZmBfA5CHLc1R1hZ2dHbz++mv4xa+ex2g8wHe/8+f4i7/41wiiEGVZCEDKCeT5mmQINBAHJbZufoBLH/wS+9sfIvaGaAZjJOEYQZAJmOe1JKYRAE/Qoy2YlwWLizfBvI+KRIRmwJLMwLy3iCCaA/P+GkoVo6i1BfOZjJPQS9EkmL91GMzX8IMcYcj7TTBfTMG8z2tIsDMH5uUa1y3UAuYX4AfLBswnK9BeW8C8RhOoCeYZBMyD+U/w3D/+CB++8Qb6QYCep9HRGk0/QKJ9xF6AxA8QCtDTHM4GuDsgzafTAqO6NmN9CuaVNmDeJ5hvo3PyOI4/+QSOPfwIqiAyYN6zYJ5Am2NO1wg8H0WRoaxyywtJlAnlEejxXpjw3wETR1sQwEtAYYG8m8YFR1ggX5alAcslyQAg4LXg4M8yjLe2sXHpY1w+dw43z59HurOJpmLQHyIOAgQC5kM0dYCGF5hjkSDaBHy1EBkcJ6EAeQHzmmDeR+b5SH0PI62wVxfIGwFWHzqNM194EiunTiJoJsjzHOPxGDxGAfNlBoauoV9juL+PH/3wB/i//vp7uHH9BmMF8/I9tDodJEkL7W4bp06fwomTD6Hb68vxTSYp+gt9rK4dRX9hAb1uD1EUIwoCCXIIMLXyDNCsCMLNnI0sR3b1qoD5Wx99hGyXYL5A0/cRam7v1hq77sgiJ7+0YN6QdKRsDM3Fz+Fco9EIIwmKeE/SyUTOm/eEzxT/LoEFgTBJBAZpdYUMJTJVY6JrDFSJrWKCW4M9bKRjFFGAaKEnYL53dA2dtRUg5vgqkMmYNM+sCRptiGifYY4paPN3t4JWtSG0zPgyv3dBigOFbluuihJU2nMz45K/ZMBvgT7XRf5drrWjrQyYN+vrobX106hQu0ab4+F8bFb9e3+5lXcOyNo1+9PAvDsigyHs1wH8MttiipUOgHkBUfbIbAgkB3wI6DAgumfQ4t47e8uUaJ0/oAc+bxJqs3O5N5h3pNscpvuUYzt8vX+3YJ57P3yxfgtw+FlvNbGzBb53sekPCORlB79PZt4tA47VNyN2FsXZ+FdAqImu7x6Ps8dJtnBBp0Xv7j3mby62n4Xes3cb5v7ur2lsO/ck3GsCMKy3mYDuxczPx7qzIMbwDWZ/BItuglGKUx8nC05sd0cihq0QnsAe9wzMT/cu18xtY0C4/KZWwsrzxY+WAEAAvbsf5lQLVaDSuWXfhbsTAM/rKN/JylcZVJVCFRMU2RBlugcIEz9EogostxvoNgJ0Gh76TR+9RKERZvDUEJ7O4HH/uoTyKsMccwL2AiiP4KwDz+8KuwmCIUVmvoEgiOSs8myCMk+h1Qio9jAc3kZZ7EBhKMw8vJRnYRYCWDBPQE8wX5F5b6GqCej7aCSn0es+gkZyEkp3UaEBMuASHhHMCxNpAD3PO52MLTOv4fsEFAT1NfJ0FzeufYib1z5AOllHWW4ZAO+PEPj78L19hB4QBhqBBfMctALouW/7ndDd3LkaXNwcmOeoYJBRC8tLMN9EXjRR11202ifR651F1DgF7fWh0JFrBhWR+gO8GtorsLl5A2+/8yrePf8G9ocbWF7poJGEsthFUYTFxTUcWTuJtdXT6HbXZmC+MGxZrTUKYdxLXL9xHT//xfN4/ufPIs9T/MW/+lf4t//jv0WrwwCgRJEXyPJMQH2RGXDUCCph5i9f/BX2tj9CrPfRDEbC0AdBjsAnoOc4MACSYF5NwTyHqh2vHvdGBrYhgZ5j5gOC+XgNjaZl5v01FIhRyqfzmUpRZHsIvAmaUYHNWxfxq+d+gNvXPhBmPoorhGEJ3y8l+CFLHwQcn2Tm+Z0MZmCZ+UiusaqbqHUX8BYQhCtImkc+FcwHBHqjAW5/8gme+/EP8eG5t7AYhugqhbbWaPkhEjLSAlw9RMIseryFjsA0s74w824tOATmhZFWBsx3OuicMGD++CMGzI8ZbGmTdzOjzSyoge8jJ5iv+ewwcNEGjJOgt0y4LB0EM5wLBCgaoGS+7HwmrLOdgRRkDJRk7gnoixJ1WUAVlWQbsv0B9tY3cPPCB7j+/nnsX7uKcncHHd9DM44Q+SGC0BOGntem4YXTwMJkCwwzz2yJ1syYkGYACh2g0D5SAfM+xgLmS1StGMcefRhnvvAElo4fg44jYaiZbSvyFFVNMF9ItlHVBTbXb+FnP/kJfvCDH+LmzZsyFzLYZKpJM8sxKWRsrawuYu3IMSwuLiNuNLC/P0AYRDh79mGsrK6h2+1iaXFJgD1BdcB73ukgDmNhzYVl5jNe5EivfIL1c7/GjYsfYbi9A7/M0WJAEwSS2REQ60CbZZ0NmDdzuiFpGDy67KwZQ0kUGWaeYJ4ZtrxAWZWGybf3m2CeVxS8xyXPrBIyIdc1RlWBnXyCjclIvu9XJdLAg9dKkKwsob22gqDbRhEwkGJiMEAQR8LKF1UF5nr5TPMe8fnmi38zsx0TBm5FNISVGWGzjPsUwMp52XhTskX2JYjdKA1kVZPMB4NQC+ZNzGPHphuv9yYJZyPavkmYf3ekFqTKPZij8+2YnwKKOVp6PhtgEg/3DiYcnDbPj/vJbe+CBKM4kBOcB/Pyb6t0mMvGG3A0h6AsmJ9HJvfFP1NgZfHQFBZ9xnnPs6v3vEaz8yeZIMTbHNy5d4bkHkf5O2Xm7wkE//l+eX8w/zmA/P9vwLwjmd2T6ULxA6P4YHBogfPhyHp28+8G4Xbo20h6/iG6e1uR+cjhPBiYn91pB4gNe3Xw9/MPr/nr9CgcK29DZWFnp8z83dfByYemrIB9CGQSd5sfmgjcXwwzT6mNZYEsc2GyI3aB4DddoFAE8wVUTY0FF7YSqLgQ54Bl41GMUGVjYea9YohYT9Dya/QaHhaTCP1WhG4jRDMyEguCNa3Hsk/Zt4BMgjcyxz68IBJpjfbbwpJrrwvAssxeCD8gs16hyDNURQqNfVTlFkajmyjLHaDah1JjQJNZNDIhAuCqDlCWnnwnmGeAUJZt1HUfSfIQ+v3HkCSnRC5R1pSx+DIp8tgI2EVOUOYC6IsixXg0FBaTqelAwHyFPNvD5vpl3Lz+IfZ3r2I8vilSmzhKEUdDAfOBB0SBJ8ycScXbBWIK6M29NzBLWTDvRA9cg3lcAWpKheom8rKJsmqh1TyBhf7DiBunofQiIGC+iYqMsADjGsorcWd3A++dfwvnfv0S7uzdsmCeUohawPzqynGcOH4Ga2un0Wotyb2oKx9VKfkJs/AqhcFwiHO/Poenn/4pXnjhl/B8jb/41wbMrx1Zk6CPKXYB/mToJxN4qkISlNi8/SE+/vAF7O9cQqz20BB2foQ4LBD4uZGy+GTtCObJxFM+QfRkWDcTXRFuEBQQzFNm0xWZzUEwfxq1v3pfMJ8EuRzLiz//EW5fu4B+x0fcqBEEJYKgMFkC/ltY+vIeMhsH5snMOzC/jKRJZn4Z2jMyGzLzlNnU1YyZT8cjrF+9gmd//CN89NZb6IchOkqh4/loeQbEk4GOPc8w8/Xs6TaPtpErVPyBcgWRY1WoRGbDYFwj9/QMzJ88jhNPPoljDz+MMoiFOS08UgYGZBHA8hpTzpLnBszLl2VNS/7dMaD8XcXgUxmAb5m3GWEiJP8UzBM4ityCQL4skWeZBHeUXo0HQ+ytb2LjyhVcv/ABhjduIBgNgcEeOqGHVmyY7CDwEUehyGyEmSdDTSbZN9d0CuZVgEorkRoV8FB4ASaeJ4CezPw+iYhuEyeffBxnvvgU+kePgHqaLM0wGY3kGWdWwmQgS0xG+7j04Qf4yT/+GM8/9zw2NzYFKknAGXCcBsgyE9xSJkhw30xaSJotTCaZMN/LK6sC8Hu9HhaXltDtdEXu0m63cPLEKaytrKLdbAljzvtepyn2Pr6Ejfffx9a1GxhubUHlORJmAuIIDAYF/PO+iyzTkjpGu2HYeOVBSSbIzOsiNdEeGo0YSRwLaJ4IM1/IOsR9cGeckygfpCROc+dlaUA959y6wjCbYFBmyHyNISrc3t/Dbp5K5qNKIvi9DsKFLupGKHKbxkIXzV4XOgxR2+C88n37bwZdtey3ZDaYs54EjobYkjHusOqUtnKrnz1XC+I5NmW4WqZfxqqQZIaocgGQGaoGNJqvGTg2/z5IGU7XWvc+eSTmt3sQnGdWZfPZs3+7OOC+e7DZlplY4SD4n75//pCnuMUE6AfA+gFQbjRMEjDMEff3Ppa7g44HOesH38ZmBq1MyF5qc80O3aW7URTwu2fmH/zIf+st/+sD8/bhEGBzb0Xg7KKZh89E65Zbd2mcGTr+FP3/pwP0Aw+YAN5PA/7zt9KwCC5KNpOR07AdGpKOYbPDlZPD9MFzI5laefswzj+0h49+/ggcv+5+JzG6ffOUw68JgbSwfORfhJ2XVK9Rwbunp1Y5mGCt6wzgK09RV6nR05YZ6mICFGPoKpNXqEu0wxK9BtBveuglPtqBRuIrxAEQU16iC/heAaUzaCslESyiPfgBZR4RPLJUXgvKI4DvAppa6A4UGVAu3JJSp+7UgHmFOyiL2xiPb6AoNgXM1/UYykuF9afG3YBfgnmNisC0TgTQV1UbVbUgIH5x6Uk0W6clcCgrqzUXWQkZ61AAyGTEjIJC4CsMhwNZVH0eu8gTapTlPnZ3b2Jr/TI21z/CnTsfQ2FXZEVRSKnNQDTzDWqAmWbn4ubYngOaeTJlhjqhaqFUtoJCsks8B+b4Kd0gkE9QlAmS5Cj6/UeQJGcAtWh087qFEpTaGDAPXWI43sXFj97DK6/+HBtbn2BpuY1mk9emRNyIcezoKTz00OM4evQhRFEX4LWofBQC5snwe1C+j1vr63jm6Z/i6Z/+BOfeeQtJ0sB3v/vnAuZPnToloNDJK8j+TcZj+KoSacv6jfdx+aOXMdj+GJEaoKH3kAQjNIICUUhGnKCIx0zmnQPEN4y81cEKoOc4EM18bJn5OTAfHUHDaeYFzEcoa8pyCHfJzO8i1KlkibZufYiXfvljAfPdlkbSUAhCAniO1YMyG6OZN3ITAZBSk0Bmvm3AvF6AHy2h6cA8NfM1wXzrgMyGIDSbjLH+yRVh5j86dw79MEJXa7QVNfMGzMdWOx9R+iAyGwJ4G9DY55rBFb+kpoLnZ8F8qRVSfg6BU7eLrmXmj87JbHLPAiiRVJBt9hDH1HsrAfME4Jw3qH3Oy+KuvLzIMuRlGfyKzKrJKIokSAC9yS7KM1sxsMtR5QXS8QR7u7u4culjXHr3PVy5cAG7V69y1OJIkiBIx+hGPppRZGQpIbXzIVo+AS/ZaSP54TPEOYEUBaTOJUDNOgHFah6NTHkis5l4GmOtMWK9ykIXp556DA994Q/QPbqKKvBRTCbyfNdVIXMGpV6BUtjZWMc7597CP/7oH/D6q69isLcroMz3CHq11Idoj3NKjYznlVGaQpDPOh0lenHWG8RxgkYjQSiMfCCBc6fbwYnjJ3Di2HEcXV3DYqeHFj94PMTW5csY3roFUPozHMErcjR8H0kUInS1Ao6h512SZ8OCWSuv4bwuc7yd1Hlfk6QpL96n8SRFlmVTZpnzBO8n9x9yPpLJp4DmOLD1EKPJWAJBNEJMUGJ7NMKgzCVIulNkGHNJSRooowAFg7GVRXQWFxE0W4g6TTQ6LehGjEIpkeHk1OWjRsagv2ZQ6bLzlhiTgNXgArvay3gXlCCbzFh5s3wRuHN+dCjBbCbjlH9llvKAOIa1SY6EO8R0H0BqhmwUPDBl5z8flJM12D6vkoV/gLc7Tu5eLPX0b/MI974AeP7c7BumAfe8IuIBDup3vomRlnL+OnxR/huYf9CL/XuX2dixLWOchZ4zLfhMQDIfndnhb7XeEsPLM2aj62nk6yAvV5T5oln3GLvI2pX6uJ/dg34o1J2L3mdinflhNhfdTyeGedh9ryF5+CbNNPNmjiIjMpPKzCaguVIgG1VzQZf3TK/F7JqZScAEP+6aGtZs9nsWo0lRn9AgfKAI/HIpmKxLylnGKLMRSjLwJX9HyUSB0CsR+7W8WjEBvEKvodCJycDWiFUFn7pTXQkj7YvshWCNLJ/VSvKz/UCKxoKQcomGMJpSoKq7InvRigWG1NETvClJ1zNTwGMjK1+VtzGZ3ECWraOu9oF6AKiJgFejP/dFNiNgXgA9ZTRc0JooizaS5mksLz+FVvsMaoL5MobyyLoSRBK8+yKtGeztCZhrJg0MB/uymFOz61FPT7lQPcRkvIX93RvYWL+Ira2LqIttBATx/gCeN0BIME+daUipAFdMM/YI3k2anaDMHDf/ZGQ2RiBimCrKHshExqiRoKwaKAoChTVh5pvNM1B6BXXdEzBfUWpjF3v4NbJijCuffIAXX3oWn1w9j/5iE61OQwBMkiQ4cew0Hn74CWHmtdcESjLKPkoBkh50EElq/J1335GiwFdfeRHXrl9Dq5PgX/yLP8G/+R/+Dc4+fAbNZkvOJy8ME5tNRjJmGmTm1y/i8sWXsb99CRH2EOsBEm+IRlggDioEkZU3+cwE8Bo5Eb2V5FkwL5r5qcyGYH7BMPPR2iEw72Q2BJSUhFEzP0HkZ9i6/SFee/EnWL9+Ae1GjUYChGFlmXkjszlcAGs0874ZkyJlYuDZQ6178MNlNJ3MZgrmD2rmyWRTzkGZzbM/+gdcPPdrLPg+OooFsB4SMqgC5AMBcDGLRG2Bvyl4dXOalR9YDqHkSJmCeY2xAlI/gNdfQPfkCRx/8nGsPXQGlR9hQmAtBYi8rxxTpeyWQJNzCWsd+BU1YviU3lScj8y84sA5/05NNecL+a80QjCjl6hNsSuZXRuwmwJYUyCbjia4fesW3nr9dbz47HMC6PVggIf6fZxZXEKjytELKQsJLZgPrMzGgHnDzDPoMzIbstAs9mbgRwlHXgM56wYsmCczP/Y0yiRC+9gRHH/iMRx55AyS5UXAgvl0OBS5mBToMqCsCty6dhWvvfwinvvZT4WhL9NM5knD+pq5weO8ROlfWSLLS+RyHUxRJucqqTayQmk+zwxG/TCQALiZmMLYIyurWOkvosOi4CzFcGsDxd4+4rpCXNdoBQGaIa+Bj5D31Grcpe6G7LPo0E09iQHxhp03GSwCYrMUNlttdHo9yWiMxhOMhmMB9GXFYA2SAREpDuWDVQ2vKKDzHJrSKBYqZylYGFt5SgD4IE9R+EbStZWOsJNNMCINFDIbouB1W4h6XaARo7XYQ//IClpLSygYXFGiw235vSwxKXIJHM2lMkWsvNIcnzO8as06HC52YN4ukEauxG1MPZiZW5lpsFIwl0WaLr+Hmfl7gScnrTE4xXGHDwbH5/c3ZxTygGDeiQMcgjiE2+0DefCYP52unNtWmHn78/wHPCh+/K22Mx/sZFNTw49D+/y0c3GH/N+YebmSv0/NvLlrQjTZwldT/Ofi7/m6AANHncbcaL+tKoTFmC4FdxeYN8U08u67Rq2Z3cwka/RaDjw7h5lZkakFUrPhNweN5+NrJ1WZi/SnZ3kvhn8+CCCYs9dEMhQEc0Z36tLqU9Le6VKdztCB+emUN59GdNfZwnnRVM4ERJz0WYQWUPLBdCon77oSVlKpVIpai3SAfDI0spaaxasV4lCh3fDRavhoxhAZTSsEmkGJ2MsQqhS+uN6UwlwzbSteKLqC1vxOZtMswNqLEIZN+EFbXlKcqgjkO1IAaxxtKBdhaGBYRIL5ikW35SbK8hbS9Cay9DbKfAdluQfoFNDMAvBaBmBYUZcKVUUwTyAcC2ivKhawncLyylNotchq9wTsKxZWasOec/IeDfZxZ/eOAAqmy0fDkVx9caFgnSYDh5oBzx2MhrewtXkJ21sX5Zg87Ip23tNDuXbJHJgnG+FcGFxKuBZ5EDMKtngQpSxyJmylVpTjlqxwA0XdQJ5H8P1lLPTOotU5Cz9YA7BoA6JE5ChSNOoTcExw/cYlvPjys7h48RwW+gm6XRYYA+1WGydOnMaZM49iaek4FGsHylCcgIpSQ/nUvyZI0xTPPPs0/uEf/g6XLl3EcLSPTreNP/rGH+E73/k2Hn74YbTbzKZoFHluAEA6hqcI1ukg8xE+tmA+rAnm95B4IwHzjbBGGDHAo7ORQiWyGtYJENNbFwrrZkNmXsbFtADWgXky8yeNm40UwNLNhmOnQlFNkKfbiPwUkU7FzeaNV54WMN+MczQatdHNB2SqC/hk6H3jZkOylXIwAnkWRwuY59iUwLMnY8cTMP8pBbAEeVzIyxy3PrmCZ374Q1w895aA+C7BvPbR9LRh5UU7HyAWNxu6dRnxlQHzs9WXAS7nRjpQyYvMOlloAJPAR7S8jKUzZ3DkiUewePwEKh1gQtmLZ2ogDP9AiYWSwOuTq59ga2tbMlK9hR6SVhNRHCFpNhFHsQBBgmmCetZEpFkuAJhppKnumyy9OBkVksnwfZOpMdvVKPMCO1tbeOfcOTz305/hwlvnUG5t4USni4eXltHRQCdUAubJyIshQktVAAAgAElEQVTMJgzQdDIbOuxYZl4K1QXMM9j3ZczwCcqVJy8C+Yn2MGGh+kIPRx57GMeeeBTdY0fgddoi5aomE4yHA2TZBFXBrIxCkU5w9eOLeOVXv8BrL72InfV1YairlAX/3EYjIBEhmQGgqEvkBd1bpE5eGPuS7jVVjYKvkuPPlrIT0Ae+nAOvaavZRK/VRp/fwxAqy1CNRwirAm3fw0LSQK+ZiLsPAwjHos+DetHJC2glCWGzmHQsUsxUcNpQUrC7uLKCKEmQFTlGgxGGw6HUCzBboummFMeSEYmZ08xLBFkOneVQdKiiW5Et/hRHK2YOfC11B8Miw3Y6wqAqsY8Ce2WOPA5RNxuokxiNfgf9I6voHVmFbjVFBpZpSP3GpMwxznMJGnmc4lAj2no6inHlMFlKXi+zLs9kNtOMtHW34TVxmEAKYSkHs8Wvs6LR+SfIrdcOSTpy7+DPNjc5na8/P5Y9COYPA/PDwNXt/7OO7vMfh32Hk/X+xjv49DceRjyzrWd/EUL2c8uWZnuSa/PfNPO/HzAvt3FKwBtNl8jcrF7N1LUYLZeL3QyUd1GcBd0CcmfqcaftdODdMZ4uNJDnf1oE67Rk7vE8mIKaMv3TMcO/m4Ib84kGWE1jB1eRavjxQzaPDrC7R3eepXfhDEG7YbXMi9G/tdOkS4O5VYd0/A7om8K1aeGIrdKXRXV6vuazzTbGwtOVsvN3IS0WuThyockMYA+9AhoTFOM9FNkAKCbwUCIOtLDwScNHuxmgFXORrRF5BSKvRKgJ5Lkt91NC1wU8Wt4JWDDnZQS1nKQDVIoMdQth0EcYLsLz6MRigBEdbYwtZSTAWmQX/E+cMzJU5RhVtY2yWEeW3kSa3sJkso6iMGBeimsJlkVTS/BBVp/pWlNEWgrrTH3rKfQXH0erfRZaL6CiNEI+11jg8dbf2d7B1uaGAJy11TWjoS8IGSix4RgmSBmizPcwHt7CzvbHuLN7Gen4JlCxMHfHONtoSk1ChJaZpwb/ADMvcarNKIjShsVnLIQ1ViYSfBLMgxZ8Mcq6gTSlG80iut0z6HQfRRAcEcmHEpkS3W4IPKlTrZEXE9y8fVlkNhcuvIFuL8ZCvymymE63i2PHTuDkyTPo9dZQ1xHqkjUG1NQHUH6IMEmwvb2Ff/jh3+PZZ57G7ds3UdY5+ot9fOUrX8G3vvUtnD17RsB8VSkB8ixWrvIUnirRCKspmN/dvIQQe2jofWHm4yBHIwKimNed0Z/RPvO+Wy83eQ4JQI3MhhfegHnWVmjdR+AtIxCZzUmEzdOAZ2U28BkSoSwnSMfbCAnmvQk2b32Ic68/K2A+iTIkCT+/FjDPAlixprRgnsWvtM00oIk1DyzKbk2zSLWybjbJMTSaS1PN/Lw1pXhJcTKqStz+5Aqe/hFlNm+irYCu8gTUN+lkoymzCcTZRph5sRqke40T3055qWkIX6oKpSaYZ/Gn0TQTzCdHjuDI44/hyKOPoL2yioyMNZlz1oJYIkWAse9h984unn7mZ3j7178WWUyrzcxVgt7CAo6sHcFCv49Wm3amLXFkkuJmAbbGWUbkY+Kta5h5Dm+CVoJeMtUygxKV8fPzHLevX8frL72E9994E7c/vIhoMsHRpIleoNHxDZifaubDEAnrCChtk4CCGRxj92nKHQOZV0Riw+yH8qQAduJ7GENhzKzH2gpOf+FJHH3iUcTLSyIX4aRbpqkB87SnJBMNIBtTL/8+Xnj+ObzzxusoxmMEnENSkhy0rvQReb5x5LFyEHNqJA043/kCQPnvnGBe3J1KA+htNsMB08DToplfIFPfbopzjS5zhFWJdhSi32yg02zKPC2aeYJda+/I62rqGUyw61GWxmwBi8SZHaCzD6UmlPYsLaK/tiZa9orWnVY+ONzdw+72tvxMmU3M4KkGorxEXJTwswKa891UQ8/7y0xfDqruS2rqmcslOFcVtsdDbGdjTEIPeejLSzdjBJ0mmkt9tBb78Fkoz3oFOuXUlWSLKL1hzQOzfzRD4LwlwQjpDZuRd2u9sUmd1ZLIuVupkNOnG+xvyTyR68xDzHkwenhdngPyxr7GUSmOOryfh+UBhHuA+HaFyvIIW09OR2TaYl33PM4rEwQlTA02LCqaypGcsQUxgkM75hCmKOXwthZLOTcbc+bzOOVeWOVwbuB+P88D9dk2c9SDRTnzzLyTI1tcNj1ee4nnzXjm/+aw5O8ezN8vrvrdhz3//Jr5z5t7eXCf+XkwL84oRm1hfctNHpcAZno1pyB2Nlhn8pM5gkrsr2aV3feN9gTs2lSZZe1n+WM7rA8VipgJwI0ol2t2NPqcxcQhMD+V8t/TA8pdY1egRLBNyOkKbMw1kAXcWlG6B5xSGPNvC24VXSHMQ+1s6yQgmbr62FFvWXkupNyeaXHuK6bDChmMkhaCA6g8RagopaHd5EAca2Kf7LuHdhKhk7DIiwVpCpFPT3D6RtNHPIencgSYQBPMiwNOYZxgRPJCuspeSgvma9WE5/XgeyuIwjX4/gq0XhINMl1tCNa4MBmdNEGsdVmwYL6u7qCutpBltzFJb2E8vI282EOluHyzcJdLjC3eFNkKBxwZPOM7X9ctJMlJLPQfRbP1ELTH4tEutNeA1mahJyu4t7uH69evCdt48sRJ9Do9ZFzUSxOsCBdowfxktI69vU+wt3cF49ENlPkWUG2Jvp9gnt7VBCiULxj/Y2YqrMxKngfhoabBJ4sPZQzILTXBogB0hCiqBFkeioNNh2C+8wjC8JjYJBow35bgBV4gk31epVjfuIrXX/8V3jv/KppNDyurPbTaTQHzK8tHcOToCbRai6jrEChC834KPSiFimNcv3kNf/+Dv8MrL7+IOzs7YgHa7XXx5BNP4k/+5E/wxJOPo93uoigqY/dXZFIwzSU5iUrsbn2CSx++ip3bH8KvycoP0fAGiIMMjahGHPvwWQArThcm7W4KX43EZAbmOS5CU0/BYmndh68J5o8haZ1E1GQB7Mq0ALYAHXbIQG4j8jJEwQzMb9wgmM8tmCczb3zmNR12xGeeBbD8eN4no5mnDMnzWd9Br/+eZJM8jwWwx9FoLhtrVbGlnPnM8wkXlrCusH71Kp75MZn5N9GsKnGz6dLrX1EzbwB9Yr/TxpFwlddjykzOOX2Itl2VKPgimPeUMKRpFIot5dEnnsDaI48g7vfBShOazkqqgXGFLX4l4F7f2MD3v/83eO7Zp+Xf9EVnRoT67tW1NXQ7PXT7PQH1SaMhoJJgf3lpSTI7jSRGRF04WefayFBox8jglQ5OBjdQlqbFZjEbj3Hz8se49N67+PC1N7D+4UU00hR9Otd4xpqSoJlBgjDzDCgJ5inhcE5HrleK7Q0hHlwEsWJNqUUvP6yBNAixcOoYznz5i1h6+CEE/R4kEhcwn82BeSOlGQ928eF7b+OZn/wT3n7tdSE7WgzCi0oyJewBQKacRlwCzuguZFl50XlL9sIAe/6ezDx19ey9wIJZ1iTwi9tSMhQFvhS4dim/YV0NWXtVoxUF6DYTtBqR0bPzM8VX3WjkXXGrOLYIoKdLTAAWmlZSP6AlcGt02ujxHh5ZQ7C4CIirTYU6y5Du7WN/Zwfj/YEE3nWRw0tzYeWTokZQFAhK1kKYEzRJdLM487xYNC2SQN/IZ+6kI+zSKMBTmBDgezVSRUccchARkqU+kn4PYbcNTeY+DER6wzoOjl+RfkkvCROQyD2dZqbM2uusPKeFwK7QdXod5p3yLGliybgpJTdd2x3imJWNGrLOWmVOVQSuN8xMRfDACO8AmDdW0jPRrF3r54INWRnsz0LATUG3IQEP1AzOEY0HsdPB+kJ3rMxSGrZ0fr/3IhodsHfbHsaG9/vZ7N457s0ChsOf6e6E2/rwWd798+FP/Gdg5u8X2T3wrX7gDf/5wfwDH4rd8HOCecdAyyTo2HmrSxO5y6z5gWCv+wTTs7FoK7IFvNpCGWHtXXHLwboK85DOFa7P/2xT1sbTcPaA2+4V0zfNIucp9z/l1Q83YDrwDLpLO402ZUo2GLeigZ69JgLQ7aM2N7SmOQoJEIwERJh5eeZM9b/szzWkMimJaWpQpDRknsTvuQS7AYUoEfLzqFkc0yt+H349RqAnUtiahAqdZoyFNtmhCK2Emm8WGhUC0jUyKPrNs4GUKuEjM7+jCw5t3JR1GLZFLsZ7mOAygtItAWFarwoIDYJjAogg4IwgzTQ9IvYXME/rMo4PuunUKVDvAfUd5OUGssk60vGmNAUqygHyghrYydTn2KRYjfZbAiE6w6gW4sYJdHtn0Ww+hCBYlqyAFglFhKIo0WRKOC9x5fLHWL99E8ePHsOjjz2BdDQWJo9JYJ67whioBsizbQwH17G/fxWDwXWk41soi1tQ9bbUDTR8D3EUCdBxOvmpLaXcSNaPzLTI4vdsx7JMeRKU8FPp0kPNPI+1h6R5Et3u44jZ/IqONpQqCdAMxBGG17FEga2dm3jzrRdx7q1fIYgqHD22jKXlRSz0FrDQX0K/v4JGowdFKQ8LhiteK4LXgJV/uPDhBfyXv/tbnD//rnhRs46A6fmTx08IM0+5DcHeJM0wsg4hzMygSqXINR1u4MpHb+P2tfNAsS3MfMMfioadYD+OfIQh9dAMB03TNGGkKQuxTjYClPi0CDPPegres0X43iqC8JgEZmGTMptlKYClswnPPc+GyEasY2CAmombzVuvPYP1mx+gFRdoNrUU4dLB5mABbCmZJckYOBtE1ndILwTKwvhagOctGTcbAfOuAJZ9C0zTKFN+bsLwjWtX8fw//SM+fOsNNMoSXRqKai0e8w3Lzid+iEj8v62drJkuDIyX7KSTHJqFn5ayBEMERYO6RkFwePokjj75BFbOnkXQW0DKgla+n+PPBkmmqFdLwPr9730Pzz77DG7cuG7sGsm8ByzaNBIbFkqL9CaMEcUxVtdWcerkSdF+dzpttGmF2W6j3WrJ92aSiB0i+xgI2KzM/CQFiWWBfDjA1vVrOP/yq3j3xZeQ3b6F5SRCoirTNIpuNn4gATDBvDSaou+9yGzIzIuCXZ5njnPpjiEAUKP0KbHRGLDIMopx5PFH8PBXv4zO8aNAKxEwz2dqysxnEwGyqiwx3LuDi++/g+effhrvvvEm/KoyYL6qECoP/VYbzTCCR3KE7kG038w5rxpLWdO0SItenbxJSVY+L6SYmEB+5lVu2OOI/QWiEAm18TQE8JSQLK0oRDuhCw2vgZHZENw5Jl6yra4IVrT0LFDyUZKZF+cYdr+K0F5ZxMLRY2itrUH3F4CEYF4BeS4OOuV4jGw0QsoMxWAf5f4AajRGkGaICehLhvSGSmB0YsxHHMlg5I8ZJTME8WUhhbGpqjFGiTEKjMocoyJjJRY0XYq6bTQWF5As9hD1OvCbTZSBlvewQJaOTIW9j7ynubXplRylrGuGlZfieKE37LiS4mgnyeNfTDW2rBtmoZwBY7e2HgYEzknG2kO7ijOzrh7ez/3x0jzgnpJxsl7P+sLc793zEMWBYWdVPdMWTE/ggUGbQUbOaP7zv/9BP2gett37UxyQN/fk89cgmCP57cH8/bI1D3qmv+l2zovWyU6msg+LSD/7Cs4++Z6a+cMH9iAnei8wfzhtc/cJi+LCSmyMbtjJXeY6mR16m4lHDw0Ni87FPcMudqLPtA/NbBdz77v7SZk2l5qdsX38Dnu92/fOWf1OC0ptaDKzZTPDbTZ5HBiy5hpxQZaFra7gCcNOAGxlNlY3LXuZkye5q2uwu8sczApdp7p/Oz6o/Q4p7mYzj9EAigVudITJJkA+hl8V4mXsUU5TjtEIcrTiGu3EQyeJ0G3F8r3dDNGI6OTACY1a2Uy+s3mUNJJigSs13wTbtHhTRuoiZZziJmLvEdjMiN0zKQNhQdYRBP4xhOFJ+OEqtLcAz7dg3qtMUxsbmIgtHhOvBPNgwesuquoOinxLvN4J5sfjLQwG20jzkSUgyOwbL3fXPVPs7HQTcXxcWO1W8yH5bDLz0oGWWuuqRKfTRRg3cOmjj3DujdfERu473/kuiixHOqYWvJLr4WlmJCaoqz2k43Xs7X+Cvd2r2Nu9gmxyHag24Nc5klAjJnsp2lfzDBj7dBt4yf007LwEL2JTalxCTPdDZmsIQnyR2RQlrTS7SJIT6C08IUGJZDfARkZdy6yTaibgq7A32MI7776Kl159BlU9xunTR3Hi5Anxv263F9BsdtCIWHgci52iFA7XZPs80Ue/+PKL+Lsf/Bdsbm5I4SvBPK39+r0FfOtP/xR/+md/iv7ikoD5yYRSKAZ8DE4zeDWLqfdw8+qHuH7lHUyGN8RjPtYE8xPpDMyMTxzR4YjsvFmMRRduGTtzsWznHpFgOWZ+CZ5elcZZSfMhhK1TqL0lFLyPLL+tc+T5AJPBJqKA+v0M2+uX8MarT2P9xgfoNiEFsBELYH0WQdKe0hXAGmbeaOZNAazyKe+hzakp1q5VDz47wEoB7DI8rwPNAtm6YawpxVaUxZpiUY7tWzcEzF94/XVEeSbWlFIAC40Gi2Bt4yhhoq0tpJEWGKmcqSNyijlq5imzqcUPvCBDSu18kgiYP/bkE1g6exZeu4MxJR+cNwTA2xwfGdyywIX338f3/+Z7eO2VV7C3tys1D+JAY+0lp0wiHyf40iCMunoC+l6H/Q7aWOgvYHVlFUePHsHpUyex1F9Eq92RTJS83zY4FkKhYCavRjEY4Mq77+H1Z54VS8ZFutcoFtibgs/AN4w0ZTaUtkhwM20OZCGmZPsop9ICBMnOFx7dbDQG9LOPI5z84lN45OtfRbSyLM2NarFAVSitZj7NGJCXwsKP9/dw89oVvP/2r3H948ugq5AuS+xvbaEYjtFpJOg2mvAlwVmJ5nwyoubeACXXgZSAmZIzuZYskKX2XAqHLTtqmeSQBc9RKG5XQcBAhRlTym/I2IeIo8A4aFGC4ggbgneXNebxyfmYZmt06RF2PgjFB57OPf0TJ9BYXYXqddjwwvlBGpE/J5c0RT4aIhsMUI1GAF97A+hRipDjtmRGt5TrgMK+x61xlAQyOKNchp1j6ZevTNOpFKW44IyLDBPWWZDhjwL4DAp7HUQLXflOlr6iE44fiLUlJWGpON/UAuZZ2GzIINPsUIwUrJOPOOu7ugHrNS9S3DliZNZd3mRCbdL7s9GYJdZMXZtDCLaLm7z7IF/s4IVZ+Z1lqPsYOzacLYWFB/MJ/JnI2O3B9pxxu3Bp/8NY6LPPZGpje5CZf4A3/k43MUB+dtV+X2B+Sgk72vheIp+5v8nDdmjb6aA49LfpthbQCi3pIhiDVGcK8vnIZg4vuht8X32Y2/ZeBbC/GZifN5Scl7i4Bede40C6lh4C82LTeGBU29ttC1XNfuavmflZPsdWwpOhOtiu2Q6aGZVvC15nzLeBw/Y/12lxHoZbMGU8nWfPrgst5J0yO5gmHbI3m2Fw1fguWjAw/fDDz6mJgIcsr3FLcGc23VKAvgPvMxmNcPR2cjPSJXvVpxpB8QQAdZlsSJIP91FNRqizEZCN5N/kswh56ELTDjWWFkL0ux6SgAQOLeIoDWEqWIHZchZ8VrSsFB6MwJpyGsqXeA78WRyEbcRNEJ+LK0shPsIc0xFqHYs+HaoPrVYF0BOIhdGayF2UT1cZMsoE88YVQ9gVmVgryQIoNQTqfVBuUxS7qMshsmwPOzvXsblFu8qJ6QYozjGVgEOZ/+U+GqlEFB9Bu/2QYXPDVXFFYYEsi2CZFu90e9IE5oP3L+D5Z34mC/df/k9/hW67IwV+0gmXhb6Klpu08hxKB9jR+AZuXH8Pt26cR5HdQOjvIvZKJLyOXJjFiYPXkiyb9XqWu27QDu81F/26Nk1p3OQnmlwy8zULe2MUJa0XO4ijo1js/4EU8hLMV1JETDAfGs27FDzWGI728P4H5/DLl/4Jo8kOHnv0DB5/kkWvy/A9SgcaiOI2tAql+yttKWVU1kqkF889/wyefe4ZpOkI/UUCWI3xZCw66j/+42/iz/7s21hdWZNrNx5PJCAS1SsDv2oMVY2wdesyrl5+B3vbVxCpfST+CJE3FoAdhTWSWCOICEpMUC7e0wxGZfwzsCAw5Pkwu0O5ywIU2HlzDUF0AnHzFGJq5snMC5jXAuazfIB0ZDrAUqN/Z/MyXn/5Z7h940N0EoWkAUQR3WzoLW808+bfZOVpTWmyf8b7nnUVDUA59yVq5vvWzWbJ9EoQIE9HIbKgBnTyatLLe+fWbfzypz/Fe6+9ijBLwX6x0jSKEg5q5pVxtAksmJdx4pxL7BzIOVQKwhkwswkULVJ9D7mnMGbDqKSBhYdO4ehTT2Lh9GnoVhvjWom3vDjZiKMFvfUD5FmKV19+Gd//67/G+++9IzIyKdZlUaIk/owvvfliHQwLlelw5AtzT2lNGDXQSBIsLPRw/NgxPPHE43js0UexsrqKOG4Y4kKK7dnV1hhKenSPIUi+vY7Xn34W55//BbrsFqwKIzWxTaOkCFb5iKQLqi1sFGchN2NyTFAzTzBvpDYFnXg8DwPq1uMIx556Eo9+/auI2am0ERm/c06LBPOjIVIy89aOsc4nyMdDDO7soJiMEbNgczDErStXsX79OvLBSDT0gSQKC0zohpPSvYkZT84J5j/puZCX0piKBABrETiHOJmKNMujaxYDFfHTDxBGrBshoK8QBezcav4mv3NdeK3l4pTlFWciNhrWLFSgLROqMEAVhtDtpshrFk4cR4t9IKhXp9WvraMyLhQMtErpyMu6AXrbY5yi2rmDancfapJJYa5mmiHLaXkk5BCzGLJkm4VIjoGZh6zKkNPiVLzkIQA/K3NMsokw+FwLKMuRexQoFJQf9hfQXluF12qiCANkJBBos8p2bxWtLEltUFNPHt6w8lNbTltTJL0HHDMvMynJANvoTEgh8xTOdOIOY0wXXTfED/BwIta0RbZm3T9MWM79PL/EHyLznG5/vovyFA7YZ+vgAZidGVhkhSsix7R8/YPwrXMAbMbM/07R+W+wM4vLpObvtwXzn/MiHDha16RgevEPJxIOsrGzm2PB6IGbdg+a+BDYOwz+zG21kf3hj/40c9KDJ2EFHkauca/POChQmb15fhg7EHxgW4mGDx6YO0sT15i/HSh+5cNiddF2mNrYbRa+iMerKwq110hEKjbMlgJJWxh78BLLTGPZLJcBMOc8xfjWPcaS+zNN2vSWGVAxjcclhjODaFqgQgZz2rzJwfbZ2bjHUa6fddBx19Iki2eFsGZPhjBxn2GYAbOkTtNSc566Is2xOuxaGj2ZHo8MEkB/+Izp1AHK0T7qdICI7iosNPOVuNG0I41uEmB5IRbf7UD08PRdJngmY0lgw88gUKedmWlwRD28kcObIlfxd+eLIEP8g8U4D4VIA6RRunTvrNESZl7rFQPEwmOI4yMC5nXQEJ02mZWiLgQU0kaNE2oS08GF153e0MaOsix2UZUE0gPs3LmJ9Q3KBPaF2abuVwpwPbqUmEZVHDOU8sSNI2i12CTpjAQSUnyrEpEBUV5DIE8P/E+uXMZPfvwjXL92Hf/uL/8KTz35lNGtyvUtJcBhzQDBalndkUZWH3/8Bq5cegt1eQvt1gRJUInvfhTSCYOFbMbFSDTArvmLBe7u6ZFAiABA0rumNbpYbVYELzHyMkRRUi50DAu9J9AmmKdUieehqeWOTBJaCsqA0XiAj6+8j1+99FPc2buNL37pSXz1a19Br7+AYsL7SJkLASjdODyxpeSIo/794sWLeP755/D2O+dEP97tNKV5Di39COa/9tWv45vf/BaOHj0pbORINPMMughgOB4n0PUYg52buHblPDZuXYAuttEMJoi8IaKAILtG0qB9H5lG+4SKiY+5Z64TrbGsNGBea46hJTOG4hNoNE8jSk4CwQooJOO4K1WBLBsiHe0g8DLJPt3Z+gRvvvqsZApajRpJoqX4lfaU0ihKOsByzHPMkK3nd2r12QWWn83rRN08JU0MbAjm19BoLErxsRaff25jmHnRM9uAfW9zE796+hm8+8or8NNUimDbSqGlNBKl0VC+uNpILwPrny1AzjbCkVmRTKkEuLQLZBmFZ8A8iz4pf+q2sXDmIRx54nG0jx+HaraFmc8IyDyFdMLeETm67TbGwyGef+Zp/O33/wbXPr4szxmDDkOEUg8+63cgjCjnK9vBk/+mtzo91ZnBYdFrp9OR7qff+O++IQ5HdFKRv1lHFlM8qgQ0+gzyxyl+/fzP8cYPf4xmkTFMRSTFmKa+hJlFylv4O+NQYuZz8ZkXQM95hQWTDK2VsPKF5wsgnIL5J5/AI1//QzRXl1E3IijRzCvkLIAlI029OME890a/eTt3UlrDbAoZ/MHWDrZu3sbO+oYw9Dymmlm60RjpcILJYIzh3r4A+WbckAZZg919ccAimOeEbnTuplCYt5HBCZvQ0ec/Cn0TJNEeU9NZjEQMMxMMnii5Yh7XyFvM+mmFNhKYKFT8HgRQUSRgvoxCeO2WdGjtHT+G7rGj8BcsM2/XYWM6Ydd360yEgqA9A/YHwP4+6tEEmKRyrvx9TXBPwE/feac8cQCTbkkE8vKynawr01mXmR6SIAT07GbC4teN4T62RvvSdGrh+DGE/R5Us4GS3WP5Ek09s2uy6pg1UYJ6cR8wRI+sqZ51vTKYwOEBKTh2ZgOiypkD8FOW2+EbsyJLoOssMC2RJlfaZojtqmzfdJCcM51ZTS3FjFicA5yGlbPrx6FdWFwz2+MMSzqZzVSycwDP3euHeZA724/keT8L/x46pc/8qM+1gdm5wV7zYH4eNz/YDo3MxtUyzr3nQEB1aF8H/2YrN+8C3Q75TaHrnJZ6Gr7a03Aw7n7bun25981gptOq2RHzAGft3jsvYTG/k4FxXzB/n13bGy0AzrZOPsio3/0+O76nGN+w2S4is7ISq23TWg8AACAASURBVH9zQe9UVGMzG+Znw8w7rbgZ2LY63IL56fnYdLRz6p7S6tPo3ABycyfmdfKzR9VYwhmZgxDvzm1nfoKwjS0gXfcO5yMOBmvmjAl6Zyoxd3fmMxz8XEmnu3SgdOizj7GA9JngyH0mO7tK+yeRwLAAlIWsJVSZCxNfCIgfISgn8OoM3STEUjsRAN8OFRoEUj7QijWiiJaSZNxzWVREMywFgNYHXc6BYJ1gzdU28KEyshoH9CUAIgsjL2OVRlaZbiwVO5UKEFsWiYTvryGKjiAIl6GDBCqI5NrTwzktcuzt7Qk7udBrI2lE0Ire9wPU1QBVsYdS/j3GaHIH29u3sLl5U0Aom1IpFjQK21pBE5QJQ99A1FgVe8pW66x8NotJWXxLNxdazdEHn8zBxvo6nn/uWbz5xpv47p9/F3/+7e8gYnMkAakE8lyUCVqHqOp9ZNkGbt44j5vXyHJeQ+ARRBK0kvlVCH2CJTLzpgDOrMWSt7DBmpnu6GdDMG9HnuWEKLEhM08pUIiybCGMjqDXfQzN5mkEtKdUdAailjtGzWJeAlDtIc3HuHHzCl578xdY37iGP/jCY/jaH30N3YWe+H/z1vke7Ts98eUvClrrldjd38X5997Fz3/+HK5c+RhRHKBJT1KPetlCtNF/8NQX8c0//hZOnjwLpUKMRhNkZPl4XWp2E07h1RNMhlu4dfUCrn/yNorxbbRjusuMEAVj07sgZvMmI2sxpt7GmpKLuIA3ybQQiNmOwVLwSzckMvPH0GCWhWBemPlQmHn6bWT5CJPRHfh6Ivr9wZ0bePutF3D14/cQB8UUzBPA08XGk26whpnXDGg5bqSJFa9lJHIs+vmLjarXQxj2kTRXEcV9CTJYd6C5jWIhMTVDBohRRre3sYEXn3seb7/yErxJKox8m6Id6uZrAnrjluKYeUptpB+EBARmylYE8zI2aDVJF1EPZeAj9TVy1h4sL2LlkUew/OijaKysoGo0RTOfkZmn5epwiGwyQStJsLl+G//0gx/gF88+i8EOi7WNZa10Kua+qQUnoBdwVsm/6WJiwJSdhS1Tr4SpD7G4tIivf+Mb+NJX/hDLqysIokiAqpPNMEghyxuwM7X28NGrr+HNv/t71He20VQmm0jdPCU2BLtTyRGDX/EUN92AzWxoG4lZb/LcMvOp9jBiENxq4RibRX35i+Kogig0BbAawpqPR6wPMAQI5zQ+y1IDVJlyc+mIyo6pWYFc9OVjVBMGImy5W6Cgb/udfWzfWsf2xgbYv6Pf6WH/zh2s37qN/Z1d5CnBvHH5MWDPPPeuWRPnk5AMvGWXWZMkPSjYlVUCfuOvL91areTWuLXY+gmPcjQPdeBDxSEqAnr2Cuh10FlbQff4MQlkgm4HFbtQH1iDLJCStZ3kj2Xg0zEwMUBewPyEpFAGNcmBlP+25yQaQFvrIz0FmL21VpaW9WegpArWFXBOpxNOhbQqsDXcx/pgT4pl2T22SmJUzRiqlUB32ogX+gjabeiIGV1tuhZTHiVFoibQN8Dd+O2b4I41NhbEa+cIZubWKfKaNnA8jIFm+MWgC3fNjY/9wb1MYanFetw7oxuTpTc9Ve4Gz3Ks8tYZneeomhlPbfDODCHa+jd7rhYLfwr+O4gdzX5mQfk8dD4Moz/t57v+NidOccc0z+Va3tKsa1MS9KDMZpp1mNLKM3xjrMMNRnPA3RHC6i//4384wBvPM83zN/vwv13exfKx92Gz3ane/e7ZMHqQvzkwf79t3T2c/7z7gW+7zT2kN043efcA/fQYwQ0y4UfmzF7uGWC4Yk5J186BlfnIVyalKVkxjdrMALDA144KGZRTVtxOZhb4ytWyrYGnAdv0Es0PQxcdmoObZ/ynm8+lf4xtlAH1rgiZi5ocmRyL8QA3E+3c8z53m9zwNMSCoxPM/TXdWufkPsK82AfZNngw7ieWAXdsgXi4ixrXWECSxc6Z8t0TL3YC8kAViFSOWJfyaoWeAPhW5Akr3/BrYelZ8ErHFXGoYXErGXe+BMRzUbEe+HJ93ZRjGn6Z22EmD2HmFSdzk8swYJ5ezARVpokTWWWnNfYUJR4rCMI1hOEavHAJOmgBAiqV0WEWJYajsdinNZsNdNuJaJvreggQxJf7KMshFCbIiwF29zaxsXETu7u70gRH68z4hsuL7et5rCGCaBlJ46SA+UbjKLxgEUo1oRQlLMYTP51kuH3rJl741Qt45aWX8eUvfRn/87/7KyyykEwKcpm94MRNOclEusHm5Q4Ge9ewu/MxhoOLGA0vQVVD2wm3Yhf5KZgPhHEzIE+SBjY1KwuUuNlYqYNlpQgvhJ2v6WgToSibAuY7nYeFmQ/CoyIXMmCeYDIWRxsCH7arv7O3iXfPv4Gr1y/hzJnj+NJXvozech8lW9CnLI8kfPGFdOPRkLHc2FzH22+/hRdf/CW2tjeQJOwPYGoReHxsUf/I2cfwjW/8iTSe8oOmgPk8M775BPNSJI0U6Wgb1y6/i0+Ytcg20WaXXG+I0B8jYq+CkHIXoxbg/mVRNsyByIVcIykGDOxDQPcerZbg+WvwAxagnkLYJJhfQakJ5lljUEogMxnfgadS0c0P79zE+XdewdVL78LTKVoND2FI2QmBu2Hi/ZDPg8nosACWzDydjgjoeV1ryQxYMB/1kSQE87z27A4bw9OxcU+SucG4kJDx3tvawks/fx7nXnpJCg1ZPUJmnmC+CaOdjxS7cVIzz07DBsyL1MaBeXFKIbA2lpSUTrDzJnXik8BDvLKIY089hbXHHxO/+SqKpTw9p76ZOu8Jm2ilAjAvfXABP/jb/xsfvPOeFEUSyIsUxoJFWhG6dD+fazZEoiuLkYAZppSgirIbHdB2VqHZbeNLf/gV/Pff/CaOnzqJoEHpnOmiy/MiQNZ5KXr0KAix/v4HePtHP8bWxQ+R6BqhorTa6eaN5EgsKUUqbQC9uMhYZp7jwmT+tLDy1F6n1M3TTWdxEceffAxHH38EYbeDOmTdA99LqXgm14LNk4xUkYCbc3shBa8yv/IzGbtwTiDQZcbJdPEyVHGWo9gfYW9rG9sbmyK16SYt7G5uYeP6Dezt3EE2nqDMMhRpKhp6xcZMtmaK9QF07KFkidabkj20TlfOXt0VzE9JNGGJzUoszwczKJTTMW0ZBwLma2YWF3roHF1F+8gaGstLCNot1AxmbCAm1pbWYlPApWsgSDvKnB3AraxG5DV8UY7DwCZHlaao8wKKshtuTy961gWUhYxL688pTbgoydFFLd1lSVDQqYtEwShLcWcywm46wn6ZYqhqpKEv/vS60xIXpsbCAhq9LvwGnzkt/QRsn3IZa7Qk5RotK7TV1csq5R4WPh8iSbMgY8qNWx2+DOIZXe1w0VTGNM3t28o9WeMPwuEZEnMI8WDTSnmCbDZmWsR6wNp6HnzPH48FSnaNFUvjwzBz7mhmyO0gMz8fFMyjuwfHvxbB2uOYUsOW5p+rGzZXc87AZFa0a3GXw6JTTGosySUr4rIocmCObJ3tcHq8xHx/+R//D4fkZsjy4HkfVJ3I35wcxbmGfDrY/f/mr+6O3gfQHw6PDhyUHXDT9P7nOGK3mFhm/q5M1QPsyjwLLjq1bZnvynQ4UctsGB7s6uqGiJnUZ8+p7Sc+PY756+RQs12c3DaH5EnyiaJ7dyy6YdTlsO2ondpczoty3HNm06kWoVuY64Q9NrNjU6UChrlhZdR8RgNvFizJqNK+TDIgJpIXbb3TjjOrStZOSHGmPScY7q9jOFgXZ5lu08dKP0G/HaAba9HBN2hw4FNJzQI0sk9GTiP6b7LxBPIC5k1LdrGItlkUY8/nquEtC+Ecc8zBThllA0LZqtuEQIUUbhIERajoliLWiT14agmBv2JY+WgVOliC8tuAT4ijhSSiR/MkyzEYDISd6rQTNJvUkVKLPUBdUG4zAeox6KGQ5UPs7e1gc3NTmuAQ6IdxgSDK4AcplM+Aw0fAosXGSbTbZ9FIjgmYF4AIavp5UT2Mxyk21jfx+muv4Wc//Rl67S7+/b//X/Dww2cE9BDQC9DjdaFtZjVAwULYyW2MBtewe+c8trfeQZXuiid/IN7lNQI21OL9I5gXP/5p1tjWYPD20/2Cx2rkLsZEwhfZBuVKAuYrNt1aEalQt/MwwugElHj1UzPPIs0YNcG8gJ0Kg9EuLl2+gI3NGzhxYhVnHj2LJnW01PRykRYBtkJBa0KlMBoNcPHiBbz8you4ePE8yipDHFP3z0jSMHJ0LDl75lF87et/jLNnnxQwPxkzOBCnfKmrUHUGXVPSsIkrH/0aVy6dg1fvotsgeByKbj4MWATLTrlk58m0MTdREQebBUx0ssYeUok1JbsGkwlfNNkdSrUSWlOeBMJlVPTjF/kFfbEnGE/uSMAV+wX279zE++++imuXz8MDGWpqlmkG4sB8JR1gpWuxAHmyo/RMJ5gnGKJ9KYOJNnzfMvPJCsKYEieOIbL33MYoxOvKiNEIQvd3tvHKC7/AuRdeQrm/jyZlNp5Gm6w8FGQEag8Rx6joxG3XUymANYWPUvQvMjaKsaiZpwbZdH+lzKZz7ChOf+VLWH30YfgLCyijCIXy5XnMqwIl73dBvfc+3n/7bfzshz/ElYsfCTCTOIq1KZIhdJlPwybLU++aIInbkgXzBFOaTiSQgsdGu4kvfe0r+Na//Jc4zWclaQjwks7KPCey3iVHMQmFALtXruL9nz6Nj998E4miyxYxKWVf7EfhI5RAis4+Zo4UqQqBvLClQmcYX3V6k7NpUxAg1b5YdDbWVnH6i09h9cxp6CadbHzJ8HB0pizKpKNLxUykW2GMfM5y/hJMyZxL4C5AXkroDQMrRuicpEqU4wnS0VC2CVkSv7eH0fYORvv7mAwHGO3uYbCzjeHuPnKy+7R9pMUnHYOCUArjBcwL22za3DvCSDTbNiPrGHmTUTbASZqAMYPFeomAcisfBQMrFoN0nNTmKDrLywjbLXjU08tn2Z4allCTtYhzn9jwcE2ZgXLzO76otCzEHY0MvbD04wkqFr3zWtIlR4pkKymYZXaYXvW852TnxRaTY4fdiKtSCmN30yH2sjEGqDCiJFCzi7GGaibwO210lhfR7C8goWQr8kVHP6IWX8Yd7zuVZ8bOlhng6QpvMbUh5OyXrS+bQWaDEcz/Z1ZyxhTWvj6FN52FVfcHP/LcODD/mTqXw/uZHZ8YZNzrWA5gfHemh6H6A4Czz9hE6hPnClgPqDLugTHNVXfN7mbHZbD73WqRGVE4uzvm3swsOacypSmYf9DzckWNv2HRwYN+zOff7lNG19zQnI847xoivyWYN2mk3/DIHQtp5TC/UVAgY8Oleg9T4rPR7YIHA9BdBOxSPXefgAkf3Hb2/OaKkU3mxwZEQs7MincdCD8s5XLbm+jcWJqJdttF7MLymEI3N4WYidUyQ3aioY2lAfTkoGiVZizG0vEeqnQgfuuUdKz2Yyz2Iqwtt9Br+kj8UmQedFXx2NCpzsVyTRo8UeIhCwclNY6BN+ct6ic5GdfO2l5DmZBcwSYja6ao3QNIEEbnBurleX00SrHnI0wwloK0hhRfd3qE+8uiWY/iNXjBMpTfQS1uIZSUeNJFkYB+MGDHwiH8QGGhl6DdCqEI4MuBcZOpRwAbV7GBTplhe/sOrn5yDXv7G/CCFEE0hhew22Eh0pMgWBQnGOrm2b3TC2iVmYg8gqCHADidFBgOhnjvnfP43n/+HrY2NvC//e//K77+9a+KBZ9p5GKuE7t7MnAoqn2UxRZGwxvY3XkXN2+9gWK8iQYdUpj58ErJ8vNlmsEYmY04lwgwMddRZDZSm2BBlL2WDMVKkdnwRXvKRZHY9BYeQ9I4BWBBMh8gmGd9AgGoRza/wGgywI1bn2CSDXDkyCJW1pbh0f2CMgJZaJWkydm9kovu7fWbeOWVF/HyKy9gPN5Dqx1K51tpe2+LisMwwrGjp/HlL/8RHnn0C4gbC8jSChnBvPR2MEWwlNpk6Y4UwF65+AbqYhvtOIOPgTjahD494EskDSUWlYpFnYRcIo02umBpWS8fTGDdlEJfJRanzO4cRZicEDDvRWuodAOl4nkztZ9hPNlDXVCfX2F3+wYuvPsablz9QLT8BsyzyNtKa8Rj3ha/ipuNA/MsgCVIN2Cexa6+30UYLSBOlgTMcwwx8yPFx8pAYzkJKynZ29nCKy/8Em+++CLSnV10Aw+LYYhmraRZDwE9feZZ8EmfebLzVh5s3K9srRDnFLLsbN7DRklk5aVhlK/RP3USD331y1h55Cy8TgdlGArI5VNOi0Rzvwv8v+y9+bdc53Ultu98b8315hkTBwCESEqWZEmW2nFWd9ztdizHaSf5T5L/o5Mf01md2PFK227ZbWuw1JZFUpwAEiQBkgAIPMx47+HhDVWv5rpDZe1zvluvMJAEZdlZHQtcbwEg6tWruvXd79tnn3327rYOcOXDi/jbH/4Itz65JqCLAJspzjxr5WfLUL8hGgxrwmvKtTkWS1L64FgYkm1NhmI/+JVvfB3f+a1/hsWja8KGcyXTPpHdCTulh3kGPxshshy0797Dlb97BVffeQfhKEPAQVjXQUBmnV8THusamqTpxippUECviafKzGd+gD51876HwsI8Trz8ImaPrcGKIgHzBL4Ef5zFGcQDAZaHx5nKCIWpF7mEIVR4VglAzRNvWfiORPKUs9AaA0swTAY7RsahUrLx/b6A+9aDB/LV3H6A7kELVpIitHQ+gMB+HHRkGFgNjdOfJ5Aoj10Y9/B0F5ZhcbF0tDCkx7tloTcaYT9N8IBGB/UqFp85jsVjxzG1uIByrYaQYVRhpL79MoOge744osn9r4Bc/27eV34s8u/KtOhQLGU43R7STldsLpN4ADtJ4RDM0xKZ/vW8buLXaQoE6fKoJGeQDdGLB+pNjxF2eh3s9jvo8GcXQpSm6wLop5eXUJyqInGAA352dHJyaEdKTT2LW14LrgWToC6/q9QlB/RjnfUYJykcnxST52tMB5kfxRYPY4aHFA5PIs7NwxUIG4Z+AjapRv/zgJTCWdNQeRx0PfJzPwv3fXHEdvgdTw/mJ8H44+9NuyZK2MrlFRz4MICXsM+x/bb5iIxcR9bp/3/A/N/nIzG1zv9HYN5AcMNAaqtQAfcXeE/jxWvq4icOs+jOo/9kILoMEz7aivmsn3sI/h9+VM7yE/Mcgvlc5XbYDjIbZO5jL0ylLmJJsTPtUsX46k8sA16m5UkWiL7DtCWjpIOHw4gDrQzkoXXcsI9Bu4Vea08CnzjftLpUwpGlKipFtrA5TBYjsCm3obsIhQcK4h0e2KLHNxaJeUdPp3rH104/FsOySiWjw7oSImIGXXnIKZZXkC+pmwLoCeSVlc/E3z0QttgCEzQrcKibd6bFGjIMF+AH87C8GuCWhH2WwTZDFLUOOniwcx/9YRdzs3UsL87IoG6WtAECecpurL5KIyyg0+nh3t1N3H9wG2l2AMfvwvX74lbCw9/zZxAVllAq0dKQnYEpOBxapAsKPwuCgpiOFCNc+vgy/t3//u9w5dJl/Kvf+W38i3/xX+O5Z59DuVxSaTcP04x+5m2kfB1ZA/3+fTQaH+HO7bcw6GwhdGO4dizsvEe3CgPmqaEXdp6fPehBr2uGfhAK5nVr1vRIfnoO0hFnCigHYmFUQ1Q4gqkp6uZPYDSqSRIswfwIESMgJdWWsohhMkCztYth0kWlVkClQr9/auTJOLIgGwljyEKM9pLr61fx1ls/x6VLF4SlrtXoIMOBaEsAPQEAGetKZRbPPfciTp56GfX6kgRPxUNz74ielvraHkajNrY2ruDGJ++i17qLgt+HZ6k9pWcPEPoJwoBsP2cdWN9mQm6rJpbMvII3x6HrEHXr9HsnmJ+F6y8hKCwLmLeDRWR2ESn9mhialVJO0RL5me9kONjfxPWrF3Dv9idI47akGgcejF6fg9NqScnChb9z9pUJm7aw8ww0C6Uz4LoVOF4ZXlBDWJiG71dEpqVgX8E8Owks1HlrEDgdNPbx7ttv4tzPf472gwdYqlSwXKvCoyb5oI0os1DyPCnUPa5TFoxmPulwXsawj3xvlEONLGHlh+JkE6K8uojVL72A2RPH4VIn7at2iSCHumOxFxQnlhYuvHMOf/Vn38PGjZuSPMtCgnpxQjwWE9od0AFc3UlVfat2qUpssDNg+bQVHCmYr5Xxa9/6Bn79299CdX4GfXqIy7CsKQ4YujZMESQjFDKgfecePn71Nay/dx5+mqJANxvKhYLAZDMwYZZgl3sV8w3MDAFfE68t7wmTepq5vhQvQ8/DqFgQJ5fVF06J1ITDoZwvoCyIuzDBfBxTtMFZHz0lMlqZkk22OKzO0sYMq7MzwKKGgN4katOdRgOV1KZSE0O5Xeqsi1wkdtd4vYcDZK02Bnt7aG1uYf/+Flo7e0Cf6dkqP8qDE6WYz88q0zEQ0GhM7nLgk/eMpQ/KxoFlozdKcRDHaGUptjptrN/fEqZ77tgajp86jaVjx7GwsowZBklNTSOMCialV+9/Ae589dIV5Lmkyb05uTR+XwTzUsxwLaWqrSeY5zxGtyP6eidOYQ37sDnsLMw85TgMn6Lkhucmh2hNFzeLEbOLZltoxn0dju2QsR8AkQenFKG2OC/FYVivoDtKpXChew9TZAdijckVyc9XZUeC0QUiaAij7KO5nt78o3KChziElyDv/kgvKD/qx/r3x8H8GL58CpifBPGfzmZ/Nv7hT30ymDfE4mMC8i+Ap57yoV8MzH/6kyqYN8GAE8DvcI3l6ohJrPbw8/0KzI+vh7Y8vwh+zlGFqWPNgMdTroJHHqb3l95p+hqePoBq8nWYcbBPqWwnwbwuCnUGyRfI07x7c6MYQGVKgtzpeVxp54Pu42HffAeYqOr1MblURd9zTnzL+x8xHIkFq7LkBFVs7xajQFrOdFnotRtoNfbEOo0Wasmgi3TQET38bD3CiSN1rCwUUS9zqJUa+gM42QDF0KLhhTLxMsirch3RYk7oJ8W7VyzQjFuGKYZ0Y88TSnnwKXsl1pR5aql0KJSxE1ZerMoI7Tn4SiDviYRFWMsRQST9uOnVXYftzYm7jB9RLjGDzC6bQVn60hO4WBI5f/PWDbQ7B1henMMzx4/I4GIStzASQE9Op6ue97YlVnG7O7vY3LyOdmcbttsWqQ2HGokUba+GQoH2lGsolubhB5RsaNCPDOzSCWWYIU0yfPzxJfzR//VHeP+98zh29Ah+//e/i9/65/8cCwsLxmGCw10xBsMOkqQF22ojHT5As/kRbt98E4PuFhx0RTfOAsR3U1B27kuhpgOxLlvetM2UtGJlpXNdsqxkaRVbSOkBL7MHEdKUA7sVBNEq6jUF82TqOVwMi1ImerEHGIkXt5ZZw5TDqRwOzhBFobT1VeMqTvZSpCVpjMb+Dj76+ALefect3LlzHYWCi0qVIUBk5kcysEdZAFl/3y9hcekEjh87I7+HQUUdccjGydrmoc2uSQd7O9dx/ep57O9ch2cfwLe78J0ufLuP0I8RhRaCkA4eLCGZHsw0UmXmtQDOXWWY1qvdHcdlWNM8/HAJfmkNTrgo3R3yzOK/lMYYJpQ29EVW1m3t4u6ty9i8e11mTPgzw4BDn+pgI3MiopU3MioB9iy0OH9Adp4DuBE8n+u4CD+qil6etpUsBimxIZAXSCxTpNrnpzyk22nj+tWruHjuLDq7Ozg6O4u656O1uYnW5n0ZiK14IbyM8ywEeXnmpZHfyfoww368xzjomWboUI8cBJg6TkvK51E/tganVhVXE4tg3qNDlCZmS3BcnKC5uyPDuN//s++htbOLqUJRPN3FW5xA3uK+oXKfMemi2Ec6HsIbsyvHqocOKg7QszJE9Qpe/vpX8fKvfw3F6Tp6Fv3wSRwQzBN1xnCHGfw4Q5SM0LpzDx+9+hquvvsuohGdtshWOyjQ8pLab0fBvLpR6XWUkCTVXymYF495VwKjUj9EGoWiGZ9aW8XiMycQzc0IK08pCvXyZOYZDkcpG/crnkdkihl4Fid0adIgLBIpkvcgEhN60eucEEOwZB/kgIlhsxWMENlL1q4SNxLSZ4wBOEfSbCHd38fO7Tt4cPs24mZbZxRE1mSGLqXjaxzOTA6F3v056aWkyRhcGetferK3kxR7/R52uh3cazZwt9lEM41FrlKdn8fM0jJWjh7B0WeewcqRI5iZn0elUofns+DXs4HvQWQh4/1fO6/jmQ3+2XQhhHgyswT0q896PcTdrgRSWXRN6rRhDfqaJJukkjHAAkhkS2LXadzRRnQv012PAVLddIidbhtb+7vY77YlgMqtFISdr87NwikXEFQrCKsVDG1bpDcE8/Skp+SL8ps830S7F2r8y0JOBGKGSMv79UKmGXlrDuZFZmPOcEMgGwvtHLXkLnIGIDzCSY6hqBD/T2bmnxZBfTqYn1AHjamfp33WL/a4Xy6YN3XSBAyT/kMuQxorKR59jWbW8VfMfH5h/imAeQXv0j41JV+uff9iS/jRRxst41hsYzY9c2DnLT2D9A2jpdaNuQwn94UXHbxJhZOFnBpgR/DAg5RaSAZudA4w6B6g3dhF92AfdjZEKfJQKwaSzloj0IoszNQsVIsMXRnCtQawsh58NzOBT7nu0hxGuaBHPCf1i6ApB/OibTRtXvGPzy0nM7JWRgstPuKqL5XNUoC8anlFWinkjQ6/kme0BMjTrs+og62y2Cg6wRz8aBFeaHTzTk0GDGWAk9OQliVyl5s3b2Dr/qYk0z73zHEsLzPxdICUQ79pRzTzBPO8djzoDw5a2L5/E7u7txEnewijFK4nnkIGzM+jVFpGqbwAn2DMLmBEME/deDISIM8BwMuXr+DP/vQ/iHa+WCzgX/3Lf4l//d3v4rlTp6RwoFtDlsTo91pIyUBnDaSDbXQ6n2D9JLBMJQAAIABJREFU6mvotzfg2QTzfQQutbIpfGcE32UQlw5GOpZ7OOgovRCCpQmfeTNszeuZjHSQOE3pY16VNNty+RlE0THR0FuiJecQLK9vDuZ5I9C7P5EvCfaiRSYHTcdtdB6stHLsY2PjNs6fP4v33zuLg+YOavUIlWqEILAE8PoMuXE92K4HxymgVl/CkaMvYHnpWRRL08gyT66dSIcIlgjmnQ5ajTu4ef197Nz/BEj34NltdbRx+uIsQ2Dt82dItk2qU946+ah3Cn0rWRjaERwB80xgJZifgydgfkXBvFsyYF4lFQk7WuJ5HyMZHKC5t4nW/jayuCvyGhYoucWqzoeoREj/rKU3D3kOIRPMu34BrluA6xVgu1yrgb5nSSTN9fJktJVFVubXEolL66CJ/c1N2MM+Kq6L5r17uH7xIg7ubaBiO6h6gQT1BLxjaOtoungqLVGWXyQuRiNO28k2JQthiKUzJ3Hia19GcXUJCYN4eH9TP82i2IB5YV+Zdtpo4P23z+In/+mvcf/mbUmhLTq+Ca5yVOojNpm5/G9CVkjJuAD6kYB5Oqkkno1R4GJ6eQEnXzqDYyefk6FTyickB0SeRxlagnmnn6CQjNC5t4mPXnsdV959B0EylPRTJqJGvjLzvuPDlbWmpI847ZiMjTwMjlKjzFZLypThbPUpVJcXUV1dRnF2GkGtCieKkDFYyQxMstgkQh4a7fz29jZ2dnblHl89cgTlSlmTV1lM5qw12WXeluQ3jAMOwSyljxoYZQgbglQOf/JaywCmmWJvttDb3MKD6zewe/uOJK767AIYGbH6Hmn/QwdedW89xDzU0+uMkg7K637LepxgvpNm2O12sdlsYOOghSY/Z2uEFrttLNIKRdRnZrDIjsWxo1g7egxLy6uYmp1BqVqW680Oij53LvLj565SFJFcyfyWkeTknVqR3ejArKTpUjvf7WLYaGDU7cBLMzgE87S95HBtQkDPQod7juro1dpYHZpSZ4R2PMBOq4Ht5h56WYyhMxJLS67pYKqK2sI8StPTMtjrl9R2k2CeSbQxB8S53rV5YwZldfBZ/p+WKkampHaSubpWhqylgJ0A84ZkebSvPz7TPwNUKPuf13yTWvGnRyKPg/l8ReSOL/lzfTqb/fQ/7cmP/IcG8+OfKm/JuD8dTjvoP+cGKP80wPxY5PEZn90/PpifWHqyMf3DM/NCjYyBvGkIf/Z6nmiTaUH+pBvDgHfzb6J5M8+qA+qmCWo2O9Wbmtcinvq64WuAiLJtHGSlHpje0mINRw9ygqx4gMbuNhoPtjCkT/ywIxZ+9VKImVpJvmbrBRTpxGFTQtCBz2FCewAXA3Gm8ehXLFIO488snrkag27LcKQmKJIKpR6ZLWw9eDgQqVaXGQdsddrLsPHcgGmBqayKMQgzLjaaWMpDnmCeQ2kEoOJ5PqLOnQCU6aWRMvNWFY4/LWDepde8NyNs/cgpSconWWUzcob721u4tn4F7VYTR1eW8OJLp1Au+4h7DSTDFkajvjhRyE9zPHGq2N27h93dW+h278NyurDtRECN59cRFeZQKi+hXFkcO5GwgGBgkkaxawv92tVr+IvvfQ/n3z0vTNI3vvUN/O53/wBf+drXEXDIjL7KAyZBHiBNuhhlTWTJLpL4Dm7dfAt721eBeF+sEQNnCN+O4dO1wzMR9eLtrWBe/KR5+JhRIymoRJ4rvJmR2VA37yHL2EmowA9WxM2mEJ2A6zFJd1r05LBpAUpGlp+xsUpjZ8I24V6iW9TPT4GJfp6dzgGuX7uM8+ffxidXPpQE1WotRKlMFp6e7DY8gnmfDDR91ANUqotYW3sBy8vPoVSalQ4MCUnRubMYzPoyz9Ft02v+Au7f+xjD3qYMwEZ+H4HNBGIF80FI/Q7LGQPmnXy/4oyCzl/IAKy4yRDMTws771GqRWa+QGa+jIzzDzLeTTyVyGdHmVqWdJEM2NHp0f9Eh7/lOqRjRywVhuSzIiq6Vb26CY9iuJlNV51QwH0sQVv8OZSWqa+m+k3zviP3qty2dOP4QMpR+JdWCzcuXsSls2fRvHtPwHzZ9RBkvII2wlxmYxxcxG9freZBQ/7EdsRDXpj5MMTCqefw7Ne/gvLRNaRRgJgLmGDegFh+r4AxJsL2+rj60cd45W9+jBsfXUba7sFPRygxldTzx1pusapUcavh/iTbWf5Gxl2GEOlvH3mibV45cRSrz6o+G6UQfVUaybXIpSpOP4bTHyJKLfQ27+Oj197A5bNn4SdDlAMfRUlF9SXYKmDxREtFQ8a79JwX33WNbqNe/jD91RWf8vLCAhaefRb1IysSFEVLSjsMTVHDz0idfehl3+mQKLiJ9957D/c2NiTN9ujx4+KZX6mUUavVUCwUBejmhY3SBaYQJqEhc0zKxkuzk6FpAk6N3Mx0ZtE8wO61ddy7dAWtjS24g1iSf5koa1ZNThrr8+lh+UhvmMDXPC8lNjLnosx0PxuhOYix3W7hfruDZsqhUgsHyRAtzldxN3U9+IUCSvUaFpaXsbK2huW1NQH4DPqqT0+BszCHBYQJpjJyGwXyprsrlWU+K2AKF0JkFj1k6lstZJ027DiDTZlorysDs7a44OR+9bw3FcirHo1qOrLsCTrDPg76HQxGCXrpANuNBh4cHCBlWnC1AqcYwefnNDuH8vSMfM60YaWWng5LIqnijAS/xP3GMPeKDFVfP+61m3t0LLvR4U39rM25nn8mj0hqPqvPP4kivqjMJpeyPQzmJyZ6847/JBL++6L2T/n+XxaY10tv1tRjYN3grs8cFB79U9HM/xMG8+O3nm9+RiYzltbkg5pPWK1jO6WHvze3SDoE9rn0ZmxWe9gaOuyDGk9hcZk+3OBz1xKCeaNTFmdc3b+knU2GJxv0EXMD67aQDtpwsgQFSg9GA9SKPmaqJVSKHoqBjXLBReTT+q8L1+rI7z7tGMlQi0+8DtEqQ5h/EcSTPaT+lwOSarmXe3mLzEdAfF/YzFE2UKDH5FfRPw/Mnw2YJxDkoT4x7S5sKPd09cYwkfbUoFI3H2CUEdQXBXC63gw8gvlgEZYB8xAwVkCcqncwD1O6q1y+cgl3bl1HuRjia19/CSsr80ipVR+q13yaMAAmhU/NbJag3dlBs7mJgxa953eQpD1hnvygikJhBuXqIirVJYQRiwjtBoxGGpqUy8Bu376NH/3gh3jrzTfQajXxwgun8N/8zu/iG9/6NmrT9Ke3ZJ6h32kijjvI0gNY2T4s6wG271/Axs0L6Bl2PnQGMt9AO1Ay83m64xjMiwUfAcp4bDpXKZuRY2rmOVDIAClKOqrw/UVEhWMoRvTMXxZwm0ttqJmnNCRnhzICeQ6l2mojSjZMBqDpzCPhCil2d+/j4w/fx8UP3sG9jRsABgLkoyKHEm34Pq8f7fSMnCTzUCzNYW3tNFZWGGA1K9rxLDMyEwLlbADX6WPQ28bGnQ9x7/YF9A7uwnfaAuZ9q4fI5zq34MlLNpHsOt8oAJYSG4K4MZi3KlK0cP047owUhH5pVcC85VaRsDDjILXM67E4TUUOxfVrZWLWKJ7i6l5i6FZZy8oMjam6iSNd3bO02yROKmJVSe///OeQnORwqhbqfL3yOBlkZbFOVxp1MOK8xGh/H1fPn8eHb76J/du3UbFsVD0f0ciWYVQF8yaERjpoStNKCUYwT500deeceShEWDj5LI5/5SVUjh8BSgXRIQuQZ3quLGnVK4sLVpph6/ZtvPfmWdy8/Al6uw0krbay5iP1WRefe+lKHEpApJjgFTKaZJE1uBbCSkmA/PHTz2N2ZRFuqYA08ATME0TxF11NyES7wwR2b4gCHPQ2t/HRK6/hozffghv3ZWagRL28OL3Qgz0QUM+Nkiw57xWRLwkYM0BeBkBtxNRnFQoSkrR66hTqR1aR+Sx6LIxcT9ydpAgx7idMmN3a2MSrr76GV155BXc3NlAoRJiamsb07Azm5+cxNzeHhfkFzExPC7jPtfwBQ+xIfsjAsNpbKnutfxdm3lgWCx7nZ9Ro4sb7H+DmxY8w3N1HCQ5KrifMNcs+DQhTRl6HK82Q4EQhNZbY5P7uZhg6TslcA61hggaJjF4fB9kIPXY2KULkgHIcozscyhfdhwqVMuYWF7G0toqltTWR4Jx4VtN7WehoP9d0xwwxKu8vB/Py//IB2VxzbwZkCejFq74HMCGXzjedNka9Hmz+f7L01MQzD8XYWeoRajIUKAvMYvSTofzOJNlmt4u9dgtNpvdSN09wTmKhVIJfrogvPUF+qV5HUCxIgjT182MwT5kN1wLXLJl7E8g3abqs4D2fEzEL90l6+FxWYwbDPw9DCzA3a+TzHpv/e75v5x/BoTjavC7TpTksJv6hmXmlRQXWfCbg/px3KKTEhP3kBFXwRBI1x3C57OmfBjP/NMvkH5+Zn3xV/1DMPBeXhjvkVfTDB/KnX5kcoBsAJ4vM2FGK3k595vVXzsznq28iGEJ3AVVyZqblajzr82AgHoocPhVpRkxLwIEkDHLzp+MftfB0PkiGlB4AU+UCZmpFzNQLAgAZ8ESJDRl6JmsGDv25aXuoQ4Siy6ZrjQHy+pIIOlSeoEE2dNtg8E8Ix43gSOoqdcAapkLgnqUDpGkXGWUjKcG8hGuPgRCZeQL7HATlllXjcBkjs1HjSwIwQgI2kym18QEB8wWM7Aosdwp+SJkNQdgswDAgp4pkFGKYclP1UC5XhV29efM6Ln98EZ12E8ePr+GlF0+iXPAELCZJF/0e02CH8DyHXVckSQcdAfQb2N/fQq/flu5IEBYQBGUUy3OYmjmCcnUJtlPBiIE/DrX96i5BQLa5sYlXfvZTvPJ3P8WDB1tYWl7Ad77zm/jmb3wL88urKJYroqnla4qTDkbJAezRATyvgd2dy7hz/T10m3fgZA2EDJCyBzKImQ83i+0e2TlJudTAnsNNXEor+U+MMyQOTDsdScpirCphUWF4BKXCswjCFdg2bTZrgENmnjIbFm5GN+oQhsXqUCQMvTokkZXm68mSIe7cvokP3j+LK5c/QLN5XxyCCkUHIb8CRzTtTPtkQBAHQpPYRRBN4cjqC1hdPYVKed4koHpSGAnjPSIz30My3MHmvUu4ff09tJu3xGc+8nvw0JN1XChYIuWxXbXnU5mNGYKVmQJCTK4jMuPUrNfEmcjxDsG8W1wGvCrSUYg4I2OuAVhqlUkWlYA+hs37xHQmVGF7qBN+aL+aCNnRHYBSF85VKNvMuQ4WxOIxRYlWnGIYa9y9OK+w82ZTruIZ/3gdOqc1KZpNfHLuHC6+/hr2bt4Sz/m6FyIiM287YlMpA7Dc1whCTOdPEk9tT5n5dCRg3ioXsXT6eRx58QVUj6wC5QJiAmmXDCWHpzUIjy9c7sgR0N5tYPPGLWzfvisDmf3mgfimp72B6p5FI27YX1oSitETGQLKVUzb0VWv+cpMHUeePS7ymuJ0DZlnY0B3FQFOunPy0wsoK4kzeAnFYjbadzfw4U9/ho/eegvOoI+iyxwM7Q4U/AACmiVQSYdfOXTNWR+VDfE62Ig53Gs7iNltLESSerp68qQ4+9BbnR77UtDYOgjMT1ukOxZw4cIH+N5//B7eeuttNJoNAdP8t1qtLqFq1WoVM9OzWFxcxNzcLKq1KqbqdczPz6FWrcBneuu498KbVNeXyEhEZkOLxhRWEqP7YA+Xzr2LGx9+CLvdw0xYQMXzRVbFGQV2Z8XpQ+REOsM0SSgpO6qfofzZOInlRgFkpbuchxjGaAyG6JCtt230LVu06O3hEK1uD41uB+1BT7zpS1N1TM3NYXp+FitHj+LFL38Zz7/wAqJCwZiGy4sxEwo81xRssyiV88XIb+TUZcEiOngtGkVSQymNDAGnGA36jKMG2i26FMDq9SShXGYP8thz7k88gyQBnAPJCQbJULopdG8aZgla/QEOBn2R1HTTFM1BXxxu6LFfn5/HwsoKqtNTcAJN/CWoZzEnwN7lWrEwoiRLNPTsHGkOu6qJjP2Nue8Vsz4+Y/io5ObzkFeum590zvnc7zEP4JrUiRMToDkm5yfwyBif6Ot9srLgSf/2CIE5flEG0IzBu0FAIr+dNAB6UgGRlxf5vx1mBk0GZ4qEzDzkUA3xpOd7+Gr/agB24kP6L3oAVobqchreDK4YnK02T0b4kYc/PeRg82hZcQjQ81a4Lm3jnW5sKfNAg0Mwb7xrZDNVB5i8hJCEP3MI5jHu3CqUkdODlBKauN9Dv3WAbnMfSIcy9GVzWGkUoxS4mKoWMVWOUK9EqJbY9uZhOBTNtetwQHYImyyvG0tUvWeTh1SAIh0B8b5UMMxBSA27oY86AT21kar3dfyCgHp6D4tBhABjguK22C2KHj2lG8lAPN0JnC36aMigl8pv8naghNkY40rGcCvnSacG4wnNYVgWEhkZ+oIwyJY3LVpvN2Bw1Bwsdxoju4xsRJmED8dlUFEk4Lqxv4fLlz7E1U8uScHxzW98Fc+dOIpC6GI47KJ1sI80HogjSqFAPXeCfn8fjcYWdnfu4eCgIYeExwlUuAgLU1hYeg6z8yfgulPIshCuRwmHJzHq/LWxcQ+vv/oKXnvlZ9ja3ECpFOHlL7+Mr37ta1g7ehxLK2sC2NrtA2H+aZfpoAPPa6KxdxV3bryH3sEdWPEu3FFbAL3PQVjKVQScKIBXn+mchdWDRXTWBmhKSIpYPdODn1IBFh41uN4iAn8VUXQcYUhmfha2S795gnlNIpW2Jj9bYeYpNaJuXtloOcaEnU7RaTXk2n508V3cvb2OwaAJn/7vkWXAvAs/sAXMsxXvOhGGQ/69htWVU1hdOY1yed549rNo5ErkAa9gPk32sL11BTfX30Vz9zoCymwCutoQzMcoRjY4r8m0XknrMay8ggmVo3HAlEm9I6sIx6nD86bgerPwogUEpTW4hSUB88koks4OzTYIBPLkaRbWkpRM1xIzrHh47x5K5R49aHXHyVMnKVVT9pTadUpeJMhI5jtTDIaxYa70NTsOLRYpGVEpnfjXezbQaGD97Fm8/8or2L15A+WRhakgQiCaeRsMFSLA47qQgowghECO0hYD5qmTblOTXK1g6fRzWPvSC6isLcEuFRF7ZCUdAS5yX0omggYgcT8iaE/aPXT3m+i3O0i7ffFMTwZDZHTYkTCgVJJSW60DxMMYru/BZgqyKH0cOB6fO0O5VsHC6jLq87NwCyFiz8LAJpg/DOiR6RkO92YWCpQWDhNsX13HxZ+9guvvvw9nMEBoAUXXRcELUAxCBIEvFqr0nJchWrLvHHA0HQpq5WMOvTMllMnN1IWvLmPl+ecwtbqCzPdFbsTHUXKWGEexqBDJ+/mbH/0N/vzP/hTr69fVX573vQxE8vNkd9NGGJGtn0K9XpPB2Nk5dqJWBdzXKmWUigWUiiUEPj8vXfXsYgnQFeJmiGGrhf17m7h8/n3cuXxFEoBnwyLqYYRwZEkXhGsj56MI5tmJyIMSdTDVnDeG4c3/zv2VxT614gTzrThFO0nE3nEAG9yxqTfvDIc46PUFzHd4BlFyWCiK5WNlegqrJ47ja9/4Bk6/+BKiEi2EzdBZTlKZ01UlMbnTjd4HOiat3b28SyFifj5OBqgMYz8YSBGbNZrAwYGw9yx0BPzLZ6OyThFzieVvgiHBPIeVzT3AAo6nT4/d18EA9xv7uLe7i71eH04YYnpuDrPz3A8KCEIfQYmD6gXYgS9zHUxMFl9+Po+w9ezT6UzImKU/bL4r/s7DHHNaz5z7OTz+XGAuePSQ1Vap8SFN+FnfrzKbh8G8PltORJq/PcaWj+UKE1Kt/CdN/tvhazt8HZPioUfTbCf//llg/uF3JZ3BR8iRRx6h+9xjEufDokD6Vb9i5vPL9l8SM/94hSf/5xEwnx+yj98QXAT50MmjyrbD584lofrcOcNuBo2MlZI+d87YP34T5dPwwhdJgqD4j0hup1iYscUfD2VjTwYM2egi7XeQ0D/dylAp+DLUOks9fLWIgHr3UYJCYEuYDodZXVtDeCzQmYVBTwTvtD3UxFf6yOf5c6rxJZAni0lJSwFwI2TU+Vp0OmEbkoBIB/koP1Fmvoc4PsBwuI9k2EDKYCaxFuxLN4DOJATz1BrnLE0eJzEG82TKDJhXJpN3qEbbY6TONozIEWaeMgmP9oILsP052C4lLxVk/HeHNoxqC8gQGQKojY07OPvW6/jg/fP4+q99Gb/5nd/AzFQVg0FP2HEOwUaRq9IkN0Ect3DQfIAH2/ewt/cAg7gj0hGmy4ZRDatrL2Bp5TQ8FhEMYvJDBQ4GzG9t3cPrr72GN157Ffe3toRRPXb8KM6cOYNnnz+F50+ehi3aWxY/lPlQm99F6HfRad/E1t0P0dxZx7C9ASdtwqcdo5ciCpSNPwTzmpIp62gceCIVmTjOjFvCIxtxRmAfwPHqcNwleO6ysPOU2Xge/eOnQKlS7rBC8CfVpksgSFdmwhseh5pZwM5Qr9fCvTs3ceXji7h54xM0G/flOgVBhqhgIyzYCHz6wNPak5p5Jp0GAuYdp4aV5ZNYXjqJUmkOtl1SC0mxZ6RmnjIbFjoN7Gxfw/on52SWILDbYlHpOwNEQT4Ay+DabGxPKfem8ZlX2QplLSxO+TNqUoQRzPsC5lfhRouAVxcwP8wYA68srpSTMkhLmVssQCEfXNQD2TBUjzlejfmw8d6giZOUmuja1qJLfa1TAfPUAdMNh3aWysrT6jAg+OWBRstLhgw0Grhx7ize/bufYWf9Ok1bMeVHCDMIK0+GmmtRBvSUBh1rfQnmCWDpZtMaZWJDSWaeVozVlSVYlNmQkfRVMz/22mbBzYEGDiQyKEqcRrgGDOAic89tjjcwH5skGHR7aB80kcRDAfAuQRGnATggahOrMZTNR1iMBOhnLoE1BMiTnSdClXKMoUtpiggMybLR39nD9fcv4Mpbb2P35i24wyGjzlDyfZT8AAUB82TmDZinrMX46VImQpkNGffYhgDT1A0Q1OuYOXpEvNVLC/OakCvZfK66KNI20XFQLlWwv7ePP/nj/xs/+P73sb+/h1IxQsgoYu5wg1jsKxPKZcia0w+eQVauiyAMUalWUKtVBczPTk9jdW0FU1N1kQeVC5HsSXw+Oj/RnrH54AG2btzA7UtXcP/GbWTtNiqOi6mwiIofysCx+PCbQWcSbgylm0w2z5l5HVpXkwd1vtEOFFOz+9TJx+pwRL/5fgYMMoiFI4H+Qb+PZq8nYJ5WkE5URHm6JtKoZ06fxpe/9nUceeZZuCGdvbSAVF5VU1zZheT6yTtZGnrHIX6THCxDsgbsj5nuPC2cWD0GWm2M9hoiMxt1OqKnl05GbmU7YhdIuxosvCmT4+fAoWXOa1iUTLmehKARzFN2s9tq4+7ODh7sN+BHIaZmpuEFgcw1VafqKFWriDjUzDVajDBimJrLbo6FocUvykJzMM8u26F94thkxcizBAoYUPooqjiEnRNoxIRAfjpb/tmlwFhyNZb2POHxedfm86qKX/Df9RocAvdfTGYzHiJ8CK4/3EcwBc8TSNixu9CvwPw/PpifhOKTi/7pB2A/D8wbJvOJw6r5EnnyBPnnBzZoi1nJ/px71t/5lafy5dIabTNSH2y+RtrKV0/4gYD2frsl1pJ2OpQ01nqpgLmpMkqRT9WtDLfO1ooocTouHYi1pEt/eJuWi5lofIUVt2IZ5rRkeC+R/++Z8Ce1TTNDpwTuLhnwIuCWYXlMriwIuCfgspxIvjy3AIdMobC1PQwHDXR72wro4wPxcbezngY1ZV3RGzMtVph540ksb5+HCzdFYTj4r8YxQO5PMlUE8zQPJxijRp1gnrrzGbGoJDNvS3hUXdxYCOZpx0hbQD8IERUL6LVbeO2VV/C9P/8PeP7ZE/i93/3XWF5aEBkOf1qBMiSyYtZQvliEdLsNPLh/F5tbd9A82BU5TJzEKBRrOHLsS1hePQ3XmcIoY1HD5Eky87RftNFuHeD9997FT//zT3D75k3xlZ+ZmcHzp07ipZe/gpMnTwsz2x/0kCSxgHnXGSL02dXYRrd1D3dvvo+9rauwhnvwberEjcuQpMBStWBLMcXfycaZBpMCN9HEque8RtiTbWaxxNdJr/6FQzAfEszPwXHrAuYlkZRSGxO8NNJseoxsBfNq2EbLuAF2drZEwnT18ofY29mUYV6XXR8WHgULUcTBVwI4suc+goBFoY/hkAVJFUtLz2Nx4XkUSnNwnBJcFonic08mXDXz1qiFvZ11fHL5LWxvXJJrUQoGCFx2pmIJjQpEM0+EkCHlelQzfxOewxKZYItJwkWZGXAJ6P1ZBIUlhJUjcItLgFtDPAqRZC4SJizLIKoJ35EziRkFxhZPBuWN+aKAcw3rOvw12QU85MPEcUjkO8S8RkPOdU+LvCFj7RXME8RTkkSLRXEwMtp1AjUyk9fPncP5n/4U2+vXUYGFmhfAT0bKTkv3g2D+kCHNNfO0YqSzRzfLRGbj1apYOvkMlk89j8rKkjD1o8BDRhaSzjciGdR4+0xsAhNxtbFiDmuqNaKOleZuJdrLF8ZUkKNhzAjuZFA+b8MTdHHd8z2nyGwGWY0wpM2gDfRlTavtKoOSMExQJHAdJrh35Sou/PwN3PvokgC8ICPQB6phiJIfokCQG9DNxpX7UYE8u0zqzsOZgdhyFMzzHiqUUVtcwtyJY5haXYZXKSNxbLUqtFwME+YtJCKjCf0A169dw7//P/49Xv3ZzzDsdVGtlFEokGigZasyxbmzi1x3guMBA9AGcDiESetP0hJRhOXVJczTFaZQQL1axeL8DGZnplDnc/oeuo0GNq/fxPat22hu3UfW6khY2FShhHpUlC6Mz+6cMSEQBzSdptWlOMqTMHWN5Y42/DwJcti1G5LFpnaeEvXRSIaj+/L3EQZpKoC+M4xFltKmiw9XOmcEFuZw9OSzOP3eetfGAAAgAElEQVTSS3j+xRdRn5vDiGm6Zs0IWyrrhq5dJHvIY4+kOObcATuMHA4+HBDWs1P9xLmetByQtSQvdAjsN4DdPWRk53s9kePI2SmD+HpvUrLD/8f9j8F38ntGzl67EPEoxSChz3wmRcxuu429RlOKEBZslNdxPy2UStJpKFQrKNTKiOp1eNWSOEAlviuJswPLkhkTDsqKiYNZ73L1eZ6aLeFQ6a0d+UdB7aeB+XHHP99YnvjAT0fanxsuZWbWftGC4fMw/i8HzJvO53h7NXvruElggLwu+Mdekn7br5j5iQvzj8PMj1luvf56MOR/nvCZF0bs0fL2s1bWeBgln/9/LAJtvPnlIPzxhfH4nZQfTbpvGj2gaR3y3xhio2bwCrEEzBsphEQti9UkWXkelEMk/Q76nT30qKWmN/ygJzKawB4ZBr6MpZk6FmZrKAQuRklfAH6RATZGMsPfRZsukeMKjQmOqHemcwsdZygbyOU7AklEp8w2OOUVkYQwWV4FtkvgrMmgll2GQ3Bv88/UzlOywTdD8NsRAN/tbmPQ30F/sIcsacIZqb2iBYL6oaSZioWfaJEFao4H4xTMqweOWunpBy9yG9r3UURgM9iIrjVTGBFIO1Ow3RzQT4t9JHX9Evw+IisWoFAqykf60Ycf4nt/+v9g2O/i5ZdexOlTJzHHg7QUoVwpyHAhXUsoQ2LhMxi00WhsY3PzFu7du4FWe08+x1K5hmPHz2BplTaTVWQJw4jINlITTiBG+U4Pn1y5hJ/8zY9w4/q6DHxRT3rk6DF85Su/hueePwU/LMqmPhQw34Nnxwj8DhyrgVG6j/Ur72Dz1kVk/W2xYiwGI0p7NU1V/M0psyFI0qFYcUAyN0uumc9LSLWn5OHtw3aYgjoL1yEzfxRRuALPm4HlEuRXYTFN1xbdinZdxMyaLD/BvJl5GMXodQ9w+/Y6PvrwfWzcuoFed1+6Ph6tNAnmIyAMyU7yS91sKLOxGbIV04mnioWFZ7Ew/ywKpXk4fgW+W4TvFmSNULrlOJy5OEBjl2D+bWze+Qie1TRgPhYwH0UjhCELG9rKsTAki637gwb4TIL5MiyLRYOC+bC4jKByBE60gNSuIBaOl90BDuoa7brZKmQ7Mkw0oYFK0fOhNy2cHted5vtU3oei7MH4Dkk2gAKANEmRxMrmyuCrzEO4CAzooShFuH4C03YL195+G+f/9m/x4No6ao6LCln8JJMQp1IYij2k4mbtMOSJnwLmbQedLBUw79drWD35DJZOPovi4qJo6EfU5vk+2wCmU2a01mRXxWaRQ8FGdmP8v8WthFfDeIsLo85OlYQMSGSxrKWxnZ94qatTkHQ8mMzJkDLeD7YlQInfQ+0/OwFZbyCOPclBGxffZFfiFTRv3xUnH5rDRrAwUyyhFIQIWQi5ei9Kp0wyBxTIs0DlCiaY7xNoU2s/PYuF4ycwR+nd9LTo5VPqpGXYUZ1v5L3YLgbtDs6/8w7+5I//BO+efVs6ptN1OtewZ6Abl+RwyKVXgEdwyEC1JOV9waFcoNftIR4MUSiGqJRLqJbLqJSKqJaLmJmqo14poVKIRBPP9NfW9gOxpHQHCUq2i3qhiBqlLpwPEDmRSmskgTsPL3mYuhwDSFmJZJBV8YIBuygxWWyGiUEGYjl7yj8P0wx9SqbSBJ0kRitNhbm3ogDTy4t49kuncerll3HkuWdRrFZloFjTVHXNsUtDyQvdfxqNBtqtloDtMAxQKhVRKZYRhYECe7Hz1DNhfLbLyAqJLr7QAbK9faS7O0iZhtsfwEkpHaWXvw4Py/dKEq2y9AroaX+s6cfsQsQpAX2GYZqKNScBPedV4pgd2RhxPFRXMhmWHklomF+irKiOwvQU3HpVZktGpSKS0Fe5FmkO3sfjQk4db0zSink7j3DJjypWxoDdaNzN33PgL1IT9f586l9PB+Z/MevLp3kRvxwwn3uFP3z9xsqKh9h4gxrMCEP+GkUo8Stmfnw5/sFCox7tUOd70ZPAvKaePlqpPcWyGt8Dh/BbD+OH2bRDFfshmz757GPHr4d0Z6bdLmvOPEPeY5On13Q/bSkqOy9Anu3HZCiprNS/ixtNu4l+t4FR3INvJQgdoF4OMV0uolr0US+GqBYDlELqaCnLSeDbmchlhI3n70bKotZ5RvdLplMm/vMAp5y8FE8v0AdDBk3p026XAK8M16/BDcjWFpHRHtIqwHYoU+DvtCGjXp4sCrW+1Ms3MRjuotfdRrt9H4PeA1hpC4E3FH2+YzoDjvhxHwZiEMKTwVAwf/glg3tkZ8T4gNILMlqRgPkRKsgI5u1pWO6MsPOOPwuXQU45GKV2noAopNd5gNZBC6+/9ireeuM1JMMhXvrSGbz0pRexsDiPqekqQt9BMuwYORB1l30Mh23s7NzDpSsXcH/7rnQR2Go/fuIM1o6chuvWkRLMi1UowTVBqoV+v4MbN9bx2s9+huvXr8kqI0s4MzuHL33pRZw8fQb1+qwUGzxAhNFm6q7Xg2MdYJQ2cev6+7hz/QMMu1sGzCcoBsRZGlQkiaOu6mVZVMnwrbBygio0dVPAIn3T+UU9b2DA/AxsZxFBsIYwWBKZje0yTKkqMxECaDlYR5AgA6XUzcfIRkNxJWKRyECyjz96H++/d05YeTq++B59+RP4HlNZR/D8kdj+E8wTyHuegvk4duC6NczNnsDszDEUy/Pw/Bp8rwTPIc9KnS+lDSw829jbu4HrAuY/hJ3uoxQOEUgHYIhigUUDCxotnvl6FcwrE8lBYa5t1cyzw1SWJGHx1ndnMfLmMEQNKbtOXhVeUNEhbw470vWemuR8/8hj6w1Yy+dtxufwxJZyOKRFz3q2+zl3wUFMHa7NAy3IGg4HTBZNUIgicWFSvpsOkfRtt0Vyx3tD5BTtNtbffgvnfvITPFhfR93xUaZFbZyh7HNvCCW4SY4+sx7EK5vAlAOftivMfCtNENRrOPbiC1g9fRLeVB0DIyFwwkA81vPkU9kN2UkgADdyDdHRCx1pLHMNjtSmiEnfnUjizWWJdNoRqZIZ9lTTStU2U7JAcNTnvsKrwKHdwQD9Zlvi41r3H+D8qz/HhdffRLK7j5kwQtGyUXIcTOdg3uE9aCuYpyxJJCj5AC6BvI2h2HOmSHwf0yurWD15CtNHVuGUisg4/EuGVv234HgcqI0E4N2/s4Gzb76Jv/7Lv8SF996DnSaYnqqLRCY3LMxBV56AywRd6b7JcDODpmL0+wMMONgJpiM7KIT0x/eFZS8XCigEHooEvFGI0WAoaalBxkg3W8B8NSqgUijKZ82AQA3yy9+qMSj/lGNRUpvFHU0dlOI0FfmghPyKht7S381Xj2A/TVQ/T/BL5V25hLm1FZw4cxonzryA+SNr8ItFdYDJh0LFd14HbrudLm7fuon19WtoNvbF2YpOP/MzcyI3ku4Gw77YSSGoN4WR0t3U/AzQ391D5/424sa+ONsEWYaAn7ORqAozz7Vo5npkdJtdH9475mwhuCegT8jU876jPWeSYBgzK0PXNtc5L0wSx9JR6dFwgvdgIUIwVYM7VYNVr8CuV+DUKlLYpB6tf9WBSeYyZNg4FxoZrbiZl3loznTCMVLf8yElkD9uzOLnWPaXBuaNcsBgFdkuv8BzPwXqMnO7X0xm80TK1Azx52fbQy/0CWD+Sa/N+oP/7X9+nLf/nHehrLF+Sk9y4pl8wl/ytXvklT0MVJ/m4n/6YxQsfG6l9+gTTLBah8zh4YNyJn5cc+Vn8OSgxgR4VzBvAMtnXLzJ15kXs4Yv0Y/G6OcPD2Nd2A+/vxzQT76pMV8s/zN//fkHLYftxC/Z4GWAI5NWuWjiaeFoQHzaZ/rdgQD5YbeNbNhFpeBhdqqIWtFFOXIwXSkIkOd24VsmPMjm8xmpjJHM8O+597W6KevPlV82W/rGw9g4auhgIN1DlPVWt48iLGHjK/CCKbgB2doyMtA2kIA+FD09JSyqr1e7QtvuIU2bGAwI5DfRbGygfbAJpA0UwxQFnwO4sWr2Bczrxcv1nJMgXlxYTKgUP+sczKu9IF+ngvnUqiGz6oAB814wB9efVqkItddin6kOKmEQCdN5ff0avv/XfyUH8cLcHL75jW/g5ZdfwvLKEgLPlsRPcS7hF9hxGOCgtYMbNy/j7uYt7O/vymZ/9NgpPHPiSygW58UuU2zvOBgmqaNsq/ewuXkPb73xBj7++CMhJqkPLhXLOHLsOE6feRGrK0dRKlclVTIeduFwMNnT1FMr62Dz7iXcvXUR3YN7sLMDBG4PBS9F4NPrmiCAYN6oCOTHK7CXQXWJEldfb7LyknIoyboE8/Ran4Vlz8EPVhEEi/ApVXKm4DgK5mkTqVkCjDkXqyWRZ2UUQrDDYicY9lriK//Ga3+HZuMBigVH7Lk9gvkgM0A+Na+TzLwPP2BWQCjMvOtWMT19FDNTRxBGs3C9qiTBeqKb5z1OaUMC2+misX8L16+8jY2bF2EneygELBxi+WK3IozIzKuLVO5mI0mwBhDKAGzGO4iJqwTLFcRJCZ1BiEYnwEEvRGIVpRj0wqoEPMngJG0WxZ9c0KxKTcgqSwL1eEfJR/wm2upGrm7cYLo9poRSosV7jNiMTk+51pkKggSDwRD1SgXHjx/H3BwLLXaiLAXzIsXJRHtOZn79zTfx1t/8GDvr65imVtxy4Q1TAfPlKILPoU7ZoNTbVrzd2QPkEKzjojuyhJ23y0Wsnnoeq2dOozA7i4SghIO2YSge8KyQ1J7SyAgI5s0waJrQwYoAX4cXc4dttdfU65PLEtVhRZl7zciwjN5Z9wHNB1D/ebKcA3ZmCASTEQadDg529jBoHmD75i18fO4d3PnoYzgdOrtEKDsuyr6PelRAkfc6Q6vI9AozzxtD019HjjrYMAF3aNnosMAKAyyeeAZHXziDyvIiENBXngWsJsTG2QgeNfhRAf3uALeuXse7b72Nn/3nn+Dqxx/LoOpUtYJiSId/Dr5OkDnigGPkVOxq0OBA9rxEk2TlWmpmA8kddSCCfN5UjAmwj0KEtouIen3XQ8FxULRdlOloQ2ae+m46r1BGxOfhZ2fW5WPErzkvZc9lYSY5YCw0U8RJphkf0r2zEBPkj6inp/SGfvQpYotiSgtD10E0M4WlE8dw9PQpLD1zHJW5WePJb3zZx3s7g/QS7DzYwcULF3D+/DtiCEC8Ttnh0sIilheWsDg/J8PCpVJJvPr9kM5lBimxW7O/jwc3bmLvzl2k7ZYA+ZLHoiZSK1aZ4dHQQj1fTHK7KSZ0LovuXibrQIaCaQqQoR+zsBpiMIhlvXF4nDarlJQxd6TX78sQMGc5nHIJaamAXuQhKUcC6N0qNfVFAfucGeCmLNp5013O8d7EFM0Ebn8SvDQflICiPFn3F0FvGpj26b9yMM9OuR7ID2HTXwI4/XRm/tEnnwD85gUfPuLz8d7he/x0uP7FwXxe2hgw/6QLefjjHooVeOyh8jiVWP2Cvz79gj31E078fGUaHgarY0T7KdcwfwXCbOXdkjEbnstS9NXkMNmY7I3jqfVf87Z5bgV5+B2Pvhf9CPLDREYB5cnlADGFFhlWfcqHr9FDBaC5+LksRm/GwyVv8KjecJJKp7Hhsq2Ok/B4R+f+LAlsDuYMe6KFJ3B3kiEc+rLHdOfIUPAtLExXsDhbQSmyEbgpir4lg62O0dPTTYO8ERlu6t7FH56AWipU1Q/qnxUsS4FBxsTYQ8lVMHZ9krAqX5TOKPMOl6FMNWFKKashmKfDSZZpYqVYRkrwDw9KMrZkUIdI0wPs7TE99SY6BxvKzI9aqBRojTmStE6CeZH7jCfUx9DdcMk6Liw6etFmm/TKjKuCNpnk59hYLyO1qsisGkbuNOyAzO48XG9aChGy8/bYC5+scIhysYxO6wB/9Z/+An/x59/DoNfHt775TUlnPX3qFDyeoByiokWceOQroB+mbbTau9jZ3cQnn1yWg2l+YQ3PPHMGM9Nr8LyKoTTMlmiRiRtiZ2cb586exYX3P5A1QTBP3e3s/DxOnT6DkydfxMzsPGIyQ336/dMulNeyJ2C+fbCBnfvX0Ni5iX5nC0ia8KwuwoCAniCZVnlGxSCYhdKGHGSajdpo5nlApyOWkgST/Eyn4Thz8IIVBLT49AjmmWhb1QFYm4/TSmFkBupEWiIBWixGO2ju38f5d97EO++8iX6ngVKBbkCOyGx8P5UOgudlcHKZDYNnfKawFpAklAZUUK+tyle5vIgwostMWTTzCgZT2B7vnRb2Hqxj/co5bN+7BCttIPT60vEJfA7AjjRllu6TBPDabJKtSgtagkcmrdJnn0VKEWlaQPPAxtaDGJu7KfY7LgZJaILHOGRNP37dR2zpXBHLp0iGsQx0jkmaiY6fBskYWmJMGKi1Y7/fxzCOxSWD+1G70xEQJbaJ/BBZcMWJOJx885vfwne+/R3Mzy/IazBOm8Iyimyk08Unb7yBN3/wA5HZzFErzqJ1mKEcBKiEHKDUroJoxWUN8ItAyxHNPMFsj5Z9joVwZgrzJ45h5thRlOZmJVDHodTEFlGe8YbXzVtqA75mzxNZEDsKvCa6vxvwMOGLLbapYp+qXSOPg7159zIfXpR9lkPWKsXhkKp43XOOgHaCu3vYuH0HWzdv4e7VdWytr6O3vYtomKDqegLma2GAWhShwIKR3vyOa5JYTUq1DL2qqSilINQ6N+MhrFIRa6dfwNEzZ1Ccn5NCh2CeN5Y8NgNcSZWN0G11sX7lGt598y2cff013Lt5He5opIBbHIRGOtsgLJ6CxtyFQ4se7me8TycA2jjJlHu2rld29vhn37YkBCuwdKi54DJt10WBnZggkm5AFKhEhddWZDZmH1DPhUnHtPwI1QKLoVEqoWdyNSVeLJ5MB49WqTSTEZae7DVnGVIZnB6w/RWFqCwuYPX5Z7F68jmx9PRrZQWxJkGVDHXuLkJXoyuXLsvM0rlzb2Pz3l15bVMMoJpbwNLCAhbn5jE9PS3DwGtra7L2w9CAY8tCa2MTtz54Tz77UZdWpArkp8pluf40Gstd4DSJOZc7HbLPuUSF0hkR0bDrw/eWxOJQNOgPkcacWdPscbo3UeLFgeZWvydSo1EUoONaaNDFi5p5FrzlArJCiNL0FOrzcwhozyngwlhXGvhySF4ZvGNShXMcMWbFDaN/eAUPnfbGWGgSQz2qwTeJz7lKwCCBCdXwYWjl4c94WCA4CaTHOOezQONEh2GSKDchwIc+8xOwTeW95mWJ9HYSB+Y/bEJO/VQ4+DPA/H/3v/4vX5iZP7zgn10TGWj5RNH++D3/vcH84eFy+Gk+1VXRjSevKMzifxKYf7wt8vD7zj/cQyYrX93m+BvHHuthoC1tlQkomMtTWQ+htBxRE29jvBDMKUsmSZmhcR0wPnDURkq/f8zET8hidOjNsPTSJn646NJyRl+7QHem6TGZjn4ZHIKUQs5wzUmCeNhHPOiKdMYaDWAlDL/oI7RTFD0LldBFyXdQrxRQK9LVwBE5Bf3fbTrQkAnlsKrDwyIPG6H8QFl/l1+iM8wNHnPmW10zeKCKSt3Q4QLExb2ZumCCeAXyllMSoMfwHNurwiVDbxHY0OKR0gcfWaqWkcoCKzMv1oqjLpKkiY3NT3Dv7sdoNzclkCr0B5iqsMOQIfAIVglgOOSnMgPdVgkQdevXJFgtwDS/1LT3ZYOjlV8gCtkRikitMlJUFcwTyAcLIDtPi0WyyzLEa7nC8HmOj2qlKhv+f/7xj/HH/+cf4dq1dQHx3/2938NvfPObqFUpv+DPU5szVULGsCj1cFN02nv48MMLuHXrNgrFKo4cew6Lc0dRLNT1dYtjg85IpFmM/b09vHPuLC588L4UfK7L622jWq+LZv7ll7+OxaUVAfP0umc3xXNY8PBz7wFZG52De9i9fx37D26g29oA0ibCIEaBzDedipxMZCwcjMwPcmEHzWEq11Q5Q2QjXgsOl9JrnZIagvklhCFlNnMSpmRJQuohmCegtyQVcYTeoAtYBKQWBt0GLl/6AO+cfQ33t27DtmJEvoXQzwyQN8y8mwljTus+X7TMIWw7Em9+xymjUlnCdP0oalPLKBZmxa9fZjckzj6FG/CaNrF19xLWL5/Dwd5NOKB0i+nFdM1JEQaHYF5mQ8SaktV7nqRMcKRgXt9/GcNhgM2tHq7d2MWdrT72WzZ6sY8EBaQINWRLWkLcj8gi05GDHZShHPxko8nq6b2u3t7iHy+FsiEQxruE6qb5PZJynCbC9sV0qqLjCQOAvBBZygAgC9/+9rfxb/7NH+LMmS+JVIQ6dd6x1NoLmD9o4eKrr+D1v/4+mrdvY4HJnGTm0xGqQUHAPOUKwtCaLwEwMvxJIG+pLh3AAV090iG8ahlTa2uYXltBeXZWNMIcCBzSp5uaY0orfA8FSjvKFQk+I9vNIiWLea+oqYDctSLDMb7SrKkkE0GtNbk/CpjPQ4NkzzJ7cS4JIqCnd9IwRqfVwf17G8KCr390Cdu37qC/tw9/EKM0ouTERtlxUPV9VKMQEQeBHVf89nkNxOnJONmIz75h5ml/2SBwq5Rx9MUXcezMlxDOzCAxunouWkqS+HlyuJ3p0L1OF9cvX8Nbr7yGC++8jb2tLaFBCr4rcg+CeX6HnrP6JTkcY426oavE/cu0dUXWofJHyRORNavrgF0+djGomw8tByHlOA5BfSCzAZThRD7tgjWBW2cqFMTKGWY0oY920+VkJVOdGxHJvsViQ7svLPwJ5NXmfSRrgIUdh4UTWozSiefIEayefh7zz5wQlp4An4QRC7KUPgxStMiqQLPZxFuvv44ffv+v8e4758Tdi2KccqmMmalpzM3MYLo+LTMD01NTeO7Z53DixAnMzM5ianoaThBi7/YtXH7zddy58gmcOBGZUbUQYbpaRbXIQWAHnjkP9ezW+QGZYzN+91qJMt9AC1S5X1mwJHpvUlYjhSnva7o1pSNYSSadBUptOFtACVhrlKI5inHAotweoeNZaJGIm57CzPKShGrReEEyNSh3E/tmg0cEwGvauRbYiiXkszNONyyqpB6ewDd6NvJcNy5vYxZVw8IeBqlmcPjQa0sLS2X3jO/8IUbLScoct+qyMYDfkNKaGGAe8YQBXl1/5t8nXkzuwT8eBM7/zfwPGXI2RiHyqh+T+hy6tH1WLTH5bj7tcdZ3/+0vCuY/40eP/cVNNZRfuIlvGV98czg83Rt59FGHQP7J7P7hTzmsiR5qbqikxSw39XV4AjP/hA/xaV+vsuUTvQqzAeWfqoY66XT+4US4AfjmlSkNrhvH4a0x+Qr0fVLjbah1/YnmrY5jrh8yfzCboWl9qt/05BUwG7b44RLMD4VBo36RBwl1kfGgJ0OsreY+Ogf7sLMBIi9DObRRDh1UQgflwEat4GKuVsJU2ZchSBcDuNSXWxzVomqTyZNk37nZG0ccowfmb3l7VqsV0zIzKXVmLE2GGaX0ENs/yWmU8B7q4AXEuyWMrJIMkDouAV1Zhl4JujgUq/IWBjdRqnEouUqzATrdBtrtbfR7u3jw4Aaur19Ac+8uCmGC+ZkAc9MBaiUmgSbwXUonRnAdbrJm3JXsvtHN561JSVvMwbxYqcnRiIyyICaFWhGSUREZh2HpauMvwI9W4IULEorE92DJICVBmSZiFqOisFiMYP+LP/+POP/Ou6Jx/7WvfAW/9Zv/Fc68cFqYIbZps2QgwJWFBzsJfM2DYRv37t3B5taGSFemp+cwN7uCSnlKZBJkuKhD5UHJ9nljfxfnzp7DxQsfCMAhaCNbU6lU8exzp/DiS1/FysqaDmaJfpbuQ/ziAHMPrj1AMtxFa/8OtjevYm97HTGHYb0hooCe85RcpQKW+dTCyhMM5GBe7hkuan5mvA5cA5yLKMKxp2A7MyKxCaIlGQYlK89rJxIbeRxlCj6ckNppGofsI066KJZ9YeJ//upP8PrP/1b08fUqGXfanQ7FWYYA23XVTYkEP2UPdGgR1l1yC0Lp/FSrK5iZUjAfRlMiwWGIEl2GeD1cj8NsLWzeu4xrl86iuXsDnkMLT4Zo9SU0ij8vCGzpAEjXx1EiQGQd1M7LLxYycofCtisYDH3c3WjjytX7WL/ZwOb2AJ2YVQfXU0HmC7gq5Y5PtPPGQ52HfUa2LiagJ2hVxlmGkG1qtY1+mfepyDtk6nPsQy36adHspiq1oD0kbQv9An0QkSSZzFT8D//j/4Rv/ca3RXbA+Q7KU/iexM98dw9v/vBHwszHu7tYKlfEYz4aWaiJbjyQZGjtwOmmxlkCglnuKPQPFzA/GmGv08FWq4E9Eg60QywWJBEzKHNP4PVgWqqy5mRKZ2bmsLy8jOW1NQH1BErS5JTiXn8ehxvF3YUJq7wnuG+ZAW3aTOZgXrtzBoTmTCrBYJah0++ifXCAvQe7uHPjJq58+CFuXbmG3l4D9jBGERZK1I87LoqWhRKZWjpXkckWb366pdjq6sPXmCd3UsZDn3DHRY9FarmEldMv4NiZMwimpsdeTRJwJZ+l+v3zs+y22lj/+DLe+OnP8MmHF9FvNDmJIUCeLDrBpHD/cskVDOnZdcjX6d5gHE14CtGuUaQhpiAXWZjaofITpO0kAT1/Bm0oI7LzXiCORexCiO2lcbJRUKTnZO5upfTXoSQs79fJPitafgXy0rzmfWdkjUyGpfSGA7BcMyI7on0oC6a5GSw99ywWnn8O5dVlkWqNqPmTN5FLunjv6dzG9uamuHr9+Ec/xKWPP5bcD1YSUeDLAGy1XEGRgJwpvoUCVpeXcOTIURxZW8XR1TVUSiVs3bmNa++/h+3bt+FnQCWKUGE3hsx8oYCIBZXsMTo0LYBeCA5TaIs9qRYbedUkQ7oiw+HHYGRPBPZxIlaodkL7VQmcQMJ7n8O/MQOnYnTSAXoW0GXswyjBgZWiw2Im9OFFgRa81W75Zw8AACAASURBVDpCdk+K9KsPYXO2gQWRDMuOpOjJ+GWAfY5YdPCan0Vu5GmAsjl3H8VWeekoFOghq6n3fh59M4l1pGgwxaYBQfm3KY43WCcPwBprJh5eS0+D8Q7X25M4cSVCDrHnE57x6XjnR5Dzk1+Z9Xu/IDP/mO3wY89vWvLGS/RRsG3udyMXeZrL9lnFQy7VyUX8kxfw0Yv58L9pjZ//vzwp9fEP4An2nk/1omWzMYA+n07O8fyYDx8z86Z1mS/aXMpiRPH5K+VNwOfQcAxTuarw86EK2VDz44WtDBE31tyS7nCokANb3HS5yfIwEv0/J+YlqY52bTpNz8OKLjIHjX20GntIB10kQ1pokaEOMVcvYmGGTgUuIjdFObAwVfRRiRz4BI+jPuwRlYmx2EfaZBoJ6I3mPt+LTJSkwg2JfTf9AjlEVCcqjSvRxZPRpvZV4lcE0IuXvM1AKIJ5ylJo6VgW9xqbTjbCfgc6NEh5Cy0NmYRIuy25Q9mqTdBu72Fz6zY27q3j/v2b2Nm+hZ0HN5EM9jE77ePo2hRWliqYqngohBl8w84TzOv+Si6PDLi6gchwlgmRGhdb5PtkYyNS9ZBa9DIOkFqR+MpnMsxIz/AVBIVV2C591AnoVTsv2u+MbJeDYlTA3Tt38bOf/i1e//nPsbGxKcmML734Ir7x67+Ol156URwl0mQg2nBKPVQWRCa2j3bnAI1GE/3+EGGhhOn6LIpF6t4pOUiQJbpOCN+aB028d/48PrxwQRhMiV53XVRqNawdOYYXXngZKytHZNBS7EnzwWgp4PoC5kfpATrNDWxvfILtravodTYkSIn+6pQtMfxLwLyw3wSWPEQ1AVLZEu0fsauhYJ5aFMqp6nCcGfj+PMJoAS47GjbnI9iNYRFHORWfNIAbkamnukMDrjw/w+6DDbz6yo9x8f23USn7mKrTUlJfNz3mA48SG0oGOE/B903pgydgngFgwsx7VZRKC5iqr6JaX0IUTasfvIRg0lKOLHgL8bCJZuMObl37AM29WyhECYphImCe6ykI1M1GZFJ2Kvp+dfUwXTk5lPQajEZky8jM+9je7eP2nQPcvnuAe5sd7LVi9GNKBXwdFub3cVkS8Ih3tWrm6TxD72qCIGHtyfwZ4OgSAI6ddAjKnLHFJ9cwD3ECeilMDT0r2nyu64ThQwF+8zu/hT/47/8Qz586pV21JJVilMFlEtK2s4vXv/99vPnDHyLZb2ClUkWQcKrFRo26cZFeUPZhBiFFXiMiKXEoISM/pGRiNMJBv4eNxj42mnvYY8hTGot3Ni0GCeDEiYZuKQTIUYRqpYap6RkJ1+Hv1DaTgaTshgFXURRJKBKTTgnQeG1YrDDcjAUuE6yF7yZzag4Ndhz4oXO/5oBip9vF9oP7uL+5ha17G7i1fh23r99AZ2cPLodALVdsKjkMSla+YFkiuyh6noBcpsCSnWeYEovIcTHFz9NViRHlIm59CtW1Vcw/T6nIKpxCQe68kUnoJdUg4XNBAUl/gBvX1nH21ddx8Z130Gs0NBObHbeUs0zspDJUi2tPWeFcLqokkyGahJjQc1jP/HxIWyWasr+b4EKeMwSmkpJgWfAtBoJ5EopVCAKElO2xADMp3Lzn5VgypaMAetlVD0/wnMSS/VQGmnUdi7sNiQg5J21NQCaYJ1fF60YXnjCCXS2hsrKMlVMnUTt6FO7stLDyI9cARIJTrWKkmKMd56WLF/H9v/pLnD93TrqVdPEhmJexdHZRPE906jpTBoQ+95Majq4dwYmjR1EuFnGw8wD7GxsY0oqUA88+XZsCVIpFkRqRmY8CnjE+igTOEk5ma0AZ7xmuA85/uHpfS8WUJwKLs4/e45KSmyRihypfDBlImHitnVfmDdDKc5DG6NGTHyO07UxY+uYoQSeL0U9pEsB8jRClShlTM1OozsygUC5JuiwlSAlTlq0REhY/psiQvp10z9T813i+HVKd5owf+6bnEjqzj0zK/ETVYFB+zuibREFjjckzzdjuSqdsUnqTy0XVjUe7pLqKBGdMFAYqW/50qGeggpGePelx+Qp9Krj4FA96UtGg32b9t//2iw/A5j9xDIOf+GbzkQMFRoe/HgfXv7hmPn9W08ZUuPTwj3r0R497JXyoYafH1dMkmM/pholgh0+51JPxu4fXxgxnGSlPrkuXtWEGrGTRmqpGikzTup1s6eh2ZVhcM+yStxyV5X14kcqHauQmUslOuH/otckXuQ5pjb/0+NVIdbNxM1I6IaPKQCe24WglmcTqPBHToSZG5FF6AASeJX7wi7NlTFV9eNYQGLYQCqDnJk1HGm4aBH1MTVWpB5l4spu5Gldej0iPDMAVBxNGjBOoEbDzdStol01LdO0E86Ru+TgdeKX1IL3jR3R+kdTPsrCS1Jo7Dt1MKKkhoNMvPp8vEglHhve6nTbarSbu3r2Bq9c+wrVrHwmgH/YbcK0BpmoOlhfLWF2pYXY6RK3iim6+EFBPzSEvgnluIonq7vPoDWPtJZ+N+fzEVs98kgJKTQAQQT0hTGpVZBDW8ZdQLB+BK9r5KaP5p77eQ8oJ0BGktdvr93Du7bfwd3/7U1y+fFmA+NLiIr761a/iN//Zd7BGtolFRkr9Ot16DJgf0a6SgL4jw1IMQKqUKygVShhSc8kETJEcqC6W3spXLl/Bhfffw+7OjrC7DI4pVSqYmV/E2toxrKyuoV6bRhRSymTWPgEBJVbWULz7Gzu3sL15TYBsv39fZCYFf4AwoGyJXuyUahhATzbKDMEKMhBbRgJBA+gzzjoUAA662nX4PgHZAgIODzNIya4IM83Pn+Aftg83ZMFnYRj3kaU9DAYt3LlzDefOvoab1y+jXHJRLbPYG8J2OMSbIiSY57dTBiRAlzILrj92eUIpEl23jDCcRhjMwLYL6A9tdDpD9Lrq9JHEfbRbexj099Hr72DY20G5OMLCXAEMmvSsgbgk+ZTahBbCgMCaB2KumT0EFfk1sGwfIyvCcODhoJ2h2WLRNcJBG9g/SNA4GKDdi5GkZIgJdjhGwT1O731uQTI0GHN4kdeaQFytATVpVAO8CI40cVrBDRNEqc3t07lIQmRYFBPg8hE2hsMR2u2+MPS//du/g9///T/E0WPHzGHK4UgG0iRSsGFvH2/84Ad44wc/RLrfwHKlZsA8UIvUrlB01MZBiwuSbJ/2+MjIQwA7Bxops9lq7GOzsS8sfSseSEImdx+RWhAwMPDJ5efFgXK+TxcOAXMUicsLZ0GiqIBCoYBarYY5M8xYLJZQLBVRLhURRZRVKSnK5oIwqGTMKW+gNSXTOumY0u/j/yXuPZssTa8jsXz99aZMV7UbPwABgiBBUpSojdAu+GG1G4rQ8rdIIel/cP+IVgrGkhJAkCA4wGAGYzAGPd3T3lV1+arrrSLznOe9t3t6QJAgQzNxo7qrqq95zfPkyZMn8/DoEI8ePcLe06c4eLqP/ceP0T87QzWmXpzDoBkq7LQ5oK+ReqAEJXOgS8aaXv0u79H54PHmcVDqa4IB15d2G9/4kz/B7u9+Gwm95WMzD+Z1GiXmL0/P/zTJcXJ4iE8//BifffAxDp88EYBPWYD0B0jmU2ScZ1BWCKVXXkyS/Ck7xtadCQoc3ZoC/dxjrItj+NL8+rXTOrAnuBewX3LuiJ+xihodi9JMQ77sHvCaVzdK/v4WolzKS3zTDTu2ubuQdLDr1DpMBtrIzvOaXDAtmjiW1wDXD85Q0N2oUcPW66/j2re/jeb164i6HbajPXXZ3rgN3pNZXuDk6Ag//tGP8Jf/13/B44cPNDNBAC8bSQ1Om4+8Osy8XpcLFaK8ZrY3NrHR6chffnR+geV4rAKK13ejyKWVp1c/rS3pRCZmv14R468+fJogZ2HLNGAWkxnBPAebaWHLZp0BUwF9z3rQh+b7oU0s399sgZjHZzbDnBap7FRQY0/JDRiqxbyGOS6WM1xEU/R4/zC5d2L2lgwGrDcbaDAFuNtGtdNG3qhxulkuOEyWXZCtl70lh4yt6JYcTIWlF4H+Z+3+EhoY0bhi7809h3u9iEyXugUgbnyn4TcaYejacpmwyFQvIE3g7NJCOYUGAjiEYXmeyXNYz0IKn8OWazOQ5RzzC/jQatk1HPwbQPV//Ff+1cC818RfU7mUYH8tntc+2kpQomf4J7caXvzIa2D+n0KhC8wHmyjbdEq6q3wJY6fsv3Xg/OKptd942UfRawTbpjUhj5xM/CKxllFo2jz/LD4eUibOGfQLEJ8XpuvRnqtjjC2xzSk8t+nORSwsTbdIwKmFVO1PTrrTE36GxXgo95lR/wIE9YspJRFMpWQYCNkhLlocjkrRbddQr2Uo4rmGWmsceOe2Ou+DoeF5MjOPeKVe0pN9Yj7xvinoqyC8dwq8mtGCqZs6F6BfEqhrFXf2Pbav/LmBeQIpY1w14EfQRhvKtIEFvyosyPTSy0WqB98pmX0WAQz8oY51b/8pnj55jL2nj3Hv3i3cufMrHB48xmR0Js13qx5hc6PA5Z0GLu820W2naDV4XBZo0nmkiEzrLfaGEMPCiKxYs+Gx1b7HRcQXLW3KJpuZE2xGZOkJOptYMEgq3UW1/goq1evIK5cMzCccdkzV7ifjxPh0/vflrZv4yY9/jA8++ECaTsoZrl65gj/+4z/EH/3R97C5QbkJuzTU9lvHhomClFdoUIpyAYIY1yfLo5ihP3wd2c0ZULl39w5+8Yv38fjRQ0wmY9TqNXQ2N9FstVGrNXDlyit49dXXsbWxJUkANwtqaBWwFXEYl7kDhzg5uIfjgzs4PrmH2egAlZSDsGbNqEFYJv+a+Yjr5032sCSY131E3pAuCyz6qG9tSVaTZZsoKjsoeLyyDdlFssBbJlXTr+ua4b9hJ4Yb1AAX5wf48vbn+Pijn+Ng/wGazVxzHlHEwoJDqUsVsJQmGblrDKn5p/NaMjDPeYw8YwpvisPDHh49OcLe02OcnfU0QEwYMRn1FEhWrUZoNSNc2qzh+vWuikMCeXYvspy+1ZR3EIjZPSypss5bCG7R7q3jQanNeBxjOKYMJMdklkt2MxxH6A/nGAy5WbNDFJUSBElmuEnSvo+e1HRy0UsFyZnPkAicua+LS8W4GtEOj7rbwWgoOzw9t8ve2Ng7Oxvg6OgCRV7Hv/8f/yf8x//4n3RdSCLibW9efywacHIkIP/Tv/orzI5PcLWzgep8gXzOAVgGJxUoNJBpxaE2fTnaJALyZOTp6kIwcsFY+/NTPDs/058HZB2X9N9mAWAsJsEGryHl9kyp95/Il5uAN/ahbtqOMpyN91e1UkEq+YfZQ9ZrVdTr9qhVWWiYjMRIPUrTKKmy+56uP2enp3KNOjs+Re/8ApPBQECW8hICerrVcCCU5riViD3ESI4mAvN5LnZeXSBKZER28HMQN9CZySQ2tFgcVqr4zr/9H3D9e3+AZa0uxpXBUtTI87PNOLCqjIsIF6enONzfx9nRKcYXFxgeH+N0bw9n+/uY9XpICE5Z4M1seF5BRp4erLkKbX7mo247j0lrBKooz/HwJAJ6dX5939dVKyBvMItSkiq99PPChpw1KGPacDN6MDtIfl4x8/56tvWZ3NQ088Eukde02TcSxGr90fS4ySkV6JtkWNCas1LBvFZVJ+Pad76Nys4O0KgDOUNObNhNjLBmR5Zygnl47x5+8F//q/I2zk9O0G60UOVCpQLO/OOX7hClvmEcq1ChfIZfSYxNB0N95UtUk1QyMnafqnmma61SZCj45yJDpZLp2hfplSRKciWBwvRhzf7QepWnwbRMsi5lMVRmA/AIEcxzHWcHge9RoN6SjzUfx0RZflUI1RJ9JsrOpugtJhjMzMpSKcBT2tEybI9bb4GsUUO13UDBAKpOG9VuG3m7wVaEQsomPGbKWuCMghtLl1IXy0ggJrIy3RQqpVzY5wNVjAXsoyABw0IBfUn94JR9WTDaZKJdm7pUg/13wFC+L+uGXXWZAtEaUF1Aa6tX885wmRnzVSgehmB/a4i7hke/DvD/lsz8PwfMBzJ69fF+ezBvUhNbUL6+cvnKQXAwHyp6s4h48bA7KHagbdWW/dpXXkn697VT7Q4IdvF40SIf9rWEtLIdGZ7YLrZQNqxduj4IYu4xtrgFkL72sf1gmv7dSifzkTb2WzaLrOq1eRt7zEWGiayEkHSUYbDTfNzHdEBHmpFAeIXBEjFQpDFaDboMMJlvCQ67N2oZ6lUyRQvTxEdTZOBQK5+TOmNKasiZTQBKO5TW6my8LAH5/gnnCa5DW0q8m4F0Z93Jti9pwYfMnVyoT6Yu3kJwCPYJzjREyodkNmTmKVWpSYeusCXZVPJrSpdtHUcuTGTkD549w527X+L+/bvY33uMZ/uPcHb6TJ+lVolRyc1ppdvOcWmrjp3tmoA8WflGbYlmPbYgIRZF6oLYMSAfYa1BPqzTYv/7gkDWbGkASMmUEV31aTVILXQDc7SA9BKK6jXU669JOpLTcz6uYTpLMJuyoKOfcw15nuPo4BDvv/8efvrTd/Dk8WNtBtRXXrt+Dd//s3+Hb37zLVQrPN4G5k22ZTZubD/zXuAmQAAuSELmhkwdW7Q8iim7I3Pcv3cXH37wPh48uIeRwHxdrg38yk1zc2sH3/zGt3DtyisosorFnvOaJyCQWpWhOhcYXuzj5PAunu3fwvnJfcRLDsKSBR9Lm05Ar4FYAmiyntzQCATFkJGZtwFidVqYGUD7zqiFNOuq8KlUd5AXm8iyLlA0lTMgRxse38kc48EA4/EAg8EJjo4e48GDL/Hg/pcYDo7RrKWgk1yMkbIEqJenvzzZV3YN6KNNmQWHaSkJS3lNUr615FB1FUeHQ9y99wT37u9hf59AridpU5HbUCE18Z1OBRvdCtrNFJcvt9Fp8/6aqhuQUjdfiVCt8HP73IiCozR9aWP0GtrmN0w7P5nSPYayG86EFJjNc0yZ/DqPeatjOuW5dtCjLnMs4E5WnoybhuYkqTPqXfrb0PVzTWqY4uHwKTXy4/kEg/FIYJ6XENlP3rvTaYSjoz72909QFC18/8/+A/7s+/8BVynB0vVl/5GZ5zmdHx3gp3/9V7KmnJ2Sme9KFJdNZmjR/pR2hUwF1VpqFAzBPDXzNlJvchuCh954hMPeOU6GfemBCSQI5IOXk8mCKLmw4zGm9zYdfVgbc22QxMOGXzUzII26rdEM32FRxuKmoASCrCk1xQlJEpIo/Kc2N2M7i3U8OD8yZjLylBJGK/qLLDMgH3PYlBLFRLp4gvmCOv04Ecivc0i3KMRa01JU67j7llthkmKWpugRhFUr+O73v49XvveHmFUrGnA0BycFFfiMFNddup6QmZ2KvZ4PR+jv7+PwwUMcPXqC0fmZurO00ByeX2A87CkZlsmnBNy0mOT6wII2uJ0ZMWXgW3cmLSnjROsGE1FDp1pRfiScBOrZ0UxQMBnYQ7FsaNJAtPa8UmcdEortXIRNuexju7zXWHhn5TUIyj+bL79sKrnesripNbCo1xBvdHDl29/C5ptvyG9dg6/yyPUkcDFhRmScnxzjs19+jL/6v/8S773zU8lX2rU6chb2dAxTPgFnUszUgUULZ86om6d8hr83HY3071jE0DGIcwK8vjWblqao5Bwet84YMzcI5POM1qQcPI1QVGkrWkXCdnCaYMFzQUkQJTh5pu8rRVtSMp4fQuXIAqpGYyzGNKwwQM+igw43RriYIxF3Ld4zgwlnbiYY0OZyOjYpHgOoyOKz40RGn50hbte1HNVOF81LW6htdZG3m4jqFQ7+KMSMQ7aiMvj7dpVoDZOpxxrBKsrLZzIC1rLOSuhkWyStsev+u05s+iiNFZZhUG3NfMRIZJfZuGwrlKFftSd3GZfLnR3+la9p827P/7dO/4bAua8D4f+07/8rMfN8E7owvo6Z9xbDP8Zh/0ZgvjyCL/no5VswC7Df+D8v+4IsRTdeOQC7/jyG3FcQ+/lXCG/Niz5vE/nv6N+tgXn/9ssOWZjZDgrA9SpzNSoSnBTWoaC3qrzfo42HlTurXPd+ZyszhDnZ91iU06pqJCY+mk0xG/cxJ1M4HyGPFgprqqSxwHqrTnsyLiYRapVMZAUBa0ZQklFmQ2BCJmKsh9xp/OdKHLVcQtkhEsiEWziogNiSNwcaH8MVMHEwHxNJEZxzUNHZVH4voqd4Ve4h/DPI0Avc52LmxcDHlNpUsYjo4JHLepI/T8jcU7U/m6N/0cP+s2d48vgRHjxgGuoD2S4O+mdYzA3A1asJ6hUuqFMNuTbrKbY2KtjaKNCoR6gXDFuK0CCY57oamyc+2WfCC1lCWmPxBTDv584HeskWcoMhmCfTTMkNvcMXIPikZOQq6g36ll9GpbIt9ncyDWA+VXeBjhzj0RAff/Qh/u7v/hb3795T/DuvGFoH/vF/84f43h/+AXZ3GazkqZ9uu6etlzaZWqBsDoObIdkt8292MJ+xQJzj0YN78la+f/8expMx6o0aut2uNhiCo0ajjd/55u/i9dfeQqPW9kG00J0wYQQWA8wnZxj0nuJg7yaePb2B+eQAOR1d8pEViPKdNzCfZdSKBmbeEnT1IPha8nNaMBhdXcjEV6qXUK1fRpKZZp5AfklHm2WG6WSBYW+I46MjXJyf4uR0D0eHj3F6xqTfc3WUaK1MjbyAdTJFwffCsCjJfwyISdvLMB/JHziHUUjGNRkn2Ht6irt3H+PJ00Ocng5w0Rvo+q/XctTrBaoVWl6S4TUf+82tKtrtTO5ITJzlkGylGgnQc/xAUDQMv/pmZ3MkPJksTlPM5yxwpHrWMaGkaLbg8SHwIhAlYDdvcElphb557snWc20wNxCREFw52AWRj7h1MmV9G0C4rmy6wnCgcCb/bnXuNXCYYTaLcXY2xt7+OZK4jj/90+/j3/ybP8Pu5WuaU1F4lz9nnEaYHTwTK//uD36I+dm5ZDZ0dUnGY9TiBA0C3zw12YaTIZKYUMNsPR+BhTFTYCcTnA/7OGeR4YmYsiQkqGegzmKhdFAeC8ku3J/cOj2JD+pZSA73AEmTeGB4FmaUG4zNh96DzSjBJ7ZOMwInA/NWohtbb6ShMYGmhEgE0PgQkI8M8LJYIagvkrgE8hwO5YNyC5sZMMtGudl4F5OzANM8g/o99Rp+7/t/huvf/QNM8xwjugsRzHOfo+yFNpos2CWfcmKINz4djc7OMDg51WPS72E5mWBwdmpprafHGFxcCIiyQ0cAPuozjM7NHML8BRnxOYfdzQVH4JTzB+zu+L4oqRBBPDMsNNRrLj0s6jQPoKNnIkQD8y9J8wyNAQci+l1XT4T5J5IIYnFdRhaIE3ryL9MCcaOFpNtF7eplbL/9FupXLiNqN4FCmknToIfkVnZ9hkM8vHsX7/7kJ/jxD36omQeCcYZcqTydkxjj5+ZnNWouWHFKAy8dvf1MpsQcAGaxRpmivPUNtOcE5Lz3/Pd4DPU9FgzsDBU5skoFETdkFvZpjLk/snoVRb2KvGadJK5RLEZ1B48nmPcHWI7GktzopmenRgUPna08x4OF73Iu+dxoOhHhNZ1NTGcuYmaubm5/PJFXfW82xDheKGRqVqSIGxXUtjYE7BtbW8haTSwrBRa5yW+0VhCTa6tRpeTOUU5yhbkoP8cqEYM3vbov9jAYWl4Iuj+DTt532BKmWjfHyFW9rhO1AeB/FT8GgjFgrvB3ax942frcP1vB1XCt24+/DvS/DLO+/Hf/FcF88Pp82ZtZx9Xr4DW8nfKQrJ2DFyB0eQRK9vxlKFgn8p/BzJdv2gVBChd6uT4qtA/DP3nx8+gyDJOt66dMm6Et4i87VkGKZAytkQzr7L9dAP6/B3CEXibBVLg8rCAxBoJ/TMnaLI3tSJbkd9leo4aPunXeiDMMB2RZzoHZRLAxmrHdN0a9SNCo0G4xU5hTs16gXuFCazaRmWyKuXCThZ8L1FNWIn34YiyvebMh5AZGfSVBGwEIGXnTZ0vTKHcEE9hIX8ulz+hGH3KlbIDAvCqdMxl2PjjYao+q+4W7taQDebHvklBUsUgKSVYWwcOdspUZASr3rKk81e/fu6PkPgL5Z/t7GA57At+VPEazQakJ2SN+Hr53SwElW7vRKSSxoUSwVoFYeYL5IiPbZswzffLJzHNGgFIbX6LcQmt1gxvzSaaIjAVBRLoC9Msq5qDefxtFcQXVGp1Rrkg6EkVNpY1StUGJEeUAzVZLG8+vPv8Mf/e3P8LNL26gUqlIAtMf9rG7u4M/+W//GN/8nbdRqeXS1IubZdogWSqxuwboyNKSqZe9nHtGE6BwEydZ9WzvicD8l7dvKhW2Xq+h1W4r+ZWpixyue/ut38G3vvEddDvbYqpsP/YhQSauLhkwNMJ8cojDvZt4ePdDDPuPkWcDPTJ2ehJzfuHQqVJhSZhqKC04BnBugkw0ZVYVJaEiaii4qVLbQVHdxmRWYDROMZ6mOmaTyQL93hDnZz0cHR3i4uIMFz1q2M91nsmY1ysE2JwLIRPPa51sJD8/3wfBdSR2ksOR7BbQ4s+GYHO9xnAwx9FBD0/3jnB0eI7+YITxhGmZC8nV6o0K8pzSFYI+Fi1ztFo5mm221dmFoDvSQkDevOaDzMZtbkU9+TFwMG/HgXd8mAmxeRMy9mTLlwTzZN8dsFNBMeMgnCiy2MG8he6EzdU2J2fnXcpgkgdLpVXGKVluWUQSAERYzLQKqKgYDiI8O+xhNi3w+7//3+GP/vBPcWnnmpxUCObJbpMFZJE2PdjHO3/913jvb/4Oi7MLXG210KJGfjoBex30IiexwHWIpAXflVIp6S6ju82ogzEH+KYT9MZDMYty2PC86jGBPSUO87lZ8tGHXEDPGXnJ3SyQTPelZDjsVpgMgTcIhQgEqyqIaBbgadQ6l0SrSqO2fAyzYnRZTHB2EYBlxzORzppuLimtGhMDdvoeATBlN/SC5+/6LYFxBAAAIABJREFUQ8/lDLcNhHvhEceY5Dl6lNt0O/jdf/vvcPl3voVJmmM4pw1tioiuR8uQ5szXDG4wHHDVJCSWo6Els47J2E6wnI0x6fUwJMg/PZMTz3jQ1/7CfeX06EgdBzoTDQdMy6Ykh+ztahhUn4mMuzPx7Cro83qQFF16xO6L4ec1Yay8gpCC1KZk/AMrFpCBy198Ey0ZfOf3yKQvWbDyEmf3idcnj1mcYpFXkDTbaFy5gu6bb5iDTbcL1Kus4sV4S7bC/dc35/OjI3z+4UcC8p999BHGFz3UslznTb3eOUvBpZx6bFaAtqXsOvDzs4Bi95Z2tjyn9js83zWSMRWC+cxY+ZzrGgfVmbvCTqCHhfHc8zjSQYZd0jxTaJgAchJpALW+2UFrexO1VsNkON5h0k1LVr4/BIZjOdoseW3wuhaQZwfWwD2PI7tulN3R2tLSvNl1sIR33i1k5ofjiR7ns6F09WfjIY5GfQziBYpuC+2dHbH0aauJottG0W6j0mlKbiN6SBJT1pi+/7usxhqD9jPtkX78eQ9qqJkblTtGGUZbASj7VSswg8zm6/Bb+f2XMsvhGnseuVrBsLLZtJ+6GMf/idQRvyG/XGLcl4HpUrPw/xOYXwfAq7ZDqVLxj24OLC/+58WWVTNqy/un+VcF86qjnTV+4QVdm/fyi8GsjoJrzfP1l7Pya2C+vCTUVrJeQNBNr57D24saJvM2o0tlJCkSsLIgDkV7i81Qr1rFAK2+xH7MqF2fSkbDNNbxgIzKEAtGONMPfko/6wVatQJb7Tra9UIJrZWcDHyMCsEKGVHp2mcCcApzIkiXZGdmjh4WQWLyCW1gdKjgYBs3Ni603KoNyFNiY2yLD+vqDg3e8BT8cXPiImbSGWrdlwltJVt6gGw7pTXSvwcPebOYpEVhFFNcbcz9bJliuqAEokCSUX2a4fy8h5PjUw2hEejeuvUF9vYea4OazTh4maLZrKLVoEaWrU4uXBNZKhKkE9RxNqDVytBsJGg12L2IBeYV8JPRZpPnxrThiRr+GrnzRWU1e2G6QLsirCFv2l9j5h3UL83VRsw8rRYrlwXoqQUn0zyZpJhNuGhx8c9RbzTVmn36+CF+QR/4X/4Sw+EQ1XoVvX4PtVoVf/TH38Pv/f530Gw1HKTQiYfhMTU9DzXVSm6d0pLS9f7yzua5N6kLJVe0Jf344w/xyScfodc7E5ivN8mIZ7J947Dy9euv4zu/+z1c3rmGlLMPC25uNsuhIo/HJuE1eorjvS9w59Z7uDi9hyLvy2/d5i0m6ooQRDM8SeqH1Bwl7A4yiUmQWM0pcaEtqWYlWpjOKzg5meLwcIDjEw75spgd4+T4Qkz5aDRQAUdgLY18k0UcZUuRwHy1IFNo1qN5trTOlDKnCObNsYKsF8Ep9cwE0+NphNFwgWF/ruHPi3PKeCYagqTWlF2SKofr5CQ0lSMUZVlFNUK9Qb1spFCqlN72BRNm7bMrbCokYZY7hQ1uUqsuAC57Vut2scNjnQsbSmVBJZMq9+ImG8+izZh5Ms7G2ltL2/XxQUsahrZLrbL7SbuQjOw8h9s0kLsgIGYroYLZrILzC7LfVbz5xu/hrbe/i273EuKMUjkjUbgmULI0OTrEz374/+KDH/8E0+MzbNGmj1KWxRz1OFZaKGUoIhV0DdkaKWtKydNiOZQQrJNRHEwo/TEveUnJWHgwsMkj71lc8TMLy4iRtNwCSTB8jE6aen42peQu5KVvQ5ZhuHJuOm65vPD3WLDZw4481RpmJ2mmA0b2Ui5hYJ4+4kz6tALFWGoDvwT0sqR0Bxu6vhDs8pSYv71Jgag5nicJxlmOQZEjvXoZ3/jT/x6br7yGMRl7H0wO3U++tqQ6pewl+IWwdWF6alU0vFjCgzppDmxySL7fE7kDgrfDQ4zOe9bd4p8pw5nQvngsGUmykGhS3vL8vOSHKU3Tqk/5CT+n2OpYYL5M2PXV0bn50slGQ5wu/QrJHcasWufIGFsHC0Fm4ym1kpB454XM/DwvkHY2sfn669h6+01kly7RScAkNoWn1slO3xNcFnMcPX6MD975B/zkb36ER7fvIVuahSdHWkSccahXlp4kPfgwORE/qz6jf81znuNY55/yoookZNTIJ0YSUPMulGdzByQNCHjl6ENXOjrY8NyzJZSnGoKlAw0ThruXd3H5jVdR4xAvLzbZ4UpPqe7LcjDEsj8SS8+CzFpTnGuj84/aVKUmnUUsr3sWZyzuCORZBLBLxcKNxM2Y7m+TEc5GfblIXcwmGCVzLFhoVHIw+2BMU4h6Ha2dbYVyFex+SOtP4s6kNkYkzVVocygpzknoxSrGhRo0zBtCwVb7p4B0UFCoQLV9Vo/SzeZ5APkiPP91ApCA6wztrf1XZsc4EevdBFuancgN2uw1dn71HC++6sv+/rUCmBUl/du42eitrnnKf01B8ZXKZAXiVtpzsdr+GfRFB8IOmw1IhUr8Ja/yL8bMW4tntTg8r6F/eYW1msCxz/DVysm5+dInfvVRVpPOmtoOmi4/FNYuJBi2Y2HHwxRmTGmcTel2EUkPzal3TryTDeFAHlmCOYdY+xcY9y7QOz5C/+QIszGHmYw1b1RyNDjA2iyw3W3h0kYLHbb9cy42pmeOqHGXzp0tf4JULlL2PsRASftMa0kCePu7hT3ZNigDKr1/D33SvzX/aX0ib61RHmCaeR/kI3ukwVZqFptIsi7ivAMQzDOunkCeTD1/ThaW3t7STNtAK4dhqZ+eEqgsEszocT1fYtAf49n+M9y69SV++fHHuHPnFnq9cwE5Mi9cRNstuonQUSFHTiBFr/OIVoEEcNSL00OYs1EE/alAfaPK2QHqmpf6fYVhSWJDdp5meaabLx25164Tu+ctXkq/EZh5c9/HnFIJ+s1HG8hKMH9Nunky85MppQxcrzmUl4qBJ5i/uDjH/Tu38eknn+Du3bvSOpLFI5h/7Y1X8fY338blq7vaVLlU5BkHz+idwYFa+jCbV3gJ5t0AkdZ0xA+89jgg/cknH+Kjj36B07MTyWwq1ZpYano5U0O+tbWLN17/Bl659iZazbax1xE9y1lk8f5h+59g9gznh3dx/84vcHJ4C2l0jiIfGpCns0s2VQdIIU2ZhUixm2AbuMmy2JXhvAR93unqslhWMRjG2D8c4tHDIzx8cITDwz76gzkm47muh/HE+Np6o0C7XcH2dhtbWy3UqzYXQpkNpVM873lK//ul5GbUr7NLIJBGdkyMm7HzBM2TKeUsjoumS4zHMwyHE/T7fQ2QcXPmzAotGWXLGPEanCFO5ihqMapV0+qzGxGzI5GRmfd7y8N3COoDI8RjbUuodbZs9QzDfkGGZAOPfLDzYo4fpp/WPNmcnRg6sFjn3agw85IPzgyhg2h6aI146tcoXVHJTvxnvCQWi9x1+3UsFuyUdLF7+W1cvfoW6g1mAVAqp2hbc+GKgeGzPbz7wx/iw7//BwwPj9DNcjRpu7pcopElqMV0xzJGkyCJxLToAWfmBdC4Ki2ZfjlTnD2lAoLUZPBlEUldP4eeeZ07M+8zBJIIeVpoAPPS9Hrgi8AgffTdQ13OWy69MWJPoiOfT5JdkIWqkYElmPehT0lcVJQwNTZWJ1XOLurw2LXE64oAULILJgwLELIg8KLAA6NUHWSZEl7HRYFpvY6d3/8udn73W8jbXSzSTEUOh2R5Lo39JqQ2AOwQ2NZuBWO57MLlKdaFcTtAbUcLu7Dpasb034seZoOBEqh7F+c2FzAYYHB2gf7pGaYc8qW3OfcDBRbRCceArllSup6e7ysU+t51CuIGpWa/yMwbdNd+UxpYBA1z8CDX2w1uNjYnYi5YKcbsCLHrsb2D7TffQue1V5BsbgLNprVbueiLWjcXG848kRR7cPML/Oxv/w4f/uxnOD84lvsQ7TtzsNNgIWIs3OzPFiLG88hCJiTgcv0zOQ0/O8F7LgDP4o1SQq7h/HvoBvB8ceDa9P5m8ygRlxJ9CeZpr5lhQDPkLMbmtSvYfe01VDe6lmND9t2HlHXuqJvvDTEfmGMdB5w15EygLnkQXXBXeEadDQ72TiaS5UYkeUj28DEnoJ+iT4cuDsJTlrOcYRTNMcICw+Ucw/kcPQ6gUzZULRTgtvv6q+he3kHRaNoAbxJrbuWs18N4NpWEKKvXBfiV1uuzWyqiZWe7MlAJxt4m/Ta8JJ5Y95U5Tb0Iz7S8rRG1L3MmfBngN5hu/1kXyP/mIDF0jA3hrSYgbYH2Z9SL+fW7WlQdB9rzKRTMf/1lPPY6Gv6tBmADmP9aEB9+sH6w1uUk4U3KL9arnTBctTalbsz8r+lV/EZgfv3ff/Ww2KtTB+xgXux3APPrLL1dJPbf6nmsAnxxKjZss/7sofBZjz4LwUHhGf13QrKYOQLwecgAmUyDEG8xp2c7F0RzoeHCQbadC6gcB6jnHPQwH/WVxko3giJaoJ7HaNVydBs16cAbNcppCklqKK0hE09JCd1mOKwqC0myS5KNGLPO1yNwV/tY72vFuHOx1qWtTWHdb9hTK4UbufBaBR4W6gDmNZwkhtUlAmTe0w6y6jbyypbST+cRh1kpuaHFIBlYym2olXdWXp7jNhBHC77BcIKT0zPs7R3g2d4zPHz4EHdu37ahzdFAdl+NRk1zThxqpGsAhxOThIvaVF95XPi9zEFdpWBIUyJJRKdVoF6lFIODmjbwG0Kx2PSnHInjeGKgJZWydq/d5qs2oeLo/QzrLJOh1xFmocLCZVO2lDlTTQMzHzUxmxeYz9iZYWiRaU7Z7WKaJ4OdvrhxA59++qnAfV7NpZ9vtVq4cv0y3nzrdVy6dEkWcGVyrg+UEp9IOz0j6OE1YO1i2zjnyFO+xgiff/5L/OIXP8fh4QGqjP1uURKUCDDxHuq0t/DK9Tfx6itvYaOziZxtbZju14K1wiDsKXqnD/H00Wc4PriJ5fwYRc4B7KESY7N0Zt7uAtEWmKSNUYOwNmypFF89DNDPFjkuegs8fnKKO3f2cffuMzw7IBOvfYkEla5Dylg4hNppV7C51cbmRhP1OnXrBO7mXsPXJ6DXPcJrhcOvnBUhw6gkTtP66jiSIZ7RHYXMFaVFZKq5Z9KecGyhTIaWdWwZTiZuekG91BxZJZF7DTsFacbU2YjOq+5iY9aABAPat4RRDY6FIJUSHAuEGlNuswW2Uhn29LRFMfBhPoJNPJNWlbo/Lj9hJzQmxvcku3Z1NTjrW6aQKo3XEnltEJjSr5bchTY2XkW3exV5wcKchY8VGJyzYArr+eNHeO9vf4RPfvozTE/P0SKQj2I04xj11B7UjlNXzrmFkIQp4M2sCFupSjDPYjT0AkWFyLqQx91mBgyMmKRMTh78nmQ1VmDzWLJAEfHgpBOLHl7fmh1wMG+HxvcH2jKKzfX7XdafZNzNbFjllv5O0G5gmoBDbLnr2NmlUMHLfqKKFxseNTtIC+wSK28UvXzzF3mOcZFj2mii8uoraNDHfPsSikYLaaUqv3w6xLBgMKczo1wI3q3LYJ0G00+5tWIAIxroDIwbHVHYTSMIHGM5pUzDU0aVSWLhROOzMxw/2cP54ZHsLsnwT/oDgXtWjNTKk51nkcJjId/5sAeGMtW3WR1ZvTdPLi534nIXKe8DA1krZBI03vLkF/hi1zPDmH+vVNG8chWX3ngLtStXEJPJJpintWLQy+s9sBCZYXx8jC8+/hjv/M3f4IuPP8FsOFQOAP3hC8SSRWlIVed1FfLEm05BX7IUte4M9e9FzqKNc2gE88bU8/zwZzZYb/dqOG/q/RBXq9e7MDcm5iZwUarmmBUZ4kYVncs72Lp2BVmzoVRYvX+BeVa0ZN5nWI4mWAytIFtyURxNTDtPQE/cFUYU+M9Z/JOZF5jnwwa4CfI5PyJAv5hqbmYwo/PNRHMaHKCdLOcYLxcYLuYYzBfoibUH6tsbaF/akaa+2mkhq1aQcgYgS7CgXIiJzvz3vMa5+abMyeCaTbkbh3RXzHzo1Jh1aMg5MFxmUzleja+ht1+DKr8O1q7D+DUw71jGtfty1PG11roCoUfg7+M5/OgdBE+LtTvMsGTA+8G16de8qd/OZ953j+dbDi+82suqiRUU9rrFNWVr2H+lGw93ZWkr9JKP8y8B5rVImzXSV8H6CsxbAWXJiC/+pi3JZb3mbzScqKCpXz+pbq3mOq8guTdG3gGxLgQLViKYJ4gnuOYNXyElNWdlPMKIesbzM7kMzKccapmAXEyRAM0iw0azim3KaGo5GpVEWnjKAbOEg67U9nGYlVpv+acYmA+Mu4cKSSIjQE//YHNokMayBKj2M7tcrQ2qrdCtvLQZ+q4VJsDDoLkde9NyktWUxIba57iGOOuiqDMBlW35roZBCeb5M6W46veoCaRjCzW6wQMolkb5EePSb9Ji8i729/ex/+SpBlzZ2SADv7OzhW63pW4FPzNlJPz8ZEpDxyHPyLqnyHIy2AT2EWrVVOCv2yGLzwWD3un00Scrz1E881KXv0bodIT5/dKG1J1k3K/bpABWshENCBwtmQhbRxRtIs52keZ87KAodpAkLSyXNQ05JmlNbXk+AV0GuBiw3X3r1k18+MGHODk9RqNVR05f4iRBq1PHm2+9oWjxTrsjICP5/IJ6TEvUJdgxhxMeD/ONFlWwtOPErzdv/grvvfcz7O89RYU68FZD2meCHQK1VrOLa1dfx2uvvKUQqiwtkESUcjFVlc8xBaKRudr0n+LZ01/hcO8LzCYHKFImxQ6BRR9JMlWnhMUVQTTTQkM8vIvoFf4ldp5gXi4uGfrDpfTaD52Z339GaQ3dO8icc2GJUeN8CGcgunV0uw20moVSVwXmM2Plea9wCJedd0pZNfynjdelCmwJC3y5AxCLoWmwgDTATL1uSEbVpqOk1AkWtGqlPGM+EavL7oPYOYF5K2CE2ywvzaQapunQkmPNu1Xi6HPOXC6RMbZoBejLIUGbPvNhZwfz3Oy9RWwDYr5prvMYAdethcDQWtUkKrwP+bAArcWyhcWihTTdBJbMLbCZAhbbOgcLoNZoyN5xdHSM27/8JR7fvIV4OEIryVAD0Ew5/JqgRuePzB6WgmoR9paUQU9y61CQeaeeV+BdMhv3ReHfPclYMgGFZdHNht836QCHZIVnfZiSevzw0cO8XPi3BjAJLBxEaCjV0opNmmFzTLIC9r2KoCrILwy8GugTQ6+kXXN8MckJdeT8/eAWE2RqHFz1rokDOjrZEMwPiwruDAeY0Rf/6nVs7u6i3u6g3migUqlpGLKoFKgzXZdyEgoBZ+ZmUw4ErrHxQapgSk5ZxGjvoTwjpqySrLtviGHvUvrraITBwRF6R8eS2hAMTnp9jM7PMe33gfFUg6K0ZmQBoCXYpRI8vjYVE+bYbHEMXfsVLAoEm++t0lo4s7l+0vTZ/Jyq6EsVLpa22+i8+ppkNilZ+UZTYD7icSEzr1vLbZ2nE5w/fozP338fH7zzDu5/cUuuMJR+kZ0PrkNB/08gF5ZMSa2UpGzdJBIAlNmQgSfjTjBfKdgNTvR3SiYJ7suxS8pqdB3aWsI7lAPcczF6/CxMaC2QtBuobHXQuXwJze0tJOwwBDViWDDCgAiLdjLyoyHQG2DZHzpYpw+9yWxKTGPerTqHKuQkvbKEeEqpODdCkM0CY7yYydmKSce0rZVrVGRiU1rHDmZTnDI9nkw/uw+1CrJmXX71G7s7aGy2EVcKREVFP6cLDuU6UU6nMu6Jcw2uW3fMCnTHzmvHy64B7y2uAceVTOZfDMxLCm3/Pc/VrsH48IMXIaID/xWedEXKGrL+TRxxfmtmXub+v0EN8+KvPMdiS/f4HNG9+nUrx5+rY77ycr8RmP81b7JktAKYf/53y3Ow5jf/1c/z/PCFPo4bpQb4bu2f0IPwKWzfgLkhBRsutYWoS9fZ5Q011WApQ36YtjobDwCmsMmBZogpU1gHA0EIus5Qy0wbSWPgq2jVc3QqDONgZPYcBYdSqIMXIJ9JyEFLSoJXSmg4MGv6bouO58CjHvQkNxMpySPUyC8RgTvUaJDP6UL/vDp7SvqxhVR+vWJIHHRr8TYnDgMVXEAtMGnJYHOB+ct6xPmWPNcXHAil7SQdayhDoRZbrBYXv0i65MFwhKdPn+Kzzz7Hjc8+x+PHjxR0NOHswLCvt9Ru1bG7u43tTXq284ZkK9L07jwWRk1QukT/+AQZHzy+BBUEgO0CGxt1C/RZDO2Bkb4yizJSSNYIkRx9zFtcA8hlB8Nu4fAdxV9rM/JFm5KbZYFFRJnNJqJ0G1HKAKRLyItLkh9x0DOKCmRZHUVaqKVMv3wearptcLj3/fffF3O+sUl3F4KrObI8wc7uJbz91pu4eu26bkCBeQ7HcTCRnQHZ9nHBtARbG2/hpmhyKsKnO3du4t2f/xRPHj+URV+DVmQpnYJ43aRo1FvY3rqMK5dfxe7OFdQqddk31oqqhS3R3SghkLiQx/zJ4R0cPLmBYe8JEpwjXjICh2B+bEOwQd5CVxttjOwW2PC03GyiwM7nmM1TjGcxLvpTHB32cbB/gcPjHvr9KSZkzplqu1hqU23yXmlW5DDDzgvBO2sjhYA5mGe2Al/fpLRmF6fNmVZw0jGH4W0Om1ohpABQ+SObM5D06aWmkyCQmnmT+rBYJ5hnx4KFDtndMCOgWtgUUZZu6CiB96LWGNVZK4cHuZyotRy44MCoG7NnP9NZLZWFGg7krAQ3ydAvdStV36rKL4H9Ktv9DqbVTeIg8oLZELzWqpjNmH/QwXzWxIMHp/jy9gHOz5lnQKtMAkP6bxfm0z6bYXh0gimHCpcRNpg0mSTSy9fYOSMzn9MFxrTGWjspNxKIN3mR9wVN487P4iy6nDAcsFugkIF3t6zWQKuUuc5AEzSICQz9tFDYaDh2Ze0ZMiSs1U85y7qTQeikBHLDcz28Ix3YW0mGJJ8JmnEfCAwae+nt7TrX+XZm3Wo0Y+apmR+kKY4B/P3NL7A/n2Nj5zK6ZD87BPNNhV+xoG93u7j6yiu4dHkXWc45GcrdYnVHxPj7vqh3HebWyASrW8fZKBvyFBjXn63jYHuCs/jsQI1GmPWHPmBpAH98fo7h0THGJ6dmj8jzQGtMHn9DZyZrIXj359RnlsPSegfKZAsrKOWX57o8xPdhdVBc9EALT00zVAo0d3ex8dbbqF3exbLWAJjsW28gosaNQ2K8HuhYRLZ4OMDBzZv4/L2f4/MPPsDBw0dYDicC8rQQpQNRJclcAmb2zxK6SdLknvqU6MnSlsnBKfLC7CcLutxUClkLq9gqMoVC8ZJSqjJxAecidI9z516Cg9wcIl3ECYYcPM9TVC5toHN1F53dbVQUekVnt3V5R8AVBPLcJKbAcIjFeQ/L/oCLoqXCqnCy19W2zWNK3aC6MfzKDkyYGucx4jsyOdZ0OcNwMlLuBC2LydpzlsZSadl1jtCfjHF0cY7TwQDnkxFmvK87bQ3tJrUCSb2C1qUddHZ3kTYb8qqfKg6c+nlzotL5dHcbFfSlOMKql2AMsp5HUAL4F4UUvx4ifu1P1+1SQ9dSa3SoMUte3gvMryg7AlkcXmL19yD7+VcC8+vQ3Srgfw6YD8x26D4YAFznuh3d/0Zg3jVJ5dH7SunzNWz76tt20r8GzH+lzggnZcXDh83UJzBsIaRnqhbCVXUoFWtJwdvZ5r8VMBAo8aE63uy88AngR2TbB5hO+hiPehj3zzEZXCjYSc4xkVlIbraaAqXNWhXNWo4mHWlqjACPxdJH8xEwG4LLGPXciVSU3HrDVxtc1diXWFhXcQvMmy4xbJNhr7I1gjewt2l9Ujm40oQJ9OBTrWHeYDfl7hjCrh7koUE4aXgJyMi6NxClG8hrl1FpXkFcbGOBNhZRU8ONUcLfoSVlJk9oyjsIPvf39vDwwQN8wQHXm1/g2d5TnJ+e6XMRNNgw0By1Wo6tzQ42ui0x7pR8aDbAZRQEaQJLtOrksJIWXgL6BFWC+VYFnU5NEhwC92g5xGLWx2Le11csh4iXQ0SxAXvNHpiy2ECZM54+WmVR4X75WsFDYGAymyU2sIg3gWQbSXZJbjZJ2kUUt5AkVWRZDUVWlXf+dEwZB4H4VIO+H374IZ7uPUGTmvYaCyXrojTqNezs7OAVtuQ1OFvRACwdWQhO+Rwahgx2elwwqRudszhhwbnEgwd38e7P38Gjh/fVGq61mKhqrD714wyPajU3cHn3Oq5evo5atY4iqeq95mTYEz7/GLPpKcbDZ7g4e4SL4/ti6TE/QbTsIxaY5xAsB5BpT2kAWuymp5NaaA2lNgzbYolKS8Yc8wXTLiMM+nNcXEzQH0wwHi8wmS4xGk9V+PCQs0CT9ztlNEzwdZcmAXpq1unik5CpN5mNrOXkvmGbs4C8wLxZ//FCF+srb2uTlVmIJYthA+Ohh6SBcHdLkeuRD4prqF0Wh2R6fRsSGesD91rlwzrirfTn5AcG1qWjD3NJKqJtvdW2UYIds13UgKdrwFeI39n5Uruw4rQEdikRo1uOpVWYqxD18uDcQgVzgfkuehcZ3n33Bt5//0scnwyVmMviMV6wC2I2jWQ5a1GCRpqhW1SwUVTRpq6ZJX7EbItI1pQE81wjpUWn7zxDySwatFSpBlZerheE6QQVsqzxiHvZ6xGIGKXGItWudWPZWWgFRw21vdcG2STXkDIl+J+bdjacBf3ZkLDPGNleGSQW7FiWUw2UmbgsQ+fWA3TM/MCqaDm8uI2nqCND9KUXt1Jw0xSDOMHT4RA/pUNXv4eIKbYVzhhxQJvXa4q8UmDn8i7e/MY3cO21V5XiyTmXSrOh0DeFYlEqktq/EaBW8uZcxZ7sOBfUgZuk3MfPpfs39txZXVrZ0qbRnVJ0ExDgn53h4skTnO/ti9mmZGMxnci7njaS1rUyyU/C4DL2XaR9djIs+ImHjtEa1DJw5ddrKScz4kmtpnknAAAgAElEQVTnUoPCijWUVeL2G2+i89bbiDa6WOYFUK3pmEmDTgrd/CxlUbkY9PHgw4/wyTvv4M7nn6J3eIJkOlPAF/XyshN1yZDCsFwOF5Jy5WJDAoD7vVva0rGG6yaBPIkWhkAp3TXPdJ7UZXIGmuuLGiPs99KtiYSewsISjCitzFLUr2yjc/0K2jvbFtpENkJ5Xp41o83GnGswmmHGTgmLqt4AyWSKlIUZk37D0hJmAaW7JIgn2LeEWwtkCOfKdjH+neB9PDNPeiaST2iFydf0mQjp/rFEfzTCuR5DJTPLQizP0F+M5cpD15vW7iXZWqYM8KpVVLRy4De4+PDCDHM7JMOMobfS0u6+UN7b/OWKOXeXHKeKraP0Msz+cjxpe/dakruA3voThDkjA+cvIOd/vHQIY6Su+X/ZW1vvLJTM/EtgdFk/OKwOCjZHG/40pcf7ix/Y/tUK9q6/9xKtmLbaNWFrVJH/cnhOo5Dsb+Gdrr1jDVyugPHzUpeAjkKZ5M+p1oYj7bBA+Mn/qlTGX9kDK5Q8+dzktP0LLTll0qu9X5v9NHukUJmbVRJ/3/WJCw+gURgFU9ioRRuLfWfy6nxCfeFQgH45HyOh60a8RCWeo8ZNrUjQJPtOJ5GqeTDXGerEYUHZR9INhEwKp9AniJcTA/Bk/9ki9S1Yw0kaXF2B9zC4KiAfWPc1xkaLt7eYQ9VipJbfTBrS4X5tx1Ch3DowK1Y+6HUJQi032ywGCeYF2pMN5NVdVBrXkFZ2sIjbmMt3va6UV3nQ+ybOi6k/6MuW8eOPPsKNG5+jd3aqLsPg4kysPEM7CBy4L9Lfu9NpaOiV0gkBeQ53ysUnQV6xsCWecy6sVUW8M17b0vhqVTqScGCNTCqZ9yHmsz6mozNMJ2dYzgeIogESyW8CmJ8pnjzQoWHrMUxl/wf9H2U2kinQaz7awAJdAfo420Ze7CArNpHEbSRJDTmZeQ2w0qpyNbzKBFgOwN67dwfjSd9YZA6RamNhh6GGnd0d7O5ewdbmthIi6cpC7TeZZVlTOpg3jfsCU+pk2RaPltjbe4T33n9XMwh87lqDTkMWOpJmZFvrqNdauLJzHdeuvopq0UAlpdcyCwdqlkcY9E9wcfoUZ2ePMB4eIMIZYvQQ41ysfBz1kcVMgyWYt/Nj7Ja5X5gntQ17crDNQGWu4eGQDEvvdQYYmUkHuxARJqMpBgOeM7JKtH/jsfdhbuUEuA0lbVllyWlzFbxGzHnDht0CODeQ5dqXYFsmTXUIr7GljcVOSd7aXeE+/qQeWehZp0tg3sFc2b7U4mHFAK8jm2EIMDLItlbJiAZ/QoTcqlpUurLu3xB3bu1qG3gO24Sv4MHfew3Mh3wO2VLq2vX0YnVICObZNatopmM5byNadnBwOMPf//hTvP/elzg9HSn0LY0yWdTK0YTBOUmGVrWCToUgvoJuXlFYlAw/HcwzVIdFlUlV6OtuHtos6gl4BZ/d9SKAQjsJZi8ZgnGC3WRw8rEOlHWeLFImuJz7efDDYuu/Q0bfWgKIFwZdc+ZQ8cYVyvcA7Xli2ek4Zsm7BMUabLXBFPOOV4icefjzM8n1Z82Gz64LA/M8LRJGJjEGUYJHvR5uHh7gybCP3oygj7KHCYYcVh1P5U++c+UKdi5fRndrC81WU0C+vX0Jr771JhrtNooaMytqsrXVTA2lPPLXp9zTmHcde8mDaIEcgZlmZOqlEw4afCb7cug1aCo5M3JwgMP793H+9CniyVTgkbNe2vvCDIJrtrnk6O525zd1uN3NpoQDARr4lh6+WKHlkM41yLIwpXVnmqK5s4tLb72FymuvA62mST4KymsqAot2wG14lAC2f3iIW7/4BT579+d4+uVtzAdDB/LsJTPcK2Wkoc6l1gf58NuwMo+T5gKkoEwQs1CSzCYRScS0V0rNKHvSPBBnQuhzH4dhdZ5uS67lDAevUFmsEszSPYyfiXvSZQPz9e0u0nrNQq8kQ7MCy7YehSYAg4lkUCePHks73+B9xsJRkieTdpUAVTMPdLMZqUCzqsLAvGlD7UbgPcRib8ZE8fkEU87y0dXIbST55uVjLyxgwV3sR1JXrx10scDFdIST4QUOLy400Js262he2haw52fK63XUWk00u11EWSYLWsp5IoZmWcWsdVgrY+lqE9Co77ih+61r52X4NVxUL/mZ43ZbZ8qr7TnMbHh2fZ1/OX5fB+TP/YZDXK3Ype5+9Rvr3ShBrv/5P/8feq5Srx9g9NqsQPjZ6kVXNYL+FOaCyoVuBeODsnxNxuaAfO051nTWdgC8jebg3SQ5oWoKm4tDbn1get05OC/DA3zoIJyk8oCv2FCbTl+VG8Y+lHTpGpu/3jQI1YtZR662Rmffg7bSdX8azaNdFat0T8LjwI/Jx70FTA9ZtRZn8u7tnZ9ieHEiOQ0hCYM6KYup5RG6rQo2O3V0m1XU2WomyJCmF/ZnOnxEZiVZAniCdwJ6DXSaM0sA8RpodRhkY4QEB259KfDuLjQOPs29yI6BIIJN6pZhHmGvLwMgKBNxtwsNHzmYD6VVAPL+bNaiJphXkqeBeSRdZJVdFI0rSIsdLOMOllFLKZ9ytZHrjW/gAI5PTvDRRx/gvZ//DA/u39WxqBW5wk7OTo7lINBq1lCr0ZO9KhtKOofI6k4yCg42Uhefo1avauMjWKBLC20XbYNj3DgBBFvj5hFuMpoRFrMLjAbHGA5OsJxdIIop6aErC5l7auhntAkwAKfb31kkMaU+ceQJv3ZGCEhpT9nBfNnFMqHchjaVBPMbSBI6xNRRyZsocjL4CRbThSQkiuWeL3B8coQbN36FJ08f6rWlyyS7YT1rNJstvPrKa3jjjbekqTVQTAtDczcJ71EYA7Ss5GcluI1weLiHDz94D3fv3RYIYgFEkEmww2NX5BUVGZc2dwXmtzd3UGEOwCLCYNDD6fEBDp89wbO9+zg7e4w4ukCnHaPT4lAxr10WQwMbLk5mpl0nkON5ciBPdtY0QFYQ8qqWbjuibtuGMcnYc7japBgcSrXEU7JGHBamdn1JSZsZhJazIDbszcKYeQp2j8mi1dl4YztN+hDuC/7BsIuz3T4kov3MZTLlsqybZnUt8PhaJ8zWiZD2rCIhtIb9Z6Y7KMtk/3NZHuoNGXmgE1c6fhiGtycLenttSZKlrNxZ7H5eEScvGhHw9jcZCp+PenWGnFFORBebAotFFfOFgXnMW3i2N8HP3vkVPv3kAc7P2CHMES0pQaANbq77tMGshLyCGsFWkqKZ5tLJV+V8Ysw8izgy80rgldzJWWfmJPhxMsBpwEWAPgB5n1WQbp73h1KzzLOaTDyvYa7F5RC/GHq/T3UofDitPDSe6O22ejZ8b3ICwzj2b1l8efPf5h6UxmkDscGqMBSG1vHmimwpnMbAB+C+kgGF60Egm32/OEZ/Cez1+7hzeoyD8RjnE1oGTjEYjzHitT6jY1Ii4JjQfzzNkNG5q1ZDc2sLrzE0iZKcZlNFPmU41NoHHTeJGV3HJKnInLMQ8Txt7XMyRnA2nVcGJTkE9AT6JIQvLnD84AEO7t3F4PAI2XyBVL7lHl7kxJ2CkgjkGX4Y9ii/3L2e1fEzWaJhBjvUq0JUEoxScmPcNJNKqS+PqjV0rl3D9ttvI6PMsFHHPCGYN622rB8dzM8nY5w8fYIHN36FOx//Eo++uIn+wRGyxQLVKFGhyQFYgnkmddggL2c66AtvUjDzlnc3G7UzEoH5hPt4nqFaq6LRbGoQ3LVESDiwwy6n1pLVsL8oN3ai4gQzPlJj5he1AvUrl9C8uou80yzDpEyz60y6++3rSXtDnDx8jCe3biMajbHRbKHGfWE+V2HGGSw5hmmxsjmJ5cKsKe04Oxtvi4eBeXW+rONFHb2KPxZqLsldTA3shy4XO+q8pubRUnr6yXKJ3nSEg/MT3N97iseHB+jPp6hsdNDZ2ZW2vtZpo7O9hauvvYqiXsfZcKBQKzniMMCP75v5ACQ8fOjcrsi1HTe4AalTGmZiXkS5hvDsu8RGjk/L2t4DFtfC60qQ7XNIgej1krIk6lzEYAhgjQReIdSVqiOQ/qGXa0WTvYnwetF/+ov//YXCYLVwv1hHrLcnAresiiDIW7xtS4D2j4pvXhwG8IvC2r/OInk1smKw1srvMOZbgqHwyYJ+dE2frjfp1VOo0tUOsh+ssx1iRvwiLeu4cEh8IQ92nM+3ZQKwD6ycsTG8RNIFkJG1cCZc0ckczHKbJ/rx0ruV+vfJsK+ADmpzFdxEwFllMlyERoVSmirazQwVDsWRe5RNIC+yqTvQUJNtnu/momJBTQx3ku49sPBLY1XNYtLtyUpdpFfxPvRTChXXejOO500e40PDq4vLCzVfDM09oJyxM9ZKLU8fvHuuI2IDsLK1k1NNU+A9zrcltUkYlJRsICKgj+k5b+mvtAUMUp5ev4/7D+7i008/xheff4rBxam0tXT36Z+dCAh0u21poxtNsu1M2TOWyVhf2oIxLKhQAFKt3lDrs1pvoNqoabFluBKZF6uCCQZ4/MfAgizvBYaDQ1ycHWA2O0OS9JDEA8TxmGZo4iG4sArw+o0cenCagvcCtbyCYpsfWCzZkWhjGW0AyWbJzMdpG1lcQ7VoIc8pZ8j0luicQrDK67U36MtP//btW+alX6VciFKYKYajsS751197A7//3T9Aq7WBmNYp9O2mFRg18yHdMTBVhMpklPIUhwdPZE957+4tDBi4pdmDhTofHOKyMCVq5OvotLp45dprwCzG8cExLk5PcXJ8gKdPHmLv6QOMR8fotCNcv9rAtasttJuUH7CrMZA1ZRhEJWlGME97QjFfYRhU7j9mwxh8+hkYZuE/LF7sc9mAqC3EZIoI6MjOc/OxMDabEzCmliyjfZ+Ant0EgvqQvskOhunlXSvsa5iWf6WhenquTraL1R35B/Ah6Z3OvQ9MCrcZeGMoUyh2fbt0dsGLam+hl5H35Zpo96E2Y18eDSAGCsI2qdVop23IpZbcvbq/Gm/+/M6gwCaRP5SEuQOT0pZzLOi0NGfh1hagP3g6xofv38adm3sY9HmmcunlaUsrf+0sE5ivsXjmYDK18gyJohe5gndIbNh5pwkACyp20Mz20YFH8E0nEBTm4OAxGUl2HAy8y0rSNfPl+ZGu3q8B2vj54GroeqxggNl4rksq7bSaVYECplzHzHVO96DkFuZEI2DvA8xaez3CPvxcXR5dD3ZmDDJ5h7Nk5r0z4JISeXPzqmVncrHE0WiIO0eHOBiN0ZsvMOAchCw5vTvq1yi/Z9kAkFRjmWcaQowpa2rU8dqbr+PV199Aq9NFpVZFd2MD1WbDEkWZayH3LEpMzDs+1NQSdpHhle7dBmVzgnnaAx8eYO/WTezdvYPZ2TmKZSSfdv6u7kqrWXV4VSQsrWcbrBJNpmomFOxu+M4eBnp0bnUreiEaiintOcwfoByJuRDNJtrXr2PzzTeQXr4srfyCicTUygvMO3TivxuNce+zT/DxP/wEdz/7HOdP9wR+KWqsxymqsQ3AMviLD37+wMRTD69hfYVDBVlerLmitOBQJ5n5XB1SdkgyJqQ6eovJ0nEeRAy5zeUo6ZX2yyndXXIsmbaapRhzMLSaoX51B9XdS4jqtOd1JCY3KlZ8rnXnQSO2PznF01u3cfezX2lG5erWFtq0FiYzTzDvbkvcG/kUOjelz4frcAK2CoBexCTnVMyzXunnvPfCPedfBa2dNFYHSq43BPQL9MdDHF+c4+DsFMe9cwVRsWBBXmBZ5IjpelOroMOu0kYXWa1quyoLploVRaOGhP70XjTZDIilCfuY+mp+wrGJsywBIZd2JuEeDOhz/eOGPaT8HXVAXNojmbVhnKArWQn1bG221WAdgvt3VvWoW7M74nbsFH5sXKr9Lfrzr4D5FyF8+dm8ExHehIFltRBLRtHA8fN8dXg+r5qdKVrv4paVxRrXXQp0vEoPjLDD7+f19S9oncqWxFq1LuwfQLmLV61IKCG77v5yoTCoWdZftqDb/WC6WK+agqaxtPQylkVx1LwBlgtnHkzSwtCm0cUF5pOhbiyCeE7yUyFeSSOlrXZbNQ2vdhoVJa8yV4be5VkyQyXlV7qj0P+dNoim7eXQpm4agQ7uLB7GI8mAFRX66gDeth1jVjRMZzmshif8pjSW2LYS/mAlB1sdmbJ9H5grg32ra8CdbPSUvp4ERtAvQeOiwyi6NaTFqEpvS3/1uA2kG4jzTWnmk5Sa8Q1EaduZeco6qJm3VYbtYLIB9+5+iZ/9w49x7/YtkFmZj83ph1aUzWZNIJ5DrRx8VYciZhiQpfJVqxXZN3Y6XQfzVYH5vFKVNjfoXa2QpX6UoG8sCdN0eo7zsz1cnO0LzGcJmXlj5+VyQ8tPsfPhtvcjobjylQbaFjoWKeadvly2MAcfbRU0WbGNlMckDcx8C0XRRkLP/TmDgMyhg9crgeqjxw/x6Wcf4/z8DNVaLnZ7Nh/L95wM/KuvvY7f+853sbGxjYwBW3GK+ZTMvrhBE2ooCdGa/9SYZ4WB+S9ufIoHD++g1zuVnl7yD3Y6OExHsBWblILFH4H9wdND7D3ax4zDUdMxztk1OXumALIruxW8/moXr1zvotvhMNkYSTxCns3UoQrMPIOr8sSkFsZkB9jlnuosd3X8bDCSgD50HEQY8O928dl9LuBneQPS7Dq7JIs+h1Nk7OVIEuZHJMGyNMaVbI/vhYWCi6Y0LOkymrX2rPY8v+4DmDff/TVCgmxbuQoFlsh6gqaDd0aSOQXSgwaG38ClsftrenmBpECYhAGxNTaTwFc+6sa8WWc8MFO+XpYbTSjSzQqSx1cZCZLbZJjPM8ynGRYzgvkWlrMm9h8PcOPTh3j68EwW5Ql5TDLzS1r5eYAQWXi6g9BPXo9Iw4X8Mwf7i4SSHBZxlFpRYmthTGQ9GbxUzvPIJ9tBrwCE6eHNZcnBvAN7c3ExMC9JBYtzuXq5hMkJq1J+tGZZsdrLHMyTSlHwmzGq2mh9ziHYLhpgX9lU8vzb8Gs4Z3Zd2epCAGJdTV2m7CLoa+j8mJOOHEOwxHABXEzneNLv4ZB65PFUdoAG2s1mk0OUvPaU7rlkGq7lU9MGkKCeoVtsQbW3NtDd3EJRq6NSq2Fjaxs7V3exsbWJdrOLWrWKKgeX88Lli7S4pVbcP4vmamhzCKQsjMdTnD15jLuffoInN78ABkO00gIpbRvpw+7uRKbKJCNPIM+iwDzP2QleHSPT0K+SQY15VUGqA+V7e8g04aorVxVGldRR2dpE8+pVtK5fR8ygKIJ52uUWFUTUzvP4u7c+03C/eO9dvPuDH+DB5zc0uJvOpqghRiPJreCMOQRrYF7v2cMcSXooX0CyGxIb/DOjUFIkRSpAn1FmUzVmPqVOnmsDiyFarKndbvNgZJypkdS6xjwL2jWyk1CtiZVf0BVmo4W024JCKnxZMn7I5hUieslPZ+gdn+Dp7Tu496sbOLj/QDKh65d2BOYptVEvk/JSSYNM6y/LTUqRVLWtaZ8cEIUQNQ3LusyKoF6DtOqABYcch7/e1Ze8T6nMc5sFmIxxOrjAYDSWMw49vkaLOYazua7R4XKJEckXSpeYOr7RlaUli+ii1UCt00KlWUdB2RKLz2pFQ/0jkqbKw7C9IohdtQuoSLIZopJNDwWhbxDl98s12Zn5sIsEur3ENAFPlRqVclZJT+Fdpefw/BrqXEPf/o5Xa7Fd6yu8Hv35X/xv638tf+K3hb2e80IBzBmoNVbIWsnhJW1y2wZ/VoDPPo6DfD9QuuGcICrBfAno7EaWB65rNYOPcvl+Qgtae1+Ahattp2xlr7HC0iK6LIQXl15+/W06MxB04iqOy3duFx8XVG9ae8VltmO2+ISIeku7I5O3nIwRjUdImdZK/9XzEyXnJYspKnRIYYgPrSMbFWy0qths1wXoi2SBKsFKymNqkfe0Pkxi2h2OEccW5GRWkbbUy23GAaEN0fFhnROTxNj7tM9s71s4vWz2OlMv0GWfJ8g+dAnpeUJZHoogA3l2IdAeKjixlLYbukDsnvDhVz/P/FVr0QdNlzNRAl8qb8yCMqJPbgvLtIs4JYjdQVbZQZJxEJaaeSbC0jfZgnvoBsBr5/T0GB+99y4+++QjnB8zbnwgRrVRo+0grcBMVmODjNbhKAqmLRZoNhrY3NxEu7MheU2aV5DTfYWLp3T9fK923G32gXBmqpTY+ayHs7N9HB89xGR0jDTqCcynyVC6etpVymq01M2vwbWy7A9Aib0ULuAVLBd1LJaMwG4hSrpI8i1p5gnm46iBIm+hUukipf/+PMZ8bsDMIFgkqc2HH72Pvf2nqFQ4zGtgnr7nPF47O5fxyiuv49L2LppNuvvQv57+2+ZkQ1AovT3PI8EOO01pjOOTfdy+fQOPH9/DxcUJptORNPNMaE1z24DEnC5jjEd0lTnBzc+/FKBXSI7SCc2Pv9XIsLvbwNXLdezucHCWxRWL1gmKjOmrlLowrdYGVQnmLS6d179RHRbwQxDPxdnFY57qGbwdBXDdktHav4ElMUapZKh9Q9LqFYphL47LjpXfVGFxVcdO9amvlMH5xAG9rxQCUwS/ek/e3bIZIrc19OcIDKNJKoJ8xzYiZVY7VaaBaaYre2q0MfsG2NeLDVudSsGHs6C2RhgnYXIvu6XDiK6tybYuBFrD3raJ97QCSc5EeRPBPOcTCOaXswLRvInZuIJnjwd4eOcAp4dDzEcRojmBOK1K09LqkGtiNctQJfuuzOal5DUMFyLIUMCQkkQ502lSGz70c4aRldMTK4mNDVVah0THx1v+NnRsQEM/l3MYCzp22vz+dkCvtVCbb7lxlfuxVRBkfq0zNFWAVWDWzQs/MO627zgo9c0zaKoJmspdx8kPK53DSuyyLWf7ZBvL90/ATxcRgqFljOEixsl0gpPJFKcjen4bCCJgl/uszz8SQI2ZSSJPfQoFNZqPWbTAiA4zlCtkdAqj33mGmqQ3l7C5s41Wq4MaQX6lgma9hktbm+jS/pIzMnXOyXC+yEKRCGwJJJeDAU4eP5T16L3PPsXi/BzdSt1ZbboTWZFmM2bmsy+3H5fc2Ci3zxWUQqQV3iiPkrZr3701xGwOavxMHBQuNrpo7OygcfWqvOWjrU0lvs4IXDn8SjcvDfEvJPWZDwb4+Q9+gJ/99f+Dg3v3geEAxWJh+QdJYWCeKa5RoutQmnnq5Ln2aZDYO0cE5NLDRyaxKXIBeboJVesVVCl9IqMsgjRCnCeSjvACohyKjyXBPLXzaabiI67WkDVbiLttKL2Q7F+Ng6RekASMw+tYvvJD9I9O8ODWLdz65afYu3sf014PXQaNdTbQrlbRrLgrnnc+Fe5Foisv1G0lQSNiRyZ0vsfoerV7zAhVk7epIHbpTdDY273mphnO4ssaWWFuC12T0sGzM0yry9kUIz6mM5v/mHHAloFwPJ8sjDJEDMpkdkO9grzZEKjnEPDGlcuob2xgnsYaGObzMA3ZpIHuShUkN7rufHDVJTVSmuizOWZ0ydM6OgyFtpFxJUJ0YGxrazgNa3TLCoA6hg00zQqir/5UAnVn4+04fy2Yf36hDsA5vIvwZlbaIzuJAfYF9k5Q0StrQ/z8y3oz124yggIDjO6rHhjd0r4xVNZ2gPVq3gWwp7dDVLLJ/k5KWY7qDWOeQ9sqgHlZBIaFoVTheMCHBx7Z8zqDHY6Zdjtu9lZV8eLlhW6xyxwWnGBOm6XRGNNhH7NRH9FohEwDJXPJZ+pphFYlk2Vks8L00EzJq5TVVAlSGF9Py0ha44lx58ZiXuXyLo+ZHjm1wB3+bG2YskQlzqYLYDh7Fy6xFQx3mKcCy5l5L1bkj1uenVCohOtj9QzhClhdVGv6zrKdX15JXg3bv+e5sG1o9by2Bhu7Z2CebjXUxTexSFqI0i6y/BKK6g7SvItlTL/5OqKYLARTdVIkGSEALfYmSkD95OMP8PTRA8ynIwUdWcvQomXI7HGQlSCeALdRq6IWWPl2B40mpSscSOICVsgWTuArMH7SVodN3wKmoniEfv8Qe4+/xOnRI2BBqc0AlWKMPCOzy3NohZgN24XOhy2AoYAMln/m3U1nEOrhG1jEDSDpyLNbYD5rA6gjy1qoVjeQpU0s56mSPQUYBcqWGE+G+OzzjyS1IdiuVAn4x9LEswCiVr7d6mBn5yquXn0F9Ubb/LfpQ1yGlpgVpNqmsjNd4PziGF/euSGZzcnpoYUeKa2Ug4kE3aZp5iY8nyxwdHCCG7+6if0nzzAejMQAybOf8yAbNbHx7VaKbqdAu8GURHajpsiyOYpsxczLcYibovTsJmUQY6kFNbDzmgJZXXcCvoGpNmDAgchSMudMEQe0VkjN7vVQCNucgdmzEjxrAQ4SQ0Pc5ZoYKllj5lce3ibHsHZ58KUv27yh4C5biT5wH5xSXELAOzRI5IIdIpkq3VNlAc0ns+FJ2ygsNdHWY+7Ea10AB+/BBYLnnEPDgbBZrblh+fP3JWkNcwUiTBfmMT+f01WKg9hMpc6xnNcxHWY4P5zg5KCP/ukEkyFDeGIUSYaMYN47lfTqbnDInEwm5zJoEBAtUTA3RimaBErUalshaIw+h2MjsYs6oiG7hEDXk1rDkJ7sKn1gT92TIAmQLaLJqViYx6HL6eFeQXH7ooTU1ZrWxpftHoE8NcCWuKqtnCxrqd216yPU7eZqZNkBYu7DtST5UvDHt+TaoAEPBR67ZrItDDONyyWmywiTRSx5DR8XEwKgBUYc8aYveWAklxGm86lA0YQyHCZsEkxpFNwkD2RD+T3+jNcr19Zqw1h6GgJkGTt8qYY3N+gR3t3CxsYGLl3axuZmV1a4mxsd5QdEdLEZDHC2vycgT0A/ODhEJ6+iXRQKAeODrj7W3fY0WF7nvh8ZM78qUp+jJtckC16rldIKngN+bko4lvht2vEAACAASURBVHmO5qVLaOzuyI4yv7SNqNvBksyuhlIL6dl1Vlj1TKY4fvwEP/g//ws+eeenGJ+coJjNUI246hLMk5nP1U1iwqtSXwnkeZ0KyCcaZlVmAIsT/pkuXpT6EMhzXqGSa/C1Wq/pGOuMsruRpwbmZcnIBTU1rTzzVPjnNENMQ4dOR2481P1baq3iyu1r+I+fZTzB5OwMT27fxhcffYz7N75QQm8ym6OeZNiocx6vgU69iTrfk8gSn0thoBVnoOi2Q7xjjh4C9CILvIu/Si1dCyHzmRXJbyhh8y6YtPMcepbT1Fxrt7ons6mnxNvMA8E9LS4nk6mGfsfsKHGeSwUAr2tq7e37s3gpX/olrT47LdR3NnS+dYxy09RHkuBQAcB71mSCkgqu7kyXY5ZstnMYxKq+QEvyEnZrQ7LWGApDpGu4aQ10l3Vm+F7JKK9+yYoC74qW6pfVvlImTgdihb/+5//5f1336nmOdQmfy17CqosS0xqa9YGAVQuwrD70h9InaI3ftg9v/zs77GC+ZO9taVvTGTmj7i8e3LisIFiBeSuK/HS4LKRUK7kcJoB5Lldmq+itTh04a6mGVw7SFIJ3Nej1WgtJNTjQQZszPviaLFIJHmeLKabDARaTEZbTsSWvcoRR9pERNts1XOo00G1U0KLzTEGmaSntOwE8XWb0IHCXA43Gmhx8evgQf0YwyJ/L4tDedzhPBui9c+LDp0EOE1ihADKsYDHJgRU+dvF6pqadZT+pYfMJV4O1N/068F8qrxG9fCmuWy0o3ua1S8oKtMBL88XVGxAA5fAKXVyo++NApg/Dxm1JSyrVXaQFteMEtk3Eac0APRkVLnDK05rh4Nkebt34FR7evY3xsOesMmM/xU/Ja52Sm1arjlaTTHBDdo0ccmULmcObsYbq6CRBjtDBoFJSbWBOw3J653ZO5os+Ls738fThLRw+u4fFnDr9IRr1Jeo1ppdOVLCZU7A3+koJlIErG32zQTpZ/SlEix2IuqXfRk3ESQdZZUMdiihqIY4ps+miUnQAHreFDXvK21wM/RR3793Cx7/8AKPRBap1RoUbO1KpVHW+ZrOlElu/8c1v49q1V9SBGA3ZDbLNSAy7wAf1+DYwOhyd63lv3PgEBwdPxMZXqgw+8f2EvvDcuNgqJmvYG+Ph/UfYf7KP08NTRb+3GgUu73SxscF5hBmKfCGWvtOkOxMTjmfymGeIE2WkqewpqUM2mZmCvvzeN2gTALAz866tDYVjaKSWBWuplWDhY44PtlCvrm+VvPzs1naT7F4KTJdGlQOPlEFoofcrWyzQamDMmFR5RmERhrf1Wm6rKBWMyy0CWcLNxjX+Bh7tPuGVYu4tymIW6+iqe7ews+fVCKGkP0Ha47MF1HPzXwdNqd6m+2EuDaDbNV/CT99RjA01lbOB+RnB/Jwe0JlSb+ezRI/F3KQ2s2GC6QAY95eYDOaYDikzZA+OYptEa2U0n0pSQ2aeLHws7a5N0PDu41AeHWRDiRZMBfg9G0K0Medgl2i2uQbopZEXA20DvqbntZ+bDMDcVPiplLtBDlvSAM4h2doohi7IOLSGlTvyc2Be54EdRnaX2R0prUh9hVwzeQjX7crtxsehyfS7m41p7wl2vPPilpg2ZOiyG62bTL7leZDoD+NlhMGM0humb5rUhpkH0sh7cu+UYH1Ghp5MJx1I5pgqcYNe3ksBJPmZ0/ePFTqvFTH15sok+QhTZTM6fDGroYXNrS66G21sbHRw/doVXLmyI7eimBkCx0d4ePML3PvscwwOj9EkiKxV0a7XUWXqqUtUBH69o6yrWN0Mt359gWFcIZNQaJoe29hXG0aW8JSd23YL3StXULu0jXSzi5Re7K2GZCnznPsH13rDFZKjPDvAjQ8+wo/+8i+xd+cu8inlNdCDzHwjJpDnXAcd5AjmPQCM66Uz8wS/wVqUYJ6MuzqWDIlip7haQUY2vFogJeOu2ypGTGLKBoQ00MUcAUpraK3JYV3+OWEQGOcc+DnoXiM/TAf0Qf4n0DyX1//87Ay3P/kEn7z7czy5dx+L4ZiTK6glKVpFgU69gXajjoaz8xpwplRSEhuzNeXn0Vqo9pgXqgIXXPuCJNfnyXgiOKwhadvqniKuUq4DiSHPexA1opgBu9b5lAL4M8pXpyKe2E2y69gD+agemvNanWE4HSt5ltf6YD7HxXyCCYmlVhN5u6PB2fpGG5V2GzklOLWa9PaUnbFgNWmrWVaGPcJceAxP2aiMLQQmGzaMUypUQoCyfs8IoOfkH65I0YhNyYSG9XUN8fuKu8J0thfp9b14L695/2fRn//F/7L2DM4KrG1sK6bX97UAywJodlD2PPAvt0AnsAPVZAt/aE8IJDt6DG9ixU36hlIyXUFz5IMYLrMp2Q1fZAMgNccua/esxoi89AqWWQq7MBisxUJDSmR7THdpeREz01tPydRwk5/L3lCsO7/PgRIt+FPMJiPF2dP2kC03BglR887UwiJeopou0G0W6DY4DBgjI4NJL2vq2pmoySAeRVmY5IAcV3DWkF2eA3cDjSGN1aQ1od8SKjodT2+K8M9cFmVBF/BJ2J7X9GGBXVcxs5YfsJppCIz8uj/rGk4vt/xwmbk70FoRyDdgpKdXtOGUlGDBwIMx89zCC9OLB/18ALHFlkB9kreR5B3EGYOKuJCx4rbFmAvCxdkpHj98iEf37+H05ADjcV9DjjzXHIRtNGtilLrdDjrNprTy1IBaHLd5V3MDk3rTwbxipOfBwcJciLgo8byNRxc4PnqCg4MHOHr2AIP+PuK4h1plinY7RqsRo8j5+nyQoXDXjFAU6dDYXWC3Fpk+kx0xHIuJt7SppPQoitvI8i7SvCOveQL6IuuiUt1AnDTkJkK5iWLpCVDjOfYPHuGDD3+OZwePkStd1GLF6W9MzW6vx2HTHG9/49v45re+i2a9KTDPW0b2dFpduQBPMRr20OudYDg8x97+I9y//yVOTp6hqMSoVNledzJJJBGj58mDJ2L7B+d9nBye4OjgEKNBX5aqWxsthTUtFyO51rSaOdrNnAnlyBJ6/1NeA6Xv8u/UzsfqhFgOAHXz6vaVYMvuoJXsryzty47i81ev3xxaH4xAMMlM6C6a/EUWfV6nlrIWv1tN4mOa5DXmw7jOoCElMNN7ZDQ5t1H2JiztV4Nu1gcxQO/UgoitAKoFUgLI9rCsyNIiNASpjlcoink4aPXqDj7u4hMoC25UWiMJEkgNhHCr8PvBuDm0lksw5co62b+lmC8STObUYMeYLhIx+ot5ou6QukTzHItpisU4woKqQQqX9WYXBtAXlNPQQYODkpTUmMUhB/GoleZqQP/rVGu286xa25lYDYERAnmaYfJOoQmAu6PbMJ6KbrsPTDMfhheCFMAcbMQSLmZ6H1yTGdYnVli++75Tu62uYfnQQjcKSL8l7W0sKYSdRwu1MmnNamBzHYDyojG5mEmcvEzEQoCeuQ42uyJwbxeD+dvrDyt3QF5XchBccjXKmEUtZn20INihPt5tWfl7DuYF6vnzqYF5AndKcihFCGB+RIcjFZ+p2Qy79V8APqZ5NqkPmXq6fdE/nV3P7e0NXLt6GZvtFlp0ahkN8ezBA+zfvy+P8/oiwkatjp3NDWWkyKJTBaYNjPJukDuMfPjXLVYD4Frx81qegjxJQ8Esui1UiQVWVKuhdekSOlevIOu0ETXriFpNRI2aacxzOnHZzc37gmm1j7+4hXd/+Lf4xT/8PaZnZ2jEEepxIiDPPAQ+qu4vbxIbkxURAGeJAWCBeRVAlMuQmTf5EiU1tADNCOaLwh+U01ATb4A/gPmlmPgUc4L5NMMsSdVlyBpNVAnm222T10hXb4Oy2vApMZtMlNzKozc+PsWNDz/AjQ8+xNHjpxruZUeLDlKNPEejqKBZraBeLYRlROIIzNPSOEFaoV2mSZ3+P7repFnWNMvO2t737uec20ZkU1WpqqKqVKYRGAMwYcaAIYbAZMwYYQwwYSYQGogRYwYYKhk/gT/AQEwKSQZV2VRmZPTNvXEjbkTcvj299w32rLXfz/1mich0O+eexo/717zv2muvtbY6DCSjUYRxTWj49R7NyWVbdPJJfGlyrD5PSaOCByzlLN1Ly+FKAQBwX2n+hZK28nu6JTP+lz2OLpOlOKu4Xq3ibDGPt9eXGki1bNZjxXEf9KM17EUdzwRF3e3bcfcnP4o6hmdIEcXbHu4TJS2pJPEl4Vh1zzJIoXRDtUTs0/10HRUWoLy/A6B+6AWtoHXxFlY/t99LKongfnfZhxv8g3/x3x+YaX+3vj34jd/hZvYALzXT+yaLQaR0844fNUtWNJqe0Okl0IujF7A9/29G3zfx/m0koyEGsxiHDNjlGSvO88Ksa+iR1aFlJiALenWafCX4Qhfbkew70YS0tbYA7ZA04+riPK4vLmK9WIgpYgIaNwbMOwC/12lHt80NvIv33rsTk1E/hr1eDHoNad4B8s3dMlq1VfTbO5lZkc3A/kgikKpTywVg4a2pLhp467Fz4EMOdII6TNtZNTQmBUsJAg9kSTrGnip4iDFKf6Tk4Jdvarl8Z6c5vA4S0O/VBO9cJP5u+f19F6b8EOcTsJHDBUqD4KC9JZ4wmUa0t1wvbM9s05bb6NGYyASLzKTTvxGNziRq7WHsGugEfY1x4cP6vn39Op4+eRwvnj2J09PXaqUTOQlrdOfOrbiJg38yiS7t1WTiLD8AvLEAc25h+8nOrsVyuVbsI/+xppEOw/Uxn53LDPrDd/fj1atHsV6eR7e9iuFwGzdOkI7Uxcx3BeaJXERj75QhHbd3FsEij4LZc2HjuE6mwfbE0Ncb46hzHJp8BNBPot06iV7vZjTxE1AIbZtplAP0buNq+ja+uv9pfPf9fQFxRUlivqLN3W5rnV0utjEa34w/+NmfxO/95A+i1+sr3hLd8WLh6bmL+XW8ef08fvjhW2nmV6tpbNYMx1pHt9uIXh/vAgUTm7JjHD15npuK2ncbq9lSQB4ARTJJh3uoRqrMPGK3jF63FoNeU+DdOf6Ybg3mSbXh+FGgOArZkaqW7iUjXnKGSyu0aMurK9bgvSy2Kun1JQCur13TMZlIwNekZ89iNlkoAWcAQ5beGdaQ0Y85nKgIyooRNg2jZOHLEwEgTmmQ740ELSkpcIRrWRM9AVKpPTuz7gzJUg8PZlagC1ad9deDtHQdlJVQA6xyJawMnsiN+H0DwWIWLmGKey29Aal09QL4BngC8+udAT1AfmtfCR22mh6diE0z1gtGv6ceOuMMW7tk1TGgc6UD2pORB0QL1ONnSjCvGF/WRHmcWFt9d3R2Wz2aKqxzeqi6jDbdeQpsGfC03zPEWOpn1so6r21X8jjRJQDMQ+DI4M6JLex86bzo+TMVKa83xVKiaS4pYcnMs6iqO8X1k1SeyLlclCsST7Gu1vjb/OpOgoEMGv8cVlW6Clyy5HanYbmcd4k1dxR5nFemhS4lndGMhcoEWyQGsPPrZDi3YuOXKExSejNn3oQ8Tu42+JYojiEXGEyQFZuaXQgVIMw1qe00rO5oNJSEY4DBdnod6+vrqCPxW67jpDeIu5hqh8NoM9yqRkSwZSny6khywx5Wohry7nynbWzAZR8HpJFNvUQTAoJ3nW40B8MY372jB2C+DoiHze53lOSD/MJrgEHw9O3b+PrDT+JXf/mv4/7HH0VtPo1RgwQbJhKTYlOP7g6vBkZtZDbkMuXsi2YzWs2Wk2wktfHMEg3vaiOx6QjMI7OBlQfMkxLEv5HgAObVASnMPGC+3YpNqxNrwDxAn+4xLPN4EvVBj8UxwXyz2HCcyY+KYHod07fn8ejrB/Hgs8/j7dMnMT+/jF2CeaVINVvRa7Zi0O3o0Wnb8EphJr9Ui4FNPv+6F0h+67Wj3yfCmZ9hjdxLRc3GG7TLQ4jERvdSPgD1pKVBNiUhWySJGkwmJtq/p+cQGZH3sIpzL+YA/eV6FcuVH2jqAfQz5Dl0loi9rIUiLs/n07hk2FazEaObN+L93//9GJ4cx/HN29HnOBJvyR+WAT2HdCk60yZZiWNFvGSxxNc07dsDAh0eUKZ8lyncfp1F9ux/JchKsJXKmvyZZP9/J+umEAh/G5lH1P7BX/zjnbMzCz+dG1xFxPvElJdSJDJFH+QklH1lXKUlH4zAdrID0MjQWu3hYg6rxDQFthf23gvkO7FoaeyS6z8zFvbNdG/Cio2T/tDxccq8xQUvM4blENqsZeLj4K8sj1kxCXIe88VUQ2w2gHWQDTfBigFOKzE96OIG7WYMMay0GtHvoPUlcm8UXZzp7bqAfa+TQ020ta6iQb74bh5N2NjtTDGGYh9UjGTiDMwic+kksfGU0EqIki0nMYaqXor50jKAkjhz2OHw9ZJnT6x8GoUyoWIfV3dgYk1drX61dH+qkqoAnL2op7ogDyvFAooE6vNJiikw5QX71pTLuJIR7EJPW3QO//EAKU15FZgnenEUmxhIN97u3oju4Fa0+scRbWIsYfJh9D3sgoEVF+dn8fLl83j29Em8fPVCDMLtWzfjJz/9cfz4Jz+Ko5MbWkz5y+vp1GlD6MRz862kDICTDQOTNrFeci0BijZx+uZVfPvtg3j14nG8ffMsXr96HLPpmUD7jWO0pM24eaMjUD/obaPX20a7ie9hHc26J7Faj51i6ASUe+BgsGexQUfDkIJhWbWhAH2tzjRcBkcdR6d7K3pMhkVHD4u/bRmDSE+ODnEel1ev4uHDL+P+gy/jzZuXMRz2Y9Bn4FRbSTOYEZdLWqf9+L2f/iz+zs/+WODy/OwsXr54Em/fvIyr6zPlw//w3Tfx9vRltDo7JzEdDeLoBAMcSUGWwyCDYd2zFKZEpJFuQcqNJREyIauTRibxIjbbhYC9BjXRPShgnnkK6vSTPlSiIrex4zgqHaikj2S7tGpPmSEtfTpPUuQeQjaz7915wU13SWWgYzFjPbJkwhltzn+XZj6Z2CJvWZMklNIHvaIkDpyE4mQgi/oasd4w2ArQxb1ZAPfh5AftKjl8xF+vfBC2Buo+AbgtJZ+w8VIOHb3mZtR2ZL63BdABcgLiAHo3sUUK6HVqGI2Z9rKJ4RGRzl4AMvPFq66a34MKkW09luttrDBk8nfQ2isaggFS9GN4DY3YLB1XR96HdMXo3GHU68RQRnQxusLO81HgiHeYBki9UzTxuYYL4PNOt9FYr6NJ93Q5j/qatToH2mhSqc96AcRFwmSW3OdEudla6+cC843NMuoACA3I2SccFcB9cIumYS67JWVInvTyFjdCpDgCiQ+H0sOy7yYw1VKdQN7Ue0J5HzOK6Y28Kgbz+umsHOleFHOvOoeZLOSuHmAjzbHIF5CbSAPP2utrQgN+APOS4sDIw9BTAKC/D7P04C4KAwqjOnIqm4kVYoD8lCQg7Ru+n1w4WUbBHksxVszNZJkPmCvA1NmoxbhNx3oQo15fAQRElCqtSLMwIFNIEHNSTunRl8+yn+a/eYA7+JzXvYFF6HSjPhhJNz28dSuGt29GG2ZeQL4b23ZdU0VlpGSN4ngulvH26bP48oMP48O/+ut4fO9etJeLGOpadRRlX2Ceaxhztln5FoUHxlGB+WYOiEowz99gKF+7o/SVJgVGt6XULyQ3mEubnY5YewgCAXmlxzRiS/QknYMO2v62GHpSeTrHR9Eaj5Upr9+hM03xkuSdrnOkU2/exFcffBS//aufx8tHjyRH4z2Q8a/7D5lUo6W0qD4zVjodeakA8jDvTtapi1MgaYcOTb1Vj86gE4PRINr9tuKCPaQpV1oBeC4cYykUDJKlCuQb6KuVZJRq+Uoy8paw2qlNN52LvkS5FlTqH90F2fUk2C2Xy1iueKwkHSN6dblZx3zLA6nZJqarZVxsVnG5WmgKMNp6Ohu3f/wjRV22ez7+rW5PsxcouDQ1mHWecyBgz3Fwp4XjUOQ/DozwfVuliBUIVjCSmbuE6QddgIqUTs/p7/5eOUa/I5KpnvY//4t/nKS4bsMK/1URXAn0yx4s82v+aGF2y83kjbDo/YrUpgy6KMzSgcymGE1LJWxOVzevDpJAyB4MlimJ/Li3mLxo0jnNBeJJegniAUm6WBIgLBepc7fe3YsMn68E3mez65jPr2JGVvYOA2othv1ujAd96floAQ5ajZj0ujEiF5acbXKPW/XoddAEs3d5qAxGVy1G0rUTI8llM4sGwJ54QunhrdXUhS8gwxteKYWmaOGTB/f0vHKAs/W6V7Ma0Fu/Xn4jK79KfpSsYzmRmVmlFntZIHOHYLNX96OMjy/t5AO6vpQQRSOfkLyqN12EVdE5+XUzijKFlY5NJYnI15dgxex8ghvJBBj804sa+nnMsEyABcx3bkS7fxKt3kmC+W5skC6QF1xriC2azaZxdvo2nj97GmdnpzEaD+Pu3Ttx587tODqeRK8PKHY3BgnVcjqN1YKiylPkyjXJa8YMupjhmaDtvY6zi7P44rNP49NPPozry1MVY9vNNHbbGXtE3LrZi5Ojdty4AXuxin53E73ONnrdTbSaANJ9UbbvxpWjmxpdtZqL1AYxAqwNcZyDqFHckPizG0WjdSP6/TvyEyC/4evEA7KsupAjMnIRq9VVPH78dXzx5cea3kpLHAMb2fmNRivazZ6Y3PkcaUsvbt96XwDwxfPn8Qgm/s2L2GzmGh4yu76IxfIiBoN2TCa810FMjgYxGjLR0Iw67HnJ8dfmrJg5R84RfWazmFaWjDNbxZbBJPKLGKTTZaNhhtRGLL3uMwsbpPtHZiOFSsohVLwYCAOmuO6c7uLPzUzngiWJSQm/yK4hOxbXaspLdgBjHkoW4q9ubZwq2eJFEpXGVthRZAeF9JBGuxAXGf6kPHJNOiYBJnPx5XFISUwy9BUrL8Bv1t554RxBA2kVBEhtAMwFzIvJb0dsMYTj3AHgZ3GQoJJNkoe7kwAzZGUA78xVyKQd7wdORyrmQmtHDeYxrWNIA9AvlzCy7MNeyzW5dAerSpfIshDlbUtbnPIY8FZtG23YdfxF9RDLSY654goFlLhenDnuqa4kjaCp3wjM15aL2M2m/pqY+dTKb8zgF0bPBJS7h967rIsnbYUJl7XNMpqbVdQ3jK1fisipYvUUWlP0815rJdU8WJ4LgeKS0CZrGiRFZrMnx/YynYpKy9QMm+rZ8ZyL74xudxfKrAKB9yxWKFispc05ARLlsn7uvWerDWDdbL/kOAB6XUsYCDex3KzEzFt/vAnYeDwQy5w2iicCph4Qj1TSxkH+vU/TObyPfHu5w7AWOQaQI6WtGaNuJ0Zd9tN29DE8t9sxaCOpM4hkwjahEkheuX6qR/Hb5T62lymkbyB9V0rkgZyB0EHi1OtHe3IcvRs3Y3TntjTmrckoamKzYblrYpwlf4ERR6rx9ix+uHc/Pv+bX8f9jz6O2atX0d1spJXv5dwDCpEyMErFp3LZrSdnyFYbIC7TK6x1U0BbQJFktAIWOwbzYumTnYeRF/MLMKcdCZhnuingvtePdYu89Y6y8ltHx9EcEeFcJCFIGj0wqUyj3lxcatAVRclXH34ci8urGHQ6ktRAUFJU9Zn+CpgngpLEqCav38OXGP5H+g7Z+OTiW6dK8VOPHhHax5NoDzpRB+xrrgAPT/XFXygwr3uJh1l5XZkF1OsGSjCvCyeDRsrAN3XiPNzJ/6X0MQUWKnSXELIM//NHd4YYemj5zXS5VMwlJugpoH5D5GUtFhS3zB4AqEPsUIh1OjE6uRG33n8vJjduSF9Ptv2u1RDDry4VaxFGWsA8srQVA7K4R13cFu8Wssz9UKoS0LCXortTV9aC39mHcq+o3vK/ZRJsBeb/4V/8D7JnOc0hI3iqmLbyY74t7Qfbg0WbRAzpjc0yOUPH2bpTgxB/jzxhsfOlGMiUFW+7acLM/YEN2FP3nNjgKCObHsrUOQFhMfE8K8AYfaVPOhcOizIXFfKY2dV5rBazSkZhlt7tVU+sw5hoqRlpHIAFopgmk2HcOjqK48lQEZKwPjBJPW5W/qbaRkymtJSANhqJKZYX8Pr5OyvJBhgaRMSkuDM070rF8YAL1iZF/pWBNWV4TF7YJQtIJYwWfMcSOc3CAhvFZmakhw+x2476fjLjerpc8AS39XWFffkcV92QYsDbd1321UQFS7J4yGKiFINpTK7Oe3UZZZ8hdfK+bopeJw272bqHxSsjrnR2JLdBatOLIHs+xlFvHkWjdRTN3g2B+Vp7ErtG3xn1DAci3YYbdbWO6fVlnJ9fxHK5iBs3TmJyPLaOW8fP7VyltGw8NXXHlDyKmqJ31TTUTUyvruP1y1fx8vnzePPmTbx+8zK+e/hNPH3yg85pDy9Eg+thFYNeLW7e6MfRpBUnR83o95Zi6/u9XfS6TGHNFJaMt3S8aWZSa2ErR9xte44B9j501jww/FLckHJTq02i2TqJTu9udEn6ad2Men0UWzGyblUD5sm0mM/P4tXLH+L77+5JO881CANThim12/1ot3qS27x+dR5npxS4i3j75o2A/HIxjU6nFr0uWkpY93UMMKtOBnqMR50YDRh0xmYMGKcDAQjPVBuO+ZbCO1nXTH8wIcb9kAF65f7gd0mtaVJkWi5ktr8aX6pOlbueTgYqhS1dBiJL93GMeS1xfRVwLANp0dpm92qbgD9ZbID8VmDegNjGxGTCWbwzwURsu5hOZ/xXLWFNoiyAzhIwPwzilWpOwarOpT+KkS+SFqUnJd8lo2PKbFCaC/yjZW5JbiPDdB1pGjK1tmQ2dSRXKV8rz6u1REOUlk70KWGrJS1EF2TpgRbg63ayHjBQWZRzTGaLdVxeTTVl1O8VhpLJrK1oMWdAsXwwlHQt6QIB0EPBAEyzhrUVw75Zam2V8ZRSp8Q4Zm83LWcG8ym9IS0MJh2DpUfR22FA/Gjp3hrwlsgKo+8iy2IN16TSZOTrXzwo8QAAIABJREFUa8ILAPSMr/fQI3FpBchn01O3aJF66Jbd+7SUisMaom6q98kiEdX6XMlrCh2Wa7mu+2Lo5hoBBPt5lf4hoMPvlwm3CfT5XgH7KrpcFBaTL8BGw9HC8X8GHJm9rlSQjbK4Ye0XaOg3EctNXTp7xzAgoTKrX4ylSA8kBZIsKGP+cixPYefpJmgYm87HTkZYmF/Auyb7NoghbQrA+4G0riWZTRPNueQpHswmlrkc0ySMSsFsU2KGBtRqkhQtAV5cd0ztvnEzxu+9F4NbN6M1GUdj1I8a2ewdJqkaxME+A8ZX19fx7NuHce/Dj+Kr3/42Xj78LpqzOf1g70LyZ9SjS7msgpQZCPyuC1DrzJsC9Kw/yGYKYw6YZ/Bguweb3Y96mm6JPYadR4Kj9BrACAWAkgQasW01Y9tqC8SvO70IhhdOJtGcHMkLoKtP8pUEhsJX9dgsFvHy+0fx1QcfxL2PPo3zF6+itmZmTTO6zZYY+T5Kg2Y7us22SEhNQW+ig7eshtQdkmzIxK8zcBATrP7diN6kH72jcdRhr1i2IAeI5Ca9aLWQHHnHYEw+rhdRk5TtICUwC9cC5nWhmA3I4jTvB+G9BPOqxBuwKY7EllFkG9uVp83SWScAg2IC0k0pOKtlLEhv2qxjpkScrWa2r1m76yQd7eJyuYjzq6mAf6PXjePbt+Lo9q0Y3DhRMk4bf0Wvo9/BnEzaEAy97gMFTaSxPO8vYWSxvAb0Xn4M9FNcm8jLfhvtXVpb7JmqpOa5X1j0sPePVkCen/yHf/FPKoFNwrlSBBzo1fcwLperZCuTfbX19x3XruOJ8vsJ5sXFZQJDYUX8rZK14omaWhCrdpqTHcqCpEWtsBRMUJX8hTNCG4eFdxFbRs2ja2dBVsYp5tSZTmyxVmo8ew4JonvUbTViPBnGeNyPdgeNm6VnZOS6Us0ItO06WrSBU8UMmFerV+yhAb3GzDdZwNkgcwprfgxlxtu8qgLEB70yApfsap/SQveU3NbUebJo5TQSTb7Mhk1hEU2gl6LLsGOPpw3eYQUPLpUqV96MejK57yQY5WvJJ3L54I3Mf64krabRKz0Tjg8t/5VBOl5sSnV9+Mz2WlgLbPbUAEqt/50ag1h1FNGItKTeYljESTR7N6PeYSosqTcAU+LFDFC5BKjOuaFhTPrDQXS6LW2MgPv1ivNR8waCXk6Lg28awD6b0Xw6i4uLizh9+za+f/hdPLj/VTx6jMH1ShGNDO/SpF2y6lvb6La2MejX42jSjvGwFkcTwPw6eoD57i76xAG3bdxUToluoXIkHHuoI1f5T3xMKFCkfc5BUrVaL6I+jDopP82T6HTv6NFq3YyojWNX80AtyTFqyGxmsVycx9nZs3jy+Nt4/vyHWC5nYpBslIWoIs1npITv589ex9f3vonnL1/G+fm5TK8Ac5j4Qb9l/XqnFsNhO44mpAL1xMrjF+mjdW8mmFenCjBPAYWu1DDRqSPZ4ys3g+I+bf72Au86g0JZAD718aUKFgOl9dL3guRKkiryi4AA0oi4dtJoKtmWH7DaJqu94OpuKfnqaMjV6S0RjQm2YcJh1XUfNRQFaDbcBQBgXtIFJCcCWE5RccfL94emkAocwpKmzV2dAJh1S8xY0GEkLauBFd97ycq9AfB3oQub0I5dE5kZbBGTbgH07dhtrZnnfCpa9aBjVrLVaWnzmmhJA+hEAsgzUjqjJRYxh7ss10qXoJVNUYJ58vJqFldX01gsDeZ1BmpM8AXUtA0O8Bd1exqQ48mtEaNeJ04mozgilg/QvMabBEvu7iVrq4siL5Z6RSk7hC/hrEKwiMhBL68O7S6zvukA5PYkr3omwmSHoMgYCR+A+JHkkT1luxSY1+sRy1i6Rta3qMTJSEl3q3ONVi75VjNFeD26zvWr9ocV6qt0voudU+8rrw2TW8UjZfOu/75iPlR4qRCoEkL43HIFT9q0nwB0YEGqJQwAaoF5Hmjv1Y0x+FjDnpMSktp4GV9h5nfIaZCr+JpesZaWKMycUGswn6+6YiSzWIVMyRQethbFHKa2HG02kg6BSGQrLYo8JspiqESiYjDfAGCiPWdTzm5HUQU4dsTFUBF3KAGMWHuN8dvZ+DgcRu/WrZi8/36M7tyJ5mRsiQ37QKuuQVJgFhlXI+Ls9ev49rPP47NffxDff/Z5TF+/ZMeJMXMOkAspPYmpxHWBeYyvfl+YXnNIFK+f1y0gz/A8WO6WwHunN1CmfLPTizpDn7g3MMQSMoCURgZTJ9jAzGN+xYREes2OAVGdbuz6/WhOJtEYjT2xlv80CnitwA5hrO02Ll+fxjdffhFffPBhPP/+UWyuZ5IeKwGKwppCirkOdEaabWOeNgEGltZQ6NQ7FCDd6A560Rn3ozMcRKvf1dCr9qgbreEwogeBxrK9wngl022s/XG3nMeGlL/ZVNiMe0TLrqSlLvS0ehdGKydRS4bDuaUDhYogsaDTYCCAExvyvgHz6O9RXWRyjzsDMOZOwiGvXjGXdNglw8EgzahyhoW11Xm6nM3ifDqLq/mcQeXyIdS6nWgSyXoyif7xcbSHLsSaPIhdlcehSNZssuc+kVSXDgZFUUo7PQek6iFnVzizFPM6lFevBB7kcFaX0BXD5yJAnUKf+tp/8Rf/NCG3v1rigAr8MjdeKMNkUssE1FzWDNj2pkktbvlHilLDEgIzwIWhyO02QeVesFHa7YW5UJausq7NLXGhrtFGzW3E262oyNgA0OVR9a29VdOap33btAwGwE6HiK/DorLgaxQ1OtxOI4ZDYrV60e2z6dG2d2oCOi/a/iz0mK1QuRoKuJWrAeZIerL7BLAA1IfAvCexKkZSMYAsMZZWyJhbYXbvOM6wtu7M0xcLpvfxydTiPD0Z2fmO+7mA+FJI5Wj6xPc2YMjJsX/yMuAhmX3rmn0O9WumkXK5LM9fgKf/XRRg+jyLCa+zZdCMt8DC/nt/KQvw/hpz1wxQBZj3M/tIwagCSjsRO8tKHEl5pOFJje6NqHUN5g1gmWDaESuyL2wMTpB60PriPNCOW1H8AXVohWaLVEY1eiqLRVxensfzZ8/i2dOnYuQfPvw2vv32fpy+fR3dTivu3D6JyYjXZL9DV/GJ2+h2tjHs1wOPlcE8ZumVohYHXYqHAubRAh7EeRUAm4WuD0Myscrgxw+QPgK9z4HAfIsM/g5g/q6Y+VptpFhPjLuAQjpOu6ANyVCr5/H48Tfx5Mm3kpUBslmAWCCR2YxHZEOP4+piGl999XU8+OabeP32jVJs8ISQC48vpN0ir74RQ7Hx3Rj2W9Ht1xy52mZzpMuFZA3jt8F8SabQLZJgR2tCthstI6BJvvEPFJ2xgHyeTv1iSraU/c/mt59loc6g1iFAbNscmqIWuK6cDLTZdSRLYXEti63ulgTeksqsAeQcG+QvyEkA10w4NYgGrq12DpWtBFOpTYedF3stJjv7jylVk5FRGmObBst1b8mMr3eZ1ukqwK4pocSNRR2eIpORlAbg7tQl5FdKHFFBYDBPqgxdheA96Pdt5BRHhMRws5TeeUGs22wa8+VcAMwepPy5BIG8lzWAHyCP2QzgwJCXBXK2mQpm5z9jZLYsBGZakaaNphlJ5AUkd0hXTCqgBw7dPJp4EBTOkFZd63VXPg5PutW6KNCbnUwugS16euvuZbDLITUqbyTfSjmP8Wz6pNx+99qWIaEKQOAsQhaRZoPPCZZ/K+Cj57YLWOuh8+APSI8E8wLxdAfoMPA8Ce4FMCT7ybkSMu9SzHo+Ce8PvbW60JXmOAfuCOwAaHgTJGfROYSBJNrPen8iBx37R0JWmoPpfuX6rehNyQ6cHFIAfemecv7JsWfQnDK7pZdn9zIj7xScuj0RBcxnz6MIyHguTZbNDoZBCwAnC+Qkr3iPgF5AJGAShhhJFWCehDHWCKWnFDCcYB5g79s/90olTvEOnebmbCMX52i6VzWD+Q2gdDyK/p3bMXn/RzG8bfNr9Pux6zRi06CYcdcCaS3n/Nn3P8Tnv/kgPv/1B/H8wTcR11dx0mrGqAGY30SX+NTUybMrAeYF5AXm0a0jdcHoisTGQJ6ipN6goO1FezDURHG8WvWMP6ZjpfSalNXAKKLj3wFQGFaoaa+92HV7sYMNGgyiIVZ+4Ngwt0ZEWq4XeD22sZkv4tWTp/HFRx/HvU8/j6s3p8qUr23APwbzGI4pnDTFlzhKZECcC02mhX1uRaPbji4zWCajGByPoz8Za/JqdBpR6wF2W5Ld6OaQZG1p2dp6IWC/XcxjfXUZ68sLsfYU3OqH6qIuYN43tmm+HOyWRbAH+bGWGDBpzYYcyZQ+zY1IQG+Zj4tqChu67MiqYehZl4pJltkKSmCSYd3+BPTw6kxhfl4u42I+i8vFXLKced0mWoyzFGCd0SgGJ8dx+/d+EuMbN6PRc1EmA22EUnW4VyShajUqaVuG8JidT4+NmH0ubmQ+iZW9+SUGKhgvNY5GX7+Dwf6z/+2fqhgSK6BIHloZey7VC17eQinPsJm1kPHW+7ARK3e0mCuzFeD9105lzD/ihZKtFVhP1sQtUbfrcgyhr4vtOqbTa5nvStTkcjaNxWwWWzRYiixKAI/WskXblqmqzRj125oQ2e+24yRlMvybaw5zXUmSwWAH2Ghh5miziLBXmgEUqNihmbRxA30m5iyglBIWAP2pTAScQMNkV8XgSVNZ86Hncru2GmWTYN5JGm4J+3D7uOpIF+nLAZbxKS68TmGt9ufNky997O1i+N2iLnfEMjq+8PvVU1gyVQmLq6/vefRDnXy5sMpC6z9XqoHDoiTNhu8S/aV2tJRAwLVItvJoKbWDBYu4RZqdQ8czNidRax1HvX0S9c5xRIMhUv2oN3oycFo35QQJWEmbryE9rGvEM4Fxhte/Ts3diIW/14vp9TSeP30qrf3LF8/1ePr4UTx5/H2cvn2lgu/GySRu3z7WVFmAPPIqaeGVVLNiqKCG8h2NW6y90W2tNQSp19nZyFn8lKqtSr+jFE5p80njpos8X22AN4CapTYMtSLV5iRa7VvRbt+JRuOmvlarMVAri5o618EylsuLePP6UTx69CBevHgUq+VMjLcjO2Fl+jEYjmM0GKdW/mV8/+iHePP2je61dot7CM36Viw9nax+vx3DQVvRki0GO7W20Za2fR11gXnWenesFAGb0hoNezJ0ra4XM4bQiqIWzcUKsHuhl26cjY7hKTUbSJmKqGtebLo5DH0kVSV140ha4HHX22asNoBydOR4EHbWspIWwe9rHTIrj9rKRtJk8znulSGbSY2tgDowm+7iQhIYmMxMHVESUIl2dMsgpx+uYrdb2CRomCrtubTOVaKNW7M2NRrMK91D8avpHCrG1hzzvl5jyAJYNbyf8u8Vw792sZi7eC0gHS2zBoexzs6vYzq7UjsawK7plyI9naJS5ZwLqBvES5eaQAjmizSHDQWQvmfAWSInJGVLwFI8OYAnomAno1GMBj0D+E4zxuOh0k+GMICSXLSi3UZuQUReyi9yqrCjK+n8WNYjmzMJOPJj0A3OdA0trJkxD/hN0OCC0rJHrzzo8GHWLa/ROq8Cz0BchWdh5nP/UncVgMI9tFpFc7OJFhs5/y4tFYCFzLTplaoMsmkAJwWlJLvl3iIpqCIyrcXlAoBpJP98veDccaKJ0XRsMnIhPjfxZNJJak8VAJBSnCNABsWkCzb+25TJwQB2DZAizcZSMhuquS/cDBAzn1peyVoSHwi0Z8dWZmMxgV6vZLZNhRPHjiILfTndGfsiPDAKaasiKSVTgXixTEsMdxnkVPaVLRKmFIgmmNe+IWbeYH6Fwx4/0PFRDO7cjeHdu9G7eVOMNl/ftQ3mdTwyspib5vt79+PjX/5KbPYpZtHlMm52WjEGzEtmQwHpBz2/FpNfAfJ0AWCyuRaJpMzrHdDRaLQF6BvtXvSG4+gNR2bmmaiKZEMxlPtYSskDypCjVk505TULzPejPhpHrbDyMPnpqZBUFM34bB7Ts4t4/O3D+OzDj+Lh/fuxmS2iW2/qftGO2qgJvLebbe15Q5leSeBpCISKiR/2o8O9OewLxPdPJtHBcIusRqZBJEG6AexZKqZWGV8B9cuIxTw211cauLWbXqn7pftS1yAEZ3aidW59TRZALwqQrpJSqlyVmwQtYN4mWCd0u0ulzhT3tNafjKUVqWKv22pppt5rWqFXy/wFfwQVzDbruJzP4nq9iovlIt5cX8bLi4u4XCxizbE7Ooof/ewP4taPfxwDMuwnkxgfH+l4aR8R7+KpMXS1ysR73ZIUmgLxGRObUi/9TpGQJY4rmFByyBKu8I5ML6L2n/6v/+NOo6Ql0i8EV3HcZ2tPA4UKmnO7txgnC2jjWtJYdliLVGF7kXTbWwtlSlylOK3czGaJqBKpJi8uzgXeMTOIBWLU9GKmVBLF21F1ZysVc+pk1BMgA5wzPXXYaUS/C3PIZFWD+U6zFr02IAU9m0dGk+0OmIdbKxNUywAagI3ggEA4rxU2BJsEnJlzRaqgN/LfBeidjetx7IVhl9MPhWKyohknKVYmqaJkTspgFvt6UpOefoSquKoKpcS+O/9VgYNDI2neGh4nn4bAApeTNTdraYDvrklh3L3Juatb+PZ3hTD/NhV9uQfdofENWWm7Dhj+MmTBfogC+F2lOK4twXumEpTNwoNsDOaZuwdI3cagmobaaJ9ErXUktp5BUs0Wpta+QJquyDQ/cnJkcKISV2YzLnjYaoytc6Uandw4kVbwwf2v49OPPxIjzwZIF4jkmqvLs1iv59p4kJuMhp0YDWlP1ioAu9uRWLQSQ21mvhP9PtfiJtrNVX50/romWGIsUuJGAnq1H9n0AZq06FJrkoZLA1w6SEhICpg/FiPfbN6KVhNAfxy1xjAaja5a5LPFNK6maOCfxfNnD+P16yexXF5KQsY1v94s1J1gEixSCPkFxBzWlBCwWMzVqSDtia7YdkMmPZNZa9Hrta2hJ/udDP0GhQGsPDIbe0pURKsI8ETBki3DmW2wxuicGCwop10aHF8PZaCSB2jBWHViU2+HRrLVMD0T7QgYr8cS0Ap4BcQyiXRF0ea4RGITV+t6LMS2t/U1UgpotXpKqiPt0IDroS6IvQpRd+wpDfZ6jeLND0cAWuNaCg/JWQD1QjR5o+Xx9L2Sm9huoa7fBsmgivYcNJSFQfGFCaTWW2K+YZZU68AMM+1zsYjr2UJAAFZpTnTqfBOL+SamM+Rlm1ittrFcMBuA2RicG+dou0PA3yZjfKYpwWx2zmLH0+FXjyyjrExlwIuYZr21HBQjf0HGJFbpMQbzInAUy1i6J3vFqIgeTdFmH0La2FTU3RBpRL8nYIH2uNPpZroG+t1O9DFQAobEsm9i0BvEoD8UQOT9YeiGzeXAAhAda+jixFVhsUhbf54iKxEgjiC2d0PMd5pQD86mSYGihRdTaADf2qw18RszL0khFfGTmfmOwXTsHq/B0ckmNQVcVDB4X2GPoqMrFE38pGL6NtYG403gNVbRmciE1lHfbCQPau7Wmpyr7gCdAUkQLE3VwMOS853hCVp5KGIBOZoW6zhKjQPI7pAKS7HvyQwmmLf/xN8rqToppHBhq/eVnf0cCkUGuyQ1DFpCyorERkPpsoMndtuzPgTkM5Cg3E8ws84Z3xsnOZJyw2FKxKiOxns4kMRmdPf96N25HY2jI+WMI1vZNC3JUaGWYJ40swcffxYf/fIX8c1nn8fs9evobXdxAr6ok6lWk2eOnYi0JYP51Mzna8UIimQG3bwmuGoCLGCeOMoE86NJMvOeOAug5+dY783KZ5INcZPo5pHWAOR7PbHxAvKDofXAZghy4B3G03XMzi/i5aMn8fVnX8YXn3wSz588jvauJgYeRl4dkgYEZiv6vUEMSTRTJr61/v3RMEbH4xhMRgL0yGpaktmMMgazpWJDkWRcozkNXfdXmlwFpDHAAujns9ieX8T24ix2RJOuHPtKt8lpJ17TKolx8XGq42CJmO4ZBt2l10+elCQ8y/0s70tGu1aRssUomxGz3AuoPbh/tHwkgViubTqTa6WV1STBojBkgjKg/u31NN5cXcbp9Cou6FDSYRwOY3h8HOMbRzE+OY7R8VHcuHUr+iN8a+ytG/sgNHXWQwUdnbqNdW0rzxRmbV23RRef3Watbiq+0+Rdso8rLGccVfsv/8U/czSlwKvhlyQIwlqpX68MPskUqr1VUljM6iMTKBIQtw9tbmN7ZOG4ujyP2dVlxhCZJcCkwIKiGRS1XaypgKaXsVzMk20wsQrAoNhQCy7ZPWQzt2+exO2bx0rVIE0X3TLXVjdzqdWdQuvOgoaJDhYUIM6UQAx0hVWngqsG9bB4umGugwAYh2FPZl5dDJ4nh1Fp4c/s+6J7Nu5KnRFVF8x+GfiE8ZXFVZflflNx5GRpqxS4XAROZukr9rLC1llkoafNOOxCwOf28A6Y97nPUfYJ5jWL0i88/zOAr/KYC5oo9UPpplTdG7OO5QncVCja5X2V7V/PxdfIvZLtvFsqGPjoAk5tma4s9MRaNomoJNUGMD+MLew8GevNo4jmOHZIb1rjaLZG0WiiJc8B79JEG5jpOOeETTNIbqFzzV5fXUpW8+TJ4/j8s8/i63v34vryQmyhW32w7Sx23CmA1k0MBy3pxAVkZW7m1mRAxzqYr4EZ9GjciU6XuD3iFlcaetRh8i8DN1pc18iITF1Jx1wiFos3oWq9FW1deT/4AkihwdB7HPX6DT1arTtRrx9H1JkW243ZfBXPnj2Or7/5Mp49exiXF6+i0VzHEKNqv61Cd8sshGYjxiQktFsC1ZyNIe3EAUOotjKRz6ZXMZ1exIYWKhugfAKWTCAnQzoCgAfM061wmg33n5OeBNhY12SRsWgXeY8L0zJZ1GkBmqCZgBr5iMpvAHStG+taJ5a7bmzr/dg1AfStWK4bitWcLyOWSwN3/r1a2cC6WtNG9XCj7YYkmJokBWWcd1knAfe1BmCQ1jjDumijoEUHkHYV9wigVyyjhj8hvXHh4QFj1rwX3blAepqYLFvj2LD2uetHcTifL2IOc44MQjGEZjfZ3AGygNfzi8t4+/qtJC4G87tYTKdxNbvWfcP7ALwLzC/XMV9g/lrHeul8ct6frLWSO1lqxtqHzGJNUaGscKfbgC5TzZRSBsfGCcTLMFsGoriFlyVLpfVULromLbNmelJt9UOpH7cywJ0YT0J10aCfF7Ap01PdjWAAD0CDCL9Bvy8AryFDpIu0OyrIAFADkscGQxltVaB2uprmbMlOkd/kNONc/sRSwkpmfLTZQE+F5VFJUIv8Ucy/n6+M5CLjvsUgrM1KefltBmLlyqXUHYH2TKUp0oE0zVoDn6EICmbIPYvEK/kBLCOSVGdlbbCBCwg7WX+l8BCtSYm5EeAksx/Do35WXoRk5zPRzWjmIHkpU81KTKWHS/GaKY4zqz9b6lL363ou04X9PEVDb3mkgYt3XxOFYAzWPB6AeTTaymPnmIqZd5iEM+v3efNIz5xjB6BzZOvhoES9E2IEExht0TqPh2bl33svurdvR+3oONQyJR0GwF+0wLzH9SrOX76KT3/96/joF7+U8bU2m8n4Omkw8ZUIhp0YeaQ2yIPQzB+CeV277bxeJbsw215vdrSWNDo95Zn3APO9vmMkWVcO8uT1NTHzrah1Oh5oJTDfjQDIo1EHyHfxTDl7XUWzNpCaYjXPXryMh/fux5cffhwPvvgyLs/OZHglRYj7R+w776HVjMFwGKMRslWHFDB35dZ7d+PG3dvRHQ+i0e3I7IkEiI+eCFhyhZ0tb9SSzHyZy6D7h7WOungVcXER2zevYnV6GqvZzH6UlNm4e15M6Xv6WEVKysu8LeZsITHxBxrjArkkEUyJWs6YqMwhvMZc5LmPeC7W2nSfOulJHShPS/aQFJKOmLiLt4Kpylvl2F+tlnE6vY5HL1/G29lUx4bzBkDnGL3/05/Eyc3bNvzjNxgNo8lxxCiNfKnVUsGg2NdayLBN0cDX1H1WB9oRt8jpita+8LOG5fsuRu2/+t//pxLSluxJieLzZMjK2JO6av1y6hJLmozNNk6NgbmTCUH5oKTLOMt9enURs2vAvA2jFeuYOkTkMjCU/R7AgpHIyaK3kSf0o0sGq252D6HhZ2Dm+13aqmsx8+jgPdodgF20utbIGziwOHrh9YAmV5MC5nqvpfVqgK7DVAeGO8bSciHrG43VyyZm44yTCvZDaIrO3M1H2PlU1aZ5qyQfFJL+MInG+LiYl4p8qV61FStwXDRjZbbNu7C6AvMl39sFQyZUcDHon0byJcaKd16MUqUNWwHuBPN5dPL9cjpzR+QGSxd2GVNeXXOqukt6TXY/9o4NY/1SRmWLihaU3YzWKgPmajsSbVhS92C+3jqKTZ14LqQ342h3J9Fsj6MRPeUT630r6UMaKk/xTPkSU+xY0Cgiv/j8s/jFL/4qHjz4Oi4vLzR0imuba4+NFtB7fDyM8YCx24DYiNGIa5OFAfkCQB5J1lLgnnQbdOQDhii1PBSM647ppYB5ruOykcmkVtg3XTMlhq5onF3wucPokwdLLTBfh4FHVkMk5UlsN8cxX3RjsWzGfLGLq6tZPH7yQ3x177N4/eap0nZOTvpxdNTTe2DQE3tJRxIHDLBEgDrHusPwEExaWvgAnuTAW3ZmppD3ncOvpMu36bve4P7icwC/8+aRsymZRvefTfJ+FLDnDV+RerAYyGcUfVgkNchaurHc9WK+7QSD1Vf4JDA+17uxWDditWnFfA6I59GI5cogHu07GfCSsJCuQiqQ5DC2G8oAnOyh5C4aWMPx5SMpQrAqrB5SyUZIr4sW0tGMMqmmYTYbT5meQjeToTobseg8lCCDv2dHZN88lsvrmDHjYIFJ2WZES1UMjBRvFrWYz+cC8mzYsJW0sSU7XMxTBrICAcCqAAAgAElEQVSPb5ZkVKmLbIb71CilymRninWLwkJa6swEVzEpmUcmK+nWzs1a9ebvTDi0KrD6Ga4Tx7Opx5cgPaPk0nsjniSTejRFVy+vDEuq4r0yeSv/nVJQDRAqeuoaPpd6Xp9Im691X4+RA/SHKRvryHDbUX55W3pgxe41rQ0GRAIqKQ6O9Hs9gRqkRjYIZ1M8TyqFgzobNeu6AfSkmGhfgZxCL79eiRlvbgzo6UynrdmyJWVuZ6JZidlkj01gzXGTlE14KTsFAuzWvgPmnY2f+niO+dqFB2Bef5vBhzwPEgTCH2QK9Pcp2lyolAnmhdDKfW1Hsg09ZUumVHBlipE5Byenie5LMqdMpN1LarzXmLVPOY7Sm9yRlJRGrLwfHPO6ZHisz/adqVsHWVgAfUbMVl3cjI9NVYKu0sJw0k3Ydtsyuw7u3Inh++9H7+57tElZ6JwQ43Ccytu1vL6KRw8exIc//0V89eGHcf3qdXTXmxgw9bW21aO7YxCkM9rJlideV2Ce90IMK6+3hfGRwtLSGiQ0oY+A+X70xkgyjqLZZWq503Sqqa/tjtY+5ZjzOll7xcgbzNeHo9gB6Hu92LXpDrKXZaKLAkIipueX8fThd3H/40/j/qefxfPHT5Rq0yUKFF18j86ryTaO7XA0jMnxROEQAPubt2/F3Z/8REkuDabKAt5zvobHBaUigKAGn+aqc1emuwoXKvqbwX51aec3b97E+fcP4+rFc0WUKmpWAz6NG4Sds9tlnbDXHcXnch2ukZCVFL7y7WQiS6etmNV1L+2N49WEqaL3kmTfEhxSr+xTNOGha92LlCVl7LtcL0SdssPD1sdOoP41wRhEWkOsrJfx9uIsrmbT6DIArdPTeQXM98cjTfql29Tp96M3GqrToUQjui2djqIvJRGDlJGJVkkclb9QwQSJmazGMOEu/Pbf/PN/os/UDkqj0X7kdDr49WbNBHBitBDgTl7O1CpZb5ax5d8VmC+LTrYoA/1sXeydDahlSAwMCZvUNjarRfT7nbiJW7jbVhtIkpi2tZIC8hqJbUAM0+5BNGZDkTRoGiQLn8A2ySW0952GUIbyiOeTVtHtS11wgg57Flkt11LwlZg7/m75WQH6IiUpG1lmchRJiSqrcoE7iEgKRC7OrFT1OnVh7aGxWGldxMUIkiZX1xnpN3DnxJXZng9zM2VvJK727xRJyR1t6txSk7IC5iQzAe10i5PP7ta6n1OLxb4QzF8tkpD8sZLKk8egZDmXhbdyZxdzS34ssZmWGO1FPG6eq3fgqbEC4mRmE8NFJGM/tnzeGEc0J7Elf77W18Ckbu84Wq2xdPNIISzTYIIqsZVlc8kk2NouLi/O4969L+M3v/l1fP7Zx3F29jbaRKRhAiJxAV0gaRf1dRwfDePGCRpfp7YA2DFeR20ZUc9rkW5RYycgj+yLTmmjadO1dOaw8k2YQCLZ6BYgUSDuz9rN7c6yrpId7QIyC6aCy2Sm4Jh0o17vyxgc9ePY1U7i7KwWL17M481rUngWcTWdxenZaTx58n3MZmcxHrfj7t2jODlmWJQHB6J9B9SPhj1NyEWbXAYeGfT5WlVvQPeZu26a6ieDdzIzNV7/SgZwmb4LoIeZV1e2TGdOQID2VV2X3BWU4MIGZ+mMlL8169uXO6Q1/ZhvuzHfdWMRvVjXB4okXe/asdw0VcAsVp1YLpqxWjGZFFBrZh4jqwBCmerbAJgnY1iZSh0DKZ2wIvsKW2MdvhJwNjxPU1NZBZjR4xNxhl6cWDRFNyL1wSxKmoIHmsxns1iwTm7mkinV+LjGOHoVy6VlXiU9UZIfFRhlwI8BM0BcQ3Q4XlsmUfMcgENr71Wsg44BQEqB2ltf1JDN+16gNLPe11vud67d1FHTrcxGoZtwRRaTzo5CSFTLZuFc/dHpPXsHv15DkZAVfWyucQVQCTJLupO5zAJaOeyudKisbdlrSmm58y6ZTLnZxGw6099uM5AH8MT/KF4EHAD+yG8cG9gG3LeR77RVDFDAjieTGKIH1iCxnboDKpoEXoscqOWiQHsTz9Fx9xi56A5ZCzIXtPLWy7eQ0rBnyAxcmPmSPqN5kpb5+AC4I0J4A10s7TsZuVxS3BShCTA3Cyopa0b5aY3CBEtWPvtkTsRFaoN+WIAemZaS3/CceZiPOszpV/P0XHcPyKZn7ae4VBGhr5fzmpL7Iv/MaMrSgSqZPOUa9hpsSYgmokpXbkAPG1+T3M9gDqCpr2UHVeeQ816YeDMaVlYXpimjsQsrTySlJqSeHEWXeMG770Xn7t2IYwYMkhizz/TmD3PGr1+9insffxIf/vKX8cNX92JzeRX9XURvF9FHygszryFnsPK16BQgr89RENiLpc6XihQPIOI6Cjp8rU60uoPojY6iPzmOusC8E2NkXkQzryhKJ9jsiK2EzcXw2uPRFyuP1CbaXU2s1aHICcG69xarOH3xKu5/+nl8/uFH8fjBtzG7uPSkkibD/LoiaCg2OH5MnaX4Pb55End+9F7cvHs3JjdOYnTjRKkt3rwgNxIAZGw2IQMFQpRdu0Rrlymvmtyano7d1VWcff99PLn3ZVy+fBHv3bqjmQI8NYqLcs4pkEtqjfc8kweoOCSx4c7MCE5j/QSzxVPoxeZAW+9/i2AuGCY19nq9heHXcUyZWJmnUWTPAvTeEzzO05p3dunZdqsps6y+08UiLujuz661dtMZnTOcivuUdadDrHRN0ivMz73JOMY3b0QH1p4BYKNR9Caj6FPoEUFKUU1krMy6aeIFi6cM+tDTWPtH/8t/vaPqtiFpH7clYMEmQrUv53xW85qWuhSQ3yxmmuymaKES66Vpe0Xu6jhHNIzjUV8mVJIwpBGWxh7jC+DTbZR2ux7DXkcmKGmJuclzMqQi7dCyK7+eBczSF4+9cKuGWoqfUSNPYN4JMq78Mg0mGSSr9ww+DNKLASNZd592VWsGxcnKl9+rQLsvANrqZaKgQWuxMx60n3zVpF7Sg6L2E81SKZZ9ktIjqLL8pevKF2VXYP4NA3xfzwdMfmbLFwbXP+3ED4+kd461PiqD3MpNbfTKTE2jmEsISwQq/e+esbNR1zeaYETKQbLWyRKppEwYFIg6KGPtq2PvzbJUm2q/azhW6tmonEUJAL4A6MhsSK7px6bGNNhxbPlabRCt1iQ63ZNodyYGuTUsSxnVx6wDRq3L0LURsHr16kV88vHH8fNf/L8yu1IwMrCEa4lrE9A96nfNPtfWcTTpxZ2bR/pIYosKSzbDusG+ZggwpxUjNukuyL5aXINbyb64vh3BZo0wxYLZB5vbVmsAydxaQsW+uU1ZFZDpc3Apxflr631ut7Rcj2IXR/H8+SIefPMynj4+jdO3V9JUL5ZzydhqtWUcH/Xizu1J3DwZxqDfjE4OeCpm1l5O87O3IaVYea+4Ts0ECW3uZbhTYVJIxlhnmhPlmBOcOJ4U1rzvtK3lRQ0w5bwC2jk3LSfG1Foo8jkDsY2ujKbLTTuW0Y/FtheLXS+W9UGs6gNLb6ITi1U9FsuWHut1K9aAeZQFinYEhMO4WnLiBB1HNUpVkq1NEZ4C8DultSzIKMYcvYLB3imtBWIVDSx7CrGM0sfreXaxkqQFv4+z2JXGlfFoAvYA9uzeEIFY2zLIaxorQLmmIZZisxT13kC4/SRFQIZQksHUIWFaqXWn0ltnx8lCR48tKnrj0o2qulKZJiTdfE6cNjtc3IoprazauV6DHF1ZpDV7iY2H3+VaUan3yqCp3G2LsV+bI3/VoCpLQR9HJRUluZAL337sVq7c+QtaQpT/6I1dhYSer6Jd9W/lvae8UU9N/j2gvoPfpS09fpt2OF0pFXw2YCJzcgFF0UAGOgPg6F4NHLHZ6Sp1p12H8SfZxP4Qov8U/5f7GEZUXffyI+QQnDyavFq+7yXe5JOng2c6jXT7fiiCE2Cuazhz7TUhlmugDOxJuQ26eSSEDM7i51eraKSGGckNoMuzWbynln9j/pXZVvdK6usB/SnzqQCUF21FZ2pZF0GzLx5lRM+OV2XKU+SqBzQB3HycSYApKUX28NAx1a4lVr7Mmzlge4pmXqddDFjOe9jFmgm1sObovu/cjt7t29G6dTOat29HHB3FTkyz924neHhNOn38KH771z+PT/7mb+L08dNoLteIOi2tiU306rvoSx/PeS0yG1MREJZVIhr+vsyaZ7CQhj+1nFzTFJg/ju54EvV2z4k1ZUgUqTQHYJ5s+VqvG43RQFnyypPvkcJjJlesvnzRKX/DvDydx/MfHsWnv/kw7n3ymabYUuxJlVDHYN6JLmoHZGqjUQwnE81dmRwfx3s/+bGkNYBLPb8n9ZmJzzVAUjjCCSqNfFZTKuy5CHztFIYeQ/F2Povpixfx4uv78ejr+7G6ujSY73LvIJ2jqLM0SQZcpC3g0jzvBJJItocfBGyTpta9NDXn7mgLKnLw4vks4D6RfEo7bTM4APMJ1YRBKslr+vkymMTvuhAs6N2tdWeQGrI0on0B9PMlazqhAhBp07iezyRVY10pyTXIaygqSQXiWt2xtoxHceP99+P9n/40jm7dis6gq/VnSS4+xDl+FoH5DD1hTUs+t/bf/rP/ZKeNplTdeTA4KWxkrobyLWRbXQFQ6P9qROx1YoA0Jn0QMD1OjKk7wxTjUrupn8GQqvx10hioaA+YdcldchCMTT8FlDtVRiC9MlrZvU97WEAnY+zkHS46z0yiEZOvoVAlzbq0g70AuPJLQ2qRyFQsuI1dxSha2HtHh/m/QpaKdSjeArYMabwT8CTjYUDGn7Ox1q8VRz6mPkMzq95SN57dZT9NrpB6AgOQqt1SMH6xnGbUAK8ASUHJX9BWgQ5PE3YtIRC7KAlDGVLjhbNol8XiC7D7/dngV8rb0lFIhl4A4KD6Tb/EZjNzbKOq4JQcpdvcEqTMTT7g5Q0nPF5BchIZYNFfYvj08rqt8WBIFAw9QL4ftfow2u3jaHePo9kGzDMhlbg+dM8w9ID6/Yjz84vz+OSTj+Jf/5t/FZ999kkMBt0YjW0EWi2nsVnNo9eux3hImx4mPeLkqB+3MAb1YfrMaqldKMMn7XGm/zkZCX0967MaITDyLQzapL5YNuacXTNsayYwLqexWl4LzJM8w8JIoeumSW6cWZyqo6NCjNZuL7Zb4hfHsdkO49nzRXzz7ct49MNrg/nrmY9zYxfdTiMmY8zj7Tie9GI8RIaAPnkdzSZRk83o9pmE6MU5L4cEeHQgyjlORkQRkym94DpGmrZbMbsydjKAO9Oas0kRT1vaciEuJKcUyU6WcZtKmBEDz6MVa3TxOyQ13VgA5ncG8khsAParxiA19O3YbNqxWpuRRye/mG9jNl/LCArItp4cU/1CTLkmB8K+w1aWjlgW1KwPMPMrser8vs1SnrzJ8CpLCJTYUgbm5GCiykCeMiJdyUrMKEgHFpwIROIQeV7IklxvC6Qr0ywrCV3m6Rd/kuLdSHgwKNNMDT2/E7Oc9UAsaQ4NSzbzcIaHJIba8xJgJgNvcJQrUQLtsub5rJfvZXylDKQF4Fe7oteKwpwmMWBZgNfV4g7Ry9b7dBqJruvMoPTeWwC8QVtJ++Jzz0coLKF/jo2znIPy9worp+8pxSElHJJ7pMnSff4KRHqdLAxxRg7Wm9Ht9ZW0I1MuhQBMPe3zTOMZ9DuKQ+61PV0ZGR/fV6eAZbgaoOb5CW6Y2qCrv57nxVIcznF60gRikPKYmZdArDD6uRcW2Wt9u+DuEZDXgw4BYAjJTSbAacCWOgZO75GuH2JOhlmS4ub6qD1LYD4TSDJy1KZduWJTNp1XR3aby55W/CRFu+VuieVS9vllGp7WEg0N0MOmeJN6h/urrkCpD/d7pWo7MvEbEjrK2N4ZjWN451Y0T06icXIS/Z/+JOo3bxik8quSLVEEWdP9/OHD+Ou//Mv44oPfxursQsCdR2enqRSaTDxAJy8g7ynFiqVMM6nOMXsBwFSFtye+1lto9Il57ESrN4zu6Cjaw3HUGf7UasVWyVxiOA2eyZNvtmLTbkZ90I0mptMhgB7jLikyyISIorW8D/zG1PIlvpvzy/j+/oP44sOP4tE338bi/EqrLAO5er1+9LpOpjm5dTNu/+j9uHX3rmQ2JLBg2MTsWpPh0B0CG1wTE1TeFisabF51hpFu9dzLnMCUk5UXi5i+ehUvvv02nn59P85evJApezwYxKDbjYEkcJiFbXRnJgVSTCkXNLfHTL27QsUXkF0iMe7pNcvi1gmKBvdCKKl+KHKUvdzGRGXV2inkQFko8ve82vm6Lv4epa2VaEnNYfBkZCVBsV8QGMHE2dUqFpwX9g/CBpDoAPqR5DCNFkIRDT5FAMl69UYMjo7i5L07cftHP4pb792OwXgsc7TiU9NnaZ+q168qHfK/+0d/pldpdjVX3dSQw8pJg68oNNqTmCNg2tGzOyFmPOjFqN9Rkofa54ghknlvSypDC826PzGYqYFWy1LMNHekLwgFYBUTVB4sc7NOnHEGe7YkU0tVmHqeTwfYZzAHy3ix89Kci3JhnApQ9pvfg/J0EltQ7Tj23D4OIjtdyetSyCoweT6D7IJ1yyWQfgO/NzMpBvO8FzWJzWiIic5xIcm8F5xuhYNfSWHVBfL3iqmEAHutigRM0jX6ZlQYFcNkciKmjH1o0OuYKK1LlvxAebgAxDTx6WNmWRdNcWGMtbHuj3dhccToSpZFJ+c8dtupW7uauaal1iC1iussbfw0WBWiLcG8c/FpC3o0PcOjPAnVUpudgD2Z65g3j/VAbsMU1IC5r3eVRgK/Ulq9mAVfvX4dv/zVz+Ov/ur/iTdvXsV7792Sdni5nCr6lHhFpDTDXlP+jH6vIfA71jXPJoSh1QlJXOeaWaAJhs3odVvR6aKZpIayoYtuk1g85WdzTdrwynFaLaaxmDOl9jI2G7S/FEDLNEseFpwA7H1ryEO2iOykCzGM9aaPzyiePr2I58/P4vT0Mq6vZro3GiTPqMioR6+NR4XiAoMg7Vav3YqX7CJPcDHqDHztfCqcDeZzadQgpILZsrtU56xqEL0i72gVFqEZ1yuxdB49TiGCkRT9OeeGlnGXlHFnwAPmAfW7rh6rbScW23askNcoI74nA+yaqb91jLBdHQfy4BfLiOvrZVxfzuLs4irenl7E1eU0ljOA/DIW87kAPfMqAPIMFSmD2BQEUGWI516QIN0EgI2n7hrtGeFDtkS3eOVPMYCrGB9ziI4PzDnHGvaTG1NC4Qoyl9zs/ZKQidoC0MpBMAgTu+op0p6SbeMgpsGEXMpGK96csuFZ6ldiCvd7QG51RuMp6Stvt2hZUxWdo9lLAVDQ+/65yhqai0UyIU5K4bm1NQqvOQoRZl7DvEQkVHEEGV28P7aSIsHYJZCj1V2utYpyyc6l92afNytFDqSM6fPR6+S8KW7ZQ7vKtW55nhOKGi37SCRPTQ9SMW72uu0YjQYiBmBBAfP8LPF/6jYTwQg7irwnjYj8rgYjIQXiZ8pU7iymPXlgr2eXrEZG1kwCIXaGn8kuIUe2viHPm66NvWuWAO0Um6lpuZmDrzF0gHpMs3hZAPNM6lyRDz7zJHWkdPq9EtXp4kAJdTnIURGYRhP6vwMMJFbKwE94FHeHNdEV9hpGXm2SBGApI3O0Txke6Sm2XvGyp5fkls+hi7syWG1V28UciRCvhNjHfi+ukexMxvGzf+/fjZM/+RNLR/QinVrEhNLZxUV899WX8Yv/+1/Fd19+FfX5MsattmIo24D5mrXy/SKvkdSmAHn08ujn99GalmgxKTTBfKsdjU43Wr1RtAcTZc3X2shlAPP2B2mzIKecrzGICDnMsK+c/AZsOfIaUm80UwINNzMoDCKvLy/j8vwi3jx9Efc//zK+u/91XL89i/pqrdc1GY7izp27kpL1x0OB+Fvvvx9HN2+oI1WTQaOujH4AvCbT6m8dBnOkfCWlNqV7LLibsxbcdfKwTnTyy/OzeP3DD/Ho3r148d3D2M5m8hp0G8wqyfuDQVpIWgHz+FmI8kypEsOrAPRuqnlPsppjP/FYxbkWEZMKWrJcXVTXpOBXBe731+mebDB2Ms4qv7tfy0x4qHIWmaP3fNBRRI4Jc+4HczuWSh5T/KUIB3uhQEBLSCIA/c4SHfTx16tlXDKoiksfjT3+nck4uoOBzg9RoRRceHsIQ8DETFHsoIWI2j//n//eTm2NVn4xpxRqH5IByuYe6Zl0nTkPVkNgSCaS/t1mUpj1Eq/lqMoyJEpjJ6y1TUBqVttRjpbKFNCQ5VE2XR0R6QNYmbBKO9gQODcb9UxKnzLBceoJ/UaSzU64XfRViZa9VyVATzoJZqjSnWf6QqHkvejbmEqVdBi1qAOrYsTtcif/lIurZBVbF1kqBr0LMVUG8+W1eKcrF1TppwDeStFQXnNVRuQ7cnvdfI7ZW0lNBOYB75hCS8Se/8336sRntXBc832iDzEKIn/weHiBap2JwrbmOeTGyqFYNtChpV5GbBaxWr6J7eYytpupZvJxLWhYDsutBqLsvQs2fWYdXA6PHSipmec1wM4D5Mn5RksNAPSwqKiNotkCyB9l9vpR1OvjqDcB/AaKBIsKTG5rATP/xVefx28//CBev3oevT7yDEyGc13veH8GnVr0GYKk69+mVgAxLXUAPAUrSRryhLTrAuts1PJ+MBUPEE9LmUVdhXHZtO1T4VguZ1cxvXwb89lZbDZXsd1dR2xnkvWUgWOZvu/psCpsy+3EuQbMA2YHsd0NYr1ux/nFMl69ZkDUdcynFFIuiKXZZ64C9y2dBNj4Ti06XYoQXiugnkjMLJ7VFUswX4OZL9AsuzkqhlPnLDDmKDoitzAwWwyXOenyX+RQMF2TnI9uzg/gXNLQ7iWAB7C3YwNo3wLqOwL0+jwA9X6QbMN1sOGaIHZysRMT//btWbx48TLevDmNq+tpzKcY9D0RUAN0ZM6ysaqKK8wVxYIMVym+6/bDz5wCI55GYKXIOwqhU+7IAm3FkB94bIxfKeo9OMWbT06FEgAyeNVelPFoBruF5haEzSnSxBEyBdvdSuele7gKLXUVjICpbKb4nVCM5LIpQGZG3xtkgfBmtP42G++v2ACZ+SQZr1ileaXU4t2pd4Xe369lWukrIO+1ln9LEgVISaa+FCL6fq6FhZHNV53XnNN8HCmXm7IkFLy9BJXJ8vvmyfVU8kLfTw4xoFtqI2bq23zNariMzxgdTUu03GUw8ZW632ZdE6Y1xTTTd0hFkmQHs6zAPGsECTvtam0QY9rpRhPQR5KSZDvIDvhbdLIB/MhUXRxKVpXDvcQwV6QUAH8ZNRS9G8f/aSqtcu9J2oGp9wBEACoRmkhxSOJR5DLmfUztq0XEYipQz+cUAERvIiMC1JeBWGL8KXC0XBgD2AngddwyKvagnQynYAoVmTK4pg9MF4/3xuINcpCCabI9QZb/Sv+FsFp2q+Vz2exivl7FbL0S23k2m8Xb6TReXV9FfTSMv/f3/3782X/4H8Toxo2oIaXMbsh6Oovnj36ILz/6ML788KN4+/hptNcbg3kAu5Jyi/E1BOrpMArMy/jqnHkNncKHQvSjYjUN5tG219DL95icOopmbyTtPGCe720A5iWOEh28Y/kUoQmIr49HGlhSg5FvQKxxPTKdF1+OY2cB8q9evIivv7wXX376WZy/fhvdeiP6jVZ06o24dfNG/NEf/nHcun1HZszxjWOZNOsaDOU5Gx4C4ofSdUS87FcBD05z4p/iKNNHmOi30qprwaHTfH4ar77/Ph7fvx/PHn4b12/eRGuz0cRfjhudK+Xcy7sCQYZHDelbU/cPHTM8KcKnkrl5ZoxTc0wCS+LL+qmXtk8iVJFYujcJ0Au+93pfFsWicijUaXk3OYgqsZuLB0ft6r7zkycCdXeQAAvWKAN6k0RlCjj3J58LxFNsMlEZNp8HiGi3ifnKwH7bqMd8s4mz62tLdLgPGvU4vnESN2/ejMl4JJmUOoepCKn9m//jP1Y0pZm+1JWrteh3UCh835rkE5t550SWwUtOp3FqRQHcmu6oKEj+y9SYSkPpDSPJnirxQPVF2WVSZOFDZUDv2KWiby80QDExWqNeNlRXTQmiK8Igt+j8sbI17t/5HtnDyoiJUTFYpnPun76Yu6zDPPhP5trC9ud3KmY+21BZHZqpN9ujX8m2+jtgvmI7qsZ2JcOphkblhXqoaqMTgTlPrIimSBr8CrRLcoLOGuMkrnYmpjKAiEqvqyxcwDwDcfR1yVPaMo9msF1siSAUaPf50XAs4qNI59giDwGoL8TIrxdvYr06jYCdj5k2GZkidc1YE+o78TCS0ce1sGmO9uP9eCy9xsTU4ZRsABVQB8zWhtFoTiJqPMbRbt+KVudEjL1Y3xrj7ou8yFNPz85P48E39+LLLz+Nt2evJXFRHjrrKeC9tdEwMgZBUcR220jIrItl8Tb71o8+I68F8lsahNPrdcXAkdCgyXCZFU5gK10PiiS1MzHOXLyNs7fPYz59HbXaNGq1WcT2OpqNtWIeOVYk4bhDldnTphoyFQRzL2wTRUtfYP7qeh2n57O4vprHeum2qGZKAOj1ub0mGpiGlp9EG1IYGqQPHID5LLr5uzpvqjUt1/L1wJnKnPVaQ5nUbnPj+nfpxsCZtZJjGrHCiKpkIs4jGfid2G07OcQJY3OXhnZsxMYniN8gtwHY8yDXnehMtISNmAHeF5uYIaFZbGM2W8bl5TRev34br1+9iosLCkl0lglQc+qnLq4cF647PfPQK1am3MelmX9IAKQxy9dttnTLhlEtQ76/zfIbAu/vWbeLYUv9rSQ6pPcujHGWDMXwXC00hrDKIs/7R1Ook+1XkZASwiKp8a9mUlnx3Egy4Z8tfz/VNbliFuCd61vmPldw/ADMK9cn1/f00Gfyrg9aXqp7pUTKagTQ1UFMIGjfZ3QAACAASURBVJ+0jXpAWdQUJ26ZLOpWaQLt3HGUhe4cqWoQi7cD7wsmW/YMsb6lBC6v/vIupcRDLexyzvXtTCo6APMl4la7kuNQUhJuE6d8SXhiMMYih0gRUtmixPrDwOf7gK13jj5sfyeaLZj8rnL2Af68Noy6fWQSPUAPGe1O8pEcIWONLeU0sYYhH5O1h0o5zx5mvkEiCMA9h0oB5DsJ6gH4DdJwMNCuF9Fgvst6Fo3VIprrpX6nfcDuUxhg8G0Bdm02ya5VXsfJRemaxiMh83vx5yXHloWhO34FYPkq2w+YrCD9nj1NFtV3A+fWw9WuFrO4ms3ifDaPxy9fxtPTN3FFwtBoFDd+76fxkz/90zh5766zwG/ejJOTk9gul/HNV/fi899+EM8efh/ry6vo7iJGgHnAugSaFD+hacMUNJLaICeWsRpW3oWWJ8AmkE8wD5uOXr7dJ8FkHI0E8mjmybuHmUdWs0Nyg8YecM2MhckomuMx+cYZp5nsfV7Lmta7XMdsOo/Tt6fx3bffxm9+9av44duHMer04ke378SR8uPbcffOnfjDP/53FJcI09siN5lBeRxoCiv0+ZrtsZfV7IG8bpjcp1NZIFxXvu71zWA6fSHzWbz+/mF8+cEH8e0Xn8fly5dKeRq22jFsdwTmBylTU8IU0lOB+YYK2BJDCwnG66Jj1cWj0gObcPIt5cE7iY5chITW4pSe7cFgBXi9IliP725CoU28yL678qYU279kn0uZzZCxsgXDqhtYBrvp7eeAKkkny1wlA33AOlIbZoJoloNCTxgglRHJWvtC2vs35+dxenkec4UmbGSg7emYeYCemxHZifj8//yPyvjQ6q0X1kMLlO8ovUmYVFru0q9JJoF5y1PzLJ1I6YhaZYVPyezczGIX1JVoPxfAXJf3EYipvSogvmLe80AXYFydiP3E1KKjNEY2+C+GnDwfB+y8L8PCMR5CcjHuMmF5Cyxh/UnRZRcxF5sE2xrvXS6FrBLKidYFlpu5K1u/Phcfexbebftke5JZOmQkDi1n1TmqWIsSr5kJEMTmEQMGCJYmvgBZpoH2BOgB8qS9NAD0DQA9ObgA/JSiwOLnUCIG5WwFFsvrw+QITPNN4bHM6I6XsdvNBXzbLZI8LmJ29Tzm1y+jUZ9Fow6Qx9xJ5KPBPDejKv30QYghS21ycoD7xJEMeJN+Xn4APvI6MbnyGEatPo5djGJXm0SnfSfa3TtRxyBbsfceq23WgfjCWTx/8Ti+uPdZfPPNV3F9fSbGGr37oBsC882Gi1cAvDpSOQSJEeQY4fq9YfS40QDzYhpow3ejxeas8dwUEDnkSR0OihJMUTZirWYXcX3xMuaz17HdnMdy8SY2m4toNT1JlkmhQBU0+jLYJjNSYUq6J1uKtq4kSLD00/kurq4XAreblbWFmv2gBBNvf450dZeIIVj1BjpVkkwA8xYsuEvnhdwRq9zc9lqUEWr6mFItsnhZFZa1RqxqdbUV12RUo/DetmK5RROPAhU5DfGQ1sTrY/T1M/xbUptdV8OdVlsmtxI76emm88UmH9s4P5/G69OLuLjERIqpeRXX19ea4IsOfQddmzFeVRqPBpAUeUnqMDXxNG/eyoxYWHn7W8Q8lqQqLTS+n/1cB6A1u4TmRPyc1pXm+ld6ZmLE9y1d7VEJ3j2qfG/Aeoc0qMC8+yBk/pRJ1DDtLhIKkC6rm19BjWnKIiGcsCKtvQqbXI9yfSp/28VaAfS5alYdC5fXJLl49sbBhihp3B7Mi09756myW0MmeHYlc/SMIw1SP18AuZdab1fuOpYXwe9nZpKGsfhK9Xrq7qglTvb8OPMn21oZj2kNqn20ZS33Sy++FDPzbuJz/dP2t5G+FBY6zWLns7JRNxtGHvDh827wn2u/Wu9ZaKQG1ln87pDyaNElbXqHhansMYmz2zOTiXlOsoTs+qHDFwjyAC6GhnIvc155SWKSmVi6depOmWRui3lES0OvrJlXTv56GV0io9eLaG3mBvNMgEZqw5yDFV8n+nL/kBRHBFXCvAMZgjrdPsDZ8LCMt+it9VpzP8mGivdoNVf8hJyTYl534bln/0UYbLYyHJ5dX8bbq+t4/vatssDXGm7RiRUymEEvGpg/J0fxY8D9T34sz8PTH36Ib7/6Ki5fvY7Wehu9Wj2GzCiAdYcEgToSmKdLgtyYBJscFqV0LFQMzs1XzKa6D7Cf5LK3o04nBla+P4pap59pNGbmyZRXljngGjBPPv6oH82jiaI1Yzhwso20/vaPcRABg6x3b16fxjcPHsQnH38Un374kSbA/tEf/Cz+7I/+ON6/dSeGg2EcnZzEjdt3oiVG1wVV0UhKQSBG3khJAFRwxGblMshM3SDdVgl8SpWuE5UWdU7MehOzN2/iwUe/jd/+9V/Hk2+/0dCoUbMZo3ZHWffsHiMSXJCf6RpOAE9kLHMHKIw4bhiEcx1h5snkxkRdY5GJDEDDoC25WTGDJ4mbUpsC2LUKqjNc8FcWnkWZvaeY87pLmVfiNyffYELPqPKK2T+wcxyaZzNhyMfShY6WWVk1nFDmicqOf0UTXwYmMn0Zmc5ivVDAwhLGnqnb6OZXHniFDl9Ttsu5evAv//1dMTtZXuS/Vn0utqIsyjkoSuc7tewlDUYJHgABb3DvsOgZLeQWZspd1KrcQ1LuUpsKysZ3kE+cZoayn2iD1E281y2poyIAX9qnebFVsY9lSyqZ7fv9yZ/t4XwpNPQMWowM3PdRkHvGKq+xisnRTVGqhHw3uYRXG3ppzJS/W/5OybgWC32we1YXYcp2vEcdtonzvfkus+EVFh1Ar3xsWHkkKM7irjVJa2DwEmB+EPWGQT0gHpZeY04EzAzmAYcw8wbzmgwUUbNMRjd5SqV220Wy7fNoNRmYtInF7E28efUwzk8fxaC3i0GfomMeW1h6wHyCVJv2nG9dgJENngVgFKnU3qgrU5Va4ZYBCcRihI0RIz6Uud5q3Y5u725EfSLGukaMIQUKkYTyDqA3XMTp2ev47vuv44uvPokXLx+LtR6Pu3E0bEenRRHLUDLkKcTFleFk6OK7MRqOot8dyWDEBtumnSrpWieZ+ZQsCQC3Y7dt5flxTKbMPRtiCc9jtXwbi/mrOHvzfSwWr6PXo5Cg4JkHM+gM5knNceyjrwVu3JxNvMXwSIeiF4sVU1+ZXIu0hLQL84NN8rF1vduQnBjEtU2De2qtTgsLpoeplWvf3S42ZXdE3K0pEi6Oq2Al7d9aM1a1pj4u1U6Ekceu2YnVBnYdHTz5EAB2ugolLwLwjtQJ9h1pV8ds/oaM9U1czwDq8zg7PY/Ly6uYz1dxeTmP07PLuJ7OVLCw0K0wtzKFE98OGtRD9jkXY8X4FdIg267uDhYMmibPipEv97Yt5d5gMj2m3POH0pQ8dgBnaYfL1MJcvwQL8flV5jFnCGu9qV6DF3/LchIE6aw7StCDp6xjLoDaDH22mwuoLxWCWP+UP0qWnMbFA79UQVAJ/XNJ9s5YKaz2mD5Hw6dp80CWpI3TbcosHhKMF5aj0rcXWU3GgdqZYSFRkj4SY8q0Whi0AyDPpiifhhkt6+ZTKpsfzeobkPN9U23FEmdmvgD5wsrrWgCgSCLiPohMipIt6ig7dUcD/wpATc29gKvXLK81Dh1wtn7VQ64M0dpbVE/RveLveOqwZD1a0/P4K4sdXX0xWSLnsAYdIN8A4DO7gsF2zLboGGRSoABACaWAsR33+zHp9aKLLlmTaq2V59HGf7FZRWe3iSGsPXe1AP0qmjD0SxJxllFfwNavo7VeR1vyHUy0mgRSNFze87Q/bCWxOQgYUne/SLPMaSV+yOKyJIpUZ0nQwslTXvf2xxJwBJBfrjdxOZvG2eVFnF4D6q9jtlk7cSR7wgsG9HC9t1oxmkzi+PhIHqbF1VVcnr6N7XQuVr5PJnsDMG9dvIZN8lByjWWWSJ8USZlgXnGUSNsyDUnDn5BXIafq9qPdG0aTjHjAfItoSWe475o2vK5bTWnlG8NBtCbjaB6PozYmWSa18tKOu5sklpdJr7NFPHn8LH71q1/Gb379a8VQ/v5Pfxp//qd/Fn/4s78TP3rv/RiOJ0pdapBQU9aqwgRVG4AXHa2hkCA75JYUljDHRdZSvIv7BSDVyYlYDB6317N48+hRfPrLn2sA18WLl7qeBkhrYOTbbcUeTEZjdQ3UYSLRRnMgWgL28phxLBjEpLjmXQzHZODfiEa7+JDMzAPotRwrWQmp4R7nlWKx0AxJs5uVr9brcpUV5n5PCLuMdPEgmkB/q0iMjB3f+U+A3vuCIkOzY1thaq3b6fFI06xAuth8p0hyXomFRUYlll/2jhwmKImodfmSHRZ++OH/9ee+Z7K/mqoJbxdsRixSSaewMNtpn7KX3MyKbsr508kfJ4AvwFU3KgMfktlwXFqyXgURV0x6gogyuEkVV4r4i9s/ncXe+H5HAF8h4eRy8t9Z21c/vr+oE8yXNcgvzD2BDJxXZfU750y/Vf601tqS084xy01MT5UsWb6/fStxf1+pVWhq54Db8sZeNFFqExddf97QpSDwYUiRkzYcAKOzucXWMiVTRsF+1JsMVhpkbGMCecC8+BlLcbZKFjGTDOu9gfXdQfWkEQXpR7VtOlo0AsMmX59HvQ7wnMfV2bN4+ujLOHvzQ5wcteLmCS3ipeIRYZsB8+g7xdJzk2S0XcWk5sarU5hDSlwQmq1y8gUbXhYdtYFYecB8BGD+brQ7d6LRJH+daaiDqDVthi1GRyZfXl6dxdNn38W3D+/F02ffx3J1Fb1eM0Z9UmnIh8fomkk1mjRci2G/FyPSEnqj6DR6Yhe6XQA8GdetaErr140GJiIKB13/nQjA6wYAy4ZtomWznsX19eu4OH8S52c/xPX5D9FqTmM8ZqAVYH7KyKCo15eaHmsdfcZ8VrpSujE2CQOCAcAa/AIrz+lJ1lGJGhIVO9WjsMfycCTjr3ExkvOU7lwebx1zgw2KOz24XsRbtaVbl5WdWMma02gA9UsY9V0rVmLce+qSbKInzTssPc9T2PotYH7T1PRWhjwtF5uYTon4snzm4vwyzs7O4uriIqbTmYoVWs1IaXTd5EwMz6MAzBhE+s7yYsz1imG0GKkMOPemKa9zvnf9ebn5vaYY1Jb1LkmJvyWzKc+3L9/LHV4B+fwbevYq+rUwS6WQyudPS1C5R6zmcJdGPRIxy9bha40+HM6XbUUTBWa3ZV4sG+BBMVIx8gKd+/e9p16SKEnRECWx3k/pZuS6nltgFialc7n/XX/GwCiXM+7o2F0FiMcIpstU389VM6U+5VwVYYYnJ1pigwZVsbZ5PjyQKkOjeG5i73hf2tf8KmxqdpFTAj31+gXmfRWw1qh81iRigLyZ+RK0WvTfiihO1pP8cO59jrtldh5WVxoD6hpVryIDEJCgEc2ak4VNm5nJU1it1n6bfvXbWTRI50RetwYW1aPVa0Srx2Rq5Dye6QLhMO4P4wYTPo+P42gwiC4AFKAvqgZgT5zl2uCLTHWs6dt1dLaw8mtLb1arqM3n0VguowVbv0ZDz6AqtPM2aOtoSaLndUo+q+xI635k7kQyvK7ZihQwj4nuZUBkMV3Wor6t+7LmDGYhVWmRMRVuttIYv724iLOrq7haLgWMtDvBftZrSgwBzAOUMD1RGLFmbOk2MLUXsWINwNmJfqtlZl5T7Q3m0cajlUdiyTEVmMfsylqTTLaKN2nQkc/swXynD5hHpw4j3416txdb2HhAf6sjIM90WoB86+goahMmvfadTICJS8EBOQNgvY3pfK418PHjp/Hb3/wmvvnmQbx/573487/7d+MPfvp70ldjeG1SDMDW5DHdU5dJmKnuLBHUWw2m4/AArAHVs9m1C0KlDx2QmUXtpvUru7erVczfnsWj+1/Hx7/6eTz8/MtYXV5Gl4x+Ij1rtejBvkfEyeRYvpEiOyPz3gUERXCtMnkSI8377va7MT4aRXfgGRFSieDVUzwyuMvdRg+uS3K3kCVVD6jccEVe6M5PkTdWN6Q8ZlmXli5sxnEWk69Wj4L9vGCkkS33iJTQFGrBhM4BLqWJoZQzn1PWLM822Yil9/BAE0G+zt1hL15WSzgzqfHhv/zD7FYVJvuA0iipDmoNlgIkJSOqLnLHq3Ru/loqzQ8G3qS5tXKiO/fYLe2KbKk4FL/xZN0rTXBq5gp4zvQacxz5mpK12VdJ//9g/p16Klvbjv5LUF7ag0Y6Pr/lGn6nteS6zMWtN53qsFQMWzJ8pVjJ41W2EkEM/b13wXz1PpJx95EtA0zKJpsfD8xcbuVyq6AP7wnER50sdobrDKPeHEtXXqvDVHfF0NdJghEgVraBp24CCgXm2wJX0tuXv4+WmxSinM7m7AC+hl4e4+Ys1ovzePX8YXzz1W/j4vRR3LnZi/fvjmIygcFmW5yLkZaqmrxt6ewzzz+LS92UeWzK5mX9vAsugXm1vQGwPIitHMZ2B5g/iXb7bnS6d6NWZzLqWMcBM6xNwGZQyF25mp3H6enLePX6Sbx49ThOz14JYNNd6HYAhRsbRXOYGdm448EwxuNx9DvDaAQSJYZMWV5Da11GNtgX9bsB2rBKrQhkJBRH24Z1pOtVXFy+jiePHsSD+x/GsydfxaA7jz/4/eO4fQvtLAXPdbSaDKKy1AZdO8kVVfqTrjsKBnsLdP52DbXxbMqxXwlW3n4KX30sDLCBvmoBLgaoQAVHvebI9LRqCqjvmgbhgHe060hmZJAmD56v8++SE9+MBRKbbdNSGcA/haUGfvUcPcnx4OOGjPhtLJdm/kl8nM/XCeCv4vLyOuazRUyvppqWumDyKe5/WHgZokpMYlnQM8s71yoDziIFzGxtpSn5OvZRyLtQ60wxvZY7M+/YAoCLl6Doq9/pIBbQ6pWmWjrySDfEHPF6/FDZXhjHxGf6utam0u5Ntkn54/vPZWpGOqXVIZ8vNZ26n3IhScVOmvL3XQdenAuWsgGVVTVXyWr9S5mQJHH7Y6KiQuk5GUKQ79ZCnkOpTwofdRgLYcJVZvmKOzqo/51yI8AsAH0QRFAVVnsdlMJucww6/UIlKRVfMq8gQYpScZQLnWe7WlD+P+beu1uu/DgSjLq2/LNAA+3ZkihS5IgrUSJFjXZmdGb3G8x+VHHOnh2tRC0pUU21d2g0vHt4cM+XN7sRmXnvLTSaR2f+WpDVz5W5Nn+RkZGRVn2OmR9ykvHkzcCn1Zp9vJPP5fC5At4Ea+sYq2y1O4vN8zCHMA3wks1iXGENZZOSq/BnZ/XK7l89WvzZqxTRE+D7J52tDqU1TPMk0kEqXChaBPUFLWdNKmENtBk6RRuDbhc7W1vYHQ6w1etiyMmfdNehdplSEk44pQyCdpts/DSPKZSsZs3mSGZTPVrTmTP2nHpLG0wCepvybtIvG5QnxzqmJGpyNaGTJLths+rAyaw2zepVgF3MY7iIWKLFBCjAvKoklCmwsZC2gMsVxtMZjqg1Pj/HeD7T7yQCJTjiepHymNIisJb50E6wAvNJgl5WCMj3aK1NLbx7zvEa5888ljT4YP8gGzbD2tSm19r5tmlImSQ0CYeYtbvIuz1k3S7SNu0fHcyTjSdY5xAoesr3esgI5KmV73cluTFLaWPOg8Hl/k7nC5yfXeDw8BAPHzwUCH/ve+/hjddfx1a/b0CZ712h0phR4xHJm7fJDAtA81parTAaXWA0Gpl9t4a3TtDr9TDos5Ivg35LgqNJmW8n4miCyekZnt9/iBuff4Zrn3yMo4MDybO6TCZb7K+gM5AZEu/v7qHkfqvHhMy8WVMygeD9o0biPLO5N7wjNGypQLffRq9Hm00y997AzoFSWr5CNugZvA5b7K8R1yZ99B5Gr5g6WnR1R2DbWBOCNgg5sCUClcNgQ55p4c8/zyUwVUVRsa9+naoYPt22AvPO0kuS42x9DO2UhbxIOdp42uC1ULy0bv/y7ahmGbD2EmCw2FrSGiywFjw/gVZN88mgDqqtSu2LkwMyfrpZBkd50cG8AjqDba01DbWjh30H++Fm0ixoVOKXSlcasDrw90a1wRe0eoG2X1QLnTOQ8bNpLZ23qZ/kL6gz0wDcFavXEBJ5UdkWba+bR8NolKxjyTcGKvaz2ooaz+tYG29UJTDV1gcYs6+2fLOhlQ4vPawTstGckjrEOhsgTbeQpNsC8ZTetMCbiUORaBFo5eNYTNQ4Gw2n4v+szXbdsom7Ok9sfHW9PIcmrZYXmE2PcXp0gDs3P8eNrz7A6PQAb10d4N239nDpUhf9HheYqcC8Df3SkGS/dkKHb+DEGHgDNZYF24ArD+lWLWDDLrdzTWeULlbr4f/n1WTMfFleRSvbE5hPUurtOmjRltNt55Yt6q8vMB6f4Hx0jGdHj/Hk6UOcn77QNpYltfI2PEq6eDa3Fpyv0EW/20eRdZGCvQapmATq5fM0wHypYSG0YdRwR3AqJaU2KZZknedzPD96hvv3buDalx/hyy/ex+GjG3jnjTZ+9pffx+tXuijyCZLWCGWxkIY+Cw2/D2GS1tQoOgPyZK/CJ4UARmDeKmzGI5rWXdI0/p3yA1XrTNtnIME1xt7kyuRwQbZQDjKUxtD33dxmBObFrpvcSWCeTaryWCHwJ4jPlMDoewF4gwcE+XJLX2ealvfixSnOzrm/uU3Qm8xwfjoySc3IJqTOZzaGXoPs5jOs5kwgfUhJ6CbVrGQMTUx0NrWzwTI+xKu6PaqJce2qEk8sy9gYwmbsfA34TZIhCCpgbZm+wJxu3eie2aQVIt7ovZUQcM99oYnGsVCDB8DWWxj/q+qArn/X7/tWBYESBpSUTciiUuVmu0uakTPWnSr+qZfC47YXOsNZphHNm9HSnJFcyxy+ztH4b9XZzX3f4D9cQlTFV4F1RgED9Jrg6XHMRXc1a6b9r1v9db06kLcBVKopVf71sayazMaSKr6/FU59ldOaVfdyWaJkxIya0gy2GKiP6dGmC3HzAidxNAypHrynSjabIwmmBPIDSMWVFASRrSdKvJVw8Mq0e0cVCkVIHhdNJIjuNLeVcDDv969mO/gaLVvlAEX00ncpCK8lAlDaAg56XWwNBtjd3sL2cCCw1u+00WEvUJZhp9NFj9Idpu4rauoJ5mdYTycC8pTbqGF2sUQ6WyBdTJGtZxW7z7udoF5uSzENurpX3cXOVxw3ZbbkNsgcJujOSvJch/2lTfOkzpvkBacuE8gT0K/k7316do6j8zNM5jPTJFOmwK+MeRzcw4Qx8J1ckjiwz2IIo6NsE1lp5aycJENOFzLp5lv6nlIaNbvSrluMvNnAyldeXsTWVyEtPJlm2ph2usjpTtPuipEXO99uSwtPRp6aevrIZ/0e0u1tYNC3qa8aDuWsuuvSVcnnmrJe44JyoqMXstzlJNe93T1ViXWsgiwNNlaXraaCNMgcJgjG9jI2jCdjPH3yBHfu3sb5+Rl2d3awt7uLS5cuY2uLU9WZQJEEcVc1JyTocjA6Pcbhg/u4/eVXuP7pZzi4e1tyLMprelkqMM9+DTZMk4DY29nTeqmGYc0d8CqH3ICo4Tf3mlj/DeAnKDoFev0u+gNrCJd7plyToyrZdBnzqmvIyGtUZcdB11sQLpux0u7UiEJWI4tqnqkmKmBZJwm+HlSAPpBmJbcx1iZeq2Ppw6tYfTBJUahl7OPMMcukOMaPmDw3CAKtD7f+7vUoDlfZhEKcd+jXkNd20oJVLG2xyNTNRrVevs78PFQ6mPcdcQuwKjFoHOBg5pv8UHNpCOhaVTQCvVeJhy2u1QXbwN7h51BLXeplJ7I1S9o8cxNwrRt6GmuUL+/2WRIQVXrO5rOcAWvSY66Z0kLpQSsWiZob3PwkKxg1dJ56PzsPtiH8hdW8TBXFRlfqw/sC8S3aNRY7QLZlzaEJNeU9JATyfC4fdFeRVj48wClfSbH0kfVqn4wFK11bs6SuSFtCF/ORBidNpyd49vQBrn/1Eb7+/N/w7PEtFMkY7761jbff3MaVS10MB2zcov57LtbblyuTj1QWebVeu57Ey89zyVWcJ12PZr2pJthlB8t1D61kW2A+L64gzfbRSmlXuY0WKxVq+GWiQo3qHHNO4VxOMJqc4OiEdoaPcXT0FLP5KbJ8IaeXblmg3yUb0LZhMGUHZdkxVr7VRkqHGtrJcYgMO/MJ6LMCrYzSEnMVSugYxEmmkwVOj05w+OQQN29+g+vXP8P9e9fx4sV9tFanePfNHv70x2/j6mscqDFFkbEPYSZAn1H2k61sSBUBvZhbK98LsFRJn4N05UY2eMv+Fs2r7na0psWZNXqrAZGlP3l7m1yLjbXmIkOLyB4W66483uX/zsmrak4le+JsojvNaJ9ZzUlpm2lAnwvriBNVF8BcTjRLDXWiJRclNE+ePMPx8YnsOzlVWY0+07lA/JIgXo4ZrvXn3AJNsbSGJI1lpfY3NOPONMuyUQ34BsAFdh0uyYnLXbgM+NeM84aEzu923WViwfnw93LdecQPC7UGI5WD+/ceQYM41WdRkhAMfdzKlvyH7McaNQ04RxsgA7rH4YgrZtXtQ4QolYgSspMtUbWsNsi2ylh1p0H8c6wa4FE4wKvT+pKu2ALhC1LNNVeTF/UGjVWuWu+CgHkpvoqBt/ZdgXgfdBegu04NmqSFZx1uUECXlPCXd0GHkzzOrLtkyPg1B/ONlCNGXtnOmZuHGtRklenGyN74HBWDmvix55vK0kG+aaBsYFew8m6PbAfOqt0R/3k4rXGXII1JBKsUFhV5bGQ+2kqhSR3cLq8y6NZ2xxjOcyDDqk3waoBGx0tfT5mPudcLCNAiky4tOZ23yHL2MBz0sb1FUD80FrbTwaXtHfTIFjO6qjF2gRYnHs/pcjMXEx8e9WTss9UMxXquxtlCQ9FmsrrU8CreZ6y+OnMvW2Lq87nXbLzVNR+SLV83dT87MKuAhbW9yQAAIABJREFUvUlvJBWTtS/nPS01cVO6+RmHxI1xOr4QmBeIl6bep4qHg5InaJpTIGc2q9YxsdUgKFokUhtPkqZlzkMZgbxca+iuYvNFmBgRxJvlJp1XzFiBk13FqLNxtd0WiCczTyDfInCn9KXdNrBOBr3dQdrrIu33kQ631PQqMC87Sl/rw35bclejJxbzmVh03pP0IOe5Zrz0Ge+1bbaTspoY78qGyjaRvWNLxuIJHh8c4OvrX2uY4mQ6wc9/9jP89M9/ip2tHTm0cfdEujoAEwGyXGPBaeoPH+Lapx/L3vPBzRtYnJ8LxA+UHJLysp6DjBKeJJHMpt22KafhACTJkhxsfEClnAVd9k0WnvcVh7N129jd20F/a2DXPDugxc7zDg0bpbraaPlLxA2Pjw1cpvhcqTssUFrPXsRyrxqFi08VCysQ5n04LqUJpjbi5UtSzXhfk5LZnA8mlTbhtY6R+nSfbB3DqqyKGxUGi4utW7+80hCcNz+9wa1UGhvP3hTsJLCoNON1c6iXdRtlDZ6JsP6qUxnLEA04N9qJK4Y/bINioxsLiD8/HApc9GvWa14+0YlwoFytK27OZgHba9oWWX07mkyNfS9Gx6ivV/6LZiZx5g3mpVqYG+V724PGiW7oUQ1v2UKyyWvVl5Id9Oa2+OLmMgl753DhoUauj5aY6C0k5T7Sck+AdtUaqEm0xYZQabhtMqoN1jLLweAoCfJOz0d4/uJE08woI6EunBkxS13tNgErY+sc49GpJoiu1yPcuvkFfvX3v8QXH7+PZH0hVv7KpQ72d3Ls7xTYHpLBJtvNqagEpARcxphyWbel2S9o11Wq5O16XCU3DubJ1Ns2U8pSYrU0VxQkQ2QZwTw185cE7lvpDlre9EupjQCnyr8c6DDFeHaOs4sjyWyePzvA6flztLI5hkMrRQ/7fXlBF2muITB5RhBfKiki+OQimWc2FEpDYMQwFD4BkAcqweR8ggf3H+Cbr6/j/v17eHD/Dp48vY/57BTdzhI7wxYu7aa4ermD/d0Cnc4CZT5Bls1QkJkvlshzesRTbkPMENpAs8mTnEBNl2RQHJwY9DTGnhp3suxstKMURwyPASm5zhDcOzMoEE72fdXGYtXFfLWFxXogv/eFW31SJmNNqvw86n1p5WeVB8l91KDM9+FzFriYXGA0mWMyo3XmOZ69YAJ1KhnNxfmFJrNmqfkN+6k320g1Fa00+VLVHDVQG5gXKF+SsbemVhtoEzZllKFYmmzzJG1Yk5TPDigqbXzITSq5XK0UD3DuHSnW+MnEQI3FFvyr+FOrQKq4IbmMT4TV58U2avGp46CFxJD9BLw0PXcNkp1yq2wsXc7iennZTcakaZEG1arl22PbaxOoPRZKQ28K8BA5RnGZwFTMdKMC64tABexj+TG2K4CqxatKJ+oxT3g/lklvKg3JnM3FaMhrquXhJTBf0TWMnVZRMoFYmCnYJ+j3L0n12DhmLjcOrD2BkH7fgbSSWp/yaLKdmFxcs5u6OnzAmJFdceH4+RHAo4THiJZg5+N02Bpl/5jomjZfs5qdgScJkNNHzh/mGycPI3ftEabyDiaNjJc+3uM4ZXVuk0iiIdJMDQeUXtyccFg9ILDv9foYcApou41+v48+3UYKWmK20S9L0SWFXHGANiUmqkwt0BKQXyJfq16HjjT2tLIkSz9DsSKo5706Q8L7loOoNB/BbVSZKMR9q+myvgLJUjMaGw3ErzSt3lxzxN5SQqPBbzawR/KT6Qyj6QSzxVwOVzq2misUV0j0WpGxt/e0LgRW9NyhyZ1qCOQJ4OVJzwFS4VijWTpseDUwr2RJs1oyDV5SvwQ18AHmu11JbVrtDtYE6GTn2yajYSNs2uki6/dloUl/eXS79uBzZfTAW40yqpq4U0igVJKuJu7Rz7/SxSsuxbj2IsTojVLbb06NnesYzXF8coKDx4f44MMP8LvfvY9nz57h3e+9i//23/4P/NXP/0qVCFE8MX7B1QYGpJcYHR3h5pdf4sN/+Rd8/cknOH/+XAO2emmCvoP5kteOBKHsP0ixPdzStabhR3GdsqrgvvLS8butqYC1W2dmZY7e1gA7l3bRYwWD+zxbaDu4PuiaUbnZqzwObcOS0ujtwLt+aL066dRGzcA7RjWGPiJi9YY1LtT5cbakCTodjCtP8HVBiWMzkfC+EA2QVE+EvVfMMQnNfODal97eyJ1bv7z8nWBeGVz1KodWVXbneqNqQ712GmVjRXMT5/Nb8QHOWtiiZ6E/bNsCsm4cZGfX7ak1+K4WBu/itdXCLvB/P5ivT6Teviklim3794B5X7isJTOY8jpAGwtSa1/NrSVWsXpdVeZpWYm33PnivsHxxe1pf6vZevt0BXUtRkR4ZOUHYqKzYg9p+zKSYh9It8Va08JRDa3SmZtW3thb8+qlHdJoYtrDu/ce4Pa9u2osIkhlWevSpV28/sYV7O1u+6TDDL0emz+BJ4d38W/v/wqffPDPOHn+CJ18gct7bexucQpdC1v9BL0Op49CE0g5cZTuLNJQOpgnU6J/XvrTxZw0MmV39rBryPdZuvQC66VNDZWsJruELH8NabKHJN1Fku0iSZnkEOyXWFNrL9qT7A2ZnSlG0zOc0Pf9+CnG0xMgW0ib1+910e/0BOKpWcsSH/5Ea09VOCzga2EkkE/ppFIiLZhgrKTzPnr2Ag/u3ce1r67hzp07GI3OsOKily0E1MnAt8sptgYrXOIx26b15RJlMRMzT9kPQTyfn+f0wo+hXbzmrHKi4SmhzXULCdmTculs5ViwOVVsO4cJEdTTMjIx95ml2UfOKY+RbIluMpTTdLFc9bFc7mK27GoSK+U11MizYVWgn/B4RZlP6PITzBdrjCmVGc1wMZphMruQexBL4ZPZHMfUVx4d4fjEmll5nqnr1XAcLpLhuKJLngDenFrUvLqmNpeTLGc2oIxNULJaNDEaF36zSzQwL5GY+22bKpn6XksededVrLyhI+c7qjuwimMatkMrP1jDn7PbposMicCrs//gLvyOrd1kguWqmnBru7NoVI0psnUAMZcTS3Brzb/NVDF+2hwYGnGjklFavDbGP9YtawQloLdhTg6GY43S0+xYGXEU8Srse23jo/HU9B71Wrf5nf2h1py65WP0wAhcB/VRv0mzCTd4fq1TYgrtEcOK7PNMjmdHw5OUKHdXuVFLQ1rk2s/PTVIDzNGE62x+pTtuWCtbhcSlPwLsVqlUouR6VmmRBYR8lVNx0RuCvfQf7LpkNr6tqo4lNrdhxkSYDD2dWLyfwIe+NpIV+2QLmyalI8kRg+oIPCsiiyBfRIPJgFoEoARZeQE2IUrEktEIgXaXOXb39vDa3p6qk+0iRY+ETrtEm7rd1sompK6prdc4N5RLY+etkXYmYE8JTsr7dDFxUM8mdIrurJeFtpjmc29MpappdHuStaYl8hqO5ZNv+TPjLM+w5HdsdKUDyGIpdp4SRmPr6QLCBMA0yNVUWifpBJ5UEfFryCesmXmwsfGU2NiMDqtomGTJ2HluAxM2DQUjmKfkkxUDMsryMc41uTXrGSu/LimtaWNFzTxtIssOEv97MRzKyYaSG5C5FzPfnMJaY4u4fyzs1OQnQazZIJr80mYZaHKaS0EoX6E72FiA/fDxIZ49e4rHh4e4cfsOvvnmOo6OjvDuu+/iv/5v/zv+9m//K/b3L5m0hpOAXXYS2JVad0ynOLh5A5++/zt8/rt/w8GdO2hRXpOl6LSAXpagw1kKrpWnxIZypS2C+dJkNgbmbUIyE03dM7Qx5WRaZhBsXNeEWqC71cf2pX0Md3eQd1gdXmExmcsSU1OKfbaCez/WblrhL+/URBAwRna4bMjjhkU5P97RAFtZiodb2MshziWATpBYMaBm9/UZVVysK5jRsBuD00TCVS5oEXNda+JN8xG2q0289cv9lzik+KQI2U1GJwB9E7QGWxKTWm1Bs2dItBdcjAn1PfDWkhav59YUnPcKuDNFMNmSEkRmYweZGWnFX1VJRr1tNTMfB9MCqC0I3wbzVYe3g/mAzOE3/6plybqTY7n8NpjnayKE1vZ0vj36YgtgMEfBiPtK58eryQlWS6mzbVX+bVPhbDSIsfIJtfG7yMvLyMrXBOYpr5m7mwiBGoG8Gl+ltWbD4Qynp6c4ePQYDx49xM3bd3Hj1i08O3phOVNiYGtru4vXX38Nb735Jt544wreePMK3nrzNZxfHOOjD36jx8XpU+wMcnSKBYp0jG0H8uzp6bbX6HZa6PVo78jAaIVuykYs+/VlyQW+JrNxlXxD9Cu3FV1TZOfJ5BZqMKX14RJs1tlHml5CmhLM7zmYH5ijT9qRBMQ8GRnrWOJaSHIznpAhvsCaHu9y3lnJvYC2kxkZeP2P4JmLWVtg3kULFfvFIM/FkQGKw4vu3b6FG9e/wb07d/HkySFm07G83QeDNgYDNlFNsZi/AFbH2N5qqVl4ZztHt7NGUXJg1Vxgno42aWZSm0xlx7i+nTIhmJcG0EbNV/pbqlcTFrypeyegV/Ec86WBe+rZaRs5p5MMdfGS0JiV5GJhHv6L5Q7my56OryxPHcDTRUesP8G85oeRLVrLaebZ8yM8efYCz49PcDE6wXI1EXtG2MUFd8YmtRmZNWtE5SJJJswG4rRsHL3udE6ytEmnBAEE8WT5yMyToedCQ6lNdHYEkCdLraFGAvlckOnDTjtHvoeV9yV3MTo5lOgWwRoMuUFDtQ+77pP6T5+8UK2xL9fVIr75ve7Md0h6BNT9cz0br6qVFoldJ9/UvjYBsk9QtVvCYppFCFvcDcxHhKqbUfWRYZ0ZILP6PAPAVnL2+GQBqfHMhlREFW2TWlpDuTdzNhrNbJO9IbZaLJsRtU6dVC8IXW8MwNak7Yiv0S9jdIaOUyyyTgAZaeIJgzufERRbddriSBwtwW/q0QWWOegswTysLt2NIgb62WLsa4ifB/3kslGSArQL1RF3TStdTiQnDVyg5Kg+ifbrcLJxH2r57vNhcpsZCOaZZDQYe/esNpqLvQMuB5VrFrXkvH8o/XOnFXnY+xrMbZK2O1PjoZJ9d95RZYL2eADGBEeUSWxvYUeSm46IjQFdRbrsGeLAvFzNot08QzuVmSyK1RxtAnXKbWh3uZwi44P368KmyaZr0gVuq0ogTx97JuO83z1pr6pX6oExCcWazaoLJu9LWW0KPpFdXi4E2sXOk6mfG4gXmF/Qk9xtAr1Ko/Pv8EUSw3Bj8WZkVdsV5d3ZSuY3qYgGkjmMUwL2ru8WO6/J6Wx6pV4+xZqDmMg8U/5C4N4xEL8iwaOG156Y+rTXR7E9RHtrGy2yXLQz5fnpkJmnG1rYxnhzZ3UvNhJEv+fVb+AD8oyANnKC1ailXGosuaXE84svv8C1a1/j4OAAh0+f4ODxY13L7/3B9/A3//Fv8J/+1/+Eq2+8papNNf2VV2ZMzXbWY3L0Al/82+/wu1//Ri42i/MLlOuVbCjJznezRBafTPiYGFHGxOM4pDUlwbzuER+k5gz9BpjPTFPPqb2rLEV/bwfbr+2ju72NpF3o3K1nSywmvM6MoV9TDsZmbTGUoVGPu8Xx30Z/T2DClxkIjxaygvYYqoGkjfJik7nQ8a7J5xrQB372BCCk4JVy0TC0nkULVq3hPpgzCIgGdLUYb/e+aeZ/ueshxjOKaqP8VTV29PBnd0DNqHsQDoGph9DQd9vyGc4LEf18wfNBS4YSuRlewggWXsfKCr6N2FeXbF8J5iO5qGU2VprwpThA/0t1CkvSPfxXzjK+KFbjjF8B5ytni+rVtoQ0A70Dgk0wX63+1TIZC0bAiXibeomOfYvtMFeSsE4TLJClJAH6QLISMtN5eQV5+Rpa+R5WyVASCQ7kkT2jG5Ix8FM7eHJ8ips3b+GTTz5Rhn7n7l0cPHmqc5+3jQVhXMmKNfqDNq5cuoy333kL7/3hO3j7rdclTfnqiw/x5PEddNvAa3vUXhIwXaBbLs1rvrMSK98u1+h2M1lA5kq8za4sVK0hwTLdWg3mY++jmKKjokZNmw5Ldt4miHaRtKiT30OS7CuxScnMZ9tICjbydAXo5eXMh4IcnTBYXPdpqym7AQiy2WTJG9hVp0pSvWluzcIhNfg2rp0LyGwyE/jgUIfR+Tnu3b2Nb65dw62b3+Dk+EgArigStNsZBgM203LQCyfmHqOFMwz6a1ze72BrmKHTXSOnTl5gno3HlNcskFI3b+uz/dM158ppWVTaMSFQmZORl3JVvJm+aorqutAQJwL6xYrfl5gvSkxdRjNftQ3gLwrM5yUWyy0kyRaynM3E9LPPJGG3keJLLGe0eFtgdDHGxckIFxdjPHv+HE+fv8Dp+Tkm01MsliMdZ4EdWulZLmWLRdWEapIFA/ME3y6tYYMav6e0hmBe5XqCeermCea9qU6MvpXwBe6dQeciwrRDYJ5iIoJ5B+TmghA9PQa+dDRjGJL3EcUkTXsfZ+YbBEGz2bNZsvV+f2uurbTyLkEJrUQDNJsEJAgLB/YVDLVqYhOQREirLAliiEsD4usy8anVWjY8Tikie5CtOAbvD6jut/jGk4ZKPOMNpSFJtG1yFO4YNtj/Su0TaUHjF/XUVf9O22ZOTPwsG1boCUG1INRkUGh47auvG75ahFbeqIImmDdApyZTMvKtFmb+kN2lGs/8vqo+yrsXZJ3B/9s9p0TPyQhVSuTW0rAr9FvUl/Q6YapEn1bVIClnvSv0z9eMX2nmCegXidkFyI8+VszQ38ca7DMnZLUpssG08pLZqNJpYNOcVnjzZVhymqRbzjIWsl9hsl7rwUnO1DDL/5tNoWWOQa+DYb+rr71uqe+3qLtnYyKHW3EWh6wqZwL0ZOoJ5Pk95TYaTEUpTsv97Qnu2TzLKZdkVh3Uh7zOwD2ldEsB9xWddFYLtEmY8EiKkecQnaWqoOy1IYCnfCb8uQnmgzzTleVJKM8hWXk9fAq0mO1I3nmb+BwGMvAacEQGWdNe+TW8/nmuDcyzomKWlLl08a1OV3p4gvll0caiKMXO6/f9AXIy1Lu7KLa2pKHXYCwCXGrqbfqX92s3YlSk7cIX3sDpc1q4r7Lz1s1oEoYlnW9OTzC6OMfJ2Sm++voaPvjgQ9y6dQtn5/Y7Shzfevtt/PznP8MvfvEL/OAHP8Rwa1tSLPvnlrc8TjxGPO6TMR7fvY0Pfv3/4ON/fR8nh0/QIYCnp3yrhR4dlDgpl5UNVjMptfGkaMh9z4lXrGGYVSxq5k12w34PjTcWiE84R4HAn9fY/i76+3tobw/QotsP5TjzFVbjCTCdqTl7NZ1jTTCvPiuLCTbAs0bEVRNvI+7WKK+RcMsCODBqMPiVNKTW6URiTSmoxy8L7SE39MzQMWGVD7jLmt6oIuxtUq09wjWg0XfUqDAqlN/+79vfIbOxQNpACS/97IyItdMY0Hdw7gVEZ+ZtXL2yQwfM5j0bSUC1QjR07HWTVa1xcjDuLEzNzAeKscUomnMNwDcBc4RQdx74DjBfgSJnpXQvvAzm7S6vn+rnJ35p4LJeAqMxVpZ/lWvFS9vmDFto5ps5Ymx5DQx8n73p1ThFb4ip/NaHSFo7SIrXkLeviplvpbtYtgayFaTzCDRcqNBESF4s49EYN27cxG9/+1t89umnYo9Pz08xnkzd85XgMIZEUfKxQqfTwc7OEJcu72F3Z4Dp9AwXZ8+khd/ZKrAzzNFrL9UASxlJp71Et7NCu1ijzFfodlN0u4WcYqRrFrMV7Lxdg7IzMxTSqKiEHak9xxZUgmkD85wgSvvDVmuo4VEtl9mkGQdOsBl4G2nW1/AsecCrLM2AaYBe2yEtBP0hZlampSVa1VRp1xrJ4MWCjH1fkpoA89MRHVjO8PjxAR7ev4f7TIoe3sP52Yn2s9vJ0c5bKMtElQk65hTFFHk+QZlP0e4sMOgl6PUJ+NfICgJ4a3olmE8E5G0bxUqqKueyNrFy3hBMsO2SmQUbUFslZgTtlRtNiemCzLwx8PMlwXsbs6U9b74sMaekZpVjMmUz7BBFvo2clY2Ev19hMVtiMp7g4uQcF6fnmE7GOD89w+nxmcaMc8jTZDoWA79YXWC5GulcEkfooab6+ipv2jWqvM2FXLpysvJm3GeMPMF8aOfZ/MqGOltkxLATyIsJIitP0ECdpoF50+oSUJhHuzWc1tddEBAG00J2E1NC10jlp20GrrKZrJfTai0IUG8LbX2/67mV007N0lgIrdXlm+m+M+HOuvs6UU1UrUB9SANDnFmB5pffLXpvGuC4AeZ5nYdZQMh7VAWr3qYOgtIha7tr2Y8WL88KbB0yooR68EgoBKIax9f0+w6LXQKhY1fF6hiaFYmH/VxBcx0EJ4rcAUWfWdE/VvPTkuz+8bENFQMuZh4C9PMWU3pzwalir45BMPOmT9fMFMkp7VpJNFPFPtUGNlkDapwzW/q4JV5VlTTJTpRIREr+nD0lsJ6vTf5DQE9gT/mPGoXlw1/RXfZ6bUNUKU3ulqxdauNsPNl6AXky8g7imSSwcqEBcCkHvkGfyQFLlBzR1UeNuQTZKSWSbXQps2lTdklw38V2v4+9Hbe7pOsXQRtncpCp13RZ0gkcE2eVsUwSG5s4y2ZaDaSa0x2HFpdLJItaVie7Smfs17Mp1vOJEnpWBCgQgph4yu0MzBPIE7zye2nK3ctbTedhwegOIXbo/Tle0eE6rWZDDROz7mQ+jw3NAvJ6sDfB5IA2uIu/I4tu5NCKVY+iQNrpSGaT9HtYtdtYlm0syjZWORn7Htrb2+jQgWZnF61+H+CQO2q/ecW0fVhU1VXjBqlxH7pMq0KTvj4xGaF7GUH9ekGjANpNjnDw4CEOHj3CvQf3xcpf/+YbPH/+QhXS8XSMTq+Hn/zkJ/jP/+W/4Kc//SmuXLmC7mBgYL5yyPKGTR6j2QwvDh/j2scf4tP3/xX3rl+Xp3w/yzU9t5smAvXUyvPB+KtBfhq6RSKPc25MphQTcymzEZinTImQg5KlLFFiVPS6KOhgs8tjtoOSza89ruEsrXNszRzr8Rjr0QTr8QRrYhceS9fP1x2JLkuqALdp6Dc5+fjJ9fW6Zw2DRCVQBNArEgHjOwyZRaXSqneuLvAKX/2Bm/G5tpi0KdEWT33QiAcKI3tqnNm6/cvhK2Q2dW7ynd81ZC024dDBeeW4wI93s7RwifAAHV0ATeBdH6RYZGrgVnX8a8ttadRB2bBdazYiOQhsLAKRmNiSwv82NfhRMvaj06yMvwzmo4HB8XS8m10TfsN7L0AcZ1sjgwKrT5o1xPm2+mJve+aONFXPQmMxqV5umqoYwhVjxlnklN0kgXyyh7R8DVnndaT5ZUBgnhIJ8wNvaXASy2ctzKdzHB4+wa9//Wv80z/+Ix4dPLLmSgZ5OSSQSTWqUqWfFYuwCwUx+ryyCbbMWyiKFnrdDNvDNrb6qR5k4ks2b+ZzubG0S2rA2fxKYJ+h22HDKC2+oprokge/cWp5jR2r6KSXx211g/FY2NREObCoH4DSF1pU0oZzV8lMmu8iK/h1B0k20PAsglJqHc3Fx+QHsc6u1nMsxYXZORS7U418TzCbLjCZrFCWA7QZsFmaHo/x5OAAd+7cxr17d/Dg3j1cnB1jOZtIqtMt6fWcoMzXKGV2QLA+1zCtspyiKJj0LNDttdDRFMcV0syaXVsSkfK4mzoorF2tQc9YNyY01MJrmFNlFVlgkbTFylPvPl3mmK7bDuIdyK8I4tuYLUo9AsTP6QNP2c2qxHrZA5ZtGcdwjPh4PFEvwPj8AhfHJzg/OsF4MlJDFu3iKLVZUnJDtwgN97jACpxmy8rHUkA7qnKWBNviSZAcLi+qgSiGUFZj3tUtajepl+dX/978qeOeskZZF52Zbl7uMQT0LQP3zvKTLTLwFWxuLaUwCUxAudobXmuMu9mklDXIJchjSiT6r2iCrXJS106KTI1erLjGBMosFlkUDLhR6+jjfWQhGtatHmYicsYis8lb1CuANfaHTMUBsitrDMzXDjpMqE31bYA+3sXvxvrIVaSEHQQj3u3ZMQnXyB131HANfjTeNmeEVwlQY50zIwW+qTcExmLsQNgqAFH+jq004GvbasdTZ0pNvba8Un8ubXpiMhYKvuhHP5MvelRFmtGe33tiQt7bNfFS/qsEbxFZ/v9yAPN+LjKuzvDZsBeDFxU2E1AP3T+TJAJ4yl5cBsRmTx9e5T1yHrPq99D8DEkAOTgwHGzCOpENmnSYItik/jgR8y73HMlwMqxSd81RhcJ0+vLvX1ujKcEJ7QHZEMk1gYQC2fqt/gD7O9vY29vB3mCAHTL1vQ46WYIBLXu56tCzPlnLu57JNJvY6U+vgVPTGZLZBMl8op8xNwmO7Bhos8p7n4n6Yo7WfCxLzDYBNYHrYiZgycCkmENwP2OC7/1qAufWSaTtVqz3WRoBgP1n9Xz4AJ/QopsG3awAzYLSbEijATZsFMXMs/+AB0VgvpTHPCU2dKdZdbtYtbtYlB0x9JTZ9HZ30dnfQ7q9A3R77KrFmkO5WKIpS6w5dNATRlWMnbptkpXVbRa3GxOV6QJjVkPPTnFxcY5nz5/hzs3buH/vPh48vI/7Dx/i5ORE/XHTOXuYpti/dAm/+Otf4D//7d/ixz/+sQ+c4gwVN4lmGdZZeXBK6WiE299cx7/9+p9w+8svMHrxHOl0ppWXjLzsKOn6Qw1AmqBNEM8pry5PolmEpr2GvSd/7042IjYI5HmdUk5aZCiHA5RbfbS3t1DubCHfGqjiwWtWPYtcnwnizy+AixFWozFaui7WWC+MmWcvRhUbI2ZHf+ZmWbUBf/2+bagEjER0gO84LnCe/WjJQeUA5oRGRCFZDTfio7HyNWCP82uzYBrZW2y9V2QqEvmug/kQ5VdLiECNvaqRn/jbeFDzxaBedKzkGDyVwW5rvDA8awEw9JhNK0hj4KuCBmVrAAAgAElEQVSequpg24oQCsf62OqCrtjzALsvb20cgDrfqsNxDL/ykOwA3haQWm6jfatfXi3sTWa+eYTi1dEpEFtU73/sQ83VxUAD7aXrOrXlRjvZIfD/VOVwo2IbqY2VSW1Kaw8tAtj0EvL260jLq0iLy1gndLLhsB66vbAcWMjPm93+J8cn+OKLL/H3/+P/wmeffYr5fIp+v4OSQxkYMDWYgYMl7KwuV7T84jRSNqyYtou2koNegUE/R7+bajAUpTa97loSmyKdq4kzy/iVgH4tVocsdcFGKtksGqAXG+IseX3QNzNTZdIuy9E5U7M1WWkbmGUe+kNgvYVVawtIdtQMnLMh2MF8kg6Q5PTj52sikTIUZou/La2WNlGm6QNzZBbCsqyNiZ9Lrr3AfD7D4ePH+OLzz3H79k2MR+eYTUbSabNxjECeTWMl9z+l2QHZO7rTTJHlPDZTFOUMHcqR+uwnSJAWayS5HXshqczkKVUV1e0ktey537vcZOT3zgmt5jyzJCtPME8gvyxMSkOGnhKapU1mncxzzOaFAXnKlVac3upM/7rEdNTC2ekUF2cjnJ+fY3RxgYvTU0wuzjEfTTAfj1XaLktWW6jXZfZn55KVnPVqbMw8XWi8TdcoFZYl3fVKPunmSLBpm2hTW63cblODW1zYWR6h/j06aHxCIp0fjE7wyZY8dGGIQLDFkr4DctOVusDND3OVQnsgNcmN0wG+KJguPxU7X9+pcdO69/x3RVFZ7cX71YVP1aGcAIgoUVEPG0QDPcg5QbXGr7wmPJLW29MA31X3lfSY5k5WLUD6TCvNC3D6YqEtbDDq5shSpxiqZrl9YxWrfJ9DIicwIgDvCROb7fU6s1JUk6ZbfAqwN6oZVfLgQL42OXDjgojdVRbjyU+12DWBvDua8Ckh29G2m4MMJ4SavMZ/5/tWy5BCMlqfbWPlzf4goDklg/aw5skgA2rXIyNK5Gdfh3mdC5P62fpm05Q5sZSMPO9p28aqmbcWolYxyz5N3SFGcDjpQxBPsMlGTU0mTSjbYZOtgXlKQ7iGSKMvZt76B8wOk2B+rcmU0ic7ky2dOhvJ2ehIi8tuV371u8Nt7G3v4PL+LnYGPbx++RJ6ZS73Gzrh5HKlogSC9+9CSXnOCaxk5ucz6Z7JvKsCxuQhLGcJ6Pk3+tsvZppSSyYf8wnW8xla7LshOz+biZ0nuFOyLGaWTfPsfTKZlIb0aN2yG0TN0z5wSP140VDNwT1iR21NNkBvza/SzKvB2WworZmYPQgEoRkSgXn3k+/3sKZLTW+AdbePFX3mu32UOzsod7aRUmLDhlcy0tR7c7spx6G9sbNLdpV6P6HHLMODnrjG1+USZy+OcHD/AQ4fPcLTw0M8evQQD+5zwjjnqZxjNKHhAJueGeMXsqF87w/ew1//x7/BX/z8Z3jnnXdEUIXXe8iU9PmUL41HOHnyBF998jE+/u1v8fT+PawnIxTLJdorSFpDdl6M/JpkX4qSE3VZTaGLEiVS+mqVDVU75KyUKSEyZr6FdWYN6ihzlOwr2Bmi5ITcrQGyYR8pNbs87t7kS5kNzkfA2TnWZ+fAZCrp53pu51/OmsKuQUW4rqWq/Nc4Mw6t1AIBvCV9jOGDL4HsCq/F+Wg2wFaUYD3EKmJ9c/3YANym5gjXxGrLAtyHBIT3+P2/27JrtLEUvQzevw3m7cnmImLZRb1LddlRIVn2eBU546HH/OoNgNWuODWYb1AxFYj1xg/f+ADH1oDaBPO+I9WJMdAb/+y7YFQMvume0FvU7IblKc1n1ydY5ebN8129q4qnYv4az49NinsutsBym3qpZ7zhYlwd8Jc/363UHHTadeC95T5shD7rLXrLt3aR5K8hKwjkrwjMI93BioOkmDcn9EbPZR94dHSM69evy47q888+x9nZscARK2uUwAwHXbQ5FpwMvLr3ed5NblNJJFpLgbV22RLjTNtJarzTZIo2fdpLMvELZAl/R2eWJYqyJf/2Tpve7GSOXDfvc24NzFsjrA6VTye1C44774HYj5ddCWyCpYsDmfkOZxhijaESGTL0RbmPvNg3ME8gn5Kd74jBNg8UAxxx+mIUfCVHlSdsuAXQTcbYtUcPH+PBg/s4PTuWT+/dO3dwdPRCZ4egvc2KRZuSo0wVjLy1QJHQlpMMuzW25vkMeT5HUS7R6ZGUYaWDYJ4Day3LMaaCC7F395Mfpn52ZWOQlkubymqTWWkTSVAuszjMaEfZKjFft00bT7kNm18XvA7Im/Wkm1/q9xkm8xYm05V84MeTOabjJU6PJzg/4YCtCebTqZp4J+fn0rBSxkLf5UI2d6n0lFbRMYgiJfBqiuVyJFadTDrPsNhUymi8zGm+JjaMSeAnKnsC+WTzyNKRuWIGRZ0Tm7q8SdbtKK0B0kgEc9M3Zl6aTZ86WTW/Sr5jiYPDQAP2IRv0cqlChEsu6juTDCPBvIHT+H2DJ7WhUhuAzZ1ztK2MFQR1Ic0z0KCXOFkR16CYmkbg4XMWvEd0iGKwSsQdkxPWHLoOcl1hsjuqip31IhDDk0Jjuske2bTBiENeQnaCRkfc+6kaUN9dc0KwZE1eVslwksbll3IaigF7jfgaDJXF5LB5jDXIDoj5kdRSH+1rEyVL1+8D6MLRh/eTrFwd4Gv4lA2VIniTo4985t3GUvHbPsfGv1c1B7c8tXhoSWGAeUoxos+moomq4VJM5ux9/CJxJk+yGzWiGtC2Dg8fqOXMvEVGurP4lV4pm5hwWHO+rIZ18TF+2DTalDIOWvlKDmIVCbNSDDDf4mxu0+fLSWeNaYB5RmSBYGML+ZUJpTn2WDJOxzO6frFhdmd7WwOp/ui9d7E96KsyWVLqJlBlvu68H9m7khOwz+fICPIX7Oqx64H3rY0x5Pd0zmGT7ExTRQkck8UEmI05plSxQMwKJTcC8+aUQ0afcguCUFaASTJIgsJ4UjV0kFNgw6F7qMf3jF70qReAs8qQ9lXMPHsREiQCoGZLaWVTNpZlmv4t3Tt18N0e1v0+ksEW8u0dZMMdgftsOEQyGGBNOY43u1IupOs3KwRUrf+J14kRH4YrSY7E93arr0goTaY4PTrCrevf4MbX1/Hs8BBHz1+IZOIMj2CKmZgRUJf83KyFsl3iJ3/25/jLn/8M737vPQy3uV5ygqyPlGPc5ScTo0wnOH/2HI9u38KXH36A2199idHRCyVixXKB9qolME+JDdl4dtsVbILVlGGzdWbDsFl6euVK7m+5AL2OJ5POLMGKgL5IkXTbBua3t5APe0gJ5Ad0A7IJuQHmKbUhK4+TMyyOT4DzsSd54W4WrDGr3BZtRSZ/F5iv6Q6LXTr47KhtSmwCxbtsMe5nDZ+zz6hUITGhtoFFaxRYMRKVvFCvd9ngxgLwEgZtPfzlsK6Eelm0WWkI3X2NOO2iCVmNAIYvGbGUGdgNLjMCf3yyBa1NdqXOXkyt81JZYMOiMjSM9qH2/FdB6xq0N0sfYnwrcB0nsi65+vppN+yr3tc/SiemWlzrz6eGsU5nmttgH2paqkb29NJTnHD3JweMfYmZb4D5OOZqXqLAjFNdQS34HtKMWnk+riDh0KRsG8tW14Cuml8zWXjdvXcfH370IT766EMcPHyI1WKiQU5ZtkSvW2B3py89fLt0O67MprCJUdNgB54vXtxzvYbTUm2o0RxJa4o8oT/6Anm6FIjnlFgOnMqpmy+AskhQ5GRxa1begJ3p1y0b9JutUSITmPeDGayJyssNMC8LTj6onU+2keb7yPI95DmPD60rt5BkXawTTo6lx3Pd/2FnMnoxXLsbTTTrlkZcn50e4fDwMe7cvo2Dg4c4Pz/Fyckxzs5O1fxa5gl6eYJ+m3KjHN2SrDyQp3QFov6UiwubWefI84UlQcUSKWVIlB5JOUS9IEF8rnIih0+pwYoyGjavrThd1gY3Cbw7q055jNh1yWl8Sit17utSmng+fzZL6SqGxZJsXUdTg/leF+MFTs5GOD65wMVoKtvIMb+eTjCfLeQoQbAuvY2YMbJsa+ReeqYkiI4T4haF2wjkWfae2uAYNa3anE8LdGYhzO9tOqq7QAm/OkvsPvNk8wjEyczzs7UdbIh16Z2gjd4r5mAYGDBgYPKYyqKS17BsLjUSbVPb7sm2GladqZajioP+AMDJOkGqqbueQFThwLc7SIKN2EMdvzWERcKyEWMtyBpAVagJr3RPbBWrrTmRTHIoS2rjW08rmli8SlGbyYJ9vgFCj82RQEWYasQrux98e5qAuzKtbIQubbPXCTwJqn72CkAVi3UeYrGtyRJ+tOnJ7ZzKQco9t62VyeU2MZnCpYm2APoaEXKlZgVDodXtfJ0Nr+wrFUuNIef2htWlHeNqAaiYWiWbktPUJqC81vizhgy5PWRIgGxQomvstY3NyrUbW7psTp0izsjb7GKbB6FJpn6/GDjzXjDfL909+jv/Y74sEk0RbDKxoeuQGl5tqq2+53aRrfe+AZPXkJkHpmTlY4CW5CiWgMT0XcsXLGGiLSa91ymnaJOp397CG1evYGdrS771g15PLD0JHBJDjBkaJBTVMsrjCLppPanqnAF5CSj1u5U11y4J5inTmSOdjbGeT9GiUcF8qnhEmR1Z/4zNiATH1ODzufwsHhZ1VluNQ+QiGVACePZHVc3wZOstoZvzd6nJpnTlyY6ytlHkficE3s7Kk3ghM492IV/5JT3m+1vIdnbQ3r+EdGcXGAyAXt/85AlKGfDJ/HL4EQ9qmqufywweTIZh22YyxMq1abkC+7ROXzzH08MneHLwGNe//EqzTI6eH2mtujgfqUmYMhYOXRIu53nqdOTV/vqbb+LnP/8FfvSnP8bOHuWohVhy7qNuPh5Px1uj4yM8vXMHt659ieuffIJnD+6jNZvIXrRcrdBZJ2LkqZlnsyslNqzUEsy3KbPh+0oXbzNi+JWJBUE8wXzGJIIOOiQOc2l4kXRLFFtDtHdp39lF0mfzcA+tklag3svC7JRlNbLxRyeYPzvC+uREcxDUhyF46T2bktO63bVXjw3UvwoyB24MTaRJj50OrhFwNUm2id0C6PtQOcWmRvOsE8qGDyMWvAwMv03NxDNiuWk9lsymXiBqoFuz7Y2YXa03wXtZJhALTm25Fay8lYeCebB3qkN1bIYdlGDq41lOHlX0dWQo9ib22lhcfN2tqW7/1Hjf2IZodKv30xuIXPNvsdCz71fw7yaFCQVbbL+X6YKp+VajWOPTfEEP5s5O0WYyEoWEeu23VUjw1s9WvC5+Z+eD4ZB6+QGQ0MXmDTHzxtDvy8Vl2Wqr+ZVAMMkKNSfSmupf3/9X3Pjma0lCEmqTW9RwUyaTYH9vgL3dAbptBhVj5M261hgKY8wYFGmfuJTLinzj2bLVWiBtzQywyoVlJca/xeml3sTJ5tei4M1sQykE7NRoG4mdFcE3Bi0ok4sOc0+SdDVQEkJGypx61qCnfg9IKLPZQpoySO0hz/aRZgT3dLuhbt6kNmSsxPIpIbWAF02JYqTIAq+WmE2neHJ4gOsMZl9/iadPHmOx4HHjpMGZmrEoP+p1CmzTo569Ae1EWnk2vubaZzI7THrCnYZymzXSfIV1SrbLmkPJSixTlhpLrDI2sRLQq61McimNfRejLlM4fWWTs2ne3YZyQV95LhQmvaEV5WJBIL/G+fkM49EcJDT4d1aqj0/P8eTpc5ydj7TmEUBpKMuEFpAxvMnLlmRsVN5mc6qpFwSF6DRj3huWfqpB1bw5yMhZ81BMVzDIEWA+AH14vxtAN2s6Sm34WWToLUGgVt62qea1vftEgdsGawXzaw2vK4Et0+W7zKcRV2rONaQ1FYyr7lczWaGe37zZo9XS1YShzN6IrsZqW8LCY5XLqrKOXiFfsfBmASVEhrGc2PVocUhe6GRVI8FvEBCR4FZgMeKMkxCKKFVzZ70KBHaPalQVb52VFpQLM4NGbDew68ObXCZijIsDk4oZ4hPdgsmr3c73uzCzbrStiSKHpdo/IxLiGImRc0leVRGI3ibK4sTQGNCM6qtfHbq3TU9v/4sqiIF5vsyZWl9ZDDjXiVK1ovn2GFiwmQYCqa1MgF4uWNpXT7d8jahFTrZ/1rMT2+QTPlX1sSFwBj9j2wx1mJ7WyQaxxgb8QmcrFp6JIRtgvZoe03WVGDh3ZsN5jP03uRGZeX5tYWr+XgL9jINMJng6I6nQkC81FTNBsHOkKk7Gnp82tgYDdLs9DaTa3dnGzs6W/a5ToshzlDmnrRLYMzFeSwdPG8PakcoAfbGGmHn516+WAvPpYoJUQH6KhMw8NdKU3LgzDiU71OXzb6rGKTmwqbMC8t61wHOzpGzPAXMMqeMxV6O/S9pE1sUwMNd+a8qvBnSZdz9diAjmW9R/t0usyMzTN55gfnsHJcH8/j6gSa99mwTLRIBlA8PszoKT6Y9Bjs4G+gA9xQpOxqbmfTTG04NHuHPzJu7dvoMXT5+LmHv08BEmo4muSZo4KOmkRp1Jg3iJFvJ2G1dev4r/8JOf4M/+4i/x1rtvo0PnHe4TkxVPMJgc8QIlSfXi4ADXP/4IX5EAvH0Lq4sLWZK22bNr3m5ot6iRb6FUs2sqeQ0HkEkzrzksdk2y6VpOcIkNMFMSQfBOf/6iwLrkMcyR9Doohn2Uu1tIeiVa3a5+h4IVJpe/Rf8SR4xz7XpxjPXxKdbn52xmswqwEwPiZSrf+NDEOxZVSK6J3woDuzTHyIW679K7cBoqkEZMbwBojxzOvtTvrwqLksQ6aajiffX6cGV8NV5vHf5y8Iotfhm+f/tnkyPEwB4yHMZgGFNioFOLTmhCJbN0CBqNnd4AYHokKwtSq7b5rwGY6/Xm1Rv4yjKJRx3/m4GDGgrzjWxCYEzo87QsymmvSA+4Dm1oXRsF7YrEqhbVaMjz06i1LSijatn0svqm9E3LS2UjF2xYMC3xXLMp0yVKr/gWZTRDZPlVFO23kOVXkBSXkeZ7QDrAqkX/9UwNVfRMPzk5wwcffID3f/c+jp4/RbfN0dVsIhohy6mBz7C/3cP2dhtZapNapSZ11xktUFr1eQ4J2Odi3eUbr6Y5LgELJK2FZDjSxWfWhCJAn3KmRoqcchJZEYqLs7/HjSPgZx7kdVrIaBfK0fq+UwNo1QjLQm3XmHnYAK0kGepY5GTos11kGRthydBzyBZ9FijKsMSJH2dNtiyzLjGdTXExOsPF+SmePj3EN9e/xmeffoIHd2/LWYULExvBtH8pbTcLbA062Gpn6FMrLwcflhtbaJcZijLT8VQjaLrUcVNDmWlBDBWQQctSLLIUSzawJiWWKQc/KXSqMZU2o+yDEKCnBp4APuwmZdPJwVi5/PeJuVmFns05zIljz2c4Ox3h6OgUp6dkbgjCgfOLC7w4PsF0MlX5teiUOharmTFXqnBxgeTCyEXXbH1suAuTnhWlL2YZyUXRwDQBdz35Uex8MCWe4psG3SqYIXMxRGtBmF+5GHMhZlIlGOuex7yvAs6H4MIoArturGnVpsIKyLvERwVsjws68wJ/Fb1QA1evEti7VWjSp7pGEmMJSQTtZjxQePf+IXUTUZYk20B7TTTv2gLjjbECUBavDCSFHMj2au7MvDGzziY3Y4aXGr3G1IibfpU70DUwyK2I3qVYHGvwuhF0q8UuWCc7bmbvWicgFZEdT/NwHj1akceYjV70poTVY6QxPu3ZgTRBU3WCfM2lhZ0N/zGPbTmI+fHWrxrETyQIwWbr5/Ced9mnILeYZl5ndj5tMqvNN5HeXWDI1jwjqLzvg9IpgflU00LJ5Cr58NjvtJVr7BsFXj9GYtwVc6znbKUp1XwDA/NysBGj1CCBfMBMGCqaM5dFTOcjbY3zSrrWPK0b0Sdk+ZUiqrP2NqSqdvchcy+pD+0qvek6vipqO8NviYLdXUospC83SUXZ7gjQb20NMeA07U4pn/G9vT3s75mPvSoZiius1FhiZMw8B0sR0JvUhg45xXKmhtmE3vXS0bM51gC92VzS654e9nTL4URaiRH9vanL51YyhkijorilZnsRBMHQ2/Uz53ROJaYmC+GxlFWl/OVN463mYlZSeG1QglnkSMi4l6UcbNbdAZIhZTa7yC5dQrKzB3CCKbX0lD9VVIGneZLt8Ny7DbXHS4L4GY0HTk5wfnyCF0+f4N6dO7j5zQ0cPDzA+IyuYlOMLkbqHbCKopNUqqZ7VQZAd9DHH//JD/FXf/3X+MGPfiR5Da0gmYgRyGubiIfYIzadYnx2ike3b+OT9/8V1z76EOMXz+VQRPciWpJ2kwzdFh1sEvVHCMgXTNj4YPJW6JjJJlXXh8m/wCGMDuazTomUDXdk5dsF0l4H+dDsPYutnnnxd0qgw+d44lSR5mu0yM5Pl8DFWHKb5bPnWB0dq69Ca4zDKM1UdIc+YY8GQH8VyIzqa23aYPfgquoFsru7/mc3tVlgRhS2BusNutx7NKrXVm9TywerUmMQFY6HQ6zwPw/mg8l2EGz2O6LwasstX6Ns3xogfcOlxZdG78D/doGjBvMOsTYaQzcXmCpMvyIhcABfgfka1BsDU3MkKoN+h8xG7+KsVDSuxsJUae/1HNtunZNmfqLv6+2MtMI22DOvZkNX1VfgLvxaSKhhiCMaNmVWSqW3OvXhefE6yvbbNiwqv4wk36nAPKd98gYqijYOnzzBP//mN/j4ow+xXs9x9fKudO3T0Qu0WmNsDQrsbbXRaXNBJdPOwGBAWmuDN6zaTUAwb6CUrisMkrYMOQPL3zUAuzT3zNyLHHlhVl/SWOu9/KEF3hIClUBrc7kKzJvtaaRo1gRrLj1cBpjckGWgqw3tOgfymi/KSyhyDpOisw2Ha7GaYYkO9ZFa/MliaFz4GucX53j67AkODx/h8eOHuH//Lm7f+gYPH9zHYjbG7rCvRl4y7rlbTg6GHQx6JYYaqmK9BGLk9Rx27XvzlJCr+ffr2uNnUifIiydtYZnlmNFeMm1jkXYwp0ONwHzXhjeRE/HZAbSQlEZ+mUr3ziZY2o+mWRutVYqzsxFOjk5xdnYh1v3s9MI84c/HODs718REHk555bOJjI1p1Dh2cgNIZOWl07QFTw1qakqj04SBeZWplxwC5U2u1LOHTp2Fe3exaPDJBsBc9SxnEzGXVvGqmGst7tEA5oaDDSDvd5CV+j1h1l3t8ccAtPn/anuCTXVv+2iEq+R19cpqULAC8xW/Ysy8J35aH5ztjxBQy3Jq0CtAroSFUzNjbnTIUYKQr2UiaiINXbQv5gY03dlEg5oshqmBz6FlRJlYFwxw1jsVjd0We+z+MZ/t+E0du5qHIsJZHIWIdCHUqSQYkdQ4kP12bLfqgiVOfpa1IDdTj2bw9O3yyumGytGrFdx+HV/va9LPEbSDdKlihUnqNsOzrZRG8NgRjPfkM9kOr60VOjcwb8mFXWfacgHQltnvkd0MtaykRJE4eq7uUj67RO2cm1+/OWuphuTHx9j58GHzsxqLSzQUV+lYSGgstTShma8yTMoFHuJvXlkPyQ195mWBacw8ZTZMGiWzaYz0k9Zev7OeAtE8qhraNF05uvhEat2tvFfSXDps00abzpkA7vU3Xsdbb7+FS/uX0Ot0kTMGLhiNYYyudNdrgXlObSZNQ4962l0akOd0WertOShoJrkNZTiyw1wsUSxmyMnQ046WUZ5VRPrduw5fWnvJ9SgNXQu4quqnycJmD0hm3lo9vMpBvbycikwmIibb7T91rlhpphMN2eUix7LsYC1JDcF7H8n2DvK9fWS7u0iGQwOncR0IZLi8RQHLR+Etl5LTXBwf4+TZMzx5+BCHfDw6wNPHh3jx7DnGF2ObAKtpuYaaguesqlPed5EWOV5743X89Gd/qabXK2++iZxVBAuSNn01WnUWK0xOT/H0wV3c+uoavvroIzz45msks6kGQ3U4mTVJ0G7x+wydLHMwzz4xsvIlCtpLZoVhGPnKGyMve2gmfGTtSwPyaadAi3Kbbhv5sI9iq4+030HSa2PdoU9/bqw9kyBNVPZ4RStKy0qByYxlZqwPn2Dx9KkMGkQq2cKClsuEDceQYIyhXC9ByArBOm70/qgA99ZnF71Agfxq3FuB+QikrwTzDYmNJ/QVJmxsTjNVaG7l/zyY9+hlk/rcbKdqDmCU48VnLHQwTU17nNBnBog1m66YlfrtAxnPCyD9qgrIdzUwNBewYMWDrbNwbCVMheI4iN+lmffzFOXyYFkCSNi6UR/uJpjXurXhAuGa2AAJjZ2qOSkvsarT3oKvPlsScttmeQBbz7+aGNetHeTFG2h330FeUmazj1a+ramwkmGsU2QlGZE27t97gF/96v/G559/in6vxPfefQMpxjg7PsB6eYbhIMN2P5NvfEK5jIPthKCeTL0AuEOB1qKyTbQmN2/Wcd0BY1O0wUW/ATvZi3aJsmB50rTJBPRMLFTGEptrNoS0O6RVpEUXTyjcUjDWa3kfSGbjfI4sKqkF7wEcpIW+AHxZXkKWXULGCbE5m4Wpqe+4BMmqNGrwWi0xnozx6OF93LjxNe7cv43Hjx/gxYunOD89lrSG7PveFn3muf3W1NopUnR6uevkM3QoraFOXtIZG1NNzSAbqBQ0nemxgS60i/MR8JS3pAXmaYFp0sWMCQeBfKuzCeZlHUl/fZshMFskGE2WGM/ZsEbGNMVqscTTx091zs9OzjTOm7MFlnOzHZSMRk2rfj7FdNpxVorOTa1S9WhOg5wm2IhqfvAmfaGOnedLjal+jlSBcK94gXIvc1u1zG0fHRxr2mOAoNDNOzOvJED3SuhHm/HCyYENOZtLbTyRD4Bf3epRCXJYVzly+bRqxV9HfEZ0B5BycMnF3ZFlBdz8Z5XkBWh8WwO8aaIpbfV8Bocz8wFCtReG4mx9Dxweu+oWkDFEiH+3s9X0gq8plJcXAGumtTcN2aNAeGg2PZkNiU4TwH8rSeAYMnMAACAASURBVKiOTURVFzs1GsRMzvNdC6Sxzraj3oKjXd/oiPGDbUm2JTchE2rIZwIsx3GrwHyjNO2WlHzDSjbj+2375r06Ykw8EgfB4jIim0ZbVy0q1s2nDPM6ICNZUEftuy23pmAPte3RG+J2n7E26LO8qdVWUf+vpb82XzYyrjgztZw1xGuVFEZvYX9XklLRSfY+IRezvxkAZy+GBmnJ2cY899UYLMDuVAt/5nNVsXBmnk203MYkc0Nfbz9XIuJTZ1kdUOXBK2lJguHODi5dfg37ly5jiwOUilKkAXXW/XaJfruDXlG6zaH511OTTVBPW8pkOUUuL/ulJDbJnD9TXjNDMTdtfe76egJ6NdCuFyjWTKgX0tbzfSj/YwwjGREyQLOl9IZoVZ7MZlQOLLK5tD4OutgIx3g1woZoZFhlGRZpijmHP9F6sjfAoiiwaHeQbW2jc+U1dF97DdnOll3X1P1HUsBrRAxBJoA+PjnFk0cP8ej2XTx+8AAHD+lWc4CTZ88xHbMfiWsyK76pDUry6yjEAIFPVOXLMwx3d/D9H/4Af/FXP8Mf/OCP0R0OtR+ybVV12CU/fOFihePDx7j+8Ye4/snHeHTrNi6eP0N7tUSnBTHzlNXY1NcUnaywHqqEznbe+FqUlsix70tA3tZqzXnhtHR60HfayHsdpF169JfI+j051+RbTII6QLfEuuSchAzrgk3GTAZoIkDbUj68eZh4cjTG6vETXDx4hMWz587Me+VfxJlJpmQ1yvWJpJqw3wb97HdwBGFPi3ULujogLLJljP+KOBfMfDAQG5r5aAyqaQXdpXr/l+NmRMXGQhDr1u+X2QT30tSLVjHXBlQ4Y6QPj3isaBHLWjzfLiwdDm+WiQCvv6gUSRutVx6Lxi8jtXnp+Bq1sVkBqF5Vv6YpcaktIWtmfhPMN7dl86BWtpqN7TVZjEkjmoe6AgIbYH5zVwPox2/roOtB3cvXzv34oEp3Y9DxlH8CVus+1sku8uJNdPvvafqrgfktrJOupn6ybNvpDxQwb9++jX/4h7/HV19+iuGwg+9973UkqxEuTg/RWp3r3hl0uTCZE00e8hlJQ4JNNqlNNTWVyTyf5006qnLIZzmSNS8dkcFSN33XRjqriYV/M/292H9ZDrLkSauxifToWtKYQQu+GFdkoJMnw8G8Tz+FOdwCbPzVECmC+W1k2T7y7DJSTof1qbBZNpDUJivbytjpRvPo4ABPnz7WBFdaTT4/eoLJ9MIbO9co8hb63ba08ZQhWVWwhU5pzHtZpmiTjZe9JwOFJ40K/izP+nHxciNLjTyPS2cs+JxFYmB+lnQE5mUzqYFfPbcZJTtvNpKsRjBZG43neHF8jhfHpzg9H2F8McH44gJPD5/iycEhFtOZ9PgWz2KojTfmOJRQwsTSMrXuri2V+pevcRs++UBHg5n8h03+ooZXgnnpO41Nl+zKJVPSrKqM7byhy/J4H/g4g4oREpsZSE/XgjMrDraEg78VOEy2UsGiRnNi+LzwLa2X0gQqAaSb4CnetwovHmBNUhL4MnzpDR/X2+t/d02yNfJagOb3kv1IG1vPm9hs/fT4G6FnI9l3pxWyp3EHbGyTR8MqqaljWeVP3age6khZEKr4e23pt+KxHxFnvq1aEZXM+jzVWtQ4Rsa4b7xdtWDaGXBuzWLoK9cBX0PEwnkdwJOS0L4Hi67VQO/jTJofd/2+sVA3l88475VQKGzYGthZz48XVefFqynuxKNpq5SGkE1mY18w9y7IUVyswHxUfLiprIpUjVduMhEJlklarQLjG/TSxkQioqtZgNsaZTWE3s+XntOoZFKuEwDP3s61+Q7UbXiUsfPRLGs6eZd36nnG2ks373aastGkbFa7Y02O9MwXwyww79p66fRteJUIpk4XnU7XvcjZZ1Si3+lg0O3J6nJ/a1vDqUr63LPBWLp6WtZyABU7iNZi6Cm54bRZgvlsOkXOnynDIYgXY28P6e9ZYeRrZIc5U2+PvOwVa8xXncfGXHzci0ENz0bIWCOnkS9knEOyW8uOLCGaUktfdLDqdDFpJRjxKuh20d7fx947b2HnjTdQ9ikLpdSSswAy98lfywv+5MURHt27gxtffoUHt+8IwJ9wsvbRMebjieIXQXOe0nKaZhXWIxEuUxII2ZQ+SWja/R7eePdd/Ph/+VP84Mc/wu5rl5FxmiobXl2OZcGAlQrq8xc4uH0bH/7mn3Dtw49wcfgUrdlUtW9j5YFubtNeO4lXU7yngA5ndDmSxMbdauxaMBtKuvaQmWcDMDX8xaCj4VAE8tmgVzW8CpB0CqDNZMDkNUlhE2Q1GEwSK5JG5ui0ZgXjxi08uXELuLiQs46NZ7HhZ+of0NrMnj3mN+ZQFH1Jwi5V4mz3aOVi0gTzAb6/g7TYhOUvN8BySautC6rVTDCygTt/HzZmCK7AfKWtrGOVjZC1qze4gRoy+zuL5TBYpX8Vg1RnKNXmxMbwNfw8Eyw5Q0TAx+LkJh4PHWZjKfpWtlIdv6rkuLnX9XvG4m6rlD09mHkLkJtgvhm1/51gPhiteoM3FsTmoIfNfQrtpJU/w0ZNybUuzChie8CVxtUYLeOOTGazWNPJZh9F+Tb6A4J5WlPuY50NsCIQXFnDSZv+tmWJO7du4R/+4X8IzPcHBa5e3UHemmA5O0WKC3SKJXqdNdp0qSGYl0uNSW0I4MXW6t73BlUldWbvqOZCR0wqpbnnsR1kwkLeQCXanT4KevHyJhLgYRC1RknzU2D5c4b5fIzFYuJAmoGVZVAWeReOOkzPSN93+SyTJZHnPDXjHGPBtpweErrasBGWrHyyJ//5VkqrSrrelGgVbbHxN765ji+++AyHTw5xfn6C2Wykz6KMiDadbObNyBAVdG6gI0+iIVia6NqQ0ah/gAHaDoYNd6LfpHvbq1eEA140uIqDnqiJZ4Oy/W7eyjHj9FZKbHgO6byTsqm3qx4IuhMRyE+nS4zGU4wmU4H4Z8+O8IJa+LNzXJydC8zPxhMsJlOx6DmDmA8/MT2lgVoDQNZ0TCDPxUzafunW7cyZdaTp4NmsRkAv+Y3bucnT2YG9DSCKYr8xX6zw1GA+9OF2P1aDg9wussJM7u9LOY/1U9QiCbuveE163HH9tBjTaIIVzeRAyoOCsbz2OzYq1kC+QX6qEhZsjLPCqhhFam2v0iOSEuFO33KBpxA6OiMrMEfJgBMcDqL5CsVSr1a8CjtKiqFqHJuiTRIhwBZMcyNCGvx9dfSsoqSzRQJ8dTFA77eJV5vQt047LL+Jn21fxW03wrAu/Wi03HjfYOX9k7wPq8p7XtqGannzJMUOsw+gcncPAVIdwnD7iP33Xgjv32quu037y4qN9wW6WtIaVYyXE0i7Gr1y5dIweZAnZEndmrK6d6RnMkmWlUNq7l16XmuCbLbX1YlGHIEgjOI+aKSBMVQqbDYjAWiA/8gLQ/5SrcOuoxcQlbgRVTOs1qTK/SYaZ02KI7mNT6YNIE9WP5IPAnlVTUnY+VAlYQAy+ZT1EDxKLmbJBLePjK4mzdJtpd3F3u4e3rhyFVcuXZIjDl1ScioSvbJGD/s8IdO+FNtOTb0myk4nppeXFMdAfrlayBGnYCzSBNqZEgA92NcTk6VFTNj9uFQlkeeME5xpQ0oLdkpFLNHSw0E97weu3cu1TeylvecYKSatFONWgos1MFqtMeW+d0oMLl/G1e+9i9feehPDvR0UlN1kBVbTmax/nzw+xO0bN3Djqy9x7+ZNnB8d62/y0/fhWEwuNJ02oSTSKgaaRqtj7+sOdfD0a+91sf/aZbz3/e/jj/7kh3jj3bfRHvaR0F5O0wnddENghGz3AtOzC9z68it8/Nt/xu3PPsf86EQWE2TlCeR7WQtdDYlK0aGcihbFBOdZJo08GXk+EjXguv2k3HroRsOKtAavIO+w0bUnP/liQGlNF61eGxxaI618t1TTK+Gj5DV6D9mnYTmbaQos42q6BKYHh7j/8Se4f+1r5MsVBt2uhgaqsTptIS9zkW6UftGtz4w4gmQLyWGsC36vVUl+3PXNr41g+wpe3f7qRFMdgCuJXRDSJqnzu/73gfgmznz0d9YAuwFVo3koFpTGlM14bfX+lXYwgnE0I8Y71kHGOCgL/GZsYHIG+/wo4DeifiyQFZNii3e4i+idK2mpldKrv4drQOxbg+0xwP7/JzDvSYWuCWP3zcc3GHerXERQkTey3AocQmi/jZlfkplv7aPdeQeDwR8i71xFku1hnVJi08ZSxzwVeKbM5u692/jVP/49rl37HJ1ugv39PtrZHBnGyJMxynSGspijpLVkMpfumw4slEyYJMbA/JoSm3AGMKxurKh8p81FxfhcY2n4lT73ed5Bp7uFouxa85D2iYnBVDaG+qrvCeZHWCzHaqTl56/W/Lsx+GFdaWSsfaZJt8z0TAx9i2C+C6wHSFtsht3Der2NdWsby3UPi2WJs4sFjujk8uwp7j+4h4NHDzXRtCwz9BhM0gWWK04wXZpnMt1paLNWMFglKNsE89SEGmNTF7UtmJI1J1injl3TanUs5KBsbjpsTuZ5TGyoFx/ISqzlZFOKpZ+xuTUei4RVRYwmC5ydX+D46ATPXzzH8xdH0sVP5ws1QHHCL4OdUqrwXVYDaQ3grfnYfjYGwpgpc+Dw8y2AbeCDrLymtbr7hHkjG6hWc6qayvhefG1McTVzPUJQNZj57U6bRpO/hPzA4kaAQG6nNYLKrM8BY0PC16BL7faOAGv3VNVM68OeLLHy2CR5aPDCzps35CbfDs8hEjQ+WdvteF1aag+OZsnpgdvjpO2PP4GtEjFQz+OawLz7XMeAKgP3m1tRsctk+0LvXrX2NzgVf1kNSDffxyOPRclK2/7t51SLkEfrBjyuKqIW221DLVLb9y8nE/W7B4ES475sN20y4iZ58q0t0jGs1xZzoTFKSVeJRs8Hk+bSHGeaNgiiAC1+XuxjX1qkg9UO6ZQffEmnfP+ai2gkvGRGbWgUgZVfz54s2TUTMqFIBn3GbrXuurNJNCWHnLVKIuOsNupSfvkFGJf7jNuaVsdQa4yvwwLP9hd7t2ikDuccWlI6YK/YeQvTIedRZYhAnDJ3US+U3vA1jHV2xxLMi9LgWkB9tHvaU5stlj487jmNXBMvTV5C1xOyuUVRot+jE86OGPrBoI9Br4/trb7ibcw/IbjnlNk2Z3swwrqmnv7nBPIcMEX/L8puAtBTfsO/06eenvXU0reWXHM4y4JsvREXdMdR1VB6elaHzX7UZq24Y5F7pvNoKvypcRaqbEzWCS7Yk7kisG8JzF+sAFJEq6LA4NIe3vze9/D2H76H/atXkZZtHD97hof37uHOrdu4/c0NPLx3F+cvjrCeTrVNWlU9WbTRI1bpFUHka718gKpZAi0U3Q4uv34V7/zBe3j7D/8AV995C9uX9lG6zaMt6NZITrnkcjbH9PwCzx4e4JvPPsONzz7F87v3sL4YoUt5DR+cbO5gnlp5SWwI5KsBUdZMq2mvJKkE5m1aLqvRS66VdP6hBKfTRntrgO7uNortgTnWsBm2Qwcbb3wlmBdOol2oeftzjgCTm/VsjtZ0jvnRGZ7euIm7n3yGp/fuod1KMex2UVD6QyqRYL6do+CjzNGh3JczbwrO1LHBYKyc22oXM5F8jQxzjlfECiMD/P72my7iRBVHPX5F5aNaE6rnV3q876hSvhwRW2g9/Dv3mW+GXQ9oIe8xCYVLIxqrSshsdOE2X18j/apZVWXRaDxyMB9RJPSGDH72mY1AHqxRbIyzJXWJ254bJWIj3wxkhoymgfhtK0MTXC07Xin4FjMfgd1Bc+P4fafMxpmi+qm2EFcM10Y25hsTpc/qqwUza6mwrNBAjwEdBcfG6mHf8uJm4DZbynb7HQy3/whF5ypa6S5W0su3TTvNkfbUsLVLjXX+9W9+hWvXPpPN7d5eF732CmUyRZaMkLcI6qcoNbV1gTLjMCg2v1pjq86dItwmmJfOTxcFqXsbUMXPThK5BWvUeJKyIaaPbncHZUlNe+k1cLJ6E6xWY6xWHDA0xXI+wnR2juVyIkvLVkIN/QSr9Qxo2XAiscg6FlxAzc6rGmsuDb0Pklr10FpvAdjCcjnEfNXHZJrjxdEUDx4+w937D/H8+Bhzll41lduadNngum5x6NFEzTIE8N12IUeGXEEqQUaXGgYk6Q69n4Q+8GBjqhyS5ThkBWFj4nks2POwkkSGo8AJ0PjBJbKsjTRnEkH2IhfQH0/XODqb4ODxC3nBj8czjOkyQPeC0QVOT09xfn6mZlbTdXKQltIFsVhkotSwGtaQja9RZ7MKCRl5m5xoTckmDTHM717tPtQloy8y38enQ6psyAYssVkWOzQJUxUX7oVVYALumdzEJ/96DKj05x4wNZQpqgfuD2xsYQ12A4s1pTSeu1tIlhSF+2PXiYqomupoTFTAmspC0KFdUA519c4BGF+rYYB+pwYz3yAMQvlt7+0uBqY1rJp+K7Ym2PVQLbqEiAvXBiC3nXHWzVKyRvryUqQP6UYkIdWSEjuxEaNeXiZe/XMNJPUde3oqrWmAao99r9SfBny0MnZISCKY18pQP7eN9wjDAVUD/LqxJkybKGtA086nNcD6GuHw/+UkY2O98aMYEx9jLQmoK3tcH71cJV1x7J3csGvdAHzFyntzbEw0NotkW7h0FTq5pXvAn1uZtUruVp9/I8Ki/F+fdfvO+wfCO76hk6/OY0WA1Y44dt/YKq/+K1+rbbIvLVDDHtOrxsQEUQEgeGdTrdtYEtybN74PuRI5YeywyAvNyWCcM1mOsfOWBCw0/M6bdTV4wsAptdRZRva0bQC/LDHs93H5tUvY2h6i2+2gQzexdoFunqLncg9GVsU7yjXlkGNMPAF8m8w8dfVk7Rkr5xOkiylay4mBeermNYWWUpyV3HEKVlQI5rk2tMwVSzExBoNpirW5F/FU8Dqcr1aY0VyFzPw6xZg26KDdZ0ugnj9fLJeqgHSGA+y/fhWXrlxRIyintt66cQOPHz7C2ckpZhccgEQpCbfRPp8VRVYxbE6L6+vlO8loL+8ePzc2FK2/vY3v/+iH+MM/+SGuvP0mBvt76O1uoaDXfYOVp9nBajbHfDTGydOnuPXlNVz/9DNNep0dHSOfz9BZr9FW8mRDonjc23woCSMoNj95A/I+fdgHQom8k5w0x4qe8vKTL5C0Sw2G6l/a1aTXJpinsw0oBcppVLGUTaamGfP6na/kZERmfvzsBQ6/uYn7X3yF53fuYjkao5/l6LIJNzELVDLyacntSuQsR0DfJqDn9PLCEg967EfFJe4fw8OOf14G8/4kLiVaY9y33sD9S5G0Wm9c+rbx5yahELHS36TCflHt9WTjwX/frauN/iQjlyIIMtC4U41P44zPtMXVwGbYaSk0ebdWFA/NXjGaluoJm8GFVZpLZ9pj1aoXr5p130xTKojssDzAdyzJXq5uaEMDWNftRd6P7DrE36uZr9f6aqBU8wQFFxVAPziqABMeL+N0V8DBNt6fzQWIfrdVo5KVU6sqBPGS+xDbyyyoqpwmoD4UM9/pvovh9vdRlFexTnawTsjYU1ttVlO8uXjRHj45wO9+9y/46tpnaLVm2N4qsTWgF/oM6focyeoMRTpDkU6lmy9yG3REZlwg3m2d3IXYAFu4AbEZhLq1ljHMqaQk1LexAaZEnvVRdrbQ6e6hKIcAwa56XgkCpwL0i8U5VssLzKanmE5OsFqOkRX0YKdbypiDxuWyQxtEa8PywCp2wlkKKejCe76D1roHrPtYrvqYz3qYLbs4PV3j7r2n+Pqbu3jy/Ehjy9tkCNiAk9N+zCsSHHhFIM/x5dQ7tkv54tKPl41D/Er/fpWKnZWyCaxtzNHVHIAlOg7scyQc3sUyI+3nNHiIAc5/xyCsc2qgZLFaY75Y4mIyx+MnL3Dz5l08efoUs+m88tC2gTS0l7TmU1ZvbEYtAac1etFGMuUCJ+tQ14t7k2qwkiapCb1x/X2klvq7T+zUqHUyzColBUjhgsdtqO9Bq014C5+Av/keG4j3aOD3mP3O4Ew0A4ky0M1EwLaWPWpos4OIj/cL8GMgJVj/gOTGeuinGHDnbggmCaqhexMA+Qsc1/mgIOqjXQ5Usa1OLFfDSfwOrhlfD84b6puYdFx7CTfjQiQpEVOUHvEak8e8+5NvEPh19Kz2OpjlxvYYnmzGUZf9VGlWAOFG8PsWug8Y6dS+W2taHI/33vjW3sEri3EerLHYQJCtCZYkNNOGeks9DYzXmOmGOauEnEe5pU/zjH3ePJCby2esuN5fQXC02YvhyYJXec3eMZCxXYsG5AygV4ypV2VUxQlm3gG5nJuc0wlXJCW/eg+3yQ3njOYpqICB2XnGylf1sHkvW3Vt6JLzF/m9ZqUYAwKhAw45Bq8rI2fNjpNrjjnWuKTJz7EJ8lxiU809sEFX8rZyDb3N7zA5jYgJaebteTa8is9vicXWnSBHHX1jgF76ap9E6g56eV5gSIvLYR+DrSG26V0/HGDY72Kr20WPLlypWbdTDsnKo7aCbji0tdSAIzrbzJEvKLXhYCFKEKdqhl0L2JtDDoF8Z7lAl2y4BlDNzA3HJXrqgXGrUIdWfvuajSgn+c7XqVzJCOIJ5tn9NUsSzNIEo+US59MpRvO5tOAk2/jv2bOnOHj0COOLkQB7m2w3z9d8qsF9EpQS0Kv51nvTXIvOtcOSIx8ERholaeHyG6/jR3/+Z/jj//AjbF+5pASiHA7k6y6JrG5ni+dkuacnZ3h0+w6+/OAj3PqCk16fI5vNUSw46ZXe8itres3pJc8BURyMmAtfEGdQp2/DpzINgiL45nRX9QVkJrFZEdgTyPM1nQ46u9sYvnYJxfbQWPkyp62RbCrpDiQAT438klVayiDXkh2tpwtMTs9wcOMW7nzyuQB96+wcHUq20hwdsu6s+MhGtIWk4LpNYG/gvmwXKDttdDptkZ0B6EXOVT7whnvkfqMpvDHvhrHAFRQbhLHFoEiYv1V1rCTUNdoPi+CgXzbjXsRou+srHP3g/7xi4dATAQOijeAsBslL7pIzOGQVscRb250/XOqhaYnhQqCAYmB0A9DLxseDdoDoKiApolYOAHX8sgNYB9dabhP60motqErkNZuhG0xMThRNgu/+fWC+Xog22HVv/G3GR9sdP/QhU/IQa2De9quRjDUWklpDZY2vdipjGIgFWzuGCrB+Cu24EtSY5EZDo9ZDJMlllN13MBj+kTTz1IQjpZaejDCbJHkPsQSW4sXRc3zxxSe49vVnmExOMBzkGPbo/c4y3imy9QXKZII8nRkzX1AnTyacOnUD9LXFoEs2wpllZZ7v0qETzIuhL5GKce6izIfo9vbQ7u0hTQc0G8Nq0dINulpRXjPBcnmO2fQEo9EzXJw/F1NflPSqX2CxugALmNwWPlZ0JfBzI4uwinn1ljRuBzXma0ptelguu5jPu5jMShwdL/DNjQe4cesB5su1/JCzwgZrcA3J2Seg4U5sek3RbnfQaXdQcNgHp7AKWLl7AQc6+Rh1DnearTuYo4f5uof5ioC+K5nM/0vamzVLdl5XYusMOWfeuapuVYEgwUHspmy1Oro7ov3gFz867FeHf4J/Qz/4J9gvDr/7N3SEFLIsqd1tUiRBCAAxECiAKKAKNY93yPHkyeNYa+/9nXMLaIUcBpW6t/LmcMb9rb322mtT9MLExiRIofVnQLUm2O22wfnlEvP5JVarlQZRbasK89VaMpqHDx7j/PxMgbekvaeqAtQoctFjoNvKYpIWZdLiEMyLaTJbNmOW3P+dV5UY+JC6GIiy3CDAvNXgTB7g/kkEv2SlHczb3xxd+jAnv/LNEjI10noTkINGgflOBYvXtkByJxqZD7AD+JwAw5qenTtow1okBJ0mzRYoWTIQd7Zp5rmfJmkQ7RCuIp3tidebZanFEgNimbZT2yoAZrEzjoN9vjF1V4ChSyksEFtFw97ncSTisG+DbZdTGQJSxuxr33PT59IdJHQfrQo7vcmPpCcSHptMMeLiTEmcHNxFLGtrigneG9p2xKz3BhHhuFD9NNHjE5/3nQzAXtzyGE5ZRKwLpY0vTG6vaFv/xoUSu+jHQT7oLlUKqY2OvS5ECba+k67ZmsXjafFXRh6x6YmxcQmkCBf7XY5Dis3ei2ElH78WTGJjp8j7NTqbriTbgXWw8bHgM3bJBakjV4rqwNUjacfeFF1+PbjDXOtgY+fYDXedGAov/rZPJJ2L5BMfZBHBul1zlvyllD9VQdgUK+tKWVi6NaVbXJpNpTH1NrnagbzbV5oEp1CjraaJhF+9S0kl03SXnOBD1b3DYysg1sOYAP5wH4dHhzg62Ne02QNNmu2LdZXssbT7kzGPk2QN0PNngz496cnUM6WgvGa7Aehuw4bZ7VaynGm9xSxrMCDor9Yod9TXc44GY6vPvPDbISxIdTcTzJPbMFNMrBs2xIaHf4Z1nmHd7HC52uBiucTZ/ALz+QLr9UpuY4sFB/ftNDmVrDenC+84FIvfqd4Ct1DW8TDHIMqZ+F3VzmQ+FbeBzdjjMd766U/wX/7rf4V3/vTn2Ds5Rk82kFzHYkYQr2tWIBrUyxXOnjzFHz/5FJ+99wEeffU1dsu5ml4HXCebrTXAlrmsKNkr1i857dUGRHENJZinBSWBPEE8O00ppxEgL0uZPbDqnA0GKCdjDPdmmBwfYnx8iIIDtWjZSfcarsfDvgZJibxkJZ5gXiMCalTzJRavaZ35CF999CkefnoHmxcvMKkbTAqzyuRwspIVM0pomK3TCF+/Z8h7TKJKDEcjjCdjkXVMqsjYs0HWTDwsbNmE+laKmmJ+l5AOUB0a++6N6/HAgmrEyjfAfKpGXgXvoV0JYkf/Zhz59q9+GEtfWkyDnZZ2m41t+ka5yFog9DIDp+O5ZsXKwN2i3AAAIABJREFUvan0F64FGrHlMTvKgtb140teu6h2wHCS9/jO2/FzMO+63u8sDYYY7L+0EAYT0c7X4Nvb8BUJwj/BmjLJfww8/P+R2Vwpt8Qi7wymgXn3ZwldlS+wmtR3JSGwIS0E82y0ISjc7WZAdk22lNO9n6DsnyYwn+VjAUUeATU+Fhnmi0t88/WX+OKLT/Hy9SP0+zVmY/aXLFFklyhxiR7BfLbWRFiCeU4szdldQhCdlJM8QOYIYmsmNWcDGrRJUpKBQJ6AfoSiHKFfzjDsH2A8PcFwfIIsn6lBley0AdAKaJbY1ZdYr1/g7NVDvDp7jLqeYzxh8KpQ7eaqJqghN7ft4RGygS4xmdYWRdPou7NNo/CDXT3CdjvEct3H+XmNe98+xYNHL2STRTDPq1Re6RndfGj5RZ08e3RY1WDmPkFR9LFtzFFEXvA8B/KrN+kMqyFrTLFpJtiwEkAwLxcaus+wx4GWkI1Y97rm/Wb/rrY7zOdLvHx1hsvLc1QcUb5dC9Bvqgqr1QabTaUyI3MI0/hZlz4B866pNc1Qdp7yGyYrHwNTOAWRZWcVYNtkzFnQYOvl+a8b1cC8AA8Xr2i39kmmbHy1Zlh3DHUXo2jus5hhzbPJFUecQUQBS9+tYdpuZAEgZ7z9phZ5QDaegYp+3/Z7e98bQRBMhd+jSXoYSbzJEATdUtOmxaYA9AkRpyDTapvNezx88N3VpwPmdWw6ALxlTjwUOuhPKDbY8iC1I3kRWG6De4B57WKrM0kAy9sTulvcMjQWFBOYb5lc29AWzAcrbh/TDandf7RbdeVjDXZ2/NlTPLaN9m1r6Zk2hkeEbxMJ01t2OU5PZPzaaKUyDv5dWhO+52xW1DdpaKVdZ1HhicZSS/DiGvSGUq9Kh/TFhuO1pHZi491/3vzaO+eqPcw2JZT/813R2hPVCLlIGVOfZDWdPo2Qf1ni5Gta5xh+92j62fLhYQa84wy2K2gsjfZ+X5MTU2/PpSm4iiO23rk4zK6LOGzB/hPIcw2SHCccbUxWY170DubFxHs677+HH73p8pkEeITwZlpzwmGVkwy+2WVq3yRhVPeMqtiUQ5BRncxm2NubiqE/mu1JijOdTTGcDFEO2KPFdcC05loNMnuQuaXVJSEwJ0xLylJv9OhtK7Hy0+0Gs90W490G/S3BPO14yd5v0NBlTTa8RmxYhdJigeWRnJyrudOpn4C2spTfrNBgua2x2W5xuVzi5cUZLs459ImVaQ6y4ppmB13SyO0W2/XKXL2cKKBFpi5U6scJjqlDd3tQihqZKHF6+Oz4BD/+01/gF//mX+Ktn/5YwBm0d+TCVlC+26DZ+qyQ1QbzF69w/8s/4rP3P8SDL/6I5ctX6NesM3O1blTdoGaejm1j2kyzb0w/zbWG+nN61atqTQDvYJ6NrvKy58+ijx019MMhRvv72Lt2gtHhvnnKM8kgM98v0dDXedA3736u6cQJPE/SgjVYnV3g8b37+PLjz/D1J5/h/P5DDDYb7NPzvrDGXNnFlmyc5jECaqpxmbk7oFczrKSzQ4wmEwzHYzH0at5lZUEORhZYlMSFu1rMP0kxJcKdLYpuGtzG1QDzHmivVgB5vVgV2rH+9y1JLd71F2X3/vInEdFTyDegalEpGA1zjyAba97fZGUF5qVVtIu1hckB5i1YdJekFMAVTUyvKsb9+ylr50t84b/SdPAdON8uZB7pTPcbUMBjYuug6eGOB9rYM6fmko9xVy5jjEn64CvrVBtYv8vMp/wi8opgLr+HqbPGV++Zi4XRm10VE+L3tFvdhYwBz8E8mfnh2xhP30HZv4GsPBRYzgo6xvQNOEknTMJ2gxfPHuHu13fw4NFd7Jo5poMd+gWtri5QYo4yW6DM1hj0asnVypILJbXq7mqjq4SlJtfs6UhSH09LyAGapg80nCBqYJ7ymrKYYNg/xGTKKsIJwKFODBEN/XQpp96gaTj8gmD+FZ49vYunT79B3cyxt8du85V+J5hnYsEH2XmWvpRxC6x5NYaay4w3IsO3aecJ5ptmhHo7wHJdYD5v8Pp8jbOLJVbVDlsCa7GdLKfl8pBn46/dzGSDRnLiYQK12RUqoa6aPlbkdhqCec7EK7HZ9TGvBlhUI2S9Y5SDIyCfiZ+mi9ZqXeGSQ5uWS4Hz7abGnENBLi5xIXaGgN1YdLbGysPdPWrpC88mHjYES7Ncs7eAwa3SdrPCYVNY2cjEyammRiUzLwcHU7WmIRoG0kP7bQA8McxcODxZiDHnIYMJIN+C+XifLUByZvYhTWI0fAKfFbBcVy1AEWDeZ2rqXrVBHEq7g4kXKx9T9+z+tmEoV3WJ5mQTdcJu4mCxJ1lReiWNLGrc5hb9OgA48QKRBBCm2WKtdm6PKzY0qisZCo7cYb2qEx4VvLcnoHZSQTtZ0kZyj9ud+GNHzpN5fQBlWhHfo4fpCuz+/oDZ0aIn3qWL4r9LgreLyBuA3ywPvbIoeUs7gKrNuhzdpMgea0AkFV6mdkbTzmE3F3CWqnvt+BoT00gN0LP83eZDpm+3A3QFzEe9JPYzJFJelZIxlg62JwSWMXqDbWegVNvE5Ze0HUSOjGpZeUoXbH+DrbdmcusnSW1hLqvRODFfiiMBs8QkwXBf3vxK1XXcTmBPC7r002+Sap3P6UihgjaLCoXBELvf0kLuCaCe8gZbs6Y0bb285xVZTEdvYN4atRO4D1beveytadbGA+r1+jt3lLJQd7nRMCqLWub2YUlCDKzi98unnO5i7HHqj7A3m+Hg+BB7RwcY7U0EzAiMCTjHvR5GlEv2+PsAY5oYENSxokgttjTzBPOU19SYbdeY1RVG2yUG2xV6O9PY5+yhIpjTrA02zBpjLs93FQ9jmJDbR3uFgsdis2uw4oC+3Q7rqsLlYonL5UID+3bbnYgta+beqSq7o/yn3mK9WuhvUVm0hMurSwWBsjWVCiizSb7oYbB/gNMf/gjv/OIX+NGf/hyHt2/Kx90Ych8cxnVjs8VuXWF9cYmHX32Nj999D3c//Qxr6eTVeScwP2hYS68xzNkAS4lNbsw8q8OFOdewYsxeMslqONxJYL6n6bh0r6FOvin7AMmxvX3MTk7k7NOjPKBXaDBURitKymzkdmPvNzC/RcOGV9kG7XDx5Dk+++gTfP7Bx3jy1deoX51j0gAH1Mpr5oMlGux/o5afScau54OxWN2gHkv+HDaxmMw8AT2vmeFwKNkQq94xPVzTzb8D5i1W2N0f1cBuKhysjSbTtZi1k8gHgFckDQD5n4e7LaS++xe/SOC//WQHwOrmJRCKVdInohFQZLQNdE1s4FxPAswy0QKLLdGxkPrvntlrUXNQK7YphK8eMG0/2sXQWAqvFHSqx0kKGKtiW8DtgHkLmsHGxGeT7bPDbgDXAqAH3DQp0J/2gBgJytXjHCKblrWPA3uFiQ+NZSxGjmfsvHtbhV7DmzgAvBfv07/jTMVe+I2c9VDvOPzoVGB+OPkReoPr8lHPiimyfChAbY2h1NeZ7muxOMPDB3dx79svMV+8RD9fCcQXuECZEcyvUORLMfMtmK/QoFLTjV3UthqKQVCSFhp13fZ6FNkQRUZWnl7vtMYkM38Dw9EJUFAzTy/4Ek2dGZjfLYGMdpRnePTwDu7d+wx1fYGjY0p1qKm/RJZvUJQO5nNrWDWrMN7voWE1MG+DpKjjJy9DS8eRHGxW6wzrNVDVOVabHc7na8wXbHS1699stcyCzJJb7iOPo3m7b5oe1rseVs0QS9DLf4Sq6WtA13KT4+VFg2U1xHB6C5PZDVlKrlZbzJcrzOcrvD6/wPzyApv1BuvNRs2rlxdnqCruF229WErdyc7RRrKYJp7B3Tzc6e1OT3eTGu107NgQLFrS5S1kBekww8WGYJ4gnppPl9C4d7ul5C4T0c+Odt55YJsfYM1XYT9q7Hw0JIYjTQQxK+kb22na1dAJ2/E05jsqAg61lWREx4gYQ75WuMSHzXSYC00+DbzShrc0fdMQVquH50tsOIjFKr9qA7m1dL9/R0dunF6reg8lTmy4dlCvzwmmxGNXN07E90QYT8m+f7P+zWbujhaypWgMUEUFQfHCJR/RSmsOWB72lCwEDLTwap/f4jItOuk4xnFo//7mGpIw3RWEHfeFFOvuYx4JyPdJcriRnji5BtuOh10BFhrDlKB1Jgqv9KSr8vUh9kdWijHcJ5Re+mAD8qp5vhHTHaInOXkkmLpeu5R8Oj+RrLCSdpWEMsLF1qsA3aoS2h/cM9zOuK1Fca9ZX0sQaNHPYd+fsgndX3FuO6++coqsydS+wc6tp46qDgThZm+Rxt/lbZGhWTHY1nu7vixplmtIWtDi2yPJIgC3jiW52Dgj306INXBu//YGV/YIdbTy28bYfbniRJTTdjjDLwDvunv/HNPvm9GAfa4fZvX42X1I++XpwT5mx4eYHOyhz2miPQ7zG2N/OsWEDGy/j8lggPGAfVy0EjUduvx3aHFJvXxTY2+3wd6uwmizQG91gV49R1mvpLkvGEvlUc/fORG7UaNsn2eWcziUoFnvVpByPPuU31BiQ1Z+tWHFda3Ka9yrjOEE7XxQdlPTdQc7bCpWaSttqJJX9dmZ4JXNxTwH1OZvqZ8fjAXkj2+/hR/+yZ/g9J13cHD7JgbUo9OKksdd0swddttK1sX1co35y9f48uNP8e5//CWe3v0G/brBlLp9zhwnkKc8icC+yMTMD0sD86xc9wnmCZqpw6cJgwN5gXc2vRLQ90s1Ru9Y6WYV5dopZqc30D85NgDPWE95C+U1YvVZPfAHk0RWpjkvZZehWqzwxUef4P1fv4sn336L9cvXKOYrgfn9orSqAS0z+3251lD+0xsNkA+tcjAYDlEOe6iajc4Dr3vq5Mdk5ul0o/64oYaYUdbkI9WsOiKJlc0/EYpLBLJj2jfVJIEz3yAAujdyiuHRJ/ZmIP6ef2f3//q/7oB5sgMdXxpNObNx1Lq51WRI0GDWgWRnWc5vS5iej3SZnS671ZFg8CW5rJOYfZj2qPUF7i517pgSQF8l+zb7aWEtpSbOznkZPZrgLHK5jSIDWtcA2acUspwXx7gL5gNrG2tmTJiC4tXOV7dGtPKIhTovnMSikNi4Lp0VJ94WsFiY1fxKMCZQn9oQ2yBwhZkPHSODIDXz+8jzG+gPfyCpzWB43Zl5+pKbK4qx1AzsO1XlmmaDi8uXePLkGzx7eg+rxTM029fI6jOUdLMpCOZX6JUVBgM2grIqQwBPJtwHa6gZmgmCOM+rshb5u/MxECPfL2YoSg6tOsR4eorh6Joz8yOAE0w5oILykN0SWb5Cs7vAgwef449ffoiqeo3jYzbWrIFsjpw2mmWFnIBechsy85ZUcFuMffUx2wT0NsA7Afp618dmW2Bb8ziXAvQX8w3mi0rP2Zhu6v7M3ovy80rJBqsgfVS7AptmgPWuj9VughXB/G4kxxqaoK2qHJcLMlJT1NkM210Pi+UOiwWdZ5ayk5wvltisVwbQtxUqauO3vLeCtWaz6hYlKw/SaFp1jPehOCuy7wnMMwnkPeq6xyAC1NBE5ohlZGfpOWzFkwMD127BJkDqJnXOjiuJdm/1tmnW63G6eE2S47L2pKuPVUkVDY8jBuhbsYcSdmfmjVvyz3ENuV6pgOEYMEbIe+SxP7eu3N2YQPQTtUGlsGJAPaYYP2/NsJ37NCX6wkQd5Ou3riCR+9fz955LKYyp9/igUOQEgiP2aJa0OBOgLlBiC7rb3qAWNLWvt+2xzWqLszaHosPUd+JuYlvbFCWBuQBoLQPUrUe0JHw3IqcFI0kPowrsbHw0OnicbtcdSwXi/xuQduCpUOdANHQe6e+xOvoxiyaJ1KNk2nK+jaBQsJ3XiEtsTF7TsmAR079/feTrbCIygbite0HQtFscIMuWOov2Rr7wnvDtiaoT9yNZkIYblM9q6DR/p+s2Whjc5SYSHN5fakztVJyvAABPiK4aMHjyp30wEqcF+37fpf3rJnEur1FyGBNxI924mp7GUdEIPwLu3PTgAu9Krgy4R0OsgL0DT4H/xgC+HHEczKvKIm9XW0uMgacrS7D2MQ03/OlDfiNGya4r5veUk1KLPR6inLAPqi+XmOlkgv3ZHibjiayFR3xuPMF4NMCIco8hXXPY89CYiw01802Fw7zBDBUG2wXKzSWK7RI9MvNslnVbSwpL6RbG9/VqDoaTw77wjnpS4lrgPbtrxMpv61rkDWWTqfeFvR8O5LfVFpvNWusCzwZfX5Pwo716K4C2ikbeU3PtvG5Q5QX6e8c4eestXP/Rj3D97bfFfNPyMRsPTLseLDndYQjm50s1vT7/9hE+//AjfPzu73Dx5BkmWSkryiGBPOVJpLR8Eq+APNlvgnlq5ukz3x8g75coNCSqQE0mXN9l016bMkdNgN4fYnp8gsObtzC+fh354Z5kNSJvNBSKry8sPmgyLgk5tjSYDSX7wR7fe4i//vd/gY/e/QcM8wJ7tDNdVxjWO0yyHEP63/f6GNNPnsYW46GqNePDPfneDydj9MZ9rLck8pZYbyrQaplyZDbzstJDL3qBeTb0cmgmbbFTv0T0TXTuyKSVb+OGgok3Gbf3or8nYVzKyCy+e9r9T4DyQPbiV/+jheROgLRg19I4jIO0/SOQ39YVGpbxaR1I/2+QoXV3CU8EvABsn5KonGC8HSAlkMUgQy9sMor83Gjv9MEfntWU2i8LtMb+RIdw26kk+zYdBJtSyd9Cvxr7o/1U8PJFJWkzfZkRaGhLngqMrFB4Wd7AfFQU/FDrJBBIOiscjRGhRw3QkCgxhyyp0c4OUmLaqJ/2hxhJI1h9KfZqh0CKDcjRn9RYxOZWMvM30OvfwmB4G+XwGoreIfJygiyjzIZgngkamWqC+QZFnwGywvz8GR4/+BLPnn2F+cUjZLUNjioE6Nco5WZDtpg6cpO16EGZR8haeBAEAAmgKWuhxGaIPCNQH6IoJugVU5TlPga9I4zHNzEYX0dOZh5jNE0PzY5gmX7uBPPkF+b49v4fcOfOe9isn+PggLaWCxTlCmV/g7LPxtRalpUB5q3BhefN/X990qpGR4sVpIMMp+H2NEiLtpB8jvr+5QZYrmraDpvnu0rGJbZNie0uR0XwvyUr38Om7mFdD7DZjbDBBGs21u5GqJsBalZKmj6qbQ/rbQ/PX6/w9OkZLi84ybbBZlup0WmzXotVN7eW1GbmjcDtAK2Cw0zI/shaMVhz9133oMLkWveQT5QTeNUFxDKwJQOcmkhGWUVrTwx09buu3e6Z0JhHY2pSs3YGQLmu3Rl6Kyd3mj89idYy65Zt4SXY+rFboDP+0GU2Hnq0lEeCoPI7jdlT94zdMX6fm4683Wb/6uT0oSTjSgJBUovXqEPLqMaFjtjjTEokUopuGmclP970WCYwH30BraMXPz018fpxsl1twXxs1/fDzavA6bvBPRIh18x2ZBjB0gc9o5/dj+tURUKJoZd0ZC3disTVvzmM7VBBNpcgJjHbdwUB8p2v9kNg+9zWZGyYoFOsHV1H99ikZMsBqnqMpEv1ymZ4oFN61mW/UnLwPWtjVGBcrKAkULG/WzB2ski5q4Q8Ru74MbAIbnqT8MC25cz/EtefJ0G6nJ3J76Z2ThslAkrkkt8TNoSprf54GaNNDV0uqrvBe2DkeqSY3Fqx2oUQFFW7SKf+CZ5LNcKSEbcje6VekxI5J5P87qMOOuQ0quO7lj7kNqIPZKFsp9l08M5z+jRY+04y+TxPlFQS2Bmgt44gZ6CT/aY54oSWXvpslYzl1Shpx65XOJA0JxX2PI3HE4wo7yDAGw4xnU6xt0/N/R4m04kY3B6BmxjoHSbYYr9ocFAC44y6eQPyPYJ4aeh96ix/ekMtLS85UK8XJgHbRn7oOvqUQRLI0x9dPVMEhNa8zUyU0kgD97UGQ1E/T7vkbbNDxQFJZOPJTYqZt2TYHIJKbJBjSVXFeIqjmz/ADbLxt25hcu0YvdlMTaXNgL7uLn/heaJJAr+TvVrfPsQfP/oUn3/wezy6+zV2lwtMxMrb6EX2jQ6yBn32kKr5tSfAzFkr8vwnMz9gAyy95E1ms5OshdKfnuQyZOkzAuTpHmbXb2B24xT9wwOAU3BLTnflQKgcGbXy5rup64L3Jde4zWKF5cUFXj19jo9+9w/4m7/4a7z49glunRzjZDJDudlisGuwP+hrWBQrL3Sfo0PdlD0V169jenIg5r8c9WVTWdVMmuxYswpCxyBKpTT1nAofnx0hq9PdRqoEEmmsIps5hJNKoYnvAvqulDxJ2bvUgscTj0W2pv3T/8vWH/27oD1sjfGU1vSPohQEKpgREshX2zVqsYZs2+DwHA7tIaCzVcAmJfrDNyaYMZVJtYCaWZ5+anH2Zr0tEwVrstUuaniEMfHsQLbd9tmo3C73tLbBRGYFaJRVZEJe7o/kRJvoYdMXGjkGBMvlwzS6LJQWWn+oZOpWdobLrcytxk+3KuJkUPUTNK5bFrvqgkLvwE/BPnkgt81XtvgZeCdDzf8I/Mhk2OAonzQnlsW0kDqubkcFzJDlhygKgvjrKPtHyPuceDpBXozM15UBEhxqZFVcsfNsHm2WmF8+x5NHX+L+N5+iWr3Q4Kgyp35+iV65Rq9Xq+E0k6MNfzLoW5nJlFWhCeXCwe8iQB4qkcgJ6vMJynKGsjhEWRxjNLqB6fQWyt4BYD3yJrNhA2dtzDzB/P2vP8bnn72L9fo59vZyFOUSeW+Jfr9Cf7BFye1i749VXf2na1aVWPhEPF3UVq5t6OnuA5u2DSszLO0NUDc9rNYNlivKY2gjZtp3AnI+NlsD6JTobOo+qnqAqhljS/YdU+wosamppc+wWu9weVnh7HyNZy8v8fLlOVYLOvBYJaaiNlL++N4k6uBU9x0BuYIBQ3MlWYzYdQaSTie9GnEcSMnWkyDI5TW6SnmdaUIr38u0RPNxLQC5jt4qV8GKd4GxAQdXrabmV961NvrLpRmeXCghUfBzANIBKzaAoyuHMfcQyV+S1CUmq7oUwcGS4V+rrhnIaHmLkAS0PO9VaGRAso0FdpnG1MbYfgM29lr+tBjmxoFhrZJE2JZMdRtg+XnG6CbNvGcUCT/rl5bpD4beRwUZWEqgMkXNtFXBO3T2PLlkBTBLob8jyUjRMH21g7erP0xu3QGm7bFoYVzAvgCUdjoi5rrsJA3k+88tRO0iZbaYFvNU4+VHOW5s3VfaNC3OpZ8oT8yvyq7MrtOZcl8zTEzZcQR6c9Os3JsqrHq1ny9VjNMaYtdrkhOFLNbrP1ZMi4TT1yhWySLRjPtCFWK71u202zoRV6Ftjq+DXYY/bXesY8bUx5Wr45nKLH4/a93wzw4rVh1IB/fJO66tMkRFTZaUSprdgc7vI9uMdGV7gcf07mFVaZNhTf5i1pZk4cnWu52lP++dO9LMC5SLfXcPesVuc/eK4VPWWBsg1ph5/V2ieTK4BIE+xVSyDAJJs8XUdhDs5+ZbT5cSOpbQnWwys2bZ6WyG4XiCCR1NRn0M+wPMxkNM+yWmnPKdbTFoNvbYVRg2GwyzGgM+5JDD4VS0tKTlZW2DqrY1etsdMtknUmfvTixk2Lc2ZZuI3AwLaABBYG+AXomjXlcb2NxRY1+joppB8iaX2mgiNBuJDcxv+wOMj67hxo9+jOvv/BjDayfocbKsA3mBaWnHOTl+h5pe+6wUvDrHvU8/x8e/fQ93P6FW/kySmpFq6wTxGQYE7OxfzSlnzzCm006fFXM6xeTSpNM6tJDdpbkOUVZDMK8BUZQzjUcY7u9jenSM8ckJBodHyKYTk/4EgJeO3R9JJrZTz8CTh49x/6u7+ONnd/Dx+x/g4Vf3Mcp7uH5wKBtKJlKzfh+nx0e4dnyM2ZSN0COMpxNM9/cw3t9Db0brPiZ4VgGIq9wGZlWoN2s0yzUa9aLFeeIMFQ4W26g/TTMHfDpCuCW2YNpv8I6EPKnQ4z6VMqXLxHfJ9P8vYP7j//UN+O9NawLRzBTI9BHM09ebjw3qrXmAc4CO3FJZ/heQikXQB8W4P33AcAty5i5iTZh2w6k8RysoXsDumCOZgC+6msQlyY9P4VKZfofam/yUlrr20qQJHa1SaBg9AQqLOlXwYnC8gJU77Hh86i74EbasRG/bZXGewYOyDrO70lTSHROdjZhukw0pYqHheDwvG5qfsn2WVUXcZsv1jbY4ht+rcaQaIsTjJVbZnDeUC/hniaXncKB8giynPeU+8uIIKGaypczyETJ5mlNiQzDP19r5YiMzddZk3Gn7eP7yAb648wFePv8GOS4xKNeS2eTUzZc1eiXRGpuhjZUXqDdTMXORSX67hHtkv2kJORI7LzBfTDV9tSxPMBrcwHTCKsIRkE2Sow3BKae9ZvkSeXOJb776PT779LdYrZ5htpeh7JGVX2IwqNAjO9/boexzYiCvLzrPWHWmBDWQxsAGM6WGquSQwO3jAsNrkWDetO7rTS4wf1EVWDQDrOohlmxk3QyxqgjsB6hquu/Yz+1ujCbn4CtzqtlsgLOLSzx79gpPn77ExfkS6zWZlp2CsgVpY+NluehDuHh25eYTPuxi4Zk4VSilNWfAtSZXJb5sAvJkIMnKBNJtIec9IlY++cIzjbGajrEJ1l4Wwy10ZXaSYbtL4hHMd6vDV+OnjTqV3MdaLw3QqjE2aaAd9NEb3pl6VZ0clJumNPTz5vShKz+VpD3ZSEm934RJG+cVsyssqIE3u1ldBuSyBrkueTOqqgapFuGSYQd2yarRwV4q5EmS5I2voZf3qp3kRH4MrYHTgGLkaQ7d/D52kCUsF+AodDTBs8TnXQ3sbRwKWVLUAFL64s4kFrPUUOj/aYt8n+wYucbam3ej6hHkR1RYA/KGisfAvAdXkUEOiJ3hf3MpSuuXn3dJSMS0+TbqMyLO2v5bdcRJC/+qxFr5B2rmQIftN97XdMf+AAAgAElEQVQ8WGO75gLQhrToO9sWcpxU4vYD5qfBSJ+wEbV9jfgbR0BVAr9pkj2m9zWklCQ1SHsmECy30emeaDqXpqS+u0THWfc1LypOyTqyBfnWi2JaecU+J7AC+Bs5FNNLu3IyX7GD5PL99hTGWOXOxddNLkNS0/WeF6DX4e/IayTJCfeaaHp1MK9psD5kUiSLSSMZp5NtpbvdmG7eEoAYSqXn1NBjkhtNnCUzTLcWvZZVaVMIqOpO6YSGKA4lwSkHdL4ZYjSm3/gAs9kM165dw+HhvoH6HkFtjV5DJp6Dk7YYF40e8jHbVXq+13A4FaU2tewtRwT0qzWwWsjTnoC+3mzEAJOl1wRTrg1uucg+JJ5DuZG5dr5yIL9trGmWsCLoU7VjcvhWXkgvXxV9TK+f4uZPf4aTd95B7+jEwPKwb84wBPPOfrFKvOW8Etoe33uAz9/9B3z67gd4cf8hhnXdsvI+cInNpNSg90rOXMmU8Az7NixRBhEE6xwS1e8p2RJpSzaeOvmCMixgdHCAvevXMbt2HcOjI+TTmQ+EInOfBgT4OYz+EV6zNV69eIqP3nsfH73/Ie7e+RLPHz9FWWeYsuJCW8y8wLTo49rRId66fYqbp6c4OjrCmJ76kzGKoQ2nkjafUh9e0EwcdJP4vcDzQDC/WIFNdbvNSl72OwJ7+vzrvBG3tgRbO2wwYlenyhiA3eNl4GJBd728Q3IEvuw894/Cet7nL37zv7jMxj4qNYEquLoePjkBWCmeFxtH2u8I5puN/LfNYpsaM34OJTmxOHfKcxpdzxf4hA81Sbre0EFHaPbVvEfmj2UWOYi4VlAuLNZE12VHgi1pm9zcQtL3yawKnbVwJkS2YrpfTBOo/fcRvgH1E1+TdOw20En4SwGBAJbg0ZtmClpFEuwya27ZdCNZDIhbndSZHx2LWDQ8kfJx1hoHou+gf1JMfWUXtzFg0pa7rlqNQgKkdGoheCZgnkq73eQjWSTKkEtgnlIbsh02cpqJEaVT23qB8YhL5woPH3yJe998isuLR+j3VhgMmJXOURQ2OAoZG3FoC8kBTuZuZEymDW2yPixywMx2reG0dDDPKkGRn6DXO8VwcCow3x8ey39dLTWKUFzEVrKgzHbnuHvnfXzyyd9jvXyKvT2yKQTzcwwGG/QHFcpeg94gN50jY7QSv6hB8DmvGGiIlSWSocNkokTdptyA0ENFVr0qsNpkuNgOcLkbY1lPsKjGmK+HWGwGWG0HYuZ3lNTsBrK4bBo79rsd3XHWePrsKR58+xDPn73EttqhzEuxFiqlsrq1JX+yE/FgsEM+DT7oxkA4LzQB+Mz07Tm1euFq44FfzL4usJB5uF+5D5sSIG74PktfWeUyJ5pofvXkV3dcBBRj4wKMm048wEYL5q1i1ja0ml96q50Pi7+k2vMG1mD1BAScnfcUt3W7CSyrpMC2TfKcLiJNjH6AeQeU0XDrqJPfY0mJM/EpF7D70O5MZ8O/03PTfmdgGCX78QhpUXqu7QdIwCmObUdeY+xvsKYWey2//x5+5Y1IbrKL0P/zLW0DfywjwoauJTe3n3Y/bD25+lzCZ067p39HM6VvWoDmq0fFYLctTG9IMv7RVcje19ZzbestrDnZ4YtrWh5D420ZiScqkRbaOmFg3v5zZaUfL/diDxVpuua7ANauNbs2nXSJxTZYei+Zx3ZGZdgmp3plgFpzb0SPbbFr3Nl49bH4vRL76Kck6jICc+GLH71SKaPyhtt0XtO7bAw9pzL7NUanJp4XrVnamLaCag3gvibrT3G3dWKBn972moibM8g/S1Zjqqsx8gTsYWtpU10lt4lBUyGv6jS0BjMfvvLWLMqYTbmjrVdi7lV9MZY/WH+x8j6oSiShmqZarbUGUXGdlCLAoqEqyVww5CMeA6wyacnJ2BPTDMcjnN66hRu3buJgfw/H0wkOp2MMexnyilKbDSayZjSQT7kN/eo5KlAe9s1OjjgjPjYb5OslSg6dov59vcZmuQAIDMnQB2MvAoaGBfLetKGBBP9k0HlFcNpus8NWv1tVi9V7st58rJoMG4L505u4+bM/weEP30F+cACMRjZ0ifoYOsPwOGo9qlHRFvPJU3z14cf47N338ejOV9hdLKQ5p8RGzDyBugN6SpC43vJBVp4uMbQI5Qwb6srVb6kGWB5X8nol8tEAVc4hWRUmR4e49oO3sXfzJvr7+wBtKKnh53sIsMXGOQnqMVHOnJs17n39NX79q1/how9+jxdPnon0GWSlJDG8Cia9AW4eX8MPbt/C7Vs3cXrzJo7ZK7A3lR5fF6sSGidAtNZ2Y69r2XhOVpy4y3O1Qr2yR7NaotmsBOo1l0BV7xCB2Q1um+x2vem+t/UuxQD/znBz1NyKzvqW4kZH+hjrayrAxXr75Jf/m0dP/4RIud1SzrJ506ILsBMUqexGwE7NEC0ECewMzMVgFwMFwVNEUPYbKABsgF0BGNtpMpfWXERnDlsUdCGrxERJAjNXH9AQTY6SUIRO3sYba2FUomWNTLzI2Kkeg4QE/vWdnsBrSlmhjDL954NBtBUuXOc2hU2XnAB4Yphc6GHDCKxnR5SlN6UZLdaFEemU+UpDplbbEn/gwWayQ92bxhV7oHabQZXgImvXcSJTT99yY5mlPeeDQ5LKMTJOFc0oc+nZoCL1oZMpsQSMgH69OhfrPhzSX/0Cd7/6CHfvcjLsJfb3e0CzQLNbaHhUnlfI6B7DxsySx4Db4zP7uN9Cfm2JlO0ymWQ2Y0l+ivwa+iVdd04xntxGn5aN2dTBMJNvZlkm62mqM3z56bv4+Pe/cs08BzuQjb9Ef7BCr7fBYJCh7DOQuOd6aUdbAFqVDMqArJlKunnpMtlQxRKjaTapNdxK415iTTBfFbisx7isp5hvp1hUMyw2Y8zJzm/7ktg0NUH8CHXdR73Nsd1mWC8rnL2+wNOnj/H82VOsLpcmyaDrCe8nlU3X5qVPdl4SGf5sQasFAWPUqdxn9SNZSbrHrSb0eeOrvdbvVWfgrNnCAXg09SWJjUEoY+a7GN7DQWjQoxnP44ABWE9gNa4+WGGHwg6SlOym9T7ArUllhBX9KwPMt4yGfb61EBrAMobfEwaLuP5/LRsvQH4FEAXj7QDTdfmqOngiHQlKAKwreYLLIVrwchWRRuJhXvgOmiJhSBi5A4fjuSgaimS4mlpEhLBj4kC0A0jbuGR/Ns/ygLgJJn7nvRz4Q1CVzkJIn3zzWp30G0nE94Dwrp7+zSPiK0Nyj/knYHidS8kKvXLALTDpYlI0xTLYInMHovaEHShXsHuFIcgZZ7yuyIsMaFvFxBfbzrAsxdnOoZR+Oclg7F7Sa+K93rfBc6ntjom83qSttcw/w97pZ8Gvm/Aht5wi0iOL9jqeXh030qYltAIMBCuuf3siYWfadtpgeshpPBlOkhvdXZ7GBvPZ2fl21fHD7FvlX55kX6kabrtgEhinJ5jQiHjrgHmfYB6NsGEzKbQgzbdtS9z1qkz7hFjzvfeESa+xSbFqDHbdvCgNNdKaG44mjorhIbFkw/1y6rbVZ+aTbbVu29wPdgHqNb1SjaZMHA5PjjE7OsLR8TFOj09wenKMw/0pxrQ+z3aYDuiYkpntLxl7WTbu1CiqwVS7LSbbCuNqg8GWg6jWKMnuLuaoFnPUq6UPqjJQSFAvxzBeZw7mAxNJiExOT8mSuwgpgTWrzl1ZYsVjOJzg8O0f4uQnP0P/9CYwmQIcciiwrLG4Oq+U+TTbGsuLOe588gk++uVv8ODTO6henWOwbTDcsZstw4jWjgTwxFN0eSNeone75q700ScTT808WXk51hRysSFbRctSgvliPMS2LLDgAK6TI9z40Q+xf/MW8tm0BfKeZJhelg9tpJJR2jc/efwEv/vtu/jwww/wlEC+ptMbXYPo8b/T9h3v7eOd22/jhz9624D8jeuYHBwhG9HX3of7uTRcCVSqKNoQKgstLmHj5C32E1Qb7JZL1POFBmftlgvs1gtktCd1MwoZVDgVoHWVxGxIQj3u2lyJRH10BKMer8KmMgbvheI9wt33/jtDdvHB/+Gb3jJksViajrfl0JgTaoCMM+OmFXdbPHDaJKUlnuEkjaAjBS0cIR/xpVBMvZX1bWS9yV3MH9s8vvW/hkN12HzLioBJEARC/Fyz2YWMg1h8uRB4qSStdZ4dCSC2yCXsx2Q/2LPxw+xaNilNC/ZDumMVAmsmUtXWWZeo5lmzoen8661l0muWZ6iVU4C56hvaSqZs31PvRIRysugqUVmyYoSKazb9OLSSIi4m0elvoFWseNZHVrB8OEV/OEVOhp7WjM1AoJ/MhlVjqJmja80Ww8FODjH3v/0Md+68j9XqOfZmTIQISlcoiwpFycdWZbaSEYfsPtlfR0gBMaS/YrOps/MZRihy+sxz6is1/TcwHt+So02PunnZaxLb8rpaYzDcoV6+wqcf/AqffPT3qKvXODlh+bNC2T9H2VtqW/sDEg5M2jKwb4E/WWXpZYU6BHjsbT+ZJNmEPDLx0mtmtJYkqOfEPOriCeZLrLYlLrcjzHczLOuZgflqKM/4VUVmnk2wHIw1RF3lWC23WM7XuDyf4/XrM5y9eobF+RnqihIPXtzWKGPWju5Mo+FY5hBlnfGetuk8e0mfXfMO5sXW6GY3KQ1lNmLwleAGE+ckrFdtAniatMZcZVKTq1v2pbuiQwXYbAlDVVbZkg+QLf/JN96nNSdA61AiKkZhj+jTUYMldazRauj1vckpOe0LP81cYkJLH1p3ByqpGbCdsmkxz60FXfoRQDaSl7Cl1LERYAp9ccucBpzmpoU3vImI7PiqzhhSogjUnnwEkDV4ZoEosTH+XNLjhz5bQdqYoi7r0v3dQF+QSKHrtvPeRurOiyiA8wXf+dfYtCs//1EYn3T8VyrB6f0BQVOKFk3VnQqD89zte6IK4ay8QKDjWRE7Kd1rK5kWdB2odjMvo3ycPnKA7kuot+a32aPeZw8tRyGH8ufMCSfkOV4d8HgvB6l2tWwXYZdsBQDQDASnt+Q44qTQle/ygUK8F/Xx3jcX15z3ZVtlxZ3evFDhV3dULtpzYlXuAOjGwPuKGHvslS1PdCNjdMhvZEdcr7bWdKF9xIj2fAfuaQdn8Twa+269aGZZaTtnsyEciCuBs7uRz9lgKAfgQQM6oDeUYUJOa5z1OhsB+47XtznfqM/sTdmNg3QaP3AyqjOSyDlvhZO7fbvUkkpWO+Q7cjLimmA6g95ohGw4wHi2h4PpHg72Zrh2fISbJ0c42ptibzTAZNDDQGTvzojvbKdG0b7sLbeY1pV86ofbNQacLLtZoVnOUS8uBQ5RrTSsitbBBJhyGlNV1Rti6TvvQ9kE5t2iV6DePf3VvZYXcrFpxhPJbKY3b2F47RrKw0PkMzLgHBbjTaW69hpZPD5/9Bjv/+a3+Oy37+H8/iOUqy2GnPJa7zBqMunQhwWBuls2C7xTG0/sZEOVCk3atWSp4JClPiedi45So2l/OkE5nSDj8Trax971axgeHCKfTIyZp588m1+ZbIudtw50mzvTyDDi9x/+Hn/7N3+D+9/cFwk8YBWlyDHssbdhgoPZDLdv3MQPf/A2Tm/fwv7REYbTKXJWJKhUDntzXdBeAZd8ztbhllB1mRZveoJ5Dqiiyw2tOy8usD0/w3ZxLoZeU9V51atKbtEoJN0xfyOwmirxiqkuJwym3tcqrbpdwJ5WkDZktzRO3LEZsue//d9b4V4sbLEW+F4JVCugmH0kQQcBM8ssJQ32dcd7Y6ovdLF4WaC6Co4Ty6wR9raIaxkji8oLQRp5b2BxVY502AoE4fjBd0Rx1gcEmbbDQlSwMVEOdas+ASA9wg3HGDJ+NiUQimcJzHt9wT8jFnR7r71OX+VOHQYWvZhPYM2sXi499n0qkKkL3Y6jeffGQtwyJKYhdSlOSG1cjmBNYeoySCPgxW55oNP8BCU/VONQq8hJryMMhlMMR3v6vWnYkz4SyIYAves/CTazLXq9LYp8jVevv8X9+5/hyZO7qLcX6PVr9AjkC0pbdpzzYPdewe2pUoIVQd8yQRsYQvkMbScF5jP6zBuYz8sTjCe3MB7TgYe2mkwyeF/xuK0xGedYXz7Fh+/+R3z60W+QNRe4fm0kZj4vz1GWC5S9LQYO5tlNr7HdXkXqZT3L2oW8fNgI9zsbYCd9fClP+DX94usSSwL59OhjvhtjXk+wqqd6UGJD7TzBfKVG2AJbNskutrg4u8T8coEVu+znl1hdnmHL4R70i/eyaRrcpGmBnMpKr3gGAHM2MBcau190rSppc/cg/wzTwjqY5+uVCITExqVyIV3xCZNa06Rj904RoWrrwNe94kxolPuiTBSyO8nPPEW0/hCvaKXhS139r90bXbVIuA5aQtqyHsFC22v93hbQaRlnJQ60vvQ5EbxjmLzLYcDhr4Ezsq1hDdtWAwLkGswJi9oW/kbDfZLw6DMCwabsxrCks7o2HMo/LwZGadc6+/1G3GhhkvbAYoWTHAZx2uE+38fOt2DZPsn+503BCeRGcI9hfl6CZzIWhH/n2AYDHpKS70X6HdL4TQVQB/p5siL4GRA9fZw9256J6Bdq2VSLaiHQCfxsSpcAmWFg0MpJ9AVe0mzlNJYI6/MiIQ0dbAKrsVAEM2OpjlhkgVGPib4HaizvEEEpxvmxCSCtT5MtozGnkvx4wmxrZyepi/6EkM/457fpRswRiJSkZe7T90d2kapVtgapKyYqvcHQu5wm5FzWdO7Sz2Dzk+NT3N/2TbHrrqpLmN/T/ZYA8yTG7wTUrNiGJLYz2MjkMgbmrTLkw65SUhVa8PCdN8ZewNUrOZLSqKrqk2edFLSqq8X6xMzL0pBgnjbDBfJyoEnfOs+qJPvn+wRbS0ZM2sNz2ZQ9VBx+1KPDTQ/DwQCH+/u4fnyEw70ZpsM+ZtMxDvamAvez6dCsGgnqd1vp6Pd2W+zXNkGWgJ5TZIvNCtlmgWY1R7ZZSpct6QbBPOO9Hs7Qiyg0spDXqR60qaSiQXjCEqNdUaAqCmx7AzTDETCeItubYXh8jP1bNzG5dh35aGR9BU4DLF6f4/OPP8HvfvUrPL7zFbKzBQYcELVt5AgzygqMc3q1U0JjE13pFS8veU16Neca+rfLbKLk831k/R4qNtUypg/7ajqdXjvB9OQYg4MJGkqZxmMUkwny8UiAopFzDU9dyLK5LnKuEcH8En/4w2d497e/xZNHT0HLTl5Fw0EfJ0fHuHnjFDdOruH69es4Ob4mjXyh4Thc83kiudZaf1+QZUakOSnmkkmRO9oOdwzkmkCWkX2dyxXq16+xfvUSm4vXwHqJXlOjx149YUObEWRf0UY+qVbcAc1uTsOrFi/93ta98l2lZXcNi9dGVS6RE1//7f+sUCKk7wt0lBlsIac225pgg1piQ4aY8DKXpEUyFteax3hhX/mMSA5DSdeCmw4xVgjXEPECkNSFP7lQs0HTGif0CS6ZiW0QOPEyiQEeu8gtYHrg5RF11JHkQlow/bWSOzBRMcY+qSydVUwNaV6i1uLpxyQxfWouYkLDwUR2EauxV+PpPTFwvT23s+ZgH03xJF9hDjCRTLR8iWsD5UNrJ5uv1X7yQT2++/2LpfWgyBua15sYjF2DSo44PKYjDId7emTlGMjGKHIWzgbyWye7YeyRXdRyhik2qDZneP7iHu7fv4Pz88fIMjrLUMe+wWiUYTjKMehT801XG4J5A1JB50Q5VM1L8nYniz1CmU9QFCfIi2soeycYTU4xmZyi7O3LTcaUJbyB19LwX7x6gPd+87e488l78rwnmB8MVih65yiKBXp9NsFmGFBm06eGz3osmBSW1NEVDOBWepVynP0CrFDIC36I9W4gl5rVru9gnv7wJdZ1D8vdCJdsfN0OscUUm5oTY0tcLgvMFw0uFxXmFyss5ivMLxbYrFiJ2coDd7u8xK5aKasnmC/dhcYyeD5HML9273hL+OSQHCPi3bHGpri65EaZvzMKYoXd/91BZLDGxgJb02ew0Gbz6DariWG0qNOVDcTyHSSmmGn3YdeV7Q3oqlRF07YhXUuEPUGNyZfRLZdkGB26L8B9arp1r3tf4h2nGcQzAB/NtdYky4eSlHSPtqxGkjR0cLkqDA7+omIRBEALGT0ZiXxdwP1qcDRXK6MlrBHW/q1Y6mEngI7tm90YQQgEHLfkP5qO7VUJyHZ7EhX13ffcXXZaMG+LQWxBQDQxoyGAjO3VtrgRqPvtC3jptbGoWMyNdCohN22ngeAkguqsPHFcxUuFZCwYJn1+SFRCQBVyCl8jvFFS8TttgQE+W+r8iKZzEfxUHN/g/9seqKvJSchP/HO8VGJ7aiYEtvQS0NvvdkmH7tU1Uoq53kAcZJGdebMHDO14fhXIp/6mNoNK664uyTiH7ixl65gTYdr9OC9tWiQ75u8kKLl5mhvH5tUMT/JjtffG9Rg21ibDzsa5bDXsV/3M2fbq+9zLPc6/joNdR2S7dS1K3uVOOPy728r6XRN3SxjS2sKha8tIPjsPYUlpxJRAqyohkTJmAoti592KNHT1PIc+dETnU78TV1ACUvQF5t1P2sE81CTrIl4fUsWG0kw6762aaFmhZpMnJ4kOMOZkUE46LTI1y54cH+HW6SmuXz/GwWyKMT3sOVQpr7GPBoe0uGwqjOo1httKDD2tLam9zys2WC5Qr5cC9PmWjilbsxFW7DZnMmKIcPUTrbejVSVxDLk5m6xK3XyVl9j0SqzzEisqCsZjHN6+jdOf/BiTk2ummaesaVPh2YMHePeXf48Pf/suNs9fY1o1GNZAf8MBUcAoL8TME8yzydUkNHSr6YudJ3C3RylPeYH5wUB/JzJgU245GWLMJuLr17B/8waK2RgVTwsHNgnIkzk3iz2x56FH0TVnMtTNcoMXL17h6bNnOHv1Ghdn51gsFuiXfdy6fQunp6dqWOaQp/5gZOy+DZzxIENpuFXBNd1dyySB/Mak3W4PKsgpeTaPERNBA96U2Syfv8Tlk8fYnr1GUa3Rb2zeuzyX9Nl2z1qF0ReRpHAJGG2y7FQo9LsqIlmLwYMz7tbDIqrFq73v6sv/83+y9dTLlrEA2XOdMqQvwLpJfUx2BCBzp+HO+4CptHR53pdGaDsEdt9b22nvtxEb4vPIffCQmooSvRDbEiV+G78rLieY9mg2kGalXYnDYSUWfAtcLfMiRlTBxpshfDU17aaBQgNJDuYdsZolZljw8Um/cNiCIXo5WJhYnpl0mA2h0XrBcHqG7OwR/8XvZv8A90MJgKwaLQkwhag1PeoGd1gRbALZBxsnxNIjLbgIfjlxdQ9Fbw9FSZnLDBn19Ds2bDK54muZtJF5r1Fqquoay+VLPH32DV6/fojF/CXm8+cAlhiOMkwmBfp9DlbgNtlkugCTupx1nJxZaXpKHihJ4eCovKCbzXX0+icYjk8xHhPY75ujDF0LasLuSu45zx7/Ee//9j/g7p3fY9jb4Mb1MXr9pTTzRUm/+TX6/QzDIYOKS21CepX1UbCkymCmBic2uVr/wBYTbJqRPOLlVkPwXtE33iwo+VjWJeZbk9zU2ViymuUqx4vXazx7fokXL88xv1ii2nB6HpPDrU2mY4PrZgFo3Lf5ufOsaFKgjfeSmwG74TmVNWQz1gthgwXYbC5+UZq+tlk1NckwIRDQjFqX81zRB+J5lTWhxvTjVmoTLE8bGqwcHgA75DUG5q3hW/r1DpjnnSHnGa3yQTHaveUTEWyNVgLvdHYnLoUrienrHQz78CVD8gl6eqMqt8HNBxzME0iH/DE18Ls1J6tt3QBp7HtU8vid3rDbYY2NiIhIaD8jMQgcmaAzPfsjf+2wroqfiQ0PrbTveJdN9d1uOTIDynEkHOl7qdE11M7iO5dshEDI5RxtBYlC/B/2gMEKB/hL/LaaCL2XwU/+VY/jNvtq3W1C8mJ9EIJgATzdau1KqdjX0vbaisQlpUBhSuaEjA2BCreVq8tXJxtsr9iA0y5NiaptF857utZ17LFMyhchX7DF6Pt2xcIcoD1VfmKJiavL7AEN0Jutomwg/LhKftlpbotbwErw2oiOQYOvF8Hox1KmJSXsP309jPdeSXeY4NpMWVtS3VEpNe/GcmfVcK3puq9dXd91eroCuX3N7EikgtxSAu/HTLIZ/69mxZ7Hl8AmEqCUDPjrtM7HehwpsgGQmGga7T/WPOvJpwC8NYLG6ErKcMMKoKvFZ+wPFzMD+MbSG7AvpUHnMCNz47HJsvqdIJ6WmlmODfEBGV71XbkTjhMM3DdKcGeTGY6Pj3H9xjXJcI4O93EwHWNv1MNRL8dhAcyyHcbNBpOmxlis/Rq9ei0dPcjOV9RkL5FtqMXmGlFr8FT0SIWVsfoHuWbXNkRK9wuTSd/muixRlQTzBRbYYUV9+/4BTn/8Yxzfvo3B/p72fXFxiTsff4K//7//E+598SV6yw32djlG2wy9aodR1kpseiQr2RvY6yMnmPcH3YDI0BcDey6Xkw292weo6SbU62F4sIfx8QEmJ8eYXL/mfvLWbMymVHMg8kqRS1EMhJsSQXLsyodrsY9yQyLtEucXF5rSfnLtGmbTmZIJWxitD8L+84GorITH1bKrNUW3WtOS+wyLy0tUmvnSSP/PuQP7h4co+1QyUGWzwfzlKzy7dx8v7t/D7vIch8M+DocD641wo2tJjTuSNUVzr2wH2cxYrGikUOaJsBNiUR23+ylok7hX0gqd0upwOMz++H/9D17Rjaw4Gn5sMbKP8qVM2h6CeR/oJMtFY4yMqbpCJaUbWmyattxYfC3qHiRjoeeBp90SJShOVvk5sG24MrXVEw1ZYcrb3sECgU+atNcuxhZoAlAYwOZEz2h2tcNkCMgqoV22w5qGgh/hMRHh3wmQOgc6JgbozVjEAEEAGjOtIBhXq6UFODXPOgtoZXaW+FwAACAASURBVIbOSGBjg+Sl7xpUMRVuFdqaMdt+Wh91qwUPQE8WmtKVXn+KXm+Gfm8fg+Gx9OlkySm5aThGTs2w5mlLcF6UtRj6BktcLl7g7OwRXr9+hFevHmK1PpMUh6w5wTzBP60TrcfCFqLQiVkTEpttOSfTpsDmAvNHKEtn5sfUzV/TVFjZZ/ICoFXXboV+r8Kje3fw3q//Dg+/+Qx7kwYnR0P0e0tkvQuB+bK3Qa/HUps1Okezc1lwaBWdfWg/xUDNxwC7bIi6GaFqJqgaymfGWNRmObmoONJ5gIq+8rSlrBqs5XZDKN7HfFHj5asFnj49x9Mnr/Hq1QUqOtVoGFeuCXoVu97XZOSXAIO0gPwWpXR1NcqM0wHJuFBiQ5nMVsmLDVwyGzLJbcg+edku3fMOCAL8hdzGlahiyo0d9mu4U1UyD3SX2Yj9CvbVOFPD4gn6GjPiz0mCJqtPY+YVh/xnmuba4hq9Lwa2pUBgqNNnRxh40fRnMRpcbFtQaPxmhOFU7HFxCkGHhQmb6evyId0KkXh7LHdwG+XkYFwMdoVe3pLQ1iknvrsFJdZsahpg/eYYLCVTSuojbkQ48W0JvNbZnyibRhOmQJF236SETnMk7bgBZtuZlo/xz/ciraY6e77k64KX480BxDa7lQFFBSGWh/bMdxK6lNzZ9oXNpq0LIdEIeRRf4jIxr874LqVjlqQwiTxSqqh9kn2hmDJnvh2eR3bJtxjBcqWG4kfV0x83btAnuWTNlqWorPgY4TiJcUSdIlPyI8lCaLoDZNrR4b2ZropuUurSjwCschhJgN42MdYWXUcukudHREOurY3GphtJ41IhkVUp70zJXpzPuEsM15tmTu5GgRNcu2TXWqRwwQraOdS1E4A+Ykjk3n6sUnLmuvd2nQyQb9OP24qsXfhyxdIkc796/VpPCas7BkleGtWbqHsFoBcYs3MSIi7T4Lvo1HXKsqtOrf2tlCdG3gVYZ6MogS8BaFhb7sySz0ifkN7op7ngbCnLkU1msMf2+SYDswgsxn5gXuZHx0c4OTrC9ZMDnBzu4/psiGujPg4HBWZ5jVnWYJKR+V6jTztLDvWrDMxnZOcpwaHkhlaIrO7KotL86QVIvQ+La4d86KWn9+FRblFZ9QqscmCdZVjzuV5Pnu6T42P5u0+mU7x6+Rrv/fq3+PB37+Hy5StM6gyzOsOozo2dz4AxwXheShcv9YGY96EAfU6//gF/EswPUPaNkafEJh8NsaO0iZaRR0fYO72B0fVjFAd7ZkNJZxnO5iGuEglgenzFkaio2o1noJ7DnDRLxUhleuNzYjrd60ZjOvjZdRyOenG9Rz+j9aXZkNLlcoGXL5/hyaOHePKQrnNPsV4uVWlhUvDWD97CT3/2Uxxcu67m2vMXL/D0wQM8+fYBzh89Qrac43g8xNFoiElZYNwrMKAaoMht6q3WTF4/fp1EdUWSWhscFsSSTztNTmCRHMcw7FhZvm+QlOHuDNndv/5vdAVEGTnlAX4gjax2aYpYcFtw7Mtz2QhyObXM2j80LcMtM68kSZIZX8QVWDzviCEfvJXNHsIKqynDb5n0WL7sJIXCMoJ72mWXDbRsfpQrI/5y4VZJSAOsYqpryH+iQcHDpGvxuDkCvNyL+GrtRizEBi8ENVxP2wUI1JVbucgGY0VZO5VatFbbTaq/d0aAx7EKvb9CmGMOaTwV6Ix5Jng27pd6eE5LJYCmtGYiME/gPBpcR1bQPWZIQaAeMS2Rg6D4YIMrhzZtqkvMFy+xWLzA+flTvDp7jN1uKUAvmU1hPuhyVEmTdXkumcTRMYDbRDA/QJ5zCiwdbQ6R5yco+8cYDq/LZ57DpFT+9FHNebPGoNzgi0//Ae/9+m+xOH+E64cD7O3xerhA2ZsjLxeqICRmnuOjVQqk5y2TB8qKhmgKNrv2UevYjLEVmJ9ivaMefqzG1vm6xLIiA292nmyGXVY1ltsKm3qH1XqLp09f48HDZ3j+7AwXFyuN4C6ZLJWcXEu2YK3HTrrHjabEWXPMVoCelmUlG4VpZaWGWE7d20oXmVh5l4pFmT2AZ7r3Os01toQ4sGbZ0FnyLrAMlxfzmm5Z7EQQe1ARwOiwagKYVsIyeR9ZaH9/ao7z8qG97Ur0tZii9by1jXwT4SshuCIxMDDoEUVbZve8+2+r5GwVAtpiSmoTDb3ODvI9NuogPLudjojvsQNmsCaVP2OolNP+jmwjHlr64KGvs006Ng7iu+AmVUK65EuAK98fP2KdKoAlWt5N4wjQCQud/K7Epa0WRGLHbQw70QDzIUe4wor6cVBlL0CsN9b58mKxWYfdk5i4zrxB13ahg2bdd99SjbYfSYtuHONIHjurdPoI52v0+pRkhttYJA12J4TmOw5jfKfz4r6ueHXLU58YTmUJURAnnhj59cA/mbSjA+Q9gbDlypNNVZZDemOSl1Qbi2q+DyhK1oyJ2Y9WXc+SfG2xknu7XYHeA8OTfY1LIG1Kp3IeyaGuKc0isTVI13irkE1JhV1LduXEexMzz+dMttz5a5vEtktfp8k8stvkqGP3rbnx+L6myyWu5Td6H+KQ6H1xTO01BtqdsrCikF9pVqeO/gSumWF9KZLLdfUC+OFrL/bdGHiuTwR+ctARiKdMxRh6SVZKs8UUiCfDnNnIPSPP3CbTf0qfr0BpU2aHoyH2ZjMcHe7h5PgQp0d7uH28h9tHe7g+G2G/X2BKTf12haE86TfIa7LzC0lusmolO0Rp6DcbZBzqpF4rc7tRHxaJILe0VLO1Yq2z83mOKieINzC/yfkosKHbDf3sJhM19J6fXeCTD3+Pe1/dRV7VmDUFpmTmCea1agNDOtZwqqsDeYL4cjhC0RuIWSe4J5jvDUcoh0Nk/b4aTjN52tPTfYTp9Ws4uHUTg5MjYMyGOx8O5Vmnmkajd0KSKZNPS4PPgE4QTzZ9W8vVJgAv1zdKf3SF+pwGuuyInPV+DZK36onZbrC4vMD569d48vgxvvjic3zy0Yd4/uQJXr18ITA9HY5wMNvD7bffwp//yz/Hz//kn8t288mDh3j4zT1cvHyJLasB6yUmeabzOBv0Me33MOJx6vfRl5kKm6yjSuCg2KaBOsbze8oFIS1sblmxdo5AG/vT666QRBmye3/1542xLVbX0MLppW2n7FMZLtgEgnZbCvk+AkFaIZq2MQX4qPP6sAqLHW4JlhoBnPGWto4DEDiAyVa88MNNcaDTmPNmmGkDWcstpYp/Z1GOUqJnJKb9ColAME0OZiLuOB+Tooer151FTamBM1aq1ZkyNoGYACs8mmSvTTIRId3WEeNnrFhovEKr/2/FVtFAFY3Itj50ytRyAyALbky4TTflBRVDmEfIMo6pPsFsdhuj0YkNOdpRAsP3+MKrdYCyGd7yG9TNEtvtHFV9ieXyDGdnz7BYvcZut0CecZjUxgZyu9++rZ9sIKGGva9gyCCYZwTzdLPhRNgDZNkhit4RBsMTNb8WJQdelbpZ6QJUNAxoF/j1//NX+PiDX2JYrHD7xgScRl2WSxTlBfKCP+lmk6OvjnoLKrTi5H7nzR4y+u0XdABmw+sQVUOt/BjVbooVwbwcagaYbwzM75hw9CYo+zOs6hpPXjzB/fv3pdV7/uyVprguFmvdk0wGBz2GPLLy7DOg76yBc4J4+c/uNsbMy3uYQJ5B220p6wpFTHp1K1Zr0jYnA12rDgTY0CwWLQErBwB+P1kgiwXYfrfX28dEI6GmtiYZSUDK0Oc6YAqWL65PdwCw/hC7Xg00G9AO0G2XpPPKnYmWEWTtb22TaoDpkLHY28OG0iUFASpcKhR2kD3JAmLAlIGtgCYCIl6NE7B2bX33vjZywW5tq0217ZdpWJTziVdjTMBnA/IdhGTHIVp1nHvxvMKOl0s84vCmkmonMKvB3o+of7jnSV6l9POqKosf/pBSReKXzopP4DQOxvY3SYZ0vdm+hJwxDbTzClv79w6rfzVnSwmgCTuMTY55Ibb9US6ISyWApElpbC235j5+fwsWg6p3q+G0irWJVTo+/q52DJnHXWfZTeHliYDvM/9tjH1wVKFENvbfEiBn6Y2t8sTUgHJbQYk0wgdG+eRTs1k0Q4JYc3TXhBrNd1TVKW2GtXjrJVbedcmQVSvsULpUNd11sea1AMDK7t4XoUmWLiP145f2O537joxU/Sd2PaQpzn664pqyKl4kk97HkfICW49aiZVfc47fI1aoAhVxItJ1Z5ZlmmAriAEyr4jZbEj7InOtMbKu1v9cM06c2+XXUtU6JtHynDiYd7BvoN+aYOWKI9mNs/SUbMjnntkNSSmrBYbDTlsp4PsJ9s3Hnp/FbSWTzeFTs70pjg8mePv0BP/snR/gZ2/fwslsgnHWoFetbMiUJsdSK79CsXUwrwbZNfI1AT1dU9gMawOmuIbIPYUuK9vK3QSN0ZYPPStD/lihEajfFLRbrvFqvsCirtWadnFxiccPH2F5foFBVmCGAtM6x6jJMcpKcEAUhzANpImnbzwlNAMUw7Ex82Sh2examKyGDafZYIhiOJSvPJtbOel1cu0EkxvXke/vJdcak9F4Bccbee368r4bTXM3UxQ1k7qDoGRFJMBE6pvQMapmQrMujebf5XJYFFgulnj1/DnuffM1vv7jXXzzzV388csv8MXnn2FHiVPTYNjrYdQfaCDWeDLBT3/6U/z5n/0LnBwf4+zVS7x48hSbxRL9bYXhrsJgV2OUAVMy8yWPUanHZDJSpUCOPtTe+7ykqMQmZUroQ+P2TjHOk1Vvpg+GPrHUzmRcWX0f/OXP7bZUc1UEi5RCXym7W+ITQSO0qDaV1GKdJQXGxNhCkYJTZO46ce3oeC3t6szmoCUCQAv8URIMEsc+yxYUadZ8aqqBCWPUfUlKTaoefz3xCPVRu5wn9swzuLTI+Uvao2DRgdskBsB9idu/R2WAjI1rFX2h1WKfyu8eoDVYx7fHF7O4gMXMZz4BNJBGACTfIXMXavXJxii5x6xAfAfMNwbuOYUVjTHVZXGI6ewWJtNT9PuHyOj9npPBJpNv58cMudYC9Zpo26wE6DmVdb25xGLxCpeXL7BZnyOjEKXYodezEpMl19TVsbud+nRjN/KsL2aeoL7BFMABivIQvf4h8t4UZY8TYHOsViuNa853S7x4chf/6e/+PR58/Qn2Z8DpyRAHewVGwwp5SZnNStNf+0NaYfFhQYWuPXTsyXGArNjHrrBm1y3IyA+lk692Y2w4EGrLia5DrGs2whbY7hiUB+gPZ1ht1/jDnU/xwYcf4Blv5A299S2g036USyYTCGoEqKkjoOcl3Bd4JJNCsM7hUJW8h0uVUzlkwoC+Jv+5R615ynPlspKiljG/fgxGGIyPNNoAetzOXhVjR32HCRXhFIyw93y08SOuIQe136XQOjHBk3GV5NvfA5l0CH0DI373x30ba31Y3FxxWNf2tjU3vdslEt17MOQ8Xryz4VcC897kmwCXA3mFM5cbvPkanyodGnslENF46FDadr4DktKeOVTypDUAfEDwBII6+xTiGMl1HLi38cyljB7DbBqqHUHDL/HuFnS3xzVsRgNctfKqgJDBILZ7EmSMfY+9o7XDtCusu9/fZVDbcxwI0UZrGMSNJKz7GfZ7m24Zxk8Yzz/QSIw46n4VRY+V1p+r2yJg6gkiy6VBbWj7o2JyJQmIRCy84u0Ks8UydN2eqtotldI5+8zOatu50u1Yx7dHn8LVYVjtMfV1NC1QUQHzs+qube2a4J/t25LS7Sub04J9I9TeAPNan+01Wn78njNZV1w7nZTaY4i5SlllXEcqALd+90Flfpy6ZKAr8NLhaoVRfsa74D4d08hoDU90tfdi5h3MS9Pu7DzjCSdmpxVVYN6ONPerO6RKv0v6ZLJU0977ACofPkUQTzcYym30u1tUUiNPe0tWvTWnhM24SfITGnsy+GZ/qaTAKz00X+jTyWXYw+m1A/zpz36M/+LnP8Xta8fYG/QE6AeZNVGWDXusCOCpmadVJYF9JU/6fLNGyfWi2qAhwNe/OY10YxNJtxsfNGjX7TZ3MwzvaDOWPsflbofXyxVeX87x+vxCNsoX5xfSoxuYLzFpCgyzXP+mHeWQU1UJ4FmB1pAtMu9DsfJ5n1NzR5Lb6PfRCMV4IiBPKc2YLjqnZOSPUdBPns9zYBOho7ue8XxpIJYPxtLZi37FIGW6aNKrd0YAuGsMK8dMpLypU1VbdyhkX8A3X93Fp598hA/ffx93PrsjZn4xv8BqucCoX2I8HGA6GitxqdYbXfOnN27gpz/+iSosm/VK/XBc/TnecpztwFGcBPPD3ORImlVc5JhOxphQv6+JuLTvNBcgVRlUEXIL9bBFi2DdCTB2D7QzG3SbdJekN0JR9vgvftTlz2IOqi9D3aB6pQLvGXOUwmy6nC0+/m2JjOkwPxH3XS9uC4g51YjlcA05pTamA/ImMgfrHk2s0VSBJJgMX/KDaXKA07JD3TpGC+a5OVaadqOIACCxyDjDFjGbC0cEfWOT2uBtu+bVjYirUeZMpXjX1qXF2kNOojx4YW5tmqqzc0mj6l7YhnNck+6Li5WFra1Sg5A0LKqHmj+dqSf7vtuRQaZefR+9wTUMBtcwHl3HaHSMwZC2kH1sKnEcPtG1UqNtIwnNWlN/FR6yCsv5a7x8+RiLxUs9R2aczLxmRLgjEXVzGs6hxZj7bgOrpItvCOapkd9DXu4h700wHO+r5Dm/vMDZq+dYXDzHHz//B/zho18hr88xm+4wGW4xHe0wGW1R9hfIBeYZW8gaDOSpzwedajiEKmsOgPwQu2KsBtZoeCVw39RDDX6qdmTrqaMfCsyvNw3miw2W6x1eX7zCH+9+hq+//hrLxVwrIctoZAO2m1olTl1RNWcLmOVVT9pyG2ciMA/q4zco6BRE9kWjvMmqmO0YP5NDuxJ4D894Z+rb+4qLaqstt+ZAX2A9Iec5iM9RKp2Y+gD+DhjSZ3v/jUBRt1/EI0cktt4c3jLefo+2WK4TWhy4pamkbcOp8wXe/91pLo8KQCTlAvNtc6rdXQb4zV7TlNbJ0Sa08iFNC7ASQISBNkmEgm/ufKaLLxJ083uyKwPRDnpcS8mJAxyjL2y/zV+4HXLVgnZnhz0JS8Azenp0I7dOLim+BzJypl/w2/cvqi5mQkBgH8GnBaEhOwhJTWx70mOmxtVuQhUJniVEyenrTSzbOf+CYK717gLXeEuAXYeF3/kkywXCOrgDTl3WYsffbXvje71fqs4Yl1owr7XFj0U0ZhrIjeAeE099fXI3Hxs+1AHwCUA72P8OmI/daNcCvt9UzVYJ6Fpu2qutCtFK4QxURpJng6c80XJzhtDwG9HC90Yy0jmMzqhHV0zEgbjV1YPl4MeOCWNPAP+oCEQVLyB+uDN5NU9uMr7auSQikD4PTZhhxFbx+0y+E2RbN8GzYxFsZfSFqNDowFunPFlRutTGmQOrmrTzYAR+pJl3e9HO50QTuOwj3DVJgF5a7VwucAL60sizGdMYdpPimIMNndbkT8/oTsMIvxaNjbeIz444Mvtk5s0ycyfzBQJ6zj+ZTUd4++YpfvKjH+AHp9dwenSA49kER9MhDsZDDDlBvpqjWS+Qb5bIOVyqJgO8RY+gfkuf8yW2lwtgNUcpOc4auWSdHDhl2EHSI/6Uz380ZBPMZ5g3Dc6Wa1ysVricL3B+foGzs3Osl2sUuwzTvIcZcvRRaE4Lgfx4OMJowPWVSU6Omr79ZV/7ykpH0RtiNNvDZP9ALDx9qzc86cMB9t96C/u3f4DiYB8YurRGtpjhPmi9gW3z8k4ONa9evpSunbN/Dg8PcbC/j0HZU/Jm6bbJsQwG8TozpYUzy0ps1ssFzl6/xrdf3cUffv97/OGTj3H3q6/w5PFTLJdLSYN5zDgMazwYYDIcgBXf3Yb23JkYeVqQKi7tajH308EIkyJXEjbOMzW/9tQXR0MSfl6DAZtih1Qi2AwjefH3++j1KOuydc9c9jzO8k7oVuL9HkuMvMsbrcLoC5GTD1YFy5A9+cu3TDMfC4XdSVcXZtfNJh4lDdXwZqTUmGSB34KoZ/QdPt2PutfgLLRrY923WnHWwb02zxc9u/3TFgocSmygP3Q5Pg9AytzbBrqUYKS9MjYn8YERIEMl2AHz3RUnFTgjN+gG9kRNtg3EqSwbW68mvyIUCqn0mrgmL62mi9yt4kL+EuLDAPPJ6kyVBWuANZ28aefpoS5WflditzNmvmmoVz9Alh8hw0wSl9n0Bmaz6+gNJlhXZkWqOC2PYHPOCb2/jX/YYrO5xOXlS6xW5zadVINzOTTKBgzl9OSNyXsMdrLZ5IfaEClgou9v8imQj5GXY4yn++gPhjg/e4Uvv/gDvvz8fXx771NcvrovRn40WKPM5hj1txgNtyh6JrEpWBEYGIjn5yAfAfkUdTMBdoeqANTlFNtsIgebldxqBlhvSmy2JTY7Jj59TXG9XGxxfrnE67MLvHp1jpevn+HlGRtjFu5R6/7vBO9VJQtKNiQJRIkZyJVW0b1G8xgaAnlKhgjgt8hrllIps3G9vDsSxbxDcaL+XFw/dis5C5YAXbB4BoDsfukMEbrCdnsjdgBzLZB+8XZZYA8Sxsx6lS7eE2DZmWLTzNsf9f/j+u/ondv7y4JtJBdRGdBd7NUCMeOpDBdDaGJQlCciV/zcd6DffWjmGXiDAJATkKr/YSVrm5fsNd2e0kJNgBb7PXHV3djjCVNC8nqf2fGSSY7v1aRPT/JbbtSOgok1vCnYz5OFVY+VTkdbaGkZc2mzhbMsHtqrHcx3EgbzIelo+uO1Diy1lU6vmoIm3GLSCXSca9eS/ecAVU8F49CNiFejo2zZOlvf/rVdsFK1wf/4JjaO3qYgqLzO4BVDB94hRXFQq6Ob23e7KCMBhYjybfpma0bsn1/orpN3EBhMc2yj1gM711f36U1gaqxwuLBItpGKX64D9/NtgDwtk3as4/7zxnBVKZxRt6bcqMz4idbfYpuixBupmol2Qq4QRYXutHhjRROtnrTtdit7ZSPc2vSUX32+/usaJ1Av2uuke41FHNG910myLVxEsphS1u9UwaKKo1f4eh0SrLgapa0PdjYSwY57Hl8v/7hk02qEnNlQWHJAcM+fYux5T7PhVZNiTTdvQ0polU0iqs873wYPJj97c8YhkbalN73cbwjkLXFg6ZCKA1bYBoMCewTvB+ZRf/PasQZP/fDWKX548xSHs6HA/HZxgaJayc6YzbGUcxDMF9sN8tUK9XyuBsyME0jXS1kkal2hHztBvIZsbnzWgu8frR3zAstdg4tNheV2i03FtbySI8z8Yo56Q4cdTnzN0WtycH46G0KnlMoMyb73JBZmQ3DWH2BX9NVXxsRneniMw+s3MDo4wLbsYUnGmj78b7+NAa0wORSKjLwGVvHgVMngY1Pxd909WK6WuPPFF3j3d+/i5YsXuH37Nv7Nv/5X+Of/7OcYDUeouOaqP4/g3Zv+0zqSYVdVWF5e4uzFSzx+8K0e97/+Bne/+BIPv32Ay4sLSXIIznesbNT0iM8x4lwAOv6wnzLLJCuajMeap0SShfGeic2Qz1NWo+m/HArGBm/2MFgfg6Q/BOuaNFygV1JDP8CQiQJde0Jmzu8pDdwnxj2RUG1s6UZkIyna+yetv3zu8V/cNL4imLkkj0m3iwXypOn0bChKkrZ62ULQifexeKetjJUoAkUsS/4+CwJe6k0lQGKY8ERugUpS+hhPZ8WX7rCLN6qhdlhiB2Jh8YMVIETSGW8c6ixcCkjBWPpRtUY339noM1CgtcKbhX7+rwPsFVitv8C+x96fWFQx7z5ESt9nzR926C1AW4NqlOBTvE2LroF4jqTmgxUHSm7s0dRsLGVRaIws20eGA2y3/H0P49ExZns3MJ1dQ9EfSQuu05FHm24AembSbOBloFih2i40pRVs7JVvK4cbub2oTk0un1fbfpMgGWTi/o8BTLHDSA4zTDr6w4kaR54+fYxf//I/4De//lvkuMD+ZIcbJwP0qZPP5hgPa4yGnFK7Rk4LTfraUrdOmU4+QZMR0M+wwwy7ms6++6gJ7jMC+rFZTtJ6cpNjtc6wWjfYbDOsVw2evzjD67NznJ1fSmO3XF+oAXhHC8kY1MWgw676zUYNNbLR5OjtmLnAIq43KVFKg3qVwLxGP1MnL6utaOmim4uJaJJLUWpydd/2NODFgZUvYgEujA1uMYppqO1W1xHv3B+huTcW1e4NXYmyaXK3KV1yrp/1xtLWatLZwXSfdiCZLhy/N64k49aYpe92UG6Wltbyac43fld5ghHMZYQMBW5ZQZq/Pl11pGiVZKYdWq89kpbAQLddy1ZytWhi/sI2ETcYdA9z0ZDoCXiwtClquPY6/PXNGrdlSaM506/4VqehYxXgqVvlTHA1kRfm1uAyRR+UE2RGNIcaLg//aa6Nzn060cDjaSAotMKdyoyD85ivEcmYPtvPe+xHC7UC4L8Jv9tEw00DE/OcLsmUDLSgXleIrUqWNhBQeVXC/mbP8a3RmJ+aWBXb2mxATdSaQG38tfkxWuy1ZCkAbgD5eHMshZEC+PTXTmnb4HOHrU99BnHntUttSD8MH7urS2KVfYhRMlPoSNxMI+qVXTuBugLY3Oj+6V0Jj+difpC6CUXEANtfu7Ns+yJJioTBfkZfQRBwVlEKPW/cxoYPbBPF7Pvh0/3qhzaqPlE9t94Qcynh1zC+6fqPN6R9tujTBq84ru05s+vY4pGdTqsSKMFKCWccT/s0k6oZcJfdhDfQin1XImsymcTUeyVFU1UdzMvRRraZJhNlVTnXw5pgKaeh9EZRKGc1nI43NFQ2xp96dSYHUe2RjJh9Zb1c1oez8dhA/dEhfvbO2/jFz/8Eb908wYgfv1lIPy9ZZrPFMJj5aoOC7i3LFfL1EvmKYH6BYrNEQd33UVI0RQAAIABJREFU1hj6bbXGjt7pAsh2fbPngKv1agcsCOTpz++JUEUAvFhhs1hrSBQfec1KH+e2UNY6lEsPmXlq8ZuSDDuZ+R42OyY9NvypnEzQm83Q39tH7/BQrPzg2jVgMjZfe/o2+ghUyoLqukK1rbDdVpgvnEWn5/17v8Mvf/UrXJyf41/82Z/hv//v/lv8V//232I8nkjuQjDP2T5hEUpHGza1Uk6zOLvA62fP8fDePTz4+mu8fPoUF69f4/z1GZbzheJM6bOReAUU9U6DJQdFLq/4AXsESspiSgF5Cqc1IJVrSJajz9fmwCA33UPJdYjrPMF84L9ILiT1MR/+Xt+c9qKJjWsWTVikZFDl2ymGwNu+jIrUCzLNE357pd37aX189Jc3WjDvwDxx4A4eI/RFcDVtYct6WaxsJw7aMmNBpA3fDhwSQG0tH6MJSve9PoeXn8loQkCpJU8f1rZHteDbGiDclT4pALvLTjTbpCPWHrpERAUc6Gb/OmRe5hYU8SBkjWdXZTYqjmY2kSxKh4nNF8AgkPeZlVeqH62lpgVQY5msAcpPV3jxOhtjk8XilPI37r3cywXkrduesKePuinR7HpoGoLmMdDsoWn2UG1G2FZ0l9nHZHKCvcNTzPZPIEvHNEHPR3K71725jxC4bwy8k7VvKtPV0w+d4dW1GCZfioWQWnobwGBXM5tyx9ju+qjqAvXOtnc+v8AXX3yGX/3y7/DlnQ9w48YIt26MMRlW6JUrjPoVBqP/l7l3bbLrOq4E875f9QAKLwIgQRJ8SNTTsjyW7B51W93WhN0d0/M/Z2ImJiZi2rJkt/ySZJOiJUsiJZGiJZMiQYAAqlB13+eceyfWWpl771uAaLXCH4aKEoCqW/ees8/emStXrszcMsjvdlV0C4MKRn7bAZjfswb32D6wTevANptDa7YHBPJNa2KNoa88NPJdW61aNp/X9uh0TlnNbLqwe3c/IphfLhbSrbfRCmtpTb3kFDoCTEhAGgyGWtoGbAkPdPRiz8WUW2joMdEPukcwCSx8BSOPL9wtFkgBIEd3c7Phueb2d+nsObPKivwITAMAByBKfj3kEvrtKIcL0KMBR/5ZPKYO6V0/SweWikn9tR5sCzRKBJA7NYUVisDTAU4h+Qhb4OQw9dUE4dTYBaCOwD2Ahpx8qExwzQwAPPABMx+yH+rmHbSlWwqDyrXzTjwePOCMdtk4SzUGiZaMv5ZT+ZLt0XUxKFFhkAPIyA4KgAYMcQKmMNLZ8OaA3wEUYYXOuuQQzrj6gtHsOJDRquiZMVBLgVDYSK22QFDotlO+JeEmcgoMjgKRectEB9HB5pamMtvUInPqABAZurD3mZGOCbWZlEj+qDTQyS3p/uM/3udO4KprjVabKVfBTkxBiPgcjwhVHSvS/qTnm4FvmGK+DK0pw/r6smQgXYBO3+L5QkuZjZ5DaLuzLY2gL0uAnI6PRy+fBxkDpZSY+6FmCNGyUTVNvl35Wy6A98hJEDqadPujdhlC8hfOGchtZ1ada80X+X0m5j5/X7tIN8//TzNYMhyP9oAspHVbExSOmxEP1ApiKnmzWNE4RW6b3BB6SOD7W68RcC/kgi7flV7eC5gdzGtKizPyEfqRqdckWfhNgHB2IUINWdprkNr0rEPNPHwZYB+eFRh773KDbHinY2sy8z6J1Yt3mZRm21NgBBFeg97ARoOhTSYDe+bp6/apl1+yT750225cu2T7w571W8rkov/8wGutulXNtsbdNabHriiz6UKOs1yYLafWXqMtMtpbLli/lbrjQSIMML/ZsqnDyjBoCgOnXImB660lFe02W+uzrz3wqbKjaknpBb7dHkF83enZpt1TIexgYostqufMugf7dnTrWbt8+3kbop/8aGzWhxbWwbyz6ZtmaasVmmvUtlytWIT75k9+Ym/+5E1748037K233uLnfvlLX7L/7b/+V/vDP/gDmxDMQx6jjChlLN2uPTo9oYzm3Xd+YQ8/vGdnD4/t9P59gvr1bMZBjvTb3sCBQ0+VNLFeC+0/Wiz0FStv1gPYx98B8NGSs91R1h1+C4XN1EFA+4BW07m/kdo1oxPh+c5wqiVEQSym5mr2kbfS7kByIzCfariKxhXlieCrnC+Nk5owwp2vX5Ut46H28NudQ+QBMyR3BxZaVu9Hy2PsjWwCfIaziQ9KUcSOLlcRx07y0nPwUTibjXpmzvLNhQY9+twHLneXEqyMs/8Z/pbLIPMns+AGxCfVuR/RSHBfGvn90pLnOxTIkYY6gzDnHfj76HIjx6/Qw/9z/aS78gzkC7lSGDEaL2rNsGrRK1wTC9FeEgamYUeIAPMwSNDLC8yjKHSzmVjT7Ftdj2y9Rp/5kfW6hzaaHNlk77Lt7V+w4WhPqUTpE3xolaaySQrCObMaYLWprGF6T9PP1JFI/W41Ejn0xD5xjzc6YKvMxnq2Wm1tuW7swcMTptfefOOf7Ffv/dza7bldvtwztKRtt6bWba9sOGhsOG5z+qyKbZGmgpZvz7btiW0A2m1C8L5p7dtmC/Z/n4Wvakk5sHrTs6rp2bpq2fRsafcfHNvDByc2RTHQ8THZAEhoCAA7WOuVbZHCpAYe4BLMfMXR29umYkquzyFVejpg3AHWAeb5GhQoIRBgK0rIbvBzPdFgmJXFidS2uLkyEBRILIF1sV/pex34Uo7j+lvfhKExjxkAauUYoEnXwf9PbFcuHA0um+AErwrnXVoYQSQ51F+jr9a1Z0kLGfUC+Map4F0lRjUgTIo30u/gnrDbg6HWgL7Qx3kmkZkFMfMKGFzW48w8ejjRoHM/C0yXpzkAd3FME7PIu/FnyDACLJEaexSw1MnPZC4KuxHBEq1vdC4JCjLgkgPLlAl0u1ZcZBAHESTFpwffT9sfy5J3kMCmZ4ZiHoDkO/7mBYAWSy/gFfa9tLQOt/Iwlp3XKQpRc4TCwu3cQ6DmsNux4r6vkhxJP899vRVMicgq/5cJn2Cfoyg0uqPoRiL00OclrbyvlySgAW13g4zHNgtdRPjH/Hv6DBVeps9LgVrci59fXxP22/d7hh0Qu+qjS5CBiHV04B0ZOAV8Zd/zch2zujO5lSI2iSBS2WH3j/Fzt0vhNSOjx73Clpo8YP5sAsAjc+Y+DwDPXxM5aaVectC2e6X+POI0usQm1oDr6DUi3N8ym1ky5B8C1jl8T/Rgp6QmslU+ZRYnH1476hzwe/Fv+lV+oewRgB5d2UBK+WRQ/AmNPHxlW8w8pTaYJItJrNTOa2/GfmKzDyYwNTW+2+vY4cHEblx/yl5+4Xn71CdesNu3btrFgwlbGWNeSb9eW5cSzca6VeWAfsnC2F69sg4Y+uWMgN4WM9ssAWDX9FWQkZAg2JhVTWNrfG0bXlejFkG5UQDucouvAPMYVonfxxOOwYu4v75VkBWhh/xwbDbANNeebYdD28cE3BdftINnnjGbjJjpQKvKVjDz7i3QQWbpYH42m9ubb7xp3/qrb9kPf/Qj++j+R3Z8/JCa9X//la/Yf/6TP7Xf/cIXbDQa2Xq5VBts+ADozrttu3//I/vuX/21fe/b37UHH9yx7mZrXUhhlytrViDR5LsBmqXlENvea7cI5kP8CzCPf9MvuFSGYB7MfDRcwO+ThcdgS7D8yqojU4zMC//nhfwxJ4hHhdcqdh6gnqoT/C63mFNRfp6YvXY/Tt9VMPORJUsmLHzOB1+/ou/5N2Rzw6BnxxQHyCk9fxyZGYshSLssyhOOqDPzOvxe0esgQsbQLQgtdAQXkdrLDiGMTxhLPKKSKZQ9ylPp+Hr+ulKwZYQfhVEB6HdIc7/THWCVTJcbkMRTaHR1AP+4x+QOYtH9KUTxRnLINC6K3JODdZZKqV4JJHLKNKr68YYC8wyMmEIUOw9pC+U3BPpgw0e23YytacZW1WMC+qoC0B9ZF8Wo7bH1xwd25dpNgvpOd8DMRLWura61ntCCiX3HttXUU/wZHVgA4KkRTD1WfWJfXBt7OnZtONxnL/iT4zN7/4N79tOf/dzeePNHdu/eHev3N3Z4oW3jvTWBfNtm1m6jn3xjozF+F8W1APEjtp7cUlbjYL61b9UWBa/Qzo8MfQIqFrqifgAda9q2YgOAjU3P5vbg/kN7+NEDgvn5bGrLxcxqGEJE3W1yNc6ke3dhFq6urUFXAaQ92YcXrA22HBgAGBp1qWnYc35N8A95EkA+dHWSm2x0kMmIaZqvhq44s1gcBYG1CDd1drSNCpDvQKfcq3hJSEnCkWpOs/S0MReA76dpaAI2fnTFnUebPoEmkofRVSRUNX6e45zF74dEIhVqunzC81PSsieL4/eXOIXdAlitT+IeNZXWWf1UeJeCmlwGuBusi4mH4Q0wr0BKoJCv9TMXnahiTeJsxbAkLBVsDqZQkq0r78Vxu5RzBUguTGLAu9yGUJ+fiGk3RPpcfygFCI73DUhaBiKyzCXA3d0nekvVf0R2g3UQocdMEizfD2GHwj+4LFN7xYGZM+PShO7qOqVtzjdfVjSpcYAHoJGmDfrZg0iB8rTZHM7iDgSMCPRSs8hwZkEARZCk8+Ku4RyYVwYgmFwFr1mrLX+Tz4VWTxs1puLG70fIE9kJSUid0Cj1Qfly/GnounPwZVZHQSeLZr1VZVpGZZxyJiM8mMtFfZXiqvOau2TT/RD3nE9N5+oEeA+iLaQ3PsQwNiO9jrdgdFOU7IZ7qpwV9NUWwPfpl4/BgwhTIqtU2iFRASnjE/n3tK9C51tkDkKi5qoBAHrq2F0Mm7IdbB8qaqraOqiP7jbc35HbdDAfrHy0q3SJDfyzAHzPmi7+rjaYkQ1AlpqafBbuwt54lprtF9s2Ho/s6uUj+8RLt+1zn3nFXn7xOTvaH1Nmg57zkNxAztHZNNbH0ME1AL4APcB8G8w8imIXM9vOp8wKb0FKoWCUk2JBvAGcb6xiiazPAKArjyF+kEQVs0gAiL29a91slfWHnIhZiKE13YEtt2ZLyHH2LtjlW7fs2osv2uTGDWuhc02vyyJZdLmxrtsk30/NtiYzX60qu3f/vv3Dq6/Z1//86/bzn79j88XM5vOZPffcs/a1//Q1+9of/7G98slPUne+RhbCG0eAlYfu/OT4gf39t/7a/vabf2n379yxvf7Axu2uNXP06q+sy2y6yEacx367a/1ux0E6JDMih3y+r5oleJ1Vt9Xm66LhAnxfUKWchg51AAqdw5cnmVyAevdjOCveDh12A0XRvQGuXwXShPMuCZUU1TWTMeixyMBTZrZr8K31qwDzfrAei5UjIvAhDkHc6OWe6qANcd4mSXfPvVPg9CKdJuepNLuAfOh845RnZ+QrlU53TJH1ENcZOAUAGYicM74eKGTJjQ/LKrh0wolykZ4QjyTcQsOX8xZZHrN77w67UhwU/2bg44VBASDCOZXMqZxVTNAr0rn+NIn5pGnxohxvvcWfl2AeMpsBmfimGYqh34ysrgdWVX2rq55NZ40tVmZXrz1tzz3/sl2+ep2awPlswfPTQREQ23QJvBDOA7z6s+PV4e+0Uz64QbyE1Ww9hd62NaPU4XBidbW1t996x15//Qf2k5++ZWdnpzae9O3gAK0hl/xqtWfWRaFrFx1sNjYYdq3fR7ErQDwyCAdsdbkFG9/et6a1T8kNOtrUm5atoIdvOrau0PbSbDZb2/GjqZ2eTG0+ndtiOuco59VsZk2DglbMAqgItFUKhal7PrADgIcjtisOhkKxTa/TthH67IJFo4YewF2damBMtwh28PsFa09JGCU2Dgto4DYsmJG6zF0vDrIj4QB/OaTN+vQEWGPwTALjio8JngkI8TTFApRBZsaKmWXTUUDnKKEO6ndjVkQJSp1108tc1hGBdALGuo4k+XEgrGHbAiRkItzpi30oM4WFhCUGXzkJwb73/voAo8yQ8HVxr/7ZhUyHylfeLp5NMPdalrTGQWOmon9coXfSSsZQmbY4Azuryy4ITwbzuGcGgA7UIrOQ1UnlU0qPwdG1P5OCK08o1QOesIS0og46SzokrErsQcGl/F8pd4nd4lqf9MoAtLJ4xbgrD4x4d2Hn/TnhleKag+tXBQMBRRAeieUuJEdlZiE2ihM+SRpTjBIsXxJ35XnFncAi+YtyAqkHEdG5JeQowrq7ZFd5PlIBL+9OwNIx885negiUY7TCsUY2AK8JRpkFsJQS+ap5nYZmt/hJ5pJGYJlD5Gh1GmC+wOpx2vIbRMSSMjE+sBHDmJAhKCMaZ+bTjgnfG5LDotZGbV+9hWymIoKSSH9KD5/BfEICKT4L3bx+kqYQSyycvnwpUlcgBVMo3MRMG+9FTx25Fz1DZoNhhaBwKEnJ8jR9tPrNk50HE+8BKHTyGIioFpfqZANAHy0uIbfBqEhkqQHq0RRCEh5kFFgp6QVqOs9DtK+8etk+8fKL9sonXrRnrl+xw72h7ff7NukDfKK+qrZu3bAYtlsvrQfiycF8dzW30Xpl29mpVbMpJTecIMtBRY18EQLEBD5l72MongZVepVeIhO0h7Eu9IZbgPm+tQZ7VncGdrKs7KxqbHTpqt361Kfs6vPPW+fCBdsOMAUWU141gZ32Aa0n2Y1GPg7dah48eGhvv/22/c3f/Z29+uqrdnx8bCtIVJvGPvXKK/a1r32N7Pzt289TdoOhjGnyOcjFbscWZ6f25muv27e/+Rd251/exdx36yP4mC3MIE3C/kNvfnSaAyPfQmEqJtp2qJNPbSWjQ5oTyw5tfUChCCJIbqAK6FIe4wE1CTiFh/JnInHSmXFZDSfTgvVHENLvarjUsEcNv+CkZ7+j5sT3vfyknpUC7qJPTahG3v365cfwe2HPs4Yn0tX+Q96kO/FIdafPc7Oui9NFhMMII6a1CtG/0h6ZfiocinvW0C0GPA8ZTrq90hgWx1pL617fr0ehQ1BnYfTcQPu3yzV47O/la5LzkZYcbSUfiwUCaIRH5PhYX5cEHLzQ0V8TQFn/zJ0QgrsoZTdK6+CFgkoqCpLchsU7wc6z33zPbIsi14Ft8OcG7HzfqrpnVdWx6Wxjp6cVge+1p56xF176FIF9h5NZUXDSRdbOKkxhq3AwQxvmvVM70Jmh5ZLYNjiSegNzJhBf1ehZryluZ9O5ffThR/b2z962n/zkZ+x3OxwPbP9gbMNhy7r9tXUHc2v30FO+sd5ga71hy3poQ9kfWbt9gVKaxvbNWvsqesWfnX3rDqGV79qjs7lN5yurGhS6buzsbGUP7j+yex89sJPjR9TGo5gVaTmMymYnGtTroxMNi1T1ZZDZEHx7X3jUEIBxb2pKbFAND1AIth46emmZxbbDkKJynmk4d4YslHFph05mBMO7AS0Nq7NZ2At8DzLSApDpZIcB9gEaceZkqCWrUbcYFX9K8+2nw9v7aacVXXFIDEQXFJ0Yn1uVJEApU54lyG7OfItzw0bnDgUSYucE3Bhg+PCPsBSZIS9AddK/hza+dN0yqHy/kLGxvWueKBhGWcOjmLNiapXFtATzctUBn5NkJ8By6m2tw68uChH4KHuhmwlb50BOkbYMdWE7w4REBx2KJxIbky1Ilra4MecvOkUcrQj58rClXmRb8M4AD5qN4WtW2Jxg57XPfL/y/kJ85bLCkN1Ez3vvrqTtrDckoCY4CjlVdA1TximeJveR14ZoVTRsLyZnp1WM1oMpYClyUw5sPVJw0OatCwsQXYSm2T0lYJi80TkT75rpIugI9t23c1nBnFh1ZlqTPCbc+u5npEDNPTK7fJUZZCeYwxtqVrhnHeLZJ7AQk44D4McJCoDoZ9blJFG8GglvbiMn6chYxgb1DAD/6a5KcoFYOO0/4Wcnv3yfy9dGi0oNrkt5Ap/mmXYrH47OYvjjeMLxPvFgclbHkYQu3qV1pYBP9+6QKrf4DB9KfTyGTMGW6fRxfQlU1eWGf4de3OlKp0vZjpI95tmm0gcVsVUwGk8AzKNHfTDyYOhRBIvAAQWi8svsXx/Av7gmVj601d1kNBraxQsHdunSoV29fGi3bj5lLzz9jD19/ZpdunRgw17H2sj0LtW6EnNLoJWHdr63WtgYdVrTU1vNTgjoDQOnnKCSbhyrE13yvaMXH2Zk1CKoz/38xRUiQ4tgpG+b9si2g31bWscerWprBmO7cPMZu/Tc8za+csVaQ/WYb0GCg97R+F0A+WptKLZl1t429uD+A3v7rbfttddes9e+97q9+6v3lIHabMnCf+7zn7evfvU/2pe+/CW7ceM69xMaTwjMS26MrEa9Wtu7P37D/vL//n/snTfeZAHvEDr3FeoOGuvBRHlHGgDnbhuBkXTx8N0oZMWThOwGnwGJjf5TBTv9AzX2YOkx5RWEYofdacCsA3ppL2WJHxoZMBvCImMw996opdNSq9J+3wajAb+GIygj0DAE0hsZAf7PHwuUGryaRIrv/pun4t0/l8zm1/0nLC7jvgtS8yAJnWkdn4ypy4JYvXs+YoHbXSnrgOG84Y3F5DsnxxlXWl6NGEq6kKTOybdVGga9l18rLW+YzZwGLhckrqn8tHDEac0SWI/6+N0ljd8tOPXk1sPBxlbIrcKK6ydQyq3LyJDyInLaWXOo3JBx/8koSWoDJgH957vsdGMA9c2AGnr0nm8czDcbdHjp2HLesg/vPaKm/PLVp+2F26/Y5as3rN8f23B0YL3umP3olyscTEhmwCZDA4YBCSjq0NSzYBzX9co2WwD5yk5PT/iF3q8f3PnQ3n/vV3b8ADr1M2Keyd7YxhO0cBKYb/WXZih07W2tO0ALyo51MWWuhyLXC7ZtHRLMb2zPWh0Aemnne4N9ttn86MFDe/RoavPl2qbTpT06mdrDh9DHzzicCtp4yF5okr3nbNsA3L3POSUzkM4A6AewB1Mvxh1AnVo6ODv8G99nICDjoI4sXnFW8EahTRVb7kPAdijhOF/5XAmuqTiWoNQBHDkkHVSds5LhduyXwXxmx1NgXGzX6NOb/DTPXThQPy7eoSJ/YrCPQvSJrU11Jm47/N907k4npsoRvwaBSoX2ITWj8/e9Hlejz04hucc0OeuQsmHRbYoBUNy7GHF02EARbNefl65SF6LiPTfmhXHUcvDqJJ1ITGWcxWwnQ27CQC2MRmQq/B7hNHbsTTEhdgfQ+D9IRPAy3aqECSvIEMeJYXTFDrsTyLZI96b6Dt+jlAhGoCCbG12SogmAfivAeRAlPqjHnz1FjNFdiOuFi/e+7o4YqQsnqvRpoh6EOfWc2mjuZloft8LaeR44JRCn16Ucbbm/Y9f4s3tS9kE+QoXmAnoqMvX8sX9ivpZ4+5z21mtLRryABu4jHRB78Je6FEV9UYGRGYx5hkef4ffM8xRkSkgmFDRhjwSsUGGne5iEir02Jc73joZIISQ/CqDWO/CkcDSaL7ivzXYgXuHBHHFDSTt5EO8WRcPnJJXLYD4H8PH8dpFHWIA4ULs+XEFo2CvdR5Bd5FXaFIYKylI/n0G7as2cmXcwL3mYvphu9i/tD2oi1GiCU2UdwCMoaKvlZUyDZYtKFMqyj70myIK1R2eX1FMf562LaaEd9iPv97q2tze0a1eO7IVnb9nLL9y22y89Z7eevmGjTseq+ZmZD47qbSobousNdPWnp1Yd37dq/sgMHW8AflEMi45slIjKp4G8gt+K9ScWiU5inoGltIl+iaNU2U9/0x7Ytr9n7eGhrTt9m21b1r901S4+85z1jo7MBgPbQhMOQN8f+DRc1AturFqtbLFYsuc6/nvn7Xfse6++aq+++pr99K2f2enZKQdTQT5zcHhgn/+d37Gv/sev2he++EW7dHSkLn/IcgPwACjj7zgz67X96odv2H/73/8P+8UbP7a9Ts8OMMSKk3I3LGxVxzjUb2DZAei9yJVzYVD0CgmxTwv3bUZZMWyZ41/8HRNeMW1+MOzbEF1+xgOCcNoL70Ko8yogH/9pWBTS/XruyCh0MbV+0CNDTx09WlVGqi3+LN3QeZBc/Lv13seBeUfmjwN5B/gBFPg66XwlUxEA4TUk2Y07j5SIYCjKlJoYsezU4vZL0x3pzsKvFljaJTqRmk30hx94B7465Lq2cE55bHsGy6FR3Sk0CEKsuKjEZLiqTmo7DQ560n/RtrL8WfJ1bnT0nu6MEoGfoIkMi48YL8G8DI7SjjRa1BdGVxt8r5f+TWC/6ZptILlRf/Wmwc8HVjc9qyu0hzwjoK/qth0eXLWDi1dtMjmyq1eftqOjp2wwnHDSKo5Bt48NvWdtdIuA9nCzsdV6ZSswBLYxgPmz2alNZ1O7d/euvffuL+zDDz6whw+PKW9Bums4GFq/B5DeYkEQwfxgY9Zf27bT8LR1Bh3r9LscJd3qTmzbuUgwX20mlNu0uwDzkA4hi9C16WxlH969aw9R1Iq+swD107mtlui8I2NAxpwGDoWp0BeiAwCGb8jIgW0P/TuZefaTVX9aGBWBdejgt2Q/+F4pNxJFYLEPpVPHIuUODKl6y7eFG84iVpN7igAUQCkKYtR8Lp+c8qTLBZaFM2LzQ+6iPUbD4c2nQ49OR+49mxO4pzPKzm/HJhQpv11bEwxttLZzTaAXoqrGRd1YclYuMgm7jp9Xm5gCP1+FhnlHk+/3lY1irIOmpSK7oREvGPaB0Dazknw+3pKTg9sKYxzrFZJAcgGeWFCXkVKXniVCATvKe2QoxgmHzqg7CxHApbR9u7ZEMGuHEI2AhR+UbW/5e355+VtOQChLo5qBEL+wbiNB1kwYZLucW+aysNN12wK+Ak+cdAjL7htO9j3vDtoodmmRuVSyoQBmIbPSLs2FuSnvE6GtVjf8XpLF5NxR+pliZfdVca1+U7HuGfRGJyABekkz9WJlbTJFlhx2yjhFIID6Jy15iuXOO4YCREdr0OjoxgAi/Kc/1giAgszh2XfpmAIOBRLBTkPaCPlITCMNAja3iCwcNG8v7tLtkjfGCL2+npEHNymKifOYwqfnwrL0AAAgAElEQVTc1cnBfJwd2qQE5t1GRaYosmt+fstsUl6/fL3CGiWYlz2L8xlnN/p6wzFCJpgGKaXWlTFISlcHXxrMPJfdu3ypIUQw/+5feVbUk56d5Cir0fRVFbwK6KMQlt2UnN2GJKfG76JDDIt49PsshAzmttu1fq9jk9HQrl65ZE8/c8Oee+FZ+/SnPmnPXL9uY/Qsx9CoekUbNmlvbQy/dXpii/v3bH32kIx9Dz4OLZHRupLTYsFsa3IspSdOZqRZAKSivd7Q5ZWKurqc/Io2lK3hgbUnF22L2TSdnnUuX7PhtRvsXMOpuQCm/Z5te2qiAWyAM75aLW0+ndmwP7DFbGF//53v2j9857v2s7ffsg/v3bP5YiE8MBralatX7fe+/CX7D3/0R/bKpz5tY7S3ZHTZUP/OxhLIUGAKznxuP/vua/YX/+f/ZXd/+Qu72B/Yhe5Aha8Y9IhCY+/+pc5niE0A1FtqOUk5qw9zCrvMwU6Q06AdKYC4mPk+es0P+zYY9228t2/jvYl1hpjr4xp59rB3KiD8AoMC7ymvoi3p56Xe8kYh0M5LmlyGtGEydnBxCW3Dhr33jatPRp7F2wUzvyP6K6prwymLmVc07lbPTW9U4IejCVelg4kEa2YVSyzsjiICg3DoxRVnGU/uf5/NZ+G7csrADVZhmMl6B6sYnxmGP0yxt/EKZsTTIG7qxSJyAmG0mCsfgQOnIgUTP91l5sOxuUGmIRGISXaziJTTaqYWYJJdqLof94R/iwXYoPWjj6CGXAZtMo2SGxSFAsij402fQLipBzabNfbweGmPTlc2m29suYSWa0RAf3jhql08esouXLxi470LNt6/wIFPkOJAdoMDiwj75OSYA0WqZmUf3HnfPrp/3x4eP7C7H77P9FqD8dG9HkclH104IqCHscWa9sjAI1ZY26aztVa/rWp4pBi7Q9t20IryAln5dTM2a42t0zswaw1Z3DpfVPbgwYndvfu+nZyc2HQ+o/FoKoF4TVFWUQyAPBh1GDiA+ShUZdtIT+dJJy92PhkTakgF3mEI2W4yXs8BUjj8Pq2xADpi7TysZPraiy9jj4Kt5X5KHJMUHGlsDHraR0I6H3sBjQx0eRY5IKkYVuTp9FCn7zDxvikJd3yoRnRuCmZc46VDYldy2aFpF2DTVeSC1dCyB2xXazAPLoqAQmyxglKx90rVJ+bOpSxq2ReAw5NUfiBSj/0yJekss+Q0zs5soZVUb2EEbgqG3S7wTCmaLg1kgKB4fklacg505hNcojenLEJL7E5D9jNSig5c04eGzCpbNYLlqKFJQUQw3Y9TCU8MDFLrUd0793lIaALWF9mfSMtqHklhx93ZBxMdAFTZFYfI7g+UNtYKQ5vL1yYcCH1pSA0jmIggKxcYZ+63rNOMa3KSqQiqUqo6NPzcMhmM8uOdBRfY8x3g+nkMAguALzscsNJBbVHYWzZ3U1CRwW2OY5zh973NEMHbsUiL37Jtp9h3BIQxfbV4xhHI+rVHMMK19S0HcFFR5giNtK6Fbs7PV45yzkUYkV3zb/M9vTuHnlk8/3BQ/lR26tWidakHigQzHoR6QZ8C0lxeGvuUvlQpSxUsMgvmYUrcRFEAKwuYd3nsMf463brbCc9QYV1iKqrsmQ+MchJMWAAMfew2l9TgijgITFet3K3+HnMF1OOtZVXo8tnQABIcvVadb1ySA4DrenLIc6LGDAYPzDR11c7UQ3KCrPXB5Qv2wgvP26c/+QkWyh5MRmp7jK5q9cqGm8YOUNy/Xtry0X1bnRxbazG3bo3J45gUy84P9HNtaO3Rs56TY5GZ9rknouj5DLjqDs8wzR395bfdobVGB9YeX7TtaM/W3YE1oz3rXrxk3f0DTn9V4StqCNC5BWC4w6YSs7MzWy2WlLm8/dO37S+/8U37yRtv2snpKae+wk8D0I4ne/biSy/ZH/2nr9offuUrduPpp9kJJk0WYDe5Fa8fBcHzh8f2j3/5V/a3/+3PbHbvnh1h8mynzxabsO8obFWNlAeQ6CLjshn+yWYssh+QwCA7gs+L5xANDvAnwPx4MrTJ3sTG+3s2QKFvH4Gan0/OiMitpkVTFISEGCXVS4hNEcbjNs4zkxS4J/rAfZET5oV1CUja+tU3r/1aMJ8AZ3jgXa+WWT5n2HL07VSLv4HGK7sBSORMsITOZgWQSXpOHU4Z2zxMPN9KCdnDSexmBUoTlWxAetfCKPODShmLO3S39Lssfi4mkwOOjETwIrlfdGQBUqCSWKV8ZSX7L0ZURlCMlTuDgjxR1qBgYJIRi/VyyRFFXM4aUDcfukBXKDZMOKmdJVl7Z+tbaFU5ZIeb9RpdXzp2erq2j+7P7PhkYQ/uT225MhvvXyKgH+9dtOH4gMOmAOZRZ7OuIGk5I6AfDFAc1NgHdz6wOx/e4c9goPAfAAki9IO9fbt44SInzDGli7QXQDuI/3ZlG+TF+l2CeRg/MANNa2hN68CqDbrxDGzTgoZ+zOFPs1lls9nS7nz4od2/d4fdaRgn17VtAeY9zchUHQazILp3EC/mHfIZFMF69TscCll3NSxTR5oth0WhiZk604jtJTPve7iDrkSub8fnx3xM7AfcJ7sE5FnrkjR4gUw81tCcBpDfVXLqmVMS4vslGNtAoAHmoaDwEhuyENm4uNPNpWSpcCf0fk70CYjRKck8EVQWLEKA79AO62zgk1Qc6gIAf/ZgRIqWssRX0ZlDDJmTuh4kBzSS4wZAiQyCc7qCjgiqPIugovKwGJ4+9ftUo7kw8gGWoqNQQTYkZlQPNYLrFIx5V5cEIM7hIgGS0EzIrug5e7aAdt0rgPjwwuhnBplP91xhf0ipcB0a/qSMza8z5goj3K4V16hAb1cKhldx1AwzFGCKMlZKwwVDtx8oFfsCz8T3g0idoKXzVWVGOEoJdF0qFnNgG5nJkHr4Z+it3c6lUaZF4ZgTtbHTkpzLr7/gYbxNcPyC75OQ6fifAPIskCwyzCGH0QmK7ItnnMrb9ano5zM758Gwfh5j7dU0b9suGkkX60gXGoF0kAH0p9krcgoxurigmHO7sTWYeXbE8axNIUNJADjAOfe3+9LC96jrCT5QJ1jPS2BlZ9J6Sv+Ezlj+OHIyyhLG0DgE61r3qFdRCO/bLfYcoQSuSYRHehi+KSOb+DiYz2k7yVKzlhmfql7yot7SYLU08kfsvHymTmy6bz4tl9W41l6AV9N+1bmmZRX/7u/vs1bwb8lUJL8xZLb7A2vTp+Hf0OKr1gxAnoCyB+mq2hjC9lq/YxcuHtrt52/Z5z/3aXvpxeepr+/gGS9nZOKv7U/s8njINpXTj+7a4sEDdrnp1wD8PkW2AbBfWqtaWRdgng0ePEThc1Ebaq4dnhm6rfAa+7bpj8z6e7bp71vdH9uSUpu2tfb27cKNmza+dNm23Y6tIINBp7fRhPc0m53ao+OHtpzO7eThsf3Nt/7aXn/tdZuennJ90Z7ybDbjI7546ZL9/pf/wP6X//Kn9vkv/I5NDg9otQL5oK3lBhIi4Im6semH9+zvv/FN+/tv/IXVj47t0mBEdn4AwmaLfvBqt4mMIRsmUEbkE8RJeLmNZi94yJz6lMC0ez32sqc8BtnGdoeYZTwZ2WR/bIO9Petw6A2yLMqsRLAb9XGCnMFahHgPhte7AjqY58ucrNKZzvhPZ9+/U5idgLM8Lu//BmD+Mf/kqcaw1WVcHE4mKfaCoQhLmpiNaIeZnX3YxvOfp2XIGnzZTJ3scE/hJNife0faE6A/RQmZNUxpXbcRDt4TPg4fFL69/He81gG6QhIYUsTmbv3TSvsVpxgnX4vuOYC4pkny11ObwHyPYRbLlG++JAEgMWNq+k9TCRY+Soy8BRcY+y2pI7DzKpDV6xC/9q3d3iOYr2u0rBxSgnN6Vtm9j87svXfv2QcfHNt8hQOO3u19W67RJx5tFom+uZnR4QZT3TjdrNsiiD87O+NBuXTpku0jmjXo1no2Ge/b/t6+dbsA/tAVQjuIFBSFzTwk236fRq89BHvfszX0/zawNfvFdzh4al2ZTacrm54ubDpd2N0P79r09JiHAvpDOJNmXVmDKXne4ssA8BsxFakDDVh67zwji652kvi5mHf9KYCF7/sk0qRBDszhTIcHZ2JxtXWRwdC/czpOAMgNR8pyYTNn6U4q8Qs20SN+pf6VHdL+SRot7i7BBJ0YGDMwEQr8nfUMkKlN4xpdDayR0/ZTSKCwOxAj7kkEbFErw84IvvedBUHaEjYC2ThOZI0OVt7CUYBZv5cULtFL3HXWDIT8/twue6eeWOCsu4/sAN4rJsDiOiO1St08h0ApNcrrd9ZarkP3VAZHcnVefMzb8yEbfADn4LRLmwRbsuwoQFkCN5TfBhqUCRF5G+9XcMLJsBd2MLofPclY+97QBtl9QcoMEqx5txQvmMyskAaeaBH8DRxY6ZGDxZNkUiZVezG1CvZ9kc12eAy9V0y2xr6KTFB8lHyMoqjHQxUfMlaEMNJhi1kVmI8AoGDHnLnXDIJ0kPQx3uEkzicZ7eKxlMP6Io4Jf1TWFeB9mT3invJ1iTPkaybG2H0PmDxn5pHNZLyHcfDp+sRqA1CFdC5WhL4C1w1A5yAcQYh6iSMgcXIoshN8dn6zZcY6PVNlOmLPUj4VDyQwSQSYfk/ZRXqGy+c6BPseWZqwRfoTtgiZoRzMxuPSn3ru4R35vVRb4WfE7ddjG7vY5gLzabV4J9Frnrr2GCjFwFxkl5bUGXiP3PUtwclskQP0Q4II3TzsIzIikO6oAwwaN0uq5XIcL4AFMEa3l1avRzCPLjlI56LjDZ89G0mgNzmGIqLItmVQx6ILyuHhnl29etleevlF+/Qrn7Tr166wvWKv1dio3bJR22yv27LWamnLk4dWHT+07nJug21t0Nf3wM6vF9ZazSi/6UBmyj2op8279GPKsk4AX9TC9Qa26Qys7oxsza+hLVo9e1Q11tk7sKvP37aLTz9Nmc1itbIaDSIGQ7Lz1WppH927a+/89C37wT9+39740Y/s9PjUWfua5J/AfNtuPfes/fGf/Il99Wtfs2dffMF6A0yvj+L+2upqaVsU/SLjsFzZ8Xvv23f/7Ov2vW/9FUCAXdvbtyOA+U1DmVHXC61xduAH1AUK2XMNgyJ6g/2hQqingtTRwDrAHHwG6hHfHw5IOg5GfetD8osi3x4GYnXUsYeFvTo5pd9ItUjEDRTkeIDgxVxBUvge455P8tU4A8kNhelJJpW/9puC+cKMh3tOElZt73DaMQ0xIuGyELZwdu6wVWJVcnaPe6Pkzly3GMBFxldXlligcL4lnk7GfrcoVwumHZtcRa5ieqJbzN/c9Yp6lwDzebWya3e9rosW+XkMEIOL2GXfZO/DnOpTNfUQ6b3UDdkvJ9YfbSgBCmJqE+7LwbzbbrEssF5iEqSBBJhn0yWzFqa/jlkUCzCPvuyQ3yxXiJwbOzlZ2od3T+3+w6nNFlubLWr76P6pHT+aW7fdt8FwnLYywAmmu+GQjCYjgjgcFGjMRqMJHVO3M7TReI9tKnFg0OaL2jyOyhZTgVTdtte39mBo7f5Q0+fAfmzatqo2Nl+CiV/Z2XRpZ6dzgnlo49E3vkKBECa7Id0H41pVtmEhUKXCR7SYrDX8CcYMGnqCGnyx97K+JKFh34JUHJvaY3kUHQy9JDzO5OJZ8aF4gtClIZi8R9aPB9tZJ54i6IzV9lPgnsjcu9g44HJDG5BImlkPCp0JE1srh0SGVZeQGHJlsbWHCWri73i9g+YAG2RM/TOTg4/3c7OVu7F45w1mPfwcuKyEAJpgBM8CWkRpCHn6eGsOIPiPHKoHBiXQQhchtslTsBKMvwKZDL9Vj5NZPkoVPGDhnxwU0uKUQxYq84B5gJYAhMPXxA4ow6igWilSXBNCE61lZv9KOyGQGxYm7I2uPwBnjM7jM09GI4oa87pEC9uwWQI9UUZcBhIZXvkq+JMqUU653m6bw/75cLAASSVQdXjtbxRdkjzDqihFezcBv/K5ZJtbEjIC0TUDxZDoxMwOt347f+yCN+2zkFfFuYhAbzdLIC+pdQNo8hkKCWhLAofhOprWWZDBEWCmwFZLGmddhYJ6qtoyId1Cq16HpGlNdD5lDgLRh0zVzyzz/u7fOEwGRIlsVOj0U10ISRzXjDt4BSvPBGxkct0mlX4v7YYCyON76oWesxLR+37HKcY5LQB92AdmfAi+Qyqo4sJ0JgPMF12kEpCPoCOCX39/2dUInHUl+dk6/jgfrRZxi+padIXqZhNtdOVbdwA6X4X19oDR22dHsERAz+ehZxgNJyThQVcc9KyP/vUxMMr9GQtvoa/v2LbbS2AeMhayvz2w8mqB2e72OeFczDw65SjohwwVtvTo8iX7zKdfsc9/7jP2/HPP2JVLFygXPTt+YP3txg6HA7Lxqwf3bHN6bMNNza8+mPkVBk1NCeoxaVZTyrG/VAumGBRDIPH/CvQRWEBmU7UGtoaktT2whXVthu08mtiF69ft0s2nbXhwaFVT22wxt6Zu2LkF8tZ3/+WX9tf//Vv26nf/gcWwzPRhmFVd23y5sOlsYd1e3z79+c/Zn/6v/8V+/w//nV166ikCatpd2vnG6mZptlpaB7r/6czuvfOOfef//TP78be/Y93Vyq7v79shWk/WtQ22G+tyWnjMGFFLSfwHIB/7iBC73bJ+f2Cj0dj6exPrjdACWwx9Z9C1/nAooA8gDya+p4zKls8Lf3encJ5cSSAWhIUPKGTafWfQim/qArwmVJ/MbbaDpYn/jcG8R8hOFe2wbRmG6+BHr+j8ic4UxkXxBzpQakXmbd6edAgT/+7v5mxBeqsgF5I2M95bfwbQF6bRQc5xfjjwcK6Fr0uvSx+wQ7ipMEebID4xgfnCoZdxgdLZEfIUQCW1lBPD5QnvlHqWLce1Yx09/VcUY8U16J0BNXmz/iXwL01fMC0B4KV9JN5ChxuX5ABMtwx96AHk0Yse7SwB7LtWY9jSqm3TaW0PT5Z2NmvsbLa2u/eO7cM7D63V7ttkAt26d9LZbGw6n/IzhiO0mxyxYKQ/GlkHRoodcPrUwLcgkE/DNwDm8XMYMWfr8foeouABW4CBdVpVKKyd2smjEzs5ObXp2cwWaEO5QttIDGwC6659xvCGAB1tJisWu6IlIbvPIGVXLVXEGgwOnCaqoLxBGYA+Op9EsZACWIBsVenTaSV9t3cF8Y3qMZn4Dh+8AiAvJtKn+RIAaUIwjahX1QvY+2elMCmUmr77/FAnZpze2IE0GT4vtkTnhACQfi3KiymVvbOhaTTdkQFkF/3lKTXg9vcg2jtCpOCCewqSCfF5YlSUHZB0o62+vWSfdI4AzqWZFjurt0ihepgevi4zuAEUMhESTiiGSOlcqJe04naBPmQmWHhPBlGWVp2kdMX6Vh5Wl1Ulfk1J6uYygJignYiDsMvRNSQTD3gJ+mkQAoT8KD63ZO99DbLMIWcI8sPS86XMx9tCxr1kAF4GCGGzPIDyrZIzAP5MY6Ju2Lhie4Q5lfHT+VKgFP9LO6Gwj1rjsL/JDznipwxt21gDaZoPE+Q1Oessa55Jo3PLLKCR+jtFDlMMvYK8CBrdL0Q9gCP+lMhyP6pBObpmSf+ylC3tDd9bulsBHt5fsOm+htyLZdbFhwPqzSPxoGfL55j0NL6HYq8xiK2tBgHhibdgvEPrS7vRRnjqHYY4JdvZY9/XAXv1LEJCk59PCmBw33TRktcFmPLIN0kHIpOm7eAeqKjNic/TXs8Zk9zty/X0qZFE1I3kQMD7stFPZS/qQWPyd87mp8PhAVSm6rxmAKcvbIKkMD4O0P2v+szr0x3sebbKTRvNBH/PX+e9z3zwlH4GQI85JyTNmOEBc48vae8bZKGpQxcgbFEnDxYejHyPALYFsO9dcNR9R8+CQUwHKp2ePXX9KXvllU/aZz//GXvu+Vs23ENji4rF/SO0XkQ76Okj205PbVCvbNRU1t+srLueW2c1s1a1YM96dLsx9qTXnJRIjSZ5VKvxTjwDq1tDqwHo2z1bbju2wjRYEG7jse1fuWJHT123/nBkZ9OZrdcrknp3P7xDNv5HP/qRffDe+7ZczNmiuoMC2i466a1tsVzZ5ODAfv8Pvmx//J//1D7x2c/a3oWLCmb8uW6QbwIhBz+O6310avd+9pb9/Z993d787netu1zaU3t7doiuQADzEBS3RcRxqmvRZj2IJEmcVIiKbnnD8dgmFy/YEMWt/YH10EFv2LNOr88vyJ94piEZ9nk6LG5OLS090I8zVvgUHXuvhUrpw/Ar2bJ7fF2a+l0fXdpk2I7flJkv37GMgeNwBitRDn5RGOVmOH2wnCUNYPSE9jZvO1ftArnkZPz344Gev1Ex886MpRcV4N0LK3eZphhQEYa64Ir4AeGUnB1JeD/+HWn4eNcAfwI6O2lXL0LkMKjHZEBxcxnM5yoBGGK0f8wVTymLUFKWDuYdgiTIplLpCDWU7ov/6PwJIsRAoEBW5YHqcrPdQjYDQA9gry8UyEJLj8FSs8XGzqYru3//1B48mFrTtK3TG6pyHQYI1evrihX9+F6nN2Dnm1avT+COr8Z6tmn1rW73MBiZmQQo3DifszWwVlsgvwPA30Obq66tNhtG/Gfzh/bo9L4dH9+3s9NTW2F0M1plApSDSEDbf+yxbVutrMA4IJW4QR9418YDzHP4E1iCCPAkrRFjJqaerDyAC/5OcCA2PZ/FABBiM1JQgD3jJDVBqAM0FtYlwOv7NFoBeuEqzpKAWoB5f2+y/Wh/qUBPDLrLCPz9yXjg+uHcoXdkNwUPFArGmq4xqS+ChtT+TdYzpB6uLJEjiyK9mKysMxASgHTOPKTmOnkwq17vDrCiRiAAPHvOCxCpg4Zeh98h4A/w4feJF+C9Y9hJXLPkOw5iHcTzip1xTvnAYPT5YBwm0H7kyaJCoTliimvyEMDZWQfrYZjcgRNsedGo4nK9D1q14jRybgDXxgOgAEMJ7UZgE8YnjFtAYxU5x7kvwp/0vdJe63X6D38GGOFW5wuzZlr1Dv760nE4v6DtF9fvswx8pkFpn0V+xPo51+wXwet1FrtpNXkoWbDVpb0Kv8Hw6/w6iEji/IQC+APgC2LDJjg4T7sqr4MAqq8UABPnZMTPo06kDPqKLZFWM7P4mogee8qlPHHOIMVItTV4b9karbayOGKA/feccVc3vtqzef5ank3P4PlUSYB5WSgxjSFX4aCuQmkVWYGyoDXvg5gpEVNLQ60sYKrbyzUuvNXE0Pvn+GcF4RfelNM13UMpK6ZnFjnq3N0uw+nIenr+JT8rD55KgF/ucQW5YavyXmNu2yVhZNkps9AVBkJR5lqhqrajy2XcFSO7GuSZugWhlkedcdjRBnULG9c5M0jzoll2ugGo75KZB7AHmAQD3AEDDABfgHmN3PZe9gTz0m8zUd8xAs+rT12zW889Y1dvXrMrN67azZvX7dLhBRvipSgUXcyss17YeFPbCOx8g2FT+N7cOvXS2hW63WCi+cq2HJxYSXZIQksF8ghPgBMa61vDOruBVa2eVa0OmjnbCl8gaSZjO7rylF28fFlr0tR2fHJs//T979s/vv49u3//AbOwx8cPKTcdjpGV79lyhXkwG7t07Zp9+Sv/s/27r/6RPfvSyzbc30/ZR2W7aqs3kAY11lmtbXX3nv3yBz+w17/xTfvlP/2T7W/Nrk3GmD5jnbq2IQIaJlLlu9G1hrJAcTsMtiChYUYENQqDgQ0czI8PDwjku8OhtQd4LpBCeW2DdyGK+SLMgDlpFDLRwoJm3FUEl2n8RphH/pmt23nVZmEOH/vrvx2Y95VhtTA3e4aNaqVYsGh+GSxs8dHyvOkCPyRflri9j7sN/ayFdkoObLKp98PJyLi8JjfexQEu/UPpKgQn5LjC4WU3EEYVLwgwX3q+/E7UBj4RzId3LcF8fqThgnYdce7pLzBHSOBpKLxS5pIabB/eRGMU3RekpfCUbYAnjdJpscsN9PLS0APY8090vuFXz6oGEpeWzeaNnZ2ubb6orargpHANiFrB8HesATPBzAAKbGXAagye4lefY6Er69raoIFHN5221Q0GXsHMD6zdQqcasBRg8AH+WzadL+3k9NhOp/dsNntg07OHLHJtUMgqhGKtRs67telaFxwswbxY+dwzvmZrK7S4QhEsf+5AnCec1ly8jSQ2OVUXZj+GS6SOTueq2MV84X6k847UNf5OwxRsdGg/vb0rADjBKAt2IlDQn+QoytZXyf04eC2CEspLvHhJba8EKMVOeCEbi2NjzzqHCUcVOeQIEJxx5L24QUrAkADdecLUozhLxeh3inkS/LzEuup1av/lhtYZKDKO9LrKDoScJ9jzNMynaCOpgrkEtemggXfhQAPMhxZXDH6kb2UTUr1Bed6JmUqIWgJ/tyW0X7lWISxWAA3BLgfH3gmJEisf5MUn4MWKUuao40JSTKXfdgnVDsD2d05ZxcgcxjokZOoBoFMqlOigz4ObEGcalRVRqzaBG7exfKFIGikWvIARNQmb2H+qs0jSR2eay044ymyG09JzRQ9wkRYRVOcVDHsbcaUkpjsr6hkXaVbFXxQZC1/Ex0oainuj1XTWDmBeQVKuAwg5TIDuMqCQz3Ow6B2fSNpQqudZpljI8HMhUwm7E9kVZ+6i171a+0WxeHj9vL7KCmRWPAKTIH20VJJ/xNpyt/CMI5Dwa4/4wzNSGhDnOnAHvkHa4b0jOI9i2Oxe3R+FPIYUTd6s7GTlA9tEjOSMmOyEMon8jODGU9ZT8jkttUu6iiAsg/GMF/IOzrsYZETKOnhQ67s2ZSCyBUE3uN0gC+smey67QM+PrjgbBQYA8xUJmxDQSYvP9r5k5fF9sPEZzAPE66svRp6yG5ecen96Avku+r0Hw99ij3PIP3roe34wtkvXr9qt59MW/VkAACAASURBVG7Zi7dv27PXr9shCjSXc+tUS9tvb22CarNmaf1qZr1mbr1mRbkKutxgGBUY+g3YfEwvR00Zhj56K2aqUL1ZBjvf0W9jzGKbXyvUaqDl72hsh0eXbP/wkGvzq1/9yr73vdfsxz/6oR0/OuHgRwB51gegZqDdsVUN5r9tV65fty9++cv25X//Fbv5wovWn+y5LdE+ATO/bhbUwreWK3v485/bj/7qb+zNb3/blnfu2KVe3456PRvUqA9oGNBoQGAj/0I/I2Y9gD3rATAAaoiJrEMb7R/Y6HDfehMw833rcJptAHkUQHs7SSeecE7YVDnmRMgKFVmkvB+L0NJ5q8ByBabLALg4OR+PgX87MO/pQEFGL6xLYJ79eeTUJHCiPcThichcflF6VRYqeXiSpKkp7g6OZRdaZ9fiTtRfDzDvlvMx3gZAfmfwCRdLadgwADu/tLNupROPzyzdW6Sx8RnnnfkumE9FYk94LuFAcT1KA2Y2LhX2Fk7jsXWgVEZGjl0JvG9tpApzFUM4Qmm2KW+gI9GoI8xD8zEKtt2AYcdRcDDvjZ7Q/QZTYtfrrVVVm+AePenx77rGe6kZVN0A4CPB1eXXetO11bZt1bZnDXV3PVttIZuBDr5r1aZlS9iVGvtiZO0WMgOQ+Gw5cXZV1TafL+zR6bEt1w+srqCLP2NBDAZIUGYBNgH9cwFSN11OBQUYNw55AjsP0K9BUDBSLIKl0VIxay5WUXU/vh/OJ+vuJHeLepEMLuTkBOJDHKBJuOkritUI5qOQtnDOqUhHbaraaKPlkCqmJUZ/ew2f0h5LBYe51Yr2gw/yQvExtnzHXauCCbTpDH25WxBvERgDkeD0WdDnQoIYtCLwEuloAVXtPW9rxsuKLFwwb4JCyghEMKN1SpkIyILIVKmzQ2QPWIwYxbkBzjyzIA093s+zAwXQVccLL8w8V2RK2wOmlAxU/Fdq9oNVjbocgJ9spDNozQxcyte5QdvJLro5SK0gHdRrEqbvm0jDOqhVJ8Us+XP+91ydUAQK+oCQs2Q4nMF8JBz1GuxsMX0BXlLxX9jIEvB6gBP7Xh0wcM4c3Hm2KZ2LHXmMr5Hvk4gLQgJJ1SUImR0wHzY69M7ZreyaUHGoOnsy7Rpc5z6EWuBEtu/8aiyvtrN+H2cmMkRJNkPTAD+mZ8H1EsbTOcvuxMV5/rBpkhTMS7EatRAC11F4rfXwIDrAmgdZlMrhTHjL1gAlwrMuVSvHx6f7DvZct8wzG52A3JcoSClkPu57uHYu7cA00yS/iWfq65nAvLuVFPSkSB+wVTMHmM30M83uXw7Y3ZQoY5cyh5o5ETY5ZDpFyiRJAdNDD9mqB3uFd0/BHy4LeERTOwUBANZ3cquMR7xltds08Q8K4VhUTLCuTYA9lAteJd3h3POG+TfaMXV6MtaASbMPhlcAEc+WOnkMOkKPdhTH4k9kWUCMeYFsDJ3iJNm2ccos7gN/X0HzDmZ5PLTR3sReevFF++LnPmcvPPes7fc6Nupsba+zJTM/aBbWrxc22C5tYJCrrDhcCoWw7U1F2Wm9wFBFsfTIXNcrZLCR2UZr665tmanXVNgNu/RgOmzLVs3WlqhNgx/rI5Nf2QcffGD//It37N1337PjkxOy4JODfd4j6t8iwEFB8NUbN+x3vvT79nv/7g/t+rO3rTtCf/kAhcigVLZaT5HTRw9qe/+HP7TXvv7n9v4Pf2yTdWVH7Y6NIItdV6AHbcChUNDN+3l1KRoJMwbtaNIBMN8hmIcUeO/w0PoHGIw1ZLCBAKo1UE0DngUfu/9dGzsm3qdT5vDXP9R5h0QAuG2NYavY9JLva4+k1xWZtF179/i//ofBPC8tWTEH884ohB5WCx/dIdRuJ1Kd+RKUaleKUHF7EYwUfw9+obz4guKIqJwkQgQRWozEWPhFl0xKYth/IzD/pPAhrschDO+lBPOPL3Ywl8nGFffM3/aUKcG8D4YSqRVrUICMTE/kgARgPAKoAPOcSuCdQdyY5HfLsiAVOYrJx9Zn474tCmo5G43fyx1bIbnpEKjrz441APd126o1QH3LNg0mzvasadBpBpNnwcQPbFl3bNm0bdl0rW4PbY3v4Xc3XTH0OJ/LxlbolmMD63YmwNp29kiTW2dzFdRU64VtNo/MbG62XbAjDYtXKaPZcOpbm+x8l8yu2kmKmUcaUUU+6hkPkI8BUNDIp/3tDk5aeDgj9CaPApps9okNCXYdCOC5sIuLHm602lSMISdO0t+BMdLtGzJzUcyF4lDXlnpLLLZlI6AnnSZ23odVCVVEoOxAhOxy7kgDJ4J+uf2h2mzRcRaOPM5hTKXFBSYACvauUWDpsTeL6lQQ5yxH0hO7N09b30+gA1VlAySZQQeZSKeLdY/108+5VR2MpXMc7KMLhv1oyIaUgKSQHSSrEsYl2g+mWFzQW33P4/pzhiydcgeJscK05QH8HEzxt1nsG3C7CHACAPkPmXDnNQMQFBmhQDUBEkvg5xeTMXZBFMQ9J0bCwbm/T2l307NL7BE6MReyCu1G77YUtq+0zjI5mqjbsp4DevVLV+G4ahE8EEoMerk/CuTrEkhmVrOyJO8ir08KooR7NzB7qvUIrbZ+LQojo3g7nk2uDYidITmkY79EPikQSJvGX1wA4QhwFH/5h+ZVjhauMUwM2SzIDULSwiyFLko4OqQgkQ3y6aQKlv1+WEcT8oActEgOpUCJ+b6wP74fy3oIEW05qxLroq0fkaZfG42hWjhyFGLa17njE2/f7Y8CnJDY+Gfg+pkVVUtAKkTYTYviFe9m48F9CvyVjoosJO1BkhHKr4PxVvF7rl0TleDrxRvyXt9xpnwfBsXC+/FlFJHlgJ63kMF9WAPZbreFLG7VRqQIkoQlGhVDXoM1w58I4PA76jUvGYb3igEAdg19AHWAeQBHFr7y75Cjon0NGkN06ZtRaElAj0x3t2U1JtoC1GMYFqbOdtu2ZCejjV0+OrJPvvwJe+Xll+z209ftxtWLdtjv2KBZWx/M/GZpo9bahhC7oiFEvWaxKAphAeYrFK+uFmDWbLMGuF9Ys8CgJmS6O7ap0RUPgS8CtS6DEwHfrp3N5vb+Bx/arz543x49OrX1am2LFers0DhjydcN9ka8ZgzP2kC+0uvbcH/Pnn7htn3uf/o9+8wXf9cuXLvBphdBHGHnoPh1sXxkPdjN+cze+/4P7Htf/4Y9fPvndtHadmAt669r667XNkC/vXbOrEux5MO5otc7A/c2h3cNJgPbv3jRDi4esX98a4havT775lN6B2bfp/ZGkw7J4fQewlpOqHjjB877CYAeQWbsO5JYHmRErYy/WkqQjC8DdisrlcmE+Pf/GJh3CQ0zoX4xcshhzIJlL8BnYQTCxYVKLkAEexl/7H/+foXR1AGT04n/z+3Tcno/2AX1qs/OL+kR/UZkWPP7nb8cbabd1xSf7AHOeWY+fx5+OU26TFHaLlMUUT4+OzPz+hQ5MpfG8DIjoPFr9qCkDAiyMtF5spDYFOntnPtQlxv1BNfhZEEtAT1nZTIdr5Q8JDMaPAXOGoC/Bhiv0R4SYB4DIsCmdzVddtMjE7/eDGzV9GzZdGy16dtqO7AlmHnrUWZTbzu2rLeU7MznKHKB1nto9aqxk4en9hEmxM3QNQfXg64mp9ayubVbaDUpgE6mECwhmXn8vUMwjxHWTBVSTlP5ZFfvzw2LxGmw/m/fC9J1e2Er7pztFYNNCuAh58W0sD+TDAwyk0Ow5AXH1Gg6qwNHCEAvEKj1JwPFolVnDdoa6ONnnm0xyQ0UvZPjZ9xRUQtBNc7GagzJ6rQ55KKHYR6chqK9iWtSwOLmxnt9ZzAvGoo9dyhVA4uyC+bT0Xn80DjT6a07Hcyru1DPhv2+9eC0XEIg9yumkoWuLgMg0I7AKAoQKKXIxXAExl70q/aEcTHRftANrB9h4k5nVPUTLyBNrIjbNWdSw+AJbMZAnAzWw1hHLB1r4jmBwvLE7xAC6NO8R7yeiawUvtgPuQys8k05Pa179BI9v+FzyLLAfNrNbi+cgKE0z7W8AjdlWz69e2nFuO2cXOCgFQ79i171Dgijg0kh23iyeXfwJW2cyyS9O4wndRWoueFNVcgZWBLaOogsVVDp8TuD6ibXVzchOM8sFcDTs0oKejkWUpcemyVWwxna5DEioE3m2DNZlAUI+FFa550sHPO6SXfPFFknLrsHmQ6oE9BOZFrhTZ2dj+yZ7jVHGUnuVGQQdE8RTMi2iAjys+AAWNpyl3T4Q4yy9sjCqRo3VjgHBZA58skC0XrWo4ssIQWYsG9q/sE9FIEEbVEImVQXxCVwMB97XeYqsmXhidNTT2chd2XRG8Vejiy9XL4YeD1iB+ceSmidcq0T7ZDvoqhroOlxn517zENmg6Juz1yyKDkkv9LPsxsOQbq3o/SOKGCtBegBjFUAC1DPZhBghQHq2x2rMZARYB7X1MGU2ZY1nZatAfY7bfZK39/bs6tXrtjzt27aC7du2DNXjuzqwcRG7dp6zdImnY1NOhiet2G/eRTMjuDomrWtZ1Or51NrQW6zXvLf69nCbL21VtW2DfQ0G7Me/bFLfNFBZtC3+WJlP3v7bfv+D75v0+nMJpN9st8V/C8yMz3IbREXtK3p9myNZ9Dv28WnrtknPvsZ+9QXv2BPv/SSjQ4vGKdHJtuHLOrSFotT6zVrq49P7Bevv24/+O/fsum7v7KLrbYdbAHmK+tXNQE/7819NwNAdxCqmYgCb2hxWjbcG9nhpct2cPmSDQ72zKCT7/YlbWKr7Kg9U3chBlipwF1rsAPo/SwyAHXLzpMS5JV/T5g9rPP5ffxk63n+u785mA8Wyj8zTAUNejGVdLcHbhSc7DLbcRGE8Eln66C1uMJ8S9L2BvTNbjmDYabvUiVxZvM9eM5gOB/znbUI47ALr+MKwr3mSCmwfQomAgwlUWaskJvWopONaMicPYh/ZyAezG1yFYmdj8LKMjAJeBDAwCGo3LwXGQeLWqZvZM9F02KjKUWdAT31kqoBd6kNDJJAvlh7sAvQ0IOFBzPfsVXV4aCpddVlr/qmGapQBu0t6wEB/RLAfjuwRdO3+abNiniA+TWq4teNzeZrm54tbbkAoO/Yerm2+dncZmdTb2cFg4+Wl2fW2s4N5Tet7ZognUWq1Mxr5HNn06WWF7q/BqlC9JgnU0wlf2Z0ySZqJYPr4Xr4RNdIBwPMqzeyTyaVF9ReYtrWd6c7n/LfUSTFuqIA0w5cob4UUBSITxpZGp9oTSk5DNKLaSahRw68dr8MpupTSh8qopqpxL3JhCChrmpPd7tcJFLsfu0xidO3Bg12GD5pQ5XWjbRxBgLnjVChhfXe9so6tG2Akd39gfUxnMO1/FhCBjwA8nVN8CMA5KAggK8veQBrnpKinSTvKnTaoVt0UCTY6H23YxZD2ATqW525zBTFDmOpz9JXKl7l77v9CjSf9kWw0ztwxwPzLHwTEHXJlYOO6LaTiuETAE9GLAV4uUXhbrrPsVliX7SSvsND60tA70C+YOQ1eTPgVGwuMcD4nwt0XNec5VTUZReSlY9zRbF3ou8znxvXV1caZ/L8e4RFTpUBLqUq92Jo+hNT5jKtkKVEAE076MG0sJ1mIOzYyiSZC0JHVjaIKffhwn7x5Wwt9xuDau28YLjjhTp+nnUtPkcZlN3vB1CIk6Y5EE6i0f54uzsH89z23olG94n7y+FZyeK7O05LTRaZwYh3s4lsX7SI5o3obmO7x5opi6j7Jlnh2QKsa7fVYTcr+GvUHCEPrCnE+h0Fy9EWWP3A48wRDodOzO87hRFlwXYKArSJdA6yzEvZ7rhy+b0A8+xME5mTYuMJg+SWnbRXnObtARv/jdYKYuX15ZNfnWElFURmHZ+Bv2sgFJj4kNuwsw2/UCvW49RYtmymtEZAHqxw3W7ZuuM985FBAZiHCqLfs/ag7/r7rg0GAxsP+3bxYGKfeP6WffblF+3S/sBGndoO+h07HHRt0G2xCHbcatn+aMAs9HY5tWp2xhaQGNC0mp7a4uTM6vnKbLmx1gryOk1PVUvLWHTMlak5tPGff/nPVq0rGw4wEBLT4FH4L1uzbplV7bYtrWULPP/xyG6+8Lx95ne/YM9/9jN28eYN60z2VHCawjqQPZVV66m15jObffCBvfXqa/bjv/s7FsJe6vTIzA/XlQ3qhu05ey0f6MharpzlCrkohniRZe+1rY8pu5eOBOYP96w1ACuPtUeRspj5GOxFEE+pVJDROA+ZhVfwVpLO2qnx/2mGhNeDlTYuI88A+PppETKnwDRe+5uB+eKQpF/0N9Zk2iIV6J+W4XS+iB2D7Onfsk9u4RMTMInfzubncbPO2PeJVr+A/ZTghJndfQ9+11npXTD/uBsqlzZDl/N61nDuhcsJHSCfiJxnPJrU7YKGMSQxPqgjOmFE1EbbHu69XBUFD4ErA9Cr0Cxcnl9xGaP4dUQ3hdDbM82MDjcBb1F5T7ZeshuAeUhnAObRkaZG+0ro4dcC9Ms1hjn1rWqG1myHtq77tq4HttoMycijtVXVGtpy07bFtmXLpmXzdWOLZWXz+cpOT2c2PZ3belXbarEioN9UaCUJWQzkMTCZc2ttl9bdQgO/JtuOrjWU2FA+gz7yKszcEMxDA4iaewfHzuZGaj/zvLmVIhaUOnn2mheA01RXdzJlf6AiDR3aWO0gZ9kSGSZmHswznyYLqQDmBXTRspEOzXtLE8w7gwWQw54/XtQTDljOLvYPtJqS7rCvO4tooQvs2Hq9trqq+P0ex2MHXeV79ZyeV+0aM0vIAmoH8+l0JMTo39HNnzs80e0EjLM62+Dzo89vaZnUhcZBhMfESk/rPZXh2v0vwEOyIQ7OlIb3U+ssa4Ap8IOqcw5mNDv8Miwp2fY42TI3weOFht7tTQKGvg4hbwvg42uYKlvT/AwHRXFM3Wak5gEsZHdtv6MnPj+XCOnX/P+TBKiwRcW68Wkjw6KZxsnBFuFFMY8z1jruWHvFS4fFrHK+m8u/zqWLBZmeZCP9dPjWYx9ybujIQJ5/0GF91TUi3W0Af98rj+8OfSeAJjuchKwqAJ4HHwoEvZDNi9QZnKSYfdfmJjjvwWJkxULCIUkduppseCYjw5tI8HS7WdoWAJGf5M8cQJIdm9LGjHS+hs+U9QFamDK174zwExZG4FgXETYnmGd8W3/3Lh2eztr4RPZg0Cmz8YxVFNTGeaSd86wn1h12CF89v2aC+dSTXk8pOjtFcCu7FsFiPAiduRSYeS6CzzbMUAmkXLoXiCCRLH6K5TtTA8xCZpMRAVvtcvaAf0KRLUzAEGAeJVuuq0dHG+nj4xSoM42yYR4sh/a6DTY+po0C3ENDD1kNvgd2vkdteQB6aO8B6DnJljIRyFUwWEq/1+33rIsOcvg3dOOdlj115ciee+amXTs64NfTV4/s6sVD28OApKayblPbqNuxYbdFpn67nnOy7HY5J7BfnZ7a8vjM6rO5tVeNdTdmXQR59M3KPIE8ohS2Wtt6ubKqqm29rtmtZgWGv0Y3mq1VLXTAadl8u7VFu2XjS0d2+9Ofsld+93ft2ku3bXDpyKw/lNTI027YXwiXNvXC1g8e2N233rafvfqqvfP662Ynj+xSt2f7G7NR09h4ixYaZj1vMMAukh4xcoAXs8xi2/nvXscGDub3Lx9Z72BiBjDPAZaQO6mTEDGrdxiSvEbBoBjanMnLuzYlvPyo+XRtvJ6GxUtiU5CdBX7u0dPJ1b/zf+W/Px7MlwYzWc7yrTInnPe3LCor4X/NfzJSmeGQ9jS30Mouafein/R2MjUo4otjev5VWlIUVlFS4GZ9N1cQMpQY/vKkT4oH9uvu6kk/L8F8DACC8fSuIinOciCeWBhP/4T2Ko1p373H3UaT7q7S4voquleJxKX6GPs9xE5wqQW7P3jxLJyDdMTuOMEMMCUIIN9nVxqCeetbbX2rtn2rIKep+7aquraserasBraqB1Y3I1sB3DdDW2+GVqGPfXtkTQfAvmXTVW0ns4Wdzpc2n69tsVja9Gxq09OZVevaqiWmtqJgVR1lBOghlVmyhh5gvo1iVhS2OpBHcSuYeVhSAG/8DL1p2Z8Ww6KclcdSsAgyaTKdyXE9MME8zvtGbDg7KbpGODoUx47g0/bgKO8vlwEECPYtoamMAvLB9bjIhkOVlA7U82h3cA0u9+HEUp9gGm4rhkb580RgBsCO7dPv96zX61kPhr9pbLlc8jMhVcI01jh76Xp35ARKeTMFze2kPse5pVsBbHwgDHdhdKjgP6KQW3cnjgV1Db6OLEaK9KTejzKjlNqPtnulk84OPYCWGBftedlGDR9KXXqiT35o5nk7Ou8a3qXzk+xQYT4jLknFkcHpYT+eD2SitWTizOMcJn7dYaUXDzuqc8iUwVpEELvYMQEVXmuSR/np9uevS3JgXJirBEgdV0s25b2vg5lM65PX2x9+tgX+XCMIlggv5Da5DkfDrEJOVAY850C6z+BgwMlH6zZ7Rxjpzyccp8dJAo1llVhMDnZX6rHO7mokWC9vEJ156IxzHQhqWeKpJXdWRHZxlbHHtIUiINM5kWZfmbidzjERXPhSpMLXpMnWDBAxuD6zgRKgbLsTaFVaOv2AgY5ncVzI5ZngnDUIH0uvlbBpeMeYWKq3xI91pPRCAvyy3SilcSjgy3M0IivCIUpkbZX5JDPf7nCQH3t+4880gyUkfzmYo63lGvrQolTvU96BFwGfzwbF9OqywYbbZ8/7RIjg96UQNcttFOwmz54yZ3qWWhvvsuUdvgA1Ia1hn3nq6ltWbzeUlAj0AJirgJJyGUpsxNYD5KOFM+whm8hzqJQPJCIbL2DfsLNNl4W0Ne1xR4MVWQwLUA+WWYEBGP9uX4AeEsvheGCDftf2J0O7ee2y3X72lj178ym7duWSHY7HZLKtWrIQdtCCd2+sVa8I6reLmW1nU1udnNrq+MS2Z3PrNhvrwZmh4HW9sg2HMIpUoy0HOqsaWy5WNoNefjmz5bpiC8qq1SUrP4OccjSwo2eetpc+/3l7/jOfsb1nbljrwr5ZBxIb2CgPMZkpr22zmtv0zh1794c/tre+96rd+elPrD9b2MVWx/Y3W0PJ7IRNttG6Q2JBdloEVmRWWR2BAOTp0+Dke13q5A8uH9nepSPr7o1tO1DGhEFVaOYDzPMZReZVu0SmyK2Fx8lciFKG5yc1I8bCHkZ6qvA/hQn/2L/+q2B+B5MXDiIXIOn943Uha0yA8eM+Phj/sntBCQTO/W4Yz3yM3dHTcQdwPv+B/ltFP25d8K5DScWfKYUXZize77cF8361RVu+FL3tJE2KlGrkEJJT86AvmdYwymUHDtf8JkbSVZO0gfkpysEW//bblNON1pa+MTMfIkOCgVKtPltGbloDq1HNjlp4dqKRlAYM/KoZ2LLq24JgfmhVNbCFM/VNa2Trbd9WddsWtdm82tjZfGXHZ1M7nc5thUKZxdIW87mtlpjUCo2HWryxTzQ60qBrzQagHBp57xcPph7fBxuPA89/u24eU1Y5OVRAHu0mo/gwOiQ4z6M0b8oaBWiUuAhBgdpPy9mIz3Qu0xm+HG4lV5tOR2LcfHIgnXSMfHc1A9WkMdgIRoSp5ADzSml22gDjXoOhVvKJ+YTfwvsSzDcb66LQqN+nA8WwGTDzeLU0+Z5yLFjH2OUM6nB/QhS5+K0o5IpYMFiTSLOmVCbT1VEspxXm6GywW7WGkkDL3+/1GMDwBHhrThlG9eKPXV4mxjMTovMpVtcDJ3pjZTpi8FWyGWRU9C+eAze4qQ2no6UA7iEpiTMk2x19tkstrzYNM1yeISnPXeoY4gyTQEDwjcEay1YxwApg4sOowvZF2K+71pkVPsk1FXSiYauDNInsgJszMowxCMhtguqItAMSCEyZm0yDBFAkhvSVxL7kGeHaNF7/EY4OB1iroWZ+uEfXpBesPd4rEtbKlqRcTPYxHpQFqk3SsiLMyZbbQaEiUQVsXA/tjRjiRqbVX5Nloj7EzOuMWL/Avwe8i4xOCG30DPHs+VrXvENZQ920p9JDMhb69AgriJO9TS3ABcF/s3FG1wtki6yZX672PD6PHTbcB3qgo6ZWsc880xVBRAIUerFYboEvdmkJt+VgngHCuWxb6iwVezHqUMJv+dA4See89azXggDMQz9PuQ0+lX4qpI+SN3Ktk2QLtgikne9Dng/PPqTuUp6tSMo2l2wVHbcCfHm5tA9bC4mNg/kisI2sWEzQZsE6pTUqWqdE1QeMSTePZ+fdbGCH8fxZIIvXepYcRBmfmzPzuD72jRcDLEms67EJzqWhJ7hHJxyyypgGK2BPph7nCcCUQQGKZ8HkuxYfLH2vbz0w9X20gURWtG2HB/t2/akrduvpm/bsrZv2/M2bdmE0oV6+Va2t26rVp36ztna9JKjvrBa2PT2z9cMHVj96ZD1o0/Hs0CN+MSOgB7HWwV5uIJPVkJWmqm2xXNhssbDlqtL0207PzuqNPQJRt7dnT714257/3OfsqU+8bIOrl832IQtFAIM19fXGXmvW1iym9vBf3rWfv/Y9+/nrr9vpv/yLjavaDiET2prtWcvGbKGhaj9mg5mpdhPH4Ei1IADyWLf2cGCDvX3bv3zJwMy3JkPbon4BdWYsfNUvs2VtCs5ChuiYMoYH+gFVpsh9adRnemYrlAAJjRWkbWFtPw5BFz9r/StDo86zO08A80/Axb/hh4c7EqAIZ7QLPXffStBp12mJgcoFgruMe5j1rAtPBqlIacg9u/7p3xTMh+fUo1GBo1ddPGGVkj7yHJjXS31DhI5S+Y/ChQUwccNcyBFooKmhDkmFCnDCgIdRFqWqzZmLqcQmQGJDmU0bleVD27ZG1mwH1L6Dka8NrDtAOr43tEUNAA9QP7RV1bPVqkegv7EB+9M/OJ3bR8dnahT4dgAAIABJREFUdjqd2WJds2AG09/qGoCzIoOMZwXHiM4nKnBs2ELSaoB8MPMYP60vAXyNo8afkNkEOw9wz8Sng3qFM+qWQHvskIhFb95uLR8mB1jBPBJYR3s6AZPMZ+U+6HTsCUhpAI2AoT5ZjLw0panwLHrgAvS6bpcdYAh+xJJTztDyLAG1pU7KMZMgoIr3rddrprfhMDGeuttBMXJtNSb9MUAACxQ7KzPduB4x47orFa/pQ6I/bwJ7PuAp3X8UIjKDIblQaGZxUdDGU1aD1HtV6/rAhqCPbweSF8iD0PEDGeYurx2/X9WNhuw4aNDaumOMwjpKiTDXIBcyqysOrju0wli7eBYZ4IXMRkOqBGYZHPAzxMKlWVYeC3DdHUTTSYBVRjEXUs281mgGIFZG8V+weTL8Jf2QWF0ewXN2IljWqIPwU88r9eekDJJAkPrT674VbHpwXgB6bs0wB0kzL2kdX+8gRXxDDu4TtndgJ2kYLUTS0KP7Ep9OxsjqnkSJgjIm0WdeembZRAbLXjch8Ktrj+JEtW/zEIkBSArp0lqGwifWUxOFtU5yqlgisHM+wCcVkbtL9WCeMw3wLHVa9Ll8DycXCrkjzqW6nKjjFDThLcgduG/QmjfFCspUJYCcQ8UoRNfZ8oJzFJ4nDX0EJrvBtVL+YuYhacFfc/CrjEAEgilnEkCE0dUuqRVuMWUkomlCWY8WGWP/M2W8Q7LGt/RaFw9A+Bq23PUJzMwu4sxin6ClKLZcbl+dIBDtsYb1ydYGa4+LD0mDRx7BjCq6Vdzmz1N7WpIIdRgKGZLeR7cSciS1aWbmKsl7wjJgB0Q2VWxx1NlwfcnES2ajAlhNQ0e3GblxyTuUPQlwiLo0lypzIJFmw5B445frsgHaCdhdM+9FtCG7YcccFGiyTz18tfqpQ66D4tM+eqWTYcakWQx47Nre/sSuXL5kt565ac89/YzduHzVDsZjG/XaNuy1VDyK5pE12PrKevXSevOZbU4f2eb0xLrLtfVWa9ssptbMpiyU5WTWprHNek2pTWRhq6qy5WrNAKc7nNi2N7CzqrHjdWW2v29XX7htT3/603b47C1rH10wG2FgJOryfM3dtsH/Q/Lz4U/fsje+/R375+//o9UP7tsFdrIxDovaQyFvgHnKu9RQAG2eQ74avfqZaYa/wZT6/X2bXLlk46ML1PBvu22CeQRRSsu7giSRx8IMrg0rMrySbjvwc7AbtZLCAmzrnkCCY9WkRiy9w78GqT2j+LETYOPCg756Qur2X/uYX/fzRJL4CyI62TUtj/92YgP9R7IxgkjlJN38m8FWaEMksE/gqvBAhxgH6N9aZuNX4Q/1twPz5RrE0Kow0Lk+OjrXhLEjEA5OOLLQSRscXQByESNNEq9TkwPoEKJKnVNaYXDwJzRsE9vY2KoN2PkhwTtAPRj5FbTx6FKD4tY1gPuQEpvFEl1uemxjeXw2tzt379udOx/Zo7MzT0GDSPcuJrVH9J4aY7txXB8q4Sm3EQsPR92GZMb18ZLV4HvODkJ2E+C+BTY+ADyYw5yfIPDwoUeOF3PDM2dixdl4NxvsGy5Q7NZwyvozQ+T8d4ETpW3xnwaOCNiwjaSDuDjgcnxgzwG6xc4rHa1ONmK0vI1jfKKn5QlAm4bSJGrrMSIcYBmf2dS5V7XrSMnCbzcGY4vf67a7ZHFwDdQ/uv6+j+4zzqIDJKCwicEPwbLvRQQD0MF6uhjgGu+B/9C5BuAdYKpar9mSE0zREL1825hRsLbZbGar1comk4kdHMA0Y4qwdP7RwpO6Uv7EA1JMRoCUyLsl4H2ilidp8mVVPRvhgRVBmBZP03mVgaA8hwyMWG8FJMH0a80JeT0DwMkMmNzYaXswupacwFk2yUbyFElH9gWY9kA/sY4+udfZbAKGTCur61J6dhnQCtwLSCtQd9vHPwQgBGS0Frp1Z5lSxi5ATmQLclibmN6C3eU+5bnwrJFDx+gPrkyG9gffKQLI0JYS3MkMA9zh7zH5N86XpNohtQgQF/3Z9fzU/CC+vBgde5R7T61Z8Q7Yy1gDBI9YD+q5g3F25yLZ15bnR4EdwLykkZrLIZQYQbjOj0svUKBOeYPqGyogF38eUZfE5+B7LQiq0q8RvGDPeXCsPaoZCvH8VG4TaTnvlOFAIAF4B/pkh73Jvq+iP/uiReWO/MxJ57SiKsqnB2VA5oG+D2pT1km/ExaQzyu1kHUZmzepAKjSnvE2tRwU5c8x8sh4b9iS8GEhizxXBK6aHv1uCcj9O/wDEg2dCJTa+jksA9kUJojW0a3k4E9/07UwW8giZq2kYH22fwTuUKo4mIffBKeMZ6JVU194DvOjnBJgVeRaBM2c1C0xor5P5l3BCGQ2APQA5JKHuPwGzD3BJgy+D5vioQQJp+myveFQkpFOz7a9FmuouoO+TcYTO7xwYEeHF+36tafs1o0bdvXooh3uDW1v1LcBZJ7N2jrN2sZW23iztt5ybq3ZmbVnM7PpqVUnx7aZngnMg2xbYxo7+tLDZ4NYUxAmuRmmrE6sPRzbqtO1Ke7r4MAu3LplR7eft/7Vq2Z70KuLlU+F2DwAjdl6batHJ/bLf/qh/fhv/tbe/8kbDDAutjvOym9tr9W2kcv/eiAEIenCmjsokpTJh3dhH8IP7R/Y4ODARkcXrX/xkG0p2RYU81miHWU0BAB+CGVb2nxR95JP87lQWc+fGVy3VhFxuimOfavY7zwaTkBOL0v/eSb3XwXzO79TJo7Pvd9v+c/z4Pzj3qbUekdAI4BMrjPrTXfepATzngckTRRg3h3tDjP/pKsoHMUTL/Jjfv5vBOYJFD140V3tMvMykS4xIJiXWELaWhkTyQnEEMj3ZUfEImAUm+B9aITwAslr1Ce+b9vW2LatCY60VdC/Qw+/QSErilsd0KNjTdO3xapv8xWKLjtsUblcbOz0bGF3P3pgH3xw1+7ff2jzxYIMApylGDs5stSrHcCVPdY3bC3JgU9M3YGBzcw8vkewjj9pOADea01uZfcZHyjlHEgAHUIDT8Fxefmscuo8Imf5RTfxBYPkblbOxFnc3e2h/cVCOGeICeTByKeJ8d4zmWy25C8C6gIR7Y5AKNtreRs3spjec9qJ1JwGh5GnThXjOMSSU4PuLeSiEI32w4e4YI8gG4IvANPxcER2HAB/gWdkWwLsvckegRFqGZboO1xvCGIRBIgFlQFClxqAa+j0V8iyoMPAAMEAOh9t+J7IwownYxtPJtbtdiitevDgoU1nUzvYP7ArV68QdC3mC15XBBUcsBKFSBw617HRcMTuOPP5zJbLBdeij2mKDszimQiHhLuWm0Zxoty1zgeAGLIK+gwFmQhKNFEUml+cNJcBUda1tdFoxAwDrhPpZAQuvR6SvG6SHZC6R3f9dBH4uVRKZzzkg9qPNP4edSTg6YY+ZCG4LU3T9JL1xPh4lwmv0RAGVNFkAg+e7s+uwwF8uqaYjaAtltlI7xnOmQEINpVJU4G4m6rIXMVwM5c4KdjQARB94PrpJIOSY2QA6p8pnwkNtmvI3bbFPlYmJZhqZTLXGHqDvQcgY8Z/41lCS4x7QaFeyGzU0Ua6bjxr7H28iBkl77jEfeDUd2TVaGXdKbMeJYJWzKqsUMvjiJQLrOujaCB0tD6QjZmbBKpdM0+ZjJw1pCoC8w7sCOZz8MO1ieF0qVNRFDnj97GH3eanANGDrQDDLr3zK1VQCIkMizVFVaQCWc964H0jHoqfRbDD2R/8T/6WUzcZ+CmbxcyrZ7mS7ICbNIIgXVgpDqVFlZmO4rJkckvpnLIgaN2IMwGiTiA5LLyyTC6fchsdAWGAeTEV5WwPZE2axBaHB44/Oa8QshIOjQJLr2eNLxf2EYRrEnXIbJyt94w4J7Z7y1jJtYQtxNKr0JWMNTvbCNgbut5w82rIFDvgMGAFWw9ACpnNQOAUgUC3TT1+fziw/mDI7C363F+8eGTP3LxpN65etWuXLtiVSxfsYDK0XquxQXtre+2NHWL4lNXWWy3Nzk6senDf5vc+tPr0RHKc9cpstbDNaqmZLmsVxypQxx5FQNK3zmjf2vuH1rp4ZL0rlwni+5cuUXKzHfVt01ddADqncf+TvNtap6rs9O5de+u11+zNb3/HHvzzOzauVnZobdvfAsibTQDmIYPfbhlcq6tk7EH4RGU3sH5o7dkZDG1y4YKNLly0AYD8ZMKJr1gjrVkMkcutjjXIMyQ02iM6B062OrhNQRz3rdtWf53zKiUsTyC+qFryn58H97tI47fWzP+W2P3xX4sceBGH6Haf/N/525EzcyD3RDz9BDBP2xLhfKQ+FCnn6tDzn///HzAf7G9WE/u1UZcvh0fHys0U4N7bvTmzEg4oGWcuE1wyNutAHS5Sa0po4zFaAt8fW2Mjq7djW2/Gtq5HttzgS4B+XkNDP7B1PbRl1bXpHOwUGMuWPbh7bB9++JE9fHhsZ2czW8yXAhY4acTffiBYFR86URxglhURkG+h3yMy9iidnW1cXuOdEAj2KbRHn52t9QgY8pAeOhWwNWlEeJZuxcFzoUOuN+DvhB468zY6k3FqPfsT8oIisg49ZXSlYEo85BQOqFkM5gA9wA2BOMAjyAGTxhTPFg42c5ERtAVqiJjO5x5EoaQfLABVSVDk1qIAGKw4QDbA/P7evoGJD7Ycz+nC4SG/D3DD759NCeLxfmRdwHq6FGQwGJLFB3u/XMwJRidI305GlNKcnp7xz/He2Pb399nZZrGY24OP7tt0Prf9PYD5y2SPUAyN+QJ4f1wzAgUAbjo4dvjo2P5kj19np6d2+ugRHfBwIAdF4xrafa61kxKeqUKBWrSjI7jsYL27ui9mUXRf2HLKOgiE4H2xDghAD/b22H6NutDZ1HrdvvXRicEBaDI5USTofceDfQm5RABKIh4Hf6G3T0DenyMD9Himnkqm4tZtgACVAkcmk5wRIkvplDmzD2QIoxVjOKf4eIEIso9efwNMFC3msHdYTM1Mc8N16UfEks6Xal4ie4Mfc2iQj1PX/lMqXPMaXI/uHWAQ/DLGcV1YDIIiu+lZ41iH1F3CB46t0L0KnTJGI4KdJaR8Tc1sFX4bfa/x/JWiAWP//5H3JjuWZdmV2H59a62bmzfRMRsVGwkoqFSABgJYzUSzmgrQVCMBmgjQRNBcX6G/0EjkjBJFkMUii2RWBjOZycrMiMiI9Nba1zfCavY595l7ZEZwUqhSJJ3uZvbsvXvPPc3aa6+9dlus/W4fK3S8hLWdsz4EWcgIcutwQWvWGiHowzzZbmPQG8RwNGCgQLkg7Pss09G+6g6kvH7IJqo0BvOk1NaktJKZNnUTlXTCDYgI9KzZZtAjekeAycECsmtZbJ+ZWcMNn4yao4ne/YXIC3v8s1bIxfKuYcl6HwW60ibq/RpGE2TnYSHsfYnZE+1beNZwtKEtpVs/aQ7p3FUWwwAY88hZspr4rOd3DXCdwTFnl3kCV2kQ0DsPVNVFlrzovBHJlVLIclPOCsieGMGBAkCURyeIT3oA+3oB85Dc7NRwC42duNdmMGaQngEonqn8Jki/WI6TIB9XokCEgZ2zSnK2AVgHeJecRuw8Gk/1KB1hUID12R/yD2Qj/P0efg5mfhD94Sh6/WG0u/3Avj2dTuLs5CSeXFzE88vH8fjiNM5PJnE06sW0u4+T1jamQAPrZXRmd7G/fhOzl1/F6upVxOI+OutFtGFnuZKl5R57JAJo7iHIlkGn3o/26Cg6J49i8slHMfro44izMzg2xK7biU2vExt0XDWgJplB44ZWDKMVV198GX/zR39Emc3dZ7+Io90ujgHit9s4arcI5IdwTGtjnomVJ9nRsUscI8rMbrSjPxrH9PxRTM/Po3N8EjEaIlWo8aI7UIrtFZc2iVVtrgnma26+IvQmgH8frm3SKFUxUJn5Xw/i8x3/g4N5w6B/cGxQmXnbU77zTtLLazgOl14B7tZTcmExem8OXjO0+HVhRnM3bF5E1cgnQDxIB5cnoY0oU5W82kZqXVuB6C5dXWMr5umdYisdcAC8zChlIZHZ5vTrT1ZIYN7MG7vg9WIP7/josiHUZg9pDWrah4Hi1c1uHOv9mGB+CVZ+O6J/PMD8Em41e/wNHT1cbLpxd7uOm7tFvHjxOr74+edxc3Wt1DYOJ6TfDJ5Y7AVgjpwwgZOZXoCA7ZpAAdsi2PaU05BzIqhXMCedbnZHVRCDSnYy8272pB1b1pQ6WDSamc5VpOy0FX9ieG9WvoCvA628DyBzlk0Al/9Wat2uFinbMLucGnWBebGUAIzFmtJsIYE8rpVMWYLSzJb5NGoUk+9wkIrSqMCfDhIAqjU4TXna/f2M7DgYZgBsgHmAHwBkHDZn6Iw3nfIaIYUBmAdIAwOPj9mu15Y1RIxGQ7LVkNPc3twSUKKByfToiIW4b9++pXRmejQloIc+HsAHQBwF0JPJNB5dnPMQR9MRAHqABgQSAGIAXXiUuw1kPd04OTqKk+PjuL2+jjev3/C6wMYiMBGQd0GdJRkImiTd8DOxlRyzFj0BeUkL1LkTcxXnicCegi7MLwA+fBY+fzSa8B7ubm9UeDwYN+pUNEdkIbin9AhZi7L8s7DKZCODChdKc6Y6TZ0yBh75hZDQfOgRWKsIVayxZRF8/ipCJBGZDCAxoUBCLaCoe9wBuLFEJ0kAjgkDqTafP4AZOy/vtjFw4Xa1FLTO2Z7jtTBZIE2SHAcRBnIC7ApEsBfomuEEkp7qJmEALlFMTVWgwA51/GAuYxeL1ZJAFA3TcD+YWwhEegTz7Vht1oJkloQM4P7U71Nic3eHObeNQX8Qo8GQn82AFRI2g1iBXmVw8F74PWS1kMVCoIAgFM8O67kARYD57ElhMAl2MDMlhdljjCGwDI96ZMGYtXHjmlRuE3ziefsIkOwDjnLOWTMTkHKQ3KvyyKinyeHRmUG+XaeadTSp43eWpFi7Yl4766hYF+sOY4WMgJ8XiRXJBFkEi+yjmfnSgJITXnM6Ab3qQRwMNI7hSqb4RCwZLJ2RWUDPd9sraE1XIe6cTTBfP60w9gkFpNsXzN/BGhFdV0uOIjNW7gK729NlhhaV1tCnZp7njSaNyZRG4ys+Pxe++txJZyJdR7reKLgunvNuJCUvdEhs1EU22XsVxA6j3R+Q6Y4e/vRjD/kl/OjByuPn+F0EVp0Og9Hj6VFcnJ/FRx8+i48/eBqX58dx3G8TyI93a/6Z7jfRXy1iffUq5m9exO7uOrrreXRQm7Wcxxa2liiKBRHjoHmLvi+tfnRHR9E9PY/h8+fRffYs4uSEnu77fo9Aft1X0EHNOp7lGpn5fYxxJnz1q/jrP/q/6S9///kXcQJCJfYx3u1i0trHuNWOAQPGVvS5XysjpDhJATHrDxgcdVn4evzoIkZn59GZHkmv32kx4Mn6g5zDggVFUJbMmaPB96+nbwbHFbxW1JG/9c1++z84mD/cQL79VwLzCWzfp5tXYVL9zyq3pt2O05YC8rlTZJjxmwD8r7vmZMz1eOo7Vd5XlJN+fgDmE5vxZw3gnpqrB98rAYJ2N8kxkgko5TUOGFIPaMZNXshgcATesdA2ATZelpMA8ihw3eyHAvIxjeVuQqcaauS3o1jt8Aes/CjWW9hQ9mKzacfrlzfx+Re/jC8+/zJev/gVbav6iHJxf+uNgFG3JecGONVQ4OkDk11bAUoA4rEZQKNthxtWldn9wNpK3q894JkelxEYx6HVhhNCuo+4YDpzw2Yz4X3O40JnRuN5FQOUg0AvF14Jsqi7ziJHS7l8sOZBC8aMMhvSnErZlY6vEDXRus1Fv/bABe8J8IhGHmSHtnaGcI+HLPrzLBKfh8MfbgIusOXMBlAFGIam159dAOZuF3f395TODNA58OSYYB7g5/rtNdnqRxeP4ngy5fWCbb+7RtOuVoyGA25k9BUGm4lNdTyiFhPM/M31DYErAoTTk2OC41evXgn4TMcxGg0IxCBrAGjHewDMn56dcuO9u71n4ID3AEva7fYZjACAbTbIDHTj7BTs0UlcXwHMvybwwXXhHvA4ORaQxNCjH3OutN1icxce+mR/Aeahv1fNAAtwEaSATsIYdqS/Fsu0izVSybt9TCdHMR6NydTf3d2S2R+OxrKZs7Un3hvdErHOZ0sVe3MnsPQAIK0cGC7exe/y4HZ3YgERse+10+0+OtCcgxWnJKvFQnGAVtYJkc+w3M5BfWFeCQ7BOgnQi09oAHrvrpLcJfgJBmLL1YageTDsRx8BnS3pcI+QhPE3UiuPwAIF2HgGKR1wgEJ+2t2O6ZluxiI7KmdjpCxi5VwGcIdzyAYe1gio9gzCxNbjfFawtlguKBdD0Ij9fTafsQYDsgJ0yISmHqAb8wPPYTgcMBDF/V29vWLQRTA/GhvMq4Yk/+D5QlKFz0K7evze8fGUGSzNhTsGUZhPSRJQdtHQIoFdhVd4ZkzK0YSkI6Q1ZP0110nwOKBhUAiwz3ocdaZUzwrtQlkyyt+vvlscB9mSGnDnnpdHWdF3O/BrkB14iYp9HTBQ2y/9oICzAzAXrCqr5QwSJ52ym2TlLf/LwudS64F9uMHMyzykmMy+I6dtMvNcH42uyXLmUYOm6r1U93fVyZQcgOe+5pbWQQVXdEmj7XZl5vEMkgDCfbL4FS42lNnguSkzgmCqgDTrwHVHKanTgskO7BVVWDYmXp8acnTklbeLu5CalWdBp/3o1WzK3WJb3egiGO0NYos9BoC5BwZcYL43HBPs0zmGaFcF1Zjb49Ewnj97Eh9/8CyeXJzF5ck0LqfDOOu14xiym9jFaLeO/f11rG7e8G8UyXa3q2iv5rGDw81iFtvFIvZ0WENmC6PYjf74KDpHxxEnZ9ECGz6dxg5nCcidU3w9IrCHkwzmEcgiEFlwqbn/1QsC+X/3x38csy++rGB+v4txa89Otv1WKwbohEsLZmeaUolHO1BIeFrR6vZifHQcR48vY3h6Fu3xOGKAwIfm/MoCs9GXZTIFTyZBlE1Nmzit0DQHSO03IdzS0I344/9HYJ6D60KvwgLxe2binQovCy4TgVl9kM4FPqRSU/f1zPxvehTv+3kF9OZ4tagPqifMlhiI87AuRV+JLOtdlDRPRu+8r2x7LjCPOcuCydzWG/GMNjBV0MtZRW2nIUpZ0zceXvBi2dd7AHmw8fi3QPt6P1EnVzDw22FsdiPAt9i1xnEPGd3dJmaLXSwX2/jlFy/ii88+j9urq1jO0eRpy8XF52VwxeflNBUKW6m/hpYVGzHAvfXv+/2afvFqGiV7SYJbszhsQJKA3Zpy+ctiHFT0yvImuj6Y+fG4mDhKHr5ovw9DOVvdcIgtZ+Cjyyi9/pszMK2o8vDzISu3Lum0k5XH3/Jdhgezji5lVKHdBniELnnHLAOdVPKPP18HBTYtbSg81NlFVYcpG/sAeKBQs1HgKe2mwCKYeTDLYCePj08IhGezebx984Yb2uPHF3FyhP56EbO7WwJnXNl0Mub1AoRTRx87gvGjySRWy1Xc3NwQFKGg9fT0lI46L16+JICaTEb8HAQL+Bo1FGDzwXLj9fjc+7v7uEWh9HZLKQtAGJ69GpOsOWaPzs/j/PSMzPxrgPn1NkZg5vHeADNgwmnLqeJHaPQBYsW1yQubevl2h8wsPwOH5hbNTha8D/yH4JMFxTg4txt2JIYEYjwex3g0IZiDbh/ACgAQn1PBvBp14XNuEbSAacJz7+L7AmOpmSdzV4rwtKOlREvgxYErpRDJdkb0rQ/FoYngCtkZ2UI6A4X1Yc13FvnC6YKHlaa1/1YQkUdKNllJBn+5loUs5uZkPOJ90WkKzwjOEPSMx1yFnEwSOjxXzANJxwQ88ZzwgdCZw20D87NIIaxJLfux3VL4DKl5bcVysRT7vd+xmJpbuXsXYO7jOjPThFGilGyxiOFoGEdHxwTzmF+rzYpBLoJLSHIQILx6+aoB5kfcM1QQLmCN6wBIx3zBngXgjqY452dncXJyzPVwfX3LuYXXEBQY2BFoE9Cja6e8/jW2OpQYkAH0GLwzCwXpzwaF/5AmKnMHJlw1H5KIqBmdilQLM0+7xCzXtFNL2naZvhL4d7bScyrBZ2HIHSix9VV2d3UQzAJyS7pSgiQ3n6Kid6DaBPOuC0qzBpsQaAtL+1c8a62FdNjyaekrz0Nc15R2ttx+S4Che04z4aTpRKA1cq3F8Uiv1dYqLMEA0YYZ+5YENvgmg+zUQbM5GFxszNATzLdNFkjmRjSQqdDiHKeP0hlkgJ/Bc+P1qGnLWgtp6ltFP8/12ZVRBWU2CB5hXYkO8J2ewHwXAB5gXkB+1+lFbzSO0fFJDCdH0ekOWCgLphrrYrFacQwR3B4fQXozjY8uL+K3P/kofuvxozjutmOwXcUI7DzB+yzaq/vorhfR2y2jvVpEAMzP7mJxexOre3VwV6a4Hb3BKFrDUWz6g1gPhrHuD2KLNTwZx+Dxo5g+fxLD4yPeI9bjbrOOfqsTg90uXv/8F/GDP/5/46d//m9i9eIFZTbQy0+ARCCxaUUMSJ6o+DXdqGTfr5oTOeW0otXrUS9//Pgyeien0R6OJPfBFOiq2aIyOHpIwgQG7g5anfd6BwDm7Plm3Lrngd//Xc38r8ef/1Ez83VwszAxGYAEvhlZe5NKkO/D0GdVYZwqmP+HgPZf9zteoOWJVjeZ5m9l8USequXr5Adq4b5/zeyBC3rNK/PV+AnYOoA7AcsqH6EGFoyf/waQFzMPJ5phrFrjWMYkVvtprMC07/Bv+MOPWey62sJ+sh/LHZitfuz2o2i3J9HuTuLFi5v48ss3cXUFz/hNvHrxOq7fvGGTpz1Sb5DM0DvIaUtE3GTW7CGMhhAA8i4009/q+LoDQ4/tDF/bKz7BfPrISn6SRXXahAXozeIn52IwnwXpGWgleG+OvWZRHnS5kOsGzAPXOt8DYF+0m9aodoxVAAAgAElEQVTB0l9WrcLTmjK1qNjI1UgFLLwVkgZ6KPBUQx2AeYAxg3NGdQ52nJ6lhaXBPMAvWHAAKVw+CoFQFJoFsTao5wGC6wFrCQACTTqANIDw/ew+Xr96TTYaBaknU4D5fdzd3MT127cEbZC34LpX7g+w2W9jgrQl2MnlktIZsJ9Hx0dk0AGIXr58Edvdhjr6Xk9daiGnmC8B5tH+exiTIxXbAqyB3QcIRpDQ7w0Y/OG9AbKh2b44P49Hjx7xdW9evSbrjYJYAHqAgC0sTymJQYErADTs2XpiM6lzlS4ejPpgOCT7j4cKSRDA/Hq54mciEMD40AoQrC4OvK0KYKeTCUHe7O6Os2U0HtO9J9P5CB7wuwBbb95esSMiACRAbFeWTWpsR2Isy9cVbBTHDDchom217dZwOGI99TqtUuy128ABSAcggYLrabgeUDSc7DvkDshedFGkbkeWdFtJJt7F2yiKRwoe+weeEzImqq+YkJ3eoNgU2Zb+IPruJ8DsGTThGz2vDL5oRWrbUYxrv9NTEfHATWIoyTFwLZIEgyecsexq2eL8RDaHmTjcRzJvtGrcsuB1NBjECZi/FiRbdwT0CL4ePX7MjMvbt1cE4XBwOj45JnhB0faLX73g8wVbrwJa6H0RkIhkwOdjfg1G6KWxjquraxZfX1w8irPTEwbG11dXlMig0BBzDvMifdzpYoJxKK4kyc6mLaqCONW36PmgBgDBBAIDBGEUfYCMcTBKBp4AVGBejLx18/DqZjZWtpmcZ84Iy2lLZwXrKQyoq5zPrGTq70kAgARSZkByIJAI2rslEcW14N/a94RWE8xLZkOnLtQUOHPI7KgRtuZ4NvsxzM06owKxDeJ9xmVtjHB4Ztxc98EMWdaEZLDsIEa0K89EdoItIN/lddljpIURxzgqQ1LqWdycLJl45MTAzm92mIfuLssbMvbPGpBS7KFxN/Unsq9hnJGnjq7LzlRk+N0oCvODXvM9SmQB3CkjQXUKZJWDYbR7APAo6uzGlpr6XvRH0zg+v4iTi4sYTo7ZYAon5Xy1plU0ZGrI8GGUAIqfXpzHf/H978V//t3vxDnm/n4Tp8NeHA+70duto726i+5mGYPYUDvfmt/Fjp1jr2IGCSX2Rstl6ErW68UWhgrdXiza7Vii8Bwyx7PTOPn4gzh/+jSGRxOVECGTudnG8vo6fvHpj9j19eWPfxz76ytp5QnmQ3r5NgC9XWzo2KnmXHSzodQG1JgzG+gae34WR0+eRO/4OFqodWLRK9YnmHu56lS8aIqj4EhJAg9JYH/FOqVDSvA3ocsMFgTmv/nv/icF5jO6rYNa02Qlkmqmu/zvqihuymx+05B/m59/SzDPXdAFoI2PEfuib2R4UjOBuTmZtbN+XAye04hkZ1zYSpcMNEYGiAJz0yFAhxZ+vj+JVZzGfD+N5X5Cac3SjPyCEhqAfnR87cYWHvObTqzXOGw68dnnL+Pzz76Mm7czRuBLaFQXMwJ5dmlN/TssFrGxQXu7BiCC5EBe8tRYQl5DiU36doOJB4h3PoGyA8smbDkoEC9gk/xG2nN24C9rXb1caexQUBZL6uQfdMg9APF15HVU4f9Lr5sLllKAIoVwbJ0HIL27fVD4vEwwT1cHa7EliZFmuriqFPs/ByrujKiaCARCcr7JhDEAEsE8UvPQK1Kv3YkBmHmnt/MwSjkJil8BSiqY78Xt3W28efOGoPPy8pKFqThsb2+u4/qNwDwKY3GdYF2gucfmT2vJo2Qnb8gQQ+oA4A+g/ebtG4I5SGEQZFCPDCZ1taQ8ASBximJbFMYaFGG0T45PYzKeUq4xu7+LxWxBUHB58TjOTs/i7uZOMpvthnIhvD+YPQBNsLiQc4EJx/t2OgLzLGZj23kA/WTmxRADzKOoFWCeVpr8XTW5ou7dnXbH4wkZXYz1PYp7od08PiLDL20+QDN09P1YrTfx8tUrBk+Qe+D3wPgzlYyAARIEpHfZKdJg3sAkQQrAqxpw6WBhF1bqQzuc5wiQcc879mNQj4KSBUIGh+eEZjFkRTjEAWzx+QLsycxXuQb2CzB3+DmKlFHEDAnKyckRJT6r5YKB5qTfJ5hnsZ8zCAh8MP7r1ZJAHL+Hz0KTOBWN9hmowZUIawSBDjI4smVVyE3vdwQuHB/JoFBsjKwN/kOdgorbJV3C+yM7AcDNLE+7HTe3t3RLGk+mcfn4kkD79ZvXykgB9J+ekLVfLmbx8sWLWC6RqRrwZ1jXmA+wmxSYh4PeJEaTCaU7YPIR+D15chnnZ6exWMxY7A+WczSGOxQCGEtgsutk6egppl1duLUBpNxJIA8mAjsGJ5j7zD4AZNBtaWupjeufKA9LeMGel3JUsZuWsLKZxQarnJVl5chJRzRnuBNoqsZKLkMqtlVWa50Fy8isZtE51pbrEb4ZmE/wXPCymXnLJB7IUoThS/Vq2Xszc8DgiRRQsvOZtzcrn3VprAnBOAlAJTOfWXLunzZBKGDe91hGE88ifeYptdG5yjoCuhJZetbEZ1kr4+BHpghWHGQzrMYzUoCUtRBg+7NA3c42kNmgHwyKO+ls041WuxftLpxsetTLo9kUQX1vEN3BOMbHZ3F6cRknZ4+iNwR5t4/ZfBWz1SpWOJ8972lY0O/Hx0+fxvc/+jien5/H2WQUHz15HOdHI4hyIzaz6O/WMdhvydC3ZrfRWszI0M+ur+L+6q2bSwEPINBHpqATGzQ1BCHU6caq244Z1vLJJI4fP47L58/i9PyERha3b97Elz/9+/jZp5/Gyx/9lKx8Z34fE5w5e3R9haa+FcN2i5p5FlqDXXf31lKgwfUnz/7uYBRHqAcDmD86YuZCBcVk2BrWoE3M53o7Pssqs3kfA/9tWPkK8Wo93zcF9P8JgXkHTh7cd6F2bl6ZHmkEUvydgxLIb4PUv8Fr/6Fg3tf6NYCeaXDGK7W0Ng97176badH9JXyVxAY6TaXhwB5sdl0WrcKhZh6PY7E7i3mcxALa+D1sKOFeM4zFphfLfZfdX6GxXy53MZ+t4vrqnmz8y5cAebexWW7UzRGAfL2I7WouQM+urdDCQz+HwlZJRyALSK08ZTYuiKU/NazF2DACf9Q5VMBcbHsWtxTZTSofnS7Wz1VPkQCj+nE3I6RGpiOxuvX09RHomZh3KmCe8ycTIBls2cWBYI66VYE6An8JQYteXtZZLghzHUgCdDZasY+3MhEqhGXxrwOc1MDTQs5WpJChENDbHo52iWCki097ZvXF1IE5BVAAKw7LSLzu7vaWYKff78Xjx5dk2/FsIGe5eXvF9zslM98mSw6ZDd9jNCDozkJCAPfxWE4JYMlvqSVG8aw1/GbIVytJWqhzBuPb60m3f31NUHyOA+T0Ef99fX0Vdze3fP6XF5f0Sb69vmFxLe4bciGwstjHqfEmmBczT+09OiuawbV1OKU3YNPT7QSZDTLK9MVHqkuSEIw3QRS9yCWpAQjcrTccG4Cb6fEx5RVK/4s5xmsgr/nqxa8ILFFXcHx8RCYOwBGFxRgTMMEAp3KSSZtGB/hppZpGe3jvVqaUWSAQWzxLMPOwJ6WrjB2MrD5OWSJmJAKOIaQla2jaIYtRN1GrccQmM+hpE/Qjo3Fzex9v374hw31+esr5OYe8CPfd68cA8yxrUZgZ2TBjgfuD7AXBDxhmOBgh4EQW5ejohFIljA+YcUhf1G9B15NBMtcJZFDtdszv7wnOcY0EBhkIo0Bxq34GsD49OTnhGN/e3cTt/R3v9+LRJZ/T2+srgnlIZgDmycwv5/Hyxa+Y3mcPA4AL6KCRjaHdpOQfCFAn0ykLxb/8lcD/s2dP4tH5GeVWr9+84XpAXQjmFQJGdQSFzAZFePYZZ+fObHJmtxpvOulkgs/VGt2QKcyCXxZSYztBLQzkThhv6LdtuUoJJT21bXdpD3gSD9ZvF1CcG136YDf8sAuYt2sOqQwTF9SJQ0qFANcWuGTGIWFzDwpzStbMN5n5bKCjrFG2RzD5XcG8nm6RTEgmo069SWo9dLbh5/M6U2aTkjVLygyiZX4sR5mEUUy4KplQMrza+92nhOPp5li2FGVNlJtG0cVmhzo0FMSq0WBhXT2Y6WLFOyNbb6EA9nh2DrYktyRLdIakW5G86OVCx6wCPelVCEvLSvb7gOymHwFrSpAG7XZsELB3+rFr9aLdH8b4+DSOz84J7pfrbawgYXQAiNRap4fiYT2z8WAYj0/O4vnFY7rdfPTsSTx7fBqPTsYxRp+nzSr2s1m0F7PoreYx2K2jv1nGbjGPORn6N7G+u4ktXM7A0tORpxMtNLUajmPT78dbmCSA4BsN4uzJZTx5ehnHk3Esrq/i53/7t/HTv/lB3Pz88+je3cdws4rhdh3D3Y7+8pOOgPyA1wuSXUXj9u7Vw6TPM4Ia1A0M4uT8Io4eP47udGpXIAF5ZDfYeCslcCV3klUpWjDZOqzAhl+HCptOiu95neZIaSP2jdn5/7jBvFNz6iJYlSTv1xo1gfFh1CNgVhJc3wCcf9uXfHswzz3moDtfje/kRFO54VJam5WbvhtlhszBpM0kGbcOkmBMx4FdX2+h60NcDYeaacx3j2OxfxSL/WnMt5DYgJ2HzAY+8p1YbFoxX+7iboYCr/u4vb6Pt2+u4vWrq1jMNtHetaK9RfoUuxrkNYvYbZax3yztRrOK7WYVOzLyG/t2w24RKVu50xRgT/YdTycda6x5d/Ok5FCoFbf2ks0h7PaSzDwDAktu+DSc7tXCefDss/Pfe7NcOY9SJ19b1Tcj8DxUUuIk9wF9VmofwcKAjVedqxhIyWnEDbF5ETX00h8DsClgUbdMNceqFpueEjoyfGDTR9uezQCoAN81wew14+0IzB+uG8AFgAbXB9YThYCQ3Dy+eEz7R+qDwbLc3kav06M2HqwvQBjABjXC3S4ZUQA1sO24BvjMg5kGw72AbRkkL8QwykDgntcA86uVC0hHzBKAjYTuHmD6/Ow8Hl08JqC+ubqKt6/fcExwbafHJ3TeuX57xc+ANSVAIsYPLC9YfAAfMMMJ5jH4aeeH6crOtdDTpw0iDuL1mn7h6aqi4lnbLaYLymAU4yGA+oqfj/ULYAgPZ/qiU9Pdp/QGY/LZF5/H9c0NpUeoI8ATB8uMYAisPF6H32UkksEhfcYNsUvxs+Y1MiRsjsJ5vY3NYsmgiUXlxSJSsz0LDXNeAMTi8/D8EsxrxXmXMUsPoACvagD6q5ubePXqNR2KAFwBelgTgwN1MIxhrytPaM7rFqVTkJwgc4OszREagu33fK7LBdjzUZydPaLUBs8fIJ+2n5gbbL5lb3l3t0WWA+BiOZ9TaiN5iEsKvZy3YNHXGwJ3MOW4SMzn29mMY3t+/ojP+frmKu5nM84LBFa4hs1yGW/fvObczWwM1heyMZCM0U8er0fHyMmEbep/+SuB/w+ePY3z87O4n90RzCPbNRpj3DD3BcToLsPJ7yZAuHYW9UonqJ4bFEyXxnIIRhEMUSKDPQFNyhCEs/aiLXnYUAEg1jLBPEkEvC6LYJXd4JNNn/vCa5VcgM/Td3PW6QCVGntKbJgFgARpTRDI+Z4BqE8gSJ5ym0VWCJaBkMe9K7NpMvPKKkszn6y2nWAa8gOuCW++RVLqz8W3CaoJjKUzV0F5eoLbzlLVV5azGdAnW55A25p5Aq2Gu1lKihhEGcyvBfnZIImdYN2cUpI7Oezp31rdaQNaAx73aijfsH2zCaEs2KdWnh3a5cyi2guB+D0APaVxBvNg5tH7A9cJPT2lJiDl2tEZjGIEF5duX11r4RzFzqcC2mgu1eujKzcIoV4cDcdxfnwSp0dHcTQdx3c+fh6/99vfiaePRzz3l9fqCAugPe1EHINAwSgA0L99E4u3r2Px9mWs7m5FiGAc0KUcQfNgFPvpKDajfqBDCRxlxpNRnJ8cxbTbjRc/+3l8+pd/ES9/+vcRV9cG8tsY7HcxgQ1tu01mHkJJbNV9gnkz7ZDOKE0tl5p+j51fj07OY/LoPNrjkZtE4fVYm7Yst9sAMzV1Ry5AsNmQ9Nsy8Q/RJItgG03GvinabH3+h0/82QmH81ddZd1MCRn4lFd6Xh5+WMKjioT4AY5GeJ0ejnxrNe2oim9Vf+bX77y6RCr8hGTi+XdqDr8u2ZGwvfHzzH0VUPdNh+7rX1eDA7+Gkb2Km/I4rSVpzSRKY4Oh5KSJJvOa7SRQ37qMphoeCb6nVEOd6rD9sHxSlfAtNYCCW81y3Y3FukNWHgz8cncSy/1lLPcXMdsdx2p/xILXTQuFsGDuO3E7W8Xrt9fx8uVrppGhWV3M5rGabwKGM61tyHEFQAdgfrsgkEcDCbRiDvxNbfyaf8TOC2TwLsF2YIEzV2r7ShfTZX4hnWyyVInA9oFWnq7Cnh8mvgpQ5rMohE4eFRrU5CSLnPFADWfhQ7Pu4sFUqGFWCi99gPBZuAEMPxJdQt3S3EWBAGW6Gj17FsSyqFEORQpIsrjZyeBiR6nmQgRp9lVnS3qkM20hCMa76qVz7qVXtTYR2SpiKwTbOqcOHewkgDQ07ni/+5vrmN/PBNr7Ax5MYAzFWkrTC30+Nj+wdRhTyGmgDce/AaqziQ213y44Q5AHRpX2aOlVD5cbMPnbLQHYxcUFfdxhAfnm5Wuy4dDLQxcNVhygEWMAO8HRYETmHtIesKYA0gBnLAQ248KOm+lmY312NvfAEmQRMboS05VDjkCJHgBeMRUgxRgO0RhtHm/eXHHszs7PCbDIxgLMY6ygq9/u4osvvqCEaTzNTrctyoYAYhF0ITMyGI1kMWf9b+qB09lGTkhyqsFcRxoaIAlrBq3U4f7AmhOmBmxrSKyo7A2933d7Pmuw1wDPkJBg7PWZ2oKK5AaM+GBEUIrOza9fvSKQvXh0rszMYs6mbWM4wvR7AvO0iWxTggXL0Nn9vVyNAK73EVdXVzG7n8dwOI7H0O2ORrL3vLvlXILeV1IlFVMSg1qGhHmDa4ZOnXPGB67WbboQrZU9OD/nHL2+vYm72ZzZhVPY0HU7cXN3QzCPOTulXGpIgIFgETIdFj07oCBI3kq6xOwRZDbjMQu3v/jqVwwaE8zfze7o2gSQO5qoMQ+eFJhaFLLibwAKaJkBNuCsobMywavCLja42SEDiqZucz4X6Pshs8HaQv0Cs0PTcQwARhC8es6RFWYH2JT3+JkazCcj3zwxm0e+9lTJtPJ0SZvLKrPR/Ma1ILuTspqs86DjjkNDFbJG9ElkqBaIBIWD06qZd6H/AZgXK19o+Lyi7Mab1FXjZhBkEMwbWGN4pWFvdD8vbLyZ+Uatkxp26RvI7qqZlcjAdrv2r8ClyHpYxcaQ2KhWoTaNEgyqHdWqrKm6k2nfMTHlAyhlVlnHVYIHPBnKZauZhRpKAcTbmhI5XBAlyGRBR4/MDaRdBvNsCAnfN+zVHdQC6d/wnEdXVGjagYg5T7sgOrrc15FBm46mapDWacfzZ4/j+9/7JD58/ijOpqMYI5uFbu2LWaBf/HGvHSME9sjGL+axu7uJuxe/jPtXL2KDr5FN3G1jhXk2HMX48Xn0z09i1YIrEM6vVozQ5Cr28eaLL+JHf/VX8epnP4vW3X2MdpsY7dEFJ2LUjhh3OvwsuNmg4SScOAnm6U5K5kwyGlgcD/sxgBMZioBPTqKN1ALWuq0rUUvE+gUCCO2b/GOZWiI0gfnGf+/C6QQ37zLtfG2dDQLz31RcUz+z9Ys/vNwnCOQGTmbHy9lSgAq6i35A75CbThbM8KJq98KcvAKUjvLLIlI6TQyBhiS7HWoyNzTgPLBydHL43BnRITmr/0u0XldzWfqZu7PGtNoP1q0rD/CEdGWYHj6YB8+ssgIVrh82n3KA449q2QJTQUzVd4vNFfPArfeAmc85kGpHPW3XXpbxa4J5jq7UH1zc0O9t2wLyu4AX/DDm617MlgD0/VjsprGOs1jGk1jGRSziJNYohIVzDQF/J1abVlzd3FMm8OVXX5K9AtuGE6PD7iedaG/26sRK6QwYeMgbVrSVxNfq4orOEQB0m9JQIpv5cBxK4as08tC8SzokoCpQm242RbUisE5bzmS3XShohjCLqgivdXLmXy440sMW01cfdJ1bPBYcdLwbNKoY1r+YDyd1stUgIUXxcqsxgGRHRHeAzZA43W3odIN7tsc8m2Dk3Mn5yQK09My2LME2bdTkoxAK6Ux33iwZnWQ9HUDQ+hGbWOzlJ393TzYGLCTYZ4DA+eyO9RCwIWRBKP2+0xdcDbFwWGcRGlen5UJi0jJFrWIyHOIcdxTMZSHqYMDPhVYT1wDABhYbYJ5OO3czMvPbFb5/EpPRmFIO+t9jhqN5DzsbwnkGYB5stQIFaubZdRjaSfm4C7gmJ+CQijUO6oGgDp3ymSczl9ocdLztwjKzQ7AFMI/5c/7oUQwGI7F1YHJ7sKscEcx/+eWXlIdAS41iYXwGA2JYKXa6BvNjHp6q2JJOWT0YLIIp0isFd8gc4/BCg5bdCnp+BM1otubDwvPR8W2ZKwhEIBcBe75aqWA2jwCxlSq0Q3doeVJ34+b+lt16YceJgk/UYqzQIGm7jfGgHyO4t7iBGObcZrliQzBkH5CNgOML1gmyPgjUAOYvL5/EcDiiReo17ExhCzkYsBiZ88j2nADzegZiyqFTx7PJ2qAWQdaW9wJNPsA85gxef3V9HfczZD/6lEGBDcfnoS4DcwFAHj7xCIIQUKAIl9mF4nqEeeDDltZ9I0qiZotFfPGrFwygPngOZv407u5v49Xr1wxyAfgHwwFT9mDM54tVzPF8ut0YTsYES3KfqQRAQnrcK6h1BM+oJcDjxPxH0I36lLvZPcdygl4H0zHPwTUcdzBXMEZki1MIgPmcevoKGgRRtXdx5pspS2JBUi39jODcDcjEREsXjwAdDij43KTi6LZTwDxPeUuRE8yniEhjXLONIsCYtSzBjRv+NFj5ZqCbZ1+exzmP8fmsDXM1VfrM58lLesaAHnp0Bc2JAnTIchyY3VWGONl5ZbcsfWno2dkVBWPjImSMkQ7slNIIv+gE8lnlsyNnmz6v/k+v0rUJD8lMQZl6V4GhwrMNgA7QLqBPQqDT5997sO1k3IEDpK/fg8Vv9zRGdMIBeO9FBwXl/b7lJpJw4Q9qjbCvDYcTmhGAHBiMUDszjaePz+M7Hz2L73z8LC5RS7NaUHLT364DoWwftpH7fQx3m1i9fRF3v/oyVrc3Ih/gFIWbw543HrIL7AaserfNc2YHZ7RXL+Ll55/Hrz77eSzevI3hBm0sdzHcw0B7T2nNuIvAAT7zAvNq9qq5AyDPgAcZ6h660PZjMJ3K0efoiFIfgXm5ZUFqQ5kNgwE1R6xgvgHgE18eEH+HdYzaWAt0bnyZRdkVwUsG+e3+a/3iD8DMZ8Ohxi8DTJvezYg8o1QyOj4RijOGVpU3A11cBQs4HNSF0Ldi2NAAU4W8T7q0fKonfJWW6LfEwmc8o6+bUXt+kgcwG0cVS8FcSA0dW728g0dy8O0HP8mD8YDzd9V8I0wo0ZgC7/RQUWSv9LAmifZQcdTUizc/Lz+swM1GkJcsPodPv8URA+vIxY4mUN1Yk5UfxS6msdgO4345iNmiz78Xm2ms4izW3Sexap/FpnUc6xjFcg32aklZzWK5iasbME4vqClFinqNgxCFhdGJXoCRAzO/ixYYWTCt0MttYUmFpg8C+Gogoc0xC1kb2Blegvx5Ov5qXVk3X/vh2d0lHQKqTWWtgDCbSjlHHo+HC6UC9WZgl1t03UA15aqJW9nxm2uu8cDKp7AAKjuPqz172ucxXe7uhvSS578VEFPyARYSzKAZeVpMGsinHKccXtlYyHZwpVGSdZcMFOyS0jwPiyyHsE1NQ1JXD80x9MC07YPbCIG7/NVRFIprVtModanMzAC1puyoXAOjsjydgmejHrJd2TxJ64EsGDZjdCeE2wGKStEBdrMt9pYAoCs0tILLzXpLhhjAHRpqSC9wf6gRAKAnmN/BRnKlluAec2mslXYlPAZI1oU3aAF5r+Oe4cwh6ZPzakx5WQpgkA9WGYARYApSi+EYTLyYf2Y8hkMytWBsASIBygD08PmoFQAYxJyAQ8poCDcc9DD2NboRlPAeraoY4PEPzkAWSavlOd6HheUEwFhH3k8LSrF9KZprDQb0RYccRDKppit2tpZXqrqD7rvoynt/H2/evmWtwOPHj2LY78vxByw07qmAeYE2zCMUiEJHjqAQQRmGGkW0sOkEOECBNcbn6vqGzjAA73CSySJiSSMyKHSRK2pC1mtLT8TcYp5jfJBVwvOAPv/i8QVXKd53DhehLp6FusLOV5Kv4D8Ac/VNkJ4fQUE9VaALVxdi/g9FdoMBszKz+SJ++eIlA6gPnj+hm81sfh+vILPZrJn5gHwHbDrcZwD+7+YLsn0juHXAacS7i8isSoyxEHqzi/ndPWU/+PwC5ve7uLm75fcA5pHpwcG93m5jxULUygwXlxsHdfaY4Wfl/lTAhvc0znUTYD6VSgOq7DRLNSXcpVDrgAJdBnFyiVqjqBtgmrVPbuhFxz8ALWQdbcPLfU1F0/SY9zmmzEACXv9+g2VJOU8h1BogKPlTZCdUpwBtuYeW24wdbFzIS2qIwbt27uJok+SRZTYC8z5f3Vsks1dg4tPyGZ+pP8hcmLAkeEkgb9RQrECx7zF3oVosBqgIaMTIYR5msAfywzGlwbxlQmSRIZ2RmxFZeejC7Tu/I4gF2w69POQ5XXrTi6G3RSrALEif8tpOtPrIIMkBDHO43UGH61H0YS/Z7vJZw5Xr/PwkPnr+NL7/nQ/jex89i5NBL1po3IZ9bb2K1mYVg902jpAdXd3F6up1rK+vYjNHTZ2y8Qh+lwjG99tY7tY0DhiidurmJj776U/i9RdfxPoOrjkbWlCOECAEvOXlYjOCZSZsKWEKgL4gbPRnmzvr4MHKI9XYkyQAACAASURBVFDpjYcxnE5jcHQc/cmYshsFP3awYdoYsksVGBfsWTo55OGfpLS+zrNfJ0UN2oT3HiBKmmY0f0ez9AAPfQNc3/rFHzzLEpd3Xp6LL/EJALkwJw4n+exi0WJR6pMxyb315aIqqSIf1O98iuBarjJphZsgvw5LctKCq+WqBO2Lb3sT0CeLXwc8B7MkNezBzAZ9HOiHTaZqUODsR20cWy5NOmgTYI7A9Sj0+H2Pyfimh20+deoixbaJOc5la+bEYyg9oMARf9VN8WoUp1xfGRtbIWpDh7ymF+vWIDataax305itxjFbTuJ2Poq7xShm60msW+exH1zQmnLTmlCKM5tv4/Wbax6ys/kybu/u4+b6bVy/fUOrKbnRbFmw029BKyuZDRtE0O0DjhWW2OyxYAXUIVHQ88Z9O0vBTJb080xlkxUzA9+Sew1lJszkQJ7jw8ZZHrUE10aLUSTbw/ewTt76xMMsTs6Zw8nZDEhLYRVpzqYDt3+HDEmhcw4WNE4F/g+BVV4Zwbo60RHQk0WwBWVpJKWCI7Ly+DkDXkkXqHzPMWscBpDVcG74wJH7D6vjnBrWvMR60XxV0K04UdcvQCQgrmY1G35mj5KHHj8X8igwKdK0mrHIYMLJCWhUc2FrL/HneZx0jVnok3Z2SsPjfeX33iOIh144i3On0ymBOyxMwWbj56P+kCnf1eI+NmCX2e+jE70OGkwJzLPzMK0p1ayruYMI0KtcQ5mLPKybmRttlWWNev/mnGQQELFYrljci+LO49MTAkaMIR4LgDnuCcw8ikfhHoTCMgBCXI+6iyrrg4JjAFyATrHyehbKDrgHgeuoIVPrBQI+zHMFvDgYqZlnP4a6h5VaDtan6B5Z8DwaxXYNlhvZCzUbI+gg4FEaHyw22DrIhcBuI2gB+H706JwAeLtac72DmR/AkpN7EXz922T9cc+L+YI6e7jL4J7ByqPuptcbxAVqISDhub6J65trrhmMDbIzmeHJYkdJnZDAU4dYNWHb65n39XpIegDI4ZIDmQ3GEHUKi9VaXYRtFclajzUyEnuDZIm+MH55HumwdXbAXZrxNZ4nAlww+1++eEVZzpPLizg7O+G/oZmH081wPGSGgNZ/uLbFImYoyG63ow/7VHrk65zg2VqemQBsznXIlbA+2T+h24vVDj095nw5CnEhzwIYgXYdUp6EnTytaTGqvU5wQTUyjeP3gHTSPPeJ7r3BOSFBWTrZAMir2BZAHn+yURPlJnRossgmM5Dez2QW4myk9zORFdo2UtojostmAYknEjBldr8c8eVkL3uwaga095Z7Lcy25DYE2xj/re4r+Xb8jWvyLlBbb7mBVO6zcsyRnEd/VAhLFx13TzZTV0jIAuqsbGC2z3NLEZawkPaqRjBAJzPfsMkH2UHYbpqSWjm1AISSLMRcpwZcEhqAWfwcFJxkOQgmIfXCeOBvvLYLKxgy4+0+snLoFtun+xW7zCKDS5teGQmgngba9uPpJC4fn8fHzy7j6flRnE8ncTQcUWIDr/n2Gjr6dkw722gv72OLeqj5LAKZKkg1UU9Fc4E1a6tERe5jdnMTX332i7h98SJ29zOShZ39LgbtPYte6WLTAZjvsHkefgfuXqxLU3mKsgzdNt182jhfJuMYodv5eBq98agw8ymrYTM2NtWTBWhVb1QcoCeh/cdA+L1ksI7Y94D54p6UJ1Ku2nfA8q/9Rutnf/CRZTbJhDfAa6NZA/cWy2V44HDz1ESjRRp+xog83ydTbVnkoRvRfxWg+02KRr6g+gY3llekNKAZCy9MadgegrGMaQ7BvMBZ8z/tVpTh2fKwBCV+oeMKby4+8A0MCdTTu7b8rQCn5Ou5Efn6amqi5rH5Xll8IFaiTI7GBmUkVMYv2cRMh+v3DMv4Fk6rlhbf8KFFU6hRrFtHsdwcx/1qGnfLo7hdTON2Pom71TS27bOI4XncLVtxN9/GfLWL27t5XF/d0NkEAGQxm8UCjSDu7ykLyGYxAPM4BimZYOMnSWkA3tHsifaTcLIhmN8KsJvhkCbRgYrlAwLj2fQJd4dun2ZqbM1YWBsXhmbHydTQF12xA/MSJ9NPuM4FZUwezFUuvCrf0tTWotX0bwZ+zQjcBajOoHjS+iu8TjfBANJMbxaBpvcyv5+NpPJvSimQis7Us1lsn1C8hSJfsRyJoNQlj7w9zRNDVa+cBPNi1AjofYoLXLrolhp+d+gEsIROmdfZ2MKwB/AjxDZoTrrAy2BeJICcKGymx/3Dl6b7ZmfgrlhWaIyXAlz4esACS6R3WwSguEaw8PgZGkNB367n3iIQRCBC72sD1NyjUuZXJCUMlJ0L4rOXHl7gWYe8xtgHbNIgDojIRK5hZbkgOJhMJwTwKoDFmQeXnD6BD9YSWFYgFwQscJuRR7f2pCzSlcxGMh0Wh3u/YJDqTBEDrT008/4eG68haE6deUPbWyRV3lWhRR0M6TCDoI1BE5jutBNEQGbfeUxYFMLBSQYacQDj/mBAFnoMf3iiF3RM7cYAzBflCjoT8J4odkU2BQXT0M0jMwKLS/QRQOr+5OyU740iVTD2mBAA85B8YfwICr0mWaBM3b/vzfC010OfANhI7llTgRoGsOKnZ2cMsMBirzewdpRPPTXVcO5AbY8zy7LDdJM1amYF5LWrOhi2ThuSKAQPCMRQEIzA5OzslDIbzIerm+uYQWbQ78uqdABLzj0B/hxzFZ9jn3+m8+lUorWb7BA+kQ3SlugdsNa8JqBq0w4SAJoSIWSnRiia7jDwhYY9G0elOkA7blNGlftBkm2+Pxed5pFbz+xcsZo/uBfMdVwH9PJpnQk2GgBazLyeGzOSZU9LkkKMfJIyLOwvx2Ejk9oA877Cehb6vPNfZddNpEGg7S7nFcyXk0cBFPcmBa9ZIJzMfEUXPp+UqlNtlwk26uWdWZFeXoW3TXccLW0RBRWIVIxSgbt/nEqH4qiTnysyS5uB/l/K4Yq7Dc43/+FcJ5BXAynaVNpnHTIbfA9mGHA84u/YspEOVtSWA8zLvrYzGEQbAJ7NpdRgCsAf30MgjrXa73UpVzuZjOJ0OooPn17Gx8+fxTHqObab6EB21mnHuLOLPmro5nexB5iHJAd9FMDkw6iARhjoCg+SYBmr2X0sbm4pr7l7+SJu376J9XJO6c4Q7wddfgfa+jbBPLsM8287IOFo67YI5hGooPttdzSSxGY8jQ6urw9WHpbFkilx7083GzPzGvQ8uzwNUSiYB5h3isYDaoDOBuioDzBF6IYKes7CJI1f/Q3/bP3sD79vQjFBeGNy6RwraR6BeTXu0Bwqp5lsCMsnY+Gmy0d1Y8i5d5B2KKBcC1epwFSzmeQuc78ptWncKXX6NXZ+H5TPDQxAyLjXB6OjX+5ajq0baXaNn6/YMmtFV6nR1EEj/lggKTXx/M1ymVqRD/F8WdcGivp5spUZAKVkyVo+g6ctmffcF2rqv0w1HOZ4Ziyskp3kqjWKTRzHcnca9+vTuFuexO3yJK7nR3G7nMQ6TmPXmcQvX17FL796GVc3t2yyQgYU3tVwU4ATDQ6iNRxqZH3Hbq57A3kcsGiP7hT/nl0o1ehJTY7EzMtMP9vN+5ghOyG2Rqw8+IIacCW4VyrW0ItNc8Sg5ByUvl5svKaY2EyLZjxqGQrk7xnUJugkeBKYSYlIWvrVeZFPIN/ZTDcPD7PkRXAmuQUdKti4QsWBKX9hB9uU3RjMJ1BONp4MvlPPanvvWUfE4SYmySC6LqAcjuX4EyvPFcPmWQaqlrc0k2oZgFv8YxtQ17uwsNapb/+SpIN53/gQg//yebkjpYzM8Kg4Ugn8yUEEjA+A+N765yUfL7tuGqRbI6P5giFggywEgPpcZWXcXKvB6pW9KAuPss6NY+FAo7lYE8SVLbuCOrLFvO0dwRY7ryLFSyDaFeBkxhsHJ1LSQfkHgA++z/tkil/BA/dcuurAVk7zj9KXYvEn8KNnYjtkgHl42WMQGBQYzJN4STBfm/loR1PGB1mOlDOhoBSZDclzsBbT657tb8nEIZsAu1Bk6BCsnMDRBffKABeNtVD8rGxNuu/ADegeGvTVhkWjAPQA5GCVIVGBlAQON5B43d7c0dsf946iURbQIhPkrps6ZvKUy6ARIFAdjlHQu91v6LYEiRg6FEOnDxCP4lewxWoao6mazdXYkdbBRx+OR9AHE8xjjvsZZ+RnthhPgI3B4Hl/N2OmAQ2ijiCdabdpg8kMDIqfxyMGQ3j+AL7LzTo2mPd4/mQPxQDyDMT4Y96wylRdXTGGLC5n9kzPJYEy3h9ZEkgd8B5kxMmc49ln9lsED+U1DJJ13mbeXxI3m0gkVlQ6rZwzDCzop675I/39PtZbFfXS3nSzjrWlNWyetMe1GOrY3pBiEhT1A2yhKR73jayLqlhXOnqdwClAUTCemb5KEtZse2XniVdKS5+aIbeugO/Jk8i9IPh64fRCRqQiwJVS/gFehPWUJ4HkNAieila+vKc0+Qm6iQNSFfwAoBWiIc8u4yOdbfjPPUOav0cCxsWw2L84j5zDpk2l3bnYOAmSG5SRys4S65taettVs5EkwTxqicDQs+MSGXrWy/SH1Jqj4RSsLiHZoSSHBbYAwWrIhxoagGkUDV+cncR3Pv6Y8pvzk1OC+kG3Fd3dOnr7dfQQjC7vYze/j+1yHns0LkRvBsjekH0HKbheRgsF8XCTurmJ15//Ir764rOY39/QQKONHiDQznfhMY9O2NiDoBpBIz3XWrBJG9xxaD4vmc1oHOOjoxhOj6KDejAE1h4P9mFxgykC+gQBHPv3gXnjBRML75LMhh1l/6rYoZyKDfCa//wNGL78uPX3/9fvkZlPbY+QPSrMBQkF5gXVkTfVgZLdyhxl8mujZF5fJuNy+TUKaxmha2Ymy6V/JIcnwFP40JTze5NpFhjmRyZYq9v7+wOaCnzr8AiUW4LB69IyZ8exvEiz61mElQwdu/DZGFaSArwRtx9uiqm98+AVKFUUueXBiZUWV5BAXuOp98iMRAKwzF9k7cKDQD8ZWso6BCTQEGMT/djEONb0jz+P+fY87tancbM4j6vZUVwv4Cl/EqtdN/7u738Rf/fTn7DAFWwntO8d6EchrcDfAAsA8tCQUhbj2I4tyMXaSgaipk/aHVNvji6uBnyUAei+8V9KTwDF1IZZ0hKmOtkNUJIczg9iUTeJsqMHH1mmRbN9Nvd+y3EKy+Z53sjq1MUjAFSfk4FbcwNu0vp+sgpHnJHygvXTyx3fYSEkC/KJzpoTOjsUYF9lIALLlgsB+AFTYVycieCccd2FSKLMv6b+3OOKtt4OaqpkqJEZNA0lvJsRaHJg+lpHhhhvh61i8H0I5xjrmSuUSbBvlXFhHJjJcxfKXK36bK1ijgfcEyiREZhHoSN0+Z02HBS0J+F6xOwp+EvJUH6dQYgybylhM73uXSj3FJGhlUyorEglCtJpS2CC/dwNvtT9kt7zLJaV24ksLpVq14MU4wOmFaAHzCYzm85A5F5RaircRlwdgxPspzShSg+60ORzzaj/ALTevJuU7qQfdjNSM/sMmQjqHvBasPNIb2uOmOBxgzkyq2C0Oh3Kcei80+nGFOwWDkamC3Hf8KXukvRhsSEaBy3XzOghYwB7U7gi4f3xPgDcGCvo1dVIakEHIAQKrBmA/eIKYB5ARp8hYKWsU54mDHTxO+hmu9+q58F6Q6Yef5DBWRb7TcvMTE7RgYXFnFvWBACMqKDW66gsCRcxlrNBZBeeF94fjDiuB0EAfh8M/Gq95LPHmJAhBQgHk42xxh5VwJbOD2UcHIS5oJ1yIiJiE2m87yQHQCZ2CeShaeYphtfntReZZ54bDdrtAMw3uEWvReKAPAtJTjXBr6U7APM7AHpJe8jQM/jaB58agb0gMWt2TEbRWAR7WgbeJmSSwEjdfFaY5ZA317G2WYN3z+0iJTOZljNF1I+bjxVSz1lKvwdjJ75n7QKb75cWtlqjlig5zJGsRmBeWYAc65Q0qblT7RxV0LlBos8bEw65ryeRlAhNjG3eSYIjjEgGKtpjmBnF7mhgLy93nDfokQEBisA+65rIyEM/LzndlkBespL8m0AdTDwMCSi/GUR7NI7OcMyOsgDz0OGjeJZZRfbiwPa4obMVHK8+fP48Pnj+PJ48fhzjIarrtjHs7GMIAmC3jNZyHjs4M6EXxWYdk+0uBtstXXE623V01pvoIqCd3cfNi6/i9cuvYoP+Ndt1zG7exvL+LgadiAE7YcMxScw8zwXJL0ojKLj6tPuD6KE26egkBuNJdJHVQsYLazTBe5OZLxFYoUvLHknceED+vA9tmh1/D3bIREsTw35TEJ+va/3sD/4p0V6CeZ3jinw5cWik4A3GiC0PaDJSZPOSQZfVmRgOF7UB3GHi2yWnBA0ZvSQ7kMNCj11dDz8H7gwEDLVo1DY4vIfsvKl017e5fQMUgEPrYzukB5QsUxDmQ5zpajEApajQoD2L6ViGxl9yG3bk7bxrNaXUgpDNS83ARYWAyR4rzs/Up8W53In0b/7PAYAwSQVgvM6y0YvTAJ+zgadswC/+NOY7+Mg/jtnmUVwvzuPN7DSuF+NYxmks1q349Ec/jk9/+IO4evsqOihC2UOfpsi4Q4kMHGm20QFTxDMGwEFOSLK8kyVeZll0UmIeyNhMjJML2rz1pVaaEhOyqgnQXNjq58S7cRraKlNOCQK3ovPUe8M+zDPZ0E0sf+GaMmJrpDILIGdwloC2MvzNGM9vWg6UFH2V+WjGVzC1RK3FJ5puNtD1GciLpa8gOg8udu/MegHsyw5mtAg81VI/miy5GSf8vIxNjsaBvs8Q0gDO+FyxqYvEsthW4yzMUdZoY0vTOWday2+ke9AzlS7UEVdDplTFTOavAM7ZBVXMK1xJIEvZovMm1pjZUsq6ULdjuZ+CI2QvMrsjv25lz8TeCqCp2Fd7iGZpBQYGTGUf1Phk0X8Cbic2tBYhNzCYZ+bSn689xCG6rQcJ3OlKo66z3N/cGp5HAPc93YdhgwvfPLuypoLgqM0dR4WwtRcBJ4UD6LSg5H06iGathrMqAPIIjtjnAXUuttvU0jAYsZ5bD75FORGKWlHngeK0IQ7wnIf0dO6IqYSTyW5D+9AddOno+jsYsAcBgB2LblnjIMtPNh2C1p9BASQ9khmhKC5dkJiB4r6Nh5KZXxeSS/soNhZF+BgjMIuWUeDMYlmoZSSVRtC4c91aPqox9KFiRj4ZYh2TVfaZz6oZvOO1AO0MxFKi6j0Fz4I6bjwjMhYAVBVM85zMAMzyK2/95fzI1+NzWLTO9SJ7RcyrcsjnZ5bNKt87ZXUJOHNnw+9qruEWcZQdgFPXau13tUeDpDZg59cxhysSwDxdZFT8mp73Zd5lRomA3vu99xZ2Bm8oUYqVbnOfKQkFP7Omdr5h85d3osmSY5xcexOwe42bmWdixKdXTgE1oEqpXRKW+j0V2aY9ZaEnJNsxoSZDAOtEtQvVrEjj3grwtKQsnwpRkQ7bSnYmqZD1LXwN2HYw9epRwD8G8zWfl+AfWSXRNOlaRTAPXTnnuG0ck71vd9Vwqjdkg6fOaBLt4Sha+Jo+9grAuZ94LeJsQ10OsmOw64Us72gyjovz43h0Oo1pr02GvrtfRQ/1P7ttjFarGKCB3modA8grl5DjoJPsMrpQBMzvWB8Fu+v1chbXb17E4vY6uq0de23YfV/Zn8SnPLzsOY8+GL1e9MfjGKPTOPajIbIOAvO5z1Ezb5mNtgCTOIV9z6eTmvlcd01Y3vx34rQm2PfPkzzw5+SMFH7UWVCxb8USWcTZev0n/0rvVPTCSrVxM2kw6InxMbE7XXpekMXBxo9NmJtVMnIE8xvtgyn9M2NZwHwjikbBj4CrNl6mHN0whxvxO//ZJ9abXR3XuoH5ph7AjPdFS9lVFHpuSEZWTsplykRspw5CFSeVDT31ztCMOW2VYN4nQr1ya2Gbt6KUWm43LqFhepyNoHUoZSGjmWttAdpaD8F81RwT5+b4mp0HM79roTHUMFb7s1jsYD35NO43l3G9vIi38/O4Xk5iFSdxv9zGp59+Gj/4m7+Im9cvYtjaRL+1jc52JZ9YaN8hq9kBzIsdh7yBAN0BBzu4Np1MHJjo6rfU1wL8E3AAcGcTHDVCZDZIYEPgEam0DHRS0JSMsOQ2TmpZ16wCxvpfLVypWQwFiQksm4G15kn5/XTBycUsvOD/zAoVJsY/rI+jvJTsrBabGHn7VxPMF2bewWzj4sU+67pxnyk/UoaicS2eTuWKMj3O+E/3U4Idv79A7uF/5WtnyyRR0mehHkJWz7VYK8dRoN1MWXFQ0UDU1HhT1paHWQMqOKCAlRjGhTITyBJgM7hYEuzJ/lZXmZkCgHcWENO3Xw5A+F18j69UPad/r/ZwEGjKEbOkoDB9Hpt0wjoYpiZdqXsmOKccxvuuAZqYeRUf8ilQwy+LydJKorGR6wDOpZTAo8FUeD5yXlBeZNtS14WULscFjAqUck/gPuSaCOcxGBDw8JdcTq/1FHcAwmWd7SkJrqFPUQH6AM2kEED5cSajB9YZgA5jQrNzBv77gIQFvQnwuZS4bPSZajykpkwAwawxAEPO7EytJ9CBmnyT5iVDPEpPcof0fGXGw1lA3xN5Fv9PQKvOJ5Ek9dysC13fzBNES62C+bKymXkWg90kVcCTK8uqwEIBR4Jksd352cp25br2+cC/khkomhV+FgGm/fwzIFEtgRrRlRXu+rLDU1IDmYFbntfKnOmVuLb0N8LAczQxtwl4bU3p4ATSIbgFUW4DEN9C0CJyj8W3Hmt8Kp6WimDhg6bAId2Z+BFeb9qz6i6Vp2Zz3+KVejPjOdTYFtO6MdehRjp9yUwIcs47qLHdZs3UiYjJk1fnWpW44tMoaUp23peiOWCjChMaKdvk9T3YQsotloJXn0Pe+338mJrLvSlHKrOH6ksgNUVjvJNxzVOEZKRIUtJEdB/SWqDEBvsB1g47Pysjh1N2g4ZksLfuDmIPMD+cRHdyFL3hJMJa/A56INjakTayrBXqMXvE7troITLsx0cfP4/vfPxBPD6bxhhS9d062rt1DFv7OI6I8WoTfbD0y3V0ka27vY32YkkbyvZ6HvsVHNXuY353Hav5bcR2GW3WCoE0AMYAnpMiAM+LuWKA+fTNR6fq6Zi9P9rINFg21ATz3GhIBvgPZ1Zj5vm8EyufgFckJl9ZXvrwlG0eJnlgeE8pP8qZnp/ZOAOSGGy8tnX/l/+DTtcE8wkQSiQg+I3/U2OVZEQ8Y80OYY8qndgspSmpWjOhzVR7vQYsKm22al6GA1nRYtr25aU0b0UbpVNd3AkbLAoncWM5897yt70pc5ysC0XgwS6li9jv0K0SHckc1HCB19/lFszfzYS+BrrplmtY2XySjSfnDTkvsbFdYhJuN0gNz1QwysLR3Obr1p8TR5t/YxLlhpbTykXK0jWiYZSY+eX+NBa7y5jvn8bd5mncrC/javkorpdHsdwfx91sGT/68afx7/7tv47b11/FqL2J/n5tMI/ilGTnt9HaylUGYFvrRkBAQCWtNzW5+cyYeoPMxky9x5PcDA8kH8JmJ3F33PTzyOajzK21auWFLw34DdCFj/S8m4dBPrG60DTG2tzeXXQCqQ1wX/F/oybCh7GfdHOu5sMXmNdPUqKV2nDZtEFqY2BhwMHXFtmZ1qKIRh2ETXZYcz518zWgY6CU4+Ac3OGszntLqFJmMMdDgEAsp+oXtJ6SjcyTM/GVr8LPKZGRtbhZQtjIKhUnJ9KAFZiAbSRLtROYh3UjXUd8uJcMnuU8dNvBwYGxtESHEhYZbhaHHz1nL3HLqTJTo+ybVnTdkAuy0kbeYOz5Gr8XXTwoh/F25HkjIJzvJ54xA+70/E4b4IdsXYLT5nZuSGi5k7IQ8gGXTI3wzQC2FCdzP6v7ZI7d4Vrw3sQMmp8ihz8Pm5QkaN6xENuFtwDykPowUOm0Yt2CxEK/SRDLmhqBNTyfAQK1BBBuXkXgD/YThZt4LtDpsi+C6rTkCmWBV9nitR8rBtQeQnBV6q4awC6zDI1QXQAmWXmv1PecuyW72jhKDkG/fjefVz5v3j+tCRXk8elos3JfAxcYF+mQEABnC0GpM1l2cdW9JlBQ4Wa5hyZraBSpTrJ8ERMAAqL17E6/NX4vgwhPNn0PQLXREseZJj4HHpFtMfD0k99zfQLMLxGUmZlfQzPvIIlMp/fSBPPwEGezqLRZfUDBPQTzjcO0/LNIB3P/rRG1n4lqYTII1LyUDzxfanVifj+Z+YRXAv8KwOgq5TmS8zvXcb5GQXrpSGJ4VSq5tE4yZmtiwwbh441O0yXrxug9rzqnIv5jnUVCTOzPlQQpaNI3LhtsvKMZe4L5Kp3i+QErXzdNYvxIRo2dl9gMa9PqxLrTj91gEu3RJHrTk+gPj6LdQ/G1bB1ByFKrz4JbycswASX9Ul3No8dn8Z3f+jC+91sfxrPHp9FtbWM9u6OW/lGvHycozl9uYrhaRQ82yJD1ga1HrdFqFtv5LUH8djmLFrT3UI5s1ZwSsuDsMC/Jp/uEWD+PeYii3gGb86HPQ5+sPLMLBKLuGMuzzpkzrq9GcFyemyeQMWnu1RWD/jog38CpxnNe3QVJGMF4f0mSUoe/Tmy/4kf/539nAj01yOVSvOlkMlqFQkwle7OF0wAOSaRbdwBhDY9s7VkGAuUgK7BGAMuMENKDjNjgXsGiL6WJlHrNYr1MBepmdCBaSuFpXUF3Y1N+D/PI4TMoVJQC94sNJwNANAs0sWwxk5m2Sl9wscUlKErnEMYEulfoeXVzDx5gYYEb4XhBQdgiVrHfL2KzuI3V8iZiv4zdDpaOaNWdB4U4kizqtCqyFMwebtKpn5aOD8foBj7z1MxDL/84Zvuncbt5Gtery7haXcTNGt1fj+P+fh4//tEPwmtGcAAAIABJREFU49O/+rO4ff1lDHer6O9X0d0h8l1Fdw9GfkMvedARakoDnbyomrJRWj8qCYGSlilV0uGsA06qkpRVaegksVJWJhtAlWVUNupsGpVzwn8bk6qO45uAeR+aOTHec1rknGuy0Bmc8Oqd5hVr5f+XU8BYqLw99wdln9QVVWwFwTwyU1wb1XITg6TPV20F6ytscSXmuvEBVLnkdpDAVCCiSGSaL2+AE7FxuvZyv5rMNUNSnG6aYD4/r+qJdVxk5qAyn8qYaFESmnE5afz5ndS2c29IMC/NPIoz8TeV0gYFzM5wDsnvHoWcaOCUBdSpp2/uFz7KKlvdxDbl2Tcf3uH4NkKdQnIk3iWYbz7vssbzCRocs7JKQIl3nkXWWiXle5wzJXPggNNPiOvE60bF3rWXQq4VGzKw3qnFkznH28DGWTzWiBhkERiZpcu9THL45vywqxJBfFBi04GkEoCxvReYZ48Lh8l4TtDBOzDvu2EXagZK1sBDTvDvdDgyNDiMoQEvjb1yTB3ocry4iRiYWBaieaVDL0F+guuc5bmGm0+br21IHJrrm0Dbz7cJ5nMGe0IXUJ/SjFo/lexvlUwJRDvfWgL+HGvvTSX4xNVkXUwFhDVVwRnjDJwaMRLM2zBAc60GBElElesv8183mePFozB3IbPzuc+ntSObRtHNaRkLd7hdtzaU2mQHWs1zZZ6+DZj3NvSenbnwI1o1+WwOCLi69vL8Jji3XWWTB2RwxCRSBt9az3x9doouuXETnK5lEcx2xuXXgfmss3PGr8yjvEmOtZ9IZoVz9C0h4R2VILbOdPxmycb4mRXYz9/VziCpogI99gTAtbO5odNrbK4ExYXWtDYXSOfasd63COa3vVHsB9PoTk6iOwS7PZRuHnp5djbuo1Ux9efJ8It8lNinN+rGo4vT+P73Po7vf/fjODuemJ3fxEmnE9PYx2Szi/FmR6nNcL2OwXIRreUs9ou72MzRbGoWHRCNARnwOsKd5uF+s4PFpdUjslJP+TSgnew6e8M+HXoA5mH1WppDcYKiqZZPwmTm8+sH6yRXSpmAZf4VQFAnaj5ev4eCunzeBUwUQukBkvzaNdD6P/6X3+GJm9teslb6PMkBCm/HlKm6IeKh91HZbNs4OKsUQtzXT81ygy3RZ9STjjIDAPl+l77K9LBGlG7f+pRZZMyZAEC7jKcoN1fdLhZbbmTGJD68khVM3GPwwdUgzTx8kafTES2NoBtVUWE+SFsbkTlOT/1kocXG4Wpw/dCGyYWj6WXdoOFzv/GAazwwdggi5tFpzWLQXUa3B0cJtJ9fNhhQvM4WSK2E8mLsC4/oVCOPMDDgXvBg5rcBa8pxrADmd5dxv3sWt5sncb1+Elerx3GzPo757jhmd/fxkx//MH70138W969+GaMdtGxLFqkgakYqS7p5/IHnrfXvtiVEVzoWATWaz9BVh2xTddcgQ1+KJ8WOFb249fKaSgnYxMrrOzrdJME5BPPajzKKSx394ZKQdCTXhefDQ8zWmKuaCRWU5n7bDCD9JA8Xm7BEwfcCDwpUsuAVIBRzB0BUTUO8HrOwWA/TbdUxX7UpVWhXVkhmmms2yZ+dnjIJ0rV+6n8pndGEUfCVR0Rh0orcyPZxB3daW74riNf6bO4nOlvS0tYbmBnlymnqTWlPaScRHDIgDFBMuF6b4bSFJu+HjZva7EQ7GqCY02De3v2pqq4oO/UWDjYseynQz3OsEbX7TnPEyigWSYohlFjTgilSX1s39LJx2+efTKmlLOpMqe65juiqE43nosZQc1pSRB2M4qx1FVkfkSx9CaAMCJvHi34lrUJrVFPBrxZFsvP4Su5AAvNw0EFQTzBv1nnb3oOaIJjfMHA18EeWe7eThWZj/uVwZ/YsASQJFxa4gK2X0KNB5fC6MojGGGpN2mawTG6t8wKmvW5Yd9RY7zmuOR5lwWpIy5rkGVcAo6ZFrledOfkUnNinvMpymvy9dz43AzYdxKmvP3hnS+X0ggq06yJ2kJAyqmZATmbeT/FAT451Ax23ggLuqz4/6s5oiRgHwQ44Bnwura8dYPe7WK7WMUNRM2oqoKMPFPlSWClNOes9EsxDL79nd8/fxMyXrSYH+3CXNRGgbzZBvR5QqfixCEGrpdhGekhz/8b5pYS4XPkSzFPSxCxFUyLlTtZk+r85mOc8fgjmnXHUs3gPmOe6p3N9IcB0f1XHXeZ0Rfp8K56rKS8jOhczz2fBrKV2v5Sd8T1Z+6Lv8e3sS7+OdqyQ5e8OY9sbxn4wic5gQt38vtMniO8PR9GDlr4/JHBGFwdWUXLPElHT7raiP2jHxcVJfPjhU7rdfPDkIk6PxiqKXa9ivNvHCIB+tydDPwKZuJpFa3UfsZxFG9KazSJiNSMr32KX+SXdbyDDSTB/ALbTbhrX0OvQGhb++7DwrPUrZuTtJibb2JTIeXNp8LLV5S4rLZq578ZkLbivfk9PulA4NtE4rKx8Z7o/+AZPpP/5v51wZ9D/q4dbblMC89o8pPNFlCUmmuCLk8GpRDx2mv2riQc7QiYo9uTivZgZcN0PJxkYmLz8nFgPN9tyw2b6s6iuMmUNuUQuamrxfAdFalNHQkV5aMLRo9/ycNAXYM9tuiyKZHdyR84DXUwjFgt+dzId01O4uFj4JuTbvHd2w7sHN6Ysn0fb8GV88Lwb3/vuSRwfQyc6j+XijpIBPW7r6glUtamkolGHU4bqfqKp9efmCx/ZPhtBLXZnMd9exv3+WVwvL+Nq/SSuoZ1fgZk/ivvbu/j3P/5h/PQHfx73L7+I/mZOMN/dgZ3fRJcONPgDSyg42uBvp3CtPcTtQivpLUmHMDZDAHzq6T3pAV4SRbkITkyaGj2ocl9AWkd5sr06Rcn+WirBBcV1lvp6Q/AHmksdW98EzDePtBpYPzxPeG1e38mZNddaEzQzvZosKG0Je/T4xh8EtmL+LTtLEMHTZCs7Qo6bNnQ2fkqpmMFtFoST8fZ0wOdn91sG6Gbr6gzWfNF6zm50Qn7ZNtwCCxcmK5zy6Nb17LWUcZQ6rHpf4USQNgPBiJ6BVxmDG11DTZercygCfqwd+cyv+HdKA8p70BGmw06ccFWBE4kabUk/r7PRUNBNyXjAJRhsSA8K8CtSmpzBB1d8IMcq2N8MHkFAcwKYbMjvZZLOIaRS99SXqwBeH21gxxdZ8914Tz5TF4nzygzG8lelm9e+zmxOflGAe2Xi82ILhiihQeGLFONxGPXcKbeyzAbyGngHdICOoINvBQ/vdVsFgwheab7JwJ9tanTtngGZB5JRgiQ1KS7MAcn6G92rw7Mm4eKi1swoFAmDT7emeq48m+bCzD2oIeE6iHZz/B6C+fK1AbHHZwOfdd+PrsXgsQD6Rk+WQsAkq1aBQK5vzak6lw9Ad+5vetj1HPe8F2DHNLLDUQlAsimYz//KbpSZlgWchZlnEGoJJfc95d+w16PeYbFaEcxTZgPpTct/7DufjXcYrFsq+E3BfA32KgNfdugCFvQgD2U3Aq7MhXjRk2zKNe5SEu8QBPnpNa9ssk+ed8C8EYkzVmza9I2Yee+euaYSGzJeSrSVGUz9sOyV3iNwFnhzLT8VweVnwu3b7k/lrGNOk9bZcLVJyU1iOE4RS6ewd4uRF9nJadvqxBZF69GJdbsbq/Ygtp1hbADiuwLyYOY7vWEMJtMYjKfRHgxpcYn2a2z5CDcd1zYNBtjfYU+6i9GoF08uH8X3v/NJfPeTD+P89ChGvVYMoxWD7Z4ym8EKLjf4M4/ueh59kIuQ3MyvY3PzlsAe7DxkNug0iz/FBCCb6XmDpI+8s0TwnKe9phtsqbtUrkVcs4qK6XCTx5jYr6I2SGxSirOa+385f1LVkfKYPABzn3XQlCu92Yjy4fu95+vW//qvPjFH0jiAfDqJGa+V70XDmpFNOYwFNcXaq9MiNdNpwlqm48ERJ/u0wqDqZC0pZc2ecsk+qyrjyE0d16cBFsBKkNBcEGYaCz2atKcAndgtW71Ba0Y7p1JO2VgwdfQ0Jj7YCJrMVOJvmtq4i5x148hk0IZuuyW7iHQkrcPgtsCxFkjvtPfxT/+r8/jn//x34uJiGPvtfcwXtwHL5hJZEghJQJlHXpZRZUBWFrmZPnyN1s27QPfXSSz2APNPYrZ/HlfLx/F2/TRutk8I5he7ScxvbuNnf/dp/P0P/nXMXv6SYL6/W1AzT2cbg3kATBTBwgUD2llZ0aVmXhX+xTHf2kocTpIiuN6h2BPqIaqzo0ClHoPBfGZRDmaFf1aY+XxG9aDkkmsUTOYrvh7MH87RokcriK05DyrAz+l6+NuNBeLrFvuqVwGAAsAjmwNbPvmNG9Daf1/FcGZsmSrH84dykaNUGZxygKWuL6Gig/Ayk5O5PWTmdQS6+DaBoPsi5FjhutnchcGSAtKmbp6vcyEz76/RgEog0AGpve2FV9NzWSu4qQfG+ADM43vQy4uZz8L6phRI6xgBEQor0bQEwTUdbQhkqvtDAuncDnL7KZaexEIYb+4O9QEf7ESJuBuMby7RHOfcH2p+o2Q/dehq/yAL2BaYT/hdDuVCwhbVuoISR2nJzPPJ5QaZjj2WKyVGpVjR0qzcV2v2sTGnG4GvgEzaH1aAySR9aubxb6x/dLhF4RyAULvFhjkAtLS2c2ZNAQD2imT3TcOU1HXa6CZYVCBA5vjgOGiG084flW9ZKuBAMpdtBfN+z5qE0PlxEHEf1tjkft6UIolB17jVq3H9BHZzBGcMZPQ6lQi9d3coK7NkwPNx8O209nGWqhnhu0C2yqNyPSVl6Jowh07M1PLCJfHJwketwZK/siTJcjGz9mJVDWAy04Ebo3uO/OxhSzlfNsA8AH5sWQSr8bCcjAShWHns9v8QMJ8lIPkAFKtnJuxBMO1eIVwLZjDUSMoU0TtgXtilcqUiL99l5lM2qs/7VmDec4e7YhPMW0ufzHwGMEmeADMV17e6bJ01qRlb8iam0rRlZFDgGqJ2l3sjCZykytK9LyWMOjyLex7ecQtA3+nFKjqxhDsewDyKYbuD2HXQjEqONiiIHU6PozeZqmiWHWm7/BkLdDuQRUJGDdcqkZMgLU+ORvHJhx/EP/rt78dHHz2L86NpjBH4LZfRur+P3moe/fU8usvbQH/64XYVq6tXcffyy2jjZ234zW/lvrdTx3jdetID2j+J8YgdLQGyPbBkWLbrxPwwM495nmA+iZbcw5lB9P5KDFq3aG8Q+bC9/ht7DYe4LGuFk5n9K5DjPSR089EXTPO///f/dd1hrPtV8CJqT4cwWrqv2XQjGRJ8UDYykf0YAKqAfIL5h1XlmR6smkTIkuRJnNXOmnT5AB5ecmMTzwnqQ0wPLBdxvi6FCJk+VGRa/isnhArkxPSrwUItFGm+q55Cc0umuw3L+vG3/tQARZ/PTcGFofRxTrsybNCFbUZnv3n8l//kPH7/9/+zuHiEdvV3Mbu/UnE1Ax2890Mwn1zwwdbjTV/sN/6PYL4FMD+N5e4sZmTmn8f16klcrZ/G1eZJ3KyOY7GfxvLuNn7+4x/Gz/7mz+P+xWfRXy+it1sw8u3B7xUbiv8gHyk/ebnTZIMctPiWhB4uOqnTVJMTWNUVnWyC+UwBsgBUtnzMDLpbBoEi3q1kSkxCmJlusvc6d3LzSga58dwLcG2cmt63chMtgKeRrq4P3nPUkyFZwHeYPL99Yetd45GsGt4FHt/j0VgNZdDtE69hp9JaDKoDXG4gnAPQBjobYVRoOYJOq2RP8W+NYwlJeEUJwL1kynKgWMz+9emxnftOrsuasAZca4IAHQpZmEWg2chYWARgWZXke3pOmrf5/mVjcpaGDJE7ZkIzD7mNgHb+z7CEDYb6MUSKF57ItCSDZaVUotKOe/06WElmOHsePMwMVDIhV7yRQDJ6CWq4jnMyOEOWk6H8ahMMZ2dI7Ve0cIQ2POG892F96e8axOfOlrO7ShGbADT18A7oMpDyA8++Ilkkm4CI7/UevKkjprJJes6QzJihZzCvjqm8HzqsHFoa4vUsfnWNQ+FWsn19usC4YJafSScuj3nuu4317wnUkAk5SDJorOFRc8uvYP4AC/ncUcSVo1v3egF5ztj3naMlEC1zDH7jaZHpTE2uy9z1851yZPNOS+BBDbO4XmXczLoXIqnOZ+0pDYme52NmLVM6V7Lv2gnELjaO1fK1v2d44borfZ4kk7atBcBjgS/A/JbFr7PlgvaUCObWZOYht8rgplqiJjOP+olvIrNprt9ywjcfh9dhIQTLk9KZUkAzveAReGbG28XISZk5gE2yXwhIcwENsATcpUYowW5Scmny4HlU5Gk838SKU9ngufSbwHw+U5E8IlFoUdx41oaSylCXBjnNs62G9HzqzFrCbAGdKXxyElfUtabJ7s0gE6xk1juxhmym1YslMv3tvgB9C82jerFv92KHrrL9YQymRzGYHhPE05u+Cw09mlapBwMahlHJ00PPFXy8wqHTo0k8/+SD+PCTD+PjZ0/j8vwkpnj9Ys7i1/56FoPlXRy3djFaL+Lmq8/jlz/529jcvY2Lo1EcjwcxQJ8rSrg0OiV7nueN/fehWEjwzvtlpGRJDYNA1W6m5j+/1ujm6rBkqpFRb0y9Yp9eAklPrIomm5tuvufXbDO/5tut/+1f/ZODMDbBn8B8TU8nSGcld8pqCEoB4OUBTFae3zPo/xomgge7O8ui0JVt29ltTx0fy36Zc/DhDaSaIk+hHNhyEtVtsqZL8rDNDTnfXBOYqSdWgePhVus2TQUfivXILnOdQIT7v3vKcULmnt+Ik4jF3F4905QuSsKkgKqsFQLz/+yffT8uHw9jt72N+7s30W5bccj7ex8zr8/RdfpPAmxHignm1yEwP989ifv9BxXMry7jZnMcy/001rP7+Pwnn8ZP/+rP4u6rz6K/mkd3u4juDn8Q8aJxFP4IyIPxIfZk5ZA2Prafd2rNIYWu3DZlhZmnJ7ceMMGEWRuxjgJ7mop4UfNo9yLlt/P7lW22Vbve95vKbHJ9Fv1xfm5q9d89zJvnYIkNH8xXkWnWVhrQ5ztBGoImOuPJWGDe60c4zol1BixqRAQZ2x6pRPuFVxFcBdYVgqijbLIvOTHLeKfMwdOUM5naZ4HBzG9xuVqTLL2m56G7ZfrhGcibMU+QVo4Izcsiz3GwVuZrPmNLg6j3Zv2MghMAefjMr+FJ7qItabe1XeC1YOQHvcrMI88G/3nWIZTPKye2JUVmOgmGDmU+7+6bRQPjIF3setWcVwlYsippCVoCPu9ZyfuxCI+Forb8a2qaE03k+vAFac8pi0aALAOismc2GFyfUWlpy9/NPbSA1BoMOMwqt59nQn7GQ2ae8pnc8nAftkuUo4tmOsE/ZTkp+ckASEFZLlRLlbVeita9hIL1kTzA1LkOE/DJxdE79wMDhgRS+p3cozXnG1+VfelgvN9zmNbf0eBzStgFiFCc11F/lp+q46oe6doDmx+grHh20c1jThdZ4GwpTK4Bhy5A2TNAdtm76jlW9rqAQKMMvdzkUznEDGR1yPFzcz9PVyd8TScbMPOQ2aAAlpr5HcE8XI3AzPPZNvobyAsc3ToB5m2767nSHIY81n8tmOf28jXMPBxbUr5iXCN9u+cVwXuFZlyTZOb1X9HWfxOZDdezfgfj9RDMy2e+svEFzGd2uQQdPscbBbC6QgFekBTN/3zn7wk16+zUrNE8V+M9gXnNe5zl1maWeVg3Ho0GiLkO3WxWrS4BPaQ2BPSU8XbpmIfXoKC0N5pEfzKNfW9A28oWDFNQbNrp2rXNxjEE88CBysYP+t0YHo9ienYUTy8fx0fPnsSz0+M4G/Rj2ooYbhYxXM/iJDYxWMziq7//Ufztv/nT2N6+ie9+cBnPHp3EkJ2F0XwQTcnyHPc6NGHIGUedfK+uJwwGiSYz94nA8T3bdHoHO9gftMBMTBlHkLQue3Y9T3NPrLtNU5zLne89u8xv/lbrf/r93/bnNVLKtqHMBkl5RQnwMyqlE0OCeQB4/lEMy6IJ3lQT7uQm5M6ydjQAoKdeSfmjwjD85stv0uQJZOsG2dyay7+9yLRtFWjhglpXeJMRNsdYDkdnQDINlvUFtozKxlOYPClP0pmpXSKbaalNujZoFmUVicgm2q1F/O7vTeJf/It/FN/9zllEAMy/ihaKYxksmB8wO99UpJdjyaDEOiDLFmRNuTUzz+6vAPO753ENVn71NK7Xl3SzWbemsVvO4rOffBo/+cs/jdsvP4v+chad1YxuNl144hQwr9bS9KZmkxZ79dKnF2n23HrEYjAdS2cDA1Nc69eCeTi74N2zkZaY+ebT5dPjS1SAnD8TeG2A0QZTn3MqNzVOURdhlgPEFI5SZ8YZzSj8a9m5OuMO566b2GCjh7zKawSsMyQ2J0dHMZ5M5GTjxj2806LrxixCrYH+IIBWT4fcwlPyVQuICaAOmPm0vPQ4FfcUsfE6MO2kU9j7xv379QLzOtITeCSIUP1JhYLNDEAWCAkTZADs7Ep9KGXYskAYQV2C+cVqQes7ZM/URMufRUCKAli42fSjz8PCBcbucprOSPx8jptZzLT/s0xJTJvmkzbj3I5zL9Nv5nVV5iEvvebsaVjDGAGsYKUExH4KEmldJPhzcNA4ACSryWgriQ59nYfCQ3ZP+452hwKVLdng2Jd6ADtJNZiiAw7H1yHwXxaC7r8hs5GbUGY/PW5pmcjn3VbHYs/nAvw9znmVDGo84gJQjWOtAO0GBH/A0ifYy2OH0MeMtY4hQ+osGEzGvB5wZVyzgLsCeY9kCRDqCk9sneOUQYTkNfpMPo2ynHRWya/BzF9ZA3q1SCjNbxoFlNyIQyOz85hHar7nEwBfc8rU/TDBfKm9OMj8NHdU7QEaP4E3ATg5uRw8Jx+3yVqLmYctJWQ2YuYTzKfXvCwOJWPVHo0+BZLZFNlWZmgbG2gB82adD/XwjeeQc5Qsdv1+ay85CS8Z67DR3p33pmP4QHVAMO/3EN55v8wmO7Tz940n1CxNmZJDMF+937PniK4pSdOGIiKBO8F8nXtgrzlueaaVGqfmeZfPvrnnaMfAvGCTPTcrTKJDWbrUiefuUgMGSUkks9lAM59gvtWjsw2+R4ELusu20CW6F53hKNr9YezRU6I/it54wu+lTSWvBxgZRaiQRsI2ErKbfjtag050Rr04PzuND589je9+8CQ+ODuNc9Q2bpcE88f7TXTvbuLnP/y38YM//X+iPb+N3/2t5/Hh5XmMe53os4fBnl2xa6gmbJehI8G85TYlMcGLMoJIqU02jsoXFYtKnD3KmpQ1mhtCCdX16VmPlsOsvd3X5kAgSZ56ECb+0DpNPHmIL/ya//G/+e067w10ZQUmG0rqmwGWoD9FIxa4vRiMcotBd7/t2v7KuqlanJNOMxmxmIXw6mTaiX7ypP4qmMcdVmT1YEiai9fRuDc2DcsD9M2XP6BxvGWbQ9SxbrbPlXhuO51aTR0gyfDmJ2ThpkClgCXtVIslp68oPfrTXo2SHIO6EpEDtM7ju98dxL/8l78b//gffxjd7l3c3n4VrfaSCtQK5v3I3QwhHR+092RhqQtrs2Ke6VDJbADmZwTzH8T1+pkB/WVcr49iFZOI9SK+/OmP4sd/+Sdx88UvCObbq1n0dqmZx9KF44+8o9XZNX2RMT8M3L3BqcBPmlG5AShzk5KSr2PmUcSoApxyjBw8yQzF6E3e3PxTouPTUwDycA40wXyFRYmbUm6QcOkwMDj8tHeXVeMcKT/UAa+6EnSzVDAZMR6O4/T0NMbjMQEoxpQyNQaA2LTtxoF1RputLTNg2aCtpIKZYnVreU55gXl2lDXokSVcBfUELCnBMegsY1ESc4e6+OpSI8lTLVyt8h19XgYNVXVWJGWO2TkGJahoHL6sJ6h9JrAHoVMowDyYeYBjMe36O7X7kNf04I6Fg6rlrrq2t6VdW24rcFXJj2ue+g328t09w+EiM6piKMvh92AKpONSkqdkPD39eHgnTnKxZxaJyipPiC8Dirqn5YcczmMGffxW7q15cB1SGbU4PEGZ9srqVab3L+l7A0/dpdFOI2DmHpdZnPz0Un9nQOj6GbnZuJ4iG8nnIjHoUYDjoD+t/9IbQAu41As8pIeadRaFAy8ssiV+DRa+7AUZIzUCNh2Bh8FL8npeVs24xsSVMx2NR8PrMJhPYFfniw/xRHJ5oJd55ILnlIGkkUBmuj0ADHZcW5P7C4OPAuYbz5f3WnemHLMUIdbZZUDHR4gATU2DAMgljzVzz3msFU2ZDdbo1sz8cikwv9uSld+gEBoZR9uNau2KnKGbjWvVGuIGXWnu+2m1W+SCD2pVfPFNkF+yFGnN2fR157OpgkEFffaPz/diTOT6LzuxpGY+wy3JbLIZmLBCUm7vMPMmOigRJDPv9dqAJ3ysGU1bwvNQEgnzgFLQ3sQ25XxT+Omn9wD7aEFRfkgrZBAe6uAiCU9jHyEukWwuZw6ff7sb6z0KWsHM91kIiz+wvd7xjwpF5S8PLX0/dvCdH4zI0vemUwJ93eeeFuS94YAWkeqMqGYUu14rOpNBXD69jN/65MP45OnjeHI8jdNuOyb7dYw2izjZriKuXse//+u/iL/98z+J7uoufucTgPmzOBp0KbPhFTXIo8zKJYCng00Lgi9hUQ5CdmTmvm0rVRfMZsE36cKypuooVYlXxQ7/H2Pv0Wxpdl2J7evvfd6kzzIEUCQIgARIkCBAAgTIpgFNN9Vy4/4BCv0ADTRRR4cm0kwTjTVShEJTtcQIRVPRQMGUQxUKKF9ZJn3m8+9df6+0zD7fd1+BpBKRyMp87jPn7LP22muvrZdRlf3ysyX9yYiVxNwiFk7Iy4GVpgU+O/zoPnNENf6r7355qU2QkahB60nq3wnml7HA9D4csPB+93AoauQJSAEuMOCoshwsYaNkKIz5RFPJAAAgAElEQVRalw4cMVYcbc6GTpd4LLPhQ1m5Li/REskdVADk6rGxXoJO7ipLJXm6ls/RA85ubl6LS03S9K4yc+l8Uz0pJxNk8hGgFloH/h/ZOwZBTDqsGj9ps0a5klkUgn+EgWE8/7lu/NmffSV+/xu/Ft3uWRwffxLRGFJqwwyQemo9SsDi0mleApqbnPB3N/EQHLgBdh4bMVwazFNmc1Oa+clVToAdL9foJf/oo/fj7Zd+EMd370R3PCQz34KbzRzbdsZJba10orHGO5ue5Tssb2EFPjSECeRzrDeuPCs4ycwXzbzKfpTZcElUMhv6EdQOpYx7YFrrvwRQzdqnDOMymLd0JMNXOQTxaC9Vk/i4qx1Y52pXfm7+pdrGuTArn31NCU3t+zL6/UHs7e3H+gAym5aSYyfTYPE5HRHBn03UY8544BAMAPq0+fS61hqsgR5bM9L5oHiQS77Cz032OZlZI06wNbRbrQH9FZbdFSJJYdKdJw/fav0L9RReiSuhOoikac8DpDraBEDIvDMz1v0AxI8mY06dRgWI7HAO2EL8t888J79mGZlzHxrRQTk5wTx14SlTEWJNFl7Xq9+Z4FfNabnrawvBJEA2JZbDsLDYeahqy1bfPRkZN43XQCwBgSVUya6KyUnkqXepFV55k+dZUfmZ58+ztMlaXq331DJpXRfbUu+RrHJVAE+OUdXfJTtjQ+vK+631qqT+PrEhGEF8brFYdXWkBiCsDi965CJv4EuyDKbs/9WkhuCNUgpLjgiM3AJYgNNqnMAtUY6XjPmlV1zXWJfkrzaLIV2nquS+SjME5n2G+WxjmPK71bPUw9FVrfaJCZLJOYZ9MrgvV5GS2eN6KkPKNIEY7784BZkwqRK0XIEVfSFJkLX43O+lk0TMMhs/Eb8ND4sMTPbD6TFPMD+bxsVkQt38cDqNCcA8MEJTvQ90xOH+dH8NpooHmFPJPUrlJnGP1zn+PYF6VoBW36QBp9doJja5+yh1cz+HnsBnwTz+HVONCyxDldngugyEyuQs952rJTI1UEIgG1J52AP4FWaeYBFXpHeaeKfW2l76FLPirtVczYMQ+aJaiPLbZNIrOUfCOEbeGi5KPMkJ3sZykGBWMdgrspbHyh3Pm8IJNeoCYN9ntLnuSj8Py8pGT4MpaV8JXIdBUV2y9PicRatDIN/b3Io22Hr6vDejCWnk2iDWtjaivz6IVq8ds8U8LpaTGOxsxrOfey6ee+6ZuLqzGVvdZmw1l7G2mMTmYho780nMHz+Mj37+arzzyk+iNT6JX3/mejx3fS+2Bp3oNnhF6u8rSZJxJrXykNgohVSSpcZXVqPs3iiyBA27lFw4vqgyXEJy2cR1SZ1RQAlTtUW9AlbwbVImjK9Xz+XlMMfUN3siSLpon64g9//6ewLzUjxYIuOx5JriCWbem8UgEgEED5wMItnmbNKRQ4t+ShUZ6z+wAH2vLm2Y2kHHL9NXlPMjGbWifcoAbOtLH8j1Unal1rRmsMZL8EcodVaC4sCqzeYQUG8GK6Prxe7xK/Pg80UqQCFWZXOKFo0CpUB/auYLi+KGCXl+Y3DVOL7wwiD+4vu/Fb/79Wei0zmNo6OPotEcRQNgPo90vuycfJjSE9+xLR8LkDIKRdY8j27MlpsxWu5p+uv8VhzPILW5Hofj3Tga9WMSa9FdLuLBh+/FOy/9MI7u3onO+Jyd4q3ZODrsEp9GC4kLm1/TMUE6Qza9kmEEmFewJzNP+zI1SqlpWPcgP/MKoKgEmx7aNUkGj5nsFPcyZmK7pGyi/qs0b9bjUKXMzWO0xtZ74630Yngl+FvnysjjsH7u12FF/UpqW6CU4NR7omeGZ9DtdQnmNzc2yJSwKjaTJh7rBUOlwJ4AvM8mk5ijClbbd9XNFG624ISUg1A37zVL5yY7ONWrEypDC+hmkCp7yGuYhwkPKQEPVOmqX9nEumpQleAxn58OIlm50u3Gul4cKlmt4JGHa6T8DiAm5DM/hZsN7h9e7K4yuB+iktXoXvHd6N8P1wY3UMjDH3veDlgpYyqlbG//BPtcv4qNpTehLL3KWDEb/Qk4Hb7qbHx9bRb20ElQTu9UPS21u+kE5vJ6WWz6DxIEjmdVc3kyiauKS8olnKTk2szEDF+xCsbxTnQP9cOE7y6lRwkS8P7tBqJ3W+0ImQdU9JBAs6U5ZI5/JR/sxF+MNtjeWbUUi+Spvr/KleYBky5rBiRVn0JGzryqJAXyqn3e8MYr8gB/zbbAcnSmZ3w5NTK8V+vfp6UH5flZ8po8jyORFZ9R1YSZD97RSO+acSIPYCd1NYCg6ZaW8LiyJPmOz8aSmDpluNTI61SvVLRFoqxqfaXSxsXKuSbXsOJ75WYDO8ohJDbjCbXzAPMzVGHzCKRySLMRaLNLRxsn7k4iUgCRG4mEQu2l562XpHWFtbwM8b0walpw/AvOoOJYZ5mNRqVYHkN8kFWi1My7UV0BzUSVWVVr7iHZyeFYCbwqLX56wQMTGHMU55oSco3x8aCExeoV5eQ7aVKQUiEnYit3nude7R/LFnE1rQPjESRWJIDqRRvHGC6+Wq+FZTZYA/NGh4Ae7DwHUTbbsVgC0ENmg1Pa3RD4d0yLRUII2c1gjVKbNuQ30M53OhHddmxsb8fe9auxe+1KbGxvxmQxi7PJMNb3tuPmczdjf28nNgad2Gw1Yr0xj82YUS+/NZ/E7OGD+PBnL8cHP3spWuNzgfkbu7E1aEUnjToqT73S96HGV/yWbl4krmTWaoitqTLQ0AtL9nLYesKtDtWS9LEXQru2sH8iXUyp83zNh52ZlglaEqMmOuvV4hW4rnUi+WzOO0qJ7P93K//df/Ht5fn5RRwfn5KNz6E9WWIS8MiSmmUStJ0008zevLQkrLEIZSHVm8pS26s/S0e4s9l8ENTnZf04FyaxcR4bitYCVrqZ/G8BgpyKaU9tZ7d5STqcFHKLF7aPH5X99Q1dLDY48sHqQFwvSeX3w+fDni0nmiaYz4+TkaX+EVmWHEv0ogXmm41x/PbvXI2/+puvxRe/tBfReBrHhx9GszmOVtvyGS6eVJbWSjQe6JHPpWIZzeIvAeZ7MV2sx5hDo67H2fJWnC2ejbP59Xg63I4nZ+0YL/vRi0Z88s5b8e7LL8bZg0/p64qpa605vObFzCvjxVRJuKsos0QuyAqEGQr2VBDMK9PF4Qy9PBJBQw9rzbLh0g2wftcKNDr4i862cCdZoBCYr8cjuahUTJf2nEvhtUM4k4jCU106NGphrWiPszWlLmPOvgd+ea0CUP/cLIlLi+nhWYtFtDud2Nvbi+2tLYJPAHkO2+K8hhnLofh3DU4CMw0wCzegZJQTKpbdUzvItWaTmeMhSglKBeiNGByUzASV6YeVF3nCoDJR1FXGZDzKbbOs7Sbw8qzz/SrQqbxeDY8pDFTh8bGPUKp1SZr3Po3ReEyJEmJPVs6SZc+G2QSj2ouQ2th+zdp5MlFouENSkzHXk1QTiOdi4ppKSaAzMx6KBBjZY6RnXIqI/p54HsoxLU+og7+acwvjoNCXP98NhjUG1Ai+gse+ppRysLRvsJ1SlaLb5iVkqqA1UuNeDaiSNazWlOxcq7WVfRVVBBY80L4UKE7gIYnDKghb0csXaaGfXT4jH2IAf0j8JUb77DNMkGtcpfOJF+AyuZs0FVrLTTiK2MvZSWuFi73CWTlY/ZWJCK4F74oVxwTn/P7aN4U9LvMVas2rXA8IkHpuuMcqlViNX8kAZj2HJ6UHE2bEL8DfvTNZHeCzL0mAErm8xxWteTk/vXYz4WUiVh26XJkEqYptKg64IuRjWjaPS7rdjaaTOB8NBeZRTWSXVMVE43BMeR9lgK4O5jMXyPcZ7KBexeFMlkudqlCTuqx8twZU5cBfPT2YoBlLMBoZP1AKlBu53Jv7EQpQd9JdTjCtFZ55dqZKmaneY8Xwc7fUmsKlyzaZmdXRrCr7KxVf9QRyKZNIKRS8n+2lNVtf9XXcwwQqYIwgIlNKgkJh8mIqEorZlzrXfd4A6Aq0CwWgGXYObMHKP5QIwBmka6wGaMaMDj5yuGlgjk9vEK21jWitDaLR78Xm/l7cePaZuPVrz8X2/h5XzMV8HL2NQWzubsb6+iDWu83YaDdisxmx1ZjFbnMRm9NRXNz9JD589aX4+M3XorcYxxduX4vnbuzEVr9FrNJAf1/2GpaMxoIugHgCeHjOF48u+W65ksvEC59DMO+eMMpyrBXlh9sRHVSRM/7UDgE1G1RsdVbXTF3wD/QckiSrHRIFxPvtreBpqwd8buQiavyv/+2/WT5+/CQ++eiTODs7s7THjXps2BNIszRPZQb73nITzNX4OJ8loE+QqiujiMYXQhgKMMNAaNBXoKkyGGx8bv+aPjAZxAwyJThl5YL1uxLmSvOPfr4XfsYnZkf6bH0ML7N6iDrQlRWXDVNim5a9JrErQFQj67VJVLby9qhTCi4VagiIszmXV/TeUAoaxQtf3Iy//tuvx9e/8WzM5g/i4Mm70e/PY9kc+zpVvnW48iJwAE/CqTQGSnOuUmpXYD7WYrzYiVFcjdP5zbiIZzgJ9mC4HQ9OmjGcD6LXaMb999+Ld1/5cZze+zi6k4toetoafebpZAMPV4B55eG4LyZ+Do4CGO7sp15f7M7MMhK9rWzTU0LGwGWZlbJP2WjJLtFBx0C/HPJ2BMoMuAyQ4h6q7OQquUR9z+TBJTBVDo2ywPQ9FMlW1cXVp/jjBc3lV9ROonz3XP/aJ7hOSEbgYAMwv7O9w/9eFFZ+HvOpPo7GTjBw0/GYzHSypEp2MhRnv4obcbhpM1Dr6WBdtrI51GA6AVEJ+NbbZmOXDt5kLAW+mBcxbtUcQGwhyudYGNs8BLS/lFjoOQvMVxptXKuAuHa5BtSBmddJOUbpfjRiNTC/V8EclkzJDlO/KLVBoxdYFTftMpFxpYNDpbD76wx/notuKssDVM9b0y8zNqfFrc4HMy4GeCXtrzXA1c9a3B+JDGuh80WlAqPO0K+e0Vp1VlSrSuifkQUVAAlGN18roUTNISfXeVV1UXxMHXOihrSvzFNIcdHJXpEpaQ2oYlNd6Yrm3Psq5Txsj+L7qRilCqXom2QVL+UNej4VW1ydjSaKimSugiVF61rYeg9Eo4wpe3bKSrKkDIOtFlCCCIIZCEsCoiZQgnlXDopEwklbsvgEqH4cBND4uOWpWYxdYR8uL45CTiXr5GZMLrZ8v45WxUxA61DXXbHJCl92HUtgme461sBXpEYFckuU9BrTupJmvqKSPFcAVRQk3LN5XEy0Tzk0as7uqMLMk2OxDFXx/RLZUKRzVqEkgHUCoTWoh6VqhM5oR+Ba6re6a4RC9KuGEspZpepErVnZwDV7WLJBtswN8M9PvpF2zGT8pZkXO59rNsG8k7cVRJ7sr4tnjq1V8lKzoOQ/JlGYSbcZgzpyr5FWdRCfT0RgHpJpfa+sjJQY5uTCUdQDN/WdtE5gpKEWXDnkAbyjOiPwzsQPH+M6wbmPf28TzMO2Ehp6NMQSzG9uRnNjPbauXYnbn/9cPPvrX4it/b0YL+YxhB32oBvrm2uxvtaL9W47NrvN2GwsY7s5j/32MjbGF3Hy4fvx7is/iXtvvxmb7WW88Oy1eObqTqxBgr/ARFhJuQq5Ce170ccbxGcTbJbyUn7jgWgE85RgB3EuhqNhqm27K5vNJJmYq1lG5fFH/rkC9IKVtUQUT8jTcLv9XrS73Sqtqs19SFxPA4w0MCixAOe8Tr3Gq//Lv10eHh7GRx99FPfv3YvT01MenJMJhhwZqBvQ62VqY9CVg2A+YjHDZFMBlWSNHd8qlsCXmVp4gnY2QxrAW+rDze/mDyYrXsQM0/VF62io4FUxPGXR+WZ1iFSNfoVFMpvCEeTe5vpRGplc5B+KYfz3zJKVLHtKbCkZu3SYEwBW0rFV6JcOPwT2vilo5iGzuXG7GX/511+PP/nzr8Rkdi+ePnor1tcXBPPpMc9nW55FllMFPOVHnNfmf2MQA5jXBNjxYiuGyytxvrwRF3Gbw6MORzvx8LQdp5NudKMdj+7cifdefSmO7n4U7dEZNfMYmwwwL728wDxs6SS1kRacYN5MTR7G0Muna8AUjHOR2Tix41eYkXETDA9QBxse/olMzaqo+djl+lpZKnWC5Vj3861L/6oj3AEq/WFzjRY2NkPgqsd0dVRXh35+pmGzDhifPlI6OHmhzl2fDaYdm/nKlSuxu7Mb7Q7A/EysPGRs01l0OCG2w1L7eDiK2RSTgjVwiskoAO/KXtCOWrAvo742sNSsV6XUxtNmffjnclpJ9g2KdWDWLEItpSQ7bj23HnOlEebzvySnSEaJ12/grXfrwymBfJbecW9EvgtbU06oy0Xg0c+2tt8Pn/aZJYGBpjvHlWfTl8A7LNnYi0DbSjvjWAaSe90ro5rGK+RclU+tJVbo8JRpr0c10ytmaK8afloSpCdlMF9sCzMKVaCiAh6r4KSGm6thUwZZKRXQkSGWTYysHRdqrHjuH6wFrKPqVxVo+Tx5+VVvEm/JF6EJ4bUEuX5xvFGvGzfAJviHu021R/MFpmOIB85Zi8x7YdB1Xp2MZ00WsbInCe5VfRF6BAOp9Y4EikP7aELgSJCyPq/ZJGiYxKW+m6BEYJ7uLCamFIdFcOVzYS9BypVqiArnnY+aWg/E6rvNe6y/+zz+FVuUrBdCqEz5rnTl+Fi66JCtZkKhay+Nr8VGz0DAa7Uw1uXc0/0ZhxTBQuYoiusG89M5nWzwezKd6Xy3LInglj0uVQJfzmU/qwLwi6ld9VZT/qelKDnMZTiQcbUOl7TXqrXNOJz7sigOdH+6R1dOTbglFsn+LzjhKLbXK2giLNlEm4l6zYlp5bzOdewkCddXfKeSgXfSwdjo9aXFZSxTtkt91VcAqUIb+sQ8H/DfFMCA1EkyxcP9qmpd/akqMufzxJnMxMfVdrSXUmblMx8A1+Igueexfq/fAPPR7NJzfoam2G4/Fmsb0dndjt3bt+PZ33ghbr3w+Vjb2Y4hXJFm4xis92NrZzM21gexRmZemvmd5iL2W8tYH57H03feindeejEOPno/9tfbZOav7W3EoI3ZF1OqB3RV+dDMyjsuaIiP/628KP8b1Q7ynQf7jvP46dODePL0gK5qrU6HjP3Tw4M4PT1xTCkHkLbpilSq0tknQQFCDrbUu7u7sbGxSXt2aktckSnQhutS2FhYKU8RbVT+7/7f/8/L8XgUn3zyUfzyl7+Me3fvx3A0jvFoErPZImZTNN5BUiOdDpsEPM2OLPu8ITCf+vr86WQgSxWsZCiplcbmoLuJvE1UoqIMA1rr2sP3geC17GNQCy4PqcI/lmel4KpiT8WhK/vUuSC9Xm3cO5ekNz0H81TNlnhcOrScFFDCUeNfvMnyASerpUMokw1zXHUxbY3O0szESVy92Yi//Nvfiz/7/u/EeHo3Hj/4eWxv4yAbYgSHpDm1/VYYpBLcdNdKcPKF49+wuXoxAzO/xHCoKzGMG3G+1CTYw8l+PLnoxfm0H61FOx7e+TjeefmncfjpnWiOzqM1GUZjdhHtWYJ5SW2YNlhqg/eZgVIMdOrlzWYtwMzPOfq7aC+bOrZ4sFtPqYCPdwP2NGUN2iSUuBFYJVtQY/gy70o5WtnANabMz64EOGeddalH/Xit2P06z1H7fn7G+jZab2XqbTm5E0y5L4ULKmI0GvG+r127RnYeLDwChixeDeZbbYH5WMRkNI7ZdGonAoBQgVQBer1ryLjoeMMmWSTYZrJpSSZAr3Vsl5vcX1nl45L1vZaSdz2RzmClyckJFiV/NwQxwE/Als+T75SNt7n39N9k6DUv3gyp10NWBdhHMGNVAmCelpw85VzGJrK4PPUXrJb2t1h/gHj/ZlNxJcFRI1iLlbVkybP5N8GP4kbFDucmJL6HLMmUvc5qO+fUPz/Pkrxm/71ubcf3Z8BJAHU5DuoBqTLn2FqxpIqHaDBX/Kx2v7aLepsKuDaowGcxscI486xIlIpCMvF60iv7LuOo3TD0NtDfUDXn5Z5wnqen63eKibGEChnL3F8kEZakLDJYUG9QXTtcLVkDL1cisiKA9cEKVKvjEnneX5PPJwf3JXDLhvnse2L1gHtZnG0yyEXLz4m9shtmUuYL4ucuJR3R1+TsB61TJBDVuVVFGfWq1WVK1ccEHDPWJXmgjyuqKBQmU51LWPHVphS+zqyGFjKpVo3UT1CtOlFy4nm8JOrjeZGq7dS14HjjYOYnk1lcjIfUzcNznrIVrmnIk9wXlWDe1RzNr6gqQwlgszKb66pIGQvYrp5JPot8avlcKlCbaaNZcpNemczl/aha5hj2q8C883nZVCpWZGKhZCA18ykhThKnoHKt4yxPFXBcy4B5qfreGXMqiajPwARvXgVVr1/9jMqnwieqa6W7C9yD3KdgOVxWRJUzO7lzqs1IXAiHmu5fo6tMGJjgNd7h/oXn/BJeMji72OZM3Tz09vCkHzc7Mez1onf1atz8wgtx+zd/I64+/2z0t7diNJ/FeDGNwdZa7Oxux9paXzKbViO2mxE7jUXstRYE809+8Wa8+9KP4vTuR3Ftux/P39yP/e1BDLoYUIcqtqbA6pcqC1rjkMVgYpWlMaXBxmVnfw6b6El2tGMyGsWHdz6Kd959n6CeCXyrFcdnJ3E+PCdJwD1Xbd8S83LD1qtgzG+bEf1eN9bX1mPQ60ez7fPZJJMwveVZ3tOJj1i9NmHBPXT3//yflp1OOw4PD+Ktt96OO3c+jqOjkzg7PY/xeBrTySxGY2h0G9FudRkkeWhQVgNm3mA+tXtm2Oml7ibTrI2JIDCQKwEbLIfBPAG9dIalPJnliRK6HL288cpLunwwWJskx4WK+Svg3tkpDrKEBQ4rNNvi4kdzr7VMZSKsJWyyxTOIKhlzlmYrtJ1ANWmlyyEoj1wafDUA5lvxV//yD+JPv/+1GE0+jUf334i9XSyoC4L90vjqBZPhqXLocOCqI37eTYL5AZn5MZpgG9fjPOQ3fzTZj6MJWPvNaC+7cf/Dj+PNH78YT+58EM3xGRtgmzM0wU7VAAupDZl5Zb5VxUWHi4KcniRYLAD4tKZMH16xJNkLoIXJxWvmFiCL767IH1zWL2Bdh+1KiR9b1bupBPVkQ3z4CdBU70jPbvXN1PYjk4qyhgvT4QVXL5tZfpCALJNNHut1tyckWq1GXFxcEBDcvHEj9vb3CNIBNOQlPye7jnWGZiXuOTZ/zjkIKn2Cs5FJAd/N6Px67T8ChUsa5XrQVpBht5eeCcfG1xgx8zo8dAvw0r3j38iQJVpzxMo1qeTGO7Q0NavxteMJsWqVarDopMAlQIhnoPBrPpLTpTVpuu7ohM/Jxn2+pbxXV+QI5t1QC50oAD3cbcBGo7mY0qN0vPGhV92/2eDaGiurJKdEcr1ZBJa9Hs46Seq4PFtpIis/9gTyAgXWVFOX7dWW67Qm39ERXTXqZYM5/p22p0iW/ewKyPF7k8TPsA3v06y6wHweGHq3AmFLJlklRiVyzAZlVjbS+lQAmC5I/Bau2tQZffbS6Oe30t3G8VSgVSCJwLcO5rOiUW3DwhaW3gBTxUpiF9GGewbK+bTIwzBCeUfj2YBVSwcSQreU0yA5TsLH2vki0bKVIc6qGTT9+UwNlKtnhDUvIkKj5GtJld9bXrO2SyYkGdD1fGqiP4PrRNOG2F4T5ul9OiqplTuH5ERZ1hdIrSbJuk5Y5IvVq6002hU4ToLC12YuhbpoJzOI7eME8xNU9s3Mm5HnVRN46M6yCTuBaOroV+R33n6M56UXwInppYpiAqjqT0v8UmZVEv9MiHzqpwuNwbiQSF1WnGbPxfSZPvXFpab40yPBa5QEpmL6zc7STUfJMRkqhiU1DyvQ5Z+1ChSfmSKgftWbsy+x8vUD6zP/na5hIt/ahUzRsZZgXiur1ltmFYaXaU3SmevTWKP0BuR5Tt8yDZBayneeWnuAe2jtm90YNjpx1unG4MatuPWbX47nvvSbceXXno3e9mYMF3OC+f5mPzY2NyizgW/8ZqsZ241l7MQ89trLWDs/jce/eDPee/nHcfHg07i+1Y9nrm/H/g409jhnMMwye/qc1CQjjyeBd0KGy9Xt7Iui9bFeEqMZ3JbanRidX8Sbv/hlvPzKa/HgwX32u8GNZziFOcOYEtBSFcrXWZNvZTacfZqKO3B1SwLAZ7DtMCXBsQ3zpUo0P0YJLggLEVaNX/5v/24JJ41urxfHR8fx/vsfxHvvvh8PHz6O4cU4Lob4PaEup9vuRbvdkQc9AQNI2YblODkESYuOwZJov9LxaU8mY5AaM4F5li09sCXLXTrMK/st/CUPiwxSiuHVxq2v49Rypm5er9NyDjKEmhCZbIDY2WShcG9yXdFeSn9uHbRMAgzyqF0mG15ps6ojsB5m6mioFrJ5WMGSaBxXbnTir/7lN+JP/0rMfIL5RZzFMia2oqwXEvH9zex4I5ZKRQkB+AxkyRjuMIjJEmB+h2D+Auz84kYcjQHmN2McW9FvDuLBnU/i9R+8GA8+eNdg/iIakNnMp9Geo3w1l9TGXdisGKRWkw2e0stD/zpl06usKvGOpSl0U55ZXFyzvMUF6siWWvqQB2IyZAR9WcKqAS2+u3xdee9mOipW6Ve4rdTA/OU4WAe2jqeVpuDyJ/uHKIko4ZzoLNdRWslhM16cDwkubt28Ebt7u7x/OdWYXZ/j6QnMCqhrfaWlGN1aMHCDoNRrL+0qXSmjuxSHYplxs5haCYauVOeI3l96qGuvGDjgGoiFat1SBpwMSI7p8rx2paVUiiSJUVVAQJ5Sl2JFpymQSVYxn2DzL5qAc10b9FDaoOfDn2lHGG3RTKQr7MN9T8mLEhEy82Tkm4ER8nhubMLL5CihDZNz+5cw4VzV5uaMiExamdj7IKAsA6wKbTV1SOTaI27lV8kAACAASURBVMbPA8MHP4JoYUwdxzQ8yWe8vz77I7LngsmyUIAOJVY65zF29QLgih91OZ+Py7YV3Ec5uCfnEaC8axtQfB3pDO8zVFhS1lBnC3F3TLixLgy4eF1pa0qmv9K1e4HxuiCB0rJxXLX3NlncEifSwlbrMwUDue3KeZLPbY55BJjHsIhOpxP9/np0Oj2BeVvLYb+hSROe6PiVz1OSqyQP0Ask+aASvRa90Mk4oneFzLylLMmq+xKxD/VcGjxbkr3Nq6/8xR3DDeaq6eDei5kEqPSl0FOrPmnnquKZ1aP6z2JdIZtcndgrcTGzzmQNjei653xvKQ3T91SjNy/BhEhJNXj/ihAgapKZPyczP+EAKa7BWt+IhkJmgp79gm4q9NtNMC+XOfdSZTEwycBi0ZkJTq4Ina+X6vpMLHlKOuHjnQGXuHKssGqBsAkKeuhnopUTjRMdFIZekN5cCIGfqs4wflitYBQ8XsB8av1xza4+ZSWnRh4VgqPEg+p0TzSRkWL1OMrYrX9N4wLEWXQRMeamw5ST+qxUVOecbzR/dhm25WtIJxcz8lqRSllUvbDERip9svNg6uetXgwb3Tjt9KN383bc/vJvxfO//Vtx4/Ofj+72ZpzNxmyApWYeza9rfYL57VYzdhqN2GnMKbPpnx7HwzffiA9e+WmMHt8jM//M1a24stOPNQydaoCEtvBHHfKKlYw5GuDF9cxEvy1AzL1QqzogvW9DG9+Ok5PTeP31N+Kln74cjx49iq3trWj1unE2HsYITnOU7hmLZjwouNZ7Txu39ksN99nLUJI3nEntNu2qOR2Xlq4tO9su+W8A8p1uRxgb1/7O//5vl4O1dWp2ANQ/+ujjeO3VN+KjOx/HyckZf5+dDbnwERixDJiB8NyGJ73APBd0Aoksy4C1KCW+VUadh4+bRRLM4x7pgKLIVdOvCaUleyVdr55ItUGd9Rq84ZAwXya2xfltAfYM3FVGpGY863wt0cnO/eoYMedILbeAgDZbvbu8BqxLNaHadivv0cmK3qw081dvduL7f/uN+FPIbGb34vHDN2N3G5vjNJZL6+br0iv/jJoAoPCZXKx5EMCactmNaQxiGhgOtRfDuCapzeJ6HE324nCyFaPFVqy11+PhnU/jZz/4Udx//51ojk+jQZnNUGAezDynwMrDVZZKPlRc8lVRRsw8Lcqy4dmVGejm1SRUuZgmWEzbQiZaBqJ1UJ3OGHpulXbyM0AeH04wn2eiX0Xp1+TSqpj5ArzyS8vKqUGI6nw1WKveqhQOLtXm+08AZ4DNtQkwf3HBvXTt+vXY3dkmuGSTS04JpvuR2TYDZSajBKCtQEUNQ5IkAUtxj8ViBlX6XpmProIrAnEfZI49BmViKFPTyseIhDV11TkLIofW+NGQ+0NAs/UkZ1/YRo2gz9IpvF+8W7jJ8DfYiawk8brndK9BJUKJSFUVYLKz8FRg9FcQcSp1Vu9GavAFGjIG4BIJ2v2bUyezAY9svfdzqWhpkxUJmNcSYxAlZG4s59qpsdMEt3IgamoctJgfX6raZBR8VWVILWQltcjklVXK+ZKlV1Ri8H2RnGHvUMLAKorceXCdSJhH4xEbsvC9+X2KFhrJjJr9ldwoqeJeQ+Lc0SCXorXmPpHeWqCmSoJL4yLiZy0xUD7lhMuAXqE8Ab3kUXov2ohK9GxB6gSigHk3qhZQ5UpF4Sl58gow0xZ3NovJeBrz2TI6vV6sDdai2+1Fo93m/SHBQvMa3FbGk0kB5wDJOCg5GRN715OWAeSZ+IEBo52ppE/zpgYlZU9KnUwiIQH2kzMeNENFvWS419TxWx5mUJoyHR98BRLVuKFyjyIFLGesnwPlPMzKd6UU5jthspd+6FWil7MasoqXy1+Eghc914sTwDJXAn1QYJYtnZwvWPG4GI3jAo36HHxnGUoGICZMJb1dla66mpNN8WyQNknN9eKkRom0Z6mYZKvAkfbVpaK091u1FxQTRVdQ527CrpIO1fpWiGXExBMW5j520sk1gbieFQqfb0Ve5PiUJwSPRcQtHkAGD9moVK8WF4BcxTe+jayauk+wQoU1ZFGrrOpnVDExgaPAo0A9sEzu0xWmKgFwgvl83ryOivjkh4nPPA8hvfbpbtMiOFY5AiIfMPP9GDV7cdzpR/v6zbj9la/GF77+9bj+wgvR3FyL08kohvMJwfzGxlqs93ux1mrERrMRO81G7Lcj9pvL6B4fxqOfvx4fvvZyTJ7cJ5i/DTC/3Y+1Pu4OYN5T6gsZmx0xYt8z6VIdrao4SHolv/xWrxfNZjsODw7j56//PF772c/i4cOHMcCgx24nTkcXAvOp5Ci4LuWQ+W68PmvySb5yxHHESya/iolg3YHHu90OAT2Affb9kBQrE3wtdUJsfPD3/yN3Ta8/4Ej545PzeOsXb8dbb74djx4/oWXl+fkwplPLamhFKYN9vCS63dhZR3jDwSRbwJMdMHsicK/FzyFCCI72bc32WQF0/dYG83+7JMq1Y6BQwGop91ubpxxLGsa6S0Ye8C4Pc0F78bPSzNNa5ko6gVenzSmYylavMDnJepnFKxUzg00xHA4E9aQsNwk3B5j5SVy9ATD/+/Enf/nVmC0expOHv4jNbTwHMPNjSYD+UTBfbWirkQubs1jYZ77Rj/FyMybLvRgRzENmg+mv+3E42Y7RcjvWWuvx8MO78foPAebfjsb4PGJybmYeg6OmnABLRxt7zfOt+p1rSJQOAvwTmXm855qbyyqYz4PdzI0PwjYYFehfi2OGqyhpG2rA4ViimOLfJQE2Q5KFE7Gjq+T6Pw7mrRmuNVDlF5vUXnmbmYR66VXNaurhFKjxhgUYh+sDDno0wG5vb5E5VieV2IT0mleJWSAjmVH5qmOTAyAIeEkXbncmHtwe9U7rTgFK9jXUZGzJzidwVTOn9pd0qxUbz5IfqyfZBKXGZ4EvyUQSaJNNcDKJd0Ig7SnSBEk+SNoA6wb1ep1oplfDKxqEof/Pr8d7ohMJnkNWcax/J+tMS084dzgg1txt9CwwhEvgDNcizXbuZYEM7tNL1F5KAvJg1DUITKtUqiqSWFclWr1eN7rQQLZSX2zmD2DejD0lVQl+3QyPgM3BV0iCZzMOskHShsopJI5I/mDPCVDKtcTnoEMJ4H88GccIvRWzWZFCqb+g1pdiFjqlWmRBMeMAlaHaiiaMSTaTYVHrr7L/VKUFUxyVoOh58Bpnlkk5DlSssvawEgknExjqxZ9duT2xUZWzTASGJRmpLk4JidyZkrRANWd8MaKrSrvTY2NZt9slMw+nCAB6JDynF+dxdn4uXbfXr6oruDeYPsxiMZ1LktVUotdrt6KD79FGI5+HAhkco3KDtcBDOEmiMtTF145nzgO47TXnI64GlLjX3OSqynYmbCLOqsRvKQMLu9GI+NJ+l+5bjypBqhJHGRQwGXEJldfallNHypNQudC6VqLJs8syrGx2VnIvJxCC+aWmv8I0A2AezDwdPxhUKt28wHmaUTgRTeqpPl9EBGrp0yhCk6w21sH8CnL/x8G8FAICxiQcKB/DaZoMeRKD6daje+eaNEFFdn8FzFfF+AT7uZ6yl6X0T+UAM2AFLdmKorUWMevtku86CDshz9jIjxUgX+fmK8pXuvf6xwS+uW99dqpI0og213yC+cvgpAIayfPnvhOY1/utnqA2KJ8T7VelUa9MOSDRbses0YtxqxdHnX40rt6IZ776u/Hr3/xWXP3CC7EYdOJ0rhkFmAq7sTaIjUEv1poR642IrSaAfBDQ944A5n8WH//slZg8eRDXtnpx68pW7O8OCObhpaMEwySPh0JpHWjdaw9l/4vnKZgr58lDuR7ieDuOnh7Emz9/M1577Wdx7/49/lur1+GQNFRE62C+/iRJ9jpGMoX0z9VegDPlPJaoRE8Q7xG38fltSWlxvvPclCRUSXXaOleJHt/P0Q//hyV08c1mJ9Y2tqlv+ujOJ/Hz196MTz75lKWF4XASw+GYspvxeCY+G3ZD4NTmmE5p4MbzUotqBTAYyAucVxrBMkTIBxFBfRmCkSXBzG5Sl+3lUvC+DqkCSmqLmGtpIZZEGW1CXD0QlRgTzOdi1+JMpruMr3Zykcyt2CQdumRLWYK6XOC7vKUuVVhW9g6YtEncuNWN7//N78X3AOaXj+Lg8VsxWJ/GMs7JzGN41Cq7n/lkbuaK6i66cLIP0Mx3Y96AzAZgfpdgftS4Fiez6wTzx9PtGC93o99aiwd37sXrL/4o7r/3djRGp9GcXERjKmaejjZLAHow88gqrc104sbgZ0awAvNqaBM7hABfBfnyTFnuqslsiMAFKmVyY7Y4ddyl8rEahOo9xin0zph/Gchr5a5OuMysIDWODK0GiMXj/zL940tQsqc1mg4XAv5ZZlPIxtqZjNEDEayKbW9tMPtuWBYjtlGgnn+y7F+tdQaF0sQKZrFBNhiZPDgGBAh9jkCA22o81bnW4+BqmuvvOgToLqvkIBsjKbMxOwzwhpHTZByh06ZDkf6OgWAIVgDMAtharWLFNc1WMhs0KEV02PxaNarjgQCUTceTGE9GBFYp55AER0AWwZGsMhkMg0EA3BkApxogmdg4QYBLEK4PB1oXwIxMvPa/qtoe6APA4J6DDKJFXmRiQcP0zDpqShqflZaEwE+/34/1jQ0G4el8WoI93jtAId4r3r8APYZgpW0oAJ+ALht+p7Po9buxtrYerXaH/4ZZA3Ibg2VtS4DMPtiQN8CNDJ/Hqgjuk16Lej/pGILrguYTDkpMLlqY3pgA0RXITG7MOLFnA9+jlgxX4Kzag5JgeoKwY29+VD0KCeSdjPpdkKQAweOEhWDb3yt7JcSluGGSpWgBbLwr9JhAujYeTwjcwZyBmcd/9wcD/olD9+T8LA6Pj8nQT7G3CKYqYSSduWAbiz1li9N+uxNrA5T817iOVSHT9ebaz+tiQmzAz3dkQIv3BC0/nnm+Y5pKJEFr7a6SGn1doiN+70uORXhemuuBCo6Y8GKnmFDReAxMOZywALozQaLtLZIdVHawj6eY5SAgTmPB7Atzkz2bxPnfHqpD15yU2YiZB5AHoMd/530zFnqPKXnW806WvmrKr3vQp5OLpHIuk9kWOzsFkr4pq8vMfAUq8RFOYndQl7xQhh5JNrGYatkbT/50SXIzekq/VHOENbXdfRw2JNGxKx9ZehGWrlGW6liScIifmgxvLGPcre/u5nkefH7/xi7iF60yuMSa15FF9iHkUxEQR4wqLc6WdYBwsaSwVJtL6qQvd5Je9oclQOK3KyDPn5H3Y9WFyI1sEACol9Rm3uzFuNmLw0434sqNeP73vxVf+sNvx+7nPxeTTjtOZpOYLmfR7nViY7AmMN+KWG8uYysE5q+0G9E7OojHP389PnrtJYL5G9uDuH11M3a3AeYRE7CHAI5dWTRmEymT016N9LyWuRbcmMzZCs12dPtrBNcHT55QZvPKy6/G3bt3KeVr9btk5Qnmy5wCPzq/AC33SiVRcJnr+jyn8Tk49xBj0wCE54AHHKbMrS5bzHfmimjj/KX/folm1majF/21zVg2OvH0yUl89OGnceeDO/Hg4QMGyPOLUZydDOPifBKzCYKGSifIcPnbzIEkhC6rcrG76co/UERPTgLVBoBenjpqDuTIMmGWZw2EKNiom8zoBYmmdqOqF1TiKfwclO8JSlzCypw1de7FG94aYYLTBg4i1dQSOFelXmuwXDJlggAmmS/rs2B+FWbW/6Yd7LjmRTeJm7c68f2//r343l98NZatp3Hw5J3odM9j2TinZh7ZSa0a55CdyYfz5/QdtesFaBx4w86X6CRf4xTYyWInxo1rcRHX4nR+PY5nVwXmFzvRba7Hw4/vx+s/hGb+nWiMTmhNGfCan03U/ErbJ5hP4ZLE0JrEo/NBPglc0QSyAGvlyRCB9XHIW9TKtmpSU5CjLryA+arXQQxaMuYVG+GwWJ5pvrfcOIm96/KafJDpXJEvW68+D6B0z5HURDrU5Cmq9+njpkoqudHMsJcSca3ZrdGI6RQMcyO2t7djc2NdALPIXrSmEzDTwaVIFgQglcvo3wEOoKHrdWG7qEmyOjgtQcF7wsFrTX7pT2GzaaXHV3VXa1NJqlgBABEyi8kCN9Q3w6ZUTKe15SguinplMMneE2SDWG0RmMfeQ8oBMC9KwLIeonXYasK5ZxLj8QWBK4ectNoE4WAuwD7julCVgGawBUCKw3Q2j8UUg0KW1hvip+g9zN08jGcCyYQm69pnngmMKiEANAA9AFO43163qyTLwbgC8q5E4NkhcRIikMSo0YrBYBCb21vFh/h8KGkHns3G5mbMF7O4OIPJgO4FAB/JGO6TjgYNJXvT6SR6/T7XCMquqFhM2GAIoD+ldrvNRk9pugHE8HPwfQGA2VcBNyQ7Aomhb/Ce8DPhlUxmnWBe7z0ZXsYn0myaiaCfOxGL5AorE4YChCs5VHFacJkq9yHXJPsVdFBhzSLZyIQM3w+AE/eAe8lkpzQ/W3bHNYmEBNatqIAgvk3ngQGIcIlCMtdfW49utx+dXpdVZ6wT2CYeHB3G0+PjOLkAmJ+DmrRTkfe2z6w24lBgrTai3wFLCGCxHoN2hxr6ZCTlzKZnkvInAr78d8eTBtYrvhayH/83ky3vUSaIlmywqgz9PRKt7PuwRWRJJLNSxXkwkl6xmlEIBWAWVVsAruFah0RnPEED8DJ6/R6TTlY3vPbPL4Z8x2BeyQyi+Q/vymV9yscsOWrSsWTBhAgVD3jLk5kfoTqi5LmKl5XwPYmFrCgqoTFIzUTNUuaElikH1Dn8GVV8HTZVPSiZXOc5Xh22rpSKtsvvpueqPcAEqdRWdVr55BdRlUC/SIk8NKo0xktGLBbYUNvxQXaIPDjdEGw0b9Ana9tk5qUEYBSnI5nOHsHwVTzBKmHtW2UlkZjUunngm4y36klztZtnWyKStC3wKernx6twxQTnfQpTqubddEKrnlVO87G7PaM9mflmJw7Qz3L1Znz+m38cv/ntP46t55+N82aTzDyq+SAbwMxvrg1ivdOIteU8tmIZe82Ia+1m9I8O4/EbAPM/jenTB3FjZxC3r2zFDmU26MqaxWI5y/5Qyx0VWzUYKh+WNPJMwnisyg0QZDMsKXuDdcptnjx8FK++9lq8/NIrce/ePSbl7V6XFb6RrVhTKbLyGnJfF+yQ5LMqJagGck/YiUyJkSti2afmVy0FRFUV5jlOmfsiGpM3/90SGsPGApaTnZjMYd/Vjtm8FR9/eCfefeudePrkgLr587NRnALQn4FRwoJvBegcEbMKXmTmcw1kQ1wp1ZrxSQYB4MIZLBtgi2a+rpd3lp3MuNlfJQyJZbMaYEmOpRQJSGRBKYay2IaRBBZgTBsxjhOwJjHBf13GI+zkRjtrCAvTpek2lT99rUKQutvcXHWNn94RgONMzPzNVvz59383vvcXX4tO/zQOn74T0TiJaJxHNKaYhHCpgPYrmHlvfG1NbX4YNM3RfLJci8lyI6ZLgPmr1MyfLm7E8fRqHE92YrjYiR7A/Cf3440XBeZbI2jmzyPGZ9EAMw+2dDmz17z0XlWyU43BFvMBQ02VdtOhYr7EJtN1A0BgE0lHXslsxN4qCpKZz3Jsug+la8lKQKuDbC9CSx8oXaTcKTkafaHhS3lOCY4zGSiA35KrKk3J7ZoJVHmTBkQGBmYFpBSzZtXpAFnOZjM2NzdjfW2gw9MBJu0l2TBr4ER237KDLIvr0AfYbUUPYL4HUGgP+rprhNcZWG+wjgLh0uenPErvsKqAJPATawxAb1cQNrVJPkBAjz9th4kHCsCK68A18Xl60iP16ranhHyBzLzdbJB0ZxMr7nEyHsdoODSYR6LSjV6vw78Ph3B2WvJn9Ho9Bn0cLgC+AHSU7RCwi7ElK42Egxp8SG1arBzg42Tv3WyNZ0oAPR57yqxAOaodArnWZpvd5Hux1ILsCh1/xDr3+4NYX1/noX8xHMbp2Rm17Aj+Ozs7rD6cHB/HcDiknKO/Noh+ry8w78N+DIZzMo3BAGAeE4LBLAOMTQhYca1zJgK96Pa6fHcJhKGdh9QFQB7WZ9mHoANfYB5JAoaV2OO0ZreX3tfGGxxSOOP7GA5HMQWgJ1tfzUwgcWTmEM8e9wLAyoKHgS6n1BYwr6oJQW0H2lBLWBrBagSBJ6sQBoWuNgnvqMwsZrlHiSjiBQa6nJ+e8xqRnKABFkAf97i2uc7nenJ2Gg+ePomD0+M4H4/EzFM+huayGp+KtYl10mxEt9GMXrsba/1ebPQHsdkdxID9Y5YVcWAeWLUJQTNkPmz+p/xGzY30WM9GNkvDcO14bwLsPv/I5FuTnAe65RECxpUmnINsdHqUChlkWaWnAs3ynS4JAwDss4szPhsAelwvqhVrqDSgmuchdufDi5hNpgJ/lHxpPSr5yMQ2G/IkswHrPzGYR9IKdj+rONn7JvAqkoT703IBSgqyh6IA+fSjV4LML01CZKUK/1lSJY+DEr8d94yes9VOXEgZ3qhTUk3jTtHc06UG44o7IagnmLeuvqY0kDWlzrqUEvO0TjCfxBUIEeJlxP/aAeazSjiBWXTRhOrswhmpBVCNx1u90/qpVn8WXoIrbjaZhGdvVHUy1nS81UFYq6YorSmTVdMByD2HjJXWzcuyt1LqQ0M/i06MWt04avWiee12vPCt78ZvfuePY+255+K8EXEynxIXtrttJtCbg16st5uxFovYmM9jr7mM651mrJ+cxNM30AD7k5g+uU8wfwvM/FY/BpgA20R8gkugEYYrTTrTPYOCz1oVBD5xxgC7QSFWgiwYbDA2Prz3IF579dX46UuvxP3797knWt22klnuuwS+dVCSPW+WWSeLnokESTpJQ0ko8a3bFj37m7yGdAbZEMayOZIHxN/LaAzf/G+Wi+mSbPt0FDGeRPQ39mPn6q04ePAo3nz9zfj047txdHgap6ejOD6+iOPDi5iM8aCQ0TcptSGzTiu8OiufWhgDnQxGGbiYicDmC3pqD1wga6uEILXzBUSnLjsxvBuLioRBiMlWJ5WsJuU0YuUlq+FYaWp15X2NH6jZYJZdGKsJuyfrXDU0FNbTDh0C/wmsE9j5nwwkiyauQMjadvPQqGvXm/Ev/uJr8Wd//fXorZ3H4dN3Y7E8imWcRTSn0SCYr+d9l8F8QtRKbqPQImZ+HmsxBZiPnRgur8YorsfZ8mYcTq7G0XiHlpW91kY8/Phe/PwnL8bD9wHmzyIm+t2cz6Ixm1RgnjKbqhmQQazmtIG/Txzg1CORQ6PcNFvAvLVknixK1hRhnnKPbJhzkM8nkGRPCdiZvurzUibDN+pHJsChBMp/1DR/frL5KktQxdfYsaNkYpfAfCZl3tDam+J8qiRQ95x2ZPgTDCUO1EG/LxCezZK2YJRu1bKOmtxBINr6cGqHm9HvdgncMDFWDadVE6tYfbHIkmqg7K4GU+41Snn0HlnW5gNMBiAbYAF8AUr0J64fTHnlr6sGR4BfMnipISaYrzefypqyQ+08qmc1q0KEMoD5EcD8RcymE2o6AcoA3GdwOjg/Z8gDswjpA2Ur0IuPRgQiZJ4TiLisT5/6CezDIJ+QDKgHMAVm2M4BWBsAyJMxJs0uyPwP2ETZLVIG6cFnngegJJb2od0enz0bkxqVhAXP+fT8Ik5OTwjq0Zi5s7fL9wD3MFwzNPGD9bXok2EXeML3JSiazZikrW+sE1ixMjGF7FEMKpoQO30kHJJLAMwDuMHrGwkDntmg3+N9k61HIs7maUlPuoOepFRg5r0hCF4s78q9h7U2ugChcxqj4YjrGu9Y0VIJQoICXAt+LqsFPGzS/UyJI6sceIN0K1qwH0CSmC7XHZ7xcDTkffAevU8U3uWUhv8GmIf8CIkTkj28s7OT8zi/uOB+7fUG7FvAPfbWBvzao1OA+cfx9OwkxvOprDCJkHKaqVxusEYI5qGbR09ZqxODTjfW8P7WNmKjOxBGgSzMdpdIoMhKz2eSYmC4FCtW7PImw411gmfT6XRjc2MzNjbWJfGgQ1PlOEWW3ckMDnn2DWD/S2vB7cl1krjLe5iyJLqHIT6IWcQvrL3j02M23SNBxLrCWmSyCrkVmrWXS8ljbGeLrwMzT0kWKmOML/0iGyFBRo/5RUzmmP46CTD7nIjJJExnQznlhMot8ZAUCetAjnL6u+REjjdugJXEpkK9v4qdX2FC61gqjwQGYtlDCjBZTeAGV3wYjjwJ5vEMmdoZzKshsgLyGd/rsuF/FsybmWcSRgiCeKnzOlUzPIFqWIJWngzeTmrstGVqasXhqBxbzh6KVNhEFKU22LfGLIK0OUXc11Gel89CJ1H8eUWubCkynx0S9JQD6bTj+8mBS4VM008DuJ81O9TMH7Z60br+THwBzPx3vhtrzz4fp42I0/k05s1gn8vGWj82+gLzG7GMjcU8dpazuAHf+dPTePz66/HBSz+O+cHDuLG7RjC/s9mLQQ9yvoTGQJeWrFjTVqbAZpZpaY0MALQ2sG+bnW50B+v8+/1P78Yrr74aP/npS/HgwQMRXN2OG+k1N8mFSJ/6Fb7j0i9xBs/M69k9h8Swxs4Ze5NqFKatFnKp1tNdC8y8wfzDH/wbkIAR0DPNwXx1Ym19L3au3IrZeBZ3Pvw4PnzvTty/9ySOjy7i6GgYT56cxMXFLBrLthh9svlZYlwFvtqISilSYlPkGAhQBPGypsTG4YVai7jCijsDFigRaBfMSSszN/v5Ywp4dszIyZd1zXw2vXoxcwAPrewMjm3TlmwIlyl/hBgpsikZVA1W+LxzCuSl1ymtnjO3WqKgr8H/zSOak7h6NeJP/+Kr8ed/83sx2BjG08dvxRJgHj7zjQnBvBKHOpisy2z00qn7MoLVHYGZRxPsoID5EcB843qcLm7G4fhqHI12YxxXot/eiIefcFMCOgAAIABJREFU3Iuf//iH8eD9t6M1PIvG9CKWYOZnY06AbS7m0aYtpWQNlZWX3p/UVgqd48LK/2owz+fiLm5p5iFbyoE/q2A+mZzyBCy5yW2TAL38vTxgBer6k6u+xhKWBPh1MO/3k8yInGp+1S99kd6x7tvL3sFBLEGyNLkWoMUT4BKYR2Kpe3A5rfwpACO5BPSpE5bX+KTR2NkCeBFwg8QFQDkbWKUN1/eU7SMGMIE9E+vJf7cun0y6bdnK0CJPjNZQL/WKaBKimlV5cGNzNJdkKzhhFffCkeGSsoCH7TTEhHcIkFR56XrfydVGelrIZQCohxcG8602nUkAJCYTEApH3INIgjY318kwAxwD4BLMA+iljIZMOcDSLCbDIQE9nmPXGmg8M4BlgEFcJ1x0wPwj4UGwXl/fiP6gT+DJZ+YkCJUDACe8UHztxvo6mXgkMsXes9mIi9GIQP7o+ITD+FCa3dnd5Ws7OzsjAw0wVZo1/XwBhACs8PP0bnF9cq0BwAVoBKjH4BOAsl5/jd8bmnn8zIvRkNeMhAdrC5UJ3RfAfJOMMBKV3gDNXS1KUORvnw4kPiDc74CDBj7Lp8eI/RelooSkQOej5DP4DmJzlfyuSMVSkpAVEAD1xYLs+vrmhiQfbSUkAJ/n52DZhzwsmRzQuhUs2Ix/4mfj/eA3kj0kLwnmsY7RBKvqQz9a3S6/7ujsNB4dHcbRxVmgEwlUJ+UwWfFtILbDjhJN0qoIAtT3Ak2wnVjv9WJ7fSM28Lxh52nQjUQJCcjZxTmBbasHf+0oVqHdtUFs7+7E/pWrlEwhAdnaBJjf4DNAtYUJOF0YpIVHQotnPR6jQoUTWxOP6fjG/iNZkfKXK5jVICtptrEW8LVIcA5PDilD4jOELt77GXuFNndMDtJpx5a2BvJ4p2v9AcF/VmFp70et+VxgfjSO0wvInLQ3EnQUQ4jLDjVk5ysbWDVqC8tmxTtJl4zc9bNf912sun5lVM7TkIA5pb6CoAaXVZymOYCTU/Z2JcPs1h9D14qVz71SNPNi5gUIU0f/WZkNKjSJEwgzzPTnvde5OsltEsxLflPRlNXd1W++JDZ5UBWoAMW6Yq+a2F0RX9HmCGSSz8kMw3uDP5e3AwLDz95gvkJj+qGiRvmZ5dJUzWjEvNWhmw3AfBNg/g+/G1/6zp/Exu3n4iSWcbKcEcyjqkiZzaAfa61WbDaCzPz2YhI3u81YPz2JB6++Gh++/ONYHD2KZ69uxa197Kl29Drqx4KUaYHeA0qXUFlWssTrYpU/Kd6cXK9YRjyDZ4Q4MFjnfrz3yd146aWX4qWXX46HDx9Jfum4qd4VY4PEednsuoIYPPTPKE0GA7KnpMTOrlNa2n6WNezLdekEuVSMiEuX0fjw//qbZaPZiV5nLdqt9WjEIKLRj053M7qdtTg5OY8P3/s47nx4j0D+5GQS9+89jYODU6oJm2Dn5zLXR9BQ0572mKC2LiqzjvwYPiK/cWvmLbfJJp5UNWTpv4Ak35gqEdUk0Qww+fNz/aYmniwv2aMqG8Xn5NAognk34zl5W0kaynW7gZOAunQWS3tW2HknI8KRidy9ps02XAaEeAqQ2eztLwjmv/933yKYxwTYiKNotGBLOYlGs5p0WaJ4rWE3d440dt6YhZlvx7yxFpPFOpl5yWyuxxnB/LU4HO/GaHEl1rqb8fCTuwTzDz94J5oA8+OzWKAJdjaKxnwcrQV85tEMB0C/+n7L6AQzfP8kM586wv8/YN7PMrdguVc/TMF1pzmZNyn6FBaeryS/0AdgVlTyeVZpkg8Xl/Yd4f55MO9AR4DA63DZNJ0d3ISFjySYB6tLZ5psEMuNjCQ5J8vxOctVBIcxSntye9HRBH035DprAC84qN0IykpUkSUtySqD9UuZTOrvtWb0LgF+mQxjwqcZw5TZZIkZ1w8QDwBJRg8Tgd28KacUNZ/h2siUe1AT3UHwdzDobIlKi0rtTzSrgiEfXpxTVgMGGKAHYB7g7ujogNINAAvIT9bWBow7w4thzCdTJje47qxM4HtCoz6lNEWsO6bqbqytc/Iekh96+oLZnkziAuziaMj739raIlhEfMH0WXwcMgVMA8Q7ADAGw7+1sRmbmxsEmDwETSYARB0cHcXR8bFkNu1ObG5t8ZkCWM1m0NG3mQzg8NIRa0YXkigkDK5w0PYQMhTq4vHMYa/YiN5gELAXhqRiNJvQqYVgfrGI9fW1GPTAzKM59JzvCc9FbPiAX0vtJ6oPkIXUSRKyRkvKe3CAnJ+dUxp0fnbGZ7W/f4X3nAy81kMlkUyJRe7LdGPBOQGWn8nXbMZrwTPBteIZ4MDCczs9hZPaOc8JSI16nS7fARvHl0syxWDmNzexBtY4ifzk+CTOzy74PfCsUX2AhAlJz3g2jZOL8ziCmw1kSGDOc+5FNoLD9aOtXomcYIxptdTON1tk5rfxM6HH53NZck0AyAN4nw3P43w8iWYH1Y4mExM08j33uc/FC1/8jXjmmWdZTYI0Bb+YQFLPrntiTwmbk9tcw9inF5CV0S1H4DkbXifzKZM69dMkCWC9N1j2+SyOT0/5vZEcHZ0c8U+ceXimdIyiC4ea1nEtrFC4+Zb/bgkfJDao/NFVgyAF15dtkLJFPRuOuPaQtOakZiNoS7AErtS47wGBlgKmdMqDnUscl3yr0rJnjK7hpTqO/ZX/neBM1Re3p1IWXE4CWVTaHWqFbbcLWyZ9BFuFrXfiWwPzfDe1htgVmU0y8y0x8en9nlPTeXZdYpv+cTBffWJ1F6u3X6f7siINMC87ymzzdAdDAfQW5iabT4Y9D9i0CRZBm4advMZCrapyRDDPxuPqDFXVvhFTMPPNrpn5Z+Pzf/jd+OIffTcGN2/HWbMRp0CFSKj7iNGQ2fRjvdUkmF+fzcjMX4eG/uQo7r/8cnz4yo+jcXIQv3Z9N25d2YxBHyYHmMfiyodHACH5zMnhmgRrCRCrHqqWoAcpkxggWQyLaq1t8My48/4H8eIPX4yXX3k1jo+PWREmqWVL35ztUSFf04eZzRrAqyFXzc6aD2O1hfECYlfqwZS0J452dc5KEQtTnVxHNB798F95ADXKzYOIZT+Wy14sFwAX67GYt+LevcfxwXufxpOn5zEZNQjm7917EgvYH8CecgbGD0EAThTV1NT6hku9admMLBGAj14yqFLDlk1myWxy47kxgzeaDTXWu9HTWmXcBP2UHmTWaG0e3Qfs/4vAQFs6OwckAyC5tspQ6W6SrHyWdXNzcBFnZzkPWLli2AxCt1jbYXlAF/C5kgkng43axDj29pfxJ3/+2/EXf/etWN8cxqN7r0ezdRqt9iQiphHo0Pb3rltC1Tc0Q7snYOY2A++JgQ3T6MVkuR6z5U6M4ioHR53Nb8bR9FocjvZjuNwnmH9EZv4H8fCDd6NxcSIwP4Y95Tgai0k0F9bMW2ZjGs6DOMR06Un+0zIbHk6KDLJsusTM4+vlh5vlRzO4XC96drmos8RVB/RZPdH7UszJZ5XvLHn0BLP5cTCVYi9YIyuR8lcz817ZbkKS9k5MJ4ObGXv6YZdpn5DZQEIiNp0SDerTcSViE8C+axiFJS/zaiAbDkxKY6i9D7JrGwZv2SdCO8n6ACd8Zw9lygFMS3iZs8ytfZG2ZQLzkstAhiHfdJWoTdGQiZpMxwRfaJCk7IROh9DVVqVZ2mZC3oJyPaoR7omQZl4ymxwelZr5C4D56ZRs99bmFtlp/NvBwQGTjcGgF7u7O3QYwQEK+UeCedwj5XWuZiBBmE7H0vIuFwRiZEYp0+jz2eGpI3kAgMRv3Cz07UgY8PoIJKFXh+7YQBTPi82uYObXJHcBxS2XHWi0z+LpwUEcn5zQ9QCAbGN9k8+TXufzGe8P94IEA8tF1pPwS5fPPKz/5CusgzdlHQBpiJuDjY1Y39oiQ48Gz5PT07gYYzbIkkAe94c1gkoHgXAjCKAp74J9Iyo5PThdWd/ulQ6JCJ4fQDQSg5OTkzg8OCCYx31ev3Y9dnZ3CPhUndEhT92wG61VvdCeo+SGlaV5oB8Aun/IQfC9trY2CczxjrG2kHgcnZwQ0OP7Qo6CpAIJDKon+D7JzG9v7/BesGWOj07i9OSMZwv7Bfp9JixY2xgWBZ38+WQUY8wy4AyMGavKjKUedAcw3e9hPaQH9DLalNZDytaJ9f6AzDzALdYqWHlUWU7PTmM4ncbZCENkxhz1vntlLz73wufjS7/1lbh1+zarEFgLTw8PlVxNJKXCrBY5QaW1qaRHSHzxjAiq23LCwXOgLCbnAth5is3jqaXFdc0mTFbw9LFfIL1iVcOuc5CwYQ0iwZN1pV3J3PA8RU8B1qwTUzQ+I2HGWkI1qt3syNbSSdHZ2QXXO+49bVezH8dqEkoyFGOQbBtPpTOXK3NqhhUkWsW2teo2WfGVY/afBPVZu05yDc9bMV0/SY3tqign0cjznzp36+CLhbYGXjq6K7ni16pyIjmOvhepzc80wJpgMqDXGWgiypLfcjNm5ku1L5sl3RRtILIKOS7ji/zelFAqMW2zair2nVAWFpK+d8ng8oCt2Ee9CwN6ld1IwdKUo/a+WC9mwgh4CPmWGnCJ3xArml0y80etfjSvPxsv/OEfxwvf/Hb0bwnMX+B5tSEf7LL5dRPOYKiSQmYzn8bOch7XOo3oHz6Nuz/9SXz06k+jdX4SX7i1Hzf3UaVDNW0RHbjIInEyjqRrkhNWuQZpKrSAhDsAUBl3RYKrD441PSTfi3jv7XfiH/7DP8Qbb7xBCSSJB79jyf/8sv38c32y3lNrQyg4kIVBZ4Y1NUpWnxSSVgnrjKFMBtJW0zLcxqf/8N0C5iP6gd/txlo0m9AJoRS7E2dn03j7l3fiozsPYjZtx9HhKB4/ht4TQXkaoyEyfJShNWgi9UACMH7NlrNzC3gjIOMAHOf4IGpwJblR05CQF7MUfw1BF8tflfm+/HAr20odKG4gSJcM21AmM1/3LU/wgp9G+8McL19LHLTZPabcizYRe+rI1C1eTYUtSVidma83NNS/D180rLxGsbU9jz/586/G9/+TP4z1zXE8efhmNBon0e6O6WajOkYFJx2KJKTx/kueRgmhSocJ5meNvpj55XaMCjN/K44msKe8EheLveh3NuLRp/fijR8BzIOZP2Xza5HZzCfUzqMJljZ1ngKbLHQGN4tAYvpPaOb/OTAvgZDBPPeK/jvtJxlgLjHz/LQaM29y3tlwlfZkKNdmc3NsTfaGZq0EIkmZrAJ5Zwe1Y6SwGKmNr2VZ2SCOw1kMkRIYAHnJbNKyrpLZsLHczaVZhtOGtn0dD2Az85022U1or3NKbM5YwCWm1EZyG7H6PLDmnrTI4UliqNP2UpNCHQT5sHUCoWGQwJ4e09M4OTtxCV8DneSCk2BeCRiYTTafegJrDz8P7xZgxFEIbCj2M5pQAdwBJsB8Q5oA0AuQ/fTpUzrabKwPYm9vL7Y2oKYMMqMLSGEA9uA37/3PZmKATej7ZwCCS+rb1wdrgenXbJK0xh9AET8XLDR+Acxv7WwXwArwA1AM9h4OOex56K8xoQCYB9ACA0SZUbsVZ2fn8fTwKI5PjsmiAszLZrIt+0iC0halPEwEsg8BlZepfdZ91DPZZTl2Udh53svaeuzs7UV/fT3QwPj0GAyspDB4Zhz5HUHwDMtP/CLQNZiHFAeJAGOwwaBirYrkAG44EMFGHTx5GqenZ/yeNzG5eHePe0dsrhJXADkAXIJUg3zJuXSg43Mx3IlAdj4jKN/a3qZMCeAb3w/v+fDoiGAe6w2JF6QeSBil/Z8T3G5sbPIdoXqCQ/jo8DhOTs95BCBJ6ePeuj15oeO6YBOKIXZuZMSf2I/5XLEr2TwNJOD4CUlwspnYo2h+Xev1CbRZERqqioAmZzDuY0i+ZtPYvXIlfutrvx1f/PJvsvEZSdbB0wNWaYp1Y11+WixPbetZS5pL/4mlMWTRfbYwcbYXtaZFyq4V9wXwjwZh6utBFwHAuwpAIsRyUel0NeNClXS4SknuJpKhGbPxhO//5PiIzHy/t8Z3M5mjIRsVoYs4PT/XAB04HnmGgiRABqv0O69mDOQAMgFFAUzGd7uBlYpDTXZQwJArjvWYXI/IGXpF1oiFzYQzG2B1QgqT1Jl5gnorBwqplyYdKe31OZwyLYL3lEoYzBcyzbGTZ7eARklmcipwhtfCOjHcXpbZ+DnV2ELslzyntGRLY1g5mfL5Ss6ISullZl5Nn2kUkfgm8Vs+yyS3CuFJvXzlXSfiS7ViNAqzWZgYIaktMPPdGLf6cdQaROfWc/H5b34nPvf734ruzVsxxPwVLIJuk43rG4M+wfwGmPlmxMZiFtvLGd1s2o8fxic/+VF8/LOXozc8i8/f2o8b+2LmO61FdOw+iSSZT83e8uTE3ZSrfhmRJOoZSlTgBAvnQrcf09ki3v7lL+Mf/sP/E798622SLdhjaexR1SYy5UkzCYeROmDxW0nZUqlqFPxm/GK3qsTAKYdl5Sh7UfLdY0m9+++/zNcLa8omQTzkNhvRaeGA7EV/gDHz6/Hg3mF88P69eHj/KI4O4bIQMbyYxdHBSZwcn8VwNIsJDh8eAFlCqzJfaaoLNPLmsf0TdE3uDtdc0JRtVBrO3HACQdlxLr1wTp3MgJxazQSCCUxUdterozbZtpUJ9mymQoaewJjfKPPvZHXz37Sp0qpJ7IV0oppyWN6YCqD+h6qJpIiQxEDQP34Ya+uT+JN/8dX463/97VjbHMfBk3djGYfR6QLIg/lEaT03TxWu6Avs5EmMclE5mRkAM9+NWfRjuliLaQMDojQ06mxxO47hNT+5Eufzvej1NuJBgvkP34nG+XHE6JSDo5rQzMOecl4x8x4HLGLch1OyE3hvU7LR+VsNsEWPXR/3bb2oJoS6euIJoBRruBqSTkP5iOVDXN1wvaqlzBcfy8bhlN1UDbC5Kuse9FyDBcynzg7rrnAo1bz7uvCmJBbuFfGP1/qthuLgoE3wAyAHPSpK+1yX+HFueiNL5GZYbeLaYB2y8gDzYO4AutoEqADzTAzcK6LwUq0JVfY8SZHCOx0AOPA5ut4WlJLX+OBBST2lP9QSqrzI90tpxymBK8qRKVOzRS7BGaz8qJNnwtCMHnS6aGzF4Y19mGCedAT0wtLME8xD2rC9Q503ABHAPJxVAJ6v7l+J3W3Mx4gYDs9jBiDhxkHse1QB+NZYjQDbraZfAGew8pA8gHlGYGZKPZnFxflZnJ2e8fPQrLqzg+nYLYJvSGXATgJsgtlEnwPAfDL8BIG0fhR7enEBK8QjylPwtYgN9DyHhMLTbDnNl64zmDTY5L+zSZnxVD7iVWHKTOFMOmtIrQaD9di/di02treo2X785Ak91Pk+bYPIe6NvPXoK9K4BnAcb65ShAPgCzEuP7fiLWA5yCnKSJSQsx/HkyZM4PTklAL9x40bs7+/xmjUwRXEJQJsWiOORezvSoUXnAhs0/SzRt4Fy9fbWTmxAN4/+hMWS4PjpwVNKcfBcIKXBL3xPNJoCLEJWhIrN9tY2Pf0RZ48OT+L4+ITnEPosIKMC+0YpGJIL7Otcux6SJVmgK16ugvCeaZmspl3EI6xdJqOoLLXASkMvPmNiB1YeEhNNA23EYGszvvS1r8ZXvvbbBPLvvf9+fPTxx1w3WGuoiOAZ0pITvuME09LKz1AtmEJONK2GyNTYVoLedE7ymcYzxg2k+J6cJp17GlUnzoaAU5CSKFY8kVzT817sKam3BAeJB9EIbttbVLMWkymTFnyP+azB5ODs4pT78uxcvRpIWqkhZlUm2XWdiQTrRTaW0lRBdhJp7HOrSJSEqQLptpVJBrl2xpao/CuIHdoMi+4q7LNGeNRq2zbcSMmEQ2LpfeK6NgGDFmkNk0pDA32sAvNQHsuaMptuMwAzraB7UmXjasv74gZVgQeQTJmqJIOez2oVYxTUfuk/Elzn2VZNfRWoz9n1eu+lDq0JzUyoVhOFSgWfKKwO5hPzZDM5/FHM8vt4ZsN0qxejZj+OO4Po3nw+PvfNb8fzv/cHnAY7arZigrkZGJQ36FJiszUwmG8sY30Bmc08rsE39uG9+PgnL8YnP3s1+qOz+ByY+SvbsT5A3xYqs8BVcgQSwUndZ9HK08HK962nadkNkr5cuZCZwkVsPOXAqP/4H38Q73/woXqZ2i0NPuVspMRzbjsuuDEJbQMBk9RJdAsPVliEa6FglmpIYuIHWb1XzjcaIOU18fb/8RyiWzQavWg0BtFqoLQHG7StaDTXCOjX169Es7EeDx8cx1u/uBOffvw0YtmN87NxPHzwNI4OTuN8iOAtyzs8FGlWJWTQgtBCSQmIxPsaHTRHiGUmWw29SOCQG0b72JsydZluQFGJoxpiozKFwFPRzeawEsthNEAhZQUKFRXYzyFCbowseqFapPDLxvfR19rLPkuEaanlUeUlqKUll8FdMhBNCDOX4+gOLuI73/vt+Ff/6XdifWsSR4cfxHxxEJ3uKJYN6Cph9Ji++roeWC9xkxWKoipT6okB6q+C+Uls02d+uLwRZ4tbcTy7EceTfTLz3f52PLh7L17/0Q/iwQdvE8zPh0eU2mD6KwB9B6wPyr+QePg98FoI2vNdaWFz+muRl8BpQZMvJUGRXVlqjDMR4kHDEphzZT9PWQ1WjhgMR6t0uVn5HAeewagKinxo1gymlpz/VMq2+ppyfRWS8r/V3BUy41YqU0oCqwx9Rlg3uNDGSlIEXAdYeTC7YBHJvppp15RRD4Wp2X+ygkVbSf8mmG+w7A9wisQABzArUdnLwXtzzcaZcXGt8H0Xdg/+2gDBNd+0nFrKL2XM03dDMEM5//zijLIBMN96PypxCtgrOQMz32nJ5x1gHlKbrpsMWwtpOfnkDeahq8b3kwxji4CTTPeTp3FxfkGQf/3qldjf3SUggjMMGlzBPi8gA2tB49xnkgQ5xHQCEAidu5pWkfRwGiz9ytv8HDS2nkNTfXZGELe3v0/mFx8nmB8ByIOZTzDfJmBch/94X1IpJEF4fmDmYQV4eHwSZ6enBEAI1ABxKb2So4ucWQBkASIlo0G1Uw3KAvPV4Y9lBhA/Irs9pfb96vUbsb27SzD/6OkTaqPJ5nI+gBruaEvKdQMpVINsPBpvAYTp2FOLwWTQKb+S1SjWM5pfHz1+HKfHx7ze69evx9WrVwkI1fAoyIQzAEnYaIwBTmMCUu5bMrLaVwDx1MxPpwbz27GxucVEB5+P0emQU+H9w7oVYB7PH1+Dd4CzgL0KW9v8GFh9nKhHRyd0CcK9rqFRdROzU8INwzMCKfQHNNrQyHr4jxCPZ18AbDbYEKxYJjtYvVPNWUhQj7iFa0XFA0AeVRFWp6MRz73whfij730vrly/Fh988EH84q1fxsHhAX821hMSF85H8NAoykXJTYngAliYTFRNSlIhKwUOmyvAWySKZmOIWHJTsvtdqAdmyd5yGmIGyU99WJrQdXXZlrWc+guioN2mvGhve4dNxVibGCSJpOvg+DAeP34SB4dHZOZpKTrFhGI1/CcrrOq11jpiAWcRFKmHZa5uL5L6wImAaU/9XWdbPZonK5pRW9E2P0+kDLFDmbDridwOy2LpdUKrH8hGFyYNFZLsNY99lP1+Bcx7Pg6HXvrrLR3OpCAVPRWYz2FhnuRUT2AKE6jAXOB0vteqQ+IzGL6QNr6XOqlXDEGIz6Sbr9aSnlgSrpW6ovCQFSnpqa9VKlQ5FuWzB0hmkpwN1T5P8Q7mzX6Mm/04avaj98zn4gvf+uN4/uvfiObVGzFG3xKIlW4zeoNObA3WYguTYNuN2IiFwHwsCOYXD+7GnR+/GJ++/mr0hucE87ev7cTGAP0f6JvCMD6+vUtgXsBeU4wr3bzONvxdzbsMZwDzrTb39+uvvR4/+tGP49O790qfidaK5OKWtjthrLh6gxw/GiU3ma7yfSXRm65G7o0iE+/qViFYUjJbvkizYLjn3/n3V6WiavTZ/NpsAAhsRqe1TanNZIoS8F6sr+3H8KIRH3/4KN5/724cPD2L4dk0jg7P48nj4zi/0JRYBDNcvDRxOtjojkFNkpsrzNIThGP4DMG8bpAd8GVAg5neGmjPDIU36gcohxkzltYQC9BbYGKWN4G9ZDb2mU/20mUvJiCU1OTXm7LwK6hz4cprs5ElSzcCOsKLKu0o0dIByq+x36zArxitDluvx9Fon8Uffecr8Xf/+Xdic3sSp6efxGJ5GM3WBZl5OPPzeXkgEb9zMsgGZSmvYXhKGzg62XRituzHFF7zje2YNK7HxULM/AnA/PRKnC/2ojPYigd378fr1My/HYuzw5ifHdJrvovJr2jaQ3kcTbAA9OX9KCjmzACG5wUsv8DEq+GZBwp0m1mBqdHhZUwxhyDB4k8j1rngs+eB0a3SyfNjNTCv4JVA3rGu6Mv0PPJ44QAOA2eG/ktgPsNAUs06LC8lBU6WqtKLA1vJ+1LmhOuyz7yzeQAB7A9ortHoIzs/PDNJZ8RuWYOZk3PJFLqRi/IbDTjCswKYh8ymNMCmJ3/hX3znmdmzm1Zpi6asZgNuutbUitwGB4iOxeSAThaNmICZvzijlhrOG3ymDQRTg0kzcbL6Q3NSU0AezaPwSWcjrLzx8Xgx+Ek+82oyhZacPuvdrsH8AQfZoSH22pX92Nvd5XMDgASYhzQAawyggex7f0A2Gkw61gY+l8OU0A/g/YjYQFnBZELm8fz8jAB0/8o+ASMnudIScsSPgZ1H8yqA3QDM/PomfcjF8Av4gf0G0Ds9O+dhADCqAJA8pJqb8Qsgkdp9aNeRVCAp4cTVShisRNfVkCnsG6eUG/XX+nHz1u3Y3tmJ49MTavTBkHLP1BxSKjmigB/8xQGCkSjh2dr40BNNJePCumDyYWb+0aPHcXJyzPV27dr1uHbtqlh9W1kSAMPhhV74sCnlpqzBAAAgAElEQVSUTptA3lN7cb+QQtGznj0RXQJ2gvn+gO8crDzAPBKP7Z1tNkADIKbDDX4O9gtkNpDY4ON4X6cnsPNFEjCLDQD9rS3GH0iDIG3BFNgO3pMTKpEJ2Y9jlszTjsXMJ7MGgKDEiHGcLI4albFm8LzRlAyPeUzq/do3vhFf/+Y34+zkNF559WUOqmp2kLBJktUbwP8dso88K9wsL40ao4qGQXtidtoj52Fu96k898oQL4ZHBR+ec/wZWQFX35l6wLI53+4dIFtoJ6l4oLkMSvxYtUOjerNFML9/5QoJCAybROMvADzWxfsffhiPnjxVU62lgWINdU0Ek5xULccrNnSnIQX1Afo5rLxalsFwW6k4auKSz+BYQ3j9e3UkaBhlYVpdo/UxIeBVpE5mZFfAvN4ze50I5K2HTwLRf5LAQnLnkOoQm6MudQ6n/p1SKckUM5lK0F2WYt5Bccer+pSUqriH6zJHVdKYWuE4TzySO3btKxgoHWoy/UlUo/6EPC0plaklfmSTaxgkn7nyYgB5J0YGrqVSz2oYhkYN4rg1iLXnXogvfPt78fzvfiNa+9djiCpapxnNTjO6g3Zsox+pBzC/jPWYxzp85mPBCbAA8x/8CGD+tehPLuLzN6/Eczd2KbNpwfWPPv04i9RAnQ3kvFM0wOIdWGYjcjGvWSsRkjkAefQkHR4exas/fSVeeunlePDgIWU2JAA8OTaHnlKO7Tks1Qot2VlxS0p8+Jk/OVTRFfEyj0kZoiRiTgO8UIoMFmf9e3+/b1M4TNEbRKOxRllNs7FB/fxi0eV/g6kHYw9A/967n8Zrr/4i5jMcwL24d/dxHB+dx8UF2CQxNAKxKuoo69WULWUpDhgE5JDYiKHPUmflqFDJXBi7cjgBwaO+DZkm/t0sprV+SaYzmFizR4cPAxxeWQ3k47LSGk/e5hkRrMF3iOBxWpsMq2mxVGHVxl9L65ZsFO/e2ZYOY70QXSOuG44d2KzwjT6NP/j2l+Nf/2ffib2rERfnd2M2O4hGCxpe6eYF5lXCFJivwpfiRdWMq2AlZn7e6MR00YvpMt1sLLOZ34rT2c04nl2J09kOmflHDx7G6z/9Ydx//+2YnzyO2dlBNAHmF9Noz8bRhVvEApp5y3vMUqjiolIzEziUjl2GQjmKA03ANmV+WsTt6rVIVol2eW5gVHNmVhv0YhjvM6OtNUIV8J9NWzmLwDsrt1UFiyq2R2C+2nj5VKWlU0KW7NfKUcL3mPKdzx4y5WApTiE5sh6lujanUw6g26bneR6mmqwqbXxVdSoyCB64ktkA0JOZ7/XZAEtQCWbdfQAJyRWYtR/YX8teB11vVpY0kwHAq0pOM+AwEUrGxd3eWFuYonl6dhKHR4f0hsfb5+GPQ9vacQyJAiOPKa7w7gYzT/9ugHnKcNpszAILSpkMwZ6YW8gsADjxvcDMHxwcxvB8RMb96j7A/I7BNhjBsRokZ3BtqRIlPJ/lbCZWlbaZluBog/A32FwAMyQlAPQA5FeuXCG7i/2bYB7a/KxCANcBgJIdhud9uyVGm2x/i3KTs3M7twDU1uYMYL3JqQifj0FTff7G/oEOG19bnn0tfuBawczntE0kAM888xytD49OjuPJwQEbtNLHG/eacqkMPDx02i2CYPQjyLNcBzvBOP3KsbeDYFsym5N4+OghGfp8NteuXeM1s9KQoAcNvPbCBzvPRlofUmltiioKwfwcPvpdAnmAXCS2SGaePj0gk40ViyZbSGboGkNmXj73uC4AeTbyDiAPbdPJ5smTpwT+W2he3tmlHAk9CwDzSFq6qIAQzAs05zXRXYJNQCJkilUnq6typ+EkZILtqoqM98VptexFWcbW9k783h/9UVx//rn45RtvxJuvvx4b25tx5dpVAgrOZcAe4VAzJwiUXrg3xf9NAOq9D4ZcemwGVA97U++MKEHb4hZrWzHdBKI4Gz3RWsDV8SQrdXQskV0lZXy0rkTfyVxVCbFs/DmDbp9rBj757EtptSgZwjCuV155Ld6/c4fPgqvBfRKMLzn8D/7hAPIG8yTVXH3lWeI+lwLHrbfmNdRImwQ1FtdX9GbqxZ0M4F0ChKcqoHZS+ul4IJQdc2TCYUmkNcxi5QXWNQk2GdN0rrGElFVoV6adQNRHPKaPvlyp3E+k0kQe5cXhRlHZFTnfuuJvPofKkKGcODWGl/fpb+3TadWq2ycaq1A5zEqZbe2kVCJbTkRXxaV48PWRuKkuS6AY38Z7JM9NPj83xja6MW4M4qyzGZu/9sV44Y++F8/8zu9Hc+9KXKAHo92MZhcuXQDzvdjsd2K9uSw+83sxj/1WxOz+3Xj/xRfjkzd+FhuLSbxw+1o8e303+l2cZ1MSSjlJ9x8F85aSptoUOxPkNpJsyPKaIAyuXY+nDx7FT/7jD+LnP3sjHj1+wtjsbVesbTVB1shmFUY4aaxVlPJdFc27p1A7wcuzlluvGLzYBYfPG7HIMcPDsBof/N97y+UCIAolfoH5WA7I0tPVZtmLWEB+sxFr/b1ot7fj/v2jePEHr8TFOVizrbh/92k8eXxE2Q0740k2oZ4KLV6qrOR2I8gsYKRsTUIbMfNmbq0L0jmrEkllF6XNxP+5K5//4sYqARwFQS3iooaS7VeC+TI4wXojAP10s/FiBbARw595vb9bkvXENvoYBsWoC19T2lptZ1j8e23jWUtVyiZo+YX+vA1HkmksGhfx9W98Mf7uv/zjeOa5QZyffhSTydNoNgGSRrFYjvy8eJMlwglPavPpPJKWSjFQYH62xLSyXkxDbjaU2dDNRmD+aHZVYL63FY8fPoo3Xn4x7r//y5gePozZ6VOB+eU0uvNpkdmgisFDo1h+OXAuIMEQywSJjSakZZlXjiJ6QVWELsy8GSU5oCj5U1VDC15lM5Xw8qAoIehXOBwwrruaXAJbSjqStahpA0tw9NOtg3kdBpd2avmC+mlT+y52sykb3Y4fdOQAO0p7xJTGuPmsPmjHFSsmQZkA0z4yde8zslyQHaChE4AeLBqDbu0Ri/GCxF4JTFauco8AaOBzio0r17cScJkAuPSIoEzBpdcXpvadncSTJ4/JWoPR5bsEHdDv8h7he9/DxE78BptNZhysvN0V8DPkD0dQDWABuQzdbGDnuLlBOQcaU+FYAjcUJD87W9uxu71JjTqeDwAfgAjsN/GW0NALZp+JPP+u6ZVwTYFsgPZ6HGzkhr/JJM6gfyaYb8eVq1cpicBzk4WgGnPxcVQP8IwBZtHAuUFAqUYyeq23m5TBDC/kQU4Joqirwo7mhFN5v0PSCM+GJe8TrDbXNyeGZtOgrheA8Aza/eEFm2l/7fnP0b8e9oNPDg+p8cyKEhIzJBYAiwSSAIaudhUwj2mtXtbpZQ5Qj2hNCRJkNqen8eTxE/r8Y9ui+Rhgnk4yxa5PsZhsNaeBDsnSJgDmc2k2NdhqqI/1un3KlJDUQiY2mc6ozUejKAA77gsJHROAiyElSIgDWO8A8wDySALwb9DLC8zPY3dvL3b29gkuj46OmASwN8GDxgjQvZdpwUo3LcttDMboCY5Eh3/C1QnWkWqORVwAuKdsB8kerZkjbt9+Nr74ta/GxXwWP3nxh/HkwYN45vnnmBgCJEgmNBegbXU46RJyKO4nMvNi/nl93rNM7CGTQvKeevSSiGZ4q825IMgX6SOttxhqnhBJpnnSJNZX+tZzbAUO8Dw/rRzM4WE451gBOUX16jw2t7fj9rPPMHn80Y9/Em+98zZBEGR1arA3fOb0dTxK9Mx0inMXb9dxin/yvx2nzHKWGGYdf8pteC9m8fVjLNfMIG+ckKrujNs6K2u+8167yj3SMUcSLAE0+8cbo4hs9FwdgHdjGbDRmmhv2+3iT59V+kr6lH0DOsd0btgk0kDZJ7fjRSGuUl5RJDHVOaPnUcHvPI2SXVcVRGeqyEYhsaK5xt95LFeSPuIfkz35zLJqgso2CaFCTlpAYp/2rPQJ3Nvdp9GMWQM+84MYdrdj6/Nfihf+8E/j9ld/N2JnP0YA891mtLqN6PZbsT3oxla/HeutiM0G3Gzm/y9r78Fu2XUdB9bN96V+oSO6G92IBEECIBVoi5IsirbH1Hik8diekWa++fw/R4GSKIEBCoSQuoGOQOf0crx5vqpaa5/zGiBFWwa/5ut+4b5zz9l77Vq1atXCamOKVYwwuHcfN3/2M9z7+EOcaEzx+sUzePHMKnod/sYBmqwOS0/tfhQny+4UEA6lnCZwhQjPdCuiQ+OUvX5TtFk1f+E8nj54iJ/85V/hysdXsLG+pbgukjIGPQl0K68OyXioA0puGbjBCK22TmOt6gwubLud5bJ/pUjogsTW8yRGUjwyaS5C4tZfrUbrWZdO1WhgHhycSxA/nTJodTGb9tCYzaHVXkK/t4pOexmfffoF7t15isFhE08eb+PB/WfY2+WoaJfqZrwhJSaQDWS5jwed9Zv8z+U/jr6mZVHo52NolBdMeOoKuFdMSGay1pNaz5ZlQ2lQdYNjKUXAE0gJqYDKfdHRbACT5T7n7+6mz/Kg6JEC33zeRQlKdzUn2oVFpYIwD3OzmKld9INhgMsJhqnzJ1NNyzqWZyk/OcK3f/N1/NEf/x5efvUE9rY+x/7+Q3Q6AzSbbH4loOdBnQ1nvk8RMr1OA/zmQWUwT5lNG6MJ7SkXMMaypr+qAXZyAbsTMvOnsTdZRae3KDB/5R/fw8NbBvODradojfbVQtuZDNGlZp5lqPA4t6uQanFe4NLIR1d7lDLd3EXGj6A0RxbHAVPTeOr5kD2NYUdZqo0Y7PeYw5u+gpX390VZ0jHR9pfPA/hIKwtbfcwVt9zK6HJPZv44QVSF0rjxxVYtvlI7bHwF/n9PTKZ9Fh1oCOY5vMd6eQ2GiqEratzMfxd5lZNb6XNZoeHgLmnm+2oG5SClPBBLT8Cx+xSnTBRR2WyrdDPKv2VvxDOx13wMpuBfCFhDXy1JQGOmBkA2XpIBlc6XLJtYa1suCsTrTxP9DsF8V17zbHZj34Ua2amz5XCcmHQr6QBdS2KoDYHUaDDC4HCAyXCshIX+40xeCPoYViilIaCXfKVMJ3YTY7oez/W7WFbj5AklBMkg8l7TupFgnWCFb5Ve6qwK8O8E3gzi8hMPKQ5/D58d9e6sFDDx4LWQ+eUaZiAeHBHYshmUbJFtK5nskD128mHGnq4yTFqYQNEGUjaAAYAIgu12ZAs5NnQSEFPCw4u7dOmSwCsZ0k1Olh3S9986Tl4HnwMPCFkRsgGS1ccOJ6jOyyNfPvOxSxKs8KPkVwHm+Z43nj3Dzta2rpcSFsqQKO1SPI++DiY0dDiitIgAWul9MPdmwRtKxigR4n/0MCegJyBnYkTWi++B95m/m/Ihyjo0LOuAcpaBrit95ukOROcL3pjtnV3Jc/g+KcHhkCZqvOm3TvkN1wFtLpkAWK8e01Sjapu6SdolG1TzwGdAN6gnePcEzyZadCGaX8DiygnZXzK+UWp64cIlnH/xIj7+9Co++OCflGCfO39BhIQGvUUlVWC9DGLz4ezSvxvMdVCzOZU/EDGAUhhPfo6Su/z/otabbLTibwD5tLUV6AyCK2Sf2bCc8dThycjWvTZRpQv3E37N6U9Dz4d7nkksJV70lv/Ze+/hs2vX7PQREhq7wPkkMoC1nM9VcsfDlH5QtqHZGLXTtphRBKg0OHL8ExR9vprqT4QcLXCGqhLR3FkJAwoZIaQQ1pRmlD3AJ0F/auhzfoqIwyAeFZuj+XXM+MOqWUpx9LtCh16wgCV1ljT6HpTKeiQrultRikgckmd8kgEiZepovTp+qlMuOaf4PlU9cmCUyC1LQtKeW/SL/Z4LkMzzLZPK/L3ZKpu1Ch9zxjS+/riPNVcfJ5O2pjxs9LHfW8byK2/htd/+Ps69+bbA/LDTwqTLptMZenMtLM/3sNRrYakFyWxOzGZYa041OOrwzh1c/8lPcf/KR1huAV978TxePLuGXsf9h60GE2ZeKTFHypSiKhKaebntqPersiWdNVr6fioJOF174fRZ9RD+6C/+Alc++lizl0hOJpC3NDz7BIvmoOCNfEyR6hgCRJImWKhnENOfc3ZRxqPATqnmELEW3yM9iGR/BPMtND7/61WrqDj8CdTN99GY9QGC+RkbnzjljgelWfq5uVM4ufYiHj/awY1rd/Hs6SGePNzDk8eb2Nt1E+x4NMOI/thjsodZQjKQF5gvIospxjOO1HZ2qsMn9PK5UssQBqVW1WRR/s24PSQ3ASBz9LUzxgRPlhYEvtZnvYDtd5uZjm38ojEkGAzzkvE4MoBmiax0IlPza5mNpmBq8EewyRFYpKNXxhcTN4ssyGCeHvLNFseAD/Ct33gdf/Qn38Nrb6xh59kNHBDMdwn4eQgfYTKjG0HKbKr3WAeWVVYnCk4pypfBPGU2L9TAvN1s2r1FPHv8BFd//p6Y+eHGQxxtPUFrfIAeJmhNhuhNJ2LnszpQZgDEYSB5jZKxKL/zMAnPdFVi4j5IzxYomyDGbi6p3+aRncyBN0AhJmo11zorf/wepJVfDcUXAF8xGJGT1Tj3innntan0ljLOOO+Og3j/67nY6U9mah4wvrDz8QIC8/MeGOSkxTrqlNYYzFvykB/lPx9SiylH0kcDLLXhJ9fWBB6cFJgZc6rqCxBbnw3pkeik1acy/ZSepfQmqlkmyyIhEiNgfSk/8vM82J9trAuE0nFETi/0Bl50Y68qBwS6rYbAfJ/glM9bYH4mjTW92+kTz8NdwFVselVZk2SAJ+vYTYk8mAiaKStS02+7pdeRdl62iJTbMB7ZKk+63dlULO/J1RXZKjLRyMOMa9JgnZLBQ90yavWp57bMxvIRTri0dptuO5ojKpBNIE9AT39wDrJiosDr5bUQzEs204C03rxugvv0fufvYrXgxPIJxZEtglkOC+LzoySIr62fYwkYYqcJ5tmMy8rXhYsXsbrGBlgOqdpUApHMGGU4ZOAJHNWoyUFM06meC691cWFR6y/Zs1Iqj0M9nVEoPyIgpsSIT4UJDCVIvO7cl9y7dFUSk3+wJ/ZdWv2wClPMJfumJMYJF6sqnRYHEjnJISjmvWIiwNdjsss/mngqf/pBeJ13ZPPJRldeP/cE39/mxpYmn5KBZzLGJmbeq0cPH4nd17CwhQVVUxUFsoEs/BPpdiPPfZVYWwLyDa5HMuhM2GgjSzvZhXm0eN8IUjt0qOHQxSZW107LBen999/HtevXcObsOcmwlLwwqQyQzoqJCSvHFznbsOdCEp9Kx59NcBqe5CuOWCGdaVSPo8SfA2cEMByfs4naEgIHgvyfoVvubFvU8vVZnSuzWGq69qzuqQn88FCJEhMmVlM4GfPTTz/VHmHifiwWxzWrwKEGTA/M0Xkr/3O+J+/PrCzzi5Lg1AwvHGXjZI+8qEhqjeK/pMAxWai0we9ejTl+HTe8+t4JqiQIremTiSRkD5jsstzYUkUQH9XNFjIb/Z3SpmD/08hESZHBVyY0TkjSOCGoQj17B+dkbKsTKR9hQSU+FOMmGCN+6bvL2VTAvKbxVqx7VnLda++1V+YL5A3Oy4xL8HA8EqqR5mR2VWOhBXPDsU46AlYHaU3Z6GG3t4LlV9/Ca9/9tzj7jXeAlTU52RDMt9oz9OeaFZinLSWmsqakxGZlNsTu7du49pOf4sHVj7HaaeJrly7g4pk1zPf4fI9UJzG+4PXFxNfwmVeNItxslKxF1VlOgE1Ob24pPrV6fcyvrOHOnTv40Q9/iKufXMXBPgnVkA8LdyaY98cKeMehX47f+KruW1T4k8RM6VWpwHp9lieZj1iFO1dpLXxIME9m/i+XQzPPzUcGnq42BO7USSaYp5qV/r999HtrAvNHRw3cvvkAdz7fwpOHbDo6xPY2y6C01OKY6Yls3sowKwGIdLYJVlobYmypTXaGx60omXGxDHNW5+5wS0xUBjtmpRaWPaELdOJfMbK2W/INZfDgAiY7Upp0Ajqo/yCsDD1wJxtBkpG3NViWo3jLOd1SoKDlTcLAJPuwkNgkJNH7SocSvefUJ3LC6wiN1hBv/8Yr+KP/+/fxxpunsffsBvZ3H6Ld4/AOgniCeQIIho4qONfSvbKZK3DJd+AG2NGkXWPmCebPYW9yEbuT89gZnxIz3+4u4tnTp7j685/i0Y2rGK4/wtHOUzTH++jNqJkfojezZt4AkU/C48bTgjQt2jRUIbJeuWmQyeD3il2KAV/OrkKakRNDPZEwQ1YyaJHQlnPCzzgT3WP6p1KiVlyOI0Afoxkrt0oF5itAnr+glKdTmvrlOPlVuP5Ln9Oqq6F9bXgBnw7m+nMFzKeeNRtgCewN4n2AMMC4LG7bKjJ1tIbkMXViaRGnT56Wvng2ZfMk10gUb2u/3AqnHCymXL8AfnfG+2fKxwA5JZkSMPMfAhNeBzXm2ztbYqwJqAjoO50mlk8syeucwF4OMu2WJDd9Smz4zHmC0oqRII1WlEdHZtwJXGnvyN6J2Mfe96yFWirEvU3Qz6mckipxiMfEzbOU51BuQ2BBf2zuueyFIeDmvSIz3+vSGjCck6aeiskBWPw57t3Ucct+kf7usgz0wCP+IVhlAsB7Rb08pR+UiywtEuRy+B69vemCQwkidZYzscwEmvx5AmOyyHwv6drD69ne2pIzDX+ewJ/XnEkAbwfZT/7ufTbiTqY4zQFOK6s4HByKNTUj7iHQ/LlVNgm325KbbGxuKmEkECczL595asgJIuvzEVLGxoRtMlUSsLuzg+ERS9huaJWtYUjys4m3x1nqAPbYKCwwP1E1J60TuZezV4Dfx8FkrUa7SmDVJ8K1zsMYcuvRmp7RmnIg9pvPmZINNh/zfmsaI38nJ7xu7Uj2QaafQJ4NmwS0ckHa29d75fpKMC+GK8Gz1KENTCi3YbNesPLNblsgns1wlP2cPHNaVqAHgwGebKyrV4FVqoWlJbz00is4ffYMPvrwI9y6eUtyJHq9q2ku+imkn84SvzI2yzHN+rOBMJlC3yv2kXh2gyfDaoCYsJSrWq5GuyItOMG+tWykD3ljWpwmI5+nRwXvw9BBoel4Im1fupjvoam3I601Pv/l5TXd+/ff/wCfXLmi5m31/xSM6f4xkWVh3iL1g5YE5XXRzklb0GDqS2wWU59a5Ayr4V2uf4YkJ6FPkCeF/OQJ20w76wRR5qBy6mcSggnqtG/qYD7MG5LQyL4lurQxjoulFZC3+YMGYfJjTYIu4MXpqyKs+PwY1+JdpvwpEq3EDO488zUryapJbPJ9+/CrZTC/BMzbkjv70uQEb0Y3IGP9o/pn6mBS5+axA8ykkORoabNsvCViL40SQsWgpEnJUBOjZltDo/b6J7H82tt49bvfx9k338FseUV6+YkmUgML822szHew1G1hsQXMT8nMTwXmlydD7Ny+has//jEeXv0EJ7stvH7pAi6dO4m5HsmeQzRmxEy8P3xOMSQqXLV8X90n5H6IdLbivmzra+wFa9MNbeEEbt/6HH/zV3+JT69+hoODgfeoJN3ZVB6tV/XqV32DJa4tyXQ0GsTzcoXO9uYG6N7f/i/mLsT3FveakgDEWX3zhyfcfjJjwxwHnrBcyeElDMhkO8jad9ToSk19t7uM5eUL0tA/uLuJmzee4v7dXeztjLG3yz886GjXxQOM5e4o2RQLjJxqZSmBLPoaBioG69WEyxJkQqOWNk8ZtFzaqCZkKaJMMqBlBptsQ8nnI6AkMx+LW7csb2DYVEpbUDV4FOCoQGTpQWawZjJ407lB3KCZ49fjcRQ9Xp15zQbYyYTNrSOgNcI7Aea//s3T2Ht6A/t7ZOZZoh9gOhtgGsOjKjBft4bKJKPaeCkemqCL4aSFMRYxwgkMKLOZvYD9qcH89vhkAfPrBPPv/8xg/tlDHO48QXN8oAbYzmSE3szWlN68ydA7YfM0wSgxctELeIbGWwOkvgLMKyN2sBNbw4AXTHWes9nQl++sfCybJv/iIGOeO2mR59iLeN5xHFTJgV6ieh2zlbFpY3cd26NVzeyXgvoE71WS4OAsgNvvCfC6lBnOTBPrxj3EJwF9MNNxQ/g1stA8PDkEhOD03JmzAou0YaTcRW5Shd+ulWaDZcmQXfo9smIVyD31lGmeIKAgcG9WS8ByOpYmnN7v+kigOzjUYU4gRpCrYTtkralfJ23A6gtXC4Nh6ONlLTk4UqMsvdvJoFPzzoNfYNyVYUzHU8lsGEi5x2g/yQmsS5R7NFCBeTbDsodHjX1m/JxUtDHX64rR532nLMQuQjP9LCdlEqzwwCUgtMsQS69mOaXnH9Jz/khAnmwxtei8FnmI04FhcSmGNTXEWtJjnmCee5+6cDbNanLoPrX3TNJdjWAVgKCbjjEaTMUKWLutwVaUoAh0856rQsDG2iPtNVYZqF/mtVNrThDNZ89nxZ+jHzxfl0B+k2B+WoF5S4LcMO3hfckwJUvHyd5kxT35Niew5rClnCTMngZWhVhd4Pvc2d3B0ZGrCwTzLglbZmNpZGqIzZDbB9/PNZsQ+Vw0xZWJkcC8KyNM1GSv2elGQtJX/OA929reUTVkbn4BayfX5IZDEEyJzuG+kwvvCg8Rsj1oNKA1vb4nTN4I6CmroeSvR9/reSytruDiS5fx8quv6u+7h/t49Pix/jzb3NBbffXVr+HsuXP47LNPcffOPayurCp5kwxBNpdGtCYogq5Q2HZWRCDPiZPcQHTd4bpKm9q0DAxez7JQ4ZUEvOGNGFUoNcjXPNGzi0psfJHnuLkzuUCCNFdES03PjanhLqYe3LBP5XfOLyzp2Xzw4Yf45JNPlBCz4qX3FqDYNtAG8NbfV2BeQ7kUTNx/Jaa+ON/5367ZPw/mDT8TNySpkwA4fyCZeZGJoQBQlhu/o4D5QhbWZUt+fZ5fRT0QLiPjIFjcY8JJzcBYXMMvB/PcA+odiabglIyW86K6IRsAACAASURBVKy43VVyF+vbq/dfp51MiGfV5hcw8/G7JDcWoA9Ss6bNNqkVvycIHZ2GaTUsnOif073O/j9OpTdLVg4Y9X5ERqWtLjBvl5txs4PDVh+7vTUsv/42Xv6t7+OcmPkVDFoNTDstdHtNLC50sDpnMD/fABZmEyzNJjjVAk6Mh9i6dRNX330Xj69dxaluW2D+RYL57lRgHgTz8q02tsz95exIK9ATfnPAFb9TSTLTRyoZZuiyr6o3jxvXb+Jvf/TXuPbpNc0OEZgPNYjxqN+uW6W//J++JyVeAdDLh5rSQ0CdcbJ8zn2bhWxIZj6spy3ljj/X/3wxeM0E8wTulNWQ6ZAnhYH9rItmkz7ItA87hSYWcLDXxIN7e/ji9ia2t0Y42KcLw1SNsBwkxQwmBzMYpBg6aGhIjPvmhvAoDwLzmka+aORqHcJ1XRJvTk7My8JGeAK7bOVtrrJm0dVVZStv5fTorM390kP296klVuPp/YAUYEJHKoeI8vO23PJ+s1bYgSttnxx0rL1Lr/GUmrCZjfIZ+gmzND7EO7/+Mv7o//ke3nzrLA7Wb2Jv5z7aXR5eZPYI6DmSPZn52FwRmlxKrE+i9eOdzsjMdwszP8QShjiHo9l57Eozfx7bE8pslsXMbz57hivvv4eH169YZrPzDI3RPjpT21JWMhvbZDpoO5Ckp7z9FAzmpZXnyHIC0wD/ZhscolO7lxaU0hWqe97JkeV8CT3jZ4Ipen7ruMEkqXjTIzWY7+er5RHuSsdeIA81U+lZhhXASTBf4mod1scnkxKKjz4Wj8N/pwvegGSwKjAflSQmPhwccwzMZ7ncfA3BF+85AR0HLBHM06Lx/LlzYofpKiPAE0xQXayiQ0yHfXIvfnbJnqUELZPQtFr16va74b2QbpvAV4yzS61yLWmw8XNgmYjkAy302x25vZA9p2tFm0y0nt9UOnnKayiHke84GU42NZIVkcNPo4AVAo3xcAJ50HPgkIB/XyByWVNCWR4le05PeTtycM1JB1ym0Hqceb9DHbp9w2XhR5nNaChwzXvP+0AZAcGkJUhVgkySgtdKUMNqCZsfZcEYE1OZiLSps0ZTFn6UWJCB517R8+70rM/n8xsMBa6ZMDAJoMY9LRjVV0E7RSZ9vb6agPmwEswT2PJallcIWldwODzS5FQCV2m8AwxzuBKfI6smbGTls5JGfY7ypBxc5C0c3K73tIAFyiAuMsTqfdFkV/o42xJ0ODjUc6Zuf3V1RUkd+yfUxKuKpb3808mjypnNRhHcM7nRvaiBa8mXel33NkQTMhMYzTMIHTarC5TakGCRFaikR1MNw2JiQbZcjjzjmaoK6qmQ7Ip9EE6aU/Ynhq7JoT/AlE2pXH9dMoVddBf6WFpbw9e+8SbefOcdzK8tq9mT1RUmLo+fPMXTp+uewNpq4c69u2rW5mAzVg889C3Y1hqYTymChtjwPbJSxebjLifcLmLlxAm9txz4dMS1xESP/SQBjAXok1EmK6/E1/PVrWXOc6L2McKSZT4W27C3zb1K0SQfYVQy1ZC95Ut5+BT7YuaVPH344Ue4evVKsRuVAYPijI9jA8mwcpabXHjia8KuiQzBqJB66Ao0HbqKPBlJc3aNY2nixtD7V+IErZEEUcknek5LBeYTjFlmE+nOMWY+EtyakQFTpOfB/KTRwCgaYn8RM58SCWnmI0HKJKEw40XSmE2qkfiV95WHW63c/CuCeU/fzV6+6lmIHyrpnBNLnV2xUZ1/BpgvBiXHooVP0QD4jpQ++8R+x33lPRo2uzho9rHTX8PSq9/EK9/9Ps6/9W00V1dxxL2nmNXA0nwXK9TMC8zPMD8d40SC+ckIG9ev48q7P8bT65/iVL+DNyizIZjv0NDgEA2wUT7bmKtk2e/NXvJcBmbnOVTN1ThKbFhZYLwkmG905nDj2nX87Y/+BtevXZctsgnKIPlq+MH77Ln/Yt0ortZyMqW0Yb+XcipX36iBj57LwKkJ2BMrefCYZWN5LjU++9N5IaVmw6UFjmm2xwT/sJxPZp5MPS0q59BoLqDdOoHZhI43i9jfaePenR08esjBKKRje9jePsSTx+vY2zsIGxES3Mc13gygDKRk5kfKcI+D+VwUBopxyKTtT2ai0XChNRTf5LHiuapiTH00dQiQe4qAlm297OR759TJhHsN6BSZTTGMMUvB4KQsyiVJv4aPQgGiMLHJrLqA+WgUS6AhzTyrE+CwmyG++e3L+N//5N/grW+fx+HmLexs3xczL808yMxzcJTn0DnrTHDKN27dc5W5h56LdkuU2UwtsxnNls3MT1/AHpl5ec1TZrOMVncBW+vr+PT993D/2icYbDzCaHcds+GuJDad2Qh9HiR0LQknoa8G83Yy4jPWlLQA8wJ+YYv4y8C8WfqojERvTr30ZybhK/ZOPsQa+/7l78qdVUmnMhpV+82lNy6obAqsM9Jf+Zq5upKp+AXf5LynWYF5DZDxYWS9PAewWTuvj6GZ18hxAnRNqAQGYsQPDOZXVnD2zFnpVQny2TzKkqEHuGUG70FcbpqrrfdMbnXIVtl+Xn7pwUi3hulUU0a3dnZwcLiPdqdl3++FRTVEEmzu7G4JOPH3E4yRCe91yEhxJTLCNPV3jZCXmwx17mMNlCHbrqFOZCb1QDzIjT0u0+HUriYDViSaAv2L9EsnaOOIbYJ5ViZCJ5/JJvenJwtzoif9rj2NNhvjpYNlXGIDr5xnnGzRZcZNwG5u1xoojK6fB8MbYxpBuWJLlEv5vTnRlYCHVSyyrWTmsqGWoCj9icnae9gUBy4xSXIpnMlbt52glnKfoROEIyb3BPOrsmKUDSOZ+SNOm+U6aQvIMrlggGKyYqlWzABIF5Xkr3IuRWGSTKYUZtgUnK5XMptmU4Cd8wUI5ldWliWJocsO7UrV9Cu2ydIQHVThEuaGWcda9leR+WcFQ9aeRTvK986Ey01evFcE7ALg4YhFmRqrEnxd/jxlTXwmBOAE9ATEXJvczHRIEpjndF0mJdmETDtTEg5sTKafOGN5t8Oxyprg2mYCNt/H6pnT+MY77+Drb7+F/sk1lnrcvD2ZqH/h0cPHuHnzFh4/fqxJxfz8qZOndQ25NhSfozeIK1uDqUL/yntNID9tcGhOH2trJ3Hq5EkldDmBmNWcnc1t7X1pzQWYU2JoAsv/DiAT56TScMlGv8wemqlnohHV0eDCEja658xMvQdBMvniBOKJ9gcrVB9//Alu3LiuZ8Przdy3sr9NMB/MfEhu+B7qYF7kWxAp2RxbCKOsZJS4X4SYJdIGPir/dk9eOm9Ft8C/EMxzX47UWOl4LXDHCbsC8zFrJWQ2Jj8iJkQvgpqBE2NIv57tVSGrUcjLYXEJ82tSm0CFzx9/CpXlAKsIpiTLPGMn5uxkT6glBlYbJLkeKpBMqIxhwtY4cJhvcGXE4UpMEHu1SoIgfw3MDwjmW3PY6q1g/pVv4NXf/j4uvfMbaK6tgf5d3IO9fhMnFrpYFZhvYk4Do0aW2bQbWBoNsH79Oq7++F08vXEdp3ttNcBeeuGk3GyOg/noCqlK/AbzUQmzxIYJB5n6aEIX0G+owR3dPm5cu4F3//pHuPbZdezvHXqwWwx1jJCou1GqXfkgktyL6oCe1/PPR1UqS7f1J6oD+W2lOp7mGvE+PAwwngu/9umfzrGuiEaDlmFhcWMTKcluaBw3m5KZ74G3tNkkA7KA2XQejdkCpuNFbDwd49bNx9hYp1ZuWZaVd+89xPbWbpideiS97Qs9JIWBVKwWtZFk51P6FzZPdTDvMljYU0a5zcnhcccaMxB2STG4ZL5lkYE0hLGgEgSmPZQy1QAzvtfxb500XrLKU019WKsYAzDSzs+JAXekxiXo55wBZ1NOWGZq85tLMFAj08XmVy0PjCZHePObF/GH/9fv4Fu/fgHD/XvY3ryLTm+MRpNWeAOgSRbfEgxnH95AmQ27ZJyAPpjUdLMRmJ/HiNaUYuZfwK5kNhewMzmFvdEJtHoL2N7cNJj/7CMM1h9hvL+F6eE2WlNOfx2iN5miI828s/NfDOZDZhPd36n//lXBfFY6RNKXJMvP5BiYLyXdaGCuZcC/EHQnVVP7hop9jVCVEq9kamrykl8K5oNpeo4kqg6YeC889CQnIcjlepE7kwOkZGiTGqinzRzBIj3Zu2xQn6mB8ohgutXECbF4y5KmzDgBVZKG8HQOEOV7ZhCfheu6ECe1mcnylRIefy5sFzMB3z86knsIwRwbEOfn6Egyj/5cTwOVDg/2xeiakfX+0Lh2Ou80W7aqZMlZcrZZYX/JxBHI9zvdmLoZyXfayU6aweIOdL+y74DvXz7vBGjjobT4boh31aD6/f47EyD+kU5X0g+zmXLKyH0v5w3/0bA3h+yAvo6lGhMeAMcN7n6G/IpkhCQrcppv2naKheWhk19zXGQzKH+PqgtpfxZe6J1mR8mL1oaqAUOQpeXSJJjlcCsmDOxfkEOOkj5fOwE91yKvR7rrtjXqQ8YfOSOxakAXLmtodfjqsWQtJiqZkejxgGFPAwH6cDRQJabVbiqRIyFEZn4wPFJFTo3tcR2l1VLD0IKoURJlMM9eCx4VdLjhNUqTL1MZJ6RqGqbUhwO1dIaMVV3gVFWuVX5dAKTZ1nqllp5TblnZ4LoXicT7qsboCYZHQyVETAxVNaRrEXXAdJNhFYmJXJ9gvov5pSVcuPQivv7227hw+TL6qyfQmp+TDIfPnK+7tbmFK59cxa1bNzX1lwws7TNZ4ckYnRaYZj6tsSbYdB8WQSGTn7a899dOnVRvQ65jrhkmbAe7e9L/syo3Ooq1HqvTe5yaefeWJVA3x2XRZcVnez3ncxEzrzXm79FZGJNXBT65Rpqe+Luzux/e/Uw0Jmp+/fzz2/oa4wGvQzNnIlbbXjUHNqYDJzXzFTOfMpvcZTpXg5l3BcF9WfYa9LuoyrDBOFf0va9BoFp1w1KB+J/PzFMuTDCvlp5quFRc45fAfAD5ZMnrZ4mJxEDVtvypCMYEb8VC0z+Zb7kC8yb2slqeaCA1866KMM5Z0iEmOmRUej1raBw3S/9E9CdE4lgTRpfLr2RcJj1EGhVHGybKDQyaPYH5zf4y5l5+E6/97r/Dxbd/DQ02wKoyxgGIDZxY7GFtgWCeHosTLMzGODGlx3wDCwTz1z6TZv7Zzes42evgay+ew+UXTgWYZwMsmfnAJxVLa33XLKwp472rRyXAvCfDuhm6RzDf6eGzTz/Dj//6byS3Uc+O7LYr4thkXzYz1ytFlvxW6zTubTxVu9jEnshxIJqcHr5R6YIUXW2lnyJkyU6gAg99+v+RmReXZDCfAzLsMGxmvtEF6GjTmEcDHihF+0re4k5zDYf7bXz66T08uLeNXndFjbSff34fT59sxAApNguYScnMzVpgyi/MROTfs/PebFeAXunic9G6mcUAP6fZBdNY28SOW1Pi3NLc5yTJC4zvuIB5ncgRuOK7a0U4PQhlsy5e6ubJdaXm+JE6wATyPuTjEcaGLLKgsKcU+zplmXeoZsFGY4LBeA9vvHkBf/jHv4tv/+YljPbuYXPzjtxsWi2C5yNMG/Rp56EVzEtNq+aN742poBe0COVS5EOH05YmwFozfw5HuIC9ySXsEMxLM7+EZncOu1vbuPbBP+DO1Q8x2HiI2cE2JvubaE5qYD4cU34xmHex1s4rHnry3wXmo4NKFQ8BKSdkidMtE6mHMq8RNzo/D7WPhbtYTPGEjjUXHf+5hG01IqieWh/75mrL5lXFT9dUX6lszMSEgIj6UoJ5NbWlDlHNrgTy/BPDtgJocp92Oj2V+TRciAwdON6+E2w2LRKpU7c8gwCRwMhVqVzHwaJEsOY+qRyGIp0NNknrPLSVGRoJQAbjEQYjgkaImeeaU+Mpp69S+6hrH0umwtfQBFbKRsimU7dOvbPsHNvap7LdIxibTOR8w6ZP7zsPKbEMqIUmXbHIqg4tVeO19ekbP8+qYVOvwd8rn+2YCM19m9Z4PMRawc4LzEe1M60VuXf5vVkTLQ1HOkAttzIDYxmKeMUsS0fHv/p007lK8c0WdurBiaqMcpj4mj9n2JNxbTKmnMXVSwG91NgGG+jqpllourNQasLnQuaasp/cBATSlKo4Is0KSCYrTXZ/OBlrHXGfdrpuhvVUVB9OjrgmJgToeM/kkW7gx2vgH9rAsZmWLLwaj1WNtRtPmb4YUpPi1hSDlggAjw4HYnu5rztdTsOlXtwVkWwII1gX+FbPAMH/QA3kbDLlOhe7HkwgfzddZyhPUk+A5EJREWYyRJafv5P3K/oZCMjkZMNFQZBOiQ1nJcz1pZF/6fXX8dbbb2P19Clpezvzc2j3epLGsGpA04f79+/j3r37ShB435h4ZZJnF4qq34RPnMkUbSiLfp57t9vVBFs28PKZ7B/sxb5yck7G+nD/AOvPnuFwbw+zcX1qefo82MEpm2ITFHoGSyasCewNvkqjpVBBnJjp0hkkFxuW2dtAT3+6BPH6uE5vXL+BL+58ITDPXpRMCKTW0nlbMfOSsQZQsZtNCEQlq/Hv5f7zGeuzPOWzzjPqaXUC3pRhBrhJcMU+CDnXpOSR9+R/XGajJPwrZTZfZubLjJLnmflaUmzioJI1mUlIG9EkEasei8xirGWvDrq4a1/J/BrhVQ2w2YCc+zpjT8ogFM9SAptJQa0l1kgolAGqICSZWJ3HKTGVjEWDy5pKVI9aXexzAuzcMhZffwsvf/f7eOEb76CZYJ69SgTzCz2sLHSw3KHMZiJmfmk2xalWA3ODQzy9ehXXfvpTrH9+y2D+4jlcPk8wz0rZLwLz4WojJytPgLXMxgQGEwnGKlfLGuqTmTU7+PijT/CTd3+Mz29/juGQuC3AfFiYZjrsNV/JaXLAqAspHjhqWV31PCPUWtnBwgDds4rCImfseE6KA6ptLAt9m6/92Z8u6kzyw0smOae3Up9JQM8suwdQZkMQP1tAS2B+Du3GCsajOTx6uIsHD7almx+NWnj2bBcb69s4Ohhoyp/cC0JeUrHSNuZXaUq2hcCY4+nTtUJslw/CkvUEh2CHFLNoRYeTqXpYTeXn1QMR/2UDkZ3SzBb6fVsv6MXt4FNnL3Sg1F4nN0Z+r8tYDoCZWVu1U/uhqJxZa1XpGclqdbrUt1Kzu42vfeMi/vBPvodv/+ZljHbuYmP9FlpdVj2IuIaYqAmWYN6TBNOhx78q6wqpnc9mtnCzmbIBlsz8Eo5wDoe4iL3x5WDm17A7WUKrO4f9nR1c//Af8fmVDzBYf4jZ4bamwM6GB+jNqJmfoavn9Is088HHcOBGjD3/7wPzBgrSOieYLwlXBOv/LjCf4KZsidhxX0L9x9F8zbosUNhzT/S5pCHYo8gWvIqywKMhG35GuSrEzNOXPCZL6rAPZl5ATtWbcRm4pcSS/QQdOrdMgqE+FMMrgNrkkKSu5CxkY+n2QUAvZpJ+qUUnHxU6qgUZYNhUyoQ7KljZqGgrsyo2CKQG20LpFEGMWKdWQ3pnutlQ70+G1gOZJpI48BkSNM0m1rkbzHckp+kRnKh6xiBsqU231bYjhgKgpStmiDxVWgkbm90jy5cuv9t1s2A4JSnJnHrQliU6XlMtbmTKXcI/W2Cezyn87SVBieEiBhO5lkOLLKYpR38nWVCRBHzC7o3hdZs5UeNsOOrwjIz8vnLjSns8StHUU2LyUY4JiimuNBrwzfS8xOrra02x05Q7cH1Qxy3bx2DGCBTbBFcRf2mjqEmkBLNqzB2pv4Gv21Gj7ZwOlNIIK9AQssLaJNeS4EUFiT0CnZ4rC0zaBS5Y/SAoDnmjC3mR1KfcUM3xXMsjgWGyUsWrX45WofOVTMjfw2oApWQaHtbriZlnM7nnW9hTnc+AVaFulx77TALduGmdPPs0COaPive+KmFk5WUN2XTzK+Nyr4P2XA8nVlfx0muv4+1vfwunz5yxn3ib5fgWDpkUccBZtyfvfzrnEPByLXNyLitoIss4cKoMI6oOfldwPQQGHKjW68rOcplJSrfrZuLBgd4jk1ZKrg72DvDk0UOx9EyA5WgTlSG5fCtxNMhPW0ufiZZOuRJQl9xUSZuiVDJ+YdcsVyk2nbfIxI/VaM2GY95/gfkbN2Xhx7XO+56aDZFfcT5y7xnEp9+3IJW95gPIE9j/UjCvc7Q6Vw3UffK5kTZ+PEA/p/pmk2Opqv0LwLxmhBB9PNcAWzHzx73mE9wV3/5w9hEukxyvXHL8JUm4irxyVacaRJlVHb3rSLorMH/8TPPnSWBUU+8z5mVClfLjfO6FMlNgdCrg2oYxku9jGolHQhifdi4SVRSDS/0sx/ixsXzQ6mOv2cP2/ApW3vgWXvru7+P0G98ETqxiJPcogvmQ2agBtomFBmU247CmbKB7sIvHn1zB7b//e2zfvSMw/9rFs3Kz6XfrMpuk4yxZcsOoUkvNdHBibZtl7ZQYxORBYUB/bh6TaUNOTX/7t+/i/v0HEZMbJkxK5d540dWjZOYDBYTdaZ69SegZ0Ff9JIlzPCk4prvGvTZZ5ARAKz+csPL563Wu/9lSvHY8JG2KKLmEbp4NsLSlbDTmJLfBjAM3zMxPRj1MRywhUpoxxO3bj/HkyY6+d3A0wfrTDQ3s0KFDRi10knzPvFnUHQ3JQEknTDAf5deIMdmckpaU2S1sMO+AXWsldmkoptdlBl/gWzCwAt7BW7nsF5ZAtczzOJh381x9i7hc5Z77zHqdMMUGDNYhQ47WuZhsy2xSSsGANxoRzFMrNcVgtIWvvXkR/9sffw+/9p1XMdr5Ak8eX0evP0aHXdpgiYfaedtTyklGTzn1kAE8itQmZTbMNlsYT9sC80OcwBFeEJjfHV/C7vgidqarYubZvb2/u4ObH72PL658gKNnDzA92MJg+xlmg330MOV8YHR17xPMW1bAP26ADcEg//0/EcwX9ijkIn4mVWDPZOw4xE72yU+r+hk/uYj9z6HyBN0ZDCp4Xm9i+YofOvZ6LnHndx0H8/watdP06ZaWnAxmyDVyrVA2kc2lrrTwzLfkQ7rNaNikTpxldb4jepKz0ZSMJRnbbm+uDJ/xnsiEzzMPmEW7ImYwIPgUTaFmw90M5LheFVKZiJf9qmc8VnLBa+d7omTD79HNXmxKnY5HSlzYEMtrFDMfYJ7HhUZXT6lpd3Oqku4E45GMaDYE7exS3xkMFUGj9O9RonZdKGRx8T0CFepxn3hAjVj4tMaLHhvJHMKtKqt5kZUVdjCOspKs1SpGSTykpjvL1SawvBi0BgPwK8YpaePzDPlcJLJ2dqkOpMLE1ZwUJEFhZYdN0ayA1LTovl4POMqysKaNqpnUEhPKNgYjyvca6Pb68p4Xy12IFMMBERhypYnnElaKNjfwtEUmdSYx7E5ldwaC2Iie8czcLxR6fL1/ngWWHLF/yxXi0PeGA44OS1Zk9Iee/3S/CdchzhmgvCyigadyuqLRbPH88hrU3IbQylMWo6ZbMuqqKNE0l5NSG5gSVFMP32n63rIfZHkZL77yMt761rc0FIogn37iQ8qVOFBM7P4MO5qUuy7mn+9Lg64GR3EfkhEO6JVALPa15EHsqWAivjCPpeUTap6lHp+Wqazgachcpw/6/j999AgHYua9bwRyQ17DfhT+cSKYmvpgFwryYxNzhtAAjKrqRqOu4mxaS1qix7OPCRVdg+g1TzBPmc316zdw9+4d/SzXT4LMlKbmXhMBlva3MRNev0Oe82bmfV7WmfnYB0VOmSLBiOax/1i1K1lIuKjkhgs/rKiu/48z878KmBdV989o5lO6m8ys4kJxNwp5UjDviT2SQQ8hToHVBpURV5KtV6iJz2ejNGWN0uuH2iB/eTGXCFJCL+bfmv9f/lVATRWbKl98A3lfZwVseebQ6WdMME9bSjbALq5i9Zu/jsu/9T2cev1NYGkVY0o55XzWwIn5Dlb7HSx1mlhsTNUAuzibYI2OSDubePDxx/ji5z/H/sMHAebPGMwf08yL+vC9EXC2lkWjyXQ+VWBeDD0JKIL8aAGnbHQ4nODv/u7v8e67P1aTO++Ixp1wz8X5nqRtJUqskEF2qUhJoJuYCafXt68rZi+k1Cau0zIa9xAl2V6pg6sno6/d+DNaU8YBn4sgNhq1uZTaNATme5LPcLDUjEOlMCemfnzUwXQ8h7n50xgcNfHZ1c9x+/ZD9PurGjj16MFTrG9siHXPCWMO4gzexBEzDBVgDQDd7Jfd92FFl3qkbLasWVImmFffaejIin7bp2iR2ZQNkUA+dO0ah6tpgImLs7QVrEYE3GxkzRJh+tNHtd2a+fLa+WJVCiDtrlj5AIZ6X2zCGqBNm+c2tb47ePWNc/iD//o9/Oa/fh2j3Tt48vAaevNTdHoEXLSi4+REAvkYHq3DM641AHXUcWo5NBtRaRvJA2gewwYbYMnMv4idMf9QN7+K/ekJNHhQ7O7i9sf/ZJnN+gNM9rc1OGpyRDA/4dMXM69mKrFwLsaz/0LBrgbmNRUv5ATyS4+phOlykCXG9OXnHUsJ1PPMvMB85C4GRPWqYnyt2i5froyU0JTalwT3oQfMGKZdEQFJmtZIGYpO8xfB+C9/3vgttlm8rrSyPLjYud/rgd7cmnugexhDTFSRKgW8kixlMqEOlGgaJZhPCYeaQlmm56h7ArMOJRa5l6JCrfPdTadkpFURKL8hgFjaVMrFIqOOP6pZNP54knPI3qKqUEkjAjwT+Ku50f7g1Mv36fdNiZGcHeI5RGM0XZgFsoOk8sGXz1dGsKooGKcYwjkpj8EzMfHZDho++srhqfcykS1mNr+6qmb1u5MXg8lcBSEhLfIa8VLxnMrZljRL+XwFoMqaLaCqNuRH945JPQEhGzGj8U1rIR0TKh2/H2Z1yIpVE1JKaiFXm3uF0hPQOv5wb6BjCsFwOOnouONBT4cfOvF0uoVwyKYuK+C7ygAAIABJREFUxm/5/stJoVojyXbqPaog6MO89GAFqE++qiQyMXUzWoh8bwXkLHHK17Ou1G9aRIj09h7W471CTb3L49lcynfq/pK8KAt3Jc+aUC9vzXxO4HXzMm0FPOxnwsRRwKIhN5tmt4/5pUVceOmSGmAvvfwy5pYW9HWyjfx9TArY+Hr71m08evQYoyMy9V1PJw55khm3kAxmdScTPF4/k4hWV5WU3jyHcp3AwuICjqiT3z9Q7wCrXkzY+W9aCIuZT5ZQ1Spb/wrMm5MOuY1jU3UicStn+lN9TUCsJg10JSmnv9o2mPdtc4tg/iiY+TGuXbuBe/fuKoliBUFPLHzvkxlO8ixlq4r1fOICgE7c6XRVX+N57qaEIV+3lhZH7EqSok6hpUY5234jMf6XMPORKH41M++uwALmg9g+ppkXoK6GVRbCoYC8OEOiEs1Pm5fN/7Soy+mU52Bd5vm8IsCg0cw8JZDsU7IqIfdWJttBbBTaK9OG/I316/CeNGHg6qEqu7U1pl43hUEPYhtRM98imO9hZ+kUTr/zHYH51de+jtniCYy573Q2zLA018Yqp3V3mpgnmJ+MsIQZVllp2XgqMH/3gw9w+OghTvU6ePVigHlZUx5JxUBDkpl6ClPWYqJalJWGQ5kalz1LgHk026rM8fs4H+LwYICf/OSn+OlP38OzZ8/KdFuSCkVWE/LYtCSpP6skwI7TwRXpq9ArwqsyTdHZo2uIfRmVLB0JqSJW1TLXPNC4/eecAJsHYnwh9TxsEpA1JcukbIblBuV0WIL5Ps3NMBn3MZsuoNdfxXTSxRefP8LNG/cF9mfTNtaf7WBzc9vNXJSxipV21s2mJza+0lN3RGDPz4UzQMVupZNIbUBUAgeBxsgEC12aaCsPBjMR1fL3zcmDXQ1fAVr4PZbfeAV6Ql2lS9NzDzDm740aiaoOLiXmQs4ErMqXfTCnv3JEOkxnLIkP0e5wMiAbgXfxyhvn8B//6+/h1/71qxhv38XTJzfQ7U/Q7jLROZTjDZl5/qxOqLjO2m7PFeAyf/gXCMzPOhjPFgTmKbM5mhHEWzO/PV7FQYL5nV18fvVD3Lv6EQ6f3cdkbwtHm88wHeyh15igT2tBHRY8KELuFBmrh3R61RFCGcxXjiysJniIT3WwKJDHkC3eOw3hEpsXQb5kYsmtZ/DJeoBBZrn/GeGOrf48yrK0XIWdAtuSUYgEMn/CtpTBNByj5vPgqKC/fiYmyiWTG+IIs/TRzM21ThCtIUIc3ENdrzdjJLTZ4BxXUWzTQsbBfaAmHB/euc4J5ik5ST9zAfXw+lcirY4ws5RqFCUTrrJ4HTCHRrrGCOSBoC2XikmZZySYD4Aa2WraEPrUmUhPT5kN9wm95Anm6SZTgfkA5XToSF9q7TlfS9ZQCPQLs+dAYQlKVMlyz1Y63VolTqUNs5VZ+lf5OHpi+DPU0ScwdAzw/xJsZoIl5jqBR0ny0lvbB10VD6oktC51sJbagFQDr6j3r7J9VxojGVTsycpDCeLWsBe2RiXdTAC9bsRwxqmQ0M32krbW1DuM8dhsGiVzz2Qm/bcTzGdiVHoIiu43T28f6opHWSpmVYCVl1LitmTHFHom/T4PiuRD7GrCl4jBqRMNQF4qXtm7IPvLsGujNleVXlcMXNX1Gaem2Wh+JaCXLCeAvPqXSJNIN2+WjoCeTHmz10V/cR5nL7yAN99+G5dffRUnVlfQme+jwX4EetwfHsjC7sN/+gCPHz7S76JtJmcHUH6jc6fu6y0/62hEF2L2fW+wH4HsfI/s/IIYej4vOhQxRtKKlckwe2U07XZvX03fOUDK1S0DeA0vDM/5jLYGNrE+xcofj2ER6cqZGYLNYBHZNN6WpI7nOpuROUyLyRCdPu7dv6eX67CqUXCF90H6mycJVmaKEMSERl/JdCSdSWw47hR87zhcLtlfqIB9RPLMB+KQ4TVFKvscM58zDawUeN6aMsNLeqW7YdnqgfTvV0+TRL9VA6wkWKXxM4aCSSZoqR+rSGZaff9r4s+gar1TdQ9qYD7PqaLFTsop5B16zXjv9dpFIUMaLDbZdMD22gkqQ6ugfWheOm9xpUo4hm58HzNAMabWAUhiLtlS+vnwI6U21MzvNvvYXz6LF37jt3H5t34Piy+9ivHcAsaMFZSetmdY7Lew1qdmnmB+ZpkNZljGBKNnj/Hok4/x8KOPcPTkEU522njlwhm8+MKaEoHZ9AhN0CXQJ1UhqkTa2ke+yGzSbYexkwm8vk7xusE8J77+7Gfv4Wfv/R0eP37i7cIYk2A+3p+TlmovuQLg55eqsIQRulWBs0VzFzlhVldc1cwzpO5+lawz34fdCwPu3f4zToCtZ3xVBmadDkuyBPPUzhNsUGbDAR59zKShXwIH7bbbS2Lqd7cH+PzzR3j2bA9HhxxqA92Mnd0DHB6wQcga+Om0iemY4L2BIcE8gT1BTrH7CXkIvze0SHokhfWyLEfMvFj/ANbJcuQBWHa6AXf+Z/0sF3Ta9lkywwNe91kBLzdUZHUB0hxkQpIaL5ga/ARjCeiSjcpnrAElXg0R7NhPYDebRpus9Q6+/s4l/OGffB/f+NYFDDc+x+b6F/aZb3kC7HhCOzr6LLP5MA7Q0g5RxbnS1KJ8h9kngXXIbBpLOJydw+GMDbCXsTOm1/waDmYraLTncLCziy+ufox7n32Ew6f3BOYPN55iemQwPx8ym2aMDM8M1b+HpX5uIfNC/LvYeskywlIuwWcuxPQcjgl16Ycbe8HSicxIYydkyapoO+PrCkuKjlFnDfCQvse5kapnVDspxEpVYT/2nNnoDAnlLKktqEg6CrbLABbJX4QzPXfNU4hKBTfsfJ9+3z3LUUKjb3a2KsEVzTF/PrTSOmCijO7ZGL4e2pvTn93DjgykyqGUyy903Hwtv0fvBatLEzRWI71LFUqOEGGKGiA0waMbNyOJzma6sNuyjMSAQ04otB/jhNe05cpqYAxdjykPsUvMCpYm0Fl90JsH5lhPHuA5WRgrI3VPM9H2xnVFhNaU2vUc9KaD1spQs1dMbiJ/i/KsWO5wB8mDPGsnfD4J9kuQiWEfee/4cpqaqKWZUruslFg3LjAvswCz0K4W1stBfsaulPgArk8SzYLYcWYu3BFc9KlKwzEES3ctSyABivny6u1JWUw2IYvAryQw2StUfj4P+IijObVU1c/Sn1SRIk42SpSMHRbMfC051y0ItydpwyOgKp7y+yjvEVB2hUmxpjhB5cRxJrAG8+o5yFHs/JzmX4Bj+/SHzDy186B0h+uk25HP/NqZk3j9ja/jlddfx8qpk2jP9cUkDiZjyWs+v30bn125gr2dHa1Z7kEO/JJLUc58kE6XpXP3EuT+kZ4+dPNNSsaY7FKuxom6tDgdcTAZLWApTWvJyWZ3Z1eNsKywyb0pHpisVfXMEszXY1Wu0OjFyCBXJ1fKCRU2kjUOUBahAvNbalhmvwalWp9++hke3H+gfSNyoMpEC+sYOaOraHXG/zmZTZ6Xuf4rcV+1Vvwuwlr4WOpcrz6Em0qww7XT0fxH3IoE+27WDHIzzmnt9Wh0TGiYEl8+OyXGTOw99lHklRqp475mAm1mPNyxZImbfQMVcM9EyrG/ZO9OpPTPtIesZzjxLsr551h0nLKqnGvk5FUqlu5rKe53WRGLhEkSj0w6CjVRrZ8C5mUhnYlVDWtlj0+EMHYRCcy3+jhYPY9Lv/V7eOm730P/wiUcdHsYsUrLqd7dFpb6baz122qApWZ+bjwWM7/cmGC0/gQPP/4ADz76EKOnT+QzTzB/4cwKum2SWwTzxEzEPpbDKG4SAMuG3VbsHpIX/vKU16hqFicBXcD6czg6OMJ77/0dfvozg3kRspqnk0RMWp8+Xw8JKF7sVCtHxTxzy/rOybQ1HKS4XkvSiuypECOWS2ZS0LjNBtjykDK/jUMimwVUkiKY59HHUS+0xaPcZg6t1gqabQ4kWUSrtSBt/fqzXVy5chPPnm6j05rHeNzAxsYudrYPMDgcG9yRiR+39JGGGGTmydIXI/4AJmlfphHKkelbppF6Sx921hZpaxdQU/Sp9R2bzjRpd5ajc+OAzAzZGuG8HzG8IRiuLHBFNbJk0CoH10CVy5U1vWL+NamRYJXYpNdoTtBoUQe/jXd+8zX8p//2H/Dy6ycxfHYDO5v3geaRh0aBw0IGmMyGKuaZZQzgmgxFAACDV296Ml9MlkYcU0x5FBZxMD2L/dlF7E8vCczvjNcwwElN+j3Y3sPnVz/G/Wsf43D9HqZ7mzjYeIrZ0T7mmhzgMEVPGm0+hxjnHL+fk/BYTlNpjWBeEiq6s1hfnxNg7aObmyzY1wAKxcc/BJ0GrbkFIoxn4hUHT1qMerpdsjm1kn3cJq2VOv1U0Nfxv2TTUW6WLBcmUxrRNd71ce/mBMUeIhEsVSSlbq4xc0g2ngx6r9+V5lh7MSxWUyOnrN56geLqoGtJdi3YHf5cDmXR0C15c0f/i34+glQ6XBTtUB5+kchSs+YoU2unDovXAiJ94IW6NdZATK8NfXphkZKOCP9rDwRj9SV02DFoqujBWeUKwOvLMDdkYOIlIyY9JQJBe5QEXCPgg+3T94ccLLJBvqaaNelfrsbjYK4FKNhEHJNKCzeZ+Dt6HmQ1FuVbSf8ctPPQ5lrNaoiuNTT5iqr1pm21K1AKE6zxNKQvDIhRnSmsi2KbF63jt9kc/l1VitjrHHiU3yE7vuJ4UWXNDkvWQSfw1c/oYg3WreN3FTU1wvb8zkpAZTEYp2Sw+/z97p/Ja5R2PiVbdQATn/O984J2cuBGbe9hp3V6V7mv9aZzr8b7ioawlLNoYu1oKKtOSTdrntC2A41nGTMOBMpoZjdrYkRXJoJ5NgGr7N8EOg0B6/kTi7h46RJefe01rNDRptXA0WiC3YN9bGxvYXtzQ7a+s/GIAtWQGhFAUNbAdR/JtZrGPflW70uHOPtm2qoG8A+Ta1VMsuk47g0lNvxP04r39iR5oY7VMZKLyWvKtr5ufjUYzPMs7nc2VtfCnr6v0OBVr5j3VtSoGraG3d7akjSMk3b3Dw5x5cpVPHr0SKFDmvmyh71W9FayhyXcbFwR8x6tmmAL1R56Yu7/sJwuESf2ZEk6nlsP5T0FmNeS5Lo2Kg6FVpyN3g+ehOP1ZOlXBc4UryMOc1puVuU8FZpEpNl5VnZo6EEWOifr6KVSxtdgXPZQMUv7/F9J+BP4aUcEQE4nvZou3kvG54FuM2NrKGbk/yUyLaw6A8eUMyH180kWCetED0E+5zqO0UbMc9obr5I8+Tqr8zYO2SS8krWOmEP5yqDVxU6rj8O1i3jpd/4tXvru76Fz/gL2Wh1ZU5KZn+82sTLXw0rPbjaL7NPj1OrJGCvNGSabz3D/w5/jwScfYLzxFCd7bbxy/hTOnzqBbosuTkO0GsRVxielSiF5E9l3WvW25SuvZvfyd9FaPnPUiN7H9uYO/vbdd/EP//hzbGxslaq7ZHwBtlMrXyVu9YKXz4Z81uXvsZ9Ug9Q1VLp4J1iBZ4NMqmluoqpjc4B84cYXbIB9LuPyJnQQ8bVyE6hoLf08x72YmZ9Hs3UCzdYKWu1FNFvzaLFTeW+IWzfv4+6dJxgOaEkHbG0fYG9ngKODiWQ1lty0MBk3MBgazJOtNxsUmygH6NQ18umAEH7ysXQcgMo7CfQu/ValVEpwVjXieIy7yxnVXagGGeXn8vg0U+m9UbNJjIeSVN4xnCgNcEpOkqyoKAG/FC98BDQJ0Lfx7e+8gv/0336Ay6+vYfj0Bva2H2DWOJLP/HTKEe90syFLT01obPpaQDbEikMxPE7FkM8aGArM9w3mZ2exN+EE2EvYGV3E3uwUBlhDqzmPvY1t3Ln6MR7cvCqZzWh3Uw2wjeER+rNxgHly/cEyhgMHn8OQ+t/wSyY7r1kC0XiWLh/UTluHbHYoy8/5LCTRiNKs35rvWR40RcMd71tQNRrm6Ori896MQ+y3CppFUlDXYJbbV99x9QMhfreAh5ZD1SBmZu04mE/AZMbH/RgOKjkJ2OFFzaq9nmz4UjeXll8Fo5e0ssaq5nVW3JLfXzgxlUl/ZXZESEXq+yE3TxzgBn6FkD52SxQ2smwYUM0RioEq/KwjcbVPe9Vs7CQ3XImS2aXjRfrGx+fqx7HPjjxavYfTgYFMvC0SczhOVXYX88fflc1zBDmRdGrthK6eU4VzSAcBvZjEnO4s8Fndh5TYpLtLVn0S0PtKDYwdeUKaF/dB9U25Yfk6TRN4/UwnrNJUQ5nE8sUkWX9fRU4U3WxJ1mOcZqx2PYs4NPM69DFdyvKehs2lY159focBQVYkJFOJr2vaazYrBtumPRf31OeRbn7RdOZBU/ZskTNmTHZiIJelONDk5587NfapqidheJB71pIfy2pyMrNc0GL4Eu+jLDrZg6BzJBpuo0lUjkepRBbw8b4ckM9rtNSoN+b5x2Zh2VTycG+i1e3ixMoyLrx4UU4zR7TUHI90pu0d7OPwcN9OSdR+i0WNoYLhkKR9yWQlE1hdfz4jJ9/8fR4IQ8lNgPmsdIRMgwkKHXKGhwelQdVMvAOD3V58P6xWrNjS+I443Kr1VT8D9TgyoQqCIeUWnrQ70CRhJksE7ptb2/js02vqj+NbYKOukYMBiZ5X3Xgic0u3Ippm4NTbsLEs4S1ik25RXmAdGVW4v4Cl2lHokyN77uL9VPMNMn75CNb3BfGlZuJ4bUX38nVDowRv6t2gPCsGR3FGAQE9qzzyLpeVrX+PJTZp6RpVz/L+vNsdN6PqH+5V9eRK2y0urDoCAu/EWWyis7pZ2qeRHHr9xf2OFzMZEARu3sVoZMkkLsF8fl9ld5rnXq2sE5djb/8A/rEu2Y9y1Oxir9PHwdqLAvMv//b30Dr7AnZYbSJt3O1godvB8nwPq90ulrttLDaB+ckYc6MhVrlIttdx94N/xP0P38do4ynWuk1cOruCi6dXMNfjvhug1WRzt29WxoasM6FZgXnKaqYE89TSl3vBPd+WIQCb2f/mR3+L9//pA+zs7JYE0EPgItLWJFXleSX1EmSPSed6IhTJcZwd3Dh5RlXzB0KWmDFcj7XmPFmS7wYaXwQzn6AnD1AD0pSupGqOwIh8QxfTWdcym9aSAH2jRTBP14wuxsMGnj7dw/17T/Hk8RZ2d4+wvz/G4T7HsLPRiyV3HmQE75zax2ly8bkocVWyjVozYJTx7fPqIFTkNWWRpw1dzUy/LOzgJqUXq5gja8cqKU0BU89p1RxQKhavMBX6WR/mbgRJ3WwAUDIlscC1ZWMMcOFDtakomeHo8y186zdfxh/9v/8LXv7aKYzWb2Fv+z5mOMBsdiSZDd1syMzL7Mmdv6U6YCBRhVFb17n5hD0JI3oEo4fBbB4Hs3PYm57Hzphg/gJ2Z6cxaZ1GC30cbO7g3vWreHD9Kvaf3sWQYH5nA43hIXrTERamE/TVZBXcbC0JYzAb0mmFv1dNt3agcEC03CKip8FK3DOxcAWQp2VoJFDxvAX+xcxWDYqZXFkyFTas4diS26UUVAMIZcKTwOX5A+BL/w4QVmQVBUTH3c8IG2Vf7zm+9+jr0O9lVSKGQgUb124RzPfly6wBOQIYTGitezXI8Z+SMjzXhOuzugLiBlmWjzFAuGJROx7rmv+S7NUal459PTnWslqrpCjLG87+U8MRIIFrvnQ/We5C7Bk31iyvQbOWQFxjsof+rRWb4WQt7PboqMEEMO95yo0IGjQRM2sQHjjjpqxIyAU4nQSLDRN2ssQo93fq9WtF+GCwowk1qnb0PiEfJwBWrBdTDhYRlLGG15R2t6UakgwqBxmxYcvadcm5CpmR2VY+m+op2unFzh2G3AmbAkxnlTDP9PS/y+FyISHI9Z8j5aO0GF73/v28c/JCr83XKCyvGCW/ZwKhogOubSwXZjyZ1Fr4aj2agbKOVWuVEqdoDkwKJaWVKbfkPbJMIHyiI/6lzMux2LIl+/SbmS/OQFpGVcKlpRst0nSGZ6lfUhs1wLY8FIre05wMqwpBAysn17B25rTAfZs9L4sLShx2d7Yw5dwQHsyUiI4ZI1vhIGIpkCVHQSJFxc371LIbS4Yy8Qw7Qg01M1PLtTodjbC/tyuHKA0Fi2Ff6UatRCx6Q1ytDpbv2HOpgcCErgWT5d3P5+WN6z1CZn6IgwMOjfLE5CdPnuH2rS+wt78raUPKV3MQXka24BLDKruqGBjEzzRAqmpUj2cUZ7vhbibDpZ7jKy/f8+VIbnLBpM6x4T4lka1YVH89pF+hs08wz3UeXUz6fWbr3d8kZ74YgGnTaTfcVnKcqMy0SNrknBonpBnlgvOO5DSlg1UfkzFKunuVY/9Yws+bIU1+u13rgwpsIwVp9ll5P2fc9X31nBNfT/ZgpR1mYIwA/Qbz5W585fGZMaU0iUaMIDO/25rDwcmLeOX3/gNe+q1/A5w6g23q0GmO0OthvtfBiV4Xq3N9LNPBqTHD3GSM+fEIa80Z2gfb+OLnf4877/+9wPzJXgsvnlnBhTPL8plvYIROi3JKV77yGgy0GTflOGJ9vMB8fowGWd4bydz6eHj/IX74F3+Jjz65oiSW+zTd33wqZ+IXuLRW2arpYI7fo0hIS3KRRFPi0CAzk6ErRNRzYN6/Kqws7/zZiVJ8K5s1GBxvdSnJw10gJ2d1qZjGjA43zUUD+va8hks1m/SU7uPwcIZHDzbw+e2HePx4C4eHUwyOGjjcH2M4ZNMRh0LRLq0pZv7oiJ68oVfLjDisyzIwV+4Rlm3kYVvPhNLiytWEfAcBDSx10iHOse66f7JOS84rpQVeqC7xhiYvnS3iYE6Gzc8gYECtpOQIk02eDOzJeEUjXWg99Tp6kRFmDS6ULbz97Uv4j3/yb/HaN85gsv0F9nceYDLd/wowT1ASw0ICXJZjMg+JOI5lD9loxkHVxxAL2J+dxe6EYN5uNvvTM5i0z6I56+JwaxcPbnyGBzeuYvfxHQz3NnBEMD84EDO/QJnNeGIbsXAs8P02M8/agXogpJknmPczsxaYHtm+x7kNMqiImErGVuA+GzxqYFEJihmG/E9PIOQMdhWKZI3PuVhCJc5MmJiHWX6M1yvMjwGZHZPiN0VgqAqwdTCf4Ku6Ks9IMODRVo/gH/m8NO20dqOnusF8oNsYkmKWJsG836Mb+rg+I/wHWHK5zsApB0T5R2v3qpbYOpEyA1eFowq8xzsriUA9ISh9CnG9BmwV+MskxGSpWfnw6tFPpGSj7LzQR6eEKeWiCep5ypj4zWTdmtKUEFhXUMlreCVypDc1FKlMlC6l1bGUyMyy15YoCzn3VN4RdXlXVmTyGWXbW9GcxvIxwVCBn0xa9PmaP7YaoTUYO9Z27Tkbn1YNcBGy42Xj6I1kxCsrmj8z5iVDW98g8Yg8LyOzqLzD0bzstMXNowmSa4lrxpcKzIe8yBReWavxo5Go+xcbUDvmZlOzbpWYeXuyca2q6hJ/FFNqemXJg441ZQc3lmX8kOMleFN/Vu4lswkFPKWfv++EoCQGrFwyZjF5JkDuttUUR5A9nHKo30hDthZXVnDppcs4e+ECTp07g4WlEzgajbC5QXeZbYyPBtLNjw9H6DTbGozmhs98b2F/GjI4J95V4u6Gt5gOyaQi7H35ObnjzCbY3d7G4PBQUj1W+DKn9tKJBKsm9qgaGesgPvZs2SNFYed971JPtVdi3QwHIw2MooMPveYfPnqkQVmshnAScPak5Z6t6MDsXzEY5zUr6tWkcb7OiE3VVjIakUKgNkUzHmc+1TwR+O9c53ba8povCWH5dwlbXvlxhuWWTHeS+mllgO6GTju3OXrKMpVAfsazz7W31N/retinE8PWiuwsJX6x3wNyBcNRkZVFVUZL3TxmQp2QpKI3V0NN18vLyzJVqBIgGx6wUZkuSJRoKe4EfnEVxkON/PIVmK/jK1fOU97zy8C8ZXEOv9V6MzPfwV5nHoOzl/HG9/8AF77z2xivrGGb76zTRn+uj367jaUerSkJ5jtYbEDWlHOjEU62ge7RNm7/w3u49Q/vYba9jnNLc7h0dg1nVjnfhBKbCTpt7qHocojn7Xhv2Xij1bEVJVl5DtUUMcGvWxbHfplWp4svbn+BP/+LH+LTzz7DaGzb1Rx6ZylW7X81UH6s8h+gu8gECp5wcuEzPs6dmhFFFVMzIUszg2ieLox9A407f7psI4EKqwTL6ww1jmL9QjdvsXzW4XgRgfdZk+z8IprtOcwatrDsdhcxm3Tw9PEubt18gPv3n2Fvb4LhoIH9/QkGh1NMRrShJJhv4WjQwNERG79ipHoQOamL51rw5NDUp7psUs+2XJ4yeE4uwbKaAgciGKRnbgCcaNAz9nVYzwEtbvzIm5NAKYJPMvQJtuJ8zJKvfipsmuR9mwvaCfexoRcO2pzkyKllW3jznfP4g//ze3jz7fOYHd7H/s5DTKccxnOoLm3LbMKW0iEjNn/NhlPslN+PDgIy4vQHZvMS+hg0FrA/JZh/Qcz87vhF7M3OYto6g+asj6PtXTy8eQ0Prl/B7pO7GOyu42hvA83BAXoTgvkJ+hxUJB20TBKt1ZyRlQeGLDeGW4UYCx2qOfEym/8SVBksF6a0DLeoM32x+lOqkEA/163AfGWhlpvA0CwStwLpalROQR3PoZ4abKqPtE8G+peD+azOJHZjR3824aXjS/hgt2oDcjSlteaaknpnl1r8nxp0nAYluLYes2qQ4rWVAWc1nau/J9dEaHWTJVWJ2WHcr3v8wC8gLg6SImsrjF9wuHGd/um4Qvm5OzFOHoqxJMfDl8QgkmGDiLyeTC6S8S7tSQXM67bEHmixryfYRQGI2vUVJkpjoc0Sq+KhpJv64ip2VDe8nujpaDI7qGuNdR+xozR41gJ1xp8SRcptDaAUVg8JXnPoSD6BWmgOIJiPJhMTf6fGU5WGUd8MVT/jAAAgAElEQVT3hOOptUxwnvc7gYPjejCdOoBzGFcAwnTXibicAqosMas2GHEym3G9rVL3aD28mfGykKv3U+RbXsh2ywnQlv0QUZmSZCoOTO9xr4/kaTWfocTkSDTCHcVDlbiuQoMvaaCrGnYxCTBPpo6XTulVlxr2llbXYDISYKcMZvnkSbz82qv4+lvfxKVXXsLc4iIOhyPsbm9iZ/0pnjx8hPt37uJw90BD0Qi26drEBsgE6XQOsmd/JpUJ5l3lyPXJ72EMYnM03/vC/LyqUtTmU2qjZnf5ujt2iImOuOY16udgqBDStJSCPQe2Mok+dm4G4ZSvz6/Rne5oQEOLEXb3dnHv/n08fPhQjbDUhNu5JqSP0YuSVEUC+2xY1/TXlLgFoKw7yR0n6xy7J6o6VM4tycwfS1K1XZM7dXApoDwK2oql6XkQsk8D0IpYtCtNgHb93WCdoC8tekU4xtwNsfRyeLPxRCYEjA8cmKfpyTErxHLRihBM1HXM6i3ZWmEIz8cw/+Dn7GZiXq8bPTkN+dy5F7Cw0FdzbngpGMyPxtjY3MTezq4rvyF9s0q0BOBiAsG9la4q/PUeNJZg3vHw+bOiVPeS3HwOzMuasj2H8YWX8fV//x9x7tf+FYaLy9jhSd3vocdKFy1Yux2sciAcB6g1G2bmBeZn6Bxs4frf/QS3//Hv0NjfwoXlRbx4dgWnV+bRbo7Rak7Q1iGo8V5ltkrZe40OZmTmVVUlQ2+ZjSfC2mue1pXcgzdv3MSf//lf4NqNm3qmnL6uRnoxMXUgX2FmnQ/lfdfPEEdm/1dL3pNdjxie+CVjesY6/kxKkVMTm2eHwXy8rj7oH/mAKjCvY1iBmFvSgF6gvtkHWvNotPsC941GF93OEjDrYmdrhIcPNnD//jo21g9xcDDDwR61fmTnabrPUeAtHNHx5pCNSlxDlSSFN0p60vAUVqBSlh1gMG5KspDJwGUgqsB8wboFYrDJrdwE6TYDeETpvgSaGsOtG6rR0958ZWpaAhgt3jhUBTqzjJirOp6hmt6sZyzIgGAeAzQaW3jjG+fwg//yu3jr1y8DR4+wt/MAs+kuJhOOXD/CVGB+5OYXOXhkyauSCqXQQBpWLWcy8w0PbaDMprEYYN4ym93Ji9ifncNEYL6Ho+09PL51HfdvXMHOoy8w2FnHcH8LzdEhuqMh5ieU2RDMT22JFuwH3zbfCWU2mvgmVwyCeQe7bBaihrUc9pEy5hkt2UNotM0+x2GUeL4cTnno+ws+PFxoTrZCLiVluFdV3teBH+s9QayDVGVF6kQ2mL3cfPzdaYeX+D82ToKl+qe9k/iE4n/RWKjJrtSItji6vYNOu6OhP0XzWm9c1PIJPWf+PX5J7t3yXqowUa2tmrAhoVScc6Vs7R/LcnwJNfnZkhRXJXC/0jFg6DJTFdwTuJFVT11s3HdKT+QcxR/J0n7tLIkLqwoi0fMoAjOgm+9sFbNUQ5StpfeyhkIVWUuyUJEkUG8fmYW+N9dD+ego4ruSq8V7yW+TgTjkUHEYlwF05RnUMptkwCSzy4XsvpZ65SgegeN89W3Vvc7kLPFzxBzFptDYZzNdPa4bWx9P0MrREzFf/Te1imfeX+lN8z0FOHr+MVcEbl0XmmvB9y+FU8b4Zpv5uUwGynelp3I+iyCHq31VWXE6WQv7u5RoFlY3LFljAJKuJpwofD+icU/P2If4GG01wBKQcWhUs0vCiqniDMPxCAPGvYV5nDp3Di+9/irefPstvPTqK+jPz+HwaITh0QEOdrdw5+Zt3PjsGjafrqMxmaHbbqHX7QnUUzctFq7W+K0DOqq/UT726g5DADLABwf0mW9i+cQJNW9vrW9oYFSPTjuc8EyJliScfl9at+nzruVcl67lWji+Jur7uQL0tZgYe5qMPAE9EwzqiAnmHzx4oIZYDW9LMB/yMrlWZb+K9qbXhip2AeYFHIOh186J7VMqgjUpDQF2xp+yzmMtVBXHjGqVY5IKPbWzylDM4N29emFVqbOA6yxlb8YeOmlFzIQveUh37Hgz1UR7mT2QfAwXOeGX6BugZScrKb4/tsUuijgjwMAleWV+D6WqwqnSacOrjeSprB66RoJvhrNnzuLSpUuYm+vHYLV0OaId7QQb65tqXq4qLtFXFuy8z4HcG5loxv0OPFRp5n8BmC/yzS8z8wNp5hcwfvEVvPHv/lec/dZ3MFxaxj6rcv059Ob6mGs1sdAhM9/DMll6ur5JMz/AyW4D2H6Kz376Lr54/x/ROdrDpVMncP7kCZxe5XRkkkd2+4sT3GtF6z8lkR07VQnMh/U67ULlaOMqHZN4CgiufXZNYP76zVvat71O3+5XmueQOVBg01i4jmXP35s8Uyp8nYmqcWNg0rDhdRUvImeN8U/CRMl1Enl8bwTzVZAsETsO9voxl2A+GmHVBNvGtNnHrEVAz3HxPYH5VqMPTLuYjHs43J/hwcMt3Lv7TBNiD/an2N3lKG46NzT1hzKbgyPeHC7KOOzigCmatBigU6Q24fiRcoM6c5h/18EU+lmjAr9Vfl2V02BJLHmNskU8gGJzV9N38s4KgEhvGaWRipTycy3NtC7p6tmqYyYbZhvsj4oDPa5HLPrQTa6Nbbz+9bP4wX/5HWnnG4On2Nmid+8OJuN9s/OhlxdQTweDaHZKxjRGcRSfVdlF0ueVQxsaAeZn57A7TjB/Cfs4i0nzDBpi5vfx5PY13L/+CXYe3cHRzjrGB1toDo/QHQ/Qn4zFzLefA/O8u5TZJJiXzIbBjZks/0RgywFaFekcwCw1zAHmXXqqwLzz2mQULNxw45Bjfx3MZwOsLVZDIx2rX0BCsTCAwZc2wfFSteyrsmj5PJiPPfplsBQHUiSh6qmPBJUNwQz4vF4exNTM55CdvJTMshXskx3KwyeChvWgx5PV2jlYoGlp3A5Alxj3mOy9gNDjIN23LFn1AMrJIJSSwZdvoBucfQli45QMe81T/kKpWx7IKfTJV9HPZuZRu67UnmegLIrelMnw15F45wtMVUx1NcIb0ftBvuwE83EYRgXOlYJYh5JnVWRVVtbUCBr3e9YI/wsdyLa61TpMsB+/0qEnvNeD/Uodb4uD+QKEKlYFA623HDE/70PsBIOyZF9DmvE8sZCSK8WkkOsUoJ5WpXI7qSNlXkiw1amuCNCblSivgsi+8vqKg044K+T+qC0uL9fcKI69+Z9ym5h4q5VWI1D8cyGTSClAbvZ4xnwPBncJyDLDCxAXwMIVn8hxy9b0m/BIdxrttjBm0z5fjpNfOySsDOYpsSEoWztzBpdfeQWXX3tZH0+fP4dWu4PDwwEt2jAdD/DkwQPcvn4Dj+49wNHegZpQyaCzR0bTaMnMRp8Gf5XmGqTkgs8nLPL4OSb5o/EIO7t7AvEnT65hrtfHxvoz7Gxvod/t6d/8Xttx8p24PynnL/g9Hgfzz8crXUeuu1oxUMs95VuR9pKRHwwHmny7u7ePu3fv4v79+5JxSK+tadaW1MjuNcmW2B8ppeGj1NTXeGT6maimZXJXz2xLgns8yFXBp6Loy+fqGvgKXiXAd0pp7i2kIaogRyJf62GRRj4qXpSLOAmoDA3Ym5E2zKpES3IT2no944aSugTzvNuSVkYSp96T6AfzKi3a3FoqrEELYfHLO8PvIRhn741tn8nKX758CfPzC+pt0FTunLkwmWJjfQM72zu1xCFcforMJn53JEcmPX07c2/+s2Be6y1IqBrC5D6TzKa7gMnl1/H67/8AZ975dYxPrOCAVsW9vnrI+q0GlqiZ7/Uss+Fko/EQ86MhTvebGD57iCvv/gj3P/oA/ckAL51exgtrSzi1PI9el0+UfXnsK4z9nRVn4TYmUdTMU2YTshquQFa3VOHyZFg2wBK3fPrJp/izP/8L3Lx9u4B5JWs1b1PRPNH8n1soIlLtYEyx1JfBvNd4TFpPWyJhIMtkk3guyV5USFxZ8W/6JWA+QKghUpxq+XdnMtyCkxkHZhDM99BompmfTTtozLrotOhBz6AzwO1bj/Do4TYO9icC83u7HCU+w2hMa68mjo4I9uyaY/vOeAhyGqgkCpUGzSPQ7bKQTZIV2+rz83jjj89zg2oOhvFNismvZRCaF3IFMg0XkymouN0cSZ0LPEujsfBjlxd2ozTiEZVFmSoWecps2NxKZv7VN87gD/7z7+Kd77yC5ugZdjbvYDrexmR6IGtKDo0qHvNarOqbL/ZXvnYXM+1oQGaeLSGebDhCF0PMi4nfHr+ArcllbE8uYQ9nMG6dQWs6h+H2vpj5Bzc+kWaeza+j/U00hgfojocC8z0GbjUtVYNvfimYFxttlkLMvErm1U7XvQowr56GPNj1fjIRq8qLpau7MHi0ZqwUz9ml74+R4eavK4dVSAAKEx4WeFp+/qaKrUl0dpw10ff4xKtt3ArIqsKUm70kNkxeXZ3pdDrS1LY7rHbFIZKgOw4tvr56DnTiWvuZFSq/s/jJauHqWnw3nkPFeanl3tcZA7/vTKBE/mT2Hx7suSNy35W7kQx7Bv24HckAH7NiCxauApNGyIGfI8myRMCNWb5G+8VbVOHXc5qhJIEOIjqQfMjxY1sVxXgsKSFRcjRDI6wzKu1uNqrmHQvkoWfhFehcPgfDe995qifZyChDRxOfJDyBHjN+FAFE9DXo+TDmaQBbXdaXCVX17PJvlljFWixWj5nRZULh+1WKI/H9eYcLsFXzufsP2HTtQUOhHa5VFyVVzswsALYxvatOkoUUSUPu1TACKNdqBrQSXNWOPR2gBgCZmPhJp1gwImm8oQQKftbOFh3v4z0XkXGmfSEfOzYMLiRWmiFh6ERDSQJ68ZIE8zEQikBtMBqrCfaFixfx1re+hRdfuozTL5zD0sqyBj2RpWYTRGM6ws7GBp48eIhnj6ih35dVpQDVhAYQHrInh5ewj/WQMieFFXJqQn7z7RYGwxG2tnfEep87dxYL83N4+vgJNtfXsbiwgMXFRa2Jo8FAPvoEjpIcBaDXwMIsnJVY6ueUe7yoonK7ZFwp+V7C64ZYeYLE0WSC7Z1d3Ll7B/fvPwAtQQlWBeb1LC2xoxWtqnORiIby2t9TGtazlyZtNPMsrbbwsQD7K/4jSRGz6c/H8wqUJ8RKgO7lbrmNScUYjhdA3sx7qAdkbpAVaOvmPSHbVXE9b2rmI9bbbSxcZEpFJgBzlOzzzIsjIGK8ZbWshjsGGPCr+jsxbjl9+gxefvklLCws4PDwyE2bIeViU/iTx0+xtbn5ZTAfe9N3m2A4Iv2vDOYjBmWsCZVD7nJvT4L5LvZ6C2i+8k289v3/gLVvvI3R4jKONCitr4GHc60WTvR7YuaX2i0szmboUREwGuH8QhcHj77AR3/z13hw5SMsNkZ4+cwaXlhdwNrSHDoE8yRaNIsn6ikZuxQv7TPfIJhX473/UENPaZ2aYvne2y0MxxN8+vFV/PCHfyUwz/ssmU32ANWagE245UF8HAvkkzWmqGQ2dRm3jRSy7ygItJr9cBIdjtch0YkzSbHjK5n5sklqQF5PpA7mHfRmcrXpo9Gi1Q8bYOlD38V0zIa+BQ2TOtoH7t/bxN07z7C5eSgwv7NzhKN9ZvdNHI0J5gnO2zFQJw728HBV1hNaSIJBa+kN5A1Y6lqvioTjzxWmoQQof93DK7ihPBxGTHw5N2MMeKzCPFzqDZdZyi6Ak7cnN2USQ5kNhp26k4kva+b1kJrkguhms41Xv34aP/g/fgff/s6rmA2fYvPZbczGO0DjENMG7SmHwGwstwJ5CdNLteiwwi6ucKk8aO2hK9kLbdfQwwQL2J2dwdb0PDbHl7FFr/kA8+3pHEZb+3hyi8z8FTfA7m5gRGZ+cIBOYebHLpHWwTztL1lnCJmNG2CtmReQV4Cju0TqVWv3PXrAbGNWk0HFujUb0NCQIDeyVOBH8osIWNYh5sCjgLM1PXF8uZwQCSCN1mpAPZutCjtZPcBjW/VXBfOhYqbUaEQGLRyAyGSRteOhXTPQTghUO0TMAqkFI5JVS8nqQbSOuWyH9jyYT+hfrZlc+LVMJ+5FOUiKnjwSZh3Mz7HXZd072FS5TVU58aWSBqjsHyuQ6OO0ul4nVmp6UxNzDnaqy2IyvbYWmJp5F0n9OmL5ssFXz8mvOY0mWBUHmEC6JaokRcelP1WZoGKo+bd0liYrT9AVCWi6LcV7dQk1A1AcwWGby2m2kQnqG+pkQYLlmlopWOQseTj71SGQNzt+UQHCAtlet7WnWy0SE0LRJ1Q5BFVEiK/bayXeRK3QITgRzLe0zBGbSyg9trkkrNDrqI9Ibzjt+Mym6HkXcqZmsVckAFUg1+AlCfKChY4vKbEosbikPYWQKZekoYM+QxLMjxsdxUgyr03aK9LNpuVpuIPxUDaU586fx2/8q3+Fl197DWunT2FuiSYQLUkYyOFPRwNsPXuKnY1NHO4dYjwYYTIcYkxZypAk1sDAP6pVxRowwXysBL4Psve0eWQiQTDPRvlzL5wzmH/0CJsbG+h1u+j3+0oMyM4SuNslxedkOmPltOJqqnHe3wI14mFXxInvXpWUufLbEOM7Gg1lObzFaeFffI6HDx8JzNND3Vb5XvckzujuU/plEn5mNY3xPqYJWHLjx1fW4FdU6eJR/4ofDHb1/iNRreJ3Newt0UT2dikZDxlbWlAm4JeOvlhe5rnGoYg5m8Egvg7q/Sw59doTrO1o5IpM7rIC7kqFsF515V7xKEb3RMW5X5JsT3U9c+YMLl58EXNzc8WeldUbDhsbDEa4d/cu1p+t27JXZ2gw8/8iMF8njPLu+voixw5yoYlDgvnuPLpvfAuvf/8HWHnjGxguLOFAvu49Ty9vt7EyN2cw32pibjpFfzjAwmSMi4tz2Ll3Ex/86Id4fP1TnGhM8PLZNTHzKwtddDq8T6xSEFNFLaUG5lNWo5kOlIxLO+/eGDLzGibFKNRpSzb2yYdXBOZvf/G5Pt9qk7B2EudnwCft/1L+5XJrxssaWjhWOapF+5AIC7fIkKUcGDWDlcoYIA1DhF3jkP4lYP4XAfn4fKMt/2xaVIKuNtTLt+hkQ3aRb5bjq+fQaS9iMu5iY+MQ9++u49HDLWxtHQjQH+wO1fx6MKTXfEMON9auVWW9BDzKirNzPF1RQraQntK5s004BuviNV/+S81vgvlk5n2oBBrRwVgdXvp0kRX4tVNspH8lm2IqwmAlNHgG8PFogp333OjqDC8NsKD15CZeo8zmPxPMv4Lp4DHWn9xCY7aHRpMwmdNfPTDKEF15f3HfcfYWVygA5A015iEji0p2bc9hNJ3DHs5hY8I/l7ExfRF7zXMYNc+gM5nDeHsfT29ek2Z+9/FdudmM9rfAzIwyGzaj9CSzmaFBlj0YSD4/eswPamDemnlWXrzs2YxbZ+brOCdBOcFRue/6S8ARix7F9vApVc1j/p5stHRPgzXJ/phWdNXhLrBUgJ6Z3QqwVMEpG7Ez4LrJrrao8vpKUC3f6ZdLZl4fzRTYd9/e12R1eUh3QvfqHwltt5ihagpyrsziNfJcNeA4sI/SXUBU47y4ci1BU3XpYEBQ5i1QO1xqjL/uY7ztvL9FSlPdua88YMvdjMjDfViEFsmuKjn1M6jkT8mo+p3lNciCMoBFPlG3MOZo+GD8UmaX75sVDrI2Qgz0ITary5/LuojuU5kqXQM6sTzcV5GdKBzcRtkex7MTwKTFZUWwFmFjsvQxLdaglgeKn4tCe9xfN+XGOytngsFI3CHf8QSupTwf15vXGr+Tn7WEp6zwwnobr1UyN1cveQ9cws+vGxzm461eKYkWN7fWyjPPrYnajglXkqgTCDRVOnj1JSWQiuxVaWmRB1UJt2NENMvWqGXVbkpiU8VvHb+8h1KgJKsZZwuJh2bbMdI3TNMog/kRmD8YDHDm/Av4zm99F699/XUsra6iN0dLZvuqk9OfDA7x9NFDrD95gsP9Q0zJxHNgHu1HSWhoKFhot7M5NwcSFt/9qtLb6rQF0jlhljHi/PnzmOv38eTxIzHz2ZtFUkDMb8fNsJ5WTOewagKm+33M5ZZ4l/etSGmq9WgCqw7U/GNMSHhNlCFsbm/j1q1bePzokQgKD6tzFY0Mvee60HI097CrL27krPppLLcJa9mI9/oJ9c1Fj9lXRpd/7pNuj09m3u5kuX6TmbcMifIarZHUz2tJm5DKVZdrSHc1rSnV/MqKi5n80YyWqNVwKWnmKamklEQ9BZRZtUtzqdLccDMpJKRPuAB2yeaKQvXMigIkKU020GNS9+KLF7G2dlLXRmaej3BpcQnzc32x9J/f/gLrz559GcxH3HWEid6gqBYmGfHVMptAk4VUqsC8Y0dGOMZeMvN97PUW0XnjLbzx736A1Te+gcPeHA6bLXT6Pcz1e5hvdbA6N6/m18UE86MBFsZDXFqex+YX1/FPf/OXWL91AyeaU7x0ahUvrJ7A8mIP7fZIrLzYee+AcHdK5oJVMPaneQossSt95+le5fIqbSpZFWtjOJz8/6y9B5Ol13EsmNeb9m56DAYDELQSJZEiaPVEiaIoGol62lBsxEa8iLcR+xt3V6vdFQ1AI9EDIMxggPG2p31fbzcqs+p85/YMRb6IhWI0nDb3fvf7zqmTlZWVhTd/8xb+7Xvfw937970CW9OZTEfCeA7Z+ggCxc/b37U6dRTq5kRVLhHuSZmgFDjJbNLPFolAGhb2fGY+NnA8hfPtYeoANjA/NeBug6TKxso3UTEzfjQwnzeAuYH7NkF9vzfH3pNTsfOHHXnPn43R6U3R7Zs1pfkCm39nQTKFjCCB+OgoTw2wPuEwAEicJVxLxfeeB+ZJyGXTMYULgiUuGkCKhpSQ8gisR0NfURYprMUIOnQJ+jBJoOyDO0xhkoGwRTBvMhtj5r+Cz3z+ZczG+zg0Zn52hlJphJIx88bKWwnJmfkA9ALx8cyiQdfBvC0+a+wyv2Q0MZm30cVFHE0vYX/6Ig7nV3GKi5TZ1KctjB3MPzQw//guhmeHGHYOALrZmM+8WVOOORwlb4C1z/oMmE/SkueBeT9Y/LKVD6n8zPPUU0/tD79/mdWgGCiXgjgoC7lCAvPcDJJjpWDE0zSQUTDAkZMsyh30GCO5U+la4SqQrSJWDlbSd13v6xyFmpHZPKOD0CZRGjtjhzC9zmnbp8+TDg1PHnIgr/daPGS1/F1a5oxSwcJrbSS78YUIE6BRazW9as4O+VcJov2tF1jkDGJKIqer0f0ugB+vmzaVdphHMAshswKiEgoN09G/dTOYgFMPbwe+BvLorBVw4b6zn3O3hwD24eLhOQ0mpSnmwcyTunfg4fs2GnNzmdViXI7nbsFc/vDUNodUwoFz8YQKAXJ8Fj0n+xzh8eG3iYfy4tONdbXYVxDl2JDyxHPzwyEla3mlI55sXH+xVnSw+D7iTY3vhV6Fw+kX1niw/wX4iQbT511/ZCRaeEXC6Nef2TIWylIlD6VZMcU4llZMg7UL4iRbdzfjzlQgfOZaA1JII53vVgNdstGdlq0PrIKxD5LyBcfXNBJiOJ1g68IFfPErX8bHPvkJtFeWKcVpNNtotlqozGc4Oz7Eo3t38eThQ5ydnHE6qyrroYlWxSxNCc4P62BK416XS6gamJ9O0ev3Ua83sLu7y0FzBp5NN29srDGvFkOsyZZzU1jBtlgzwWQyVmOsg9jisy9WwfJ9H8ml7q2DXwcelpCY7Mde0yoNT/cPCOYPDg5ITkg6JEbe4nOAeja7puqpC0Fj38beRckrZA6duZe1RvJcsdgT/pyzPDLjIrjlaTlIIkWL3Nhy3yXFEZ2WfPjRi7DR/2leCGUUDqJDO8+YzMFR5nAj5xiSVy67iUmx9p4WH6zKYkmX+qPM2UazUeK/EIUtVFMdz6jZ1QcE2/XaOWLsM+GKYpBJa65etebXNll5ez72fqsry2g1W0zC7t27z4pOgW2eo5nPGmB/v2Z+8RzKd55Sx3haNlG5jJ6B+doSGn/8p/jE17+FtY9+AgO7tkqFibFVEFrlKtabTaw3jJmvoDWfoTEcYHk2xovrLex/8B7eeP0HOL53ixNhr21vYHdjFSstI8UWwTxjQ5ynbuFbNvKZlrgB5r0htiIgz6pYtYZef4Bf/OxXeP31H+Hx3h4rZRWztOSgPyULXFu0wBSGjODjp+ozsah41jr/EqgP9UDY0i6A+FyF4I42EVJdBvU7mPkA73Fhob+O48mCpYF5k9rUMYUxATU2wJrHvP0xIG9/SmgR3M9mdZydjnH/7h4ePjjAycmAk2JPOxPaVZoP/WxS5XhzZtAe+FIZ1DPlpF2jM0pkj4uwpmC3HCTkwNkBooBeNBw4nykUkUozAVb4ZXeLiAcR+j+G6NB5uig4lYmdRVaim5XGz1lTKiGwTvQBZjjBKx/fxrf+6YuU2QDHeLp3E7PJKf1TTcQyoxbM/qjsZvNWqd1NIEs6jGhWY0ChnkuaecpsHMwfTi/hwMD87CrOSpcwKl9AfdbA5NSY+Rt4ZG42ppk/2ac1ZWnQJ5hvz2VNWfMGWAY9R5/nZTbUErIB9lkwr8E/RUAOO7PzzLzAVAQF1wxnk0P5jGyqZ7DxXqrn1D0+ZwcRCQQXSZbamhY1ynze8ch8QEgCA891sznfwlmEMIUzS6ZUmiOYN2aeTI4OVPOuTbrZkBUFi5hs0cTSS3HA/6frPh9LF4C6a3KSvtxjjW/t9KtJF5sdIy4Zz+E47dkd9MYZE+yEota5i3HmQuAtBgwZs+Q6+KRtXoSKes/4jLqDjEJeTZF8KHp5BDYE8q0qpgXFUO3/m69HkGcSG3sW1ghrzLw+DIcQuTe9dL2ZdC8/bP0w5y2mvE0gN4gBDegKgJkDxqy6x3WlCiTvQzhnkOgJcbr6AjwSplUbdymSUjvAySK6/LA4KHT9lOK59jVuZzQh6+Dxu5wdDAojEf38Zzy4qCpRVE4DHPL5yOcAACAASURBVHH/e74rh+2MWPCtG+4LRXKnJIp3iVIfWcMFF0m23iR1PNTkNpP3pSz0A6SqbZylUcXwKqhXc3X92mC+BRR/GMQtNlZo4WszMiQNtGg2Q9mGz5TLGE1nWN3cwKtf+iL+6NN/jPbqCow5X1pZwfrmJj/Pw7t3cP3t32Lv0SPMhiMJgaJy4lk6Z2lw2m1op6WXD6eKqJrZrxqDa/8ejIYE7Bd2LhCYPX70GPt7e9jYWMfuxV0C+kCn0fDY7XXQ79pwp5FkfUlrrZhUBF9fWVlhJTXNL8QT7a3xZMoEo9/v4/Hjx7h9+w5OTk548+XqFINzNSCrWvFqtiUnjMneDM9ekUI2Z8+6mq7B+yUCD/guOK9g0DrwBJI9EwXU189qoGPIYgjT0xwF78DxLJHKAB+SxqIAzzU52vB/23U7sA8tfALzJGl01NMKOmQ27O2bs2Jhz8+SM7On5EwFroEsTvg8DcXSIDciUwmLX8VCyqdiXVu1vwwsLS1TM1+t1uklb2eMvafZmZocy8D9kyd7tKb8/w/MO/BI62QxUY4vU9dfNplNmw2wBuY//vVvYu2Vj2PYbGHCpLjF6lOrXMZao4lNA/PVCp3z6sM+VuZjXF1t49G7b+KtH72GzsN7WK8BL2yt4+LGKlbb1mRuygXrEHTxXEn9IowkpLE1NEoSa9PL2981zA2k+xRYi0Mme7Xm7n//yc/wk5/8Ow6Pj3hfLQkwVl5TpBULTXBp53tu75a1Az5zLKY7ljPzuWyYAdEt8fl1k2P6GUI5XiQBipuMt89n5gPM+2PgAROnrsK0tZqZN+fMwTwbCkwzXzJHmyZKcEBvLP2sgbL50c+a9Jy/8b6Vec7Q7Vkz7ARHx0MMh5b9VjneXCWuBJ0Yv1PDX0hsmAXL6rCYGhmHkP9uWMDxkNGBL0ihLIeHf+YgoLsVmWTBWqjZruAh7SfOM/M8INIAiKwhlwmHOdgo8eB/AeZjj7KkbBr4IeY4xksf3cQ3//FLePUrH0e1McTjh9cxHR+hPB+Y6SPmMwP1yfjR2cEA857BEXT5hMhwkGEZ2QrBDubnF3E4CzD/Ik5LktnU5w0x8zcF5o2ZNzcbk9qUBj3U6DNvbjYTt6Z00OEEjibAcj4tG28NzNu4c3teBPZ8dhOW8YOVCEkspQoMclpvvO9Jo7sI5pU0FTxe+MxHosbBJbwL3gDrgCRY7yANIhEJABKHfIBYsuqxlpJ9X/7dAAexdvIzUihJDbBi9TmZkmBebBmDurHy2WZmA5tDuRCfEF8u4OXQYmea7IWDl3cog1Va/6n95hzu9hTJqztRjs/samN7+ESVaFJfSCYSQooXL5JYsnxeAQsZi4DVs5hCjyqqHT7119MXA9pqHM1qA07IsqeV1xngf4HjErtWnhLQkwGnq40BKzGCwRwmMM8DPEvE/f5STcdE2sC8mJJUJQoonKRh+iXdp7gv8TDFUluFxl0EncBVdVBJiLBK/LrDlsUkzrdGOkZDokNgXSRFCwCWlUhPGlJmVsRQpzhcoJRbtgZ4EkgNLXKCUFliEJ+W+8erNPFWIV3kwRTNgE6MSGbjKYVnXKnqlFcIfDNHNSOdFb7KVWCQlSDJH/6nuxBVI1XsNH11Yj1FxsK7JfJ4JgvgsnVwmlXdfI5aq4lP/+mf4M8+9+dY29oQmF9ewfrGBmUUH1x/D7994w10To/RNncMS+AnU9RrJgGoSnLjMqpwsGIymBwqdGjrsRVNcdZnYxKaza0ttJttguine09w+dIlvPKRV8jKUjNvlreWeIyGOD46xMnJMTqdjpxuDIDw42fMt1ZZihx5xU3HZgbOfCvIv3yKbq+HB/cf4PaduzjrdJIWnGoF08s78yyGPgYCaiqyw2idx342x6C32PkRW4IRL4Ya+Z7ya1dvTWCTwuHLbmKKn37tAvMRXYsGWOIarwKEkJIjGX1yefRVMIaSjVXPBQkasvNi6NUXJuKKDjjubGOTjc3kQGBe8wbYa+NhIRLlc2HZV6wa0+lg6tNymY7NbC2lbBntdgsbG1t8/UF/wLOmbj7ty8u0Px4NR9jfP0Cv29XyyjXzmcxvwZoyES5ZZTsGRaZVE6fHwgGU7TeBaat69cstgvn2n34WH/va32LlIx/DqNXGvNVEvdnkkLVmuYz1ZotuNsvlMppzgfml6RAvri7h3tu/wds/eR29x/exXivh6tYamXmC+bJJbFwvb5VTJj0hsZHpSTTA2t+S1Zj82LTz6pexr9k9tObun/743/Ef//EzHJ2eokoprCbA8nl5fKFTnePHQK8pxzxXJczvEGOsy6Lz85/xifLtcEErWC9hVpE+8fz4878fzNuV5OA+NoyBQstkbBqsOoB5HBLIGyNvmnn706Tkplpu03/+cL+Dd97+EA/uPyWYPz2b4uBwyEZYk9nMzZ4yy8S5ET2ghFRB3eU+pdB1OXHwBDsoTK4gFLGIwcPdGqJBUtXd6AzWBufPLRy8wfqF1E7giaAx2FE/kBgno3mTB7A03jHlkQ//maFRdmDbchhiMj/GCy+v4dv/9Uv48l9/mmB+7/H7mI2OMJ/1gNmAejAzT6P9UgyPCroiMr3Q/LLi6up66oUF5ufzJQ6JMmb+cPoSjuYv4hgXMDKZjTHzBuZvf4BHZk1JN5sDNsFi0EN9NsHSdExm3iQ20u/5qGiyEgbYLe0wjb55NgvMk5H2Dn+B+Wg09vDly4yB3+UmaobVYePHT/IlTwlWsM7+GNV4JYav8KsPYJABxwBARY7g2jpFV12Vv2tGYiXpR3ZNdugulhSdU5V+S02Xlr8HmHe2RuxINPsWa1HDOdz2zJFcpAoz3icxN9EwlUNWXl8w937AiWWLpEuvraUiYMOP58BILaReAUjWrg4CPJn2TZn58rssI4QycQr7vU3QnrejgJep4WsBTuTplJ699q4DTV6Tg3kH9CGRq/g8qAUmP09PaCY1czAvUMMEkrMNpMuOsBnynEI2lN/3YOUls7Hyqw3LYXQM/bNXYhZCiR+gFlMpIeFDtmRfPtWhaebf2fNVo3MkOLo/2hdaq5Rs+MGQ8GrG6yepguvEtSwl6QlQJbCcHcqRRfjKTmSHM0T+46mEHYeRElGXI0ZSei5G6CDy+OhXoMxeiZXXNwqQH+sjJS1BtqSVldZy6rTM9g9ZWXdJ86tz2ksvSFIggXk1vHKSp4ElS4isYlDX8CaLby+/8hF89tVXsXVxhw2ydvCbzKZRb+Lundu4d+sWwetyo4Fxf4DxaEL7SFsjZPV8Ojjfl4MLgzX0xC0pW3VdFiOMADALW1pTNtt48uQJHW0uXbqEj77yClZWVgje7PPZgKrxeIiz01OcnBzh+OQEnV6XTjeRVClr1Nmmx1NkhFGZTDGDP6u1FkDGfsemv1pD5a3bd9AxgFiquCZckj7Oc3HDCVUjPCYnetCqdN7nEjISk4zwrSJtDfhT/Dt1tBGkKdZy1XjBNf0Pxwr2m7QXDrlFSI58/6ji75EmSWkkvQrYH642EYcZAQjefSCiNYC7dp6EFRn+Ypoy+wYMzJvMhk3COue4BqLiV3AbC6g4IApxhzf4K0Z4g6nvL2t6tQZYq/RapaTX72HJ5iJsbaNZN838AE/39tE5ex4zv2hJHGujOCcKO+4gcvInsljryi8/4G0Zs1IN/UqTYH7lM5/Fx/7mb9G+9lFMlpYwbzfRaLRoWdwoGZhvYr3ewHKlgvZ8htqgh6XxAC+stXHv7Tfx7n/8CL1HAvMvbBqYX8HqkoH5yQKYpyxZIlNn5g0VmKzGm10J4sXK06LWXQ6tInZyeoof/+gn+NnPfobTThfVuvWICsynMzBVziMFDNbLJcALKY3OsAXA7/p4UsQhdVSp0iuWxXmt7/vnyJIx7te7/7qepd3xAOyXs/p30Ka+8BWCTXttOWWdchu2rliWQ8mNZS9i58ulFjA3ll7ym9GwjDu3H+Pmh/fx9OkZzrrWQDNFt2tNgQbm42iRTlmZsaydGG5iihu7iVW+WjRaKJrIFL2LGBVBnMeeH4SaNlgEsmLhhitMsVyLO1KwxWT4XTNrAT/BkBjNmy5Y32E53BYCLy26yZ2ZxxidwQG2dlv4h3/+Mr7xnS+gWu/i8OA2JqNDYNbjBFiQmefQcQF6b/SIo5EAxe3xvAVKoNoyY/7dxGzeQndutpSXcTR7CYezF3E838GosoOay2wO7nzICbCnj29jeLqP4ckh5sM+GrMJlk3DNh2jbIDcH4wSFmv+mWPsw6MSM88G2IKZN/bINH8ZMat7Z1UvNk8pyBGQ8wEJVLMSw3ueuaEEpPHyrnT3/vvmbpLYfX866fyPp1XEUn0U32oBWihVEEVa1IxEsnL9JUY9tlIcjqGji7Wsz6Dg7w5N3rgUzGKMqg8aViS4tC1klQWzvZquQM67s3A4BcQT0ySM7uybJw+5XCGSBmHBYPNzFtN94uma4gDU92NikVIUKe5pHk1ih4VEiPsvyNqMr144wRKLne1P3oQYDOVJQRbBguXTgefaeke3Yk4czNsd0cQhB7Su1Y1k2OVPrtbVZWW6Dg2PEutjwdUOaTHzWS2kYBFSOI/vCnx4fY8Jvmkw3fd9odneMZTLADToyj+3s2qUZ2UHRs7scQV6DFxo5A7+wsv66tv3hC32c6oG+F3gPcl3QCEF4FN3idvzLkb7tqhwxZqNV9Ml6srDclQPJyZZaw1o3QRvW3zoeLZON2pSZSx5txc8rxX3reubRc9OTjbylacTiREQ1h1mVos1q0TP0B8MsbqxxoFR1155Gc12kzaN3W6Pu8cA1GQ45Ej6poH38RizibmO+TRqAlUlpHKy0cOIve+Y2WOLbE/tewbUTU9sEz6t0dEsBk0zv7Ozg2vXXsLqillBe1VKN5iaeWNh9/f38PTpPgbDgRITf9627lKen9j5YM21QtUvVBhC0FLXL9IGWd27e48ym06nq6TWGjwNrJLgtDeaUcZmcdjAfW5FqXgjdxahCgFKpgAp282khI6TiqFRTrlkINi3yoJMUhKbYh0neYrDg5j4GvGcYI3VoZDoBGD34X0O4KLarOTP9PLSzlOiFXpqT8wpN3ILYvubEpu0l/X5C5CX7+hMXkGrT92vxAQzdigI2vq4cGGX2vyT0xN0O120221c3N11zbxkNmdn5jNfvG54KorIccbRk1yRwAnZOA5TvaMIvemE0X3z60tEhstcjAHvlRvoNZex+uefw8e/9g20r72MSXsJs7Z5zLdQs4nJ8xJWbfprrU6ZjWnm6w7mr6y0cO+dN/Duf/wE3Yf3sV4v4wqZ+WW52RijA5mE2B9VxD0yO1A3WY1NeKUNJUFHjX9r76tSZw2w5iD1o9d/hJ/9/OfodPuoN2w4qpJ9SdncWdHvRY4fC6pi8VQLjJEz8WLoM7eaUIKI3/DvOXXsPyfxgohL/sjd/3vzWTC/AN498qTr0auzZDK3vuoqh0dp0bNQTUebknnPzw3Qt9gEO583aVdZrS7h9GSE99+/hw8+uIfD4xF6gwqOj4ccIDUzxooTzQRgjAUpwLwmnTHLpjYtMtP4xP65+YmCAs9L5F6uN9CXsho35vcDv3B5U1mrACSFgjfuSDwMHWJRJi0yr9BM2d+22ciO2TVP3f83lUkE5m2q60nnEGtbDXz3n7+M7/7zf0G12sHx8R2MhvuYTXuASW0czCd2PoH5YoPbe1pgZEe9WVNa+ZhjsO1AamBWaqM7u4jO7CoOJ9dwML2K4/k2RuUt1OdNjE972L/9AawB9vTJHYyMmT81n/k+arMJp7E1phOUDcw4YIhs1YD8yEqO1Jo7U2//noqpsD/cCNScLVpTquRujI4AikC5nlEOsiWVEvDXcZDWPCrUzmuypv5WeVJ7whODWCNeRtUhGLgnyrCxuXw5hcOBP7eFjZNY0mK/2DuJn5knO8nQXpLdWthTnjSmNefSHV5TlhSETWvGyERQiZeLe6GP6MAnzka/l37WJ8CTLiWQBKNfXJMzA+ET7fc+7tmzoWrxK/mxJJmN24amqpvpZr1smBqJi8Qokfxhw8kEyAMYG7Adj3nSJiBgFSMH8/FhjZEP2UwGZuOJaSqlg9pYTx4X/B0Sq8Jjd2YDesYqlXN6YCQZzhpHMphewz6TszUM1q6Xt1hGmziXW6WqkN41AdWQB3pgStZ23uCXM/npc1jyQklBDvHj3ioOJbmhqGtp7ENOlpjPjBRx//xCDulgj42qqvLw0+UsqK+/ANQBx0O9lkuqBCA9zns1Ju6EkKevR0cKcaBSY8/na6RAIcELPbzzrsn9JphogWlNgrRoRidvi12zKcbTMWbzqZxHqpoHYLaSBvF3X7iCz37+c/jIR1+hdvzWrduYTjUBlSTEbI66yygItqw51JlYs5+rsJpdNLbFmHZ9jnS1At82uGo2R7PZwObmBhthDw8OcHx8hM2NDVx54SodS9gfZKCYn996cSoYDQd4cP8+7t+/j/6gzyFUSv7dTYsbIDIfDVDku/uU5gTmHfWzGdSfca/Txd1793Hn9h0mM/Z+4dbC6qodQtb8yRkVeia2A2QDG1UwwewE8t3NaGHFOnO9ILPJ1sJCxMkQpC9nb4B1W2uPvf6JhWOtV8/lM8Q3dLbxIVLeNMt75kAuyXCY8IU15Rxjrz5zaFSOXZxRNZBtscKSHavSqGk+KmIOjoNUid4sVs+8ektKTusomJWwSbTPY892qW2W4BWuRQ3xkszGNPNmtXhyfMr1SmlTkI5+VrBziGDciEIndyIAxw3j/fVKYnbjoyJcJOYRZ/T33PBiqYp+pY5ucxmbr34BH/3rr2PpxZcxbrcF5ltt1MsC88u1OtZtYFSljLb5zA/7WJ4McWmpjju//TXe+elP0H/yCGuNMq5srpKZ31hu2HgIlOj4N6JjgqK+r7ZcM2+JNhlwXRcxLGXIhuWselLF8fExXnvtNfzsF79EfzBCvWEycru3GhqlGOjkmt0nYhrFoULxEdjCbXiD5PH7KxzvdzssKjPWPb7Pz5AAv880SZimhNLtf3kOmPfHGAeYgl5sreJvfmi7CXPXGTmA4lalRaWx8m2UsIRSaQn1yioa9TUMhnPcuvUIb735IR48OkK3X8bp2Ri9vi0QJQpaLtJbS1vsTVBkt3VF9nXdUB3HUZxV9TDKx2JANDzDy4q26E3U5++i7NjLvtFYkMr6kX9GWdhBYdzspO22gFuEnwCYyjwMwPuD5P/2Lmh6TWuYhIH5KUYYjM/QXinhr77+afzjP/8V1jeA07MH6PeeYg4D8zZlcMBG2ALMJ1VgOnE5VigsFEvG49tPmx7UwqqY+UHpMrqzF3E0fQkHkxdwMt1Cf76OGpoYHp9h7+YNPL55HZ2n9zHuHGLaOwFGfZRHQ9SnY4J62w42Xpqb23S/LunhJDxq5kGWQl7zMXwDDDRk52MKpd869cAZMy97s3C3SUyNFoYYUH4/K+7lXvMul7DnoAOuAPI5GAhAYn/He+jlvcLDACaWJv7j5nVWOXclSpe2cLIIvCY23V+GDbHeMbjAEHoQEHxnOiNvdIf+LPQwGdJaVuCMLMR5Uw+6fiQnnXqqIrnWLybSUn/Hg6cIKgGQjGnL8WwCHxHYs7vyLGAM8U+RUCdyO80wdz7WQZv4s1gM+r14Rgp3/uz9+ai0roehPa8LU4OdDumARims+WFUlPGzEr0H2rxDqHiuuUOWgXmbleDDVZxJ4XpdPMN0xSkZ9etMcxBsVodHO5MhEAgm8R4/cPr8kaxkTG4A+mAaCcT8PnBtuMuLDoF4ls7GmvDL9qEnu4qPhamAWJ8CxOsyi3JKAPPCWUb0KJu6/XkUfHtAZ0XqeMSx5mwNaj8Ucg5ePxlHHWJpF/j9jeoOb7DJCXmjVcWVMtSzCbOhI2jyJ+nrPUraej4qa4esgg2MbNw3by47L6wUD4wM3JuMxRjQi7v488+/io//0ae4xw/N873RwGQ8oi1l96yD0lQ2xaZttqdqmvpo7ldVWO8rC8gA1Z5QpH2gCbF2v4153djYoMzm8OgQp8cnlNeY1GZtdU0e7xxEJzbfYuSg3yOQv3//HobDgcA847WTKekRe/KeJZPK51VVIcilk5zrtAH0Oj1Of71z5y76vb6DeYFUxt0K34lyRzL10ZfiQN6dYUNohbLPX5D0p9jPinOFDCRdqd83dpf43i1ogAhdKjEpbgdRU6xlnkJuvKGYYFUQRWABfCcBPJLE8D4d7W4/aZWcqSRYAvfedOkTYNn/Esy8sfLOzBdWtuofS5+Tl+eEioN5SQC1RxWHtSN4CzxhZ+9ORVIeAn6CQ0scVAWw3g0D8rRVNLKD8i6+AFURIfWISq+q2h55vZrjd9LXQ7GvtVIitsRTKKKn1T5Nmt2vNNBtLmH7C1/EK3/1N2hdvYZxewlot9GyRt1ylZPll6s1rFar1MwvzWdoTUZYmU1woVnBzV//DL/9yY8x2n+KjVaVtpTWALu51katap9Njjac+G01EsoxlaiIATfCuYK5NbbzjBVDT728/VxZ058Pj47x2uuv4xe//BV6/SGn09r9kKFHuNlE4u3rs4AKXknM70Xs8Qwk8OdDBy9sGkx9xGDGb5cskqD0ZE5x3fHNnf9r+9w76YXdMsPf8fz20M+IEBOTrpugHWf+nXPKbczJZgllLKNSXkO1vIJqeRmlcgtPn57inXdv48Obj3FwNMRZx8ZCW2OgbYYIwtJbk4Xn2lMp1DG5T2aTHRRLRun++IEWpWmdas4g67Aw6UbY9Kki6/INB+RkrBw8BDPGG8fP6DZ4aWHEgKLngXlla7HZRIioPK9rVoMDmfnSCNN5D9X6CJ/6k8v4h3/6Kj71J1fQH+zh7PQh5rMugCF185Z5BkQvHHgUCnQV3vihEwLjkk1+NTAvZr40bwvMz23668s4nFzB8XgT/dmqwPxJB3u3PsCTW+/jdO8eRqeHmPSOURr2UZmNUZ2aLeWEf0qpq14BSCOtY1xDCePJjFZv0suLKaTPfCrfyg1EgccnI1pmzPsrLjMcIRK4OJfB5iXDpLM3B4EIRr4++ASdYYmgFGA4wKLDh2ztx2GgdRQwO4WpkOX4so1lGIDGngiX6ML3xRikpC9LNlKm70M8zEZRPdwO3oXj9W/XiBawOSB8PtpellnRYyArUVVJmMR4KVmHh+5CAvO073KMxf0kZyAF+wjkeQgJIUYGyvmDfoUJs8iCU+Bd3xc4LA7lDPN5su5rO9yjkhQmB4oZ7RCZgzuweGTTDzhwLPa0f9kBQdrJ58Ar92tK/Mw33Hxm9Sz0PX//ACIBKP1wViO/zzRyRlhhRME6vKYd8satj/zVq1TeHG7Sj2icduCtLePg1x9LpHx2qPP5OUhQxdOclbwZmJli7g0cW0CJrr0OJRZRfjcSIpNAxgTDcFzi8/TqWzDwcvHQ3Y3HrWdgn8kAkGRLWg9OyhiKzvZOXoHQframZn1Y21Op+sc9pyTGAE4A5qIyVBwaqbonFZfsBcnMmw2wMd02HbKE0dTiNLCxvYlPfepT+OM/+TQuXn0BTZvCurJCSUOv26GO/M6HtzgBdjqaoFY1n3VveLTrcVlNTIAtmDmuIrfHi4FGAoIWN9UAu4GV5VUcH5/g6OAQjWYD62vrlNlowmgFrZYsKu0edjqnePjwAQ72n5Kptamy9J6P7Z46r/W8gxRLleWQYJGtdt96Z887Z13cuXOHUhsbImXTX8k8Oxmjs2kqy9jQyzsJEyPy9IkzU4kUWLOCQYQFPmZp3xmpGDqU/PA7Hg9TDM6kK4IBefOTIm1o5cXEO+cXlX9PTgngfQ1SO+/JBXugvMHV9lGcczzjkpbeJ8qXy7o//GOaebtPMZ3cjTwW5QBJVCl4JzCv8CWPc9tKJLVShdlwjRI5Sp18wrBwy5yDzcYjA7o+wd5lXpINRoRMJTVfDz5Lx8G6wLEnd6mSGnfc05FInP3L3F9G+sKY+SYGrRVc/suv4sWv/AVqV65iamB+qc0ktVGtoDYDlsoVDowyML+MOdUAq5hiqwq8//Of4u2f/hijwwNstmq4srGKCwbmV5dgQ5vl9md71+aAWJy2+2KUvVYbiQ2TRTPUCGGYW5W57czNYaxcQ7lWw9HxMV5//cf4+S9+QXldo2Fy8TLGEzWT6wx05BDnTXzFn2W6FVmlMic0oioZAD4SLD5vtzsumH57bkZMWGISHKOfG3f+Zef5YD6Dxuk0j+flkDFx38E8eke5lpxZ/7RQxhJqtQ1USiuYjpuYThtoL21gOqnh5u3HeOfdO7h37xBnZ1Ocdc1Ld0xAD0p4xMwz+yWBZOXPAtCnhhQ2lCoC+Jb2FDcKvn5yhC2XBWeyFgLTARrSxiArYIyz5/+ZHi+xO8mDe1HnlDg1lzeITQjrOD/EKLPRBFTbkGXa5Nkgmwlm8x5QGeDKtTV88++/gq9+7TMYTw9wfHgX04l5zQ/Fzs+HKNtgBNfMR89+NAnaAp7SwlKWlCO6NNQwZX9DHZi3MMIVgvnT2cs4Gl/F8XgD/ekK6uUWxt0+9u/dJjN/9OAW+scHGHeOgVGPjHxlPkIVE1Q5vlxj7YMdNAae7ARZeWt+tYZYMRZ0iWAwmro2NnTLLnfK7SWDgQxLwnPygyhLx1IN/SnBvDO2CnSR7GX9FFn2HOA5Sv8FbWgP3oOTr4Wch4iNE2zKM9A25bf+3IMBYzT2347DI0CuwzcdOUV6wQZa/xXZWSo7CCa7SDCySoW76CijD71xfKQ4yIJFdebLwWeUD5n1+yHsxQE3/PLyYs50LaQ5WbCIgB77KAPhAeoK5jqHsUqAdGgrGdD+ezZ5Tu/mB1LsU0pwqH1V5iHbyaJqp5cr2OCUFPH5+P7PPoqAvIdvTj/WIWyOJfw7QHxKCqJWIEhNwJCSP5/2Z0yMM58K6M8JyekanCmLKlTI0ZyFVS4mIJyqKNFMG8PtfI3p3kvukDmJJwAAIABJREFUpsqMKj5KEt2tweNXui9SMHm51w5n4ynswCwYp/T50vsUk1yTpZrvST1fByM+k8FXou4+F3bAy4VtI1CT7SkmG/MJRpMJQTgffQznIWMt6V4kNzwvopksr8TRzWZK4GNWlJaAUQteFztv014vXbmMz3/xVXz8k5/A+vY2Nra3sXVhh7HWDvp+p4O3fvMG3vj5L9E9PUXbXDpsYJA1iHpCw9hE0OUJDsG1RSv5XEvSUcjxJmNzJqlhZ3sHyyvLODk6xuHBEQGbgQzznq+bs067iZWVZa718WRMN5v9/afodjuKKmWBci197YXinuRgPlu7NqfDrULnluBYAlgu48zA/K3bZP7NpYcTTq3BM7mMUbQkQiYzjSCZFnrxVIt3rXyQaGkB2NW5gaPnX7Ez9TzlkhXxiU49mTxLe7+I4yJvnAhxME9yMiNL2Czr57PFXTLtnhyGdXbIcgjmw2uejjZKetMwNe/1sgq83Ruy5gG03TaZ/LBXI5JBQFQTkkhEKWe0g6T4FKCOH1FTYCX7DWMFq/ZpM7F6MDECzgGgJxPECeyf8Lb/pH/z0zBVjpQw66xPSD3d+thd2fGaTjLriCCYLzfRb6/i5a//La584YuoXrxEmU1paYn++PVKBfX5HEulMlYqVSxbIznmWMYM66USlmcjvPOT1/Huf/wU09NjbLcbuLyxht1NgflanXPnCehpGkmspcF+QVZpWJRZZdJXWN0alTJ7C61KU6rUyMwfHB/h9ddex69+9WuC+WbTlCZljN2NjgHB5IXObMV5FR864mZ+Gmqv+Tnn1db4vkgdTQjmzwQZ6fef8TOqrP7cJTkuofS7wfz5w3jxgHGBSOoJ00jvOBSliquUW6iUl1CvbaBcWsF4VMVkXMdSewut9gaeHvbw9tt3cP29e9g/6KPfB047A/SHE8ymypACxEzH1lASFQAB+tSHYz+3sPiyNN4XuG62Gk/ThnBGTCYKdtsLr/YIdMXGiZNFQYGhxUePF24kOnQIqAvlA/+3DnEHZ1ampMe4Ah0HGpVNl2nDbIaYoocLl5fxjW9/BX/3nS9gOj3C/v5NTMenKJvXvOnm58PUAKtG2Eg+ghHVqPnwxnXojWnJppfVUZq3MMQV9HANp9OXcTy5itPJBrrTFdRKTcwHY5w8eYgHH7xLdr5/9BSTjmQ21Zm9WjDzUzbBBpg3nSmZ+RnIUtDFhpIo6fcN1FOaEoDK01ZKQFxiY+uWB29IFzIwn+eYzGDjC8FuuqzGWwuLhMGbqgInxYaKp+rouIhO/MYimHe8lQUuBxMxzn6hPBSHgbZtap4NhjHfTucY/Xjrgilx7WayGyyge8FDn9+v+mSJbEkClEy6koHK2D8RPIIVtVcxFsk8rI1ZlFuDPHX52t6IHgDseVexEMh4AkgjLzcWh1fZQSqAXSRA8cxEdDioT44n59+x0CAXh11kVQUIt6+khvb8VEoLLE/VlEzYf5IFaAJj8qW3Kp68D/2QjOQxZEtRMi/AvHzTjbNQj0jxn2ths+QrX6vpZFxYqYXkLMrIBOVRz4jEwsu0CQXzAM8a2O3nSDSQr1TVJrnbOE2SnpmeRdEGpzXJ/uQsUVXeGus1R1zPrpRg7FNFK6jjeE8mSzlM0DPSyaOETTp3sWaM1G75qIRUMSUSFa4lMThOx+ozcYW6AxcPbXvexqSa3rlaRWupjVc+9lH8+ec/i6vXrmJ9a5tTYdurq+h0e7LXq1Zx/a238O+vvU6/eZNTGIhvGEhwW8KcPdWdiVK7E1Z+Hfwc9HafoNmos+F1eXkFR0dHONw/lI+7yXc4bK+MleUlbG6syzqy28Hp2Sl6vS6tKhf/izWyuNY9YhXrR6UnB/MzTbCd2nlVY9Pr7Zs38fD+Q34CTqHlZFOTw2p1OFRyyaQnb15Zjep31PN07mrfRIKh5eSMql9qgHfB2ySky5K1Ys/m8xS4Xhxoa+3ofcK1VDp3EWBBaHBb+NApsfOSTRLMu4Upq0E0eHAiy8/3ZKltrm9k5gtrSusLIyFFXwElPLmcM0h6z2cZ+SIh8lDoMricdAiQXpCMRXrmnz2kTE7txhmqveH/4gGg1ZJhdt2riP1eWZUi3X82RBULQT+ivMlYxMz3W6v46Df+Dpdf/QIqu7uYttuYL7XRbrXRsH0yp0hbrHyphBXMsVIC1islNAc9vPmjH+D6z38GdM5wYbmFS5ur2NlYwdbaMup1u2KzlDUy01UQjN0mpVHkD1md3VCiMKta2kBNNstbxbOGcr1Gx6jXfvg63nzzLfbKGJg3XEpraUoSrSevGPQYH7s4oQOLCkvoWRYxLFWGPXEjsRHYx5UJ6Vp9eQQBEU3+YRjwO8D8+UCbP854wFEOXHyI+pddrAVOAwBLqFVXUUYbk0kds5kGSa2uXcQMLdy9e4A3fvMhbt16jO6ghNOzAU5O+xgOLbPVceTnJLMmsRUO1ZylV9Qu5DexdLgMOSlS0VBlcNfYujqSr+SIfWGD+Oh6PnpWHARC5CwSGkJbBsp+xQq7m40FIx//nGoDvslVFpZHr3tUshxkQL5am2NaHmM862L30gq+/Q//Bd/49hcwnu5jf+9DTKcdVIyZxxAlY+apSg9XGz+UnauSZl7up9aIOjYe3Zh5a1bmQK8WRqXLC2D+ZLKO7nQZ9XIbpfEcp0+f4O713+L+jXcwPH6KWe/UG2DHqM7GqMwF6NkE6xZcsnOzRiA1vxqYN2MoBjmTULmTSzi06I75KGvXyNv9VKd/NDnGUJEcqKn0l7YFl4oAIp+pM20cfZ0v5yzpS18+TyM8uyOzkHb+OJSEhZAie50cbtt6VZzO+a9nwUz8jl4t/rMX9TVnpUDKzRxYLYD1cyXmPBD7deW/pS1R7GvpUws9tJJlJV3mnGE6XWv+GVvz33RCdtKek2Y9iOUL+UMq02fV2mhWD42pcUVVSqn0ewFYmVQ4Gx+gyvV8+now9c9UDvP7VdzbtKez25086NNJlSGE81gxGPPsGXJNuSVr2Zr7ePqzHOUDcIoqgva7h0SrwLneiuyoAV/ad0RCo3gnkkBHcMDVIq7GRRfkiV5+ESjr2cnyj7/h5fi4bbHG2Dxt2k9yHWLmBXad2FjQv7sczt8rnKXEFjkADe16yAEok3SwkZkE5Fus4NdzmZGcm+LTJvlSlmwlmYhrm1WudjkEK4BWCZQjjSBYYQHLO0bZkdZ4VIDVY2Hld0k87QroSsKqsMYQb+3s4M8++xl86o8+iZX1VaysrRHMG8jv9PtoLy2jUavhwZ07uP7bt/Ho7j0cn54QzNdM7jgaM9kwFrvVKuwqo/zPBtiwSuQ1iDW2vVev17F74QLW1tZxfHSM/b2nvEcGopl8AWTlt7e2MBz16DPfHwx43pjGt9jzuj+qA+T/OdGSeo78CTiY54wMm/46mVHy0+v2cPvWLTx48IDxmpp9n/oa8hk2o3sSbDFQp3cx+EZbLot6qek6xx3aEfn153siSR3SaznNkYZI+VryfiGy5i7RYZzhuo9YZH97n5OTT5QkMmHMBki5VN2uydh42pZ65VlzRGzleI+TV+w0AdYBfejVuX+CAXes4rLI/MmI5HKdu9+akAprq7hU2EBr9m8lRjyB0m0WM++An98LnXY2mM11RdwFzk4qzY8+RbO61jqKyqn6uzwe5Qeav4cZcfTKdQzbq/jkt7+DS3/+eZR3BOax3MaSyWzYAGtiYAPzJSyjhFXMsVoqY6NWQaVzjDde+z5u/OqXKPe7uLAiML+1voKNtSU0zHGSrLzc/mK4loFkxYiY3eCS0YrNl/DmV7rZ2MCoGsG9NXf/4Puv4f33b3Dt1epm6209FaaiMMWFiDpVQQvrTt7taNT3h6jb6YlPOsOzBM57SsjzBzmZKif6mn0yuWL5/vFqF9/7zr9cKFKwhU19boPHYogLi4zYD79FPbBnP6ijUjaWwkp+bQJ5GyDV75ewvLyDpeUL6HSA3/72Fn79xg2cdWY4ORtg/7CD09MuxhNbnFYasT+WwZr1pbGDvvhcAyrnPttkAUACqHh5jd93nbv7U7M908viMuG3Z2eByEvf9rePrle3uVh0K9lQIhPBx1kELhT/KsOOa+6KrhYFAb9SNX/yddSsUa7MBOZLI4ymXVy8sobvfPer+OY/fAmjkfkJf4D5vItyaURHG4L5ktUqJvzbdOspKPr1CcyLGbfGV2rmUXWr0GWMcBm9+Ys4nX0Ex9MrOJ6soTszML+MGqo4ffoYt95+E3euv4XR8T5Kww7KowHq0xEqsxHK0xGq5vTAMpYqDdTMm4PN1Owp1fQ6pl1XHKxqBQ3wyCDmgCEaWumCQGBeJEeCCr8HzLOhTANJwlfdhgjFUI4IeAvU+u9c89k3eGMXIXYcJAySCaQvNG6kFwgwnyC6b+pn3/qZYy0x187bJeYwTxZSASELGqkCkcBp8RtxRBaMrycbCXU600l97IwNdpcvX8Hy6gomYzUEGhBhE06w+64FD822qib6xDFYRYeeQIVdXzjYMMQtsONxhc7yqrMxsYN6HH71juhy9jp0tDyD4hjLsK6AoU8W9Xum++X3P8kFvbbB33XIw8RVYL5kbk6cgGy6eTX2qNEvK7+4tEfoPAZDiY2nXtN178FmkxDgfvDnxb8WCrN+xZ5AJSBfMM5cqUwwokqnLChkHfqYuiFMxmyIUe6bHE1IHvOT2MJZ+iL1CvteSU/sP/bEuHSG2IFgXjIeDUYq7HuLp2y/KdqDu9xjKh+zL+RYz7GcE9kfm8jLG2JCJXEgsTCRo0cu/Ymm02ia5rp00GwnZpX6eBsmI/KIFcXZLDW/Xrx8Ca9+/lW89MrLlN4YE28Av72yTMbO9obFsBNjzvf2sPfoMfb29rDUapPV3jNrwE6HA37MgcbuiwF1neBBWHmvWIB5zDEajcn4X7p4EevrGwTzT/f2tJeqBuCUhK2trGB7cwuDgSwpjVFU4q2kTZhO9ymrbaaTXWy6KqVcJXb2+Y23vWuDh+aTGRr1GgcT3b51B48ePlRlIHmnO2fu8V05q2Koepps8essiGQiX+VFGqer0eFasPVF7CxiZuxf/+G0nyPuCt8WoN7uRTQ8B5jnSvQEtNDFi4Ri1CCYl/SKOM5nF2hwlMC8TDs03ZvgN2Ru5m7u1R262ZhEzrCH0e260doBoYVP+zTAfmEIQQDpPxfSw9jV4ZLFyn9igUN+KamZ3iemLQcIFSgNOM6fclLS6QafhBtJis9P8YZc504TCkrSvHTgyinGGmAHS6v41Le+g8uf+wLK2xcwXVpCZbmNZrOFpoP5punkYWAeMNPVtXIJW9bvcbiPX7/+Pdx66w1Uhn3sLLfY/Lq9voL1VZt0a1due97WvSQ3aWidZBhK7Q0/sjpquKiEubvbmJSboL1Uxq3bt/HD77+OD2/e5NKxoVH0op9o6CPXpBM0JCBTdhXJpJ5KyEg9pMapI+coD4QiRZRWpTTW+6hSddMTMOnqxfInN7I7/7IbgpA/BNaknwnVaeoxy6QCytJsA9qBX0e10iZLP5/VMZvWMRxZY8Yqlpd2Uamu4t79I/zs5+/g8d4ZTjojHB53cXzcwXBkWkzrZhCINybFmmMF5oNzlcTGbmi4pZiez0BIsuzjSHCfNsqswzeC61+ln5eTBPVsVf27ljItHUZqFhtzemlhB2iHlF4zDgd5pEfnNHOphCMTKHRpiqJBMPMmXxhjNOlh94U1/P1//St867tfxqD/iGC+hB7BvMlsSmTnHcyHzEYRzxtSFSh5zaU5JnZg2LKeWdBvo4x1B/Mms7mGo9kVHE9XcWZgvrKClg12OHiKD9/6NW6//SZGp/soj3qojPqoTwzID1CaDNh1TldmG8zAz6TnQIlN+iN23jrAyba5JpcJkgcbu4Xs4vYqh5u2ZVDlDwfzZfPYt41hmy+GHsXKTaDxD13uDuKdPV08KOIgKZqjnqd3plzMn42fSd4vkS4qARk9wfPMfP5z3pueaUKLn87Z2bi2woknla694hUVBQWbAPQ+C8HFC+Ymsrq6iheuXsXKyiqvjAe2aWNZTpemPgCkZDrFs7LvC8TraOSh5+CKB4UfdGroWkzW4vCNsmOMn4/cKmf0A6AUTHgBhtN5lvyrI5xHkV43PD98Fl9HqZQeoYakGRsvVt7+KGEMZ46oCgVwiINQr+CvU1bp3kCjedQH8A2QLZgRUi0v+cd9jZdJDcT6QgA0Vm54yIQAIXT2xXAiYQcnO/h3wcRrf+r+uceTBDVMnIr3EjaKk0hMpunVxXgG56s4pMqmQAvBQkqeUiNFStYFNHS7i7wjKjY6aPTrvt75D+0xA5umEx9PRwJU4UrC98/Wm61Jd98S2yi5jWYG1OkxLV2tSQNcZmGxulzG5vYGPvaJj+PFl15EvdnghM21zU3U6GQzYVVxMhmj2z3jUKenj58QxC+3l9DtdGgTaQOcTFJge8vWiwF15aX+OXi5bgDhN2E4VIPp7oVdVspOT04oA7BfNHCouStTrK2s4sLWFnq9Dvb2nqjpldXnPGlWkhgVj6iqRXzj04uN5qufCZL1EQyHfO42BGvQ7+P2zdt4/PDRM2A+JKr27IlX/fXkyhKgUesqPefnhGVZVafaXQJC+Y8uJoa/P7aHXat079r/IbFRVUTsMyk8t5+M5klNHhCY51qk1FCubZz66tWgAPP8vrPm9JkPzTzBn5GHivp2GbxnGUinNMST2wDhTIR8+cd8ktgt9rNhdJAyt2Dkeb1a4wECZS3hM1u8mq3bEfFOpECcW7Rt8P4BbyX2puIY2JVgqD+E4t8huDKf+SHB/Ldx6XOvorJzEfOlJZSpmW+hUa7ARpE253NaUi7NzUZljg0H86O9x3jz9e/jzntvozoeYme1jd3VZWytr2JtuUkwbwSnMfOmetAfXz9kBe2zqf2ayRm18xXMq7Xo7kDNQHuljA9vGZj/IW7eus21YF/nmiHGnBqHmeaFsPE4TFJSjPa4l5BM7LBssKMTVfxdB/QOkxJgL5rHdEoFMaLqiisXxMwHhPj9myB+4j8F81oefsOsEdYKJnVMpzXMp3WMJ/aoWmi3d7CychGnZzMy8x/cfIij4wE6fWuEnWBAqY2BAQF3VrKnYuAFkCyw2/cVDEfjsMySBRMZIZcKJBVihs3sMNaNKJxsWMLwzUXf27hZbllpwdLAPH2h033zMpP7ARvzY8G1YH7SftCD8KBmxo2Sw9jEsjFK1gBbsgbgHnavrOCb3/1LfOsfv4Ju9xH2H71vOS0qlXHSzBsjTmbewbwux66Fy83B/ERg3pqhbIogZTZtlGYrmOAF9GYv4WRu9pSXcTxbRWe+glp5Ge1aC939fdx481e49e5bmJ4doTruozLsoToZUG5TGg9QmU9RMS/XGKBjTa5WEp7NMZrO6TdPW0o236hEJ818cCJafiwhOrPO++cl8YBYCmQ52CvKtOnU9983iRNfy5pevPSsg/z3r28PYX4rkzVJxnCcD1YOvv2ZiiUv3kjaTlu/BZ+ZvpsOywRbshVVgMt4rgTfwdimDx17d+HKM1bKw3ym0xM7l6lU+b3i9wWmBAbt0FtdXcMLL7yAldUVAcSy+VcLyOdDbwKkhTOR+iAiSfDP48xIHODGFqZmvOzxBJulteFP35neAKIB9vn9ULMsPB5HfemjFUOk+IxYwYk9U9za4IhTrPPKUVqnRlOUyqiXy2iYRpgj1kPGp2Miv6MMv1F+jgY+A4i2JpgBaBhXPFI/OrMnUiR4/KzPWcjaG8aK63Nl7EE6RnScETI4IBY7G9AqrjlkifH5cwlPOCrZjSsuw4wKxEQyYScQ0qsVJfqAB8U6C0CeJAauZdWSUVUhsY7OcsZv63dVGRJDJecWSh2maoCNm5pY14IClm7aASKTgJQgWIm9zjI7Gx9jVgfndah5tLW8hCsvXMGVq1dQb9YJ4tc21smO9/sDesD3u108fvQId27dIkO/trbGs+Rw37zhj3mvzPtbYN6YebveAswLPxlNIlmdAczBYMgmvku7u9jY3MDJ8QnBOsG8EV1W+p/NsbayjJ3tbfT7XTx58pjJTRAlxVnvydHziokxeyCTtWmfqil4PDIntRKB17DXx80PbuLJo8eouf2hrIU9VtPoIGwplUAkLbgnWMU5msfncyAwBU3fHYtBNGOTcyyzsFqKDeayGq3PkMG4nNevSYmRVmE0tzJmkqzOmHmfIWPPSSDe5V3mQ+7OOXytDMyzcsOGbAfVxgaEBIOyiaziFdbLDrQF5MSgC5ucP48WG7B0B7JzU56t3hwblFl42BenwMJujWqGo4oE5hPeF/GQ4mUKZsVXnAKnn/vANPPtFXziG9/Epc99jmAey8so082mxQbYhsk7DcibH+Lcml/nWC+XsVUpofvoPt56/Yd48MF7VAlsL7exu7GGnfVVLLdqqNft3DEsGIOjbLCm3ycdbiI7jGGnk2CZ7Py8YmDeDEJKzsyX8N6ND/DD7/0Qd+7eY5wmM09VpeSlZsdNtEKHKikDijNLa8WfQHFiZ9WSyGLjsjTjQb8R5038fqqynHM+i/XwB2rm800W4eB3a+aV7cuMX9p5Y9eNla+RnZ/OmvzTaKyj1drGbN7Go8cneOvtW3i0d4LBuIzJpIbp1LqGbUiHsezSynMioFkc8bCgay0/+GA4wnhsoVf163CNCNCgkckC4AZ2ixYjpllkle0QYCky0iLa9mljsUOcZbHoJs+aPvxAZLbkHqF24+WPLz/foikshlQ5g27Hxdw0lMZ22JCDMWalAXYutfHX3/g8vvH3X0an8xBPH91AtTRAdQHMG5AXoA+j0Lh2+4yCzuZfP3MwX8F0XsNs1kJptowJrqI/fwknsxdxaGB+vorubAk1Y+arLXQPDvDeG7/E7XffxLx7qomvww4qox4tKkuTvpjJkpW0xczbYW+MowF5Ano2TNrgKEvEwsYrNLnukcsAX7AFeqpFySqBjBSUfKGnmQC+9gPMU9rq2vkA80J+Cwv5fKhfwNb+k6nMz1/PAXPst4BejqG8Z5agxwOIWiVjWmxxCb8rtwgsFtejvS/dfFxCeMM/uzPPXWNUlpOLSzHSvABMAl0pINthbEwFlSNzNtu9ePVFApIITiYvoKWla9yL3eAJsAcleV37NF4GIe1hyWS8ByWkMu6mUkzWW3R+KSLP4meUhWmUkeOn9Lxz1bkrG1ODekQQJcBiNwh3CfCdI48EIjEunHVNy9NWvY52o2GDwVGi7lyVKUvdUunUl0kCrq6dZbOmAYAAmNHLwSm/TmKzwllMnCyCfK6pd0bP98bC0Z7T2zkLH5IUZ2qTU5CwVnJ/ivvnt6NICoKhdwAda1sOMF7SXliY+VVliW58Tm90V1KWjTRPchtVd8iT+qYIMkmxIUC/nl3MyIoStuwInXk39ixVB+N5q/GP1QR6o9varmg+BpMDec6LjTWP+QYuXLyIS1cuMnOzvWhWlcbSW5Nqq7mEfq+H+3fv4c7NDzHsD7B7eZfXuf/kKQ4OD2jjaJKCdrPFszLOCsqQeH/tvPPV6wOMTNJie+ni7kVsbW3h9OQYe0+e8OctubaKl501ZlF5YWebzPzjJ4/4XvQZ52yVPOoVuzbfURokZoP79CwoW+KANHlrT0bG9JfRbjRhE2Bv3fiQ11G3pkF327DkVg2deg+rrfs2PVd71Hp4FtBH4mn3QOx0IcWLxRUV8QWR3TNxPo8IkWZHImcrwPk+9eZ59SYqOotgPtZXNoXbE4M0/TUaYr0BNiqPdCAjCVKT1IaSXgOBrqwSMFEczobqkQdwOYWwjORyRF9+xhVxISyFiyZLVkoVfHzvyPbVVA78w/7DxabMZ+KMu2PZD4bjj4w1fP88Qy7EswuGP9aZAeVwsxGYv/jZz6F6YRfzBOYbHLTWMF/5mTnaSGZjgH6zVsFmaY6Te3fw1o9fx5ObN4hJtlbauLixhguba1hqWuXDcLdFVxv4JqlNkJtRNbb7YYy8kSkzq2rZ3q/UMWX0LtEdyjDL2+9ex/e/9wM8uP+QDfD2/OzjmpyOt9UsLw3IswfM+/wcmavC49XPVLH2jeBVV677cHVKsS+VsVJFPxQLaeW7E1aeRLlm/lmg8yxIWPyKHk8MtMnIoAAFDra5jUtmvVXHfGqNlw3MCOYblNiUK8sE9aaOevud2/jg9iN0+tb53Ual2sJkVkJ/MMZwaJmuzP0ZQef+t4N5Ywws2KhT2U31Q1/kWSybwRzIKxn26bImmzEt4HhETbCNwGYYjWSOgU2NPWw+p0WpbwLeOg9IMbnPM7dwVeBgKyv35honPkSNVZrPxhhPemTma9bGXRpiZb2CV7/0KXz9W19E5+wBnj6+gWp5SDBfDjcbk+dw+XkzLXetFq6in5X95MZgXdpi5o1xamE2WyKYH85fwun0RRxPLuN0bpr5NqqVFTSrLXQODcyLmUfvFE1reh11UBl2gWEfGA+kmY+xyV4JMY38osxGOnp1+/swK6+KBFClfi+TWVRL8uCNQF8c2kXmumBz50CAz4dgXs/HnrOIviLAPH9t2/cXWY14c//O+VygiHm5iMbBfPywwCHhXcbO+ytmg3VyZvxZMK9pyJSZkIR2BJiz7QsfqoBfkZfy2w7CioYoJVG8UbykooQneYx6UAzMX3vxRaxvbCRZjEnSCDwWyt+Fg4LIdAF5Vr/YFKfGo+J+FuOw7euaP1DI44LRcmyTzuSFEmPGCTHX9z2r90jvlO6On5kSkHhPTPzUs8mdUhw/ChMLbCvLwImx8k2TG9l9ox5ZEFM65HON15Eg+MFoz5hJtnv2J4ItoEhaR4tQJAVzf1YxHZirnftFh3wEeUqgIpHNsse8mhGJC+01nSIpCu36Ws7Cq8pVNEtzbbuUihVRt4ILYiH9boYY467y3jsAtDUQg/fC5UFSI93PYk8VN6eYIersJgF4J/LRAAAgAElEQVSwyWEkHYv1LZs+1yj7GcUQGYepJa+UcmqcO2UTYalLIF8AepPgbG5v4cKlXTbEWvK5srZKzXyj1cLK6jpOj49x88b7lNSYNOaFK1c48MlAwd27d9E5O2Mza6thnh3uKpRknbHuDNBrX9rfxvoLzO+SeT8+OsLek8dc6fWaTfccsyK9vrqCCxd2KPN59PghzzROpf1PwHwGj/l5yK5TqqjqjZ2JsTftrLX1ZgN0+t0ebn34IfYePWHTr2R2arxWlHJCzKtgiUmOsc2RGGaJd7Hi4z54Q6fLyvSyxTkQrHYRkBdS2nPgXr+XqjVMntXIqOb8YrDUgmbeJ9IrWSzAvBKBGBTl1svs1ygqjuF4Y8+xXjcwb0mPe8A7u64wHGC+ILcU730qb4B5BtdCohokhdaJKnNRwE1xIEUx7XAjWm3KaQKDfjvzfZnkT+cOzHDISxOXU99U/GAWaPxLet3CZ94aYP/o23+P3T/7LCrbFzCjzKaFVrOJpoH52VTMfMlGjgLLpTk2q2VslEo4uv0hwfz+nZscXrm90salzXXsbm9gqWGJuN0bY+OtSdUGRxkC8mnX4YLGKousKTn1laDOJDRyvKnWDczP8dZbb+N7//Z9PH78hKw8h8e5O6EGFTlpaPSjzVZ43pnssbLgVpR0aZJy9En4vnFb0dAZRmUyqtwFc19Ub9LRHpp5lcgLUOop+fNxjy8MaaA8Q0s4KDsaWdKxPwLzmBmYbxLMm5sKKkuoVJdRb66jXl/H3Xv7ePu929g/7KJcXcLS8iaq9Tb6/QlOT3sYjM0OiBCN3p7zeVVsfVpD4dFZlduG3xhqfP2mJ82rQyKxDqZ9smTA2Ad1oQdrKXstfQodlXZQ6KBOADO+vuBVWzgp2Gsw0eB5q6YTG45UKavRbT4bYTA4Q6NZxupaA5NZB+XqAJ/+s5fwta+/irOzh9h78j6qlRFqwczPBs7KG5g38K4Fq2BZTJhVC6wx86Ycq1BmM0Ub07mB+SsYzV/C2eQaTidXcDozMN8imG/U2jg93Md7b/wat9/7LcrDM7TMvWbYJZifDXqYD3so03OeHKP6CKyPnJPwZhi5dp7uNp7NqmnEGVn7ad5UBa9gdex+m9NJuOPqPgcDVyCCRTcbgRkx8qEbNDCv2o3e89kgo6WcBf8c/2X4nu/6O35deK/45vmXU4AI9kjypwTek4a4+FzPB/Mu03HddMajn9uj5yGp53V8S10j/YyzIBsHcLA3aqhxH16C+VVcu3YNG5ubOgiZiAVrF0lKhDVvynHKicEnuvSpBxYoS9INZy7CJSI9o3Dz8CsNVk/YRt7caQhW3H+iznhlj2U55+f4U2tJDDtVKfE0Fp63rtPFHr5MnBlzDbAdhcbQk8vh2ldgVqzxZIIVmmiA0jKRG5FY3pHLzkLaEu/KZblQvM4es6+BBGLi32TcdP+ThaMnEUmnHhUGv6a0EMIr399TdVf9p1ygWDF6RrnzkW6gvaeYSDesDFXYM1snPLVzMK1MrNDy+ufghwzIoWvw9MITW5dKuOVRciFhLPRqqq1n+noLvEjG4+5n8Tk4YdXWtlVUTS4ke10yrhY7eBk6/G1vmORsc3ebbDzPD6s9N5vYuXgRq+sbbAj94Pp7ODk+xlK7jZ3tLayurLIR9oMbH+Ds7EzApWFnojejUt/p6I0f1cG8Nw33un2ueZv2ur21jaOjQzwx20vz5a6bXn+M8XCEtbVVXNq9gI6DedPrK/nWYpDsS+urgKURYyUil+tMPP2Y+iqgO2VDbRnNepNTbs2a0lx16u6Xz3vs52XEbkucU4WRCacz0QsDq7IFk0col4ZoGWabNPZ2liSeC4a/858FMy8ILcCt1+cJav0UHq0Kmc0iM89V7laWanoNVySr5mQym3B0KlvSZdNZ7Y9Vnk21YGtU95u3xJ3yFJO9Vhj72+OUEt7svPFYkXZsBub1lCOayB6b8JOe65LZFKq8gkWOePHMrY2zg31SIW/MKyPP3vIIzxouWsWg3MRoaRWf/ad/xtYf/ylKG1uYtluU2dg8hma5jPpshpZp5kumlzcwP8NWrUKf+YMPb+DNH/8QB3dukcHfWWnj8vYGdrc20KobqLbBcxT2YjYfcSCnWxoWvu06COn0JzBvmLFOPGmMvYF5s6V948238L1/+wEeP96jXj6YeXvWFkik+LCXd2WBE4KpwpLH8ETAaN1YxU8/5+HU2XarssVZHMQMCQ+vcsfTTNE5eqfu/evFeQK0vk9UttRjjL1z/qFGoTeVWn4nmLfftIuroWSWiDPrUW5hPm+SlTcwX64uo1JbwcnpBNdv3MXtu08xnJSwsnYB62s7QLmB45MOjk+71MxLj2nBV5Ib++Asi/kG4Phi06VV62KanKlKjJkxtzMNsVDnuhpag3lgydOnlMbEOKoDOPArmO9g/rJSpZVsXGcnb1ABH1qCuRwhgI3AiflSW8PYBKNRF612BWvrTUwmp5jMTvCpP76Kr/71Z9HpPsTTvQ9RrQwczMfQKDnJ2OJVid9WlTvgpk56B/Ms6ZcxmRmYb2KKZYznlzGcXUNnauz8CzidraM3s2m9NhugidMDA/O/xJ3r76A66mKlNEPVJDajDqa9DubDLsrTMUo20Suay7Km19DNGys/ZrlaHeDhPywWUQcGAaRb19n6syz3P2fmYypdHE6+2CPxstfyUq8BLmHI56NxkTzuYc3/7VrfxP44ePlDwXwOgsihGJgXNCygb2zFTM8Rv+fXIOSndRLakBRkuaajJJ9SgyJJSFBUHz3JvHw/JC2J/5uSmSj3Mah4z8esRDebF1+6hs2tLYYmOjswAClg6DbFkeEgzBm62Af8iTyDSMFl8YsWdzji3GU6KdHQSefMh8nefA5BvI9fQXpEiaJfTG4C6qd+mEDy8RgcwJy/VF1/NIxa/LC9Kweb+WSSpHqFrC+guPdqLJ6/vGds0YoYxBjhchCvwuSuLglU8zZ4bPY0RKXjqNb44JeEtfXG55l0JdDO6SUJg/aSpi1nEyEdX8YxHc8mgE8MLQmddBBDAnJxrcUhn55InhTEcyRzVpT+i1WV34HitbQEw/dbw/lCYBjwNBoOU38HmVlJH13s5VUoMfIG4lkFdklYrG+bCRCdnI1mE6sba1haMTUv0Ol3MRpPqGW3StbB/j4ODw/FclNiUcbu7gVMx1PcunUTp6en9Iw3Rt0a6ex6AtzpcNfdk2ZeTjVmA2kV4suXL2N7eweHBwd49PABZRsmC7DG1OFwgPXVVVy5dAnd3hknvxpjz/0SbhmZRagSEa/IhNWvV3XlCBaJmfrR7DoJ5lkNaLDCcOf2bRztH6BugChbU4y/XDvm/hTVFI+l3FBhuRsgPbf39WQ8VfgjqcwT4j8Uuj+7m3NmnvGRYD4sQTOGPtxtfHgXf9ZToALMu/VyGhal6cGSJDrjbwsrgXk1wbJh0uIvQ61/XuICb470fb1I9qof7Px/QUoEBfBsrFXsJHZikiA5CXdAJKwR37JUodjDHijTrApfn+lcS9AyXdoziYD1jpUr6JcaGK9s4Ev/8/+CnU//GWZr65wAW1leomzRzMsbNC5XA2zbZDZwZh5zPL15A2+8/n0c3LuDpdIcF1aXcWV7Azub62jWLEmyPg01vs59cFQhYfKznvazYQ9s11WlzEaaDNPGN0hK/uY3b+AH3/8hHj56TGbewDxldzY0zWJl2WTLPpGXZ4SbFngvTxBjSe/Oqp8IY1VRouriJFVNJiwpVgVm8f4zq66pbyoSSSXa7OF88P9cnrOxZTrWvo0DM8si0kOJg8/ze27LdLAs4IjUAKXs3wB3DSUy8gbm9adUaqNUWULZGPr6KkbjKu7ee4r3P7iPw5MBmksb2Ny8iOWVDfrOn5z2MBwZw6qSaTjacCLX2AaFeLZEeyzLtJyJ8WxJy0/TGs3lJD6XMfJpkIhn0VZKNEcCW+xWbozD3P4tHX00OnoDFrPUsK6y/+m2Rz4mOZXvPFDKPs005pZIjDEe99BslrGyWiOYn86O8ck/uoK//Opn0B88SWBemnkD8yMCeTXAypoyss9iGquAvD2nCTW6JUyYebYwmbcxnl3EcP4iOrOXcTa9hrPZJrrTVZTKLTRqLRwf7OHd3/wK92+8i8a4j5XyDJVxD/P+KWa9M8wGXZRmJvuRzIfYxoethFZe2nmT3cjvOUqUIUlwlL3AzAtQaPR5MEmJX0hSHIGWBaYppDrJZz4G+xSTBZ8X/pMO3WN+AU692dBBx+9n9vNXLw4Q0+MpcCqQhCtL/EvAuAh9BVPicMQPPamsCxlFuCQ5zs3J0wJrxzs64xQl2WDlUrAJti6kMSY3cKeGlaUVXH35RWzv7PCeU/8ZDafMTjX4pGB5/bp56HgKk4YP6R7p/b0BUzSdWG1jHxJr5YBY386GaYgdTSxulKJdZLZ4rBRgnu/g8jpvAxMbFsyG7hrfK0iM4h/OVJKFka88/dmt0ZLWlAZ2wpnDV+s5AB+rg+vAAagxQ6QH3L5REqgieYyrD+BJKZSEzOl5SxvuEidXTcU9TsDf3YIi6NlaJmQOhx9fm/bvaOAN9tofmDOHQfToKu26YkCbrGQjHmbhKKinhe3hcphYzyGpoxWbySgzrXD6vdhB2QsFmPekSHMsVPljrJnK6YWGBHxsskZlI6c9O05WtgPRJZwBHm0GgllUWgXIDlBNtPOWLLla1FsNNNpNVOt1grdur8uegYbZ2tkj5vTpEh1sRqMRrr14jZXDDz64wUFO5mZjzX4GtgXmbdBiYZyg+GbXZT1gU+rwbX9cuXwZOzu7TBju37uHhsl1Wi30Bz30+31srq/j6gsvoNc9w927tykf1dRZnxOQqjPSw2v7ucWd74EExO2+evOr3XVLPOz+hclD5/QM9+7cxdnRCar+DAlEvA8ljA5i3kHOKM+NhCKhlSWnud4s7deInQ5i/lAMf27dROTh53BfeX+LDMyrkTW5rjn7LutSLco0KyU05OwTi2FRqgAbqxtzEsINx/aiyWzkaFNTLx4ZVwF4OQpJWy+HvHgu2tTa9tbP4PNVvKckERihrHDf8wyuMYDa77HXkP18YPLJtefDHC3xTCHLY6CH3uKOR09PNA9nRJFdHwFqqhSee1CMD8bM1zFd3cRf/bf/FS+8+kXM1zYSmF8yMF8CGXcD8cbO2x+62VTNg2+K/Zs38JvXfoCj+3fpQ7+7vowrO5vYXl9Fw9wIzOrb1pZB8/IUs5LLpj1RStUdO+M4wFXNrwboJyYtnZtbmxm1TPCbN97CD3/4Gh49fMx9bnvU7hstmhmmKwz/tFvWgS5S2MkS9p04OWYSOSbDxNvqryrOMDNeMSAf8is19NNe3JuA1LdZPBERzoUErvT4+1fn1jgzHNowmKma1cIeJzV9ZcejTiKdcUF4ZgyMf56AzY7wxcybXl5/mpgZqDf9vHnRV5fQaG0wFzs87OPW7Sd49PQUo1kVy8sbWN/YQa22hP7AGGy7eHt/gXlbnMyGoiTp7DxLpT6RMbKlCFAkWHgo+41xv9tgo2wzD0cjt5+MoSNAzXRublsp6UZRHuNDFO2ujnY/PG3QjpV3h8MhBkNN4KMOkZWACW0pZ9MRRuMuLZWWl6sYjczt4Aif/OQl/OVffwbD4VMc7N9GqdRDrWwL05plzWteYF6a+QB6dl2hRXaLLTuwyATaHxPl1DGxoVHzCxjOL6M7ewVns5fRmV1Ed7qB8byORqON04OnuP7mr3Dv/XfQmPSxYl744w7mvVNMeqeY9jsoGTMfC9mDJMG7e8wPxzMMbby6LfAIfj6YJnyHbQfIW951Y87Mp5HGkSe61iIAmHSwETDC3UZ/E2CYNaV7Kv1OycICwPB/ZEA1l32I4RQ8DdCl4FdUZxbCF6U1lv37aCwPtuk1I1c4x3wGrve4mJh53q+CgnGGNnQiIRnRgRMA1SOGGvwcoUZipETImXS6OKlkSMmT+4ZPJjMsLy3j6rVr2Nnd1de9mStufiJ7kmO0pwzsOV+UFUUDlZ51Ua3Iq4G8Pmq9tU+KJ+ysBL/t5U37AMkBIB1rAU21crKBWCEBIDNN3XxRU0jyjbjx2TvHMiNISbI7WS4mSU0wnDqDHWw/w0/p2lyra9yRXXVIzALWFHG08LLmXIoov6dcschACdz9A1EGFfMWUj3I38sFPFy7jJEBGjzp5SHlsrQcaKWqQJGohrad8jaCDLf9dQlTAm+eTAYgKmRAIWQSc8tJrYztRQNEscXP30tdh6qhqnRouI8qKGJbJbeRxCZ3odCBqiPAAJrFbfeMpgzB2pp9YmQM6rH9wR5Z2SSjWmLiaaC+2WqxSXYwkK7d0zGCXwPhNijKALa93Xvvvovj4yOsra6yidTAtl0nNbdkt2NCpX063VM7mw2oW1JiYP7CzoUE5k17b+/f63bpYLO5sYmXrr2Eztkxwbw1zlLaQVYvaoPhAlTMH4hmSd0SVW5CEsnqNfuexAIyOQBwcnSMh3fvo3tqAw21Zxk/4nx08or9GI52nIMGwby7fRRbrZBsRPKtGOZzKxa3+Dm0+J/9M56IzvwYqyAwb0mfoiGbYN2aMpr9ebZnDdCLmvlgtl1m40BufM5nPpJeymzoNW+ONt5P5ORgJNp288LisJBABkiOkpv2gt1XxgQPGPp0+v+8VYxlQYp4cogSRhNbTwP0Bv3kwhMAVC/lqYD/laVbaZhaxPKF8yoqDC5jC6woKtmwRwWDSoNg/uv//X/DR778FyhvbmPuzLyZCrTMJWw2Q9OaYAGC+vZ8Ss38emmOvfev4zevfR8nD+9jrVrGhY0VXLmwRTBftVx4bm5LUwJ508ubdj76zZStiE7juWUTYEtVgvmpDdakg5UcrSwBf+vt3+L113+Ee/fuE2NWKjUMhwbmrYdEtqQ8W5kISboX7mzqO3FS0s057D6IPIjkTT9TNL575cnnc2hasdZY9J8p6QuZa2G3W3ryg5fmxlIM+iOyCqatIxMdpR4HUsG48IXIFsQj19OOLSjGLRwFXNgyN32WwLwVUExiI1ebGualBsqVNmqNNVRrqxjP6nj4+JhSG2PnS+UGltrWIFslK28OXlbVtuArDskYugpq1Qa7jZMWzJuGTH4TJQk7eGsV6arZ0JqGJuizGLtvD9CCq/1njSoGFCaTEYNyq97kBkzsvMICD0NjgDjS2YdHMDGqaqCI/dfpdum40zBGh5ooAyrmg2ysfB/jsQ2EGqNes2dxiOnsEJ/+k6v4m6+/iun0EAf7twjmqwHmqZn3Btgks4lg5k2EPMzswBKYt+VmC3WGGiZoYzTfxnB+CR0D89NX0J1dRne6hXGpjlq9ibPDfVx/89cE8/VxF+tVEMzPeieY9k4wG/aAsfndC9TwQA0rSnO0mcwxGE8I5nlYhhSHIC1LPs6BeTLz1L/LBSZy0WAZI2CFW0VMoMylGTFlkLDA3W0ybKbXPXcwBFRg2A/WIzGgYl2dn1mkobN/LR4nDjacsYq3K44rfbrENyYdawRTB1cE8Sp3a4BZyqcTGe6EcuF2kzX3OTbzs6IARInvCvcEK8WTwbGkVRpiS/SX2su49tLL2N69wHH2jAW+DwzA8FNE+c/tBQPUKQHSQeozNtLnpV60mmuiw+tZAU8+4Wos1S8VR1XxLF164/FIyZX/582mkqGEXtRfxZjQ8OctfsHZseL3080uHh7fge4FVbOmVNNTri+WmjRWbb4i/MGl+oxbU4asJiQKedOqSx7FzjgYjwF1XKS+evxw0DoRMIn/0zOIpIocnQ6DkFzZQeSAVY3jBnaMaIgmq6LHgqX6vMuYoN1nD9AkIDpd/LT0Rr3kUJS5h0QymcCG/6ySePvjfUbR+OgVnCgDiVXWeqb0gQ3/+SwLyW7s9S2Wm6NLkbo5PImkihp5gTr7Y8MKNZ3EKVF7k1A30JtaQ7/YQGdsqc0oqTfUQGtk0HDIc6Rm7hezOf3YL1+6jKVWCzc+uIGnT5+g3Wxjpd1mVdzOYA2dETvPpNkTVntrK+sPBn2CaGum3dnewcHBPllx+2ztpSV0ux30uh3q6V9+6WWcnh7h9q2bZF9Nm2+NuJoJwRNa+5YfTyQKt6nPg4ieCf50yALI0CvBtuqD3UHTyj+4+wCjvpFLWosxZ4E7wBPyGNoY5SQSgW6hvLBDsqCcEr5ESy9G1//xf8UmtvUdMxyeBfPs6/KKTeQacrrR2lJt1eqkAaQ0h4BnP8GXXNvCASkcbWxfFWDeGViCPB1GXJH2LLy6lhtCRCLkmzIFOfXaFHdCt0+kh5Ja38MpQZQrIGdceB8J9dtkeN3tz/ucYviUj+l29YLsbyPpKc5Dv47IKoIodWJMV2j7yZj5BibLa/jcP/5PuPKZzwEbW8DSMiqmmW/U0SqVkjVla27s/BTt+Qxb9Qo2SsDejev41ff/X5zcv4f1Rg2Xttdx+cIWJ8BWyobHZEtJMO8UZpAc0dOT1Fu2X22WBKoE9fQFtIpJtc7JyW+/+x5+/ouf4/btOxgNTYtvTLycCotqetY/5usqyCpVXgyjioCKXgj1bHiV3ZkfG+5mUjmzkg3JN2N5kkEWuCDft4mwevrax+bW7NHtDskeMGt0n/XCGmJGS0ZNLI1DylfQudVkF5t0494GY0ffbG6Mg5h5A/IwVdS0irm53JTblNrUG6so1VdxdDrBvXtP8eDREfoDG6FrjbImzanKZ543TIuSzHxYV5FRtKbYCkskxpJY05B1+Fv2Y8xETKgzlr1Zb9B+y4C9JTJnZx2Cbvvf7aUW1tbXeT/sPjRpQ2cqLgusNnVV3rnM8oytsKZPTgXzyW/28KpmBTnHabeH07Mzeu+ztGrNSHxKgtc2qWw66WE4PMNk3MHZ6R5QOsUXv/gJfOc7Xzb+A0eHtzGfdwjmYQOjUgOsedRbqT967313OyK1rnoFHxtIJcnTlMx8E4P5DvrzS+hOP+Ls/GX0ZtsYoYZGo4Wzo6d4/63f4O51k9n0sF4D6pOug3lj5s+AsWXBSpg4ECiaYG1i4niGwcT+jNkZTi/n3M3GYQfBUc7Ms2FZjcIFzxD+u4WeQ45CoRsvnFTIDDlbQZtLglXfFR5z7PYUrOziscCBJlnVSSA+bBQD6EVlxvWeHjwXQVzA9AAcBSuWQKKOVF2VM/kik2Ncj0MVHySizDQOYf1uMMrE+Y7Vg22V1ZrLWtytJP+0BHR2j7xhnKl6MPME81MstZfYAHvBmPl6jcHcQAElIs7GiUUPbb4uQj2w4WjjVRdSJxYjvMzIhnAxnQmIh2SC4+ftRXXFOuwENrOSjFcXPMEJpp3PTLK3uLcyObHfV98Lm/KiUc9/r7gG+ewntoysi6dhfj+tgd3I2mAQwzI+/VLyp49XDTDvEiN7kKnn0QN7NFVFkucJnpavtNe05+VhYs/bgTpzzcLJKhrzdBho/RZkmzu9UMoWLlLFYWOLKCU6XlUqKkJa0+p9ic0k8qBWMcAsvafCW6zpqER6L5LFAnO98QxUAET3SKDFn7Hz20wlfE9QdkKZZQ4j8v0zQ6UmfbjdD4vJwZox6WKvRXxuUqACZjYDg2BWVV7zK2JPljswMWlwubGtebrYlG1Q0BQjG1Jlfuou57H7MhoNuMYadVlPGjt+6eIlNsLeuXObf0ymZVNhZ7REnrF6EFMkJSPzfjCf1GsJAjXzFy/iwu5FHB7s4+6d29Tdt20gVbeLTqdDp5tXXvkITk9PcPPmBzyj1lZX6D5j1Tf1Jmnd5LIjykq9p0kVKE8gOSxRiTVBzGyOVqvJM+/p4z08evCQ9pucDeK9R5HQ8jUoP5Ocx143qtYkmvKq5jN9LmnXpyTsfxzAF1u4wLxyzlIfibaFBoi5j7z3XVBfnpq6Dbzbmo2qmgN7Z/HZLB1SUp+1QnAcE2M9FljilawpXb7FOBnrK+Kmx61wbCsq0C55z+kC79MLUC95lu0Jn7zspVPGQgOjtr+rNSytrGB5ZYWYaWJyDh+2QGzp4JNrhUAnGGNLXOw+OM6L/imP0AuKOj8TtYr8vQ3MlxoYtVfx8a99DWuvfBTzlQ1gZQXVJdPM19AkmAeabII1Vn6GJUyxWStju1bB3vvv4af/+n/i9MF9bLWbZOUvX9jGxvoSbbLBHj652Kj6732EPvCKZ7l93T3mRXCaPaU52ph+3mwqq+j3h7j+/gd455136WZjQ0xJ27BJPpsd5PJq7deQQHliywTdb54LEkMWKRJDMc/2hCUPVsWzfSgTFl8XLg806/RIDGMfRJWfZ8OT1z49t4vonQ0wGFqJ0LISC/YCmglkmL7bRmtmgTe+p3AYUoMIAXFMSidlwwIwFzs/n9cwhzEWZtJv+sI25qUmKrVlVBtrmKCJvacd3LnzBPsHHWq41zd3sby8hlpjCZWKsQIWbDUeeDrRqGtKOeYljMcznJ518WRvDw/uP8Dx4TFvQr0mBwwLomYVaVdIdt7H0lvpxJob7Bs2atsWurkWbO9sMUC2ao10oy0JYOhyCyrbuDbm2twEZG1UJ3tzfHKMh4+f4Pjk1IO1fo9j36uWYFi1wEqdE/S6R+ic2Z+nWF6e4m//9nP47nf/AuXyCQ4Ob2E+7aBSHqJMzfzQ/eUzzXzi7rR4QuLAIQ/upmKLdooapvMm+vMdDHAZnekrZOc708vozbcxRo2asf7ZMW69+zZuv/s2Sr0TbDVKaM4GmHaPMekeY9Y/w4zMvNCWBQM7wA24m4PNaDpDfzThVEiWr3yoC6fFulwhVksC4D6+WCA8lM3CbgLo3hykvSjdfPycSzfIMjqjSbgfzHNo34UK1VN6/nTwr+VgXkDIg3+8hke34vdzvj2+WjBBsTsCwBR0iu6ALmmRsw+23TO/tMeY4uSd8fHvHMw7iEsilbgU9pVEcNY7h0TCkKlKeSoNkh2fTNFuLeGllwTmKwbm6Wzm/SFuh8Z5ENTH5C4AACAASURBVEOrMk2YDEsH7NNADR5ZU7pV/WrV5KNu2lHTHpMrXpiYLABK7TOzRGe6o5ufLJkHSE9QGNTS5NJgxgX+o3mYTJ9PfzbGhLK5UOnY63gFID21sJr1hIh7ytlhVjAYK93RwKZMO8Me1FpG5LpsJNhqzyQDoJfmrHgYc6xDu5jYGqXvaHpSv0LRAEdA5mBP69z3vq+qYPQJkbOmZLloOKi19/OmOu1Ll1542VjSDE8WnFGSnZ/wgjTqJlnyBNxH3Be1BGfI/TVCryzJTTCLknT4CZb2gyRSAtLSMSvBX6Aj0x42QGyuMnVUazYnYeZWwzHFUk+W9I/7fNvByjK2nx1hrmDMPAcSur0l9xsPf7fSrJkDhljKsOhLiTOv0SVDRhSNJgTaNrX16gtX8eTxI1y/fh2DXg+tWj3JT4yVl6uX9p/AgT4pe5FGI65xk9jsXNhh86lp5o1xb7XafA9zydne2sLHPvYKOp0zfHjTjBMqPL9M1mOSHCY0XNN23k2d9Oqi1+9xUi37Qey8d6qA1pRT29eS4toFmT++Ve0MzNv01/FgFDAm/S2mXnI20YvuZOaEhDTlGa2c/p1H5biK5wRqf5r5d56J5wqr/ox8ebHy5DIyX9tak4XMxnlT4WHfp5RxuRKe1W7vyxCz7U2vbqRB8opg3ghHDSiz9WNA3ghCW5/ymTcCspiToH1a2A4GiA+w77DYz4IQTLrUOCVDHh9IFkYsUd+W9YAYmLfvGEaxWQemILDr1XbUOqe1q//bElcPK16X8GbhRBR4HTBdrHaZFraQoaSmpiWoYlhto7K5gz/9u29i6cWXMF1aQWVlFTWbANuoo1kC3WyaljSyCXaGpdkUm/UytusVPHr3bfzk//jf0d17jJ2VJbywu4Mru+YWZYmzrV8jOO3eG34tgHy0xivuqNmaSQkxkTXEmqzOGmEF6ru9AT68eRt3797D2VkXYw4iJYMVfL/jSPWNWaM6zzHfNzzXuI8LqZORVqrE5CULVXOGg6HLuzX3SCRMkBJ2tso23ZLokLslKaq9xaMfvjqvVmqY/H+svUmQZud1JXb+ecp5qrlQE0kMJAWRIkWQFEmAg9jURHWEZM1SR4dXDocXbu/sjVfu6JVXdnjhtpf2whs7ot3edFCiKBIgCRIggEIVUHPlPP1//vPoOOfe+97LREHqRYORrMrKzD//99733e/cc889dzhVmY5jsGW6XzCnFXvbXlwSwLcBK6ZBsluRMirpxrQ+buuaJuBmGSM3o7sMp7/apK2pPM8J7muY5WpAns1Ei6g2VjGelvH4yQHufvAYJ+2xwPzq2gUsLW+g0VhEsVCVf/10StBh8g7TkxYVM45bJ9ja2sb9ew9x/9497O7sqUxpQN40TwxQfK4xkl52iO6kQQaDN5J+vS+88LyYyWq55NPvYJ66fogyi+LNJfvCD7LxtQZbNoCdvR3cvfshtnf27D0qMtsmKxaplwJK/DPH99RDr9tCr3eMy5ca+Od/+Cq++93PYzzeQ7P1GNNJC/lc33zmQVDPxteRNcCqCdbBoLNYthiMlY+wGTKbKaroTdfQm11CZ3ZLMpuT6QWx9aMc/YKLGPV72HpwDx+8/SYGh9tYqeQwx8lq/SbGrUMMO01MyUBxWFQQ3z7WeuiNsALzBHieydqBlzYcB68cgNumhxqQDyDuocEBfRq6JQpRwLCfidLWqQl5+p7g+INtSnmj7FmSPQgCVhvz6ZOFk3XvOW7c1RgEFC/m6DzLBIlBz7L9HlAScBK+y9mTKbHkS7FgFMKyQd49UJKfTJID/xe7ltDMZ/NxAzl2oPjAM9c+88Dn4cYDm64Vl69cwcVLF1GibIzBXQHP3QBmOQyGIwW/k1YbJ+0mul06T9kQof5woKBGwFGfY9N7XpIEDr5pNJicE8RYo6E15PrzDP/xAOnOXnF/EdgQeMSUZzUCOcOZJIo6T6IRPSM8yQG1SgUL9boSUbGFBCl8vZhgGpDRG35NP2ulaZNAUGftCUcw1AFOE199e5HwxZcVXAA9Px1lWZu4fjho9QbjSDUj9pvSxp5lCmlnum86qLzEH7ImAUFfhNwbwfoyiWK5P5wRQnYTcibbUm4jyjCf5H4R+50V9+QoXD14yFmvduqeE0AoXdb2huJ9BbwyfOcysmRfe9RyxjSAXwIsPPGJOKdThlJANVBbAqGJxXGoZs9QvQ3vf1B1yQf8yfLY6JaQ+0R/hrSuOQ7Bm8gnA0zkSgWUyryXVoXl75NLiVvJ8XOy1iR1KLl58YUXJbm5/d67ahqlRtjOde5DsytMJit7MqVEqZBXtZmNd5wcSykN/51uNWTrpZnvGphfWVnBJz5xS5/fu39Pv/fiBVYF1tQoq/UiFxsbSc/GXTrjkMkfD8nOm5Y9wDjfHfcWh08RUPDukOXn/tvfMTA/5HRa1tjE+lsDrO5vMPwB5v2eJ9aQAhO+Jjy4ZdqCfBc65XMKqadESaytZ5IzAvNGPBiIs71jWmeLjFrNAu1nwLwE0OkgMpkd+uBJLn0Be4J2ziMgBnDnOsYiWjPzvA/5klXVcqoasQnW5Mz+rKPh1c8PI6JC/pTkt+kWyupDA4DrGiMFOS1d1HvQ9ROok0wpYDDi7J6hCFALX26tGE45yX3y6bXJe3Q5lgeF2HtBDqRDAv138haSfOCE4lwBA6opqgtYu/FJfPq1b2Hpxk3kFpZQaMyh1JhDrVxCJTdDeWI+89LMsxl2NsZqyTTzj97+BX76//179A73sbE4j6vnN3Dx3CrmG1R+ENOxQdtwq3fSpJp5iaMMD1mVxcA8JTZqhNUepH6e0ugeHj/dxN7eATpdSqF5L6yvhntdSvyxyc6lWYk5KtHWEKSBiAOrPluyHoSLJzsuOx6PhpLTaU26VbrWkobxEczz6zZLgueyTFpYhdAUWiD39D98bVYpVVQepS9tt9tSw0Ce2iM33k9uCsF9RFItDZYxCOQM5CdZtpd9VKIUkDd2nlNgxc5rZC7ZYQL6qtxVCOSnMzIqc1hYvoBafQ27+2289fZdPHy0g3yxjnPnr+LipetYXj6PanVeTbWU3WhWVDDsPDCpfRpP0e310Wq28OTxE9x5/w4+vHcPh3t7GPb7uhliGYLVDBcf3xQMMAShly5fxuc+9zJu3byhA3AyHinQUfsulj80cmMGxS663Z5iE0tY3Lxb29v41Tvv4v59ugpMBFwseDHo84DlamfSxA7sMabjAQb9Dp67soA//uNv4bu//esYDnfQaj3CdNxEsTAQoCczbwCewVX1Cb//kc0ZExJskX6jFi4/uFgrBuZxCe3pLbHzJ9OLGGBDzLw0ccMhdh49wAdv/wKdvadYoQ9+cSbP+eHJPgYnR5j0ugaInCzjpclXnpUKSmxGE9PMJz6+xvoEm2fMW8pGBENorEWAlmiMtcYsYy4NNNhQmLR51hj8zFhlhz4JK+mKUQNKMR3vLOsTKDgRKCVWfd46c+oHki1x9mVO6QXT4GHfFtKBgGYZllKne8oiJsmMX0vwMbHfssdalucyEOh6Z72XVN5hS9CbqjIe/6GdDreYMddsvoALly4K0Ncac+avS+bTgxcjAJu7m6029vYPsLO7Leu9GBI1GA40NZPWlusbG1hdX8Xy6hrOXTgveYAGqDCRpqY3DqrMYaHjNqnqmDaVkgPKE1TldWZVe9pBWVrvSFkvq2bYveUAnwarZxwUN+yj3+lK9xtxIZEKsgLhCnQ1O1J7TG9wMlxi6k4D5ji0DTzHuuR95po01iaep1zE5IwwTn6vJcU+YC40U37Ih3QmkhVJ/HS9Jkei1pI9P5rCmlQTUjAQjC9jPauUicUk2SZvDpU0hvfTs4VUt3x6lRE40FtZMoS4B2FG4IxgyL+MWA+tdvYOxJlhAvQUzJ/5ftHhIatxMJZJeATJZkaKVMoES1bhkAuL5CFeGYhDVvKbsUipes283oukywTweE3Wi6WmWV+HPECZlPYGfYHf7qAnhzBWqtSr5bGVV8f4o0mfcr9gz9UYB/sHAvGvfOnLAtUf3Hkfu9s7bufINT22PUB2Pplk7dfKd0P2VEYVA7nXELAzidjd3tXvoIa91++pCZb2mNevXxfT/uDBfWnqqbM/t7GBWr1m54KYaYNxlKPu7+/h6PBAoNycyZy40zqaOniwoYp8OmVa9A3HONzfFzs/6PYkl2PFQ+8/2EkH8VYJCOCeGgnowSXawLRHImmu9N2S9Gl4IhuOYCFxyyDdZH9lV5pFXCcJwj1Klbawp/b4mMy3SBsZHdMbWFfMFI3nFbG0v0fe8q49J8iKgV9a+/5z6t0oGzsfz1lnU7Df8vdPrcEN1HsWGueGr/e40ATb+3kTsrUk90mkcrx+Yq8C+sORJMU9KhpUObfrSiwRQ9bmzaJKRNy6NKqDNliQRKpPvpaJQvjn2zVoFfGcKBQxyZfQ5/6aW8alFz6NT73yZZx/4UWUVjdQqDdQqlVRL5dRYY/LZJw2wMrNZorlPFAb9nD/zZ/i7R/+LcatJs4tLeDKhQ1c3FhBo0bFBvGZlO/Iq3pifvNaP544xhnuhUXJa2b5slnAiqgpClM2211s7VAdcoRut6++AtWZvIJjfQZKwxMy2WKeYwuq8fIFlFiFSe6LudvYfgjQFD2OJmNTz4Wq2wTvxE4G5sN10axsDdDLxZFVcCpNHv77354xq2/UqmrEbLUPMBzYNNJ8gbnnUJpu2fww65HeiM/dBhVx2haLJ5b3mXSFF2OjqK1MaZuIshjKazRqRaz8hB9k6nM15AqcClsSaF9avoD5hXM46Uzx7nv38Yu37qDZGuD8xWu4efMlnD9/DfX6ihKC0XiG8dinaalKy8VjHqoE9Ty4ePFbW5t4++238Yufv4lHDx6K2WP50cprBkbl3zrLKRPiDR+NJrhy9TK+8IXfwM0b12UpJX0jG4VdDmIMMptyJ9ocnT5Z8xwajbqy0e3tbU0R++Duh0oO2MXO4KumKa5xScCZTfL9kL4eoddp4dx6Bf/8+6/i+99/BbncIfb3PsB00kStQr0+nXZ6ZsGkApE9B3O70HFiATkBQUm7kwP6EkYoozddRU9uNmTmb6EzuyzpzZhgngx7v4+th/dw/9230T/cxlKFYJ5e8x0M24foNfcx7nWQ1+HtAZpg3suOlF4MxlPJbWKIRpY9ND20BXjTG5uGVUAokrMMgFWtJGnMdsYtAaJWWuTlB4iyg9W8tKLJy7dPAqmyJEcWiwdgSrTyomiiiTALmc8i+Gd/bsmUl2xdNhAg9bRsIN5hMMlRVTCGyeK6X6uqBqd/Xxx6p4YGJdmA1dFScGxg3nTEJkdKGiH5LDQFcyIW7vLVK7hwgcx8zaQrMQGWzDWnC48naJ50sL9/gK3tLRweH0nLSxaxWKY+cw5rGxs4d/48Ll6+hNVzG2ITyVZwGUR1TGDcGVVrAvKx2c5eGnK0Ey6VXrkVngOG7C0JTaHdAnsA1rRu/vDjQR+9kxZax0cYdLru+U3Gg7/GWBQrj9OKsKpGw2qjoaEihUpZPQQsU6fSF2f7vFKoex0l/Qj0DioZl0bDMSZDVhgMkGcP5ji7Q7t/Fswbu8jK10DJCX+zlWJ9P3r/kj1vTw61t0Iz71MzHOza/Q7Q7HfxI5miA2v94SA8msQ9AzCQaAeaftyp1mTv6S8ONXSOWJKVfm+kq+kvP52kRmIQNq0eQ7zKSaMZHuIEv9SgktA5abbQYcI26KPf7WDQ66k6Qz/21RVOjqyqL6qYJ+FkFWVqiS1W231ttU+wf3igauvWzjZ6dCeLKpUkauyvsvcu/Tt/vlhAtVpFr9vD8eERXn31VXz5S69gb3sHH9y9gxEZbfVQEXwUNSxPFap0coBiIkEB9+Kg31fywX4u/tzB3oFMGQgSVaYf9LGysopLly+h2TrGo8ePpMu/fPky1tZWVbVQYpSsSajp7uhoXxNlBeZ938UgI61TmkAQUFCGo2p2QZLSo8Nj7O/uYtjtocTG+QDz4dAVjRVetbBolWnI1oNN41nSwB1F7IQitHWp01Z8jjfwZqC7Fa1sjyvu++9KMImJSPz3O1Hj7DzlEwJ3ieFBTIRlzI8+QAPuknzpjLOkmf+gYZOs+LNvjH8XYRVyP/udNv/GJGAG5k87CcXmN2mMvfuoNifVMU/sE6AeQUKBw++N7z6dYZnKtTVz8/mXMBixYkogP8FwMhZTT1AfezabPyi/9W0ce5jxzuxOfd/G3Ap//vYcaIVtW52Wj6zdjAoVlFfXce2ll3H9c5/DhRdeQHXtPPL1uuJrrUxryhzK07GmwNam0BTYecywSIL5+BAf/Ox1fPjmzzDrnIiZNzC/inqNe5czEAzMm6LExFH2zIJ0jjZm6/kiMw/6xUsvzz1c1HDSZqeLp9s7Yub7/aFp6fPEse5aozVKe0u3kYz+taQKkvbr2XOIcyul4xwtCwdZVdjYdg2Ao128qs0mu7HqsEt+mUgwvvV6imWUeOd+/G+/MmvMNXDxwjnUGiV0ukdoNvcwmw5QLPEFephO6e5CQM/Jb/Zitpnc55xMfhq6E6AkbVZYSPKGSYfIzJA3pIhJjuCeYL6qRtjxjMGghvl5SmnWMJ5W8fDxPt586308frSL+YUNXL/1aVy9+jwWly4gX+CUrhzGI5bYo8HSbjDHM8chWKmy/JLD40eP8KMf/j1++vobODo+EphXWUPWiuZHTHDB3gE2I5BJ/9SnPolXv/FV3Lp1y7v97caKUValla44tplZiuEHQTsZEA6u2tndx9tvva2pf7T/LGiUcxq8WA4msz6b9lFgc+uE2vkWVlfK+P7v/xb+sz/6KsqlNna23sdk0kS1yiFRA0ynXeRnvO9cvCazCfulpCnUA2HiUe3pFiVO41wV3ekq+jNq5m/hZPYJtKeX0JuuY6zqSV56+O2H9/HgnbfQ3t/CQhlYLE1RnvQwah+ic3wgqQ3BPIOnDWLx/vHJFKMJWXqYz7w0lwZY9JEcJnawiJ2X7szAE51seG+jFK6vO0vhagsDZq77jc2SgHlnNyKQB5sfUgIdugnz+QwAnhDlTGjdQu0UmE8PCw+7yeFhsDEFHBEgYwps6ubrwT6qQQqYBpbsuiUQSI4gO6ScwTylG7YDxQBP+rNiTZNDwe6ryq3OvBq+Y1Oga3RjngLvKUH62BwOlpaXcP3GDaysrsl7Wwy/Aptb97GEymA9GqHLpvNuVywh9xMZxKXlZcnO6nMN1PjBaX8lOirx4HM2Lmp7Lo2JA80OsVR/qXvgz/ZsFcKr6AEX/CzPfBcbv3SPuXcNzE+HA7SPDnG8f4AxNckxPM5OUmPhCBJ5yPCwmZtDfX4eJTYTlkvIsUHem1JDym6ld5Nm2cA4Y0JDImNr0ZM0Db6zS8zKyuLxGmEWbE9mnTqzSkaXH6wa8n4L8HD/sGlNjbLOYUbiF8mSH76OGGyNOWIIAHE2UTwFsblGhaeMqRIj5bfajXf8udmaTOS8fl+z3uK2n71qdAYAZXem36bAaP58ohvFKsRk48Sa6r6YnSO90FvNpmwUjw73cbi3i+ODA9kTXzx/DhfW17GxsoLFuQU18Y6GlkASzDs7Zez68TEePnqIO3fv4snmU/SGA0ltRNDo7LA94fjOm1oLmJ9fFNg+abXwja99A3/4/e+LQf/pT94QO8/hUbVqxcfBk90mUDJtbSRhYuanJuUsV8pYWlgUuUSveT53SmnonsOkY3FxEefOn8PxcROPHz9S/xfBvdh87xsL9xQCiH6vi5N2CyetJoY9SlEZowmIzJZuOh2JwApGkJWO6XiCQW+g+3p81FRSUpIFaOruZH0eZKgtSY1k1Nh4g8Hpf2ZpGo3aUbPhn4mMyyU6WSAb4UGrzINdso794YmX0O9PZyQkc1+8Umv95N4/4Qtf1qYeiY2BzQwao8xGFbHw+jbCSh+Zsy3qrnx/TO7Ys8BnqYTNZYUiJZzEinwkSUS8V8OjYKp5i0XmDZS2TvzcSRJ3+ykD3PFhtqsD9jiNTWLD96vqeQx1jFQ8qqPeoKm14CeMVVMLtk69x0MS5ZjJ4I6GPPfpaMcKfZdYoFhBY+Mibr78edz83OewfuMWKqvrKJKZrxLMl1EWmJ/InpK2lHOAwPx8boLp4T4+/OnrePT2LzHrtrG+OIerF7mHV1CrFEUsUwCTBfO2IUM7H03PPhiM4NyxKVn5aTDzKKA7GGF7bx+7e0dKfnLFklnSkiz22TGkshn/I7WMoVwxgNEcC5kMW7N3LHojLz3jpVzdtOJ2ejtwZwxj3KG0hq6HMeBNZ5RXYTnDgh90XMz93//61wXmr9+4ivMXVjEct3F8tCN3lUJxiPGkjemkjxkdVHLsEDY2lbY/ZIKp9aY8JDsWR0FfrJA5zpAp1xRMt5JMZDZk6NUcS0BPpp5sSBXl8gIq5WXki/PodIEP72/jzp1H6PSmWNu4hueuvYTzF26gPrcilxx6z3P8tm1Gm3LG/8kukhIW+pZWKmi32rjz3m35/G5ub2Fvbxftkw5PXN1w3ji+RrfHCgVv0BSf+cxL+PZ3XsULzz9vvsUqz9K/zA4oO2YNdFHW02y1xNA35uakEd4/OMBbb72N92/fQb83ML9f16sm8iVm+OOe2U7OCOZPsLxYwh/8/pfxJ3/8NTRqfezufIDhYB+VCqsCZOa7KMzGuv+Ez5Q7JV6qSenb2IzQBuqe6IMWTAbme2qANTB/MrmE3mxDcicmQ9NxH3tPHuL+u79Ce28L86UpFkoTVAjmO0c4OdzFoN1Ebkr5kFmyhTyBydVIzK7ZXoX1Fe9zAHrJnOTCY41CobfRQBK3DhVElfWdcQJRdjToas2aSVk6M/gkJBV2oLhUwoGsntc/BuTjhBFLQ/bF7poNBYqW0n8czKeIwwKqy4s9rATodqyQAPhgLF3+4uBdkEk2dd4X4Kg1LcIHzOF78uPHR6CbgsLL2+HdbqS7WxRaaVVVKYFSY+r5IzywCbaXV1Zw49ZNTZ2kzy6BuxqapIW0Eir3OIE/k1U2jhNw8GAncKc0h5+TwWbso/PHkKXD8HP25lNO5LPH4saiiW7UqCEd/mq0zNxTP4wDDLqXgDnu6Pk558vXop7ZAT3jFSPSpN9Hc28fBzs7AvfyypaO1MTiSn64rjhlkxXMeYL5BRQrFUy55mVnE6yLy1Nc/20ymIy8wBFKuE2QifX0IiNMD/Aea8RYoADSAextD9mgODH6sUbEE/ie0oFqO0UAO6mceszy9RBVqwAMwZJbFdghVzCeivRRsra4J7YvqiWelGWbdPW6/jIB4D7CvYe0Jyooxp9aruH7MXjOdDFEPyxvuB3gRgr4tUZzK4mF0RDDXhftVgvHB/toHZCI6KBeKmFtaRGrC0ti59XAP7LGbTk2OehkmDo4PsLdDz9Q8+r23q4YTUpsCPp5yJu0yTzMJcKQw00RtWpdwJuJxStfegV/+P0/1J4jqfTg3gNNvVzmmvLZDrJPFkgKNtH87AXm+30BwqWlJVUS9nb3BNbYBEtmlWCe+29jY0ODqZ48eSIAz96vxcUlAXt+bsmjObPxffHMoa3lZGClfYIH17apAq+KtPeYSXLU7aPHSnS7o+R9OpqgKBekGGtvz00toxoq6O5GHoucH0+ecRJy9QxDIx9yHFsBVi1NU4CEfE9CnMdB34/GzvsZGFUxlzCGh3y8mreuJFOBFf8SyU2w9OFUx5VGyY2BebnYOIjnsCgmkfZeg0oy0Ga9KmTmOYzM5vmYnNQuIJKQpHFUXv8u1UvRfDYDigMk3SPRk+PJccKce/8FydVcoYwBkzE5ShkxY9aaXmc4ldR7H49n6FaRsOciHzI3AjH9P/GbN8/y9+TzGIyG6FGfT3vWWQGDQgmlxVVce+mz+MTnPo/zn/gkqqvrKNUbqNQbAvN0Ky5NJ6hOJ6hPCeSBudwMC7kpJof7ePDmz/Dwl7/QvBuC+Svn13FhfRXVMqWMjNscBufMvBq5g6WPtWCl0ZAAqc+SsbhYUvPrlJIguu6Mp9g7OMbewZGSkXyRODWPURDH6ptyGZGkMzyfeaqk1rqMAZoY6wmefQ8JF6/6uvyHuFK9lO4kZi5TYZXex4Suge5oR7Z+ROvb4RC9HquNPUn4cv/u3/zWjJv74uULuHhpDYXCBCftA4H42YwjqpuYzbqY5TjwyCdrqXxj09vysxEKOco83M0hmjC1mLhIrLSjUgaZedlI8oItI1LjgW4mQQIPBg5ZqqNEQF9ZwSw3h83NY9x+7yE2d5oo11Zw5cqn8NxzL2B14zJmqKA/5DQ/x4VuD2QHoE3O48YKzSGbjo4ODnBwcIB7H36Ihw8fijGhEwCDGu1/ODCKwJxAhs2v3/rWa3jxxResDMIGIHV6i3bzkqPZI9LK6PDoCK2TNuYaC5ibn8PR0TF++Ytf4r33bqPbG1i5Xg1T/BmTKpH5YPJU5CJ0ML+yWMLv/c6X8Cd//HUsLoywu8NkYA+V8hilIpuUehqOIK95AXl7Hhb1nBV26XU0qUTqwQSIzDwlNZ3ZRbSol5/cQnt2Bf3ZGiYTOowYM7/7+AEe3n5XzHyA+eqUzLyB+U7rWAkIbT+ta99AF4MjWfkxp6O5jpD3MzRgCrJug2bOCR74IsAp8/eFn3w1K7Ph1RgrEBIRa8IPOOdMf8LGOKbNgANBmtP00KlAaXHfylxR3grW/HREjUh7litOP5dc1KUikQ589DU+GqeDrfVQ4QA8hUQBeOwnPeHRgeksDXWDaq6zqocp0cJm0brtE1mSM/MxFVb2gQTzy8u4duOGfOatOcgA3ESUkk1atjodUG/MYePchlhANdHyHnOtmyZGa4NgfiR7M7JbBKUBXIPUTN1akusKH+xEwOHg3lmntFBhaz8EUYkEn9UjnzeQo8e8g3kMh2hS97u5idloZIDKG9ksuTDWhdroqhyuFlRlyFNvz+sqpqxMsIqB4wAAIABJREFUajLz0UTPnlg8F/7dGO3wpkyYs2TJZCGs3wWvtJi23Le6g+0ZNddi411z73IZS0xi0bsEQYDXjrikjyD0toaaXBfs4ChyxYyzjKMrB/MmS7GlFVVHB2D+uxMwH5UiT6Z1PHhFSvsjGgyT95xJBHwYWkJ9e0JvwCl6t7zyR5ZeB6xdjwAiAelwgCHt3+jc0u2hwHJ+IY8aNe7e3KaKri8okhDmqpTDCd1hHtzHO7ffw9OtLTHzTFCVpDqBpdgnYintR2EDOaskZMpf+NTz+IM/+AOcO3cO7797Gx/euYsKK1iLS5LA8H0SzHAdJmuGn7NfazZRTxYlVUtLy5Lb7O/tJUOceHbJSnaugfVzG2L/nzx9qrVCtp7nEaVt/Dk1P+u9jjDoEwx01Us2455Xcx0nXPqhqqBuzLwqsOMJTlonOGme+ECsIWZjnvD2mppV4KCZ5xtfR1pz3RInFlyuEmylXatHxnCYyUjDTG4f0S5d//FrIj5GvDCJSRos7OdtsYny8EQ7CkpROEtlNiG5sf1jjlHeu+POSnbemc6ZpKEx82RS06pDTOnmm2H1hGc/qzRh2WuDo2JOReT05jVv+zxNCdKpsGEBHPK5qE45aZUcD1EdthshW2qC7GIJ/fFEzLNsVnMG5jWL03Xx2gFhk2t8mD0hVWpmNnBNJExU5AygSg+uioNVq2h5OeB9yeUxyBUxLJSRn1vC1Rdewq2Xfx2XPvEpVJZXUa7Poczqba2KSj6P8myKMi3Cp1PMzQzMN5hMNo/w8K038eCtn2PabsrN5mqA+Qp7TnjvqSJxPERsERWfTOpovEoAcZPW8Byb6aOEcb6E7nCMXYL5w2MjJpGXyUOnN1BCI2OX6A81H2YnZ9LqeaxZiyA+4dz7qSxkmDzdrIbdvtVjFhUj3Idi3SWlnmm2ifo5uWf7Pe3d0XCgJD737/7Nt1UxX15ZwuXL51BvkOluYTxuYzRtYTg6wmTaBtAHxMzbDFHJbUJmwymk/sZiHdnNihKsGfMbM++AXrwY32IG0Ovr7O6volReRL2xhkJpCXu7Hdy9+xQPHx9gMCpibf0qblz/NC5duYVCZQ79AT3NCWedJRJbax690oBy4cXhwEBLnRibO7e3cffOXTXGPn36VFP5+O9sKmDTHpmOm7du4rXXXsVnXnpJN5HNBtyARKrG/MXgkpwmqhG8Hx4dy86PAZf2YD//+S/wq1+9g/5gJDDPxiUCVXOgIFhk01rPqhyYSDO/OFfE7/yzL+LP/uRVrCxNsLd7F93ONqqVicA8Zj12qKpJOWOU5GeQvbYd7M5NRGCUDRM1YRXZULZnlwzMT00z352uYzoJmc0Qe08f4eF7v0LnYBtzxYk08wLznSO0DnfQbR0r0BNIWMnR2CmbqGjMvHk4m/SALE00X7GcayxGMIuu2Va5NmwS3V5LoJzzDhww+AONRk0bdmNTCyMgBQMaLMlZ3G4M/cdBalvBCuMO5qNh7B8F4VkcF39PxC/BE/1TMD6F5hboo/ZjzJfhDGuq1CsmeogA87bYT7FfGnTjjFf8eneeiP6EGMIllt6lY5TaLHOi5M0bWF1fR75YMXcCJeHG0BPQu5oP9bk5nDt3Hqtr6wIgZKqSJCb84zE1JwAdqmfK7Um52BngYOkCXyWJXUYGk53f4d+vHe8gLo6yvFh9D6qzKUqMWaMxmvt7AvOTYd8GupF98piheyYLyiKq9bokNpTa0Lp1VixgmoB5Y3LjycW9t7hsnwV9FpOnTZ5i3sTm12+sbuK4ERg8gEkCgN2VI+NaRdAUzE0AUR00zrYl1J1cMR30e0wMX/gAyQI7WvsBJDwR8X9JQKZXd2xTpoOorAnYgF0SdxOAYX9JZTaxVk1eZpMy7cKTGlhI3k7fRr/XJiVKZIbu0mLNlqZBjRGxBb423R/GI+RZhRnyzyEwGaEwmYAtSwEKI8G0pjd7Ju1uB/cfP8Rbb7+N+48eYTAeIVc0bXxIQRQ1Yj16bwJjPpNCuqud3ziPP/qjP1Kl99G9B7jz3ns6EVcF5m2qajl0xwHnBeYZszk4yjTzTLDJ0PMMo3Y2JjYztrIqTOtKSt02tza1BurUJFeqqpBRwy92ns95bGB+OByYzEyyU3d642KUSYRLS1l5U6Mw0Dw22ZJ8sUlwefMz46mBeXs8PN9kn6obmpTXTk1+zYL0bNPIaaLC9lFaUI39FBKuAJWRLUaMjK5n073H+0olNNHj4tHekwbbt24/6ey+Ki4EcWJ1bSCjAXq37mSyyNhBSZI686NB3JQKbDoXM+8yG0lEpTu3KoniVKIhtRkSqXGDx3NPtPlu454mx0zsjyQZ9/2ndeQ23up3KqMzHOOk20uYZQ1B830X7yFxwImkyG+pbS1LbJQk69F6T4NsNgVbbYCa5pHkMGUCgQJ6KKC8uIpbn30ZNz/zazh3/QYqi8sozzGuzqtyxOS6IjA/QX1CJxvIZ55gPtc8xsO3fo4Hb72JWbuF9fm6wPzFc2uoVpgMc71SFu4EHHsJk9Mp3qcylcS2hZVlTXwusGJSwrRUloXmSX+Irb0jHBy3BOTJzh82T9Bqd42kpsxUnvM+lNMyIMOdSUXWypIRTU/hE+EVL4j7FGAdp/Yj5mgzZs8qTSiswZ9yPIJ62tp2Oidi5fm7WE3M/V///WszZnxLiwu4fHkdSytUKPUxmZKVP0JvcIDJpA3kOY2VN4lMcHjQm8yG8NB86eMsi8PCDiipwl1uk0ptzIPFpm/Fh02K5XCpQnEBjfoaipUlHB8N8eTJEe4/3MPuflcSnBs3XsKNT3watbkVjMZswDN9PsGF7OhU8jGxHAFJDKooJgNDqJdnY+wW7rz/vgYD3PvwPprNJobjoZwh6Bxw/fo1fOMbX8OnX/q0HU6TCcrqsDK5EdkSS/U5KGQk9mV3b19Ng5QlMPi+8cZP8eabv5TshwCHwED+1AQ1E5Y1h5iM6fHPpGgqMD9Xz+M733wZf/3n38b6Wg6723fQ626LmS+XRsjRnpKlZTYna5BUuNlkEGRMsZNEJB4O0wWyq1WB+c7sAk7GBuZPplcksxlNaKGXx2w8wv7Tx3h4m2B+C/PFGRaLE1RmGTDfPJYbD2cTBJh3+ZfOAYL5GF9s3f72Ybp5gn/TFIt1cHzGDN80o2E3GbDAFr/CWpT9w5NZLIYdIul0y8Tp+yONogmEeAaYN0bEmB17n66ZV5NxCmyeBcmTUmmiUHDok1ijRYLlZF7yIs6q2F3wkzCcDeyaJBEJ5vNZv/wZ/6Y7Z9a4xkR4c6Jp/rhN3E4uRtaLWbP7q+c1mWJpaQU3bt7E6vqGho1INkdZgQJiNLlb2ZJgfm2DNrJr0hLzUKNQSWVNb0Lin6ol+QGgQBfSFF2+eyJnZFEm44jDyW9PIlJPzHMTYYYxIZbN6ixyeY6qDrOp2M8yD6PxCMcC808xHQw0IZrPn/0dFmlNPkG2qVKvob6w4A2wFcw4DZcVKVU/Uq924XY/8M8+klRuwndlzil2H10OFlR1UIjxAon9qa8/lxD4nXBSIUHMiUjFLPf8Xpg+KZWYxSGtRDmLvNP9lr7/yKbsexPm0x1CtCsDKQXbHjr4UzfhDJj3XgFjDtMUIkkoVM63534qJwopQABeNzKISVZxmMrpx1mvEhutKX2ZjpAbDlEgMTMZIc8S9oTHt2p9iSRE7XMJgwy0Om3c/fAefvbLN/H4yRMNTWM8J7izMrrtW60430Pct+y3YHR+urmJ1aUV/MWf/TlefvnX8Pj+A9z+1btgkrFMD3jaszprx/NB94DniywNWcnmGTOQN/jKyrKkOBzYxGGPaqL130kGfm1jTWfP9s6OGHUmFHwNAkmC+Wq1bCCAE8/7fQwICgiW1A7Hqqkx8bQdZvyjlJJXVmIfAYDWcRNH+wcC82TqlQTRmjQzz8CYJGOv/Qlmht5Ysn06/AaBkjLBdj+d1Y8YFmIbPRtb25EAJrFT7zI07nY22blhi9F9FxINuDV+u8W1x2DzkXcdcwxKIynl7ymZMSMbSgIvdxnx4YkB6iwA2UR5TYAtlt2qMNxfnK6JPCSJc9b/Yq5uca77Gjs10TkJEqfDjQd//izji1ACSdViGSfdAY7bHcnwCLaTJ+QBikvJpsanSUa2J8Fiq9kIS8oTvT0uG5FMl6/L98BZIpxbM82hO82hurqBFz//RXzq5c9j7dIVlObnUZmzD05IrpYLsqUsT2eox8dkjDkx84e4/4ufiZ2fdU+wRjB/YQOXz6/JyUp4CCPp5hNA77XaqHLYKjNcapdRkFSUSQ4/cuUqhrM8Wt2BwPzu0Qk1KRhNmdD30NMsIZ57NHKx+Tlq9PXQLOmVlYKSJMcDgz0fPRf7WmjnSYbqw2eFkOgkIz/sdzWAjmR5vVbBXKOKYi4nIE9Z3GjUFyYQmP8//7tvCsw36hVsnFvB2sYC6nV2Wg8wIJjvH2A0pl1lD8hRN29MsFlSEny6o4o37SXLyqdZ2lGaBfNWihDA1yFmo3SNxWdjQcmlNvOoVJdRLC6iPyhgf5+en0f44N42el3g6pXn8ckXX8biygUgV5benjeX3chqUnANMBkg+XK6tztZA33Inq0kwLK/ty8d/es/eQMffngPnW5bm5Nym+euXsGrzsyrIXA0RJmlMZG2BuatS9pu6NHxMba3dlAuV1RKJcv/4x//GD/76c+ln+RGVsOhLO/oZkE5zxDTKS0nJyjmOfq7hVoF+ObXP41/8Vffxbn1Ana23sOgv4dqeYRyyabAipmnE440YrEdfbU4EDW2Kx32ZRxWgHnKbC6glQHzZObH0yJynIgyHmJ/6wke33kXHTbAFqdqgK1hiGHnCM39LbSPj+TAE2A+PFiZrUpi4zKbKM2ZF7gdsHbgennJA63pCH2YjaorIQVwIYLrqOMUiOab+L4ILsFyiDkwwfAz/gvt/DO+Hus5GXSSHkgf3ZjJDg1SNHZsWinxAJ1UJeMxZfCX44YEtEZPRpLUzLh2MzTJx1xVlmE1kGTMgQUxA2UBOKzxKiwUTaYUbidRMg4wv7a+oRKtqmyy8zIgysAm7SBy0sdvnD+H5bU19YfIVksOWMaqmSDM3oWp+72nI3sf4vTz67ODzBskPWDasJ/U9SGs7PTlJHEJn2t7DMSyYZZLAEUjs/xkguP9XexvbsqKlUFTVnwEgKyeuTQoR1vKai1l5ss8oGi3pvZ1XV/Yqj7raM1y3IZNvEFVkkObFBEP3hix07Ak+6hPf80BUCaHj+fPn9HY9iAxk8pBDNL56ALKNqbGqk6ZpUDUxhrGc4m3LqcRvY9UHuCCk4xQziUBSXIWSVdy+R9x9HEznMjnvCqVXqV93XodImvXChOrboCSyVyRpAGlIpMB8nzWZOhHBuoJ8tXBoMzX1ycP5Zh2PJvhqNnE7Q8+wC/ffkvyFVadyMxrXevXGRtLVxtVaQTMixrOw4jN6u/q8ir++i//Cl/4/Ofx6MP7eOeXbym5XJqblxuM1iiHCHpzZFC21Mzz3pIwolMaZzTwv8cPH8nJQpPbyezn85ibb2BtbU1WmvsH+zqXpNGlw06xABpCzM/PyWa53+2J5eM5JCMIW/ZW+idLz1gtkG9zTMgs8xE3j4/VNE6XnpiwSzAfDHNUC1Ozg2id9A3sM1pOr0ATyOl5+h5O8LdLFCVPk9zKZUwOcpPkMqHunURJUsRk2ehXJiNfMmvHj/SE+EmGQiVNspYcWAeV9azo/HdSihWSmIJu8ciCrvXfzATmaWnNuGiaaZtZYXKW2MDmR+/1Ap807305uqQUzH9090Z0T48f+wkD8wTWY/mpl3Dc7uLohOoLs6xW/5JXIKJ8YWA+Dcym93YA7zMFwlc+yMJkMJMGUzF5yKFQrWFWqqI7maIzyaGxfh6f/eIr+li5cBH5Wl0DoyqNObkqVitFcPwTh0aRlSegr43HaLAR+/BAbjaP33kLuV4HGwsNXLm4hkvrK/q52YyD1QzQm+w44mPMvvBqgnd5ijhS9ZVgvoR8uYpcpYbhLIejdgrmCe7zpYrOPBt+yXsjGts+jyTecbqkrZmoFycvybE48wLQy7lTph+Ocdzljy5TnU4T3faJEmu69cw1atK09Hsd9IhTJyMZhQjM/x//7XdmatTJ57C4XMfFSxtYW2+gXOYvpW/6PtrdPczQQ7FI0Ej9DgE9Cw/W/EpAH2NzPwLmdTjaII6wqYysbsIyhYN5aen1YQ43udwciiV27C9gOq2i1Zni4KCHd99/jK2nx9hYu4qbz/8aNi5eR7k2b020LFmrbGUBloCeQEXssNWvrWlDCxFyLqAXML/GciUbkn76xk/lVEBmnjKb689dw2uvfQOffvElWXGx0aBEB4MA8/KTpdSmIBaTwXNrc0uDds5fuKjN/aO//3u88fobcsAoEMwrWjIRGGE06KvZiIuQ97RSymE4OEG1NMU3v/EZ/Mu//h4WF8bYevouMKWbzRilAhcsmXn+DBcug4VpRrOwNHSbJucJZMSNy4lvVfSw4Zr5W2ixCXZ62dxspkVW7ZGbjHC4vYknd99D18H8Uhlo5McYdY9wuLeJk8MDTMYDDU0LtwJu7JDYmGbemmvUma0SpIN5sWkGkqMJLwvmQyYTUM5tzRNop2YRHZxe1g3NfKbMa6xslFyDoYlV6mLAJBHNNhvaxkrsrcJL/wyXlAbUhNpMIGjKRnkAzgD6j8XhmS8YCIumV/+7mn4zpeUzL+RHSAYKGtNM9jiYbeeqBTaM+UmHbulz/51i5l1mc/3mDVlL5gucbGxJswKbGqgoAbBmS4L59fPmJa9BOixBi7m2t5TxXUqqHMHH2mOKK/D7qT8SiOBXG5ruqNy4vEtfjea5GJIVelJrnKXMRvB5NtPY8Px4gtbhHva3tjAbsuJlg3SUAHOfknnny1LHWauisbAgmY0mPBeLmKj3xQ5EMVRO/gWTfFrGFaVys70UMLF3Y2VbVU6yw19s7boNvBE6cZ6nqh1ddex1e8hpFMjkSP59aZIQTLdVElJmyW9j5m56f2sWTCR32stpYtidQ1dVy/ZPsGBpMuOA4xSY9yThlG4/Nm76NWl6Q3ft98JyB5dQ8Np9+mzaGOxyq+kMBQL22QTFSQrkCeqLtAymhMQTH72Gj5tRI3U+r+bTo1YTD588xb2HD8TMsz+qOxiaEwhjGCuKxZI839Un4icOY/5oNlUVeGVpBX/9F3+Jr7zyZTy+9wA/f/0NsIdjZWEBrBqrSVumOA6a3PGCYJ7AiecSZzNQRkOS6uG9exr+Yy4pBgw5tZwNsMPRCHv7+3K54VqW1WYhh2q1goX5eQHRzskJ+u2unUNqwnNgoaFb1vQ0m45UfSXgJBjls6SLzdHePnodWiRbbAp5gCWrzkwKtLvUKXoinGAyQicDUF34EOvcEt6ghp0ldncXG0plvzUStgDPH1n9ngikcsSEGE01zy6nMsbeXiHR1YtwsP6eLJg3mY072riJhs45WQymscgkNwTzxQTMq2FUA+hcnpZUtez5B+ALc4Ikcc6AeUtg0iw+0pf0jvrfZFhg949gnn7vBPIHzROB+Yn6Z3wmTex6ryRHbpSk7i6nU28ayRQ5Z5mjggwwMNEwLXNSM9a/UK0DxQo6E6AzmWF+/SI+95Wv4wtf/S0snb8AEBexWjRHzTx7OgjmIXZ+jmfKeIoam2EnI4z393HnjR/j6XtvozjsY2O+gSsXVnFhfcnBPCXIJj8OtYLupW6TrSz7f5MGKkrJXjkvrXyxWkeuamD+4KSLzX1q5tsYoaCvsQk2AfC6R2xMN4IqTugw87BePvYR+K92mZaIIicZVPVSCDXyQTbl/Dey/XSH67RwctJSr2alUpKXPunvQa+L/qCrhJyTzCkdz/3P/8WXlFewvLy6voRLVzawutrA3FwB1XoOzdYOjo6fIpfnsAq+BQ6V4ERHsvO8xCHyBPMCZGlrn91AY+usvG83LTacxhxLaGJsPFl509MTzPOjjkJxXmAeuQaG4xJaJxO89/5jPLi/g1plBRevfgIXn/skVtYusENNDbRkDDWK29IdqwC4rkvOFl4OIgPDkiGZE95cdgVzuNQ777yDO3fu4NGjR2h32rj23FUF3pdefFHWYdQoFVkOkd46LOis+YONLwyem083xWBcuHhJgeHvf/j3eP3111GpNcSe2IlvEptBn97W5uPPxKhaIcPfRq0ywTe//mv4l3/zu6iWO3j6+Fco5ruoVycoEszLZ94qJdbsERPPsnDeFpEx8ylIIgc14gTYmYH55vgWWhwc5WB+MuEUXSKvIY52NvH47m30BOZnWKnlMVeYYtQ7wuH2YzQP9zEZDpBj44m7hwTDYUM1zX6QLJbZLHHQT9ae0rT91rVvoMIsr7yJysGJlcgMwVAzFkCXz880u8bgJxNEfe86UZgAHGN0IgCeojMdTBmIsHqSQnoylMfiwbPgUQZhfYRTtR4Ci+3O+Dko+acAvZ1jGc9hJaF+H7KI69Qjt09SNjvjbx84L9h9iTXN01/3N4bVKLh4RcsbYK/fvCkwnytUnJWnZt6ZeTH0xpRXa3U1362sr0qCoMmIRnZaakQNpZezDeCH44vfjWDkkum3/KmQ3cSF2lrmejOb19SxybCdJWVRxPc6hB5dgHkCN1qgFSZTtI8OcEg5AmdESP86SsA8G4r4nvl7mIyHZl5uNsWCwLxFPRc/Jg81DpDMkok0NA567yMyps9lNlGt4Mv55WYBvAH3j7L2CSHpSCgLXOItpffD133yvVkw74dSQhSeyRocTNhrpgsvkfo6kLcT06C8ZQqeyHy0E9ZWa5SpnZbVj8fb9K8lCqTsDfCbY2Yb/jqZRknJrKipF1ifGpifjVEaj8TM5/oDFMdjsfZcE8xK1QvlE34nlI8WCuDMjHavi+P2CQ6ODrF/dIiDwyMNldk7PECn11cVhySObEJZwfJmWLG1symOj45RrdTw3e/8Nr7xta+h3+7gV2/+UvMNCOZLPjnVGv9NAmc0uckzNQWWtse1qoavMem8/8E99XkRzBPw81ydm5vD+YsXtP4584E2y2LtPcHgz1NWy1hMO8oenduGZj/Jc81iKH+tuxhMabjARBd2bfm8ZDaHBPPdvmJNzFuJx8tHZ82kxu6HNasNGApy7XQsNVY+jHt9T4RsIypuDmBjqoioB290NlCfRtVMnpCyof7lUEEkDYz/KcC8W9AamE9jlIF5ymwyYJ5TQf0jziPrRTXTh0iIUjebTFbjF2l7/Ezq8pGzJagwsuQE8wWMckUccyZIsyUwT5/0MAwILiAIhKgkW+7EtWFyLkujfHK4HMAs4RnLitQTHO9kKVQI5qs44SDPCbB04Qp+82uv4pVvvCowP+EUZFr/UsYoMF9CjVO62fg6A6oj9umZZn58sIf3X/8HbN5+ByWB+TqunF/F+QTMGzOfgnmbi3Q2bgaYN0cbrzQTDzKxqDXo3Yj9VsfA/HEHo1kBuVLVJtkyAeKZJgkm5ai+1oOJ9/PH9lFGHuqJYoLHFLTM+14fYuS5X7jXeE9pRdtWFWwyHGJ+ro65RkWSt9GgJ2kcwTz3o6Ru/+N//nk9BaL+9fUlnLuwivn5ktj51bU5tNr7ODp8ism4jWKJgH2AGUFknjeM0hA6qrjX+WkaynOgNCuMTDo5/FQyI6tn7ja5mYF5NsHSez6fbyBfmNcH8nX0+nncvbuJDz7YxGhUwsLKBQH6G7deQLHSwJAssBxxWJI02zxzozC3hSSLZ7l1Rl12SQcAgx0bXvnRbp6IQXn9J6/jzp33NWjji1/4DXzmpU9jrl6XxpCBjrol6fEdKHORE6zu7u3h6dNNVCpVXLpEZn6Kv/vbH+Inr78uJwyW1tS4wkRgPESv3zEwr4RoKDCfzw1Qq07wym8+j7/+y+9hZWGGrSfvIDc7QZ0NsHkmVBxOxR6GofmquhXTqWgWYEmZYHzFZDZj1NAlmJ9eRHNyMwHz3QndbOy+UD5DMP/k7m1j5gtTrNSLWKjMMOkeC8wf7e1ogqZ6fbzpQ418OsgI5o2poPe+wLxrMKMkroCkM8sZ4URmY/KP2IZSkDq7HEBbhwi9bWWDZTtWr5Mw83bq81fwOYkL9RKuva5RgZFTm8tLCuaTUeRiGtya8swa/yggd34kyRlS4KQAfzZ/OPUCCfeaYRF4PSE1co/19K3bVSSnVpbTilTESv82MMSlKs5qiU0mO+QATS4EfjAzYKuRi5r55WUkYD7PBlirgEW/CwdI2RGdR61ex8r6OlbWVtXoTZ9hguGwARM7RBmL8yaxLs1qMXVzSFgUPR+nNjJSviirBzOVNtGl2uoEvGbwqCKBQB3BfF5a6e7RMVr7exjJY9sSTmllmWiInTdWlGC+5m42hQo187QxM21o3F9733Z4f/Q/rwQJ51qcMpmh8UVJqToDYvVq2dc6k6tnAUsWXmtfZX4u1nWs++wyTvSurq735XVGi3PmFycXZ4BCkEHZh0slkhc5+3NZABfZhLP7mZL+szOWzB1NtpWtjfC2j+pgWsIwDTifOcG6sfMG5vkx63ZRmpDe4LogJ+LGBsHMk7GkjIzReTbFcGYDdobjEbqDviyOHz5+ggM2g3J4i0/ztV6LnE3kpdXlFOj3OR9kJkebr331Kzi/to79rR0c7uxKulkjYE/maZjUxuIFwbwNoGIvB5sE19c3xHh/ePcD/Q5aL2u6OKVu9TouXL6oZtfHTx6j3ebZzeFmVikjM7+6siKnjObRocr1U77HMS0kHMyr0sKGYQZPc7ahDEe9TMiZzObwCIMewXw+mbeSrSaa04tp7tVT4K4vyTnhVqJcPRbfBfO9vmPMrgU4I4rEjPtZZtVDEzIYu/2s/Ranh8V46xfyf/PCwX8yMC8SwM4IubYZm2ANsgmYd5mNEiKzcjQLUq8Y+0DEOMtsTxlwjiq1VoMnNJ4uZAwQklNPPoADAAAgAElEQVRNf7GdZmBe+nXGXkoycgUcttpq5gwwT0MCfb8nsgmI95ew5uGwDM6cE26WECcPBx7Z7AubjqqKVbEqME9Wnl7zq5efw1de+w6+/OprWNjYwLhUwqxUltNSjR8O5qtsfJ0CtfEE1ckEjekYo/19vP/GP+Dp7V8JzJ+bo2Z+DRc2VlCpsBme2IjYNE6YAPPBADgmEOjwcytmIZFErNUF5nszgvk2NvePsN/qYTjNG5HlM1XEzsu61s4na4DPOG8lfdd2Z5KoFySTNR55T1fMsbGKsZQybsNKy1hOZuYch+XFOSws1NTLOJE1JWchkUy3oaW5//2//taMHry04JtbqGF1dQELi2VcuLCEC5fXMJp0cHSwiV73CFP0kcsRQPb0Jz8MzDOP4QEWMN12VsLKZyzx0i1nrLnKzBxSlGHmxc7T6zxfQyE/j0JpEYXSHMbjMh482se9ezs4OhpgVmjg/KUb+LXP/Sbq88sYjKZqUpAMwLV1BubNMUIbwjex+U1zAuxUE/A4ppsSEL5zNhS9+8478oencwC95m/dvKGAxe5/TX91Zl6g1AdCsCzCRICNTo3GHC5dvKQm2x/87d+qCZbTI811wPSdnNY3GHRlTUm5zHTaR7VMdmeCWm2Cz376Kv7sT7+DT1xfwfaTdzEeHmgCbCk/RG5qYH5GQK+Fa9N5U4orApl7ZkfnubJlajgJ5tefCeZHE/O/pszmeHcLT+6+j87eJuq5EdbqBSzVcpj12zjYeozD3S1MRj2Vb62h1e27eB+9AZYLjUMTKFsKzbxloBakrcPbmDsbYMREKx29zStJwLzdPYN37lqU+mTbQSQ3lohjvosYXNyq/nTUd3RtfHecCCETsAMtmur+YyfAZuFL8ooZd45nA70zbzgqEpmGMrvmbDNUGrJPh/HsJXpFJhly4ayY+6cn9mN8bZb2uStcMmKVlJmcM1IwT5kNwXxo5ym3yaucytcikFheXcXiyrImv8ryjLHAE2utVG8i0xDwNKZ9/Gl89oYpUDqrEaxLhpRL5COeqek4c795JmjRpSPoNB6j2zxG5+gIo05HpU0O61D4ZRLiQ6N48JYqFYF5ToDNgnlee/QgJBeRgIszqyHkNLomc5hIq5cfScUDevifmYsNWUxMG0x0xv4aya9NwbOLnVKtu+5/aFuiWcvXl7BVKtr6uHdmAdVjf0hrHDQ5F2/6+rjuOCOSz9OBUlrNytnTbCbNSTKU46mM2N6vgTK7CcG6WqJHHTxD5AQlJnH08pqMNS6+xPXd7aA4HskOjwkeLRYN0IRbv7FwsnwrF6nNTDTGw8nIWPoD2hGf4LjVwv7BoeQ37XZX4J0SGMY9njciFaYzXDh3Dl/4/Ofw6eefx2wwxuajxxh2umhUKhb3qO+nQQL3jNWzlHQz2RZYr9Wwsb4uUujunfc1+dUcakqKwZSDXbp8WRaVnAB73GwmzD7defi9JKm41gkU6BfPGQsE66S8tP+TFkECDCY41hDLO0p5D+2cT46bptX14Yk8H51vMSBLEO8NsMEiy9kmhiol5Ez0WgRqiOTudEVT1f4ka4vk32J9APV06J4Xhj5GYsPnoPcYOMUtXG3t2J75p2Q2oZk344cMmBdD7+dgAuZtFgAlWHxOkti4eYOZP7h3u0+FTaB4pqfpGUXf5Lw/VXDOnGOR0YdmfkIlQq4oVv6gdYIh7wHlW5K7RoXMCNgkTU/kbzqhjUBLkj53j/PqOJ85E11WZG2A1gyzAhtLKwLIvVkeG1ev47Xv/R5e+fprqC+voC/NcwmVet3BfMhsqJcH6pLZTFGn7/r+Lm7/5EcC8+VRD+cX5vDcxXVcWFtCuUzJYzDzZvutRFDVwQyJ4BIga2K1CbAydeDwtTrB/Bx6E2D3+ARbB00ctPsY8IbkiUltzgqTFPUZ6FwLoxenoHy4lqlA0sp4UpR0a+BAydbTYyRCWJ6rMZZ2590Ojg8P1NeyvNDA4uIcpuOhJpePRgOM6EAFztEYIff//uu/nHH6W7vTRKmUw/xiHUtLZZw7t4BLV8+jUJygebyDTucAE3qbkxUmmNcQKWq22U07MDGLbpy9RVuePnQl1NxJpu2XIS0sZSdk4ym6JtAlsKcLBuUTFaAwjxLBfHEe01kVu/sdPHx0iM3NJk66M6ydu4LPfeHL2Dh/Wcx8n4B+ZrZ52SbbaM2xITJmGWXnkNlK0auTjUTclLzpHIbB0fT8+urKIhYW5i2QMGtyhlfXSH1TLietJIPj5uZTbG5uYn5hEZcuXdbN/sEP/havv/GGgA7Lr8qUBeY5hrersj6BOYdzVctAtTJDrTrCJz5xDn/6J9/Fb/z6New8fhfd9haqlRHK+SHy0z6mXLhq9LCpZxGasqiIHGiUH5NehVwZowyYpzVl02U23ckqRmyAZVifjAXmn374Pk52nqI66WGtUcRKvYDcsIeDrSc42HmSgHk1jikbN/00hyuwBEVQSDDPP9lUGQ2wdgITZDPrtdIy76UaYN0HOTrQQ25iLjMuNZFm3lh5ayAy3XK4sSRA2iiHjE+xQ1/3Ytf3ZUAy75fFV65gE0H4ieEtQh/HUn48HlVgDAD2cd8W9EaGqPSrcn7FKg+hP07z/TRQ6WuJbNoceWL6oeEn7wRwBib8ju3nTLYi7i1Hh6jUZz6V2dDNhgD+DJiXdpKDlapYXF7B4vKSwK985BXQTJco5wSWYzOr1VizfwTLn85NjKlSgLa9Z4d55m7oPvKXWsneKvUuXZBenqBlpiE3GI3QO2k9E8wTPIU1Je87dfLVhXn1BbAcS495aead+bJflrLv6QGSuQChVQZ/tzDTQRJSxIicvtz8U9MHp1+za/Xr5YGUSJJSFt+Y/oAqtor0uZaHNfDHetA696qN7YXwjzn7TJ79kKzvRbW4RCWvlzFkbhjEATiBffK1U1Iak7bY13y/JnswBlU5NEn09pGk+eROr7QlTL1FBKNypi6x4YC76UQTJgnmR+0WipMRqjzIeThLI26JgQ56fjCpsyYr5KtlTS/m1fYnrKz2NTGWB3u715GT2c7WDja3tmWswNkjBPTsPTEp5gyNeg0vvfA8vvT5z2O5MYetR09wsL2HSrGIGoerUVbDKbBFumWQ4SQzLpNqnTO0mVxfX9O/3b79nqbCEuCTeOK5wnV66cplecs/evRQVslk5ckCcz9WqlWsrq0YmD84FJjnucZAweqEqs7Ry+RdHWyA1eCosQ2y6Zy00e90MWFzrWIuSQCCPMeXbhej6lZi32yg26wqPaYmvEsqJ7RFEKmggUq+7+zuIPko0K3BlEEMWXxUMnYqHkSTfbp++RyeBeYjKZSEObzo/ewQMXGqAZZnmevonZEPq8oUzHv1nstH/RQcGmUD9XjG8b7xphk7b7IM2wYOpaPhNAiqTMUt1cxnCZ5goOM1+Cfjrp3LrEFNC2Xst1rYPTrGkMRKnn10/GqYkzCO2J6LO8Y/xccnmnmvGDOaqDpuoF6GB9S2c+opHVlYpciXMCtWRPnSnvLcczfw7d/9Q3z1m99GeX4BbbrUEMzLZ75iMhtAHwbmZ6jNZqiPx+jvbuP26z/C03ffRnncx8WleVy7tI5zq/Mol4ghuS5INAeYt0phMoPHsZ/F3LySdHNV5ADAIkoNgvl59CYzbB+2BOab/bHAPHsNTRqe94GHbJBnbAhRfMBzv3Pig7yHKwhJ5+kTZx2dUYY5BebdDpZ3n/tw0O+jdXyIQacjmc3K8oKa1SmzGY8G2sPEoHRezP3kf/mvZodHBzg6PkC+MEGtUUS9VsDSUg2XnzsnZ5tO5xDd3jEmsy5yuT5mUzL0LK8RxPfkfKPJW4mRkS8kP6Sip9gOjDiX/ECjFklgnqDe5DDWDEvdPBuJ5iSzyRVMctPt0eKriXv3d7Gz10ZjYR0vf+5LuH7rReSLVXQHnGxmjXbhtjFVkhCaVKsIJIiHm1GLbmKsHMsVYout25xWYGTjLXNyPZuccYxRItgXk8wJfKMxNreeYHNzC4uLy7h8+bJYkx/84Ad4/fU3UK5WbPqbmmXplkN/X1YEWBkZyJ6yRiBfASqVEW7cWMOf/Pk/w1d/83nsPX0XJ4ePUSkN1QCbk8+8JQEzgnl+uIYuc5dNv5ZNsWRFVfoImKdmXhNgp2sYTnnvC3J4ON7dxua999HafozSsCMwv9Eoozju4WD7CXa3HmMy6quPQNIhSY/crolAnrJLsvIjaygmmJdDgjPzCjUMYOrut4qHaUZTvZlBEZeYuB+rQpb7OOtZhY2lM/aRGCQhLZEApQE9dXC317KjPw2Cuo86iCyw6j0ngfYs0PknPk+YDr+YLL4786ORhAiv+nUmf/cy/Okfcc/fAPoOZi0UW3CPSaBc+jEYhRrf8AdXE2xW7hTWlOMpVpZXwAZYymfyZOTZ/JozMC+vXVasWDYmGKnVMbe0iPnFRQF7HcJZMO86SnliOZ0k7jFhW9P6yMfdUduHDlQddybuGcmR7yU436eWwlsSQKZR7fZMPgXmm2LnRwInNjZb/8nNhgebrccSPbrn5+SHXCi7zCb6Bbz5NYCqVtmZ/grbh/ZOYuy3vZPTbHokfs+Ul2dWqMPiTEUp1ZkbHnYg7Tcye8zbP7nNZGZJJslRIKeMWseuyd5sskZdVpN6ORtwSikdA8axs6LknN1p6WvFarU9mMltEwlAvG99XSHHKniJgiKp0EQzu/dJkO0mM08wPxnLx5oM/bDVQmEyRK1YRIlEhFdnLY13YsJdjcbFHKalggaIsTIjCkW/2JrpyEj2+gM0j1vqm9rd2dXUbxJDzWZLg5aOjpsijy6dP4evv/IVvPz8ixh1+3h07z6G3R6q8iIvoFKmhSHdoEYYkIGjowzPmVIJjUZDzDzX8zvvvStHGQ7bqVVrkjfwey5dvqTBbQ8ePsT+4aExwXTegTHztLZkiZ4DFMn66czTngif66gX+QqlXpmWzZSjUpba62PMoUM8L5PJ2y7Y8wOfey0cUtQkqaFDGSczkn9a5B6/rSjhMwrSJJ3VbU1bjb1MABV71KvcIa+yaSMew71aM3NLYbHx/tWPA/NnmfmYV6Gz7VQDLM85l+O53Jb3XuD+FDP/LDBfQpH6bGfn0yZW71XQrfJYEVXrJLb7+ZXNq7MaI5dQ2j6xHW+kqrWDsiuCkpe9VhO7x00MZVAgXYBvbvv+ECRl8VrIfQjoba6LnZjhaCP7Yb4eXX4E5icY8tnRrbBYxUCDo/I4d/Umvvk7v4+vfes7KM0v4mQ4xqxUQo0NsPWqWVNSM08w71Ibc7QZobe9jXd//EOB+cp4gCtriwLz68tzKNNvmLuSlt2nwDwXVVxRnPDWX5mQTDyPxMw3UGwQzANbB8fYOmyhNZigP8ljOElH03ku6My8V1cT9UMGY6iP00mUIDT83DPC0PCFsfJ8mzbnQb1dvJ+jITqtJvqdNhr1KtbXVtVn2e+eCMwTOxJLMgbkfva//qtZ86SJFof/5MYolanPm6JSAS5eWsfKagPTaU9gfjTu0BQHs2lXbDzdbvLMtSj7YEOsdzHbOZE6q8ThZL7KTprpwo2NNzBv7g4RGCW9QRnIN5DLN4D8nAZJ5fJzaLam0s2//+FTjKdl3PrUZ/GZz34Bi6vn0B/O0OmPMOKN01hel9kEE68hVQHmFV1smJEcb4ydMK20McRytiBzriYqYxZoJSk7LqEQTubKq3SmQVS72xoOwoFRFy9eRKfbxd/94O8ksyE7YtaUJu+hxIY+oQbm6TffQ60MgflicYDrN9fwp3/xPXz9lZewv/kumvsPUS0OUKTf/8wmwBqY52Ae824XBsnk1Aqnp2hPLkhvgJ2uousTYFvTm2qApfRmOCWjWtS1tfZ3sfnh+2huPUJhcILVah4XFmqoYoSDrUfYefpIYJ5Yng83AfPcHC6zGWrMuGvmxcwHk2IMjXXEm698gHmT3lh8SYB8IjkJmBc+t3YYBKC3psgA6KnGMCnv+o8HQxnBNAUcEQL5szaMx9juOAyykTTeyz/xZxbMByjK/Mip2Bz/7s3aAXaibBf3OtFY+w+nCUwwsf5+yTp4+ZiHp8k5LcATqKqpyYf88Cf5LIyZJxM3wcryKq7fIJhfs5HWZFrIzIvZMDDPvSYwX2/I8WVucUGaeSNCvPn9DDNvMhuXSPjBq3PpbM/lGTDqV2fyA/+BdIlHsDa5hCVk9mRjVHYi8OPepsSu3UK32cSo25NrAONAaFXp0BrTayWzmaujSjebSg0zMp2hu9S0WAMSUQVIIqAzyRH8Uv2rs0KBsvW4UhvReO4Z1UmmsTmVhWVVJ552frwq5swyTYFEgG7bNyYbOv0ssmA+XcLGfKUD1UJ7G/svVnZyNcnuSwHH2Q0RgCWBZSlHGGs9IJszbPGMA+wn60FNz1NpvymjKXFaNae+ErhyOGDrWOC+TjBPEoKOLp4EqdbgfRNMfEcFYMzNR/16hUPDWAHmffMqi1c9SF60W210TjraP4x9O9u7eO82Z5ncQ6vV1E8QyH/vm9/BCzdviZ1/dP8+3wDmCWqqFcUbzjwZjAfoDzi0MSegXm/UcZ4zH/J5vPPuu7KXtMbBCiij4Vl05fJlDXl78OghdnZ3RSAVyFzmzc2GrD3L9McHh3JoYzWAl1agV7x0u1P7XF4NZMdIxIwwHPRtWiy9tofW3JpY2zqYMT2RFanMpz1d4DHES+BbPpj27GMfWxbon7sLmrHfJiFN+4PSiGkMvf+cN8bH2jKG3htSfVFIf080lrGoDJ/5s242BuYtOxFY16X50ChJY60abRWU/xgwbzIbkn8RZ9Pzhw2lvG8OPBNTiLQ/IEiMoAX8oDuzqzP3xiG39Szl5GZD15a9Zgs7x8cYijk3MG8EQAbMf6QRIXPeegNsSFyjT03VC39evB9DTsYlmM9XMcgTLeawcfk6vvm938NXXvu2BkadUI9bLKE272C+WrAGWLLzDuYbM7On7G5t4Z0f/VDWlLXpANc2VnD90jpWl+oiFHklBub53CizcZY8029lp3v0LDkrz7OJla8GwfwCOqOJWPntoxOcDGdq3CVJHCM6Y8klzbNBb2SDtWRLPG1C/hw1ZZPxJVK2Z4B59flwL0xGalAfdDuYq9dwbmMNvc4JOidN4cbxqC+ylJWy3E//7b+adXtdUGozmQxQLE4lraEF5eJiDRcvrqMxV8RgeIJ+v6lhUpTZaCIsJTZ6PGyANH2S1qGYODtWzBkgo4VMrNd4ocbCG6g3IG9NqmRVXGaTq6n5lSCeVpWl2go4D+zJ00O89at7eLp9jMWl8/jiK1/D1RufwnhWQrPdl3aentjUN2lglQ+v0s1XbPEALGaezT02xEjvOSqAPmY5rAAlIaEejGw9S0PayDbwiEM5qL2nNeU2wfziMs6fP4+Tdhs//OEP8dOf/kzZbqlEXSQZF06ZJZjna7FUwiyrh3o1J3Y+n+/j2o01/Plf/i6+9uUXcfD0PTQPHqCSJwtuYF5uNly8ktlE/eM04DwL5nlv2XA8RQX96TK6s3NoTa+hNb2Bk9lldGbn0J/WMZ2xazqH1sEenn54B82th8j1mlitFnB5uYHabIjDzcfYfvoQYzn8GNg15wYy88a8sgE2nGwo25BmXsOj7H7bBN0YXmSlO9O9p7aDUUQMBsiAp0E6sQKnWHn7tyjTZqOcLKGyiY36JrIlypRxTNw5QlUpMJ+9x9lXPs1TJtDEE5wAz3FQecxMWKIsA3k2JUiuPVgQw7+uZzYNbjAwpr1MoL/FecVnMiYuzfD5DzrIopYmr2NrbOO2jftpYH6KtdU1XLtxU1r4Qrmqw8DYeZOzcQIsAT2H0rAvpLFI+8aGaXjtgXoPC8u9xhCZN6/bl9kpktKyzwDzdjwZsx4fUYpO71nK5tmFx0/ZIWXso/n5CtCTNRoM0D9podtqYcgBOENam2W8nn2SNGVgAvONhizUTDNvPvO6JvfbTz0eM8y8y030PhNEHOVXnd7GzjvroYQrozNPWWh/nv4awX+fBvORrKVseBTLz8qztLai+e6UQj51YMg2yoaKxZd14GZ3fDpLGmRXcoC55AZk1mn2a/H1FPhbAv1xO4RfMwvIBMypR8r/i9I1Wa5g5gnmycwTzNNnvXksmU2d/t80k1Dl0DS2YjM94dXYjUIOY94vMtwldzLic2dC69OUzbLPNpb0904KtU86+IAuaQ8fyQb50cOHqOQK+MaXvoLf+c5v6+8f3nkfvfaJ5DaU2WjOw2wMavO7/Z5AMUEgJTXU3fPMuX37thpc69LMl/UzlHJcvXpV7lME89vbuwKa3J/qa6nVsLg4L5adMpthjz1wHAhVMMvl2VTyUJLpRYJ8mkW79JGsfPvkBINezxxwVKV2CUZgSCUDLknJNJ2aHMacTpJuQQfvDq2TLRIrIAYMZmtBigQZoHmWrErL/wHYw2nN94bOKfOHlz2h9zLosamCa+snZDbCL5IHOaB3MK8kwa9HYJ4uNg7oNRAvCBQy+ryHbltKuY1kNjEJ1i/WgHEaNwIop39Gr1BE9qC5MvvGXysRyLgFrpIQVnbooT7NYfPwEHti5l1m49aUsnn1WJukBElbTcbNxpuP9XbddILnjya9u086EyFq8QnmKbWhi053OsPy+Sv49u/+Ab78jW9ibnUd7dFEenVa/tYaHGhWRDVvYL7hUhuOMuU0WDLzBPMP3vo5quMBbp5fxfXLG1hZqAqDmIDT7LpjFkECpjOrSyeB3MRMUiTSlwkWiZraHDqjKZ4eHGP7+AQnY6AznqE3mmEkPbzFHCM8zGxFVsORzCans82xSbCwn68yNNA5HKYcbiCghvOpGlxDuENmnj7z434f68tLknyfHB8L4E+nBPMDjHp9TWTOvfG//TczSiDa7RP0eieynCxXuHjpHT7FlavnsHFuSZaU3e4hRqMTTGddAXp6zweY1+Ai706P8lrKoHkmEoeQop2DeQfxCSvvn1Mak8uVgRztgKg1X8CMgL68iFJlCUdHQ9lU3rm3qWbZz/zaF/DJl15GqbaIdneM4XiGHLWNBK7S1ZlWl2PoJTtw5kmZu038SIeOuMbWmGLfKG6nSM0g2RuCeoF513zTdoqNswf7BwrWi4tLOHf+vCbK/uhHP8LP33wTw+EYRVqXsTFwMkav38V4TDBPq0lj5uu1PGocTYkert9Yx1/9ze/jq196Hodbt9Hcf4ByvieZzewsmHd9sK2oxGjKWbMAfLYA5aAxK6E/XUQfa2hNr6I5vYYTXMHJhGB+EZNZA/lZEa2DfTy9dwfHmw+BXhNr1QKurMxhDmMcbT7C1uMHGPU78pnn86ZcSdZN3pRGpkjMvEYTswnWDgBhN1l4WUUhZDVcOxqgkID5cFdIp8GSSQ72htWTRFcfoN6ZedNPGuMYDgoxCVjh8BlgPnCAAKODZt01LYQEJpzF3BnAkYTABKyHNWVGSWKrKmGaUnnE2Rc+BeYDaEcs97VpY71dL5q8gAP7oLr995nm04QPth1j2JHrIX0KJr/GuMBvunjxEq48dx3zC0vSiqv5lc4ZBQJ6m+LMPylDqc+RmZ9HuVYTeNDry5XDHHVsaJRFinTYxjOuOnsbo+gsCXasZXs+erpJgmYnmUG/TEesn48MO9YKb+GYgXNMMN9uo9dqKSiSmWcsSLCCry9aWLGhlxNurQG2jGmJA1joDuEjy6PpPjk00tWUUuWpFljvXsyNPYfAOFZE5GHkSWuwSkkikD3MfX37r4q1oCfspXndn48hxkN3m61KJTcx3v5ZPH3qtfxBZRLX02WBeJCZRttTv8C/nk14Mm82K3tIs70A92b7arcvkiN3tvF1YLIqk9qoAXY2QcmZ+RwlI81jsfW1QklA1obYheaaDW4sHnON0wmEpfg8JsW8sfLx/JPzxA50mzLMlg5bg6rETGeSptDTfW93F+/fvo3dp1tYnV/EV7/4JTXDjnt9bD19gv2dHVkgc7hTtV6RzKZHMO/leTLrNFeg3OaDD+7K8pIAnhVf9iXx789dfQ7nL12UzObJE85NmaBQtgmwBPPzc3MYj4ZoHh0ImIuFJzHiTXjmf+0VjTzQqJblZBNgni4b1OpToiqphQY5uU4mGkKTwYCZHg8HxXwuaVy2hWbEk4PsJCR4HHbyLSuffEYQTuJ99mvmHud9NW6XaRN77TxMQXdqk2v/7sA0Afn2nhnDAugrKdB7Tht7jaE3uWmcO6o+5wvymSdWYH9RFsynE9C9Ihbnj0tJDTQbmNd2VIAKyBfb22STlnS73E3ySboY0VWmiIWVNRy3e/jg0SMcd7s+LYiWlXSHD0ctq9rGq2bJgLymFPvU14ir3jOh9+SudiL1/F5xItGsUMGQlpj9EeZWN/Dd3/9D/MZXfgsbl6+iN4WUFNUGJYxVVGslgfkqDcpnOTQww1wuh3m+5tER3n/jJ2qCLfVP8IkL65LZLM8HmLceQrLyTu04mI5zwc5wq6bZmWeVlrwsMouNOeSrdXTHMzzZP8JWs42T8QxtgvnxFMMJ70aYFmScE5Np5BEcTx3SpjCIUKd+nJSZ5wLkvpPqlWeP1B45NaWTkW83j3VWXb14AfONGo4P9pWAUyHCRlhWylrHx8j93f/0X87CZ51e64UiNXW8yJHA5erqHC5cXEe9UcR40kane4jJpI1cnsGlg5ycbdgUa+0Vsv7L5nbuPJHqthPPHuSmdrTaWcFVEEb+kv/7B6U2NRQKi5ihhmJ5CbXGGgajEu4/2MUvf/Uhjpt9nL9wDZ/6zK9j4/xzcmshmCeDmMsXMZ0WrDwiYjWGBFgWKY2dMwkClcLCZmVgAcrLyJTgMBCRXWbnfyZQqTmuQM38CEf7h9gmmF9axPlz5+Rs8JMf/xhvvvkmuv2BRntXKmV9LxtgyczPptQ9sUmqj0ajoAZYMu83bmzgr/7m9/CV3/wUDrbfQ+vgIcr5rqHAE5sAACAASURBVNxsZhoalWHmM2BeRUAf1BNDmSJc8k9NLpsVMZzNo49lnEyvoDm5glbuObSmF9CfrGCCBcymZbQODrBJML/1WMz8SqWA51bnMY8RjjcfYfvxAwx7bRTytkkI3jX91RuI+PeBSrQmZ5J1G8u20SDlSZLAqBpZzVpZf3eG3djUmDwXE0tNs2dgPjzqrbmQX4jBR0HbWfBO+AoDAB8L5m3XBZhnCVrgSiWbMHLMHhcJfHRHodPQiJ79BkFDrpNFSf5ksjEg89KmsD4td6BzkEN1r2jbYeVDJzNANpotzTGIayLRqXtjrFU5rJLBR8JEqcBSLKsqnIyZy+Pqc9dwke4Y84tidgzMU17DhiD3mBeYp+5xTkNr6BlMBw6+Ke5Bk/TYRFJVbsSI+N47U02IZ5MFwBGK03Yif0A6tOxUSRnjDIB0na3Wl0+A1XAghm+CjtFIft8dapn7NjiHo+wNoMhs21IJXl+5jEqDMhtn5ktlyWwMzCv6Jdfkuh5jbxyoppKfdLybmledHUzTFH/gwfQE2xZadE9S08M2vVNxiNtRkhxnDp/Tz0+tUG2ZaJz2QTSeBMdSfNZr2V3+aPKa/FskAfq2TAag7RJ0ZCqRcGor+VoCSELy4yeF5W7p7w3LYf6Lqk2Z3MUgj48jpNRGDbBjAQUx88eHYuplC0mSwQe6EJgo6S3YOiVNbWA+hzHlVQTy/JMA2od+8X1F/44YboF5d2CJRiICkuFYzaPHe/vY394R6/3ZF1/ElQuXsPP0Ke68/x6ax4dizxcWFtDp85wYqmGS4JGWk5cvX9HXPvzgrlg5+szzPzLqnHHCrz93/ToePnqE+w8eCOQz2SaQpBc+p8jybGAlgANorDo8lesP40itUhFTr9hDvT6nlQ8G+l46bBBAjAbECEEkeBx2aZvIWU+o1fDqAFMTdo0PtdWT6WXS/faMNuC/VeFChuN9Usl6yAKmM9m/V7psDXmMJaBlHHJW3thzJzU8AUmrmFb1jESYSUtQZDoNZtYvIctOB/ORIIihl77eChAW94kRCmqCpasNgTwxgybAslKomJ5eZxLPgqAS+22ndxxOyVBFb+43Bz9rIkoKWu62wvebKxSxuLqOvaOWwHyr37fYpWFSkdg4kE9MFNKzSu5xPB9SitOQm/oLza4yGt7txDTShl59KFUxypew3+mhurCC7/ze9/GbX/kqLly9oc5LctFqgCUzXyuiQvMosvEA5nJk6GeY59lxcIR3f/IPAvO1UQ/PX9rAtYvrWJqrIJ+33yZ3P/VY+K3SLYkT2KrrAeb53kn0qgG2XEWhMaehUdTxGzPfRnOWQ2c8RW9E2RB/1nswFe8Nw7peLFNxTA/xJC/yeGjcimvknbiREYjih5ms0IKEvZrtZhPtoyPUCgVcv3oZS/MNnNAtq3WsRlhKbdjz0mweI/f//A//YiZt3ojM8Ej2PrUaFxsbNDsC9ucvrGBjfREoDNBu72M0bCFf6GGW6wBqiqW7jftTJM1P6eGaqrCsfGmbmEvXWHIVz735VQebWF23C6JFZa6qibDI1VGuLqHeOIdiaQHbux384u07ePhwB7lCHdc/+RKu33wB1bllSUlyxYpNrJzm5adKgBmNZ2qQ9SQiaZ6TDt5KIyZzMiP/6MDn5yzDMjCaJCeWhWm+J2Tm6Waws43lZWPmDw4O8cZPfoKf/exnaLPBqVpDmS4fbFroddRUxCEBdLKZUmZTI5jnG+vj5o11/MVf/y6+8sVP4nDnfbQks+mhmKcu7IzM5iNgnuDC/NEteKbBTt3Y0zyGmEMfS2gTzE+voIWrOJldQn9K3fw8MKugdXAomc3x9hPk+21p5q+tLWB+OsLx04fYffoIg25LA+n5O+QvK8Bm+nkx8yzbSmJDv3lj5tMm2GjQDTcbO3wjQPBQFWMUYD5hKrJg3htmg2V2J4SIaJL/OCOUDfn/FJi3eQ9mU2nOKVl0EgdJFjieBTdxiFiAzAKtFCT593yM000C5mOnONOeYP9Ey5+BdgHOXJBiwcQ1kY4tY6iJWVNSembJrk0ctH1JMM/AQ2Bw5bnnsLC0jGKljhk95s+AeYJZ7gEC3XlNSW0IzGtqp9ghSywSIJ+R+ThcdsDpATg59OM+xzAVv99uHZjmQJ6AxcGdMCHpgLHgsgjaNHeV/0Ad5klbYJ7MqBhJT+pthXnM4pA5NsDOcex4XRUK3gP6NlNiE+y8doG/qdDMm6uLr42MJsbfcRw5uucGYny3ZiRhqarAAXlS0s3s7FgL0X+QAfMmUMoC4NOfp0dPYIW0qsV/kU2iA6+z35t+/lFAdeZI809PofwzB2Dma379CSBKGmmt9msrw8FYAhH9/vgJalakxnzRrUat/XSvcTDfE5inm01R9JGhL5cMka725lfZr9L1g4ObyM6XOP2XA3j4/FnptFPO3KZYASIb7wd0hAUOpOIem85Qpdwyl8cR55I8eqhk4vqVa6gWS9jb3cbe3o6YN54TnV5HMZAVXZ4X1M1fu3YNq8sruHv3Dg4PD0UQ8UwaDkaSt12+eAU3bt3Eg4ePcP/+PelqK/WqgD5BJb3qGc+6J030u9T2M3G3HjK6aNBVhCwyRbCc8N09OVGCQb0uZ60wuaAELypB4UEuJzKX+yVyFbLUOZ46UWf0HR/N6zIX4HlhzbRJb5LvGX4t0ZWHvXR2LcfmSNZ9LCmjPOw9JshaTLr1dqV7Lci5BIA7GfX/U/emP5bt13XYuvNY89hVPU/vPU6yIlszRduySUmWpVix4QT5B/IlX43ARhBn+hLYQJAPRpwgQAIEQb5HtOOIskiKsiRLoijy8Q091NBV3TXPdevO9wZr7b3POdXd71GMGQN+RLG7q27d4Zzfb//WXnvttQMbiImPwVLe9G36cKss873bZE/OVwmHG68IaKGmYJ7VEVkwexOsCG13sQlTB/+VtELoPJXAnp4uGsrsM2ofiHyQ3tViiE8vVoLCb+QLaE7P4vCUYH4bF92u2QRzbRtdlVQJrVIY0kfbUzqL2V+lGJay9/x+kZPYo2Ig0oiEovcWkPQpGjN/eHGFCsH8r/4afvLnvoiVO/fQQ1Fka6XRRHOihmqtgFJO04ZQ51oUoB+jORqhs3eA733rm1j70z/BVK6P924u4dbSHKbqZYF5qdrZP3ithderuFonjudcHJbgTeLOSlXNr6NiGaedHrYPT7F/2cHZGLgcjNwpMWX1bYKsTfBO6bVsdExPJz/lkx/qWoWhijmpJPuPiQhPYEpsKKm5OD5BPV/Aw7t3MD8zKab+nFbKPQ6NyoD5//Mf/IfGPZPaz49RqxdV5uDfe/02ypU8lpamMT/Pw7mHTvsYg/45CsUuxrkLgIA+x254dqkT0DsIzpxfUci4zuKYjlbslxYHDwt+BFukYQE0Qln67vG4inxxApXaLBqNRVSqszi7GOCDj17go4/WcdUZY2H5Nm4/eBezczc0RKpYJjtYVmlEU7okLzGNlJWULImI5hsj4Xxj+NRABWRluqbxlneuBsuwR8CHPVALT1eL/gAHB/sC8/Nzs1haWpbv8L/61rfwJ3/0x3I6YINgpVZPZDZqfqWv9bAtMF+tAuUydfg9PHy4LDebL/70uzjZ+wjnB6aZLxQIsq4+kZkXbBQzbwv3Gpup+kkOg1EO/dwEOqNJXIxu4nx8G+e4I918e7yA/pjMfAkXx2fYfv4cx682ke+2MF/L497cBKZzI5xtv8De9iY6l6c+NsGDGkG9NwQRzPcltRnpQJFrEJMhNqeEpZgOu2B4jBGX1Zn7Kpuvv7nd2KhkHwzletTQFMYk02iA5dMGOxSWYQlj8SnMfGxBO5O4yTI8Q9JI455q17bn22GOKvcO5jMf1cFIus2z2ud4ptc183HYpTxnyE2cAUoOOR/wIdadgdWSOjV2aoiTSxSS8rjpBsOpgPuQYF6+2DdWcO/+A0zPzmmkNcE8DwCTmHjyzecuFFFr1NEUmK8jVzTbRTLzHunN6SjK1q6fF/PpwDNsGK+FQT88UkcCuzpKFF7T18e/sz8LHK0ow7Uje1mz/uLrUWJzfnyCQadrEhs1TFoNRseiWzfS8q/SqKkcLDDPIT75vFX9AtBrkIjzivH+HMxfh7rZrMOAoHFjxixng/81EJ4Al/SaJQspyvrBiLrUxlkLxzN2wV6X1Vjl9PXDx99G9tuv43XPd+L9vu3H9rN0xX7yv7OJsV9DNyPwN525LC43cNRjVTfT+17fR7zfFsMJ5snMl0ZDVGj/SHeMM2Pmq2RKxaLzoLA+KCPcqIn3RLRoQJ5fPd73XB59AhUOPvQKs2ZcUM5FtlKJBP9uvTmUFXLxsy+jTJa0MaGfH+7u4vToCNPNSdxYXEK5UsTZ2Ql2d2hz/BKXrQvzKK9aXxbj4d2797ByYwXPnj2RbIdDCgk2KfUsF8tYWbqBO/fuY21zQ5PN+bNqjVKEos67ZqOuq3VydICry3Mx9hP1mvT6mrDNKzky/pIOT2fHRzg62Ee300qJmIGfMZ6wU4KhWK3hcwZw3M7d5XG2DIJGM3LE45YPWErWkUioWFy+A5LmO/esUTO/JX9RnUnTYV9z2ntpP0cMp0saVtWg63aW3uCqTy8G1gkYXQp7LSUGlKRkCCJe25j6KtedsLAkc+FJpcjpYsbFhtdIgN785q1PyeUzGXc2yb7syPMKocuO9Ll8do4Sbes/ujZcys+cAKyMUfWpaRyfXuL59ksx8+ptY5KaJRGinzCkOnoDpp7ge03BfAxotFOKWC5kewzM6jNh4sQEoFQXmD+6vEK5OYO//qu/hp/54i9g6dZdafhDM09mnmQye7UJ5jk4ioCeYL4xGuHy5Q7+7Jtfx9b3voP50hifubWMW0uzaBKz6j5776bWhp95WcLLG2KDSJHMRrNE8gCnv9YbGOQrOGl1sH18hoOrHs6GY7RG1MyPTHGgfgHTykfHiM0xiTiexQEe9wTY0yWdpGChndf1NawWQ6NGvS4uTk5xeXyCRr6IB3duYX52Gq3TU7Ro2CBmnm5ZF5Jz5/63v/cfiJnnKxWLOVSqJZTLbIjjIh+gUilgaqqCickKylUCG5PX5PNtIHeJMc4BUG5jOiXdTD+U4hC9DubjE7m+y5teKbFR6BNDb9kPG+wG1Lzn2K5Uldd8pT6LWnUeteocesMSNl7s4/33n+H4tI1SdRLLK/dwY/U+GlNzKFebsh/qD1z2QRZFDR5+E7waEBKgWKRqWmDgdS2TGQ9bs6tl4DYZU4DCGfEy2c3hEHsE87s7AvMEQRz5/dtf+xr+9R/8oQJAozmhSWdi5jttb7jqYzzsIjfuolQaoVgYoFzu49HjG/hbf/sX1QB7uvuxNPPRAPupmnkH87Lk8rJxFhDIpWGcR2/cQGc8JZnN+fiOmPnz8arAfG88BaCCq9MLbD17hsOtdRS6V5ivFXB/YQozuSHOX21hb2sDbYF5A+hmI+bM/JhBbiD7q5585g3MS1/IRjOVJ70hKslt7bpyAElSspbTjY/tTuwordin4OKlSMFXb9TSkeH6cK2ncBpw3alCfUZmk8UkxjAE/iQA5pqNdtHgTV8HPp8AhPTa4enth0EGbSQQ51OY+XiMgdFMwPSdEklyyA/ieNMh565AXAv6XJIu6cMnA1MYmCgFIrtoYN7KiATzLKMvL6/g4cNHmJmdR7HWkIuLJgqSmY7EmO+lkNfgD4L5OsE82XuXKHhnl2vlDajpinqDYQrmr0O9bFhM/u6lcanyFJWjFdT/nbmZybXzc1VUwdjBPNfYeGRg/uhE+nlqFvWYoQGZKIny/clnvlFXOTjPBthSUYy8ZBYC9cAwH8290SeUrotrQDcYtiTeXefOTW2QTpLNNvzZbbfjIEC4JR3Xr1b2e9m/x4TJeHzEhqyUJt6NxfNgZuLevMnqJ+/+k9H8W2/lp3/TwV7mOa2K+3a7IwPyKaDX+/YYbg2wQxTJPI+GcssokNU6O0Vh1EeNLKmQJ0kGA0wiBTgMz5NfJW8C8jmBeQL5vtyMKCOzPWGw0qRxDBvcSUoao7mc1creQOx8vVpDo1pVE/bZyYkm1c5OTWNqelLvY2/3FdbWnuP46FBrgXaVdJOhgcCdO3dw985dgXn2aNVrdd1Ogvlirii3m5t37mBtfUMWmdz3clGRJzhlNIRKQw2k4QTYSqmAiUZd3zcHG6tdc5myAe/4YF+PJRtoWaEXfRWUbAeywmfx2IBfsJX6md9o2w3BLqc3NqqWRla4FMJ/bFNfI6oF0x5QP2RhGdCUvEa8mrPy2s9OzPkZFSCdTy+du+/5mNLOVxWL7wYC5o9v0ctkOPanTTw1KY4RRxmdvsddJlJsUiZJZXbM7uIWtszRnxPnWiQTsf00YyV6ubzXhldWPWI8H93UIyRzzpTzmqoimsuh2pzC8XkL69svcUZ7UUJIMvOJFCr6T/yc8WRZJKcnD2k1zKWvktiE/NSvuUs6zQ2KYL6mBtjDS8psZvDLv/4b+Omf/wVMLy5rcFWuxH6rJhrNKiqVIsoE8zmZk6sRdsLB/PnWNv7sG7+D7Q/+DIuVAj5/dwWri7Oolz2dG3vvpi8Hi22+fjJHtFI4J5E00JCSUIL5al2VgsOLDl6dnuOw3ce5g/kOSWHNFAl5uC9+n9thKzJWegbnRq3Vq6l2/HvTq5ODatvXAT6yKhnXUY/M/AmuTs8wXa7h4Z07mGrWcH58LMMGSrNJBl+cnWn4W+5//Xu/Ycchg558bLnAuNDGaoDljCM6zJGxn5wuoznBLJJAvoVc7hK5HMH8BcZjNsuZrdfrYD4G76QMsR1EYUMZTjY2NCquuJygldUNOEgqx4a6SVTqMyiVp1GvzqkZ9uSkgz/77hNsvzxCpw/Mzq/i5u3HmJ2/gUp9UglBt0+vU29yYDOst8Aps1VFwCONKuoehEThp2XXaHY1sOpgXgHNFgoZDT7m1c4rMfOzM9NYXb2Fi4tLfO1rv4Vv/e63tHmbzQn5zVN33+31MJZWkTIbOtQMUC4OZPVZqw7w+N0V/Oqvfwm/8HOfw+nuE7nZlHN/jgZYB/PGSERZKeNB7W4zfQfzbIAVmJdmfhVtEMxPYjyuoHvZxvaz59hdf45Ct4UFgvnFacwVxrjY2cLO5nO0L06QV9OJDeDi1DdmsJb4DKWZZwOs3FEY+KSbN62hKhyZxtLQSAaYVwnPrRKNwbCApUEViWY+ldnYmOyUNbdSqiViZk1pS0x/ZMF85vtcDaHdN4lNnFypTOxNEJJFMdeBfRbMuyQ08x7smd7GyiuOJkdiNJnFFgl5Qfq6CeiK3gAHPcEyisyJrSeZCsvfbp81sn3gM2D1Ihz3PhrllJTef/AYM3PzKElmY6Pqyab03T1EPFqxgErIbMj8kb3XTYrE3YCWDketUZs0SAYncU1xkGpX8PWmyfieA1kPihYYM9ffAajnLMmt0lvRxTagUmTiR2b+7FzM47DL+Q1OyMqiNm69NWibZt5kNgTzQ3ezYUJjQZ5DRLz5Ow5if8vZ9ZJdKXkH8wFxHL6+ZifrINqbZFOKJ7POPgXIvxUwJ1mkQZMsK38tQYg3lkmQ3iDZ/z/A9B/8K7ZvbU1/QqabhO30yBbLJimZOTNxUasQLhAfDbAj1PI5yWsos8kPs2DepImq4HBwXcE0xTyauO6pmyeYp81ev2AOHTzcVfX1/hNFKGe1za/NPbn1XqxZhZezlCtIakMPXxoq8HeoU69VyyiXiuh22jpLXm5t4qpFwF2UjSS/T7eax48fawLs7qtXaDabAlu9Xl/J+NLcAm7euoVna2s4PjrVlaJvfZkuKoyj/Dy0DdQAmrBHHqLIxsNyCTOTTdQqVbSvrnByeCA5UOvyTCy91dbo7e/3Rvvb9qTFXl9NGiKV7OTM3wNc+6wATw4MYPmCM48E3T8D3AHo3xJ5ow3vExZVbA17JzG0ivaUYVnpEcTBfLDuhsGsxyfLxGvHBDMftpTsCXM2P60C2yur0pbjZPey7Ho1ENFlo+bR7m5uWWIq28iaAE8H8zreHLeo8ZsJWkLfO64KGYyBc3U05nLCRATzGy9f4Zxgnue0ExF6t175s8byFPDaj+x14nrKYCID8O36BhnrblCaol0AShVp5snM16bm8Dd/4+/gJ376Z9CcmQdHj5ZqVTQ5kE9DowLMA/QCqVFik+MAqSEutrbxnW/8S7z68LtYqhbx+bs3sbo4jRohog5Xs6NMwpUONbOG1O30d2+f1ckxVd8K0soT0PdGBRxddrFzdoGjdl/M/AVlNrINtpkq1iDNQGMsfVSIDMv6a5ovc4If0kknFtus4OfJhppM+GXzHFjVY68KGfju+QXmG008uH0bjUoVp4cHslPmaToasWp2oupc7v/4z//jSJOTrM8L4SgUeTOtJ7lWy2Nuro6Z2QoKRV5+Ot/QpvIU4/GZ7IBslK4PVIqtK4DgU678ckY5IuyBjG2RbUAGzBtTTzA/JJhHBcXqFCr1aWnnq9VZTEwsYTCs4PvfX8PTZy9xdNpCrTGHldUHWL5xG5MzC8gVKuh0B4mlkDXssXHPXF2s+c8Z9pFBGevW89G63qAZelFZK6qBxpl5NcY6mMcYO692sLuzI69guoCQ3SSQ/52vf103kNP7GFT5HObsQokNh2+wmXUgPTwlNs3GGI8eL+OX/+Yv4C///OevgflikdIcSpt4H1JrypSlNJmNeYoHmHeY4I0t3MQE811M45zNr2Lm7ybMfHdMdqiCXrsnML+z9sRkNtU8Hi3NYr4IXOxuYXdzDa2zY4F5Me2U0biFF0uPlNl06U/sA6MYQM3XPwXz5uUeQd82IjV40TWvw0daTGcfNCnPuIBrzLz09dfBfJQ8xaW4HWZgg+DRrHHntZMgusslTbENl2o5r4OfVM+cNltln/CazMazidew16eCedv0DBlW4jTJzrWqncWP1z+Cf9NYID7EGqOtsdiaUbWKtfcCzJtVLK+NGr3HedxYWcWDB48wNUswX1XgM5mNSQ1kR8b3WCqqAVZBuU5m3mwCbdipHfJRtVHcFZC3zyMwHnKaAACvX6RrsNz+ESzH6+d4yG1iT/DpE3cqj1ElSgJGzsyfkJm3ICrXG7cGDosZ3nv2uhDM02c+R0cqvw4ckd5XYuJTFj1RinuU3pj0A0UtgWBej8uA67Q50M+B129s8sHf9gO/Lm9h6j8JQH+SxOZtbP8PBuE/ukdExfTNlX39NXQ0xqTjSBD9DDWG3DXzzsqLmS/mNAW2dXIEutqwwUwTgX1tWNWvICcb2x45jGVNaTIbjqAnOGEyOxSgd1cnJYMm36K8puCEgVWEqJk3xpZsvWSBsje25LLEmCcP9D6K+ZyY+GG/i60XGzjY21NjHEvqdJShZv7ddx7jyZOP8HL7JZqUfuVZhR7qeRfm5rGyehPra+sC84P+QE42zXrDiQrGQ5JIZrXMQTT8e6mQw/REE0sLc2IId1/taALlVauFfrstgJGw0y71sGQ9EnZudSPqwk2JGXuQNLZpXfqZCbvGdUefXYbZzrDpaekpm1l++nq7Jqu0F1csJ/AOMG/g3PrpEpeaqOoGg5+xNdZ7DdmNO9eEg43OG/WNOXEUAJIyG/YrSGrj0posQ6+zLYYl2nlnicB1VjmAf/CMJvXlhSyaNEzXK+6HgXPeB/LVPJdTML+D8w4182ZZaTKbVDPv3JaeL0nHRKA5gPefZF117LzmOeJOQQLyliyMi2UM8iUct7pozMzjV//W38YX/r2/iObMrGSbJIHs3CijWi6iRFtUQMOj6AdCmQ2HRp1vvcCffuN3sP/xB1iul/D5e6tYmZ9CtcQ9ZxLJrKwqGJmo/AQ/pE/lvQrSvlPzT6e2ShWdUR5HFx3sXLRw3B7gbAhcDIboUGngYF49MqpgGUsf1yiddG3rUud1VKIcExuU9zMvxIGS95lLIve8kDDPptYFepeXmK83cf/mLTQrFZweH6JzeSHrWHrqc1YE92nuq//oPzXJWCRlKhFptp1JbchCU2NYzWF6poypKQ486KNUbKOQp03lCYajE7mr0CudG8VUtJ6TvxXMR5GBmZ55fVrEtMY7uwopg04wP0YZ1TrdNCblgU7P+anpGyiXZ7D2fBfP115ha+cYg2ER8wu3cPPWAyzduIViuWFDpGgppNfSIHe7Kb7oBdQJckauB3Mi1pImk1fEJjU/WbsmtnFMylJmh3ouh6OjQ2yubyiwrq6u6DF/8Pt/iG9885vamPVGTW4h/HuAeQZNSGZjQL5Q5OCQMR4/XsGXf/ln8Ze/+AUD87SmLNDTvasG2NzIwPzIfeZlh5bkn2OM82HJGBIRlzWo2XGMPhroYBIXQ2Pmz3BP9pSt0ZwaYMnMDzsDbD1/LkcbgvmFCsH8HBYqwKUz85c8ENVFbg3CBGwE8Qw4PFw6A4L5vrTyKkdKasMeC2PmPw3MW+OQMfLhXBMMEJ0RBOYzNpbWgOXlxmig86AYTgkR0hOX+RSNJxm9TQH26+l68wRCh0QitrCDbSu5htbTT6pouvbDKjlPkmKzg6+34LKElffnzzvIVgCPJ8o0fyV40On/YFqE3RUd7CCzwzaAtbHx1j9i+5B7kqmSTXcs4MbKTdxzmU2hVBGYp/sBGQoyFWo3ooSQut5GXQ2wlJLl6fjhQMveL8d9s2qTSSyTyalxfMSnMGY1e1muM2x+3d5S1QhyL5j55Bnd8SfARJkM2XCIq/Mz08xTj8yrIVlsMifaPMMJtsTMN42ZL5etd8CbYAnmGTV1Ld4K5t+WmcRQkbeBeU9uQj3zRqZm9/Bt//2oQHgiffiE1/l0GPVv76eWDLkVYAbMc5PoqOVeJuvtE2CLsqIsoDweoXV8CHSuUM0XUVKl1kgcc9SizIauTQTy5jnP+91zzTybXymzYRO0jYQn3W33xRpvbS2F4ISSrqj2ONw1Zt4P9KKX63mYc9FR81IjngAAIABJREFUgkP5CxtiX21vocUm1JNjVcwePniAR48e4aOPPsD21pZAuibGDlhVyGN+fg4ry6tYX9/EyfEJuu2e9PJTk5Nu/cve767AAr94Zk9ONLAwP4u5mUkx9tubmzjY3dMUdCOcBprNEOtC56eukc/1COMmn80Q/WeqdvnytxjsUy8zS0RrVhISMv4hYTFm3PowYzBZ/NIPAej9V9Ld4o5rqgp7LBLTbimHDT0yyKX+l4ztZJwdUS2IxlhVnDmr5i1gXtGDPv6ypSQzT6KKPvOuQffJ24zLISc11pvJRYB5+7x+tIkkCS28mYd4AqBjx9agqq48G0UTEtEBlfoETs6v8Hz7FS47XfSlAXfNvHvSZwkSSyki63KNvnvMp1gtVrO9h6RpOBzMeE9LZSW/J60eJucW8Su/9hv47Bd+HBOzc8hVKqhPNtGcahozX8qrAZYDXTnIrTwaoT4eoTbo4XhzHd/95tdx8vwZbkyU8bl7K7gxSzBP7MZATWbeJ3jHjCNfW8F42XqKaj7PRh1esIbFCtrDPA4u2tg9b+G4M8D5MIdzutlQSSBZHSXgnrw6M5+sypA/+vJMV2kqTrqeKNl7prc895imuvZ7qhozXnDy6+CqhYXmBO7eWEGtWMLF2Qn6bIqnBHA4kOnKq5cvkfvG//j3M03LttFMx+z+qeO+2PlSic2xOdTq/Mwj1OtDFAuXGAwP0R8ciimmN70dlK7P9ZX/pswmPjob4yzUGTOfgnnTPtp0Lo6O50RYgflyE/0BHW5qmJhcxsTEMo4Or7D5Yh9Pn2/j5KyH5sQCbt15hNXbD1GpTaA7oKYttPKpfCdGyFvDGdkb79R2So26eQvvIVexBliO1k7Gfke/QT6vMuj5xTk+/vAjZWT37t3VB/293/tX+PrXv6Fr2mhyUllRMhN7HmNHxmTmda05uGuA5gTw+JGB+b+SgPl1B/P0pbcJsPydUd6GRmWZebKEGlaQlCitkmCtTWyAZS2ljg4mvAH2Ls5xX42wVwTzaoCtYNDp4eX6OnaeP0GufYE5gvnlOSxWc7jYeYGdjee4OD4UM8+SkcmQLBiyrYBgvjsayC0p2HnZfP0IwDzXTeIzHyPFncVPgY6X1zzIJjVC7TLXsmqoUarrDNAvwkmlRi4IBokAxFHMinKy+57oMzNJMSvDaFZNDqPY2W/Kmy34Jnp+f37nyGXvmG1u8tgqFsBQRwIYTJVg5ZdkoJR+1yYuyuHAm3HML9mkZQTxYd2qibDsghgMNbGYcjGC+emZWeSLBPPh3kJW0pwQ+BScAEu3F2rmq3TLoBd39G/4AcNkTmBeB1XqpxlQ16q7BoKScv1riY99P0lnHNReB8tZAO/HkWK5Tc/1hkgxp2yAvcDZ0ZGs9wQ8OH3PJTZ6O/5+ycyz+bVcdzBfpF2hNcHSfo1gT7p5gztJ9eRtzHzCd30KM5+Q69no76HT8qGED0pgUbBAketlWaEfFl7/Ow3m/cMaoDa/dIL5wnAIgvl6sSBHm9bRIUadK5Qpg2Djof8em0BFFBRKYuS5Ls2Wklp5b4AlE87mVyZ0GttuSbGV3o02ugbe3cPdLI/t7nltOAktco9hXB+NJN0slwpoXZziYHcXJxz0s7erw/7Bw4d4cP8+njz5GC+3t1GtVGVPab7vrKLPY/XGCjYJ5k9O0W53pKWn/FPWiHlaz3akh+cAGgoxZqcncXNlWTKfra0N7L16paZwnk9GONF6OtWJiwVMwLwvRwFIY3AVU70yEZVDNRjrIEp2vHPCCVhwQyGzd/TjNXMGJ0qQDERP3W7sqW3DXFNn+euF2QXPH1aOrXE6XGesYTfYeavmEtCHj3wq3/jhwbwx8wbmjZm3P73KHDE+AL1kOGFha/HSemhIxoQ23uVBvMa0E/bnMGI2nV8RwJ5Xnnjo6OwS69uvcNHpyN89aYDNVFf8JlnfUEiofEaPgXs7O3VFMuBe19eDb1R+CYDBgWb5Mk7bfUzPL+PLv/rreO/znxczX6zWMDE1iYlpgvkyysW8mHnGZjWtDwaosYG738XRxjre/9Y3cLm9geVGBZ+5fQM35qdQcWaeFDApFb0FkV4hz0ojslmMGkFoVWsD87lqFaMSwXxOYH6PzLzAPJn5MdokKUUWWC+YDYoyO3Vb06ko9vWQ/TYqx844k9ZQmcFmVhJK1MGTaOId7LZayPX6WGpOYHVxEZVCXg5UQw11o2S5h8ODA2y92ELuW//zP0zsMKzU7R6ppPzJ0FMHn2OJjmOi6XE7RLOZx9RUDsXiFXr9PfQGBxgNLzEe0fvcrd3inr6FmQ+BgGm9fONfk9lYVingKZ9UgnzqzZooFGsYEGSOKqhW59CcXEKvm8fBwSU+frqFlzsnyOebWL55D7fuPMbk9AKQr9hQADW/mjd2DDUy7VMACGvk0De86cWLXcbAS+9r8hiy895Tr2um6XmFvDx43//e+9JDvvPuOwooX/+db+K3vvY1+ZQ3JxoCoAwQBLdqBGWw7JtnfD7XM5nNRA6PHq/gK18xMH+2Z5r5UsZnPjdyn/m8lT5tD1kmYjIbK2ma3jAL5mlNyVeroYOGg3nKbB6IoW8NZ+VmwwrIsNvHzvqmZDa4PMdcNYeHN+awWMnhan8bL9cI5g/UAEuQOODCFMth2miB+WEf3b6x8wL7P4TM5tOY+R8E5k2+4VckAndyiARYdEDsg17sCho7JzJbAD50/daQmABFaWRTm7BwOjLs542mfnBFGTl9+QyrmgFmxhjYexZDrLhp1QezwvL5Bw51GdgLbGzz6gV/gYdEcli6fVrS6+FVBjVze3nZJuP4ULWx7wEe70M2xVdw8+Zt3H/4EJMzM8gXKkqwLaiR0TEQy4OkUKbPfAPNCfOZJ6uZBfOSAWoaYsaxxZ1CLMk0hlWfW4Ex+1+UKyNgZsNjJkvSr6S/mWjxPQ+TZt5FdppqOR6je9mS1RcHcTCjUeNisImZgkGxxAbYJqrNCeQrnIJr3uME8tLNC8w7m5eRQn0asW3jvu0tO6dwLXUJlutNIO7M/FtOiR8ZM39tr/ywqcC/vce/jZnX9zx5C2aeTDx184XREA36rY+HaB0dYCwwn0fJ9x5XWmKFSxtWNXHnMCqZZp5gXl9k5hNHG7OoM62xsYRyRcrk/8q7tbY9WVeM8Rjij1NVm3uUzbrsYcsBvU5LTW5nR8fY2XmJdusSd+/ewX261Wys2zRZrs1q1Qcf5jA/t4hbqzexQZnN8Qk67a7kN1NTU6hyOA4/z7An33gOpmHfVrNRw/RkE912S2CeAL5CSWi/J109wbxkQS4zkXSNjlVeHQ37WZ7pchxThSJ6F8zVR7vYiYa0khnnlp1hvDqJlbAxIV4NSCe5GlbzORWJZt5+W/E3CQM+VVWSTD8h3Xo00ba7TaWpAVJ/+dDJGzEVhJ4lCz88mM/JWtQaYLMg3v5uzm1pvJeMVDIcsiRm1axrIjDP6+jyRuEU/iYTT7vuBvxTswOThNgXwfzh6QXW6GYjzfzrYN7jimMJXjJLYczCODuoyg5H12EkzVjRQGv9WBq1IDBfQT9Xwnm3j8m5JXz5V34N73z2s5icmxM50pyaxOTMhCxRS0UzLWcSTucpA/NjVHpdHK0/w0d/8Hto7bzAUq2Md28ZmC+TF/ZeKMX3cPLxM8Usunm+uJ0qq8/uj69khDIbNpGXyrgaBJi/FJg3mQ018zbp26Z9+2ePakYQK5keqNcjYHLM+/q0hH6EMYc/9ThRuYte50q9LA36k4+H6LeuUKKj3NQ0FqdnkOdE6PaVEgBK9TjFeW9nF1tbL5D7vf/lv4k6lmnmvbGDTZ7U7o3G5tuZLwxRKAxQKg8xOVnE3FwJ5VIbnf4Our09DPpnwKhjR7I00KF/szfsR7Vzw7bTksYNnWTGU7jA1hafW75Rz0TbykKxbsB8VMZwXEEuP4FSZQblUhPtTg4bm/tY29jF2Xkf07M3cPfBexomValOCMRzUBLBB2G42VR6ZmnRw5wIlOVaqS+tzhiQV9lt2BeYN4CcNu5Z8Ac6nTa+/73vSf/43nvvoVgs4Gu/9dv4v//5P1cz1eRUE0V6FFNbLm9/XmcCerLtbC6i9ZiD+UfL+KVf+ln81S9+Aef7z3B6tIE8WpoAi08ZGpWAedcHGiAIMG+fnZWK3riCDpryljfNPME8mflZdEcTdp27A+xvbWFn/Tn6p4eYLefw7uoClmtFtPZeYvv5E5wf76MokGhuP5IiSWpDS1BOTRugwwOhT7mTNQ+bZt4kN0wYP0kz/4PA/Jua+Sg3GpsdPsjJkKrXwLyxvK8DRztcdBAzeHoDjcJaanFimXhmqAc/O6VEOuTcNcIOF3c4yBJSWYSXsNDX4WskvSLAxPS71aOz79LR03+65C4JtNfLF7S+YpAWmQk1W3e66PQ78ntWrirPZGfvbQCyAi/18vyf/k15XamOW7fu4N6jR5iYntbcBibFGpjNpNSZeWrfC+UyGhNNfVVqnBRrYF67hxp7HZQRTL2EHJKh5PS9DsSDe36Td7cdaZIGF0j7v99sQAjwZI4H1txsyRo1893WlVl9tduyl80No5vGh7j4mjE3G4J5GxqlIUICdQ7m5XLMJClS6tCgvo2XsVAfYP66Zj59/CeB+U9i5rMHyCcnAn8+oP3vMjOfgvmUmWe5Xk2wGKFezAkoXB0fYdRpo0q3F7cqNXLRGmC5bm1eAse95zUBtsf7LYa+gB5pDLLzcrPxxCzDumuaYySvShBT/XjCX4djkMC/O+nIOtUqSZLdDAe4OD3DxsZzaWZv37qN+/fvYWNzA2tr69Jh18oVubAxTiwsLOH2rTvSzB/uH8hBh2C+0WygWq6gXGLiwaE0p9LfTk42MD83g+7VFfZ2X+L07AjsKeE5xlkMo0FPia41pNp5KDija1QQqFdwFLA3gGpVCWtmILDneyQ2UF9VQuiYLNGkrsaiGiQ3GaDxizaXJGJprGsjTQL+v21NZ4G8sbBxaJudpFUJov9NDayhm1eccr/40MVTwhEuaVGh8IrvD5bZpGCemEADmLyKHGDeZDbuGuNON2qWdW29VQi9V2/MAY12HccjA9oaAMi1atS8E0BRAVXpFJVaE/vHZ/KZP7vq+MAoJ2Q8EciSIQmYV3KWUU6I1UrBfTDhkWRJcutkj/QNAeY7fUwtLOEXv/IrePdzn8Ps4iIKtTompiYwNTOpqhBdFbn2aSFcHA5RGAzQIEPfucLx+nM8/aM/QHtnCwu1Et67tYKl+SkUOQeGlTfvDTMMZNfK/nNHwiTJY7JEQM8X4nDDAnI0dyhX0OqPcXRxhf3LLo67fZz2R7gYjtFl4u6ypKhI2JCuaAr2Kch/rvAa+4M4sIP2Jec9XEpmUy6as1RuOEC3dYlaPo+bc/OYn5hUgj3oXKFA2Va+ILy5TzC/+QK5b/7T/9JOjqCFnMkzj3Jj5nP5IXL5AfJ5WlWOMDNTwfx8BaVSG73BLjrdHfT7pxgNOUSKjMQng3k73oJDjgbUAPN2YXgYZ8H8UAx+Uc2sHPtBxlh67nENuTztjObZKoHd/Qs8efoS29tHKJSncP/RZ3H33ruYmJxXEsBBSQTyLIlK95RMf7PXN825l/C1I6xMqsujAGYyCkpjZNnmFCp/Fj3cHL394fvfRymfF5hnWY3WlF/9zd8U60hmpFgpWkDj4A1WQAhwGSxHAzHzuVwPjeZImvlf+vJPi5lvHa/h+HADGNJzuI/cDwDzSfe2JqGFnZZBVDUWjwoO5uu4HN/EmXzmXWYznkV36GC+N8Dhy1fYWXuKztEBZsrQ1LWVRglX+zvYfk7LzD0UNX2NyQ418wZoeAlpSdnpdzUsipWIhJn3AP3/F5i3eBYshSWpiZ4sNluA8bdQpxb3daRYz4SyfR9clFnDCqBeEh3KfpN7hqA/ptJGocdBbKy5a6jLIozerxwiLNVNJBMZ1wAlEG5rpkOAYL5oYJ7ThVlqZxk9LOK45gacctruoM0hE+qByTJNLCHnRVwIzFNqZp4velylXMWtm3clsyEzn8uX9DgCWLoj6ItXh+4g5YqAfN3BPA94uSi4nEZXU8leKkMRi5TgdwPmltvwnmWTrOuNRJZaeySxEpSXYbLMUnqRdeZTPhPSKXXOaMKLGPnOxaXAPJtgKXEgY0rmwyhzCwJk5tmoVW00UKg6mCc7QsctbzKT1EYWdVHmzWT8bwnynwbm7WWvJwLJvxKa5y2JaMZXWWvx00oDn3Lw/JsmA3+uM+1H8KA4wGxglzXdvZWZl5uNOdrUinmUhwOw3wfdjoZG0TkjTeJdSkB0UKCEoYARnW04CVaA3pl5SayiCdbWS6xLae9dWiP2L96UO46ant55z2TQnbnpkPyqsNrLfcCG3XIZl+dn+PCD93FwsIv79+7h4YOHePrsKT7++GPt+Wq5qmSUG2pxcVle9Bsbm9h/tav+FzbA1qo1MfNVWlOOBzje30X36gK379zCrZsreLW1ibXnTyWt0ftQJYPVKvOdT8C8D4csEJgy3tDNTQxnQYDSbPrNkMBcw2wWC0E5NfjU/UesNMxutUun4RPyzHgok7fGXkjkg5m1k7DxmR0T7UTXJoT7M6tC6BNekx4AVR3cG18fNbWZTIcOWoOrbCxDxaBhkiSm0qqD+c0nB43WZTDzBubDltKsQs3hJp1kHsx86OqVNOlSWOU7JpozATF1Q0G9C1YRNrGJyXF81kq+gEq1pgbYl7uHeLKx+YnMfIrQnNjUs5iUJ8FuArFhWGLrPmk9czhHMG8yaa6JMmlKnHXIzC/gF3/pV/CZL3xBYL5Yq2NyegrTswbm+VGVyHLdcXLxcIA6K1UE82vP8fzbf4SrVwbm3721guX5SRS5mTLMvOGfrANS5jzVB3Qw7xVvJjq5akNg/rI71HCr/YsOTnpDnA5GuByOQaqaig6eeVJ0BMGWiD6zYD4OtU8ickJqNxQbf7D7So3mlBhNTNQx3WxiPBhIG98oFnFzbg6zBPOU4fQomTP77l6ng92Xr9QEn/uX/+S/SMSdtiCtubNYomyEP6LMhlpu+7NSHWNqsoSZmSJqNTqpHKLTITt/hOHQhkd9EpiP5kwLeFamCPjsrUq+WPxicSGK+TPrLwIJHsFshqW7zXBMb906JieXUCg1cXzaw8dPtvH02Svp6u/c+ywePv6sbCrzhZo86+mvzuejZtwmUUfkNycbsQnO0GgAgevpIpDo+gxtOFY2g6XTAB/PQPXk4ydqbHrnnUeoViv43W/+rsB8u32FyalJFCtlSZiojSKoVwWEmsQMmG82x3j0aBlf+fJP40s//zl0z1/g+GAdo94ZigXKcdif4DIbOclcl9nYx2JwMd/V4DGtY93BPKqS2QjMy2v+gRpgycz3xhMYjooYdIY43d3Hq/VnuNh/iZniGO+uLmF1ooKrvVd4uUb5zz4KrN5IM89g43IDaeb7AvOU2dCakjpsC4b/5g2wr8tsgqkOezST9vmq80pLJsJaAvcWNiJ4VZvmaAdrMnEyaYb1tSv1i+ke2XymA8rL9BbcbHsZIx3PfG3l+NIKEJoNAtnJdf5zl+/okJRktSCJDadCVui2UqkqgQxdrhSEPEC7HfT6XUse2ZXPibx0s9B9YGJrMjRWxthoy2vD91wuV3H79j3cf/BIE2A5GErVLUlKKINzMO/WjXSzETMvmY1rUHXIa/Sa2CSBe78yVv6NQ89OgXT3vx2YX8N/geFjOyaOOG+ixETH7JDL5BcjDDoddC5b6F1d2eAoMfP0278Og3mN6WRjPvNlDMnUcuAK5RaKK/KWEjsfiViCuT8BtH6azOZtYNr2sTGIqULz9YqOr7pPOkf+nAD6RyXX+XO+3L/Rw+LoNgCRBfMZZp7MHc82NcASzA8F5nP9nnzmqc+1Lcs9z6Q5L7vVHKUmBEiumdf99sZXsfSZ0rv1Ydn9EF/nAD75roaSOfPvDbrma5+pQekcIPhVG7pY+amJpvTtf/qnf4ztrU3p5R8/eoyPPvoIH37wAWq1moB6+6qNYW+I1Rs38eDhA+zu7uLV1kt0213p6ptMRtlwWK0osT0+YFW9i4cP72F5cR4ff/h9PHv6sWQ48dqsVBVDHpSZuWLsb14VuUKJU03Nso8yEiYOjFFsyjXzPrr3UNozQLfd0fAryVW9R88uVZZJjXXuA5sUv8Mh5odb2KKZkt+PWqHJU7J7zOKQnxdOKkQlMWQ1IREKiU4C6Ic8+0zkYGSJdc7Yf2bD+zqYZ+wOm0r7kxjHZZQe29X3pkqikTw2pitrskAQbQ21Gm6mCqix8bwPRkCOUKCT0cQkqo1pbGzv4qNnazhvt9+imb8ec21ZulxKjc2h1w9m3iQ/qfbUlj/95bUD9IGKQLGM7iiPs3YPzdkF/JWv/BI++2M/hsnZOREkM3NzmJmb1JwDFnmUNowGKAyGKA+GqBO1XV3icO2Zpr+2drawVK/gvdurWJybEJgn7tQaUX9biniuESLJoDGbwms8GZMNymwaGJWquOgMcHB2iYMWwfwoaYDtje3cE5gPzbxNlAgfJus/M/FtUp/9pMAWMhuC+Rfrz3F0sCep29zMNKabDTXF9jttTFQqYuZnGw1wkBTnUrBqRhlet93Gq+0d7O3tIfe7/9N/q2OBC7DdbuPy8kLgj+Oe6Tk/GlPn3MGIA43KY9RqBC4dVCp9LCxU0Gh0JbPpdDnYgk2ZZAYomwiLSn4sl9m424qFzADzvlj8oiRG/omG1rqHrXO+JLkM9fNk4kfjqhphGxOLKFdm0GoDz5/v4sOPtnB2PsDi8n08fucLuLF6D8VKU2z0cORgPjTCDuYNwLvPfHIfbBpgor1WBm4gVO9ajzMGh5+ZP+MgqLXnz5WzPnz4QBaVf/Ltb+OrX/2qGhUajbrGwlsDDptfM02wDubJzjebwKOHS/jKX/8p/MLPfhb99g5ODtbRax9JZkNdPRtgZQnqtpBR7wgO09XJ3pIX7EeGmX8dzOMBLsYE8zPow5j5HjVje0fYXX+K050XmA4wP1lFe38HL9ee4uxoFwWflGpg3jrnuaYI4ju0PqPMRgDSyqwGIs05iQHzU60pEzcbK08qfMSgqIw37yeBebETon/SSovuXzhPRKB0SkJ/+MFuDbAMnpbYWTNscBcWDELqo+ZOMmPs0NAPHGQ5kyKeIHMOpRAsBNPB7IXoMz3kY8/olaNxx2U2PBQI4AnmywqGlNm4lCZkc7JBdQmU9330mUzqROP+cr0v7Vm9fGrMfM2Z+YeYSsA8Es08wazZT+ak3SdrnYB5/kymLFZ+V5j10rXuyfVc2tNjuxbhomC8coD/6yl0wiBl75vv58RnPI5T1+KnR5Fp8/MkMLoddFotNRv1287M00XJskHf6zlLmHxoFGU2xtLmrNKneRjajT4a3fqP3oAdQV/5D8xqNK062NH/OhiPZwmgkXC/HkkjYKXHxpusfvYxacJoz2w/u7Ye33gPn4y1s5/xzbTibb/3o/+NTwTzPhuUSZvcbNgAS6tlHoaDPlon9Jk3MF8UY250RwLmSyVr5NaQNBsORr087UjZ/CyZjeRmISR1q8B4nshUPfZYX5phDbPNTKWaFmssmdDEWiYSnNvRawvM9zsdfPvbf4Tnz59hdWUFDx6wAfYJnj55ijL7ZooltC4utbHu3L6Lx48f4eTkBC82XuDi7ELM/fTUlKa/Tk9OolTM42h/Tyz844f35WTz0QffxZOPPxQ7SptKNb0SDMqu1WW4HrsF13jdGHPKnBpv+1zxSBXCkr40DdcN/HjekU3s+JfOQK+Ci5By8JiA4CQfcplEVFhfi6XXV1m6X5L9pPjv/WPG2LlLjkt5nInnJlATrBIAkwgaoE/Z+DAXiEQkmPoUzIc1pcXxeDfXwXzYLRPARxNsTDk3vXvovhNHG17DIgtFZttMmQsTKLVRu97fVU0C8JTn8MX5d96nqZkZ1Cdm8HxzGx88fY6zq7Zp5pWQWsJxjV53jCNKQ85x1heSgFUfLmjzgixBDWmL5ouosZQVgyLGhTLaQ+D0quNg/pfVAFubmJRefn55ETMz06hWy2ZL6RUp6uXNzWaIfOsce8+eCMx39l5hpVnHZ26vYn52QjIbUYjeJGzxLAvoY4VYL2FIvG3eFmViZWnmh8UKzts9HJxe4vCqi7MBvAF2hC77DH3IodaHD+uyJthQl7xOQEVFwMkXl4VZxZRXbiRm/sXGOo6JD2tlzExPYqJallPNqN/HVK2G27PzmG400O9cqfmVkkAmx52rtuZMnJ2eIfc7/+S/GmshjMY4Pz/DycmxLggzBPprE5Z1u5z4OkBjooRGPYdu91RDo1ZWJ7C0VJU1ZbdzAOBKFxRyZSFvF4ExgH0axM0L1SQ1cQCE/tg2oAMMnzBp4Y0MvXnO53Jk5tmMx4lhM6g1FjEcVbDx4gjf//4Gdvdbsq58+PjzuHP3HVTr0xiOKdEhO88EwQbfSNLjNz3pvPdAoUYlgXl/34lNFTPANFsWcPNpp1dXLWysrwsM3r93F9PTk/jw44/xm7/5VVmIkR0planfN0DL4MYGIw4KYOKU5/GQ6wvMP364nID5UXcfRwdr6LQOUCqarl7K5XEP46RBk8E2ldSYPjqaXx1YSEfOpKaInsB8HRej0MybzKYznpU15WhcMmZ+n2D+GU5evcBUYYj3bi5hdbKGztEuXq0/lczGnHh4ucx+0hjhMbo9gvmeQL1ZU7ISYdUfNUD5RNgEzMsWLvWLTwC6Tya1qbAx9TWCnklUdGiEF324ujhQCYnNNbARsiqXU2jbBRMRThTGq7ubjflBW3h2wzkf/sHXNwkR74mD8IyFZBQGBBe0nK4fOOlhFCmZwyxPWuJVLWqmWv2w4iSAJ5Cn3CZ85G1Ilq8BB5Z87cHI+j4smeSdMpmNOXGQZ7HGdOas5TI183dx78EDTFIzz0FzKuC1AAAgAElEQVRJmSEkAjEi9K0Rl4w8ZTblatUmwHq+Gwx8uEWkoTYSl7RAYY1zFiCtfB7I15KhBIqGVD4B7CkwCmiq6qvegyVy1lTsunl+Xg4w63XEyoudb3e15wnk6fUdqQQlTWLmG3UlLLmygXkbuGJDo1St0ORDb+B7E8ontnHBeidzA5K8zz5g0usR69e8QZzni+WT6fbITIuNB6UpkMXY9N92yMuPOamN25pMx5I7axlVlLegdH1LyVraaX79Ydl/ZQF8rOYk8r+BxeId6zp5sqMjQ57lduOD+Yzqm2wEM8y8pAGST5pMJNxsSpTZFHIoDPponxzZ0Cj6fyfss+1fyRSKRbHzcnASiDcHIzp0iKGX3MZ6RyLyJu9L6ziYTU9EE1LBPqFJOzPkgY4SOy9Zcmfdix7wk426CKKPPvw+1teeY2lxATdv3sT6xobII4ujY3nQMw6u3FjFvbv3sLe/h7Vn67g8v1Qza6Nex8z0NFZuLMt9bX3tmbS6f+ELn8O9u7fx5IPv4aMP35d9pcC8nJ0I5lnVMO9rTjoPpxnGA4J5gndeL4JLgs1iiTLcEiqsEjozzz8Z93udLnhOslJNUwSdsd6Uem05JrHbob0DeWPT30iT35I1WpwMFb7FZWK3+L4tYDW6DlP5jNkqW2VSPUcx3ZXyUQ32cVGQf9+slq3/KPGpj8nmyRnAoVElDY1KNfPuN+9gPqQ26jdw6aZN1/XPy/de5BDPEvIF4iC73mYtTJLSetX4PlgFF+OsivFQPQ1Ts7MC8882tvD9J89w2jIwz+pqX31hRizYyrS9mVhT+qDGlIV2/OZpWsoEeJThGa0ZDdw7RYyLJbSHY5zSZ35uAX/1K7+Cx5/5jCqdzekpLC4tYmpmCrVKRWYiJQ4tpbRmOECVtpQk/c7PsPPkQ2x859voHe7j9vQkPnvnJuamalYTdRWCDY0y8i7JnJPV4fFVSg+rbisBLZaRrzcxKJZwetnB/skFTuRkM8bFELgcjNEhM+9xXs5VrpcPO1rL3KKCEgSJS0rVc2Dt7iEpM8JwjF63jVdbL3B8eIhqqYDpiToqtNocDrTnZ+pN3Jqdw1S9rr1KMG+Vi7GGyJ0cHaFzdYXcP/vHf3/MjIsLl2D+9PREoISaumKJi4ULvYt8YYB6oyB7yvGYNpSXmJktY/lGE4VCG/3eCY2+ANDRhj65lII4oCdL7zKQAEMpmA+hjWuG42CWLSUf7WUj94gPZp5gfjAu22TYwiTK1Tnki03sH1zhgw+2sPniEMXyJG7ffQ+377yDqZllFEoNJQPU3asjWd7aaTHMgmpaobFexwga4dlu7LzSDbdDtIVvEqXWVQub62v6zt3bd5Rtbm1v4V/8i/8Ha2trNtSokEOfenkfntEnmOi1NcSDCsxCrodafYyHDxbx5b/2k/jSz30e+dEJjgnmL/fkM19UE6wx83RbUWnJF6+WizPIqT9vGvwkMxrnTTOfCzcbes3fxyVuoz2aQ3/UxGhcRp/M/P4xdtaf4XRnC5P5gTTzq1M19E72sbO5htPDXWBIrb/LbLy5kg2w1Mq3OwTzTFiMhU+afr3EKmZeLIBdR4J1GztO4G5MMQMdJxsqyDmYFzvvVl7B1BujEe4vpndWQPcAnD0DrMwVJcLUpsaUk24r54FBkis22fgTRMALXSJf3xIVr9oIQAYwd9Dj8ogUVEWEeRMpCWu5CC0cChxuOZ73BEa++lxTeZW2yc6p8Tc5TGwNy5hVhvN8nwP0BnY/6I0swMq9IDolBfNkmsqlmsA8S/aS2UhykPoWi7Hk9WXJuFTMgPmKbP1Unraba+VX18caY+9o3D+s/lCFzA+UjIVnsFSCRvrdYK8z1y4B9wn8N+cQP1AVTVzGkxSMJbNpq/GPjbC9Nl07KLMhOxQj0u2OEczTracia0pOgDVXH8ksSGM4O2uWnx7E4x5moEYWhphLKA/R8CFIk7m4HgE4gvaIkJS1P7Xph86uOfsbKePrkNqYNr9+GeYwOHo7lOwzfBIcTx/rnL4zc68jqhS2X1/1KYy/vva191Ld1bUUJDISS4AyV9Hvb7ghiZ30624JnIkzKbGhNSVBPZn5wqCnCbA2RKoo9tl1Et6XQjBPZtGmPqrh28E8AT1BvFyM5D1NkiQkY7F7/bP4GRN2lFEhFI4QoI9MjnvUJCFcq2TOSWGx1D412UCpkBcrv7WxidmZGazcuIGdvR28eLGpa1ahNaXP8ZiempY1JYcYPnvyDFetthpkKbGZbJKEW0CpVMD686doXZzj8599D/fv3pLMhl+lAjQtVg28lGzwS5n4UE22NjgR2vOlakVgnnGI/yaYL3DarKwYi9pHRem6SfQP0O/2cNm6QKvVkiyVa5Gafsu2XfqY2TfpCZ06zVjCans7i9OSf2uTuI47iRUu45Ge3xOExDknbc4XGSUwn5oXZAG9GHufKZLOTcmC+Zg2niai3KuMz2Tn+Wc0wIZNZTIJ1skoxkGCfpOC2NA/gVQawyjGewTzc9IMDKwiwL+rudfPQsX4AsH8DBoT03i+sYX3P36Kk9aVVA8pM8/XiCvjcscA95KkmkZeJ4ahYPty96IsXWCNABkwz+GdozHOuj1MzC3hS3/tK3j47jsoN+poTk5hfnEB087MswG0IqnNEKUhJTZAlevm+BAvP/wAm9/7DnB2jHvzM/jM3VuYbtL5hYM0rS5qlfSID0ZmZokQOzsstgsbEGdw/dYnNNhKza8nFzjtDnA5ysuWskXNvGQ2PO8scbdrFXa0kQAZpkyqnYHvdR3NQtrCqzs3jYZylNrefoHToyPUqyVMNmqoUOY25gC4HGaqNazOzGKKzHz7yiyUmUDS2KLd0XToIY0b/tk//gdjO/xHuLi4wMXFuQ55ljvo+cm+FvPY7qFQ4iRYDsniIqdpfQ+zcxU0mnyTHQxHlxgOz4CceaDTd15OOAISbpnhLjfKW9zGx0C0gbTYo2RCdBsC0NNH1Qc+0dkGOW+EzdWAHC0rOahmFp1uCRsbB/jgoxfynJ+bv4XVW+9g8cZdTE4tIB+A3qsRxsy7mU4wd2SH/UBLwHxij8UhEnZEkb3QYvBDb0Aw37rAxvqa9Ii3bt7G7Oys/IG/993vYmdvT2Dv8uIcx8fHaLNkQg0hwXy3paSJMqVCnq5BPazcmMDP/tR7+KUv/ySmJ8aypuw6mFejrEzxerIOHRFsutNK6hzEa+zyEFVvfVIi2SSmXaMyujl3s+HgKNxHa+xgXtaUJQy7I5zuHWJ3Y03M/ERugMcr87g520D//Ah7L9ZxcrCD8ZCMJgN9xmd+OBIjT3a+2+uJIeD7MRDJ8qp7Cft0PQUIXx/SW7IpxS3FTF9o/g8C9MxzXwfyMhFPN2lItrTWlGD4fxH/RUbooqVHh34WTkVpDdxaX7JTYAPO2LolmNdB6pOBA7w6xkqSRknakvfxWnNiBp+EQYuVU51dTno8nZl3RscSnJwxYm5PZqx8NGnzia2EzUOXyWS7y7HwHR1YGkct8yYD9ZY0kZk3a8pbt277BNg5lxzwABjbVGX3nFdAJJivVVFvNoyZL5ZMQsLAJYvZzITFYMszDYMGXm0zJvW6uCZxIPMOx5RBt6FLufr4W0YeE48JpxLtbdvfavOl3I0ysKsr9FpX6Lc7AivS+JKx8fXB+0igUqvXUGYDbKWCEWU21Mx7U5QJrK77zCcsl3+OJMmOz+kJS+i8wyFJDF+2ydeIHo+PNsfAwIrHn0zvwHXm8nU4bms9s+LtSTNrTDE4uydfR+ivQXxLLkxWZqx55r16tSuZjHjtlX3+Qaba4rxIBqd55pbNHvT0Gf47AfNuyRuv6cw4WXmBUYL64VDDoqoE8/0e2mcncrWpCsx7QsQ9QYkcD9SisfMajsYvl9kM6C0fYF6D0yz2ZBM1621w0BmhJ5h4P+7Vt+FpO/esHFcIoNngRpkEY2q/h6mpCfVVffTRhxpKWK/VsDi/gIvWpQYVsgGW3xO47A8wOz2joYVnp+fYe7mjBnhV74olne0TzaaSg+OjA3SuLrC8OCfNPKfNfvzB+wJGbMClDI2AntdGI+Z5hri9MNcZnbOKBPOyxy3p32yKLRRKAq5syCcxIyjvLlrdbget1qUkQd0uwXw0uKb9RxHjIyFVJSYGSCX8WnbhpPE4y9rbeowp6DHUj8eMyXZYPVY8TkgGS2KtZ8humoF7i+3pkCh7LjmYyZHN2X2ZQPjQqSgj+h7NymwMvIdFZaqdZ2yOmE/yQNdTFQ8jupTsSN7hYD4BlATzQ0n8SMKQoRfRxDVKR5hiCdOzs6jWm9jcfoUPnj7D0fkF+kwCmKSaxUNibWlx2MWdat7mXvWGVyacbsGq1avvp1c9keu4G9Q4XwaKFVk7Xg5GmFpYxs9+6a/g7qOHAvOTUzOYW5hXP2GlWkKlXEQ1TzH1QNNfCebLvS4udl5i87t/hv2nH6He7+DB8gIe3byBZqMkZQAxiFmpvw7mzYUoJNGWO5skzKoRBuaLjUn0cgUcn11h7/QSZ70hWqO8WPmrUQ5t9QIaaaMr45/b2KrUvCVW4jW84WdxeNsraeeMk/aVmPXdnVca3sZelunJBmrlorn5YITJag3Lk1OYaTYx6HbU4zXq0c6yL2DPSpfO+q/+o7+v1+Q/mClzk3EjNZt1VCp0xfApsATm+R4qNaDRIJhu4+rqGOXyGAsLE5ieomVkC+3OIca4RD7X1lTYHNikSbY1tZ2y48XYn0Dv1mwWXKQBHjUz6c8CxmPa8lEaQ1DPDINAgVKbKoAaCkXa4S2gXJ3F0XEH3/mzp2qGLZWnsbh0H7duPxagrzVnwMXlIz0cxASpbe9HpRDfycac+QHozLcxJ1wLtvhVPqQ7DTOlbhvrz58LVN28uYrJyUnZAh7s70tuwuu8v7eH9Y117O3t4vLyHB0BKyZCHZOrsKqR72B2poSf/InH+LW/8fNYWazi4vQFuq1dlAqU2bACYo8dqUk5MtA4ecMVwYZ8xLXmuiP46GGMzojMfBOt8Sou5GZzD5fj2+iO5jAYT0q2NGgPcH5wjN3NNRy/fIHasIOHK3O4uzADtM+wt7WBw91t9HtsfjbNmkq+kh2Z/Ve320PPwbwxGe7g4/p5AW1f7EG02MhrA+/pYA26Oxg7bwDWGkD1qJh2p/KkBR1jc5PVZtrMBNvYX4KHSBBNIquJh1ppVs01Dq9MNx9yGX9tZeh+EERoy7DHZhdmTaCptCsDPhOkFmW60NSZdjK2i5hL1zbq24kDgg0hYfDnfzFuXGvUez14IDblNFPReHYOOFOg50RiN6vg9S7mqX+lfSr3bQnLN1bw8OE7mF9YQK5Udq9dGw8utxruUx4ydNVhcx3Z61oV+VLZNPNq6rKDRWPOJZGw658FPxYWEl3MNQhp2DftILaAnCBkv5AZ4BfsUQZEG0trg+A89KrEz7KlmPmrAPOsXbESRDBvsYrvWJr5Oh0h6iiw74VgXtIaT/VYeRCYj1JqQOZU9W9rMgl7rnU1Rj3BfUlFwh6Zykn89/TNdP1FDI33mb2q19PFiGTpZ7LfjZHwUREx5jFkCVEjit+y95RB7BHPPazbxov3HtXNbFIRD/RVEHpbMdiZU8DZ90xxNE06Ember0P82+U3ceVjKjZ130WCTzZ1Y4wa3w7j7sW5MfUE85H0BwhjchLMPAf9cf2SkZclaYB5MnWUbhoosMM0rUQFu5t8en+ASclczuPJkO1nG0uvhJOvP1KbOaYnJ1RS//jjjyTX5O/X6w1VeNtXV8b6lkro98xUYW52DvNz8zrHLs/O1RhrA6VMazs9NYFatYLWxRkuz44lqVmcnxGgePbxR+h0LlElM8xJyALzbrBA8BvzUZjg8nUdzGsQEuVK8lMv2c+onc/bdHRzpRmpGZ9Yg4witfMG0u0rYr1YU8V+S3Xk3uIVJyPksyWl7LpO90i64uwMDLmKb2ldG4F5yWfDOz5tYhULnQzJyoD5ZHYHz7eB20P6gCknjcK+M+25YU7I61FJhkYZoKcFagw/zNglkpln1cN7EQxreOQQVnI9urCRVwW8Ishzl+Cck2atEmvTq6fnZiV/2t7Zw5P1DexxMjD72NTz4bM/FKctfhlEjUFqfgj5z+3ktIZnc3UJSaRfdR8mNi7kMcqXgFIVpB/Jbs8ureIv/ezPY/X+A5TqdVUM5uZm0ZhoyM2mWimiWsyhzIrZGGjwldotDYxa/863cbq5hrki8Gh1GXdXFtGoFTEe0Q2Q+IpyG7ovRgzKNKV4bHFqy/Yrv5hUcZ02JjQE7vC8hb2TS5z3hrga5dEaAldD6L1TM29IIMB8HM4WQ23gosf/JHBFjpQOCOP+oKPT0eEhtrdeYH93V+41UxMNLM5NoV4pKZHnJNyJShWLk1OYqFUxZkW93ZFrlQZMUfHQo9NkDrn/67/7z8b84FzMl8yWL1vKjubn5lCiF+1ogP6ArHtbTbC1Rg7NybLg4MHBS3Q6Z1hcnMG9OzdQroxwdvYKo/EZCsW2NPQ5JQHm7u4f248y+8jW8R8HbJR//fCTFtHsjThP20bHF6X5ZnvaOMcGWM7xq0puU6nNo95YRKdXwAcfbuBPv/MUnU4BU1MrWLn1ELfuvIPpuRvIFWpytYlmDoG8OEATdOGNSp7oJEGagI4MigNK6Zf5GC898gZtrq8LvJAZYcMrS5ynJycqddXrdVVA1tfXNL3v1auXaF2do9e7wnBgYH407AC5Dhbnq/jFv/wT+Pf/xhcx1Rzi/GQTndYOCrkrgXk+loBemnl+JQ1Ezr0pIXE3Fl9Y/A6zS6ZYXRiYvxyv4HJEQE+ZzS10RvMYjqYwHtcwYDf3wTH2N9dx+GIduc45HtyYxeObSyiPuth9sY697Q30upc2lphBc2SuNVGCJCPf6/nAKNotDfti6cUeh89+svANvIuFTxo9Q24TbIYr+fxxxbBrdP26AlBk3UGMuY45YQ790LWmMwMmxjbYVje44f+Wjt++bxaVzrg5wxkTU/WIGE6hg9oOKLHc5rBmend/FR1ekcAq9sTz+vAkhWxWGlJIZyDF/k9pZAbYa8hIhpnXw/RiJg2jzdnM7AwmJpuqwB0dn2gyL7V8cp7zRIMMWyFPgG/a6rm5RbnZLN1Y0bQ+280BXOk3b4k3wTwZ+RqJgBonwDoz72CNn5y6Tql5rrG7KW4PwB5SkCxOTMq4yWZMINtrThhx0F87zp2R99HyYhrtpgzFzLc1jKNPloMNf+zRsCtsIIBuFJwAS2a+xqoDJ39ahcIGiZirjwJ9Mn0xXCd8xHkkI5EguEwgeCSrYmSQfpKuGA+dyGycXDAtielcI0Owe6i0IBZJ0pfkmNEfG9y2M1bXmriY47Bcnb1LaUvyGwlYNu0yRBpUZ8qgh8tLNJCrKmsHbeyBJJnx1427p5MikxzwmidLKNlT2c8dPRKWnEioqeZX03+T/iE7T3/5UZsDo4AYIJY6qvC90R+bYIS6X2PlNfFXoD4rsSLRFJr5aKxMQaXeYuZg18eOU9DXgJ2NdiVMUcE1qINFchs2rPKfR0cHONEQKDaR0p3KZH0cGkVwbp7sbFyn9aRN5KZ0rN26sv6Y0Qj9Xl+OGZPNOo4OduWiwZN1bnoC7csLbL9Yk7d9rVyypldqd6PEyBdTNcsaVxmnSQ4QeNpUU+rlzd2G4JUgUrp5BjFnDHrdnhjJ1iWZeZpr2L1To6Zkg8r+dUXo2MG/mX5dR1zmP0/ePYHTNX2tkJNU+Oy3k5oOV78BdZPuKOlyKab+tDEzRt/o38bC83smuTFGnuccAb2urXu/J+uYjxaxZFuCAO51mY3JRD2JKXhjq884kL6e11Vg2ZtpE9Bs5yMJziQZ8uSj7+/T3IXs81VrNczOz8u1hWD+2eYL7BweodPnBHkD8yaBZJJgBIKq3x5bbL95o6f2t1UGTBAWVUJLwHTNiSmpruAiLpYxLla8WbyExdVb+PGf+hks3rqDQq2GiRnaUk7Laalep9NSGY1SQXuUw6KavHadtgZGPfvjP8L51jrmijk8uLmEe6vLaNRLJrMZcj9QamPvKj07kqCaUAV8hA1/8qFnJGqak+jmCjg4a2H/9BLn3RHaozw6oxxa1MxLBM14b6YOMSTOEku/BtHrpbXoElY/Pywhs6SuUi4pCScjT/J35+W2MOTK0gJWb8xr7zGRL+cLsqmca06gXi4JzMuestvHgIl732zSWZXL/fP/njIbNsCOcHl5ibOzM73QwuI8ymUOayKL2kOvz+bWLkqVEZpNlupH2N9/iaPDXUxN1vD48T35z1+29jAYnaJUbIudz4Ggntpu2m1lyx+pyVHitZucNqGsNz2uHY5mTyl/eLWn0dmmLHaeYJ5fpfIUmhNL9OLBi61jfO/9NezuXaJQmMDC8l3cu/9ZLK/cM6nNuOQyH9fGxeHnoN4wkC8C3/Q61vU99xwPRljxLUp4Y2y9eCGQsLK6os17enKKy4tL6W3pM0/Av/PqFT744Pv48MMPFKCHI47NJqvCbIsT+a6wtNCQz/xv/PqX0Kh2cXK4ht7VrgZHFfMsrfCL1zZAu+WMDA4W2Iydj8M9whkb9rr64tAoWlMu4ZLs/OgurnAHnfEC+kOC+SrYz3lxeIL9Fxs4eLGG0eUxbi9O4bP3VtEojbG7tYGXm8/Ra1+KvVYHtmw3vRFWDi/uXDPg9NyBWHoGQDH00tGT0Q8JpGWvauxkmS4ZmBTjl6MB1nTxemywsKqMF/S7wd4Hg269EQaIdB0c5F5n5uOcsCtl19CCqN37BHalB4qSOlo5pgA1aVjyaJIeI/YwvaaXXtNjPRWIh4TWGOTw7zVwZtjFE00PrtbkZZUiG+MdWs+YhmiSsHKlhJn5GfVxcK/v7+/jilNPR66ZV1DiwA7aXdr+YAIyNTWDe/cfYeXmLTEpHJxBA04y87KO1VTrAPM11BoNA7xsfNJT+pEa7LNXNuyzvwkNHYZmT+0M2s8qaK8/0u5PtvfGZSjKosSzmYmYn7Y5nl6sHomZNzA/7HGGg4N5OSf5mUA//2pFhyI1wtRRDwvAgCO13X/YKonG0huu8MFz0TuRYFx7P7Zk0gmw5qLh/7nuUr+SYaETtG8/sMeLhQr3jUhE0yWZlZfbFYv3l0lKff3K4k570dnOLAh9+x1Jvqthe35w2TfTnZCmVUmaER80OWBjn9i9MubatgrjgEtg3jAw9PvjQO36igp20RK3Ai0WycznOFlyhFG7Iw19hU/PwUbeHB0DZgRIis7eKXFLG1/ZDGvNcDER8jqYv4Y54767bCGprjlpaP/2z+x73iXSWq8cCjc7PYVGnRwlG+a6cq84Pz9XjGw2GpianEKtWpXOmvuAjjHHR0fGyA+MVSfApxyHZXk55YyHODs+QKd1Lo38oHuFZx99gO0X63ITaVbKJq9x3bzWjY6TsFO2pkk5aKkp0xoupfWW93xBr0dpj2KyN7OTyGEiwmnpna7J2kK+wueL+G1L2/Zg2rvmG0ey3QDzvu4yzGvEFQOhdgOCnacbnWKk2HgL8ZH/mjzR7oUYb3/txIpSDmymTac7m/zy2UTv1sPRK2ML18CvnUUB5ild9t6vZEaJ5d3qfQpf/hIdgYqJdWUwoRbKLEWN54/3b51RtP+168mEypIVqFq6sLigCtLm1is839rC/tEJ2gTzjGWaB+Knnm9WvUoy/8DkPwKwLn32EXyJdjyt4Pm0M7LyfGyRMpsSekwAyjXcuHMfX/iLP4XZ5WUuSkzQY35uGvVGXWB+ol5Fg2YDIJgfYTKfR23Qw+nGGj78/X+F482nmC6M8HB1GQ/urKJRp/MLNfOUbJk1dBAFVkWX6759yyUy/BzCkqoqUyJaRrk5IZkNwfzuySUuuiN0Rnm52LQls5GoOXGuUuwOuZGXz21OSxrjYm/HMozeNu7py4sL7O3u4MXmBl5sbGjOyd1bq7i1uiwJHKuJzWpF8popDitk/wTlyQTx3Z6mv7JKxv01xWT/d/7pf+2a+bEy5ZPTEwGkubkZNJr1RCIzGvcwGLUxHHVQLjPhHOP4aB87r7ZQKgHvvHMfS4uT6A9OMBydoli8Qj7Hr7aGINGj3kz9w7M78jkGUff19U1kx4AdjLxWDKLWCGtg3lxIqSYq+xfdbWoolidQrc0hX5jA2fkQz9Z28XxtFxeXI3e2+TGx82yMJZgn268D0fWp1hWeBfHZ0yvAlgHn0LZaVhbDIuxzbG5uKqNdWbmhzXx0eCSwrwaURkPB8OzsFBsb6/je976HtTU2KF2oREQwP+hd6mtmuogvffHH8Hf+9l/D4lwRZ0dr6Fy8FDPPJliCeWakdqQbkOefli87G3QNzFvOSjDPfuiOmPkaWiOC+RVcjO+iza/RAvpk5lHDsDfGuYP5w611DC+OcGt+Eu/dX8FUJY+97U1sbzxHt31hYJ5d57RB9Al/xs6TgSc7PLApsPpieTKV29g1tKAm/XfBA5nrcGP0sslr7NAIrXoquwkG3xk5Zy2D8Y4DU6yMc8NZkJFBjL4Cs2KCFEyEJjle1za0PVPK8puuOUCR3ZDor3gN9LwGmALehp3b6xgqkfkry3DwaqdWEkiCRQqsTN/oUqWIhaUFzM/PCczTg7olxs4uvLUJsfmY2vsSRg7yp6dncff+Q9wgmK/V1G/BL8lsdL4zIFJCaJr5WqOJMptrXCefvEd7iwl8j3JkIFtLVH4AYkxkb28+zknON34Qwo2w/DOXKgPyYx7I7OmgZr7dVjKqhj/2bDiIjAqRWMZaTe4d8tfPjxNLNzWScV1pzRlbdi1PyaoCQjgT+ikHwSIu/Rolf8Tn9fur7/sHDfBrw76CAImEMy5kJDIBeIwBVmKYVJjC3cZ+ZlMwHSQ7ynkz5YrLbM+rxNM/R5rXRp+K741M6hbpRHrsOaWTedspmx2SuRQiXwf+3rDuu9B+Fk3s9qhaO/8AACAASURBVKesFdXESVeboUak5/sD06WSQNWUUkuUraJm+mQmqTzsyTJaBcZcbOzLJgDbqZaeWTFPIqxpU1Iok776ueEwM9M5YsMLTYZjCQ0Z93n6cZfLktpcXFxKJkdQz9kRkxMTmJmekaSFQFh9SZwuPhjiqsUzOIdmnYB/Ulp5Vp0uL85wdXmOwniAMsnYcR+vtjbwJ3/4e9h8/lQ2EXWCf1Hd5gYUc1hYDVDPEyfCqjHcGl5tcJTdhMTZho35YpxN3qM1Quvi/kCfhQ2wAtVuA8m/R2EnuwcU9+W7bzHCCAuz1bX1lqnGRfXn9cTVHdSi+hKsvAUl63myabB2fmgdecU0fmYNxqah52RzyUf7RkZp/ydSzojLTkiRTOH1lIWoWQczrhSs/JKAeZsfYhr5ggxIQlaaiO2cZuLvhSSGibxddyEA2f/S+YbGJibhm5iYwPzCIvrDMdZfvMTzFy9weHKGNsk0reG0cpwNoDrjkv95w2eiqfATStKS2L+uJ9d0PjLzHLpWUnWLBGKh2sTtR+/h8z/xlzC5MI9RsYD65ISB+WZdmvGJRg2TlTJquTGqwyFmikVMYojTjXW8/3u/i8NnH2K6OMK91SU8vEswX5UBh8C8ar8ZFxNNcE9JC1ucVk3Q7AjuXX7GUgWVDJjfOb7EZY9gPid/fIJ5MvM93mc/84yIsc/r3QXu25RSCiFXspclrrFkl8k0e9ZOjg9F7G5vbmoo3MriIlaXF+UaxXc3wYrK5AQm63VUSJgNBxiTjSeY73Z1XtUqVczNzSH3z/4H08zzQOfCbF1R757H7JzpmKKYXizS7qiDdoegkz7nY5ydn2Bne1OPefTgDpaXp4E8NfcXKBQ4DfYCuVxbnuhk9aUmlXaNGm+T2GhJeu1MZW8HJAbkPUg6mKeSlUy9wPzYwbyYeRsilS80UKxMSyc/HFWxu3uGD59s4+WrM/nQv/vOj+P+w8+hVJ3CYMhNQl2SD7YxKOZ6Zgf0iauCHx16f5bp+VEXscszYNN+b25siCW9sbKi8tzx8YnKkQRRVcoU2MHc7ajM8urVNr773e9g7dkztFrngknDfhu97jmq5QF+5qffxd/9O1/GrZsNnB0+w9XZFooE80Vq5gnk6WpjHdyU2xBQswIipykBCmv+iQq/OZEQzBfQGVfQztXRGi+hJTB/D+3xHXQCzI9rGPYNzLPR9ejlCwzPD7E628Rn7q9iulbEwcsX2Fp/qiYqes3Ts1isPBedPPlNO0/2hd9jEKcdmcluzJtfj5VzgDVAqeEnBmooFhrjrGCuP91vPsPiGIPtvu/OMMsy9C3Mb9zqT4eNWbiQUjeG0VL/91gH1hATbKjDx2hKzDq6uB2dDv/X6UpHtVkwr8bBBOCEXj5dfWIticWyTK5r5s0+zprqpP8u5rG8soyl5SWc0eZrZ0egwHqkLSDRrksaV7LqLBmOc2Lm7z4IMF8XkGfPhRhpsfM2DpwyMoJdY+YJ5jPDNTyYqXncP0+85zi0M3z1W2/NtYZmr6QFGHrbL6SX1ysauvYG2jSanod3fyBpDT28yWZyQI/AHw9aVYeMaeG6pHyA7HyuRGcTkwzJOUWNvWZNSfCXBvjr7yrsJg2XewxRbHOS8bUPYU2jwTLxh7rRCe8jwiOxsYxP6/qAdNEksSqbRpk8J668gfu0gdNlLRmnr4h8KYSP303RdwB02wu8z86IReKcbWmIRZ68h6Qwbi+RJEORoKYHdOpmFPvADkpjs00KIStSVWHMrlfMvOwVbQpseWgTJo15HmXAvDflehMt1zDBjipQ/mVSG2t6tSnIcSJYVSPYXHPNMHSb/bgBEnVHI+fzSyZZnjvccIlwv0xONLG4sKSq+fe//wFebr00dhfAy1cvFWMJ0mk7yWZTvmq1VsXy0pLWN88ZXkU62fBxk/Q9HpmFNBl4VlX77XO0L09xvPcSe9svMO51zfctris/iZasyz2CJOKH8YnUjB0mX4n7TgBujLOx7T6TQ6hznBA7YU4QFUURO2rMT3vZbCIqJ8ua3efr1c90JcQK9cpqqL/1nBL5RaunSQujCkXigpI7EY6uAfenMrmSAX1LZGyKdZfklHrBbKq2iTv8HHOwrkmjcqgxZp7WwRrI6TNIVE3V3ynltGp0zCjR5yUbK0LLV5CG7/HhnpAn68v1/TJisHvAfg9Nix2P0Wg2sbx0Q0TDxtYOnkozfyrNPNc3O+9MEpoNQhnXmpCReJwIJxeLGWkXku19G14lNxsC3kJBU5KpOa9MzOD+e5/Dez/+E2jOzmroHmd3TJM8nmigUafbUh3T1QpqXMfDEWZLRUyO+jhZf473v/VNHK09wVxpjLs3FyXvFphXvx6xEEf2CfxkgoOfLIn5kSxZHMwzVpjPfHmCmvkC9s9aIJhv9Sizoc4/j87QwLxVpa3aLGvKhOkPeZ0Poop155UNa690Bzo68/HaDAYicff3dsXQX51fYKrZFHinWw3zoYl6DTMTTUyyV4t4x5vRx05AEcw3anXMU0L1v//D/2QcDRTmk00xfV5ykJnZKf2b8K9Q5HKi3rmtIMDFSOC/t/NKGdHtmzewvEQg3UG12kOxeInB4AxAG8WigXk2Kdg4IQOf4gLdXSKpziYIJwvmQ2bjpRFNqKTDAK0pKbExyQ3/ni8aO0/JzfFJFx8/fYlnz/cwGFbw8OHn8Oidv4B6c04+6wTzo5GXlW07JZo82zBxPHkzWGxu31jZda/t6A0+ZNy5/ZZvLGszHR8dq9zIMhc189TasfGHbgW8wRubG/jXf/j72CTD3WmpGbZzdYJaZYif+7nP4T/6u1/B8lIJJ/tPcHX+AqX8FUqFDsajjsA/YYUalVUxIFTPjBGXhj0OeMsq++DmKqAta8o6WiCYd5nN+Ba6o0X0R9NgH/mwN8LZ0Qn2NjdwsrOF0cURbkzX8e69FczUijja3caL50/Rbp1p9DjBPJl5su7yI/YgSFBJpmjQ78uukuy8rCq55uRyE6DF9PICUZKNGGgIEG9SktSiMhqkdFgoCAc55Nq9KL8Hg+1l03jeTwL015qlFOjseVOu0e++R79I70zGnDYAqukygrwnF/bvAADXUE3m7bg1picJQbkn2CfS3pDrRBOhY6zQUTKoq1FYbjd5rNy6qXXJChwZATaiaXCe3ArMmYDNx4U8NXvGYExNzeLO/Qe4cfM2yly/OQPzYuYJXiSFy8lXmJp5+rCXypSieJnVXZ/CeeVayfy1G/BpP4tgyDsbvQnXweWbdzML/ASSeGBq+A1tHAzMk1mji02/S2beeFZxTmwo9nXIZ9ZUS/ppU8qgRigmMs7IkuXh+nc9JRdiYJ8AwtnPFjx6AD1b/bFm/RxK6PDrvLgdugYS3xB+hQTLF8x1EMl/ZcClWFxjCNM6qce8zEvGbznXkuQEqR7Z369+1Q9OL2+npfdP2mmRrkQja3oOJ/fWk5oA6G97JktFTGuuOKhig50vZLkknXJXGw6HIjNfpOZbeZUx93Jrsctj0iaXwlIvzxXBplcCekZYaxpMG5+tkmHXMxS7dr1CwmYb09ajS5j0ftOkPs4Qa4K1L15OMuqLi0tYX3+B3/7ab+Pjp0+koW82mgIBrKhXq1Ux93wDXOMzs9O4ubqq2L+3sytHNcbeeq2OpYV5rN5YxMzUBM5PD/Fqax3j/hWWZidRyY9wdrCH/tWlGobZS2AtO0YI6b/Aa87a8tvBBgeYt8Zfx3TcRwL6njI6ucDHUKZC3BFVWV1FN5XIxtFAmWY+kabwke5m12K8TqRSUV+NtSFA7xp50+vz40Wzq31I67QIEGi9B9fZ+SG6g77ceExSmswIt993MJ8w6yQDOERLgJ5VZ9tnSkKdnZekiOZJPMvcCcYSgfiUodGUrjGDQoxAiOqQkg8mqEVaUI9EHtZrDc0eKJZrWN96iQ+frWHv6BQ9fi5JxmJirR2gSYqubRBGvuHYwvedfi+8wZTMJconB/PcO4X/l7E367Esza7D1p3nIe6NG3PGlHPXSLFBGrYJyQIMGPoBhkEBBvzoN0GQX2QYBizZFOAHw5PgBwEGaL/40YZgwzAlNlstNntkV1VXVY4RmTEPN6Y7z9dYezjnRFbRdDWDmZFx4w7nfN/+1l577bUTGE6B4TyGwsIiHn70GZ5+/jsoLFSFGCLxU16oKJgvZFDhRFi6orE6NJuhSvZ+3MfVm1d48dN/jTY186kYtjca2NpaRb6QBUQrT1JwzDKbXFu7ezrOyP7FYxj7LsVYxaSRCQHz5b8SzHPg1ZC4SSow5rIomvuQlfe977IqWVdmg6rrQStTMufA9hRnSNxcNcVjvsd9HE+gkM3qXIx4HKVcBtVSETVOHideHE/EAobzUWhpiclErGbFnOK/+3v/vpwxIoUw71QuKpZlKtWylOwoj4jF6VVqIDw2A71ACciumueYToZYWqxiabGEYmmGWj0lzPyg35Qm2FSKv089uILPudxCMshkktVXJmQvnEXTzFNCs1wwfgQdJEVLILrbzJABYvxK0ZFUfNGRKCJfWEQuv4hOZ4q3e+d4/foEd21OhN3Bw8efYHHpARIpMTySqbACZISZjKu1YCCbsKDhpWbtiVJWwIKAZs0K/Ako6S5AmQ2DztLSUgDmqZ1fXlkRMM/XYAMQLzz9gBnUvvryL/GbX/8Sx8fvcXlxirvbM1TLSfw7f+tvCJhvNOK4Pn+J/t17pBKU2RDMM7Eamv+591ibE4IdUrx/EgAtEIuloIB5ldn0kUcHK+jOyMxvoT9nAyzBfAUxFIWZv2te4+LgPW7PjkQzv1LK4unOKuqFNJpnxzjaf41u505K1pTZSIf1lFZR/F5tx4QtmLAxlo4/Q7OnNJbDmmE9CrruUoKYRRVq4d3KS0GnsvQyaCMyEdb/HoI848Zcvxi05AmlZMfLfbCkv+sifi29K2NmbjT2W7pm9Q164FcA56HDDq8gKTT3Cs8TAyVGePzob9j7cdmZAAuFev5zOwru4ZroJFFn+HhwiZMZgUwiiY2tTenluLq5wsnRsZThRWYjUYfMF6+rauY5uInsfKVax/buQ6ysbyBTKASTTqlO9MBG5lLuWzqFTC4vjW/KaMakCcoDmeMlvcLR625ytb+qkmIHpACioN8gRBdRXfj3gb3Q6pMyBrKxytoKoOe65JocDORg1kZybUpzH2g+pySYqaQdrsqKE9RplUWjdvj3iE2hxBZlvgS0i4LD73O4VoLSTlC88CM1wswF61eTL/XoCL3ZZ1reDPZ7dGVZmArimwKoUHtr4jyrLHhyYev5O30OYWIQgBfrEdD5CsrMh2DeylZ+o4KKU3Dkmjjw/nsXikUeEtBqAUsZlLBtz4VpCn/Br4yYmBuY1wbY5CyO9BwC5rkWVIZj7adBo6GOaBU8TUBiEhvRzYs3tzUN+r3ns4hMypI4s2ENO8M0Vmjbr1pohn76IbjX5a8VYpdD8SxuNJbxbv8A/8+f/AlevnqFhUoVi/UaWje3uLu90ZkARixwbbkPPc/ug/cHODs9lbhbyOWwvraKZ08eYaFawLu3L7H/5gUK6Rgeba0hn4yh3bzApN9BOhZDyqa3ftB5avvZLHllQKDJT4yZ9+ZsdWphPGE1XVa/rX1t6uQ5oWYIDqJVRikxy8CukygCVJyxlyUW4gZX2fg/e6TUqxnuNZ0Xou/XKG7LJjWZdPchie3u8GIGAjK93LznSVYNhkORSohmntjJySTXT1v8ILLXWKJgnr2IPrjKgV8A9qwy7dUOrUI7ceQbO5S7aLKon1JXvH8ODgEgXlKL23yhiNWVdcSTGewdHOHFmz2cXt1gNJlIX4h1EQShU7XlJi2d8z6nAgkegbxgJmmWZfxgD6NXCvRyii0msVEiiRkHRo2n0gBbopnCR5/hyaefI1etilSNBFCpWhZQXihkUS7lUePwQQPztWQc2WEPzVcv8OZnP0X39AiLmTi21pex+WAZ2QKTWPWYV8282nFLr5bJ5lR6ozbJKmVMaVO7OWglkpm/FswP5jrl2/c4qwpRiY3+3efWhOtZ3oP1tKklJW+NxvTpZIR2+xbN83N0bltIxWPIs+l5HkOa/TCZNOqVMhrVitjnTnt9Ye1pGcv5EzwBKLFbIjP/z/7hfzSXUgxlEDahkzcyl8uJE4tcFAbDuMxCk4tFKk+aE+dz3N1eYdjroFjgGNoslpZz2NxaQDLZRat1ivmsg0yGXe8jsV4UTo+dxzJUyoCna0AMGPllcLCkIIWyGr9YZlUpbLzr5pMYT5OIJQrIFxsolZbR60MaYff3z3F20UYiVcKDrWfY3H6KcnlREoHpnLZGNkBKGL8Qxwl8clbIGyjlBhpT4ZpXs7MkmKc7CBtgeS3ri4tygNNTnqzJytqqgHlm+AysZK2LpZLo6JsXZ/j6yy/wzTdf4dWLr3F8tIdqJYl/92//EH/37/4dLC4mcXP+Lbq3e0glukglQzAvGak0GGt+rh0G2p7O5lLeJyfNosz8EFn0kbMG2DV05tvoOTM/XwDm+RDMHyqYn3dusFRM49nOKhZLWdxcnOJw7zW6rRttfhUtJb+YJatNpSaKXLiU2VBiM5IAKLZews6H/r86Djy0cNKKnYFM+ZmyxwI6rSQp5683Exmro+e76T1l49zfZBZyAlgefh/m9BqVQlcaO14MUofcaiCxMYuwgNawxlkZVBQM4/BEIUwAFKAGvbYBi6Dxx10/rHnH8GvISIXQ1cG8LGE7OPWQ0PXKa7e5tYUHmxtoXl/h8PBQwHxoTaiJEROnZIIBkr+YQLW6iK3dXSyvrYstIxteycrfG20t5VRa06mjDf9UEEQwb/pQ3y92NjlTHTLNoZvPdwG5NyIb2PFkQD7s96U2ketiv2I4TVl3kV3YREse0kxAB2w+57o1J5fIOpSncJZMSt1KO4r1mkkCRWJjDAx/Joervb/ANd7K+iHAiKRvFntCIBK62+gn/ODmG3jQQ1c/rzoFWaIS1MwDns2exTXBcsRoE65XEqIMny3kcKX7tb+fhKmuNpJB+KU3Bjp6f8L0y96yLWTFIyb1MkDiundvUneWKwBh/pJBJmcXUK6HyW1EasZzS73Sec+pkU+z0Zskh2m0Ze6AlfX4eYS9Neth3kvpRBKveftT5gtoyd2pagk3VqnSPegJjJMGH0qGnEQKr2eQqFoizefmGVFbaOD9wTF+9KMf4eWb18LMP1jfkMbtc/a+9FQbz5ck0VtfqGPzwbrE3P29fZyfnYsDS6VUwnKjge3tdXGvOT3ax9HBG6RjU6wuVpGZT9C7vcJ8NBAwn5ZYqxUPj7EK9HwCugYYn4KqDD3jvppEyLA/sxmWLaOB2cg7ayY10kfkNbKIzeffHutA3XM6Wyq6yoIFZeeyyZX8Z75v1AaUD1egp89hMhKZheV71aYvS96gc1nEyca89Z2dp2KhPxiKXJakpoJmqwwHE8p1irCAcXExUd99gnlh5g3ki8uJ/Rdac+rv+s+0Cdw+sjydD3DSKoKuO8tLxCJZpYG6C4BiqYzllTUZIcuhUS/f7uPk8goDGy7F9sFoQuiVDoU//I59ioqTFLhTHeFg3q0alMDQGMg+E5oipDBn07XIEBMo1pew8/xj7D7/RMA8yZBkLosCnWwKWfkimF8s5lEgmJ9OUeMQqX4HzdcvsP+Ln6N/doSlfAoP1pexsb6ITJ5mDWoEYmbmYT+QlsaD89BtkYVClvOJa44ym1Az/12ZTQx9ymzm2vT+ITPvlgNBc3JgUavX3oz1VCJm5K+pY8UZqtO5w+X5OVrXN2JFmWVlHNx7MRSyaTQWFrC6WEc+mUS/1caMU555fmGGbDqN+sKCzJWI/R//7T8UmQ1fVjqzRf/Fw0wnkKmGWXcIbX9U50xph+aCrdtb3N00kU7NUS6nsLZWwpOnqyK3abdOMJ22kc3MkIiPxd5SmjbN3YYDpSRIiOQmKotQVsjyGSsB24ETdBBT02tSm3gak1kS4xnfbx7F4jJK5WWMxilcXHZweHSN94eXaLWnqDceiG5+ZWVb2PnZTC34dBnosRHastux6oBe0JXFgkgpyv+ZQYsNScfHx7LBFxYW5PkI5jkNb3Vt1RpgtQGIQY+bW9j60Ui0U29fvcQXX/wKL775DWLo4W/9wWf4wz/8O1hZSSuYv3mDRLyDdIpgnuw+fXrZg0DGQZsmpADGTUc2XEqYUWZeXOzBYg018wOCeSwFDbA98ZlfxmRW5VYyzfw1zgnmz48xa19jqZDCs901LFVyuOUEwrev0GvfYi6DoFQz72DeAyEZDQZEWWMjNsKOpAl2zDKrTRUU1la0ka6PZwbrzjQ6+lpsy4SRt1HYpqEUS0ZjxDWimDbawc29RtEgdn7vX/zQYBxQOYfpdQUY6K+IVMYONZ86q5jKyrZycvkKNsuuCKYKGmPt1LkvLwkfKEHVm5A8SLjMJLoG7eBTmYe9ZTmxPJHTN777cAdb21u4bF7g3fv3CgKkB0VDIQN1is3HcQZIPlFSwPzOwx0sr60hncvrwCjp6tfOfvHYFiaGunxKUbQZTj18tYlQm9e8kdHOJXlNA6LWaBawUHreR/4LAY9KQ4ytNo90ue4RttMdYIJhRWaBGAB6GxBH3bxw6yQyyM6PJ2rrEBLW4aEfaLgczNuUQ2kAJshTbOxsmoN5LeLp/wI9sMeRiOWkLoWIvOre6vQLos/hTJiDEk087Rf0At1f216auHdFuYBsgmNwDIax16tOChHCPqEQQcmrK9vqwNeSrAAMWP1Ft+EHSMubDG1TudzHTwICar2k36nhhC2K3qmrKNEqZOripfplB/OU2fAAFFNjuNRGpTV68YQ4COz37BOLRo3HprqqyWqxJJV+8xNZlq6d1cZDrzL77o9KaYJGGata6PrUjeyxxSOM2DHPY8KqVqo1vHt/hD/78Y9FZrNQruLxw0cyw4STxcnQ08owRiY8FsfK0hIePdyVOPv65WucnZ8LsC4VVFu/3Khhe2sVo34LpwdvMejeopRNIMPm2W4L8ckY6VhcrPH0U+vQNErNAgcmIw1EWmOWmNIRx2suPSk6uEh04IzPAptMW2yOK064aFHHjSTUblMHEt3vVyI5YD/UtWHTgIPWaPuxTtV1L39HE17hdCMYd6viWakyWTL27PGSeGiECD8bLShJjKlmnt+zwjyQYYh0aFMffHeuca25AnJZXR+C+aSeZaFm3u66xEqL+TYsShNlWye2E7VK7GvNf+ZMscVV9nvYPiiWKlhaWZM78O7gAC/evsPx5SUGowliqZTZLXodTc8BlfeYf7zJamiKoIP0eGYIS6Ofe266eXnvpvPnPWdFhkPXEilwSFGhtoiNnSd48OgpctUFTNkMmskgV6RxQg75PMF8AYvFHAqxOQqTKRYSMWQGXWHm3//yFxhenIo6YHO9gZXVGtI5ujGyf9CSeWkYdHLA/u6h0fp49GzSxl8x4RQwr0OjAjA/ngYgnmD+vszG+gFMQiuOi8EGDl3l9NZpIukmHnom29BRznfqtNE8P5MJsEyZKKcRixdaTmbSWKnXsbG8gkIqidZVE/27FrKJpOjp2fxer9LWs4jY//0//aMg4dWFSrtAeoSrRkzLzZEJZFaClsLxdIqb5iWal/Q+n6BUSmF1rYTnzzeQy43R7Z4Dsy5SaU41HWE672EWAHpCSvMBEDAf/c8WUbBgw7KSZp/Co5hWnuWSNKbzFMZTLqICisUlFMvLmM0yaLWmOL/s4O3+CY5PbpBIl7G7+xG2dp6jWKxjzimncw5WCIzrAruqKJrww0khhDe5GGdkzDeDFhtiTs9OJYjSLoyPvb2lu08SK6ur0oDE/zybZ9mNPrwyWW82Ruv2Gq9efotf/+qnOD15g09/8AB/+B/8e9jYyOHu6rWA+RhaSCY5ZVcHc3FoVJAYOTNvrBCDqoJ53foEXwGYF2tKMvMNdLCK9mwHPWmANc38PC99Uq2rW1wcvsfN2ZG42SzmEvjBww2s1gq4PjvB+zcvpXmKkwKdlSdo5/rgCeXNQ8JumNTGXW1Cm0pbA8Lm6EQ81xCKzsxkNgLurRFWmB8ZLBWWUr1vwVUBuomUpfD/PLjeRzsffOfSGAPzqkEP3TSCR9t7cE9fhzcO7F07+SEujWq+o42gcqQZFgvWXMRRIGQwFfjdhzn32c6gHGPsEn/66PEj7Oxs4eLyEnvv9oWZZ/k3dOSJIZXQoVGsWCmYp8xmByvra0hlswLmpfOFWku3U2TglnuTQDyV0EmxEYeEEIrrMa1BziwH5f6ajdsHGP7e7wluNEmCSTlUV6wgUe6r37d7YMkbIvXnpkRRK0LR4FJXPZWEejqmNWXk7JRA7M4U5uluIEZ1rXaAur5a2DZ19VCbOv24fp8UXBrcCyXadizbpfFGNGHBwt8NUzyVRUl65IlbpCfEwY5dCn3uIMMz1C8gSIG7lM2d1ZN7FmpwQ+bTXD4CjbcBYE8igv6WD+N45A7eSzjs0wQbw78PQYvxjN/RSOvniURnGUSm/6hJsibgmtNT6qekkQx1FUCvByUBvfz7vcqdsmcq7bT7zaZS09YSBLheXke7O6DyVzSNvEviTCrnwCtggwQ9hqmKfnoFcbo+1IqZWu5sLo9CqYq9/XcC5t+83RMZzZNHj2X/vn71Cu1WC5lMRipijJFrq2t49uyJVEG//u3XODk5lf6PPIe5AVhequGj54/FoPhg7xVaV2coZRIosDdu2BPXDOp3OVHGHIL1xso6Z2+Z+rRrs6U2hMpZw9NZyAAFql51c2ZZ765WG+U8oE++kS8BEWLucGG8DqtyGqfsPzl3LRHybFaDgO4b2z9yJyXR97ijm9IBlgzb41wNGXJoZgxmW6lVBp5r5idPf3mCd5OLssJOQipwMLL3E/T3GC0bymzIzCeQTNLVhH171hfmSYizt95nFO03so8trLtVetX21xyoqrfabAAAIABJREFUDMCqo44efJ6QcP00llclKX13cIiXe+9wcnGJPsmLJN1mfCaKJyROomlVSV8jjrkseD6GcDME89KQq5S8yluM2OE5kEhnkczmkSqWUFhooLG+heXNHWQoMea04GxS5nfk5SuLSrmAWj6LfGyO0myKKptkex0B84d/+WuMr86xKmB+CUvLVaSzXI8jlcMKqRMB8A7RnHE1mbRIts2JSsB8Io1MqYxRPI6L294HDbDKzIdg3uKDVUu8HhDscbkO4TINwHxATGr8lwn27CrtdXF1cY6by6Z5y9OWciq9XWTmVxcb2FpdRzGdRPP0GO3rGxTTGZHWNGo1qbbRljb2z//7/1zPG5GP6qLVIQq6aLlRuS644Nm4wUXIIRZs3hyPh7g4O8X5yRHisTHK5TSWl0t4/GQF5TI1hG1g3hV7ynh8iMm8i+mMHuq0q+ShqeVPSng04faTwoOc51q2mIzc0S2sYJ5a+XksLX9O6VATZ7mmgVyhASCL4TiJu7sx3uwdy1d/GMfq2iM8efoZGo0NxGJZTGZkF5nNJgzU643wREtZQOeLwuCt/KyxaaKpjYtd2OXlhVhucdomf5cuBEyIlpaXUa5Qiw4JsgwCHPZBn1Af380pqpQuffHlL/Hlb36KxUpcfOZ3d8sYtN+jc7ePOa0/413x8Fcwb70MAtp12q4OxLGx7KIzvA/mqZmnzzxlNl000JmtiJuNgPk5LayqmM/zmE/i6N61cX54gOuTA0xaTVRTczzfXceDRgV3l6d49/oFeq0buZ/8IisvtpMRCY1IadiMI9UfbYRl4kPdoQRD10z6VFdh3m36q+m4lY23qYBidaaDSpT3NmZHLDA13/YypXx2l5tEscZf+Xffifas7rak4nOjvUOhhKwM29h+IDkQV9DqTI1Lf+4PlwpOSUdh4SnmBIOtPtMlumuOLVB9R/fhcvAUxgqo5docT548wvbONi4uLvF27y26vS6SiYyAcGFUZFALrysPN02iCea3dhTM0z+eQGdMQM8kmM+qo3i1pJygvEYChuowJa66Y5QGW5+gqwexg2U7NExLeI/NDM9uxRN2exT0OOOr1yC87pZ4SY+N/4wvp+tFdq47ncj5T+28OlO4LE3S9sj7c+cgZatMChC4wphKWw5fnbyozLyV9901w7ssDMCYi3bQuG0ZifJFlqjMLTFxFlLXoH4KHbrnftymc7Xj16sVWiY31O/XMtgxdgDrjomwyva9Ay3H2pGGTbkXlhmTEdbXs9UcdJ05vx853eSeRWRvmqH6/9kOs8pL8L6cQbfnD5a77Ud7CoPwQcKok2x1oJ4bA1BuQ5UvdfJmgGxN9XbymxWl+P6bTk0Gv/Fee+Or2FKG+vggGZL7bK5oAZiMCpX0PujV8sTFYYCee0pr6HRNMqGZbAGZfBFv3uzhxz/5Cd6/O0C9VsPD3V0ZQPj2zRsMel2kUnR004rl6uoqPvr4Y5FzfvnFFzg5PpFKez6bE4nHylIdH/3gMeaTvpAxnetzVPIpFFJxmYybmE+Ri8eRkbkdejYPRkPxh6ePuUptNB5q6IupdHIyEccWAjMSVdwVwlpHnHCU2TW8EfSo6TWQZMwSBY+dssSk4qU4wE5njQWWlFpaGnG6sQVhzKi2DbkEyKrV1tTOybnU9CsDP9Yp44KH6NlOIweV2ejZRbmwklI86wXMm8zGT1nbEjoHJbCW1Goyr00mw2FQavIgvTOGffyc0CJnZCBg8Jjg9PFOWI36plZQhxWNhxIhRDOv1e58qYxaYxmT6RzvD4/w9v2BgPnOcCRuMyI3sb4LfW17fXP28SbY2VR7Q9yKUooYXh2dUn5JD37Dc5RYpdIoVmsoVuvIV2ooLy6htvoAC8vrSJXLAubjmYTO8MhmBcxXy0Us5DPCzJdjM1Qp9+q0ccUhm1/+BrPbpjDzD9bqaCxVkebUN55EauGnybzjSbt23tDuZ4EMefPGdvY7JgnmSxjFY7i47f//BPOW7LvroqxfX59hvA3BvMttSZCbGUMMGPR7uL44x9XFhbipUWoTm6htbjGTwfrKCnbXN5FLxAWHta+vUC0U5N+X6oviTpXNpBH75//DP5Z+JT88yczL4mRZST3r5GByf0wGgiQblWk3NB7i7OQEp8cHiMcmAuZXlkvY3mlgoZZCqcgbz5HxLcwFyPcwnXUEzBP8i+rQtU7RBquAsXCpjQc9a0iSO8LsSO0p53Sloef8LAXEC8hka8jmKHHJYUa3lu5cgPyLVwdodSaoVtfw+Mmn2Nh4hFQyj3ksqU1NbIalBMU1ZxHNqU5hM1be2QUZ32uXyDYP7e0uLs4xHA1RKZek6ZA2gAwU9HnlwB4+12DYF1eXDBcRR19z4Zuj02Q8wNHhW3zz9S+QjnXwB//Wc2w9KGIyPEav9R6zyTXisY44BYlLkIF5Bs44rSmtaUwCnQTSCDMvpWH3mU9jALrZNNCZr4rPPGU2g+kSJrMaZgTz0zh67Z4w801Oer27RCk+w7OdFWyvLKB7dYl3r79F9+5GXlvUplMGPfOaF908tZFkYtxb3sqUgwH6/b6AeS9ReRCRwSMW0OiEoNMFfSqs+cmL5ZkGRB0uYjcjYGBCMK5MjYON79S078N6ASJuAxmCZHXSiYCHSPqtGfH9BDBskja9eyRB1OEk0efyw+e7oFycLSyhdLTkGbg/+kNAH1SQHMwz6sbmePr0sbDs5+fneLv3Bp1OF+lUVpl4+dwxdXCJKTPPoF0u02deZTbZQl7A+ogHn+kH5bQXllonYbp23IvbrrHVhCqElV5iVzY1CvZC6Y0h8RCKBkDemHgH85HLp+eZuV44U2+D3hTKm4+3HYminefviHaXiaX5kQTAVJ9cmrqi8hVfRhKejOmWz6hTH/Wl9Q4J2x3pY/D7J9UBQ8XyNMYsyhWJSDDkZ0bmeuLmvt8aHfUA17fn2V7whPY2/IAJpSXOdKrEJQRAvjKDdqb7O+SD/eLSALsOkrB5v9H9JMsBf1BBcUbVE6xA0OPSk5B9deY9fE/8PFZZkYZTHWIUQh6DV66bJEMvza4q9xAwb4x9tBFYF4gO0pFXl3kJ5lwhk2DVhtRdnPS6O1ugYEfWsyH8IMGMrJ3orAC/mCrH0rspQxLF7z+GTIZnWh4vXr3Fn/3kX+HggGC+jt2dHdze3OHd/r4QIyKzMaBMx6pPPvkUw+EIX3zxJc5OzwRc53JZ8bheXqrj+fOHmI/6OHj7Et27C1TznLwZw2zQQ3I6Fe1ujppnqdJPVRJaKIhLig6F4gAk+qbHkKJd55jV+J6604jOXH3YeRaKJ719fsemBLo5Vh3yeYnvwu6L/aMy/grgrd8gIGO8Sqb7JogtdhHVyjeModpPZftbGH99b7LXLWiLdzwtk+lMY++dy1IYeFMqcLAcq+38jCo1NpkNwTyn4YpmPkymFWMTJBr7LhJRgvmUgXnq5s1qM4Q32ljs8huLK87eGxVi+9T06XINTLlgrLjl94jL0Cidd1Isl1GuLWI4nuLo5BxHZ+do3tyiR4tokUvaQEx3KPL+r0DSqPIq8mRT9hcIN6RaRHHy4b9P1DmHJIY8H4mhZBqLy2uor6whV6qgUKujtrKJ0uIyEoUCpmz2JDufScn6ZQNstVRANZdBKQFh5SuxOVKtFq5ev8TlN79FrH2LpWIG68sLaCxWkJL2LhKazspbJAuAfOhO5fkz7SjZA8N7JmakyZSB+QQubrs4M595WlPShUc08x+62VjlLqjiSbgNG4E9cZBeRrdltUqMpMJifwyMhn1cnUfAPNOR4VDAPP3lN9fWsL22jvR8jvPDQ3RublAvl/BgbQ1L9TpKxQKYkMb+z3/6RzI0StcNb8wUo6G6OtDKjgtL2TTNjBW8zqQbmxOoaG93enyIRHyKUimNpUYRW5sN1JeyWFzMYD7vYDS8Eu38DNzoHczn7MIdGJgfC0uvp5+XxvS41aAWBfR+NOrDpwLimf0bmKe7TTyHZLKMVLosLH0iWUZ3ALx6c4xXrw/Rak2QzdewufkE29tPkc8vIJ7MYh6nGw5LSRrE1Ss4mt2bnt57msiKSZe3vnHhDAhyhgOcn5+Jno56JgZA6pK54StsVKjXkUok0B/0JasnkM9msmYfqE1FBBS3N2c4P3mDdKKH508bqFWnmA5P0e8cYDq+QkzAPKfyciCXzqCUg42uJREwz11235pSfeaHwsyHYL49W0EHHBq1hcF0GaPZgoH5BPrtHi5PDnBxsIfR7SWKsSmebi9je7mGwd0V3r/6Fp2bK2toZjC2CbBu52V/CrthjUQMlINBX8G8jSR2oBptmnKP9MCuUnx7za9VGGQNiCq30ZJlEBsNPBnnI4xPgFe+i5kjAMVRnJVrjSvU1+XdjuqHA9SmrJK/hD5QV68FZSODdV3bePJg4Wu2oUAsIrVxVBgyUub6Ejw01Ec7Eyyr1g5O0R3zV6wE/uTZY+wQzF+c4+3bN7I2MymydSlM5Poo3+uaeTIypXIVW9sK5jlJkOyktlzrJFj6y4unsLl+8FncslG3UIDA9SCy9x6AUHd5MSb7Q9x4z/UjAua9l8Bjx73fc/cfux8ew5zbk7UiNn4K6mR3S61cq5FBpIkCsACwOXIIX1EdXOyj6Q2/N7lVwLG52kg52DCHg3l/Gb6n0CfZJUQmK7Hrpv0A4VAhB4v6DuwCfcDE+67Qw90H95lrSqRhz6i+oPfj/wvDBz+zsrp8byyuJAeUDn7wBP59UOMyTZlKhrSCILvO3TTsovL6uGNUILXyFMbAmyaFYRVO0htByJacsT/C3Wv4VsXB0vhl8432hM19pJXpUiAvQ3C49ulaxMTVmHlf49pkb03LnojJ2zGW0yViwS6/f545mNe1pGCe8k8y8+lMHt+8eI0//fGfCZinr/TW5hYuLy5xenKql16sRlX+0lhawmeffYbRaIKvvvotLs4vxGGKYJ6NvkvLdTx/9ggYK5jvty5RL3PyZhzjbhux0ViAPAdH8V2yKr+9vY3Hjx+jWCkjmc4gkc4oCCfCI3ljk1A5Vbp5eYHm5SWub26kZ4zxh+BW94FKP8lSr62vY3tzUywzyfgTd+g+0T4MlVSSXLAEUeycdWaGEziBhDJyXvuZLODdXPo0mdYeCqb0TBhGo4FIlXqdLrqdLgYD/TsTECZIw77On+BgOSejaL08FVvKgfQsiL2meNT7Z7OJvkJA0blG3zNlNe5mIza3ol9SotRXwnfAvOGKgBSwPi3HRzyJeAZqvLEeGHs26VuyxLpQKqO8UENvOMHZxRU6gyHmrEaYGxfBt65dTaRCQxQnRXSnECOxsj4aTpCizjydxVjoefO31zKh7A3tl0ihUK4hWyxjlkgjkcujWF9GbmERyGYxYw8GwXw6aWA+g3Ihj0o2hVIygcVUAlUmdTc3AuZvXr5AstdCo5DG2hIdnUpIpbleaKluZ7PHIMYRMSWwRmar8ChIMIcqmxWRoMtQMDSKMps2OuM5aElJf/wB/0QSY8qGzZpSnsPpBCNDnIBR3KoEmkjVJUkLB4ApmCcxHpM+S4L564sLxOkvzynP3Y6AeXrOb6+vY2NpGfHJBM2TEwzabdTZAL+2KmC+WMjLlOjY//U//pNIGqvshgxCmE7UV1kWnPI0wTFhE/LG4wHOTk9wdnwsPueFQgqL9QI2txZRr+fQWMojmRphNLrGbHon7Pxs2sFsTvnNQHTeZOYJDVQTYmIQK0/K96brtFPi3uEwFWaeYJ6Llq42GczjOcQTeSSSRSQSRSRSFfSHCeztn+L122Nc3wwQixfRWNrCo8cfo1pZRjKdxzyRFjbEGREtXQWnp4FAPWRkulpYHQv9Q2MK5k/PzjDo9VAu06kmj+FgBAY4NinUFusC8DUQDJBKpmSCl9swJvm8szEGvVv02udIp/pYX80gn+liMjzBoHOI6aSJGJSZ53RdZeaVFRemycG8rDTzmbdD1YdGEcwPDMx3hJlfQXu2jQHIzK9gNCUzXwCtSIbdHi5ODnF+sIfB9SkKsRGebq1iZ6WO4e013r9+gfbNpQwgocSHTI4wGuZko04HZkPpDP1kgn7fmPnxSJkYY26VhSdQ17IUfXfDhldNMCUIGjMvw31M16oexcZUmn5WpS/GPAQs5nfRfEDoeGOrwTOFJFpatjQvRHOClEPXEQfiWkrW17A+ooD5dNwu7gEB2HGmOQIKrZpwD8gLuLGGMwMF6r6hYMd5Sc0xaeuqYMVlTgLmHxLMX+DN2zfoDwYo5ArCJnM8OaveHBjF60+9LkFFqVTFg60tLK+uIlcsCZNCNkdMwCTvllKdsfLKGLmG1I5PZY+iwNrZ8AAEa0IcbQT2JCwqWbKNqMBPgrYlN/eublRuEqJJTx6cufVJm8F6maotpbvZBNvfIbJc1FAyJd8Z6Ix2U/igLzVB0/RB41i04mBrI8jFbC0EfRBGKdodVY2464PN8lHipDXMWvIYdQYKsH2QYOq1CFyEzJHEREdWIfBQp/fL16c+Rbhaw+/M1cd7ieQw9/uiB1pYQ/H94xp+uyMG4tWuU4kc0fpGEjdlvqNuR3omye/YYyUX9QE8/uZFXmZzQmR4lHrLS6eN2ZPapZMklQeuVJb4XHL2OSuvgF7G3qsmUrXjzqTfq5wp8aO9my5x+oC1FbmS71a/XlbZMAnLlMTSDALkU+kcvv72Ff70Rz/C+6MjNBoNrK9vSGWcgJ5nig7oU5ksndQ+/53fEYnL17/9Fs3mlchs+DheNzLzz54/EX/5g7ffYtS5wUq9Isz8sN1CbDiU5tcipQ+cQlmr4tGTx3jy9DkKlbL0xFBSxwtFW9dBtysWr/xEBO/v3r3D0dERbm9vJM5LoiIgnnaUKsehxn97awuffPwxljgNdA61LR5TFSCOhxqLWOnSZRHIiBKsDpgdrrL3trdsT/iak7RVTBm0f0sBlgJUJiGUOLTu7tC+a8nsl267jVbrTuQ0BPW3N7cC5hkr5NpSU8/EJQDz5mbDc014ThuaZe5hMhlXppmHPvMyAZSMtDj9hE2zFl0M/CsHEmjvg/Pb0xQViOmDQnmYVEcFn5BtZrVV9zvBfKm6gE5viLPmtTSmlhbYPJoPhv7ZkRHIbbwSJp720uCqMX4ymWE8JCWYRDpNR0A55awRXAtSnAqclh6ONOaJFHrjGTrDCaaJFDKVOtKlKuaZDCYmRxAwn00jn8ugmMuilEmimk6ikU2jxn1/fYWb1y9x9/o1UsMuGvkUVhfLWKyVkM5wn6rMRuU0etYLMepSfmsq1hzbCAOpvpHcjMn8EGr6OTTq/LYjX62hDo0acnCUDY/60M3GkygdHBjZx34Syy0KmXldq/wtayqnqm04wNX5BW6bV6DKjUPteq07zMcjNGpV7G4+wOpCHfPhELcXF5gPB1isVLCxsopGbUH2Jwni2P/+37ABVvXFXDjSzU2ZDQX45irib0Z2lHWXk90ZT4ZiqcOhFLwkuXwKCwt5rK1zemwOy8tF5PLUnt1hOrkVDT2/ppTdiEREWzE5xZTOK7qYjF+yWK5Wa67P+5CZF18C+aJnvEhtYtT/5hEnkCegT5YxnmZwcnYjzPzJWUtcbsqVFTx59jlWljeRyZeBREayTmHneZjMXNoQ8Yv2zWP3TJeEsVuCaWKS0Z+fnqLTbqPKwVvViri2cAR3JpvBQq0mU2BpYUngT61elgN27BCy8STApIvJ6A7JRBfV8gT5bBeTwQmG3aMAzFMzjyiYDzTzqrcl80RgIoA+CAbKzI/nCfWZj9HNpoH2nF7zlNmQmV/BeFbDZFaQDcsx9xfHhzh59wa95jFKiTGePFAwP2ndiMymc3OJFJ0UJHiSgdcAqv7DdAFQ3aG72pCNJytPv31Og3VtcSizcTDP7NX0hd74KhUiHrzWaOXshWjr1eHAgYD2VYayGv/7d6F8WJ0NGCSLbmJtZ+y8gnVjHEU3rdHCm1Y9IOrrhLIS+T1jix3Mh8xyRA9sCW0Ey0RgamQyp4E+HY/u/uahJt+hg0s7tBIwx5OnT7C1s6XM/P6eHJ4cKMLPMRJbRm3g1AmwfG7OnKjgweYmllZWkS+WxGudQVIYCp/yag2w6jbhgF6ZUoIWlalZdcvxtU/GjSRfek28PhE80GKAloxD2YICXL3UBjdl0FUocXEoFUWlrmAWW0JPiJj4kBXkfjG/dFVUR1bKvcPVky4HmB6/nClzFlCvYXDQ2JoIZGVWuAgKAMQaNhaU704Brt7XUFLgrkrm1iEPCKUEDnyDZNGBvq1heR5rHpS7JdfUuPtAzqAXMfr6GoctqZB3ZaZsItHyHaJvRGUmel9c8+9304GuVwtCuOt601DSaKmFt7Paq3ozo8ZfvURGtFjSHdxjzWqDadgC5nnQB4SRMZK6WUVeo/tfNY/BpEcZemTTXvmcYr0aMvbB/ZMyuxvUa4OBVCmCZWQEUXAx7gN6kfPIpddBiTRnSLGBMJ3Db79+gX/xpz/CwdER6otLWF5extnJKW5urqUBTlxWBChPUV2o4Xd/+LuSnLz49hUuL5tyxohTynyGlZUlPH32ELMhwfwLTPotrDUWhBEddVqY9clDzlHOF7BQqWBxaVEmmq+srSNfKgayI1k3NkqV+4cDrFitp1MWLTMJVJQ5drcYbXrlWcDEgoOtPv74YzzYWBfChpr80ZBDB6diliLN+LYPxamHlVhKfASb+OwRJxy9D8YyKZGFaKWNfzIz4oTXKQcLScPuFHe3t2JYcXdzK0CdJNxw0EcqEZfziQMfaf/JNTRlkjEZU2cidt183JCVZcpsbK6sMts6KZbridUH72Pg3/UrgWRKSSlpFBbmXheEgz0ngKJg3uNaGLV0/flj5O/iGqQAnxIfn7ZQKJZRqlRx2+7i+OxC3MjIlifTWU1Qxa0wrJq60b8enTxXmbhplGCCQutimuhRg89+K2mitz3INZZMpcRuMpMrYhZPojUYod0fY0pZcaWOXLWGWC4r74M+C5QEpbNp5LIZlPJZlNIJVNIJLGUzqPJT3Fzh+tVL3L15g+ywI8z8Sq2MxYUCsjmu1AmJcos9TiCQgI/YBWt2hLkM6bJKsjHzPNOS+SLG8RTO7zo4u+mgPZqix8ZXAfNUMxA3Wd+MhJxQOSJg3mJjdEfrXVWNvFeQnIAQFUU8hn63g/OTU3RaLZSyGQH0rWYTk2Efq0t1PN7ZwVKlilG7jd7tLVLzORarFawtcfBbBbk05W4JxP63P/pPhSAIht7YmGUuxnBoioESmRyvAYFgnpviunkllorUSefyaVQqBPEV1GpZAfPlCoes9DCZKpifEdDPW8LQz2ME8yPEZwMj/yNaTz+cAgtAPzzDI4HMvAD5OcE87ZXSQDzDIcDiNx+PF2UiLCeZNm96eL13jHcHV7ij1CZXw5Mnn2F39znK1QZiiTRGU7IGBPRkAmh16KekH3UBipc3oUmeyyk0G6YOnsGs3bqTKbqL9bowJq1WSwBTbaGGfL4gOvHheCjNhrSt1E3DbHKCRGyK+GwITNpiQ1ksDJDLdEVmM+qSmb8SZv77wTyfg0Nx1LWDQScE8zb+XQ6JOPpIoxfPoTtroD1bRi/2EN3ZJobzFQwmNUzmCuY5aax5fIjjvdfoXJ6glJzi+dYqtpfrGLWvcWBgPi2T/VhuU+ZFDhabKuxDyaR8N52KtIZMCAMmm4WVmdd7rDIba261aYEBMx9xsknGrNfA7BakiTbCJrr20IlCf3691hEu1UvivrSCBFLZP2Fr3aLSHvPhkayAy1dF+EQKVMxiTcKmsbmBrt8Peo+kphH1p/DEIWhhthdSqsuUOV7BCkGdvp8QaPIQ42d58uQJNrc35QDbf7cv6zWf5+FMhyUefNTMpwXQuzZSwPyDB1gRmQ3BPB2kbC3Z9Ndw2qsnN1rlEz2lMBMKwr2CYDFO5SYRzleuq9kzBtaf9m8q0TQe3UG9NwEHEgYDhO5u49KqcMNa06jqpjWwmimtXFJtJvd+B88KVQFqB6cAIrtB/Lt0Supa8QNNiRm2APOx3oTrjsT+ZqIppTJJOpDFx5G77MR58TCB0FdXMK9kuElKTPKi195ezxIkG5cS7DN39eFndUAfygZ9sJXT43ZQRke+y83SseZyr6z65fss7Bm43+xpdE0QyL00HfRTRB1LPNL62zCpRPAa9izaV2JT7uVt3VcY6xrTAVQC5rknI9U6Z+yCWQJWnZNyuXw+m5kgEgKdHEl2nuteq6o23dWmJmu1w0C9HSO6aOyDfPB3TUa1CV3VbnxeJkmUIHAwYhJffPVb/Mmf/hiHR8eo1RpYaizj9OwE7XYLxXxelizPFSblleoCfvjDH4qm/cXLV7hsXgmopSSE6311eQnPnj7EZNiTwVHzYRdbaw3UClkMWncYdTpCkVWLBfG0r1SrKFeqIhUtlotCTKUlyUghS5/wfEGmSR/u7+P48BAXFxfi4kadua/VoNJl/UIE843GIp4+fYadnR2ZbeOkj6xd82EPPNYpS0gQT2glkCBZK7JhMq+X2veV7gliGSbpVByMxgNMaa1t7jtX11c4OjzAVfMSg35fzm06XFVLJblTNzc3aN3eyVk1GY4EyKtrGzX2fZXZDEeqmZezz0krGnvooCgCW55FVDqkUxmkMzQSUYKK55z2BoS4Rht9bc+bzaMn/+7mF0RNk8hJHOO1MAcbqQakktKMymtQ4MTgchnXty3svT/EdauN0QwYy5dWFYQvNktOXn9149J17WQMQT0Z90K+JDr5wWiMOBMuicfmNEeCMpuRcyVfLiORyWEwnaMzmgKZPOqrD9DY2EIin0OfGIEsNcF0OolcJoVSIYtKOoVKJomlTBolCg+blyKzae2/QX7Uw1IuheWFIhq1koF5Xm/d98EgPUHQbhfszmNa8ZzT4MGGGsrJmCSYL2AST+Ki1cMpmfnBROTIg0lMGHraVhLMq00DTgkUAAAgAElEQVStS3jUvYrzFWS9SkJj8z4CiZ2bPijhGxBsrBbNJmjf3QlmHPZ6WFqoIhuP4+byAuN+B2srS/jB40eolctoXzUx7nRRymbRqFRRX6hKszC95kl4xv74v/gHflLI7RQQJo0fU3GuyWTS1njoZR/3y9SD7/bmRqbLcYPkc2mUyhnU6kUsVDNYWiqiXmeJcITR5EaaYaezlvw5n7cxF7OfEWJT6uet4cspDA/oQfajiy2Kl1RdRJkNAZHp5+NZOnUCMUpn8kgkyogni2h3p9h7f4E3e6c4Pedr57G7+wN89unvY/3BQ2mC7fXHGE4IgNi0YmyCBwbL6hwkeUd+pJoihzGvHZsLb66uUOYY7pUVudAsPfKaVhcWUMgXJcAMxyNtikmmDITK0HAkCeYxBGZtJKFgnsz8WJj5Q8wEzHcRi0UbYM2zXw5m6kGpBSaO1+FNDjaVQVPWZxDLoIcsOrMGutTMz7fQxRZ6sxUMpguYxoqSKInM5ugAx29eoX99ijqtKXc2sLFYRu/mEodvX8igEU4v4zOrxMaAvPnyEqCQMXLJDRuzyNqwBCsN1+KQoH0bPKgdvPPvbMhUqzP3n9fHJGPaRORuCgG+MtCl4MhAiQGwICX0MzU4aCP/EMEvKrtQ3sUBnf/pOCPAUS7BcJrF3pB48IqGx/mb0LLNaOWwLPAdIKNB3svGml+6FtiYeGPn/fNH4YJz3GK5hhmePn0iLPvJ6Qn2373DeDoV+RfBiVRIJFnXaX867TCGcqmMza1tLK+sIlsoGJhXX3VtdnWrLnWFkkNBbKaVpSKk9cF0JnoIPpEzzoHExmgN+cNQvpi5yPdkOLw3wiV5qulRizwFtgIqrbSpTxFaS8ra4iHro0/o6SsMmcEv9asMmmaiFRIJ1lFnIj9/BceHyaGONbeSvr5x03JbhShsrAigXeh1HoqKFCt74vAhEPSEQNeD73EBlnZgMJHmC8hsBlHcaZIg7J8XgwycB2p105TrvtFGczl8Imtac11dG3q7o57XVkEIFuN3dfPy+x7ILXF2ByFPiO8PWQuBju+G4NLb70sCKIx6OHAo2q8SBfOimzfZklYonGUzrG16X9FAO5kkw6LI6jHeqEe1AHnKTex6hiUhF/L4bAWVgch1NDVIkA3KNdREWyvDXlkiWKWUJSX69MF4ip/94pf4sx//BOeX12gsLmNhoYbzizMB0cVCQYAuwTz3dGN5GZ9++qnIPl68eo2r62sB1r1uVwD95sY6njzaQb9zh8P3b5CNz/Bwaw3VbBatqwv0W/SyTgiIYIW5yKE+RQKnHBZqC1heWUa1VhOPcIJGrrHT42N89cUXUpnu93paebX+O69SSgwXxpxkYRy1ek10+Lu7D4X8UuMDBboyYMdifrhc3NNf13G418LEOFxxmpS7Rp869/GEkk4SZjroim5qd+07XDcvRbJ0fnwsRhS1cgWFfE5kNiIX4vUjmJ8QzLOBdizM/JgNsEPabuupoI5t1OkrPBYWm5KaeFwkKeyPY6Mn5TV+xrE3UVdaaFMZnEZWDdQlqkOgVDgZNsBqI2UCYpUrsxCU9EhmUkFCL8MpSxVcXN/gzd4+Ti+pmx+Jz/xIwHwoIXYShpV1JSeMzJ3zdVgVSUlSEkdC5yxwyGA8KThGPi97AzgcK5tFiu5J2bzgqvZwjFSpit2nH2H32UdIFgvo8PrxWlGGlE4hnyOYz6OaTaGcjKOWTqJ8D8y/RWHcw3IuhaVKAY2FEvKFlEqNTfssZ7X1WLC3U2OCSh2DahsTZdnHOiNkyuuXyQlgb3YHOL/t4m4wAae+DmdxYeZH/LzC5NvUbx8gav1Remd8fVo1Vc5TDXiCb4xkYxVLGq4nY7TvbnFydCRVnq3VFZRzWVyfn6HXbmFtuYFPnj+VKbA3F+eYDwZYKJawWFLVB/sLOJBUTCv++B8TzJsW06yZWAbjwsmx7CHd78oca/OI5T2ixSaYv8XJ6ak0wxLMF0qcBFtAtZpGvVbAYoOd+AR21MwTRBszP2sjTt28NMIy452InjGsR3r4tZKtHXtRrKNg3iaTyYRY+mVngHkGsxibWnMis0mlqxiM4jg6vcarvXO8e3eBbh/YWH+M3//9v4nHTz9FLJZCqzvEgOkqh0+JvZyGhQBUeHPTPdwXUEZy8BFUXF01RcfIDbSysiqbuHnZxGA0EjebUrEkm56d/kwaJKsSBRMHmxDM016S1YoukmijmO8jm+lgOgxlNvFYF4jpEC4u5LgP4LJyfILMvFmMCttociCWvPUQTmAcswmwAuZX0cEDtOcb8vf+jGC+AMxT4mZz9n4fJ3uvMLo5x2o5h48fPcBKpYD21TmO371B57YpZVl+BtfLa1DQIRv3J+hNBTiyAZaMB/8uZUlnPs0KVcuoBrREVqOlVR8kRS2lWn9Z6d8OSy87OpjXJCHCnllT0IcQwb+/L6+gB7nMgwweHpQ1Ay7WGhXtEb48POFzf2PdP1E29q94B8Z4OpOniYDBmGCLBKhAga43QH3PU/L9MMnkvafPvIL5U7zd25NDqFRm9Som65Nrg6w8wZQ4UCCGcrkqYH5peUUmwCozT6bSFQXqMe+1Bfk1/me9DQL2DWQ7M+88dng5FMWHZhQahH3sverFrSpIlwRaX8qhqhoj6cmQ9a4SFAfzTnj5PdM1plMyqTOUfgt5aXV8UjLHZgrImw6EOvKRgrX0wXUOpVchg33vIUHg0k/uDK1jZGeaQ9CsANpym79qqeo1MoQolT1higmWKIMcS6JLpwM+hNI3B+nyKQXQa/IvEFIYay/ia+KiObCnkrqyFQgrEykQROKiSVO+551+uOKjeXSwro1N18UcVqfCHgDfXNFkx96XXES9rt4c7xdOkhEr10meRpmNOe2oYtQWqzwHMxiP92YRaf7yfJT2hyREWkYmTrqUpGFZFUdaHdDp5LpqjKLzBPMD/3Tdt+bgItU/da9hkiBOMZmMuGzkCyWMJlP8+V/8Av/qJ/8azetbrKysCZi/ajbFnpLSTX6JgcV4rGD+s09lD3/z7TfSiErShEwzGeitB+t49uQh+p0Wjt+/RS4Tx9PdLZQzSdxdXKB3d4t0IoFGtYbFxRpKpZLIa1KZtNhebmw+QLVek8rrVfMKp6cn2Hv9GvscYNUiYWdTv61CJBWRuA6k43rhe+E5QSnG9s4udnZ2pamXAxRTlNGYza327BmZ4dvGW0+YmLOBUgAS8UhkpRlesexervSUxgycZi+SEr3vuWIRuWIBvW4bR6wqvHsn66OcyyObyeD09Bgvv30hE3RHfZ7Jc8RYbebQw2Ef44GC+XvMvIBgZ3L0PTJJyWSyco/StKa0ybiq/Q8LNp7bWrQPHN00p9e1JmuEiZ9JGBmrOSiMPQw8H4VRj0PulTyGfuXFEsrVKi6vbvDqzR7Orq7RHTLxm2HMig6tOO3c0WNUL7ZK+8yC1SwpuUnYlEyTBJnGHufnUYDPREXOZHc3oz1mLCUSm/ZoguLCIp5/9rt49unvIFnIozsaYkS8SVIllUCOIL6URyWXRjEZQzWZQJFE1FUT169fov3uDQrjPpbzKSyVC1haKCGbZUKtDdayf8mdu/EYY5vwslpR02ETJqU2S2XKgMY8v1IZoZdvB2Oc3/XkzyHlyOwbnKrMRlwPpRHe9Pgu+vSKAA9Fi9tyBEpiFeHLjSyhlJ09GWy4Jphn7+m438fThzuolYo4OzxC5/YGGytL+PyTj1EpFnB+dIjUnJOaG6iVKqgUiigVCjK3QJLf/+W//E+CHaDNr0MJBmzQKJc5LS6nvquymPS45v/UwmmKG4L5k1PpCs9m0yiVsiiVMiiX0qhUs8LMF4gJ2bBJAAq62bABto04usCsD8z7MtZW2XllTfzjh5dBj4AQzPuQJ7WTZAAlmKc9pbL0pp1PVsSqcjxL4uKqh/33TWHnm1d9rKzs4vPP/w08ffYZUpkiesMp+gTzIttRZt6XtZ2CkRKeLpDoYSxTQedzSXDOzy6k9EidIbPUs7MzaTZkYxJdbrjBRjxspdTPKXva/8yURNsy+ojPO0jHuyjlh8ik7zDuH2PYJzN/o9aUBPO0pmR3Ppt6TAoieTsPLrGQ0qY+Z2iDmz3n8CiC+Tw68yV0aU05W0d7toYuVjGYL2KCklxLutmcH7zD8VsH81l89PAB1utl9G+vcLz/GreXZ+qQLGysVnZk4EZkFLboIAXss9w7Fb02NfPUSYqm0RI295KPNr0K6PKprwz0ct2s8dVYCy3Tm0WdTYDVLnLzQL8XKf96UO1nB6+rxjn33g2DrwKpSDQOYVogH1EsbrZo+tf79mlOVH4vZPPM3vLcCIaPMs66TkOYpCDZnHQYqHkAzWfYfbSLre1tsap7vfcW4ymHvZUlmNL5ggBZPOelaVblMSyvb25uS5Upky/oQCirDfvkV0bMYFiIl8CFleJUSh0uohpDiyLetGsJvEO0gNA1Jl4vlYNaBWxSlREZkA6cMbd1hXPhAg8eq9feWXuT0hioI5CXEvxgIAOjvMFZQJ6x11pqDt+ZJgb3b5Z+jJCdv/8+NFZYOAnvtiehERouAPX3nj56VcKn0QQiTA6EGbJpm9xr3F884EjI8LFkZvlS6p4R9l84OOe/amITNviH78cjsQF6YwhFbiI/+j6I/r0L+jufzH9TX4H/38G8fW4Dw84QeiyTh0eb1UUq7A3KYRqksrrQH80EMLZvvTHefi8C5qOsPKkGWhZLfWsew5A9P3Q7GdMsQu0UhZWTZkEF8bIcrGLk4DZaeA6SCXGg0fZ1Airuv2w+L3uNTGe9sYRsvoBf/PI3+JN/+SMcn5xheXlFnGAInAmm1du9IM/RardRLJfwe7//e0hn0vjqq6/QvGpKQs8KMWUjD9ZX8fmnHwlxdPh+D9NhFzsPVtEol9C7vUHr6lIqu8v1BpaXl1AokZTLCNu6ub2F7Z0dZHJZkev99quv8O2Lb3FBqcBwKGBSk2QCTLMYln7iuLi5JGOcUTMWRzfeG1b8Hj58KCQDh2GRaVRJjjLzDmT1diu4l/hvgwUF7AeyQ43aOkVVk3Qm9kz2xVqSNsgcs0hyA3ORntCUIpsmadUSBn42GiM2nYjT3NHRIX71i1/g7avX0iSb4vshuUOryu8D8ySuKOtxLB+4uhDMU3pSULVDUiVDqv2/H080tugTBH7z8uE1dpK00D4crYjyf8LM2xfjPOM5G0p5znINFkolLCwu4ua2hRev3uD08kKY+ckMIrcZRcC8SG0cgclr6P5Wf3liFSYgCuIpIxK2Pp4QQM94z3Na1rK7viQy0gDbm8xRrNXx8PmnePbJZ8hVKuixd5AuUwTzmZSA+Uopj3IuhXwcKMWB4nSM+U0TN69fob33CsXJAKvFjID5xVIRmQxxAF3VFMzLGSEgyEwSzKlHWPkAwGsDu1jQJhKYxBKYpNLCzN+Npji/7eGmN1TXv7lKbUZzBfJTSu7E0coxoPaSar+E98lp/JH6iQZYk5KrbJdWqOyrbN3d4ua6icuzU1E2fP7xxyhm0jjmQMdWC7tbG/j0ox8IZX2wt4eFUgHb6xvCzrM5nb0yac4soGb+f/0jBfNiS8myk9gF9kRrV61WhJ0XJoMXKOJsoxE5hluWCI5P5Xdy7EQu5VAsZlAqJGUiLAF9qUS92AixRE/08wTy/IrNOzJUaiaDpCZqqSgMR3hE6Y60cB+RqmqZSalBHfakWndKZAhA5/M05vE8EqkyMrk6ZsiK1Obw5A6v3pzg9KyFhYU1mQb78NFHqCwsY8KbNtbhUaqoDV9biRtjCwNIbzpNYfqU5WOHfLvVwenxKXK5AtY31pHJZnFwdCAevEtLS1JOVFssbcQRhpnPwVeNEdCzmDNAYt5BJtVHpThCInaFQfc9Rr1jYH4Xgnlh5vl4TbREFyr7foaYjNTWoSk+3t7PS34cgvkBCujMlm1o1Bo6s1V0sYYeFjGNVaXKMej0cf7ewPztOZaLaTzbWsODpSom7Tsc7b3C9eUp4taAy2tABkQbgbwh1huftDlI7K1GQ7kmokfksB5jA7zx2ll4bxSS4CfA3BtgE3JgqHYyOuhCN4wScrqpgqM9oH4jYP5DZOZwI6IPFpbf1kOUqXQGw+gj3xbOy6neUHCkSXUClBcgRf/YtszvQxtnR/S+3d8LIZgPyV4HxRqMQ3gv48jnc+w83MX2tlpTEszzQOW4eLI41NoSBKrEQZvh+WelUsUWmXmR2ZTUucZ0q5BppyY7kHuhFmMEFwzsjCMqSzDZDYkAK0lrq6kCYB3ipK7hrhcVEG5BUO+fcf/BdXA9pzIu3tSpRHUIct2NS66l/LMNEhLmfSZVwcloCHpJK+jyqckfgHBLkGQNWkzi+3JLUGfn5b3aY117H2i8TTgcLDlDmm5tGchL7uF3A9Jm9+hLwdk/BzskCJTh4jTsCXo9xts4iqWCfCYCLf5HVjDcD6r3l1odmU7ze5f44Wx1hDVXFj4E3Q69Za99h2L868F8ZKvpIrbEQKU9UWmKWRNGYrLuKd0T8l7NKtKTejuiLPHy/oiw+qB71idPW4JjpZyoJaX4UbOyQbJLhuLEMRxPpOeJkhaVoxmYFy2+mLu6P6sl8spUu4xIlrD73xtjb0Um+TwqX+EMlZgk0dl8GT/7+a/xJ//iX+L07FJIIgJqMu2HBwdIxlNiIUtXjna3i0KhYGA+hS+++A0um5ey/2+urwWwrjQW8bt/4zPR3J4ev0f7ponVxQWs1RfEFu/28lxA7fJiAytrK8gX8gpI4nGZOfHk6VO55r/95mv88le/xPHRochOBMyJlEYbf32EvU7aVTAv5+R4il6/h+FoJHLUhw93sfvokUyupWTIz1oB85a06fwL00G7JNM03jocLNo3ovdbyQPqv0Mwzxk6AuxnE7VDLBVQLpTE754L8O76Cr27GyHdri4v8fM//3P8+he/QvOCJg/sIothxiRuOAiYecY0iU780wYkBtVg0cvTSSgjvvrB0ChpfuXZpVOHdb9FziWFHAGg14jmWvZw9oETgmSeBaNpFiAxXfrTRiOJ8XQj6/WH+ObFSxyenuCu28VoStCtjZ06zVsZZ6+y8qkczCttYuubAxuhrmcSvW1Cu1RVeJ+ExVYtejyVRW88FbkKh0Y9+sGnePj8I+TKZfRHY0mSOTWc7zeXS6NSzKHIqbCxGYrzKQrTMWbXl7h9+xKdvTcoz4ZYK+ewVChgIZ9HNs3ETu3S9ehyG1Mb/+7cgMlCeX6JtaxbcyaSmPIrlcY4kcLdcCqa+evOAMNYCmOk0R9DrtXEh02xOidlSx94GjJJHsNdWusxTjC0VYS4BpkcXl6c4fTkGNeXFyKZ+d3PPkUxm8HJ+3cYdjvY3XqA508eS/JIML/aaODh1iYWikVJetljQHkTJfGxP/4n/0B4L94ksWoa9OUQoO6pUqWGjWzDTBajlFCkhDsJFl/rroXj4xMB89lcBuVyQcB8LptAoZBAoZhCqZRANjsVm8p4nNNguwLmOcl0LkCeDD0VSTORhiiYV1DjfFAQ9CMslmrUqNnl9DZzomHzKhn6eRqIMSCWkckuIpYsYjBK4PSig1evT3BycodMtopabR2b28+wtrGLRK6M4ZjPScGItkZ7INEFoiDBSL6gkYzvUadmqp0lr8nJ0Rly+RwePNiUP6lP7vW60vDDhsIAzMvvMvQriEnG58KWJOZ9JGJdZJM9VEpjxOcX6LXfY9g/JvciP1OfeR7QCou40aWAxEBHhpWHjDDe5isdogy5sBMB80V0pg1l5udr6MzX5M/+fBGzRBWxeQ7D3sjA/LcY3JyjkU+LNeXWUhVTlicJ5i9OAjAfyGysq19BvQ6UUD2hMiNk5Kn3pHZe/103oQ+I0j/1QOAB8CGYlwYiYQR8LLax8LZynEMUjGBl3yjHG0CNSPORrjnVL+pG9WSAQUzzSj2Ig2e/92pR1tC71hXM85ftQA+Apr2D7xKvERTk3vm28J2xUpoyrAxFniqaDuiBRpkNEzrg4eNH2NjaFGvK1291aBQHwXD6HoEJ7Sn9wJQBIDOgQp/5nV2srK7JocBy7sysKFWDSFYoKQeIlJRTHACiA2XEHcSmoXrngRCWHFTi1qHuZmhsb7DFg2JvGAnCpEaBtrD2JquR1MP06Vox0S+5n0Jk2WHkVoWS6OoAGU5/pY5RJ2CzaZzgTG+2S6M0n3cjx/AWuXdCWOYPD2SvCOijbV0ZOAk5CkvSvHrhASY8BSJAVz+3R8iwyZSM3QwJHorpjLhqdbodidMES3yFwXAgz0NQ5OtclyUraoxDBuZ9cqllHC5L0LcXCJeChEDXuSGPQPcbBSa2cb4P2zv5HvxpSVhA6LimQvjWyDPofdVntqpPQPb43jB21h6jya+rjcMNE4D/oHrkk19VJy+DZahXNsDmzhWqqQ/tCDVRdLBDAwUlAATARypDcu2tEcR7HVgF8/RTUhRxz1FXm4V6HfFEBn/xs1/hT//sx7i4vJaE/PHTJ3h/cICvf/u1DOepLzZkL3MP889PPv1Y2PQvv/wSzealnAtkA+ngslhfwGeffISlOqU6Z7hpnmKhmMNGo45Zn0NszjAZDrBUb2BlfRnZfA5Dcx0jmH/06JFUJb748kth5UkKiGMnLTuDvWef35JmqfyQQeT1HBtxOBgIY72xvobdR49FBkimnvFD3JjknpAsU425xAa56fYzkWTZWojsGwfB8pOYyiQJ6OUcIhtMO2QmctJLG0cumRSLPyZDdxfnuGteCpi/vLjAr37+c/z657/EdbMp53SaRAZ7CwXMDwLNvNfl/LyTnSpyIT272PBLmY2C+Q/OM6tABKHBG6qt2uYEi1QZrIqjKTgBrNp0GvLX1U4wn8uKCQV99Pm6G1tbmExn+PrFC+y/P8Rtp4PhlPbCtBqmKYaCeelxsqFPwfwMYVUUJ2qUcIZeJZmauPEsNumrNJfys6cQS2XR6pPljmN5cxsfff5DrO88lMbuIfvoZGiTutlI32Uhi0ImDvrsFDBFbtzH5PIcd29fYXCwj2psio1yDouFPMoZDt3k2tB7KYBekk5NaKSPxpIlldDNRSNPu0yCeQLyOc+pVBbIFTBKpNDs9HFydSfM/CSexQgpdEczSUamwuazeVYrD8F/QcN9GFfUMTWCZE1iI+fKbIa72xscHR7i6OA9bq+uZFjW5x//QLzlz0+OMe73sLmxit3NTUyHI1xdnEvj+u6DB1goFpDljCKetWJzmkDsf/6v/r6GHNMTsvxFqyV2qFNLy7IUm0Yy2RSKPMhjMQHumqXH0G61cXR4JMNn8rksKtUSKhXqeDgTII58PoFiMQEmvek05TsjJJL0nW1hMuEwiRZiBPPToejFhd2VYODNVRFAH+AZPcqchxZG3sC38Ntz957neGuyjgtIpqsYTTI4b/bw+s0pTk9pj8kBUyWsbz7G1sPnKFaXRY4zm9FFwKyYHDBRxmKHhcfmaElcG0MSIk3gNeH47Bynd21tyUAM6pMJ5hcX6ygWy3Lw8lpzExLM86MRiNNnPhWfiQt8AhFmfn6JbvsdRgLm2xDN/Jz3YaDjymPeGiPGmiqzEU/3UDqg+DTUz0+QEWa+O10SnTxBfBvrAZifxitIxAoY9ia4PHyHo7ffon91hno+gacPOAG2jlm3jYM3L3HbPJXKAuVSakWpWnkf2CGWp+Jw4x70M2mQioJ5KUsZw67sPLVg3w/mHfQzSDKsOAuiTXsKuuWQds88OQRCx5wI3DJcHrLY34etpYTu+zQ6tMcAj/pi2+FlK1NPYzKeTPIsoYo2Rn4fuPmef3OwER5kxkY6myN7xgGeJcFWAdChb3S5mApz+ejJE2xsb+KMzPxrgvmOVJC438k8kp1nUGYw577naqpUFrCz+xCrqxvSLEuP4ol5bMu1ihO0ayOgN3xxCId41bue2gZ3yFUwKbFeM01yvDwRVsMcDIZ3Sq0WFWDzPsuv83uuMwbpQJ9nfLk+QP6zYy9wbVGNvHTp6oRLDn7h8DJxqmAcstcyhyQ+FRk0XsywSuNpcjjDwFlredfGxEYLP+4aIz8PshajjhwThx9ZYo5cJ/OEt6cNTgwBTopn5OBO0i85k5bGvla7JSX8aoVTp2PoDXryfA7mpb2NTz1VNx+tDpJvM6vKgCl0mHlfwhJUJwxwafu7fjBr44zIycIU7d4ZyPVhchR3xFGG3mtLit78uWXluwzA760sCQXNel2VkfN9EyTnQQOzJXqGsaXO4lUIA0Vq16f2lAQ5wjKaFaXIYkVKoCBGy+u6bmQCpNlTynthaA7ySpIrlth7V7fjfGPn+Rnkk5MBlIEmcbGZ5Hn0i1/+JX78k5/isnktPSzPnv8Ar16/xm9+84WANQ4kLFfK6mueTGJjY10kVm/398Xvnbwcm+6oma+WS3jy+CEa9apoc5sXx8imYtio15CkfPb8TJo76We/tr6KVC4tFWe6l2zvbGNndxvdfh+vXr/C8cmJAExWfFzSIv0srMqSRNBpShZB9SaxuZI9Y+PJREAugTNlNp989hmePHsmNory+RVDynqQ4VRCwOvgJ5W7KcDXf/OcSastWt1RzTIBtSoL7Lms908AF2UeJCgF3Mdw22yi17oVW8yjgwN88atfi9SmfXuHdDKJDAkKElODvujovQFWkEvQcGvssEk8uQ+Vmc8inSaYTwhhqkMPFUt5JUGXr1b/vJHTmW+1uNU1rn1I3rfiFQt1Q+JnZbMyCRpWv5ncUSXAhteXb95g//0RbtsdDAimKTUxMM99RKZcNOGSTCoy1hBk8lZj52OMFCLBViAvlsYiq9L9R6afPvPxdBZXrZ5IWLaePMPv/P6/idXNHWm8JZinRJNN1KlMCoV8FgVKbJIxpGNjBfOjPiYXp7h7+xrjkwPU4zM8KOdRL2RR5LCnlM63EfmgOAM5Q2/VQrownysAACAASURBVPl3671gji1Nr2nMBMyzRTKFeDaPTLWOQTyF46sbHJ43xWd+lsxjRBuS0VSSEVbpRFIqPWKhdFQGUxl2DU0dvG6oahMtPc8U782B25srHLx/h4P3B2hdX6FcyOGT58/EW/7q4gzjQR8rS4tYaywJOTsZDbC+sizDoqqsSNDOk3IquiFyTf6zf/T3ZHeJ3lsmsOkmKVcqIrMhcO/2urIAy5WiLLi7VivwoW+12jg8OBZQli/kUK2WsFCriI4pl42jkE8in48jlwNSqTEymTFSaVoRtjAeX2E+uRO5TWxGdZI7sqgW1qUhwSW5J7PRxSUjr2XRG7ctzLyy8zHq5ulok64glqxgPM3h4nKA9wdNXF6y+YADEFKoL29h+8nHWFzeBOJ5TNjKGWMxTWsWej75JE89XBW7mT+sxFxdyAxinXYHR4fHyOULwqCwqWd/f0+AU71eQ6FQFKaUh68MPrLnIfvAvmy62SRjXDoE8z0skJmfNdEjmB9QZtNSmQ3BPJn5mIzvkcXCZMi163qIKBNu3W624JTBVGY+jy6ZeQHz62iRnYcy85NYFbFYDuP+FJd0s3n7AoOrU9SycQHzOyuLmPTa2HvxNdo3F+KP+iGYl0OO68q082zKY5D2CbBcNwT1on82IODTXrk5JVDQt9YYeJfZcI0KW++sBDeW6DTdlcQDt+FEA/La0GOBPgBUDlb0HRguD96PgHR3v1D67TuNkffkNqZVt5xC2WJFLEED+Yfl1PsYPgQ+HtjDSoABeX9y/wwG+D6sPAjoJZjn9Y3H8PjZU2xtbclgs1dv3qAlYD4nBw3XtU+BJZtFqQZPv+rCInZ2H2F1fUPL7RL8CXLCvSfOG5LQOjNPrbyOExfGSiwMHcjr1aL200Qqduf9Klj5w6918M8udXKW1nWcfG6Xmem1ZnuivqwJpg1mKptvVID055CZn6nHvDDz6jUvHvSmwnFG14G8DibTdaSMnwle7B6oc5DhBokN2hjP9+Vrmw/1GQF6bQwaG5APEwADCNYrEDRQG4YXmZII3WMK5snUZLLCwlMCSZCwUF0QwDAYci7FHKkEBwdp07AjIGmElSphwsC8snsihIpaXJqXaGgpapNbA3Zeb5ZKkRy4hvvFY7oP1hIZBKeDylrSpMiBmMuIgotprxE8r23t6OIJAYimFOo046BQQTtfRxIyv9YWy5XS051JqSUBjVSQdByfujb51FezSJX7Zpp+YdnV4iko4UmV2SbhSnO22j3p2WbrRe+FglzL/wVAyZAi6taXOd+hjK++foGf/uwXIrNZWlrBo8dPcHh6jP29fWTSOUnIqWknQORa4PlN2cPlVdP06fRKH4mdYj6blibYxVoVg24bFycHmI0GWK0toJhJ4e7qUoZBNRbrWF9fQzKTRrN5LfFiY5PV7C3prTs6Pkbz+krtH2UvaON1YHhgmm1PwkyZIPec75HXgGCeX5SgfvzJJ/jk88+xuLJq18PkvbxGdNmT5EC4Y/m57F+SVhP1ppdim0kftIrOKsfMmlCTMjlWCCKzFFX2dKYTbEcjSRjurq4w6vdkP7x7u4/ffvkFfvmzn0mvQZ5NrKxsse9rqGDerSn9BFNAb2ltpM+Ln5FVek7rZIWCRBSdbixntCqrrlUlpRi7aYahrLvgDdvregqF7mHOoPNxrCCRTGFc5z3qD0bSwNxYXkKr3cXe/jscHJ/ixsE8f4dsM6UxlrgykTX6yWhu7iZP8zX+Bgy9yIRJvKlyg4mEn6hs5EYyjat2F6N5AjtPn+OH//bfxNr2Q/RHE/niOcH3m83SzSYj7Hw2walBYxTmE+THA8wuT4SZHx0fYjExx4NKHjX60bMSmdSp1tprp5UWKyQoQyEshVYwRDPPptx4CtNkUs8xDkdlA3ltEcNYEoeX1zg8v0KbYD6dlwbY7oTMvKpASFyJVa04uREPWm3W2fngLFaViSBThgXp8ZrJniROaV5c4N3+Ho4PDtG6vUKlkMezx4+xvFhD56aJfrctja/1SgX5bFZkOOx1WebUV1Z4knGkxeLU1sc//c/+YyWRTPfHccpkmOu1Gmq1mgD5O3a2pzkQqiJv6vpGbRZZUut2ejg+PhP9W7FES8qySG0y2QSK+RQKBZavEsikKdUZIZubIZPlkKAWhoMmpuMbAa3xOZl5ldpow6EXryPMvARUebcBmCagl00kvvAOApgtpsWJRSbCpoqYzksYjrPodGPS/Hpx0cXN9RC93hzl+ho2H32M5bUdpLIVzdoI5k2A5IeFH7B66NwvOctiZolxNke705E+glw2j62tHZkCu7f3Fp1uF/V6XbR5ZCTYKCOabx92FItTIISUuNmwr7qDXKqHcnGM5LypzPzgBLH5HWIBmB+IZl6n2umXDBkW7KgAUn3S7RBRE6oAzA8DML9iYH4dbQPz4zg181mM+hNcnxyJm83w6hQLaeDxxjJ21xoYd1p4881X6N5dI8OygjW/yhTYYOqrNb0yANpkWHqaU9KlmnkH81YGjw6JssEaYk/JwGi+u7wnMkwq4juvwN8arwK2TddLBMvpX539DOjuCB16D1k70LLD3xGAoxl/bIDe9B8MFwTXWpn5+8On7gP46HeO1C2N5We2SpVLCpStMubZF2ag//rgmQ0YCDP/9Am2t7YFzL98/RqdHkuwWTnsBMTI52Aw5GHLZrE4FmoN7D56grWNDeREz8omoJg0T3FKpfob671huVS08mn1qhdLSpENaIIyFZgtk5HUAcKatvVz2UGsVy0on0dSG30ee48+61fvpXmzO7AScG+Fb2dFfCPLdVJJmoAt+SAECRNj57WR24sGQUpvgJt7Vl7RJDwSdgIURtcM1bUG79v8p52xCRrfbCquNJzZ3Btvlnb9lN9mi3oBrtXqgCYTUkrmnIAJpYwp8YFms/3t3Y2Almq1Ko+lppl/kT4GI2/celX7BWn3qppgfqcyhzC71a2i90nYY4mBIQMucpuApXd+3mRO7lzwPftHmPOI9lmrL4F4QhtLZTVYI7/ttUBk4wlboHePSn5MKy9v3r3oNSnkgRqg5wAw6b3kYD261wg2FxbUvhcnGx2EJvtFZDv6PPK+OWxQPqvafzJR1ITWQD0lTX4ZLeQos+8mBcq4MpZxEiplEWThNza3cXJ+gS+/+gZn502Ram5sbgk73uJAwnRW5kSwMVdtgSfCdhNkd/s962FiU/RAfK0JRBuLNSwuVOXvl6fHGHZaaFRK4EBNYQaHfSwt1rG6uibM6cVFEzd3t1h7sIb1BxtCEFw2m7ht3QrL7u5llOfJwEAxybC+rZn3JiqDrlayHJoTF0/yTDojFaSHjx7i+UcfYWV9XZISnpPEI1KAkz1qyaXtYZ/YTF04r5UkRXb79YxWiZ3OzFGgSStIxjt+TxkxdfBk2jnZlY2Jd9fXMn2TCf3+m7d48c03+MXP/gK31zcoUvNOxEhm3mQ208FIiAlxO7L/9LwNrTW5RwXM0x2QPUW0b5SeIrVW1iZYTSOVl3JHJP2ZPJddB/kFk8Ros6otY/vglLfw8/G60tRA+hIqZRlYedfqYH//AEenZ7gmmB9PFNCSiBSHHGtcZUXKTixd2SofUy95KVMhNqclqTLzBPZUJzDZEAMFqxywUjsjmL9rYxxL4uHTj/B7f/C3sLb7CJ3BGL3hGOBU2Gxa5Ef5fEYSzUx8ivRshAIm4l4zFTD/EqOjIyymFMzX6XjDCoeYqc2UyLPhTG5rKscK7SkJ8K0ZWXq+aOKQSOnnFmY+i1S5ikEsidPrOxxfXON2MMMslZMG2I6AeUYcfsaM2VqqPTPXu58/GhfDKpTInue8OmFFib7w3OS0cn23tyeSmi7nEhXzeLS9jeV6Df3ODbqtW2RSSdTLFdSrVaytLmFzfV3mPuTTGRnSyWqbHImMK//13/8PFRHYwaQNcDFUymUsLjYwHPbR6bSlLFRiiT0GG3c8kTLReDjF9dWNNAPRi5Zf7EguFNIoFTMoFplxcXwxO9wHyP2/pL1Zj2Rplhxm13f3cI/dY19yr6yqrOqe7mkNxdEMSQz4pv+gv0DwhRD0QlGiBAgSCQES+UBB4AsBAhIFiCS0jIaYEaSZ7uqtqrq2XCNj3xff90UwO+e77pndPZSgbERnZFZkhPu99/s+O3bM7ORHyM/woa2j3b7EoHuDZFRHMuoJzCfGbHeZGdIYtoCS7IGepNlMgXxlD5lWzzAr7yAPLIJ5GyDV7eXQ6eWRSi+gP8ji+PgWBwfcnHooza9j+8HHAvP54iLGHDwlZt4qzJidD62nGMzb6rUH3MAmX0Cj0cLp6bmD+XsoFPLYe7un6XhcUPxzmI7KA1AGYwf0aZfZJBmSNG4inzEDbDQ2Zr7bOpbXIEnfATXzkRlgraSxceXjMWM+TWaj4Sli58NttsOE+8YgyqIzdmZ+vIb6aEvRlLXxugyw/cQcxsMM+q0BKhdnuNh/LWZ+PjXGw80yHm6tYCAw/zWalVtkHMzTzCxmJgbzlj3PZyvIbCZgnh0SDvL4dWb+Xc381BTYYIB1yYAxp5MMeun6pvLAQ/H3G8HzXwLmrc1p4FasbGg7TjFqjnamvvWEYQ2Q1H5E4DkCZ/Hbofz7/yVIS8JZMQG08dExrdmwvwyso4+m52HDg4wj2Xc8mvLF6z20Om0ZaXhgGsvA3qgdnkofQoTF5TIePfkAG1vbKHCiH6PlNDSOJlkbdENtrzSVboBNqfVnBULwq1o5M4r1mGLm3eQ43QF7v2sRhgoFxVSQ4hjrPoH9MUpSNJuxIO9cjPgqmRHJADvB/NDBvMltTC5hcy/4Lex5sntoQ/O86xMA/VR1aHn6ZjbW1wZDWmCpJdfhFEtPy4pzxR00S6nG627vS0DGCxTr6vpT4J/r63QZIoF5tqqpQaaGuVqt6tFdnGdRPpb0hr8IIALQNCmKZyDLrO0+BPcHmebT2a2pBzOwj8IfQYEWBjcFQ3Ncjtl7+a3rT/fQ9yfvh+oRNuWaGain1lwo/OxrdJJN/r1eixUcti8EyY3dw/Bz7L9aSptXh/bvfI9XBJ2AjUcLOCMvgO//wgb42B/C88sa0syvziE4SSbW2rszE8QXnk7rTujVhfOLs9HZvR0Mcf/BfTz96Bma7S7eHpwIkGWyeQF6dSM5iCiXF+POD0UwDofucTMQTC0xXyinjtcqFdzeXOq2zeSzykxv12sYdTvIRyNUry9xtL8nmc1qeUnGSXoxLq+ucFetYn1rE6vra2J9byt3aLYaxsZzpomvibAOuLZEFDLlhQQWteouwdFWk2IcYV56dcp6tza38PjJE6xvrGtfIRANKWhcF8a+B1beC+aw0foQOGXTe1FpZ4hMZH7ZTVtNRpwfBEtMreHRxYKeDD/1y/ycHwTzr1+8wM9+8hmqd3eYyeWR5poRM/+bNfN2DwOYt7x8y5lPI1+gzCaDtHsQZeqdkoZYzWnPrc2DcLlO+LOOIitGrTNqfzZiJOSpJ+Q5YLRmp9tTl05Ki6UlVCt17O8f4eTiEjfVKtoMPWDh6LIRpwIlP1HR5ZEaErrpHAy+E5KdppfX6+RTT328zgAD+Pw3MuMjgatqHYNEGk8+/hS/94d/A2s791FzME/2nmCeaYgE87lsGhnpBgYojvvIdZsYXBzJADs8P8VKNoHtuRksZJOYIaDV7Dafr6MEJL4GT0KSxt3Y+IB8Bexp3E1nMBCwzyDKmmaezPxVvY2Tqwru2gMMkjnFUzYHY3T52DGOU7JSfg8reDj0KnSY5cNwyfpECG6KAeIi3jFObKWk83D/AIf7+7i6OEev3RQzv7u5gfLCHLqtOlr1qgyuywsLKC8sYGtjVd00TmXOpTOKjhXqZWHJmPP/8m//B5P9wxcin0M+CDTA8joQqPMh48PIm9Xrd7X5sFofDcao3lWlmWeeMdvwBPPFmQxmZ3Myw84UOMKYmxkZhCFK83wAWui0L9HrXiExriFFME9VkkYtk7n3Vpo/rOE4MDA/OdDswTb39CQYTuWYdPRjZATmm22mdcxgcfk+srklvH17jl999UZym0JpFRu7T7G+9Qil+VWAlZeDedv+/ef5QpqsVa+YnV23SCaoW3F6cq4UG7KgTBYgmKf5aGFhQbKbsCkF53/Ix0ixDZ7gyPEOUlEL+Uzn18H8mNGUTc/o7zBoCxEHTbmUQww9wZtYIB4jE3OpDbMwoGJgPm8yGwfztdEWap5m048czLcHqF2e42L/DTo3p5hNDPFoewWPNlcwaDXw5ruv0bi9QVpTqkymIECjFrp9bkDeRo0T2P86mJ/opsMEWJlppKE3SY3p8QIbb5tKSLGxCEqXLOkkD4DeUMEECwSY5Hv7XwLm7SsmgbVxZvXUP43P3gC/JjJtFVQBbBrPOM3M/38D84GtfAfQhW8RfH7vNCDcCBQ0wIr/SuLho0fY3NrCydkpXu691WFJlkj1PDccUbRumuWhmUhgubyCh4/JzO8IzPNrGCcWmHnlg4hZMkbINLvMG+b3NXlN+J5i5j1izS5PYFsNbLwP5C3Nxg4v0xIHB7K9+QkWcwY4RpYuVn7HRDvJSA+58hoAMw3m6fdg+98NsALz0ujbc2TSDTtsJ4e2v/KQre3t/ZDkEcC/DczxfPcpjbeTeMa2OdCx+2ztdtuDnHHUy3BOWvfWmHneqsFo5GA+g3a7i2r1Tjp/zrbgr06bXTzT/scSEy8OAh5XHjjLl5QBaJl6p8CSXldgzYM0xOVQrsaJYwKnn/AA5r3GnID7aRO3Jl+Gu2rPoAGzkGjyTjWhP+iJCZ0WH2BmRZ1PHdZWMIkZDqSVFQQO+nS/7PkNiTguVrScsCC9ITs8BeYndhwnmnSIc1ifd9LUFPX0kVgTPzmlwhswoM8vdp+Yv5Z+z/ZKdsTuPXiIm9sq9g9P0O72kUpnpUcmgMrPFJHNM4mF26+bPEfcY/vOeGZluLR7N8aw10W9XtVkb3WjBj2kxmPkiWi7LRy+foX9168EEFbKZaxurKj4vLrh9PQaVtZWUV5f09plDCaZf8UQ02DqoFLRy5y46tKVaEjPKP14HQx6g3jtkG0mkKevjH6c9fU1mWu3tra0l3B/mu56WfiAlWIqEFQ4D8WOKh40DlDgPhQZaNbQJntajKm3CFcWtdT5CxTxHg8G6lxUb+80M4WJO29evcKbFy/wxS9+iVq1inw6g6TOVhpgu+j5ZNhJmo39HCtETfqpfYA/h0ORCOazBPNWTNgk2ADep4tQ03srJcm70WLAhadNyhXANp8oeRS8EOCyJJlC0pBGXw5mZMb8/OIybm8rODg8xunlJW6rNTR7fenlB5SexNNN7TkPenxNQPaQFC+RRZ5GY5PXGHHmLL3kSxMwz3soMF+pY5TM4Mmz7+Gv/DUD85VWF63eQKlN6s64AVYJLdTKRwPMjHrItuvoXxxKZjO+PMdaLonNuQIWMkkUOHxLSgYH847dzfzKfcyHj5EU4Z6W9OmtNL2m0himkxhncogyeYwzeXSiJG6aXZxX6rht9tGNMgbm+2NFU0pmw3MtDJxSM84Hk3nSkFaxB7nwWQhDChUhznWWzco4/fbNHo4O9nF3c6U1OZvPY3OtjOX5WfQ6TXRbTSXbUHaztrQkZn5zfRUzuZzAPGNSJcRiR67TQfRP//7ftlhc3xRt6AovDBNomIeaEMPKRZLOpGzSlOe/UqPXbrWxv7ePym0F2SxjKWeQL2QlsSnOZD13Picw32nfIZXsYXmVju4+2u0LdFqXko2Y4bMHjLuIGLcodt42Pnt4J3pG56ymMD0364lOyxhVGwygCbGJApqtNIbDElY3P0RpbgNv987w859/g5PjChLZOZTXHmD7/lMsruwgmWFer1WdcfaBAyZjGqeGpOgwNE23RTJBB+nx0akW6/1796VXeysTUkUT76iZJ0vBax0OeLF4mmrKZcJxWO+C+SQoszlAp3WC8egWyajhYN6YeQoYrJxxhSc3Nh3EZhYywMD/M50sW2aMXOoih+aojAbB/HAbjfE2qkyzQRmDaA6jYQaDzgDVy3Nc7r9B6/oUpcQAj7fKeLS1gnG3jf2X36FyfY4Uq9Igr+Hm6u3jwKgoJovaxsFvA/MGYOQjcCA/PfmVhsq4+AkVuKelqMMhSY55HYJMISTKxGDeGbuY6fu3MPOedRUnvAQAymIpmEt/EyzXUxG6I35qWwyjuKv/90heT+AkClGShMBIx1oeA0GmN54UuuGHBJaMKSdkvdY21nF8copXe3vo9HuW6+wpBiqCglZYhrAkyuVVPHz8GJvbO8jluTYSAvPMJ2ZrVuvTZTYygksTSpmNJ1v4AWRjsE1mM+EypkD5e1clAL/3eV1j6mMo73vE5Kvtv5iG1/7W7pqtZtfEuIxGUWHUy1Pn7kk2ZrQzFp4aZ28u27oR4AxM/aRI1M9SG3bSbg/PpHXdIpuUGfZP+X3CwCBL9jFHmzWC1GZ3xK1CRpGIpu/nhzFfBGi8RwZG6XdgVjPBQrfdU1oCzzBOneZ7IFtPcBmkaSLVg0TFTdupKCnjX+RTKS3h1SJCQzmh0mJKFhJHwfmzNw3YwzqwfdPuWiin7Y/uqfAqYfIMW1fMHnF7/kNT4h0QrxaDradQCNhbssnN4ayyH+VZ0CFVKBhipUh0AsD1p2Q9ZYLVh3s8dHAHNtRVnfEz68QOJ287M6/nIZ5M7N6KqVkE9pLsagVfQlCEKdpvYIXAcrmMmeIcvvjqW8lsGq22BrkVZ+fM4xIlkMsWBH55VnN/5fvmec2hTPxFUEfmXMl02mMjyUsoF+l12pJ3cvJkLhri8uQYF8c8Z4ZYW1lBeX1F0YGcIkvwvlhexurGOpKZJBqtpvxykk9qKJO9Zose7imxjPeBRaKIHbHzBPMWGcmbasx8AcWZAsorZTy4/xD37u3KA9BlFjrfD31Tmg5rGnOuFQ7eCd3ePiWBnvVP4GxrLaEMbmnUpZM3KYuIWvmxjKYz4n4gTT67xPVKRSZXdiZePn+Bt69f49tffSUyjjK0BDtnPMcYZ9vtYkCZDYukUGn8Gpi3Dh0ZeZKduSyTvlhkcGIqiU1LYTGG25/3sHDk7whzUszgqVetdWlEY5ArOk2nwl7TZplA1O/qHtBEvbBUlu/h4OBQE2BvajU0Ob2WMhtp5o0wGahoDQWuzQ+xmt6MrqHVGhJtCOSNuLBozCCzUQFAZn4U4bpaB9J5PH72KX7vD/46Vrd3UW330er1NeE4dCykl88kkY0YJj5AcTRAplVD92wftb2XiG4usJZNKppyLk0wz/vHdW6AXsDZCalgelaikGlxOA9UU5zH9A1RApROApkskMlhmM7JAMvXdVFt4rbZA1dGH2k0+jzvSFpRZsM5K7Y/yQemTdtThoLnR4DeJM1KYhJmJEaDfBedZgt7b97g+OAtqnc3mmtAHfzayhIWZ4sYdtsYdtoozeQ1BXZnYx2baysyrivFhiZqbu7E6zSSE8z/83/4H6nHGhsDw4OoFrHptQzc29RFLQJvMzOthQ/4m1dv0Ki3kMvmZfBgVmghltrkMD8/I8fx3e250le2dzhRLkKrdYZ28wzRuIJkxCFJHYyHnLLWY5henHIRHwLyUdlhaoyp76Su5YoPER08PuWLUpsoj1abmb1zWF1/gtLcJs7O7vDZT77C3ttLDJHD3NIWdu59JHY+U2D7Mg2wCptuEIcDTXpfp6t8QpoAqANL5scfH5/pX+7e28Xc7Bz29/dxfX2tjZngXpuaj7QOrXvecDLzSW24HSSjFnLJFkozXaSSt2g1DtAlmB/eSmYTaYJuF2MaYCmtcYgkYM8NNDYY/hbNfJRBZ0wwv4wGoykF5ndQHa+hgzL6HKQ8ymIoMH+By8M9NK9OUYz6eLSxjEdbq0gOuzh88xI3Z0dIeBqRGV7fA/OeZDMN5qfTbKZlNnrOAgPv8VLGzPumrIhBY0h5gKm1pw+LsJS2L0R9eRsltOwdkYTfpqjdacbeW6TxupgMi7Jj3UCXtIzvYkhnju0vbeKk11Ba9BMwb3g8jt94D8ZO/9GhjDaDYJpzYBNarwGQ6VwPiQqTjG5eczJcNMd99PEzsV5HJ8d48fqNxq0z9YB7ADWnNmjDmHaCR6JBgnnKbDa3t5ErFG1oDgszdqIVDWvDYfhKeY+omzdDrBtzfJQ2127QzNuViK/m9Cp751pM+Gij5EKHIi5aAmsdrmcM88NP8OvsCfbiaHUdXR3iWnlmzQvMM9N4WmZDMB/iKGO214unQEWHjiaBn0+8DEA9vmdTkatmnLdBL4GN1bWOG+iTYTmxL0KnfJAVccv2QVwukVGZTrNVxmQ2lFvQsCcwrw5rhE6rbTplb42rJxI/O9autcz5kM9sJErY6uy5n0DwuFsk05lPIfROgjpq03K0sFXH9yew6j4y3gGtGcUnMoM4scT1sDGi9y4GD0xjvx3Qu5fATP8sXCxS2ZaOFSGTc8JlOCIdTOurZ1aSmoSAMlvooZ9mGvpfB/PGM9m1kkxpFJj5MJHY9ozgS/Mtybph02DeX5gBegNsfFbIqtJw9+Of/BR/8dnPUK+3lD2/srouQ+P1za1ALr0SvD6c30EJ7PrmOhYWFzQo6ur6Eq12W0Mh+axzcuTa2gpKhTw67SY69RryyQhLpQLQ76JZqej+ra6sYGV9zcD83a18X8urK2Lno3QSTf5bTvFWsRD2fQs8oAxn2PfusJvMJSFTkePFaWQqgFwmJ0BHnx4JMGbo04PHbhJBO4kxFqkcTKRnwgfhhbOGzLyBeZN5qEPIKahpk4EYcOdaDh8hctaIShb0jKdlLHejWkUumRLb+fzb77D34iXevHyJVrNp3W5KhwjmGanc7aEnaZP7KHyPjkkXkRwG5pVp70Oj0hkD81agOJgP/hN13OzMDnKbMA3dTMZ8tENelD+PKib0U4V9Upm0oh45W4JF1dLyisD85eUVQeNsgAAAIABJREFU9g+OcHF9i+tqFQ0H80xpceW3DUaTzMYKXAHXd8C8dQtNfsgd1VJ5OC+HchauOb0OERgZZdjfVBuKf3z8yffwo9//Q6xs7qDW6aE9YDcxqzNImvkcZTYpZIXKBiiNB0g1K2gevUF17yXSd9fYKKSxVsiglE4gz7k8SUvw88ZabISdgHkjWqnH4blGeQy7BKBunn9HMiudwzBLZj6NWneAq3pLYL4XcZBUVtGUHfKgimAmmA9+GjvFwkkWqAmDCSwyfO6P91fTHAiXzqAp3PwKJ0cHaNLbNBxpCNTK0rxy9sdapz0sFAvY2ljD/e0tbKyuqBBkgk2Wvgueq1RCdPsYctDZ//Df/F3bq/2wiYeX6PCYbEKB2TImxVqYBF3MqT4/v0Cn3VM1yIOEw6Ny2aQ+5jila4mu+jGuro4xHLVw//4q5hdS6LQu0GoeA2KaW4qoFJAfu9RGgN5GulvrKjCu9jCJOdcG6FP3HCAYg8OHmlZQmlmz6A/yQGIecws7KM2uo1Yb4CeffYWXL47R7qdRmt/A1u5TbN97ikJxHlEypxvnadPObIfR0v6ga8+1joAYST8kB4MRzs8uxbZQ+0cD2uHhgabArq6uKvdZbn6ae9Qq8Wx1Z+aVM6+hUU3kkk2Uil2kErdoNw/RoWaeYN5lNkBPYF4AXhIaY+cJ5pM6uLT8pwywnlykaYYZ9MTML2lYVH20jTp2UBuvoU3N/LgUM/P162vFUzYuT1AY9fBwcxmPttfkOD988wLXxwdiN2yi5rtgnoVLiKU0ME/2iJ0Zi6Z8XzPP50qdDl4bfRjrToBoBleTXbCFFjpFYbCUmeVC3ryxsFaoeuszBhXTKHyaS3TeT5Sgs21TlKClI4Tva4duTO57wonhLrvOBmhEJU2GHgUAFk/m9d5x4Ba9RrDvHJJ0/FGfeqlWxBgwDIXBtKY6RCjyn1CCwQOO0185iv3m5hZ7hwdoNG2wEI1mSpcQi5HSpseoSoJ0TqB8/PQptjQzoSh5DcF8t0/DmWguvzdhCqENQ9EGyqsQ9Ph6Mo2XD6ZRMxJO6YN+Y1njhXPoO8RSpgAs7Z7FxJj+eiLbiisqHfaecDHFzGsWgzNzktj4ZFnp6b2lb2lGbvj0LpqeBY8S5OcyjIl99A6UM4dK4PCoxTiViEwji9OIEZ7WDQnyENNDuLHUZSgC//QjqFAyFsxSLuw1GZi3g9GY+Y7yxEm+LhDMu8xG0zmnc+ZdmmHdsr6iCxlNzO6K+SjCGjBmWTMT+FcO1kNyiMC8vzbzGbj33sGHFQJeCId77K/bV1ycumWqLNe4u5nOzie/LmEN8/ozn92BuzFkoW871rXiACIavMNgJ3vUTL8eJFMqBrRnkHWTg87B/Ah9f1Z5bQXk9d/sfGGXSU+ZL1/tSZQeCAlRI+vtd+92hyIyFKi2J00x86FQ8iSlaGTAtFAs6vX95Ke/wF/85DPUGk1sbG7LmHp9W8Xb/UNdXk6J5dcTzFO28PDxQ6yureL07BQnZydoNppoNRtoN5oyxz558hCLC/OoV+9we3GGqN/D6vwcZvPsxrbE+pUXl7G+tYFEJq3Umt5gIM08i4T+aIBGu6kBTIpaDtJKJdu4Qdzfi2aPUDJDwoBrhTI9rjMH8xx8Q1nqwjynTe/g3r17KmII5NUpI8klU2cOmZRl0Otc8D2X+1sonC1ZhXuRyWoskcmScwjmGbCh9B0SXqpbTZJKlr3ZbKBerSCbTKLb6uC7b77Bq+cvcPiW4RMd6+LxNU0NjeKaMSBtQvN3KIppMJ+ml5BDoyg7TprcJp1GQtNgrXunDo13TuImq086V6dTjLl1kuxnTrIuLOrXKAHKHJOZlMA895/y6hoWlpZxdnaJw6MTXFzf4PLuDnUWIgLsTgXqd4umjPX4vwXMW7eMUkruY05mekEcOocBzN/WGkAmj0fPPsWP/uofoLy5g2q7q+5uSmA+p+tCME+ZTQzmKdKp36K2/0oG2Fz9DpvFLFYp5U5FGixFvKQizdNsTEo1MTyra6zngYy8ad0ZSzlOUzefwiidxYhpbtkC9RC46/Rx02ij2hmgl8iiB06wHaM9YBobv0/awLyGawU87Pdd8vCJmYaRmd5LUVcnzXkDiSSqlVtNFb44OUanWZN0q5jJYXmhhFIhh2hg6Y5LcyVsra/h3u4G1paXkeGAKMaOstvEZ4ETjfv0eg0R/Yt/9PcMDrtsIQCYAIcVu6N2pcHjYKQMhE6j3pTLvd3qIp3muGJq3/JIpyNkUgkszJWwsrKATCbC5eUx+v0G7t1fwdJiFp32FVqNY4zH10iBg6M4FZasvAH6MT/8YoT9f7rOCQ3Y8HdBwzrZLPlgkpnPYTguiJkvFFdRml3DcJjFz37+Hb797gCNdgL5YhnbO0+xvfsUhdIiEqkckGCEm2nTdIMcuMeHj8t5YvaIi4hZ8yPg+soSf7jpEcyfnJzg6OhQE+6om1c7tG/t0ND2VjSlZDZkzyg7aiKbaGK22LUJsK0jdNvHGA8sAQjoAFFPGfPSyUuaZLYtgnmbNuZg3l3+gpYyY1AOkJbMpkUw7zKb+nhbOfOt8SJ6KGI0ymDYGaJ+c42bk2M0L8+QHXTwYG0RT3Y3kEsMcfjmOS4O934NzIeUhgDkBRhcZkNAb2C+8f8LzAfZgg2V8rQb15wKh8QGSbsSEwnO+2B+8ucJc+dThqdx1hSzaJ8GyD0h6e15mIxvtpcRgIwv7inAHp7bSc0QWk7T398KiAmWd33llNE36CvtMDDmh4c65TU0RBFUsyu0srqK3qCPm0oVlVpN8q9KrWrTX7npOfjmtsQCarFcxpOnH2J7954AA/OBmYLQ7Q8ls7HN0gdXeEtY7HwYMe7Rixbz52De28PvU/Lvl1X2hgOYDwxouOqTaz6RcASHix2KxoKyeDDjt3wMnp5i57yl2IQPRVQKzDvYcwyqLovf7RC7GGqQYAZVq93zxuUT8e6bunBBO+0D1HTYJFKKiSSLSoNh8IfY8KkJeFWMXmzy9kNKRa5pwfV8uXk5Q+1plvLHloH5iNGUc9q7mWYj9tLTMUJ+PfchmmM5V4CMPv0s+ZmCPQcuTZEm2U3qYQ8JspX4zwFke8dC8xUCkxjicaeKNRWe8UfQvnvnZAqwB8BrdUXQufvq82LLm0B+Tlkxkc9lsbi4gFKxZPud31epFAT+PNvbGc0EWd+ghaUMkYSLDNsOmH6NmfeUmpiZBxIjB/N8BZ7YomJB/iXbdyfnhz/t02k2PqSMMj7r/hmYJwb+8Wdk5n+KRrOtwpof1NG/fPVG5xSnixJEcW1T7iowv76G84sznF+cy9fWqNVRu6tgtlTEJ598pEzry4szXJ6cSD5Snp2R3AZDm7tQXlpUcg3X89XtjeQKDx49RL40g2q9ikq1Gk/C5fNuDYUgI7S9MY69Zpa7v3+LTDRDtqJxme7CvPnZWUVhkp1fWFhS8Ab3slabk+KHilnl+2RHkc8fwRHXh3ZX77gZmWJZ43YGUE9vsddmYjczLu9LKmWyDJ6XNOc26zVp48l69lpk5r/Fi2+/xfHBoWQ3Y0qE3gPz0znzRjqGvT7ID52Zp6ewUJA2XPIf185nsky2sRhfS+VhfDdZ+ynJqM40N3PLGMvOkcsVp1JOjb6z5BuSXWHK/Or6BuYXlySvPDw6xeXNLS5ubjXMieIPZa+rWDV5md3HICWZyGxiyZsPjZI3cRrMM6YyLohpgM2ijwiVRhNjymw+/hS/+1f/UGC+0mrrv6Wz+TjNhobsAqWC4wHyTLIhsVu9RvXtS8lsZlo1bBVzKGdTmEkCOWElduDcxO+psJK2iAC0BCMlAemDQD5haTYaFpUSkKdefpTNozlO4LbVw02ri2Yf6CdIV2akmSczT38Bu2Qio3jNPKSFMp+Atexc0BhWN9zbOtfAMRKQYCzlBfZevcLNxYUkNfSsFNIZLM7OoJTPCsjnUgksL8xie2MNO5vrKC8umGSMwev0WvAe9flMWlxr9C//yX8+QTExwAiMtz2UprWTOkt/lvTGW4R0Rx8fnaPVbGtwBeOlSrNFeQRSyQiL87NYW102MH9xIjC/s7uM5SXGJt2JmR8PrxTDGA3rVJwDlNvE7DzTdbx9pFNjkj9mTJlrR5UEYIdgDL71iqkFy2iWGKISsoVlzM6tI52ex3ffHeDb54e4um0jkZrD+sYjbO5QhlNGMl1AIsG2JeP1bEuSic9JRGNkfGCDqm8efKbr48W5vb0TcC0WS4r55Ga692ZPY7g5OEqT6AZcRnagcKFymIDAPOUqAvMtZJJ1lApdpBO3AvJk5iEw3wSiNsYE8wLy3Kxo1wrAnlnZIa7Psnh1iDhO5Ptgnn53nEV7PA3mdyS5aY4W0QXHwBuYb9ze4ubkBK3Lc6T7Hdxbm8eH9zaRT45xvPcCpwdv1BaSSlrMh0ey+fuU6XUwUDtW4H4wkDHnt4F5JX5MsfLvM/NipMVQ2odJc0zTJ8NkANTesp8UocGAOIUqQqzhFIAInZ93D4kgRzMD8cQEGeLDjL3k6zBGfSKdsHhQA5gTCBrHgISfrN8NbDmROV0s6OF7F8QH2B8aABPTZVJdspmZvOk0C0UlC5DZKs7OaqMnGCeYPzo+wtnZKfpuktXwM9cKUx+4uLyMDz78EDv37iE7U0JvOEKLKQkE857kJFlNmMQryYVJbdi5Mm9B0B2T3fABL/53MSCdej4DEx7LPKY6FNYNcbOg/5vp0swquHCgWjFra2RKBeUsM9eIGV49Z15pNjZEyZyP9u9MW26/6/34RqBuod8rdRyC9t3BtU2UtfVgHhIDFtxLbGBcWhnLPLgF6oOMY6rFbkx6ZGPiPc9bMrJ41L33S8eUfpLhykpSwyg9GxplQQYdDvtjh0bFgUn09Zo4BZLfV2/X7hM1x3yN8luIRbWCxGQqIU/DpSvewTBpkV17rg3GDQaz8HSEbCx00fWw78/vGWZRqGgI+exOJvnF906UR1WGrkkw9ZK99XSe4A1YXCCZMqfvR+NleDZsoJ0N0JKuXbI9Z+aNDhGY76sQNGO4TcacigJ0I3eQy+g8GiUE6G14lBUNkoJ4Spw6OdqXffaE/y6wHz+yblD2DsVMiaRKhL/4yU/x2c9+hlqzifWNLezee4DbSg2vXr8RuCPI5eUnMz+3sIDHHzxWJOHJ6bEiJDu9rqQijWpNYP53vvcplhfmcHz4Fhcnp8hECSzPzaCYzShMgaa85cUFbG5vqlt3U7lFNp/Dkw8/RCafxen5Kc4uL+TFYCQm93Y+QzIdhkpasxU8M907Xlwv7MZWqjXJU4pFY6u5ZzC2uby8jM3NLSwvr2B5aUlBHLV6VcEby0tlxTve3t2JDGJ3ix0YdW6kkSdpkVCXieta+Jf+AKbJpDjUsa8JsP0uMcYI2UxKRV+OfoN+D416VcOhKIcgE09W/ptf/Qonh4cY9PoYsAChhv83ptk4bRPPoXEDrKfZcLiPwHzWzLky4CrNhzn7aT0XfE+8f5zcy3Vsz4nlT2qP5/fi9ZXMzvxK1j0LZ4mt6UDKUGLDM5HdlNmFeQH5o6NTAfmLq2tUWx2MEhwSyOx1+16UkwX9faiOrfB3UkFA1cbLKRJcMhveAzuDQ5570MwTAFfqTTHzj599Dz/8K3+AZTHzbSXpMJmJ7z+bTaIYwDzTbMZ9FLnq7q5wt/cd6m9fo9huCMwvpRMoJoEs9RfOzJOpsaKeGvWE7mEA82pRSmLDuEAC+YwAPQ2wo3ROJthBmiqFCHftPm7bfXRGCfSTZObTaPUI5sfmLVAnw1gUuy52voRY0YAsQnSBnfjm1aDZmgqK8+MTJSXVb68x6vaE+/KMfy8WzLuSSqBYyKC8vICt9VVsllewND+rItBF5sJ3TKIyiegA0f/yT/+rmCowpmTSSpbK102LjGwK25i2Pm/x3l5XcbB/LG0bJ5syerFYYrsPSEWRcmzX11fA6vP68hTtdg1bWwtYXi5gPKqi0z7FYHCBJLPTRzVE45Z04KMxB0u5dl67XABhodAIlUcA2oFBn4AgAonRmGCe3ugcEM1oGuzc/AZmZlaUN//i5Qn2Di5Qb40xN7+J9fWHWNnYRS7HBIiMwLxG1ZMvn3jU3PRnFassiv4w2wEbie1ki4tJNtTJX15e4PWr15LdlJfLWqBiQgPb54NWMsEAGzGms4F0oo5ioYVMqoJe68SiKQcVGxoVdRBFvFYstgjmLVDN8rNHiEjnsGL0nGM7yCxujy97KDCfEZinCbY+IpA3mU2DYH5MfXQGw94QzduKgfmrC6S6LdxbW8TTe5sopoHjvZc43n+FaNi3KbBkPjxf2A4yFi6cJDyIp/5Nhka1poZGmXxLaTYht1ym1l+X2agACiZZZ+QF6H20tKuaJ+Pn3fdoBeA0kBdqiwG2Gf0MNFuSSPizQ85Yu25JI0b0BumCsTJKNfLBRAH0WVdripWP0ae3D/wlhcPnXTDvA4z8L22Yj9cFU29GK8GvBa8fW5ds63L6H1vYZEl4mDArPpFKqy3OqDmCeU5x7NPornQF0wQqP5cTKBeX8cFHH2H33n3kZoqa2kfjFMG8aQi9jSk9qzFCvDdkni3NxrtBOiRC3Kxd13eYhCkfgeB6qDxj+t5Z94mIe8qYGV8RB2xB6Rzu3+QeWz3F1jplI4zNmzLA9t2YrsfC7qeTPeaBcK9GXJK5nEJgO7wjtbttUJSBePsImu3A0pp0xK7ddLGqwmFKNx6MccFMaZyGM/ehcPGfSakjU8XazTYqdwTzCc0H4fvlPAc+h5SwCWh68kjcswoeB8m/vY0vLS6TiyZSPWOMJ34RHWhxYpS9d/5cSxHxSc7xPAi3f7u8JAB4dTR0vTxG18kH7a7eNVY6hX+fuIASWPZhgxq4Z10xRYwOBpgtliTd4LXvdTnR2FosId5Qa3UKzOtaE7iPzEPCSQs6psVahpQP00fbyHvfIVziIDA/5oTQMLvFflaY9k3pluX3h3VvBU3oesTae+4tGqzE9DcO70vhs89+hp/98peo1htYKa/h3oNH+vzV6z3tcxxSyD2WXRZ2gD/+5GNhvL29PVzf3KDbpyG1g3ajgeJMHt8nmF9cwIEb8Xj2rC0taFQ8d7Z+p4XlxUVsuszmrlbFTLGID559JIb+zd4bHBweoNVt63WyWODa5x5D/b6mvHbp6zKiykIfhrqHlFfe3Nxp4vTsbAkzxbwKKwJeEmALcwtYXF5Sss3O9rYKBrLxTLzh+UD/GYcwcp8jIOY1Jqhn15v6a56/zUZd15BGYBoH50sldeLqtQoa9Zr2Y6bLzM0WMZsvaB+o16poVOsCXRwI9erFc3z1xRc4PT4WkCcLHxHMM+iB3azO9ARY23piSadt5iYNFXh3Zj7L4Up2DkkykcsamB+P0W415TVgccP9O+5+OaFImQ0LILH26qI6iaJcetvXDMzTu5REt9vTecTcfsqW9o9OcXJyhourG5xdXaHW6mgC7Ei+JgOpypqP/YGGCeVkkTfRPIsBzFPKTEBvE2ptvSvpxegTzRthsXDX6CDKGpj/nd/7fZTXt1CnDJFqBCazpCPkMimlt5TyGWTGfWQxwCx7Y7cE889Re/sKxU4TW6UCFlMJmxLLNa8p6zbuxCGsriufOXU73ecZ9PLKskxnMUwlMcyk0E+lMEhl0U9lxcxXOkN9MMVmSDAfpRVN2SaYVwFlZFf8y2fIBD+GwywfThimEXOmEFRQYjDE2fGR1l397g6jfh9JMvOZDOaLBflYivkMFueKAvMbK2VJbOZKM5JnKWXWgxssQpWJVANE/+M//vvajyz+zTVX2phtWiEXHzcITUV0N58xjHZT725rejjYzmFKy/zcgoF5DmbAWGH362tryM/kNL62Wb/F8vIMVlZnZOLsdS8w6J8CoztEwzskRgTzjFBjSgszaSkjCe3IAH3tZxsYMMNHaIJ7d9JAhCQyGsOEUZQB/dHJ9KxkNrNzGxgMMjg6usE3z/dxfFZFIlFEuXwPj558gtLsKoajNBJRRsDHwLz1JqaHhhgjGjJW3UCFSBnPNAsRzG+sryuj98Xz5wLzKyurWngaiOFARUBMMhs+mDyUmC3fQCaqxWCeQJ6AXjKbBKe/ticTYEcMgLKBW3ww1DNQdrFPHY3H3U+yjMnM98dptEaLaI05BXYbtdEmqthAY7QkMD8cZTDoj9C6q+I2gPleC7sri/jw/jaKmQjHb57jaP8VwIgznVF2wBq7ZqwUD7OQcMA2sIF5MvNNxYGpRetxXtLfhk3Qh0YFUBA08zagKJjuQpJNMM4aWDH97CTWz89dR8FhKU4Y3Hhx+jlraUYxbLOC0mF/0PWGjoc6Mu4X4KYdGx/jaYCBWplqwb5fU3ihEQ56wztBxmNrwGRCDo6nmGY9P2ormkmd2jpJ3kpFHfI0RKVSGczMlJDN5wXOePjeVWs4OT3B+cWFwLzpns0opASVKNJodcpsHjx6hMJMSRKbeqcnUB+Def07JkcZkJchSnn1dqCpi0EwpLbkZCucAHpea/PHaC+KAXvce4ibGnZ7JulW7xQE4X4xC29KkzxJEDLgqevFC8w1ooEx1nbXdEnpevllZKK9e6Y90tNwvHMSdDyOS/0Ac5bbU0xCJy8UcvZ9vSjwk8dymd+blTClmdcTE5tt7XqacS5oudwsxzYuM6wTBPMNVO6qNjRK0ZQjdNptn6acmrDGPr1Q0Xo+PVPPccxAh1a7PX1WaEw6FSpQfApuiKycmFRDgouxIOFr42fanwnDIDGnNFFeebspdEPESsYxlbaPmQzUZgpYgIAPxCW5MRpjdqaIubk5AXbmbeu161yz9WhnnIHyRIJxqj6giOlAQyZYGBsf3EgGduzvrPD3HcINuHJAyQAbBkZF2v9I7OgK0hja6+t1UyLCdnlcXMRAydYLOzE8I+aXlnX+/PjHn+HzL75EtdHA8vIq7t9/iFqzhbf7B1rbTC+hpp0v6smTJ/jkk2ea4vz2wPxaVQLVZkO6+Ww6g0+efYSVpSXsv3mNl8+/0dlzb30d5fl5dYfbrQYW5+dMZpNJK7mG7O7Tjz+SXOH58+d4/uolGq2GCiBeX16/xaUlSUv5zLeaLTOUc0IxmXsPfSADTXa90+tpfk2pVBSA5d7JAViUBrIIffr0KXZ374mV58/n/sTvV6/VdE1tj+FAtI7OjOXlZUkJ7yoVDcfiz6NkhVKz5fl5pJNJtFt1ydCIO+nvKxULmKHUYjhErVpBq95AJplWNOCL777Dr774HGdHR+h3uooBpCSH+8WQOfPymPREWLk6zgdXGTFlYN6kceyMipnnXpy26eXKns+Thc+oO8brRQ8CO6iU44SDTNhDhYJ39IVcTeJI+YgFENjeIi+ApqqmVNjxmq1vbqJQKuHw+Aynp5c4u7zCucB8FyMOTnKJjYpUHxzlZkrbUdWZtFwv+3+KRcwTRUMowbw+tNdzkqwVvIzIZLFAOU8iX8TDD5/h+//Ov4ul9U0w8Jx59rwPDP5gis1sPouZTArpcR/pYQcz/Q5QuUHjaA+d00PM9rtYn8ljNhkhx46L0J0nxigy2Na/4QcjPEIXXxI6xVMSzGc0+bWXitBjfGYijW7SwHy1P0a9H6EzikxmE6XRHkZoK1zawLz2Mm7Fvs4ZDa5EHW1KlCTSUE3WnCS4EUbs/MgbMRrh+uIcV6enqN3dmVwsSqCQzWKes5oKOcwWaYZdwPrKElaXlzQrpFjgnCR2/abOLJmxGac8RPSP/+7f8v3IEcx4hG6PGcVVLC0tSndLIMYHTSBtOgaMw2N6Q7RaHeksM9mcHlYuTFabfJHFQgFrq6vSLrJ9dHd3hUx6iHJ5BqUiGYkrdDvHwPAaiVHFdPNoGpgfM2O2549W6MEbkA+mr3hipY/QnoiBQhLDBMwPxxmB+XxhGTPFFYxHeVTuOvjuxSHevD1Hu0MWchNPP/whVlZ3kYiY8pHRw6qhVIwr83HHYt5UIPFkTmqh2gPNbgBQqVRxc3sjo9Hu7i5ubm7w4uULsfJra2vahFiBh/JEAIMdoFgz35OUJhPVMZNvIZuqoN85RbdJMG9pNiZJotRmmplnGo4Z/fhQmc7a2NDQ3rY4q0gym/44hc5oHp3RMlqjTQ2Ouos4OGoJnXEJw1EW/e4Ircod7s7O0Ly6RKrbxr2VRXx0fwvFDHD05oWB+X5PhUgcXRdyt5kvLzBPZt7asTykCOIF5jtdtfG5DoK0xkC7s3qBqQ8LlMUT/1uIHHPDq2nmjZ3XwekM5zT/G05fU6vEyGpK+uII2TkI28msaJwqxf3TScIMwXJoqbPVK4jjh5i+hU/jDYbByfey7xtiCE224ZM3J/Ddcs6njZc2hi+8PJcem2eDrA3XLVksalDZfufhyA2ebA/1r5y8W202NZ6daRfUvg441MKZHkv0sISEQrEkAyyz5mdKs+j2B8bMD80QpMNEExW5BkyfSHY/5A2HDV5PIiU2IXJWHSN/F7GL0PK2reIKcqUJ42KA0f7zpAybwHn7d7yHoXjS1Z9cU/17byKrMufGSImNgXgBegd6AqAeL2YH2KRraffPk4PiIs/MaTa0RzEB8f0xyOsxc15gxgZnDSpy6YrLeRwiOsg3bTm/t02tTIv1Dl/jlYf+SFaehxcBibS/qTTmF+eUxU2WTtIeaiBdPhOYcJO6WLEqxj787ibVMPgmFJN2u4KPw++Eg2JjJqfSW9zrYYXvpCiNjdvv3c/pOFmtYWc7reAJz4YBG+uAmUSFh3iKOe/yBTNEAALzlBnxF8kD/uL6CDJAMrshozv4PrzUU8HL7tWAW2lg5hOeGuLj7u0dOXPgSlkymIw0taxpCMS22h2TWPX6uON6q1R1r1aWy5idK/l3sGhdLWaN7GAizFDJNQQQ/9ef/xiff/ErNNsdLC0tY+fefdQ1gf0EOU4mzeXQGw6Unvb3qph3AAAgAElEQVSj3/0Rnn3yTClWlzfXODs7x8HBAU5OjlFhZGkigacfPMFaeRmH+3t4/vWXGPc6eLC1jc3VFUkBGtUK5udK2NjalLG60WljYXkJH33yTMz8d8+f49vn3ynRhsCTslICR4L5OXUTEpJ2BRMrZSrU4fPu8CxgzGWn11E0JaUzTMKjVJfyLDL7lEfx7FxbpcdtgBbTmGReJuNPfMBiLGFdAU43HkNAnhiEmIUgm7+4JzIFpMjpq2RpddbSIE1ZTirWITNqkgVAp9GSRIP6+efffo2vv/wSF6en+pnMnpcfjecVc/SZ5MN4Sub7q/sW9jNnZlxiE/ZkFtvZXNpkJe5pmqFnIJuRVp5pOmRZM1nzO9nk7NDlsy6Znl2BaAOWRlz6HsFikzOASHSl04ql5H5BMJ/Nz+Dk9Ayn55eaAHt+dYNGpyczKKUjTLEZB1bd132Qb1oBbiZSnUNSgNuHSZ8t2cb2+jCLntAppZGW7d4QqdIsdp48xUe/80OUN7YQZTlJlbIwSoqHKOXTYuUL6QjJfhutqzOMK7fIddvIthr6WIhGmE+nMIMRsgTBHrWqWErvyil61NPCjAhwczs7EC6zITtPZp5gvsPkIhZvCQPzjWGExiAhME9DbFfewgQdih4AHuZWGHkKDTq1ABKu73a9gVaNcq07tGtV7VOtRh03V5dIJyLlzPPZYsQkZz0UcnmlS5XyBZRmcjIAL8wWsb21gd3tdSwtzAvoZzI8Y5mWNVbXkcWCul1+dkX//X/2H5pSIAYGQzQaNRwfH8uIwk0jaETpCCfo4sMSjFG82e1OX6k2vMnUeVGnxwXFQ5EZ1msrq1hZWdFFvb66RK9Xk8xmaZFTWqkFP3AwzyqlDoz5vXjpuoDSbUJMpQH5wMIHplSD2QXm+T7MlW2sPM8bsvKMmWSqDfV0ZCYXkcksIIpmMOgm8OrViQD9Xa2H0twaPvjgd7C1/QFyWbILLAbYY7CEAsIAvhr+UgU7tMmabG/zYeai4t9VqnVcXV1Kr8w2IRcp253c5FZXV3SgCsz71Q8VOL+D4ik1RKuJdKKJQraJXKqCUe9CzPygd6Wc+USiA4xYL5pW3rKx7dVKZhNa+zGct4NUXyUwn1QrqTeaQ3e0hPZwA43xFm6ibVSxjJaD+YHAfBW3p6doEcz3OrhXXsBHD7Ylsznae4Gjt68wHnTtZ+v0JUiSQNSmvwYw3++r3UtQT0MemQgNFnHdLO9pGBAVzMHG1NtGYQkGHkHp7KS2GbKVHg8aEl5M0x5T9A6/JiDQ+N1pIDjF8cYgwiHTexnuMZPo+ldGp7Gg5XulkcsAoTG5sbncWczpFnvMvseCWe8GOM1iROgk0ca+15TMJmY1Q4yZMeIEewTxPNwYIUuJjbppks+MNKW40miIGSPDRVZNmmc/IDQCW0z6WDrsh0+e4PHTD1EszaHNDas/RJ+3l+BDBYBLbaYGR4XiNjY5aj2aGdWUGVP55fGlV0M3BvKBxQ0N3iBOEKkQpxR5ko3upxc5DuYdTk8Va7YCyBryS5RYowQbmuLC+HkWwTHN5ZIcZ9OlwrBXE7oysWJSLW5PcvL871AviuXXeWvPcFyR6BAOLm0DgLoP6gQ48PUuFb9UpuZsTsy8bR2ezuOfU2rAooTTphkbzNi/+YU5DMfM/e47mLfOFZ9VadY1cdaKWJEVAvpjDFy6E54b+ZOm5CG237r2O8i+QnqNd+Xsa7zwiXtbU7fDpVW6nuFzsZChPT1Ff3su+aS1FkpB681qDjh9S/wDu0w0/87N6YOHHvcZeZOoleV7ViKK+R94uwhEQ8gBQQuvgUywfj8oPRgowcZlCFMFpQFw7rle9vFccCkXQSwZcZFivR6uL69wdXWlvYFE1/r6usAcr0EmxYGFBt6YsU4ZyubOjhI0/vTP/m98/uWv0O72NJ2dcx/q9Qaurm5QLJW07imN29nZxR/90R/h4aOHAszUs7MD9/XXX+NnP/1MsjoWEh99+BRb6+s4Pz3EN198jk6jinsbm4rBI0tfq95hJp/DxuYGsoUC6q0m5peX8L0f/A5S2QxevnopqQ2fHg4o4nPNs5BFBcG4GFrvwhLEU6IigO0Dzrq9jgoAnoUCuxlKbEjyzarAoWR3dWVVzH2QKgUyUSe8DxkjmGfRQsKRRAoxh4gdSk2CREs7iodCjIZIpRKxiZByDJ6V1NE3ajV0OAAzmRJr+s1XX+Lbr77C7dWVUp6UyMPgCu4Zg76kOOosuzxv+kTRGpbEhpIzdkatCCcoI5hngUEGPs/rJZnNUN0zFjr8GurmY4mdy+JUeOpz07dLOqI16MOQmKUuKZMRjJwAm0lnsbG5qdQYqiiOzy5wfHaG8+tbNHtDyWAsipj7uZuJ9Wx7kRD3h10PLwlgEsmxAXmLp/QkMz+vAqmqdRRxpk0C+fkFbD3+AA8/fobFtXWkZ/LCk0xzySTGmC9mkSM3NOoh0W2ifnkKVO4YkI15jFEaDVHOZVAkiOewQ0qrhlznPPusM2fDXs2mq3hrJwAsqYpnVWDnIwPz6QQ6BPLJDDqJDBqjpHTzzbFhI37OXJkuC1OBeTPAGsbhOcEPPg99PRP9ZhvVm2tULi9xeXqCu6srjIY9yadury6FjzhPodNksElRnTqe0UsLC5grlZBNcWYEi/wlPLy/i+2tdcnA8kz6YTFKEocFHf0bDub17A1GiP6nf/RfTCEYA2F3lVu8fv1KedSMiaLulr+0GRGYOaC3IUBD1GrUv92g3bEHR0MuSjMCNOlESn9eX10X0L+8uEC9cYWlpTzWlvNIRLfotPeRwC2i4Q0iprSM+dFWjjrB/Biu15+OpHPTBzVbBqJtCIsMWzo17bCLwXyCqTYcW1+Sbp6/p5KzSIwLODi8xDff7uHsoopMbh4PH34P9+8/w+zsmnTzIzIt4rpNK8XIPn5vbvbBbJLLFewg4OE4Bqq1Oi4uLrWxbW5uqg3ydn9fshtm93LzIkMdAJ9tUlZdxmA+aivNJp9uIJOuIhpeod8+Rb99oam5icjMwoTlLDFoWuIBEl6t982tDe7/C200vidWzHxg+6NZ9IaLaA3XBeavE1uoRCtooYSBcuZdZnN2hvbVFZLUzIuZN5kN02yOD14prothnkYrWZubr4EtJ4L5oJmnzIbdHxpgadQzMM8yyQ59LsaU6++CwdWixgzIknkPMhz+Cx3k3Lxc3hFGqztZEYguz9R2cG4Cw7iNGRu2pkCJviIm5C2NIja9OogKxlreT4JiHiw8nIyBD0lFppcMxla9SzeQh/dsJm9P2wnssl+R8JuxkE48i32w+L7p9ISQiMIvDIdHmpMi1TmySaF8Zjv9PlrsiHjutgYSeWuULKSFH5tumjKz+48e4ulHH6E4t4BOb+jmV+68GRvIIYPRJJJSUh15SUIeul/3EEsZ2NtwG/wQmGiv7c7GKS4eRzotx7As5tA5mS7KpGcwqOmsrn/il3JKZuPPp6bAauz8wKUbxiyHOQHS1oehUS6JCXVgmP4YhrcoZcKLSAH+oKMN3RWfIGvtBe+uyIcUdNauQQ9ljQtsWUQQ9PHwZ+fDZCuT98lvz/gzki0E8ux68WuZqCVmvtONzeIh3UVAVnuWde4MyJtG3iafWrkbikpbbeLvpzoPZuxWtF7Q7HqRGdaBrSPrRYT3PHmuJ7VNkKcZWRR+lD/nAvPTiyL0PkTn+N7JUp8VSV9/XllaVvwi2VPuM9o7KCtwbb58L160kEUMBSw7fLx1mnLs0kpq5JXB7YkfQTPvvUjXOLgUy7MHuAcOuiS76mKpWVQQLDbqDQHbudIstrY2UCjOgFGULNSoXe71yFw30en1JW9LJjP44//jz/D5l18IoNEcurm5jUqtoa5aqTSrfYdA8P7DB/hrf+Ova5pqvdlQId/tDfDFF1/iz/7PP8WrVy/E+n7y7Bl2tjZwfX6Gr7/4HLXba+yur+PR7rZARaNWkSRkdX0d2ZmCvtf84iJ+8Ls/RCafw6s3rzSvglIuklYy/kvQa8+NGb7tTCLg4ERZAhAjA3l+hnFc9kxIb58nybckzLC2tqrPeb8I+lkQxwZ/DX1yfwST4ciUkwhjYcD4v7Rl0oczQMW0JHRmgOX5ROCXkh/LaEECdcZS9tptZFNZDfP58vNf4ruvv9YgKd47Sm2G1M3TcDjoC3wzBlaGWxE7hkNCcWoRiSxULFOesiq9Pgf07Eiw4Oaf5evodVVosignmJehVHulAWt7l1PXV1ebgz09GYp7NmdjsFOaSqvIYTeWGISAloz8wekZDk9OcXl7h3afBA4NsC4lC8lj/n3VZQrD63S9HbgL0E7kgfR0GBaz7qVtexZbzO/PAU0zi8vYefwBdj98isLiAlJZPq8ceNRChobXxAijTgvDTgvpYRdo15Ht9lCKxigMu5hLABvsvBBXdnvIjsbIcBQKQz9i83sY0pTQXsgNXEWfUnaYykJAb0k0w3QCvXQK7WQanVQW7WQW9UECDTLyEQF8Cs0h0BoC3SiJLn0foQthrTPzXBFU99sYdbvo1mu4u7zE+dEhTg73Ubu7xYj7DsbotBpSTcxQDsdnLJ3S2mBnqjRTUNHKwoSJPmurK7i3s4VyeVHgn6EpmxvE0BmdU5wXMeyZVt5SAgeI/tU/+Qd+PoaJlmNUqxW8efNKchBOYmO7nr+GjKvydAblKUsLaFX/6dk5ajUyQQWsrq2hNDcbT2RbXFjE5sa2XuzZ6SnuKmfSza+vUDd/i3brDVLRHSLq5sc1MfNjZc63TWYTZCQxi+rtVibNaHiCZQNbi9iqVmrJVMHyIeMAKGaDgvr3EtKZeSQiavQY9TOPk9NbfPPNG+y9PZdGfGPzCR49+hTl5V1ks7MO4u1hDSkfYaOirpILh21OVqFKqRmOUVVk56XYBhZFfMhpgGXHgteHC5uVvlqF2gDCgAE6sfkMMlu+jVyihVyGGscaUuNb9Nsn6LXOMB7eIRV1EdEESzA/7qvKm8r2mchsfNqerk8wuHAzjZLoEcwPS+iOFgTmm9jGdUSpzQqatJ8MMxj1xmjd1XB7eubMfBu7ZOYF5hM42qNm/iXGlNmIUbSrxAxoA/PM3qa8pm9Z1vy8yzHTbWkXNbI7aIJd7xYG25ih06rsYGQJLbRwrKsKTybVtuTGGWswHGBwQZusxm2xYogDX+jYQtfckUI86TPoYi1iygUxdlgFZpkHjJv8qHXU4eXZ7zI4KkrPWvshStDAfIgwC+jkva5AgJ0B0cRj0v2olOTCNk/11QLQd+bU2EYfWiOW2JOXvBXKW0PNOxl1skZh6qsODX6tHEUG5rm2GEv5wUcfYmFxRYw8za8cBhKl6EOx8dZicH2EtjZObwFbJyKAedPFGwb3fqAXJHZ/jJWcoLbwt0Fi4d/Iix8Df4H9nfwUi2h956fqDxNiWdYty5zmnkatsWeWU1pDmYQBcbsvIV7P6hzPKfB7o8mJkt9ZQcY9wUyh/h4dzJtTwL9f6K74Ww3un/Azw7WxZ2iSO68pkoWC3XuDIJ6XbWyUwDwJFnp2Gg1JHilxJECXpjkYUblCB0MjJLygI0mhiZoEX553HTONodiSZtRj2LS8zV8VDnE9dwb/7XpPy1A8aWbqtnh3IZTVdr2DBMa6E5N1GQ9kmcLzAToamCc4S0k3z8g2HrQbq6vSURNIEnipwHbNvBJv+Lkz82JyUzS/8v5Zd4hPkYApgbzfY07ItB3O3mmYlaA1KL/HZFgc70Wv1Uar0ZTpUhIKsbMZ7dfc1+bmZwXo+E0pVeXraLZ6uLurojcY4oMPP0I2W8D/9sf/Bj/72c8lnVgur2BjY1uJMLd3FZlG1XEYDBVHSfacAID3htF/lOZ88823+PzzX+L4+FBM8JMnj7G7tYG7m2t8++UXqF5fYWt1BY/u7SoesFmvCmSWV1YE3qv1OuYWF/D9H3xfJNWb/T1l2PMqkIknKDbjtOm6+Qxp7ya447Pm3jutD9/v7XfDHtw3eV5SJkQgv72zLX8Zv4apZwHkEuiGmQbKiTc0bnutzoHMxFAeHJEmJheTOux3JfeRGVyJaDbnnTKb6s2N2PaZfAF319f4/Jc/x/Ovv0GrXtc6o6yGxleaYHne8c9tJ6RszU5OCj3/PtiQ11vzU9JGOoVoSoIzy51PGUjTGTKUKZTkp6aZhvUkLboX2LzOPqjKvHyT7BQZZNMkLhPqglO6tLW1rWtzeHqGg5NTvD06wuVdFd1BAPMhktIzC4NG3oNObEVbKpEV9Ha/rAvOP1tXK+z1ug5OCkWUX6YzDuYfY/uDJyjMz2GcpCmdA8uq6PKjcYdeo47MeIRiJqmBlJl+HxmShP02FtIpbM3NYSmTwWI6jdlkGjmBecuZNyEQ9wCKgCwKMmxboXNsxYUJ68nMdzJJA/IO5qsDoD6I0KVWPpkWkG8OKfpOoMtYS5cZ8dywIZksArto12toVSuo3Vzh/PgIpwf7WlecrkzkmGNHYMA5PGZ01eRWFqGSPppBvJDP6vUS5C8vzmFrYx2lkk0Mfvz4EX73hz/Q1/BOyKfBdC4FqdgA0uhf/LeMppwCFJwU2G4rE52jlbc2N5HTN2A71k1iHifGRckPGlmYhkHTCSPw1tbWsTC/aIfNEFqcW5vbyog9PT7C9S3BfBGbGyXPT38jZj4xvpNm3qQ2jFFzg+eYTZqQTsHHyiQv3PQMvNvDRYkAgXQox21hUQ/GaiwDJKlBKyKRKiKRKCGXXUIhv4zrmxa+e7GP59/to1btY35+HQ8efoyd7acolspIJLMYjvmwMuLSx/Y6GFECSJJV9GScdn/A7kZdcWDcnLa3t7Rpv3z5UpIHMvMEUGSKBOaVG2v1toCp1i/BfAeZRAP5TFMfqfENht0zdNunGPVvlEWfkI2kD4zoLfCR9W6AldNZmVaBSwMGGnRgRQ87GH2k0BuW0BvNozVcE5i/xLbAfDsxLzA/7I3RrtRwc0Iwf4F0ryMwLwNsOqFoyqODF++CeRnQTGpDoERGJgymYRXJh5GsfLNtMhul3wg4+gYYp1/4tMyQXBMbY22zcAeFDrIc89RTmXiQ0hREMDAfGBMHGDHYC7rgOJPeuY/4CwITaRcygDkrwBxsOmA1UGO6woBhTaMZjMcOxmMJ0BQy+bVP/QW5eTDcRxn+BEyNsfSsgamf6QkZmrLoKSEaDW9olsyfYve4EabTYm8l25Dp1Z5CIiIuK9MTJ7C1sysT7NLyqkyvbcoWGHaTzqrlLkDjudjcME2y4C1gbfwOZBVG5WtYhlc3W8poGuQrYTnYWg7FkY4xl9bw26mbJQbXp5ROoUQ7mqan78YKdgfnBhK5GZtZiXubF58+CVUaev+ZejA1dMqSXKzL4ZGKlF04cJemNYBcP4RljlPBMtHxKzJNQ++cmZeRMzSnPW3FTc12r+1nct9QLneaMgaT6EjX7yYqglkykMyYr9dpns9jqVzWdWbOOH8a14rIa8mKrOBg0TYYE4Dxw+MivcjSMzE9z0DstGviVSg63HApQChLTboT/jQ5Y0IZHfTw2u70jIdBQzZkK9zvIIUL2nTd71C8+j2WZpb5yzT+6c2RPR1paiKlLHyvPNf47/j+1ZkYDEw/r1hMAiAaE1MyjfKesS3POQoeI2ASJAIqsZgsozgd1nPode8mxUdQThEYNpisUm+g3WxpMBHZ2IWFea07RdYqvtckT5zVQu8JG0XNJqVvET7+9Psolebxv//xn+Ann/1UOvlyeQXr65s6czkAjjJPduJIljCtihNUycxT/kLD+sXVFQ4PDyX9ZMeGe8b66ip2tjfRbTXw6ttvcHN+htWlRTx5eD+eDMvCY4HeuUwG9WZTJttn33umaEpq9c8vL/XchGhF+QzIwg+c2PAAA3Yo5EfR+rBnxzr79EqNLNGFEYEcfpXLadjV/Qf3pL/nHtRuNsWo834R5LIYkj9Iew0TtFImz0yllBgSOrqCoJSieM4/h/hIgiovDCWyNkmcXW2ypVeM6O10MV+aMzD/i58pa77TaJiEjgScpDb9OM1GYN6JnCDv1YpQoWHyQ4J1FiFi5l3iY3GMjKWk8ZddfRKk9hzw79ilCRkMmuwd5DQO3iXp9f3aMuxshXBJ8lnm9aEBNpvLY2NrSwXX0ekZ3h4e4e3xMa4qNfR4LjCG09n+IF2eFPEua/bAk4mENRAaJBt8OOA0mFcR4PnuBMCJNLKzc9h4cB/bjx8iP1uiwQW3txc43nuNm7NjsdrsdpQXZjE3k9ef+/UqEr0u8tEIc+kUVvIFPCiX8ZQTkPMzmEtlkGEx5phHBX3wzkji6l09iTXMMCxpErFiJoV2JoUWOxjpgpj52jBCvQ/0ApgfkZkfgZQpwTy7DNoLFTRiH/12W89K5fIC50cHePvyOS7OT21eCaCoV05XJqFATFZQ9KvjIqoSFIQyEmjXPjwcYHm2iM3VsjwerD2ePn2CP/yD38fs7IymCNPwzr3O4xTtfPjn//V/oidAbSiBDmquRsqdXlicFzvPMbvG/lkyCZksgnj+Q26ClUoNRycnuLm9Q65QwPraBpaXVky/Ooo0tGN3Zxdk6I+PDnFzY2B+bXUG6dQdOu09JMY3SIw5QpqDoxoYj/jRchkJq+iJPtIOeJPXhKrUWHjjgiydwM1cBPKMmBSY51RXgu4SEtEMslm2MFZQqw/w8tUxvvv2LS4vakilZ7G9/VhSm+XlLWRzJQ2QGivi0geFBB2lNn0OgMhrQ+FiovTo6vpO0iOB+Z0dbUI0wPIgLpfLcUs0MPN2cFk1aVnJPWniGU2ZSzVQSDeRim4x7J2h3z7HsHeNJNoC9JoCS52ZNNoms9G7p27T71toyJtr3ap7HlS9cQJdMfPzaI3W0Rxv48qZ+RbmZIAddsdoVZlmc4YWuw39jtJsaICdSUUO5ifMvGlHGZnETdPABsE8NbuaBOjpNmxPMvGHG04cSedgPkwvNSBnukO2JwmCpI3zzS0wjWpLcgKxWJkpPXHY4kKbP7DBgeCNxTZW2QceJBYYBBDqMggtGrU+PSLVGYFA+QZZiAEVK/xiNY//THs6J7+meeggI3H9jFOb/j3i1+esfmyWdblJoJ6lLbE2d2DtzbduBwIPAMkHhL6ZqGCDi/iW3Lcn5kJTYF2Csb2ziw8/eobF5RWB+Q7BEY1WbGfTyOTtZW7smh7KBCjX/urdThdGkvyb6TOOrQwTOV2Lbl7JKYY3gMmQZqKi2rTtwe+j7+kFYWDmJ8zwVOfD9dgqHrRxGLs9HrgB1v0e3IxD3KTSs9T58qFN2mc8O56sXiiY445IOFipofcEFAfzYtvd2Ka1Ethrf8/G8Dnk1fudfE6wSWY+l8k5C+aJO+zU0LOUTut1Vu8qAvScM0DJAulHGhXtlhtnZXu5pdjwfXKipxk+fUZEiK70tnl4Ys3C/O5zHYpxf8xiP8QUPR+0ZTH4d7xj/QqX1ej+eWEf1kksJQsF8TsLJhTpnmbDYWn8B5TZjEZYK5exQQPpeCQGlYcfwZ/iKD1z3wghA/PsMrE7IaaLZFGIJHavlNaOksGMmR/yc1/nAvMq+jz5iB2sZhNXlJZWazq0NXYdkP6Vkku+1C6lGiJ2WGgRpKaRpnae5UkijU+//0MsLC7hT/7Nn+LP//zHqFbrWFlZw9r6uuaZXF3faO/jXthqt3S+b1Iiu7uDmeIMbu7ucHh8LNDPfZgrhm16JtXc39mWTGDv5XNcnZ1gaW4OHzx8IOMrYyXJzNNEz3Q6gnkaYZ98+AFyhZw6z3fVivYKXlOCEDLyBOgi/lw2aOy8RQxP3+eQaEY2emFhEUtL7CQwxn2obsUGmcnZkt0XFlGUtrBgS9NAamCe64hrYpIIxWmq1rG0Cck+wM+9S5rtq+QjPyMJ5AnyyP5XKjigB6DXx+pyWRKJz3/xc7x8/lxxniIO2Ikn4KZkqNsRi88ijWdYKOQNn3jqmAoM6xaQjWfnWMmIaZpvqaE3Hb3Nfpjs1yzM7D1Ops7bGUOJmPn1zB9Itt4IGq0dEZo27ZtEDYkynpsb29siEo9OTvFm/wB7x8e4rtTQ1/DIpIY32U7k8phAcMWDMo1UC2BeRZJ7BCeEi8lu/JvYkCZP3JHWnO+J6Wrzs0jl0ijNF3F5foz9V8/RrN7p+uRTSczTCJ1OoVWroF2vIzUaosgM+mQSs+k01mdm8L3dXTwur+LR6hpKmTRHg4poEZA3wY/M8KKHbGGaBIyvh+x80iIpW5kkWukM2smcwHyTE48GNL4m0Uum0R5HDuaBrooAe4/qBJKdJ2HW7eD67AynRwc4Ylzr3htNVQ7D4mbojUgmtJ4oRS4VChh0Oi77GkrqlUslkcukVRR2uwPMz2SwPD8bew43N9fx8YdPZeZnx40+G87QEJnpJE/0z/7h3zNxgSePBDcyc9HJHiyVF1VR6shUFrAfYF5hU591c1PB/uEBbivMoS2JmS8vryAV8WAJYP6eMmuPj49wdX2KxYU8NtZKSKeq6HbeCsxH4zskBOZrGImhb2E8IvNsrHOIl7O2jlmeaHy1KCU7APW/cLBq82clxbx4ml/zAvNRkvKeIlKpOcwUyuh0Ezg4vBIzf3x8g34viXJ5Bw8efoLNzQeYnV1GxEKAG7u3EQOI4MKhvCaTKwjM82Ghaen65lYfXJSM9uLCfP36tarjxcVFLWSLY2TChYFIvi22yS2nYqDBUalkDblkAzPZFtLRLQZdA/Ni5tGSFCmKHMxbf8IjKiX0tPRrj58TA6XF6RGboF4+ge6opESb5mgDdZfZVFFGOzJmngbYNg2wZw7me13sBJmNcubJzDOasm8VspCj59x73jw3Ym4s3Kjlu2CaTYfjs5tos3WpNBsfOOMGlrBJWPvUwbynA1j7cTI0ahrMS84i/OPj1GOjmgH2yW4zhajf+9S440m/XFdNN8mlJHbHDIhNS1qcaQ2LbHazEtUAACAASURBVPrbhlg/Azhh0wt8Y6guDIhPtMm2wRv8tU9jwOpFuOhVI47jzkYAtopZDMJRL/PCBqsDIO4omJRDmml+Xw0ZTLj5L8LO7i4+evYJFpZWJD0gmO/x+SKYp+FXxis3fLleUwBfhbUD6aBxkezJ84vl8bAoyoDdCTDjoiZcQK0RS4sylppfYyZGzb1wiZRdA9srJuqeyeRqaXNDmK2KX9/7/DkN7LyBPU64DTGazswHyZeyygOQsztk187jWIMG3b8maNL186dTWfw9aG8L+NhTw8wsO0kt4p+5jyj5g+SBngiLKbM0l0gJCfz87vZOWduMvaNMgqxUq8WUMJNnSX+rBA5THxgjP0Qv6OU9NUOXx4kSk5HwJ3rx6NI15ej7tFMVkC5D+e2r693/YkSSafD1nlzeFJ6cd1asP0rxM6Ufx3kBBuY5Vp6HOckEUlDrKytioOmFYCeQv0KajcC85Jh237hXJzMpyUOGA8onDSLEpmBfHwTzfH7JSIe5CeHcsQKFiRMWQ0mgXr29VUoKu5GSc7Gg8OeIb5eMs80csaF33L+s00tZaA6ffv93UZpbwB//8Z8onpLpcTxjKbW5vLzSvSZbR9BYbzQkZ2RXnTrpmdkSbm5vRbZRdhXAVr/b1nT2XUpAh33sv3klVnpxdhaPH9zH0vycJB8k8pgyw4XSaLXkjXnw8AGyBQ5uuhXA57OVTBkJyPvP98LP4yx1DRNyfXUgT3jNPbKTZ0G5vCwpCLXuDNPgNOLSbEFR1wyNUL48zZmS7oiKFWPPtUQfiUCv7+2TRDTrkPKX5DiKEhwjoS6gk4NOHnEQ1O3VNZ5/+43Mhfe2d9CoVfHFL3+BN69eqjPAwj+pPYMMfQ+DdkcyG0qoKGHTzAQHw8ZXeIxsOql1ybhgdkCJccnEEwMI0KsoMbmQdXbN12HSzFAUTFJrSMQQ93B/FZB3OVgYeSvpL4uGdEpnLguGtY1NpDI5FXUHR8fYPznFdaWq6FWCeea9C8y7pG9yZgTZkF9HT6uxwX0mbbbCxZl4p8QsltPlzsIZY7QZadztotXvYMAM+dkZtJpVdOoVpbQw0pyzDgbtlnX12dEcMqZjjGwSyPOaER+12ni4OI8f3H+Iv/mjH2F1dpbORhXxSXbYPHs+rV6vneN6jXo9ngKUziiSspVJoZHMoJnIop1Io0WKdJxEhxr5KAVqH1qUKNLPQGbe76l6EXyOuPf2e7g8PcabF8/x5uVLnJ+eKmmGexm9HlZyjezvmA6XzaLbpPJkqOIjy2JPcdIWO8m40yyjNzkV2GVoc3OzIoHzaQYazOL+A0t50jyPZFKJONE/+wf/8ViA0uGyMZ5jXF9daZgDAT1fP5NsggxCCQCedMEMcjLyh0dHYgwKM0WsrBLMr2pUOQ9ZMvM727tYXlrE2ekJLq9OMDeXxcb6LDKpOjqdAyRG10ytl7ETjKiUCbYpuYkkJNPMXjyN1YHpVMSdmDRneQi8eWsVL+nM/CjKI0rMIMKMdPP53BKiqICLyzqeP9/H/ttz1BsDFIurePDgYzy4/yGWltaRSucxoHubJohgFvTUBz7ImZwN4uHnZCYI5MmYMLKPmypbh2/fvtUiZQYvFxi7GlqKzr6xlRbSW6OIyRME801kEzUUCeYTdxh2z42Z73NqbouhT2LmMTINoICKH7q8X5ZoY6WOIDYBltvXWC33R0mB+baD+Qa2cK00mxW0ozkH85TZBDBPmU0A81sopo2ZP9xnmg0NsEEzb8kBilESAzjw9itjTkcyxFL7SYDByDhu6IZVDTwZ4LENOgbz2txsnLuMQQ529ECTmdfwiYxHUwY22L6f1K3Tuvh/K9IIvR2LOYxlIm7wCWZYvWbX+QYdqAFvG5xjDYFwoEwlc0xaAL+hjJjm7R28e5HwzheraJ3k18fcs79GWwdBUB7aoqwVLBvYWoZBAmPXKzZz8mVTVyjDN5SQ8fEnn2JhedXBPFM+NCrUiliCeVVA3vaWZj74WLxgmXpbdj/8HoV6JRhFg8xjQqbbEeH3PP42Ytemfulg82+mnPnwy8G93xeVYarTfNy2p46oi+QSAMUISvvOaa12R6mjD88a/4pSDNOt2vMVDPHx1FTJnFw+oki9MJ8jlIHSl8SSEnkF3N8ixj4G8/YupSlmLNtMAXm24L3dayPqKRWg3jItIFkhM1+9E/AnM0+gQNY2gHkecewgmq/CNPKUDIqZ1yCmge9zk+FRk7LMzal+eePgAdfeB9X81O3z1x+e/0kvxRe979k2JdF8rqGzMbnHIbY16AYDQR9M/7J5qOQz1oxTPamZX1spa7/pCswbk2t7kkX42fq1NBtGzNrE27HNW3CBJ6G2SWtogp3IbELkbwzm9dp9giu/D8ELo+qadRlfOYVWRkyXVQUDG18P9zmbnJxGLs8BMVlkckV8+r0fIJnO43/+l/8av/j5L/U1a+sbKJZmcXZ2hlq1hkKBHrAsmq2mknPIwrKrTn8WjavHJyeoVmsWdSij9UDM/NbKirS8JwdvcXN5jtlCXmB+pbwkgoUgmUZMbhkE8/Q77dy/J7kNc+vZ7WE3Q/n8TqbJcyBZi+3jShdx5jgYwg03Tpj6xaVFpb4xgYtFKGOdOWiSKXiUFPHMZEeK2mL+6g26cXY/n3GlOHmHxaIIDRCHDin/TXCZiFlnHK06QAbqlTJ0cYmvvvxC9+fxg4eKD/zqi8/xdu+NwHxizEmyNFgbG0t5BfPt+d94hmnv1Pp1co5vMhnptcknwTQbTXrmM2jTagnmCex5jQwnmqdDU3NVANl10rPosdfiZ0RicsjThJ03CaXNR1AxQMDa74lAXFlb1+vaPzzCKdNszi8E5hkvzNx1TmJ1r76B3pgAivuC73jB7CEKX+cnXhjYOKWlt0FUJDhHaHHCbreL9qCjiOLRiGbkjibXk5Vn4UhwPGp3rOgSwSNHklYfGWwV7d0hFlMRvr97D//+H/x72FiYQymVQJ7MP4AcCzx2KXm/hIfc0kXc6gXGKJlGL51Gk/KxRBqNRAatKIV2lBQr36FigfKjiOB+rCSbHmWokuskNahKYF7TgPs4OzrEq+ffYf/1a5yfnel5oOlZ6zqcSQL/5mvUoCh2mTzwhO8rE6YUc2ovozfToYNID0VKgJ0yLa7bjY01FcA0qM8UisLY0X/3n/4d33M9Ms1/cL1el96OB4cBMVNVaTonD2ovdSlzqdYaOD+/QLVSQzZfQLm8KjDPmC1aERi9s7W5haXFBVxdnePi8hilUgbrq7PIppkzfoQIlI3QAFsBhkFuYzIbmjtjptWOBT1YpiHzFrba7h5vFkspPKiRHQKm2VAqIzBPQ28Bg34W+dwyCoVFNBp9vHh+gJcvj3F920Y6PYudrQ/w4dPvY33jHpKpHAajhDYujr0PJi1piiPKbMjM82cwjmuklubF9TVHvGFzw8D84cGhFmdpdlag04AqF68dciazUb+BYh0kk12kIoL5Ooq5FjLRHYa9c/TaZxZPyTqSiTYE8zTA+rRKA/P2YWCBR5BdwjiJQQcTo8yS6IxKaI1NZlMfbyuasoJVtKNZDGmA7Y7Vgvx1Zn4KzJOZnzbA+tAWi/6zEfbSUnoaEtMNODWYkZ2ToVETVBd06e+AeR507wyRsg3boiyDJpFxZLZtB01xOGTe48DfkfMGQjdm7hV35TpngfkATbx7EOvA7Xm0jHn7NyqIxcD6VL5YPx+iMt+HOdOINEh9Jl8Tz0x7D9C/w17H0gxn8SfVr8uyDRBaKoJPsVPSjKcE+WhqGfvcIEwAyG2Uhtet7W08++R7WCyvKgiVWssegQuNVkoBsdkFBPXKOJbkzLYxSTC8qHFcHPcaYoDohUfI6heQ9tzycHXiCaAC9nZ/Q7EUhsipgNUZ8x6Yl1aWzNyE6Vb6k7U6bBpsAPPOGtprGTiYTyiRgzpFrmVee3WZ+DUuvTMQ74laMcPtHhXvfAbjtV6H1rx1j8J+Yn9p6yAUMKE45J5Hto57MmUV6k55F4wHH2MZpaMcjsD9m4ZLapGXlssqzGg4J9SQOVkyG8omDcz3xwbkBeYpMyHrzI8gx5oC7qFgks7dYffkvZswSWf9X/aYB840fJ3MEwYA3+lAha6O7/WhqA5TZ8PX6nBV14yM2Qip8UiDgLbWaIBdMuN9mxOzLeVJ95axdj40Siw95Rw0kepemd5XsjSPIaZwRIBeaTYE9SzWghDLCxxJbFyw52C+yz2OkYM9DhgigCGYtCF6BPdmDGWXwPYxMqga9JbmMKEiPvr4UwxHCfyrf/2/4utvvkUua9IpvraLiwtl1hP4M1GGzxLTbch6M1r6wYOHGg63f3CAy6tLl1nZWb84N4vVpSURMDcXZ7i7vkAmEeH+vR1sbW7YMC6KSzO277Y6bTQ7bWztbNuUVU5SbTclJaWxk79CNCtvm4oT70KFZ5wRevyloljyEppZaQKex/rqmoDnXeVO0Z38uZQTUD+/vLQsiQE7U1x7/UFX2fL8nOZh3ns9t/FwNQ8ICNWiy/h0tsoTQ2mdzWHhHsCOCXPAP//FLzRR8/GjR2jWavj6V1/icH9fhSClPgTzNFz2O21p7M0A2zIwz58fr1x7jtm14JolmOfa5O9k5wnmJb1Ryo0POPKzIwD6oPs3aadFM8vrJnO+g3n+nbpHzhrzOkxFU5JY5JDAldU17dl7/w9jb9Zk15ldie07jzki58QMYuIAFllklbrDEfajf44j/GK720M4PITtCEdI0d32gx394Ad32237oT1LpZK6JZVKpaKKE0AQBIEEEjnPd54da629z7kJsapNCUUwgbx57znf+b611157rZdbtndwaDuwRz0959zUCGDe3QD57LqENUoSFglkt92dzEmRKRVkMhCrrqnyXjg7xmclQ8OENgrbftf644GVahVrtxvW67U5OJ3LSlGQB7Puydx0F/PuOstn4Bg822Ozipm9s7psP7l311bqFVup1215dtaqubxdqVVtsVy1ejZvRcwSxViyy2RgvwlL5X6haI1ikUC+iWAozIIBvMOy27IQOlNa04VZRCZj/Zzbf0LWAiyM/QPYuNuxV8+f29MnX9vO620WohcXFxwSD41t4DGeiG4brg6C9itI3Ypg55Gb0MNPB5gHtav5KexbSCWGFAcBaHC7AaCXy81VWshn/tv/6N/mlsv2NX1bJ/KxnkySKWu42MAyKcBD4q6ARZgvMswBbjYnJ+dWKpUpsVm6sswNBvZQszNztrG2YYsLc3ZycmT7+6+tVi/YxhrAPKwJ37jEBmD+xGx0bDY+t8wEabBIQtWQTAACAJIIZwowkIDVVG0quQ0cb+BoE/+2qhmkNpmaddoZKxWXbHERabA5e/581548eWm7e2c2GpVsdemmvf/+J3b9xjtWKNVo/5QrlviwUG/KBwtgHuxFzTWWSOsd29npBYeOYHq8vr5Brfzr7W1eQ3gCY1NCZasQGMhCPJHQW4KZycDy2Z5lAeZzFzZf7VrBzqiZ77Z3bNiDZynAvNJy4WjDNiBZRwfy3MCcBQown/wbfwLNPCrPWWuP56zpmnm42VzYqnWzc0zJhZtNCwmw7jP/g8z8bwPz3sePAVgOemH4cjBgRDdkNhyAxTCeDxerI6ZjPWQV0XaUHaNrMH34iX6yZDNk+4VWe6JZJAMe4GJK7jElh7nUzlffMGHi4V9LriXxgY+VFrBDr8n/TV7emVSXDRDkk1XWe3mLl5xG8sJxvnkmIHZKzqO37W3D0MR7d0DPsb8JAkXXpSf8NbkyWa1C74jNFu/LE00jLIi6eawODsVmqa/fvHrN3nv/kS3CXQKb3HDMA2ACZh6AKA4xMFfUa4qZj0AeSYOmeHRevihutGGF7S0HRvH67vuufUcAPjIH2PVwq1Lec7QoUz43keSpgJGIWTMlcW/CdlKiMzgv4c/JjHuxzvfk9nkMwOn26GFdq1Z99kOMNtvrblcbrDwBB+ZD+N51HUKCEutEbKVLTByU895G02Iq/EzyCHmkUzMPD2qX2XDPBrNMj3XZnUFSAa/5UqXM8D98f6en0B1JwBS2Izcb7FlwJ5LVMBh6OiRgRsrZzljeqaRMBIGur8pl7YXT8wHp0p7uoKhw9q5MPBMhtwowP7WmLz0gcTxqqEJHgh/+EcwLVh6Hba1Uoo865J0gowDmsW6gqY6OFQpWAB6sNTLzBbie4ZpA2kfBTkKA0KIy44De3WwgtVEh6w4/XGo+yg2ghJA8dB77YBsVBIUuQcwNYd+L7w1mHrI1aNMLefi11+z6tVvUzv/Vrz6z16+3ydiCDEIIGIs2SGuGQ54x6Pienp6wcLtz547dun3bLlot23r5kjNcnAUgW24sCudqdSvC9KLdtA6GDW1ky4uLtrS0kADdfBEe3Uh47Vmr3WGKOZj5ExA8Z6eWyU1of4glCiZY9ryS1iD7A9dc5hkqnAXkY/AThX+RSdVg3wF24Y0PMM8h3fV1utpAUgBnJnVSsDe4z/ZorPsJpxlkmbjER8PmrnRxRyjJ+SZkeDkkq34beUkQTgDzv/n1rzmoeOfWLcpsnnz1pe1sb1Mihc9SAqEEYqrXNRRpsDwFMw+bZewVQik+oO2STHSCAszTZ76A+wdHG8lsRJCK2AtpEpl5N31QYJv054C8w6GIS/5yW24QcwThAPMYqMTQbbFIAg1zjKvrG5zL+Pa7F0p/PTq2o/MLG6CYh37crUQvg/kYfo0zJzzlo1Pos5bcyiUP0z6Fv6fQQCwKdLlgjdrpC8wPbGRzi/N2fgFb8hal7NQLwMWHz27Wk1T9bGXBP1QYH/7eSCD4SrlkG3N1my8VyM6vzMxbLZe3d9Y37N7Gpq1Va1YhSy82nKYFTLvN2hCJrwhPLEBiA1a+QL95MfNZMvP9jBh5/Bpk8d9i5nGdNUFpZObPDg/t2yeP7esvPre9/T3abkPuVq3VEsJG8k4v8DzvgMw8XoODIpDgeDbQcMBwKcpuHJMr7C8rJr5csuWlJbt5/brdvHXT3nvvPdtY37DMP/7P/57kq67V4oPuIQeqnLFosOnrYUza9q5Bwg27aLa4yUBuUyxUWEXDH1aT+UWbn5u3jdV1m5+ftfOzU4L5SjVnG2tzVi51bdDfs4ydWWYMR5tjGw8PnZ1vYel6gzNcWTwmmXr5NGBFklkXaQT95zmAXPD8hWAGpLrqV6uFYZk5W16+YdlslXp5gPmXW0fW7WRsdmbVHt7/kd2++8Aq1Tl+PzZ7hoh4axbAXmC+zsUbgSsX503bOzxgm21tbYP2UDt7uwSx0P+B2YjIe1xvsgTUALquj20l+EIjBfbMFmt9K+bObNjdtXbztQ16B1bMdBMwP6Hjj5tG/S1mPtgjraaw7wSYh898x2atNYFmHsz8hh3bdbvIrFjX5snMw82GoVFvFBr1u8C8FqyHc+DgcA0xNluFR4mJgpYMGyAiuqGdD2cQyho8njnAvAadpJmnv7wPIWLD4qExxdiT2fIDRCtCbfo0bORtaJCC56Q9zhajPsfY3N/YhzbFs8pBxaGMF5n4sjpFwqxTrVYH1nQkcInWD7wLHQPCrQlQYmcimBAHYpdAu3/GS8nMoT52MC8Q6d0s1+PL5UkOUASVLKT0/BC0gN0poBMFJ6eJra1vUmZzZWWNTAtYngGKAgAeau+l48QzgMM/JGcCw5eulBc0+ozqfmDpj3gYM0iGbCVAj2KqQ74Ug9AALABhuLOQFhDEeAJvtM1xDaNDovvlg+EingTpx3peFI89thxPYndycUBPtw23o0QnCWAezy/SGll0UNoJX3YNywaYJ8BH0e/sdchZeB+SoiPwqIZYUThqtC0K2anug3d3wCoHmEdhy8MXMhuogcZwc1FRA7YQw+WQSIRUEgwtwTxddKT5lyRCQWJIDwWIRxGC7iM/k3KsPN0ymLL47xR5cz/EvYLm1YvMGIKIJ4W43dcCZyS4zgXw8A+LrbDv4Ne9hIgxEv9ucqkB5l0zL5tHDDI6wzcZWb1csevr6yxmANAgicA1Q0GkWlLvrA3JxACt7ALnPzgnMZELScgEZD2KUB2FaTFAKph5H4Ll1SGBokAdgneskcGAmn3uzxN0bkWwRDcvZpq4MtgNgBsJJINly+eKdJCqVGbs4PDIWq0OmVkUljhLGBSFBNR+j2m/+EwnJ8ck38DKz87O2fH5qZ0cn7CYwc8EqEPHidIOtl6GVsiaVYrQdcNCDxLIFt1/mJKKQKt8lmAeHvcrK8sE7yfn57Z3uG+DUd9mZuCwgZCiDoujsBMGG01ZLmbLHGNw4J6gVoP3+KxY09BM47/RrT06xhnc5lDs7du36QiHYV4+tmN0NjSkjUWCNaMzRb9QsERRTuzl4VJhVQjGE7plpsHqQWDn5PBgzz7/7DPaKN+4eo0JuE8ff03ZBIcM8wUrgajAs0J/+RbBPDTzKJ5UsAdJ4ZgK55aDechsyMwzZDLHvQT/LRygrhLvCdWKWAueU0JWPgXzDHTD6IWm4zjLB1OCRGaDwhTnYhFzeSNKnwHm292uffPsO9vdO7S9k2M7Pm8IzOcLRFl0GbrEzAei8E6hJ9zrXE5Zc+6PGX0OhkkxAyPmsVBcjGlhDjDfg698ZmzFSpFrbDjoUfJFQRsKLaz9YObjgPBuJTqFPeBQsgcTJsDWshnaWC6iMC2WrTSa2IPNq/bT+w/s3uqaXamUrY7CjRbSGRuj85aVHr6fL1onX7B2tmAtgHlo5LN5UqP6BZoU8hox85grkGZeIBz6/txwZN8+fmxf/s1n9t2zZ3Z6fkoADktQpK5TQRKYxnd23jXKiMb8vJjD0Bk0pMsSJTfANjyo1LmN8EnaXOeytjCLfIqr9s6dO/bo0SNKuTP/9Pf/k4TKi7aoWFD9kutCWLR5ZRGOHoxSntjJ6bm93HpFi0rYSy0sXKENJezT8rmSLczN0yZrbnbWGhdntn+4bdVyzlZWZqxaAcDbd2b+xGxybJPBoU2G0M+3LJvxdFMfjtT2LmtKDb+FiCIFQd5q8HcdkceQBiEAqmSTCYI5ytbrYeHNWn1m1cqlBTs56dm3T1/T2aZxMeLXbt56aLfuPLD5hRXL5SvceIJbxYNLYI/qrwj5joancAA0Lpq2s7/PzRktLmgYd/f2yELDHYBgngeLqllpDJ1hg8Rjgs22Z7lMg5r5K7W+lQrn1mtvW+N8izKbIt1uejbJQIYEmY3cZnGIaAYwBmBjPNgPXxnd2HCCZDYMfcxYYzxnjfGaNW3TTjI3rGEr1ksGYF0zD2YebjY/pJnfepZaU/Jz+GAeBX5qaYMxwK/YeNGapMyGg7Ee1uMdmGAPQy8fzDtb0e4nLIanoKQ3l98I8KdT9WmbzjF3sMMJqnBNOrfQqS86SAIPFwFESXeIi9Ahim9qApGEJALlPhzoNWYSy82CM+kKeNNgmrZ8C+Vrct6HPl27EKs+gchvBUfFR5QUTaAohptwXcHMk52nd79SEvHJQ/NJeyyAo2KeDCG+F5Hy773/oV0BM498AlpbZjw90FWB6Jg5Mw9WnwEqAeSnXIRUXHm3hKcf8MSQrWrYJ6LIU5qunLN4OPNQ1n2l8477SwOs4MDHOmBwjDOkMSyflhFivIONi8JNbJ0KaWyqmjNwH+wJosaVBZEt5LhWYR82OzPLr3NA1hMZUyZe8iB6bQfzHf7TvA9pR4L3iZ9fzz7YJ94JB/z8zEGyeEcBnxPyR3RABXxDJoR27UTWjJkMhwhbCCaplG0ONnAZSBMGvO44ePEPWUxKinS/AeahiQaIh3WpmHknTNyxJQaahbNT5oxAAMCVUj4VCU6663lItp4fKIL92dP9UbGj7/Xh7alnIikMfb8kC8oAILcNRfHLezm2erlk19Y3bOXKFWnm4TMPqM3gHuUr4Bqcn5/TtAAe7ygKhSHUWcK0Yqh2ZSDgmnmCeQ1I6w7GrBZ0vS7z8zkGYRENa2bGGuKUN7+q9mDmdZ1kToDnKId8FMva4uKy1epz1m73NGfloVL4++jQMEjPXamwDs/OTvmaeDbw3vBc4XyJwd9WEwQKZD9du0BIUrdDK8rN1RWbrVYJapEzg7k5gMtKDVkSsjnE+YXhWkg3oM0/a5zbcDzkmkRRrQIWez2yGuAtL0KHRZaniwLcgjVO9nRK1yp8DRCICN+DTKHTafE1b9y4Ye/cveNFKc5K7Qc8O7Hf+Pkplz11WUgATA1SS2In7TTuMeREAE0otFC0nJ+c2u6bbXv6zde0D1xbWWFQ1PNn39np8SEZUTxbmElBqxJgHqwyhhXb1MyjyEJBrzTWOANIQgUzXyjw+6F7BjOP18SvcOWRTB3XCcsuBv3ltgNsgV9YG2DmsSUmKbCcCxSYx4aBz4/uKFzFsF6q9bqtrq1bu9O1J98+s+2dfTs4ObGTRsuGSLXPQmbjtrA/AObTTBZca99zpnM+2PkQM495D6atMplJwZrYy9FF6gDIjwbsAIZmHkCeYJeJzdrDsDtFF4VklqfaKuvB/QSDgEFCedasms9bZZK10mhsV2dn7aObt+1Ht27Zu1ev2UqtbvkM5IXGLsQQenn/1c2LjQcz38sWrEubTuhBjGCerDzcnzIZG7gpBO4udokCErknZv/y5z+3v/7lX9nh4T7XH+R6SF1mxzvc1lQDpN0gL17weTlMOxX2iR1H3QqRLJrvCUmYvl6vVWx9Y83u3r1jH334EWdSM//rP/ovNEYXrLtvrHIPQavHhxBc+jA9kIFNBAwOwi1eb8uaMpj4+Xm44JSsmCvaAvRw62u2OD9vF40z29t7bcVixtbXFqxeG9lwcGAGVt7gM39k48GhWQLmAVKnPObDuzpQQoB5gmqnNYWkvOWrtg9kNvxl0DEBoJTIOmMQFomwlcoV6/fhOLNrX37x3M4vYOkE1v6aXbtx11bWrlmtNm/FcsULCJ0wAwfzpSJCo+DZDt/5MWVIqAAAIABJREFUnJ1fXNj2zi6/hgcJLZf9g31uiNDMw5YsNjMcitz0nJkVKB9ZLgsmCWD+3JZmRlbKnRHMn5+9tBHAfA5gvmuWQddE5lKXwPxbA7C6takvEMA8ZDatyYw1J/PWmKxZwzbtFGB+4sz8GG42b4P5rl1fljXlDEOjnjI0CkEtIXbQ8Kv8fDXsJS9lJgE6M49NG1IbPOgE+QQ/6gDFACk1lVN+wgLtHiTlfuY4pPD1vLsmBOhLZS2ebhqgIKrWKdlHgqcT6YcYfR3dkTzpwMYB6DRQnB570kbuYT8JR++ylylN51u4/Qf/UxrEADjO2fraDpZfRa0PCkZLOWK5A3AlcGoKzPsgrIbetZmHIwuTX3HownYym7Xl1VV79/1HtrK6IZmN+9TDoxhzGGw/Ql4AwA0SwG3JNFT1trDIA5m8g4G1gTZ2u9PhIQ5APxy41IPuR5IGaGBOrg/4zJDyIO4drXi07cFGSoJE7UVyPQWcBJzTVqfbB04x8yGzweGi+Ycs2Vz9rAKDa6DPnZuD04eyE2IpUUMPIEF7R1n4RsufQ7Cu+aZHsV9v6VNcde6BNgHmBehTSYxz9fKZp8ymLKLFO18QDeD9Q9OL995qtZnhgBY7nBDAKxNgcT2imFO4T+z72Lf6kFMi2A2SG2cZcXgGCxqDrs6n62d7kZaC2Qic8nbv1Kp2x1QBHWfdCVyjjiZbFZD27eKa1UMi6ZGUMGX20dVIOpPUzE+shsC+9XUCM2iiMYBK1tsleQCKAKdHx8e8n7iuAJl4T7TdAxMJMO/WnPiM0M3T+YMdCGikU0KJ1wDdHoJ5L+rDHs9PjQzc1ZiA6m4qMU/je5EkrHqO4OoE4AY9bDZbtO3tXfrKAyziPME6xD3Fuq+Wq1aqlLh3otuJHwcQiXk17JdYmwBFYIOx1wKMtltNa1yccyZucXbG1paXrJDN2tnxkW1tvbTdnW1e81q9arlClns1luzK+qoVSkXOPKEjAOQBzXwVBFUOkjKc6chuGPG5xs+L4XI60ND9xrusTI2WdzwKE4DY+Eya0zPb2NiwBw/v2+rqsroqlKPI4Szc99ABic5vyOQobfD9HD+fmncG5E04wNpvNZmUfArnuf0D29t5Y29evyQjCuYTDkRwJmk3m5Ql0XkGDDiZec1BQG4jMC/N/A+CeWjmUUAAvKPjAp/5Qt7KJTH19Ml3Rl76eGTPUMnvw684AwuS8U5kfT0aITRKZgYqPD173R2XWAyiW2kTm5mds6XlVe6rj59+a6/f7BHMnzXalNdAM8+uUzxPiWbeqQ/HVZh/lCmF2EKV7jypvSDRDEQ2W+DX1PQZWa+vxPfecED72+EEnT/snQCo8ct7DGTnk8k1yfGC+PF8iyTN3gv6PDXsWStb1ioTs1nL2ObMjL2/ec3+jY8+tnevX7ciE2KNXYhBTraTvRyY+JykNZDdgJUH2Hdc14NszMF8H8+9mBXZoeL5ArM+mdj//c//d/vLX/zCziFTgwQOHREqNnSpvJefOuskUmoV+RFwJewk61QUddjj2IXxfCfNdunVKuWiLS1fYZjUxx99bDeu3ZwOjYrBu5DcqDqUdkvMMQdH1J8UeCBgkP/sm51d2mRhUSEwCpZSYEkLuQL95eH1C0vGVvPC3uxsWaEwsY21RZuZydhoeGyjwYFl7UxgfnhgGYJ5WGmhPSk9OLdNP9BDO+xbfGrXlwA0tETwHbBMwobsgH4Cxxl4+BbI0I/H2IBmrFJdtlx+3l6+OLK//uyJnZzASWbW6rVlW12/aVev3bal5XWr1GZcUwlgJ308HigMwOIBwoJFe+X07Nxe77zhxgzNfK1Wt4OjQ+v0upw8xmYs6yk8HGMbDeSZHRUpOPNcFomqTSvmzm1pdmjl/Ll1mq/s/PSljXqHVsn3rJDrmWUGBPNytQhuWGwICyFWs1qI0rfq+YB2rDfOWttmrTEGmF+35gRg/rpd2O8C8x0H89dstpC11y/gZqPQKLlqyEVH7LweUjGsYOUxCIuHu68HHBHIvR6ZswD5klVIHw2QxuS8xKoLYF7sfAxaUm6DzYtaUIF/gSGtDrZc/d/T3HtCn6RqAf+OaCviFVz+4Oy3mNt4FWf1HZT6o+HAWj897Cilg0414inS1COVqHbegvR66eAqQxqQ8JOygPOegiQU7qLjrF/avYo9Uax8khXsusak2+QMPRgBDm8BNObytooD9b33bHlljW1d2FJiABZriGCH7xMgBAyS9J7UzLPY1YeahmfcmAiStDYAqjA/AbACP3C0y4OVV+p0CuSiNAA7jVbjxuYGW/ZodeOHyKZOtpXTBVcw89SaJxpGt1Jla1cPhgat0PKGN7t05mz/t9oEHJANhs0qfoZaqQCxfbddHZHhBkAM+dOUN1LSDuf68E6ANL7TdpouBeIa0oAc/g+AolqtWalcTMJw8DFzEz0TkA5gTVw0WtQ3V+s1dgLx2pDPsKMR3uncv8TOA8DjPWP/AkPPQ8TtJuWfredIkhC/qj8A5lUQ6vkNHxqnWH6o95Uc1FwPEQTlLhnTDavw1PAaYOq2xrMqwoc5HQAE47FVCgW7tr5Oa8pLYJ6OInmGNgGEAczjOmDoFGBeYXQ6N+jS5AApbIkTMO8yG7wZ7z/KJRZg3qVM/D0/ubt4oyPGdamB7Mt9CpVsOG8BCuCeBLc4eMxfXLTtF3/xS3v85AnBEQDu5uZVFr/Q6cIlRSFDGe6n+BkA+8g4QdcLshX6t8/M0BUDCagIdoIsC1r0eqVEUIGkU8hQxsO+HR8f8X7PzNbIzOP5xDO3cXWDnSro9S+aF5RvQB4ZLjLS+YrMiA4Y1zcOTA9SSqwqOcguKQ8ClCg5RaE5GvJ8wLrAM37//j1bXlkiCA4ThJiLSoawiW5lm6ruh5Mc7lDFEovOcRpgbZ6e2v7uDgH7CUJ/jo/t/OyYzxB0yb1O285OTq3L4ghae51D6DhwALbbJTNPzTzBvOBtEGYkykEy0TNewF06eenm0eWDjz9Z+HCzIQ8JbKWUcnWSwN5DWigwj1RgOZzKXz6TgbzK55YCzONMRJgfWdwZ2pg22x17/PQZveYPjk/tHGFX2Ckx0+BrWCM+QSN4Py32b0hpHF+FJIfg3efYaIeZxRB5gYUwsFG/2+e1QSeTsziTofWhf59oCJzykgmcEt39yPMy+A485PHyyaGznKF1at8RpGNeCFNE1UzOqhOzuWzObiws2r/5d/+u/eThA6sjsAvnEQjoXI5ONd1s1joO5gHkB3nIbxCk6S5ukNhgb7QxC3j8wsdHoQUQj1+Z0cj+n//z/7C/+PO/sIvGhfv7oyMC3CBbW8mfJCNK1LpB3PoZECaq0TmWqM/l3L5+se5kX2FcN3Pzc3bnzm378cc/Zo5T5p//d/91ctpKQ5gegMpc0AdgxLm7omC9YsOmvh5tim6PYB5MdLQF52fnCKwwAAtz+4112FUu0WEBYD6fG9vGOibU4YV65FaLcLI5sskoZDZNy2bU9BA7n747LvmE3UjZvxj6U8HhEILtftfNq0FCy8qJgcmAfr5OMF+prtibnXP75S+/ssMjDN9C275Iz3mA+fWN61abmVPgjjsCSiuLShv6KFg9jjjFfHp+QU9XPNxI6kPL8/D0iCw09IGw4FJFLt2e0hh9+I0tGAzAAsy3HMyPrFK4IJg/PX6egPliHjUjfObdmhJgLkHsAPI6Zlxt4Yess7AA85OstSfQzC9QZtOYbNpZ5ro1JnCzgWa+ZENPgIWbTetg13KdFkOj3rt93eZKeTLzr158w0CEdABXF4ktVixKl0ugRUpmiGAeAQkC89AegomB1owAldo7tcKhVZQ/r7M57tHMzoazwGTbIFsimBRzT5bWacAAI1pEbw9jpkxAssJCV01WQm38OHmnC4IAF3pmp+UBgV6DTZ+y95h6gcQk59LafgvRx3/GzGD4rMfnm2LfBS7jzYdsxFNSVV5Qz0j3A2wL7hscPCE18wyVGnF4u1BCi71gqxubdv/hQzpVQZ+JAdj+WE4FcAeQX727LkC3zSI1jXpTLXlpGMDBndY+Du5mo0XJAxgkfI0aVA8Zo4+5D5vi8uEAhHZ9fWODewv1umDR3XGLwodE+uSAz+Vn0lZH4etG65fAvIAAyAjY8eF9QOcLBi6YebChAEcxG4ErO6RDiYpSrG14ZcfwLgFHkncQpU148Ph7TVh6L8o8ICuGwEEMSWajAVhx91rjGLrMcx+SnRnAPBM7KxWCOqxryGy0n2PeSGm/APE4HAnkMSSKrhmZeTHs9JCP1M6wvA0f+QTM+7wFnX0ivC9R4Xg34PLu/VZpp53aU1RjaETrZUo7788BPzd/tp5lPetcid6ZlMwGVnXX1ta4PrAPQtvM++raZQDTTqdNeSjWF2cvGICG19M14jniYEcONhTeEeCHzEbwSyFSOpKS/qQ726jc1l4oxp77BWcEko0mSUbFuYv7PIacYii5zO7uof3sj/7EHj9+zPt47do1u3P7jp2dn9mzZ88oAVOaaImOOVgXS0tL1NJiJmlvb4/WpChgapUq13+tUmbHfH521rqtph0g/bTft+ubGzY3N0PmHm9vYXHOiqWCNS4a1K3fuHXLJtkJ02QxBwYfe8pMoPl1Iw0AX9kwSvbI+5RITqCVj8wIuc7AxQaMZsxMaMh1yO7CNWiD37lt8wsLKnQSciOdUcEa5UyfJ8vKoMKtJ72QQOcW1pZ4jnBWXRyf2PbrLdvbwRzaBRn45sUZ9cr1SpmsOyRLyCegxjm6rUi+7/coT8IsBr4vwHxStMfwLQoAMvMpkI8h2CKvj7PyAHss2rUwyMx6UQeiAuF8ONewJpEwD6tHuofRMQbMvAZgKQnDc4rzEJKgTIZE4hUH898++85evdm1/aNjgnlEiElmI3IyIf3iGrtcVI9e6majHVXFis5bzaKw6IA8DJLj0cjaLczFtSWbxBOCIXuAefDfIyTXy+g1AAo+PoC5nig8M549IRQhQsFD2/xwFwE6nlgpk7NyNmcVAHozW65W7V//6GP71370yFZqM1bLF22MIC0MfENCA4cmgnk51vRh9oDOEs8/zIRpPmZAeQ+smEUjUdcOJxust9HQ/uTnP7O/+ewzfk5eDxAqfNaZ8qOZsrAMd/ghUD0tu3F5tBdzPDfYXXYSi3hTWI6zBYU8n9Fbt27axx9/IjD/f/3jP/B3GByBV7RYEAof4w2QTi0NX+EPgy9msUwwD+sr6OahO4Qt5dzsvOuo8tS6XdvYpI1Oo3FuOzvbViyYbaxdsblZpJSdEMxn7dyy42ObDI9sPIKzTcOykw6a+gxRkrOIor9TltPBorc7BWQE5Hw5CMB623REZh6sPOsbNCzMrGbF0hWbmV23k7O+/epXj+3161MbjspWKMzZ3NyaXb12x27eumdzC0u0qMQDpYlyDb1AK4ZDEm32crXGoeCt16/Zht3Y2LTZuQWGbIBxxIYLJiKsp6j5Y0CC2HmNtAAYC8wXsue2Mo+wgYbA/NF3NuzuW6XQt1IOG3ffxtDM019Zi0L3KgDNtBd5SCrAqmLII2ed8Yy1JtDMi5kHmG8CzNuCDccVG/Uz1jm/sOOdHWvu71i207BrS/P2wd0bNl8p2psX39rW86c2gsyGgMQZecpseMPS9GAOwqoNi/YRQBHBfB+SG1TwfVW1YBqdjdcmESEaYiAB3sH+TltTsmLGZsJ2IIjhgDth0aliya+OgFjSaYojeQogBUvCJYVK2+US06AingmvwFVBOjQmGNNzFQ0jjX54h8k3q98C3d/6soN0EuCxlaavy5/icyThWBIMdlgIcpOPCAtod4mwfbDKAZrAPNJAxxx6Q7prvliytc1Nu3f/ARkeOGt0h7AzhMyM01qKyA4wT0uGaNFqvYV+MGFbg5l3gI7ODFw5zi+QOyGgrOFXMew4GNhhce02BtHBOK8sr9ji4gIPEgDoAA1yAg+eIqxaPRHQpTWhVVTwUli5+n4Chiifp/Yc6xEyADDzkClAtoLCM8C8U4G0cgwpGexWByOoLnFfHMCRoYkuTOq5ri1fQ04JQOfa868ExwIw7242AGVif+Vdz6FwWOS65S0YW0j9oG2en5/jvsJ2LdeiJ2dT0wrdt8B8F8U1LBwheXPJFWeAYi917TOvkLNiqo1lz0lnHM8qSMpjL+bVFQzbSpAVGHmbpqblNJL2oPRD+Dq+JyYPhM82BCqWCkDK9ghoAeNXyecJ5q9ubPKwx1Awwby7iKBYgy87fNrxXiBdApjX2s3bmKbSun3MW/CWO09CWu4BkuC/8FOjoBEzH6Cd68oLXcUdx3MaMiq8vp4KFiiuLQfgww/Gc1Gtzdirl9v2L37+Z/Zy6yX39uvXr9OtBoFRXz/+inIRdBUK+aICjEYjPhv4e7jvSGvF88UOJ4waBgObrdftnds3rVatUC/+4rvvrFIq2Z3bt21paZGDoLCHXFyYZ/jYReOcLP79Bw94jr3YesH3A194FONYBeEypfWYupFNS2M41+R7d1hU4jxkaJc7ktF8A6mYpaJtrK/Z5tVNyn1iI+X5nwB36eQ1jxXpxe5gFV1XFO9RLGNP6Q+pid9Bcv3xoSwmmw07PzuxKp7xWo0Su9PTY8pplMou9whaLaPoBTvf67CTCN09z/AYYfduLTosAOwB5lGkwT8cRTfOKxo6OM6iU1uik9VMAMksFDl5gGSFZELG1+vjc+L6esaHd5EIIPG8uAQVTxRUAItLywSbz1+8tNc7u7Z7cGTnANkgZLJgoyUUlSQ5DCCm/43nU9ku3NMiIZY6eXTLQdzCxQzhnBxjJUZqgKC5aMgyFBwKnpox8ApaCwLznBXyPY4sf9KlE5iPQECVGtrTRYyknR92MNCZNAVLldCRyOftvZs37afvvcek2OX6rBXrM9anfGZivVzOWpmMnQ8HdgbZFAhqWI+PxsS02AtBzqJIR5ehO0AB19MM12BABxrc/+ffPbfd3R1KFOXmlXIQ0cnUew0KI36Xfi1sxdN+ZpT8qclLzIGRasjmrD5TtZs3rhHM3779jmX+t//mv3R44wy8s1kAqdJvpsAwWEsWFWxn55lU12y17em3z6ibn5mZtdWVdYJ5+pJmctTMoy0In/lG48L293eomd9cW7K5WVhsndigd2S5LMC7rCnHgxMmwWZpT4nBJTaEkkrFywwH7foIaL04NhOQ9wUiqQ3apZiyFitP6Q2APW57Bul5c1apLNlgULIn37y2p093rN0B04iW9oKtr9+0+w8+tI2rN5Wa2kMr2hkZOlaIjcTGWZuZ4YMDZr4/ht/vVZudXbDj0xMuBB4mRVTaHpHsXQawkSmYHxjmqjEEXMhd2PL8xOqllnVbr+z08BnBfLkAhxsUOmirsraWZl0VTxKIEe1xFTgOHXC4u5dq1+rWGs9Za7JmzfGmnU+uW8PWrWuLAvPDnHUvmgTzF3vbZq1z21ycsfffuWHLsxXb3freXj57YsM+HFqVFMxUSmc7Q0Igf1wxffg78rn2NNgB2nEdsqtklvxQk12bWpXRyRAD75tIAugVtEFm3q0pNbwdbhna5C+DecEDdXP8CUzQZkhkUg122upPAbrUB1p/4Y4R4D003iIYo4pwpjF9spNW+78K1Mfr035yyvdeG6E38x3wXnotvwS89/x92FNKlMUNmuBEVoQajh4x8AzgBg4fAPN37923K8trDBnpjQDmkYIp6z5pwcW26TDwE4pdMbFOvC5Tekj8N54HXBts9mAX0bpH90pOMQr2Ecjx+4cuAFqr+Tyj3sE6Mx0Suk8P44luDNe7F2SScYQzkAoqgXm+C7HC00UwbSBzDubHVi6WKONB0YBBfob9QLbCdRPOJNL3oyDF8B6YerHLDuKSMBa/O/7zhPViu3dfYZfXaJ8LNC8wDwYZA4MMxfGWW3hAl4tlLnkAeYT6YMYHYB7vg848EnJwH+C99nwEsPIdgnmw82iHS1ojH33vfIbU5tLbF9QnqZHsLfopemvxbMQz4M9BrPr43L6kk+LXi9NpvK/1c/lZ0iXUOxQJIgEZmHnYCF7b2KBuHve/g9RFDK8R9EoygGFQAHr8XHRUsdalcVDBQ6mmPxsYTwZbx1Moi+uHg146aaARZQzgJzgzz31Y91WPv9/LuAR+vKJmSKZKyJEpUAiD73DZgZb/5fdb9qc//5cEn7iXkJ7cu3ePnuxPnjwhmEQxgjWB5whMKBIjMTwKkHuwv08ZAD3MMfDXbNpcvWoPHzygi83LF9/by++/t1qlYndu32IgDUAm2H5YSlerZf4MFNDvvv+u9Qc9dgm+/e4Z1xr2eKTAcjid1LcIFFwTf0hSNzxxvImMVxKbEtlGdZ7qHNqm61u5zM7+4pUFK5aLCSkScg/aoXouRAzNqzup/ZvgELcTHT4Uql1YSrZsiMDCZtOOj444NzDodu3i7MzOTo6sXqnY4twc3XSOjw7J0INFZwcdJNRgaBNmBPR4TbAvoLOsYfiprm8kudImMs9hV9xXgnkAdXSbyWyn75XMfNZhtXvUg2EHZlARDs28Qs2AP7TfQkYMZj4cb/BbWAQrJwHduYXFJUoGX2y9sjd7+/Z6b8/OWwDzcGiCkDmeIO9GTUk7Q+bJoVbvMArMu6TTTSdwRmeLICmheshZvz9iBtHZxblYfM5fOpiHZn4M8kVlchxn8qrTse3bYnI+qjnuxglJo9slXX6yUOaLDiV82bNZ21hctHs3rtmt1XVbnV+wcq3GwgVJ10CUrcnEztGduzi3LuwhC0Xuk00MOOMcYqqvcEoPYL7TlTMT8AtzI3rsfIEMSQp6nsFCyyH14o6YaGm1/6Z6gFBkxA5xeYPgDut7byJhy2atUi3RtvWTjz+xu/fuWea//8/+Hd9HHMUkg2OeWOhifbV+Ur6bW1a+YLX6rLU7PYL5g8NjutiswoZyFq1dTTnDPxZgHhU+mPmDg10rlXIE8zN1tMfPbNg/tUIOkcknNhkd22R0Yll6zTctMwaYx6AnTfMuaWF1lDgL7+9RTc2UmcdmTPsmeJ9CXjPBMCweDCx+bN41m2Sqls/NWy47Y69fn9tXX7+y8wvcdlhI1m1p+aq9/8Enduudh4g2sHYbnrZSMIV9Gy4QFsLM3Kx1ej179eaN9YZDtjpn5+apmcfmhvYuN71kexdrxaE7143mMkPLQ140blgx27DFebgzdKzfem3nR8+s39mzcr5nkNmYIQzGLRRjkbhDh1hDsY08X5OQLUxpU5lv3UnV2gyOWrMWmPnhNWvbpnXsig2tZqNR3nrNNsH82c4rGzZObG2uau/fvWFXl+bs6M2WPf/msfU7uFcu7UH7DFokT7nFYmTgXnQLkvelRQ89L33n23IIQJhKgBgOvLoOm4PZwczT0iuGbzQQBTCPNReDKtHUVkERHncxLO2X5RJewmbmACQJhhLSmCJIvQqYRjUO5p2CT4H3tB1l3Av/vmhhJtru3wXnw/se1yuGO/2+vv1tU84xXGNOZUQYFDy0oZtnYJTHcBOw4PANzTzayrCoJcAp2er6ur1z/4FdWV41pOf1sBnS8lcyBMmcY7OXq4JYYIH7JDcgQE3MIDjzi7WPTbHVbhLMo5ijTn7Kgk77iV4XhV2lVmULmcOg0Mk76FdvJYRDfjKErCGeOYJ5paaSc+VwrANQeocrXAhgDx0ChDTh/aGFWq/VNJxEDbrPZLiVJWQ2kBwg2XjkYN5JOtdie9Ho8w3ykKaeMR00RVHigIeMpidZcrdBG7lctUoVzlrgoZy58gKKYN4Q5HfBUB+Asfn5Bd4H2WyK7ZfMRrp4dD3AxtN6MBmAdaceD8SKA2V6qYbUZYKOqduaEgDH+ovHTTrNVB8ftyRVg0VOlsPdpH3hB7u33X0QTwebbiS6xgRvzo8DvmCXh6MN5BKb62vsCuPaobOCvwdJB/ZfrDEmUHfgWZGR1AM2jFjHnCvRmajBV+QqMM2DPR9aVWbU1aAANIZk+Wjqfur6+KCuzwF47ZVYkOKTJSvVrwcAXjFfJPuGIVgQZs+fPbc//tnPZZOYzdra2ro9fPiuNZoX9u3Tp+xuolsDFxNo2/HfqysrdvvWLXa6tl69suOTQ5J7IEOg815anLePPnxEh5WtF9/b61dblKEgMGl9bZWYHLMZCKmp1ytcN/NzsxxGRQf6q6+/sq8fP+bMAYo5BiBF0I2bHoRzF883rGt2oNUh5HrGVpHPcbYDBQPW9dzsArsK6Oiji42vVWoVkTnu8qHzLFLC4fAi6abySmRDiKKFDiuQn6AL3BP73jy/oA4e1wBe8vj3oNujbh5e83MzdVtavGLtZsOO9vcI2qvshE2s1+myW0JDBzi0OJjHHJg6oL4wyWc4Yw3QXsiy61Fm6muOunwQerhm6lq4fMgDlJIjCV+nnSWGSl3LDfmV7Na17li+iqDEXsx9EjImWquieC1x7gLP96s3O7ZzsG9bb3bs5KKpuRiaGESndkrZ5i5qOg3lMa8gKH02VHu8viiMnZUHwZtBKBssrzt9mqKwiMRehdRXyiZBPsINDGAeQN6d/IJpT4peOQ5NlcEpGZfyG/ou7xhQRogOAt2OsrYwN8NwtOW5eZuv1ummA/IZhU0PHRYObI95bdiFzEJiA0mi5IZhrCx8NrLJYEj1Q3jjq3hza2bapmpPUA0r8oxyrwRWiOhiVyX2F99UVci4vMaJHllTxpmhPS/OBJx7mxsb9umnP7YHDx5Y5h/9B/9WlAEOUALIYMGIaQoAxg/ETVl7KW4gIqXxwbdebVuj0bSZmXkGPPAAwU/OZmx+Fsz2GgfHoJk/PNy1cilPzXytWrBOBxP151bIdyw7OVVo1BDONgDzYOtbGM0xm/Tdi1lvIAXyaQeBHzYB8mqHirMRK6/gBVWsE4J5DGsgOa9CMF/Iz9vhcdeefLNtx8dd6w+RFli2+cUNe//Rp3bv/geApvghAAAgAElEQVRMkm214TMtMC9GRswMQCkGEzBx/mpn27oYVtq8Sgeb3f19PnwVsmpo4+pair2JA0oDebBSymOwddSwvDVssT62mSo0ervWOP3eeu03VsgiUApgnmHDUwyVM6AE0F78TA0iYrOD/kujxQLz3cmMtcar1h5v2MX4ljUn69YeL9nI6ja2ovVbHTve27WT7ZfWOzu05VrJPrh3025tLNvp/rZ99/hLhY4QzHtUNn42wnhcTqIhRq0hqaGcOfEBkRiCBLME2Q02ffzd0EgqRAPBOGI0AuAT7Cd/Bo0m2HlJOwTQJGOgX6vvtcITvtajDe7McUIaBnwPqmDqGr6Nn6Vr1lfxOXW+K7NBrPwU8I4nzh9wsY2XX3HqbXp3zPtiSWGma6lBUt3vhMGNYXH/INo4ZBNJ0BV6ecqR/FmAPIISCbG12MRwIBQQTpQv2NrGpt198JAJsNj8u0wNdWbeNcR4tgTe9dyxoPHDJTYhOZB4w4RdHPmq41lAqxztejBscvxwG0+X5LCF724KeG0MeGFDw6FI+7KkYPOuot/f5Nq7BC12BGgzkZzKjl9o5qekhHhGUVyChQdIZpEBdw/GykObnoJ5OTFBPtYno9fuNDlgKL4rteJkcRkD2dw94CetDh3ff6TQxuArbVjhxS1dKn4P0KaEULC3OhTCrhesM67RRQOM2Blb9DAjwL2hVMkLK84g4P7BNWgy4eArfKAxqCZmPg4llza6l3oCRmNOI/ksGvEMRiq59A50Y76J/+a6n2qBJaxVBP1oLePesKPDA1NEwPR3BViO2QgmSKIIw3cjTCibtfXVFcps4MwGOQReSoOWOA/GZFbRDcT7xTpCJ4qe3h7KI7Ak0RbBvMuIeGDjay4tYhGT1mnJfAT3An+2RdqmA7DqpklPGyAw0j8J5jFcaGC7i/btt9/az/7oj+1gf4/sO+awCOYb5/wztP/RWQArCm08ZGDXNq/avfv37Oz0zJ4+fWq7+3t8zuBY0221bH1lxX7yyY/pnf7i++f2auslV9KD+/eUADsZU+aysgyr6Tk6sNVrVbt24yr3nK2tLXv23TPb3d9lN0Br3QsgSHNjcBp/MlJYoAr0yGlRGYPCClkA6CQsLC4YnPBACsKqkraN9GAPBtuli0zlhkxFwTos353j0H7oCdwEd5g9cDDfbtnp0aGdn54y4bXVbCSDrKccgj2yhbk5diMuzs7tYHeX9pUzCADCSdtu0aWHYH7QZ2AmineC+akOLSWNkehLL/2cVbBfsSuEQVqBeQB8fr7ELRCzOjrborNI1x4nXnCFIQNBE5/HDPe9wDQqIin8wmtgkBmdqELJFq5coYwV4Z6Hxyf2YnvbDs/O+VqWy1Nyiz0Ez1swzDpVsJ+LWoCkBwQuQwEJ3iEBwvmgr0NiA7tj6OXxWp3e0HZ29jiTUq6UbDTE3t618bBHiQ3UBMAKnEfzDpZgeBTzIUXTMxRMfYLu+TWV8XH4altxIgnBS5BrZcxmanV2nXCvzlHMdbrs7sK6l0PNIZPzbhKTnklGTB/MSgmXYayONs0gpQV55KpQfUBiQ0oIQQl9NteP+L7tBGc4+CUbnP9cPzC1tPysZ1hijnNTmAf65JMf2/vvvW+Z/+G/+vedcgz7vbQdKjZVLiQK9YmgBr0peUrnWPkfHh9b40LT7israxxWCfkCfJnXIb2ZmyVrcHS4Z+Vy3tZXrli1Courhk3GTYL5XObcMqMTB/MXlhmfmU0uLJOB3rHr3MgUGOCFis0w7mnabOABwwMhBl9VZYY+zCaoaCs2tqrlsnNWqy5bb1C0Z9/t2Pb2mV00x/zvmdkVe/e9j+3Buz+yfKFqTTLzGpbgDRsjKEAJdPOLC9y/4WaDAxIbb7U+Y/sHBw7mq0rFoxzFB7jINoX/MAIJMKUNTVnLcuMLmykPbG4GKWFH1rp4ae3mlmXHF1bMdTgkPJmoZRVARQ9EDC5rYcjlKTF2siFaduT/BeY7BPOb1hjdsMZo0zqTJRtmZmxkJVqZnezt2fH2S+ue7Nt8KUcwf/f6ujWO9+zZ4y+tfYZuClhOgDGFOwCUSQYojaPa8W655YFF2Mgkkxgy6AYWgNCskfl0AMoWG9kLsO/adFIwj4RCOaiAjYEfsHAk/r7a8GyG0/ouOkwpeFZh55tFeLMnB9O0rjdRDwTMT8FFDIrHUKC7nMhZJcD9ZcBOGBbI1l8pIRz8N/qXd5mSv+trPmE0tIFxY3PJQbIFER/h8/mGRwYe61XAmC1RPwCo9/PhH1wvWD+CmQfbs7Zx1e4/fNcWVlZZBHZhTUmphjshJNIan1lxfXikAMZguoYA9U/CZAWLQTZeBeCl4sbtKAOIEhzzMcaMhOYmsDYYOBYKpBiY543FD5B7CNahxsQgxQgwD8uvtKAOcEgw32ny4GbiZleafIAayDR4rbHeQ3vOAVgkjbYZVQ4pgiLjUy/xAPMaBlMxw+c05jN4SMhPny1juDMBDMCXG4PguZyYyjLcsDB07+wkwSQYOTB9WbJPaG/je+fm5mUV56YF+J4IvALpAEAKMN/m/IpmASCzgae6GPdYf76vTjPvqUDEr6r2w2DLtayDrZdT0NRq9ZXgz19SqHoaJhg26oJZIvN7WSBC3sg9328t34/zkx66ByetUh7BhGu2vrbOt4H7R828D2biisFaEWAe15ppnBwaBODGi8cQt54ZDr/CQ9+laFiDDJBika/viYAzrbhUB5+set4nZ+wDiCSFvoAB3h/WG5zgIhDv6TdP7Wd/9DM7ONin/GttbdPeffc9Oz055gDssD+wMkwVcnmCNjxHcLp4992HdrC3b59/8YXt7O1xrQFqQWJybXPTfu/TTyieePbtU3v16iVTJ+/fu+tDwyPaTW5urtvG+ipnU7CfQquLgggD4bu7e/Zq+5Xt7Lzh8DpAM2ddCORVEFKGFnI5APopKSBkNZDRYIAPwVCw4SyVYUrh+zcHXuPsCkbfdwD/O5Kr+nnAZ8cJsiAUXIONz4niDZabR/v7tJ4E+w7LUspl4Lve69jsTM0q5ZKdnRzbwe4eJTWYL8DagUwHennsFxj4FZjHrJcHH/oereWDrrGGgBGkByAfYJ5hXMUSpTdyAZJLin7v1pvcU33mwkkRyuMo7xX2oEYfeR8E9Li9SOwecr+ARTDYZoSPLS5dsXavY3u7+3Zydm7fv962/aMTzkYhGBBFqmQzsrgMMKqBZnUAoGrIF5HFULQCAprKNSsCDGP+z60zESKI4gCSn8FgbM+/37Lt16+tWqtav9+2Qa9lk1GPOTpg52nDHRISST98Fsgxpn+q8J8IrKuzzsG8dxX4+VlsO5Z110UQLZCq4fnGPURy76g/YrEIQAycEecSJVtTfV3ib3ca4jsCScD3mKaw+/ElgwY/f7UPqAhLHN347Md9chKG+NFlglNQI5ETxQ4ZmnHmEGjoGF2dtfVV+/THnzA4KvPP/uF/GrxBMoSAzYZWaD4I4ajQb6g2XgJRskkZWmVhyOHg8JDhG4uLV+zK0hIPWRzY9VrdlpdWbH5ujkNIJ6eHVi4WbHV5gX6ZvR6mxdtWzHctZxf0nLchnG3OmAwLht4yTZtM2pbFIOKUdETCgOidO+UX8MkXaLSh5GKjSi4B87RpK1NOk8/PWb22ZsXivL18dWTffvvGjk971unlrVJdtHv3H9n7H/7EiqVZ63SQWJlx+zYdpADzGMLDg4Nq9c3ODq0oV9bWyaQhThsPB/SBeELgSoDro2l/Z1l948lnwSwBGLctMzq3Wqlvi7MjK+ROrdPYstb5S5uMTuk1n8mAWQr9WXiU+kVh+e6dDC7UAPOY1napTQY6slnrjFasNdqwi9Eta403rTlZtqHN2tjKZH5O93ft6PVzax3t2kI5ax/cu2V3r61b8/SQYL51dmw5VNsA8h7fDTAPOYN0+2pD0aYp8YtXawlgDBpkDG/BzaQPUOFDj1EUiNkCMy+rPg0Qg+UAeNcUOa4l7NZkl5V6R8AKS7rp0MCnHF8wRdyAY837z0pI+xhmvVSpp+BcgGPKZUP7X9KBUMfIB+pcFjCtmotXciWBgIovZ93BKRBMdyIdkv5T0wfAWY7knfGv4OcqWZKAfRwGpgojUZtQ8gH8HXSY6NGEyPFKlWt7aXXN7r/7ni2srdkwk7UuLEbRjcLhgffiNrUCpu6lznsiHadYptStKYq0VGMqMMRZicRXP72+2sBioNi7En7IiFiQHZ384RUkJLZHQDAcnRioFoEd4QZOvC9rSrG9srfD/oVES7wuDmUyuHABobSnxLkQpFFK3gN9PzppAPQAiPDK73GIUM4aEfyh94IrHZ2cqCRdTKL5B086VsEKQACfabCUsCCsWLlSp9kAulAajHNAzIM0y2fo7BxWaQXOMZFx0wPkkh7IhEBUyIaSzDzcpODCA10wC2CtOQKykEXxBmt18n45G012NArHRGKiNR8kQuhHxZsFaRSMW1LGupTCD/NkaNSLLWfx3WxWRTUOTg7AmsFzmuBgPCQbd/vGDco8sX9hFkcaZQE/FNoAcRhcQ3EGphQvIoY3OlZ6t9Qqg4n3oEBfUepwMigwlS5puw0r1TiMIqMiJQQS5nPq2cba58BkoWTFPFhbQFCzx18/sZ/97I/t5PiIzwdA77sP36WpwvfPn9t4OCZgQrcGckX8c+/+ffvw0SPb3t62X/3qVwTeYCqxP4ORhjb+73z6Uxv3+/bVV5/bmzevqBe/e+eOra2u8LqCib9567rdunXdriws0MEFQAU6dzDMAH2wsHz8+Gt7+eJlAmpj80r2rSn3ocg2gC8+Zl5Wlpbt+tXrtrK2Sk0+uyZ4RqkZl7RGCwb3WcAdqzOFe752ggD1Uz6EkcypoIVhhl0zGHAc7O5b8/zcGudnDM7qtjpk4FHoz9bQpc/ayeGh7e/tc+AVlp7YbgDmmT7ssiGAeHQl6DNPic/UfffCTCm3OXrMR+orBnyBfQDIpkF8kFB03KL8JtzJfH8kGIzkV8cfbOhJGQDiBbgCHSaQMb2+QowWl5ZY5B0cHdM2+/uXr2z38JAzT7AfpmMTZlSZ6K31S/W5uxPRdjijtN4cw9UqBPMlEBuwc/UkcIQyYaYqh/RTy9mzb7+z58+eWRXuQATzbZuMugTzJB8dzMfTL3nqZWaeZUaQbX4makn430sKnZSw1POofQbXgzMoLPqEQXAkANwzY8WdzUKaSwkRzkPv7idrGeeJhzwRs0SbGdsNO5eanVJOjp/MCZjXexWxFux8KEy8l5AwWFNnQ3oE6hUjYwHDvsDQa6v2k08/tUePPrTM//wP/mP/zJ5I5w+OdEjOdDuqYMvTL3bSUmIqWZaDYts7OwT1c/PztrK6THYBHwz+t0tLy0yChcYMKbAITFicn+HmAh1VdgLP9C6HYG18SjCfGZ3ZBMAegD5zbjaBdh5K7zhQ1C2IDwntpo4Xb3kGwKKuPUKjXBvG9pFs+jAEizAphEQBzMOOEhaVXz/ZssPjjnW6GGCZtXfufmCPPvyplWuL1u/jocFCwWYuNgq6006/ywcHjMOb3V1rdzu2vLLK8JbT01NWagDzeJcYmtCgpwbZNIQn9jiXQTz5wGzUNhtdWL0ysIXZkRWzZ9ZtvCSYt/GZFXIdgnnOo+MB4SanRcxWtqfgOVkhKE+rpaEnm4FZrTqYX7W2g/mL4Ya1bJVfH1tFmsL9XTt+/dzaJ7s2V8rYB+/ctHeurVvn4sS+ffyFNU+PxMwTyGOocGyToQ5Z5gSQoZQemS4GYJ7w4CTDdiiQZFeJdj/APJlBT0ALr3Fuftxc5EUvTb0GkLEJczjWwZDzYLJVdaAmxj5R00uX7XrHBERrUXkwSWgzsRmEXj0elBRky01GT18ANQ2rRvM5FQnrmrz1pAaAT1axn2EOmLTBYoWryxCyA7/bsb0lnQCtAW0qiQ8xgQmj7Ajwcd3oRhNA3wEawLwB4JTLBHNXVtfs3hSYZ2jUlMxGdn7SAmqPlZZeYETDsGpZTjHg0wwl7RId2Lk2Xq1mQR4dbjrQvKlOAOelqs56t2Dl3yDD7ymkwRm7zEpgPhL5YmDcB2CnOiv4+ViPus4Z2hjiB87U61aplN2uN5WUZdkZQFgOPObBjmJYrq+0TYJ6/dIz6kNvbKnjPoQEQ59ZloXpwcbBJ8jL8rDwQ9omHLiqlGBIMoJiGA5EDubJzDcE5usznCNRu1evSa03Le6kDe2hkA4wT7Y+1YsSzPv1JTjzNSVOJQpULaBU1nhZOpby+77m3dkm7rlmF/RTpiKXfDdPypzkUE/uPL8v3IA0esrzYTyy2ZkZOrPMzczSkQSscTz38v/GsCgyDQbck3Hg60DGizJgXt0TsH0JkPdi17Xy6GqQyUu3Wj+0o7uUcGV6LS+ERCyKXZz+B+9P1oUAy9D2Q388ti+++JKa+TOcITZhCjEGYDEb8Wpry7KTrJWrsJFF0QlTBLP79+/bj3/8CVnzX/ziF7azs6ME0/HIOq0mbe1+75NPuU8DzG+9eG4z1ardvXPbVldXvHCt2N13bjFpcrZe4zwTJCV462CvS+WSNZsN+/KLz+03n/3Gms0LMpmUx3hRr2PYoTed20TAYYB9ZXXFNtc37fq1a7boSc4MfSJB4I44Prcn4lb7LtjnaGmpoZPuguwKTf1d7pveJe50mra/t2v7O3uU0UD2C7kN1ge08QCXC3OzVi7mOTS8v7vLHzM/M2s5pCj7PA/h7njEwVeAeeAa6PaTORISDJIB0aEHxIi7KAHAQ74EhyDca5xZaOCGE1DOLSn5uBLMR5aFsIvAvCSRdNRjlwAdIj1/kCpCPsIk0v6ART9kNufNph3BkrLRtBevMAh7wOK0gE6IJx2L3PEuOOWsOkuDtc8XypYvY1gZNq41K6AbBDAP3T0sLiHnw+3G0G6uYK++37KnTx5zyHo0wDUGmIfVOERrCkhi8e2US2IYMFWqvQ3m49z0Jz2V2ST8XHLqez4JsJS6nd5sc2ceX5ZO5JDA5i8x3/Sy13YsMsoJV3ZMYz7TjSdoS+v2qFi/wvlShcgYwPdHft3vYwLenZ33c0aPyw+AA74PnYUgIoAxUQB/+smn9tFHH1nmn/7BfziJxe88i795XRB9u7eBvaVLJpmLFcE9rtFsNu3V6207Ozu32fl5VgwErSNpFK8sLlJHz6THdssKhSwtsciishwYWDEHb/UmxrfIOoOZB0svQI9NrCPdPBlJxRw4bBcb53KbYIN0C+LiocUiSYE32afofIH5XHbWavU1K5UW7eikY0+evLKDQ/g141UqduPmQ/vwo79jMwur/PuDAdh4pD5CHgBwP6KsBpsSWAV48OLBurKywgcKTBkObmyAeEUx87w9XqAoaElXF/HGAPMdmwDMV4e2ODNkCmyn8co6F2DmBeazGWhB3b4z4I0HUCX0mXeewFCPMghBEJjHwwcwP5zMUmbTGq3bxfAWZTbNyYoNbN7GmSqHfY72dgjmOye7NlOYEMzfvblpvYtTe/r4C2scHyYym3CzQYtSVJdAAKUQGEIDSwE9tjMJ4QsM314wZRiABcjAA0IrS7RvfSiSmkJXC4vhF9MGZr7gXsJ6cMOj1kFkUN0J0zP9oKa/9/PCQbD2itC5hSGJ9G9vIfKoMdOzSy+VULDpsf3/B8wnz15sJ1OVOwPcEiSQVODJD0g3PL0KN5AkPRl/XyAbQNCRpGQBVOo474nrCUYFYH4FzPz7YuahuUUgyBiHqusFeWFClqDTl8OWZOanr0Fsit55iHd8ycZTDDxZ1IRUEKPqF11yDQ5eOguaFPhiLzRs5+w8D3Y8WzFgLuCuK6CuUSSK6pB2rT6eQrRgyfSPOUCJvzs7U2eLlmFsbq2G37MkGsM1o2/DAZg6/HtAMD8Yog0P5l5O5QmY9yRLMWBiHXW54vchy8CbheSmSBBfLtetVKqxnY4WNw51uFygI4jrDo95ECvQsc7UZ31AzEEBXYTEzIOAQNHcG0Ez78w8vuZzE7jeYuYFRHkixDkTOvHQgVL+IiZeXdsY3vLDECvMCzoCfzLqPnis007XJe5Lwm+lPzQYut8G5jkm6G5ZcB26ffs2QT0G3LgXYeW7QxauN2Sf2FtAOIGZZxHD7pAKJLLy7i1PFp6a2shiEFMflJKCdIKB8wIoAfC6bviYriZIiqLkgkL2lctT6gIQD60zABH2wN/85nP7+c//hCFRJMjKJbtx4yb/++jwkFkc8ILHc4dBbeyVcLj4yU8+pbwTYP7N623KPLCGu+2m3bl10z75+GMaCjz+6gt7+f13VisV7fatG7a+tkbAAi/6u3dv2/37d21+doZ3ZDhSFgh+JsBos9W0b548tl/+4hd2eHBAJp3yIEoM9XxiPcteWAARzzZmy6CTX11ZozsPOigAWygyJeuNvAVdM7Kovm6G6IJ5kJz2hCiaUgODhBqIbut4ZO120/b2du1wDzKbCx9+7Siptt9nOusSJMKTse1sv+bAMT7z3Mwcn2902sTM41gbsrCB3CjAvHNnAsRkUX3OC/rsoq4XCEwAeRAC1HQ7OCNJ5SGdMQNF2MdtVXsrLkSYbmDtEdD7uQgcgj/r9bt0sAGYxxkKd6CZ+Xk7PD3hsHKj1aFt9vbuHonIYqViGewhnN+RXz0DA9ER5PC9flHyB5kNOoJFpCXXyOoDuIP4AZintx46IeiQF0p2uHtoT7760jKQag/bNh6AnIRcGGDeZa9esitF3BUhifRV5Jk6qrrNQY2JpApy1v88sl583cmOWetIM1x6pqMrTozA/R+zeSKd8NnZaea5H4aQSmtlCCbWN++tkwfeBUDRneQb8AzVcDKCFWMtktDUJ9LZFe3N6LYna/m3gHnOiehZwlpaWQUz/xOB+f/x9//+1CiSNKux2yRg3sFItLk5sewuGBiAwO/PGw179fq1nZ5d2PzCvK2srVkVLfrRhAsW6a9oqUE71+93VVlAG4iqFG8wM7RCDr/gOACpDVh5SG2ObTI+MoNlJQZhAVq9qgtYHlgpBfMO4n1wQ5VQQXZj/jAEONNFLpohDDg3Z9XKqhXLC9TKf/dsx97sndvpGdjinG2s37EPfvRTW924RaYeMhsMuCpESoMpdLOZn+Mi2D/Y5/T04pUlHqrQgzPulzKbTBoHz0EvrJqRFhbbNOMEzNuo4WB+ZKXsKb3mIbVBsUNm3to2GUNu404yiZwh6Nb0DAWYH2ZGNsyOqP9MwDzcbEbLlNk0xrcNzDy85gc2Z+NsLQHzJ9vfW/d412q5kb33zg17cPO69Zpn9vTx59Y4ObQs9Wdg5WX3N8Ywo0seNNA44r3H2kCSJS5/p9fmAYTiBtpPJcW6LZ63rpQCik0+bLz0OLIVGEEiYPvdtpK+5lxXsS26/CJkKEkV/zZkdlCR6GvC09Y35x8A5ilEjwdQLx7Sm/TPHYoGU/9DzLywpR7BKbZSICq0tj5fQTAU7z8OtPQ9sDOjYQNJy1wGIbik0Gx1NNTVCJkNXgmghcVRucKib3F5JQHzA8hsxmPr+brnsStPteDd5Z3tYJ5vI9WU/K1BRn2C2PAEZKPzEi44SZfE0wbZzh4jYTXYzuiYaKsGkCejLtpOrMqUWxS2dGrm/bpeBvPKjsDrUPvIkJkRZzlwOWWbh6F5rG38QrcQm/yYh1a/2ybz2e+rdU+pjXsrs2PF4TxJGckQk8WE+4SKVPy86IKGNEs9BvwdgHloPWcptUEOAAA+hvF7fdiJwsEiaxfNJodg0RafmYE1JTofkkPhwOSQMxyJfM6nO3RrSoZdXQbzkfYoCQFPXF/SDq54ybM2oS97WJV6keXXkXsAT+K0sCeYj4PVq4RLYD7Ry6dAP/6+knUDwOHf2DslsyGYHw0p2YAX+wzAPLTOCHoheRT+3llrNJsEZLD7FJj33BAPjXJI6YAe+Qsj2QLCAx5OQImLj4Zh49AOgJkc2FNzB1Hc6/kOS2h9b3iwCyjLex1GAJ9//hv70z/9F3JXgiyAQ7DrBPNgxuG2BCcZ/Bk6myjUMPz6ez/9PZ5DZObfvOHAJfYRzHXAo/qjRx9yxuibx18RzFeLebtxbdPW1lYpha1Xy3bzxnV7584tW5ifJYDgvcwoVA1nOKSRL55/Z3/z2a/tCCnwnM1IKE11zDDLVACgRSdJgVLQ42OeA5381ZVVm52DHEwdpsQoAZeIfvIogmVxK2AWu2o4XMW1j687ZAtLXG90QdKLsCu8z8a59PLwi4c6ANcFRRICozqNpr1+9dIOD/f5MxG0hUFK476in4H3RJlNy5l5z4lJt3UZIFD6CSAPvEOtfCEB87SnnHJkIyuPgVgvZHEVmRDr9r9BzNBNiTkfHpTl65YJsf2+lasA6NDMTyizq9brtoPPfXJq7W6PxOv23h7XcrFSU7osViCwnYNZhX4pyIvzkbmi5VFgliuWL0JeU6XkJgMFBiRXuTxdziDBxH5VKpTt4rxh33wpc4xht2E26hLIo4uZctbq2rBQ8WciTrOkwE/05DEb5uderDMPYJtaFoktZFQBYc6gTnlcYe91eKgZvxpA3rvJLHKIz8J1B9Jo3Fc342DH2A0QQDr6mcOuieUSQVjM5oVgUHtpAPrIAnr7HH8LPUSqsM9irALM/+Qn9qOPfmSZf/L7fy+5fLLfSVvXMQjGD+6DJeEcwh+JliCGsLI5uwCY337Dth9lNmtrfABwgGBjwrQ6WoPYwPEQJBIJaqABujBlP7I8ZSMNB/RwtDm28fDQJhMAelgfdjnsKbVu6m5A8EPgEjokDxcgIymrMYD5xMkmQg94JAjM57LzVi4vW6lyxZrtiW1tHdr2m1M7OISVkdmVxav26NFP7cbtd61cW7AemPkeGGS1uCI1ETZbaAMiGQ8DEbClxGGHhwwJaWDTcB8B9INIp6qY7RmvEn0ZGGw5hw2rVQZ2ZXZspeyZdZpb1m5sWTG+PcoAACAASURBVIaaebDycPtBkeMDsAT1qGaVvKdfaunSpYJgHgNuxoji0aRiw8kM3Wtaw3VrjO+QmW+Ml22QmbNRpkaQfby7Y6dvXhDMV7JDe+/ONXt4+4b1m+eU2RDMIwWQwGlEa0qA+fC8j+AxbOrQHWOQEG+q2Wow9AQMD66RFriXxdFiZFHsgC0+U8RzJ1HYKAwVioINEU8gWCcyrwkVHgeNWMNgyci2TP0jlUNIHYTMYwD3rccr/c9pnKNPoU34LdDOwyjdraZebroYSEOiwrUjHnxyC0kg2PS369nlvph0DrRR4noS1vLr4KTlhS0GDSykHpEY2iOYh3YXYH4ysYXlFXvwHjTz6zBMtc6UNSXB3ltgfpqZfxvMxwZ96RLQMzmKIFnagkGlFaVoOb/++jMxxdKsM5Ak9BoOCjmb4e3OaLpGInEshSTax+0DkyEol10RzGMtY56jPyCLi84Z2vD1eo1gHmy77NUwFoxBv771mi1rNk6t24ETjmZZCPx5zxSERSaIQ28+JEepndacrPVU3FAG5YF31M5z8AzJ1EitniVLb7kCwXwfQTJIH8Tu6WAeetbZmXmyamQNfcFzCHGssCiAd0hsOABLMH9ZZhP2ggL103dNgC38rkMTOnb269JqjvXKbora0PE8s2BT9pWuQZKMmFbc07V34g6FNZA8t7j+GQMzj0MXRRaY+RTMdwhw0QkWS6zOB3INIIECMw9bSlrJkd1H5yBkQ9qm8UwAzENayU6IW3uKqHXLygTQq4jUM5teMzKF3rXQn019RhZ4mPmBRAH6ZLHzuK6ff/6F/fmf/zmDn+JcBqsNgghfC+98vBr2ULzOg4cP7JNPPrU329v2y7/8S9vb36OjCt5Qr9Oyq5ub9uj9962YzTmYf2bVcsnWV5fpAgRZzWytZqsrV2xtdZngm0Wob4saPs9yPgSFwqsXL6yF9xf7ND+f5LskDjyVFDNPzArJo0tdtsX5BUpTcR7ga9Fki0IdPu/o5qMYC82wbCq1t6VEwdRWzMvqrjCZjLTqRTjTjXi9To5PKLEBq46BSLDy+GwA3dgXMCB8uL9n52envH9Ifs6zzlZeBdYg1g0d2GBzSc282yn7wsf7CqCOM09DzQD2CsPCIHs429CxJud/P4Z5vWgBIaXcDpFXWmvqmDEHgv9OMyFQoGO4Fq+HvwtWvlCq2PbuLodfQUDCNvvNzq7BAbpSrQvA4vXxfPAXiFaZSaDbxyAoaOaLZTL5kNjkChXLlyqWKZRtnM8yfAoET7cPQJu1crlKB6lvvvrSzg/3rds6s8y4Z+gBCOJ6Tkd8rij843nh7RUOkH1lGiBFGobrMM73mJLGOS3Mo5cL+whfGz6AkTDz3sJWaFPYg7pVMJNm0+DBYOVpj+rsOLAGngOabIzQqcGZoLlA5blA3uj7iJsX0jRFO93vBvN/C0/oWyghxh7GQfg1ymw4APtP/uDfI6ph4TE1/KWDP92O02lxVZq6UFh8GCrNWrPdsTdvdsjQw2cd9pRIHsNra2J9kYxWpLbxYoTuGW2L7ERgPt+zXAYhHg2zyalNRoc2xq/xAW0qM5OO2VhgngywAyYVF2rbxmfhYcwHXvpHtTb89w4c9LfxGcqWy8xaubxkleqytbtZe7V9bFtbR7Z30LBWy2xxcdPef/RTu3P3A6tWF63XN2v3htaH+waWpg9HYTgI7a3zxjkfElwHPHQIAAGQRzeDnt6RyOito2jjiC0cWZ5hNl2zYcPqlaFdwQAsmPnGlrUvXlrOzi2fhTc/mPmeZTJqXflxRF1YFAuxuCmzQXIhXBkA5BEYMQFgq1tntGTN0Zo1J3esMQRD72DeoJXs05qSYP5kz2rZgT28dc0e3rlpg/aFfff4C7s4OdJDSt285DVkSMG0cFhQ7Bw2NgSCANAD3MBbHCmMKAihaYRdHg45ABB6F9OTH50MPfzSi0frTEMtYpmR/aqBWLV4VUELJF1mbtNtPw7ct8G8DgkNwwghhwY0HsK3Qf3l9rkD+UuINdXRptzAZQCv15xmnsLqcvp7Q6oSn0k/JPTMzkkJxCdNRYm3pGZQkmBYHaIA4niFww/JCmBZBmvKChmgxdVVu/fwXZtfXWU3px1g/i2ZTTKmOMXMi7AN0JKCHCmh/fM7qEn6Ldis/FDj9QiLuuRQU5cHg/gA9FGY6fq5Pz1BszP37G8KRP4gmE/MvHwAll7Y8t4XmO8TqKBzhhCmmTr2Njh9KfwEfQ2oRSGx6bWb1jg/sVYLkgglMyscRVcY7xeOGBRoEHj60FS8N/feZoseTBmGXCmvKTMNtFSpW6k8QzCPITQk8iLzghHvkClMzC4uWgT08E6fm1vgs8TZHl9fuBzYkzB0DjtdpL+2el1qbMXMp5r5APGJzOZtZp6vKcafd3dKapM8I4nLkofZUdau5Fjec1xmJjZHEqyeaT0NcVf1e72PtLAXqJNrFph5DiaPhjYPmc2d22LmO3J4Ce2shucDzA8Ti1OBeewxmqeSdhtdLQ0E99E1HGPwUH7UZOZDjgNtPTQ4l/5Jn1thFH8iEzIp2v76XOpIYTZCEgckrOP+f/PkG/vzP/sz2vzhH+yhs7NzBJLoLhAYg53P5blPAig+fPjQ3n33Xdt+9cp+/eu/toOjI+q20TUFIw1bu0fvvUc7z8dffynNfK1qq0tXbHlpgUWrAH3FqpUiC1lYXoqIEEsJm0aAeYDeVqORdMQEyLWgBeZ9n+Yz7TNPDPAq2PzsPLMbSlW3mZ2azcN9xKwKXpvnpVsY8nUDDPkz76vDV4ykPZKHZNl5qVSRwTBhN6rVaLI4x0As/OcH1LyjgwaTCfbHlArbaslDH05HPFK0XvHRcJ0haeHrdLt0gfLyQruuDzOHJILgGI5UBdgKQjOPhHnIbDT0DPAdslFp7d2L3wcy4/PgwJsG8tN5Efz9cMTZCT5b2azNLixSGQAAjzma/mBE4hVJsP3hmGCeGnHcLhRJAKcO5DW8CzCPYVGA+YqVqhi+h1a+YtkiwHyJOAKe7d3B2DqoELI44+fYYf/mq89t79ULa50fczaymKH4RGdySNOmgLrkbWlyMq6l7K3jnseO4JDcz2feF3RffQAn1l+ygXBv8o65EwbCiyG1dBctz00BIE8C3bjeHEX6mlZasYN5n6HAEDT2VDk2sf8r7Xxo6EFKcr5Gn0pbgsi5lPVLz8i3MUZ0bbEf0aJ2Y90effCIcsLM//QH/66obA8tIcvl1W74ZZMd8nZoWGUFmAdrhP2r1erYHlpXjYbVZ+q2vLrKQTH8g/YlfGOhNSWY94AWsvySMQnM58Di9y2fhbvNhdkEUptDGwxgqXXgbD3YsT79zNnWjk3dwTy7LlyV0mxGPLGU6JoEh0Y9aXHwFVArovKetWp5yWr1VesPivbq9bF992KPw7Ct9sQWFjftvfc/tTt3H1m9tmiDQdbag7H13fNVQylIp8xxsKzZaVsO/rL1OjeQbm/AgUJU6NJmqmWnrU4glesSchtUryhWRj2B+aqY+WL2xFoXL6zTfG15u6DXPGw9IbOB0084d/AVx2L7UqYEHQRp5hnhzCGunI0yVeuPa9YZXbH2GMz8LZfZLFt/MmvjTN0GvQE186c7L21wuo+RWHv39lW7f/uGjbpN++7Jl3ZxfKj3DOCCtiXBvAJ5GBZCQAMwn5NncX2GCx/OCtgYoWs9Oz3hgdXvYSitbLUabNC0CWOTkje/17Whg4uByWDlEx9697GPyfPfOlQSD0+0hh3yuI5Z4Fgsamqt8Lces6mW+fSfXT7MQyOH14sAJH/8/pasJoUybzN8Gr7S7Mi0pCzIwLSJKK4eACnAPB53gXkylHwGNRzEjSsJj5pwY8+XymQWAObfefDA5mFNSZ/5tzXzYpKnwTw6dzgYLoP5t8FOXCsxKyq8tKmiyIgiTXIg6bHDcQisH7SzslGLzT+6FgLvMVsgLKnB138VmA+/dyyXBMwTADS4g8CVK8A8HGyMFmuwq1NEOdr2zeaptdtnBJW8TzzAPKTRn3EBCyUIIp1SCbVgXDQESU9ntr3R6s6JCChVrehgHoAewD6bdWZ+gOcamuaJXTRatKcEmJ+ZWyAgJM5UCzNJdwWQh4QNzHyz2/ndYN6dOlKZjZ6XhLFn9weFlyglMn0BrTxbImZmUHEEq8h77FrZWPNRdE0/Sf6q/uP1zHKla5OjDALPqDzNBwLztx3MU2aDA1DvWYE+Mm6QzEb7ctjCZyfqZLhXGr9nMBmRpIH0HtdSGnofQsRfQCpsIsNIyYFpZp6/V0VyGfJzXfqMCOVXkKVAB19hEffi+xf2h//vH9p33z0jIFxZWWF2CfbKs7MTMrzIXIBNIeSKIJAePnho9+6+Y2/evLbP/uYzOzw8ISg1FGuDvl2/fs1+/OEjFqgYgIVUBgE7G6srNjdbs1qlZDP1Ctn6IlNdYWgACWSfGnMw0ZSQ0Y4SRavOLrk8+Z465cwUnc34N899f86LkBXR4tDDiCjbUsgQCggU0ySDkhkZN+iISzld8Qms8P5RruYsKl6bRRmKEnSkoJOHzAypxx3p5mE3iZkFzhagG4NOMWRNbh+pxaciD+cRJMN0s0GxCNLK9y/8eQBzmjLks3SzYceF96pkVbjmUGYTchxPhMd/RzqsnxNkyynFkyRSnTVn5fFemKYuzTYxHEg6kBf5nM0h8yefI4BvtNosRF+/2bHtnV2qCsqVGvcHdo3YIchxkB7vjTbPBbxH2KSWrFisWrk+y30nVyhbJl82yxcUppbNWgfF3WBk2VyJeQHFYsWeP31iL589trPDHcsMkSUEy23Jb3H+a4beh8GxXhxx+/F2qWObWhvHzqJ2XtrtFkpPiOjQq2qTEHkUHcAYpybzH3uVO7Hhb4ufSJzHMJRKrbyoPe5zAvPunEfJuNYYCJFOFwJV7166WYD2lDRUKsC8MJq6DykD+xbGiD/ioygwj3A1dB+xH2T+2T+QzIaMkRvnJ+b2AS5dp6b9SvqpJByGg5wYLOkxARYtrFpdYJ4x65zOL1APB6swXEtq/hIggYcSrHzGCrmMFcDMZ+E3D8b5zEajQxsOd2083udgrI2alh33GdvNrZaHhG4SmPmYAnbZksAFkyldlENQkwIPsZUYGitZNlO3SmnZ6jNrNppU7c3OqT399g1BfbMFucyq3b33I3vn3iObn1+j1r4zAFsjZj5YHRxi/dHIOr0OK+Rqrc4kWMQD09qpgIE1AOuwo4zF7GAjwDw+3zSYnxtbMQMw/5K6eSTD5mDZOUrBPAocuW8AzMOnOQCeGCFFkGMAlrmXPn1etcG4bt0xwPyqXdBnft0HYCGzqdugO7DD3Td2trNl/fMDq04E5h/cuUkw//zJV3Z+fEAwjwc1SYIFQ4+TLwkQgc9zzqpVpHdW5S0PxpPR9Bk7PDqw169fW7vVYREI9r5SgS+/pvYpVSAqUcFG5j0ZzM5bHqzWlHUlWA8v3P17UmaFe75opgSfTHW9fa0r1AX/nziMxMHxQ3h+mgbw52qakQtSM7ait6bhEnD+Qz8itHiJNWvoht1PN4XF/urOjPEZGKcJf5wd4bSRuy0wZGsKzNO5Y0R2BusVTgVX1tbszv37Nr+8aqNcLpHZvD0Am+gBp5h5R+jJLpNeNmdFeCBPbaYcUoxAMT/gorfv0icuaw4jwkbRvct9o00kSC5ZA3BSunI6SJUOwDrbNsXME8wnzPxIByMG3ZoYzp9wEBBgHkXrmDIaABlJbTDcNRp0rdtBkm2TQSkAOmDjOePjMxskIbCxYxaEw90A+yrrcfAzCIvJipDZgJ2X3CYLhxPawuFAnaHfcyYL+UAOGI0dNxzsF402B91AHszMYrAQ3cfAwQLz+JlgmjEA2x30rIWo+x9g5lM3m7ccWpyhVP5IKksLVYBjKqfWY7ZB/4YOnIOOPHvlJ08ZAX3iA6D7SnEArOfIvzZVmGslp6wZwCQsQimzeQvMh0MSQD0AcyKzoWa+5HsMnnXoz93K1dkzgPfw5eecFPdwpSBHV4uWzW/9kzoATXe73y5TdAYopEddCkhs4FqEAcbt7Tf2R3/0h/blF18QJN6+rQP86PjIdvd2ye7CzhIyKTDFYKI/+OB9e3D/vr148cJ+/etf2/7BIeUdmCsCkLpx/Zp9/OEjFj+f/fqv7Ltvv7GlhSt289pVm5uFL3fWauWCVRF2hMKeDmFY4u7Q1O/53h42sOqK6FwOjtBXtXfZBLrSQkYkFs5+DOKnnaNkaIhnpDq8qoFUJCZueil/4R0D3TNtNr4yXL9Fv295OrmNrYAvihHNailFnaGNTJT2nBa/pzordJfwGihMMZ/AAdh2l89y/BOgnqw7hxXhZoMZCOjmXWaDArIIa1mA+ZQVRtEhGZGDRHdtY2I3jR7k/BWdMjzLkH8FmKdVKogCdAqQM4EZvkzWXu/sWLvbZ6L38cmZ7R8eS9sOQsD19fi5oZlHhlBkXlAzn9XwfYFOWjXO70DiNwZRQAuTjMHlrD9E4CCyeRY4r9O8OLX9N1u2v/3CDne26Ho3om0vMi00C8EGGO+gY5bwY49z10FuSnAlh3eymhILU7fRTTrlvCkJFeAEgxOnIXhxjikGZblGEjCvb9fAK375XBOHhKWdB7CWQxGSiuUoBQtQSvLQASV2QUfFB+bjEfABZlknT1tSvlXsT2GUKADwM4GrIbWZm52zzP/yD/9+Auaj1a5yJMoAX77hJEH5gwB9PBrY4Jqtrh0dnVjzoslhCzLzM3VVLgXYo9WtVq1ps6JeFBaCPoRHMA+rwowV8wPL5Ttk5yfjcxuNDmw42LXJGBZRCJAKMB9G/6powHwpNjeCrXQD1bKZBvDB0McRgIMNMchFy2ZmrFxcsvrsuuXyc7a7f2FPnmzZixcHdt4YWqWyaNduPrC7dx/Z2tpNTnP3hnho1FLxd8IbhgMVmnhUxAjewQOGlhYqYNxsYCkekkyeDObVDyQe7GN3hulZZty0erlvS/MTy09OrHX+3Lqt11bMNQnmxyPYefammPlg+PFgOFD1HU5hMH7o433CSgoyGxOYb41WrDG6SjDfyqxZHwOwNmP9bt8Od3fJzPfPDqyagczmKjXzk37bvv8GYP7QMvjMMQAbYAohGzEAxphlMRP4hYUOrTxYDWx0GOgCmD85QTs5Q7YJLgcYxME/Ch+ZSpCNAClngQnmfShWw0faIlTK+EyFb8kp+HU8/xaCTjTzUcmHneXvAvMJ2IgDxe/t9C7vW8tve5lU3pYe+NLeq2jlkLT62NxkLoOcFAAlr88uldp92gjcQnLimnkCxdRnnmvTiyVEc8O68neDeWjm8druzc2N0K0po6vn0gsxI1E8RYszDt7QTaN35jKnGFZyHTaHpBIf8zQzgdeA6Z8u3gkbMQetZO5/K5jHtuFXJ6SGnsjH2QHXzCMjA1d7rl6zGQyYsdgWM4+jjLr4EVh2/AJT12d0Odg7DMOORn2X1Lh1q882hLREBYcyF0CAUFoEvWokL4Idy0PbXbFiGXr5OsE8WtoIxaP8Y6J95rzR4aAbnCdqM3N0vFHbOWXmAeIpqRkN6TN/WWajoDWBllQrP80yx6GS+j04Q4bWNWWnIYWLs1TCeHRnh+gicN8UkBdM1AFN+De1qJMiJDmU5VyW4DW6XaQyGw4lA8zP/DCYVz0oRwiBeclSaE3pmneC+cQ/Wj0AOP/I/UesL6AbHUVcvsT2+ZRe3BGlmD1nkN+en/EP7Q+t3Dl4MhEEAhzAuajGVFckrkL/Phj0bH7+CodHz+CTjnAwz9yAexokH9B4w5ry6tVNe/HipX391dfWaJ5T914EABsN7P9j7L16LFu367Cxc6gcO1XncLpPuOdGhnt1YRmQ3ixD9p8wIMAvNhxh+0G2AT/YsGFBkB6oFxMGZVukJPISoAzYvDQlmjTFe3Lo3NVdOe9dO0djjDnnWqv6nEuwzylUV1fVDmt93/zGHHPMMVeWlzRU6/z0DF9+8TH29rZxZe0Srl+7ilqVcpyBqk0lns/e20ZKQG5NHJKkapIy0sSBSBbAksCmwNfFUxF9DLJFVVXW8RanJbnwGBfXKciYtOaXThlWLIxH9V7/WCLZmBgkpWmVHcyLCHAmW+YKVu3kazcJkcM/gWRrpuefRGLsDbB0sWm3bS6KKhe+VyKG831RSkS5KPc01xyZ/wqHSDGxoka/GIDQySmxvUzgjeCwibBGoDIWJ1O1/VQVmNdgTzZhW4LCz3TaIyBnBYfvaGf/UCYd84vLwietTk8DntgXxUTBmHmX2agK6gdf0nbHSiGHUZWNHOAekeVtQUCenvXDCStYjP8lMf4zs/OoVYoYdJt49fQrfPLn/y+2Xj6XFkJNo6OhOY+JzImrnr3bHhcSCaIlu5a+u9wueieiR03JgSV/+jk/QwIFiJgz51N307KzIZF8ZiTY0f+jS+9zawqMWXIe4h7lh5m5cM+xl4pOQiRFDo+O0e0OVM1TLFFF1Kq9VKd4g1oGGWUBfPr3RHIU0jWPFsTQdASkjJDOkQbm30IVIc6PDaXLrCZDb0ZwC7UI8nyxrVZXL/783MA8LXMI5tnMw0VMWUWtWk8WqBq/yDi5hyyDBTPWSmmEYnHguvkGRqMDjEZ7GI93zX9+ci7dlTVQBDuvI8c2okC9jzvxZj8D87FQsq4b7r4goMMFOotyaVlgvlxZwclJD0+fbuPZ813sH7YAzODKtdu4/86HuHv3PdTrC+j2eBDymTmRzZYXg7tUYQwAxbymMvKVyu3AnUMSLwYBeov0Ks0xkOhQH2sAE2U2+WkLdYL5BQqCztASmH+NSqGNQu4ck3HrLTBvlBIV5AJ81vmmJfANMI8CRhTNTGfQFTO/ZmB+Qp/5dQxoTYk59HuU2VAz72Cemvmb16SZzw27ePH4SzHzUzKVE+tWFyDzKZnSLnsJkiwFEzz2FvDwo3yBkycJ3HkYbb3Zwg5LgENqWWu4fv26mErzn++nh4Gz8qaDtUZCPmdYz5kHvTPzZHeS2n2oLVOwLGCQHKn2F5PBpNKO1Pv74u/9ZV9FUE+14V62S7rzv/nb3wbmvXaTORAjOfEgdBHxJLBHYN895Y3NDjBve5kyDlnNyqI0msZdkUyWJs+dhgTML61zaJTJbNjsxABubjbGqpgFpoGyb7OmjOugUJxBNurvyEhsEm17IqXyIqkHbvENvt8I6W17T9XwzP0TXvx6Hh8hf0Fmc8HNJgXz0gEnDbCWcAeY54Ahfn9uto5ZWrJxJqgDnnyOjd4DA/GjnsAkwT7Zvn6fbhcdjFhlk5uNsTBWbPAmX5XIWX62Bm0m/GTLVLHiAZqjbp79IxWxYpLYVOdkFUfmnpOs6bDCuNMdjtBssWm/j0q1rgPV/KPdMUIuROYQImaeVUMOjZI15VCAlQxzAubfktek983jriqtQfpwUfHrKQs7fm7EU7ttI0HHgDIFxkpvfmWCGYeySu1BrEYSG+XujEuKJ7KSZblfNTXzajIej7AwO5sy866ZT6br6jAu4LxpWmwewALzY94X61XgNQp9K2M5SStZEQvM58CD3myJLfmV7fEFMB+JfOaQdmD0zV1v51OqL7eKFKsFZDdZyeT9Y/zrdigNMu/swYjNrjlZpRIQyRVsOFTD58LivOLm6emZkpZSKYc6160YZ5NB8v3TpvHs9Aj1Sgk3Nq5htl5Dt93E4d4O2g3OfGElfAyMaJVsiVJYD9ub5/3OoaD35q5FbrhgcMplDI4zEjAfcCuZw5H14fcUQAAqgptOkCTBVIzOiBISAP7WxU3AvFvuKl5J7uvMvHosnAzkSe69G5ZcOHOv5lsbJBd6eSbplIaywqQzx88j7QpPFNQH4Zp401jHHAHTokdDrBheP680LIt9X0mF2RvhY2I6gb7YYScQPTGxRlhKwZjQDzXEkix7bWZGSefh8Ynwx/LKupJ8uY0RmBeMsFG6oiZYi+EGHRw/+LRvDeAkkZsjOUAJJVcGMQRlu+YvyFb0EXuySpaMztSr6Jw38Pizj/AXf/LH2Hv9ArOcfKuei6H6Low0sKQ5mZKagPTY6L6YfA2YGiOq62lanID8C+sgC3LNjlJVIdlXm8TZ9PsmMzeSzHou2QRryaefcCK0zUZUEiomaCXrh9BU2VpN1U46O1KNEdW8BMy7DE29UmHfm9ZNEyRiJMAvZw4V95RIWJKY+51/8F8mkSa4+ADzAjhePrXpWbZdWP6JcjpvgIH5Ng6OTuRtXJupqwGWZU6yrQySxjDQMcbGLXPhF/PyHtAH4Xa5mEe1TCvLMfI5gucmxqN9B/N7DuabyE05KZaHog1p0RrUEBIJSNwVOLI3br63wHxM4nLQoYFS4ISwWRSKi6jPrKFaW0O7BWy+PsKzF7tqhO30clhd28CDdz7Ee+9/H3NzK+h0uWnIdnNsrznqmAWgj7l3v20uOn6fXeF0/ogMPnEdcaSlReW6wyJGKLA/YNpGrdLD6jwZkjO0z6mZ30SFzDzOMZm0JcdRqd+t33Qo0I0hyGg/RHiFxMxjqgxaGzFHmU0dnckSOhNj5lsE89N1DHJLGE9npWE/2j/AGRtgTw/UAPvw1jW8e+cm8qM+Xj37CmeH+5IdkM1hT0OkTWr+c4u/8NRlICvSXWA8kd8vdZF0QWIDyYsXL7C5+VqlKh5kZJjI4nPoFm3YNCVRGkJLMIO14GfKM1gODqeFhJn3TD2y+oDudjykQN5WTardtgUaujzfA9+2v97OBCKQJOXQlI12Qv2XbFPeMwsoWdCkArzLSBJ2W68jKax9Q4dr4MCOPDXieHA2Zj4Sc/N9ZmBPm31ccuP6VQKW5cuXcP+dh1i+dCUB8wPufTbAquPfg7BPmnV6UUxPaOaDGBYsCx2cA3jbB+l118t2p5JontU7lde0OwxkqhUekZOBQyY1M6bbZDYO2MN3mDEnsabkXrGIlgXzwH0IcAAAIABJREFUfA2qnomZH6lRjteT1nWUHnBQG91s8rKmZHMe2Uq6WvT0NY82Mk+9Xhv9gTXYEUSRsdbeUL+Q16wkPTGAJetfVvCoxVQVtKSv1QhL3ap85tn8OqcDE7my7q+cE3JFaVabrbaYeTrfqNHcY7amZ/qa5IHDw5/9PATynABLp4sA81b38JqWU532KRa71yKdFZeBlCivEWhKYlpgxjxvHvezg+FtOJhiOJhIGmT4z+SQOnv0sJZEm5WwP58zcsmqj8ODCbxXAemMxmvI+zI/O4e7t29nGmCtymJuEAaQLjLznIvCV2BSBuvIMmjAa0XZAuWSes3hKKJlGj9nlp9pJm17/oLMJimXvx1EYv0HaWarkYwue4tYmaSEhtaKlHyZQQD3tL2n2TlKEYvokwkcDr1Z326VGkCp0a5X1MRJmSLXH7XiR4dHODs+0yAfDnG8dvkyqpUiTg/28eTxlzg92kc5N0U5P8V00NeHQTb2dLkZgaZiEiA5mNce84Zol8FyqFW42kQTqcuYXYbF7W8ljpixkCYCcRcihmpnWbzwZkkrBfjXmVkGjCiTZB6FJbGMV+rX8I/k7xpo6MMzk2q5TQxlwmug3Gy5eV7xOvM9kXCqVZkMsknUKgxyiOpy4GTPEvmRTR82Isv06MJGblcZGvmQ3IRFqRILB9jWS2QzCMikG2FiV8mSbyMEJekdDJRoMMjQMYgo6bTRFC6ZX1hChXaUfBwH8lGB1d5Sksr3TEcwj6GKaHwqVgYoiTJmfgr6y5flpW4Dkkhi0tnGyYdyWXaoNAR4+vmn+PLjf42jN69RIE5gvJN8yjTkaTO5y9Ycb2aO0uQstjMw7Wa1PRYMWRIxUslV8iB2xthgzkie3UM+qaDZY5tAxZqNeR+SVMOlPwLzPnwuQD2Ja37ozBgzvlECZfM8OAdE8z3U62DGBxqIecFJ71t6yt4GKL4xLrg48SX/s3/4XyUVKX0zuovdUs9YeQcxvtEiOzb8yRc9xnmrg4PjYzQaTdTqdel46PMre61iCTV5I1elBSN7orIgmXlnpuhXUi7QQoqaaroOsKTdxEQNsLsYD3cczDc4FsEPywD0vJFWIjMwHxeEZY1IFUwnb0IoGwiQvg89u5j3fIFNZSuoz65hNKpie7uBr5+8wbMXezhvjjA3fwn37r+H99//ARYW1tS9LQ6autWMbl5SG2bMbNLziYvyYvZSmY5zv94xlZDXPm3T9Smw0z7ykxZqpR6W2QBbaKDTfIlO6zWKaKCUp5ONM/NmWGWNFPJbtow2AD1BkHnZ2E8RzI/AlIGbvY7O2MH86DrOJ1fQydFnfgljyWxGOD44SNxs6oURHt40MF+ajLD5/Csc7+9iMqIsiGDeNMA2rddHNzt7wbKiuuSLRTUinTcaeo2ra2sYDUd48uQJXrx8iV63LyeO73znA2nR9vf3cXJyos3IspaYDHX8++hrd0Ax717rMlcS6gxLNE5eSNgdzQc80ZfuWCAmXskY/zW0+Rm9ZpTjAtzYLwd9kDTuWPbtUwl9t0XC8E2GziU/SSadYoNgB5IswG+s9vo36vcGFgzvO2Mu4MFD7NvAvAF4BTHDUmp84npl/8fy+iXcf/gQy+tXNbq7S5312BJCSWqciY91zd1ohxAfw63VdGlCBheSj5BmWMdadsyXlxE8Ick6HLhjigMtESnKTaK9nT9rut2YLBrsvFr5Q3IjyVIwM3GteH38EIsmeibiQ057HAg4zdCJokxmyiU21MzTohIDyWy4B9gIS/kNdaEcGtUTmKftqrgtZ7JdI+m9SbLS5PfC+9/dlCiRkf9zngwMS/N1AXnKbAjuQZaMJW/wkOWemqLZ6sphrCxmfs4OfNFYmaTOD3/6hHeo/aVEg5p5B/kG5kPG5f0qCUvPrWHMPGOvGvbVa8jXP0alxD3OKr5ZxWntOm1DUpgyG4J5DhOVPbfAuxEvpmgwMGvpgkf0jCtSIhnyPag0gM5pPHTFpg4wT2b+9sUG2KT50ptMCebVMFqrm2aeYN4JgpBNmjMFm5VHzsybVp53K0YX2nUyUJX98+1A3q7pRTifZCZJBZxbWtXGfAl7+/vYfL2JszNOEc9hdoaDy+ryeKdGnoMZq7QpnQJdTRxmVdNK8ASG3PcElOzPMKxL15acrlGJDe2dFlrnDUkiLq2tsIsM+ztbaDdPUC3mUGcTJJl5AlgBeV/D3LOSuHA+it21VCblUghJ3lIJkXBY6uXhTGjoZIyNNEDvg8U8zoVFqp1p0fz/TSomCI64vjH52PraTJ9tLlhjlzz4dHCtM1ZwLSYpZmtwnMUSYhfKGcIEhGcMvyZY1nnkIm3+PME8G2MbjYbuWb/ns3U4GZWyGmfokwmwTHx9wBSTYPm7OzPP6nJYU6qSStZeoNqSfSW9mndgQJHAsdProc2px9OxGqjzpRJabLQfQ7It9tIQwJOVp66eGnfOq9A6JtnH9+AzKEw1YASl+nYo2SOQl8yGMcf6qrR/2UibLyFPS1VvpCW45eyNo+0tbD75Gq8ff4Xe2Qm655wnRAKDMhR7jphiGxgljkENDPONZXUaOz90n3ygXSSJcjX0/eh6L/tNl44niFD+8L6OIwYHYPKKvFU/rDqrHe/afkusTPEke0r1F1iMI76hsxSTJZoYME703ACFMSTkXTIFyVRwPJRlnLoyTGMmWLzN1ifV7t/7jb+r1R0Znskh7Dfjc5IpCzAY2xsXlOVxZhscFbx/eGQyGwfzsxwC4fovMvMazEEtKMGYgBjtngpmOTQeC8yXSzwMBigWuPg5cfEYo9E++r3XGA0OZVnJOWMcMkX3FllUukaK0NQkNvaf/W8LMJphDMXz6LGIYuq4APM15PPzKFWXMDO7jlx+Djs7DXzx9SaePKGH/gj12jJu3X6IRw+/i4WldR2g9FrlZmBToRqiHAxJvybHGMtatRgF5u0GZwN6kKw2AZYDOeiRTt082b4GauUelufGqBSbZk15vilrynKhY8w8NfOWNnijnYF5BS8PsirDOdsml1dqbHNk5qsYTmroTJY1BfZ8fB3n48uS2Qxzy5jk5zHsjXF8sI+TrVfone5jpjDCg5tX8ejmDZQxxpuXT3C0u4XRoKfmVx4GFtgZ6G30NpMWdX47w8GETmD+vKlNuba2Lmb+68eP8fz5c41apwvS97/PKsgc3rzZwt7evg5rriMGUiYEiRzMfeXZTEX2Q40p0hPzfwvY2ghvk2Ip4ZMA4ODJYp0kCa3pVjL37q3HS+lnexpP2Gw/GejWQZaRj7wN6NMWMQtfQUjGrnSEnnS+G8OVshEB/7WvdCilGkQyUxru49Iz0+haMqStIbEz2SsK0K1pnIwkfebvP3qEtcvXMC0U0BlyaujESqtsThbwNPCvQ8XlKQShejo/oG1fBuDxpsfMBSCDF/fH9sRFOU68NxVEwyrO83QDFZGiO2CIyojARkyAtRqAAEkG3PP7VjWwAVNJ/OeuonNFn17UOdSqZVRLjCnW+Kp9J2A/MInNqC9QTwkOAfyg30V/2Nff405oHLjvkZCmKvnQLTAXoGQirCQy1M/zgOdwIHrNz6FcptdzVSVvCvDIkhHMUwZCMN/u9ATma2Tm3Q9ezbSSgzDmW9yX7rffRbc/0KFDBolzMpT4BS8ekiavGgXcZrTTnMMcpQYjuZIVi1OB+XKJoIQVfI/FOmMJ1tlQPMGwb2Ce7jvWoM2EhN+3NWvAwuIk1xPXmZ73bSTsriiszpblJkHrT2rmyczfkbtaWFNekNnkC6r0EXjF0CjD4ub0pNXgUjuCP0psBppMPXEWMpjeGH9jEq0LYP6tJDubdPtxakm/HQ4ZAsDc6uhg0u8P8dnnn+Pp0yc4PaPD20RE2erKioD78fGx1jOH8InBp9XiYID5BZuwyr8fHh7ilJ7p44mcWnqdtk7B+/fu4taN62i3mvj6i8/Rap7g9o3ruHblEsp0Rup3UJyOUSvmUKF2niQNkzffZ771ZFtpjKc1MirOOsC0uGexSKgiaXaPrW4y3mx9NGEdE/mDJVRW0LN9aovhlwltQqdlyWASRB3Qm8TGAL0sbv1maL17phGyYgvj7GMpipCUdIRWmhr+SF//oap2A8pA+wN9zcSJCRXPsHb7HOPhSL9PYjNf5L6wJnex+axiuV0nQb4Bw7Tx3yyRGRetV5EEKaswLnEwKRtBvcxIRu6cN0CTa3syBufeVOomtSFGocNMqcbBT1UZHFBqw9iiWO3nI/c+H8smmlqSwE4mGYRF0k29vEB9SWBecr8CZ+jIVBsDkYcmZdE96/dwvLOFl19+jkGzIXe8TquBjs96EOlTKGpej+EonyMRtsmJY9nFQ9Frhxb7JYtJyVyL4bbm7I+xm1qnYZ4hUscJMYUq+327plkiwc9uVpm0phjzTAmgmO3zbngPqUZhEkU3KiY1vaF50PcHJmFkskRWXtc3hqSFA1SStlxEBkYIpuAlMG78W+73/9F/rVcYWY+HFHvbGo7gG82DjTI0H/ChrIYdusOJwPzhyTGabICtz2BtfQ0zHP/MeqtPPa2WK9LFm9aogArtqFg+ZlmqSx08DwIyPENUSgPUa2PMzJLdOsDZ2VP0u7uS35SLI3nSs8ydz7mPsxg/ZtDWwGIJh2hDLzE7sHcnG+3CYCEJbDS+uy5Hm2JlCbPzl1EqLmJ3t4nPvnwpMH961ke5vICrV++JnV9ZuYpStY5qfQ6FYkVaeTKVKg1reIsBe8t6WSqnNMQO3NBiKet3PzSNke+T2RvKrUcq5nEXBXRQrwywNDdCOXcmj3nKbArgBFhWMOi9TwafwCIsO1NWPoCexg1nmtoMiBUxnFbRp2Z+vIju1MB8k242WMMov4xJbl6H78nBIY63NtE93VcD7P2Ny3h4+wZqhSl2Xj7D/vZrjPtd3QON51J1wArSKsHzWrBXwgd+EMzLmrJDSRXB/Jo68h8/foKnT56I2eB8gh/84IcJmN/aeiN2iY/DA41sGtl8vjeTbpl2jcliwswrpzYAmZytbwOCt75OmnE8y7ID9y2BnscGrw1f2HkX8gXX25n0JOBoml8HC5R9gHDdMJYqCUMWZMLJI9ym3tr8id44eUA7ndRz43a2Akx+6JLpEQPhZUsGX04H5k3TePDhCAtLK3jw7ntYvXpV47v7owm6ZKt9vTNZVT8ItcZkAakHJCOrx3Z9p19jpdp+I8KxIaUOeIlSXXSyN6K85HIeGwZiWnl7J5Y4Jdfdp79Sy2oA3XpTLLnMAI9gCd0SzYgBK4EqqfEAOhqRSTaP7Xq1rCY2Anhq5TUwSsB+ICA/HnYxHnUl9RgNqWHuY0BXGx+oZrCFUkKJY/xgMJ24gJD85b0SJDmZSWzMzYJD52qoqPm1jnyJzWvU1FcEhEkUUId+3urJzYZ2lvVZNrHTspCTQ6NF2BPNXE6AsNlpo8ehUQSs8kq2SGF9Uc5YZjCUX263U7PrUNDQP7LjI1TV4EfGirff/aR1nhSkIiTJO+hPNFNiNPJ/14AVxmGzDjZaxsC8AWt/zbYL/LsOEiX5oHUv2VwekgPMz8zi3p27GTBvxgti1ZQw5dE6bxmLLWcRaubNCYwgWkZxTFTd0ICMp9x+2N/g79zK8JkZDd5AG1vPlrknht+onsVPeZOeS83s5JLGSIQXZVAfffQRXrx4jsbZmWLm3Owcrl69qt6K05NTgUcCeb63mMexsDAvMoQGA69fv0ajcaYmvUqxiPNmQ02sd27dEqAnc/rl55/i/OwYG1cvY3V5EbPVMopTpokjVPNTVPIwMA8na1xmI3rM5ZxGlZlPv6pB7GFT9cb2pg25t//SaxNJjD2IES7BjJs8TmswQzQmkooEuPzygB70JJ8/Kj1yflGV0pNWf2zzWzfWVzaZsVbYbMjqByU1bmPKOMFm4263L3vlc03jbWvAFXvA+G5t2m1IasjK20BDJQa1qllTsq9O3ImdWSavswNTMlHvV4xJ3fxMkiov/3fX2kvOyD1Oh52hGqZbTNg4oHFhXo56ZOfZwMrqXqFSQbVOV5q69PNk6bmWNX3X+5HCeUVyEGEUJsqmdlA80kTqippd5e4kNpvzLHLo9Ifq2emyL0czNWz9DFpNHG9voTQe4uz4ALtvXmNr85WauEn6MOGgLMVMRBym64zxXSFMYfFbsUHrJExQIirEQWM/pWPb8atNoHYyTbIsI3aSMyRJOq36Q0mWHzLeLJshE9gbxGNSM25IHPpnb1hmokTnIFY8rNrhvUqqntD1zJKldLp91EGzaPwioL9wpGe+pffw23/frCmj4SF0bFlGT4Msorkjo20VPObNHU3QbLflQMKhBHwTBGbzS4vUQ6DPwQ/0dB0MzcWGDi/84KLkIdPro9Nqi52v14qolKaoVUdYW63ixo0FVCsdnBw/Rru1hVKxg2p5gmI+gDw/W6k3Sr4G5j2LVynFGHhJXDIFPgPzNiF2TJpvWkO+MIti2cB8tbKM/YM2vvjyFb766jVOTnuS4ayu3cCNGw+wtn4N8wvLmJlbRLHE4To6zsXaMNNVQxmBOQe+VGsqj+lApk6NG0eTIWOojYnqCVSng6E0jBp7jCEKua6GRi3ODlGYHktm0+u8RinXQLFAmY1p5tmGYsNronHCDrbQ5/NCjKKb37vP7RlqGGQ18xNzs2nlnJnPzWEyyuHs5BRHW6/QPtpFddrH7SureHTrBhZqJQ2F2H2ziWGPcwAIbqaa7GsyG2uQs4Y/bxxJmqg5FKSrzHZleUVswNdff41nT5+B7iHsvfjRj34k0M4DiU43HPRB3eilS5fFqLHpi/o+riv6FZd5vTXkI+wNef9tME9yyF6oi8S/O/OXYZKzaa7kUM6ixQGR/GYiI0h3WFL+ChY+E5DChSFJnj2AGkhyZiuuV3huOTBIHjfzbrJg+MJbC+Ajnbz7jjCJI5hXidxYoNDM2yHiesGCiUJ4QNTnFnDvnYe4fH1D47xpx9ohsGEQZ/MsWSOfHCj/bR6SPvzItNCGmhWA36psBDOdMNT+mu20N/lNNLtK9uSQXUmNWBcvuTrAE/PipX8j7006oeZSd63hv5ukzVgjeyhLI9SY5NaR8bq5vrjm+LicosnBMvKWd2ZeYH460LhygvmhAH0fozG9rPmZzL2RDdyTdrq4a5UnZ0w8xFomh7f3g1CqRI8mWsFxCmOJwNPs4TiFEfmKgflpUZ7P1Ky2Wn002x0dJrSmJGdAkG6aiIyRgSZ49nDKaZh9vk5699OJi2ylNaZJBx420HFPdGgYXUEgz4+iwPxI1dVKMSfJRinAfAxOISAY5cTIU2YzHrIRl7eGIIqMHitpjMdW3pacPiFZ02T6omTOU28CT2nmqWs3MJ/IbPrhM28zU4xFyydOWgLzJfr1W78KJaBWRfWmPunlh6kMycFEyG1CEmQxJsOefQszb7HD+5mc+U/IgqSYZ0RavTYjwP5Hf/RzPH/2XICct5ADo9bXL0lTf3bWUKwM2QHBAX+GUlfaV/JcpkSn1+tiplaTV/zZ6bHW8P27d3H1ymU0z07w/OljYDzA0uKcZGQzlRKqlAxwCktuAoowyNKz6iqyiftFsd3Z9kSyll6DqASbW1GkZd4I7VUf4zgMcaXpeFpdV+iIQTvOsGaltEF1JARMVOYT9sTBn1dglV64y5XNejFnGwOHPmnVh4oxpqm5UAOgKA01+Qsbkdt0YZvQha0ke8rGWUM2y+rtOj/X79A6cGmRk+U57ZVSHHIeOZQqxvIT1IupdyLKnGss2bScxkB94mbjE4w1wInVZw5VlHSnJDDPOBX2pOyBKbNXglIrTYQtCLir6TxfQH1uHrWZObnOkKnnc3D5s0pBdxwmhYwFVm0iWCUhaRJNzrYo0gGwyMetiMSkZz3PA7pp9ftjtPoDNNQ30JcGv0K1wXSISaeNGuUpuSlePnuMp19/hT2aazQaaHW7GCjRsub4wHHmruaR3/uh0kQ/SfdtVyZa+wwbn+xJZ919zVkVydefqkaxmjL6+4QNj2oq74mRPeGTGPgmSIIYyKhqqs8L4T1T9WM6VbKlAVNe/bAKiIN5nWd+uH8brteS8AQ4U9DK/cZ/83cS7iDYLa+JWchxj1MuFjrTyPfY/ebV9c+bPxxLt8eu+cZ5SwtmZXUVs4sLYvEa3TZebW9jZ3tHWqLZ2Zrpy0ZjDPt9tJucmNiQl+3y8jxmZ4qoFIdYW6niOx/cxP17y+h0t3B2+hLFfAe1CjvO6fLCZhyyZdZDzYNSR4A0enqVnmWHFstunQbmyOiFwMC0XjoIp/RsrqNYWsTs/CWUqys4Oxviy6828eWXmzg67GKaq2N+4TKuXruNS+vXsbR6CfMLKzpYmX8OmUjkiyhVZ3DcOMVps6Estlqry4aKg6OUOXHwg98va8gi2ABKtKHT30dq8i3xkMx1UauwoWuAcuEM/fYrdNuvkJucamiUpuKOOYyBkyituUn3WBKbmCxmENC0daFFpUAgj8G0gsHUGmDbbICdXJNmvpW7LM38NLeAyTiPBsH89mu0DndQHLZxfW1B1pSXFuZwuLuFrZfP0O+cm8wmFroWnoN56YEtMUyTQws+/HpxcUmNRU8eP5Zung2wt27ewq/96q/p+5TeENCLATk/x7VrGxrgo6Edvb4CWrVcNfaJQTKeJ66FgzY7D7KHbgbMJ6qZhEL3/lcrvUepOC0bJzyanThvP3RSEbzI6kuP709rv5Y2+iVlM08CTC/oJb6EkQidfAQYe0sJjBBzHQHBwpWtd/4efaZDSWJaTTVGejnTFlAOU84v5/oYjTEzP4977zzA1Wsb8hnuj6do9YYC9RMeAjLh5bARNoLTrpXDQHL6eiKG3663gXJ775mKYcqWpJc9lSw4LRuykAi9Vuq0K2fvnH+zfpF80tDqu8wdUvytKQFgA2ykBipEuKbSZDYXg7oYlBHZZzbqczongTct+MyWUok0pTZjShxoVdfCcEQAabp5OdWQa5abjQF5XgkSEXoNzh4puYjD2+0GVV4XEWCNsIUCwTw13iQe6kCBzhSEWqZVpZPEaaOF83YPM3PzmJ9fRK9nQNQuuslsBE7KJXR6XZw0mmh1bYqlmgQ1j8IAFQ/iWEtRUbFLxcNPnD8KuaGAfKkwBuft1Mp51MnMlwiMDXqZ/V9e8+SGQzbA0uaQjb/UJdvwvilN6yZkALkeHcz7FVPPUWY/JedVxFH6g+t1sdHMwPwdNsDOzklbzrK2CBWvEHJf8dzi66LFGyt6CZj3pnDJxpScTjVYq9vvS7qg6Y7Oykdzsd6fpQKWgMThnK0IJrIl2/PxYXvBKlI8CywnsJhIguK3f+e38ezZMxEfBIVk3JeWl8XqUZfNJkvrP8tjMOSApRFu3bqFjY0NnByfYvPNawFWTngddno4ONiVy8j77z3C6tIidrff4M2rl3Ijq9cqmJ+pYnG2rjPZgPzYZDasgAaYV+OrnSamk7fmT8OftufD8c7pibQymkD7sJdMGdA4u6yilpIjEbOTNZiRfHkuECdfxlnb5thYXHaSgnVaAkZvREwaYWNImLPxJm2xexSEh3buaKgzh/eCbD3n6TAhJtnFSeacyMvkiliJ1WPeKw4+NObWGsPpL28MP/tgTGdNQG9ObBlbXkloPLap19CSTMltaHepQXIVTZXnHiMZxvOULioD6tFJmJbL0vVTJ0+ilWs5ly+jOjOrDwJ5ul6xCqQ+EMVvGwZGwBn3UD2OMe+C8uKcsfxUHghHsOIm6GV2la1uH0fNc5x3ukoOinnu8LEmwM5XqcoAnnz1BZ4+/gr7+3vYO9jHaePcKl/uza57JsziXSked8Ke2qq8vsHePlCCFEqWkK2DII2it8OIazs97PhJF53+lrBMngjo7PYkVgmGjyRN1o2TiGoCtmsm/XyBiVdFsh+uH73HDDuvSoATSbF/LEoEyZjBJMmaTPdH7jf+27+TOfUzG8ezPAb20HpxQp40ygHy6Q4sUnyCbreHYzLzjaZ0QksrKwkzf3B2gk+/+hpPnz3DTK2O+flZHQKj/lCT17rtDsaDAeZqNczNcupnGTOVKdZWavjOd27i+9+/hUq5hcbZprznS3lOO6WenlZxfTVYGkvmAyak74rD3Rr0wvYojK6CJaRe3kbu0se8AuTrYuc5BbZaX0W7ncPT5zv4/PNN7O40MRqXUauv4NKl61i/dB1rl65heeUSqrVZ2fT1ebgViqjNzOPo9BT7h4faULNzC8qSaa+ogT1WRfXFZbplLa4JtfJ0ZSFzSKaJwLiLSrEvMF8pNTDqb6HbfoHJ8AjFPLWPHYCT1UA23xrsjIZ10JCMCja2y37C1PWqJkwr6DuY70zX0JxcQ2t6Fa0pG2ApsyGzl0ezcY6jrU2cH+wi12/g2vIs3r97G1dXl3C8v403z5+g36bbkLE34dihhS+W3MeVh+WWB3wO/mGwnJubF+Px9OlTSW3Idjy4/wA/+fGPdZ0I8F9tvsLZyZks1XhQra6uoN/ta3PwMGOyKGcBNcha0sA/Njk2wG5myb8N3p0ZT3aCS2S4nmQVmPghZwg4P4eskTmaXe15g4XT9FL9Q7DIaT6REYc4OLUXZdk3A7cHoWDt/HHTBD4D6N8KXL7CHEh7AzYDpIP5eA5rzvYKnXfxy5KEdngE83NzePDoETY2rqNQqaE7mqDdHQjMy8mAST4DV5EyGzoqcDLrlCbJCZjPvIuM3in7XgP1ZE5wo+Rc4nSxJmExVpE8CXkWz51hcQYnLokAu8OMkIBJHsDfoQTHA3qia3apnqQWso7kkUUwzwE6vHJjNb4SyBZy1BGzdNrFoNcyMD/krAz6Pw/kVDNRnIrBdrY35cXuh4fVCf0g98qVpm8nYJ5JFwmVCkolMvNzKHF4C6cw5isYT1l650yLHI7PzjU4am5xSZ7klAKwKU73WQ2ANkGQNmpMvE7OGjhjM+iuOygfAAAgAElEQVSQBgLuhSyHMHNysavs2vfAoAHmKbHJDVDIG5ivVHKo64PsIQGMDUwh2JXEhpaUBPQO5sXMjwlgCSY4rIkJoVE0VkZPteu60wEWXQJlmlzb2zLYk0xqJM38nZu3MDM7I808ga+5kfj00Fxe+nK+LhIt1ihqx6cc2zx5IPtOeQ3XND8oIbPCvsXPaPq2oXb2+1l5TQpKU3BqYSBol2SFZiQm9n2y69VKFb/5m7+Jr77+GoPBQOB+dW0VqyurkuCQCe5220oGeE/5nnjO3Lp9WxNwT45P8HqTYH6sQX29VgsH+7tYXJzDB+++KyvKN69eYGdrU0QMJ78uLcxheX4GVfaxYYTydIIKp7QHVGNMp/OygLI5l/FAE9YKBjWplDlESmSBjq2zcCMBXln0bn+Pa5kQARmZnoEe3/OZx4hYkyEuLWC7040mpjJxZdJKQkJTVMe6t8zYSXCEVlyRWIMnbfgc5bwB5tUfeOmSdPJbW1sC82RbmThyobJyPD/HmRAVPwOtKbxaKWm2AcG8AfzUmjKGHvLtyEUlQKqaT414kdSGyTjlMuxFrNTkkkcgz8ZVVlMHtKnkhisUNciT1RwOrGQDa5HgnRKQUlkEANUDJAqiV4USpJgcb1UMXlFbr3r+Kae58LWTeabUhnp7JuB03GJDbAknjXPsHh8LzPeHZlnN6t1MMYeZchEnR7v49OO/wJtXryQfa7TO0e72UitHJf8Wd0JKY8oRE/4lq8grLlkAnIG4mVUWq8JAu870lPr8BpD3iJee4wleCzBv8TsMDawh1h3I/B5Zdc9wA4G85oJQ2sjmZFU/vBHb7ZBlvqAzwoFJ9igMy1Tl+T7vKZPA5H7zf/gPdSm0DZ1NCGZQ5RHKF6g/5sKhM02ZNmhWoqcrDRvWWG5jUOEE2MPDY2WKy8vLWFhZlsxm+/AAH33xBV693NTQipmZmtk99XoY9ocC8qzvVItF1KpFzNRLmJspYm2ljkcPr+JHv3IPK4tAr7uH4fBI7i4FtDGdMoAR0HMYiw+RiiwtOBwvYyauDOFa62yoDboxi6UpwXyhinyeJvwrqNVXMRpX8XrrBF98sYnNzRN0eyy3zWNh8RLW1zZw9fpNXLqygXp9XqWmHvXcpQrmF5d0QO7uHsj9Y3FpWZadZJCtUs0EIw5JLlAD85TaKEgy8+Y6mJL1I5jvYa4+QLXUxHi8jV7nFUa8FmjKhx7jjph8a8Yzdp7X1LgtA7LKsKMhUp7U5g07mJYTZt7APIE8rSkvYYAVTPJLmE6LaDZaONx6jebBDnK9Jq4s1vHB3VvYWF/G6eEuXj17jP55Q4mVsTcmrbEhYfR/D12ZMUjm224SGAYzrg3qd5+/eIHHXz0VA//uu+/gJz/+ia7Z0yePBeZPj86kTeQ48svr62o6asoveiwwz8dhE2zoju1A8AQns7Ut9rsEw1nZVHedZsEmM3OdrQ9L8x2eBhSf1pcw41EGs7P926tmsVGTpwpGJl5kaoUZLHRaqvYHTg6yFBSm0CA4hkhs3cXGwYb1xBiTqGQj5DWSFlDRYYGIHfjVeh3vPHyE6zdvqpmKYL7VpZUhpwnnMCFlTc2uTzcmg6k5C3TEcd9iC8LGf2RlRuktuUDD6d7oCHG97V8aoKU3T0ujcXWyTIuBeUsAUpmN35v4VTH6VlY28EoWywbdEdAz4ynLkswau7XWCebVfM5Jkh0Mu+cY9M4xGPYwnTI22QRYDpVKALzRSQZMTbipakHSQ+Asq4F5by7WfeLIezLzs6jKZ97A/DTAfLEqmc3pWUuHKUvpq6uXxMxTQ6t7zN4eVhmKBXe6yePk7BTHpycCrQodYuR9XDyZ6LfYKs9fLdawbynH6pqB+VqVUqQC6lXKbGywih6TiR/L9gT0iTWlAfsUzJM5tPpirBVdKo2w97QtZGueGCfrQqyxMfMkFJYWFnCbYL5el46ZZWyy2rEbecAKeHliIw9xPZgrvxNWfmJsJ6WiZNPoY69rFGDerV2TBs2L+MFyxXBxsmQq2/SaBAhf/mok97Vw5eoVDVv8rd/6LXz++ecCkaViGVeuXNEsF0pnjo6O1MgbUhASaxxkdOfuXbz77rs4PjrCi+cvZDbAoTbd83McH+1jbXUZ7z58qHN88+Uz+coTnNNvfnFpHstzdemcy9MRqjmCeWjYD6d8y+zW9xwbYtO4l9mlkdgYKe56Kdtb9pEm4t/8WjfSfi763zJMfZrW+4TuSIjFvqeBVdaVcjvxLNCBIYE8E1feT65Jfub1IfhlXwkbGJnwkuHmayCRaW2PNhCt3enofCJQJ+FErPTpp58KlGp6s68tgnWy83LyUx+MMfO1WgX1mZqkoVI/aHCUudxYpT7OglQ2EkOjzK6WYJ79MwTzdUllOCCKa3TIJksOjxOYn0grPze/IOtnMvj8nRIHRYk1dptJ18DrmPQIqKuYSJziqLM7XQAddSgXduykigHJhAqKlTqG4xz2jk+wS1MUVjFoazoeopSfYKZi1Z7PPv0L/Mkf/xyNkxNv3B3p+rMB1gb/ZhueLUmPZEwJu7++SObePtq//euUfTfEFUIbB/req2u/m7T/2/pOFrlXdL2qqmjlQ6VUzdH8FusV1YnD3yP+KZY11ZkLiAm3Kg7SzFM7732ekoh7ouKkRXKeu2xYESqjbkiIv3/8P/8nwjnyO5Y9UMgymD30pJmKCWQE81yUYnWHPMRM984mVv7czu4+trZ2lP2trK5gaW0VuUoJW3v7+IvPPsPmq00Ns2B5SS2JtHrj4akOIwJAaPIcAX2lNMbcTB737l3Cr//aQ9y6NY/J6ATDwSEwJmA8B9AGpmToOcTCpoym7KuHBwfzvFVWLjItmkkt3LJPPvTmlzrN1ZDLz0huU62soFRexvHJAF8/3sbTZ/toNMhcUcqxgJXVq7h56y6u37yDmdkF6cW6gyGKlSqWVtbUP7C9uy+GZ3llTaUuBl0GCQLNKCFaE7MNOyJwYScBr6tUDvSZRxflUh8z1R6qxSYw3cOgv4Vhfx+56Rlyk3NJbaSxV2C1a0GHASYMpsVytshXJaUWZJVYTRigjP6kiu50Cd0pfeZNZtMGJ8CuYFJYlg9/67yDg61NNPZ3kOs2cHm+indvX8eNS6vonB3i1bMnaqCif2xBGauVFXlTxD4EmCe7YO0zkez71MuiGDROOvz666cKjB9+9wP8tZ/8BOPBSE2xb15vKmHstDu4ffMmbly/Ls38wcGh2Kh6tYYZ6kyjcSg8/RNXFC+FZzLaYO+VXGTy80iOzaoubTT6VmTuGz2xGVWPgDuzJE01wcwZExT4KGQ2BuzcClY7OHtEuk4vA6psk4dmPPPKMxUIKUGlkbbkLfGY169axcoAZB5T71KW1Zkitsk7OHyEjZQPHjzErTt3BBB7Y+C809OAIpnVEczT5qxEhmZqOkmCKlby9LguLnHnLJ9zmfjNpwyavef0qDeiweQxzvwF6MmyEu4fn012zN3ArpLJWNwPOwvmvQHKDs+MLE2lVGOEzFXGE8IxG7tl9CMWU82vbMR3R5vJsINB9xy9Lhk6xiaCeFYpCORdYiM0F+yQJ2H+hsN+VO4IcV8SlocHgzFh5TKtKamFrQME89TMU4ZTsEbYk7O2yIRKfRZra5cwGNI+mGDeqkdM0PhcPOR5yJycnuLg8EDe1Lz/cpNwZt7kCAGfjBDQ8nFmno2vmPYMzBfHqNU4nKgoQF8usz/KPMd1cNFrmdaUTAKH9mF201yfJIqo+ScrGg4xkY5ZEihM5gxVVL30WtSk57MtKPHLASuLS4oRTO4J5pnss8ocfS/c0+b3bNZzwZRnVpw14nFAGoc1UWKjeGoTv+UOooVFQGMyIu6nC5U2J5cSMw1JcKIB3H1fPNCE2xaBAB+LMezKlavSW//Tf/o7+PTTT9BonMtF5ebNmwL0tNakRIGW0OYSVhLrx8rlgwcP8N3vfldONo+/fqz3MMvEpnWORuMUV6+s4/6d2xoE9WbzpTzlmc7QqWl5aV4yG0pryMyzAbbGx5e5AfXybrEqPsSuuy3hAOgej7Rx7JumvY40MCBK9uuMrZhuu31t1RLbL3FmpmA+1kewrqlc0e5EMPeZ352YD7wm+rLhezhUxYPSEuIYSq5qdH8ZjxXHuHYpkwmnIvZjdbpdNW2urKzgB9/7Ac6aTfzhz3+uM4tJJBND3gd+5gRzOuCYxSTlbXnU6nyOemJpSDxgHvMG6sXIe/yyY8RjtCf21gxbFNaq1agkmBfRyiZ2vid5tqt/L4cCG3fpJjhjoJ9SmwnXvqoN5q43pcRGza1enfXLb8dNnEOZpmQy83TRmpq8hlJlzcEoVlEos6cKODxr4pj9HKwUiGylHeoE9VIe+XEf//f/9Qf4sz/5Vxj2unoO7bXo0QnSJ8hZNzZJDs2gFzKJ3l8dzEfKrtZVJ5YMQAenp5XsRKRQgZUEkqcwaaQTMkxsrayb0bLzC0vy9UdkoLsQqdJr9sdmg2wJpVmvWtUhnGuSWKJm6JitE8SiT6J1nJH73/7efzaVxjQ6vb28wtdJloaL2zJKawChhIHbikNUmK1WOOE1X1Bp5M3WDjY33yhrXFlbwfKldZRqVbzZ38eff/Qxnj9/YVNeOXBF2ITHTg4FJlwsgRLM18qoVAoYD8+BSRs3by7j3/w3vocPP7yBYuEc/d4epqNT5NBCTmC+7cOjeLBmpRRJPpPYm5kC1Dd3AvKNrZQtGhdnjplTDcMRJUULmF+4huGggqfP9/HV19s4OOyg32dTTB3Ly5dx+/Z93Lp9D3OLy2rY6AyHKJVrWF2/jLPzFnb29vWcS0srCggn7kagQyXICo9/TI74H4dp8ZpKT0tmPt9DuThErdJBpdBEHvTe38FwsAeMT5CbUNrSRWFiUyf1oWuhMRKJC0DowiKJMS98MvMl9KZV9DQ0ak2aeQ6N6uSuoC9mflVl/Hari4PtN2jsbQHtU6zNlPDw5lXcubaOYauJzedPcHp0oHHfInXlxWogycA8VRfc9NF4aM1AkbnycO12utLFP3n8TJaVP/zh9/ErP/oRRv2+2KXdbbOn7La7uHfnDu7cviO94pvXbwTwZ2szqLOEKImIsar8Y/7PGV26I7yk2TQ2rA4fC7raxOEdG9Up2XOk+zqcaC6UxQKUZxtZ3zqIkimjSQBIgXySEFwIHYILttmzevNgeP1nzeEtgo4PLxeYTzlps6a04zfGaIt9phwiGh1lr2BlXZaQye5waNTtO3cxM7+I/hhotDtqgjVmnrZkBYF5ymw4LIUHSoD52He2B70SmJS94zWngpM4PuKol9OLg8g0sKbJTiq38QDrCU0c9brdzsw77yp9tdwINNDGGPJEgOUaJguqdOUp6GfldkIGWEuEMht3spkOtFfHgzaG/ZbA/HjUMS962aLa56iC2vPZ8BJ7Xo/5PA7cySLAvLmqGJCXtaQGR806mCczzzJ3FRO62hQqYrbPmi2cnJ3LbWt5ZRXj0VQlbLFFuamYZi4n6unL5SoOj4/kZd6jtSzdjFwnbsDVLSqdeY41YteRr5yDsExmwxkhlcoUMzWCedrHMp7Z+UEgPxoQ0LPRnxNg2VTMg4yHm4F5qmqtGZZWqZGAGqCwSr97S/v1CptDAvUY4U45H5s715aWcHPjBur1qoAVWXieYYwzic3bhcZzh6Tat2ZnbEz8VDIBsotD9j+41SvJG1myqucq0siL1nAZTBrccQbMG3mQTfp17pPoodqjUMDVqxvS8v/z3/3n+OijX6gCSULt/v17uHbtqvrU2It2xlkdzL9pg0eP8VYL7z56V2B+b28PX371lWSLJNJ6ZEo7LWxcu4wbG1cxHQ6wx7h+ciQShsMbVwnm52bFoJamIzmWEcxzpoitf+uXsDFfvrsDdCfMuFVlA+SnSUyWpLgI7i1pDgevYGZ980aF9a+G2lI76niFDkyZKAnMq9oyVKwi0841QgC8uLQkBySC4k6HDKpN4uX64XtgMsXfZXX46tUr+PGPf4zj4xP8/u//AU5OjrC0tKDKMHXzlMJQM0/gbk3X9KvPi5mnzMZsJu2eGyvv00X97LTqnQUL9WI4mGfFzgxmiqjX57C0uIJKvWbDogZcozFSx3qZjCnOKzEkACdOIQNOyZucyArmghVgPiGbgiT2s8xcbRjKjI5j0yuHZpqTGeNPWfaUTPk0h4QwREQPZwjRoMJkW4N2A7/9T/4xXj1/ph4ESf8ytsYhQzOXJD6nef1bgufOhSJoL2QdbxFg37ZQfL0K8xrJYDjFewwzoD0B1fGosZkj9mQlkjGsUzjCDCWEIHS/nCRkwhNksi9pc1nzhmzG2QwrH2lUVOmSgXckFt3xzM4IJ8D+yd//z41LUKOrBTNaXzFTINNpLiEMgDZ5jAuZD86mV2oMS5xIxoloowl29/bwanNL93ppZQkrly+hNjuL7cND/OlHv8DTx0+VuZTKBKomu+BQX5XrJrS5nMr9gOx8PtfDZNjC2loFP/3JB/j1X3+EuVk6n+xgNDiSRWWeYH7iYF5DYuzu2oAS+6NbFz6lGVZAy0IDAYydFzPPw9JafdAbEHTOY2XlBnKYw8tXx/jyqy3s7DZxfs7frmBp8RLu3HmAO3cfYGFxVUwNLfvKtTpW1y+h2e7Ke5/XdG5hUdeRQ4/UfFbmc7kGVaV9m+6WJ5yf2gGoISycApvvoxRgvsiKxCFGg20MB7sapEUwXxhz6qQ1wEqXq8VPRxHL9HQ4xrr3MjL/Td3nKKE/raA7WUBnuo7W1CfA5q6iP13FOLeKXIEH4hDHO29wsruFcfMQSxXg4fXLuH/jMtA/x5sXz3G0v4fhoGeaf1loMUDZcIWEeSiYBpnTFtXso3hjvtpnp6d4/uIlnj19oWbY7333O/jehx+qL2Nnawu7uzvY3yWY7+Hhgwe4f/eeWLdXL1/JZo7JJj2A+byxCHSIuBtCNtNN+IYIlu7yoU3kvU8G9o2Vp65W01ITBipZZBezci+DCegnR3iGQXINYqLN9qQh/IQvMHuZeJQNLjoCg3XOHHLRTJmgQ5WYw0veA0wYKasR0lkHBh9vtE0qV87Mk8EiM3//nXdw+84DOdv0xhOcsdGLJV0GYTMUtwZYit8YO5yZt8ZavxLxHAnjEzA2e8BfDMIKhTrgL16ZlJhPsyt3J098hW2wkS98sp1sMPNUhum0TQI0tjrDPyWRIu5f2itBBGdgRuVVssEaGkVf+R7GlNm4Zn48pBTQZj+Y4zJ7Q+zVmFbeZD9+RNn9FGCNOQSecGkxml5ebA/BfHlGXvOl6pz25iRXxYSuNoUyBqOcRomfNltqxCeRwDOC7lqyyM3l1BBKbe3C/BKq1bqaz3Z2dwRaefAbmHfNvB82WW5KUgaXrnHeBwdFUW5ToJtNeSpWntaUHHMuRlJ9GlNZUVJuw70vcD/yuQdysmEDqnXbcM3K4tclJ9YQehH8CnD4+rVJilaR5FWrlAq4tLqGGxsbGp5EYGXOIwbmmdy/tZrsUAw/7+wAwAkkt+hyXoAsRs2ez8CHmxnocry9hjPy1UwkuAhq074escjufx0uKdc2rin+/Oxnvyd7SjLwBGT37t3F9Y0NNb9Sq31yemY9AXSP6/cF6L/74Xfx/vvvY3tnG599+pmYZPYSjaSr7uPqlUvyk5+ORzja3UGreYqCZngUBOZXF+Y0/bU0HaJWmKBKoEl3thwbjSkHNTcmuwkqjyRrW1KDGPoUEVMse2idAxEFMZJa8KZMsO3dRDMf52XsZ3u2C4zpha/dHtPuijf9cxfSrYXe8IOh7itZdjZCN5pNVc1v3r6F2bk5fd1otAQYyayH8wjPAnrK83qzJ+EnP/mJ7su/+IM/wOvXb1Bh/0WRvR8TSW7IzFNbb9X4CYolgvmagXnKbNhuFPIasfPhwhakklWNAsvwnCzkrZGVe6k+O4+V1XVVEwTmqU+nw5jmfZg7jQZYcj9T4jEYo6Ofo8yI98T6Q3gWqFfFE/i4Vek5ZWehPqY2K6JPa1kV/q35XhPlZTBSlhyzPDODUrWCSr2K+fkZzS7ot09xuPsGP/vdf4aDfRKS3oPCPk23wQxCS2SH4kxo+G1NyBw2yAX1HqXLwLah2U5mzS4uVGp1pvhgw8x6Eo/nx0WQO4bN0iew6+ED/+J3w51M8ZuqByfnAmx7hUr3UTgj4qefTj6Y7gKh5ARjEA9hGmLDMk2HH0SAalC/9T/9x7o6fLEE6vwBsjYsPTEg0C+V+jF+jwwOmy30M92+SgVMSJiFEuTs7x/i1es3Ks8uLCyImaejzd7pKf7sF7/Al19+JVBWZIAX8cdkII/iNC/dHj3KqC+tVvKYqxdluVitDPGjH97H3/wbP8DqahGd9jYGfQ6Pako3n5u2xWCLlVEWl2Xr/KC8AObT7S6vdx91b6VSahXJzlfRH9E5Yk7MPKYzeLPVwNdf7wjMU2ozHBawOL+O+/cf6WNpeQ3DMdCfTFCp1bG8to5Ob4Dj0zNtQpa5eEjSuoqJkhqsfGSVsRfGBlGLJj2arKCYmNCBgS42A1QqXZQLTQfzZOZ3MJ2coDBuocAytxpgCS5cX8aScI4jqn2CW3RH0HZNulTzde1Pi+hNywLz3ekqWpPraE2voZ2/hj7WMc2tAYU6Ot0B9t+8QmNvB5PWERaKYzzaWMej21cx6TWw+ewpjg8PMOz3FJx4f03bRWaTAcgSRt1qalXpe+3NP+VKWQv84PBQQ6NevNjUBn7/vXfxg+99TxUc2lcd7u9jb2cPw/4I7z16JB9p2pq+eP4cZ2dnCrpknySzcWkH17ckA9/Ajb5Jgx13vVtotQzj22GrtarmIdPECfDGECo/U5IEUuOfM81tGe1bgEMx80lD2FvuBRfkNQFFvcycNP5cBLxJTFFt1t9oAphdqOIHgsluDBglAETAySUAPkyIwJwyGwPzxszfCjDvdrTsERnwACAzz2vOhlc2+PQH0hYzIyWJY3m2TnhPKuNmxIHswfItPGSB1WCXBdUoeXrE9e/EVUoZetvnqUOBXRY1KUnKZq3vPCwSxj/wYpL1ZpIEDdfie/AhSS41oNQmTymcg/lRv4VRv60Pes3HlFiC+RyHwGlZ2OEkd4to4c30OwmQegOs8UhE9/SH54AW85IXmK/No1ydQ75YwzhXw7RQFTPfG4xxctJEo9WRfpVTlHnP2cjMRjzqxglg2BBLzW+9NivAt7W7LYDDMjy1q9wzsohzC13DUlYWioqFXWNaIRLMU288QoFNsEVoaBQlNiYZIJiiRtSb6VwTK5JBFnRceyzbl/S1ZDbexxH8f3JIZ6VwvjZIQIVTECMr3ayurK3jxsZ1VCqUnph7BFluVQl436IEHqAwsSW0cjbfuxhDgfmhwPxgTGciXoe8y2yiUTaS9YuVsUxlPvlrVmaTMvOh/bQYSaBozPw1rYWf/exn+OSTT8QG8yy+ffuWfOYbpw1s0kO+2bRppJWK+o54fn/3ww/x4J13JFv84vPP0TyjlTFBGAcaDQzMX70s0//D3R2cN04loaGDzdryApbnZ1Ep0Ft+gGphiipj9XioM0ZuZZLaxHxeW6nJ7IcIQ+5uY6rCkBL8MhB+Maalra3h3JUpOqZsxS8H8868WgHQ1pmG4FEfTyDLIT59axilnKZx3pC05v79+xq4tbWzi52dPYF5TlFmzKafPzEMsRGB+nvvvYdf+ZVfwXmjiZ//4R+q34uyCTLyXEO8HyazqalazCvEBtgah0/V2Z/HKdlGZsXkcjOLcFZXPV1p9Yew13zmqem3tUmJzdLKqobDUU1BMC/TDx+QRb92gnk6ylAGTDBvgy1NasO9Juc/mXg5mOd7VbXLJCDGDhuZxZ4NEo+U7vX7tK/kYxXV9MoP2nyzd4pVwTKbcykpmqljfq6G8bCH47032Hz5FH/2p3+Ck6MjEbDWgxJzUNL+NoF5d+SzmGMxKHGK8jkYaU5n0iLbjSmBdvEcsT1qhLkPDvSKsSofboRgjxAkjyVWSXZ54ZyKhlyTFosCcSwhkjJZ1u6mqHPXEv3skDm7z2GgkR0gZ2sgC+YTzXy2KfZ//R//I8VIgh8NzWDTBxtTBeb7CvoMgMwsyeDwM+UiZEH5M3ReqbErulASmH/56pVuzOzcPJbXVjG/vISj8yb+v49+gc8++0KDVwjm6QZRpIVjvqCpfWT3pxo33RczzzLtaEh9+Dm+/727+Lf/1o+xcY2NTDtqhGXjZyHfRW7SSWQ2wQZkqnwGIkL/9Bb+MbcCL+US4Op4NzA/ntDZZha1+jqm0xns7rXw5Vfb2No6RbtFS7MR6tVFvPPOe3j//Q+xunpZOjE2wZaqVblIcAALrToZDJgE8RpxIhyvm1VDDBzYRrGDvZyroEjPAG8uoqKdQ7TK5SGq5S5KBWfmh7sY9neA8RHyTGgos6F2V2Deyvlq2vNgq4FBvsAJClSJmBhLQYf6PkrojBfQS8D8BlrYQD+/jkmeYH4WrXYfe5svcH60i1z7BAsFgvlVvHvrGsbdBl48+UqNVVPXpso3O4Zf0GNW2aQtWMqyGBi59hjEyhVWKoCT42NZUBLM93td3H9wH7/6wx9qnRwfHuJw/wB7u/ti9t979A7u3r6LXqsjX3o28dH5oc5R1QRDAZRkkeaDL3yPG9Hng3kSqYuDWd/AsYH4mgnkNb3PwbwFk0jjDWhGpcV2b/IvaWd64E/PwuMxQqKjhM5lBG8fa2lZJaY1Z/mrTJCJSkCCQxMYnDCbyfRXZwLt+c2a0hwjGIyIH81Si+tYYP7hI9y6fV9DiNgA2+CgIR6KZIG8/CJZDeVSKvWSCSKD6ce8S1fS0mi8y2xk9Ezprb0aQD7b12CaxYDsdnFTZbXF3vSR7YCQrI9VwcRn3h1kIhtyIB+ly+RIsPp/8viSF3CfTdiv05cGdDruYTJoY9RrYTSg5WHPqn6bpgMAACAASURBVGNsgiVDr+TcWHlzdoo14oNNlC34svLeCTtObHCUWsoF5svyma9UM2A+z8EvbIQto9cf4eT0XFNgORNgbm5RelayXmR1CTDI3lJDT5JhZmYWW9tb+iDIYRVG8hJn5jUpM/ScWU2tgD2vs3xdkNMAP1ZyJygVWPEweZ2FgKQRw5rbsomwgDw/3MHcG2A1sCWGhElyEwItoz78LNa2YxNZDPvicVqvlHFl/RJuXNuQrLPb4zwO9iqxKhwyG1fBRtLr+8CG+5Fds4OVjm4G5ntKbBVLE828TffW6rMuywvgUl/5mnKeOZ2B4mtXyY6TOUyuec0IoBjDNq5t6LF/93d/Tw2W7Lni+UtG+Nq1a2g2Gnj2/IX85wkaeS9ltzmd4KFkcbex9WZLszvanbYqvv0ePa6H2Ni4hhtXr2hq997OGzRPj5EfT1ArFbG2vCgwXy3lxczXxcyzgs5ZJ6abV8+IWFEn0rRZ0hkNxpwm7zr5+1tb+y/90pZdRv72jZ++eL0vfNuZeTtozTqTJyObQgnkBehpv8h7PJ7gvHUu3fz9Bw8wNz+Pl682ZdrBe82vucb4O7x27NOq12v48MPv4nvf/b6u///DWQDPX+h+87zgeyfgJ7EZzDzzCyZr1OVXqxwmaQwr2XgmWhqqGWeAgzuLRVyzHOzHa8yfsfObfyczP0+DjfqM+psGo4HHXcM2GuI35pwEm0Aq+0hVlRhubKaDcJAns8JMZMh9oJFsedXDwYZ2m7pONxsmCUP2u0iO5tNg6Yjjk6jZYFuolFDm8DFm9xMOijrE1qsnePH0K9gASEuqWYEzBysOrGNHPNeXDQyjakN4xuddCNG57auSRNeux71PT5AUzNu2dJCfTGG337D49NYaU+ixtZum6dlzNuK0P6vuiw3J5E+xKqIYlcil9EzJDyexIsNpWb9cmoYYuPevk4bo1IzD+qpCggXk/tF/9++LflAnNaeAcWG7kT3BfKvd1vfIeFYqdhAQlLKTm1lazX29CUUPD4/wZmtbDB2DyuLqCuZXV3DabuHPP/4In37yqTYBwTw1jfz9cr6ICvXIDAvDISbjvqYH1ip5DPtNDIcNvPfeVfy7f/unePBgFYP+PjrtHWPmc5w22tGgJHnMe2kvO7rXlkEqn7NDKQURNjSKH7YIWeqd5jichb0BsyiXl4D8HE5OhmqA3do6Q+t8gtb5CMVCHbdu3cN7j76DS5c3bEHy5tH7tVpDp9dXJzc1lapo5ApqMOP1DbCpsiObYnhj2PiKkph5G+ij7gQUciazqVb6DuaPMBruYizNPDNbSo56KEwHegcmsQl1csD5dGCQGL6p2bBxiFR/WkBvWkJ3Mo/edE3M/PlkA+3cBnpYx6iwinxxDp3uSMOh5GbTPsZCfoiHV1fw3p0NjLtNPH/yJU6O9vTcZP9iIebJztFLV+VB2YAkmkWuXQ0Q4zS7fE7s0fb2tmQzLF1yOuF33n9fCSN9fAnoD/YPFWgePXxH1nOdZkfMPEed02Oek4YTK0i/1eEpnJy3qXrZ9dIOCv0A4h6hJzUDqwZ6cFIfp2eGZteopuSA0r+H20ZynHswyGzKLGZUVp5pmrkQxDNhJBr2ogEnik/2fNF4c/HQtNgSg2kiiKRzFqy0kJYCs2Be3+ID0GGhYGCew0nuP3yI27dNZpOAebpCENy4JpPaesptOgOT2UjK5hUSDR9yiVJ2F759PlsMtUM6fk5g3pVTloTZI10E886kKGkIHW/AebOrNDBvPRummU/BfLAi9npsPSjQa6qos0HOqFMaaI33JrGhvzxGPUyHJrMZDVoAh0ip+ZWaUAPz1gtsUUkMnL8LAlclIhn2m/HCtJc2kVSHZID5yiwq1QVNgqUD14RgvkSLyjI6vSFOTpuyDmUzPpMvHv58BlYNyQqSueWwIWqB67Nz2N7e0kA2aonJ3gvwuOexyvOegOqqR1+FXyYD8zbrI8cBUnQ9kTTfnLTc0M4uq0u+AozbDfbqAye/MpqLQTVLYWu2NWW+HH1VITFDOXs8b5L0RjIe+Fkwf+v6jQTMkwCw8nQ6sEkTuP1+m9Y1+hPM2YYf7Bsj48lKRgLm2fbMNSEHKPeF9/VoeZ9rnZMYkWkgDtcbf94A8zrsNZCHk7EN5LDJlSDyX/yL/xMff/yJBkBRNkQwf+PGDfUYPX7yGAcHB5qSzWSNE19ZTWcDLH+ODbJffPmlSLq52Vl02uea/nrj+gYe3LvDRhBsvX6Jk8N95CnbIJhfWcTS/CwpHxTHfclsaE3JvqxCTBrntc7ZxHW7gw66Mk18tm88Nv2loDyT4KVbNnGUyrKsb8eLb/1aT5lWR80D3+4p2WxeX5JqGhrl/XPEOrRJvnX7Dmbn57C5+RovXrxUJWZ2ds6tBOlYNdC1pNXjhx9+iPff/0Dy0D/6+R/q57mOeP6FzIYuMgTzMdmV5yF95gno7VwxvTzBvKrXbt6gtZjEOTfr0D+kcYHWkvWZOczO0/q6JvadHxZ3rUpKjDEYj9QfQDBP0ExwrgFxEwJx26WGg9wghFdedrwE8kaEEcxTai2veyXfZPWJeQruQMXYzyZ8Yij2UDEQEFcaSO+1m9jbfo3XL5/gzavnSkw54NEmpFqiZVahQzOs5/piUhvDHl33E9MnLiZ5vlszLStB5qXnRJwZXuX1MyaRpl4oo2VNCuLUSulQDz7J0ouYmIQlr/ImcS5iTBq5PMlPq/KKhBkGPsB8gqMoxXLiwJh5twkNwP8P/+6/Z+Z0mW9GRs0AxkYP/mFpRdaUHBAwGqN93lYjDn3jaaPI/cqx0nv7ByoD1WdmML+yhPmVFTS6HfzrTz7GJx9/il6XzizM8AzM0wmnSpkOb4KkF5T15DBT5djvNvq9U1zfmMO/87d/ih/+8C7G40M0G1vA+AyFAln5jjHRAvNu7RYXLLn5xs4byxPwwICAhSCyXQbm6akj7Xy+CkznkM/PI19awHBYxcFBF9tbZzg56aHX5cFbxuXLN3Dv3kOsrlw2fSet2CpVAZzmeRutbkfZeb0+o03BMrZKbW45J7ZPzifmgF2Y0NHGmmMlAhIAGKBY6KNc7KFUoB3nEcajPUyHB5iOTzCdnKOgBtgBCjxMZUVpQdTMKe1d60CUloybka4R9AgfZ2Q2c+hO19Ce3kBrSqnNVXSwhmFuDfnSnKY2UmZztv9GYH4OAzy4vIwP7m5g3DvH88df2IFAnSV7AgJrKfYQFDNwWbmKa4i6Rf4QG4IC/LM56+jwSID+9OQEt2/dEmAnQGcD18nxEY4PCOYnuH/vHm5dv4l2s41NetU2zlApcforfW5DfmyMqrSDPg03tuZFQJueIHEQMygrwFKj5gHWhoe8xSRnlpT+6mW60Imr6hL6tgSDWIC8kHl7eTXNyDPMf2zYTDXAsZSv6LjDaYIRgUXPkQDkkNgY0xMyIv6swSDXAnLQE993sahyKseCP3j0EDdv3xMT1KPMptOVdn7Adca1z2SNYJ5NeGywcgs/Y/zNFSSbTP2yQ/lCZc2JN9sjFoTNdSQ0i1lm3iG4wHw4Z6TpAJupCAOllVdtylhlVZCSe5p4piTVM5IPaoYk2UCJAQ9cVnvGtNQdIq/PPQ1uI5gf9doYDVkt60srP54YMy+5mTe+ihNzyVma2NgBZrfKemgSZjqpHNoIdVpTlmt0tJlHPl+RxIauNmTn272BZDb8zFhEt4sCJzVyJD3H0ddrklKyeZImBrOz89jZ2VHjOcF8qWIym6xmPpWGZMG874OQHum9kVGOBkmTE0WpWveeDKnbbqZ3zkCsDTUz1lz8rixNzcUj+ePe7FGUEVBUY7K5QmimBSaa0ktm/vaNGwK/tHCUvDFzIPIX5avvE4I1ZdNt/+S57ZU9xu0+x9O7fEV6+YybTQhMvi1B/SYz79WvjObvbTBP0oDWibz3y8tLAlRk5Tl7g6CdzCglNutr61rwTMR2d3eVhKlq3mqpCnrj5i3cu3cPR8eH+Pijj9HvDbC+viYZ5GDQ1eTXB3fv6NzcfvMKx4f7KIzHmKlWDMzPzWDU7wH9Fqq5kYb9EMgXOChN5625M8V8l5C42fRkq4aa3NkjYeI88s2dH0fFhe8oEVJThGOnt0/v9Ke//ffTNJJg3taWVVV4T7nWlcw56cE+H76bjRvXUZ+ti5h89WpTfR6cxEvnEVlqD0cC8wvzC/jggw9VATk5OTZm/tlzxXoy8wLzlQoWFubl7x/9GgQ7PB8J6Olsk4J56y9JbJAz8cFshK1XQ3MnmNzn8igrWZ+Xwxirp+GVL8mkfsbeK5PQNnsp+jQ1sSFoNpiJ5yLXswF/JtAJdBU771p7jQzhsDzK1IjNmMDy9dDwQJ19UjVwIjXdbIinrHGOzzPEcECHpWPsvHkpIL+79caGZ9HyM19WVUAafx/Ox7kc7Mlg5hWaeTsKwgTCGqt1Qz3hCXbdHGkCRnsl212mUvLLv+/Ej+3BcHJMIXlIvQyQeb9HpuKbHP1ZSHCBZvKXmJwv3vCu154288eZnwXoWTB/8d9tInDIbiIJyP0v//1/oC1mriOWWwv8MHOVoX14IRN8FyXFITPCbvlyiSxoGcVcUeDsiL6i+/t6ovpMHbOLi5hfWUaz18VffPopPv3kEzEJBPPMSMV4ctAPFwkXEpuYRgOVaGfr/Dc2vB5jYT6Hv/Vv/Sr++l//DpA7Q+P0NaajMxSL9Jinbt5sj6SDsnbFgEzJbpdT8oULzjtiwMbYeepRA9BT/0v7zFlJbDgRlr7zw2EFu7sNnJ72MexbWfjypQ3cuHEXtdqcAMyE5eWyjTemNSXZHLIlTG5sUAWtLQ3M20HkDLxG0uYADohlr5yXf9gPQJcINgTz/ZbyHWByjMloH9PRkawpJ+MG8tMeSpLZWMNdWu4xZp5glkFLPNmUiQPBvHkmk8/vTsvoTRfQnVAzfwNtXMf59AroOz/IraJYmpcW7uDNa5zuvgY6J5ib9nD30iI+vH8TI8psHn+F44NdzRqibCY5r4wKdR27kZ5cXwyKEhHEcCcy9mxI6nTQOD1Ds3GGleUVWcwRpFOiReuv06NjrZVbN2+qDE1mfntrS5k+pTAMOsERGeyjTtd188GwZk+NTClMvxc9DGyWlD+sleaFozPlrggi2kxuoSbQo45/u+66jw7kLWDE5jYru9jj2Y174e8O3tW1nvGZfaua7zrsC7oSf4fu0+wo2pacsZ0BquRlrvZMuzcmcVZpQtU6MvNys3n4Dm7duYdaAuY76DEp43HO9UzHq1JZ/sXUbXIaMoF8JJNc/98GeN4+2r8B5hOe3M51YycuNszF42q+ljRqJjXLoEBdMk555eonkNeyjAbYDBtoAMX/gZUjjjTlDAkO+pgMUeEhnM8Z0BlTdkAmqYfcuIfpyJj58ZBEAydUE8xztgSbRKPaZqyPGQ7EbeJFNzDP6qGtgXBXIag3vTwJh1yOlb85aeZLZRIOVZsCS8BeqqJLmc1JA61ODwWC+Zk5B/MFxSI6a7ABls34lXJVMpxtgvnNTckMCOY59dWGI3kjbFYycYGZJzlgB6wxXPEevcFMSNuGoGhfuEBG6zkpYVspyAs31uPjulOOoLdzKU3KxLL6Wo0YajMA7IOxj0N5CObv3LhpDi79rgBylpnnQ5CsotSCANoqb3T+sM9yeBKTS5nNQLGcDcIEPwJBKvH7cKvMK7wQWnw5ZqtM2cTIiDS/Eq5d5n4Uxsjl5FHOdcJ+oGazqQ/GToLLaq2KSrWsRIVxkeuU4I5OXwSbtEKmFz3j4ssXL/T+L1+6LO9/auZnONBodhaDbgeHB3vonDdRygFz9SpWlhZQKebRbpyi3zxBYdh1MM/1TsLInZzUr+YJm2VrPtvE9MAWD016c6EonrlIdmcNqr2FiTLOPxcwfWY12AMlY0IuBJMgLhSFJbNRj4YPTSOYtaZQ8zRnnOM9v3L1qjTeW9s7Vq0acn5J1ealcEcPOQG2i6WlRXzwwXdw5/ZdHB0e4o//+I/w9OkzrTESeAT+oZkXM08WnmcBAXypaN7yZORLJI3sewHszQzBrobJcc1pxgZOcn1YBak2MyNzjVqdFTpWi6yipvWruQlcq1M1xrZ7PQPzflapMs8Pzn1gCpxI6IzU4Tqz6biWMDMZKRU49bWE4YiJMPcAq0jsH6FUhjr5WfXp8NyQt3oph16vg2bjGEcHNK/Ywu72axwd7GFmtm7JQQyccn3+mDiKEly7UYovWmNe2YnKppXG7fBNQXdqOZEuhWyq56stYmvELQGFFCMmvVfJkZrpRYuQ7U+f9BHFOvYMXrs68bqMlR3Sm8y8CUllvFrgvX4peI++vWDhw2PeCcZMX2Du/6A1ZSADHxqT6qUse9NW0EKjmw2HH7Ajnt7KOZQ4TYzNEIORbBjZRMXvU2bD5ldq5gnmf/H5Z/jkk0817ZWSCmuQNHkNm2DVJiB2hbaGE8zWS6iWeYCeoVTs4K/99B38zb/xPczPT9Bu7mBMMF/oIpdrawqjTYHlAU3uLcu02ZXXmA9vnvDt7wHEmz9cj6ophCwV5bl5aePEhbmAWm0VwAxOT3sY9CmDMeeblZXLuHT5Gjjq+Jwa4slAIIjbXvZXLO2yNCUNncJO4sxhQd1kNiaAyGM6JEhwjx0FGUKsAXK5vqbe5vNt5MYnsqTE+Bh5NIDJucC8aeZplWcJA98wAbs2pmSD3ogmMG8WggLzOQfzbICdrKMjVv46mhwcNV5GD0solReUvBxuv8HJzmvkOqeYmXZxZ3UB3390F8P2mYZGHe3x/gPVKseL+Jkb/uUhsdD7Mk1eeOoqq2aTDvsmmJ0PR+i2qfEsCMjzM4ML/61xcorpaCxrtsvrl9WMfbBH+VVLCacNXfEOdwv1xsh4yTfKvhc2u2/AAPMJa8+KgkrzZu0oMCn2xIZBCHjpKawSYgwKkwd3eXh7wEM8aaaBNlECZyQ3ZkVmf3SNkuqAD7lwxvrC2aXInzL0cco5eelYMQ5VBgMDSmrSUVnWjmLp8BzMcxx1gPkHDx/ipsD8XMrMs/eBTJf5q0lvTd28hpf42hu69eJfFcxbZSNTTAgwH8lUopiOAz6FANG8NGX5PykNebXELXiLPJiom48mVLF2nsiocmV7R/czBx3IPGDOzk4xGg+xMDcr5rffa8uju8g9x31PK8pRTwOjAsxTZjOd9s1j3jXkOihCM+/VQj+TDMwHVFGmx0Pb5ym7NWWeYJ7TX6sO5gtkwsrIlWrIlSpyGDo9aaLV7aGYDJQhA0YwT6/pmsA8K6kcIrO4sIw3W2/USEkwTyAS5fURq2jW8Zm8rm/KbDwBdobML6WsPC3o8SD29+Lyrph0az9rg6yiedIe3yOYT1QUuA8GPezdMvINrReCGPe+JxC9tLaOu7dvy2deYJ5uLwTquq52jwl6CegFVEo2BVNTNvlZXtzWlJeAecWnnCz52G8UEo10vMzFHelhxSOfnzyZxCgL5lXvoQxJfQZ23lJvzWSE753rkC+dMZL2nty3tRnKXg1g8rH4/kjCnZ02NdHXqnK0BB3oOqyvrVpsZrWh28N54wzN0zP0OjSSMI/5mUoZs/UqBt02jnd3cHawg3H3HJXcGKWJnTFFVmDkHsSTlZIg6150GGiMvEuMmMgaS/9t/LnvXbcDNkDvpIeWTzRD+opwRi72a1KhyQAsX2K+5jwhdnlXDMrTTACCeQdwMoOgfrtYwDoTnjKJu13s7O4KzPNecH3RY55SYZ419Jin9ee1axs42N/Hv/qX/1LTy7nPeK8I5lkVWlxccpmNSWokO6UJiMtrSuwhpL48YeXDWdDiW3quGDNPdMDclYnH/MISVlZXJZ8j+97nVFs14HIehfUvDd0vX9NV6RxDFpwyG35MYWvZ3Zt0Tor8izOTrD7xFddGVSYonGLKkDAc5jQBfMBpzhOydYxLsyiWa0qIi+UCZubqaJ4d483rV3j14olkuGenx5pYzGujxFl+93S48yFKUmiM1PiqpnYr76RNr8JyGfcxtxTO8DHfOBYvAnsDyCHdsr4PA/kp4ZtJEKIhNtHQZ1uz/f54RFEDbYZ8Ylwz6iGq7BmzC615P2uVtBlrH0A+ZLep9Cb08t5nob5Ay/a0s/73v/ef+r5ID68oUMQNtWalABQ2dIPBWXriaV7Doxjsdvf2sbO/J10VwfzcUsrMf/T55/jk40+M0SezRXBCJs/BvDn7kJmir/pEMps6O26mbUwnDbzzzpqY+Y2NWUxGpxgPT1HIdwRwjYnm4IpUnylmK4EEzvRkmLoot6i8q8OBHwToPDjpd0wdFwdk1QTiOUhqMq5iOOLiq6NUmEGpROcUTnebUZ+AvIjHfZMrSH9mWbFII74/kbsmuSBA0w3INFnQZSM/LSE/Idi2BSwmn5pc8IPvtS0Ar2FR41Pkpvw7S/oE8wbkWfQKBlastNhRk1HwsJDmjpp5huEJwbxp5snMdyYraE9v4Xy6gXNcQ2u8gu5kUcw8QcTR7haOdzaB1ilqow5ur83jR+/fx7jTxNarZ9jffqNSO+25jAB2hkENbHQDYAOZlcgSaZfeK4MrWUwD+RM2J0mSxAElvC6cC2bSnA7Hzg+GuLS+jvX1dYz7Q0lzujqQHHQ7IsyoJ2w9xDRAxxlqmgvKKAmczq47Yx/OOCZ98Mza2WzKLiwKhMtHtoxu/xbv1aQhKR8ZASbLH0ciytsU8EeOP27zabreDHOcCVsOQT2DcpDkJ5u2loZTkG3h98Leyj6LOS3Q0cCm9ep0ls88ZTYj+cdLM3/3vpj57pAym4vMPPcAmXmBeTLzfD4yu+6mZNrrJIa6HMkvXzb8Zuk5B/YundZPxZiPVBrzy8B8XApvXvUmc7o9EcxLMx+P5xKAiBt8xNCK04mi3+vh8PAALP+uriyJ1ex1WopXZbq4TIaYjrqS23AC7HDAORjUzFNi01eJNhpf02Yrd61xB4nAwubWYAHD+puspC4dqkaoc8riHMpVTnSc0URY9vmQlS9Ua2LmCeZa7E+qVFHRdEiC+aJmMFTIVPd6ODk9UR/UwuIyXr8xME87WCZkAvOSpxng0dCoDLUqnH7hPqVVoUhwDVgb42XJsVH6pG50UGnfpFmb9Q/F6WePZ+cd33uqqY7GdSPm7FA30GpVAGrA2ZN1eW1NYH52ZsZlNuOkyiaAxOFm3a4+yBCyakFZmYF5S3QJiLgO6HbS7tKakvuHYN4kCjY0yv25v6XudBHMO0j162lfZTWz7ntNazs5iOTkNkSZl0miTLNMDT1jJyssdOpRDKd7FAGQ75B2q4Oz86axxKWSPtiwyWm4JFsITHudLrqtFgaUINGxipNJy0W52dCtptdqoHV2gvOjPcX3St4856WjlyTBKuLW2+WSKm+ADSBvxgMOxJz5/SbS8lJPsgH8OmVduZzlt0p6LJw0glpYSRek7R6rPqrnRWDeTGktcfTmZm9Y5M+T0aaUmOCY93//4AD7dGcb8D3m5brC69hutSVlunx5Hd//3vdx6dIV7O/u4k//9E/w7NlzvSgmxFxjlCKbNSUNMBhPA8wTvLMXy/qxpJ1P9PJ2NoZePmKBVRWsujCgk2C+gNXVdVy6fFlgnuuz2W7pnGeFhrIbrk/KalhVYg+fTl46W3kfCBUEAvQ6H4yMYnqmWop86McYDAe6tqoGMX5UiImoxuDEewPzZOapl8+X6xpqx5jFysPC4iz2drfx7PGXeP70azROD9WAzTON69qqrK6Q0NblHIqRKu8cBGrSOb/fGmJncTT2fYKRk8pYnKbZ4JRdcb+Emf8WMJ9UihJ3G39sf2jT5HvSk5kyHM8sBJpxdTIZX1pDMM95s04XLvSqc1TgtQYcsJvMNx1eGW42ic88H+O3/8F/kaqLfGEzMJqm20z5Q0Jgl9RYFMNpBFn8yKu5gl7Fe/uHCohzs3Ni5edWlnHe6+Ljzz9TAw83An1stXjd81ka1iAypS2doFbOYaaWR6nAhdTEzZuL+OlP38eNG/PITZsC8/l8R02wKvlJv0eGwIBi2nhgzJCRRH5AKIZmRjwLOUXxnWHKLdKoRRWg5/S3KqYTSm+qyOWqKBdnUSoyMNp4Xo0bz00xkB2kBXdawTFb5qHIDRhlswCEWpCK9t4FPZ2gWqihxqmODuTF+LLJjkNp0ENO7Py5ron6Bjg8a9pR8yuH1tDz2jTzukOJ5ROfiyUxAQMx82xe4UFNmYTaZ9GbzqODFbQmN3E+uY4GNtAaraAzWUKhOCc7rNP9bRxtv8Lk/BSl/jnurM/j1z98hNzw/yftTZ8tu6/rsH3n4c1zzwPQmEgApDhI4iiKjmXro/NX5EOq8i1JxU6VSx+SqnxzWZZTLjt2KiXFLlFDFFOkbFGiaEkUCYCYZ6DR6H49vH7jned7U2utvc8593U3gKqA9djdb7jvnnN+v/1be+211+7Y7RvX7fbHH7F/AY2oGELECywqoFK7hxLaFEyHgpiaNFWK1TQ0bWYAd/w7pFNogpmiEx82Yp0u2ZG19Q3b3txkRefk+IgSLoKxBJh5gHf2PAV/nin7mmAQSxghRxeeJQsoOCj0z+lf3ijkEoM5YB7AJ1M+87+K8Z07zeLgcvYYB5A7APFdBq7G74b9Y7yCJ6tp6OJCeqAnhAHH03UwH2JZfYeQ/RMDGUEFX6I/tIN5MH1Yx3iG155+Wm42yyscFHLiYB7MvBpg4X4DMJ+n5AxVH+ogPY4QoKS3PnH6Csitr526OxE/tZz9zjv7kSRGaYJEFkfMQCKzycYDNskznZV+nTvBH3l6gApgUYeNVH5hgeztAcH8xDbXIfvCUBgMtgOYh988mmF7ZObhZgN2fjbFZEN3soHjRxKbopwbjjapRShXQ3IOZUqx3MuuSy3WrFhZtkpthRNgc4hT+TL/nq9gcMzYjk8a1ukKzJcxEblUYUyH2xNYRzDzJ8cnVq3XgSIVRwAAIABJREFUbWllhf7YN2/tarBSGWV0TJEU30xA71WtjDAoWcdp85dXpnhQ6KamgN73TGjmA3plsjtSLjz9VFVLCJe5cznkR2lviA7CYMTQuKe+hu2NDXvq2uO2sLhgfVhTskoqVisAQqvd5rA5sPKc0olzic37AvQA80hO4OoGMwP0j9DJBiQNWVKJsrLVhOwGfziYTxMj5QLp8U8Imi9YvzdgtRuNl/DIf/311zmlV8YIOVteWbT1dQwqnNBZDrIPgnnv/4APOmQ3Ozvb3DMws2DlggXwMfvTFhfqtrq8zDjbOD6y4aBv1RLAPKSvZiWy7yOb9dtWGPcNLuIluBWRmdfQqADyOHs52CcB5JpyrRUkZxJWd0J3/CCi98+ke1n7WMGDZ7eTYlHhDseB6AibJ0p8bktMb1bLe6R+SgcyQD7kKKVKydbW1/l77x/s28HhIcmMSDrR29VstGgAcubMjn35y19hdfjunTv285//1D66/hFfO9xsAsyDEMAMAFYwAOipTijoA02irLwG0YdYH3pqJUJ0m4n5BpDFsP+jyCrCufPnrVKrWaPdtqPGCdckwH25hkqTXGeQjMIuOFqV0TMDm0qBeTHs3OMkFiS/ZQyAj/xYyWO9vmgL9SXuE/QZYtgbHPyGEyIvDrCa5suWx+Ao9iegZ6BgN29ct/fffcfu3LphnfYJ8UwJhhjoCXDneko/OSXaCcyJnLHkSulmEwkjn8Z2HYhB2ybMQDaIZiq0OiP1I7HOfJLrXIyJMyiq7nFqz4P5WMKaji01f7KXgYs9xiV/+t7EpYrecPtsN2RgrSDTXxeaeOAB9nV5837iMe9T6UVSmuX+5F//VkKw4Hp43CaNeRotH6cL91Na9VLZk0RKXsz83n1ms1hkYBRWN9ZtxcH8y6+9xgZY2GaxrMRGJDHzPhfLNy304VOrogm2lufk03yuY+fOLNi3vv28Xb26arlZyyaTYyvme5YHmMfQFhaKpOWLdyxcoMNdj1lvfl47j8vzYTosc6LyIItKjkg3DGpBMyyAfMVshoUKn9WKPrxMhPsEBnyo0X2cwwrgSmmBayv1e4JB0MHFe0jsIb1nuVC2MvRm9GSGztaZLYD0/MDyBrkN2Pmu5WZtK5CtHxDI6wOsiQ5VVB3kpa9NmjSYuWoYvCkPakIOuNQvErg3p5etMb1kjekFa002+blcYYGMYPP+PYL58cmBFQdNe2xn1b755WetYiO7df19u/Hh+2QvUULLISBpehQ3HLrsYUeJYKHufQBJbQnoOQnmQ2MpKlm5ANh2HJ5oqhwMmRCChYdd2ObaOvkWaEnBsPlU5cRNImn+THo/fON7IPclMSfJ4AHrtk8C4f7UvDyvzaNgEAxfWu6NDSJUpm8LzxIX2fnmS5anzxxQMSH88UM3LStPBnpM/2RJLSREXmZLQpSv9yyacOCOr0RgTKa+enNhuHjQ9swTiNDMo/yLsj3sSa5eu2aXrz6hCbDTmbW6fevCqg3PD8m/a+wxKryPSZmeWoTP/LzMxoOqx0eGzQACehdOHfgWZlajN6ccUW82W5KPnxKgT5N69qUkUCHcbOAxryZYEBLRp6C34baxLKkZS+Q4/JAwImZtrK1SktBtoyo2sRIGJsGBAeB9MrBRv2ODbsMm4w5aLDUhNR/+9JEseuWFNnOZZMTfqa4+iWTumAJWDlrbqpWry1apA8yjKogqosA8rCgJ5sHMQ2YDBzKA+QJsVSUlAcOL62m1WgTzuD4A+d3bd3mAF8tFlubJqPr0ZBASvI+ZJazVpvgSjy/IHkdLTlYkNWh/YrFuxcgm+C8HeaDY+Tkwnzw9vJu4J75+/Bf7WDTaGUjbbLazCTB/jckYdOUaxCQCIXZKC31N3S4Z7/ACpywScZ1Mqph5TAhtgUQYs0XcHUAke0hlR55QZyoYaTKd1fKmzKIKevFz8hNH0kWdsgFALbC34a//+q/prgJgVSlXbGt707a2tsgQw84XYC0qJ/geOLUAbGLoFKbGHh7CAQ1nSI7JAewVYdv52JXLJE9u3vqY67tcyFutWLC15bqtLFStjAauYY/9WDgNi9ORmHnuL9wJwjiXUmUS6YTQ8D2byNbSfR/Je7hXZZ5oekb7dlGsdALO10N8LskLUr8Aj2Pps9Zsjcxkzgz1ofchK1IkspDFAGwdHh3x3sMIhNXkmUwcmidNgnkkSl/60pcE5u/esRd+/nNWt/AfGPyQRsXQKIB5rmtUpcDIs6FUDDaHRGZmsbByxdlC2oNq2gVbjn4H6eJLpYqdOXeeMh80tqMSc+/ggIAdWno0updAqpnmfhDMY0jkeMKptz3YWDIxxfBIzaLB74heOpA/SBZRBcfeAZiHg0+tBqUC9gU0+pLpgCikYWkB5hOaFYHEs1jM2Ucfvm9vv/6a3d79yKajnoZheuVZltzushazJxBLSToBDwjMq2rnJKyjufQcjhWQBfOeCCY7PQXvc2Dek8s5LJ+WC53Ic+ll5nwKuK84or2d9Dr5F2lqEg6LtEN2vODsfKIe8YpxnGWMPQT17i2fkepSbpv5CGKYCc2f/JvfSggQWnaxthm2WpnTnQ1MPvjF35SajsSU9HoDu3P3nt27v8+sdHVl1Ta2t2xlfc1Omk176eWX7Y3X3yQjhNKSbNmUccSged0rsevlolFqUy7iobZtoT6xr3z5mj33/CVbXsKdgzVmgFpAUfDL+JDGyvmSZJ8L0GcfwZyi1rWPAvNqNENlokxQT/nNDI2/KJ1BioN/y6s9hrsgA8YmwtGNlYqyOJktrxIp4KeJkd5PhmrwBg+Zs+nwE3PP45QfvL78iK7weQNw7XPqIn8rgbz3DXiWy+w4adBS46NgDdv/PJuc0J4SzVxDq1NS05hescb0sh1PL1iTzPy6WWGB13yyd8+O796ycWPfysO2PXFuw77+pWetXpjYB2+/aTc+fI/XBZ0nSooB5gEUccDgoOEMHHi3x8GKzQotn5djRa46cxqSJEg24A08GFin2WZSiKEb66trlGtBvoWysZ59Zg1HjYZTdoXB/eiMgYVJxSaS1lRKI1AXGmoxAF5tCMDp1X19T5ZZ9q3pjYwCRm5t5QDAH7LLf5zN5O/wZlvP1NPkQjslmbiYKSunC13XmUAHbxZMV772MR0RvIbFOxZSBv+d9Phm+VfMJCxXL1y+Ylcff8qWVtfpYtPpD9gAO8Yac808GmVHs5n1MFzF7QQD7Ij5SQPvfI0iwmk2CMdGcL/dDDMfwD1hZSJU+doBINQVelLgDDCrjnymU4N2XgOk/PWT5uYAn3ovaKqG5hoHOBj5tdVVQthep8V4AztYeMzDohIfo0HXuu1jG/QxJ2Pk0hGQFCIa1NemdcSpz5R0CNSFra40nQ4+3GsdFTU0X8LNBs2v1foKNapg5RGnSuUaZTawnzs+aVmnNyC4r1QwsA5xDJZ4mk6pQTl9w7A2xOuPb+4ydtMSEWQE9cSSkFGelZS79fwCePHrMWTME0dWc30PxvOW3CYSME9Y505EHxuT9DrEwa37kkp8tD+SMnvcR4mS9BVom4sFO7O9bdeuXmUsGgwBdqcEULE78JoA8yABcF80NFF9H0p+xMwjwYFtYavTo7xGUzKzrLwG7SQJ6SkwLxwanRDZdR6rOG6E226iymVw+IILWt329vbsxz/+sd24cZPPAteztbVNMA8SY39/n7Ioavw5ZRdrbkZXFgB6gHm4rQyHA/V+NE44wwO2nU898SSz/Fu7H9vBwb7lYE2aNzuztW7bq0tWnA5t2u9QKw/xaQmJKX3mJWulixz6PzJnripQsSF9XTNyptNfOcQp09/jkVXJ3pwcRzSmALe/ZoagSNj7TDU2IkwwllGZTBJBd68JRpWD7PxzxXKF01/xb0zXPT4+5j7BvsB7xlnTQtWr3WFz8Reef55Sz3t379pLL75ku7dvy5qyhL667ARYl3BxW0NjIjc/ADMCepJbAeDSP+WprvGS4FQw8VWkCBxxKnbu3AU7d+EiJWKHJyc0IIG8cWFp2RbQ21OvsyKAeSDd7oDrF4lf22eEAMyP6GYjO1gQN9DIo0EXvTXYe2i+xvXSbnx1nbMpoo+HNp/TmY3ogV+wUa5sU/T4YHDULGfVcsl2b35sb772st268b712k1JolHZcWMImBIk64UyWw2Ak04+wDJI2Dhj06pcnNmREAd5m56HcSynCXyyPpwYyy6tubMziXLCAUEGJ/EvIQWcLKYBi/Y0XocSGDD0jgEC/dHdLakkKsmIOyBZmIhu8leci+EVG5/6ihjGCqL/OyG2/uBf/s+8Q/xFbr+HFyY74FlRVhogpYp3+dPWSYdOr9fnxLS9vfv0Ll5dX7Ods2dsbXWNw3xeeOFFe/PNNzVhELILl0Owuc+bwcTSqBxdRhNlOW/VEh5qz8aThj12dcO+9qvP2OVLq1YpgqGGLrVNCzgCXQBbANqwKFMHlqP27PHjcpvkMPHN7KNkfFA7x6dzYAsbKiE0BJCX3jz8khVgJNOBTn4MSybey2DClQApY5J0KQ3hKrYopoGVwsAntqL44RUlZ/fyJUABw4eR2lGJ0Jh46RdRzoxM1+3eyFwJ1BMIEMTJnI8Dq6iQk33lcFax3nTJmrOr1phdsaPJRWuMNq0zWWPPwGRasJO9u3Z8d9cmrUOrjjt27dyGfeOXnrPFcs7eeOVF+/gjdPNjLoHAvORwyvalM8WhoxIbWTL38EbDS3aqG0EODVV8m4MxgGQJw8y6fbJLCJgL9QUGWEhvCOYdT8thwZlubhU1HicgMOAA13jSqpuCqsS5Jl39STlrrizuoUE0UfJ8FSDSIBUl3dNBJj140q/MlYu94TY+pyvJ2jKefsX5hFVO5vO8Q2gUnerQ1zlExBlDb4YF0w6mKno/ts+dt8efeNqW1zatP4HV2dAGaFrCzyJ2AIQUijaYTqyPCgwDi1eGPOnRbVK1wc0aEueOBxuTM/eEUgZdW0xNpRxojkXRXnICX896bmR3Jn0BC0dWHk3z6lGRpMmtENNzg0ETTjZIIOHEtUo2YcYGWPFRE5uN+paDNn4CwCQbtk77mBNgIRtkMg5nqkgmo1cG4NEZOsk/xPSyEcotGSljoiRZ0xoLpSqBfG1h1UrVBckCp0UrVWALV+WI9ZNGmxOoy3Q8qXPoFJud0WhXROl9QsYRBz1YL9jwHRwdExRGqT2mEybMWDQ0JpvIPR80k4cMm+zzMrsscbrxRMX3IPZ3CvR9ZDumVTMSxX6MKuqDiZ4Y73Ba09d5EnmzHJ7ThbNnaWuLhAVDsrCHUBGO+Q5gDjkoaDBMkhwsAlQv6KdNRw5NRG91YDMMMC9PbhYO3WM+9PwJ2GQik127XvGe35qZjetxyc9SxEdgmWKxYouLi7a7u2s/+tGP6KyC946kY2tz286cPcPqyj6r4QCQZT5XyGgW6jW7cvWKrW+sk70HMEWfRLfXYbNm4/jYzp05a8889ZRVSiW7t3fPjg72bdwHSTS2czsbdmF700qYeNttWXHmzLzr5LmWea+BAdR4LE8sAbVstSldDT7gJ4b3MBR4ZTqpw2X7gbwCmlSDPD2fm9wb5/sjkqRkWCJ+gfdeUAbrk4gVqBkCEeewt+A8h7XSbLXYq4B7pkGPcidpN5rsoTmzs2PPPvusbW5uUmYD+887d+8IoKPXYjzhugKxCXc/9iZBkcCeDLcrTlxstDZJchLESR+NhcSKNc0s3CMf1aFZjmw8mPkLAPO1uu0fH9nunTtk3gHml1aWeS1ITgHSMe12OEaVqef9TmNaSqL3IxxuAOQxeAprKe7D4eEhk0ZUidbW16xaW5As2Xt58L6gmYff/AgTYCViZFytV2rWa7Vs98Z1u3XjAzu4t8um6+GgSz0+gj8I3WS/eM9cMG0BoDnJ3k/vOWIqmHGXqujM9+/NJNVag15FS/qw0mpw9oRMjvc0QvE3Z2trftonR2tCUzmZqEIywHx6pgRhI1TqgD/OZq/QxeR4rQOv1LFig3UjCR7WFlUNIEvd4Y6v/Xv/7L93dbUkNTHMKN4lj3en1kKAH1Z2LPvgTUHjB5nNnbt2+/YdBsD1zU1OqNve2qJt1gsvvmivvfo6hyYlWUeI/mmnLKaeBx8YlPzMquWCVcu47L71+0e2s1O3r3/tc/a5p87b4gIaI1ucEEvpCfTkEIuAoSbD61ZwyQN1tp4pVprlyaZPWakGs0QpLpS1Ei2jbERRECQ4FD2lDCr1xm5vOaZEx0eYk5GJJokYZZ82bKmx2Jlignm5A4DBk8sNPtS6Sss1UhbyUUbAFCuixRuWbASsU4iXnKfCImHVQI0z6hyXPaWEjGp3YXOqAYgtWmMKMH/VDsaXrAkwP123mdXpLXuyv2fHe3ds3Lhv5VHHHj+zbt/48vO2tlCxV178O7tx/X2CdDT8YLExYcjJ5g6lPIB6svKw5iq5Zh4lfZbVyOVqgyMpcjDPSpHGLhLQw9ISoB73D6wG7uGwN6B1JX26wQBzOmFQw7rHBI/JQaKQEPMoYrNzm/GhxGYKJtUb8ELeke74OeYwlX/oNZKSfqL7e+SJPne4x8uH/CMtyXnefxqfn8b0SbTJqpzjm9KmI70/fQ9rB7jXMawHzDxsGfNqmNqEb/e1p2x1Y9NGqIb0BwmY5/hqsJ4FfO/EurDwQzCEV3gQ3UlnQjAXESAd6T/sGh7yueQehzyBCbuPvA6ew90OgpmP56srjQFSYlJw6IQ8KxqNGPhdbohDFmQFpF1YtytLSwT/gwGSRyXgs7EGR6H5fDzs2snJPgE9h0VxD7vMxhnMKIdibzI4o/HSByLFugkCn2k+QCRmUBQw5GnFFpdwqC5arlCzMYbhzKC9rZKJZz9Do80+JrBrOPSZAuE6qRnHtEUNbgOwR4PbLcx1OGmoQZ0VFFnSRfhUFdG3qJ+BYUgppklAR1HW1xwb9iS2YlobDFwwq3GBYLRIeES8Sw/OBySR2fXgk7N1xqsUDoCJP0vlgl04e86uXrpMr29co84XvLc0WWi3AdTgZoPGYoE9NEGiIRaJD9Y+/McB7LDeBXoABtWPxHVP7B5SLfnk+zJLD/tTwGJuWWd6WELzPhlDRlG1lZVV6rB/8MMfcPYGZTaVip05c9bOnjlrxyfHlIIg3uo6JbXc2t6ya9cet+WVZWs0m3ZweEA5UbcrMA/wubGyak89+STZf9j9nhwd2LDb5hT2s9vr9tj5s1bPz2zaa1txNiQzX5j4GaUxQ8m5xKfOte1JK6tNXnv7pGvP3IgkuePjFAmhqkysO525kgUqHnOl+f3XXx1WxcLJ6OLj/dChyO0pU1AmQo+JMieI5yitApjvdDDtfqipvLChaLYJ1M+dO2vPPP20ra2t2Z3bt+nWt7d3V840cPzDNGWv5IEhV3O1ABnWVcgowtUmdbOR4YEIQcnGQmtA4DwRJkOT687ZcwTzeH2A+Zu7t5mkLywvU4aKqbBw0mPFBmTaZMZ13O73bAB7aHfHEaCHww0aXtX0CrCN5BGJzGDQZ1Pv2to69fhopkePVI420GLlJ2iszZcMGAh7pJgvWb1ct0o+x3V1cv+e7d3+2Pbu3bb79+7avXv32IuUUF4h46MTnBOg0XfB6h9WiNYFzxQn0KLyy1SP5MEpTb0TfIzpnjewNSc5ZP1MiMWQEK4p85oUFuf5Oq8YxQ/6OeQAHSSjTlftBf6+zHmr61YymiUKucoDpLN6o3k3aojFgE3Zb0dfRfQA5X43AfO+gYRk1ACG8upYXdNYXNEoJ5242AdJ+wrM/O7vH9iHH1xnCWf7zBmNnD57lowWwPxLv3iZzUZYtKQeCLBytGpSNQAASmw0GmwqpYJVS7DgGlmvd2TbWzX7+teetWc/f8mWF9HJg5INwLz042DGYM8oz/mYSphCiTjEFfwVOgJOa9JgDGnRVD8Bcf+P5Xi4SsjjNXmKDvzoEoMGEIJ5MZ1JoFA5I7FTisPNPR7c7UEHPtl5eveqQqGFGWDAWQSWv0MH7JIoAA9KDOQhn2Vf5dOs60E/QDrMXq+NJGKWA5wv2GBaFzM/vWqHk0vWGG7TnnJqNTLzjYP71rx/1wZH9yzXa9jVMxv27V/+ku2sLdoLP/tbu/7BO/ThXlhAiU6aO5Tr0VBDn30mWSr3lzDiGYEA3+MDOYJHRrDQ4et6NW+oU2OshlmETRBsKgnywe775Dg64qA0SveCCIVidQOhJECBGzsKZE7UzI1hTv3gE4HBKTAfy2QeaKZgPmRTTDSytN0ngFVhlIyV1SN+5ydi4PDknvsmgfl51j5KzTHVEuqyvBUrmIacI4hZ29i2S489buvbO2x26g6Gic88YsAMYB7TKyGzGQ05ddBHnipRcFAXjLOXzBKeQrEZ/5/NVDL/TiRSihtMokPHFsy6P18n27TtEieUuOoIsg7m/U4wFmXnCPhhgUrioDdkEyX6fTBFE2wSwDzAOlLl2WRoswl85SfUzB8d7tnxyT4K14mLjSwakaiHVZ9X5jzmcvqnO9io+qKTR1MZ1aBfrS/a2samLa2sW7m8YLMcmvWhX8U8hIqVa3Xquo9Pmmzcqy9gijWa+BWT5KGuuAbpDAgaAJVbu7tssAQrlzjXeAKqw1MAOI2HYU6TsvP8vuQb9AwJ0UPiREeRkBJ5XGaCHbFMtEpUiObXtVh64X/+kH/Izg2/h7EjrClLBTLPly9dJvjFiHg8W7KASeyf8TwCcMGgORya4WgCaRXJiJxRZtFoBpiXvIZaeQL5cCXTsc0es2wFI+7CHKB9MBPXZ+Sggw/olfHc1tY27L333rM//uM/tjt37jL2AWxeuniJgB1uK5B/ra4sk01FBQKTRZ944pp97vOfZ1UCevnDo0NOhoXnPCQhuzdvcqo2AP/q8oqdHMIHfM96rabNRgPbXlu2Zx67ZKu1ok36sEMeWBlnE9zmeC2pnFVnUYhIJ1aADMcdsqJIkRFSPDpcxWP1PSAcoiZwHaHR/OxMeqybTFxMXjz5mTQxFOkmWZhMKfSh5en7A4k1BhkVCnSAgcQElQ0QRazowNLTK8BIqJ566klbWV7m4K4333iTQ73CaQQ/AwAPsI8mbIB8WZ4CzKeTXqNSrQnp4achGQ7+o0Qzkhr2a2CPYJZLnbbY5y9cYNJ+/9DB/GhoC0tLtri0ws8jORXgViKKnhro51Fdpa0wXpOD0HRf2B/UaFjjpMFKHdYQcGC5XLLllVXJb2jhiiofhgSqOR8i52G+aCNiJLj1FK1eWbCFUtGg3J8NutY83reD+3fZFPvSCy8y0QwMhiFRQp/+XDzaMIY4YaCvarekEUbPOMAxsZOfB7Ht0u6y9NQRsD5FrrndrMgzl/ilEFB/czjHn0zwvs51JphekfeI4NVefKv2tk40T1adfNBZ7xiE1rRa66k+Pq3koAmbiaF70ofbXu73f+cfC9MkZ2YAEBxW6KgfMkjABQFZJrJTjvb1YR5R+sGPnzSa9vZb79DV5sy5c/b000/bpYsXrd/r2y9+8ZL97OcvWKPRTDxpE4E/F7ZrhNyLGW4EaMYpl8G+jmw4aNjWZs1+5ZefseeevWKrS3mbAcxPIbUBoG9bYYZSNxgYnwgrI6Y0Uwsmx4Gh2LFofvVxxp71aXP78ClfEQnzRC1UCjKSkeOJ1t43YVKaCQ13xs+UCZlLSHS0Esh7uCEjH41FYSzJi/GqonzU08yRQJ6RE2AdQ26yYE3LSo2PGgmfDpIXmMfvA9s0nNasNYNm/oodTa/ayXDLOpMNgflJ0ZpH+9bav2f9w7s2aR/Zpe01+7WvfdUu7Kzbz//2r+2D996yagVgHg3DCB5g5eG3r9HZOFQ1ibLMMet4BhreoQbY2ABiJhzc+IAfLlMy7+p4p8sB1qODeUh1EHT4OVKZ7v1OHAIgFWDAw0H4szqG1GERa1G1jaxve5T1xd7HgexNrh5ewhuWh89cOdjjwCmLv0efbPrKp4F5/Z5PeJU5MJ++50j2sgyYmHnJ7Qi8AebLmLmQp+vB+ua2Xbhy1da3djiMCH7mOBgwARbTYjX1ryAwPx7Sax7NXvzwDg2GsUSvn77vRI/oJIHXqzIXpsUfVZPUCjR2kUsuIm92sKfEIYKslzwRvziPgrtCmnmCEci/tHcV/D2ZzKvyg9I6nLhQbsZPjMHG+9xc2KipZ2VkvW7b9u/fsaOjPSbkMgsS4IH9KipqrIV5kyliKp1+WFHyBIVuO2rAROBGDEbjKxpW1ze3bH1tyyrVRWrlxxPoaUGKlKy6sGij8ZQD6zC1FKVyMHiqyonZScA84qGDeUx/BZhHmV3bxaV+GZI5c0gkIEgMWVQdnQSKeOlJFNeUD+hzbjWZ5BjnKaOpJ08J/AqN7Jy+Ws8lEoDsUSx2WEQRJoyf3dmxK5cuk3lGjCFoculCxNJur8szDqwj2C4wk6mjDaSJE4I6TPPuDgbcB+EIwt6omGnCJMEPaL8n0RAnpj7e6aM3K6q+YdUHZh5gfn19095+62373h98j0wmSAw8UxBlAPNg66Hn31xfZ0UUrjaQ1nzrW9+wL3zxiyTW7t27KyDfadvBwYF9fOMju3njBuU1n3v6Gf7s/r17duvGR9Y5wQyPgW0sLdhzTz1m28t1gvnpqEsnG0wPYTrjZJyYxdh7qhqjQTZr58swOpegf3LUC8u+IAz1vF0umgVSp/N+f9k0ykVVMNXqc3l4PZrKAgf00ra5YwhBd57acsiYUM1gNVjlMQ40QvxAz8Ljjz1uS8uLdvPGx5zSC0lKMreDTaplW12FJK6uaac4e6l1dmaVEnq417iUwptD6Ufv55P2WMBcn6Sdg2PNgm3vnKebDfb4/uGR3cCQq/GIYH4BYL6K3yuppDIFTOeecC1DRw99PZtYXY7E3rkRBjf2NCQPcjzHgWgQ5xCzEhrEQcZV+XdIh8DKo0LYz+Vt5NOqgTUqqC7BnrNasXrzTI6mAAAgAElEQVRxZoNOk1Pi4Tv/p9//Pglg/E7Ghai0hCzZq8XRAugdZ36IBxhKJzykODamwyZ0aYIrYuUFoZbsSj9EdcYHg64FllTXP+mcTciFFOyHw1acd3rdkIpBru39eCSe4/PzZz6rNtTHC9gjXqvy4zMLCOjdwvj/+Vf/dBYOIvRVdlCC+ANGHaU5DIri4INaTSOQx7BF0qGAQI1uZiw2lKXefuddehZDT/bUU0/b5cvqloee7G/+9m95YDCg+phmlAqo/UFbJnVk0R+CDm9YPM2sXADL2raN9Yp95ctP2nOfv2zrqyWbjRsC9NayAv3XofcTmJdwRtPDnDvyK4vCuyQqCdMe7HXCQrkmM+xWMvFHwENpWcgUeFQnYD5cTk6XAMPt3Q+9tEDgCYcPPeEmlnaeB5vLa/wCIjlM31Hob7nqwXajWRed1DEJF68i6FKgvCYaKVUmNbpI4CNng0nVOvaYNQHmJ5etMd6x1hhgfsFG45x1jg6te7xv7fu3bdQ8sAtbK/adb/6KXTyzZS/+9G/oJ1su5W1hAePjxbqPZyMbTUYECmxEsxkdJuD/jBUn1x93DPAhSWzy8EFNBFkOuJDEyMISbKgaZ9HwheZYNM5MYR3H4WOyqJNkN+q0rglPto7ze0k2rWeaZLoBlANUJHf+UWA+SnfeOJsZTJEEkf+fYD7Ae5pMfEo6kIB5B0HJoRpUhyIUp056wSnYKwBz2NuBGZ7mc7a+tW0XLz9GZj6H4SnjqfUGsDcTmMf6h8c8uji6w4H18awB5Cm1wcEpv+boXRCz7kAnSbAffT2KsXqTEYRjGmwMEVGplVHSAV/K4pDNV/2NuwFe85TZeMmVUr9g572XhZpETFbs9shgI4hqcB6s2aCjJefFjwKqW5ORtVrHdvfOrp0c7RPfFWBo7/FISbj2Ha4h3hPZa974BKsmDaOItbhXhULZFheXbWV93VbXNsTMY17EFJVRAOqCVRdqPBwbjbbK7QsL1NKrKVUJsmKK6AP8h/gMeSTYW+xF/Ed5TNzGAKfRoUDHKf/whNMbDvg+NSDIWauknJ2pfHENeik8IcdEkMR60DvTkatUK8rsIdfJ5nl65jrM5QIWYB4yG7Ci8r5PZTZ4PexzgBaAebD3qBaGa0b0j0F/To1xu2sdgnk8N8kxCZC4x/2+OpsWbGC2B+ST+kHiSgLMY4/AsQQym431TXvjjTfs3//7/0BQjv+WlpbsiSeesO3tHerowbZjgBHWJM5raOn/4W/+A/viL33B9g/3yejDeKLVadvHH9+w9955x27v3rJ6rW5f+aVfsrNb27Z744Z98O671m0em42GtrpYtc8/cdXObayYjXpkVUt56OQ5K9R7kHS/lYjhrqjyhH3AZNnlMIovQS4F4j7FiKYoyxsN1XOWECL8JWn/T6yJhyUJwdLqOQCkp4CPtBmlGwLFePNyavLGVJo2QEprjF+wJA0wCyAfjb6YfI97DokLJE4fvP8+G2CPjo7JYAdrCm/2ZYD5ujPztBgWmJdufn5QUC4PolSEEmQaNLCg9NHlJXy/UkNA7gKP++2ds2yG3Ts8tF0MuRqP2axaW1ykxA6uN7yPGM2eL3JWAqbBkp1HDxpkNC6Z5m1mAy/6RgqU19y9e4+9JbAbByuPWAJJF2JRoVJmcjKZFdgEO4RKw3EQ1nOlWLHlcsV2VlZspV7m8LGjg/v20Ucf2ve+9z27t7dHIkLaeWfDPQ5IdqcqDLUICl0Z/CNpngiB2P+By/zZe9UIP5fRSqQnecxs8bMh+oSClONZE2XeU0fTfC6phDaSAf6ujDafRGGyB5xY4dddqkZ9vQ87TXq3EPNRcQV4V+zSTAKYGIDoESoKS+XcH/zOP2GdSQ0hkDuE5kx2f+j2h68ouueXlpeoo8IHGSxOEoMOS7pslGfee+99u/7RDbIDCDgA89jYyFp/8pP/Qt9W2DDFlSbm987MYxGjq1ud3XDEg9wGQaJvaytFe/65K/b8c1dta71iuSksKhvUzrMZdgbPeUhtMsx8Mgk01dXqaFDzrpp5ZZ3IJtZgvqPEEjc8Hn+40DjXkBSIOXxKgCahSj2TEyeHS4Z+NjzgvbTnoCEx4vXFqjKRg09fJFGyTNZUBgyFZhVaeDju0MbQuX29dXHekApl5RVqFlHzLSouw1nNOrOrtKc8nly11vQswfzE6jYc5azXOLbu0YF19netf3Lfzm4skZm/cv6svfzC39kH77xlpVLO6nWAeZUIx7MBmXmUHTv9LkHd0tIys3yE2d6gnwFGar4O/3MEFjqOOPDiAe+MZmjoxcxraiy09AT3DugTgOQNsTisZYcl4CZNouutXe6ggTbOzOI5SGzvZJ7A54PMvIKO2P0IKA/q1eP3PRqypl+Rji4Sg4xkJwDUZ3kRRsAsIx+gPtaEy3jcyUrnnzetupsNDg40+23u7NjFq4/b6uaW5Utl6ujRZCkwLxcoMvM5s+6gP8fMh8wmyp3pIZwCuE9j8HRI697Gga0ImkqjeHX8t8CmmmXT8ifWET9Y7REbVEjK+i77c9Y+qiJYJ6PhgEPMEETR4E9pBxh2VJPcOlTDeEZ2cnxsN2/esKPD+xyMQj9lVhwVgyShUWISVom8DMrBdIWcu+CMNgEIp09WbHVt3ZZXMb59yYpF2ORCD6vBMLk8mPkq/95qQT4yJpAFgwYXDHqnO8ACA80qGWI4JJL379O5AzE87pcqGtrDIb3RkDUHcZ4j83p8VgETtPCvTBRtWblZKg/MPkkxjw7hE/nE/ALPfEuyorPqFclscO8mrKBAZvPYlStWrVVthMFnTIhSRIC/w38dnuwAJ5za6Rp/7gHIMXx6ZqPZthZYfEgBqBPGhyRQ1A/TcULkia4l67gx//dHbVv2NHhPE95vpVy3re1te+P1N+x3f/d37datXYI/nK3XHr9GFxVMKYUcYnFpkYc6nHk2Ntft29/+ln3u2c8RkGLYWaPdtP2DfXv/vffsxvXr1myckEwBmL9w5pzd2921D95713rNhhUmQ1usluyJy+ft4s4mB0XNBh2BeXexYT3b10E8R56klLhC0uSGg8x3BFj1X/qc0/uQ8KOZW6PzSpmCswxe3RFOSjN6xeLsa2jdRiIACWnEDcYhT2Q1O8GHJTFXQOYtHTgkoejvQxKEZ0GHIFRtPH7AenJtbZWJE5Ki995711584UVOiZZkSzppgOqVVfS31NUXQ8tJVdwi2WF8INCTvzyLnCTSBeYVkr0fhQw65HIlqy0s2tb2jm1ubhFQH5w0bO/+PitzsKTkgKcaprZWSLKgcoe+Jny9N8QQtIGdtNvWhOUq4hirdiJwQAJAzgUHpHt371EOQ5lQLscGW+jx1zc2JduDfWuOIyvZuTgGjgLSyJetVCjZIu5VrWIr1TIH7PXaLXv7rTfs9//ge7a3t08yOFZGnFaJ+5NXUkQ0nU4AFUvjbI7YmcTQpGodEjytnGSt8LDwvaodyxisY1fn5GlW/vQ7SKsBGVwQTbDJWaQZQ4m0JiyhBQpdEi7jElWude5TFvgIZl7svFh5uVCa5X7/X/xPeklIE9AAARDkbArAPBqEsFg3t7YIvrCw8aHBGihDws4IJUzp5j+8ft0+vP6RLS4v2WOPXbXHrj5mlXLZXnvtdfvLv/xL298/sIovanq3EsTHCFtlpBD7M4nMmZXyZpDtFvNDW1ku2FNPnrHnn71iF84uW7HQtckIQwgg3dHwJID+xG/eGykAoHX4B6yOGy/ON/SkYtbTWopuDG6smAi5nkC/lkpcdJhEUoDvcqPN5CnHMsXddjYqaKtEUvBgeBe76OsuwV/qxk4stmIpU2MfpUw47ci5IoUGfh3egMaGDIc5gm1i5lllmdasbVfIzJ9Mr1prctY6sy0bz2o2GJj1YGvWOLL2/q61D+7YmfVF+87XfsWuXThvr7z4M/vg/bcNfWNVDKyghGZsg0mff4LZRLVnnJtwLaHLH6Ci28fAk6GPuA93D2nuEMz4lByAySwdcVWNsmDj6VGPxr2Ra+eHQ4ISaoI5kEudrkqwo+EkIC5RlMtZ3BLKda9cl9xXaZk2zb7jmYWm3XWdCZCPwyRdT/ETn4Wli4MvYaMfAPBZec+j4EHQGQ8B89GEyMzeDwsw8L7uuNJZNVPJGYfA9rmzBPMrG5uWK5boTgQwP8ShiHHnpKELZPE7wz4PQ07I9Om/YMBUcowDWsxKNIJ/wlUkXxIzHxmvX1cceA4VtF0yjUV+TbGNaMzq64kMfThQUdqi5ykw4iVwKN+ZJI7J0ldxOFK2Fs4rwaZhmU2tedywGzeu2/2De/SbZpM2rdjE5ejtan8zsWRJXQA5EhMeUySm9EzwUa3UbMPjMNh2gkg2tmMUPZKFIsv5APPNZpte8QuLSzzMYR8nmY1AFfpLotl1Op5yGix0snC80HZRrCKQD2vK5OzBWRGOW16S5s1VA2mErfmDzz/L2RHS1qsq4aUIJkd+NGfK7I9cExEfI157uKSX2EwTqC+cO29XL1+xUqXMqiB+WyKzwd8LBUqn4GYDXXClit4CvzYyuNLv455AQnrSaTOBRdIE4ofr3ZvSQuuuq/d1GbMsTgH7R12TwLyY/vEIrjXQRJ+hC9zv/d7v2S7AfKFgq2urvLbt7S1qumE7qbUwI/gCU/zk00/a49ceJ5hrd9sk5u7eu2MffPC+3b19h9aUKwsL9vxzz9nFc+ft+OCA7Hy/1eRQqKVy3q5dvmjntzfZ/GrDrpUw+IxyMujlvYoc6zhOpRjemIAS3fNPriQ+RITs9zHZ6uHKFc4nMaOFn8+uNF9n/CPda0lvnJ4wCYfwVde683XMYKhBS+gfGYwGksNhIBfleXp9XNPS8oKd2TljC4uLZOZffukl2n6i34LDyXKY0rvAJmaA+WTYj08YliWtXEoSVxKF0MTVRkSSs6+Io+43D836wsIywfzaxgbB0tHxCR2pUKXD8D7YVZarVStVK7RYpTwGBECuYMPphCD+7t4BGf0B7SghqRSYh5QLgx9x7ccN9A10+J40+BHn94ptbG0zicAHegUhDJYNif5eyJcYW+v5vC0Wc7ZSg9QmZ93Wib3x2qv2J//x/7X9g0OSwYwCPkrEy3FJn5WiZvYZZwD53GaKlG2+XsN47tWjVPKWOUOiBTLZr+mkdkG0wF3zO5dPJskhPQlIziCdU5Lqps2vc4A+U5UW1A+pTUqwsY8ikdlk3GxOgXmeK6GZR0YSo5f5soWCdTpdWgBiIaKJA5qpEaZwjuFFLI0gASAWT0Fg/vr1j+yjGzc4sODixUvU9uHn3nzzDfvzP/8LdtLDqxlvUgyVlxzcJB/lBJa/OUSBdqxWgdSmOLHF+syuXNmw5z53yZ58fNuWFsyGwyMbjw7oakMwD2cbeDsn5UD3cndP26y3Bs2DXHLCzeyuL442PEao+Uug18F8osXXoRS6YzWYerOpLz7HGb4cpQlPi8fp5McU8sdRmDIZCjS+qPiNodUM0sLZPoJ198rPHCoEhOGYwHKTLxpuICQpGtYiMF+x1uySNWcYHHXV2tMz1plt23hWtf5gZr2Thg2bx9bev23N/du2s1IXmL903l5/+UWC+VLRrFYri5WfDG0w7tl4Co/5kXW6HfrnrKDstrpKQAG2Hjo/7Aw4i7CM5HZ9uNZIPZiMeemEmxI6e+qNMTF2yqmGCD7DPgZk9FhulFVn8Owqzs5twgxvTQDnB48aYLA2XYqUJvHOzMchcpoxP53Vp2A+yfKzdOJnQLDBEAdD8xl+JP2WRzHzSQk7Zf6jpIvgQw8SSkxUgcuVirZz4YJdunrNVtY3KKshmB+gHwKuNUU1BKLkmgczj4mDfRXkIbdyZiVqHsRcEcyYT6UJ0yddX4BtHsChxQ1Mn1HmqsyZ2pHGgY8kGfEFkr6oUWEoWexTWVN6A1I06IPJwyRENFHmc1YpYXgcfoHHhPBMzsvjvNvusCHu/sF9jWwnmM8U7MLlI6gDB/f4g9aKPAe8XdgZb9w3xFEc3IsLiwY/7Ci9g2FECwmqWZgEiX0HJhnxGMwgWDoOIeL6FmMoUmbIRBh7EMwb/MhhHRxuNkooVLFNwHuin/Hnl8iZgxiRnEqkbcSyFG9xoBOvL3loemp+T2LSLA9ALoTTXJiTtb5I4vgOKV3MLEE/zsXzF+wKKsPoCwCYJ9OF+CimFoQUwDySThBOBPNMUqZcs5gTgv8gPTo8PrGjZoMSBUgVCJ59sBQAkBg1SRkJPU7t8U9N4DkhPM6jPCdvVqtiXlHV/qM//EP6wOMZAyCur6/axvo6JUKoqGiysyoJWGurayt25txZW99c5z7s9bvWajXI5B/uH1i/27FqpWzPPPmUnT9z1jrNhu3fu2uDVovM/HK1aM9ce8zObK7ZrN+x2QADCgXmZ5jOCYth9lyor0hrl6mlZDiJXE3M/KeC+TRdTxNe7yvTEgjONmSywebGKpln5nWeembJ1/YUH9UWb8ZnEszeEEkpYqgdmWbKh7E3RjxjOD2XUhCtSfxRr1VZHcEe+/DDD+21V16xRrPBsysB8zWA+RXKXdCIyvji/Ybci9Tpp9NQPT90pxuXhfm6hZQGDxeTgdHfVl9ctI3NbdqAA4McnTTs8OiE15ErldlzAeyGdU0gD+kM4garqDlrdLp24+aufXz7Ngk1zAgB44/EFnIaaO0hwUMiiD0Cth57BvEBVQF4zuNnVLmFj5d8BQcYRIVm/lyJQzCX8Xo2tfWFii2U8na0f9d+9nd/a3/+oz9nAkLPCn9W3EMZByIy8txLUV15eEzQZ+elfCFh1EB1gWsZJkQy4ElkBpUlqygFbo695gCAYlPkA46j0uXm/XbeS6JYFpIxZ91ZdUrlvwLz8X0B5tVHMa+ZBz6SA1qWmecV/t//7H/wt+QlBtfPoksZeimwEmCE4HcLoAMgzwEinq3AxQXZHnRZKOmBlUczFRbC2XPn7CoaRJYW7O2337b/9Gf/mZZYtUrJwXzKgnHzUysmrTyCpVh6aObBtEysUh7bzs6CPf+5S/al5x+zne26Dfqw3Lpj08kxwTyWE5rQZAXnDEJSWgl2Xgdx2DcmTbDOzIex0Vx+584yyeAflhmDhXHOPzmkIzKlQG7+UFKuqSXmB0CsK/9RuunwUAjHBByS7u9PyzcFALhrCOjLWgj6WTSeyD7NmUYO6PKWPrfGC4CrmhKAvMtsphVrz85bc4YJsFesPTtjvWDmh2ad4xOB+YM71trbtfXFqn3na1+1J69eos/8hx+8Q71qvVqic81w1LfBqEtQD3DRwyRGgvllBjlMhe0SzGN0lSwpEQzRsU1dGDei3jvtAwniVfoHAxdNhKgswdUGQRcHHCoAKKHD6VQAzddaAL6kBJdm1/F9YuO9WhRlsKj0BojIbPaHSW5SAB6b+EFQ4ngzAZKPZuweTAg+M6B/AMx7lcY768Uo+oFItko3hgce9iEcarA3SyU7d/GSXbz6hC2trRPsoDyKJthg5rmP0AxFMN/nB/dSYk8ZjgN693MsSRDuD0t0MmRb9oDmHc1ssVQc5Z8OzaLzOmpylcEOAD3kNdx9MdgjaZBMjn7X0MNdRFUfSU9RIgeAU3KvCaiqcGAnoiSPQx2sKac4OznBQSFk273N3Q8prmMmqtAap5MfZfur54PYC8BJxgwOFW6lyIFeHOaH1y1auVphM2271ZbfdAbMAzywNwIV2PGYWmCAP3w/GkEh0QCIVIEg2FIlKMl0Zm+a5ZpxORYrLozbMEiY2HDizh++b1VKjmfuSVu4fdGtSnuQjYm0r/UKRrYknlnwET0J8ZLqpk8u9/0KVvHC+fNksLFEIKWhVhlr0WMgDkTECEgpCGAqAeYnXN+8rkLeBqMx5aH7R8fW5xoAG1lidQryhZAvCYgozpxexp8M5l0qhufjCcFohPOuTveQn/707+zP/uyHlClCDgTmFBKZpUX5oUMnj/jJoVG4/8MB/76yvmLnLpyn3nmEyqehYtOwTqtp3U6bMRZDtbbWN+j9fXR/zwathk37PVutV+y5Z560C1vrNuq2bNxryqWGrDyoVLnZsKqZlx2oZjxAYKGhUZEYZ6uLnxi35irVkQgy8rtMdG6zzwGqB6LrqaM35CpBxwkewopRzjDYP0NUqyYTAl5NhNWwNBIN7rQCiTDN+DApuVC0za1NYqPr16/ba6++as1Gk+ArfMCpmcfUVABhrBnK3IKsDGcbxNmQaarKR/mx2xHiNiMRQCM3krluD/t2auX6gq1ubNAuEvf76LhpRycnNCDAuiyXa5zWCpl0AYPQymVq61ltLRbJzH9446Z98NENa7RbtK0tljCQDrMpKowxiBFwQ0JvySYSh7VVAvpKpWb1xSVK+FAlwIhAdPn1p/gAKYh9DWvxmm0uLlppMrIFDAIt5ez4cM9++jc/sR//1Y9lh4umfzEovm+y8TGStkBlivnaT4r4qZoi+HtVUCDxYeLlHvQB5lFR1d9TNB5/j/MvnWHiCWEG26VkoNOyIYXNLO7QzJMjTnpHUqlNSqcqwUiY+ZDqMu7LojQL5oGPuL6crQ+cwnvxr//X/zZqm2n+Cu/jUpnMDR4mtJkYIU2lOdKo4KnREALtVm2JbAE2w8cff0zPYjAg7PZ+/JphnPG7775rP/zhD6j7q1bhHJCyGcGGSiME1syno3HIx9RKhQn95ovFgS0v5ezzz1y0b33tebtyacP63fvWau3aZHxkOevQkx6ONunUVGXUksq47IJXqutI7YKCUc+qqnzmsKDHnD+xFlHKDgR7HqdWlPUStJEwkynQV4MPGlWDdRBY18/o/SA0UuHr5Vce3AAEfEZFHkKSO00EiKewYlT5DgtTI6IdyrPBOYJwAB6U/+U6gwN7NC0TwDdnFwjoO9Oz1ptuUTM/GJq1j46s3zy27uFda97ftZVq0X7tV79qz1y7am+++ouMm02FbNhg2LP+EIfNgIESBydkSpDZQHcHtjNYdLB/MXADG5EBkZEzZX5414nj5f7BRkJ60KMhVuAe46fh3ABAD4qFPuI+VS08WYNdiXQsKiwUTLnsRAeSqhd6KjpgAvzq0Na/k9Ayp7dLk4iHHWLZA36eRXr4kRffk117nwrqfW3F+9NS1voKaUAC5v2AyzLzHASFxKZUtLME89cI5sHAc5rgYERmflZ0mU0+b5OCmHl8UOD2aWDeq2YJ5suezMmhnGXZfY9kD2yyIw4MI+FKyrOijyPUl3wgB3XzIT1zIB9sDu8Q2UWvfo1VAcK9oU2vl9tDcsf7q8zTk2oklZg6ClIhrdiFoxLbZqOZewZAjWpiOvWYa8N1skBJjI2J24Y7GyT2uT6gLpejKwv2WbvVYfKcuNmgf4AAoUjbQ3lH95wFzROEU1qTVJ9R+lfYU1NY5vDzhkZclqQK6D9Sys1hVJAmuEe/Q/iUy4hnxhumeqfoDNhCOrii7C1rJnd6lQfQkxQz6XthYy7iwIRkEmacwKkFwAcJPskBJjNgrzHZt0jbSZxxuG+IpWLm1S3H+ImJxpMJJ2ve2duz3mjEMw9kV65YTqQLTJSymu5T6PJTmXkyd9LMswF2hGuoktT68x/9yH7yV39l1aqmkwJk4TyGhEsmA7D8FXOJ+NfrgTwZs/HysWuPW6N5Yv1hj7G03Wxap9Wy8WhoKytL9viVq7a2tERbyru7t6x3cmzDTsuWq2X74ueesqsXzlpu1LNJH25xYyu6xEbj4N19jYOfFIPzPgdFEsWUkY999aDuOX22GcoiqW4oNiX1VGdYhe/FtvoKYwzx6bFJEhg/F6BLswE0xFFSMiRsrMJMIasZU/aJ2Roc+hS2lS5/o0sSJ7bmE6tKKBZwlpGZf/VVDueiD7gP9gGQRgW6Vl/0xlePp2RcfbaED4uKpnDp5nVuI5nH2gEIR9KAZ9/p9ulCg4rbyuo6NfnYfScnTTtuNLUWSrDYFDMP7TyvCWw9PPRBBJRK1ur26Uv/wY0bdtxoEFADzJdrFSaN+F1IIDFhGNWfjY0t29k5Y5UaEsoq1ReYOs0eA4yynJn1ZnnrjzEckiwO3WzWFupm/Z6NWses8Ax6Lbvx0Yf2UxqioJKgoXOo7JIzT3pO0sbl8JBK4BGBuCJHKB1iy3HoFt0QkTwFYSzalFVGTJiNClz8UPSNOjGjynyQRU52xb/5M4rVCmO+zj05CJo2FqdmWwSC0FdTn76oSmdtkeM1H2TmBe5FdD7AzP/vv/XfiDbRXdQb8wYNsDdga8KKEouKQdrLonhe0EVVqgu2uIRmRrPbd+6yQxmLEAv98auPMXtF5vr9P/1Tgv1yGbZMaMXMZKne/V7gmOOclRDYoGctTl1mg/IsfJ6H9vRTZ+3vfeeX7Zknz9ugt2/Nxk2CecM02JzAPCYvhhuMtrAcbjS4RGA+Sh9qgC0kY+7D1UMPIB4Eb5DDuQD3qW7Zz14mDYk6nw89mmul5VQzT7oQ6TiTOMyEz70W6XSGhlwcPji8UdrHtDZYdZY5JIKTaaW6cdtHMOzu8cpkSWCei4nOLygZjpJRyfhhNVtoaBSC1XBasPZk05rTM9bKXbLWZNtGdsbG0zo1862jQ+ucHNjgZM8a+7dtsZSzb371S/aFp5+0t15/xd5/902r1+G6UaMOvj/ossSLAx6ONXCzwS1BYIIrA5IIgHkkgtiUGihVYlYNEB73HHeS46Gi090BfMLqhRUlrLaGkvPQJ3c0sTJ7NFTB0KEiEB5F8dijtMMkU60dHp7fktp4ehb67GDmvZysfZxq7WKSW7rRg5HNNM+eppNOgdMshAkAnwXyyZp7JKJnhHQpWMgTUqbr0WCeM4XpHkDwBxVNuWRnzl+kz/zy+gY2JgM2NPOYAot/s5oEdhDMPOzN+oNTg6Mewcx/Kpj3ZCqkGXxgD96s02A+wLGoHH2/WBpnbhyAKmkTWBYAiQmsMWhsxvkFtKO6/hMAACAASURBVE8lsx+9Fbin3j/Dxk+PGEweMyPZmRBI386biR4DPwhgVUmmiFMe/f5kDhLG3ESfrqFr8TtVVxA4UHQCg4dhNRNrtdpkFcEIomrKZmCfTAn7S8lLAPDQqIZmTu29rMwsgl0krdllppkjp+qNrBJMSSokhy43XVr9Sg7cjEON+lqUaknaor9rQnDoeKLZLeNTH04UUeZ2q1o0wAJYw30NbDuqfwC8IJDwjBFz+KzzBSZc6K9BzAGg5yGP1yUZMiULDn3xjZu37PqNj20wHhPIoJmwWK2SnYS7EfKd0QBSHsRqn8OSuWGfDua1RnjMQ7YwgZNbhfai/+k//Zm98srLtrS0SKYVTiPQZYOtjfjO7hPIGseYyYLpmmMOboR2vtVuWm/Q5fNFc3br5Jhn0fraql25eNFWF5ds785tu/nRdZI1NuzbUqVkzz51zS6f27bcuE8XEnjMw3YSNqwGQIT77H0lmutCjx8CeumEHZT4/kpTsEcGrOQLjHNz+12EV5zeMcRMJg9e2iGY9wZs/jKP9U6kMd8IfXzQcznZ8cIMCgCZawEMdhXaciS5SpKYJI7GnACNfgzITgB0MREVLi8ffPCBvfyLXxDMowEWzkj4c2GhbkvLoZmHjaNcSGg5y/UookmFKpleyKrSpTdOGAnML4mZ5/CyGcE5jCSWllfIjjcaLWs2WnRcAvkCWQ1+DusV34v1AgecMobIFUus3B02mnb73p7t7e9bu9uTDS5lOUg0MIkYA+hO7PAAg8kWOe0WDeWoAIKdZ3UKZwT6POAnCEcbeuFjzwuyTmHtun/fTvZ2bdqFjfiYPRvvvv2ONVpNDsTjMDZnTnjSetUn/BXnwHwoXBxfRfN99F5p+Jbkjbi/+JNSRx7jIGVGNhnjAzNwQnajtRFV1uR08VicYP6EtnP3Gj4zsR7KJ7VCKSPPnO8RylxIk8D5wBVS9KkqG0kwrksym9TNJsjOh8ps/t3/9t9l4owfJh7oEBBCQxnRmX69zjQh2rK0C21WfYFWaLfv3WOTKzYYGj/QALu9s00Q//3vf596epre+80lSGNZqWBFupgo4MLNDQw9JDfFPKzGsKkwgbFrTzx+1r7761+15z9/xcbDQ2s2PhaYh24e9pQWzDz5Lw5hElLHe3epRuioAmwHoPcHIkcHB2CJo01WC5MFE7LmxKEXi0GsUwocg8FNAxIetg94ypX4d/4bhz4XBw5YfQ4uMhgQQTA/RpaOjHuBbBMABh4sApBQCPyo63TRoCcumOoRvK2VYsBtAx8o6WvPAKQgMEOHB9/ZnHVna9aZbllzds56023rT7dsPIVm3uzkYN/aR/s2aB1a+/AeS2df//IX7fmnn7B33nyd1pQLiwgydZtMhtbvA8z3yMgPx5DaDKmXgf4OgWhikt7Q8hSHZ8klNvRcToVOLNkGkHdrPJY+RbEI5LuuEY2KGAaDyYgjjGpHcgAhf3DrzrTw9cMJheDBmfSwC+PXEVwVPfg0M0OcYk9w/LprvtOv+6RC/5lPP74+43eIgHKsFIzB6awgiyKi6hMpiyeY4TueldkkzLxsC6N5lYxNpcrZEReuPsYGWLjZQGbzaWD+MzHziaQjyqen7kVc79xlZvWwHgjD2iz2Ls/HTDOT/1vNr2iqVqoe4Dx8yLHqOPeCQEXxYjKGHhl7ROCdr+GWm9HglDR/emKH6kVAEPYdxIRXf4apFlSVQ7+KBAgHS5ywxbT3VOKtBl1vcgf4c2eO6F2C9AIsOcA8q6pI3NmHpIFEfYB5+OZXUCWFpt4H0XkPk94MxcSeBKVVqCRBdblAGJXQL9/ZTiVOAnS6HVHXEvDKsqrBvqrErWZA/RcPfH6dZyEdCQneh/CWdsmHl6gJSDwZUoUuvR5KaACMxiMCHQBkAnnKPPN+/+rUT7/1zjv2+tvvEADhngK2Lq6s2Ob2GYLr42MN2cEMAsQ1Ntp69caX3aducFlTqmKNBKtSgfXozN566007OTmiRns4QpVhzHMSyUe9DklEld9PA4vxiL7oOBtW11fs0pVLdnh8RGJlcWmBbl+DHtzDMORsZIvVmtVKJWseH9vd3V0bdbu2VK3YcqVol85u01cepM2wc2QFgHew8QDzbg8sybzsVsMGGoMflSDHtIaH5t7ZIOV/13k5/58TEo6GwtZWjfMR0bG8XGwhWzf/hSHXEMhiTxBDgvejhFQMlQ2IcmeoNA7IWmswktz6Aszj3gHIQ+4GkpNgfnWN1ZJ333nXXn75ZUrrAOLRs4G9hf4WgG0oF+hgw2ZXl07kkYyp+ixHEqXkxEMhtfGzBT7yaLSFpBnSMBIsRTja1GkRCfzUaHWs2VKvDJMGaOCJtfR70AiPORQ1JAWICV5dPW627dadO3Z37z4DHlh8xm3az05JjMlys0LZFyQ4IBMr1Tq/fzKTGTjG541ghMIhVKoudRttu/H++7Z365ZN+y1brZfMxiNrN0/s+ORE+n/AM5++rB0f/y8MJpIjFT/zq47fuNIiZvljV6IuIAxsVMXzQLUEiTxcvMZyvEN1ErgDVSxaXqv+mBK2jv+CtEiVGFpeXJLuJCN8pRgnnCCZTBLMkyRAX0cs4lomdEnjXALk/ZqIh8nChzQrnRj+ADMPN5vkjHRNsiYOxi/Cpolg6nfR76ayJmSZyvq6vT7BPOyRACIho4Bmfmdnm364P/jBD+yjj24kkgeWG2R2Ia009dIA8/p8AuZzEysWwLaAXejYlcsb9t3vfNW+/MVrNpueWLN506ajQzODqw1Gqg85mIWHho+YFtsqn1iPAg7ufCoX73y40vgT8RsT+CmYhbRUqM9EmYecn7NkmljmGrBYfUkTjzxFLSdrOVhJwhsedmdywfY/AfKnBSuU6lauLIIM0RjxWZ7exwCqmEa5uLzMoRHYwKVy3cq1JWr6oItEYMfgC9zf5cUFK+QxcGlkpYKkOeMpEh9NnJ1Mh8yo+7Zs/dm6dabb1h6tW3+6bqNJ2dqdsR3t3+fgqGHnxLonh7ZYNPuVX3rePv/k4wTyNz54z2r1ki0sgOUa23DQI1jHx3A0sAEG7eSM+j8w8+A6oZmnv7Vb9dEBBD68TrgEKAgAwMPZ9UZhjybJDWv+HCIFdurw4JCARWAe9zgwguQEAYhCfqHSmm+aGLcdazSTWKR6eIdfiYZPAIZ7nJl5Fgh5kAo9cmzz2GcJcPmUMz8JbqfB7EN+zgtuqRWpkmZJy3y9PwTMYz3LrBSJDKwVClZGs9e5c3bu0hVb3diyQqUiMN8b0qN45sw8gzumZoKZ/6wyGy9tzukYH3Ybkn6lB4F8Ah6zIDDRzKcvJh96uGSBMFCdg+wiK5IgD9wiDoCODIueIQ4mBn0AGmd9eACH80piZ6rfBRDgMEBaYh/YRBmFSkT6Wbe2RHOHpw86BLwalJ1wix8L60QBJU/UHE2rNzzHAwqleOxv7LNKucr1rqon/PGnBCODYZ+sMiwvcbCxdOwNslytmUMm7m+sbVmtRYOeYiD17hxC4+5hkdT4QRbOYPFpVUbjNfTe8cEm1SSupvAuk8cmD5Q9CK6c9dMpeaZRJ2cVLlN54blDi0ANRoTEiA33XMNRoVDTNmRKYB5fff0N+/mLL3LiMZr/8D6pV97YIsN3fHxi0LlvYDrv4lJmN4cd6WmQ+uACD2aeTa7Vui0vr9EuEzEMIBKkC6QUnU6f9w3WgbUaLAgx90CNiUjg0P+AiigInbX1Vdu9fZvr5uzZHWrtscZB3nQ7Teu3OzYbDm3YH1iv1bbibGY762u2WM5bvZS3g7t3bPf629Zv7lsRjC+SvilsGsVosiYUEzeTcVq631wrDs7dlOURwS0O2pR40BphfSYxmEiAEde575eEOY0MWSdy8uy9tqsZ6i7J8lNb60CVdxAXkNWAccc5CvDNYUju2oM1NBmOKHUCWIcxCOxq19bXCfwxLPPVl18hM08GHKC/WuFaWF7BJFY1j8bQNrKteTScRhUvYrKGzJFYKAqUgiiir/syQHvR+gPMu9AwPwBvMObYt5yH0Glbv6+zVA2tIgfxdSSr9aUVW1xdI/uOvg8Me2r3+3b3/gGlZLCzRUMueglg9Yy40Gy3OAEZVS5IijC4DokFfi/uKc4BTZIt2ABDoyxvI9hc94d2eP/Q3nn1VTveu2eLlQKHkbUbR3Z4H/7yoWIQ3kyBfFq55NPkOsiC+Yj/oYxQX5qktA7inRRm0lso0pkHBDGxgw+dBOkHxQCcrqAaYCrl+DCSiKjkJ9bKfmYkNGNY8TJkezWKKypdW1ETV4TzWSZ+DiXlXIcH0cMWGIOJmKtVtB7wHDVIUGA+fk/Ocn/8r/6p38O0jQALm9somdSY7c6PsqfKEhgjTjtGdFmPxizXYMgAwFmAeXR8g5n/4Q9/SFAfmRfLMF4SkesDpBWS2ajkLWvKXG5kxTy8a3tmk6adO7tkv/ZrX7Kv/+qzVip2rdm4YZPRgeWhmc/15GjjdpIC81oIZOmDoU7In7BrS8FNRJx5vhPXjetUghC+p8qlPfNnU7A8ufn50LwCuEcjKyezCrBjeqPNYOGIaakYWIJ/4yDD1wHysfnLtrS8bvkCSq4IoPCJnVmn0yMg2dzYsEodGTIyuJKVqwv8GTTiHB0eEtSSgSuVbKFes/Gwb71uxypoQi7lrFQp0hMe5UMw82D+x/ma9aeL1h6tWGe8ZN3hog3GSNZmdnSwb82jQ+u3G9Y6PrBafmpffPZpe+aJq3Z392PbvXGdCUO1CtAyZgMsAh/eB4A8Ng7uGEp1YOcB5uG2AACCe4byJJtfw6ZNOyzTxKJ/Jzr5cEFhFUKVCDTCouHt6PCIunkc0uwtcKDHhqasq4+n2WTFkFD4FFiC/YgbmU0e7F4CbBJt6LzsSmDN071MVeGz4vZ0HWolZqU2jzgVH/Jpib6x6bG/0P+ihhwxXkkDrB++qiyp5AzJQ5SFy/WabZ89a2cvXrbVjW1KDIZjJGIjnwArmQ2+H08S2mI1wEIz7/shSZ+1Z5IG2MiSk0N2fueF1CJrT0bpxynmQ6xIyuIGiNb91nwH7XLEFTzncPbNgj0FyCAUgiQGmKfjkk+/lrzBwYEn7tmbz0uK5ieHm6kG1hdV6M3p8KL7Tp22J5KqnOkgC104/2RsC51mko64ggfWcWBn+wR3BPMVTWOOZiqC+S4AX59SFEhzIOfAG9YAv/RY9XTUo1ywYOkh6gszdpb8fSLhPJW4CmHNP9uEWcvESyWaaYd62L+FOU7cW55RmWIpn23SG5GdHaHkOvYzmW/3aCaYR3XTZQ901OLgIHnG15cXuap+8cor9tOfv0Cfedh94gmU4FBSLLPSgdi7urJGfTSIE7xmNvlg1SHDO59OTHTeipmHdh6Nk2ur63zdZqtp/X6P00Uhn0L4gu0ggBUAO4gKbmfKbDAQSNVQAN6NzQ27c+c21+7m5jpBTQlMH79/bON+3yYAsABWo5GVcmYby0tWLZjVCmatw/t2cOdjG7WPLT8dU2oDXQRYeIJmNhPiI7WqLHiPB1cSr/thadjDTtlswuO7mQetN66cMihM91vCWswx+xEfOPTO3wUxC/edKmGSvCCxg7f8RBam+bysJEuQufocEoDWwYCOUgDFnU6b7C6aTwG033rjDXv1lVcTP3Yw80jElpcA5l1mg9jrPUhk5Cn/RB8L+gTlMkXC0WfsaAaP7iGqL5AyB86CxIWTUwt5Sq+wbmBA0mp3rN3tkqLA9G6AQTXHCx8gEV1cWSNmmOGac3n2PZ20W3TDwTRhrBVMbYc9KqoPzVbLTtxnHpgO6x/zLvB3AHlYVQ6nAPN5gvnhzGwwHFPys3vzln3wxus2brdsa3XZtjdXrddq2u1bt4hLhDrdMY2SJykGGAsDyHP5ZGxJMg2l0auIc4xkcL5oZc4CkckKwDieFz7HIZLeW0JFwhgTzNUAz6GVSW9QGEEI12H9hQQy2cOZ8ycb1XSMRpwMqaBXKb3Kowqtn1TJIk3PrnB/IvB3Z6Q4E7B+wu44X3Qw7wRR7nu/848VDpNBHd6slVSrnAHyfcb76puLZSsOLNEFgJk5PD6223fuMMNFRvrY49dsfX2dmrIf/ehHduf2bXEuzOpdL0Z2Pm8llJ28RIImEw51wcE1G4iZt56N+g3b2qzYt7/9BfvOr33JFutjOzm+TnvKQr5rhQyYJ9PkYD7gBGUTfD6RyfvK8RschwsB41z4lcI6OWh4+ERRRsNDIOLBBpGYB3+PIVS4h2LboVe1nJh4svFTgEyUwcsE83SvAdDn31GWQ9PTGn9mMsJ7BeBH+ajE8hH+4wjyMnxl61YoVmwAzWyzRZYAixbZKQI4gg+Y9ZPGsZVKKBMv2PrGqq2vrZDhwUFGSW+ubMNZ1TrDqrWHVesNazacwKu5YF2MNW+3rd9pMcPOT4Z2/symXb141saDnh3s3bF+pwF+0HI5OCt0rdNuWafb5qAKZsA5gP0qP3CP2XhECQNc33Q4UXIVnsKJU4Knryx7RPOrMm06btAPeELWHrr54yOBeWwAlEajjhJNs5GsChgpqRODBxmF1h9Xhx+ULDvG6HLX3gvUpZN2Eyk9GxylY1UeoJ/9LNrZOKQCvH924P6w7/RDkbIQBDVNA1Tm70OEkl/oBqwo188mmgnsSWIFYP4cwPwVW9nYouMDGmA7/ZEhPZv6IYWkEoppTBUkmMea8lKkYkd24JY/T99n6cF/+joi+IR9pUsxMjIQ/UQq31DZPaaFOqDwUihT6QDzkSgmzG0K5vEsw4oO7Cvlat5IqmFPnqh5xpfV+EplkToFJUmGF5C0JmL+BeKfRxusPW+IY8LisoD0oAmr3eCjvbJI9yqAlDHljoM+JHgzgnWUx2nxSpkNmPmJTz6FJ3ldE26HaOyUtG0OSM89Cof2/j3zCUYGR7ln/Gdat3746XdGf5LLG/0FEt4l8+8sREwgoAN7vor72YfulAyWV96wqTVdWh7yuA6UspnEcWy67+lCzhaWlshSvvDii/bzl16yKf3FVym36Q/QAzSizBRDFfEBEK4+hzQBj56DR0HaNL1B/JE7DqQ7iwsY0ji2F196yd55912CeSRoC/UFW1vf4PAo9FyAPZWrFxqbh9budtibBLLkyaee4GTfZhtDfwpkk0Vw4XUq1MuX0XALQqXfw0AFq+TNasW87awt0Rd83G3YrNem5TMAPbMJb35VdJGMVaIvpDk4qzMNFSGHOdVjof2afahhJBCQKdJzMfZxn7L3Mb13D95d4gwSNZp/EHp57hMAOzxvJDZ89pBVTdlfQcDEagdmCXhiO5uxEl7nRNWiddodgv/1tTUy8a+/9hobYNvttsgjl9pAggO5MWQpaJzGB88ZaOUpn5DDkrz4Hcc6M88Y4mAeMmbgKbq1obG9vsTfj4iIxA5gHmRqp9cl8EYsgh1m9DzpbIXtZI0ymzIdbiC1KbF5FRO7IdE5Pmlat9ehkyGdC+FY1u/Z/uEh5SlLSyu2trFuW1s7tri8wknFnCCLHG8GhMaTn/KZw8Mj+/ijG3brw/dtrVq2Z59+wi5fOEtJ18u/eInE7mAw1uTwRLeinR2WlCE9cvpHDLyrH7yE6cRzzkr5stUqIiZjngTuC3rmgCdV5ZQBCIv4EzDzQxuBneegSchtfJCY6y10NMUqTakNLm+X6brmZ64aF/FGbQCKqdkp1byOhHhyVt/PQam/1JPE89ebrpX4FazkVcQA8+z1w//+wz//H+eoEuYM1C/FznOgk9xsp5x4kdCUAcSrPIrNAquhAPNgKQDmsZgxGfavfvyXBPPaVADVeoi4YGnl8RCkmWfXOMEVHsDASkWslp71Oie2uV60b37zefuvvvsVW16e2vERwPyhFQsdK+Yls0FAoQsE2fhwaYhCbmR6UdYTX8f4m5FTKIAoGDCLh9I2DrLTjLxBXlA0y0NliKEiZerA0LAKWYz0kJLNzAjkAarQOFWy3AxOQQLv06m08ubSmwI60quLHN2eszIBPe5RvQpN+oid5uCA1tfWuXmRJWPgBZgHODUgi8OBjSsBqN7fv2fddosax9pClbpKNKtiA5CY5tQ5lN9K1h0VrT8CaKvacFq2Cd4nB/wBLA9s2O/auN+1ajlnO+urtrRQsXbrxJrH+zYedGw6GViv27Sjo31rthrW6XVsBI/i/Ix6T7DwWkPQIzujB5CFzccsG7r/0KJhubqVT6I1Q8lXQ21oTQnZEKbAciLs2JonDeu00RSdI0sS0DG8ZmWllrLT0fxHS1QAH58MqqUfubSqBMq+vRKcQS1JQMbXvQw2NxFynphMfzIr1YkjLpNAz515p0DNw74Wx6GXjTwmifXT1TzEzcYPPLAjYCBxVLBRvVTmaHDIbM6cv2TLaxtWpMzGfebxDADmUdLlgKg8AzwYQk7qhu7TGx7DX2JePKF3Ow/m5/gOx+px83yiXtwffjoFT/qrgIKkKFkwj+ZXSWwos/HknpIaHKwOwE8z8wj0mgKJS1RjFXPNvNZtAG/F/gC9Mgygx3sygCm825XoaXw7mpy8TOxsXKwjgXn9vEqq0ecRDjn4heitAbEiXT8OpkF/pAbYep17jSvd5UFyPEEfi4N5Wg5Lhx3Ak/1Qvg4DUrmAIVmzfFfYe9n94AtPsdTzgk9D9QHo475lF3T6aOeWTMamfo7sJ72Cfe3PJCsHSsC8P2vcV2jLA8zjV9HuF4ypj+GsLy/xfgLMv/jyK7T0W15dI5BvtjoEUNDJQ15DP/GKJC/JWnLtuCSpWo26pIxdpx+pHOfOJEMNzaViheDwD//wj+yVV19VQ26pooE9m5u2vLJs7VbDWs0mQRXWExp68TMgRy5cvGDf+ObX7eDo0O7f37PhsM8GT/RLAcAAzF+5cMkWKzXrNE+sdXxog3bbbDy0pVrZHjt/xrZXFq0wHVhu2KObDVJ1ghK4qeCcdiCsqjdcggTmNdRPICVrzTcX/rzCxCPWwXr0qTmN4otorianz50u1yTsv/aeQ3DvYXMXm2QdSh9PKYonbqGPR+JGQglWjgTzvrchG8FALlRjfAYPfhNkNgAOr7z6ir35xps8b2itDJlNJZXZpGBe3vKMq6yUovruVpQJrxhN+A49KPdaovYecilo4pcWl5lIIrRwIjVY9umEFXto0XGmwkEHja+UTcJxDACyWKILTrFat+rSUqKf740mBPNHR9CyH4uhH464NxAn9g8PuHbWNzY4lXhzY9sW6ovENz2QB0MkQmZ9DNzKFUjQHR0cEszv7X5sj108Y3//O9+y5556wvb39uxPv/99+7ufvWDNdlsEZpRA+fjSp5fEbn++iUuSAi1jn+RecqdaXVohK4/PAQuw8T2f5+dY5RjLAAS/QZOtVclEHEBfCa1ImYxrmWWIc8eGfuj4H6ztJq1FysY0S8Ofofde+QmnynAsX8ebyfGVGJKkLlAkIyCpCbIpmnqx7zxeJzr77/3Lf5L4u2QPojmUIR8oNSZ5li3iQbKS8ELHJFgsJFhTdns9lhwvX7lqGxsbdvPmrv3lX/zIPrp+nRmlWFAHyQmAwwIXiCt5F3IeU+cwU6yAwUAd63ePbWOtaN/+1hfs13/9K7aybHZ08D6ZeTTHgpkv2FBJAJk7H2LhTazJVk+Cgd6DAJeX8xIc4e1rfJ8ISsqA0o54NdWEheQUjHse1k91AnXo0YajmQ3HGrVeKtYI2GczgHjYX8F7tmbjkZxrpJUvU0ozmUIrl2cTVH1hxapVlNLKNoOJN7rvUf5qQD/ZsfpCneVUHNYA8ARs1MRPucAJ1A2szcD6ANTjoeyZcghcChi0BC0pyGCDTGYFG82KNhyXbTKt2HAMqy6w20X5vJNaxOCQqZWLOVtdrNnyYs0GeP1+iwkYtJX9btP29nbt5OTQjhvH1u21OUBK03RZ59Q95PUKgnENwD4rylFZ7TPLuanemBsTgco956HzA5DHnxh2gQE+AChg5iNMpGDe/feTplaVNUPmBRlG6PVlWZkOF4pcXRq8tG0mAf6JFlhript+Tt+ZnOoJ+MvWgpLDnssy4a/mKtZc3nFVp7ruuTuTkzOikgcenlAxbc7ZYy8bxuA4gXn5bKPhemFlhTKb7bPnbQnl/3KZusjuEE3TUzKWaKjCggIzj0ay3nAoy7GwpsyAbF19CtiZZgdo5YM6fWBnLyiVMwUICOuA4E6inUygIIC+hjIh+BHMR2B1oBxl2bCeZD+PhwSCeZQgJ9C0argPtKWM5ZlJn8K/8TujMgOgrRJv8Aqq2ACg+xRsTwJShopBKYUoZOxVYYvfr5xWZMscmB+OrN8fco9CFgCWULpZfQCA97o9slI1aGfziFOjZFJnkjL5sJ+w05zD1dk1mSQvuuvJzzshlFm96bESSUoC5P1Lc/fvUT859zIPyjjcqSp6YLj/kiqbT/elq40qeKwSM+5pMjAliBysY1ZbXmQv2Isvvmgvv/Y6wfzK6gYlDtAuA1iBhILUAow5iBPMZcG/U2lPCka5MjLJZ+yDII0Qu2V4BCvmst27d8/+7f/xb+3W7q70ytTJ18jM4++Hh/usQEISgfdPq18w7LmcXb5yyf7hb/4Du717227euklmFYw0YmGrCUebiV2jNeWKNY8Pbf/eHeueNCilWV2s2tVzZ2xnddnK4FonfTbD0rcEyx5xH+sxWFDGZTTC4k+Aecz8wFVp6I2alB+WDvodyHjzx3NL0x851qSJQGSJKdWfxE662aRrKXJKSF9jkjIIB54B3icTfSI4kUaocruhBP5UUqtn1u/1WOnCWur3+oyNaICFFAXJFmbpCMyruozng74wfEAKAwaf8i2vkKVg3ifABvBzQMvYQwlQTq41S7JyRgUBjD+IO+x7gXlMrZ1Yu9O1A6yH8YyyHMhzcN34XsRrwba8FWt1upKtbW7Rrx6TjeFmc3h4bPsHB3Zy0qAMBr8PzfQN+ucXjRKMOQAAIABJREFUOcQMsunlpRXaTgLMg7jpY3ggXLIMnvMFVrwODvft1sc37P7tm3bl/I795t//rn3jV75inWbT/viP/sh+8Gf/2Q6OTmT0QSyQBcoyLIn+xpC5iPxFz6FXPjNOSbVK1S5fvMiJzojhrGIMBhwmCdkTYicSsiEqxnQU0/2QhTb2sqQ2ycRrh4RRZCKuisqln19k0NOA50mpBuPhWxOrY+J8lWVJyPA40zpOTqeM5l6EkM4XJn5ekRA7n9HKeyLMx/qD//N/ySTLp4OndxM7cBfJle3AdTMqugQAgM7s4PDYrn90wzoE8yt26fJllmT27+9z4tdbb72lseihC8UzBOBkQwh08/g7uo/LVuKYc2T6IyvmMN0TDZ37trpStG9944v23e9+xVZWcnZ4/z0bDfasVAYzP7DCbGj5vJo6xQRGiUN/14ErDW1qPZmJAEnxT3IZpVtpIw6kMu4wx8WMDTXLV6xQWrRJrmqWh/fqAoE9QPF0VlR39xBsy4KVy6s2nSHzh0/rorLaERg6TG0TA9/rD63bHVi9tkyZDZtl8iUOYcA7Oj485CQ/+Niurq9aqYwkAUADOniw6CpVQU6AZtjRGAsY913AdziSbeRogmaanFXpHasDDQOnkKCNppicWLDRqGCDIa65zPcAKymU87FaIfWpV/FRshp+foxEakz3oXIR58XATo7v23DYsXa7Yc12wxqtE2s0jikD6vUH1CsisFGG5I4+Kvn7aCuXgDGXdM95SmVYWnZW3gfhQGajjzEZKnrNg71AYE7+c7kMWKPwGwnW05twWRXyJhYdLs4ehRwtXitbyYl1pfxbICNhCCVXm5NphSwkI1uIZDOkaNEIcxq+PPjvdBvzAPOsP6kpZGYZaLBNmqgGgGSvB73P1cRIMI8BIdWa1ZdXyMxv7ZyxpdVVThjEsKg+mqTAPoP1AKtYKOhg6KHheSzLyvAPzuK1UxfAZtFoTg/UeCocJTjPf1ZpePabIiwGpI9pEpE4qRuFLAcdbdypGENvCOTcBcElKXgVDrpGc+dEemSSA14mj9xfzyqke04Y+dRGXkpGx03Q5ghDGFgTVgGywI5nZVhiKWVbR897Wtih90GAXtHM5SnYs1NZ1MKBjI4X0xkBBZh5TfVWsg6gBWtKHLg47HHycKiSvz6Ji2RYlTP02WTRJSQBlCKBiSeRZV+zn5t7nP64k89FA1zyA9LMfxqcT95DJmkjLoiqQtZ9ymX4aVIDkAOzBMk88R8SeRz8uE/UIy/UrdFq2QsvvGSvv/Umq0+ra5tMcIco0xPQS8pYr9UJ6BGTwdDL197L6Z7w8PlmKhBKyN2GUboKyaVmmKJds1s3b9lv//a/sJOTY2qU6c5RqZIgw7M92N+n3STvAxKUnGYI4P1fuHjO/tF//Y/s+oc3OOcF0gmQHwv1Oiu0mAL79BNP2MVz56zdOLEbH35grcMDSmzWFqp2bmvdLuxs2kqtaMXZiB7zBcg2UfFmb4f2UlIFC7OJjLOQC9+88pZNB7Uno8ca63tu3STrDcyrvE3nqjHc+o5FfKIrlWrOkiZ1ObcaZoM29PK+XwgOAxgKNZN4GIyHBK21ao2ERVpdytHVBT0HWClhZ7q6vGy9Tpc9Fe++9z57UXCeQiaFRJkNsADzdfSmlAXmEWdoEwvnOZ+l4hUAOTkJ9LGq5E43qPogmUNvGT7Yt+HkFwdB5Qr8fKvdtv2DIwL4pRXIZxeIy/pkz/WzUEVDZrO6uWXrWztWW1ymRzwS+uPGid3b26d7DWa1IC4wngyGTEbW1zfYp7dUX7JSAUSfzoAu5o2MzUbAB7kSf9/R0YHdu/Ox3bn1ka3UKva1X/6y/cbf+46trS7bT/7qJ/bv/q/ftTt37zNFlEw5tTSllTgJP6erPPhHdU1eXhj+p/2FfbWyvGK//JWvWuPkhLG8Xqkwge13eyQ0axW5EN3fv8/7pGQOCdyY5DNklFgjYuxxlzhxMgXb7lCjxDImPjsy8Mem89bPjczkY0ZrB/SRrKZQXjhBxEyKGUgwU7Ui7BnnE/dCNviGbfZ//De/5Xto/lDkvvD/izM2GpA4L8I95wH8UBrkKGzL2/7hkX14/QadLMAeXLp4idkcmjF/9Bd/Ya+++ioXFGU1DqAoq+C0T5TtZP1UxRAPap0QMBBAAOY71m7dt2plbF/58pP2G7/xNbtwYdkO9t6xXnvX8gVMteuLmc97Uw6BDS7EfXCTLqqgNdPrTsAWwayOBO1mgXpsGMEBdLmDvXaZERp5AcwrKzae1azbwz1ZtGJlycjWF2rUurc7favVVm1pcZMM/GSKDL6uhtZun5r3hYVVst/IsFHyqoKZry/ZdAL5CdifRXZntzB+e2+f9wqOBVyUwwGbdlB+hQ8sO+dnU+tA396Gfn7sHv95yl3Q+DGZjgjiMciL2kE1FEgPSi173oZDs35/YsUSDiq46sxsCESP8hWntWLEfcHqyH7Z/ARd5dCm457Nxj0bjzuGyhcSrP6wY632Ca3W7t27Y/f2APRhr1llXwDub85KvAdh5RcAJzJbYSBvdnUGCGVdsKeQ2MS0TgRZaBuRobNJ7AEwn+rWJGEQ2Oa4ZNfsBzNPwDvHqPkh5j7AWWwaA2+Cr09lOdr4fowlPxIgNblOVipkgTg3Ct13akIEzL1SemxmD0UGFwS8JHFNpymGA0C8J/jDs8SYAfNqqq5afWXZts6c5V5eXFm1fKXCYVF9gFD6gwMRFdgzMhiP7KTVtsF4wgmBWFdkxiK5eUhmko03cx3+zh8w1LmmNMmjAswngTSTPD1wl30Xax6QgAjLmm6N6wCflmaZxmfJ4QXmKYtxy7AkKQtNbaY4nGqvo5fCKwkRgQMAOdDEOuGa5eAmHeSuzBGL4yVbgR9ndjwZi0b8mCfAwW+jMZlDVOYA/NgAmwW1oEfgYDKCbSuGzoFlhsuUD6YKqY8D0ZAN6Xan2rLT6zB5LrEnMqxRWmPIPnyfa+J7Ilm3GUA/v5bTn00rLv7NvgaiYJBIhJLmdK1ypiasvmkSbshs6EPtkk9M1QaQBztfX1zkYJufvfiSvfPee1zPK2vrJDxwzwaQXmEat4NsWBGCnQdbCq9u9im4plXh41QvlhNlqtJIZhNTSeEWsnv7jv32b/9z6o/r9RpDEED+zs4On+vevbu0Q/z/iHvTWMvO7Dps3eHd8d03z0PNxeY8NZutHgV1q1u2kciSIiAw4CBxIgVK4h8BHAQwECATYKgDyLAdWEAQx/lh2BYiWYrkAbGlbpHsFpssNqvIYrGKLFYVa3zzfOc5WGvv75zzHqtbrfzJa1Sz6g33nXvO9+1v7bXXXjtUXrhPGNe5nk6fPYO//h/9ddy+/alsE+v1hn5/biSNrc119DptvPT88zh/9gxqh/v46NoHmgJLj/nxUh5zk+O4cHoVC9NjyKf7SPd7sqfMMPmVRfVQhAp/p/aJFi2lNlb9krZZ2uTQ6xIiXyKQKbmxpDxZ7ImfdCDUEsxtIiEK3yfL2MQCCtKvkDHYbTZAH7nMqVfPnrvkTekU6m1j3Dk5mW40UcjXpF0zU+AaIvtLZxsC9aPDQ1y+fAW379xRr4Jkwmw2TTDzmtrM9eBSREn1OCsgS6mpvbdon7vk0q7LEvnJyQnJlVkJYiLBhEwJi85f7uG0kji6zpCZ5w+ai07JAHe7q541Ano+phGC+WmC+TmBeRIxHI7GZtet7W2tt6OjqvaHXJ8YLzpMIkYxNzOL8co4sikOqOOZ3rdkgcPo0nkM0yQTgXr9CPt7G9heu49Cdohnn7qIb/7cz+L06ilcunQJ/+Af/jbu3WcP5UjkJsT4pzivhlcf+On8dWCrA8mXHfo8IjoR9fqYn5vDt3/+29jZ2ZH96kSlIp9/YqSxShljo6M4PDzAO+9cwr37DwTJeeZRnkQHKCYzBuS9t810uInODpfRxIHO/eKDGYF9wYghizMWd0PsMefGwNZHuyGaI6IA4cmxC/JURDecYuvBDApCEmw7x3/vP/47f/MYREkelOr4Dvsu0gUF1Z9NKOXhJ/9SdUdnVKa59+ABmu2ewPzqKTLzs9jZ2caffu81XL36gTrGNb1ODBjZahP582KpbaLWjMw8O5BpoZhJ0fSImRplInvo949w8cICvv0LX8ZLL51H9eAO9ndvITU8wMhIG5lUm8JuOUTYyGnzOJSuj2OGw+II9y46DwILH26Rxsu4CwIzaF4zG1jyyOTKyBZGpS8n4BVrnamg2cpic6sOpMeQL02ALlHNDlAZm0F5dEKAPJPOodMZottLoTxqAx9oOUZGpzI6ocVDML+9zaaTAYp5ju1mqZKBxJIgBox2kxMch5iYGNeC2d7aQrVexfTsFObmF7QoOZyB8hr6CqtrPpuWA4Jll2z8MgssY4w4kIpfS2FnZ1cbmA07vIZarY1SeQxTE7Niz9scU8/nxsU15ECWFCqlIkpE7fSXb3LS4B7arUOkhi2UClwnvE8ddPtNtFp17O/tYHNzA0dHbCbKKLkxm06yMQTzpPbDVLjwLN3wLzDz0sp78yvZUzWymGaegKZB9wdOhPQG2HgD8fWSYD4O7AHMK/t3ZsS0xGHBPAaNBvAYmPigEVffhm+2UEaM6cTAHzoDFL6Q4LOsVhd3v0eFuZi1DCAhgK6Qr/pvjRpBLTKFZrIwbj321g/WbTwYZU2m9UGNZQ6FsQpm5uYwO7eAyvgUMoW8MfO0w2NVRIwXM+8RtLod7Ozvy+mGYIg2aAqcDkYfx7YqhJkNynG2PaqkfxbMfwY8+k/a6weEH/82N4W0uco+4tuAvfVISGLlQN7Ofq5rZTiR+0VI+K2aYQ2s9tS8G8D3UbANs+DuESemU1xiE5qQE84+TqKYbzyTh1iDn1x1obJiTeshuFtlhUxas9nS7yB7S2vK4HscGqsI5gn6ZdlKMN9q+cRob8pzlj70EGjlhxPkmOzrZENzWOyheTzphHZ830TJqw6osDMT35M8sU5uuSiBS8rQ4o0VHXAJCVDoAuBzlg0lpRN01OCETa8MkyRgjJTtH/uNyqPY3tvDu+9ewSe378jBhk2x9WZbThjGsln8JKHFQYkE9Lyv0s5HQ4HicrwtA1tX4YrDxFxWJAmqCDjL5THJY/7e3//72NvfV0Mrz1v+d35hUaD+4YP72Nra1uuIjCCYl4NZEyurp/Cf/fqv4/btO5IJtZqcSEzSo4P9nW05Or384gs4c/oUqgd7uHn9Qxw5M1/IpDAzMYZnnriAlflpFAjmycxrUJQ3u8qYwACXecsbEJEji1e5uOkp/wgg59g68rUeL6d4JoR9nw0QM7cTe85B5WDJf9xA+7ikL3xPkkAR88rqsxIP65NREsdBX9mMrB15H1kF4d7hh/T19MhjZcObZ7l3ysWC+iTYmMyhXnfv3hP4lR0iK9bFgtbCKN2B6IJDq0jtK9PNM7aqAi2E55yum3Pw+qLBc5k0picnMTExqWonZVSsHGi4JyVBI+wHSxmYP6QrjSV3lfExB/PQWqUEl1bCfUpz2EQ9M4tpMfMVMeME/fVW04ZE7e4JkyjZxVAaelbRObhqfnYelfK4egh73aGUBXQva3Pya6aAdI5GHOwB7KJe28ODTz9CIdvHC88+hZdeeE6JzltvXcIf/OEf4cHDdRuOKYI0aNVZlaCygn0YIdfzWosaQ+0MG2GTr7AC5yv0ceH8Bfziv/+LuH/vAR7cv49Bp4PZmWm88OILeP65ZzE/N4v19Uf4vd/7XVx5z3pQerDZGKzgy9FGlen4Okx9bbH9WIyKqmsu24vOG09knRgMC9/ihDuVhazTK+EmqbX3+5mzUUmeVSH4ESqIx/LZIEP+7f/h1y2JjWgWHw6iBgHbnMLDvlXFXKXNVolZpRwycnm5W/DbKbOhPl7M/PSMwDybgwjmX3vtDXV9M1ix9Bs6uK35lRuKDL8NXGBXsoz+uY/7PaQGdC/toNepots9wNxcCd/45qv4uZ/7PAa9TWysfYheZxv5kbakNmSGBd5V1o6tKeMJsPaG7RaHvycSFX/PBCiydUrlkUlx8xU1lKlUmUa2MIZGAzisMmulq08O+4c97Oy1MT65gsnZZfQxgkarj4mJOUxNz0u71uRBIC/YjPSXmZG8Bm1xs4+PTegQYFmLQZr2TsVCGaVCGf3eQJPYmHWOU4s3WtHPjJZLCt53797Fzu4OZuZmsby6Ivusaq0qL/qJSTaGsLmWOjuWl3s2vGmUQ2VGxChwwBMTKTKp/N38HgW0VFqNNZxCOzU1J9acU+byxYJAEIEBcSrBfI4VgnZDI5ub9X20mwdIp6jNTSE3wk1C0MDkoo1G/VBNN7TRq9cZpGgXxUNuBBiYK5BpgUOVyP6ic9yHRElSQ0aTzDwndHIIRId+4ANJCWrVqrJ2Sx7j7aiD4ASYl8MF9YRMeMTMmwewASqX/Ogc9tfxRu5I3xZlvi6Yi7Js2+CBqU+W2Y2Rig+pwOLHazJenyfxTADr4fOhESaWaoQExBGx5DXWLGnyn7j5N5ToAzPM58u/06uY+t9cqYSp2VkliRwaJWtKgnkOJWM/htklyLuYGsqdvX0cNZoqB9MGLfj02vP7LJy3g9f/LxK9OsDzAHWSmTc2M2YAYxrND/mEdEPklzcgGphP6aCQ7IaEgRj5hLY6mKb5xDCx8q6rCevB9I4+1TkhGVD893UTB3NnZcUt8DsMIIS1E5amBfYgb/S45G/cCMxYw6tjLrh0JEgXynWoc+WeEEucz0cSLzW40/VEjWDUZZs8jwc1DzI5J4hRtqpCqFYFEBbB5SSqCn9PPtmomuCo+wTaCgmo3VLjzIMsLaznxwG05FqPXsOPr8cliXbL7D6LEZOkhmDe5k6w7M51pCqwJmqbVJFbnOcaB0Tt7h/o8L9x8xP0KS0sltVvwCXP1yHzTLlNsVjAwsKiNNI6GwNocy/x+H2aJEoxzBMWEhCKPSMkh6xBj02Pt+98it/6u7+FWq0uVpR7kjF6eWVFQPL+vXuygubPB5vnYD9MsPYbv/Ffyhb6nR+94wMg+zJAODo4QKVUwPPPP4uVxQUc7u/h/p3bsg3M8Zn02mLmX3zqc1hZmEEuZQOjKLMxtxpj4+UWF4F5Sz7DHre/m1Y9wKE4PzPyyAB5aBz0Z+XQxQZD2YozVxo7scNasfvnsjZ9m6UThpVsEmzQWhvEsZgma0rdb0vqbCgPk9oU9o8ORVLx3tLOmC9FkGsDudg30zUHpAFlHdTDj+qsfP/993DvHvsSeiYVJoaRzGYUo5zcK5kNwbwBeXMpiRuto7Mp2kt2L3j93I9kw6nPZzWIkhAZOrACIPcWqyAwia/WGmLUeVeLPNtJpLCK1OnIh55fZ6GEhgZTc/MG5sujrlugv/xQsYODxphA8u/EIgT4ZOYnJqYwMz2DUmEUKToZ9ijP6aPVHYDO2QPio0JZ02HpmNdq7uPq5R+i1zzEudMrWFqcEwP+0cc38f6169jZPZBBCCkvFXA8mbFEjiSuNfyHOQXxHgJGhmnk1ABLdW8PFy9cxC//0i/pPtAq9M7tW5gYG8cv/MK38K1vfwvLy8v45JOb+D/+93+ES++8rd9F1zaeTZQUyeEoAvNaLfEv9tgflX98AFmaGCJMgWe1ynXySRm5DQx0f/mEjj4G3X46JsB8kONZLhFRE4m/x2gg+uo/+a2/FR2dEZ737xPj6V7ZEd6XHIElIjOuZ1YotppaTIL57T3c/vSuDofJ6WmsnDqNmdlZDdV447XXcfnyZYF5ac/kaRw6yo0xZumqVC5itFhCsUB92kC2Wf1OC+lBCxiSaT7C+HgWX/nKi/jLf+XLKOZrWHv4Ppr1R8hlW8imWgL/bMTRfdC006CdT5Qlwvv0/4YhLJbCePjxaaxp5KA/GU5XraBUmUO9Cdy8uYE7n25pOmpvkMVRtY9CaQZPP/8qTp9/Gtn8KLqSyLDRbEQgnsGaAYIXN5IvSmazs70l4Dw3O6dsWs5A+weoVxtqqGJzB5mVtUdrqO4fYqwyql4E6jR5tdRNsjzGrJ0M6vzCPPb39zTwgQ0rLMvSfpJad2bbtK/iOHdKchhwyFAR+JdHi3JnYMDgnWIwIFvPBITDSnI5lnrl7abDhYwWG4OYjJULebQbNZVsKYviLLhu+xAYtlAs8OCjLriO/oBAg5rdujEGzQ4O9ps4PKAkhyXKEjLpohqA5QZkpjUB7VkCxnUp6YNr5L1xheCewz24dvme2ATLz9FdILaCck3in8PMa0pbwOWKMtaIZQPIAoJI7poYfmgt+eAfy8r5YTKNZEk5CUjCa4YgLibRN/JPAjYh4Q5H3XHQb423qjJ4b4uNQDdG0ZIV+x4yVvZaQyVrDDFkjqiZJ5ifmJ7C3MKSQH2mUFB1hn8I5tkwy2Z4DpDjyPttgvl608bdlx3Me/fn48G8M7jGHDz2I9KTGrKMWE2y6WYbbSA5SoRCF5K/miY8OAAhk0iZjf7tla7AzusJRX0aBjK9Xy5KvOwZxTr55EVHcr3AkhwD4MkGyHhydATmQ2P4sYTHb0hYRw5KAwVha8jBDA82TQGNwbwOdOUctp5Mo+8TZ31CKgFKAPPcKwT1vJ8hQfwMmH/cEzrWP+JJapLRP/EzdmA5IxnxSSFd+PHrIAD0gP+tahavh2j5eLJ3DMz74UjA9TgwHyQjrKyQcGLFmQ5tBPNXb9yQPjjv0gVVrTgJmWxps6WSPgEDtc022ZNV3XC+hb3slTGRcXa+8oMgkHeCQ4D4bHgoU15569ZtfOd/+Y6acNnQyNjNvbq8sozZmRk1xm5tbZnTkoPTfq+NdrOB0ugYfuO/+K9kAfjuu+96Ayz9vw/VhDg1PoZnn34SU5MTONjfwcbDB+i12HM2QK9Vw/LMFF55/lksz01DBob9HrKqdnOAo+ryaoQNXlWJmefHYpyIA73LhDelTfuzzwYplB69VzA8KbDpvaZ01Yo1e5ljiZDt19h5JJo2HHB/FKytOkgwz/vNL8uLXQN4zAmCmnGCe0pUCKLJ2sbzCNmPwqnmJqUZp+d6uYTNzU3Jhzmci8RRcLNhckfCbXS0rLkq5vtuAF7zO9wOWeA+UUEKFWBKvbiXSdgtLy3L057JJyUhrDTzusj4026SQJTuNgTeVoHh1O6cpF6UhFFlYdLdQ+GvcmUM0/PzIhi5xnmes++RE2ZZkScpSDtKxhHOgdmVzTMbgCuYmpyWmw6txBlG2DPS6afUADvI0PKyLGlmsTCCTusQly99H1uPPkUhn0KpyMnhA2xu7eDR5hbaHZqhWIM+bc7NCpQLxu1OI2cqX0OhSZiJNNIYIZjnNbQ7wk7f+tbPY3VlFQ/u3cOd27eVcH3lK1/GF3/mi6q2XH3vKv75P/9nuHHjQ+szTFnlhf0QoXdJVVGdJAbmo6prcj1FYD5MOjbEmKzmW6XMCRhVfMOQVLPFNRhhv0mJa8ALUcXKCY7EWRAD+xBMQ7wEUv/X//q3PY8Nah2/aR4cQ/YrwsgoJ9uUbicp6QmdWpgdplLY2t7DJ7duoSEwPyMGYW5uQWWM119/HT/84VvywiVwZVZs3bmmVyabQTBJZoPMMxsWOEK52aii22ogxcbWFNn5I5QKQ7z66lP4xV/8WUxN9bD24H1Uq/eRTdeRS9FL16bAhhHTFkzsBv44BsffYMQAWEMCmUxOI6W7CuUCRWRGODhhDmsbdbz22jVcee8+2m0iA2rFMjh74Rl889v/Hs5dfEbNICxDsbRl3ec+HZRlMY0W7uPoqKZSHYPz4tKSOSGkWDbj9dtob57GrQYHIe2jTvYkayy+NHG9jho6GGSY8bMhlhn0weGhurfHJ8YwMcExzMzSjZWjNo7DSJhUccohs+Vmq6HAQxstBh2+NsE6AwVfnyPLaSGp5o+s9UloBDonTRZzcjc43NvB3u6W/IiLuSG6rSMlYGMVJn7sLj9Cp0vmoINet6lGaer89nZrqNU6YuTLpQnkchX0+wxCDBbQ9Ft7hCF9J8gPEhtrgpXezZ1seM1KUE6CeS9tiT16LJjnOrRDmMImHe7y+g0JRdyU4xcU7YeYGfZd73rr2Gv2JAIK3vMBRB8vHauk5n0lieMwLqIZzPS+0YSPfaTRM+Y9uJ/I+jVjQ6OMlQ/j7e2AZPOcaaKBrjMWaoDlgcGJlJOTWFxaEZhPF/JosRmL+nr6yrs0gLKsRo/VKTZQEcyPoVAuKzZQuhMqK9GdiAJaAuQeA/MerHTgJxKnMHnVp6samAtft9M/SqKc0ZP6lm/VJ1dSZiC2nsCerGikm5adiLEpgQcMfYvOJKvSolsV/85joCTkFp8BvbY25GzjrGOQ0ti/k28+RKrE5yLA7IAmJIeBseTALw2NcjBfLqskL4DowDFYsoWjwrTjXQEmssmKyz40KTTefibpPPm+TjarRizq41B//DlPlRzoxXfzx8boBFMVEqqQaCRveVISFNgtVYL9cLVkBbpPZFkp62Qyx/tPIE95FdlVghI2A1557z18cOMjtLp95Hg/qTvOsbk4r3vH4VOsci4vLen8kjWlGFhzbYuqb0lzSsWUGMzz8WRH8nIQ4f5kVevW7dv4ze98R9VLDh9inOZdWlpexszMjFh3yivZh8bfR+BHpzIOBiTj+mu//p/j4YMHuEwwr/6igc6FJof4TE7gqc89gfHKKHa3N7G5/oijjgXmu40qludn8OqLz2F5dhpZ2lJ6AyxBuzXBmsQSFNmpYZCfc6nAifVg8rXgqvWYPZOQLYS+DO1oB1aCPKHxL3K+snUUcuaoQdZfPrIVjBj6MEeUGmteM0wOpUoUq4pp7BzsCyjzGWoCLMkicT9k9GlU0ZUDEt/P+PiYGPetzS28/8FVs93um1SVe4ia+3LZwHyxVJBcUZUASnoiht70+lG1N5H8cs1oSnMuh9WVU2p6bjSaaLSaSjh4DlMGxuslVqAdS+NwAAAgAElEQVQennhCz1kNtOacE4hJMvObXnGnOxklkxNTM1rPNj2e04SL6pXb2d3F3u6OpDmM2+xtW1vflLSG1zHLJKBA0pFVDlp9ZmSY0Wd/YLag1yqXChj26rh25RJuXr+CVvNAs2dqzTb2qzVUG+xPYMLBnsK4mdmeqSeJkq079RSahD2ZywwJ5rkGU2i32sKULzz/PGZnZzTRmH/YrHvu7GnMzc9Jdvvhhx/i0qW3sXe4pz5B+00DJUjqWXKXMbtn3mAVJJQWSKI6YKgqWVOuEXWarx7teztXQ3VTe8CnTwtC+9kXUgcXorrLTVjZiTPPZ6ccOx6jUJpC6p/+1t+KjlMdm86UBP9ggc+QQXrzFx8u34hdpA1CyBc4FCErmc3HN28pmyMzv7i8gvm5eQHNN77/fbz2+muyRaPuj0BSEht6LPsG4MIfH6+gUq5IM9/jWPhGVYwvtfO0qGw3D5FNdfDSi+fwK7/yDays5LD+6CqOju4igxry0sy3VQ7UTfZDMmTwEUsQZezJo+Pk31mGJqBnkwktJVkuG0NlbBmbWy388Xffx9tv30K9YTKD8tgEXv7Cl/CX/sqvYG5pFfuHZJ/JDBcNSQzh2rWmgnanxxHdB+i2u1hYWMDk9KSOcxtLTCs6VgQY9Pv6nk67iz6bUuRDbFPmVCpnSJUjxkAgm+wRG56YKPFe89DhwRKoZn2/Su3GDlFSQxaEbIK0ntmsAgWv4ejoUBr6OjVFbFLOWflRdnapNCbGx1GplIBBD0f7exocdbi/g2G3jnbjAL1uFfOzFZRKGfR6NXR6NWSowUwzQPZkiVU7aqLdYpkqj0Ke46l5SDJ48n2xnOeWoALh1oQnMO8gRdPdNIKaXvNW/aDGkcOzBtQGB2b+pwTzYRLxcWYymQ0fBylOMsZAO2q8M8285cE/CaIE3bMxkpE3cwIUnYR20atFRjCWqTqU9QuMLVWt78LdFCJAb2CfHyzuB729aQkpgc84mC+iMpEE88bAd8XiAy0/9Hgo0LN4e59gvoVSpSK5gIrzYt3jZriYmYiZdmMp4kB2zF7TT+3j3vHG1oUekCRMNDDupRVz+XL3M2tjZweKwGoAcM6kuvpdL2UyveCs4lcmGcZJMO/AIsE0BwbxWNLnVEIE3L3H4sczDNFjjK4j7n5SB1/EHIWKB5P1Rp3l9L40u+zFkVMDS1yeGxEkSWrg4Nh0wUY0REDUy1JxZSkkL8mVmGhFFVjze3SiovS4lf/4Q8kZ+cT+OZ7fJLSrx4SjPz5pCGA+OGHw0uQhPnQwTwtPnkUiqig9ouY5K1kEARmBzeXL7+HDj26i3R/I5YRrmTGdBBTBPJlegrulpSXJKgKAD845x9MXpR9REm7zAZzoUY+SSUAI3u98+il+8zu/KYME9qCFZ7R66pQ01B99dAPr6+tK1nTdis2cKVITa/sf/yd/QyCTFXHGRa47SibatTrmZ2bw3DNPYXJsDFuba3hw744aWylw7LbrWJqZwhdeeFauNhmB/J7sXFPsRzPuPZoAS3MFnlEhUU5WQ/h9TJTCuRtXGx9ffQkW2GHr8fkLyCu2uUQwglTJ/RGkKfHd1hrzgWy2H20LEJTzXpisjPIXSocz2D3Yl3yUBJcsWzWx3JIu7h8y3IMee2kyBtKLRUmIr167hrW1NZ1Hcpuibj6XU5Wb52+pwjOYYJ5aebrCxX7zkY+h4xGda35msJmZfYRnTp0xMN9qSuYjxjjNaxjVHBAmGJTB0E/epqiqc9IVAAaHWd0JYH58agrTs3MYrYybdl/TYVlBsFjBhG9/f19uNrQYfvBoDffuP1RyNTM1i4X5RbHzlMjQCIS6d7nfpXIYZJjkFjBaKiA97ODGtXdx5dIPcHiwif6gjaNaE7VWG11inJECMmnT/EeW0dz7ikcDmVYGoxQ+vNAIyu8ncOYf9WUQi2QyWJifNxA+GEiaPD09icpoKbKq5lye3YM92XLLj9795hkzIwMCP3+Cu04UpyIwb4svhB+LK+6Ipgp4bB+pfeCVFxtEySQ/iMVMAm4DDq1HKpwDIcodpzdOEj3hpPSd9Tt/778N+yNiihRqogwlNAa61Z4mpRmjbAcBgV/eWNyRvCaI3bx1W4yrwPzSkmQ2XIB/9uab+N53v4dqtarMl4ucpSwGITLA/FOkxGZ0VHozvnka+Xc4kaxZx0iGWe8Q9aNdMb4vvngWf+2v/QLOnx/D+tpVHB3cQTZVxQha8qZPabZZYANj3V7Q1D3ukPX95Ho1bghryjQwX0R/QHeOcYxPnsJRNYXvf/8q3r70EQ6rzIzZdDKDb//lX8TXv/GX5A/PhZsSOC7IPYL3bY96tL096dS58RggKJeZnLDSXmB4GXCok+di5j1iCU8TXRkcNVTL2HEGDAJsfm+zzQYXPpeMvKYJYulJK8aGgK1vGSRtspjJMsOnJIqaTGlHcxZoCNTVC5HN4PDgENs72zrAiiXq4fIqxdH6kd/LDcM+wYO9HVQP9rG98QjrD++jUd3Vs2JGfnp1DhPjPGha6Pfphd9DpVzAzPw0ypVRNdLQntO89rPoNHuoNzpot7nWuA7o8mD6RWsyp+WmAXj7QxanLzDPUiiZF7JlXGvHwLyz2X8eM2+Dy+ImUZMchJ6KQNeGQ8OZeJUHLQzHGJzBiNAxbmbUYeboxqQ0Bl4TcklbhrHA9M+zXXfGwH9zyPoZ0/RCsWY+Vo7bNQc3B34bBzyF30tgzx0u29hiXqVcMfPLy2qcsgbYgZpf2wNqJmnrxe2SldPRzv4BjgjmyzaYhE43NpDDZDBhqI/pP6z51TStQYNOosC+L4QsBT3d4hOh7gQqNPmGu4O4nVhAseb8ZkM9yOqYjt7YNAHZhGmGcEB4UO6yoCflYN7PEZd9GUCLyBCtheiGJvBosKaMLzoqnSbAaVg/9qnjbzDJOusKpW8Pr2tJOhN5ujuNVcYE5gk4WRENRAHvNi2C+cEYINlNGN7nFQpbp8m1HMt5otiZuLTAlEdr/9jZc6KBTKdhDLrs7tlHYM+P0SquHzaUk/iK75EAfsIrnjz2gmbVzizGT8YZa+xjLCjk8pqsyDVI/TzjJT3UGQ8JgN698h4++uQ22mxMlKR0KNae50OwAZ2ZmRYhw/MrTJMOrFzo74gkQeG63T1K99/NB5qNtggaTtv8+ObH+Ie//duqcpGJZ6Min+fZc2cVv6+8+6408/xQJUH9EVBsJpj/1V/9Vclw6GZDKQKvp1olM1/H7NSU3GyWF+ex/ug+bly/hlSvh1Ke7H4Lk6NFvPzMUzi1MIuMnGwI5n1uS0RSMvZaj5LZPRsz723B7hwV+oKMmQ+khqpp2vfeBxUWQeij8L4eAT02ROqxB5OK2LrU7m0yFieWlo7w0PpsST/JSCZffIayhvRBPHxm1MzTjlTuM7mceiNYJaF7Dc/EsD75fDRToFgQg21gfl1riTiG75FVaxJirNhY74pZUQZ23hh6+XvaoteWiBM7/osAnOftmdPsPZwyplzXbgnp+OSkrs8sUm0KsKRbmldg79ViRFqa+a3tXZGu0zOzmuDK98g1RSa9Mj6hCcbEd5TcVtXP1sDuwQHu3nuA9Y1NyXemp6axOLeI0fKYCEytiGFWYL7N4ZfpvOS4ZOZTgw7e/9GbePfS97G3y96OlmwsOSV2mOUEWpKV5nqUbKQ2cGz9GHZ7bEcbIeM2sozdsuQ1Yo/fY2SkEVTc0+yVY5LJ5Ja4QFVJkVacseMVM3dcoqtNkL3Zs/A1F85rDzKKi3I8tIfGf4aZJBo1GclpSMi6U5Lc0mzSbzTzwkmoMA9Jq9O97y1RVuacILdORskEmOf9+/3f/u/0mbjnzKYiBg0iD2AbSmLBV4MVaFnoC4oZLQ96HtoE82wWuvkJmXk2gU5ibn5eDbBkod96621873uvScdMIM8/bHblYg1gPqcG2LxkJCpeDMhGt9BtNzGS5kYB9nc2UK/t4sXnT+PXfu0/wFNPTeHRw/dwuH8L6eGhyWwI5lPUzTszr2EWnhGZXsh3fzgGjnNHdqAwhWKA52TWPDDkkAQ2wE5gbHwVtUYGb719HZcvf4J6g00m1FgX8Fd/5T/Ei698EfkiS3WUIeXU6Hl4dKQDQjKXoyMcHh0oQHAB0gWBG55BkYcuFx4bWNuNVtB3qHzKh8DDhsMrKqNlHRzUNFv2x65wk6bQC595LAMGgb6NdbZplARdHPdOJkLexWy4bdF33t0ZOBq60/Hmmpw2NDN1BiOyRcxgtQb6NmGNUp6N9Uf45OMb2N3awN7OFna2NtCqH6HbYkWljTOrs5ibHUMuz0bhumyruJ4Wl+Zw6swqpqYmdR1kCej2Q/vLer2NWr2DdosyAIJBsvSuNeNydJlNSDzV1a5R9m0BGgbgWrUmYM9NHSyhQpPhT5LZMFGiR38knUiWdhPIIYYonuwGSBIdSGwUM2BqE5otcHvsjsFLHM0TDdmxZv7PZW6PrWcHvD4zIAQfc1Z3pv4EM68ysm8L/V3aUjbAZhXwCVwmJqewsLKiJD2dz8mSkt9H3TzdDJhssWGWmszd/UMcNVpK/orlimsiPVjpwDfWPAB4s9cNlmC296JdGmnEjXGxYB7LajREzEuxydcIFmbW5+D3PTTMuQGqBd6hEmPzBI+9syMwf4xtNv/nmJkPZHQ4je15a40FdtoirLNtgelPAFdHCMbvxJEpXhwxWPGXin6Yez5M9bX3aaxjGDcvXe/oqPY7yQOxW97cymSX38+knawjX1uV0iARCQ3EIalMgmi9pSDL8kPl5NdP/DsZYU+C7eQxlXxds2L77If9fOJuRdWTwIXEzaXhNfTM1KxpUjr+CLWy/BznZQT2WCBeQ3/y+h66s115/yo+vf/QekMYV/n1UllgiZVmAjQCefYnBYcgrfHg3S/nVmPtwmCayAaPFUXZ5xI89jRZNuvGEh9cu4Z/9a//taz/eJYGq8CVlVXd/w+ufqB5HSSByBIT6HMd8HM8I778la/orPnw2geSGdBhhaYA9N4eK5fw9JNPYnV5Cdtb6/jo+jX0mvx8Edn0AIXMUBM7L55exehIBpkBxwGZK1ywew7gPWkywScTnKPk4BFVQ22hJ3W/wXrX1n4CnEQB0qJAX85RNhuG32WPO1SFQkIQQHsiOhxrsDbteG/Qs0oIX9lnL/B+czMcHB1idGxMZ2Z5bFREF/cDz27de+9L4BrhvSa7S2Lu+vUbWFtfd1mmVcv4TGyQmIP5Aqee55zADM42aV1DHCvoNkRFgdl/E4CTsCOYn5yYEK7iddN0gpKsmdkZJeKWrLOZ0+MRZw5oXXk1I5VCrWF211RR0GKYclpaS5J8obqCmnye77y3rAhQ0kM5Lt/Xnbv3sbm5reskMz8/u4BKiWA+g4FmDHE2cAZt5DBI5zAyUkSlXJSz3Y9++Douv/0D7O6uYTjoapgm/3TTWQyZ0EiuZQmdagiRi5cBdCEZr/rxewSIndBJEQ8EYsB/jpiSDczsV+DPUW7LKgMBvaIDz0UeOBlPEVQw5pRcu3+hgmfMvMcTBSG3PtbQsXitUYZr8lEj7sI5okZ7X1/BkSbY1CodiaCn9/AlwLxfZmK2gm2IBAUU0R92aSmk/tnf/W90AgTQoq2jTWLj6O33uWMEmwV8eIoxOWxaJfguCNDzwe7uHUjnZxNgJ1XKYXmIN+Xy5ffx+utvKNDYhLSinFT08zk613iJlz7fKYI6Znz0l+/aGN4+ZR19HB7uotncxwvPnsJ/+jd+Cc88M4uNjas42v8EmeEhssMmUpLaMP+ziXROMjmzF/LrOJsPB6mdwTywwwZj5kndeA7DQQHdHvVg05iaOYdGK4e33r6BH755DdXaEIXiBMqj0/jq17+JC597GsUyg4LpK3lfGETYcMp7zGEfm1sb8jglmGdzDA9ZAnY2lBJANxo1NSRJB95nM2lbm4ElYHbRkxFfXFxUEw7tLVkqkyZajSw24lkAWMDbAJLAV6sjnTpZbjZrjY9PKhFjxzuTDh44fDYMarxxlNjU2Eg7Py8tvkY9d83ajpvk7t07uH7tA3z00YfSzFPTXzs8lESK6cXkaAqnV2dw7uwypmbG0B80xSY9erQp28zllTl87okzWFqcUVIzMTmB3EgBtXob+wccNsWmXfroUj/vYJ6d8w7m1QzpDBfLbQTzZKFYImzU65GbzV8UzKth0tdBEHJEJeIIxxhQNLzjuzNiD+1rYhYcmRoTn0TzYUcn/3ucZQqZ/GMwTeJTJyBPwJbOItiOFlQ1Hb209Abujckm+xWpJNAjg07Qyv4Bgpt8EVMzc5hfWsTE9DRGigVj5YcD+ckTbBDcE+SwaXnv6EjMPCt2BPRce3pGYt6tX0EkAdl4l3+E8zvEojh0eUUkYv3sbTPYBhZQayC6G3w/1twbPhkAvRIBlzHJzUaewPZ8GGjDIKmAICOZTQS4TzLz1sR6AoJ7ZS9gbns2gYGMZTt2YBvmjUmFyIfYGfnw9WiF6I3aOnLDNmPQHbgQdJCZJShgrwzZNjZoBps5HSjuLc/XIHnCiqH816MJs8Za2bL2Ne73N3pO/u+QSCVB2jFw/pMXrr762eTWPmnJb+I3Jp9zspIRLx57rYRTTGDDwyFNUB185qWZp0MMtdNuS5rPGZgnK0/54Y2PPsbVD65hY2cHPQ7XoUuQV5woJyVYmBifwJkzZ3S/+XrW0Bp/8D7yNQkMZZ3rQ8JkhiCXlL6+RqnEnqZtsidqHDu7e3jv6lWB/CnKLOp1yR31zLo9UDYQKqoEjYzbvAF7e7t63rymavUIa2uPbJAOwXytqrOkUiphme47o6OoHu5hY+2htPQlSutGUsingTPLizizNIfxYg5Z2naqiT1ueo2ZeF/H+lpo7rPEWEk797hvRnO3cf9sYziOVWlOynDCRFwBMMUQ29+2bVx+o5gSJDix3NDAWBA6WrMjSShJKtTg7xU5jUJP4bBeU/Mr4xgrxsQxZNOZEJEcMntnVm7YU1bUGmEf2/Ub1x3Mm1sS3xSftwaJUb5SKEo3n82RXGPVhySf21QSzDsIt2qFyaz4Plkx5+85e+qMiLdmm5X+NBr1JnJ5M8wgI0+ZDe881xGrqSTxrALB92n7mH2LVE5QWjMzOyd5EZtmq7Rl7PUxNT2LxcUlSWS4tlgF4NT2u/fuaxAom1YJGknOzk7PYXx0EumRnJh5AvkeLasJ5jN5zc8ZGy2LmX/zjT/Buz98A3s7GxoCSsKHrlA9VqJ437lCmGQ78Spgn06YlugJ+vnmUhulS/y7elTtCfO+cy1XxkYxPjEhL36WMJiw7+7symNe01+5BiTd4tux8y9KrEPg4g3jgE0lVfbawoV+L+2It+dmZ2uIxOaEZ+e+TZO3JJ5ECVt2nZkPvZvu3iOSRSx8XLU/hgIS0OJkOI2cLmPNvGt2T5T2TQscRr7bGzD3CwMD5pNK3XtOkx6rRzU9fMpsKmO2aFge5MK59uF1XLr0jpoS9aqukxejIBYkDM5II5vKeEMaWTN7cOzS5zTYXqeGbreK06sT+KW/+nU8/dQMDg5uonpwC+jtIQM2y3IICu0s47KgbevQhJO8JeFx+OEbGi3UPELNPEs1eQz6eXS6OaSzk5iZv4hubxSXLn2E11+7jK3tBsqjM1hYPI0XP/8qzl/8HCan55DOWnMKy2UMHqVySVn17u6OmPkAQWiNRCcaAlAeDt12S3+nPr5PPVe3raFQIJjPZzFaKWF8bBSrqyuYmZ1WE4sG9Eh/xmdDpoHXzg1uiVd/kMJRjaOZq/oeNrDQIYFNOrS3qrfackeg6wkTMWroyOTvU9Pf7eLs2bMqz9H6ihk7P8+O8feuXMHNmx/JEaFRO0KrTllUQ2OURzLA7GQeT1xYxTNPP4Gl5TnQFrd6eCTbtZs3P0an28LC/BRWTy3iwvlVnD9/WmuGU3A3t/ZRrw/QarMhmIwE7SvNXURNr9T9OrC2KgG7+Xn/eL+6aNbrf0E3G2PtwtCoAKxs3z5mWENA6QkgaVsoHhYhtiFMg0tqqv1w0/ef2MMBmBq7fBIq/gR0FLHBIfDYT9vrWPXGxCPW3B0+FLSieEkv5qH2M8G8hoNx6uTsPBZWluVqQ2tKMvka5c0Eiocjg1cuL5B/WK1JYsY1mSsWtKbMJcAlMArgCTY+ijuBRQ+FVScXvAnNEoGfEPACfyHJaDwd0H7EmDynKnQXrPRp90r2lCdlNryf3oQXTRt/DDMfAnsgPwxEBKbRD+tI8ndccqLb7pjV4m3MUoYy7jEWOoK/5kQkptKrDwYIOxq/ziRpcmJKFT+CeXmqS1LEGQ7GWPGQ0sh3luMTevko8bUL8l9//LrjxeOSh8T3HY+uj1+vcfKVXIUO4HVP/Pc5K3dchxYf7nY74mszYOR33wF/zOzZ4SrNvNvwBTAfmtO4/0kysaeLEhqCeTLkO4yD9BtnA+QIh0LlFNf582TlGR9VXfXfSZDOuMkP/r6ov0kmBD0b3NWhlJAx34Z20WCAAJ7zGV566SVZwW5tsxGROumMWGAOxWGywMZIymooSS0WOD2chJhN02SM5sAp7rlWs66JlpPjkzozeI6QIOId5OCohph6xsmOvOdHiyMoZjMo5zNIcaJ3r4UR6uUp8ZQu3gf6eCXNVrc3viZsKK253FGqrF1PVN+OP/ZIVmj3L6AqO68ja1t/1lGM9V1mumOzMQw7L+yLwOTxZ1htJJjnH+E1GXDQGjsjYEef+YmpKeEaVrQIdAnc2dcm20kmu2wWdTDPZ0q76GsfXsPG5oZVt1wjLa/5UgmjpbKq2uy/4H8JzgsE9vKZtwFlZglsN8Sqi7Q7basiwPP57Kmz+rl6s67kolZjQlfA9MwMemTkDXGqt4L7mfGa1TY6zahJlW42tZqqPiTvWF3l6zAu0FOekpqp6RmcP3/Bp8vaGqW7z82btwTmOfeG8YaE3uz0LMZGJ7QH+ilW/TPoEsxz7k4qh3yupF669LCLN777b/HuW9/Hwe6WYi3njlCX23dXH06bVwLTl/jG5wsMzGtFiaEz875eOJyMlqhp/ZdTYIfIqfk7i5WVFUzNTCmpVjMv7+EBffN35e5XY1JGufNgiA7Xgru2ma2FKRcsmbT4IvIpsuj1ngyZwYRKbzhfbZ0bWA8zS+xM0fwS/fG5E34GhacdTztLysUspjmb8hMOfPuSriIaGhVARgiCUVOdWUOZiYhlpQR+UVbpoD6lTNMsDOkzz01AoEjwR1tEZqf37t8Xay8bNE3sHGgxk1mmhp6d4NI26rCkZplvnhmueQCTac+mydQ30G7to1Ie4pXPX8DZs2XUqndwdHALg+4O0oMaMDBdtjrvpVcO1pRxlh7fIX94vpmkgVJVwmU21MwLzBfQ7vG9j2Fm4QkMhuP40aVP8P03rmBzm9PhKpicmscXv/RVPPP8C6pKkBGXhIW69EbNNi5lKj0OKGBAGapZbXNrU/ZPBJ8G2glSTTZCIN9pN9HttFRlKBQyKFfYeZ7D7Nw05hZmlLUXS5SxFDHk8CUxsGYdStBODR2HMz1a28bhUQ1TUzNYWlzVYBI+N977rZ1dXLv+kTJISiqku6OHeLenIHTmDMH8jFj97Z1dsesff3RDesz19YfaYLQ8o/sQawBSv6eHGB/N4ZmnL+IlOiOsLGBszEad72xv4Efv/kisBm2vxsZKeOKJRbz88lM4f+GcGIKDwxpqdergbRJto9FBt00QP1QjkoKAg0JuRAPzTYF5es8GMG8j7eNgaZp5s2z08yHSj0dDo4IDg5Z+ADXhVXy7e1N4ABCGpR0yusZbvyEcTm51FbNRn4U0yXVpLLVv2BDsf8K/k44O9u223gOYN5eXuAgeJHQRmA8Yifuf1yodrw2Gm11YwPzKEsanpwTSuXo5T8IaYfsYkhHK0/EpZWC+2tD8iRFazLKkqpIvg7U3Yvp5bfa3ofnHh2xF1o9WsrcPG2JHsBKAufEhiWRHaNo0kfb50PTmh2W0xzktga4l7NUxtsTcBkKTrP3GwMzr4A/33QeJ8dXDb9FbiWKvo9rArBuyjy8yyP2OWTmGdRCv0ngdJL+W/HuAUQZbqBWlXzYZxP2DffXQsCpKxpaWdvwT7CcJYpjsMskkIJGPfgLMh0UXr/bHnyfJt5XUsh/7uWhPnHiNBHHkS8GeZjJ5SNyjeKecvFe+PwLBm3A6Cps7qm65PMP89c1TO2LmVT5nA6y5wtAOmBLCj2/exAcfXsfu4ZGYyGq9IZBFhzLa/lE6QQkECQjNT/HmR95TWSBybfnn+IwYp+SKwkSY+6fZEgtqhMsAu3v7qoJ+85s/jwsXLyreNpoEdjUBe7LEfE0OC+QE0nKZ1sUE8tTrch1y8NQQ2zt72N/bR7tDX/Icpian5FxDgovxjzFyc30d2xvr6HRaKGQzmBwfxcLMFKYnKqgU8th6dB9rn36C9tGB3GzSQ858CVxvkAfY3rQCiu0z7SWtcx9+Fh6rrB7jXaOVqwFpsWwu7BUbbW96atvTZOX931Fi7jHlMQs1vGL8X0sKugNiCO/dkd87m1HtrOMZzbOPlW6CeVah+XwJBNmDEhh1DRQrGWgObjY8w0UKUDOfgqYvy5qyXDI2P5eT+804n9vEhP5umn1TAWhonocKJoKsqDApp5yHjoAkRBqtuvZ4o9G2dTc1aWw83XjSGRxUq5oST+BPC0jKaLTeej2tGzL605r8OqPYTuyxsb6pBHF0dAwXLj6B6RnOvhlRgnFwVMXNj2/i1u1PsbOzp2cxVhnH3AyZ+QnaL6GXYrUpje4ghU4qj0GWfXwV9QBSZvP6n/xbXH7rz3B0sKfpw3zf6VxWPSK8BgZODmzqs6eH5wjPB+E1A9Oahq6N7C5jlFpSS88/dKJKAwXKnvJ5PPHEE1hYWhIzzz3CfRp6FPeZtBwc2J6j2x0NSGj04FM/AqCP6ARhYCp0vt8AACAASURBVCdkEuoVi/WxTYK3yZnzoJpcTV4X5pZIbsN1JumuTxz2txOkkTrbQhHSDrnHB9wf81khjn9KmY3ASqIpL0ym8sEWlGOEhUYWnvoyPgRNIPMDIMMpg+mMdFZ3797HweGRMjw2vzIwcRQx7Q3J6DLgyUKJnqxZbpqySooCV2LD7XaqSY1ZMBl8Bao+Mqkuet2aJsFiWMPifAkzM33UqrdRP7qNXnsL6FXlbU4wT1Apdj5MqPMJmOGgt8zH3rsl9c4yuQYdbOjguOFBDoMBm1hzSGUmML/8FPrDcVz+0S1ceutD7O1x7DFBahFf/trP4vmXXsbY+KQ0bns7+7J2omaN2aaV3kpyCuFgo8OjQzEu9JVngD2mEyPb3G6g3jhCp1XXMCzOO8nlaX9Fn9kcxiZMk8f7XRmbEEDP5crSrZUr4/p8s9HB2to21ta3Nejh9OlzWD11Tv73ZO4pvfn03n1c+tFl1TIuPvGkNHXM3PnMeFv4HCcnp+XAw2z+zp1PcePGDbHzlASxgnK0z1HKDTFFpVwWg44NiLp44Ry+9MVXcOH8GUxNj2NsrKwD5INr7+Ott3+IO7fvym9+bj6PF194Ai9//imsrC4rsWg0eChm0GoPsL/HZ8+DkK4CLFG7+4ntc7FdBC2dZkuJUEsWfX0bWx+er28I093Fja1BC02pQWDmQ8nX/psE3oE1NEbI1H4xyIilE5ohHA0RSkoRxBb/ZCwfgdbkHg5LNvm55Oscf90wQU4w1SsG9vfAU+v85WGqZh0HiHpLBuY1/rtgYH5haRFjU2Tm87KlbJBdZNmawY5NgyrzZ8QAcb9n2f/iPR1hUA4BDpMwY7CSE1btgA1APVjHG0Fj+noxsLpGHn5h8FISzge07k38GiZmgEJf8fkOgcXj4SyJBdk5xp9Es1W4DkMT8aRTMf6O7O0aw1HjungPxIEtTCyLaAlFsr/HBudEII+uJ6yzwDuShaSdaMziKzZns5KZEcyzVE6AWSqNml90sylAIl9tNiRTmytLYHPDEoPkmvlj4Dq6vccTp2S81P2Jkq6QuPx0B5LtrNjF5ti6PqnDD4e6ofST2YF97phNacz0R/IlOYHR1IB9OdTMD5Bns7/sKs2KdiSdRSGfE+lCVvKjmzdRa7ZQrFSwf3iEh2vrkjBSf8xGVJ5pAchLIiHrQ6vkWYk+aMWtwZEEif0xdl6ALJORXI1Sx5WVU/jyV76KsbFx3L1/Tw2w65tbMiPgO+IsFla0edtGRsx9RyV9lfU5tbko5paJHX8HQZFZ1FI9QI3iUOCpeshZJlURRrlMCpNjZSzOT2NpdgYz4xXUD/ex8+gBOtU9A/ODXtyH5s8iAlpeIwr7xqQQpq/XKlW/QWAkwqOy5x49/4hXj3O6gG1sW3lyHoEsWwJxGI3jtO1a+3DFvU1/pcxCMiiboyGPeSbmQ6DarGFyysA8HW04p4UMO8E8ZX18xiI1qYenS1w+j431DVx+7wq2tzZFCAU3G1ZMqN1mE7qsnGl5OTaGqZlpTExZj5xc1tR4Hfd48Hq5RuQpTwc59veMcGp8V8YT6nFrdpDjTJ5KRfEtEKzEEFREUN6ouNynC89Q5zglse12F0tLy5idn9d6qx7WsLG2Lkck4rfTZ8/Jkak0WtZ1UdL16V16tn+Kjc0dVb2LxTKWF5cxNTEFIiyB+N4QnT7QThWQzpcl5ZkYG0O/28Ib3/tjvHfpLTSqB7KwpgsQyUHKgeScQXkQe656xAps7mU/g0Fr9r4pIXZGmWe5GPkBwfxA6GyUQ75KRUyNT+DJJ5/UGcXKFpUO9Mrn8Ku93V0c0C75gPN12mj2+2j0e2gM+yKlVGuKmk1DddTWTgDrBrYFmy3ahSDu4FHx0+lBkUNuSxsmjAvMEzdrErufc8Kd3jyeaPx+7LHw53wy9a/+0f90DE5EFeygI+K+90PTUX80AVZ6s8DME2GyvFetCeRRZ10uj/oI+DltEDZsMKNlEGJmzNelNpCZWqlQ9NHXVv4MDbfK8r2szZJNCm30ew0NIxj0qygUuigWDtBq3UWnfk9gftA9xHDYQjoC8zbkwh4Db6QfgHJFseTB8YI/KE8nOAwrRRcYas9zGA7z6PfZbDqB2cUnMUhP4OqVT/HBFVYbmGEXsX9Qxedf/Rk898ILGsywv3eowR+sVnDjj42RvZ9S4yoPEeq51HhBe8g2p9dmUGDA8MYPHgqtFoHRHjqtGoY9ynU6bIERSG62afVIhxizX2TytLJ8GjPqNp9EZXxSJeHdnUM8fLiJ/b0q8oUKnnjiWczOLaLVsg3PgQ2379zFm29d0jS3b3zzWzhz5pykNLdu3cKjR+tyKpmZmRVTwFLw9evXcf3DG7Lmor0oy2QcGMVDYrRcQDk/ItkNS3gLC3P4ua9+ReOcZ2ZZ+qeTDrCx8RDvf3AF1z64LolPf9DFqdVxvPKFJ/DyS89g9dSqLCr7/QwazR62t/ZRq7FSMfAAwGvn0zPGhgCegYtJUo/Avt6IZDaxzMJAna0HwXkF6DD5UW4DmnRs0hR9l2vrkl7ndmxYMyfPR7IfgoxR76MxUKww2Xh3A/XhI7CaJ9OEGKYcB09hjQbQxN8V3oMdaI/PDLjGTQ0e2ITgwe5r36c0Csw76OArDQTusia/yOcwPT+HhcVF0NZMmnlO0CSYJ9vGPapGWe6PEVRr7HWoI5PjBNmC2HSdlmFAjsAFkybTsAf5TXSoBwmOyqxBH+6Hc2ICr1kzJpJwC792N0RC+PyBxICekMRwwTDAKghHTKK5KiSTigDmLee3Z/hZMB8g6fHrPf5c/Dc745PgT2JE4r8jmbDZU4stPQPZEagclXwlIzZgztIyyQGCRTLzBB3NBhvaGi4VMEcNghrJJtU7EZh990ePykERTX7sKDm2Zl0WEaRG8RP4aY+kRBJ88kf+QmA+BPLQSB3vNctNPQKkDMzzg25XSTCvqizBfIq68RF0B11phQmkCTFGx8fRaHWxf3ioIWmatTFiDmCSTGgSZxsH+7TkNYmN9hIbjPWHQJKMqZFZ5m1t7D0dRdhwSanEwuIyTp05L8nqD/7sTSXGdBQjQCEZVKmMSSrCZlYy/JIb+g4ncKSLyqlTp8XG82xhnxpNDFj1ZdMgpTe9VtPmjBRyGspI17hCLmMuY5NjWJyeFKifLOYks0mzAZbMvGve7c3FrGl4VNw7ipo+YVnB0Z2swuO1itkJRj4ZGMOdCwOiFOic5ooccGwnJEmUOAUIXzOijrEyQETFIDeTkEzYARY15rR+5PnMuMJhSofVqkA49xPfEEGoPaucJqxSF//w4UPNIdjZ3tGZIac5au5LJb3W5KTNeOE+pJ0oGX8afQg/iRSNbZf1DFXJMRkz1yZBPPcvq/tBzdBptTT7I1eiFHYg8M4PzkRgZYEV+g57Daln7w1wdHikKfM8K8+cPYvFpWXt/erBkZKRjY0NVYUWllewsLig9aWG7E5XigGSkRvrWyIcSeYuL69gcmJaPWxtkoG9AVo9A/OZ/KgkumzAJrH35uvfw9XL76DXqmOsUpJxB2VsKZcshefBHjtKg9hbqGGQND/pMBllv6Q5JtGZLi371JTclXLDIaZHi1iZmcbq4jI+97knNHGcCghWVXb2DcxTM09StVGtSRlSp2MPAT2HaHIF8Xgyl8vIhsBWkOn5Q2XI1leQndvpG/o3yMQHElq9WC7zlJmGY+XwuUAiyjHHE5coWQj+0D9t+PTvS/0//+fficRaEdOS2GgamOCHcNCdWtOI2SqZR7VZ/LPR86hW19CozfVNWSJy0UzP2ijiyZkZjI7aQA0GH2ODqD8zrZ/cTPxgCd67BACmi7ZG1jQdalL0R28hjRay6QZSqXUM+4/Q7z5Ep7mJfudAoF9gnmOow7Bi3nuReyEz8tq4nz4BGkVHeQDzAzqpMFkpIZUaBVDBxMxZZEZm8dH1h7h29S6GA05iG9P023PnL+LpZ59VdsrpgXfu3MPBwZEO1rm5eQF5Au/gIEEGgH7Qsp1MWeMMAyMDb6fVQLfLaak1DCgdGrbRH7TQ7TbQ6dSxvvEAj9ZZCdnTZqRc6dy5C7hw8SlMTMygUOQI8BSOjlpitRvNPgrFMSwunUI+P4pen6X5AtLpHNY3tnHl/Wtodwd49We+jFOrpzTo6uHDR/j4o5uypiLLR/Bwn5KpW7clteGBQhaL0qBOo6aG5UI+i0IuixYtruo1zE5P4xtf/zq+8IWXMT0zpQSNiXl/0MHGJl//uqayPXj4APQsvnBhBt/85pfw9a+9olIhpSGNZhfrGzs4OGig1aD1JBtjeSDyeRKUZNHjWGk1wBLwt9Cs1gRgeL+19UL5yrVxknWFpkjp2swjVu4mCQlNACjx/gryl9BrYgeEJb7xd/M5ErCKtXMrrOQePcmoH/uaV4w+8z2eBUQlwMBQRpS8dpZdRQgwiSawKBiJUXCmgbpKL/MZAWYHJ5tfmcRxmiDB/NyiMfPUwQ+z9Bb2MiUBtmQ2nAidlTUidZ2aEs3R49QD+yhFY9RtUJPih96POf6YY4XdBfF4gcHwaxJ+cIbOkqyYeeXXwtQ9sXJufaeUy6fPGkawaoUAaX8g9pUxzttsPdYk+i4TCZphCrfXo149aVfqSYQ0xcLXAUzG+v/QuBWSFysnx2llcu0YQg/8Ypyo2d8sCVWVwuUhKvFnMg7m9/W+6BLFsjsBPp8JHW0IZE0u4L/XmxD578Aqxs3iMTyKobFfZaI/QyvOpVFh/XhX+E91JIVkOfrmx4D4k78/TgG8HJ78GWduk98T+cy7bSD3qjHzZDZjmYoAme6FTYgkwKb1KocLcQAajQYYayT38uoSJRDBH51MOBtVNfyJibISSRtII0aca65PmaUlnNI7a/swEeuInR8bp247h3/3x9/FH/zhH6HWqEsmEexGKV/lx/7BnnrQyJjya1ZZMP9xSg5OnT6r+MfhUptbW3qflXIJB3u7usblhXnMTk/i6GAXD+/fQ3rYRzGXRSmXwcz4KJ65eB4XT69gPD8iiU2Ws1skUTSJjaXh8UoP29QgD6sAPm3P97y2n/9cbAN4rKaZ6DUJRgFhMqiFhhPqrCjxftxCU02APJMcuiwOcK3ZMCizppQshuxwf4BGuyXNPOMDq5GsShO4c2ouzwUx6dRnFwqypSTYvMsK9Uc3JIlRIsjhl2XOyxnHDMH81JTYeLrFUDfPhExDHtu0prZrUmh01xY22fI1SHJSqsP1yMScwNqGGkHrhG5Kpo0fokhycDCUNpyNrOxh5FBKJupcbwf7h9jc3FLcoC6ebkjEcKz0bG1uqtJOXDc7O6t+OQ31VHMrf5f1dBwcmF0lf//42KQYejLy3T6bwmlRnJZmvq+Jrqx4ZGSGQTB//f0rWj8zE2OyrKS+XXuHjjJ8NkxuWUnQIE02hJOsNDtQknIcjKlBXz222g7BOnt22EduOMDCWAXnlxZwfvUUTq+eEpCnsUit2cD+0ZFmBxC78D2S3ONervchQF/nILCUubcNUgMB+kChRa06HtcDS6fjSgePV7jd4pif4pnGn1fzq7Pz/JzUJZTYhMgtuS1/3mK8zqcwbTZUnX6qyJlAJP9GzLwL5E8ICcLkMzv8kjIca4ANelstSFnZpaQnvPnJJ8r2CCyXmMFNTatDnHprA/M2StsOXyYGJqWxEdhuPeXsvEB/yOr7XZvWmGGJniC9g0yqgRQeIY11DAdrETMvmQ2sATYj/awFHgF5AbmQw9hRGo7MIJcgYKWqNkWJzZD6SjaWFpHOcFQ3NW+nkMvP4tNPd/H+lds4OqTVYwn37j+Sf+vTTz+NldXTXq2oo1Fvm4aOnu+5vDxOWaHgZmTWzpKcFjGF4W6x1OaACE6+pfafzbxpWmMxe+XgiCNVKDa31vDw0V0cVQ8VPdn0Mb+whHNnL0jmAzakqG2bZWUmELz3LE6RYcghmxvFSLasIU3Vehtr6zvoDqnHnEY+X9KG53Vtbe7g9u07ePhoXV37n979VJuDrjGh1DtCUNGjl2tXHu08EDm5l5n14sI8vvjKF/DC889henZaEhuC/nye97aD7a1H+OST67h67ToePtxAuQR8/WefxS//8jcwPs7hHAXJezY2WS5roFqlY0cbzSbLcASETLboj8xGaUqTWtKishmXDBmDhxGIXoYPEz4F5i2jNq0b2RID9Ko6eVktsr86scG0LxIKgch+MtRW2KBDvOUA8JgUQSebg6XH6m2SNm6eNBxr9AvcvnaSM9JhrQeQblZ84X0EsGj2jsFFwfecv7eoAYi/i8xRNoNMfkSM/PzyCqbmZpEvFVnfV2KnQMhHwMbKrGktqfFlSVdWo2SBBWicR/PZAKFRyBp93NXCWYpwYAeGPNx2gT5D/9GfpATKBv+4v34k3/CmKt/k6hUL9paROxeBEJ+OzSwwd4FgORbCuw3KE2CRHseM+kLlRtemdeXPIAypCTQ7fyQkDcHFwJ+7qfUDXI0HiEWN18m6S2CYeb3SYLKBzu0+M2mT2VCy1+sJzLMBjzI6MlUE8+p7UvXPsjeu9dCr9BmZTUicoqbEsILsWpOa0hiIW7IR///xTfOZ+lF42CEQJ0C5PhXcdE6iOH/ZZCJhnzpu5hCqTVHKJGaVfVB0CzEJocC8u/yMcO6JziNtXANcTJxIYlHOkmXcZILqzyzIqsK1ClDbQW22qXwPrsh1cqwvbbA5cpGEkdSm2xV44e8qliqoNVr4o3/5b/C7/+L3Jfcg48/3QmKMjbHshdg/2ME+e60aTdfn21RTWmQ+9/wLWFk9pSoBJ1+yOsw+q8mJMdSPqmIgT68uS0e/uf4Qt25+LIZ+vFxCKZ9BpTCC86eW8eS505gqF3kSCsyT3jVrSmPmQ00wSl25prR/rMqlSpdPf44S6+RzSiwPS96TH2F/2XMNVInp6GPcYms5ABi7NvseqzBGwg2vuhHs8ecF5qXb5nyGnix2CeZl8DGSVeWGFXUmUpo9IFKGg/ToTJNTc+WdT27j4aOHAuf8IHvP5s+Z6RlME8hPTmF5dUXOcQTx/N7NzU1VAWxtOWnhWmtbvwPJXCfHJ5QU8Bp4b+hqROBLtr5YGlV8JZinCoBvlzMFZmbnFRdoYGAe+V2RitTFM+afO3sOZ06fUQMup7pvbmxY5QFQ5YB689BEy8SVz5tVCxJnGlpJci3NoWoG2g3MAx0H881+Sow9q097u9t48/U/xZ2PrqOQTWF2agJFTsJVldriqHpLBOYDkHf3vl7HmsSppWePIcE8ZYKUxWXSyGOI/GCAxfFRPLG8hLPLK5ibmnInnz7qHBrZbGBrbx+PNtbVE0iAzynOzWEaTQ7wZO9ISjOMJaPqRwqOzyaNxtBbzLSQbiYSwgyOI0LTN/9NEo+yG/5X7Lyfw3F4i+N9kPiEcynaAZ8Jlsdj6bGd8i//t/9e8Zi/yHLsZEuZFXdtynvshWpEfQwW9OYI5FIpVGsNNbnu7O5IjkGNNTXbbMggWyA7ynzBgKwmomWt+Uz+4nZTQqk9KsOZ2NaabFSepwaeIL2HTIoM/RoyBPTDDWCwG8ls6DVvbjbWEGeALMCpBOOlexo34MhqThkWATAlNgSCzJA5mbSCXM585pEax+1bm7h69Ra2t+tAKo+9/UO0Oj089/yLePXVL6qkxmaVWtW0bzZJbqDMlwmOedUWtEbIlKj5VUHIhyaAlmV9IM3mEOq/a2h3DlCrb6PdrqLdaWjSKTNa6eYrnPhYNIeaXBGDAbNUskYs6xUYatDtptBs9ZHJlpHJljDo833mqQhEf8jye1bSlk7XSsIcJU5W55NPbuHmzU+krzs4OBRoEKMpNiKNHA87NaxY0sX7TS0mS2oL87M4f/Yczp45i7FxNjv3Meh11fQ6OTWGTvsINz+5gcuXr+DOnbsKchcujOFrX38Gzzx7Dgvzk2IOqB1tNvpo1HvY3DrE3m4djKHpNBOtAoYDNpixqtFVI6w08665MyAflr8xouZgYdm01qGqTsayiUV1ZwJpP4/toyTzHeMwAw4BjBkYDxvdH2wCgiSyZ1+Dn92qSUBvjPJJTbD9TPLqYj7SAoclK5FeX3vAdefRz0bdN/GZaFSDTRnlPuVY8bNnsXrmNPKjZXMy0Jxl86infttYYnP84PrRYBRW4qSXDW/dAbPrtHmvrcHeGo2jEnwUjxICqciCMdb9C3SLBBgKLCtS8FFHcj1bi5G2PfQIkBGT1IEN1QZKFNXEOtr9sJhhgCQQGjZoy6YqGqCw4G5VkPgjhh6GMviy4mZ8f1sY9WFiSfDr4+cDfla9wqUClmD4M3WJTHC0CXyLsWiHZjc3NaX+HH6OLDStD23CKQ9ieymV+l1ekgTzdknxO9K9CbIHf5vJ9xvW18nzJ8LoJ8iicKeiI80Py2P3MGGLaYlz/BxtHziGiz4fu4LEO92L437v+DphUionRPNV8vSZJ5nEmQPussb7ZLfAqs7K8fiMyeTqnrkEz29kcCQx0s7Xgm6G35Hk2ab1YECG69SczLo2YTSVloSiXm/h3/3Jd/H7//cfijgh2OF5Seve2dk5OaMRiG1tb4tUUWUll5U934XzF/HlL38Z586d01q4du2aAD3lFE05jfUxNT6G5aUF6Zh3tjbx8N5ddNsNjNKGcmCymrOry/j8c09jeW4ahTTkaMMGRe0RT3rj1DlEIu89ca28ArLAvHvSREnZ8ZUSGHt7lCFZjP8e7qM99ZD8OnAPtzmmUyOMwtjE7Ux2XphCFtt9PUtq3xnj+Tt5fzUfZ2rKngNJiVZLZzWry5SNEMDyvKCMhLM36Ah1sGfVEbO8tDhC4E/ibm7a7JYpteHtYnPz5uYGdvd2BMi1TiLyyKrEvI5WqwkmlWL1JyeFn3hNMhuQRBnCDoy3nV5fAJzxaH1jA7Oz89IiUNYsU5J6Q+uHlQPeV9qVniaYz2Sxs72Lhw8eqlGayQxtbMenDNATu/C9B3a/1aZmv4dmh70e7PGwuTAkC9tk6IcZaiXQ4hkMqhn6WHv0AG++8afYuH8PY8UCpsfHkFPl26REXBO8Y7x3cniSdt7APIkH09L3MGDfh/drsHpEGiU/6KOSTmN1cgxn5qaxOjePMVohj/iE+v4A9X4XO9VD3H30CGvb2zhsNtAc0FI5i9YwJUcbTjHX+SU75hBRjld8w9o7RlHItjqQftZHFctsjBzkYEKBejbAenNsDEJigjw6cjzkhjMwPk1i4P/Zs96v6vf/wd8eCnBIc2mftIYd77B2NjNMGbSqmS10LXg/PLkxVJLpEGRtyZ+Uv7SQZ5MHByWwjGmZLdl5duKHBhJ1+rN06dMabdKj7UCNGXcvZmoONRVSf7id+8im2sik1pAloE9tIDXYBfpVDAdNINW2IQQK1yx9G3tlTGoSzFuiEDqK7UhnYsGmVwPzGBaRTpWRAnVykxgfXwFSFdy5s4V3L9/A2qN9ZEdKODyqo93t48UXP4+vfPVreq9HBzW5tdCzmJo2MmHUnlPbpnJ3Ki09Kw9bhihuYmb/uZw1uRLMD8CJjhxccYBaYxO9Pjcm2XomNwY6mb3bgCheuw2TobVmf8i/8/BmFp8RmOd7Sqc5NCKLbpdgnhr2CjIjlBHl0Gz30W5xrHMVN2/dwXUyOw8eSHvHzaVN1zVXAGv2APK8boGonsZ8EwCb5CaHudkZLMxxCuy4WHKWDivlMhYWZjA9PY5Wu4YbNz7AtQ/elycy19bEZBpPPTOPr37lOVy4sChLTo2s7qXQbPaxtr6P9bUDsEcoy8RkpIzhgO8lLW/5FnWGzaaqHSr3Bqomsk9zRtIntmkjqqHbri/4BVuVhjIMOzhMqhPKbHaKBNxzDP84Yyev+hNwO9qkUSJprHU492P3xWTzXOIAO55ZHG8+/GxGEBmNGI605slYIuLsVwLwh4HimjVBEML/ptM4dfYszly4iBITMg7+kFayI0Av7bYHOAIVnWt06PAzW0yds0+BgTM8FIfIAM/i+xg6+73pSBJAczPiGolY8WhwR1xlS5bxj4F5WYV6UqR+ETvkwxQ/I8tDP4E5JpmrjTcFu82n/e5AcsTBNtKOJzXBjkHZdG2ANGG/p8Q9TsksVtm/FW/5X0+WbLn4gZMA86okKA6k1KtweMD4kBaYJ3Al6GAvifmZp00z7uhfLLIcvExaIncPB+2PA/SGT30vBJYqWZ6K1l/oH/Fk58S6PAblInY+kRCFRfBjGPloU0WIPplIhcbK+L6ao5MlZZqYTd3sUVV7XkPltP/NRtIAvbs+CQiavZ9ODc0/4XoxRteSPo8JDv7tebocJVxo5I6RSJCcrTO5hb0WtfjcW+y/ol7+937/D9RPRJDHa2WD48LCvJxS1tbXVAXne5Gb0UgWszMz+PzLr+BrX/+q5pBQgkOp5AcffIBL77yDu3fu6JxhTD59almyh90EmC/ns0jRBrrfxdlTy/jC88/i9NI8iiRsuFS4ril9deAaaX799pMosKSVjDzPAiPhIhZfz9NBePRsQ8KbSPodoMe9GI9LE6PcNvrtySCqbhNhEybEjgREqJEgI+C1fcB40u330O52NeyS9ro84zQ8sZAXo05wTjab31/UZNdRUxkM6fNujnX8r6pk6ZTckDh/gMw6z3Q6/XFvchhks9UwG8QMz232sNDtxCbHco+KoOv3tHdLdH/JZAR4O3KmsSon5blkzNkUS/UDwfXa2oYUEGTr86VRNcZy7xPI16p1vT4rBnz2fE5bm9t48OChkkE15EreU0apMip8xs+JtCEAbnflqLS9f6hhViI9ZZCQQrM7QHdAa8ocuqmctPwkFR88+BRv/+D72N1Yw3iphKlKWd1bI8GlTfIn88MXmKe8xv/Le8D7SckNGXlrjqOTjVIFFGi9mxvB0lgZyxOjWJ2dx+hIDmXKOmVDmkIvm8ZOo447jx7i3sY69lpNNCnCHqZVVcpU1gAAIABJREFUSeipsmzYlVhTLmhOloRoEqxSee6EQYTG/lnlwxrLiYEsHkSsPJNFtyqNDDXCGRvIIf8ltiPiRMIYtSRxEYC/f49XuUN002d/5zv/tV26N76ZTjhm6cQEkYVSpOGQKLOgJKBj2Y9+nXzQvBE2eXSIZqetTJaZJydiST7jjSaUlXBTMFslg0AAKjbILXus8u8HuDtYBHbT3oZbXVHvxrJfmr9jDSPpdYykN5Ae7AADc7OhfCOV4qNKgnm7STEP76UHHaDWRGQhg+GIwDAn5jqVIpgfFZhPp0dRqSxjZGQS9+7t4NLbH+De/U3kRsoC89xsTz71HF794pdkAcnO8067h0dr67h79648UC8+8YQ2IO8tM1AOnuB/Od2VQ0t4mAjMj/DwobSG2u8D9Pr76PT3kc11kEnTMaEbDbLQfZYtFkG8ASk2IyI9gpRkNlkNduj2yITyOZY1DKvXI2NvVQd9bphDp08f6i7uP1jDO++8i0uXLmF7Z0dyIMqFeJekYYvYmb6YeUpt2NtgTU/mfJDLjyh5o35QTWXdjpp8V5aXcfr0ippld3Y28OG193Dn05uo1Q7VADOSHeLUmRJ+7hsv4oUXTqFQzKLdbWM4zKDZoj6wga2tGqpHPfQGZCEMzFNGxFjNQ6xercurn4ePDljhKPOnDYA8mvQqrJZWIhW8gsNMBT+jfXnaSrRJn35o+8uFzRXkNwJJgT08AWbsnw7s/Jyy5suA/BPD3FwWY82OdljEmnn7gVgwFpcI461sb14gJGKHHYgmAEmIA/bazrTzsNPUizRWTp3BWYH5cbFE1UYdLbImChOZaP4Ey9eUoYi196mjurfek2BAOCYQzDs+7MoY/MWVdANLXqCTlR8PKemNQ3XFmXFV95yYCGp1NQub6XV0f40wIDBxxi5M8VODq/UFmQTLpEqhlC/3elVITGqTjJdRLI3AjDdPSZoQMHpCC69DwQiHAAdDrsh3Jl21wLw/A/0jBPmYGeLz0j3HUAk3fcZZKufodX6N90qWwLR184Q1JKtuBm69Is5KP45lDyy17tkJFj3ArGM5pu+3SA4R/fvHUPRhfyQy4ihFOnH4xXH6MZsqMVjKzkS7ulDC5hMlSCJYO6oeie0mM68EUwe2HZwqTLkM1Ao1lrypmdKptDjP8D4MX4MhOTvenHn8Wo08MAJB18Y/lHykMpICrG9s4fUf/AD/4g/+AGtr67630iZfXVwSSFzfWBfbHmxGyTTTCvrrX/0qXv3iF7UGeA/47Gmx+cZrb8i4gCB7YnIcF86ewczkOHa2N3H7k5toVg8xmh9BIQM1uy4tzODlZ5/B2ZUlGybFy9OeGQjMSz6kczN+p9YXkkKKU8iHBuZ5IslRKvQOeOyz+xcnwjFrmVwMJ5iLxCkd7ajoW5KA36g8sa4x5eKTUfsYUpuuChX9/VmJJpjvyIOdmIbAkmA+k8upZ4HOQgLvqTTyxaKkNgS/jAwC85xtQkkIGzRlXVmWzIaAnp/THuS8GZ6PXimUnDMMFnIDApIsfZ9Sy3NQenINfuwrySATz8SE64CVBF43dfIE/GvrG5iamtb7YcKhAVD9YcRw8+6E6caMR7s7+9jc2NQeWJxfRJ4uT2GOEOVmmmVgFQnGDloOr21s47BWR4cN3cRowzTqrR6OGh1UeykMRgoYm55FZayCRw/u4vJbb2F3Y11Wp5Rw0VLSjb+1JogdDcibbp7gnfe+TVc6DspkJSJgCu5Pyb0GKA77mMhmMFMawfxoEecWFjE7OoYK3zPZfb7ZQh4HnTZuPnyAmw8fYqfVQJP9iBiRnLgnUst6Prn/QyoZpH1hFUbDDiMXOCsO2TlhYF5/fCiUegIJ5v3zNs+E54kRCqFXzdY7k4hjAOKxSOFxn5RaPBBB/+R//I0AI7w0aMwXWQgGLzI16qZutnXR1H2RGdAkO3UcM6O1UoktAjs+29I7GXPLQ56bRs1w2RE1gbDhk6UjWYS5ZszIHb4xCwa2Z+0Qlq7NA7MaifhQ6YaT6grIFws7yGU2MexvAr0jpIYtOb4wa1awicZBhxwoGWZ5OBpzH8EJDdQhkKfEhu0WJWQIdsHu8QLGKksolWZx7+4O3nzzCu7eXUepOK5Jr9VqE+fOXcSXv/I1rKycEbg+2DvCO+++K6cfDhd58aWXBOZb7KzWtFcbCZ6nX7DLVrIZluB4j5voD6rodHcxxAFSmRoyuSaGg7aaYlnJIGPAxcJAQ3zDjJ2BJ18oIp1lQB9Br08LKerZCOYpcaqIjU+lxjEcVNDvl9DtcfhXGb1hVg2zNz6+iUuXfqQyLfWD5WJBY84jSYFuJ4N0T0BeUhudoJZBa+zWCBuySpioVNT4yq71YqGI8+fO4vz5M8iPZHDv7h18eO19NfR2e7TQY1NiH0tLWXzzWy/g5c+fBocM9/psGuJgnBTabcqF0jg87OkP/855AClwCE5K8iCWP7uttryRo+NBj9sHlLkFqjCV8h8bKCPnGSVDiUNa69K2SzjYk5KXpKTFAIyz7UkpQJKhd/YuuUnD64flH4H0aFhbyEjinzLgFQamBJgTdrhv75Afh4ZSB/D+ZqJkIIB5e3Wr+CjY8e1kMnIxOHv+IooTY6g2rMGIwCaTM59jMRPybs6a9M6ZTAWx0BDkTWd2H48huATKs6a3iKdVYu9gns1WHFTFGQzyIHb7TQ+cloQY220qeKskhmqcSu0h5vDrdBehTaBYoY6ecTbrk63dhUiB2pkYL6b6k7RgbuysfQRXE7J9wcEkHnsfv2cpsU1YbPEn2DuG++YQSeHemfkgvbE4G5yWzB+dhzQ/6CTEdc+YS9KEa5iaasZxY5SdTXJGPsiHeL8Yg/gnNMce6zaMHla8piLmPsGs/9QnUfSNCWnM/8dD7fjvPM7Kh/vqu0TvjecOD3xOhdRAp1zenY+sR8sIJYsRigcENm5hKmpIbm80Z4ir08nhivH1JMGlL+9EJUo9C16q17nHZ5/Ootnu4uH6Jr732msC85RnECCKma9UsLy0LJkmJRsEYwTrjFlcU2y0/AL7k154HuVKWRVxnpl3797Du++8i1u3b4H9WMUih/mdx/LCHHZ3tvHx9Q9xuL+Nci6LMbqtDDrSOL/83DP43JnTKIykkeeZ5Mw8QZZxmuHcjKWL2g26jUbsRKPNJMMkCAxWjCGFDXcsvl9xP0bUmu7fdOKeMi5EsTSZVsZg3iKxMfT8X1e2rIGZp+NL34YJ9QfygOc5SvAsvXY6JbkN7yvJR36PQTBzTyPg5B+5mQkTDbSHpiancfbcWSwuLEhWSk/3pqySe5L3cF0F8CqJoPI5qwyzp47LRBOCw5Rg9veQIae7C4aqIHBoGXvJKGfm+tjc3MHE5GSkqSeJSjygAVVeIebraXYP3WyOapLgcC3P0akuV9Dalj/9cCgwX5JMmuYfKTVnk7Bsdrqq1oroRRq7+3U83NjBXrOLVLGCwtiE7Dgps3n/R+9gb30dhUwapdyIgXm3LJVNqGvyGcuDFSUnw5OZp3sNZbJyg3KVhol4BigO+hhN91HhYMpyHk+urOLs/ILAPIk8HXGFAo56Pdxaf4Tr9+5ho1FHkxgEWXRtApEnehZDnYMxrJmMT3YcelHVk31/XpFm3gkDY+aDZt4kZ4G5D8x+hG/1usGXLqrxJ1LPx0eSx6W3qd/5n/+mrjmU9Y2HshKT7PlGRqT3JpDjAmVjzdzsvDqt6VIRhkcxc2OHN5lhlbTocsE/zOAVELl4nc2ik4U8ke3wZ2Zp9lrBBcJvnJFW+kfImGzPesOI2Pm2GPnxsSpSw4do1e9j2NtHeki9PA8vauOsvSEuBzpTHwBLCEgpfq+2lbHbbHyVbCOPtMD8mNxsOp0sxiqLGK8s4O6nm3j99Xdw7+46xsdnUG92lO2eWj2HL3/pa1hZPYNWs60pau9eviybpIsXP4eXXn5Ftp3M5g3IW/c67z4BL51gSLQNwIy8LolNu7sNpA6QyzeQylTR79fR7bPc5TBFTTzcHCxZmW9xscgmmQL6LCt1uEnZ0MWkisnUFIrFGYxkZ9Bul7B/MECtkUFpbA6pTBkP7m3i3Xffw/tXr+HRowc6APgI+RxzI2FCr+neeKVKQljq1WFlgx1kcjKSUdNLuZgX2OdXaU9FMH/u7Cn9zKd37uDmzRvY3n6ERuMIrVZDz3l5eQTf/NbzePHlJYzk2BzGMQ9WXaDsKZ0ZRa2Rws52A4cHXVmEYlBEv0+5QVOWbLzutNCo654DuzmwrvMwOkqMkhoC2QQb3GoCgxyaSC3gBt10KB0fA8EhPXYwaZHBk4DH4KBkzPB2uePYJLB2oUSn80+h6sROTwD9KBtIaMV1GV5GdDDvqnDbx/6Kei/6t+vG6Q7g7PDSwhJWz5xBrlJGrdlEvdnGCJm8Mpul07I5NY25JfeS6Hh5QHda8jEmknQX8t9+zPklPoxt67vkzmVNks6Q8XMHLYGtMOxIezaM5u472UCHBLI/DtJUbPD+IO8F4vtV8xu92Os1VZzIypPV0qGnSo2B+SCtsWDMNWETHIM7jt6Tg36xkJwaR31u5LftMj9nfpX4pqmTtp4MMjsmB7ADw6gH80Cml78xRt7voIQxng0QWGSCdjZ28oBmnxIHfsmRgu4ZwZLV+0Ns3bpaJIyqV3XP1tZJ2PQXB+r/f/1EAtBHzLytOJFUHCnf62mypzTQzmATTJiNJAkKA6ea2snpnZKKGoARmBfQsiFIBk7jfobPvmtvCrH6uZ08noSHNRXY/0Eqo6FPmzu7+OPvfg+/87u/K5kE5Q5M/kYro5ibnZNnOe0Qt7Y21b8khzQ2CGayOHXqFD735JP6Lwk5NnCura3h0aNH0knXakd6L09cOIvTqys43N/Hh1ffx97OBiizYfProN3EdKWEL7z0Ap594iJyGajxkGuWgJTr2uJafJ4GzXCoetmkOGPwVfFwq1ieDzZtk/chnkQdQXpvrLV/JwF/WJHH419MfpwA85rF4BM7KcyVZt7BPNeBGsHNVljNxxyKND6hPU3A39FwxyFanY6m2RPU0v/drHdrwkXVw0OvEhoA5h+uFVaeX3nlFZw/f174RpNIt7Y0DEpVnwzPMZJQTZ3Z3NZci4yNPDN5ndSs8zkzxlE6SuKU18mfo0sgVRBcpSJY0yM4OqopydvbP1B/Im2piQl0ZnmjO5+ZZmtwYmy1rjVEpysStWNlkxKFybis7NBIg/8V2HbfesrAWK2V9SVddPZqWN85RI3xqFhBByOoNZrY2ljD1SvvYvvRA2QGA+T4vlkddHLNqlx237pUeIhQYUWEevm2ejtsn9lsEskJ/1/q3utH8jTLDjvhfaT3WVlZvnu6e3r89MzsioJECAuQS/4jetETVyIoPehBTyIpkHzUgwACEleAqJUordHO7qwZ295WdbnMMuldeG+Ec+79fhFZXT09KxCgNgc5XZkZGRnx+33f/c4999xziQDGY2THA+TGfdAkeamYwWtbW9heWkaGIJ1yQuJLDnkbDPDs/Ayf7z3HXqOGBjEnhTqUs2m6sEXeaGUFRe7U0rMGdgfKqsz62eRYwMgei6XEFGTkqZeXu00U64PdtcchB92BVvaoEIltQlU52hO/JpTq5fyf//QfTcGLSYOTtJWahJc2X84GJ5wmJBth2YgHigIig14sgdJMWb6ssuzWoee5uDaPgyT5ppo8gxvUwD2rdTyAGUD97/uL1pt0XR43Fl+o6W7tIvGvSGYTP8TCXBu9zg6qFw8x7J0iESPDRkkGAbr1sttFC933dnOMT5NiSrPADMzzPVALl3Rmnk42eaQSZcRjJYH5YmEZ87MbePb0FH/xk1/h0aM9lIrzSKWz6HaHWF5ex+3br2JmZh4nx+d4cP8BHu3sKDu/evUavvfWW7h1+44YAZbE2UzDa01GmqA4m2F/AcERpUxNjCizYT9AjBKbmv7b69UwGHW0GaRj71mZikCetlSSH6gsaKx8nxVPJJHOcGrgAnL5RRTyK0inllGvJbG7W0G9Ecfy+i2B5Lv3HuPtX72HBw8f4/z8DL1eW0yL9PFiFghq7WaprEQwEBhKsTGuH0vGJavJZ9L6XR4idFS4cX0b21tXBOaPjw7w9Mlj7B881WTYarWuQ2JrK42/+599HW+8uYJEiqx8R1q14Yjrhw06cxgOsxradXzSQr1GPXVWfQF0u6GrR6dFMB8auR2kqLpjo5NMNmErQeyrl82CA0U4eBXgQnMsS2bSXds6CrZ84eyxpnErvfG8M7nGl32EbWzw6cXHiZH2pCNIPUIACNWAXweZgj49Epfp/L3cfGNSlem/7D93Rp1iNV4X9nosLC8hlknpsKOPPA+SYqmgnxPckLGbaL0ZEMzHnFeAml6CS/ZNRLqnl754Az2mvrFEKmLmOQWS8UWANCWWVcmBW4wygSd416HQJ2PWN529D45iHOM1IfskVjabtfHpnMRJpqtrfs5BBpFImGWpga9wr0Ljk1nb6T26NMmGNyVU/WEDF+3UtJa8iqCGWdfJS+qvhiWrQJqMQ63+uipaXWLlo66eKKEIPQ/WzDwBAnxv7L+hhpf2eZk0LfRs4IyGBzmgDdp4W7PGSjGmk4G2dTupXv669fX/z599BZhPmksXwTyvA5sbddwQNDAJ4xr2yZNMiCgJpe5Z6zhYcE66tj2JnDikRQdwhDkvHbOXJ9FEF9C1uz7qkGD+3/3hH+F/+f3fR73ZltSBS5wAjxIbarYrlQv5h9M4QYPx/HwslWbkJ04gyfdydnoqn/parWozB5oNxfI7t27g+vZVTef8+MP3cX5yhFI2LX08fcFnClm89a1v4vVXbiMV57RNxnivxsrb3s9Ur0IGAsC+Pak4hWupJF+Jj1c/IoD0xaj3xXU1DeSnfjrtazB1LW32iO01m9gZ9hatQW3GAslKrnLrA+OckBiKBM9cHwTzbjfMWEcHoUKppMSKTcccwkQwr2FEDVpHT2IM19ON6zfwo9/6EW7fui0JrTUZP8Hh4YH2ogA6XWI8PtGmkTcwVMZ4ls8vzGPzyhV51lNKxcZT/i5B/NLKskA9m1A5VyBBZxkO4kyn8ez5HrJZs66kkxXBsqwuCfAph03GMWSCcVHD+emZ4h5/NlueNcceqimk188rvrPCrwbc/kCJDf9LjEHuhgCfFf8WfebjOfQSGTR6JAab2Hv+DHc//hAn+/uIDXpyokk6My9SNgzxosJDMXuoaocGSPG6yMGG3zfbZ50CfA7JbAbIDrvIxsZYm8vjzsYmyuk0xp0e0gmeS2XEMxk0Bz0c1ut4fHyMp9UKqqzCMAkZGzNvxIlPFp4qEkZEhta7V3adxJnIV+MiqATamYwFzMNZFmp6nbD4QWZqk+etkh7l/xHmdWLlMlUXrepIUjMtrwnk4R/+i3/sEs3AxBjrbfIYYyX4NSUzfENsqCD7xoZNY5U7KvuIzUxZI5UyuwQDj71Bk88wCNIlxCe8SsJjXzNjpLbeNI3THxNgY2y5NeeSDbNpWnyOEZKJY9y6UUAmeYpGbQeD3gnisQ4wbgukByAfTdpyYB9V5lyCY6DfmEwrYScxHrJMlQbGeSQTZSTjJfS71MMtYGF+C8dHdfz8Z+/j3t0dpFIFFAozSKVzSKXzmJ9b1IbihiEb8vT5nhqu6DX/1ls/wNe/8aaCDZtMKTnSSGm332TAzmaTGA6YtbcwGrN5pQrEzjGKHSGepFsF2fm2ZARhoiBLVmzkIVAJmTTJQY7B5hZIJDLI5GaQK8wjl11CqbiOVGIFF+cx7O4wKCUxv3gN/VEaH318X8w8dfMcXMVuch4AdBKSzpxbIc4pelaKpswmjCaySZrutZqISZNKdp56elr3LczP4vaN69i6soliPqchJgcHz7C7+wB7z5/g5OhMJbcrW2Tm38Drb64gme5iiLYaoBmckqkSMrl5xMZ5VKojHB21UKuyNMoElANhepI3tZttxIeTtRRpyyMP8zANNbDuwa5ymkGbNG8GHb2xsbb7TWfriaCfSxNLSJ+8GOm4J2t8ok64zNxP7wJvzY6GW4VjT3/NGfaXAypDEmKFlaBOM/ms0IQD1b8fDlrXagcHmjC8nYkhdZB0cuhxct54LJZwcZGOVQUdjgLz/qa0h1xzrPKx9jolOLSrNMYiSF8i8BOCmIMgJfCR84653oyH5gndN+pehxgPNJtI7fcubsGXDCL1p2R1rMFp4pZDkoJ7JElpm09F1XvgVGEHcnLXccbMEid7f7y3SfUD2VAse+/2osmMpuniwzJ81xwZgqOHMZam6QqA3s8SyZJ0qOjvBC2nN786bFIeFibguoY7UPiB1ePlb9GCrd1Bhk3xKZu4LdAQklifERIY+JBMaOy8mvInPRl/K9n56URkSjOvfSD3tISkVazcMfHKZfM634I2l+cfG+d54HJoEJv5dD/7HNhHeZRJkkI1JMKkKi7z7JjI+izyON13SarkjHOknbKJKGzKo2/33uEJ/uTHf4b/7Q/+ALVmS+dKkk2oGRu8SDeTi2pF0y0pSZAbj8s0ioUSbt66jY3NTTVDHx3SgewCrVZTII7abladrm9v4fr2FTQbNXz28YeonJ9qmmaGuuJWA+VCDt//9jfw+iu35GSTJcFn1LwPjPL9YDyEJzpuySnA4fKI0NEjNt92e8Q8SnftdcaJ7u4FePNrVmEUR15MCF4C5t3Tm2CeCbjYW3nM21RexivGN8pgJP8gkHSVwcr6mlxezs8rsmdmIsik+eLsXISc5DDOHnPK6a1bt/GjH/0QN27elJT26GAfe0+f4GB/X/szkmqGZWAMkP42XxP1+rRxvrp9FYU8J6bTdKIvnXyz3dakUw5YIiaTjbQ3xLOy9+Tpc32P1UVK7Pi87NUjwM1k0nKYYyXyeP9YiR5JRlZKstl8pKIg6cLHc14QZ+ZwzbGyUWs2UKnV0O5yerElQMlsCZ1BDJVeDG264lEq1uvh7mef4PGD+2hWLhAb9DVBmIA+MibhnqOciGoCyrv77A8wuaPmJpDEVW+eVXK0u0YDJGMD5EcD5EZ9FJJjrM4WscGePO7RZkd4Y3V5BbmZMpr9HvbrVeycnOJphWB+gN44gQExkTuR2fKdrgCFs8mUKnbOBgTNxhED+MS0Zqlu3JTkNJotYwSQMfNWgYrAfGiXV6C3968PH2Ya5f+hEBAK8YGDm9oK3mpm++n//uf/pR2JE52NPS+DvhwOTAojK0EyTT1OnWuiypvZoSXiCK12W/IRDsIgqGMWTH9SMlR2kdyKTj7MlqlY0OGFSEiHRqs0uX5EZbtpFiw05E4xmAJQfHJ6mp/iP/1PXsPVTY4y30O/e4J4nFaQLWm57Vh3oK6hNFZqs4Bir890Swb8nWvV8Btp5kfUzBeQSJSQiJXQ7xHML2JxcQsXZ2386pcf4d69HWm103KDobfrAPlCWWC+3epqEiwDADvC52Zncf36Daysrgn8EJjQU1YaOh+YwDKbgXmW0fjZQjLZRLHcw9LKCHOLBCkNec6LiVSjjD0XA1UYRkJGgV8PaQROR5sEHW9KyGRnkc0uIJ9bQTK5gkYtg8PDHi4u4kim59Fqx/DBh/fwzrsfyBOXizFNSkZyBbromHUmwRMPQ7Lt0omFJkc5DrnlI5l8ZvksZctfeYjF+Vncur6NzfVV+RxzmZGRJ5h/9nQHhwp4FaxvZPHbf+cVfO2NZQfzTfIounPpDJn5GYxGOdTrY5yedlCrjtBuJ+VwU6sNUL1oolXnzAHPhoPdINeElrjLbzylNfbdPrk2rEFtuhHVmzO9ATLYDzqsdw140OPbOg+aWGP1Js3mvjkuH1ovObOMVTKQYD82O0OV9b/0IzzRBPprvXulIFhcehQxTbn0rFb5ItA3eYqxJ4LAgXFOJjRdkMk8mS1qeIMPsvpZJNOxhFgJvCd2QcpjGX74CCxdqBRMofgo2w7NphY/2HBlDBGleQywYYqpBVDb2JzNYNHHSvz2Pgw42/21fh9bS7lCHqurq2LCNAdC14qfrmXVBbfBdbJjdQKCBx7t3AgM5LrAg429KqmMgnqv01PPhiXCJj8y2xJn4r0nQQ27ZPdZvXQrPdOj+uxXlwoE6VJIsGRL6bda8zqCz3+TQ+V6l8G87N38yPIegKCj1QvzoVGyC/br+LeanY8A/SThDjKbEGsNzCclszEwz7VC0N6XrS3lKxo0w2a8TluNjox9Ord8gqdV82yfqc4Xre+pSbQBD0RINhzZk3NO95aMIe95PIlGu4tP7n6OP/vLv8IFq7cZepunkNYnGxPpf16XRziBmda0GnMhJ5KbN29LGnJ8dIyD/T00W41IqsDdmcumscapzstL6HVbeLb7GK1aFWWB+TH63SaK2Qze/Nod3L62jTRlHyl68E+Def694Djn5hla476/ea6q4TM0rwe5kcvxPDIHAiBEBbsqLwPwL//ey0PhRI4nqZ8kbFaD5zmpxNsrhDStIJinTJgMNnGPaceNBOCjV9c3BOZJzO3t74mN56Rx9izwHpjNqLHzrJzcufMK3vrBD3D16lXJ3g729nG4v4eT02ORoVxvZNEp6bRjyPoU09mMsBOxQHl2Bmtrq6pmUr/PM56NtI1WC+sbBPNDAfZMOifSg4l7Op+Xqw2ncVMuSMKVV41VOsp/uHY4+ZfyoIPnh2LmaYXJ98/YRyxGctGsrkti7GkvzmSAVUz64x+enOLw+ATVWp3lPNlcn9c7OG0NMUzlkePQs2QSv3r7F3jy+BGG3Q7iJCpHffWvKbJNYb0+G36JvYhVJK0hIz9xsbG4ZWc1wTzHWUlmg4HA/EIhgxm+L5IsTEpSWSwsLKI4Nyth7mFjwszXKVUaGZi3am8gLl4UtvjpGLlQOWI0PZyfa1bbjybGm0uyyZHVI8az0J5HZFaY+aKzwHo9rIncDqewdYIhwstO8csnuifB/O3/65/rhJevAAAgAElEQVT9npHRrtEMANcOQd9Qspiy8hi9cFv0+vaBB1z0zDqPT46l5TLd7FD+1Gb/Ri9dawoJcyOCvngC6K3pysr8tsnN38EOY9PI22uJNL/hyTiVLn6Ov/c738LNm0WMBsfo9Y6AGEEfg1d/AtStxufCmqmgEJh5gnmCfwEe1b/V/DrRzJeQTBiYz+WXsbS0hVqlh7ff/gR3P3ss15tkIicg3+30kc+XkUwy4DZwdHSiJIhsShiVzDI49XfxBCfG5XXw8k4wIx1w0ROAjMgedpBOD5FItbC0nMR3vr+O7evUwTcwGlMzz85tu74EX44VzL5PDSb8HvWCSYw4KCpVQi4/h2RqFunUPJKJVbRaRew972Jvn9rLefR6Kbz3wV28/fZ7ODk5kYY/l6XO2Tz+4wnT9pPdyWYpdeCEMxuOwO/ZFEVbxQS8dOjh8Brq6Als5mdLuLq5geXFeWnpCeYb9QrOTg/kbEOWvlbbx9JyFt/81hVcvVFCPNnEYExfaFaC4shmi8hkyhiPc0o+Li76qFwM0axz3gGZ+REq5x206n3XZ7tWLSoNO2oKjaosf7lDTQDzJiWytSyphR/cAta8rp4c6hiPdHMTkK3qBC3HbJNFWuTAiNoW/nWgPKz7ALv5WAPzk238MkT/YhiY/G3XkUU6fvvzk8fHWF/RpfEuE/08yOYscewOjCHiYccHqyPFpQmKdVMOVRNruQnbIbW8/qQB28l7mf53+LndN5PrMEGgXSykseTpbJZudvhqYrQSW85lIFDnhzfgKRyF6a0WLiUTHI8xtzCPm7dvie3ioWdxgq9FfjzudEIXDzbVmwaVrCwZXR7cfI8dNmyNxgLU+SwreQlJd7qttkrGAvC0wYwAtU2QFdMuFxOfLOq5i5IhTnB0qaK9ImPsrSl5MrhP1SH1smT0Gmh/RyZPkxzV7On6X2fmeUvVsxT6MPgErpkPsz/+VgN5LR2Hgy/RzHN/EyzRzYbgJQLztCElK62qc1OTPwnWTo+O1VQ8Ui9ZaGhzAO+e8iHl5v7xupBvK+/DipCqr3kfxqivdI+NmSeQz5XKmJlfQm8EfHr/ISq1uqwIDfx5k2Q8oWqLJl6ziuAJqjU4prC+cUVsKid80o+eg/rk1EViRo5prJimlJQMenT+qmLc76KQTcm5hsCLLOpsIYel2TJyyYTAPH/P3MrMfnjiFeP7VG8ozLc08mYyoM7rFLKD9Wqngs2LMcxlDZ4iTX4a4sXlxwdyLtBz9lPf42EmRGjXJaCnrNeb1bn3WFVj7x6lJWSuJRn0YZjsV+FLXF5ek57+8PAYBwf70nX3uj08e/ZUa0RLzit6bE597bXX8N3vfU/aeerlDw94tp2iWqtI5sRkm8A9QX0846fbxvI+Eyfw9RE803WIf59SGCaNlNkwGdjY3PDp5hlJ6bju9F/OY2m1NHiMsUUVh7DGFJ8oIR7LW/7itKK/S6ZeBiWpjGIGycUs+yI5HM0NBpgg0ryEDbfHZ+fYffocF7WqdPm1Zg+Pnx3jojNCsjiP+dV1+fW/886v8MlHH2LYbWtiK4YE8wPvhTQ8ptk7xCnB5UdxnaSJ21FemhdCl6WhDYwimI+PUEyNUU7HkR2PkWefYDKDbCqDYrGseSiUhJ5223h4dITn1QqaI8jgg1JdykeD1sUNql52mNq8JT9z5eDndrQC5/wfJTWSYhqYl3mJcjQjPM0l0s76y5LbST+oTion7gJyeumL+ZJvxv7dP/1Hl2Q2UbzxzFilDYs2Bshpc8RBK1y0PmyBYL7BxjGyXNJQsVxlgU73xcG8TUd0ljOMIp9O4iP7Km0z3+yeuTjgsbDoJT39my4qFfzWj27j+vUixuNTdNuHQJygj6OHbRJs0ML7qp7K+p0DkMSGn2HhE2wQIKSAMR1STDOfjJcFdLP5RSwvb6NRG+Lddz7FvU8fyf88Ec+g36dW1jz2WcY5P6+iXmvqT5eKZOtz2pisZrAxjZl1Pp+VpIkuGpYQsfGGOjEOUGghX6CzTQ0zs318960ruHajgBHBPDqygLRGErtV/JsWHLmUyK4yeJHNHGMwTiGdpcf/AmIxagMNzFcuUvjwoz3s7NSwunYbQEFg/r33PtSAi2w6peEiaerfMwkUC9TfJZHL8PvmcENbTX4yWPBTMiqBvKH+nc/xOhIQDVDK57C0OI9SMW8ez7GB2KHhgLrlGs7OWMbcA4fYbm7lMbvAgQ4NjGJ1+esn03y+IlKpvCoidOGp1RmgBvqs14BqbYTaxQitOpNJY5z9uIkGA+lACYxpdAC4xj2w6NqMtO2jnMMHSsn+0/yKJbtwe8RoRoOfTqa7NpY//J8kOf7hZPFX7Fkr9QUbN8v0vywBeDFvv/zUkz9tj7PydqiWhecNenljsQNQ1trysdsm5RoosLMixwqQGtjthI4cbaTLjqbpem9C5MsdgqKXOH2ehGUS9haD3t8YaNffh8mrsgIjCWAuTooMLHOrLM4ELvAc7qDhGnw+TFa67N9RQwPEYF7Z2kJ5tqS/y/dp1vVW2ROAk3qC8cGcMAjmqaWmlztfZ2C3mFxwvgTZrz69pWt19LqU/I1VdjV1E5/VpXx8/RqulUY8aZNFpSX1YrRAmkD8hKmPJDl+rfRscXNlIXtH1pBMHl2jWAbm96x3wK5psCAONoy63C4dkf2wlX5eyo3+TQ6Y/3CP/XLNPF+TxdiBxtOTqQxgnt9jFYfJFwE9f350cIADSiQrFbOuNNQ2VUV2COmJYbjGkrFdqjT7wTV1UQIvb/jXmHlKFIpzC7j5ytdw5doN7B2f4LxS0ZRP689gQmrVE+vvUdeP9pkx4MZikmHmOUMgSXknzxM2yZLZL2TTGtpXvThHq16XmpyxPRkbIZ2IoZhNyrmm32qicnKMca+DTDwuRxtJCrxKZWDeALady5OzJ/Di1uxq8MQKXOG6BCww6SuyoBQIjClp0rRYOCIAJhfypcy8ZAu8nhYJQpWLUz6DhFDOUxpqxybYIVI8g7n+fRie+nIY8xMJTUclQ31wcISjo2MhFyZRuzuPsbe3by9dc3fGWFiYxxtvvIHvfuc7qvixd0tTX5tNecyzd4Ge8wTzrLaIwCMZGothpjyDmZmyDSaLA7liXgQpcRYTbTbTUhWxublpPviS2ZjUjzIZzWJh87tr/8P8Aj6WrHeSEphWS1p/6umz6Yw0+WT15WZFMxNNuqVc2qTQfG4N/cznJD/icMyDwxO5mZHUeXpwgoe7B6gPk8jNL2NhbUMNuh988D5+8bO/Rq/V0LrCyNh2UUPCk+aZL4MCEWPevkM5r5Mz2kOq9NhdpF5eYD42QCExRikTQykF0DA7F08in8ogn8mjUCgiUypgkEhgr1rBzukxDup1gXmagNCHPsJKLvX68gqPkVtaw46tDJwbkDe3Nu6fwMyHan4A844BvNofnd7qGZigAc+DfS9FXsbTXNvlf0chJWbM/AQcR+lHZB2lwODJMIOTWXHZ49SB3KfffC9qMlMgc4mOle5dgx8YoTAswCUYYsdCQ0zkChC0SZMS5KVDIXj5elEyEa/ijdfXceMmhzNU0Wo9x3B0AcQbAHiIcsxyYPodvIfmJdc3ml6eB7d7zSuO0JbSwDyHRtGaMpWcEZjP5ZewvHINrSbw4Xv38NnH99HvkrGmDVgC4yEzXTa00q+9pyCX4hhwH79MEM9PXi8y8gywxgCH8cB8x0MFYOriU2kWoc6QLzTx+puL2LqaxdCTFWawE68eKwGZBMNAoID+KI5Ojx3jCWRzcyiWlgCUEcMser0Z7Ow08Fc/vYenT+u4tv0m0pk53L23i7v37su+jZ73LMvmMgnMlgpYWeJkujIKeQaCrAaYcDgUx6AHMK8SE7cfbcBoc5WyBjLq4MjkF/NZWXGK/Rb7SQBGTWUPzeY5avV9pDId5AptpLJNJNItxJJkJ7ry3+dmTaVYXqQVZVbWlJUKm736qFSGqFyMUT0fo1FnQmHXIxr6EJJUfs8WraNHW2nWjBhpLSK9mybEOjg1Rtr11cFnNhok4aydM++StwS5yQuH+UTD/yXQxxG4xZBwKH4JmI+i0VQg8KcNspPwV0JyENUGfGBGxBR6s5/Wk66FyeDkVCUgbOyWAeNwQAsqRVKl4Iqg6xbGWQenHF3e8D6mk5Dp9xZ6Hfg9ygi82uegVDpDfk+d9zxf3ZuAvRzR7fOjXNpFetDbwzVMhiXRVALluVkBOmpQ2aymqcYpguCedMp5JqucmCNYPQSb1bieefDSS5rXhC4V3NOUFs1xLHq5JIkGD01KNgzMm2xR91IvhOA9rVK1wHwqI6mNIKMnLTQYiNFiLjIC1Ikg44GQ+DA2y4o2TfcKA6ma55Clzppgwcr/NiAr2HlOrn8A88bOuWbe47glVl+WPP6Hg+tf+ZdfyswbvuYeFkBqNp2ZpzUl44RVRLmOeJ16nS5Oj46w/3wPzVoNCRUwzGfdU2zHn6y4WCzQ80iaYd8Lp6/np/Z4a7Gx+BhhYLLBcYzpbFaaxY07r+HGK6/iycEB9g6PkaE9oFdTrBHf2ECB+im7UQ10pJSg15GLDfvdVDX0NSu5RTwm2VD1/ByDbkekTIZ2NZJBDJAja5+ISR7ROD9Ft1lHioy+EnVfiRqmNtXIKqDj9ETQfqk6xuswAfNepDR47fICuTJFgckreC+w9eEpI0AylWp+EYR5ZZ0e8p5fhBqCvvYKtoAqpcEacjeUEQV7g2TUIVtsyk5TOqOppc9kcjg4OMTp6ZnOLTYeP3zwQC5BJt2zfcb5DrQG/f73vofVlRUcH5+owq3nHQ1RrVygUq2KwKMchVU9Jo8kEOgqo2qf9vgY+VJBJiFcq6ymEcyz8XVz84q07pKJ5WkdmUC+UMKgT/3/EIVySaDcRsFw6BMrOAPpyTVIqlLVYEXZ8mo4E8lDiy12PLIvjaqBoiQrTB40kGo8wnmlirOzCk5Oz/Hs4ADPj85wfNFAP1VCfmEFs8urKM3M4N333sVf/uTHWj85DiOTTNHmz3BvSFJjwdBiazCqcDe8KdfeCMxzekkqNkIuNkQpncBMLo5iYowcXalYFU1lUMixab2M3ExJU2AfHh5gl03gdGBTDGR/oksY/UyJcHGolvt5rXOe+/kSmA8GFxNnO1lSCmM4GRh09H7eBeIuUuFF53qoILrcyqk6Sc98U4TdEZHZHjksptgCj/2Ra+ZfDIxB1iKtkm8qHQSyDwrNlXSLsKYMLggGEGaYsmdS5jVh4s1SzZsJvLRrgSy4JgQ5jTfQOWPoLYV6wdN7O0BVDoWKx2r42quruPMKNeD0bH+G3uAEiURLWvMx2WtrwY0YTRtgYQeqna8G5O2/gVAxj/lpMJ8mmO/TK38BK6vX0W0n8dGH9/HpR/fQaVPtyNvJT5bMOVaY7DS1bBmkkmTth+h1Oz7NL0gNwt2zQ9N0l6bXpUf+cNTCoF9Hf3gsZv6b31nDle0MhnK5aes129EhtOeAz9kIJbWxychlgfl5FIvLSCTmMBgUcHA4xPvvPcPPfv459g87WFy8gUJhCccnNeztc/x3Gxl6DKeplwRmSnlcWV/B+soi5udmMTdTxky5LDBvDDbttczOT6+C4MGlBcGqTGBJwJ8Ng3zdDpKkw+dEvTpqjSP0+6cYxc6RSNeRLQyRzXNmAK05B5qMx6pGXICIgyLSqNeBszOy8wTzMZweUXozwFBWlj5lz4ObAofWojXUTjzkXVoTDhp3erHGOTJiwUrNS8FTTGcYfmbWlRYegk43rH+TmER3K9pf0cZ0eBDtyQCk3NHlkg1mAOoRZPBk5IWv7SlfAPjha9cA2rj1y5I2Y5p8WZmI3MOufT96Fz7K2raYPc64CH9EJEEypt/wtGtsw7p15jwwH9qzDnouJePjhEucTP5nHUQW0KzMbUy6kkTpF027yDVnLFtcoCjGhn2ykakkMrk0arSaa9TRdTmCud70bUbCbEnVM3se+tBDjYilclEHLx0YWGljhZL3lxa+S4sLaNUbkmiw4U3NUS7PsgoR90sWiGXkLT4mK88hNmHQm09wHnG9+TAh569MchQsKl3KKK1+hk5OAzF/LMdT92qmBQZOA5j3Ako4CjxZ4+FNME9XlMka/UrQHD1gGq6+/LfCivgSmuY3/1Nf9UjfX4YTJntNh55ckMxHnLGNsii6bbFJWiPj9StjyQSHfYL5YzHzTUoKNE7QksbARk8k8m5R6Q2TdsYEsbyffYE5CxUxfx+CMpTZSHZF3XMJ8ysbSBdK+Ok77+DJ3h5SubzIIk2edHHehDCbnHAhcSP7yv3AvhYSLExeCF9oKzxk/0S/j1w6jeWFeYF5DutrNii16SHW7yIVG0tiM1fKu8MNTQ4sXqpWNDXIJ8S5SR+P65sD2A9BJNrrxu5bUdAm7YYq3PStla5Y8Xqqed1P8gkemPTATX7XWHmx8RGYN9kg6TobPWSELxM7kZOjsfoSCIDVECsv+riAPAdACTDHE7L4rFSqIuComb9791Ps7+0r+dfsgdEIi4uL+OY3v4kfvPV9TVzl75ydnUnCwjhEgoxgnomzZHEyFLH7RVOBcqksQokAkqYDfC+NZlMEAskGrmM2N9sEY85xKalCSeDNCgP7mQrFshJ8An8CflbqKPvTcyOOysUFTo5PZU15dnaKRqNleE59AnYOMBaUZ8rY3t5WD8CVratKbi4qVU2zPzq9wINHj3FwVkU/lkKitITszBJys/NI57J47/138ed/+sfo1mmpbTJdVTd9VpCmeAcwHwjfMKGd1uM+4DEYByjSj4dIxobIJkaYySRQysaQT46RpzwtmUQhlZWkt8iexXIRzeEADw73sXN8hNNuF22peFjpZXy3w43rNmLcHScGi2Y+SI3NUwhU21gEXnCysQoZdfJWOA9NrybrNLe8yVkYSLnJtnghc/3S+PZijJ18Hfvj/+Efh7djb8xepYFf4XFe/FD6IqnqA1bYcUznlH5PzUGNesNs3Wh/xqDoICYMKOFThqYqYxJCU2sAGWxumzhhhAB8CeDoixdZO1olNvC1V9fw5jc2MTPTR7v1DN3eMZJp081TV66Yrhqf2WEq3Qhgns4XLrMhE27lfZPZgGB+5Mx8ooxUsox+P4VsdhHLq9fR6ybw8YcP8MlH99BqdAXk43Ee0jwQaXvFqV8EkWS7mFUz6QmJj41tDpo2vkbZ2iVMpiLwkeCV5BjoE/QHx1haiUlmc/UaraLsvUmOo0QkfNi1talmFmZZUuoP2VyVRCrNzvRFJFOLaLVTuPvZKX76s/v44MNnOD6hT/GswP5gmESzZWOl2fSkXiH6uqYSWF2cw5X1VVzZWMfa6gpmyxwI5ZPQ3H4yaMOsv8ehn1QNBEOBVbLip+HmkcsZWL5soFo7QKN1qHsZSzVQmomhPEswyO78DrJ5ghc2TmcQj+UwGmfU/Epnm8oFUL2IYe9pGyfHHYwGZIZtApud7/TB9+Fk+uNe0tW0UvcND9OQo0mNZvUZNXYr4NGdx47WwJIZkLfR8LabbDNPsLTvL+1533T+EoLkJdC3kdBBy96HE71gc2nb4kuY04jOCjHTVolS2+hXJqA6yC4mr9uZQ7GcBgbtEPQ0O3hER0OVAosfyBZL7ENDj0kEEn58v2iHOR0uXxLNdI3CZElPMLiexHDzMDZW1OzBrKeDiSUZSSWW7obFhCyR4WcKiXQC8SSHqfVwdHKMTr+rOMvDkEx7Mh3H6soSNjbWZKeaStMRioMFU0hlaN+WFCDSFOfzc5xXLsRwUSe7sb6GVqOB4/1DgXk1/PNKDLnGuBYpO8thHEtjzFiRJEOfQYygPsHBbGTjkxhrABfBe9La+IMPvU+i5fHB925mAlnpeCvViv7L0jgBPoGcMcbGFit5VbHFhqVoPQSf+Usym68G6BMsP5lpYN+bANmpyDR5+JceWOEHIaL9TasC9ne5J9RHYRvevudHCPcozymeWQRhlPqxMY/fs16lsXSvnB59eniEg+fP0RCYJ8AIFSCLaRNLV+/p8rkGodnYLoPvu8C0Rft+EgsEMGNJgFLLVB5I5fD06Bj/xx//kaQ2BPPpLJ1WSDCRfR9qrUkSokTNgJEl5La/l5YWdf/ZKHtxfibvbu4JDuJJJxO4duUKXrl1S4z8zs5DnJ4cIz4eoN9oIJuMYXNlETevXsG1K+uYLxVhhnUes1Xh8WnfnpzY9bbk2v7fJrCH70XMgEGoSIcsCOS3ypjGKXAjCOIRZ3pJTC3NIIEI7zsQd0o7XmTmPXEymYXJ7NRDQf/1NN3ecuYOR6kdwby83ksCzOxze/78uVhyAvN2q4lPPv4Y+/t7Av18OmKklZUlvPX9t/DWW2+hWChoYBcBPFl3SlLZj8HEn++52WqrQbbVbkq6SHkeK2q8DGzQpaMN3weNRlg9ZD8M9+3GxoYcdTgUjPuca5oJBxte2x0D83wSYjJKrghI6ey2MDevNUFm/vDwCIcH1sDL56dEhxVXzQVK0h7bnJxo1kFmfn1jE8VyyYZdNpqo1Bq4/3AHTw6OMEzkkFtYR6Iwx25bVRPfff9t/MWP/x906xeKlSLteGZ6JTf095mDopkExEMM516L/m03UZGeEhwMkImPUEjHDMyTmU8k9VlIZ1Fgb2JxBplSER2M8PjoEA8ODnDW7aDNlUf1BIncqJIUzmfT0Ousdq27gX0HwVNMuaSN7qxoE2ANzAetvDDvVI+W/aqbYzgpZos+Cgovo+C+MkpGsfVP/uU/0T6wrCSwcAHMW1BTHPSDgAFDN1yDUMwzntmhFkOrZWN0h+Yk4RDHhhWEJgA/QBRoAyDwzFvVzS/oNL2L2V9xYOoFNrThCeabuH17Bd/97nUsLgKtxlO0e4dIZ5oYoY5xjCVu51EkneH7czDvzOy0zMZKTLypBPMpxCiz4dCo2IwaYMkA5wrLWF65jm4nho8/uo9PPryHJl1TYmkkYtS9G5gnjxMnkOcgA1Y1VL2wIExWiOUuls2sTGpAPq2hEdSR800OkEwMUasfCcyvrMbw3R9cxfa1AkYgM9/SYCkbjmVXhwtIS8+TEg1GYBlxzAIVG6iKiCfZtDeDSjWB999/jp/97AEe7lygVud0VXa7c4JbXgm0TS/jfznsoS9dZTmfxebaCu7cvI7tq1solzkd18qvZLSUofpnsGYSwPVWKEtUCCSsmmNXnAudwJ5JTh21+iGanRPU60dotU9QmqWjQAH5AkfX95AvxpHLmcd4PJHFGPT4T6LRiKNejaNyDjzZbePosItB1+5npAUOOnf3mDcsf9mVIervcAvAyOVGKNg9V/0Ekm5OwNH0q5YQWDWK1onRhlM52b2P1dE/tVddp6y1rX+HxjgHW+4nHv3c/jEpT0+FAgP3BjaMHYyikEvfTE5mf9JLhYGl0hRXB79enQiAT8yuXhoXho2eN02lvWarPjgdEA1wsqPVGItJs5sl9CGUhdf764GbnkONOO4MRNmDO4gErTCrIwnKbMjOOyMv21C/55lcBrl8BokM7XQT6A66qNQucHx+IsEjGSSC8ifPnooJu7p9Bbdv3cTK8pLJwpLUI9NxgvuZOlcOa+ujUqvg+PQE7XYLK8vLuHn9uuZkHB/6oJg4kOL1Ur8Qm8Spc81hLG8GgnkH8ZSOpQjyU2LsCfDE3Avca4N7DHO3IGc1ufbYAEfLTc6F4H+pvaU0QGytD2rRwRnJP2z9qK4XoxSOBzhjj4P8CYX/FYfK3wD0/6bHUwB0EcH0m/5iOCymNP9TYF4gyWciMP7yPbMnSGQSG5wlCxmqckgG++zoCIcEcLWadTlw3bo1o5gu38NmnSfvVCfB7IwJK9rpDNt3UU3LxTpOvrD5lWthmEijO4zj3u4u/vgnP8FxtaI1kGbTP92TePLR8tTntYRzxZJ0I3Oo275x84bOm93Hj7G/91zntUzJxmPJI1+7cwe3b9xArXqO+5/fVfWB2mbKIjgJdn1pHjevbODm1U25jnHoj6xayc6bT6wx9Dpgp2cThOqB6aOjQWdT8S7qJZoC8RFDqosWYtckQZmA/Kk44U5MVu0MZIURcrwOw9DQ76y83IK8P0EGBrxelMwwwUkzNuTloU5AT1DLihyrb2x+JZu+u7MrApMNoY16TWD+gBNOswbmubc21tfxox/+EN/9/vdFXO08eizpG5Mr2lYyaWQDLSuBxE6UQ7U6TSXgIq+9p4fWkLSm5L4nKOcU2tOzU5F9yyvLqFxwTkISeUqw4nHki0UZbjDp4PAoNb73+rIOpoSw1SCYXxDjTstKynToTHh+dqHfIYnBK8hqDgE/+0kYPzhVdm5+XjIbWlXyMZTtVGsNPHm6j+fHZ+gS9xQXMEjmMWAlCDG8/8G7+Ms//1P0mlWkU5TvEIj7AL/An8mhjPGJVpTWk8KEmX70ZOYlJnQZlkZy6Jm5jofIpYBihsy8BIvGzKdzsvKkPWtuZga9OMTK39/fx2mnI495nnmUftlpbIM8wvlhiNP6loyos7X4MqopWNPaGRQwjxNNwrp+JgZmngD/0on9QkxzDHf5u9Mg4ctjYOzH/+q/1iMDqJjW9UYlvOHlia5hlDVr3NTQc1FwMXLYik3GI7ttWQudx/WGQhneN1vQb6pjXE1rBs5Na2gf4XgP/w7fDAHS8AqDRRNbWzP41re2sLycQKPxBK3OPjK5NsYxNonSotI3rUorDsSClEe2dZMGWIVknW0EYSy/mjUlm19pTzkYMBNeEzPfbgEfffQ5PvngLlqNnuQ19HKXzIZ+2vE0kvTcJ6vG6awcisASHgcvcAy0KhnGBjPDtsZRsn+cwshgxomEBPw1dHoHmJsf4tvf28T2dQb0FoZ0s4E59jCjDh8GuBzUh0YgDUnIcNwCxiigPyyKiX/77Sd4550nODmnVR8n3LL0R4kQXwPvIRepudgkxgOk42MUcxmsLy/izs0buH59G7+0WQkAACAASURBVLMzJWskldsN1Qth2pnFSpscb4xLKK/yntiwK1pu2aQ3NRyOB+h0GNzO0e1XcHKyr89caYit7RmsruVQnomjWE4im2MZlMmPvd7BIINeN4VWK43qRQKPHjTw/GkT6j9kNh5W1YtgXq/NbUt9swVAbCx70KaGAnc4ku3eGaNtrjcG5sOn3VdVBNy9woCSAeJLpeVLQNee375l/tcTktEszKbZ+PDv6dDj2cBUxSZaHf5c4WpMGtHsFrnkjRU2jS43gGA9HUlvijLHGpb9w8u2YXHGgho3EECjfTtUaoLkTtcr0iV+eZCa/okCOxMKuuiMeEzb0C85Y8kW1So+3A8huVRM0UASIxnmFmaxsraMXCmPwXiA3qiHVqeFU2qDex0NRTk8PsKz58/kUX/16hXcvn0Hyw7m2T+SL1AewwPfJHw8iHgwX1yco9moY25uFrdu3kI6mcbZ8QlqLBWNRyZh4evVHs8iFs9jOE5jJOCeAZJZxNMFxNMcwMe9mvCfce2mjJnXAUEpn6VI4d5r1kMqI3/509MTHeIEIZQIMO6EtcaK6jSYd9ikmE2ZDd1deD1Dv9NvpJePgPfLk7HfLFV74QibYmdfrDx91fGmv/eC17zjQx0s3INkKnmtZNXHSaDugmQWpCMNs6PX/OnRIY4czHO9qdKoOOald3+dhiXNitFsXkMSPnlfBjAjnjramzpzJLNJ2Kj5WBKt3hj3nz7FT995D1VajTLJTqalnSfQ4t60SZkmbZUUwCeLUlpFqdfVa1dFFu083sH+/nMlAExSqFumTPGV27dwZW0dZ6dHeHDvU+noy7kMxv2OPOWX52dxbWMd19ZXUSpkpZtnz4B0wT5yR9cr4uID7PHVqcdaojdh7UOFxIakhZ68KK3Xw02WoHvo1zFIlqblimHtGjM/WRX2L69Oy2rXKoYSGml6qTlJ2RayAXTdPvtjbBI7G0hJMvFrst5zc2x+LeDs9AyPHz/WmUVJC5uLP/74Q7nZkKkPZBFZ7B/+8IeaAMuPhw8fCidtbV1RbBjHrHmWOvrj42Ox9mTcRe51+5rdw2rL/MICbt++petBNpxgWu5y2YySNQ6u4prSnk0kMTc/Jx98gvJSeVbXj3uffRLU5bPhlWCeV5f9IDzf+Vi67DDZYGMt/46RgoynSeTY5L+wEH3Ozi+gXCop+TmiTOesgkZ3iPY4gcYojeoAaMttbISPP/kIf/2TH6NdryDF9kPp5a2aYyQx80EnnYQDrfLFaCcwz9fh7LxHO8SE+Rj7B0gnRsinIVCfHgPZRELMfLFQRKk0i2y5hH4ijqenp7jP6cftFvqc/KoeDp7JPmMm9BhOJZZ+OEXQeyL0Nrg/zcxriGlEXoZl5UMj3X0sVMKDnNfigD9rKGo6UTY5x78q0k1iS+zP/9V/M3m0/zUFPZXTrSxrZIM1uTkp5jfD7OgISrlQNRxFm4+lSpOMEMwbGJl+UZ49++jjqClrKiON+L0JkXcpMdLzK2KT1W5iYT6BN9/cxPp6GtXaLhqtZ8gVuSibJrOR/aRyTmDkft2BNVE2RE2eT4EN+nqC+TEZG8o4CmLlE/GiZDaF4iqWlq8ZM//xA2PmG12q401iIzaeTa0EOzx4yfKbFR5fBkcshyqGGENvfE0lUmpQ0VRL2oPFyVy30Gydo9F6jlK5ize/uYar23mMY/bexnJSnZ5yO7lUVmK0JkGW7AkchuMcRqM8Ov08nj1v45e/2sVHHx2i3mYzzhy6vQS6Xb5Wdgkao5pM2OHFxhOO9C7m01hdmset69dx49pVgXk75AxoknW3abB2jE+smbh0bCwzARavAQMYWQEGN+lWxxxq0kavz9LjOZ4+e4bDw0OksiOsrqewdbWArWuzmJ3LIJMdI5vnIJW0ZAbsb+j30+j3C2g1c/j80xoeP6yg3eThyuSMchuX2fj8V0sK/TCIhkgYKJGeMuq2CC1vVrJX/4jr5dnQy2Aa6cGliKGFXBy8p/JbV/bOx0xJvZzNixg8n7iqo0gsmF0/az73CoyX0A3geKOuUPjUxg7T2lwyYI+73HfyRfgcxtLbIUrwS6BgiXCYKZBR1YjXmsCPkhUl/dG9djDnQCoagx3kDRNtjx8Y/j7F3zlV84Vagz2nVLBiayitIeAySY2iTOQo4OGR4H3YQ7/XQX9Am0oDPjzQFrhuX7mF5fUlDONDSW448I6lbja2HRweYvfJLg6ODsW8r6yuYGtrGysryyjNsNHbmwXjjIc9XRvZdXbIdDX132I+L50py/bUXF+cnup1s4Sv0j+Zp1QOsWQO43gWAwF6zoHIIpEuIZ7hRF1+z5l5gn0SAqyy+SRiaxo0QCSA6pU9Skd4OBuTNycGkfEm2PqaHafFIfMlZ4JgsIgsNcFtkN/YdX8ZJzW11sLPvS/qpWmZP8mXysF+s1wuelToOZn+tS8ce1NgPgLy/hr5Ohh7eHZpiA6RhoN590VS/Op32zg+OMDR3nO0KLuikFJDk7zHRyy+Dky7ChGgt/4NI6as6mglq0kDexCiWLruOm6C+VjcwPwwjqPzqiQMbTY10nqYPUkZVk5tIufF+bkkHwJfPoiMAIxmC7Nz81hdW9M9fvr0CfYP9gXmGQUHgx4K+Ry+9sodrK+t4uzoAA8f3EO7VkMxl0Y5n9bAqGIui/lCHsuzZRQySenozXMnTPi2hCXIDKblMcZqWgXNCLIIKU2Bf5c6TnWwRpI8T8i4WSw22JWKpIj+dEFaYA2DYRW4f3hg4bVHKM4ISZPtIyUTDuaZxLMZnh7rYSo9dfG0OKRjVS6XxdHRIXZ3niguUn7C5P3Tjz+WNTclMOEcv3JlEz/4wVv45je+qXXGCfCUJF+/fh1Ly4samkfyk5IdutzQApUkAKU37XZXiQVJP2rvX3/jDcXjZrulr0/PziTX4XwPsvqsyogMTKY1ofvs/FwAfWZ23maGsMqUSkuXT4y2MLeo/1I/z+SffXxHJ0c4PzuXLp9nseEUO184M2h2fg4LC0tyqNnY2sTGxqbu4dHxGdr9AT0FUe0McFDr4bjRRYszPEZj3L9/D7/8+V+jcnokiS7JV1ZzdE+5P9lI7v8NDbA8KZPqNuS0WAPzOguDfl5rbwDqDJLxAXJpIJtkfVNdSChmcygVSiiXZ5Bm0pFM4vnZGe4/f44zgnmtSvY3WHqgapCz8ZM6mh9YXmeOpDPBtcm/b9IaYgqX2bp63FQIRgKaM1lg+UMp+oVoFa1/O2sjct0D8DTZriKqKy/047Ct/uxf/JOop16a8qjhzBk66YsmDhYGMszVwrr/yTL3XS5iYEzsq+uFeEpo+IKzfMqHKLuJphe6tMYdbaTJ9UPawmAIdeFAt/Bt4JB/nzr1OorFoTTzm5t5VGs7qNZ3kS+yQkAZSmcC5u3UirBbyLBUhvcJsKGZNEYgLzDPZULf6JIz8xyqsCgwP+yn8Nmnj/DxB3fRqHPqLAG8M/NsCCGYj6e8QmFl8cDMqlmY+koNsLDrmoyZzIabjxozyk7oM99uc3ofqw1N3Lkzh2vXi4in2vJdH4mZtymXhuk8+IUjRnpt5bpsf8JglEF/mEO7k8fjJ3W8/c4T3L13hs6ggFhiDq32GN0Op7JZUsfgTaBuXeRjaSlL+SxWlhZwjXrKrS3piXnISascmGwHpmJTIwbWNLuG6Wz9EHS06Mcthx8Or+iK9WQj7MnpHj7//HOVAePpsaQ2dPL52uvrWFzKIZ0dIpfn0B9eMyY/GYyGWQz6RXQ7BTy638CjBxeoV8kyS/HqVpEEhpaVm17PZSeOogNIEvAWaW+gxypPVkXQxD9NxKWziQ1xsWlwwVfWPNBZoZKMShMHKa9wtwQ5jBAIurwnbHjfG9xmlIkILMq6jDMHdBz5tL8JmJ94uU/tE09SJtK0wJo6bzVVCTAW06GHN5ISoOq6CKxbBYLBX3pKn/pLJ4YgZghAzc7skDi4fveStMARYuDOfB6FbQJj8Sadr/Z1kAGyzJoiEGZ8cQ2lGlxDGdP7brhver02Wq2aQDw/qFuvN+tYWJ7H17/1Jq7d3MaIA4DoUVygG1JLjWqPH+9IYnNRqWh/0vd5aXFZDWcLiwvI5djMbq4eXKdsnLf1QCMASrp6ao5bW13XAX9Cn+/9A1UTirIXTOmgi5OFTxaAeA59Sm3iBPM5JLIlJDL8fhrjeMoAvY43AnvTOTCOhOtkkx8njibNZkuHPBlZgnlqfTWq3mU26i2I2GQ/VKXFNw9qrmNj5s3hyZJdx6JT6Nnv1Asl1Akz/1KOfiqZMw3Ky5n8r8b2/oKmE41LhJGfG9MJbjhQvH+L10dgnlICB/NMmCXPUpI+Rq/TxNH+Po739tBpNDTl2mbnebxVSdmf2J3fjBcIEtVwggUQ6gRHlPyGfhfuPucbYwnJbEapAsBKywiok+wYxTCS3tGqT4ybZGbpM6+mWCXr5jbHqgzv4/ziAmZn5nDABsDdHXRaTVW2GEs4H4R6+WtXt9SUeLD3FMcH+xj1u1icKWB9ZQlFToDnwJ9BD0nGdlkGUioxGYxj8cg0w5OD1SC5TBxsYxsT69dKsSJ4zU/z+loSk/4GzzijPoDptHKavbTBj+E+2F8U8y7NPKtbPtPBm4xpT2mMvE2l5qukzW5cE3Y5q8GkZ/Rf5/7hPmJvBePD82fPtZeY+J6cHOPe3bvybKfOnfuHySEHRX3/+9/DK7fvSH5MNp8N6Ve3trCyuoxsLqOEYO/5c5zQe75SQaNW09wDAmpJcPs9rK2t4c2vv6meAcYjNqNSirO6sirnHQJ3vhZeT8ZmynjonEN2fXZuQckF9zrPnXq9rnNsaWEJ3XYbrUbTJh8jhkNKyZhU1EigtU1e63MLaEWZKxS1juYWFnDt1jVsX7suUqfR7qhhf5zI4LTexuOjGg6qTbRGMQzGkAf/h+/9CntPuPZqVuHX9rD+FCXFvPgE9XRHEitvzDxnHDDxNGnNRKppFaEhErEh6UlkUpxMbMw8k+1SNq8m33JpBqlSEa3xGE9OTrB7dIQqHX20FvkXLC218yUMZAzn56SnU9/xtWXcmuM1ySWDtMakxaaZ9zRd0umJaYRhCu8p8/TBQpZVtiw/8Ep4RGj5Wf0CoTJNsIQIGvuTf/5fjSN9bvTdgKJN6yawE2KnXrA1DuiGaGIX7SltbDnH8IYperoFDEBeAlQWJlBnb1KNhNrTHvDcUotgL2pUdKgQDh/bg5PuYIJ5xGrI5br4+pubuLJVRKX6CBeVHRTLBLftKTA/RZ64F29gM6U391Kd/q2XRNBFdt7AfDxWRCJZxnDIKaqzWFzYEsB/9OA5Pnz/M5yd1sAEgFZz0s5TYpPMIJlgxm6DlAzsmczCBmmN1EFOCQ5fC4cuaSw3GVwxyDyEmSl3MBicIZ6oYHMzjdt35pEr9dEbVTGS9SZBl5V9jQ+yRaCloSBvQ2kosxkMM+j2M6i3s3j4qIp333+GBw+raPfyGMbKaLcJhLzhXInVWIGczU+U2GQSQDFLMD+Prc0NXL2yiflZDqDi4CibfCaJlezTrDZjfsTGcnN9hJI/gx/XEYMPWVMOZmk065LOZHMp3L37Me5+9qkN10qNkMlRN5/Ga69vYuNKCdkCwdYY+WISmSwbHjnwJ4teL49ep4jDvaGY+dPjNgYDWr95421Qy7leT24fAVS7r7w1sk6cDlgOZADSlF51/dsn9w9LrGR0xFY7S8x7Hhh5yxH4ty2ZI/PDKYQcVqKfCZDaFF2rYZNttmvJaDcgy9zvan/ZpEBbS1Hp7gXZjRXwDBwHcD0BSJPGMwsgUw0+gVwMCWHYJ55AU84USY60D51Rt+PTAaY3m/sfNFmNNy9FXKXDfe/6d2r4MpgXBREQgM2/JbvNThRZgEnywLXJy2USL3MkIdjgNaOMjQ4NNpytWq/JzebK9S28+vqrWFpb1iTb7qAtc5iON7FSosLJoFZytkb/Yr6EtdVVLCwvasBbKsn7o1NIpWNaGvLvjgd9uVVxLa2srMqy9fT4GE+ePFH1UuC6VAYdaqiNFphPcN+lMUrkEEvnkcgUEU8XDcjrcc7Oaw+bVMxmJoRqj0kZvWNGzXUEeSyDz8/RuYrVRJexOds5Deb1ugV+HMz7YKJLAN6CkR9q0+g+1N486ZpG4ZNTcLI2LqH0KB34auz+6x7xAojXSgzJSliXLqkMpAIrS/LrppuNNPNpxShei0BcsPrTbtdxtL8nMN9rtuS1rsreyCpWlvDYf724MdGOi2QLCbJN2HWviwjgmvzUljkB54BAnnMHUgVky4tI5Us4qdVweHaOLocAOkHDvabeK1XOjPG3HDqm90W3Ea6HbD6LV199TSDx088+QaNexag/xKDXlT3wlbVVXL+2reF97WYNu48foXJ6jJlCFlfWVjBfKiDF69LtSGJJgEXrSl0jxUnfx95QLSJPUrAgbbGzXXhhCpAEOYq/eF0PTdHWmzDixKgKT4y8ATFyCIrWg63FSdIwFeV0s7l3OFXZE2HuJwF6nwjtU3z51yVTYhN4ikPWbEIzgTkrW5x+yuv97NkzVb1UMR2P5GLz4MF9NBstMfVMDDl74ubNm/j2t7+NK5ubSqyf7O6i1WoLbG9e2cCs9OyUqRxLukP3KfZkVGtVSZbJwtO/nb//+uuvyfr78PhQDalMLravbiv+n1erkS0pm7jnFxaxt8+BVn1VZmyaN11pUjpbeX2XF5eVmLabTcyWZyXDOzw+xtOnz1Ghdr/ZkvSXz881xGFaZOepnSfbvXVjC5vbV5EtkPxLIZnOAuk8TqotfP7sFHvndbSlAoCSnU8/eh+P73+GWuVM6aqRA5fBfIzVBTbxM/Hg2pLExiuxUWXcj0adJUNbj7Eh0vEhMtwyjIhjoJwvYLY8g1J5BqliESfNBh7u7eO43kBnxOFUXDEBzBs7H9IFxdZgkzrdj6aF6PjVNpzFYCfaAzOf9InnthU9wY2mQ9v3QloSsLWBeXfTc838dKIa9sEUL/GFaqke80f//e/Zc3sgiErxoRwZbTCfnhhl4OY+Q2kEP00DRacbjjS3TD3U10wfH8BSFMcidlFyBWentYmDXpPllTDwwcvBRjZagNSUUc5bSTQQT9Tw2utrkmCcXTzA2dkjlMu869TNU24jtell3bG9aX/v3gQmABH8R6ktZGZL9wAC8oLcbMajPOJx6ug2UCws4eiohg/e+QS7O/sYjQiwCHiy0sonk1llzMkEP40VDqVWm1RplQ0COyZGZIsD4LOGWTKxA8Ti1GHWAFxgaRW488qcBir1RxWMxhzXzGaoYFw3YYNMPqQCuvlZx9LoDzNod9OoNTN4tFPHO+89x2cPzlFrkAWcwWDIqXGWbJgzCJnQaTDP7DeDxYVZXFlfw9bGGhbm5txn3ru6mbx4FcI0k7YBlAD6RiaopfZP+j1nDsVM1OvI5ak/BH7+85/h4YP7Yj2T6SFiyYFcbW7dWcWNW0uYnU+gWBqhUIghX0zoerPg1u/Soq+Ii9MUHt2/wPNnVfR7DGzBx99sAm2A64RFU9XAE00bBGGJo6bpamCS3S/p/NnE1LdqFO3EaAMoaz96hnsyE8p4vJcEVPT5pbeugXmy+rwGOU3WC4O3VA3wjD9YIcqxaNCXdKTVaujeUBdrOvVgAWvBZfLhX9gpHx2lpoH/4uMCI+axyqp0CkqTBldNugvr2GOGE5ERF+/Hse8sYyJCuHTx3uSgjpi76Ybi6fBlQEAUgGsoycx7G6nAPJ2Wku59TZtWXiNjTyjZomOJM9XDPja2NnD7lduYW5rTxMFYMobuoIPjsxOBed4HvkeyafJirtXR7faRy+QExGdnZlEiwEnxFTCB5n2xe8Nkmsx8s1YXwbGxsa5pz5y++ejRI61ral6X19YQT2UxJKPFHpZEDuNEDkgXDchnStLOswFW0jg1Y9FKymRiNpqeN8dkjEz+RYq4Sw1BA8E8v+Zr5rpk0ijQHs3+MJBk/U/OBjF5dJ959R2EXfsb9DVMWPpLC+sLEPzX//QLD7/0jenD7Nc/MgDASQOsziMvBFjTGmNcH80WvbuTyAvMm0SULjZMoQhaW40ajvf3cHJwgG6Dg28I5nmOUPIWHFZMKqCzK1gpelXTJDaT6rJIqqmLEAFWnTnGIvfjaWSKcygvrUuL/Be/+CUe7T5FZ0jpgtkGihDiqTYwVpZ9I9omPiGULie0YKUTy2/99m+LKGEzItdgipVBJi3xGOZnythcX8XG2orW7hOC+bMTTYBdKBexNFfGCiUWxSJyaY5os1FmAQpZf4H3vUVD3/xdT5lchNLOZTuLqUhlh1REvNsl8q4v924PIN+ObV8NvvDCNQ6XVimFWFDGUmseVywmmFeCbL0nqmi4UsAGyMXkIEM8YraUHOhIprekKg5lMRwARYcsXkMy6/SZp4SFTaisxDFG3Lp1C9/4xjdEAND6kck8NfGUx2xfu6p+Br5fAu/TY06Hr2kmhQ2Tasgdi1Xf9fVV9T2wl4duW5RyshH3+rUbisu1RlMJBEkWVkvZILv79JkShVJ5zuxIRTblBOaJL8jM9zttkQ6LcwuS65ycnOHZ3h7q9aamx3JvWKxnHxrPK0sU09kclmhLvbWp2RzJbF4uS0w+D06ruP/8FIc1NpmyvwcamPc5CbmP38fJ8T7GQ/YVmlhevSXCPO5gwzUZml5ZBbI75r14LtX1ihnZeWrmDcwboZORzztQLpaUfFFmlCrmcVCp4N7uE5w1m+iTSNNWZRy1yowGR00B+ggOhwMwQH1VqCenm81NMdosgPlg/DEB81HDoCUJHrsnoDusc0+KA7tsEotonSuuTLllvOxrMfPTQdL+7V3kFhPNm1il2QAK7MUTfMpSqdGMvMXp6mDgwgCA9qcOEbO1mwAP6qp5ENG8n0kBkwDTGPF75r5AiyRjoqJmLJW0LYjyEKObSSJeQyxRFTN/9VoJp2ef4/T0MWZmGDgJdLs2ml6NFxZACI6CotuCg/nR+ru3h6lZlmN/yc5TXlBAOjGD8ZhTRwuYn9tAaWYFF2dtvP/OZ7h/bwfDsYH5VJwsbU5APp0ik2eabpXDXT8oIB98+gcG5nmT1EIprZtdezm8xPna64jFq1hYGuHGnVksLPIxFxiOW9LuEtBHFkqB1VTZhiuOmls25eY0LbXZSaLezOLxbhO/fPcZPvrsFJV6HPHULIajFAZ9O+TF6dOFg3aTsTEycerTYpoguDQ3K0cbHgaL1BRyep6PuWcQSMZSSIoxCiOtXDKinopJeUqTRLs988Tt0+WnJd0udX+//MWvsLf3HP1BB/F4H4h3kMyOsLZRxu07K1hdZ6c9UJ6hLVdMv8ccvT/Iot8rolHN4eH9C+w8ooaYE32NHee9D82TYV1P69JsuFTEb9saZfMyNf5sXO5S10+23CpRHLlNRobyCgPZ5gNOlQpZEjI9tPmknVe7RR23uT7xsdRjEnTRszybYdJoB0xazYhsOIUGF9FlotmsYnd3RyVT/h412fYxaZY1oB5e/Ys6+clul9uOHhc8NIP7xkTXNy2HU47hYD64U4S9M0kWpp4/OpvtqNUr0XoMZcoQGMPrffFre67AlATPYTUh+ifXJK9LKslgz2SW17ojORJ1wdQTszE1nUlKJrO1vYXZ+Rl0em1UmzXEODghCdSaDZWXac/Ie8BgR3u3k5NTASYekhwOxcYqSjISOsyZ8RqQp2f3aNCT73SjWpXsZmNtFYViUeVrltnJuM2Tmbu6rUOwP05gMKKLTQ7xXBmpHA/HWbHzowQbug3MaxcS+DO2sGwe7q2qPMFudSKFpMyGYI4xk+uKjKFp5l0f76RGsKgU22nkrsVk2eJOGmutGdFi5Ms/XBYx9fMv5dz/P8tq/DD6klcwvXIsiE+asMPBalh3MtCMbCeTNsYD2ouqu0sg12RcY66fegUnBFyHB+g2G0hTXiVSdhiNn7dmWEeiJAciL0S/rn6qcA+wYqlwHKFOb5Jzzbza+pJpFOdXML96BUcXdfz+v/0DvPfRp+iKVTQSgLI+VgJ5PpgDijP/cbOpZLWXclZ6ff/O7/yOKud/9dd/ibPTUyMPUimd2TPFgsXwjTX0Oy08evAAtYsz6eNzHJaWSmJrfRV3rm8L2NPNLMggCMJMVmsVsSCv1TLTRSfksop30LzrzV+iGF2v7M5d/otereDZF5qJjSy0e/iC7vhSlhfQPc9zB/OqZlk8JgRk1YCDoyRZS5jdMF8U5SQxzZ0gMz9UYpvJ5pDP2SfPavZu0U0mAK3joyORTbVq7RLwv37tGt588xu4euWqLG65/yuVC0l4rl+/hu3tq2pa3Xm8i4P9fZvY3OlKN8+eG/aAsRE3V0ijOFNQMnZRrSCZykjDf/XqtgghVrSZcJBAYtWRUpjdp08EvimNoXyVsl3aYzKRo7MaG2BZQWTVKM+hcvGEXHroM9/tDyXnqTeahsVSacU/6sopDxxzTeUzWN5Yx8rGOlL5POLpHKqtHnaeHWOv0kYHGQyTWbH2o14fD+7fFZjfe76DVrNq1WViAJ4ElDaNTFYT47p2MbBkXCKBQlXf7ruRQjasLOGGHFQD2EAzKgcSmJuZkfMOG3WThTwOLy7w2ePHOK7WSIuq78gU+db47JRlxM6HEBNkoyGx1Hr3io4BeJ+87FhGMptghuFkuNaqS3UNzE9IkulQNomsDvO9OjCZOuuVV3/gJTAfqo7/+3/3XzjvZY8y5wcrp5qWmDIa85a30fV2LFNLxg92YddrVf2bIJwL3lwjwiXwIBeV6y27sUzGWFIGAwKeSEoT9HThjA+bNTTU+EFD4JhOs6x4imKpjx/+9h3cur2I8/MHODklM8/np1vMiw2i7g/+wtW0rCs0OfILgnmy82yWyCARLyCdmtE02NEoh7nZDczNr+P8oov3f/Ux7t/b1ZjgJC3n1Pya0YRSSm0SdDQJwv6i8QAAIABJREFUDTeyKXYnFzaPCNiZ+4H4YrcK1CRNaWPZ4MKwWEMsVsH84gg378xiaZld2Rfoj2i/ae9TzRPOBJmO0Id10d5ODjvs1M+i0Uqg3srg8ZOWgflPTnBRjyOR5jTLJHo9Y9B5SJl0hpaTBPMxBfhiLoWFmTI2Vpaxub4moEMwTwcI3leOjDZmPmGityiC89/GJg0HnErXETvG0dbqJaDp1GCg9UVrvc/u3lcZko9DjIliB4n0ADPzSWxtz2LjShErqynMzCZRLLEsyuucxGCYRa9fQLNWEJh/9OAEgz4BkfcteDbNZEM8r0uDgmiA6yD4lnPNy+KLk/f6Q2kfyX622029Lh4y62trcimg1zAPWpNS0e5sJFDY6w3RanVRrzXRqHNAiFmSkslZoXxjYV42ghyrzaDMwRxLCzZFlIG9WMohm05gd+chfvLnP1a59/btV+RWcvkj2iwRYAg4w/hBY/XCR1RBsxTzkkOOPWYy+E3SHiZrSRO56NicBnBTMoxp2Kd9JUaFz2ayhAjL+OCYl2G0iATx1EQuB0p2ydILg2tNcihmOkWGnnukL2kN3WXanbb0o9V6FddubOPb3/kOZudn0e3TsaaNZqeFk7MT9MZDNXi1ux2cnp3ISm5hflGM/OHBodYwNapMntT8G4PWObXD0k5zemK3gx5L40wK2JA4GmJuxppPWW0ioK83myiUy1ha29CUz1ZviD5SSBfmkCsvIltaQDo/JzBP1t4a1skgMQnlurX+G5s34MO3PDHl9WV8JiARmK9WtOUMzNs4+Ik1pcWfCUvvyRWBjbs2hf9yEU3A05eB+Sn1TbizlyQ5vwaB/3v5kQO4FzXzfqCGJt/JmWOAPtgDE/RmaW/rYJ7rSY7Ygx7qtQuc7O/hdH8P3VYD2ZS5JknOJX26jx6SIozsCxe5VZmCbM8SUk9MoxkrRhRELKBbKEpmk0ijNL+CxfVtHF/U8W/+7R/gV+9/aA2wHIMoO800VlZWRA6dHJ+INdb5ogmxvtNZscqk8ff/3t/XpNK/+MlPlJxyPZB0oEyMU7i31texfXUTg14bn3z0MU4P91HMJOVmQxvizZUlfPONV7G9vo64dM0mh4jAvDOtmpob0esmmZE2XbzChO/U67N2DH1Y5c2lUeqD4f2ZCB8CI28OQYxRTgpOlTiCHtnOPjvHeS1Mxag6CwZiNw3AkTVWlxT3sYbDjUXW8HdSGU5N5dyFhCobBLw56ehHko0wpjB2M/Flgv5kd0eaeSbB9Ign8F9dXcXrr7+OO7duy7Z2Z2dH8hzeo62rV9UISzehx48ea7owk0r21DB2sG9jY3MD84vzaDQr6LNnrtOWlp5T5bO5IjavbKnaxoo2cRcBOROPmbk5PH36VAlKKpOVhz2JRIJ5Woink0nMlGfV7K1bw2Sw09GZRozS64/U+M/KHqvLHMqoa6Hnz8uysj8eYm55EWtbW8gWSugMRnh6cIon+2eo9WMYZ8uIF2YlJ8wkknjy+CHuffIhHj+6K3a+024qbnL/qKmV/UNaU2x4pQ6e8DrYWIfRX+6Kpz1j9pZm6UFcwv0q7QFy6aSmby8us1l3Gcl8DgdnZ/j04SMcnVXQY4+iTiB2AE76KMzhcLr1emJLaeeQYxitZYs3xswb6WeMPGODJ5t+Noq8DTKb3wjMB2nZdC19UsyLGsCjuDmhTWL/63/7nxuYj7pp3UfaNd1i5t2jWMBeG9YmKZI5ZybZbDQE4JXdsqmoY16lxvC7zihsZr8oxny7f70DW/uRt+tNBT/Zzumi2IUxvaglPGxEa7cPsLKSxH/8d7+OO3cWcVF5jNOTHZTKDApsVOqbF7tLbex1TQ+zcJciv0DGKnDREMTzfXKzO5hPliW5IZifKa9hdn4DlWoXH7z9KT6/tytWOBnPYTRgGZcHrDemqUxuft5B66NrGXz83aopASYDBIPOHcfMbz4eYzLFpKmC+eUR7rw6j7WNLMbjC/RGNas+sLXDGxmtsz+AJ74/lhoJ5jkaOotGO45GK4udpy384p3n+OCTI1QbDGQL6PfZXGVtwHw+hkJpk+MjZBPG1hTyacyXC9hYWcHm2prAaCGb9SZYq7iQBTAmKjg9BFBvTb+cV0Agb9KahkutrBTFZiM+5vDwVFZbtOuiyw3fZyLZRXEmgeX1HBaWklhdy2BhMSW7ynzOKiDDUQ69QR6tegEPP7/AwwcnGA3ZzGzXNRylZrtpSWVg7IM22CX0Ir0ojWHgtOl6PdSrVemqyaiw4nPn9m25nVB7S8An/mAUEyCkO4ENBmmjWqVWsSsgQYkOA//auiUC9Oqnhy/vPb3Qb964pp4EMvYMP6fH+3j44HP84uc/la/x7du3pWGMWMgpYDQB2WE4mh3wkcZegND6TyJYIY9/+zp8hN8JDcEmsQnJj5X6LzW+BtIs7O/wREFbG+YumnAy+tRy9WR68senWH452NinKirO5khRnqALy0jsPNdHl5MUaTnZ6+KATjKVCm7cuI7vfO87mF2YExYejvtir3ee7eKUjBenF7NKOBqgXCrKFYKSqOOjY1WMqD0nE8rcL0P7OrpN8b3wUGK/EBvWmk0061U063U5VdBxhPp6kz70BSJYkk7m8mh0ezirN2muhvzsEorzqwLz2dI8EtkCxuz9SGRM0MBEXIcNqzSsPBnLaE2vdi9C/9JgPEK90VBDHT9YUfhKMM845M5J6mXi3nVQrzjoi+YyU+Xgy++Z/efLwf6/F8z+JU8SJYbTB5wvnWgFhSnNjOp0noqz+juUlIrvK82qqQPzZNLcNEb9nnS+JwcE8wfotRrIpGJqgtUoeveTD/MpTDPPn5mtgnnRTxp19Tqjfi83m5hyozKzvTiGyQwKs8tY3tjGRbOL/+l//jf4+Tvv2kCpeBytbkfVoy1O40wlJf1gP4aMJbyZU709lEem0/jd3/1dVal+8ud/JjCfzQWZ2EgV1q2NdVzfviLA//mnn+Bw/zmKmRTy6YSaYZdmS/jOm2/g1Zs3ZBeIAWeNcHibNTBO+gUczHsDK+MmpWwRmHfprXcJ2N3yZvtJUmOmBGJhGaIcE4S+BJu861LbKfmXnjPkDbLQVRnR1ciUVphNZeg5IMhX3YT3XVjGqxlsAM9xYJPJA1npZYzOsVqHsWwheQ3ZfExcwutOdp5ngQwCSMQkEpKukJ2/eeOG9Op0rKFTFquxm1euSIZD6Q4tQ6mnJ4ai5p0VPV6mq9tbmF+YQ39I++ke6s2G2HOeJak0k4UNmx1DCt7dYGghSUb6+OTEzrNkGo1mS4kfJUCU2bAawAqycAeb9rt9fZ/Xn/Id4hVKf45PjyUtTaUMzPOyE5zPLsyLMo+lUygtLKA4O4feADivd3BS7eCsNUQnllWlkZWBYiaDyukJPv/0Q3z26ft4svtQfRuUdLH6rBZU9ptIL+/g3GXaJrMRrRbVjy0BNjAvXGK1FuuligGFbEpYZHFpGYtrq0jnC9g7PcFnDx7h4OQUXcp5vUJjyZ1ZlRpxG5qmbWmGRlb92/GUVbP95zwHfTidiIIwATYoZMIgxRfAvOHLKX4zPJ/9Vfv/0IPyFYFz+mlif/jPfs+e22g2C9zBa9p1JzZdzl081LTJm2t6bjKTHBtNJ4jRwJqsKD0wdwyXavhBYWV2Z4pdvqNEQe4glnVPWERvIJCezdheAXlVKScblwd5t3uEuQXgP/o7r+LmrXlUq7s4O9tFsciAQG3jBMwHADGRo0xdyaiaYJMRxc+ImQ+6ecpmOBwph2E/g1JpFfOLm6jVenj/bcpsCObTSKcKGPSZZPTRZ7fFKK64riXJQ4WAKJqYae/PtOTMUg0EW8TiYicg5hcDTbONxWtYWBrj1iuz2NjilLUaBsO6QAytn9QbEAt+846QdE956FNqk0N/lEW9lUCzncXuszZ+8c4zfPDpCWpNTsOcxcDBPJMN/m01pIiZJ5iPyeGgkEvLjnJtcdGY+bkZsRcaeCWmwJl5bccw4TU0/drQMcpVyERQb6jJuFw/3uBs8pE4zk4vcHFRR69vVoNqBB41kMr0kSuNML+YwKbY+QzKswlZZpIhGY+zGI6KaDcL+PzuGe5/foDhIImY7qVvGmd5BYzEBVh2bYUhshE27ZVrIWjeGTyZrDJ4c5w1wTxpptu3b2J1dUWSBrJeXKWdzgDNZhfNZlsAq1Kvo1FrYtg371+yOwR7SxzEUS5hbn5WWj8evDyMb9+5ja+/+QaWFudxcnKI99/+BSpnp2i1G2J72JCkCgAj7RSQmgArA8uqsPkhOM2khzhhyfEEXFg8CTIFiwu2Xt2CS3Ix94h/AcBNg6cQEO3wDYmElL6TQo0Ofv+tlwS46VimeoBbpRqbQ6jrDE1yiFTG5jJ0Og39l9eIThGnZ+dYWFjE1157Vc1nhZkiWp02nj5/ipOzMxydn+GscoFiqaDGMupUuf4oZ6i5XIVf8+URCNJ2MpfKID7sy6o1Ti1zu4NOvYb6xQUqHAJDbTK12Pm8PJ7ZLFaenUOmWERvPMbhRRUHpxdoDWJI5meRnV1EtjiP3Mwi0vkSktkSMrkSUmkOg3Ewz2RccztYjPaZBi67kZUoSZHhQGuS4+Z5awTm8/mo58PWw6T5XvdGYN56lcyYgM3Vk2FgE533i7B5At6/DMy/DN5PUrSvOKle+PGLzzWpQXm4vHQohmQjDIOxHiuBAeqiNQF25GCeMsKEyvwM1ALzNGYZ9lGrnOPo+TOcHhyg324iS904AQDlVaGZ30S43jNCkKtWTj1X8EaP9to0mJ+SjJgHujU7sxk6P7uIpc1rqLb7+B//9b/GT3/5tuYNsAxFFpVDcba3rynWsUrXajYsVmmAHiuCPXQ5BCmbxe/+w3+gBnqCeXqaZ3N5DQZjdSGXTmFrfQ3Xt7dUibh39xP1CJTzGZRyWXQbdRSzGXz3G2/gza+9CqaSlB9RhhR6DAiZJw4ZVg22+iuTZp8aI47A72DUWGjnYagQBRBv3vMTkwvNlZiS8lh0CtNo/N57FUbmHCERdbeaIKWgVIQyJc224SfvIB+bSul1MiaTiCGjrd+RC0xCsYAAmPuC14/WkLJRHo9Voa1eVKxyLKLfUhUCeBIA1MzTHIFyPzrF0MRgfX0dr732mnTzjx8+klsbzxPJeQp59U7RLrRcLmAc72MUI/FQxfnFhWQziWQG6xtXrfKhifI2Q6NQKmFuYVExjyx7sKPke8okM6jXGtLXq4eGVQgA/XZXEiGeC7SeZAJAGRFjJvv41AQ75kTsHkrFshIRWvlWmnX0YzEUZ1lNLKMfS2P/tI698zb68TzS5XlVyLPJJPqtOh59/gk+/OBt7Dy+j8rFmaQ21hpmNoxJMvMC5dwF1pNB3GFMNL8OEpsgsxkoCSChYrIvSmyAfDaNefZ4LC1jZXMD2WIJR+fn+Pjz+9g7OkK3RxyVUJVGPSqSgbGC4z0WLwxmDNRWWL6BuzcSK9jMGkNvLnYWZ7g2JsMjg0ukG0YEsG8L+Qsf+luR/aTXmSQNiownzYVvqm9Ece1P/+XEmnJyuPtbcNAT7Phs07mO3jXtbNTodNpazDaOl/vadW6+Uc2+x1+59IIGmqSLdzcclX1VCp642/BXgsaRB5pK/g4iLC9gx/UYvd4JSuU+vvt9lq9mUas9wdn5EzVFiplnUxwBPT1Oo2bMiT1b1JLsF8DeNm+Fg3lp560JNpkkc1qQJWUhv4j5hU00miN89O5d3P1sR06nKTpRUHc+YIOSZLX6NzdHuHdBmyqmU1IayhAYxDhqO5Qc43Yw6JoSqDcAgvnlMW6/Ooe1dVrZVTEc1YHY/0vee8VamqXXYevkHG+OlUN3V4cJbLJnyBlKlCyKlGGSzwb8bsAvhiG/OYAwYBgw/ETDMAU9SLZhQDBgQIYNWaJ6hhM6V3dXdaWurnRzODnnY6z17X3OqZ4eBguiIKoGd6rvrXvPPec/+997fetb31q06GThwtdr1f1sZkGbKA9n+keTsY6i2QnLzebpixY++PgAdx9WBOangQzGI8qlnEWoheOp3cqPRIShDNwQIigQzK+sYHNtDcV8VpIRspY++Io2m1Z4eStKY1Q0KC0HJHOwUXCWBvRMKsCbROApEEK1UkezSassMt1DtLt1tDtVtHsVTAINrKzFcPFiDmsbbDGGkU7HJNFhGE8wkEWvm8Kj+6d4+OAQk1GEfV87d3Rf+AQ4q/9NCrJwg9JViI4xTKqdAKOxRXULzDcaSt9je5S69t2dbSwtLSGfzyEWj+r9JhNfLtdQrTZQqdbQIIs/YlEUEVAkc5zL5sTIJ9Mp+ZmToWeL8/TsBJtbG/j+r7+DCztbYst+/pMfi5HY5mBlNi2mh+31r6kLrLLXm2/F81xOMd857D52B+LMW99tHM6jXv/umHprKRprKxmgArJcUeQ3DtfxW2TZzbVo3gq0Lo1vx/vd7M+Hd0EVXuZ4QSBvwSIWYEPdfDhCHTE35gG6KnbY/RigUqvh7LQiJ6O1jRVcvX5RPvOtTgsvDvZQY1eo29HwK7si165dxc7Wlhg5yswIkjiYRpkhrylb47l0WizuqNdRSmYqHMW4P0C3XkejWjV3inpdgJhuGHysDHWcq6uIZ7NoD0c4KlVxUqmj0R1iEokjnC4gytZ0YQXxdAGJdBG54jIyOaY1UsNvkj+7j9llM6clX2iKOHF6as4xaQAywIG4RZmN65f6oddZcIsbgF2U2Th23ggeR6D8UuZ9brv4l4Pn/yrf7deU/e75Z34Td0SGZ9Qc26tzQ+vY7n3KF7ghEMxTQsKOLQEGwTzBeLdVF5g/OTwQMx+PhjU/RCBMACgN7XiumVeH2w9zipl/+cA2cywnsHHXVbeqwCPv7rAsSuPZJazuXEZrOMYf/6N/jJ+9/5GsKalZpgNTNp0VmCfApP0fhys1dE/r2zBlhiOFn5Fl/r3f/z0MxwO8+y//JU7PThFPUi7KzucQsXBIBgZXLl1UJ+LLh/f0WvPppMA8fecptyGY/+7rryMWCuj7zBqWh7V1uP3xro3SaeT5VXYv+NoIdBYvhbnBOGbedS8MsJt7ld5TZ1FtOMBsko0UMAvO2QHnQA7PSTtPqRywtGQVFa6DpU6B7IS9HQZvK7P6NMe+qYA8pSSWp2OEJM+zQj4v/fh56VzuNJSAUoXAGSh1lalBd6YFRkpOde9zGJMzCpq16jI7hXaT63jzzTexu7uLRw8f4t4X9wTmORxLeY5InWwa4UgQw3EX/WEb7W7XyTX5eyLY3rnoutskLYwIY1osmfnzUlkdGc5j0ZmGA72RUBTNessyFWIxFS68q0fU6Tfbum5LxSWEIjG5eNFNh3iFGTnEZsyuoNXj6sa63t+j83NUWy2E4klEExnUOiM8enGMcnuK7OoultZ3JMuhzGbSa+Ps+Dk++fDnYuerBPMK5LI7VwOwTmajv52iXWDeyTPVkfWGDAvMPIsAUw+YZj6ZoOQ2Jz/89e1tZIpLKNXruPvwIfaPjtHvEwtaSoJ1a5wlrHP98eed3yfEcc26xnaW+cwcdW98EKQr0lVMzqwpHX51BLnXzGvZ63G/xl55W+ZFMD8Xjc3ULnbqevcy/xkQePd//K90J9rhbjeld0WwfdD+UV7YBhMEuLVgJxOFGxDIc2Pwg1Rqvs9su3iDuZbwvFqwG3JMWQ6tF2ntZppO/h5ukrqAmulRvS6tmw3jzW9mVXQhuoSUkc4M8Na3NnHhQkpgvlrbRyJBwEEQTBaF7LxnBB076CQCBt7nrJN5j6rOdu0XVqeMI0ggHGKFTuadEcr0Xd1Bpw0D8/eeYhqgK0lGDD2tLckE83pRhWQg0mmQ3aCEkiCduwIXAjWXGjhhq5YHtgtukpf1lHIaDsCOcfVmHsurXJBljCi/CRqY57Csi9Ods6vqMvC1kJmPYzCOotUJo9GJ48nzJj74+BD3v6yh3maFyo2HN7Bpoo2V5wcDGiZIRiJiatIpY+bXlpawvrqCfDajIbJE1MA0GSMOwGrBzuybuLZcuJXcXShbGeng4VT7LFnYFXGj4UT6ct6qHPxhHHW9UUG1RnbkEM3OKbKFAHZ2stjcyiBfjCCZiircIxrLIBLJYtBN4vHDU3z58ACTEYszFoXuJpwx8Q7UexSqgCeT31j2Am3LeBDYhs8BVrIZ3IC59qlHXF5akuad1mMcSKJOvlKu4/DoVE4BjNjmvRIN06M8Ym4Fk7EstFgEZfJZbO/uIpfN4uj4EF89eYxEMobvfuctXNzdVmANtYdxDnJubSgSvFwmmCdD5NiphbmwRZmNeCx3EAo+u3VojD3vCVv7xnYt8p9z7tMPwuqgZDiXYwXmEhuDUzMmcuF+siPVA5i5uZ5tLXbkznHiL3K5noDg76JmPkJg7zzmaeXJGdYImfkIwdUQ3X4LvX4Xg0EP9XoDR0dVlMp9hCMBXL6yge3ddQTDE5RrNZRqZe1P1FiyUGF7fHtzU0mK3JMI5pXO2OxoTRcLeaQScTSZ9FqvIp9MoJBMA4Mh6pUKapWqLN940Etr7uqVUCyGdD6HAINmOl0NNtY79DwOYhpNYBJPIZLIIJldQSJTRDyVx9LqOrZ2LyGXWxYjPx4SQTkwb6Nhs/eLTVSB+dFIwTN1MfOBGZjXnu7IBN+psT3a9nt1TB0rb2DXpDb2vvuO7Tfx7LagrKP7S/79XwWz/7KfdSDdH7p+X12sKxd/1F8pe098OjNdizjfQDAflA7c5BzM07CE016nieP9PYVG9VpN3X8EtAbmuSd7AOrdbFx2hTZ7sxtelLDOOlovdcLsugnGBMIYBWOIZwpY3bmE9nCMf/iP/1f87INPpE0eMTl0MkIuV8DF3Yu67mTm+Z77jgoBPXNdeoOhQsoE5kcjvPvuuwLz/BqtVTl8GI0ENPx67fJFDUV++fABTg73UaTkLx5Hq1pDNDDFd9+8hbe/9SaS1KEP+8obkTqfgG82A2Pnvr/fBYadHRqvu69x/LLldZEphqCFdQ9JdogQdF16/75ZV2UOXF7SDs/2Ikse990lFRPO2ILXRo5OpLpm7DwPOM50ubRjyuDiSZPbuXuDZ5Pd90U5XZXZeavRGY0ufiZRIaAn427FB7u4nDMc6H6iHIrSFp7pJD1JdK6ureLV117F7s4uvvryMR49eohWoyUgvrOzg5WVIiKUOE3Y2e9iOO5hKCc1kwLxda2tbs7sjXUNp1N1dfkYp2fn6tpyYJU6e3YJ6KxHZp5nI4sTyj9Z7FO+yuwBJt3m8wVZX1Ifz2YTZaXWQR7pI58vorBURKNVx+HJCSqNFtr9EbrDKQ5LdTzZP8MolsP6hRtY376CpaVVxMJhjPttTPpNfPrRz/D+z3+E87NTm93ipbc326YapJk3/btPkufXTBRrTL1OEZmXmE0qP6ShcAOwDPRjh7WwvIwNEmzrG6h3Orhz7z6e7x+g1yfhaUBePV1ZwvK/F3IQXDHp9zMD57Y3LBbis3NNxJZ19M28ZN7hn2XOCKB7K2dbx/M/DuzO6n7r7nwTa/9nbaWBn/zxf+PpGmcZ6HTcsoPyun8D88bw2WCgGHUG2YwIyOjFTFBuGsEZC+8Oae+MMBu8c8yEfLsJ4pXWSL9mgnkDTOa76Rkh9+JF8s5b8oKoQYLCc2SzI7z+xjq2d+JotWkfRTDPB+DiN5nNS605NyXv9genkRescISB11YTyBszHwRvhIzSYEfDEOLxAorLBuY/++Q+7t/9CggkkEhkEAhYcBRlMmZVaQPDFvjitiVHnRtD7DYqaS6tdNPPTg1YktH0YD5XHGDnUhzLK1OMphWMJjXJbNiFkA2kNjfn5e6ihK1xFVVoFJn5di+KZjuKL5818P5HB3j4VRPNDm364piMzJPego78VPkE0dAUaYZoJOPIpOPI5zNYLRbkZJPLpByYjzq3hKgGYDXQ63Rmkq8IzLtW/5iyACviFEAmdsS81zWc1mH89BDJRAaJZFo/1+m10WyWcXjyHGflFxiN69LKr21ksL5BzXkC6VQS2ewSItEM+u0Inj4+xfMnxwqNkkO5OiFzWY2FOpmLkCm4rIDke2CtYq5/PqcJhuOJ7Lukl2+21FUg+7KyZBZfKytLatVSI39equHw8BjnZ2W0Ol1tmNzcyaKQEeSNnkmRgYkgV8hjZ3dHA5Mnp8d48eKpWuP08GcHhI4t6Ti1j1EdKgSglOn4Q8/f+36LWATzc2bevksYw7eZnS2niusFfe/svvDbjlu3xkq4Au1r2M1L5BZ4+JfuOb+O/X2oA37G1y3+1Mtblv81KiSUsUx9YsgcbagLlqUiD90xEByh22eKIYNXOiq6Tk9rODvvEW9jbSOOq9e2sbJawGA8Mmu3uF1/vr886NY4PLVU1P7W7bTQ0JB/S/+2zGItHMLR/h4alRKWsxkU0xlMWbydnaNaKktuyHY217MdhDYsGYpHMaY3dKeHcquPSSiEaDqDUSiCRn+MUSiOZG4J8VQBkVga+aU13Hz1dVy/8ZqG6HsdO4jYQrcWsSMhnGaeJAg7R1yX1NfyfSo6Zl4AQ/5yrrvq7P5+KZj3Upu/CJh3b9c3Sbj+deD4v9hjvryeZu1yt/ey00SQRkkSzx2CQIEIyb4sootXeNBt42T/BY7399FbYOblYsQwN4I+Sikl/vbJjSRlxHi5A3l+o9hB71Ob59JW3Tts9yOMUSCq2YlVOqH0RviH/8v/hg8+/kwe2Rw+JJjncDVTifm+UuNMuSLRhGaVyLozu4PMfCyG3/uDP5iD+fMzFwpGUDRWNgjBPFO8A+MRHj28j9PjQyzlcmLmG+UywpMRvvvGLfzqt7+FFB972NNpor6rHM/M9cwdXPM1ZkpRA/Su2PPOdLM61xGD6sy66zV3znOQR4X7olrArruxGHYtuZdS4qLgQvkFWj6IZazYuWunovUFDWe45Ct54ttORI21QqQ8sUigGQqZXI0DC7ciAAAgAElEQVSOMK0Wms2WudANhuhy5otBS237mqQvJKjI1NMukbbUYRpKcJaHZ3RAhgcXL11EKpHE0ydPZF3L+TGaH+QLlFqmkUonZOag8aughW72XcgZTRXicT7PsAozFgvEY3JFKxZxcnKqYVjOyZHMILkka8pmS2cU1x/lQXzBLPJ6dLwh2ZBOa2+hVJTd6Ha7h1qtIRksAf7GxhaWVpZFbtDGsu7AfLM7RKU9RKMPjBN5xLNrSGRXUCysyCggMO4hFQVePHmAn/74X+Dpk8cuj8ickNS5p6RXYN5sJu0UNpZezL0YcU8JOY95AnnJcgyjsACPRXlNotrPty7sYnP3AtqDIT67ew/P9vYNzE9sfFZzE3y/pMJ3duRaBdapfwmnLYB5v+a0D2kJ2pqzzsx85sPWpfeiN/96M/nwfxwzr7/muFYPuTDD6oCj+8vnrvhN13eygMCP/qf/2ieBODcZG9jxwNqzePIaJbPjW7ROEsFFazZww3nojp8290yPu+GM0ZsnZElqJw2+ATr78ANDftDAGJ+ZbMSDeecEQLaYYJ7M/CuvrWBrO45O5wC12iHicd62tA5kQirbfZ555Es2KdAczM+1+NTROcWTwB8t4SibCYCsahrhYBqDfhDxhIH5dgf49KN7uHf3KwQDSSSSWQQpaSGYJ5AXMDYdtQEaq7yky3fngJd8iDVSMqkBYQiAmqXfeNLAZFpDJt/F9sUoVtbYsagK0EpmE+AGYt9rbKdtgPYrLEVyOKVtYwydXgz1VhiPvqriw0+O8OXTFhqdEHqDMCZjK0B4A/PGN/bTwqJS0QiyBPPZpMD8cjEviU0mSbeVqPyaOWzD4b8I02+1Dc/ZVwF6zWCY3MUSRu29J/NANw4bjmULk164A6RTOSQSKYtFno7UdjwrHeKsvI9K9RDDQU0e81s7y1hfW0KxQOlKEeFQAu3mBHvPznFyyNae08Y7v25da9f5UeHiG8ZqAfuOEFvFDszz+ZFh6Q/kvkO/YX4konFcu3xZEhvqo8lukHYgI//k6Qucn5XMQixOPT1BWU+MIL2Kda3icaSzaaX7ceNvNOuo1kpiTDL0OE4nBOi3N9d0nU0F43t/8+yERZDzi2DeSbc8mHMyGwm/ZuzhnIm3x/IbjFuvC0DejtlvYtQNuBirOycgvFMVWU9Jwea7zty2Tj+w+BwWtj0BeRespUGjsIA9ZTah4ATB0BghMvMYoT+gy1BHfvwcBK2UG6jVu+gPpkhno7h0eQvrG0s6Loa0B43HVCDFovSU5mB7FskEU4QHqNfKKFdKaNUZZBaTnj4Rj+Fo74XA/PryElZzeYw6PVROzlA9P9fhyOsvJm3AztNUFvHRRBSTMIH7UNHnkVQKqUIBzcEYB6UaWoOptNJk5YPhBBLJPG6+egu/8vb3kMsvo9flPksykUU5WUfXDZECwfTZBEW0lWP4DN+1bwLznvn07KPAE7/orCkFOP+tBvNfX8e2Wj1lwvWpYcVIRNeJRAL94zXUqVVBSG3MfL/dxMn+nsA802CjTmZDMM/hThXKmvF0UFGbrVgL56X9tcLURb8b6WK/bb5PK54Pw2AMsXQe+ZUNlJsd/KP//Z/gsy/uyVaPzkvsUOZzRezuXBDpcXh8rDWn+y4UlB6eOy6lEpFYDL//B3+gAex3f/wj6akp+7KQNUs4ZR7CtUu7GuZ+eP8ezk6OsLLkwDz11+MxvnXrVbz91luWCDvsW3iUcCZPStdtUzHjB1TtMozpwibZjb1W506ttWlEnmXMiJjwKdweIMnTn65RvFSOn9WsnnVFTElgA818X+jUotA9J8ddJOaEJhy45zMUiSTcZqwq93gNvCaSZqCg3+Hm2Ojtns3LZpbMOOUyw/5ARA7nBTm8SqBMyajsXmmWQDw05bpi552Oe1Qw8IwOYH1zAxsbm+rePXrwUJI8m0/j0CqQTMWwsb6K9bUVZAsZxBPMhhlpCJbsvslfzFue4J92uaPhGNl8Tm42dODikDNJMZpHJJNppVg32m0sFQu6ZnS20dAvSbN+X3M1PJvYQWBRQSvkRr2Fo+NTVGp1WZxub+9iZ2dXWG9/z/z2mVA8mIbQJWaI59EPpdAcBjGcxpBIZRHh/Nx0gGwiiGb1DLc//Dm++Pw2Ws2aJEfK0XGD1BYKaLJJrRbOIwmwuyApR34GGRbFe1Se9BYQKEcbEjtycAprfmDn4gVcun4d/dEEtz+/48A833fTzAt6cG5ArktOHafj0HXqX8qEcEDNS1hnJJcnZq2gNDMN5wDm9hlPwoc4A+lCWOfzI65wsYrTCmEn7bFdxfYyO4Ff/revfx74kz/6L+Ynpt93ZgNSZk1pA68mgfHONvpvTszTinJMQL9ofcaFSQs826i8zdkMzPvf49I3paFWPLaF91jb37RJHvxT4yjNrgCFVd3m8kLwV0Is1sH1m0VsbkbR6R6gUT9CLObAPC0NAyMD877i+QZmfoZfBOa1TTiZTQRgsuuUevAMQgTzgyDiMba1dtDtAp9+8gD3v/gKAcSRSGQF4ilrIajnf8sSccHOT0vAdSjMistVg/xvBUcZqz8Zc9FZyuRgVMNwVEEm38GVa2msb3MQroLhuI5pgD7sc2bewJMtNKtxw7LNHDkw3+vHUaoC9x6W8OHtIzx50UWnHxGYp6++ig+BeW5I9GEOIR4JIBWLIpdJIpNOIJdLY6mQkcQmydCjSARJDcemBOajYb52F/HNm1L2BG5RSqfNdrXp5MkQiMFUkNZE8hFukATzqVRGWkauERaOnO7vDZpotasol49RrR5jMGxheSWLnZ0NDYxmUhkEQzG06kOcHtVQq1LXaInEPpVVpZWejw0hm6TMbfD8Gp9j0EoRlSMcoOL6DITUfiyXKzg+OlEj5ObV69Lq8SGo10woVe8cXz1+KlDPwkhDdxwm6va18fNXc+iJmnnaT8pacGSpspRVDQddgQymM66vLCtxN0HrTV/J+0H1lyp9V5/OJA+LFoRWIGs9zDpcc42qNge/cXgycYExcO/cS9aWi2wsr49b1mIIfetRa3A26MYAEuso2N7snpF2Id9VMhnUYq/RgzFLn7bobG8FRjc+HoKUzgC0D+1h0O+i7cA8JSf0UKbsgECmSKCSTWktRqJhrKyvYnNzSxHgfE48fPnR73ZwdLSvTsmoP5SMan19VUNWrVpNwStrSwWs5nKY9AaolSuonpdQLVekYabzEQe3ucYT6SSyxRwm4TDqvT4647Fca+KZPBr9EQ7LVbSHU3OziaYxnjIdNor1rQt49bU3cOHCFURjaYF5+UuxNbxwjXyxxAOchSY7R39RZv7fGTDv1owSyuU8EtVsAe9uygEI5n1cuwbyGDjWauBo/wXOjg4w6HE+JoQI9d8881z3kwXUS8y8X8szq0Z3g6rNzj3VlraXJnkJm7X+Q5iEYogkc4gmc3hxcob/45/+3/jq+Z7Cjvo0mBCYL2Bne0f75vHxiQZ5tTJCIZEJPPkE5qMx/Ae///uyXX33xz9GtVY1soEWgEo4jWBrkzKbS5IvPLz3Bc5PjrFcyCKXSqJZqWI66OHG5Qv4zhtvYGNpCUEOdTH5mlbKkjn4LgT3EuM4tbdT4mINThPieCDjgMuMxHNgXgFHZC+V0WFsp4IW1RU0Byd286UIcEoByS8YjkUwz64EJVDOQcfm7zwr70gtl5TMM0ZGMHpaDOsymVqMYF4zB9ynbO+0/TyNZDopEoJ+8MzWIevNmSnq5QnUZfzhSEmeVXKmcfsp53cI/vmHzDzToVkQ0AqUa5Cvib+Lf7NTSCnl1uY61jaWsbq+ogVTa9TU0bXkcFpqhnXmUMvOrTOdyyod9uT4VH9z7ymVDcwnUkm0Om3NdfF60lKT94GS13t9FQI8n9gNJ2lBUonGDUdHxzivlMXub23v4MqVayqenj55huPjUwQicXRHQGcYEpifJPMYBBMYUZJMqU8ohGRkilwsiG79HPfv3Mbdz2+jdH6i1yJrX9lkGkohQ0+CRgiMRI3T0Nu8lIFac7IZKZk44ph5dWRcmng4GtKefuPVV3D1xk30RiPc/vwLfPXsBbo9yhD7aHUZymVrjd12yyQw8GzPxEgyX2gbXpuTBJ6U9ecd/00EyEtg3r7mRDOOtTfbWg/Q/eP6YMSXzmCD7zPVhp2Qi58vnNd8ev/0v/vP1GDSk3b4z7fbxco7rS3/W9WsH1oVALPocgVFeV96MatcmBwk4sUIumEjN3jkPa49g+H09XwMboozGY17LrqRebjKEs+7apjPsg7dAKvLElKpPt54wxJgO519NJvHiEYprRlgKiDPj7k+WOE1M2b+a3pPB/BMZ+6Y+Sn131G52YRCZOYDiEUY3LSDLpl5gvl7T8Xex2OU2ZCV5iCmMfQcJLHrOx+QmIF571cqcO9SHYMMMfFgniCWIKWB4aiMdL6DS1dT2NqJYRqooD+qKByLoTkKmHJuAgRExkhQ880PC6kZjeKybTw8GeL25wf45LMz7B+zjRdBfxSxkCxFOdvhRu/WbCoun3PqKAu5tAZNsxkOA6aQy6bkMU/5QTxKQM+QrAgijHrmEOksQdQFtsihyOe7QRszB2y42XE6n3MU3BzpAEOZQpJSlGhUlfxwwnAsvq8c/Omj0aigVDpEo1lBMhnF5sYqVpcLaiuGQxF0WmNUSy20Wj0NI0/HdgP7TdZCDxyYd6JODXl6YE+GVTcx15z5FVuRwyHhEer1Jga9AYr5gnTss9m3KbTZnZ6coVypWfjZlAwN7fAGYtfIzNOXOJdJy4qTr9n89KdIpGJIJWNIJ2Io5nMoZNOSN3H4zrXO3EbjA94WaPAF9sDLrTyYnrGACyX8HK/PeQCDH27jcEPrLzPxbjvy3R+nw9d245xr5tH1tkXaDjbbKl8C8/KsFpifAx9/Lf17ZfJbP7RsXS4NZ4cpPeHbaG4208lAw6/SuzcokWGruIVOp6fWKg8tXu9UigfUFl659Zp8n7lm2Q7nz44HPLCbODs/Qa1elWyGrBZ/ZsrEV+qRKX1KRJDmsDYtS8nSNZrSzVPew33QhvyniKeSyBXzGEfCqHU7GASCoKd4MJZGsz9Cud1FJJlFIrOEerOHSr0t95JkJof1tW1cvXYTWzuXEAhzdoTSLxvi8s1hK5hM90kNL8E8/+SZAJtIGhmzILMxeZZp5v/6gXl3j8yOUVtTM4mYW0eUFDDIh51B7lsE6abJnQokkAFkaNTxwZ4cXob9DqJhuo3JhN4kNk7rPXOGWJgzm9kounvJQxFPShkQcL+TGS0EqgTz4aiA/DgYx4Mnz/D//Mm7ODwtIRCKojcl6zvSrM32DMwf2yCvsl7CAuu8d+hHT9003WwYiPajn/ypOhGU9dGsIhahVDQq4Hj18kUNAD+8d08+88VsWl1A2q0OOy2sF/P47ltv4vUb15WMO2i36AbgmHDnF65b3AkWFMbjyBBPvulMmf8xrs5IOp5RlDpZuCI98JlnYVbO3lFMOwddzajj1oyVd8IbYkA9ugu04jlPYoSFrYsdWtDrm0sNZTYiDOR4Q+m/DcYm05Q98qzhmWtgnucBux0cjOXngy4tS+sicyjlYzHBD+EoNzNgSgZn3am0b7PKJbjjkOvK6po6tHc+/xy1atUwk5Og8ndxr1lZLepjfWMViVRC3QgWctS7tzsDvc/s5qZSaV3HXC6voVcGWxWZkzEk4VRFIkl2P6Gh/+UVKwxo4MA/lNsQzDOZmsdcq9lGnG5dyZTkQrTUpNUlf9fW9i4uXbwsPPbg/kM8e76H4SSI3iiA/iSKcTiFYGYZgWQRiGUQisRVCKWjQDYSwLhdxeMvPsPHH7+Po+MDDGma4lh5K/dcSKXXzBuVihABPrGfoycF5qdDgfmoJHGUWtLOOoRAaIpMLoOrN67hW9/+FnYvXZH15ONne3ixf4Rmu4fj03McHJ+jUmtotm1W8LkhbRbp/r2X06CH0+4ctPPS3bf+2HVSr7DrvNmx6GZznJW6uv1OompHne01L3ejF26Qv+R/Bv7JH/4nU7+pew3rLKXKSV7061x7y9tSEnxLNyYQbgEAxiySUbQDUfpoJZj6dEresyqBHQPvBtKl9bRAKptY9xWR2+z8Ae/eTMlT+JjcdINT9AbnCg76/vev48qVHLq9Y9Qbh4hFzZfcA/n5gJ9JUV4G8/YG6WM2paxlIpkN5GZDMJ9CMBjHoE/gmkdxaQe9bgC3OQD7xVNp5aOMZQ+QaTUQPZVUxm1KfAPdYJmXePiDhr+bU+f8CJEZ58+zC6WWLTeXJsaoIZvvYfdyHJs7cQSCNfRGZYUp0YuegMYAFStN3grW8R2PAxiOghiN+bUU+v0EHj9r4sNP9nH3QR2lCgTkByPGx5PmtOFPPnOywdlMUoCe2ngCy0QihAS1xhmCeSaX0v4qZKFRipnn/8xxQ+1PuaDY5ky7NOrHva6RGysZgU6bGwtZVSarDmVdyQOT7U0eQAz74bqiP2EgyM2cwLiFavUc1WoJ4TCwvrokm0yCNVa7vc4YzXpP3u7schDM+6a4VPLu5lIFLUs5ejXbTSc9sUO6GsAO0tnGhnFZLFDuQJaEDA1bq2xVKoyG+QudLg6PjgX2aUcZj9NiMCS2li1OHr78HXTHoMafDDGLFab/kV1KZ5OSLy0XcgL7iXhU7Ucl5YnZc8ei2oJzxsDf/zO9n7PP00/4jcOv75eO1l++c9hjGWvuWQaHzOfpsQ7EzzcmVw44ltIaBTbAzvdN74KfM5dntQfyc7ZhBuYXML6Y+YX/cSsgU0Qwr9NIEh7rFvZ6bIE3LaWawWTtttYU/ePp6Uz7tzcIUN54HSsrKyaNUWdkpK5It92UXIcHLS1E5Rk/GWkYeUSgxHYvizKyd9y3uPeR6ep0tIb9UCb3NuqYoymGQQXRYvhYIIDueCpWq9EdALEkNnYvI5FbwpNnh3j45TO0On1EYrS0LOLipau4+crryC+tYjQOmF+yBjn52u3esvUKOVhQ18rfn8vnJVHzc062N/gBw7/OYH6+Qn2PUqyek4r5brGKHjKyBPNOyqVBPA3kjdCsV3C8/0IJsAxVIvtrBg82/Co474ok3ZM2yGBaYDHzvrBwz8ev34X0SHWdCOanAbS7A4WGJXJF1DsjfPjZHbz/yW3UWl1JGmg3STDP4J/NLUo1RgJvBOv8tQTzDJzjJkH5BAORfvd3/54cm37y05+i0WrKm56MKB1tKBkjmL925ZI08w/vk5k/EitPo4MxA9E6bWQTEXz3zTfxa9/+toocDoCTReXebt0MFj/+7OFAtYEZdTTFfBvbbiIc66pxjyZwJRNMqSG93AlG+RrMitppjjUpybN0ivGQw6XUNdk5ShDHQffTk2O0Ww2zAyXROBw49zhv6bfgpuPT1X0Xlnu2BkzHSJFYicVcpgizIfy+Ratp2nB3xca3Gk2BYN57tJLkB9cWzTxMikwnO7OM5Nf4fLgPkPEmmGeORafVwWeffopKpewkRiwcmGIeQSIZRzabxtISMUYO6VwGqUxKz41FR6VCLXxCA6nMkSDJSpaehMSLF3sqFhgAVanUEU/Q5jYuS2OCee5vJMp4DzBgjq9rY3NTz7tea0iSQ2cvMfXdHsqVijpAmxvbGtDlf9+7dx/Pnr3QDN4kGMM4lMQknMYomrGPcBJgWKbAfADZ0ASTbg37Xz3AJx9/iOfPn6BPO3NX8BhR5JxpPDNPukL3omkaHMVG81aEpyMFTEVpJUt5FNOKU3Fk81lcuHIRN165gctXr8qiMsBuaLODeosuPX2cnJXx4uAYj796jsfPnmnmQaqBhQ6NSWutw2RL1nedF/82mbSrRa2TpPm7OX7VPuMLdj2MK/oE5OezZ3pU97kVhf73unPZH/f+DPbE+8L3Bv7P//Y/9SJ1d5v59rYLZ/I2Wq6SsKrWrAV5yJkLDdvJfTH13FxYrXLhkGnk3WsDKdzbjH3zyXiy9NKhPvfsNJmN34jt56xT4H7Wx3TL2UK2u+h2T7GxGcdv/OAmrl0rCsw3moeIRDhh3rchWIL3WZvkl4F5p2F3TMKcmafEJiaZTSjERNcEhgTzktlso9sJ4NPblNkQzHNTysqbvj8g40xgwC3MtwtdIeJ95heAiTErETmeSGKjHC4uYWMzJ+CQUwPZYh8XLidx8XIawUgTg1EV0ykHKgnmDehxUE4NUF26AIYDpsXRVYebZAbtTgRfPCjhg08O8PT5ALUG0BmEMBiFMA2xo0BAz85HQBs2ZTWFXArLxRxy6SRiMbLKjI/OCGwSzEuvJlE8Mc8Ew8FYTLsYl4gls5IpIvNBcC7bR0pPAPQ7fUkhyBRwU9X77XxmU+mUvn8w6ArMs/rmmpkGJ+oMMYm1025IikRt+VKRm1pIFpKdxgCd1gDDHvXGpnlnV8AwppeB+ahoKwDMA9FuQu97z+eur4XCyBU48FswycxgiBqdbWp1HcgE+ZSE0Wd8j0xAs6WiJpe3TZfsMNmOcoVeu0Nds1SS7jvGCvP1sPVdKGR1bZmyy2KJbWRtaNooFoftvg6f/d7jNx07WLwez4M5dSNmE6v+hpvbWdoFcoNkvF18R8DNvzg9kk236VctWL16reBCfTAj3J1biO5p90Unc52z8o73cNBgpraxIsY2QZPacfApqFh614XX8yBDx1wGAnOmDZKh73QJcOs6xLg2Gdhy/do1fPs738auotW55oOybmOkOx07hv2uXBOIJXgIk32b8DFbTfRaDQw6bYx6bSXAmt3RSEUd9zefI2GSARcMSi1uMIg+2T0E0BqMUKX8ZwwU17dx5eYtOdrc+eIhPrp9F8en7LgxDC2P5ZV1vPLam9i+cEkEQ5d+yQFK/SjrSyIQMmkAC/dutyvHDbkl5Y2Z9xLJfxfA/HytvbSktI58p9d753NYmCcL/bA9aDCNLoHFGK1aGYd7L1A+4QD9wCX/GhGk/5Gd1zkm2sTVvM4/XUzrvKgwTGD31OyAdyBBXSFqnOstRNN5aeaf7B/jJ+99iMd7BxhzvZOZHw4xGI1lY0i5Bs9bep/TTpB/ZHlMIiMYFOjnM/id3/ld/ftPfv4zBfQRLHo5GYsYujddv0aZzRgPv/gCZ8eH6ghSUkkwRZlNIhzEzcuX8Pabb2n/H/Y6c2ZecwOMu1pkGe285hGm0l3kkBvadvsKgQ4LcT5fDpeb06WZYvCh1E103ToltzotM88zYgrNGiUTupacMxp0KdsYqqCnFGYoBz7vorOAumgyIf2+fY37tXeKSfFsSyQ0bCpZJ2cUdE8D1UpNSa8MOuT5xPRtMtp0M7PE8p7kdd5qmT/HuRs63wyGZKE5uGrpsHTHodb+9sefoEow7yRZ7DKS2CGo5xzP0lIOxaU80rm07G3JxNPy8fy8ouJmaXlFa4H3dz7Hma0Enj97juLSkoY9CfqpXae8kFlAK6srkng2mi1JO1mcUH7DRFlCZkp+KKlJJBOaIaJXPbX67EKsrdBgZEdzAw8ePMTe3gGC4SSC0TQmoYT85XvBBHrBuD7YWSRpl4oGkKEEsldH+eg5vnr0AA8efKE0XRK/tBr2yeAyNRGYJ3pxgVLEef5Yls5hrM6ZPgjmmUwfCcmu+cr1K/jOr34XF69cUleSgWDsUIwo6aZT1ATo9Eeo1dv46ukL/PS993Hnzl2RdFwLQ49ReYJQMjXTrc/VG1bfuX7xzBjCQkzlh+/UJEZiL9ib+Jkzda5Nxuv5Yz2kCFjbMTy4n33uhPSz/eQbvjfwJ3/0XzoqfF4B+JRVaVIpk/C6H0fQceGb3s0NrtIze0g2fg7mm03Tk/F+CYVdVewZIcfYW2vSPGQVfuN0tZ7MME2zAyvu3/zUuYpqpn4xNGpQQqEA/Mrbl3D5Sg6D/qnAfCjCDa5vgUtBs0S0P18D8wtvjrHF/nIyrZWsPIdXY5g6ME9APxyQ1TDNfKcDfPbxfZPZBOKIC8yH0euROR5h0GfXwSu+3KLwG8ki06hugw2/mtDQQqNsmJBOHT1M0UAq28bla2lcu1FENNHFYFTHZNqTfaRArlq/ZGJpk2U4g77xwwEH/oyZb7VCuHPvFJ/dOcHewRDVJhc5FzM9rKMCBwzM0AERgCzZivk0VpfzktVQ3pCIh8WCFwummeewi0AMrzjlJJ0+ep2uij6z3ySzzfXk2q2iXmiDSRxk0hq2EPneEvz74BrepGy5StI1puUXK0Sy8/w9ThahAeyxbAPzWc4sWMuw0+ih3xmKjSWQH4+M+Z3dMpq7mGuwZzeL2nomEWPLkRum7oUwE+ZWxIoQqHfJxPYHGjRiqAe/l24A1C3TyYbDiGTwi8UlpbU26k0cHBzivHSmzZ+XmIwvdZJ8Lexy5bIZ6f6zmRSyac4fUCdvVnAG5qWpmClS5oaSdoPyf96CzzYFFkbu3zS45mcF/KtdQN3ucRe2FDe3Mv+eGVMv9mAROs2Ri2kKF37GPbM56P+G3z37dis+Xnpkd7/Y67H3jFUXi02zvqUKyvSyTH8Ncn1QjDVkkdhAs0nv9YrWBPcaBra8+soreP311+V8wK4IGUJ6NUcSUTHwHPTjY1HJzLWlX8zBx0EfXbL9jaq8xye9vpIUKc0hE0emluudz4vFn1ifcFDzF9NwRI42g0BALgtlDs6NgdXNXVy+/pqSX+/ee4SPb99RMTgcB5BKUQubw5VrN3Dx8lUEwzEMRhN5QhcLSzrQuS6ZDMp8AzKyZNgoqyHgSCaNmVfbX4W+n2GYO5fp0GBxJJb/3/YB2IX1vACmPZj3oJdAnGCG10SDim5MUw5JBBO0wq2WNOxcOTtRIRehF7/OIusMKnpIGX1GuNjmMvN6ng13u/QKHXbe1c1Guq1bRYa63emjP5oqiKfeGeC9Tz7H+5/eQb07kP6YndYOgeF4IuZ0dXVN+2apdK6OE3+3B/OmBSaImeC3/+7fFQD76fs/l6xIbliSu3RcjTYAACAASURBVNKhLKjcihvXrghA3f/iDs6OD5CKxRQoRcvOwHggNrSYSuP6xQu4dfMGVpeKCtliwau5ueFQ94Yllzu3LAVhOacQN+xLbTJvVs0hOX055UD93sD263ZHJIwGIx2QEigKWdAXE5B1wpCNjYQlU0wm2TF2hJJUBCTQXP6G00L7YeMZjSqiy1QDJGEIhnmN4jRyiMd13Ti7xA+5qvUHkk22mk0BY4LiSxcvYnNrC+lMWmce5TLl8rn06CyoubY4mEyShoOr3If5vm2sraOQy+n8uP3Jx7IY9lgqSMmgzl0O9QOZfBrFlYKAOn9PvljA6sqa8ktqzs6SOni+LmZKcBj26OhIBECt1lTGSSabFxlBO+TVtTVJbBrtpnT17ISzY7m1tas9lF0CGjUQ0JuzDQkozg4d6Qy7fPmKrtvdu/ekmw9EEghG0mLmR8EkRvzvWBbDYAITkoJMy+asXXiKYL+BTuUEJ4cvcOezT/Ds+XN1otXRcZbVMyDv2HlZTzo3G9pWRkjeYCJAz3zssJj5icB8bimH7/7q2/itv/O3sbK2oq4+C5UW5xomDAwLIhSNI57MiCQ5OyvjvQ8/1iwJOxQNdimY1M3b2c/KeRJ5xtD7drJXjRixZNI5ns8LYN6ds3a/W1fbZHWOSPRnpAfwblbUcLudfotg3r7kTuYFMK+zktv3T/+Bs6ac7X/ONktsnE/GNAeSuZuNjgSrINyJq6ETfs9oouqUC9qnonmdkMC6hmldqJQIWPMJNcwxD1XyCVjWmncyYReMov3SEXt0sxmNqkinh3jjrW1cvJTBcHiKZvMQwRDBL5l56ua9v7VrfEpmswBZfNHAX+Yi7smu2xAs0/IM0BPIz8F8wYH5CT772IdGJRyYpzadQNqlv9K9xTOkjijlddEG5bxJuSgmCpoye0YN+kmeQ1DAgof6riaiiTp2LyZw9TrDZYYY0uVmYpp5gSVapnH+gH6qCmOidz0j5QnqGUQRByVzj7+q4sGjEp7vdVCuTdEfhzCc0AmBLCUH8KxTIeu2MJBOxrBUzCKXS1pbKxHDylIea6tLyKTo1EI3Ac4y2NQThwYJ5slk8DXp9bFLIL9cWpryQPQhTnP7U4LmBGUsil0PqnXGgAkN/wyHCITYZrVgLPr5csOV6w6fUyyGVDwuPTtbod1WHyPa/ilh1oV4OWnKDLg7hpfA3c+IeEBDyy6GfFy+fFWbHzsJ7Cxwk+aGSiBPhqReb+HF3r5uNbKlZD8q1Toajbb8iCmzYfIeQf7p8ZkkQ27OS9eRIxUCC+EACgy9KBaQSaeQSibEVAhM8n3QvIHJ0czf2zSfL4tRnbTN2lp2uM68cm1TMUMcL2lxPz6bop+DIS1VvwH5L7tid4bVF0D7fLvx7MICmnLspQ3xLP7QrGfoo6jdhuAezdtmzoC8dlu9Cg0dOVswI0t4X7N4tKFYEgxNugNVKiiX6SrU09ra3t7GrVdfw7Xr1zRc7b+eyTN1lfMxBOUc1OVQG/WsbJ87D23qXzssFGvoteoYdnoYEpB0Oxj2+xgx35wHEPdPxaqHJbOhNWU4kcA0EsWILezxGOVGE5VmW8Era5sXNfz6+MkzfH7nPg6OTtWZS2cIyNPY2rmInQsXEY0lMZqwyMyIKdvZuYBAJKLDiDIudoso/eJ8xhzM20Af/4gQcZqcmaONQni8C9FfVzBvq07rmYXVhEQQQbCBecprCMglFeR7PR6iSTC/b2B+PDRmnvISnnUC8vKZd8W165jNchsWCuOAS1MnKPVWzTaXYzcv11ynP0A4EsdwGsKDx0/xs48+xYvjc8kVwETiaUBgY0A5CO1wnWSiUrYQIz4OQTzlK5LtKFF7ir/9d/49dW1+/v57KFcrkoSQESdg5pzAztYGbl6/JsLg/t3PcXp0ICMDflB6RFkNmNg5GmGtUMCv/9rbeP3VVwT4W426DXtz1sdpm3k/8g63cCYOwbqQnhlLb0CaezRddspiu7m3m87ce7gbiLfzRGBe2Qd04jEvd4JkgnbOa62tLiOTSmmmSMIahVn599rlhfhOo8CVFQS+w+fxDdlqykB5LWm2QJadoJvOLY+/eiIJ0M2b1/H662/g8pXLsoO0geKJrgUDpbjPlEolhf/RP55AntahvN4E3Gsrq7IkptPW559/rr1JA7PEQiymGcyl8McJEukY8sUc1tZWlGzKYmBldV35K2fnJXWJCdB5/uleT6XA9UBP+OOTM1lL0laTr5PXdm1jXaFS7FSms1kVHZyx2djaUmFYqVWlwZcMdhqQdJRSmwMGieUKuH79urrkH330CT7//C76xDeBGBBJYxrOIJxdRaK4jmAip0HucTCEWCSIRHiK0LCNfr2E6tkRHt2/g8ePv5T1b0hGKiSyho6ssnlLk9ZMERxTwjVBlGGSxEL0/scEaQb2sasTZM5IEEurK/jB3/whfvhbfwORWEQuZKelMw1/c3aRsqNYMoPlVabyplBrGDt/54t7kgx99fw5yrW6mxUMaCjaUThzi1OHVv0gqs5SnxkkPOd85v38jcu0MKzswLyc8vSVGX42sP+Lf77e2Vv8/Be6fj/6n//Q+DWvbnFMpTF8Jo3hZkdNlia8aU/JfV8HqJMnaMiVrEBAN6QF6lS1wXARiTmbAQID85Yqyxal86h1LVBD9Y49dIDDn+w6fxa0wmJYgiwguABHePUW/VtzmEzLaDYPgGBHg6HSzfNtkZuNHVq+he+KMN04MxmOF0EpYIhDL6ab53BrKJjQx2gYkc98obiFTnuKTz95iIf3n8uD3ph508yzGKCsw3TrplGdgRAXzGIpty6wmBWXWo32QThvHqZ8rRz+bCMUqWN5LYTtC0mks7TcbEtmo1w7aYbJyDgQr6HiEDij3OtNQAezwTCKVhM4Oulhf7+F/cMOzstD9IYhjAMxTKYMNbLwLqdw0mML0KdiyGQS0sunUwkNm9JGiyCf7D0HxHwCrMbzmJLX7khfaCFRY+nWmqyCOQgqf2E70FTcEMgnEkgxiEdzzkyxzAnEUr41UBiH3N+14VlY2VitYx5SdKUgm0T7MCbb0ad+1PdJw7wWpoW3ASjnbcxNgy1fyijkrmNuF4xMp9/4hQsXcePGK9ooubFRM0gmiYCJIJ6EZ38wlna1RssvbsyTiV4jw6K67a6AFf2AeThwk2crlYxSLGGe8fRGpwsL5TRZpi+mycpnkEqwqGGRwc7DFBExvVwjdo8Y4zT/o/vSbxVud/DfYTy6a1YvFjTynHdtaFcpL7LifhNahPh+rmaOuh0gd2yD/+ylJ+elCItg3snoZml4CxXCfBzXbtjF4lsWYLPheAP11sWztaGWZ5gDxz00GmyP02KyrCIym07jyuUreP3W69KAEnQw0Ivvd5yFlZajCQT832r5egyg9NceOq062rUaus0G+q2WS4tl8WbOXFxTGp6LRBFJxhFPpxBN8dALcyxfzHyl2cL+8RnOK02EYykk0nmclyp48nQP1VpLXR0OtuXyTHzextrqBqKxlAYlORx76dIV7F68hFgypSwDFsqMLKf0i2wt5014OPOPpDZepqi6ZyEM0NsJL2jKfWfMy5t8x9LXjr9w+Hhd6TccSv+mvjRbh06iNatHtVgstJCrJsz9V57XYxEVFog0QKfOAdgXODs5xKjfRVTD75YOSxmTCjw35+VPY18o60x1JL3kki63wyeFzkwnMDWdci6Hk/MSvrj3GPcePsb+SRkdEh6hKPrsrhLMUzM/niiPYmV5WXsRO4K08rXz0CSNmv9ghygcwm/91t+SteF7H7yPs9KZ9kmyy5SAEHjvbG3i5vWrmsm5d/eOEmBTsbAx8yw+eF4P+yAnvrG8jGuXL+DG1cu4sLWlPZP3VrvZQHgh0l7sO6+vAh81gaDnT5mZeb4z0XtquR0ts0mMxEiEJST/Y6dMybGLuRbao+y+5/fTelbJt5MxEnRg4ZsmDbal+JrbnQusJEBx+yXPFBuqNWmF/bH5B96vBPR8r0gEsFNQqpRxcHiIvb19DR3/1t/8Tbz99ttYWV11AZuGYdidYHeZMzpk2wnoK+dlyaDKpXOdC2urq8hksjJBKJ+dyWOeYFPSHBZDsuYChjzXAmMkUnEUijllARDQx+LUhefR7QxwfHKKVDqL1ZVVPWd2FZVx0mxLM08ZDGe2qM93PAjWNjZwcnqigp9rrt1sqoPAgoBzF0yaJbvPvYLnCLt+LKjIzMdjKVzYvSAzgDt3v8BtFiKNDhrdMUaBOAKxvIB8bv0C4rlVjMMxDJ0MMsqOFMOvunUMWzXUz09x+OIp2vUyWvUSymcn6Hc4L8a3hFjNpDayiJ1w4HWKRCiIdDiiTiiHCYuZJArplBXg4RAuXb2Cd379e7h6/Rqa7QYOj/ZxXjnX+0o3olA4jlQ6j8LyqtZapzdAo9VFo9XBl18+waef38XjJ0/RocuORUTZ397pxnnE2xHpkmDdfOfsLHI5B15GJ6LW26V6S3JvkquCZW4T4d8jLlONPi5wdC+dxwub6eI5G3jXg3n3g9aiN/DtD09r2TvNu9Ngm1e46UOtArYPDn2Qla9zgxkO9FimNzXNKb9X9oLcDDnIomFYY4w09GJU8Kwlocef/X47jOxkt1fEm3Y8qSMW6+LS1TyuXl1CLN5Bs3UoX3ay2eMpHUJ8OqrT3ruYez2G7c76n0VRWyuQ6izKbBSjPuVWRlYgjmAggfGISaNFFApbaLUm+OyTR3h4/wXC4QyikYw09gTRGoAlQJ8dnI6Nd1P63Az1ur2jjUVxzNq1umJiYPncyMy3EQq3BOLXt+IoLJEpJjSgJm+AsRv+IyM/GIzR7xP0MumNWlrKobipJeVo026HUK1NUKrw8J9IZsPmFdn7o+MSKvW6dJemhrJCgQAnHo8gmTQ3m5XlAra31rC+vqwoZYYbUX8cDUdMh8wNe8BNjnKUPtqdntqD5WoddUoMCLZHZNkDAvEc2GPbkDpffj/fG/q384DqDegVTktH00VzHck1KQRpnaXb1yCrtc+5qXFgirMHlB+45tEMzHs7Va5jLjG2bX0CHg87Mig729vY2tqSPSYHZfghG83+UJufWXkllXZ3enaGvf1DFR18Dzu9vlins+NTrX8Cx1g0hhfPn8tmjMEg2ztbWFou4PT8BNVaxQ0bp+SMQ9vKeIQHC88oA4jU1vLApq7U36e66d1dPT/8XO3vqnR+Zocbl7hn9R3M90O0HqV9rfyfTeC7TWQu0/El/9egmi8iuIc4C8zFgVxb3K4dP0P7/PylssR9Nv9eq8D5f/NkUgVJUSfMgsfJJBTQHbIhxX7PNPM89Kv1mg5NBqdcu3oNt25x8HVVrh9kxgh6iTW4rrhY5JBDr2PKIMIs9kIIRU16xjYX00E5CFgvl9Gs0TWnhg4dmHrU2RtDynVEmUsiw3TXDIKxqHTE3ckI1WYLZ5Uanu4d4csne6g122KOaJnG2Qp29pjcSOC2traBjc0tJBJ8juye0Us5jwuXrmBzaxu54rI01yxMKMFhUcn5AOYe0CNbg9liarmPOJmVsxx2vUrbV93wljoechBzfVN/EHnw47ozi+/8vA77Jo7prxLOL6yjBTTv8Lsx2K41buGH1vGaygJ4iBh1ywq7GaHXbuDkYE+pqJRUxdhh4ZYs60JnxywwbzSTkVbzs3NWPFA+6YZAZblnyYo6G8iS7164gPXNTfzs/Q/xz//kRzgt1RGIJgSWSmR3R1OMAmH0xszZGCrgh3ptgi6BeTdwTTDIPULn9XiitffD3/xNzbP97P33lADLxGnu4QPurwFge2sLr968qnV+77PPcXJ0iGQsrOF8sp50D6GkJpdK4drFS4y1kqb+O2+9hauXL6NWreBgf0/7CgeECazo/MIzdDChIQDdl+gMHhRTSwOBiGaLqGE260euNcvech7dVkHOdgTRDbMsGmPwySRLDkerysEAvW5LIV+UwSnMygF6hRcKvDtLa1lYmiGFcxNwdSr1e4ZXuO5pwsBBcgJ5SkK4P/zK22/jnV/7VVy9elVSFKoPKM/RnJoLQOR5IgOHbhfnZ2d49PARnj75SmCf8wlcb8+ePsPRwYE83Xmt2CGSNp/4g/LRKe03SVIFkc7wfCmguESHmxV5vXN/oEsaCyLuD0sFBkYVFGrFM+nixUvY3z9Eq93B8vKq4aZgQKCdpBOLO0pCu45oy+SyShFmAShbywG73QyK2hSDzxA6Og3RvpdFycHRMV4cHKBUa+G82kZ/HAbiOSCWQzS7oo9xOC4wrwNa+TlDBMYsCofIxoIYtWtolY7x7NFdPLx/F7VKRfuuJ115zivqUrK3KRIBYCmZxqjbRb/dwUqeWQhRVGs1SaPe+f738O3vfluFzYuD59g/eoHxdKR0dZ7f6XQWucKK9s2QXMGId/j0Ymi1e/j87j386Md/iucv9kT6aHB75sg0DyDzMkWJOBYd1ngW0YHJW467IMpfBubNS38hYWjx+FuYcuO9vAjm/ee/wMy/+8d/ON/LZzvPQtdeeiUH5tWe5fqnzZ55os7AvGsT8KxgkEK1WtEEt1lMhcVOeTDPg9Pr6w27G4D3NPCMSXSHDnVIBP02Xex9s53Uhm11NBGJdrC1k8K1GyvIZDitfYjBoIxgmK4Spps3QGx2YmLhvczGtSYmYu8dHyhNLluv3Bidbp72lIGEUl7JvCfjvIG20W5N8enHj/DowR7C4SzCoRQC07gFNU3Iyrviw3vuk11wGwoH+KzFYpp6OcC4Vo58O/Tu8DVTv0f7rTYCwTZS6Sm2dtJYWYshHKN2s4fxmPr0AYZjetqO0Wr15RU7mdBxgIUIgyEyeo6TUQK9fliBV61OEJ1uCO0uE1aBfn+CvYNTtfkZeU/mwLx7+f6PXDBJCKlUVBr63R364VJqE5cfPQdmyZTTZ17eD9x4ORhNll6bUB1n5xWUKjUx122mFwJiFjY26K+7hWQqqQOKw1GZNJ9zCL1RV7MZvOHNNcBmBGYdohA1dTa0SzDPoVoOO9LFRmDeDCYMzPuNl+wRrQjHLFLiitrOF4vIpNPSKXKTVJR3NKYh14PDIxwdnejxGbKhAdlAENevXke92cbe3p6kNDws+FrPz8/lRc8kwCtXLqtNe+/+fbTaTVy5dgW7F7aRL2TwYv85Tk9P1PVgaFE6zQ4QgYNz1nHx5t5Wk2tKfkGLsyaSSbhpev1tRSrvL9t0DEQYmLfuwwJUns2K+C7dAtf+8qCOG9q2w3aGltzusbAj+eJg1mJ0wHCWjGlnqScNZtuPA4zu9tSX/ZyADS2zuOb77rzmVRgLGpnjjj54oHJmoy0GklKserOhtcz1xMP4xo2bKh4J5nkgR6KU0LHYNscg6eXpxx2myxRBiN23HMaiPeV40EOrXkXl/ByVUgm1almH6XgwEqBii5qpkTwAM3n6hicwnE7Qpk510EOz10O50dK9RjB/xIFXBuDEYgY8JnTriIjJ46G6srwmZlIdygAfP4vNzR2srm+KbQpEYwhFY5KvVeoNaWE5yJahDzVHeVWY23Xz68TC2mzg3O99XkfsW8Ye/HvZwiLbvTgY4Qu2v0rY/s2/yxE+RjM5mmpupsCvqGuia+KJJBbIHGDuOxBLh6UR2vWqZDbnR0cYD7qaE+IOzcH++dyY5bBoMH32O90Z6uSgJqU0Vtq4IncmTM0+dOfCBRkAvPujP8WnX3yB4SSASDyDs0odB6clDNhRDNHNZoAuu0gpygVWRUDRO56dT+0JZJbZQnXdAsqzfvCDH6hYfe/DDwTkaEcZj0UlCeO1oGb+1Veuaej37ud3cHp4iGQ8LHcyytXEkAaBbCKBKzu7yhshwL959Rpef+1VkTZHhwdo1KraWzKppOwNObTa6U8wGFNiStW96ZajiRQyhSKSaRau1pnlDkWN/yxp3rPorvNoZBLPwbGAO4sTXn/NOXAPH9CxjF3QJgZd3oN8bW6Q0nV8g9QySthshapmoLwRhdP1qhvgCllK78qlkhJVOXNz7cZ1vPPOO7hw4YKIJ0pR1CV18ygqDGdyPCM2aYu79+IFHj64j3ajgdUlhr/19bWz0xOTpHLw0r12BsGNmGrvXLVCYYJ1hjRmlHPB0LobN2+i2zX5T7fbF5G1urKC5aUiyqWyOuG0kDw6PlE3fHVtQwUgX/fy8jJOT491u3M+oNPuiTRLplOo1urqDKQzWQz63PsCKBZXtB9xj8hlKeNJ6jUxAfasVEZvBLQHYwyoYI+kMYlkMA6nMQylMKTbG139ghbSxL00EBghEZwiHw8iMmxiWDtF+eApnj95hJOTQ6k6KL3h+63uCsnDcBAxaiTGYywnU2xboFWtYSmfRyoeQ6lc0RzID//GD3H56iXtc7VmFY12VfLVXCGrGQLeM/nCigaCic1IevA3ULZI1zDKqP7ZP/vnAvUkGtkB4xC1QkRJqHmi1w9Pu9k04TSPVZ3awnYeJ+szVxI3vm0oz/6dRJFLjCWO+BqY/6a9zc3Bzv5p8fPA//U//OezM9O3570rjneRWawEjEGmdMQ07jOgSjbdJbJNRiMNWfAwtRuDmlELzeHCJ2NvGmYloDgWYSzQZzfgjAJ0eiR78dxsBcT1M955g4OQHYTCHaxvxHDj5ioKSwHJbLq9c4QI5gMEgCMBeQJ6m5A3iYXvKhjI92l1Hj0YM28MvX2QlUcgjskkikS8iGJxW8y8gfkDRCN5BJFAAPw+b21pU/oqarQBWPvdKjjfSzH5B3Xy/J8OXbd5EZAJpA8ZRNPCdNoCO+cXLi1hcyuHaIKFDoFuB8NBD70BE0YZxUxbvh4SyRyK+VUUCutIpYoIBlMYjSLodAPo9biJMmgLKFe6KFe7AvP0uT48JqA/RqVWEwPBjUrXTMX2VG42S8UMNjeWsbZWlJUiA3U42c9WXIyuNdQAuoKNUhQCXG4ap2clnJ2XBeg5PMpNhzpQ2qTt7uyIjZc7TIIsEp2EIInNiIFDUztIFYXFUwZMECQg54AakxyDGqKiZt9ShmnLaU42NqxGTaIb/ptOtHESzFPPeOnyJRUUlLkQePN1sEtA4D7oD7G/v48vHz2WvSSlQBwSorRsc2NDzA11jHSMoGsBW5xkdU6PTzXkemFnVxvtw0cPBQy/9Z23cOPmVXQ6TTx+8kjt2VwuI3cEORowEdB74gvNmv3gbAjGMdRWENsYLHX/trH4cAq3xt2gOS+X7lORUI6hFUA2YO5tHyVB8jaYJkafAW8DbX8WV7BwAzu211Q8Tu+vJ+x+3s+bfyMqm/8Ou08Wtkj3eL4TYa/ZBtuN9OSa6GlAzw8rEtxSK0rpyeUrV7C9w0M5iZGzxiVQ5nri+iUrz/2LWnl2bOg6RIcJy7awIUjOOFBeUDk/Q/n8XAd/q9kQI8rij84T6SwDqnIC88xK6Ax6qDRqOKtUJTlg+uB5uYbn+4fYOzhRwUsAFmahOKL8IyJHms3NTaRTWTFmcvEMRhCJpeUnnS8uI1tYRppZB7mCDiGydq1uV4/F18s/xswbG0QARgaSB5/F0LuupO/w+EPJ6zx963VGgMzaL7OV4IebfI9loZb7K8b3L3d4/ICVDyizVGvrsKg7rLwCzhVRyjZSngZ3bmrm242qrCnPDw8xGVGKFXNg3tIrycYSgEqW4PMoxMzPa1u7p0wKpssr3bylX5Pd3bmwK8nDe+99iPfe/1Adm3AsKTa7XG/hrFxHm+FjoYhCoygJS6YyWFlbFzVIZp6DjJYiaswyXQ/I+hN0/sav/4YA4wcff4jDw0Mx8yRbeFbwPdrZ3sQrN65qNufuZ5/hmMx8nGQMC1d2MaZa/9l4HJe2t5DPJAWW85k0bly7ip2tLZ3d56cn6oJlM2mtea7TZmeEPgn0aUTZCJ3BCKFoAssbm1hd39A6595Mj312gSm7IXNt4XxeISDnbyPi3HCrEucVMkXcMcGEtr7dtkK+us263Hb4vQohkusg91ID85LZ8LWxyznLr3H9Qr1HFr7FwU+SM5TJMGn1B7/xA7z1rbckdeE9w/Oc5wPfXU9sqhiRRbf5ylP/T9ea58+eoXJeQiaRlEZ+7/kLDZvycXT+sOvAwiVIOZVlCbBwYyec5ggsyvP5LLa3t6TX53ZPoo7nJrtKxUIehVxW7DY18JSG8izi617f2Eaj3ZJsiew9CzqeEzyjOKtAoM8cjFKlos40i3/OmfGsTCUyGPKsDQY1O8Y9jaTF8xf7SoadhgnWIxggihEBfCCBHuLoTaNKMh4FI+oosYhj4cm9mSFSxWQE+cgY8VEbk+YZTvaf4WD/OQ7393F4sCe7UcrdgtMxEiQ4+D73+8hFYyLsaqUK8pms8iH4PFg8fv83vofN7U3DDakYYknO/TEILIw4z/AIU2kzktuwuDD4SRlMBPFkDuVqDbdvf4rbn93Bk6fPUapU0ZftOj3NvHaDxZuTe8+YeXdqSr7FD3/H/3lg3kl11LWYg/nFvubXmuSzfXRxb/XfH/gHf/8/csbVZvfkD22+ebPD3bdYXbgOo9R5sJncxQUTKcULsovkwcCAAjKr3C24udD6h/CCAJ4L0GJ8HQsuX1Zro2ly2Tv2uMl/L/PxWgI9eScDUtBAsAsEW9jYiOHV1zawvBpCo3GITvcUofAQU7rATKkpdEZD7tCfaXAdyJdqjiBfIMaYebnZgO4WBurpVkN2nsx8fAbmqZl/hEf39xGLFDGdxhEEPeB5o1OmY5u7yQFYCM0rOYF2x8mLdXTJo1YYWVommejxuK+UU4L58aSFRBK4fHkd27tLSGboUd5Gq1l34Thtuag06NwRiGJ1jVKRCygW1sXMj8cRDEdh6ecpPxvpv6eoVKkPpI0fg7gg7e7x6Rkq1ZqKs2ab3ro9B+gniMWCyHBAJ0/9ZgFrdGBJJ+UwIO/dKHWMlCfw2lG3T/lLH7VmU0M43GwI6E/PK2i2etpIOEy7u7ONBkTuBwAAIABJREFUtbVVB4YyKno4+Ep2VbaozrGEhycfn+8rN04Ow4qBZtdIabK867jRTtBnGmefRYC1wk2tZd0ZHYLhkA6lGzevqzPAIqTXpQ/uRF0lgnkud6brvXj+As1Gy8KHQjEdygQHG1ubAovnZ+cC+XwPjk9OlKKXz+Ul2WHH6qsnT1BcLuA7330LW1tr2N9/gePjfURjYeRzWZukV+ufUiVquJ1FpDMptU+937pvatlwuX9tundV77K57a03CQ4JZOgCM28H+mLdD84YM+/vAx90Yb9vbinpthlvr+UZ+hmO8iylk26oGFAlYRuS0xrqxxf0zNoRHJvpa3Y/xDvLAJz9g7GrXrAjRt7sgmcHP08kfp2FIIEGpSdJRn3v7CKbK1puQIyHOu/LoIqsZCKuzjDff/lxR00iSMZeQ1m6ftzUx5LV1CplHaKUFnY7bbOgixmblspkkSKjRUAdCqLeaqJSr6HWZiiUuX2wwC1Vazg9L6PF8Kh4UlIEznvwMF5ZWlaByfVA5l8uPpE4YvG0LE/5dyKTRWF5DbmlZVkXskDodE0zT+DHSyZZiBvMJZgnseCzQrzTjSkdCGaMtfR71UxuswDLZ0z8THdsb+y/eTD/i6WmHRnmOc7nx04L/1B25TsQJKHYjYlTSsPvo5NJq4aT/T2cHh5oANaC2yhb7Knjww4hpQ42i+DPDV90m42qdbPdfeTShXl6c51QLrO5sanB1H/2//4LfPXkmQAH2cNWd4hyrYVSrYlmb4BJKCwGl3sZWe3V9XWtXzLzSiLlHA0LFU5+qwNJy74Yvv/9X1f7/8OPPxa5wA4k17QH89Rjv3rzugPzt3F8eCDmPhohMWIdPe4bmUQMl3a2sFrIY0hf++kIaysruLi7i0I2q2vCbAf+bCKeFFDq9Ph8mZwdVneByZt0OVnf2sHFy9eQLy5JVkb7QOq4exyKHRLMuvkOEYa0iBxiAnZO6JjHjisLL5uB47AyP2eQFYPezGWqKWmQT6Tl/cv7x3KieJ/TIjkiJtr2TEuk5o3PvZXFHa1snxGEVyu4eeMmfvu3fxuXLl2S/EXrxs3DmAyS4NcsNXmfEYz2+92ZlLjEYv/sDNPRBKXTM+zv7an4b3c4O9YxGQzduCiHIxFBideA8llmVAQ1y0OXs+2dbbz15rckGWHgkTDWdCLXM36UTk8w6PZEVpAk4z5C+RYBL0kLdr95JnENsCjhGdUfDxFLJ3BeriAapTNQweSpQ/q3x9RJpF3vzu4O8oUsKuWSvOzrjRYCkRgmGuhPYBhIojuNoDeNoT+NYRCIYkAgH4hgrLkJm7XkMOwyu/rJEArRCeLjJhrnh6iVTnG4v4e7dz7TnkpnumQkhCjvrF4XvXoNkckUyWgM1VIFyXhc83m0a40lk3jt1qt481tvYXl1BVmy8fk0gmFKi+lmYyy8WUwz5Z4zHS5VGMSzdDCa4rxSwYOHj/HBhx/hwZdfSirLQnOkYW4rkIUibfhxdnapmylyzGfXmL5C59MvZead7NWBeW/6sgjm/zIsSOC//4//wI5G33p11YXaP4650xN1wy0aaKV4QuWu5/H4lB3b58A8Q1roPiJtr6uE+d0WXsKWmde9O2cFZSsbsJ1pe2de7AY31NLyzJAbQrADnFKSBtbWY7j1+jZW1yOo1/fQ7pwiHOEgCZl5ptS638t2iSQ3Biz09lCHzVaeA/NkRY0JpcwmKt08JTdk5g3ME7CSmadmnjKbh/jywSEi4bzAPGU2rPgsCda1V537iHSr3mpTg4wG9Hlwh5n8qkARPi8nJ8EQ4xF9/NsYjdoYT9g+D+DipQ1sbS8jlYmi3amjVD6RTyw9henXTkC5vr6N7Z3LWF7eQDSaxGBIz3kD8AyR6utzBmJM0Oz0UW920RsQ4IZQqzdRrTM9sycwf3Z+ihL1wW0WCRMxBtzwY7GwGPoNTtznsmKDyP5wKInaec1M0I6SEiwOnbTbKhDOORx0XsLpWRmlMh15gGw2hc2tdexub6vKJlvOFh/1ndZatQ6KDZ+Zw4har5Q9jBgxzoLQBj29HzmHbLkxcvPjgWdWq8b0apAlGNChykn9W7duiQXlY52fnUr3yEOAwIfvIzXzzXpTLgD0MiaVQuBN9oXyDW70pXO/SZt3PjdyPv7uzi5q0mAeYHtnA1evXkKn20S9VsZ43JOGnjp5Sj7IPFGjSK9f6j3NjcbcUVhIm17euQ05+Zu5JflAIC8jMw9sacvZqlSwF1kqxx44uYGrbhzQdrHWTj9tIP7lbcWD7vlXvy63mf+LkbqeKJhzDQLhiyS/q69eZiZ8Ci2fg9mFzlh9x3jqyviNVUCUj2BpyNT98nrRKpe2fOyoEMyvbZLBiYqV4oAXD/YIh8gor6IkJhKSXrZeq6oLxOKOGniCGv6b9POaEaJjU9ucbAY9F+kOPR6DWiLRGOIpxqlzaHWKk/NzNDsdMUkMAKK2nbHrPEhooUYADnZ76IfcbusV0kZze2tbr5tdH0rP4rE0EkkOxhb1OiKJJFLZApLZvAZgzyt1rXcypAR+kuaokjUwY/IsAyEW2GdEh0Cp+55F0kFgfi46N929I1U8822N5QWJ5l/mJPrX9L2L/SP/9Pk3B8n5hx08SS4CxswT/NHmju9tcDJEr93E6cE+Tvb31eWRaxedYvrsYFq30h9lNrdiO7ed9UZ0WXiYLXWfW8FcCc5TUB7A6//oy0e4/ennYlvzRZMCNDo9HJ2WcVqualh6SpZTctMpkpksluliEg6JmSco1PtL2kRnl70R3He/9873RJR8dPsTHBwcGJCLMteip+KUMptXbl5TsXr3009xfLiPWJxdZCPgWNhEaJOYiOPy7g7Wl4sY9boY9rrqWhXyWWyurWFjdUV7C/dipbnTTW0axpCZK+OpbDdb3YGGt1c3dnD15ivY3N61ZNvBSE49veEY3cHY+elb2BKTvkXkTAcqrmmqIJkl0SbxBTlfsuDdrt6vdr2iHAiCeQ5PaoZGKfLOaYT3ciyia0J2nmtf+nu+Vs57RZmCPsTJyRn29w90v3zvnXfwgx/+QAy9jCyE+229e4tNEkimVrBuL68vyUvCjG67jfJZCS3aQtbqKJ2e4+TkSNJKkmS0wpR9MJPCSV5NrAOD4BhBusHE43KrYVDY62+8ga3NXUmr2OllB5HAlsXW/ovnApCv3nxF5yuB5Or6mubfeIfHk3GRSzxXo/EY6pwB45pPJXFaKst1LZ8rKiNmMuD7HtN5zXW2vbslp7VK5RwvXuyj3mppTQajcUyjGQyCcbTHYYH53iSOASIC8+NABCNaULtOSyIMLKWjWEkEUIiOkZx2MGxWEBr1UTk9wWcff4Sj/T0s5TJYyWeVc9AonaNKR6leH+lEEu0m59L4HtBukgx8GIWlJfzOv//3cOutN1T8JJJRmWXUmxU0GnWz5tWcBO+PsEkWeSryOU7lm6P76+j4FD/52Xt474MP5EjHNcl5DhlScfjaNj5XoDsJqDcOEJh3UlcXqTgH8/648wn0vwzMe6+cRRHjn79BBv7o7/+HOpelIZSVmrd7s//2f2aaILb+Pf21aL/j2D8+TR5+Co5qtwXCuPC1YYqV9ru9MYmWlmZiZrHRzh7N2ES/Ic5fiDH4ppMzmcwUgRBBWh2raxHcemMHa+sciniOVvsE0Sg3OE4n0z/UGQ0RsGti2vC8kse4IRDsE9RLV2p+7wbmzdGGLLskNIHkApjfRrs5xWdys9lHKJwDJnHJbATkudhZDaqDYa/Z9NrGHOu16PoYgx0OMTCK15gAzLm2TMgADeQlPxp1MBozcjmI3V3GQucRi4dQb1RwfLKv4WOyNQSCdL64dPkalpZXEYulMRwF0OkyxIL7fFR6/tEkpM87nZGqUIbR0JOVoyfNZgfNdtd8qxtNHJ8cS3bDtiM1mLJAU/dkinw2ia2NNSwvFTTUk4wnkFSinwVHcIDVg3mCGer9yPyfnZ3j9Owc5yV6844QidIDvIjd3R2xIAQyxnRQCuPT9QjmrT0pL+DRSCwZN07zpLXwKkudDUmXydeglES2s/h1J9fiKABZqtXVFbzxxpt49bVb0s3zoD47PkK72dKhTEAvxsuE4nrfCPRpvcmBo/PTcxU83Mz5+enpGQYMUgkG5WZDOccaN1UWQ60Grly5qFTdJ08f6TUnkha6xVtOLWTpelkE2SCZOTsYs0D22DYTB+Z9k8GLX/xAqw50r5d3iclkop3zi2fEVfSIuTRAbgPgds8Z4Pa+9G7MZMER5c/eYpwFpWfe3c2v36vf6X6PGwb8hcda7DG66256QwdW/IaqJF9eL3sdckaF2VPSfYlrtFSmDKasIiyTz8sRosUilUPYlKX1WEylce3qFVy+fBnJZEJOEw8f3heDxveRcqsE2aJ4VHZ4TOUlsLecDGMwbV259yZsBzOlBNSn8r/Zuq232kqaJMvK7hlT5xmmxoOEIF7yBKa4UoOMANbXN2Slyf2DxQiHo3P5ZaSSvPdTOpRC9IWOJhCMJtDtDzVg3u2P1BFKZXLWafGFrJJuzXbPvckOgZujh95vV/DaOjQQNHf+cMtjxsjPC7mvs0p/ARnon39K/f/+jnmXwNay+8OBZt7LZIT7fUsQpjpX3eKRrPSU5zAZod9u4sSB+UGvLTCfiITR5/A704E1LG0A3vCz66LNLondT1wjkpgOTJ5RZBczl9W80NNnT/Dll1/K/YR7bzKVRZLM62CM5wfHODg5Q3c4Bmj1p3sviFQ2IzDPRV4mmG+TmSdxZkPLlGtahyuAd37te2JhP/n0Nvb29xfAfFdgnUOZr7xyTfv4Fwtg3mxwecdNNAibjkVx5cIFbNPDu9/FQJ3LoaRp66sreO3GTSwXCmY+0O5iwPZuMIZAKCZWfjCaotntoz8OYGV9C1dvvIK1rR2BqR7NGkYTMF9xwDA+zljxPOoytZkuTfSNH9tgKzuzcveiNJcEzghTSlJI9vT7aNbKaFRKCAzYqeWGb3sb9wOtZ82lRBGNxaU353Xz9wKlcLzH2WH48vFXmpHa2d7B7/7u7ygpmkCf7yfxjHgFdQWoNLAcB8q2iEu4h7Prpa9RiUC5TaMlMM+ZGp4bx0f7uPvFHZyXSsqI4HsrP10OXpIJJr4Js2sMkTrUrK9vbuDW67dw4cJVSZxJmNLfnpKjdCKK0+P/j7s3+9Ery7L79jePMc8MBoPBOclkTpXVldXVckt6lOSWYMn2P2AYhgBDluF3G4YNCJL8DxiGYdmSDD/6VYBkqWvo6qrKZCaH5ByMeR6+eR6M39rnfhHMzm51y90w7OwmspIMfsO9556z9tprr7VrmWTaHnxw346PToQx8KY/OjuRBS/F4/7BngbqIRuwogScwmzjpERXaHJyRpLSAcHUyaydV6raPygkSKNFJrS7t2PnfJdhwtL4tmfGrRPLWK0ft+YgY61h1tpDl+BIZsPQvpyFEvKdny6kbDZrNp5oW8FaNqyfW3rQtcbZqb159sz2t7fsyvysLUxNWPX02A73tq18cmztZkvEGmnxbToXaP8LWZ+9iCXsb//H/5H9td/7a0b4F52jbq9tx2dHdnR0qLVKgi5dR81DxpJejMTBdyFk05JWqlTsN189sp/94pdSJlSq7j+vjAQG5SMZq/4dquawP1JIuw7+Ar9qADZIcpy7+pPAfCQG/LPz87H/+b/5T13cEWzeqHQUohOSCy8J6keTt/qokuEE66jAhEpLynE2GPhmh5Wg9JiuQYsYUW3wkQMA4FYpei7TiS6CD964zjbywxboD0BCRYA09gNLJPD6LtvcfErM/MJC1s7Lm1at7Vk6q3xRgWGFRwmwBBtKHb7+oHP4O1sfgXlB7CC1gZn3YdgLZh6ZzZRNT6+Imf/6Ny8ks0kkJgT047G8xQhfEqCPgogvhv1UMIR1EMk9nG31AVj3WYV1oNhh0dJhgKVoWG/QtFw+YVeuzNnEJJ6wQzstHdnBwY4AKw8jDhf4TzPJHo+lNATa6Q6tzWBLggXNA0BENsWX+9GrtRm8gDk7YNEZ5gR8AGiwwmKoZmfvQAEfupL44cdI1HQwj13aBAN/RUI8PEiKe69hUdjGRkvR4jDWcno5PraT0xM7O6tpYJd/mN5fvoLN6HXJCzj8AEiOTT19kYNXGv5LwWU6jLWOvNiLDlhabAwzoQ9Ui5WiUi5mdImwrcpJAvPZpz+wO3duqxXZbrVkuQbr6sUu38MBfSqZEbNFAVE5L+talM5L9m7jnXTvjVrTdvf2pdMjvRZXHRxUkF0cHR/pyL99e02H58a715IrFYoZ78TIMciDfVQAMvgWBGLSnHMRVGNH8pLIqzoC3pckaKFwvthY2GCALZFNRDR0Hmn+IrTj2nb/5R0AHV7hH63ckVXk+165l37oAoJFDH8AfyPHnQDm32fi/zjk5sPgYj1CmrL/9UA+aN9y0OQZHX159qdS2Nj1FBzF/WcNZhhE7fflw0znqdFuCjzDVn3++edKhWUIGYeOX//ql7axvq7DglkGItZJnSzm81aUpAxAj3aWAdlAiKgV67pKCmvAOh8Kr3kkBeVqVWwXf0Zbm7hxD5KgxU/xFrPzUkU6fPYELPDwmKbAhEleXFiyK8srmoWh0NMMp9rHKRvEk9ZoYVdYlVyBQCzplyPL1SBPxJFJbKRrQEZmAFF41MVdCBpQ3yhHvz1i5b/ndkV8zYi3+XcG43+Wv/hvf7cLMM+cMWB+6EP2uJeELgv6azHz3LtBTwzv/tamwEW30/QQt2Tc2o2G3LV8eNiHJrXjREmlly1jlVQOY03Lv6N7siRXk749f/6tPX362AMWbaj9MZnO2djklIDtu81d29g5sFZ3IAYbQBFLpATmYSKHWEOWytr3+SxioKNusPYQsx/96Mfqln759SNpwEfMfLsZ3GwCM49mHjC/t6NuKw5OXvAzADu0Yhowf82uLS0IPHfl2sWfxeXCtTS/YFcWF6UjZ50iGetjvpDKWyyZkUVlqdZUAidD26s371i6MCarYgpPuTEBsAhV6+Gu1rZ6sy7pqDzIkzztuJLhHjMQ4YVFIb/IEc+nk5ZLJTSUjvvQoNUUqcM+K2cbdfZdUklSqgKiMri39cRyg30IjgPoI7F58vSZzA4efPjA/s7f+Q8kcWHPAdADivl5nitSn31+wmcI3SsfK2bIJsB814b8TLujbq4sPM3kR/+v//X/Zesb61YmORaST4m1rnqQM0oK8Mg1Tii1Ginnhw8f2o0bdwVKWVO7u9t2enyk/Y506rF80T6494E87vnOqWzGtna25aY1PT1pJydHNj07q3P1tHyuPSSVy9nB0bHm1qZn5kX6Dbsxy6XydlI6l4Mb0teZGWwxIeKOJUmhyMwWJy2eG7fWIGW1XuICzMeQ36TFzA+0N7mBQC4Vt+lCxmYyQ7Hy+UHd4s2SJdoNa56d2uHGhtXPTjWfMVXM2/72hobQOY8rpZKuM4UeigH2vmQ6KYkSCbl/6z/82/bXfu+vy/aZxPh2G9vtIzs6PnDHPBKDJft1QB+n6552WSOhbBTKWFV+8/iZ0mHfbW5btVq3eositK/gPx9iRxLle05ESglHy3M+AvPRuRqB+UCaebKQ02aB6NIZ7Y3TUcfTVSge+BjgwMX7fQ9LEvsn/93f1W97vPUl3U8YvPPWnf9zYS8XyV1Cq14lqgPPuIx1ByHCGBcJH3KNmP3IXioKkGJDHUViR/rxkP7FF+WAjgoKt6UM3zYM/fE1EwnY/5rNziXswYeXwfy+ZbKw8W3rA4gZY1DF4Irg6GLysAxjPuIwGozVjboA8xqEDW42LrPB13zapmdWxMwjs3nxfNuScTzm0dXnpVdXBRiB+XBoivWKnG3eA/Q+kCHw6FOjHlZD6mmM4d+udXGsGbYsl0va0uKsjY3nUYxbhentaskHVdAjrhFoMWOElVTKAOWWNZseBV4oTlgmU5CLAFowBpqRA0hDCOCwmFhl7JmqtYY0mUdHPtUPkCeZ8uysap22D5Wy/PK5tKbpF+fmbfnKFZuZmlKbli/jEgUYkIEAFcw8LjZIVsqVkmyvSqW6lSt1WWmyWbLpMHADM88AIM4gbD6qA7E11bryDVrhUlonPkQt2zgNSLnjEsFOjVZDByYPG37vXH+CrNhsseK6vrpmH3/0sd24saZQIYATGmu0+Axeu4sKzjwuD6PjwBLBG5fUWtio9fW3dnh4aOen53Z2dm7TM7M6HHZ3dhUugnMKUiXW2LVrV+TbXzo/kvMKw8QMFScYOomFgLEA5pXJEOZLVMgE//9oIDQC9pGvdTRPokclFMiRhMK7Cu4OJYeiiEkeCST8e0ojrmRVd8KFvfTC2h9B/euPbCjv/0YEnhzkBIY/AJ6o5+fJtJek9N9LSISgK0VgextTv6IuYgLt6/tgPuROBgkWsztDrUGs1wA+uDTRGcKtgHXFbsA9ooWN//zYWNG2Nt7Zr3/9S9vZ2nYrt2xWlqwAAIa7OTAI9UIeBVNPx0SyP/y0Ydkl36MkJxq8H9q0CXUBTgjvyeVtampW8fHEiPMsEhoEY8jw9MnRsa4Nn4X9kuwOvjNOFTfWKDqn/BkGUMjPO0E/whrNrp2X6tbuYss2qaCZyE4tmhEZkSLBe/6iUGMvjMrgaF4iqOD/lGD+zwLB//x+9vJq+/5XHRUZsZi0tpxFDChGxb0C6YZ918wHmU2jWrbdzQ3b39rSAOzEeF4DeK26d3Q0iB+shd2CzmVgPnPmMiY62WITGw1pj6+vrdnU9IxtbLyzX/z8Z7axsa57DGuIlSChdONTM2rvv3m3betb+8qxIE2Te8zGQarnxPSUpFswpAqvY+/jxBHbmJAugP3qiy9+bLlC3r76+mvb3Nx8n5nHmhJmHpnNZTCPLaXWM9eyb6nY0IrZjN28tmKrVxaVjoubE98S6RmAlX8vzs/b4uKCpD6ALUm6Y2kl2KazY3ZeZZarYfNLV23p2nUr1eqyZ2UOWfIa2TMizYiLncfzG5YcCayKC/4XLnk6Vxgc7IvAQU63ODtl8zOT1qiUbevdW+s1G5ahyA9BUshiNNyaTMi9hQKH/ZkOr7vCZGW4wM/QJXn69Fs7OTm1Tz792P793/sbImOwkIS5Hx8fk0zFHdJCOy1sjhFLz9oSe9wjnCu4urVZY+Aks3qtan/wyz+wp8+f2dHpqdh5DQDz5zjC5XCqS3pHGsvIQt6Wr6GZ/8zu3nugDArIUtbPztY77053OzY/PWMf3L1nvQ4OXUhN4ra5syWLRtxwyhWSyvPa07B1RNqTzGYE5tHiz8wvWrXeMuua5TNFO2YWqNXW+T49NSGsh7UyrHW50bBUfszSxRnrWsaqvYRYeTHzDMVGYD6R1vtAYOSRZgHmszHL9qqW7ZUt0SjZsHZuzaMjK+3vWbzTsdvXVmw8n7PTo30Nxe7tbNv+/r66FnLra7aEVcAs+WLeJmdn7C/95b9kv/tX/4r08sxWtLuEVmIEgk25Mz0K5FQ5Rco9cpwxWf7yfBEsdV6u2rPnL+3f/PRncraB1OR86LBXBjitYeUgs4poNcfP0SyaY1f93/do5t0B50JCGg3ARiNlI2pCKhICrFj5YS5nRMa9L8OJ/dN/8J/rBNabBk2T6yG9imXDi4wnvArxA9VHVz3USOl2tMD4yqIRsftz+YMcaKJQmmiwLshLIkbapTYuj1BBEF47qlJG1nWOQaJmZhgu4jDuWDzesJnZhN1/sGzzCxkrBWY+m6P6wcO1zViJJ/+FW6KBWOl5uEwMyF5yuYnAfDQA+10w33efeZj5amDmR2B+iMQGqQ06a7RZIRrgks7U2cmQXnkJSNGydVcbn9IHzNNRsCEyG1yAXDKUySUkRxmfAMwjyxgYOszC2JjNLC4oKILXKTFoun8o8I2WNpFMS3aTz485exhkJ9IMI5tJxq0fY8gU5nsgf3hYikjffnB4apvbB7a/V7JymVZiaF0yQZ5O29WlJbt3944ta2Avrg1GXvpJLDoBUkgb3K8d1h/5C0EVhC+dn1WsWnP2lLAk9Inol5eXr8oPHCaFBwPGw4PH0DIHX3scSLhnmslgUApA71ICDtEqw1HNpiQDOI3AtFOssPHiw712fc0e3H9oq9eu6TrCrADoFVUeXg8WhA0aJyZp0LmHoZUNs7O9s2M729tqQ6KfJOyHzRaNIjr8mekZOzzYt3qzKjvKdDpmgx7dAu6Lp9il0iGd0kvs0YB5lNop7XNwco0GwkfQJYp41k5wkcUgPgD7tsAcyW+fomQkY3OHKNdNu/WjnFvEdvtA2EVMe6Dsw8Hlj6OD+KjYj3oiYbz9QuBwadDVqf0LtvdPhmL++hq8Fy8fgXn3p5ZPdSg2Iu08JxEMHiADSRZSKkWTN1tilNCnY0WJnhwnEYrZXLEoz23clOgovXu3bi9fPFe3RaQDLhV0g8J6YO9gfc7NztjkxJh0uCqOInaOpGN02BSONrRmBzapoQPeh9EmZBvHZwB4N1pd+W+PIbHgcx6fSAbCWcBMhqLW01ic3rJbt+7Y1NScgKREgkP+TYKz6XVIN2SgEJs59oRIu+3Fm3cIxSaH2Z1ojx0dV1FrJjD332Xi/yRm/s8PoP/5vpI/Fm7NCbh2MI9MBKaOACkfJswmk0qYpAyrV89t592GHe7sGroDOpAE2LTq7F04JWEHGYWWiZvzY4ROdMJtibnOyC8ILZucnFTqMBap2EC+fP7cavWKtMyJdFqheiSQopnnPgLm327uCszTfYG1BXRwTyemYO8BVuztEGcD90lPuLSTs3nYG9pv/egLpU9/9c33gPlgTfk+mN9VACAFvKxeZeQHmE/ZrdUVu35l0ZKcETjGwIqT9QL73B/Y3Oy0yBwGYCF6yLLq9WGYcRcZt3P2+UrdFpav2sKVq/Z2c8f2Do8tnsxYFdlbjc6zXDOspb+PDSWzSWRHsL8TYEXaB5JTAAAgAElEQVR+DXMPsgSSNKpYyNqN6yt2/eoVudm8e/1Kqcww9bI4JESOn+elU0lJ6phbgdVVl6rT1f4AwOc9kWVgVMDA/AcffGC/8zs/EZvPXsBejLc7UjnmHsTRIQ+ioOr11Kng97n/EcbxELKB7ECR5fB+qBe2Njbs8bMntr65aaeVsnTyvD7a/ZwKvJT2gE7TpZrX1lbtsx/8lt2//6GkeRRxm5vr6iJ2Wi0VNnPT03br5g2tb/4O+/fewZ5kXVeWFwTmAcDMkREuF+fcT6fs8PjY8kXSZhdFJlg/bmP5CTs+Pde+iZsO3UikhexrB0dHdoydZTZv6cKsnGxqvbg1BhlragA2I2vKAa5+gHnyD2Dm0wmbLmRtJpuwTKdiuUHVUo0za5/sWf1w3xrHRzaWSNn1K0s2kc/ImejgcM++/fZb+f1zPlWQ/7Y66lIlsxS/42LK792/Z3/jb/4Nu762osFXDCn6mqnDBayv54ROTIwZyHjKkumsAqWYJ4wlksJIrFFIy1999bWGxkl6p5MLESr6K8heB9LOBfQcJDf/LmDez+fQcB9RZWEmSaFVZl0KZu3doZMafu4Sv2Kx//0f/f0RnTZi3qOfYKOPqpERiPa2vg/1wEIxGOqrWSDcJ63c8owLCKCPmMRA5Ukrrp8Lm7WfLl5ShNcJyl2H9VFwlMB86B1GYEWbZdsSqabNzqXtwYNlW1jM2tn5ulXr+5ZHOmWAeZJgOVgjGtA/v/fuAfPfx8xHbjbBovIyMx/A/NT0SvCZRzOPz/ykZDaw92Lmw8T0KOgmfGXvVHhHhF+jgULAvNotIX9MU/YUSoBKBuwczOdyKZuaHrOpqXHLFVI2Pjkhv2IYmCQVPS4HZ6e2vbFpx4dHeugBLDNzCwqfyWRyrvMLjC8LHaYWBqSHpz2yHg2aDqTvQ1tcqRJE07aT06q9fXto21unVqniaY83vWvEri4t2Af37tnqtRUxmNrsRSbRkuzrcwCkSqWyNOZsKER612pNgfnzEo45WFjFdAABtNDPA7Cmpqe1CcnZhrUFfInHLCM7zLSs1Li9KiBpWRJtj6d33T87+kIKKA9e8rY3zObU5JTA/J3bd6VNRjrB6/Pgc0jxer7h81mxG2Pwyj8joViuwYvZ3u6ura+vW6VclpsJ/rwUEmweDL+ieTw/Q1J0bN0+rF7bMmkCiViHtMiH8jRXgamWHTMUrpmPMHMYEff/ln1bhKUvUdqXgqIi9w53tyBiPWpAeSeOdRgVCv4eF21DB+hBL31B3QZW/oKFdyAY6NyRLi8w95eZ9mgK8PtahJekHn8Uwl1i5t1dPzDz7hUtmcTIktM5DUnTWCN0VTQAR7BYVt+VpFS0sXMLSzY+MaX7BPNB+5UCbHJ8Qh2Z7a0NOz4+cqtK5Cuso1pZ95QsDdYIDN3iostgaL3remIrRxokA310duimIKFot9SFAtAnM2nJZ65duy77Sg5LBtDx4CZ+nYKRWRLWEgwTYJ6ims9KwUny6+TkrLppMSQ2sZRkNmA+gaJKLXThxgRcfMzeiRD/J+zh32mweKhU1AH942U1/58F86HopFjj+aFz7LMweJU7aMwx5wMAHPZkTbm1/taOdvekHZ8o5hQtzyxNu0OXFJlnkJCGOHfJbhIJaZKR5iEHpVNH8jNzQHRKnr/41l6/euWdAUkpvJ1OEZABHGXzcn5Z39y1N+vb1sTQm0F4mUkgs8H2dNwBWa0ipzAKRA89gqxIiXTD3vS3fvTjPwrmMwzAtsVwX70CAXNb+/STr77SPkbC9wjMDwYC78VMym5fv2Zry4uWjg+t127I311SFzzfY3HJ02bI6cA2MJdXyCIhuwy9Yrd5WqposHf52prNLy3bty9e2/rGlr5vpdnWn8PSI7VpAX4FbkOHWlp5WPC+9O+eP4OLTM/Gx/NKpb1987rVSmf2+vlT65NyypArCja5XDlRAmnFtVOeA1KZQGI4U5/VHk9KKqmnrA/2bu4b8hsIIRJrWTOTUxPqtsLug3eODk80ZF/I5mQBSWd8emrKc1YIplM2BQSDu/Lwv9G7P/n2mT1/9dJ2Dw+tRUEJrhLbPKb3RK7MAC0zO6tra/bZDz63jz76THsYZhd4/GOy0CHAitTnXNaur17T+YfMk/2RQdtxMfML6uAjNYJIYz+Ks4ekknZ0cqLif2FxyUrnZQfzxUm5zXFuw8rTraELybUrVSt2eHZuls7YMFm0ejdp9V7S6oOUNTQAi8QmI928g3ln5nPppE0WMjaXS1uqXbHisGaJ2rF1j3etcbhn7dNjm83nbXlmVqFQ0BQnZyf26PE39vXjJ9rjmi1XGUhhiOyJ5zJh9tEnH9nf/Fu/ZzduXbdqHUevus4GJLld5cm4I42eD0irFJJjMpDSmj1CaIA8kVnB9c0te/T4ib15s267SIubLSdAQ5iUJG9hXxVk/rMy85dkNj7b9l4vO3plG+DGxlKP8G8U6KqsmEt79P/xP/xXl8B8ALoXRjMBRCBXCAA8OhKCvscBeMDEQlLBZzUEQ2kgRK3cSJ8bjpIAKpyU9gQ9XZrwcyMJTAAXEcvH1LcOJA3C+N+NxVuWSLaklX/4cMUWFtJ2VtoQmMf1ZWhN63UdzHujwkNlhD8kgWIjpebyYCT3UueD/Qlg/pI1pUKjfu0DsMnkhA2HDubRzCvGWxPTwbLoMpgXURAcOiKCMzDzKo4EynwQNhaDBQfMo1PsWbFIzPOYzc5O2tTclM3MTtvExJQeUtq/zUbV9va2bXtrU0NEbDjTMzO2cv26mHk2Kbdq9EMdj/beABumtvWR87DwAfTYYkrrie8tRQVpdWbb26f24sWWbW0TV1238xIyq5jNTE0o6ZTY55npqZDK6kPGgCrel5AKHHEA2GyOPpXftkq5bqenSG8a1iS/nGuWTMol5/atNbt546ZcYWDNGYpizcCs0EqEeZXDSFT8hbRA2HWKhkoVdw9sNb2AEgBXkZuwqYkpu7563W7evG2LCwvymJfuEVYXb3sY/i7uBG1p6SkmNONBIRSGChnwPTo8tHdv19V1gBGhSufnCQ2amppUe5suBffj+HjfKtUTAflM2qyrQKxmWIO+LlKpjFtTesa1+84jKdEAr/et1HoLPTn/vYgX92fSw9EoJX3GheKF7o8C66XFu/g7ow7YqMZ2CZVbtwUb2sDkRsA/AoYRUNTTFXnYR/vIJV2gmngRq3+JZRjV2H8MGavWdEgSTMgiNvL0dbtXH9L0v0xhyvCTEqphK0NhzNzC+Pi4BsHSOnBnNPDVRzZBgqaZ7hvrCf/4k6NDdWeK+YIGuBmepTDUodnBKpYCOakDvThWtBxg3kzFHnIy1raYoH5XsjWAPRp91iPt/GvXV2UhB7hDX1xvdSxbGFNIGbMcYr5OTqyDc0i7rcKUzzE3N6eh2ImJaXlFx5NpMZvIExgyjAZ7u72hf648krrLjZBRE/ePXG3vwl4q1EbQ/0+vmf9jbuH/6799mZlPyl3Lhxa5puy33FPXzCctxawbYP781LY21hUaBTGM9S5FYrNatXaPw53zx+0NqbllJKEiGV12Xgms6KT39vdFImCJyvDgH/7ql7I8ZE1mc2n/O4DNRFzrM5XJy+Hl7cauvVrfsnq9o+E73xMdzOfHisoSAFzC6EuyptkeXo/9LSHi+kdf/LZkFY9GzHzOu4/kwAyHdmVh3h7cvyvC5fFXkTUl80HuUifwbID5hN1dW7Wb15aNIORey8OZAPMMo6JPx5I4J1vWSZudW5AzD12jRrMnlyalivdjdv3GXZtbWrKnT5/bs29fav02KXqQWmIRGsdykM6WD766WYS7l7lCwC2sAfTo6WHmP7h31+7dvmFnR3v27eOvJW8BWKMldzMmlxFzv5mLwr0qshmicOFZAqRyPm0z9HxwqJ9fXFpSgCDkFtgASQ6XenZ2RjNdXFv2hrdv39nRwaEKp8XFRT2jFDZpWYUSnNjRoPIAW0vJ/fsiBd6sr9vTF89tc3fXKvWqCDXJUfiMgG7cshptzaFdXVmxhx99Yp//8As5ZEEsoF9nMB4HQZKuIbgW5ud0T9DZQ6phWkHWyfLVJclOOEPoLDEAm6So4fw6ObbixLiYeWwtE8OEwPz2zqFIv7n5Wd0DOiJcPwoP8jJ6caQ1aat3ElYjv2aQCWA+K1tK9PL40cN8cyZmBOazNptNWrpds3GrW7xybP3jHWse71n//NQWxgu2MF60DLNGNrCj0ql9/eSp/erRY5l04BMPEw8eJKuDrhbzg7/7l39if/mv/ns2Ozdj5WpJ8xZ0dEiCRYpJsUYhps4VOn4KXkFTCmpkpfTkwFBduflt7exKavPomyd2hCyTrREwH6QvI34kzIVFro/8/r9NZuMKFN9Xdb6NwPyFfIYzHTAPM+9wN1hOS8IXSdgDl/bP/+HfD+YVcoEP8pnA3Fxym3HbuwugEGlvohbBSHKgKtqjrmk5SWoTwLwnvV4aGBBWCNRi0Mvzd91jPfLJvmgteK0QlEMjqQ6MZtuSqbYtLuakmV+CmQfM1xhC5D2Iaw9e80Ev70De30NhFP8PwHw0ABsx8zbMmnlmWRi08KHWC3u+MEMQ2jTvnZ9YJOlEhX0IA318vmHXOm1Y3obAPUD+ytUFW1xesPGJMbHTWEGyIZ+cn9reLqzirpXLp7IZm56Z1PDM0goe6kkx493u0BIx3D5oByMhYJDY7bAA9r0+/+3+uWxi7hPLz9NuHNj2zqm9eLlrL57v2NZ2yTptt7LCvkqAfnVF7jYMB8pGLKwvAB9MN8wlbTC8buv1llUrDcmBjo7RM9es1vASbqyQtjs31+zTTz/RJik9O4OpOBTgQ5t2iRCSGy/wfEiWtQYgJ70PbT7sJ2x8xHrDzqOfR5O/eu26igWS9AqFnLQsDuZ9EwbMt1puR0cx0ZMYVHM3kT271apVO9jbt9PTM5fh4JqQwlVo3ges4qYhItqUh0d7dnq6Z8MB0/kDq1TPrFw+s16fYW2KJmLesU5j0Cp4HycI4+Ie+yEUlMxhqNsdYi4zr3pedPh5srBstTTu7i4/Psjjozhu2xYNvAVUHP0r0vCHd4yCh8Lu4ixv9F6R3/ZlxmLEMfhI/2VpjncpQyrtHwvkLw33qhBhI3YAFTHzEZj3YXln75yRdzkUqZeA5JmZOcsWCmLh0SanswUxHrL2Gzp7z2uQZomdmVrVHABhaBoEIQcnBiY5BeI+gBUNCDOc1YJlp4uFrpowG4B4t6PBby9gW2L1bt66Jf00HTP5PfcGVpyYtKnJacm09g4ONCDufuDuRsPn8KJk0ooFJEK0iLNiPZFhoLNmmBfdJwewGFKB+eDfH80uBG/t0SUPYF/XLrBM76+m/5+A+eAFT+GvrnO4pprzor2IzAZigL3FBlYDzL99Y8cHB8GeMSNdcrNWU5HGrijTguDcebEOURWQtJoLxV1dXT8SN3/5h7+0ja11nT1yVUmnVAim6AAh8UmnLZXJyeFlY2vPXrxat3K17fcFsJ5OqZvDILe6nOWKgsLUfRFgpdOA/WxGTjE//uInlsnl7dGTr5WRIZ/5TEqdJboNi7Oz9uD+PX3vr7/80vZ2txXGE4H5GGB+OLBCJmEPbq/Z3RvXLZsw6zRD2iqp3MyeALDpHuBvn83btdU1u3HzjiVSOTuRVMGszOB3PGU3bz9QZ+zpt8/tq0ePBea7w5iVag3ZUhIyBEOqa4zkMwB69kbfMtxuV8rKXlcuQx89fGD37tywg51N++bL36gwY1CdM9Hl0t49ZHZmAvvZDMYWLruC7KKzpmA3APabt7LxpLjHXx3XG0wUJEVNJD0tfH5Oc10KCKxUbHNjS4QOXTwFxo0V5SwzXixqcJrOBWcEnR0AficYTBwckQD91l7haa8zoKs2Nxa6fGZcAbttJF7IZK5KYvPjH/+Ozc7NiSxA309HoFwpy7oWsomZNebG6BgyuH92diKHLmRQnLngBc0Olc8l6wLQH52eSNrKrNfpyZmnTxcm7O27bYHcpaV5kVNQSJAiEBRH6Ol7Q4H51iBtzUHOGtLM56SZ7wrMpxV4xgEYMfPjhaxNkunRa9qkNS1eOrTBya71zvZtUD6x5Ykxm8wkte74HntH+/bVs+f26PlbDUoTvEYx1ul3rdEZSPO/sDBjn3z60D7+5CObX5wTfqEbLxK017HxSQaAZ2TGofNPDlZD6eRJiOds5JllHyXIDHc/ZgZZoz/9xR/Y5tauZjpw5QnUrxu+OFx+j5n/U4P5SHr6nszmkoAkvPbA3WACuRuSFoNaJtrDY//Lf/93A7UX/ZZXC5GNYpTy6ockD1BgIYKy3XllT0TkWaE6j9xG1FYKPsaRF2v0vf0AD6y8qn/3qRfjHirvSFd7odmPmH/3QxajT8pbvG2pVMsWl/L24YcrSoI9L+FmA5jnRQGmLTgzb2dG+p4o+v1Pzcyjj/tuaFTkZvPcXjzfsmRqUtaU8SEbKZZHgZnXRusWZo6RXGYT/e+R7lhT1n6MeitRXKOGXPGap8PAMOzs3JQ9+ORDu3r9qjbkVqMqSQgLd2Nz3d6uv1ARk83FbGYW4D9vS1eXlEQJU3R2ciaHnmSiEKyZ0DbShuLQYNAWD2W383R9ug9e9vrcf7TrBSXIbm6e2ZMn6/bt8x07PEB+YGLjl5cX1bpdu74qv1c+F6ovPMA1XCkHD7fIY1PB3eb8vGrHx+e2t39qe/slOz3FV9+1ZCtXluyHP/yB3bp9Q4UAFpzamPFNT8XV/pOmMsiwfN3zkPbFpsp/v9EUSALkoCNMJ5l7yAvMr1xbtbu378qNB5mND3HTEoWhB5BRQODOhOSharWyb5oUUAzT6S7hG35ekv0kRcDYxJiYm5mpaXv+/Lm6CQwgkfLaalWtXju3drtiyXjfjo727OBwV9P3uK+oUJD2FRlFQAoB4MMEesCYP6dRke3g3v/bp0+iPw8AHtlOMq25CdqMMHwcTBQ1gJvIbeq9MKCQGDria6MN5JIUL/ozZ+8vlPKjZ32UiOef9LKT0+jZVpfk8t+9gJJe7PrzI+A0xDrQe+d8dooddSskWwuYB29sdPIaWkWHXrAifu/5vL63zzEnlNrLZ6pUa3o9fP4hIQhGQbfuRZXrh9HBinlUlHuIhndvWwEjBltx8Wg32yoEKo2Kuy7AntbrViOhstUSiCChcfX6qk3NzKqIgMmHGRqfnBJQx8KQgDKYeeZ9FI42ZL27kwaaZNJdGd5mYDadKcjWToxSra70ZznwBLnDyDsgSKuiXT5ili7t+u+B+ffqq7/IAdjv5pT/RfH4YT3r/gWZjZ7f/lBFOnspxTY6cIH50qlkNqeHh5aOmVxbenIVaiqN2lesD75FhTQAjDUubW6wMZyemZac7+c//wP75ptHAu7oj9lz2bdYd/mCJ00DKOm2YO24e3Bsr99s2HmpJsaQQ4G9E1aewWksII9Oz6zWopPqa9HNaFmvBQH6L378O9KHo5nf2NoQ+JQbF7kcw4HNTU/ZwwcfKBDrSzy+d7YsF4F5utR0H4cDy6di9vCDm/bw7i0rZpLWrJUVqtXrNN1FLPivM1jJHoWH/IMHn9jE1KwdHJ5Iqlmq1hRydvfeQ5udX7THz761J4+fWwLbzXhSWug6mSJyVxtad4C/PL/8DIq6kVxrsex0LQd9gfmPHz6wO7dv2Pb6W3v0m18LdDI0CiOrOihM3QMCKezpjkFWAeYB5zzXbCCNesPevlkXSJ6enRExBY7BRIG9RHr5AunLkwK1/AM5hpSqQgYJEryQpQOA5zwZw/0KTX4mY1MTk7r+5fOSCoDj0xPb2t21N5ubIgCQhHDWFsYZfB+IuKLoZJaG+THA/Bc/+oldvbqizjUSmqPDA1mUAuY532HhOUdmZpjnGbdarWz5HKYdWcl26AZCMAHmc8WCW1MeHck+GYIAJj+bylohV7SXrzdkr8tgc5Mk2WFP3Ui6QXsnJ1bFpcdy1h7mHMTH8vqFZt7BfFK/kIixLmDmJwo5G0/FbWzYtclB02Jne2YnuzYsHVqidmbLEwXL06EYoiBo28bejn394pU929i3DjMFyZjuH8VerdUTmMeOEpLk/v279vDjhzY1PSFClLk58MzU9KSKFScvUSOQ8o3qgF/eUQbMUwxjKoCjEsYEr169td//2c/t1Ruk203jqQb4u4bdiVmdY2HA1hn5KKjRnYn4jcjAVm5slwZgI7FOpG5UIRBEMk7oXlhDu2U7eCcQADLiCNGJ/wQwH1r2322vRo4zbgcYWOxgqiNgGryiBebDZC4T7XJMuOyzGtLRImccgYWokxu13EP6q/uuhynfkaj+Et8Y3BcipomFFY+3LJnq2MI8oVErtrSUE5ivVPcsl+fr4UOPzAZHGGf23VMbOc2Fu40YetVc4cagdxe77j7zNuRG5+Qh7wmw6OKuWq06kJvNyxdblkpNWGyY089iS0mL0X2xL26lyzsC7XmphpLkBmuu4EvsMX5ce9qLzmzLpSPWFZj/9IvPbeX2DRt0Gna4s6mJ9uOjAzs9O7JG48QmplK2tDxp84sTNndlxiZnxsVe87C36i19l8EQpolWJTpjhl4ZGGxJ8gFT744n3l7kihECQppfPEFEfMHK5YG9fXNoT59u2qtXB3Z0QOEEAz2tzfWDD+7KAQR9KYUX5yauHwpNyQAm4w6Emm0rnVftYP9YYH7/oGwnxxWr17pWqzZsYnxSrgIfPfxQC5nwJe4jHu0+YBtpzYP0Kug20A3CuqINrFVr1ut4p0ht8ExW7Cae47BmePMuzM2r2GDzBMxrWEluB261Clt/cnykgaPS+ZlA8Oz0jFx3eOjQNuIlzP1lo19dXdWz89Of/lS2lONjBZuenrCxsZzl80kb9luWTDqY39vdtGarrvstEAmYT7D+3OoQ9x0nWPXlLsQQUbdrBID8z0cSNm0GsMekHubcuSiJe1FamzS2ZwqJ0+iLD3D6bIqz0AoYigqDMCg7cswJzboL7WB432BTG5WiEeHr8zPRw8+m6OsqehreLwX8C0WSokhqFB96wJqkNgLy3r7lH1rAdPco8iYmxm1uZkadIizJuCc+J2EKAeGZxL0BoICemYOGYBY6UcdHR7r/FAv8PgDP2TtPA5bkh42W9zOSlDtWD0F5DMIxKAd49yGzsp2Vz8XM8zmXlq7Y3bv3tGYAbkjYGm0SJVM2NjEpgN5qd+3o4Ej2dTyTAE4/K8iQSIqNB8zDvMsvO8sAV8oavF+laqVSTQVLcZyuXc7XTFSYRenZl7eg72Hmo+U0+rG/ADA/GvMKi+D77v+oKLwE8KM1c7GSgnxLn/Hy736nKojAfAK7Ww8wFLAXmO9of8VnnuRTWMFq2cH82dGR2Hoi5hmsRF/PMLQPiF6AeQWMETAXM6tWKjIQwCUJqcbW9pb9/Gc/VddmdnZagAsyg7NI5gWFvAZbKRql3+0y3Fqznd0DOcBwlkgzn0pKYoGbSqlck2UwBZyCh+ScFNMenEyQbZCyH/3Wb6sbhZvNxlbkZkPOCMOjfT0fDz+8bxPFgn356z+UcwjMPA4s6nDJ7jeA+Xs37dMP79r0WF7MPMVOs16Rx7tkh3p/zouYjU9Oi5nHhhLbYWQLFB64qd2//5FNzc7bty9e2dNnLyyeyJhpCLYpbTJAClknYE2zW4JOag37sx808NjC8tnoplKQ3Fi7Zu9ev7avfvNr0RljDCzzjIpsdLKDTsjs7KxcaSCG2EPy5AcQq04icw3rxVPdXyxEGeilu4acKSrmtRdk3BUNsFivNXSvIXGQw3HmcG8B7wo8bLUtk0rZ7PS0S2+SSZFL25vbSoQ+LZ3bwcmxXK7Oy2d6LQwfeA1eD1DH3nR1ecU+uPehffjgE1u5dk2/x2D13t6OBzrWaiKd6PRwf2dmkN9itVxX5gbXgeJgfGJCcz3nlbI6ANlC3vaPDm15eVn72+HRoeXSeStki/b89br2l4WFOWtUq8IEFAkMwW7uHVi51fXUVwC95a0bL1onkbdenAFY0l8TQi7IwChE+e4UjuOppI1bzyYHLbPjHUuc7VmyemLJxpldmchZrF1XV5IZhs2DfXu+vmlv9o6sR6c4bnJ/ojtKEBk6dh46CrfVa1ft8x9+pkTY5eUreq7AdnpWGSSVkUVX+66baaAUcGaePZjuF+pM9k+K6qOTU/vFH/yh/earr5XSjcQHyhmHMkerQOHg1hY6xqPU9YhhCsS6A3cnwKOTPALucrQJJztwX+iTnJJ4XP92VYvjHUgqijTIKXCCTvx/9g//3vcw8759q+oQq+aadgcQ/mGiOVT/L9caeGCPyxycJWZy2IMT0K5GbHo0/Bm5KuhDBt18ZDTj8OVCH+TsnEMKWfU5xecuOomgmQfMf3gtgPmN74B5GOfg4a3WKF+OG+zgXdtQBOZHbebLmnnCItxnXiC4R2jMlE1NLQvMf/Wb5/bq5balkmMWyWwoAqS7j2QNAkKRRV+4xv7mQVakuKOQ9OnMMgB7MGCQD3tK/GaRAsRsdmHC7n/y0K6urVj57MhePntsm+9eW6Netsmpoo1PxK04brZ0dcKm5wuWn8xaIsUgTsM6jaZ12n3LZkmrZbMx66JRV6HTl9SjAzMvyYfqUJc3afY5jUmYDYdchzHrdLN2etKy9bcn9vz5nr16eWjHxw2xz599+pF9+vFDyxeyau3xWtgv4uKSTrOB0lpOCtAhY0Fmc3pCMmzZDg/LdrB3ZsdHZTs8Klsimbe7d+/YRw8fyhGClievR2EgRp65AjosQa5FB8ADmPrWqDWsVClLV+jx1/5IIamYnJiyhcVFaVnv3LopxkZ2gkyuh0FbDnn0tAB6GHqYkPW3rzWPQHDU8pVl++D+B9JnKm4cEBi6MDAhJyfHaq0To833ZpBobm7SZmewCI3Z+FjaqlWkRfvWbtV0n9m8FRqV8AODx09uNAFkK2JzjFYAACAASURBVJhItpEBagX84iAneM+Hro4z2likOuNHyxRGnuRQAWHXmo0C3JTeKICCHj2khV56/vxQDSCJejPykY/CcUJytFcHPKsec+7R9l5M6//1Yb28dquwaJg3eu4vg7LgtsUmp+5g8L/Xd2ENeHaAloINdVAvLSxID4wMDeYejTs2or4Rs6YJlSrqUCLrgHdjSBmAd3J0IoYexwgKNnSnHOSsV3TN0UC7nGoIECMIpuNa+jYzKxR/LazmenZeLYt9w89+fHxCHtA3btwSeOiS9NhhoLsvmzSG3nK5gj7n8fGxnZ+eam0D4B1LO1PDPEWhMBZkNHnLSGaTsGanY+cVOlFobx3Mo90eWVNeuncavB8VVsHlJniZjoqrwPb6W1+g/+/+9/uQ2ecrLkiiy3/6PtAedSej+Y5LQs9RMfEe8XF5oQfgHsiRaJAx+nv6ye8y/n9KMK9DNDaw8tmJbQLmj4/ktc7+S9KorG/DWo5YOF/uA0nhkGMwMM31Bcxjxfuzn//Mzs6PbWKc++ZzGH6NBtrHAB0wpqwz1jggA0cYzAEIAnP7UQrYpGULOWnrT85JlN7TnI6nVJIngmyP9de3VmdgP/j8C8vmi9LMb2xuicQAjEZudWPjRfvowX05Mn3561/Z7jZgPhnAvLuDIbUhufP+rVX77OMPbHF20uL9jsB8rXKmAU/O/+hYRoqQRDs/NmHjE9OWy01YIpW1w6MTS6WzdvfefZuZXbDXb99JM6+chGRWw9sAeoA8vus8PzqddZGpceiSMTfknRCKdv4nzzuOPKsry7b+9q199ZvfyLYSwAPAi1h9/g5gHpALIIJdZh+F1YVxh8hA186eQKdkeWVZxTfnAYnQ/H1J7njuw1wVBhHgHJEJYnYTMv/g3pLMypnDOcG5WymXrIVFaSymQXvOVeQq7V5X2ROb25v26vVLhTRCIrBnAej5zFOTk7a6smr37j6w5aVVOaQtXVmSfSeWjWjn6UIj5VG41RA5Lp2+MRv02zZWyGt/gmiYmJ6UgxbdEnV58hk7OD6y5asr2muQ92FLmc8V7cWrt5YvFiVBrZVLIhUohhigXd/et0qn797ylrNOLG+9RMF68Zz1saWkv8W1CnOI7NUkKBeyWSskE4an3jRmEEc7li4fWq5VskTz3BbGMtZrlF333m7azvGJvdncsd3TsiULeau0muqwso8jR2NiT+nu2I4WMnb75g37yU9+WwQg+nkwDNeSeadILUIRpqDJiKnXXkHQn2d3uDmIS2pevX5r/+anv7C36xua5eD7RAO4YYpTf1dna5R3EmY0orPSd8RgcS3M5yYa6sIP3AidZ0ikgcVBm5ZBIsr5E5LaOfHpRoEruK8MRcsEgf/75//473vDPtojg0/y6LQOXQJvn0eMYGgMBFs+T3Ok8gWUewAUzh8KTQjBCTCdF1ISf7OoIAgiWp9MD4mo/oGiX5eYu8hKjc+iYVgsq4jkbtr8XHrEzJ+dR2CeKwgoxYveq/wLZp5KTduPS2+CBMeDU/hODEY5Ox8lwSY02JqzAW42gZkvl7r26Mvn9ub1riXieRvC4McQ6yPX8NhgByuRzObCp18XYqSF4vo6mI8swTSAGnSDHCTpdNzGx7O2dGXWbtxes3wxYy9fPLVvn31t5dKJjU9gXbdiV5bHLJfv2thkwnJjZnEGgfsNa1TOrV6tWrc7sHx+yuKxgvV6gNco/MeDs5DzdHAAkrUoHY0g4KDbwPUg4TZesMGgYM1WykrnXdvcOLcnj7fs1atd63QTdvvGLfv444+lUxOgk8cvft9mmSwBDjD0LDCkLz2xERxctVrHzk5gLY5t492hbWweyy1ncWHZbt+6rc0VqQJLAEYeNwiul2RCPQ9OSaVddsH6I2URTWOtVrNWE32nS7pgIKanZmxt7YbcCq5fu2bjRbfx8zQ/T5YFzPML/R3Dq9iWbW5s2ObGOyuXSrYwv2AP7n8gxgVmGCYbRhc25/zs3La2Nmx7e1vevBQgDOsyR5DPJS1F2MV4zopF1ljbep36aFgYKYw7bTj7K695r6gcsMudIfSO9fsOY/xpjCwk0XWz/uj4uBc5oECDzwJzkT1hkLxFrlJi62G9fdDUl2nIoZBVZQBK4R0dOPkHUNNuNOTq1Wo0LzJ61sMmNpK8jaqDS+swvLZ3GUbNyBAa5YBe3YZgTQnohqnjAEUTi2Xk1Lg7MKCZZLAN6YPHePv2gdwB5gcZFveY70z7mfvKwc7BBvBhqI3kVWLCKYCUvit3AT9MOBjRuvI+HBIcdAy84rdQqVXt5OxUw9+LS1fsww8/lGME9wgrNFmkBlekbK4oph0AcArThttE3NOMuY5RlDyD0YXiuI1PTKoogDnjfiKzIbERFpRdDdcODcCO/OQvh3xdsEPe8fH91n3mI7Ih6pIGiBzws5M8/jOjAenwIyN3o+92kMLPXrSULopCbzHz3tH7Ra8dLeuwtqL3uFQfXC489FnCWvQlePE6/g05pzwETQQTTi14zivopyN5TRrZHhK+GNa+h7bx9o2VT09dRx83azexZHSJTdRtVtdEKd4eShclqo+PFfUzv49n9Tff2PzcpE1PTWqehp9j/UVuS4BH0rNzyGyCYYJnO3jByLCeM4AJ6YXp6gAASe5EpijNPEP3nb6dlWt2clqxcq1lH9z/SAPfz1++EphX1w9rTjpUva5MBR488P3rm0ePbGdzQ9+DLoRb/fY1TJpNmt1dW7bPP75nq8tz+m+kNtXzE10TGHzkJTLZItBo6KmvhBYuLF21qyvXrVSqqNi4vnZTmvnt3X179uyFHEpkT9kkVJAimP18KKCrfoNTnWJ26SyyLyGRIe8BsE7mw73bN21pcV4uQY+/fqTCnsFVzgcPmPQVwNlBQByAiM/LNcanHG255DSNpvZV2OeV1Wu2sLCg68T5wfPODA4/B6FE0c6MDFiHNUVGCWmtPB8jecSQDrLLap4/fWZbm5tytMFsAVDMvYwlE/qur9++sW+ePNbcFTaVsPJ0D5DlzM7MSp53++Zdmxyf0edavnpV70VnEccXZDYMwToBhD0ydpJFnSljxbxYeWRE49MTOp8q9YZkNqlsWpp5vi/7PSGRhQJyoLy9fPVGcr352RmrVcoa3p2cQnvftnd7R1YfJKyTKFq9n7Ku5W0Qz1KeOkjlwZazGMVeT8gBm4A8UrFEwsZIFmawuXRi6UbZ0khuOlUrpOmA1eyscm6n1YrtnZ7aFiF/jbZlxifshA4BoLs/sDZrhYRhLKMTSREk87PT9uMf/sB+9MVv2eKVRdk+4xaHOxjnuifS91WYsN/qvGfUSufCBZjnmUqk0rJP/cUvf2XPX7xUqBT7LJ0NskH8rFWryKfTZNTAf4YZtJGFZcSHcG/cLjU6M1NIfAZDSw4Gfn1iCcuTlsvajCeUvpyDWMKtKlifci4hu3RmPmaxf/qP/gvnUGDNtPc5q6ItMBziclXRIR0NZ0aHtat/PFEyWCnKQaIv2yUeALU0gld3tP07mA7vOcL4kaQk6pIGi5zQD4j27lFwlP4eDDvVTUtgfm6OBFiX2QjMV/bCACz2cM7MwzxHrVyX2kTvgxtAsPqT/MaTUSWxCWCe0CjAOkB90E9ZPjdjExNLViq17dFvntvGxoH+DDBvONoYrCrBUdxcdzgINObIHeTSmRQAj88kRF0JOhadLtVkT6l8Y2MZm50Zt2vXlmz56pw1m1V78fKZvX37wqpVhlwStrq2YNevz9jkVNwyhZ6lcz1LpAEMTWs3KhqoQS+WSRfhp63fT9pgAMDxViS4QUOeONtwaGkuwQFVf6CYEBvyPWN56/dz1u3B7qcNGfvGuzN7/u2O/j3oE2y1og1n6cqiZCcUI2j+05mB5YuAei4PQ06k5eGVTLS2Wases6PDhr18sW+vX+3Z/n7JUomcLS2t2LVrJNvO+vBYFh2gD/7W6lW51vCEMvAICKISZwODjUAXzcar06YP25myKYH5Nbt187bdunFTjgGsCiXMqg0XwHw0yNhqyK5we2vLNt9tCHARZf7RRw8VqgH4E4urxNuB2NXDw329HqCRz6KgrPMj2brhOkSOwLWVBZufH5fsRmnFWtcAas8p4ODVEDpPq4x+GGANQCqAJu/w8HtB0hUlxw3dnR0QD3MAg0cbnl8AWk+xDMAn5B9c5CBcWFiyOUXgPrLEioKktD4uSebUzWPgVpImL1gjuUzUmfNnwnsJ/r9DKTJKlIqqk+jP3YlHna7AcHB9cJ+h5c2BDtvFAY42EmCE7I82N8EzMFhs/gCCiI3hfZllkISq3bFKuSIZBOvEnwVYkIwPneLZXih4+qOuv1sbAsgJuAHMy9K03dXAK7/6saHs0egMARCura7avQ8+0OHI4aPhKyRugIRkWt73DE1TEJBXQMufxEgOH60h2sJhULdYnFCbneHGbBb2PabPIZmNotaHNo6LkmxoceryVnc01+AdmehAiQZ4LoiWcDsCYI9+9KJgGzHvF4L8i+0srKeIABrVZaOCM7zeaADsffImeqFRoaAP8x1Ar65B2MLDdwk1wchXIeo4hXfzuYoQNsahzkvq2nJGCZAh1YKVN0sDko4PbOP1ayufner3CZXqAFyxSQwd60iCKnCeiOveiRXF5ahQ0CDlv/xX/0oF4o21Fa1TWWASQJZD6gigHGqdwVgyHJkKxdJFoeSgXoU4a58iOxHXQB5zGWh/o2kzsgbqyhpoWKXWsvHJGflpHxyd2M7uvvTdSHi4VnSF+Ax0PednZ+3li5f27u0bFS3IIWLBZhq5IkOvN6/O2eef3rVb15esmEtZr1W3Rq1knWbdBnL8Yt5qMNIcN1p9SRimZ+bsxo07XnC2urZ05ZotLV+Vh/mTp99aQ57haTmV1NucA94pakGoOJzX2qUIQSvNP8hIcAuiC0sy8/17d21qcty+fvSVPX3yWBIXmHntVch4Q7OI5x/NNxp5/MN5bWYWAL1yq4E5j8eV1cKAOu5REDm6T9yXkCOBIQLSOop/gDEgjq6HCBiIwWDAwJ8ROFWG2NncshNJ+DpiVQHk2EljY4qE6u36W/vmm8fq5EFA8frMlBFSuLiwaDdu3BQ7n0xmBe5h59mbIMJK1ZKIg3a7KUDPeubMpeNDwUM3CGKLoVlYXV67XKspTZgbjtxn9cZ1PVAUE4TSpZM5gXmKlKXFBRGBOCmn0zmr1Vu2X6pZO543y03LyabdR76WFNOcGnYtPcS3umyDxpkluk1L97uWYS0NTSA1n4hZAelgvw0Ssbj1rNuui0ykw1ltN+ygdGa7Jyd2XKlZmaovlZFOH2kN2naMA5ptd9yDsGIYPJ/N2P07N+zzzz+zW7du6Bpg632wfyCqa2aaZzOvc5rcAc046NwPbPwwLpkN52U6l7et7V37wy+/tLfr7+zsvGSlKtexq66DzjkdzZgtMH/mM3TKZwn7kvKNIBFHZMOIz9d+nBj0LT0YWmYw1PWYjKesGEtYIRa3YjJl04WCTWMzqnwFn3OTVl5y1kC2/bN//F+OMPwlgj7C9KM92LfScLBHOy0FM9WXLCrCVkI4jeKLXV5D+5iWpGziAiPqvihulxd4k1HLL/TeQw19CdCHYsMNO8LwrOQyDuZjVrP5+ZQ9eHjVFgHzZ++sOgLzHrgkmY2kNM7GO8C4APT6XNGfS1caJcA6Mw/wTUgzTyWXsmJh1iYnFu30uGGPvnpu21vHlkgAcC/YfMC8S2ci3XwAWuFQ8+t6wXApiTecUAI9sMQMWmGtlBhqiGVxcdru3F61yamClSpHdnKyb0dHu3Z0uG3NZsmmZrK2dmPWlpaLVhwfWjLdtliCuGp/HdwYRHbEAZxJBT9xrkWORWzcaq3ib6+P5u5ELFhZOaHdjOHZTcgJ7EbOet2sDQZFq1Xj9ubVoT3+ZsPereN9i5/3on344KFYhUyOh71j6UzbZuYyNjZBxH3dun0qbT8EKRgG3YzVa0nb2qjayxd79uTxup2fNW1mesGuLF+Ttg87TrxzATSwLwDr/cN93V+Gy7iUrWbD6nUCqqrSsALSFJgEI5dwm7/bt+/YrZs3bW11zQr5glaEfOzxl8dbHkYXK8IOTElTKa+AeaLR8fKnZfujH/5QYJ6ZBJgZAJlSJqPAigGhEzgStaS1PzjcUSdlc/OdVUqndm1lzpavzFgygd+/B5i5zZ2zyJpDCQdcJGFwOzxn1r2bIxFGiJRneQfXGnwmxOolwuBOTMwXhyyHJoyECoAAwCKm06G1swuRdZ4YQ7nrBCu9CE1FKdJieP35Hq1rkRYOwJ2tuGD7R+0EgfMogXrEtV4UAaMkaDZFns2gg+UgSDHIDOAuSpM6NzerAw4wwj3E2g02qg5g77kVITII3Ezwc4dNl4ay05WXe7lasX6nozRrMHs0W4E+HfYURkSBS8S1cU8FygMzL8bOgXyL+RNSLnre1YH9wrN69fqaukLuosDcgPcGGbxCgsBhACNXKZ/LPUJFVNyTINHgc13JiWAgDmYeIJ/NFTSshQNDBU/6GrMXQxubGNfPjpj5S4z6CDCHeirqprj0JRRfwUr0wjTA/9ao8Lo8u3HpXIiAfrBKG4H80azQpfe8kIpF0srLK/Di/Vzq+Uf/iYZQdaZckg6NhtOiYiNIbJCwsX659/ybgxHmmXMKEKsgOl1zs5PDXdt888aqZ6eeYzHsWbvRUFARjwy6ataRLPcYRmMY8pyk3phIAiQYzMusr7+xsWLOVlYI0/N1DsBQEJ46wj39fQfycYF5d4jj+aTYDmteVnXeefPQvyAZC88bwEKQqG/W7nmAmMWR1qXEeAPoj47PNFzLmsNmEaZ75epV6ahfvXpjb1+/kWNahqI3yprp9i0dG9rK0qR9/tldu3Pzqo3n0zbsta3fbdgA6+duW0PguDW12swa8a0IGKKDEbe5+SWbml1QyrHA/NJVOzk9s68fP9ZMAKFCADGeCwpR0pmRMrCulYUB60mnTBa/CT0PY8Ux3YepqQl78ME9K+Zz9uWXv7Hnz7+V7p9zgJ8FfwjyKI8qpTMDvTHFPTgFYggwz8JWHomZrJxXV6+ps8wZgIOKy2vYN8gcaUl2yb4hSR5FN7kCCujzsEz+DMMEyAXWxdnxqYgD/uF8oEMAmCdPhWpjfWPDnr94IcnMcdDAQy6wJ6Ddv3vnrl1bWdXeDbEAoKeDwGvJ5hkZyaBnB0cHknnxusiJILfGxwvS8vMd+X3mzsq1qjTzgzhJwmW7efuW1psSzCdnJfN8/vyV9pjlxSVr1GpuoxhLSsp1XG1bPzNm6bF5a2BL2RkKZuW7PSsO25Yf1MxqR9Y737V0p2G5Xtsy3Z6lkQ7FYlpj+XRI1c6mrTPoWbXVsGqjZt1h3zB/Pa5WbevoyPbOynbe6FibNU+hSaI3sihc8VqEOQZXGgqJVNyuzM/a3bu37fZtMjnGZUyxvb1pdMvu3FqzxYV5l7QFNz9xfDoDXc4md5t0VsQLzPyjx49tc2vbDg4P5TtPV4MDQs9jMGgQpmU/CfNNqh8lCQvxHSOpeHAN0wxZ35L9oaVxThsMbCqZsYVMzsZjSSvEYjbGXB4D1+NFS2NdS2Kvhok9nyjaq2P/G6FRFwRH2CmD+3RUVYwgfdTC9B9zvs+FIWJ7lFp6EdozsqZEJiLdPIAw7OKXWrk60D3a9ZKGM3yUcJjIdi8Y50vWox93MB/D2ihWs7l5mHnAfF5gvlLeEfMbiwPmCYyKwHyoikbUk/+3JDgakvDTCsCATIZKU9IZc1vGwYAWTdomxvAkn7fDg4p9/ei5HRyUBObFcvcBUAxCwcwH3fwlqc2o/SutcnRgBYebEBLkoAc2nzKDQ6NjuVzSVq7O2fXrizYYMhTVMpwKz84ObGvjtZ2d71lxLG6r12cktckX8WJvyYs/nvSCQJacAnDus9rrUoAR0IGkx1N/uR9R0AZgns1JA1Yw88OkUt3Q2/cIh+gQiU1IFnrjou3uVO3rR+/syTc7dnjYkgTg1q17dvv2PTEoFkeP2LfllaLNzues0zu3ZufULI5Tjw9PDQdYuuXt5GhgG2/P7Fd/+MLerR9ZOjVuc3OLcp+5c++2BldhH2BUjs9OpE+nAYKGkg23VIbdpBtR02YKqFM92Me1ggCeVfv4k4/t5o0bNj05Lb2rKvRwuLOJR1p5Dg/adEhmYNtwO+B1YVc+/egjm5gc1wHi1oYVPRMwRXyWUvlcYNJdSZCTIcdo2vbWOzs53rexYtKmp/KWStD67/q1l/bOH1j3xHa2R0OqPANBN661G3TD0o7jMS1gg5bcO0McpirEiKXuD2X7Juu3nv9ddY/Ca3iJ6+/lU/eeAOuWjA7m1dFHqhBmFBTIEhWfwQvafSi9CyddO2yCCpRg0xqC0/wxDMmZIXthxNSHYDX/POFZkTcwT6t/HjSDilgfK+pgQ15Dh4VuDfMLKuiqJACTM+CaWdg89iNmNVgnfA+WPYdzFMEeVPySQ+QygPisWByfVXCJjfIZsC8NzkkwfbTHm5fAPG1fQH1xvKhByPn5BW34gB32CdEgSMZggcJwLR2casVbwj4PEFOHk/UIA4RGnuJCYB7dZJphuYEGYAHyWBbymhQ16Ou9UI+aIA6f/b6HwyBKp74EyBXKE4kdxTSy377vmKR9MjBOF3VddLj5fnaJtxitsag7Gr2d1lw0WxF1nC4NSvtH8ZkRb/S4VDHq60RfLnoOvu8sCcTsSPbF/WM9ChjS8QjDqABpgDuymsODXdt488rqpXPLSHbSEzMPY80hFAXRoN0mTIfiHzkFrB8yiv3dffvp7/++NZplu3JlTvMySMFo+8MwA0xp/7PH8jkA8pTvAvP+JXxuSR2pILcbAXkn2HR6Ke7drzUSB5xvokRgSR5iSWt2fKC2UiOjw5+legvPdJjqCUnQXrxAirOpd0LbLDCvAD7ElWbzM3n7wad37P7dVZsYy1psgGwRv/quxbACZFC0WrNanW44Npo5SSBw4yHVdukqspUVu752y6amZ21jc9u+fPRIdqoqQqRV9g5SW6mbFMlOOLglrg+i8xyy7gBj3Aeu653bt6ULf/P2jW28W1dxhnNKZBcq6UtwF/LCHMtWn9fiGWdegX0HbTUAj2wQ3F0YSEfqom4txXqLjAm6IR1Pg5YDnzOmmRTnB2DeO2jIi9Gwz8zOaKge60oKC8KcAOORi46YeTPb3d8XoCf9GUAPO88APWB+5SrDrx/Y9dU1Z6GHptcgmAqWX0nlwXWOYWvOHIUppilU8pqJYAifwWm6MadnZ2Ly8+Nj1rO+nZdLduvOHREUdG9mp+dERDLTIDC/dMVqpYquJwYK5MEclptm2XHLTyxYux+3VrNviXbPxtptmxo0rdA9N6vsm5X3LdOuC8ynuz1LQJZQWNHNyOdtfGra0mNFq2K1WatZs9exYSph/UzWasiPtnfs8au3dlxpWZt7mM9bIpOxdn8gaRbrWFOxrBMkiwwMjxVtfn7Wriwt6jw4Pz+zs/MTW1ycs4f37yksTbLJS91K34u9+ysb2FTaxsYmrdpo2MbWtu3u7dv29o59++q17R8eOZj3cF8V3D6cDZiPzs1gIynwSl/Nc1Bc8BfUKAzNI68hFyAWtys8J7miTcVh5mNWhKnPZGwsm7EMRAN7k9zbwpkb4fT/9R/8vff2Wt8UA7COdlr9VrSxR6yJa8JouaChkmZQ+63HnmthBUBEqEMU4AIouWiWXpb2vK+L91069FA5yiIPO4UPRYO4IVDJCNup2vx8Wsw8MpvTs3dWLu9aNgs4h80CzNNqDgFWkb3G6Pt6peQFVvQdAQ0sEPTGSGbwJ81atwPwQG+9bIX8jO3unNnjb17a2WndEgkkOLAG+BiziTqY4qHwf//RRM0oyDc6+CJ2NUqHdZwDO4O+MW0r12ZteiZnpdKeTc8WbG5+0vYPtuz1iydWrR/ZzGzelpbGbWaWWHDAQNMs3pRVJfacfDsNaMprFRDnQCoC9NKUMoHOJi6bRNhyb0OpwJHuOmX9Qdr6fWQ6sPN5i8UmGCG0k6OuPXu6a19/vWXv1k+t3YnZ7NwVu3njnnzWxyZyNjmVsPnFjE3PJtlGrC0wT6VLq4z3yVivm7daJW1H+1375S9e2uPH69ZqxC1fmLTV1TX77Z/8tt1/8EBWa812w2oNrCw7lkw7E1Mqndrp8ZFVq2W1HXEGwVLS1VTYweXt3t179pOf/FhSIHx1AVSsLjZjpGJRgix6a67H0dGBNI+Hh7xuVUuURM4bazfEDBfyWb3Xm9ev5XrDZgprwu/R/gT05nMZm5+fsZnZSRv0cPE5tG6napkU8wT42nPAuqRF1qRBDsbmrXsCCJQw1TeMESQTs42dJal5gG63n6TDxDpmwwG8N7o9qze7isMGAPpMhwMwsePqBnjHKgq+EDucdEAuG8igCY0AoUtwAPfe/haTFnIqBBgDiHeJA8xoJBO68On39460/g7YvPsQIUIuBjDDZWv6/rCYKRi4olrHAPnZuVkr4EwxHIjZRlbGL9qiKluwR1Uz0YecXQoUNt/I6SWARgovFUZB2sPgkwoJfTeftQFUwiRS7NKuZWhP/vLYmxJ1rzyEpFKa5xcWxIRJo85ezj6h78RgXSrEw8fkSFGv1r0YkquIu60A5vlEFMjFsQmF84ipTGXUbsajGwa2TrQ7DFwu5/rQyAVpdI0Dso++50gEdYH5pf0czSj5dswvHyb0v69SIJAiFxbCkUGCGyP4eRLt+n4vR9v5yE7Vgavni1wKKrtA+8HZy9f9e78dQC/vwNp979gKDit6zZEjm2vdpZ9mYBFHLaU9AzAcSHNgYse4t7Nhm2/fWLtetww9boH5pkAupAgDhXTxcA9hVoNikCcSNvT48MD2d3etdH4q9npymgCftKQ4FP3IbLh30dwWoAJZGCvCf3mIYmQ+wfUW2BgNj7vsyqEEWAAAIABJREFUxtnEyFVDPb0weAjpAihBKpqUjzt6evYAZVVYXIwmshyuKdaGr1+9scODQ72nHrvewFPcO4wymk2OJe2Thzftw/trNjudt9iwI2lgIkZoFLJEhio9N6Q/8NRXHruzUk0DsNMz83Zt7bZ9+PAzOTc9efrMvv7GmXkCeQDyWKxiuQjrit83sh3N38nuMdrzHBvEKbCGA5uenLS1tetyr2GfPz051j2VVE7FtzuZqPhP+n4BM8+5KvCeSEqyA4uCsoB1AXvvna2M5MIU+SJ3Wg2XoZLkKjCP9trPEywr1QmQA50ve84JQpYA54f7BypE5pUaPe25AgzxapizryAx3InoMh+G0DhAKJ+ZLJR79+7Z0uKy7BSl/UYyxOccczmRnNhsYJtbW3Zyeqw9jn0ZW0aKE3T/DLzmiwVn/ut1WWC2B70A5m+5c0+lanOzC+qCPn7y3PKFMVucW7DyeTkUCHkVaAdnNUvmuU4zNuzHrVtvW7xWt/FG3ab7Tcs1Ti1Rd4eaTLdhqV7HEhQiECjck2RCmQkzS0uWKhat1GyJie8jWRsvWn5+1rqplH355Kn9i3/9c9svNaxLATA5bol0xprdvpVrDYH5+MDPD647zxJzBnksfHM5yYx4TpHaXLu2bB99GMA8pgbo6XnWxHR78BryGoXBhTwS1iD7KgPDe7sH9vT5C3u1vq5OlFxxOEclT3dm3jfLi+wWJ7oDcSYwz11CrQKuG1g+FrOJdMrmMllbmZiwxWzBJpDZxONWjAPo45ZjjkXBdCH9eCSTDMqO/+m//c/CvnqptR0B3KDV9a3CeY3oUIi8NDWeB4vLIRmBYLGIHlmsjQBHFr6AhmAvMTWBbR9p2N/bht9vtY4CcSIvaj3UbEfsRE2LiZlP24cfwsxn7fSc4cQ/I5iPtLojpYuz0IBy1797GBTDmEhtZmdWZE+5uXFoz568sWoFEIYEhxhtmFD+XuRo44OMEiVFzHvUGh0xUC53cIbTJRYOkhj84UHtWy4bt4XFcZuayVirdSJQPzlTtIODTVt/8621WiVbvDJu8/NFMfSpDC44dRsa1pwwMm436e/hwUE+wOxDkZoIx8c7kRhJDyShCvIIFSRYN8H+DIkqxx4KTS7tYlLyxuz8zOzt6zN79mTXnj/ft4NjrEPztrZ6x65fv27XVq/YwmLexiYGlsl3LJGumcXKNjSkNm0tcl572C9Yt13Q6z35ese+frRuO9tl63RiNje/bL/7u3/FfvCDz9QeDlFiNow5WwpzUi6d2enJkRhOBoME7CsVhcOw4eL7/PDDj+yLL35LASBymguSJzZpNnWFWinop6GW6ebmhh3s71uthlYSCURMkh/APImAMEWl0pm9e/vWNjbeaWCI18Q6jcFXPhvs/Nh4QRHk+WzS+r2atZsVSyX7lk3T/veEQXnMot+lLQ+TrNRAHzAXmHddTQh/8vtJt0VR1cYhQeBUUrKlfp9htIG12n35OFca6Mg9AdiHsy+Yfk9a9XZdpJ1nvai4CFaQke7dAZTrd6N1LaAk1tpb2ALDOmhC+BUFAYdwAIJhK3JRT0i6056jIcBQ1I+KewfzkYEt78vByxpA7jQ/R9t5WhpTDS2Lla8KzLPp+ud25bF4TjGf7ioQaRxFlApsewtU15s9l5/V0KOz+IJPcuMJ1qGkERK+RroyDD0rGUBEwEkuIwcJtMOkTHrqIORHmEOSHjgZHE6GWlutBsW3A1Q6m2j/BeYZqMtkZfE3NkH4DcPoSYEemCrYeVxt+IQqJgHzYV27tJADJ6z0sPd4ByZswKFT6/7F/r1Hlz84trhO3EPHRvB/1OkcjU98hxbyLsBlMH95y7+wJPZCzjH6Za7J+azL0qxIzOVFRWBjLr2oPvtolsRDhlR8BRkEvuF8Joq+AUBDw8YxyyYTNui2bePta9vZ2lDSKcz8EElWuxUCkuLOzva6mpPJ5zzhmSF6JFK/+oOf2/nJiS3MzVgyCYB29zUAez6Tkh0i8xduduCsnVys9FgPLOELZJSO7t889BdUT8mo2AFuAPNuCUHrn5RKZpsufl2sepg9GOS4QsbaXWwgu3ZeKtvRIUOUVe2frDcIjQ5DmHKr6dtYNm13766ImZ+bLVpsyIxPy5KxvgA915Y0Y6wo2XMsnrF216zaQAePRChpV1fW7Ac//LHNzM3bi5cvxfzWm20NzMLOq9sgBxR3FOFZQR6HDaFsc/kVggw9S6QrwDY3NyMGGucYZJU8t5IuZcjVCPpiDQ96VgTdPDrx3EP2PEgh9Uj6OBKlxdzjcpMil0OynoEAvVLBQyI4Zwlrif0DOR5MuVyKgmae2QS6xZAbPLto1mHlr9+4rsKeIoXin1tNh69SI628qjNnd3dPVqIHh/vqIt+6ddvu3LkrBzbkUfw87wWYn8S7HtvcDARbzw4OD/S+uOfwnRaXFiVFQkYIqVCcHLcTZnKaTYH7RrejbIy1W2uedF2r2fzcos7Ex09fWD5XUOeaHBXsnDPZgjJhjs6rlitM2mRx0uK9oSWabUtUq5avlmy8XbVcs2TpVtnS7aqlex2LY2FKEaRZCPTvCRubnrKZxSsWy+XtvNmyM5x/wD2FvE0uX7FhPme//uax/Z//4l/a3mnLYrmUFSYnLJbB/ahtx+cEQnZVhDMQHZGV7/EIOMRhlpGM261ba/bRh3ft6vKSiDUuPrIVSUADgHe3NzeNANxTWFJgUkQx57G5vWsvXr+WN//JWUmZJM5xhM71yGA97KtRZRdMWyCVkUPFcPizoc0VCrY8OWHLE+O2mC/aVCxpxWHMchSJsPMxBofpsYWTTy5xl/A0e9z/+F//J2HcNezkF/3XoHwdKXJ8i4w8osKmmmACN5AlUTKi2BzYOemOvfrwJNH3PabFkIoUDrutXj+SjEdN0aCbv5wuEw56/8R44ALm6y6zUWhU9k9k5iNHm4tDwbdAPotPzkc3gIPW5TLxGO3QrEB8s8lFzNrc3Iql0xO28e7Anj9dt1oV5o+Hyd1hPDAKMB8Bem+VRsFb0SEYOSI4uLlgWyOtLHpw/NQxcEnGe9KZLy1PWKEwsEwGTSRuHPt2dLhjg0HD5hfHbW6+aKk06BQpTl0FD+FZAvNq+vOdfajKZxAC66nOj1Nnkef4yGZOB6y3bNl01b4dwMznpJs3w7mhYJVy3HZ2mvbu7Zk9fbJnL9+eWLUWs+Wlq0pZvXV7za6tztjUdMLS+Zal0nWLJSo2jJWkn1cegG4GAT5Fq1VStrfTsNcvj1UcbGwcm8Wy9tknn9kPPv+hXb++auNTE2KOAd2KcMZ1otO0culcYJ5/o2/HdQHGJptOa6CIzfGDD+4pOAotvTPefg3QyNdqFTsvlSTTYPPc2d22vf09bXiAHQ6EmZlZu3HzhtwguH9o83Z3ttURcMYGP/u8jU8U1fal/Xt8cmQnp4c26FYtRZGWicl3nkORwVgYQoo4nFiwrVPCKA9wkEHxXOkfsfFsOBSOHlMNoDfWbDwtyRLORZ3OQG12mLhG21n5bh8whutAWJejA+8C1UV+7s7Kwmq5y03kouNFhw+UXu4gOGDyGHb+8ULAk1KjosANYS5AvX+dQP+G/+2DroHbDUNGfc1tXGycHM5oT/FtJ3FYdnQJAFpbsiokK4SdRDZ3sJ0CSxEE0n+H3QCHk5CLgUQn+t/aFkbdiagw940VQOWtVgfzSG06FDNs2OwleNQTkjI1qVAoPq8DEr6Quz54ABaSIZdIMdAGmJIsgOIZqz45KsF4DtT+zWFNyVB5hvkQDhyz9mBoTXko04nE6YlsAcCFX8SIKHDSIMDDQIwITAdgGOnm34PSABRdKK9EvCt0CcxHBcNlMD2yG3iPqfne/4h6TH/yTwbnsUvv5Q3cqKPzPgn0Ppj3wpNd3iUJw9DBoXhq6rxSOBit7FTC2o2qrb9+bYe7WxbrE2MfswFWgR3mbnyeSDah6FiVMhq3ybFxS8UT9u2zb+zVi2fWaTRsJuRKMPifipOSHbNsOqG9gwLfv8p3wHxYoyP3tdHBGD0M/m89XYGtVlcsvBKMPMBZuaxKe77g+3nmkdYgfyGVlSJQg7Tt4L2NV3qzLkAJkG81anp+4vimpxJ2ZXnGbt1asfnZMYvLKa4u284E82bYtPLcNbqGCzC5JJ1uXAOKDOXWWx2bmVm0Dx9+aldXV+XG8+bNhgCRu5IQ1uMSQHcK8X3DZ25Cx0eyQ5hpCmcfOpfzVNqH1VmfMMuDbk9uLtgzImfxjgZnJgPzXHt3RMP6kWePQXrYcZ7zKCAOcC6JXZqiy8kT7jn7gpz6um0ZRPhO5qRGNMfE66KX39ndtWq1omKBX+jnr69dt7nFeWnYVaBTKLS7Co1qd5k5aNvGxoa9fPVSNpHMx3BWMXcGC9/tMHhP4FhSQ9YT4+Ny5MF1q9vv2NnZmc49pD0YL8zNzymRFlILKSKAnuwL7jmZBbUOLkJ1W72+Egwj6jY/uyAJLsx8IWRa1Co1hdrRGTw4OLZSuW5jY1M2lcpbstO1XKtlqXrFMpVzyzbLlu/ULNOuWbrdsHgXIO/zeLp+rJdU0sZmp2xifsE6sYQdVevWgJCwoZXpmqZS1kul7N3hgX357IUdVlqS2OQB86mMnVfrdnRybo02bktxywXjCead5OUiO2fPyuHcGZ8s2urqVbt1c9WuXb0i2a/PyviwKnImuiR0tEmr1XkqKY3LbyBSao22nZUrtv5u09Y3/BfGCQoEDyGGUQdtdKZF9uPaN9k/3SWQZl8hnbLlqQm7NjVli8WiTSVTNgaQH4I2lWpkxWHf0pgkhFBVz4K5ZFzBCiQB1lk+r/RHUTRqp75vCRf9TNjR9WBosjkcuM7WB+WeqmjkNn6guwbZ23Dv0fORR/UlSc3FZj46Ykdvrb0rssQMzDyaebOazcwlR2D+7Gw9yGx4Bjs2jF3IbL4fzONmEyQNkU+2tLlSMEovn0zmNQBbq7GR5x3Mp8Zt/e2ePX+2bvUqLHjW+j1aOuwpPgirqQIAliQ2MPMXKa++wQR9cuQbHrTSbAqAn6RYeQBRxzLpgVj5qytTNjPL61Ss0SQsAv02mv2uzcwWbXISfT8DeHVp64cDWHl0jA7mhdejCx3AvIBVsDh02XMYggttXEEehoIFHAKYH1K8pMXOEyI16DMxn7bTs6Ed7rXs+bf79vjZvm1u1y2fKdiVKyt248YNu3d/1dZuzNn4JAChZMPYuQ3+b8be49f2NMsSWsd7f72/z7+ISBeRWZlFqegWqBv4A3oMI0YIaPWA7llJPQEkhB0gJkyRWkLMEa1GVHVWZobJqIzn3733Xe+O9/6gtfb3nXNeRmRDpG4+d80xv9/+1l577bXAj5Y09WI2JmT+ExgOEui2I7i+7OPli0v8/psj3N13sLd3iJ/8+HM8efZM0daUMrBwDccDjb15YLdbDTEO9dq9HCl4CFOzSvZ2a2MLW9Qwr65pPOqBsklFyMIMpH9lMTXv3qgis08+0CmpgVQ6I0Z/a3NLyXxkOwnAri4v8P79O41A6QBALfdoRPtUTgNyej+rtTs0GhV0W7R1q6FA6VE2oXF8v9d2GloeKlzWdNIW4Si7n2w8ZxvzLDqmk/fXGa32qMlmQzNBT5KakTynCeh9uiJBsV2Xi9G1lzh4t5rlhVXTzZtWz8tq7Pdu2iRQ4uQnAvNm/bf8+d5JZPlX+xoDmnOZzdJOjWdpDaiYjMCW8c1zm0mYXGRmXkApb+4NrKxkWxnMQjtRJXaKAeO404CTcYDuMfudHepiWasIJpzDiRonpQOGDRyz0KsBskdEdyBJmLgwTScvLu+RFuA0hemTkTCiqQQyhbwtazOBVk0DX3knGdKAxfTbvN24kEswQB2ufKsp+RrYIa9JAr3GExyXZ2U7SEkVe4MhwRSXciWfIpg3hsnLseaTljkTbwDeD1XnyQVeh/kDwNyWrtSBLIF5Oz8ctnQ7Ta62fYyv/yRW90OYRWFa/lRfrTw7//EpoYnDQufjjyh9kndAs3BD/hS7LtlQkdHlm8vdF7KFbLZpTUkWvtdu4vjdW9xeXSCgiVpADP2ErDWvp/EYWcq7MikvmsVKoYir83N88+Vv0e+1ZG+ZiDKMLAW6UEaYs8Elef6MOBstgtTF8aa+3AF5G3RY8zJvr119NlmcfZ0RMsba2289u81ricy8A/Tz+8b09AqXcgFTXDKVTz1PcAJquoCxAaZcrEfHmhYmzPYYD1AopvHgwQ7WVhhCSFOFnp4XH7fq5oBBR5SlMKSN7iJBdHpjAXr6x0eiSaxvbOPpJ59hc3sbF1e3+MN3r1AmIKJsyAF6svO0nvVkgS30e4tehykYdOj07MIjchKZ2QR2OFTQ0d7ergAwwS895NmwEdybz785l/EeY32nXpzSF05a5JwTJxGTkoRGkhiXNs37xWuttQrP64mSIEo5hHNMosn8Ck5zybbncgUtsTJVluCagFre58oz4Ws20PlC1y0u4Z6cfJD+n/9O//fDg0O5r3Hpl+8RP5+NPSd91ITTMYdST+5x0G9+0OvJRpk/O8EpUCIm201KXfPFAmqNhqaVsVQSbe4KjQfY2d1Bq82wxjZWSusYDsZ48eotUqksMsm0vp4T7WgkjpubMrqtHrIkFRBEtNtDvNdGtNNEuE1GvoXEuIvYsIcop83sHDVZJitNomNKyySkV0pIF0toDce4qtYxicQwjkZwen+Hq0oVdQbyTSfoTGeok4QKhhHnND4QlqvMbaWuhe4UJYWyFu7pZ4R0Mxi2QpAe9EHksmmsr69gb2cD+7tbKJUKqvNejqW0b4YpigSJWq0PkgzhPoclwmoCOhrj8voGRydsuN7j7o722VQ9mH2q7kGPsXwirKolzx/ayI3UAGfjMazmMtjlfkYyiXwohDT4ERSY54w9iSmS0xGilEw5iaNhdidZN+CKwP/23/yTBaxbIsjtiLOt3jnm08jXOh5pYmnrxYUyN0YXYyMmztxCrGDaqF3jJPl1Wxe6PD5l52OLcX+yzi/6CH9k+MfKsCqnmSe4tQXYOAzMXyAeYwEf0ndCfua+OH48rvUuNm7DeH6qME2SchKynjFEI0ktwBLMh4IMUdhDKJTG0ftLvH75Hp0Wx20msyEzT6cYW35l0TBnEQJ5K0q2HGj12P7fA6WPAZJ1cuNxD5j1kC/GsLdXwPZOFvkCtd0VtNtl9Ad1TCc9hEJjpFJcCKTeeoRpcIBpYIDAzFh5vg62uOdCoHTa2UOYuwsRqFC7KM2m/bu2u22A5ZauQiAYpC6SNp0AmQ961icwGCbR68XQrAfx4aSOl2/u8OLFFeq1MaLhNLa2d/HFF5/h53/2KdY34+gP7zCe3GMWrGOKBmYBbvubPpKAHlM2CRk0agEcHVXx7TfHeP/+GsFQCjs7D/Dk6ScqdnIEcJIU3tgEvNTSt5oMn7pS8Iu8h7NZ7O5sY3NjE/lcUfpJhWzQckye3wRaUxVjbvXf3NzYeDTF5zfC0fGxEgLJ+hw+OMSTx09RWlkVwOcEgE439DrmQZgneA8FxOQzej0Rj6qglFYy2FjPYzxsoXx3jmwqjEI+idGwjVazplGuJb3F9Ng4HrSJlwV78fHZYR/ETJIJv/jKZMeIDtRehwwZk0kJBBlMQqaM7xkZBrOqlDLXxUGbBMNZajmPXJO+mH7fX5cenHtAb7Ic/5/d20p2FYHrr20bYy5/+MbBf+X3FnrsCbp73zt4eE9fhjcZi5JKpwXkNzc3kaUXfJRgmexiT2B+wKC0IUHwQqPI7xaWntZ0tBYtQaTAZskt6/PQcf6dAtB8/G4yoVJHEDE1Kz59KLGSUezUyUOMfCge1Uc0Gdc4O5XJ6udY7gafnQuJc0tYy6we/5X2qVweZpNIVt7LbFhHKK9JUKMbjSsMzFu10Z5yKB2QMfM8XPwy8nwB2QNIV89NsujFlN6m0mqTvQMOqHvZjUs+dW4Bxhs7cMnSYWSzq24/UNf95y7hb/vpXmb/0VGwLK1xAHbpIYry+aOzS+XLPSZ99Txd0abBfkpMsMbnSDkcGbpUMoZELIJYKIhOs4Gjd68F5jEZKzBqMh6IneeEjyBSIIrWf5zAxeNqzb787W9wdnKEZDyCFDMlwgwniyPOtOoA04ktL4QfnCAty4MsSd2bTJqtK/9sr6Rj4/1zdSTLXEPvTxItzZuk03IlnFzA/T0bf4F5Tu2IKxSMw3ruznXORl1oHmvocNBDt9OUjW6300I8FsLBwTbWN3KIhLic25d0iE0ygTgJhOGQk00m0TL4KABvUUldPEkFBqQ9ff4pvvizX8p5569//Rt8uLiUXt6mBjyfzACC7KgyLxTWxDOZvZMto9pS6nguPeQ1RBUAmXAutu/u7uDRo4dyjKnV6vJjJ6lCZp5gnq8vv4+BeWuy2QBTukfDAU4FuDjKaR+Ze4J5fdBFSztNQTn6sZEgmCMBRMKSOIes+/XtDc7OziVbKa2s4MnTp2LGk2n60UctplGuPSPtyXDZlYC+3eng+OQDLq8vVd/oYrO9TVlvQpMCvuecnLBB4etC6Q7zC3jecK+HVrzEXNwfoFED77NwNIzeoI+t7W0tzXK5lo5B0UQc7UEPo+kYWwTzzhKzVFxFvzfEmzdHcnRJxVMY9IeagoYCEVTuqgrCykQTSHKJmO45ZOW7LYR6DUTIyI+6ktdEJiMExjOtLSpUmLssnOYkokhwcpLNodbt47paRzidRSCVxIsPx7i4r6LBiRFZ92IR41AI9402Qsk0hlNoP+O+0pDvOwMAKa+k4w4nSpYn42sQM24CSKcS2NpcE5Df3lxTErsMRlzegGylE0lzo4vElDJLy2AWDZlHUB7EczgQNP389TU+0Kb69EyBaMqx4b1EMtfjSEdyKYuJzDybx8kI2VQEm8U8dosF7BeKKHABfjBCakZv+SCiDJKa0K5yjPh0iAi9oVzA6oLmXsqX+d//x3/6kSxxue4akPdR7k6eq4LiXTWYXEV23gELjqicNkiprwTySrGzTlVgnt7LTu9mFYqdjDGPGoH+fwB6Y4UWhU0vMcHfrCmm+rMfbTsw7zXz/z+ZeceAeEmieCcugdK9ZUrZAsMp4gjMqFWn/IG69H3Jbd6/u8CbVx/QbY+0JEswL1aeI3Qns5Hcxi2dmh7eL8IuNpI90PFgSUeprA0H6PcYNz/AxiYBJJ1qUsjmuelfQa9bwXDYpN+FwHw4OEUkMkMwRF/csZZKgwGOlR0r79hdgQ6yok6xoTUhLY9weXchTbUMAq8ydqyPFq9Miz0Zs+GJYjyJYTSMYjxOYTLNod9j+ukE11c9vHzF6cUVqrUBstkVfPHFT/GXf/nn2D9YwWhaw3B0i2mgyuEaAsEOwhGmb1JuwEYkgSAYSR3H3d0Ab15d4+XLC1xdMcSDdm+P8OmnP1GR4s3HgA7etGTAR0OOi6u4vjzFzfWlDp2tjQ2516yVVuSfy5uXTSoPMM+IsqgTgBPMc2TpLQLJpFxeXsqeikCJYP6nP/sptrZ2UK/XUL6/x9XlFa4uL7U9r1H1kLpSoFZriPGiRRitRZ89OUAuE0Kvc49MKoQSwfygLavKwbArAE2JDhewOAZ0Qm7toIhhdg03JRpm1chxOl//IJqNLhr1LnpdhiWxmSYpYjpaaWn9Qa8RvctBcDpq0w56j1xvJ/n969QcbJZtJh1413zTu+TY3TrXpC9pV3UXLy8zuindQm7m7nTHNso5xSX0scByAYqBH3R02djaUvZAUkEaZltHFxtaA5Kp4eGqcbjTIQvqaKzqQr58SM9ck22EhA4Ewqkxm0sWaOM+CO5lVzpi4iutKQ3Iz1N6+X3jUcQzScTohZ0gqGcyKAGEt/IlL+9D4lzzbLMNLfux/vDz+X5weVcpkrTBYyPAdN5oTB7zfB2CkaikVgRkPS1kMRmboWzU+/Jn0gLTlktNC29Xj/+pck7yDI9/TwQkPyYcbHbrwbV99aIie8DvoKfPLvESkWXEP9+AXRbyeHmj7zSW/80ai7kLjq4JIxsWP9WfDA7pu4fpjpn5gq1rB0wbLVnGDK16TT7puVxaNqexYADtRg3v377E7fWlwDwDcJjEbWjEGkOG6hGUrRQKSMVjePfmjdJHZ5MhsqkY0vEIEtEgkpSARCnJofUlwTytCXnu2TzczkJbOLdn5gC9Y1Pmcwk3ydXrPmfm/UasOxclqeEVboGFshIWCaM7UdcfZTis3xZNH8SUMfd2udu764wsCIZYb8zelfa+NZ0zO3sbWF/Py0oXs4EaHftc5qKwjlLex2YhhJHsjwNauqf1JGV+1OmvrG7gi18w1GcH3/7hJY5PT7WMy/0Pnk3KROCOGS1bnVyM4NruP7O99mYbfglFz202FWgn5qDl8NNnT/Qen56fSzLJ76XAHY5K3L2sZFJKOqizV70NoUmwOxpjfYXT1w3T2Gu/hsE9vI8IzhYTITYRbP7tsY0NzF9d457yzuFAcsyHDx8iV8iJFPD1k6uQZN9pLcnwuhrPkUoVx8fHaLSbWuh/8uQZ9nb2BOap4ef5XOYCa6tly/W5jBhz7m3xHuE5xV/5OnDHi0QA964YZLfj7DYbrYZe53AsKovK3qiP7d0dNRUEraXSKjrtHt4ff5CjSywSF9lFAozPu3ZfxaQ/QDwQRLRHeU0LyW4DyU4DqR7lNQTyXYQmI4S0vOysVN01x8s+zp2ETBqzaAzVdhf3rTbihRICyQS+efMG19UaJlxSTyeRpQtYPInTmzsMA0FJazq9Iar1JhrNjsleGQRGu9A+6/0iqFT3Fj3tE3Hs7Gzg8GBHAW4Rqh6CEFnCa575A0wBV7PH8yUSk1aeZyyVKsRLWjjXn2dotTuo1uv48OEUZ+e0m26h3eqgXmtqSqudRO2BqQPVmcLXglmZW6s5PFhbwW4mi51UGjnur/H1JHXMa0zazTHCAvMDhGcmbpYer00IAAAgAElEQVTE8XtAOYDAv/jv/6mVEVfoF/M80+P6garXWs6/kSyrpgiwo+GD5jidmh5Hg1B7RvZDnqxTA/NkMqSV0kIsn5gtvHk9rR0MXjO/RMHPmaHFIaIlLgkGeXNRE86L3sD8ppj5JTD/R242Pyiz8ePMJQ0/j1rPPHMRVgFSBK0jjt8KktlwAZRg/i3BfIcLdmTmjSmlbtkWZ3mYMjnVmiOtKkp37BZd55OJRaKneQ+bReJoxBCFJhIpLrKksbmZxMZWHPkiUXgd3U4Z41HLgXlODfjB7X3uAbDZ4efRJYavO5l53ljUkpmv6jxZ1J+hOiSpmV80TWKAPdvjgks4ouVzHXMSwRS4YQT9PkNTGJyVw3iUkeSm14uKUf/137zG+UUd4UgGjx4+wec/+xyPn+whm2fxrmA8LWsRNhrrI5WaIBan9+2t3IGi4Sxm0zQ67RCuL9t4/eYW33xzjovzJvKFHfzZL/4Cz55/KsstjkuTSTLaZFp76HbruLu9xP39jVrTve0d2ZhxPMh3wBYSqSsfS5fMsRuLOIsxF36U8tfvS2rD8SX9ecny8L+d/V387PPP5TRANoX2l2RCCOppYUnnG7In1Ek3Gm0dECwg66s5bG8U8PBwDSvFKFZLKeQzUQz7LTTrVQwGHd0bPEDogKHlUTHefO/s/bP7lsDFMgw84z4YTFG5b6Fe62rJVQvZbLrYmIaiBuaDPhHWUuuMgXduNtLd28XgDxzzsff/7mwq1WD4xcmFVEZgRN/Ad+b2+csgXTr/PwLz+vNH1pSOtXT3/0yWX7aQRIlJLJFCPJlCvsix9Zp0o/TgNTeisRonymu0wEd/doIv6QztTlSLSkBP5yDnzmOP3eqKWYm5SaR2FYzEMB9pso89sX9DMpG8Zuj84RIBaf8WyySRyKQRT6cQjEe56zq3iOT9TVYvzOBuPSe3de+IErJ1/HsyRATlbGp52FMrq/uV0xKyR2SDmRgatg8yrmTm6WojBpJLmWGCFgfC58v1BIPWEKoKzcG81adFk2WprH566N/VhbXk0tqqwsk+BucLpugjmmjp2lh8/nJjp2vbhxXOH7u75v0Z4Zh3z1LpUTq5ja6upcNk2aPehqK200Hgxq+vV8qYDgcolBg2xuCmIJq1Ct6/fYX7m0uBdo7Hycxz0S6uBes+2s2mpDrb6+uKuv9X//JfatG+mM8gFQshHQ8jk4woLTUaoa8231OeeTNN7PhhYH6+2mq7DM7Zx1LJF1S8l2QK7qshcqyLW4azSYnPNCGBRAthV7udH7aJYc2Pnvse9mFDe+PinDOOc//hdc/nymkEZYtTDLC2xmXuDEJMB5pxcdg1fgyho7/8iOQIbXBJHtCZLIhaoyPwxZ9Hhp6PbXN7F4+fPNMuz83dvWQTZIvlsOXIRE2ySfYRAMt5y95c3oOanOk+tvfUO0KZbXAPz58/x/PnT3XvvHrzWgugrPf88DIbSwG2xplkDh2GSJ5cXV1peX5/d09NQTaTMY94YZ2ZJFdMavZyVIJqSjgleeIEot9XaKCkcQF64Re0iJoieHULsr7JZv2gtIYMfrVWw/nFuSbAZOzJ5DOlnJaUDMRjrgb3bSjtYHMST8ZRKBYl56SMj40J6xB/ZVDZxcW5psZ8np1BD4ePHmJ9c1N5GpQEcVx959JjDx8easrI64vL+q12GycfzqSTDwejGA/pHFSQy1H9tozZcIgw5YAMtup0kOzWkO02Ueh1kR51ER71EBRNTXPtAIYIYCxvdiNwKT2chMJoDUcotzposVnY3MQgFMKXf/gDbup1JEsllHa2kF5ZxSgYwYfrWzQH3L+wprDV7qJcqaHZaKkhoxSF5IupRMzCVjaYlE/FmS1TwO7OOlaKFmJJWR1dzfiekRAqFEta+GWyNgk7ElucdnCfw1vAsl7rdSZZPZnqPaOdaL1ax83VDU4/nMsieMLGhXtUIrG58DpFaDxFJhbGpw/38XxrE+uBILKDCTLDKSIixymO8848EzVDsdkIYdmwO3mtI2NM3eGItn/xP/wzxwlYSy73S2ldXbn23tJaolksw/oSHiAD5DoOX0DZEcmebs7O0w7LdGHeupJgngSHp1aMkbAX/t/8n6qAO4KMLw6gi0CghdV1auZpTenB/NUPWlN+H8yblIUuKiai9cXT7CWZkEqGncznZByRjCEZp5/1LsajMN4RzL8+RbdDGyjKOxwrosVZBnZQiOS0yU7P6Jl5b9k3d7HxLg5a0qKvNKOi20gkplhdS2B1hfZedHMJIZulrQ71YoyiZ4QzfeTJgpLVM9vOWdAcOaxc0+/a2YTqMLDi7cer/nXnWULJjWwo9Rb5ps6Nbl1nbReqA/OzIEZjjlQjGA5o35nEcJBCt8twnCTOztr413/z1pJhZwkU8mvY3XmAT3/0FE+f7SOZGmIyvZd+noA+Eu0hkRqh1b5WUU8ksggijdEwhkZtas3Br9/j9etbrK7s4+///X+Ip88+c9cQsRHfU460eRARlDN1ry9dHZMZ6S+vgA/6J0f4nnI8TOsxgjM6vQysw67XxMBSrkHWhAWQukFegtQ87h0caKmXWkaGiLDYt5ptsfevXr7EyfGJrmmCeSY10lWFyy90rmGQ4SdPtvHwwTp2twsau436LXTaDYFQ4juGfZh+0y3AaqpixdGuVG/zaBp5jrcbzT7K92TROAmz3Q2CeS3DheKYMlWWYN4x8nN5jQ5Qt1DrmVuniV+WwCxAv08rniMnd18690BNnwx5yWd+icX3YN4AvSPMHbj3X2MEgvsEgg15aZtdWDpXQCrDJfAcMvkC8kXKpVJm5adaw4ZsJOcRAmHayGnPYKoXxKQ0XKCjXpIcpgv2WLCiipi061+43qRX+joH6LVEyQU8yXGsqPtDlHZvqVwW8WwK0WQCwSiHpLTYszAZWxym7II1wmSGJvOxsTtZPjKSbEzZ9BMQsKkkYybcxveFYJ7R8Yy0J6CPxGVDaFHjFojE5lZMniubXtLBX02LbbXUQXhjGpfA/GIS6urynK2Xy787M0yrbXsE/lpwXvNzFn8Jgc8L/Me1/ntg3n2enyLQqcr+W8wL9OhZn7xux7Hc8+mt7pFlho69oJ0zPI8I5vniVMt3AmcrK0Vk6DwVCmrH5ujdK9wRzNODfsZmv48UpVOBgNyyyNCXCgW9b3/3ze/x4g+/Rz6TQiGTQDQcQD4VRSGbQCJC28mpLC9JCJNs4f1tINh0QL5RWlBo9lr6nsTOLftc/qol6vlrssTwa/LiAw/d8uvcuMKDdTrLMG/TaB6zRLANWj/BcT9KP89IJQvP48Q3lY4hnaJbFuUwFrald9+D+TGntiQY2GByaksw3xWDKiAXi2thmzaZm1vb2NzaRW80wm25gk6X2SmUN9CFyZ05vvF3eRR8sXwQmt+Z5+tBlxo6u9DisVFv4Pknn+Dxo0eq3S9evZCMhXIZ3lci1DSxooSOYJ6Nz0yuNATXx0d0qGvi2eOn+MmPfiTrW+4RaMdkxj2LlowRJgy54iRNi9A2BeOH6eD7dr+HggLa3O1KJBOYzL3G7ecrkFAe/S1UalVJc45PTrQQS0Jnb+9AIWSUEzIoijWgUq5oaszvRwMH5hbQcpILvqy3BKKU7Fycn6FcrUhLT/eaR4+fYP/wQB7zyqMIApc3V2Lnnz59ZkYBwSBKK+toNNuSkeRyRQSIf4YTrOUKmPA8vLpBiKTBcIhIt4dor4NUv4FMv4nSoI/UqI/QuK8mWJNMprPymguFdQYFo1GU1jfQ4p4ZffVbbSCRxPbDh2gMB/j119+gMRhg8+AQG4cHmMVjaA4muLivoNkfCswzg6A7GKJSraFyX7W9GT5+ksyuFAnMc8GZbmFROsvFUSyksVLKIZtJaCGdacG8djjdyOa4d5VBNp/XtcL7QuQNDV2co5mqkNufkBkEbV8Z2FdvolquKmmWi7md7kB+/rQa5XnEuhGZjpFPxPCrn/0EPz88RLbbR/C2ikSb7LuR4vxPsmfiuCnB/HCut1edmCfJ+hoaQOD/+F/+ygaeWuIy71LeFFqsc3aEBuasrFiptxG8bLx0Yau5syIjhwazjrLDzpxseIj5gAUP9kXoE7RKy2o+nTpo9WT8IGHxYD86KDyzJmaeGusmVtZC+JHAfALVyp/2mf8hMG8pShYEYucBfy5tKTmyX4D58cg04qnkClZLuxgNQ3jz+hxv356h1yV4pEUjixCXZsNcC5E9F3WL8v52KZwmDrVj1C8Z6g1yMiXbNWC33sFoRAlRFFtbaWysJ1AqMf2NyX0NBAJ1jCctTCcMXGIzYf7Hdqz65yRDa9k2Sm9NYKLQENdpzrWSrk2SoY8LzXLvt+MxnQOOSW5krSrpL0e2BFpRzECf/RS6nSg67QhajRC6A8ptpvjmq0u8fcfFTwKVNIrFbXz22XN8/sVn2NhggAqDQ6rodC8wnpS1EzAc3+l5sVMOh7mkGkOtOsXxUQUvX9yhUhnj4YOf4Fe/+nsorWxovEV2Qw4HmKGQo859gPL9rUJdNtc2pI30BXE0NHsvFV/atA2HAty0nuTiEDXwZHiZHMu/I1NBRwDe+A8ePsTO3i5SmYyYC94vPOz5eTdX13j18hXOz8/Q7ZIZplMEbc148DHUYox4dIrd7Tz2dvI42CuhVEhqAbbbbmrsR9bONPPmRaxD1Xv/O3GDMJpcYuiFPEO13sHdXR3VCrXivLfoOMQQM47SowLzs1BEoM8mb+49X7IZNBDtrk8P5l0BWfjE88tdboK3OZxDLeea4th4c4Gh7jU8X3D1wM0D93ltcQfhHO8tFS5jRYiAIsjkisjki2bPmC0gk89ZzDvrF63jCOjJmg8suZcMHtnVGdOUXZ2j7R4/hzWKB7nuGLFIxn5YaJd1GgLyc3LC7QUo/ZP1jf/uwAVdNeIxuSvR/i2RTUtuwy5b7I6W9ZwWWgFBYUTDDLGymkrGjfWQYIIAQ2mzXMbkzkWPS7wO0BIQSWpEi6uIAH2YFpUhWgFyV2So65FAgEyeN3ZfBsxLx8CcnQ9wWvoRM7+AzwtgKSjpGOU5rbPEtjvA7SQh5prj//MM/fdJmz8G8/4n2xXqF0Ed6eOdeFxD4Wu2TZncWeSmzcbKL36e2aLSknCk14Y/t3J7g/FwgDXaG6a4SBdAq17Fe4L56wsEtHA+lhSH0jfqx6tlyuOScsQ5PTnBN7/7GrPJANsbJUQZXBcJoZSNo5RPSWpDZo1SnVBwauCXgN6x8NZEGiDWXblEas0HDATc7nzg/aLz2qvpl3bb7B3khzlVSUYndt61C64ZZHNMRxGTW1ojOndW82eRk0NpaVGp4BqMCRTFOPkMTjALUoJkafBs6CzTwu1TTemfHpZ2vj8gi9pTaF0gHJGkhrrjRCKNh4+fqo6VaTPYH2gPxKZVvC9crXJOb+ba45scq1M+94F7TQzxo7yELPwnzz8RCL6+vsIfvvuDpq221GjXic5ed2lSwkNZmq6HSgVvXr/WovNPf/xT/PkvfyXThF6n49oLgnXLIiFLzbrcpNlCq+3c4IykUN2TK0pQ4YZMleUiKieHbNoJ8nkOG5jvS8d+Xy4rafT0nDrsW73POzu7sj/e29/Ho4ePRIzQnIFAkb9X085F2FxGTYPkdeGwJsFXV5e4q9yhy6XmbhcPHz3G3sG+wDwnFtztubi+1Nn29PlzpUxTWrK2tolqrYHTiwvkC0XZVM4GY2zkipjWm6ifXyBOVp7sfLeLaLeDxLCBzKCNwnCABIH8xOQufM/oDz+gIww16JSxpDJY297GVfkeb45PUOt0kV3fwM6jx7hvNfGbb78FFegHz54jv7GOcruDxnCE9mCCtnNm40Iqg8oazRbajbbwJzXztAwN+DA7N2EmMx8MUloXRi6TQDHPbBJa086wSocfnuNcaM+ZUQHdxyhB4i3AWkEwb4oGu/qUHq33N4xoyHbuBt2Bggopy202OyhXGnj95i3evH2rnTlOdFJhYKOQx1988Tl++fARir0hxuc3iFRbsqoUYbSEf0OzCSKcfsm50QwlFspFMzBQxf1f/+v/1HvD2LKqQgbC2t5mZ2dONAT57kkQuLsRAzudaDCMmBY7TTNnrgIkwJx1FDt6ffDQdAei23r3wR1+dGhWiVZ458zKHzH1HzH3GhNzWNhGAE2UVoP47LNtbG34BNhLRL8XGqUy+Ed+xQvQK4ZnfvjwDaJPtwuA4tLQkJIFJqqtoVTcxnAQwts3Z3j35gLtNg+HhCKQQ8GYihATOKmjl0xHrJezOZIW1/VfpNOd1Emsn/PpZvDEZEIv8z7y+TB2dlLY3Eogl6OFWh2zaRnBUAszutXMOMAiSHY10I1fddS6Ua0YKiffsQRNp48kiPDhKrzw/UtAWYNjdPxBqzZBB4NJPJQq6ph6SowCoSRmUwPzzWYYDYL5XhSDYQbXVxO8eX2H128uUakMkEqv4+nTp/jRZ0+xf1BAsUQdcAfd/pUWYkurDA25wWDYRCxGh4GM9Pnl+wGO3t2hVhsjm93Ggwc/ws7OI2nFb65vtaRjQUhBWUKSfWWRzWVyWFtZRSTI0JCMMBsBvBJNZS1oXsBk4dstk8Q0GnW5AhBc8d/492RDkqmkCt/OwZ60IVwQkje/luMGqFZqePPmjWQ21XpDRZRSDyU9sqBEZ0jGg1grxbCxlsTDgxWslFKYjHpyj+BBQbaYvrkE81pAlSTKchvERnH8J/k0GdykWK6r6zucn9+iWSeLxnefQM7cmNhUzmhXSQ11MOJi4c2ubyGLsXt4OdHVpkYWpqb/ueXYxY6Hz0ZY4kPnDL8dmHIHWHJVmYN5IwrnbYC5rbi/WEiJBXFMCsDxZhTZfAnpfAHpTF7BSXQWisa4LM0awyh5yqVsyqJAIO944bTOcqqR9IZsOe8dm4JoabrL6QllERExKaYfdtNG3icuFM8Cp9gcG3gV2OcUJplEicFV+Yw08wFSsRrVWjPGQ1xfIbtLWiFGpJ8WS6jHQw2+gXFqZMkAMb2WYN6nsJr0IIoQPeT5ujowH2R41Ggidp4/k6xdmO+3qHPH6DiQa/upc3NQ22v4ITDvdSy+Ynj2R0XL88kLowQvr7LSvZDoLDdo3//9ks+9F1LM86H8AzCSx6F1S+ueTwP+Tc2C5s3zA5CvNS9oHriSWgQJ5m8xGdDCj2A+jqjAfA3v373G3fWlDtkAOWwmWEYj6HW66HfaYvAVEvfmDa7OL5DPJGVFmQgDmUQUxWwC2VQUUcpqBOad2zt/1djcvT7ukLbK6vsRd6T7+0HhZHRL8oCCVNjcRN8Rbc5qWDsglObxg6+Z1XItkKpem80omX1+T7LzahTE+jtCS79YY2AEnFsCJxkhdzUWH5JEdIOxnQuzjzRLZxpHcIrNujzm72chdGWpOLZrdDSWvIbWqusbWwjH4vqz8iDI3rr2RlMGHmzynjdbWr4GBqiMdJSpw3SKbCaLre0tS/usVJUjwjApLih+8+03As1k/I17dAFlLitD2uZAQGYHN1dXOD091WLtZ59+ir/8i7/A7s6OanhgQomUOc1FCeZmFoTHZdO7u7Iadr5eJAgo1RAtGA4LzPPc4GRIibKUXDhJDEkkgnlKOBlIeH55oZRxLlhyOk9P+v2DAxzsPxB7nogxnLAjfT13B+Sjz0XYTBqbW5vKMODzI0C/v7tHuU5PeZ6tPRwcHspFiKw9dd3haATnV+cKkHr2/LkAPt2xVtc3cF+p4ur6Rvp5JsTP+kNsk7iqNtD+cK7F19hoiEjHwHx82ERq1EV60Ed0QvA7tNoJYCgwH8aYtSqdRXptDfn1DZycn+HvXr9GezBEfmNDf3dZreLl8TFCiST2Hz/Wkiz18+V2F4FYAnQHpzuS0syHJkEcUMI1GqNJK+lmS45kJJxVoZjVw8ZpSjelEFKpKDKpGBIkyoKQyxybdEqVVtbWsL65gSLzIZgWzh0skTbuvtN0lveCZafIcZAYmHegXCcZRsg9xQhu7ir46suv8OLFC5lQ8GxKhgJ4sL2Bn33yKT7b2ESuY2A+Wm/ZZFnf3+hsW5qdIArPzDtppAves4mo+9x//B/+O+7edZw7R0WRmPxKOYbSRcelDi2tugUqpmIpUjaMeCiKOB0XnM0vpQti8l30PAE8vwfBiVh6xTNb9+H/W2ambYTgn4hxQX4s7QHv3DPZ2fwE0UIyPsTGpoVGbW1yc/2DrCmpu2YQEZNP5wmwy2NXb9ciVp4LC6YRtTJKME9dlElsCMip/ZtNY0gnV1DIb2M4DOLdm3O8e3eJdmtg6ZuhmEI57PcE8xxzE2i4nToXOWyaVbMWtMmI87h2bygHoDxr0mmgVIpiZzeD1VXaarUAVDCblREMNnmb6PnxcLDwMdPD+qbIjkKH0PV8XQARGwf3gquhcm/IHMzrEDG9pQCWvpEr7k6rRSmOWH5JNLj1HZedZH8QQ6fDghNDt8+EynXMJqt4/76Kf/V//x7fvThDMJjD3u4unj17jAcP17G1k0U6w8dZxzRQQSLVwWR6g8GgKrlMjKEe4wDu77s4OaaWPorNrYdYXd1HPJ5Ho9FF+b6GXKagRDqmCY5pZSX3hDiy6TziUbJuUcTI/PDfyapQ2sCQH3bUAwN+Jpex8A56lfPaVbGt1bWImC8U8OjpY+we7MvCSrIVHiiOeW3Um/juu+/w8uVLjQC9sxNZOWpmkzEu4wSwko9gezODw4MiClnGwdN5pafDQCM5jga5KCdwbEFGel918JAFozaSOxwpDAYTnJxe4MOHS7QaBLM86LROg2CAwUJk5mNitpURwGZtLm3x8hpDmTYqduz7/PcG3AzQ8zB3kdIe4M+nTdZo+DE2vxfZMLIYbBzUkHv2311388fhnbE8qF9Kf+X0h885Ekkimy8ikc6a1CaTM9AaZe2xxVVKAsScjdzSvbPG1XRQ5AT9wi2OXeFfgZkKOV/bZqOhAhmPsglf+M7bsp0D9dr/sQ/xqXwvtPAEJNNprG5sCMzH0klZU2qXyclzrFk3ZyItudLFgMy8EggplaJHtwt9on43FFbSID/0DmihyuRG1M1rU5yvb4yuNjEtGdJRhKwfnSrkiOPZGydRMQjp2MklQC/CwXnqfx9w833zUhc30xGY9oB+CVA7yeYCzP8xI78Eyr3QZ97UWZOxrMufg96PHpSfK/0xkPdNxAIU+8fB1473FK9tvu88qPmH2t09xoOBUpkZPMSkxU6j7sA8mXkezhP0Oi29anSu4d8xlOfy/BxXF+eSdOWYJ5BOIJeKI5eKIZuwBVimo7I+K5tVJ74ts4mZN9HMx25u8+Vhew5G4FtupJ1PtMhTyt1CU+8OdbtHNQe284U1W8ndrp7PgYDJdATmJfvwbZIDymLFna2p9kXcOy2JkPPLZlAU5Z3ztEtbtqWFMRl6np0kwyZMDJ+FLKV4QNvGkfY6SEBE40nEkxntfBBMm9ETnfTsfvdnkEC8S7zVnMZNlilvIbjnE6DEZmdnW1pyJtl+9tlnWjqlnfDvvvydBS2xTjhJr14Rl/HA+5KyE+47Ueteq1RVz3e2t/HLn38hJ5okDRNIsIjlZcBXUBaI/B7MONFZIaJuJnacYJ4SDYH5TNqpFGxKKxAeJq7gBHqk6RuDnG7ubnF9fS3N/t3dnZZX6ZW/tbWNvd19PH7yRMFRbEw4JZbDFSWD1FtHwnj89DGy+azOHJ5fTbLWvQ6a7bZS0rnkyslhvdEUyRJPJnB6fqp9sOeffKrPI9nDPSQ6tNze3VvA1XCEYH+ohc1QpYHuySnSzGwZDBDtdhGjbp5BUeMu4mT3p5SlMBqK23oE82HZSo7CUUSyeRR2dhHNZnB8foZXR0foTyZIFUuYRmP4cH2N61oNiVweK1tbiOfzqPV6uKrUEE5lMAmGMeT5LUcmyt9GGHPnbTBEl8+53kCvbec2yUx9yI2KzDYzCZw9LKdM2sXgpCmsYK2tnS1wd2B7f8ecjWJukuMl2LoXTJPvnd5oiUmdO++6IQO9BkPkMnmFsP32t7/TgqxSenlO9LvYLBXwcGsbW/EUkq0uJld3SLT7iIh1d0nHrgry9Ah7slZZIFYPpn7730sj/9G/+9QIFG1om9eq6b5MDynrJ9eV2IFr4DMSCMsDmcy80rNcp0tpiSU3LrSXpje1hoCgSYesC70xQGuaJi+sMXzpJCf6g7cYsmoinbn+xxClKcKBDtbX4zg4zOHHP6LMJol67RTN5iUiMd72BuYp13AZjouxqw4Qs6z8YTBPkGYMAwsUmWE66ycSJeQzmxj0A3j/7hJHR1doNvqWvqmxoMVl82uUIivnF6dJdL5pNjJ1B6GXvegcImDgmH2KVDKMfCGClZUoDg7zKJVYOKoAysCsgmCgLV/2QNB08Y7AmO8eOMGENURWF82VQ8DCiDV7OEtJZe58WbC1nrnl57n3yV0f+h46KAhEqMOOYDKOYzCMYTRiIEMWowlZ0y1Ewjs4Pe3g//y/foe//pvvUBWznsfjx/SdP8TDh1tYXWX0MhdHKggEy5gFCdqbCIfNA5o3Ua3SwfnFHUJBBndtI5UqioGuVtvotAY4PHiC3cPHGI0D6NZ7mAwJJlOIhBIIaI+BoDIsaYTAvJYZCeStKHCkxqAh2psxDIJJnLwHvHUYpQ+bW1vY399TYWSTQR93a4gMgtRrDXz99Tf4+uuvFSLFosniz2Ubpr6mkiEkojOs5EJ4eLiC3Z0ckskZxsOeAKhFhLvMYHb/HlB7Bk9JddTJs1GhO0NKjNfR0RmOjs/RbvGw4HvFpjKBUCAJMPWRH2Ll3ZKcY9CXJQ4C8tqVcff7Epifz5OczaS7cuY6UWN/DeiLGXTe9Bpxipl3Annnje1EBU4DaFryOeOvKEw+Dvtecu0JMNEx5QB8WsFJsWRaEhuOhhWZLfabC/ccgY/03lEzL4nLmLY+9JEfyuWm2azLep6PFmoAACAASURBVC+XzchTmgVaUij+XC5s0WpuwPRK87MWEHfsvC0i87AwKYPdY0EV7bWtDSTzWfnLkzGTwE0Aniy/5TzooOECtka1rmYGAmIm+1qsgwABJ0fU0/LwtlJt0z1+X+rmucyMcAwhZ1Gp0CpqGAjmnV+2W3G2fnzuZuYlBp5/Nf35smZ+mQmfA3MPQAXkvS3pEhL/yKnGg9VlpL4A4TZp8A3BAqkvgPyiNn28XOsA+8felvoG+lo30fWgzd+ZvAdJRPFXBb+5xeN6pSLNPA9zamqj4SC6rQaOaU15eYEIpTGBGerVshq4jdVVgfnTD8f4cHKCDkOBImHd2/lUAsVcSsuvyTA96wlNmfRIA0hbPeWOljnW8BL3sWMeTfvXatHw+LwW2gvSgYdPm2ykZSe40127TraroNPRMfEe0HsSzOo1SavpHMxPlGS8PEVh08b7zmEBP0nSBURjBTfxJaihh7c7XDhpMp973g9mgUupH8ksumkx/0A+9HK0IbYIIEAv+WhcdYxLsdb4qhDI2YaL7zb9JTPvJnRi5/l4OYq2nQ0+/GKxKDvKWrWG65tryWyYa8Jl0t99+aWwB51K+DhNUsQpg9lNEhDX6w2lp8qJrNnSWVDIZPD86RN8+tln2N7cknECAb2kxZLmmdmHGHlO5iIx+brz3vVjR0q7KMeihLPb60i66aV0rE9klykXoXva7f0dbu/ucHt7q3BBNp25fAHr6xuaOhw+eCiNPJ8vk245iebXk2xis/fJJ59Im88mZzDi/tcQ/WFfuvl6s6Hl11gyjmqjrmaDGSsfzj6oaXj2/BOBfDZWqytrWrK9q9zrZ4/6A4QGQ+yl0oiUq+ifnImBT/S6iPcGiPf7iA07iIx6CLPRnNLGkUmvzN0IYBAIYRQiMx9HLF9AbmMD02gEJ9fXuLi/w4xKj0xWfvNvP5yiNRginssimEwiwDN2BlTaHYQSCQTjnHjGRUyx4VMOR49L2j2lFXOXodWgk9xAFsLeNILL2dprCkIhnFxSjzGfpj/U32eycWxsreLp88dK6eWbnMvnbHeJwXC6D9wOjjNSkEUpSQJKz6laGI4x6g2RiMTVVHz7d3/A5cWFWWFns2iWy4gFg9jI57DKa6UzwPSuikR3iKimo3NfS8PGrBtOM29ukR+TFb5GB/7jf/RvGaR0nq4cLXv2jAcwD18vMeDFap7wtsymboQesAqasPEwt53txjabKmv33ba+RtaL5dj56HrmxkR6oYxZM3DhoZFxSD4t1vODisRgIUEbu7tZPH5cMp/5dS7AnqLTuUE0SjXgMpj3GhIrXPbSGJBXlqNqoH/BTGZDv3gx6/wA3Q9iSMQLSCdX0etyGfMaJ8c3aLcY6Uuwb5aW7Ff0MaZ948I1xhhLS/4zrZ9Jl/wSLAstGZtwaIZEMoRMJoBSMYzDB3msrZERqGEyvUNgVkNAYJ4JduZa4+UQ88W1+dTW0yqerfISmyXubGmca5phD96NwZs3c2q0nJOKk9sIzKiA87nHMZ1yzEdP7TymyCAUXkMktofLqyF+/bev8etfv8Lrt9fyQd/Y2MKnnz3Hj3/8BJubBcRiQyDYxAxlzHBLrhTh0ACRCEHQEB2mvt2VJR8oFFaRTOVo6o1KmUufAzx88AzPf/w5gqE4Rt0Jxn1aTzHQKYjZJGbSKQV7cbHLAD0/RrJwHKPFQtBk8is35JsCUXICcGl9tArb39+Xr/na+iqi0TgqtboxobQ1C4X0dV9//S1+99vfSfeoAyMSkod1LptEPhNBNDxCKRuSxGZzM6VrFVMy6majqOmKFmJ4PdDT2Npd02ASKFvMNK0HCeZpQXl0fIqjo3M06n1MJvw8Sy0OBpkSGkMgHMdUI2zP1Llm0r33vO8sydk1d06C85H8Rbf0khzGM7lOxuEBuSU3GkglkJetnNP2+pVL38zatWWlQs26d7vRYzEwL6s6SlKiKRRKq/JspzUl9bVkqOkmIccfx5hbITSJDKdelN1QGqPAHy01d3Bzc6XX+2B/TzWGWstMho1fWC44PHx7tGpjPgYnlALw5qGu3RSBGnteBOl8T2hvxgMzXcjNwTy9iQWW/N6Dsh7IMzIoyvzGvd89l1w5JeLnEmTw9fD2vtpz0K4Dx+pMIeI2JdMKqZ83v3klaNKYgEt9MfolW033y67eqshKg/2t/Wx+VyNx/GRG0gy9KQsG2ddlW7LkPW81xbDNAnL73/k554JtZ0vId8b+Z4DW1ZhlrbibIvrv7TiHeQHzhA8fH2UWesx6LP7ccI/H/Z2vdNZYEsz35wdji7H3DIHKMCAohliElrEMjXqjBFhq6LnQSukND/NCLitg//bNa9zdXCMWDYmR57ocF2Cpk08TKKgJMBBPmQ5H5mwKlFzuJsSq3e46nS+2LU07RLyIBBvLK5y6cNYaumeNJkwdd6+9m3JJVjNvyjhJdmeLrj/XOPHsMaW8AD1ZPuPjnZuT/O55srtG2rlr6D1wzYMFRJp0085r84Wfg3nOHsjKS3JD20fKS8jMj81ogMFs0u+HJJ2TI1OIslYmwfIxBXVvE+yrBZrxFWTQla1uGxllsj+65/EaWl9lSNS+dOd3t3d4+uwpdvd2cXR0JDBPcpJgXona7j8tooc5dR8JTJMNpysZmXZKNZhbwTCwJ08eY39vD4VsHmmC4GRSMkhZUTqykvcam3mGMhHM86xSLWN4WCwmdxwmlJNA4MKkUqM5CeZeFhcoW01UFVRogL5cuReYZ3L06vo6NtbWtDCczeZEANhOkAuUowXvdIxHjx7pbEplM5L6EGO0e101CTf3dyiUSogmYmLpzW8/itOzU8kFKeGp1Bp63VdX1lG555JtRYvho04H0eEAe8k0QuUKhscfkBoMkBCgHyBJsD9sITIhK09CZYiRJFyiUjEIhTGg7Sh96VdWkVtbQ3M4xIebG3SpvU8lZVFZbrXx9uQDBswxSqXQnc70MY1G5XwzYeZAik5h1LTH7c5ianG3p6kqrSkJ6lm7ScRQpsT3Vo46DK1SXQ0gHgsjm46LxO51B5rKBMMBrKzn8OTpIfYO93Q/cFnY5FFuj8rNigTqOQ3hci2dqajl4C4Tk4zZYHV6GPcHMsG4vLgUAbBaLKJeqSI4HmE9n0MpEkek1cG0Uke8P0aEtXdpeVfNJm0fZiPTyy813FYPPTMTQOC/+mf/0RzuGWtmcgo6aOTzeV3k1GtymYQvFj/HfIvt0I2EoohRSkJNqEARDzyC14m5SFCvyoUXH4fOaPIJ2U/qVc3Dll7NZKe4rCVmbDiYSwx4tvBzeajxMfEN4ZszYwiBNIhkzOrIZoGnT1bx6afbyGQmqFQ+YDSqCgAy+ZS9IQG7sQ/LJuoEJXyDxwbizcrF/cflQQ/mmXNLtj2GQDCBZLyAZKIAyms/nFzjwwm7+a6sGukvz1/FJtBedEQ9LceHBGUWHKViIsmB/Sh2draLYPo7jWFDM/ApJ5NTFPIBHB7ksbFBHX4d4/E9ZiBDz2JBRp4NkWt4Plo4c8XZ6U9V571Zjwq667c8WjfuzqkV3VHvD9rli8cjL003HR2raHoW8xgCoRSCQVo/0oYrjWC4hFBsFzf3U7x6dYc3b27x6tUVjk+uFLT1/PknePbsCQqFJKKxCYqlKDJZSlsuMXVyIu4OTKZdHbJ0kiAzQl/dfHFV8dJk5sv3TeRya3j09DNk8ysAHRUGAfQ6Ewx6ZLITGPRDGPQC7n1xXvnSzwOD/khaS1pPNhpNLQkplMQtKfHZkh3Z29vDSqmkj2g8jqvbG72/ssaMRcXoHB99wG9+86X8gqWBj4SQTsawvlbE+koK4WAPxWwIB7sFFPLUTbMjJ6POgKMlGYcsEo11YwYAQZoPUOE1RvaKbDVH1idHF3j79gR1TiQmBMBxvb5hvh8hMhkMF6JdnLkZeeZbzZkOcF6LlrRob7GBaa+Xn0vetKvummFfQRR1zsmdbwhsfMlrmjIbyoH4LPj9FZPtgb3fzHcNvDPHcpZiBnI1uBawZfJpUpZ2+dIqwhE2Z5qt6TlFNDK3e9o3/UpBpa6Wo+xOG7UKU3cZ+jPCPRfMxgM8ffxIjD5dhAjUaAdKOVWn3dEHPetlL+aSd9XmaupgDa/4E4XPBAXmKbPJ5PNIZDOS2RDM8+CWbEcHnQv+8kYCbhKiRbGxLcDyiUm+EDQ9vi2u23siJyJFjkfs17Dzmg+HBZKYBMvrJMygG772PhNgLp0zNxsRLwJ+Bgi9q43fGzJNugfzdph4TbUBwyWt/DJL7r6f53I8uPRyP35ffScjiZ1j1vK+kpPZuD0NVSlv1+gh+Pybe2nmAtRKjjL/d2tIfGgYAbG8++k0ou87Rafd0vXBhdYkHaQiIXRaFhp1f3slDT3Zenb/kcBMulymPJ+dnsh7njZ3uXRS0oJCJoWVfBIp+soLyFOGopQxcxlzIFiHM+u87rtFLoOv0b494j1nCeoT1RBez7zwJIHlUq6aMGulFtacNtlW0+wWYG2xlm+MB7IG5ycksoJOwmOd3LzNkxbYT/Gcfa2vAY6ycztZ/qxwDZ5zQzNzBH7YmUjbQ6aKki1m0ykbSsIg1gNOtQnWmPFB3+9gELEEz47Y3Bd/wqVd3u/Ohc0hLMlU2Egw0Zs2wdfXN7IKJJinhvzd+7f43ZdfqQ5TG6366ZZffRAUSRtaDJbvygKFhjNcwx0MyRaSCa6FbA7ZdAalYlGhYX5ix9DCTDYrbXy+VNTOTatBGaxNwplHIEaeidSyzTVjhJ5j5VljiLWYzEqZz335XgmyZNxZS6jlzmdzCjnMZDICmNrpYc0YjQTOh5MhtrY2sb29jdWNdTH4vMfpinN5e4PLmxsZNoRjEQwZ5hSl1fYEF+fnSCUy2NllI1SThHF9lYYSddTLZaTjUYy7LUT7fezQDahWx+z61oH5AVJ9gvoBQuMugtOB8Mt4OpJ8SyLgQBB9SmMiMQSSGaRX15EulXBZLuP87h6hZEKTzO54isu7Mi7vyyKdAokEmoOhXG3oMZ/I5jCYzeRNX1hd064QGymRHwLqUwx6bb1//S7B/MDVby6fmsmL5I2YCoCz+ZLxxWCMLi1Eg0Aul8De/gYKKwVEYhF88YsvkMmlFTqliic7Y4o5phYCxWkMmXniYdgHQfz99bV8+O+ub9GoVrFSLKCQyWHMCUYwgHw8jiwnFdU60OggOZopt0m2dMTMbrfK2Y1Y4pMmwQvqZDE5BQL/83/5jxdSexfBzjEkE8LIQBKYkKnkEgX1VyzKdKXQdIsPPhJHKpm2uGP+vYtYHw5G1hnpULIAJjYCSujqdlCrVQQGiFv5e6W1bW1Jy9prt9QNZ9IpASmOkpjutVIqikWrlO/U2ZIpoStIq3WNSKSHn/70EM+erWMyqaBSORVrHQ4RiBmYJ/M+9+2dKwRZ3IxhmIN5f7JJ92fhT7MZdcdxAflQMCFmPhHPo9ed4fTDHU5OrsUM0+ObxYkJaRoZKnTK5DY8iDUBcambcwzkoqHJ0Hm7aRbp2WyEaHSGFG0pVyM4PMxJM08QPxzdy8EnEHBgno0Nxe4syk7e7r3ql996V/PduP3jwbVfLjambrFYMT9UnPxpmX3zL+Mc/isoi80dXyumKyYQDCcRCOcxC62h2Yrh4mKAy6sBrm8GOD62Jmh9bRv5Qklx4dSzPXq0jYPDAvqDG+0HIFhTMNh40lCAVq9T1wLW6moJK2urSCRSkrq025zCRJHNFZGknSXfB8qkxmReYrLLrFenaDammIyiCqSS/7r2IYBRf4x6oyXPWoJ5OeM4MM+biCPujc1NRWKTmSFwYwHnwhKlEZI1EDwGgmoIvvrqG7x+9VqSDt4ImUwcB3tbONhbQTw6Qi4NbK2lEI8TKPUF5s3ucChwYSyzLVbKNYpAPkj3E7KLbkGZS+gxOv2E8eHkEq9eHaFa4b4Br0F7HyhJCjL0LEyJjbFctjznZVPu8BcgNwA+P9Id++W36Pk6mLWss2J0QS16jA58mpZwYXWpxxuO6fpXZDaZOC+v8J2DAxFk73q9gZxdNNEQk0pfdY6v00imMlrOKqysIhi2tFvqyTlqZmgIl555/fKQ5WM2r/6YmI1K+R5nH07QbdEfPCad82jYw8ODfXlE87Bl7eFYlSw+WXlGmxPQW/iX/HTNscItBbMY8o+y3mWRZnjL+hoyuTzS+bzkMAQtcqKhJaKzFzXXLtvtk7uJa5DISnobX394aKLpXL5slKoNRMzkZEMgHxOol5czmSE+PMohlQBrwVN+N+mjaYjj5j0kt9JnTKIx3Qupx7LMxshug//+Py+TnP+Fk/FZ/TEGae4dP+eYnAbU/UwD+04zMZcDuWbjj8wQ3De05savS7qialMQV/nctzNXDdMpC8xTluBG5jz46YLEUBl+xEIBVO5v8eH4LVqNGmJadgwik4xJN//NV1/i3ds3av7YoNNXXkx8OCCXjDU62IQpAR0r9VWgXR7Rjs3Wn/ncydB7n3QHyB35LYjvcgckCdH7bk0kf2Prr+4JLznOWXvp5Da6xyyYzEC4NW9ed084b0DeWHpbfjdCyXvi+KApSy438GiTOptOaRLipunLEhu1Ldqp8nIb5pLYTgjZeTatejWofeYuLaVioYgkZW1qzwNBuVWFo0lMZKNpRtTUSUtUKtWqbkIMmEAaDmN3Z1fuNSenp6hUqvKZ5/T09Zs3+PKrL2UfnE6lxFhbjWItMtKBDHit3pBWnrbErAV6XloV4T0/QSZNx5OMakw6mdQETxkWgQC2tra0JMvE1myOcq2UarhNtmh/ax75k1FftUQJ1b2+ADybF16PlH7VWy1NFsoOzA9GQ9kk0gOd+InXHGsLnxd1+GzW2RS0e22FQuULeWyTcDo8wMbGprIqqIMnmL+6uTF/dIcT4nFKf7q4vrjC2uoGcpkiLq/vsLq2ha31LSUjN25ugF4b6LSki89PJ8iSie/0kByOkRiNkBgOEBv1ERx3gUkPdJUfEcwHZhhS3UEpTDiKSSyJWGEFuY1NsexvTk4lncmulJBbWUGj28PRxRWalMDFE5iEI2jwfen1MYlEkC2WEIjHkSmVkF9Z1XlG1zl+ZFIpbKyto1q5w8X5qYA8iR2aVtBvn+8j733uTHE/RrV/PAKxKptLbsKSiCL+KBSzmASncgf6B//wH6C4UrAdCe1JGJgXyJ7NlK3EPzOvJEr/Qi7M9vs4Oz5Bg/ahd3eaca3QIYfTnFAIaVqjctLGINV6E7HRDLlwDGHuc3W6ckmSvSbJHjpgaYrnPuY10tdmq7iB/+mf/2c6lQQSXPFnt1kqkvEsiAmgXysj7enRyo1mlWb5JJMlS6FQKCKbK5hVnWySkhoZEczz66khI8LkwcIL/Oaa6Z1cTo1rkejy7Az1agXPnj5WQWVoTpaLRKmkNrbbrSY25a9aQKVyJzZk2O8iFmU5ZHDHLeLxEb74+SM8frKGXudKzHwkTE9capkH2qqeacHV2z86RwkP3L3Tyzykw/6BC7CUZcylCmQ6gwmkEkWB+U53IjB/enIjVrjX53FKMMDmhpMEA/PSk+ucssUkFmpb2vFsqI1+jEFjQAGXZHqgq10my0KRwsF+Brk8JQNlDEdlx8r3lO4qdt4v7/pFDTeFWdZD2yaVP+cWWkM77xbLFQLz89H54rhe/O2ClbWBDpklZ4fGxWFFiHP6EEEoQiCZxSxYwGRaQqUWxc3tFI1GBOVyDxeX1CcOzUpxPEEqmcD+wSZ2dgoIhluIx9mwVDGdVrUcixmBVQPh8Awrq1kUijnTO2vcZrImFmkuHweDBDKURjG9N43hII2rix6ur/oYDy1ZlpMENgC0cOTXt1sMR+mqeaXNJBtSHqZkQqhFpPUZFy7JnlsCaQ5ljh1HIzAsiNeYjWyrePHiJY7fH6E/6GksmiWY39/C00dbyOdCatTyWQIFJksy7ZaSHi6GUetH60TLZ5C2eEpXhAjCek7GzltgBC0McwjM4jg9vcaLF+9QKXdkoYoAXWw4ViaQ56Ium0E7DE2u4RebvXTGMc5z28qPU149K8B3n2DeSyj8UqfJdAw4eks2s6Zk+JFZgOoA5Z+1XGcOGGTJJKORowuZJnMu4ZK99OShMBLpFFZW15HJ5hBndHc8ofE7HTCYB0A7OtaX1dVVRCMhMV+8v3h4s/GidOn87APevHqFUb+HrfU1ySmG/Q72drYkr+FrLvhDoDxhLHpPVmcE9AJ/3mde2MruAWnhyY7Rui8Y1EQzX1qRyw7H41MaCYhZt2V+sfJiVI1JsswoB4rkVOIsfkl2OOGK2m73Mw0cEHCHMGE6IdkuLuuGogLxDOQhEGIT4dO1JeFzLmROL2d1nAecuwaWmzd/ny+GfM7j3F0uvoj4HYo5YPdswRzRu2HvAnPawbP0Z6fSn3uYmaZ/PjCeS4FUj5Zkg+Zm44Ctm8TwZVzISt1htwQ4+frzeuJPIOPphk8ih/jeJ6IRNXPxUBB3N1cC812SS0zZTMWRScVx9P4t/vVf/z/Kg+AEJ0Z5nawoAwqIWi1msV5MIR6eIIyxPnTH+bA3ve8mszG3Cqu79sLYYzaF6kJ6ZETLosmxGr7UsPgJ60dTWb/TYPsx4ukdmJf7i7P7nNuX6Rpc7KyYNau9s2Ln3ZLrfJLjJtl23NjXOq8ec8xhqKBsjwnoSYxxYu8SYpkSyym89vJoQEC3XNYqSh76ch/jNZzJFpfAvLnZ+NApvxDPryHeIJjnsuvhgwd48eqllmC5AEsQ/Or1K3z1zVeSyzGPwqRnlj6vULXJFJ1O16axjaaWJ9l0sK7ZsN4W3CnJiEUisgymxEbyWKbIRCIC0FsbWzIPyeSyYvJ5LdlU0pEjMkmgNIZAvifnNFoXK0ei39cH/d4VPFguo1KtiEHn9+MUmj+LKgmeOdu72yiVKEtl8rox89TGp7MZnVH7h/uytEwkk5KQ3FWrcspR2uywLwaBJFi72Ua73sTu5r6MO87Pb7C2to31lTX0eAZen2NYvkW41UJqOEBmPEJuPEV2OEV8bB+xcR/hUReBaQfTGbX7I4yYahOcyYdlgCBGYuXTSK6sI7u+iVqrgxdvj8Tabx8eYGVjQxKb96dnaA/GCMRiGASD6IwnaNPhi3U5mUK6WESqWEAqm9MkRxae9/fY39nGo4cPcHL8Hu/fvUU+k8Hm5obCHi/PLzTlTKVTqsEj2kXT7ILKkMFIrymbjwE1uYEZUpkU2oMOMoUs/v3/4N9TcJeuFZ5lBPN0dCLKIYjXjgqThExqQ5aeuverszPcsDGpVhFhMFQ8hjRJ6ngC+XQaIxJEjSamvS4KsRRKyQwiozEG1RrGlABSOsZ7jzVLd69r3pfMSpbhfOC/+6v/XDWBBy6XIdjVra6UlFbGpTIeLDzM2OVqgaLWFAPJg5wLZ2Shtrd3sba2IYkNl1qo5+IyAruldCaFeDQuKy/a95HxPzp6h9u7G9kE5nNZHB29R6NSxs8//ymGvS4q9zfIcZSUSohJazUbeHB4gFwug5OT93j3+gX6jAuOErxR01qWdeMXXzySK0i7fYly+QTRyAChEC8BXlwu/fGjg8IdRXpFzKlhznYIoXqbLQPzoWDKLRSS/VuRg0qzMcTJ8TXOTm/FMPf7U7GO0UgS4TABpi3OzqbmkW1BK+ZCYqwQN6K5Z2F2Xyb5of0Yl+76ktlks0Hs7+Wwu5tGOj3EaFzWR2DWRTA4QECaeVuq4gHHrnsOvx3TuiSm8aeGCY7m550r5Ea7zmU2jtv66GhdOqeXSTh32PDg8GDDAAd12sFQCggWgOAamu00ypUg6o0wut0w6tURjo8vcX56K+cZXlMlBjrkIkhnp8ikaWNJZruGUKiJaJSsbUsSqnyRqXdJC8qglELSLYJJMi9kyAloCX75/uUxHedwctTA2zdljPpJRMJFBAJJacoxozVhCO02ZWUc1dEpYOgmUBHd0BzZMjyErBILLydXZOYViiYLLoZUjWRrSUeC9+/eK0CK7jipRAylUgY726t4oOTXGLKpGdLJmfTzgSmbTjafBPCmnef38l7oPEQJgrkrQHbFFsb4BvKAoaQpgcvLe3z33Tvc3Tbl9iOtfIDSMOrlw2JzeR16ID83gfX7Eu56obTDsIVndP18xt5b3R6OKdYnzt1LDDBwukfwKNaLsho+VsLGuZSM7wnLn7O15EhVewD23nHkPk9JJuMRj2vMvEnmK5WVbrZHRmU4UsjM/f2dXm8ebMwQ4GFLJo2PhQCfjD0Z1ndvX4uZzyQTePLwEMlYBJ1mHVubayjkM072AAWK0WJMbFmX0i42kJbixyacAEQZGe739isdZEJIZ3LIkJlLcxSesQU+1xr7qPfRZKCvV/Mumbot589RHZlKB7RVyN3+0WKWFtL3nTh2HrEEZmGCeQsDYgOhyQhBhEuYpi7NpAXG2lojZQzsQinlvPWXQLlv9Bc3uzUe8yWHRbX5HpRfhuQ/VDccgnU1w1hfR+IvfbqXAdl3+/jx2L9ZU+mNEvxn+TQyaw0EiB2Y5/tAMMXFRII63m9ElLEw2XU6U8wE5k+O36LTqCHDQJlcGqN+B7/521/j+P075LnkmozJ0nI66ouJz6SiWC/lsFYkAzdBeEY+mewsWXmbsMkJQ05sbkzva7B/jM5tTGDekU+LoYR77Z2rlD1T97o5mY1/lbyvvJEqzpXMCXL4inh7R15o2v9QGq3p3wlSbY9rybrWJ7K6N8gaITehcjVAi916PGTjnRxG0mIH5ie0G7YpleqlJLmcVrE0MZ2aVp9dLWFSSpbOUuqQNK284AwlayGM1BQHpLNnTSNYpfb76bPnAvNk4euNGn7yk5/OwfzX33yN8WQkTMK6RFAmhy1KhGlp2Gjp5xLI9+lIIhLHmmgFRXn3/hAVBjTB4O4cGzyeQVmsra7q7GINYg4JpTD0Lo9FbTLGKatkNgNzLBNRvfJWiAAAIABJREFUsAzmCe4F5pvyuSfmYvgVl1gzmTSKpaIkdzRmYLARJwErq0wrTej86QjMD5CmBKVYwO7+Lvb2D5BOZ8X811tN3N3fS5JSazf1+tPVrdvqKQVnf/sQoSmnu+fIpPMo5fIYccH25gLjuxsk2k0B+cxkhNRopo/YeIoodeMkosjKE2vNBoLyzPodBYEBHWfIzEfiCKWzyK4zzXUNZ9e3eP3+GLF0Bg+fPUNpfRP3lK99ONPyK6IxjDl5pY1sgIFTAU0itRTLaSsXY8NhHFGTfnWJUrGAne0tlO9utA/18OBAzkZ3NzeajnOqQv94kWPjmTVjYWbDDCWtrdQrqDYqqst0Rmt0msjks/i3/95forRS1FnPRi5K+SIdcbhM70wqVKsdSy+Qjxl6rSYuP5xh0O1IWkOdfDIcwsbKCvLJJBrlMnr1hl6/lXQOhXgKoe5AYB79AYKaxpkM0BZv7SabOw+q8Pl6AAT+27/6JzOzi5yqo6TWam9vR2CenYjM8vtDbXZf313j/OIK1UpD1mm8QFdW1mVnRO9SJlxyPFYqrahTJjPJi5AXG9l9bk2vrq7g9PREhy8PXfp7XpydyTngz3/1C/TbLVydnyGXTaOYz+H+9lbpfA8fHCKXT+Po6C1efvd7dJo1hENcum2j16tgfTWBX/ziKfb3aFF4jnL5GNFwX2Ce7P0i427x5K0QLsa67nh2mlAWNu9E48E8AR/lNjFkMquS2tRqfRy9v8T5+R2aTRYAHoYRgXlaVJKlN5mO82PXuM4dLK4Y2oidC1za48dUgG6IKYaIxQPIUVe9n8fOdhKJ1ACjEb1sKwiAbgwuLCrIqcNEi0wzzn3mkN2PRP3PXPRyAvPuGDd+yw3K57uy7jhYGpf/6QN58RP10+VvaXpNMsKUJ00DBL0FtLpZNJpR1GpBjEdpRMIFXF1U8d0f3uPmqiq2u1jKI5tj3gGL7wibm1wsolSqgnCIvvpNhMJsHBNIp6OKaeZhZEiA7LBfMqaO3xaYCeYDgRKuLgZ48YdrNBt0MSgqwCoUzMi+cTaLolHv4P6+ikq5qhuf2+zFQhFra2tYXVsRwOW1Tq1eJptW+ihlGcPJGNV6TctTTIGjtRiBPN0R2BDnMins7KxiZ2cFmxsZlApR5DK0uRsjFrJDX+89nVimnFSYrlJ+5lxo5HKNk03I6pF6abHZfB7UTyZxe9vAy++OcH1dw3jE55wyIM/JA7tFjhndwW4qhDkfO8dVc995LXj6dFK/e+HC5ETHkdldgDovs/Bfw7fCnCJskkBdLKk+BbaQlWeompoFSnDsQ8CTy5zuuQXC3JVJoFhckaf/xvaurECbrS5q9aZCaLgIeHF5gZMT6pfpAEXZUkxpv/SdJlNONvb89ASvX34ny8GHB3v49JOnCE0naFTusLFWQrGQVTAQH14ylhAS4d6PDmCnbx1NzFJOshmF9hiI97kNfD1jjALnY4jRLpOhTyZ1USNFi1Me2sOuGu9IhICbJZqNuDX2fK3YUPMWCtPRhqDbOd/4SZ6GvIGwgXk6LcRTmFH/6cA8pyBB2i66iYdAPH2W57a/fN+dS9W8XDhw72VP7vBYvucNVC7A/PekNR8VCF9r/jSkX8BzaxK/D+b99Wm1+vuONosfaP/urDPn/vd2+M2rk0KP6H4x1IIjPeN5bcjxYjoRy05Xitl4iOr9LU6O3qFZq6CQSSIVi+L43Vv87rd/qzrNcCgyr3RMYjhOLDiSTn61mEEhG0c05F0ozGmMIN4cVOzDNPN+eXSx26QhjN6oRf7I4lkut10LGdT8ddS97Vh9N3lz/L/ZBy91Sp66IkqgfEDXnpPPaCnbLa8baHfXi6N5/N6V7dXYT7RFZPudZZBQEsNJMll6ZmJQZmNJyVoYdZ7xchhhf8NF1xkUrsMwKT5uWlZyGZPVkWB+FqB+noFTM4VORWKUcUbRlAogimfPnmP/wSF+89vfKvDv85/9TJkPZOq/+eYb4QBiElMWkBxhmF1Q0wDW+2aDy6lDjAdjgXmzkHULxWJITWpBKQXDnwjYV0s0MNjA2soKkkmGG3IaTekjU3K5G+X24LgoS3esYU8fYua5ZO9+JQFKQG5LsDX7aNS0q0NCIl/I6dolMZQR+76mxVSCd9Ygfi/m+XBqTHaeMpztnV3k8iWRN91BT77xnAKU2SSMx4gyZK43QCaewd7GHpOdcPT2RGRGgZ7YnTZwd4VovYJ0t430sI8kJ1jjGeJjIEw3NdooS/1AnDXAaDbAMDDGgHr5YECt7JDNHVN9M3mUtveQKJTw9vgD3p+corC+hsfPP0VxbR13lRqOP5yhTRvMWAIDZmxMpxjwXEgkkchlMZhN0ZuMEU5wOTos15+zszP0+13kslk13ft7u9jb2ZXa4eLsXJ79eS4up9OSNrE5YxAlz2+e3Vx6Pjk9xn3lTk1ud9DVa5/OZfDjn/xITRNff4ZKxejgGAAiZOXlrGiTNa1+K2NpKFIoHgjg+uxcQJ4L9oNWA9l4FE8eHCIeCuH8+ASTbheFZArruQJy0ThmjQ4G5SoC/SHCrBVzQO+md85OXDbxbpY5l0f/8//iP5nxomK3xwvm+fNn+PGPfoxikT7dtkHPwscx88XlFd68eYebmztp1AguGC/8xedf4MmzZ9J+0dN0bX1D/353c6sGIZfNSa5Andr62qq6qNubG+SzGRQLeaWz0SXgl1/8TGzk5fkHadIKhTyq93dawDh8sI9sOilm/vXLb9GolREOciu+iUG/ho2NNH75y2cC8/XqKe7u3iMeGyIU9BeZudVY0fsY7Bqd5EubG2VoxMjQLAJ6Moi0+OOCLnW/DBdYRTJRRLXaw/t3F7g4v1cC7FhW01xmTJjGnt9j4th4Mf0mI7AOy8psOMzCycfEimZaeY6qOKCKxqCpw8FBEVtbCSRT9E0nM09bSi4k9xEMuUATPj+BeeOqvA2pdJaeefUAzkeCz0e1rpCrNnv3ocUQfY7Zvofm7bD1I18xtgLz7gAQtUMWkX7DCXT7CbS7WfT6vKkofSggFllTzfj6q1f49vfv0O1S95fG2loKuRywthbBzk4cK6tkd8qYzhoG5kNjpFIRJJN0c+G41DmnCCxajLlCurS3QOlPCqHQGlqNCN68LuPqkkWVrHwG4VBOgJ7SlFqtg2q1jvu7sgotQTy1mFyuIiPCMSWbVbI6in5Op6WVJ7i7u6dHMCVX93LD4QIRf99o1JDLpfDo4R4ODzdRKkaRTkyQSowQi4wQDg4RDHBjnYc+l90I5rvzJSnTaJNtpY1bVItLlJ5oBK4ocjYkKWnl3705w9VVFf0e34wYplNOHMKWZyC9pLF0jhKebw9acTCwrXG80+caW768UOdZ3UWQ1AIs+VAp+xy/7CpbSoF5/97wPTGJkHnQ24cisgmAuaTLBTiOJAsl7OzuYWf/AFlFmQdkIcf3iPHwjBw/PjnGt9/+Xkv6lPURjFAuuL25I3aGl/TR29ea6rHofv7jz/DJ00fotepo1e9xsLOFQi6jA4FsYzaZ0n2g0CklyZpfPRfoSHAQjHC5S2E7BPXs0AWCrTmhw1HEAXk2s1zU5fvEQ7fba6PT78jeT2AiTJBtVDwbUrmIOVeDIBNliXN4WHj9rvs5cvjg6xpPIJLOSGPao0MI95oidAehVSx7W0uS8zImo7J5ly453CzN4rz05IchuP/bBaj80w0+Oz7vS+/Z8h/6Oreg6oV9S7NjG5o6ffa8djv6/ns/+IfAvqthIuVp48qdk6D00TzTONELRdg8TcWE6XAmCOGZWK/i6uIMzeq9NPTjQRd/983XuDg70SRnfSVvWlbK7YJTxENsyqfIJsJIJziSH2v5NTijn4favrlDleOvDQf/saSRW8HSwNvrsiw58qDdvy5+XjaXP+rNM0kNwbKyKASCFwmwdjqwYbC8CmPfzbo47BaxBe61T2OXtTIulCbrHhsJE50pZlPJ60m/uHA3v0diMhsqBuhyZkw9wTwdm2SRSZAugM8Lnk42UP1vUoIwmbp7KIZJICRGnsF3CHICRXDPNZEEAtzD6/cF+p8+e4at3V389ssvNVn92c9+amD+5Xf46quv9HwtT8KmYNSgs05RV317fYt2swNuQU7ldGbyRgPzpn0yhtRsg6lcIEah5eDe3q4SYpXY7KZiknpqmqFZqKXk6rwdKweD1yClXgTnktn8v5S9V5BkaXoddtJ7V1kmy3a1tzNtZh12AZALLrRGAVGCyBeFHhWhR/FJwQhF6EF8UoRexTdJoQcqJALYoCSCIgFQJBZrZndnpsfPtO/yJr33eRXnfP/Nyp4FJLEnKrqnu7o66+a9/3/+8x3TN2KCYJ6NppQ1N1oNeYGSybiYZd6rxGX0++TzWTHG3IO4PnNNUr8HPUmRCJLppPLhl5dXkEilwGyOBosQpcmnfGciFcFsPBOY3yiuIzAGnn/xnGmjWE5nEOh2ECkfI9tpIDfoIT0eIjIaI8J1aQqEaBBmoZpIqCGmBPMYox+YikIlm27oJIRJJKJ8+dXtS4hlCvj82XO8PjzGysYmbt57C3nq3etNvN47VLlYgCViMw+1QR9db4Z4Lo/i2iqag74+Iok4htOZvAX7Bwdo1GqKGH7w9tt49PCBDulsfmfiD4kVN54zaVN3IJ/n1vY2SmtrePH8OT777BOUa+cgYVOt19BsNxGJR7V/rJZWsbW9gRX6FrjGO9OrAgpcflPYeYxocOZHIhJGo3wuZr5Zq6LXqGMpncT9O3dE0Dz74gsEJxNsFpexwr4UYpZmB5NKHRiOzAyrh8f8MuqY8T00jqG3J84Ra//Zf/IfetQGU3NKNv63f/s7+M63v4Pi0rJJB1zhEw0hB/sH+PiTz3B4dKQTNjdfGiy+8Y1v4PbdO2oobDbb2NjYkn70+OjIsWpFyW54X5dKa9LLk7Vk5maxUMDx8YFYkEf33xZDfXp8iFg8KjlDp87TcgO729tIJqM42HuJZ19+KjAfCNCpXMNs0sbmZh5f/4Zj5ut7OD99hmhkgDBlNtJwcdv1m18X2RxjFvTQOhOsn/KhOmzqv9nequKduIyw/HU2s6Y0m0q5iydP9nFyTBMvF0ZuvQT/ln7DqEYxw9LNu4KleVyBbT5huqTFyjsgPxth6jE2bWjMfC6ES7tL2NxMIZXmQlDGdFp3YL6v07DaCfX6/ehnlyCkjf9iyXf6iDkLa1n39sOq6y9kNmZwcn+oTeciBukN0avupQuxqk+KGebg2N8kRqNxCN1eBN0+M9EzmExzCKCIYKCIyTCGDx8/w7vvfo56vY1UOoL1Ug53bm/i6jWyph5SabZiNjCe1jEcVJU9n4izRIv9CEx5IAh1hxLRTJQ3Wb04N5OZl0QovILJmFKbFl48r6LR4DeYRixaRCScx2QURqvdl3SjWq5rDEoN9uXdXWysb2hR9BkVNSWnki69xfTJtXoVR0fHivPiSJfPD6dSR4cHiCfCuHv7Gq5f30E+Sw9JDwneo8E+QkGWfpHDsIQLGcF7XcvNVUER3wuT1jBbnNXdZKJMo07NfAahUBrN+gCH+4xla6DToZTAUywnk210wOG419Wk+5pcS5Wx99o6IhyQd0ZYsenuRlCajr98LN5bSuQw3lTs3ryK3QyvSqsI2FRgHiunZJuwxuMsqhOYZ1NsNIYIwXA8iYzLV15b30RxdU2Z8hzTdzo91OuMD7WN78mTp3j33Xc1FWHZE19iLBLDZmkTO4ydDAZxfLCHk8M9pY288+AtXNoqoV4+gTfqCthTMlGvVbVgcm1SVCUNSiqeYjeGsXVMwaEGXsy8K92xjkNjL6n/lbeBjLmLjbQKeRriCebZxNjTMxPkQV7GKxeZHbbceV7DGSNRhyMxxVxNwowh9RXkTkrDmDbGuaWWllWR3hmMZArjCJoyHL5GA/FBmQhtGrMACRcbXP02VcfO/qY0bxE9/3VQ/43F4kLjbSL9i0O//z3Mv5xrJvW5pq9oQv2vailfbioggLqooXdfzHmCLhj8C4Bv97fdywRS9HSx9VcGa7KuZGsJvSZjbcCdRl2AnhLQdqOK8skhXr98Jr3s7qVNZFMxNcIy4YYgPhGZIYoxYuGZsuVDAfovGDdryURGGNk6rVi7+UbsAgfc/aNIyPn7YqB7PrJwXhYHs99I7DFSxToiLDPHPuaSOqPR539HngO/Z8Kle/ASKwLXZ+nnwzsp7i0ZR2Zat4XouaeZ16zQVuTkt4IbU294hOuwEVmUyDHVhulfinFWgpNJbngAoaG90+1jwMQ7tb/S2B3CNEBChs9UVOCeFVz8NVOuKLejOZ4qgZXSOn79/gcCxvcfPJA85aOPP8Ljx+8L4FEzT600J+FqAPaAZr2Bs5Nz9Dp9hsWqZMuCB5SdKcO7+VZ4IrFUongiajLjjU3p0wX0WEg1lyYG9c3Tq0N/VYSHJe2hU4xHQ4F0hiuMxhZLyWkvp0WKRmYDeaeNVpdSz4HYYxV5SjYHNaKn0klkc5Zsw0MECR6CT2r9KR2hVGR1bRVrq6vIcXrMZJhOF+VqFRXmxLMNl3JGNqVHkyhmCohNQ9h/9hrTwRjLyRSi/T7i5SMUei3kRz0k+XcmE5BkoPSPB1XGUMKXh3ojDLwRepTXBCySUrua1qk4EpTQbu5I+/705R4OTs6wtrWDG/feQm5tDa1WB8dHpwLz4wBZeU9lUa3pWIk3qXwezUEPY0qdkik02h2cnJ3g/OxMh3N6MH/729/G17/+NSlDqAIp5PPY3t5B+ewcwz4LAkOSUfHnja1NxZnSR/V67yVa7bqacRVL3WnpieVkvrhSxO7lHWxtbCDKQxrvRJecZilzViDGdYSEUJN9FPRYjQaS2/D/u9UqVgo5fOPRAyTCYTz78ksExmNsr65hle/hxEOw2cG03gCGYwSnvvnaulP8iFrfFD+P9vULAX/0t77hUfxPswiB9g9/8H38/u9/H8vFFZn2DMxPpWM7ODjE4w8eY29/X5sDdaxrqyV87Wtfx517d3UzkjEjmCc05miDBVTF5WVtihwx0pjBDNWToyMUcnkx84dHe6icn+Dte3dkXCufnhizlkqh024qTm57Y10Z3QcHr/Dy+Rdo1cuYTWlYOUco0Mf2ThHvvHMdO1tZtBsHqJw/RzhEmc0Q3rRniygNsPMfi5uRA/Nuk5tzScpNI5gnOGfEH2UYNM7EkcuuIR4r4Oy0iS++eI3Tk5pAfjgSl/aaZkoqp6SZV5oNWQdfBkJg6Yah0spzg+GbRUPGUFnq1MsTzMdjHrLZEK5cW8XGRhLpNCVRTAJqIBjsS2pjLL6xP3qDHQj31aTGti4Aeh+fuxXZ7oWFcbZeGjcj3yy8uIm778Eftc/TLN40FGv7tigOK8yhCWYcQLcXlE5+MExgMs3C8/LwpllMxgnsva5hf6+Kdmckj0U2G8bv//43sLNN7TEX9joCaGI8qktaFeHmGQsiGgGijJsjfamMfjNSqrpcxiUDs94sgXCkqGnAq5dNPH1aQ6XCQqEEohG61bOYTMLodtnGN0G3O5QBk0UkPLSura7J3E2JGVNu+B7GEnFFDqpBjrrsTlvSGno9CO65CPMg++TJ5wiFPNy6eRnXr28jnw0iFmEiUw/REBcY2oSsxZdXjGww5Rj8MCBJBiwoyQYZX0qRIjKRsnSFRTLM8k8JwNdrPdQqPTSq1J6S8eF414xoxtRaoYuZX81ieZEsYwZYf7Qu45Z/8zj97DwGz+WTX8gunP5dUxlX7Ob3UrikKxMc+DIAmmRpFudzY3IUjszJKjNDfrXEeLV15PJLyLDlNZURUKXhdDSaot7sotFoo95s4+lTA/MVxpw5nT4PHmRfKLVJxBMyzVPzvL6yhHu3ryKXjKJ2foRMPIRH9+/p2p+dHmvTLuYLWpx9Nt5AvMWFWhW7SWwsn9uSZhR7JhbSJg4mbbH4SJtMGKvG9kd+WHqWGyIpCMzMw0zVIVgY9foClcHJVExOnN0e6hswyQybXwlyuFlGszl4sbjG2Wnq9TMZrQYDxrU5epXm2DfTI/31yEko5i2h/ul/YTL3G66ZN9fPOTswZ88XmXgD83a/ub/n4jCNIHDP6pyR94G/L+8wYsKkHf4nXRi3Dbj7BxSDtL621EgrK4mxZc54aeqVqY0mmBc7z82YTC8bSDmJbjXQaTTgjUeonB7jxdPPcbj3Quz82sqSPmh6DXpjgZlIcIJ4hBr5IaLBCcIMJJjRr2XlOfPeFEptyNRrkmMTTZ+A8M2pYsDFzr9pA/avsV1N3/vgHwkurosSZ3h4W2DkxdS7JBq76fxiOPs6vJ2YvOk3uUtDr+m0XS9LrRFs0Q1rV9uOC9L+kxBj2Y0ODz5xZV0kBPFKuaE+nliYBnf9bE4HfhWCeYJ6fs545KE3GKLLPggeAFy0JWVlXigOj43qPBirPd1M3wOaMvNF3L77FpaKywLzveEY9x8+RDafw+MPH+PxBx8gzPbteExEJb81enuIcVr1JspnFcltIgwY4L7mDOs+I2q3tpoG9XM0Rs9gDpubW8p2X1svIUZfkn94FW4ntnAGaB0EaIDldL1v8bNBegbYK8E0m5Ex9Erz6aLNxtZuR2CfE05KB5m2whWHU2geJlKMUk0kRSrllvIyeBLEktUnQ08pDkmo4sqKkrWGw7FY+Uq1Kp8BSSIm8iRDUaQDUSSnIdRPKhi2eyhEYkhNxkjVz5HvNZEb+c2uDGNwmGnGabKbPHmmlB8GpiDios7dWHnz8ERSaWSWV5FfW1dKzavDIxyd17C+fRnX795DenkZvW4f5dMy6p0u+pQ5qmwqiFGQH0BvOkZ3OkaUUZGxOE4r9BZUdXhhyg/X6Xt37uLtt+7Ja3l6dqbpCUNaDvb2tdasLq8q4pnTVu7hJGcO9l6j220pFrrb7ej9aLWbmswynjJXoGfRprxJdptwPY6wONV2Q67JllbkKSmten4uMiDMQIPRQKRAt1bF5toqvvX1hzrYPfn8MwSnE+yU1lDK5mUk9moNTKsE8xMEFenuDpC8dZiqp54mC1zwa94srCSAwN/5rQce9ULM5dzc2sQf/MEf4Ic//PcF0hkJyRudIJxRcWTmP3j8GC9fvBAPRZaSIOfhg0e4c++ebs5ataF2TG42ZCgJDGgcpJGPmyC1ZTw4nBwdI5tOKav1+OQAp8cHuHvnFhKxKGrVsk44PGUNBmQne1hfXVED6NHhayUMtBpljAdN1GvHiMVmuHJ5Dffv72JzI4N+5xjls+cIBToG5mcEvGMbZb+x2VyMjPlg+xXRPsMhA6xSaAzMM5KSQJ0ym0KOkU85HB1V8cXnL3F2StlHXCk2VjBl8hwy89LNC9y7hc0t1P74UoRTgGYbntSZMc4yiSEQGCISnsoAe+36GrY2M8hkuOjV4HlNwGs7MM/PJZCgptw2CZPWWBqCI1DdbnbBygn4O5GqT7xrkZ+PE7/KxPlA3t8wLw4B883UNxj7nyowDy24wzF9HUEMhmE1xE4macxmKYzHSUxHnHqkEY3kMR4HsL93gF63ht/5nfvIZj3kcgTkdQyGZUxGDZdmM0M8zmQUShMsBYilPqY7dgyVzMb8u7z2CenzAyhg73UbT59VcX4+xWBAGQp1hwnpzFm0yQ9OZHK5JRTYVkdNWy6vBZILLlkAmmCTGZY9GbtHmRpHpscnx9Lx8YkjI8vrTIbAm42wtbmMrc0lFAphZJIc67fFzIeDY5mYmUfNBYELDMeBAvMEj9wBuWBwVEkwH41LTmKAkWNVNueyrIuvPyggXym3UasxmWeEXpftthOxtcaG2b1ofJqBcGm1HVto43cDl6Zxt3thrqd3udj+QfHiTnFje78Bluy7yqOIfFjr7sfJmYZeI2EfzFMnHwqLlS+ulnDtxi2srm8ixhGpipnsa1A+woMJJyg1GpXbXbx88RIfPn6sxZtlLPw70XBUshtGr1HLSs9CKh7FzsYyLm+tIYwRmtVTbK0V8PDtuxqNnp6w9wBYos6exlUaXl0JlbK+9f/MiZ+YP8WV74ild9p5FpHxwGHfs71uvkdK7JlZdfuEpWDuWRWG1v3LSFDWjHO9maHbbKJZq2M66CMWAFKhCJKxGGKSJPHaRTEJhtDuD9GlBCeeRGGthNXNLTDzus8ECMYxatjGuErXQmurwvzDdNQEkAa67CDsAPLfpGh5A9z/dSz9Ipj3V91FMH/x5z7j65PRPuvrr0nzMbKv93avyX9pAvpKtjEZg3ERbp3T2moV7rpXtT4xpciYefq5eE39FnNKbAjmCeTp3/LGY7x69iU+efweGlVKQ5NYXsohGY0gwh6QMBAlUxqaIhpicg0nKWwQZrQcFxGTavigWClGeu/9A4gdNCj90YFHy7ex33aAefPa2ndhz6slm/oziEUwTz+FY+fdzwbm/dAZJ4VzZmhpx13kniaDAvXG2huUd8QTfS/utdmrIkVzAea1g+rEZY2t4rIJ5PVri2bmQYUA3TfH8vdUBqXPYyiEdbL0hyP0FB1IWQ7/Dr+nCGZBHvrjktoQ0PODX2vA4I1CEbfuvKW0q/c+eIzuaIJ7bz9ANpfHJ59+ovXBEsjY/m1MJ4k0PtftRlsmSLZ9ByUhshhJvQdqffYjRSfquBGYj4ZMyre5KXnP1taWM97b4V4MquJozQ/HUjLeWxMXTUnJnmIiZ54IIk0BCeyZNkOddbcjYMkJrw4elIPp/TBvDWXL9NxQ7sN0m9JGSf6gk9NTMcskmZSNv7klZpqAni+HrD8180yAoSqDuoNMJA6v1UOsM0JoNNNHNhBGejxGsl1Ftsckmz5ifM28HiIwTBIamFEWPLE4SslrJuhRL0BJFQ/HXFNIOGXzKKytI7OyqhSug9NzHJ1VsL5zBVdv3UEsm5XMid6FcqOJRncgIB9MphBJJ6W/bw77YuUjmaR09QTz3Bt5KCOu5MRjpVjERmkFpG+KAAAgAElEQVRd153XgNeHjHydHs50FlcuXUEuk5O0inv1/t6eyOVOu4F4lD69uA74jUZVhDaxBINh1kqrMjlz8kvChVInTlF5mOXhgK+BDDqDFij5GdGQzAjkSARTNrv3e9jZKOH+vVvotBr47OMPkQgHcePyLraWlxGiRPK0jMFpGbOBMfNqfOX1ZuCC6ymx6Zrx8jYwd+Tbf/qHP/Q++vAjNBoNtVr+6Ec/wn/wd/+uQHqlTKPlRJsxx0CHhwd4//0P8OTJE92sSZo/VlflGH/rrQe6KWvVunRaNIBQSsMfNMT62vvSekns5cnxMdKJhNJtzs5PcHjwGjeuXZXxlcYVPmxsTBObNuwrY54te8dHezh4/QKt+jn6nSoq5/vIZMK4eWMDd+9uY72URK9zglr5JQJoSTMPgnnmzM/BvLEKFz8ck+MvW35knwA5ZTIOzIeo8aY5L4VCrqSkkIP9Mr74/BUq5x2EwymBKpPViOcRs6/mWB0MuJnzHjNZg/9mWCwdpTVMCSKY58PBvHRGa06QSExx+fIKrlxhyhDfyDoCwTY8rwN4PcxmA6ezH82ZaS22WqydfMJflp2+0RIQXEnLnKW1JVqufVeGMC8JWsT1f+OvnYVWN5grB5eswsD8aAKMpiGMZ1FMJnFMJwmMRhGMJ8x7TyshKJNZRcCLolFvot+ro1hMIBYdo1CgBpgJAFX0ezUM+w2AGc5M5osQMFq8HxcYW/goDzeGVC282iyopc4hHFrG6ckQz55VcHTYQ6vN95lTAh4uEnqP+30u4FGB+PX1LRSLqyo7YaIT718+WBxtkrWXZjEUQpJxld5MVeAE8ypQ40PoTdHtsDxkCiZXplJAsRBBIccNo4lwoC8gEKJhTrj5AszTnKSce42k2YjIcapj5tn46UCi2OgQY9A4io0LwFM/32oOZcxuNZjQwyWWzBkPU1OMRrwDLU7WL4rylwYxib5u1ulq7WDogIR2lUWA5MzSbiIyHzWLmeczo6gmYwtdTTsBOoE5JTZs8hPgZTlcIo3tS1dw7dZtFFdXFWHJdltmU/P1kkSIRBNokplvU7IyxNHhsRILXr/eQ6Vc1QSFcZTdVkcjZbJPeZnqM9jdWsN2aQlhb4BJv4nrlxkVehndZguV8qmuP41UnA7SFMkFWoVN06kaNy2e0lh5gkgCczH1lOGQYZRvyd4vkznwvTF/gx9Nqax5J+sTECUtKsMwJzasgZ/JK3R+fIROo4nQbIJ0JKqs4kKGHg0W30QxC4dR7/ZwxoCBQhG7N29jY3sHiETRp8ZfqR8Wh+m30PoCD4IsbQSeTVGky3STmnl++EWH0Fee+oU0GycZuZj9ffUEcPH/tsL4kiyDiX73hg0u5/T8grfJeXi+Is/5zXOGxTz6PySRcOSCgXmX5c9R+GiAXo8JUwlF4XLiQRKDPRe9VkuMfNCboXZ2io/e/zVePP0CsZCH5QKN8mRnR0jEwkjHI0gyfjk4RTQ4kk6eYF6KbslryFo6kKsDsGnn5/uPDLD2vtuLNRmMcuGVAm1gXVdF35od+i5+z8VXzg9otoJrIukYegXbiam3Ndkmb3ZIt94KkydKXjNvNSapsEjeEJBe+Gz4GnV3E+2q+dhkKO4dnRMG9naQlXfSGyelUayk2xfmZIuL4+R6PZyMMaDxX62xQfRHM4w9PkcJRFkkFWUsLQ39UYH5/nCCdK6AazfvIJXJ4/3HH6HW6uD6zdsoFJfx/PkLfPzxJ+gPLCLYnYTscDedoNfpoVVvKblKSX1qRLZGegPzJiVhdLC1c4+1PlCyQ4B3/fpV7O7uat1Qco209i5/3xm3CeYnI+u1IOgkmFfZJmVH4wsvjh8dSVaenTxKX9Ehyw7DbvCs94pgnmVUjBHf3NpCYWlJem8CW/q9yBaztfbGjZuaLHM6SDl0uV7DweGhjJ+U8kVnHtLjGVLdMbKBCBLTANJTIDEaIdFtI9HvIE6WmgcLF63KLhz1oszIcDPla4pJyEMfU/RZ3uR6jiXvo48onRHZwIz5QDSO/eNTnFXrWNu8hJ2r11UAxRS5RrODcr2J80YTHU5B4jFEWL6XiClrPpbNYBIJ4ZjrY61mMdSRiNp7WVLKfqJ4lGsoCzeTSCTjijhndjuThy7vXsbWOs2xIVQrFTx9+gy/evdXwqCMny2tFBWNXqmca63ngZ/BFzTLMqWIewkPUtzvI5JE2rOjBDcS3922CGj2JdE8z4j1dDyGRCiAtUIOqytLqJfPsPfqBZayady4sovlTAbjVge9kzMMzisIUDPPB4SHTsltrOXapnVuPrkgG9TK8F/9g//c+9M//ReKLOLN+MMf/gD/8R/+PRkDjo+OdSNRKsOa+/39Pfzq179WdjaZHm6qlNA8fPQID+6/oxuTedsrK6vK2yaY5yZIMM+fmcxBwyyLG6ibj0ciAum8aHuvXmF3ZxvLK0syCzLBg+MwLq7UDpMpi0WCODs5wuH+CzRq5+i1Kzg7fol8Poq37u3i5k06ysnGnaBe3YM3ayIYoDbKck/FhF0s9QupDAZM5ry9bxYSkCcopw4ugRBlNoghEk4jnythOomo/fWLL16hXqWujfXJBIOUdNjfE6NIMO8083OmQkYGMw+JEFWSCRcKiyZUVqvHpJoxQuEh1lZTuPfWDtbWGHfZQCjcRTDQU+b6eNLFVLKcid/0ZMv/fETqxtXKn7YbwoZDBkbEzmpxdTKVef70Ymjz/x807+fh2NfR8q6mUQPzYzEsNDJFMfPimEyiGA7IvJBdJyufddMPAkAmAnmYjDtIJoPIZaKIRjndaaPVKqPVrGhcyetHMB+JkNXk92KsBfXzHEVa0RHHu/x+YwgF04jFVtFuBQXmnz0ro9EMIhIuIhpdQSCQQa8H5bSPhkAylcXNm/dQWtvEycmZasF7g74easZcUU/PZ4DJIWLXKI8YDtFsNtBud3UIlvGO7F2c5R4tdDsVpJJTrCwzq7iHSIgNyGTpbXOUzIbFKmTlXdaxtne66GmmZKlRPIlolGw8GV/XuKrSMQJ65g4H0OtRM89GPE+NsJVKS0wXS7Ja7QE6XR4cuaFbDrKBBTKFDrCTKXaGWG3rNkKyaYAPuvxYC5/Rl17UymXsFnRV7QT1vBccQ0/GmgCDkhoeUAhMlfoSjaFQWMaV6zdx6cpVJDNZTVVUCNbnphFAMplWygUTbZrtHobjKaqVKl692sOnn36Gw4MjrVlMKyBLTyPcjKkLQQ9LuTRuXt3G9UslpKJQnOD1y+tYXy2i12qo74IbPaeCZCwVJyhGhFnYBtgtJ97M5hZPSeO7TTDJEpmUgBu5pZJI28s1xXlODFhbjKzuWEUh2CSJzyyTMriI1ysVnOzvo3p+hnG3o4zinfU1rK+sapNS+60rVTlvtsV6Xbl1G8vrm6o87xMg8DWpsMr+TYORbkwr1tE3Otoa4JzrF8y8e+zfBM6LbLGtI/9uP9znz4G7+3el9fbB/G9+TTdnfGMJX/zsRbmNvSQ7tvgTECXHuN+hzInPF42FnKiRruFGPB70UK+UkaM+2Zvh8a9+ifd++XMxbKWVgnTy42FHWvlENITUApiPEMwHJogGyEXSEEiw48D8/LUsAHo3FdXbrihYA5DzqYnkKe5//V/Y6cfBbAPbF+cX+xpW3OTSgXwDrMC9mbR9xt03akpO45h5uwVtkrF4cLCSA7s/LQzBCB/JAh3zfCGhsvteUj6dwwzMz3X80qD7xU8WMUkAb3/HpDgj3q+KrwxpzerxMD/mexlFJMGOCTYrU3YSw5A55ExkyRdx8/bbBuY/+gSn5xWUNraRW1rG8ckZnj9/qfXYWpvdncPDlaag7KtpYdDtYsJ/0LHyegc4auP7yGk5084J5mdjkUVUEpD93trexNWrV1AqlRCPxe1YQ0yhg4EzvvK5V0mdfagYjuV2NAQzNdB1ivDn/tCSbaihpyTIj631UYo9OjZZYDwmQTwxW3G5KFaehJO1l0+xvbmFO7fvoLS2jmAkotSberuBw+NjlE9O0apUVFy0m85jdRpCcgpECOzHMyTHEyQHfUQHfYRHQ4TZpeGHNDDBRsQjE+UnoPCQgbujgOUHCsw7AodtrvFsDkvrG8iXNjAJRbC3f4hKo4XC8hq2dq8gmkiiTS+UA/PVVgcNtnBzDYuEEKKUaG0NhY119L0pDk5PUW425cHiesvDucyu9C3obZsKcDPtx8q/zMBBeffu9i4ube/oMEac+6f/55/i048eIxkLoZBOIp9mV1Jf+wAPaAxkoViYazyloSTy6OskmGdiDoG8EqC4x6mIqo8Gm8a7XRTzOayvrcj8GqeRfjxE5fQIg04TO1vr2NncQNTzVM7VOj4DOj0l2YStUU17wRyfKSTQcJb2fUeuaSX4R//wH3h/9Md/rJudJr8f/ej7+Pt/7++rRY2pHATxBBA8RR4c7OMXv/gFPvroEy0yZL94Ez165x08ePiOPo+bqho5k0mBef59xlHyB3X3TAbhxicwHw1pJEIm88WzZ9golbCxQRNEU0keqSR16jN02y21rbHQo1o5xcHr56icH6NLMH/yCivLCbzz6DquXV1GIeuh32Ps4KGY6yCY+DJyEpQFzbxWdTc6c+NH2z58b7Kz9DgwT708PyixicaYH7uG0TCE58/28eUXr9Goc7SfRSyWgje1KEqBeOr8pgT0NjpV5JikH7wxrJFWpGWQC4h9+GB+OqO5lQ9yD/lcGA8fXsXWdoa1EQhSnhGiWYe6QrZ9WvymNdn6g+kLSueN4qj5dmiOfjF0C24yjau5ALnN740ekv+PXdvf2t3cwdINNN6n254yC+YE0wgYEYgX2+oReCdVcMTkH35wnKu4ycAY+Rzb9hizyFFkG81WFc2mxUZyMVPiIoNSwjaypuRGDxkNsXOowV9RIpVEPLaC8SiGF69q+PLLU9RqNEKxaGgF00kKp6dtlMtk36PIZpikcgXZbAH1WlMjSkpq6BfhA13I5bBE41MsJumF9Iw0ZPX7ODk9VxkFQT4XlUyGC0QT52evMZs2sLocRzo9RSwyQjTsmQaXzBglEUyzYevdmNfnIiWF4J1GpxgZgmhcr8WXRRAnm8fNJkOTSVAf00kYve5UKT18D8aTAE5OKqhUm6pZj4RZmuWYWclDbMGw7ZysnY13/UXESqEok7lgCPy9kQzC4r1m2fEmsxGzxxcZ4njcSWaY9cvkFab0hKOIJ9PY2tnFzdt3sby2Lo38aOxhOGbF+xjDEd/zKNLZJW3gjKbk3suyF3p5Pnj/A+y92hcrRnPtsM97ZqxNczYeYimXwr2bl3Hn+g5Wcwks5eLY2VpGLhVDr1lHp9lQTGFEOdRujXDlTsaqc7zsAL008xd6ed6P+nOnC5bhzwFmswmagVyHAm727hq76gkD9nzdIb5nIzQqZZwfHaFycqwggGwsguu7O9gsrSnyjvccGa7ueIZat4/08gp2rt9AsbSuAqneaGSgyLXPjl3qjpVcWXQstRf2n2OG3c9zmY0P5ucM/VdA9htSDH/g+5uLhB3t7YejDRzP7iC4cKgDofN/wv+FyWPENXyFqTaJkEkP/M+Zezj0Bxb56T7JTNru+WKMH3XIHKmTmWf5y3jYRbteRz6VQvXsFP/3v/y/8OyLz5BNxrFZYmtzAFOO3jHRr5PREOL0xgRniARMYhMhc++NgRnJGf/45K+1fCXkyPlc29WwIZh5UwxDu+/pTSTvmHv3d9yVNHDtA1MnlfLJKBXE+Wk2F+27frKZuipEALgMdZdkMy8M9PMOHLL1fbiG6c3sZ3uEdZz4BwB32e2d9uMxOeVW9o+ZYKWlpz1Y4J0HZU4wzaCtllgWSUmOE9REl8x8b0gJCmnQuNj5WCIjhr7bH6HVGyBfXMXtew8RT2Xx+OPPcXpWQTqbRyKVQ73Rwfl5Tc+nHYb4zfGF0DNlaX0E8+yTIJFiYxEnkeGhjP4HjwrukQqBKC/hWs11go3By6vLuHrlitQN+Vzegh90IUz3rPk0nz/JaVgaRTDPf4eG4KmYecbgSmYzGmmCQAadgJLTQJsyuZAOd3jWXDVIMJ9QyefW9haWlosKYegPGeJAMmmAYqGImzduiJHO5HPzzPlKtYJ6uYzawSEaB8e4kspjeeQhOpoqrYbMfIaAeDRGlMbXMaUf5gEhRpGSgN0oVBUEiFSmGHk+mIdAPcH8hOsM1+zlIkqXLyOzvIZmf4SXr/dQa7R0+CJxw6I9rvEnZ2WBfCbVtJiJ3x+gMx4B9Gju7mBlawvd2QQn1Rqa3Z6khH1GzfYs/U3yGqYtejQKU5JK0G1kmyKGByMsZQu4c/u20hspVvjJv/1LfPr4A4S8CSb9DlKRsJQhjEdPKF0tgD5TangNOAGPEF+QXLMUPWrnJXvihJWeHCbYVGvyV6wWl3Dt6mWsFQuYDPs4PznE0cErNUPfvn5VEnKP0xKWp56cITKZIs5gCD5BzkFupKQtwjpIO5M1STgFTvCP/pt/+F94f/RHfyLgcfXyLn74g38P/9Ef/iGuXLmqEQzBOA1q3IAODw7w05/9TBFPfFDpHmcCzgMy8wTzkeicmWcO6snxiUwdyyvLYv7arZb083xgDcyHlc1KFvPZky8F7Hd2NhWTSeMrI6Roem0166rKTcajaLdqeP3yCQ4ptWkyg/4I21t5fOubd7C7k0MiPsCwf4pe9xSe1zZmHkNoJCSwa7uCr520scXFBjVnErSpOakMaIiJW4togExOAZnMGrqdGZ58+RpPv3yNVmuMWJQFEQTbEWPn/Zx6RVNaaY4xKVatTf0ete4aVQbNKkIwzykCZTb8kCl22kE84QnM7+4WEAq1MfMaCAY6MvmyOIqSE5pgHQ9lS/08xeZCAuFvs/YdL4B5f6Pl5XGa+XmY2b8r8eY2Gh2VXEmhdJJi5YNWxz0LSwvJ+4vXhUCOjDHXN64XPPBIDxiLoFjIIBGnzpE12GzjbOkeoYxFRScyMhEneogQyEeNledGxQfYXj43S4L5BKLRAjyPh80Onj0v4/ycDEMWs2kG3W4YlfM+6nUu3DzVF5FI5hCLphCNxFWsls5kBE55rdk8y+zaSCyqUztfD5kZPi+v9/Z1uCVLzIIRThACGOoQ2uufI532kE0DsfBIJl5WwYuZ1+TaImEVj+auZ5gac7Y0xyIy2yr6kKYbyWAYLef8EiJteGCi4ZKHyYiSlvoDvWIMhjPs7x3j8KSC8ZRMMKVhPGgayFNqiDPV+CyhNKSOQZSkRwZPy1z2pcxOWvsGkhOY95sjeSig3IRgnosR03iop1dDIhl6MkzLuHr9Fq7fvq2NmJv9kCP2qYf+aKKUIUrf0rmiNvduj2ZxKPr25avXeO+997HPoo4B8+HHAvPcuFnywlwFgvm3bl7GvRuXsLWaw8ZaDuvrS4gEJujVyui1264F1rJ5tCVzY3eGdXtuxceLnXdiGf2ewLzYRH6OkSoCLmIhTbduv+eZftlJmXhyllxH+dsGSvu9Dmpn56ienaB2fopuo4bldBy3rl3F5uqKpCGxeAzBWEoNi43+CJF0FptXr2F5Y9NADs10I266ppdnDwKnCKZNtsmBvXmuzG4B1H8VzBsP6PhMEQD2O6ZDX5DG+Kf5v4Fgf0NFswDtjYBwzK9+31+VL4gJO5rbnzhi0pln/Vdnr9DaVd2iJRBkq6I2PE0KTTLFny3OlpnRQUS4VhDYMQ6w08ET6qx//S469TrWinlJtCKhGQJM1gBloAEkY0HEwkFEmYyCEcLgnzmJDeUHLhFFMxGn1/eT0+bX1N+cHYjX7/Plzy+4/0j56NpdK63x/lTV1kz/XaG0y/YbShxc9rwCIMxwa/4M65DgDTcHB06KJEpr8dm2E5PdN/p3XXuwJolKgLdrPv8eXJ+KY/IVBkGWVq/RMugtZ/7CFKvDrEgfTmutSGrqhTCaAoORh+5giu6QHQ9cOxJIpgtIpAsyuja7feSW1nDzzn3d+59+8RTnlQaCYQKxCIaS6VnSjgrTeBdpekYgPRQ2YfP8oNuR6d3XxZOF9ln5ACflnmWI+6ZPXqNoOKLSKBokr1y+Yg3hCUogKd90pT8a000xZTLWnJlnn4hNzrgPqtOCRtgxOxAIxhlZ2TdjvVtcrWndnmF7j4iLTK68vrmJQtGUDWyN5YGAQQ0E+3xdd+7cxvr6hqQ7TGyhUbNdreL85WuUn7zATiyNIpW6I0YlA2kvgMwUSE4miI9oyJzq3rcelLFwCgH9lHiF6xePqA7MM8mG9m8D83zAYsivl7B14wbiuQJOyjXLk+/11ZS9e+UqllbW0O728er1AVq9vgyzXL1r3S7qvS5mkQjWdy8hV1oDac4aJZbjCQbTGeodi/IkoOeeOR4S99lhioQX/Zk8ePH3W42W8OT1K1fxta+9g+VCEZ9//DHKx0eIYIba8REGrZY6JyiR0erI72Nq75dNvciFuIOwJuMeYjG3z4fDkms16zWl3qwUC7h2eVfyHcrG914+V7xtIZPA3VvXsZzPot9o4PTVa7TPK4jNPCQYdKFJnUW+2lTcpU8pcc5FSBPMuzU48N/+1/+lmPmz84qKmb73e9/F97//A2zvXBJg4uZEox1vHqZ0/NVP/0qpEVxEmDjBtte3HzzEw3fekY6TMhvWJ/N0enZ+rggggnmaN+iy5u8T2J+enmqcvLqyLHDGZkaynJd3L6HVaigibqmQUxY9zQTj4QBpjjhHXbx89iW+/OwjlE/30OtUce1qCb/7Ow+wtZlCMNDEeHiO8ahsYN6KhDFx5tA5O6RTroEXf+HX/zvDkDGVF2CeID7gMfLOMuaz2VU06iMV9Dx/foBeZ6p4wGgk7YyvxsYToJJpVjQgtamqsHeLruIwOZIlJOD0wPRnTN2RZj5AsE/dYBfB0Ai3bm3i1m3WzluizWRcQzgyQCRs5kluwPOzu3vjhRd4+7nNwVgVx8QH+f1ysZrLMW2DZhufM5MtbNNvgLT/9/9x418t2gQOfr4wmRi+G5aswmvDh8NkGzQbMqVkphZYnr14n3AMxmbOWCSEybiviY1VYPcM+DgWmSyqCk5pSCOYl/TGtdGaWhbBYAyhEBNtMpjN4qjXJzg8JFNO/WwUnXYIjdoM3Q5b9nhvxJFIFhCPZ1HIr6C4tKL4RG4GAtXKe+f0xa7pdDpWzCLlNzS+vnzFcjRKalJ6EGu1M8QiQDYTRW9QRiDYRzo5QzRAmQ1bRy3PmYiPI0IyRpJ4uPImmm1ovInGKLPh4YCMtqWm8FBo94uvqDOJGA9Qsxnvxagy9BFIaFPb3z/F68NT9AYzREKcgIXNZOsfAhckEGKxXGSlRZZzITHZjB0YL0b9Yk4dg2B7uzXImqvOvUEE+DS72gnMmPtwTEVLa6Ut3Lx7D5euXpOUiO8xz3uj8VRgntpY3juxRBa90Qz9Af8f6rh4/vyVgfn9A1WUMxmBhXcsrUpQk4+xNM9v37qMu9d3sFPiuHUVK6U8vGELvSp9OG1p5A0sCl4YOBS7xt8yyY0BeYPySkSYkpE3ME6mUUU4PqiXh8meA4EXP6VEmmZiLvOVMNGD2c+U8hBYnB0eoXp6ik6DMWc9lIpZ3L1+BevLSxr/EsyH42lMghF0iHziKazt7GB1c0dm2C6j7gjmCbc8Hoh4rQwYSA7EpA0RlWqtmiek+Gyx4z3sUXcgfe6hWRjXmWzDrRT6aQHJX5Dri19mYfmYMw5uouiU14o4tK9l74XTeQtJOs39G+bQxRhd36zIgxQPuSb706okMGRaZgOx/No01Uwls2EB1PnxIV588SWeff4pBu2mdPFLIpaYHe8pVzscoBSL5WIG5snGR5nbQQaXWnmmkk1HOhjq33P7jXwSbtxvskYHrLkGOvDuTw+spfcrK+2crbc11vYSp7V3pwPtaDKr2oRYUZG6zBMd+GWg5HPpjOn8fD6j6oTQ9aZU0RlgBSJ8uZI953NzMdVh+jw77F5MXox5t7XADrSWgOPvtI6h1x7A58HM+HZQMEkkD8QC9NwvptTMe+j2Dcz7+vlUtohCcR1jL4j2YIRcYRVXrt8VmH/6ah/lSh2DEc3qFmbAtDk+JkrXcYZCHuhYCsfnjcbFXqclTTvfOwPy1P8MpQ0nlgh4Q/UQEMxbnLSVvCXiUWGZnZ0d7NBsulxEPJ5wDbK8t+xrceIm3TyNnJLsmQRuPJqIVWYqC/0cYuYJ5kecuBtotweI14XTerveJKtUjpdOo1AsKsWKMmYOPkmkkijlO0rd/IOHD3D50iW06w3UymX0Wy202ePDXPeDE5QQQVHT3JH+fpIYj4B+PEOcxBm9W3rN9PdNhKkkryFGcVl6XF3GAU+xlKShxnxvpTGNIr+xge1btxBOZZQvv39wiNFkpkLA3ctXkVsqolpr4tmLV2r4TeUKmAaDaA+HAvQjBhOsr2Npo4RRKKSW2CHf++EQJ+UKynVGSRs7P5T3gdhpoj16uZBHPBKVhKrTaiLkBXFpexs3rt9AIZNB+eQEiWAAuUQM5/sHqBwcYtJj0pxFTvJDlIDHsjKmyxkJrP4V7gGzqZQEuUJW6UKMr27UqwLzxaUctjc2JOUksNl7+QInh/tKVbt14zKyiSgG7E05PkO/XneFUVYYyIdHB2Wfm/A9jT4RpIOGWyf/8X/3j7wf/8mPUa01BOZ5UvnmN7+FjY1NqydXMQMZzaDq0n/yk7/EL37xrkAE68q5Ad976y1887e+rcSI87NzFJaKZsRgXW2/LzDPUUf5/FxaT46HyfrTQb+ysqRczudPnwm4XbtyWax85fxM7bDU1POEQ/cvS6MIWl88+wKP338XB3tPZIR86+4ufu9vv4P19QSmkwrGwzN40wa8WUtMKEdjBK1zvZk25Tf/X2u6G+G6yyd2kx9idMG0FRpZY8gXSjLAVis9fPzRU7x4cSTtdzyWE1hkQc90SmaUNeHUSNnPXOCM4Wuk3TkAACAASURBVLw4WdmIkvrAASbTvjO/8uFgwy71WVz8mdE/xNZWTi23G9tJjMfnGAzOEAr2EA0THtPxbhp4GSUW9lZ/gO4zQf4GKb082VyBeTfC4SdRFyYT7MW2/Jvg/YKuv9hv7Ffy/jmAZ2yLpRRMqZknsPezxvmvKHqGpAXjGOmrYEMmFzZjzYpFq8QmA8zRJE+2XKT4oYgmV2gizWfQNIRkwKMyxRrrRPBHsBoOxxGJJDVdmUwjAuz1+giN+gyddlBgvlod4+y0i16PY7mMDm3FlU1sbuygkC+i1eqiUmUMaUCLJ0E1GRUCb4IwaumLyytIptM4OjxCpVJBOpFCvU5N9wvEo8DGehETrw0EaMAjf8Y6bcu51hLIBX7Mhf8in5p6PJ3841FEYyFVS6uKnGBe0wljyIx+1BajDYwsNu9HthYjEJVvgHn/R8c1vN4/Ras9lMGUH35uoR9FaaySmwtQ+6571xJXBOhVmHERX2oSCEMkAvr+IUCJO37OvSW8UOstwOEKrFisRIZm69Jl3Ln3Nja2LymmknnUlJZSZiPTLkEyWb5IXJs6WXuN4kdjPH32Au/9+n1p5lleR0DPWFBGeCaYiDMbYnkpjYd3ruHezUvYWsnh8s4KVtayGLfrGDQqGPY6YlP98bhYXRr83Ljcl3Bw/SDLzfGygL0MshYbJjAisGzPgrFvBpz94hx7RFRDqXWHnOmI7NyYE5khzs9Osf/ihaQe00EPseBMqTv3rl9BaSknrW6MZuhkSvnNHboAY0ksb+7oIxRPKnNeYJ4bq+caax0rrcOiUI4DhLptnJxqgW13su45K2TrgGMGFgxYRooswjn/APCbYz3dIwtrjg/ZfQmNU3zN56VGRPgTABMEaZ25sIIZIezobN2FGm/Z/Xux7tvUgyyXJRRNEWMDLFsqKXHo8/DXwxcff4T3fv5zdGpVHZxWClmlTrBxnGCe+VSRwAyJGBCPBBBh5jVlNgTL06H09LPJQC2ykylJGns984ZxPVfum/DJFbcp25nJMe/ODHsxhvAPNQsHJvdM6vv0CRvXDsxDmhnezVxN4khyGMesk5AwIsBFyiqe002kHJh/I5rSMfMOVbpX6TeXO0mJO9z78id+bZtO2f0+z7yXxGaRmff9Vfx985yQ3KHpdcSp4tiY+Y7Y+RkGoxnimQJW1rYRjmcwDYSRza9i9/JNJHNLOKnUcHJaQaNBgzzBZwhTGmkHBKMiyeWjoeR3OOypobPdqqPfbWI0YHGUk+bSwzYlIThCiDwxQb0A/kQ+KO2tlhWgXhwWSKmTZGtTWmv54uQt4DWgAXboPpjUQ2bbGqQ5RWRUIkE82Xhq5Smz4ZSAF5qyUUYdW0KLRtd6G8KMrIxFNXnU4T5Kz1RIkZV8BBhsQqlOaW0Vjx49wu0bN3B2eIijZ88xrDcwZFpWvYl4e4DcFMiRYCMIDtKdEEQCNMLOEOPUmdOs6Rhjj+QoeXgy8RNMg9ayoYkXDxsE80EiEgLfGWZc+2NR5NY3cOn2bUQzObw8PMT+wZFSEjmNvXT5CpaKRfULHB6fKQOfoQgE8x1GxY6G6FL+mE5j69pVBNNJtAZjjLwQGt0u9s/PUW82dc1odu112iKAuS/TIFzM56Wl5zNP+Wo2wULBdSwvFTWRmw6GWMllsZrNSLt+trePQbOh7zkWotKC05ORZfgrnpjXwCS1nFLw2U5lklgqFmS45USE01WqSZaWcigu5ZFmjPVogPLpMfrSy2/i8s6mpgH9Wh3jRhuzbh+zXl/TEbZ+a4KoG/ZNBckccy08b4F/9k/+B+9PfvwnMolR73X16lU5n5lmozKNIBlOA/NM6PjJT36CX/z854rIi8WTchHffest/M7v/K6yPE9Pz8TWE8DX63XF/7C0IRaL6+/zpmRjJpl3prYwmpInvZcvX+qiM9Fm0OvoUJBLp9QYW69WUC2foahTTxTPn32OX/3yL/Hi6acYDRt4eP8avvd7X0epRHPSOcaDU8BrIeB1AQzMjCQZijEMar5zVLVtQnPxjYE/NzSUgZWAXgbYOGZTgp448rk1FPLrSrB5/PhLvHp1gvE4jFiUTnbqvkMYj9gyyMQQMs0cG5rJxw+QkTSCbIh00nxAKamhtMb0eFSgBQJWbMGm00BojFIphW996xYuXy0AgRrG46riN8OU2YjZtwOKPVqu3e+vAeRz3szs+gbA5ky+lUbJMeBnQf8mkp9v6Maa+Z/gm25NB6k/8ptmBWRMv0mZjcbq1ElHrKWS4IKLd68zRKdDc5qHWDSItVJeUhbFdw2Mmae8hqkhJgmxFXUxH5nAlxo5/kx2hywkE1Xi8RTi8TQCQQLaILrdGdodD/1OGKMByzY4WRrhs0/30e4AxaVL2N65jtXVLWQySwiHYnLbsxiNzFZ+aQnxdNKYgH5fBSTUxqeyWU2pOImqliuIBHlIqKJWK2M6GSAWDyISnSAWI7tDDSY1uJ4qolUyw0XRJSFI8+tx4+AYL4xUkmk2AcWr+eZXM8KYGc1PSDFgxjg4M2IHJTGi1CuK8SSC07MW9vfLqDd72tzE0vFel1HTASMH5o19d5p3/oryJcmYyHb5YYCOyXYaah0neABw0ZZ2aLNUAzGFoYgOdX40JqU2mcISLl+9hrtvP8LK2rpAP987Y+apm58yflcbPL0XI+VVk9WjD8BTcdT7732AgwPGjHXQJjtPM1EwjEQ8CW86wGohjXfu38Tbt3axtpTE9noBayspdOtljNoNATABIz6s7jmaA3uhEieX4Kbq2Hl7gpz8RtpfA/O691iSIyaYX9NAigpyRFZaZCVTR8hEMl5vwEi+bgeH+/t49uXnqJfPEfbGyCdjuLS+jHvXd1FayiDBzZuToVRKNed9so3xFJY2LmF5c1vyG7KVXVbTE8axqIaSAoJYxQ0b+LP42oWoQxIObow810+JHl4MD7CHXveFT4C4w4wx9z7cXgD+C2vIG/DeUc9+pjnvE58HNiB5cUTwX48dEheWHV/2od92X91RWZbLbO+lZHAOzPP3uNEnOOEK2/idNezdVhP/5l/9K7z3858hl4zj2qVtLGVSCPOOI2APMYpyhkSIkzRPXhfqZaMhT+8TCOQpjZj0MRuToDEWVfeH1lrzbb0xVHCv3xg2H6j7Tavu+KTDuhUFLF4RvydCh4A5mGc5mzs8a0WxddnXtc9lNv7EzBlgtSS7RksDqPx79u+a3Mz9G3MTrAQzbi81v49/1tM95MdT2snL/sgBeunlnUHcZ+etudZKpHwwP5oGpJMnmBeQ18dMUzmC+JX1HeSWSpLb5JdK2L50HcXShpqQK+UGzsp1VOpNyfFIXNTrHQyHdojVJHjCdue+1AGdVh2dVg2jQcdSazQpp+6TcZVDa/NlFwiv6IwTddcRYBF1ikBcKixhc2NDYH55paiYWd5f/OCaMhb7zjx0SykTWONzSZA4HBuQZ2FZr6veHv/+IRCN0yPD7Zkkj1ujSbjJ9+DWbZN5WspaKpHEoNdTgSGjV2/duI6vP3yIk9d7ePHhRwh1e4iOp4j1R4jTQOwZE6/ODE1vrKwuQdbZanwlYeF/nEqKIOCeM4/o1e5jYD5gkSO826e84aJR5DbWsX3rDpKFAvZPz/Dy5WsV/ynifH0d6xubIoiZTkYPFI3N1MMTyPcnY3R4zYJhrO1eQra0ilZ/jPZwgtZwhJNKFUenp6jU6zoQkQjzk8iEOemLcdeJrb8rbBUvbSKdSMr3wYK+bDSGUi6LSbuN5vmZ2HJvOESI2IWm5G5PE+Ch6xnhVeCBmIefUCSATD4trBuKBNFo1kQSbG6UsLxc0LPRrFbRJAYY9ZFJJXDzxjUsLxcxqtfROj1HoNdHfBZAmCUM4zG8sbs/XJqdPxG7WErfHHsGHv/0L7wf//jHOsFtbG5I78WSgeXlVYETbsZK0AiHUC6X8ZOf/BV++tOfiW2ibpdygrfffht/53vfQ3FlFacnp4gnEkqt4YbK9ks2aJGRPz4+0eLMEP92p6kTIyuJeZH39/e10F67ekUnqrPTE6STKV2MavlcGiNqjyi52Hv1BD//+b/Bl599gPGwjnce3sT3fu9rKK0yHeUMo8EpQgECeUY3msxGEgQ/LlHyGpPZ+CyTn8ku9sCWKNfk6kqjHJinXKGQLyGfW8f5eQuPP2Ac3pkAUjRCvTzLCALo94B+n01sPNFxhO40tAL0boSpm8sZDp2kxvRwPHwQzFvFDhNtwuEp1tYSePjoKq5eKyCVHiIUaEk3Hwz0HZj3W24dmHcbpS3+F5uctQu6E4zP5Bp14n7bZTb/jWD+Yjvxt21dyblk0o1MnQbbTZUtVUbGJzM/qUyHbINLsWBay2AwQrNB3eJM0YK5XErggAsdM9zZhjedOHZJtdkXo2ifSfY3IgIDlgsR+DPhJZ3OIpXMIBCMiu3p9qbodDgNiMCbpOB5KbSaHj777FASnMLSDi5dvoVcroRwMI5+b6xGWGaY88CaoJ6OmedKaurr8CuXeyIucwwXJN7/xl8H5Hrv9VqoVs/Q6ViDLbw+vCnBPFk/EbUX7ZCOweOEhnF4lA8lEmTleRjg924GNpO+8O2zyETDUsbKWRsxQbx/KI1pKlGudLG/f4ZKuSU9eihECVLUHWYvqqONxbMJhxnH+BopMSIDZODf7hoHNHxdAO9rx/ByeqDPY247P9RGynxoK7fhCJ6moqWVVdy8cw+3772NTG7JDHIEwywPISs/ZgkS2Z6gRutqhSTM8ijBmuGLLwnmH+Po6ERJQmxz5IeKUSIRhLwx1pez+NqDW7h/+zJWcjGsFZMo5iLo1M/gjfqKIzTQZA2HOvT7MXNu07b5g2muuam5fBhLs9GmR3DOQwglOA6YuPeShw6aePmvKL0nbKP/wWSqFstWt6sW272XL/H8yRdo1s6RigSxlk/h2nYJd65uY62QUlU4gUKYqSvJNIYst4unUdy8hOIGZTYG5ttMAHLxjATzlPFw9Gygloctsn0ENibtUgzagnzDHckdAL0wOWr+4p/dxdjaZMJA/pva9nlCy3xysxCX65KR/PvM7zf4TX2JW7D8Jdtfv+b4l3Iu+x+/Y4IX3xKIGCfqZ7vb2qHnRmyX05GTGJjNcHp0iH/6v/wTvH7yJXbWV3Flax3ZZALRgCdWnqCdAD4eZsGUJVDRABtzBVIsiJmOuzK6kZ3nBIA//IIxFfv5S/G8lM9PmLF9QfSSeJb50WThKPTVOajrBTCk7KQsLhJVnQFO3uJiJ81b41qafUbevQc+IWJss/8eGRK3w4L/wi9Wff6+XffFN8ZeuwUju53Hn9bONfQuucYljVmhnf/6nW5eB1+CeaA3IpifOEDvoUspZiiB4uo2Ni9dV1b5yuqmpqjZpRVlE6tYrtURoK83eqjW2tjbO0Gz0RUzzz1GDayMKe200G3X0G5XMRq0AU5YFBVtbDwnLlbRNpFJcp7N49YLXhvKOmlMV8rZ6rJKOFmKqehT7nOUDpHdZRnnmDIs6yBQZCWTp8jM9x0r3+nIvDoRQUc5VwzpJAM4XBuoG3dYoZXtvcQO3HeoDeeUgM2w3mQqEElD5nppDV9/675MlodPvkRy5iEfjiE+miLY7iIxCyCqZXymiSPvRe4asekMEY0ySE4QwlJiY4QEXx9bsBUE4CZivNcpteEHiQrq5mleXdraxObNm4ilMziuVPHsxWtUajUFAaRSaSwvc0q6hmw+q31BxAYnZjzsMCWOcZceEE6nVTDVGXs4a3bQGU9Q7Xbx4vVrHBwdSZ6k4j2pktj/EEIsEtZBlbG/2XQGG6slbK1vStpNSfGg1UZoOkWOXrTJBKNWC8NGE5NeHx4PVQOSjB20O12t7VxTNRlkTwHbfaMh5AoG5jnkPi+fIJ1OKrI0k0mpwOrk8ADN6jmyyaj081d3d5GKRlE7OUHnrIzwcIokQooJ9cjMW3qCDlXS6kuv5n6YlOSCR+X3+v5P/sz7sz/7M1RrVVzauYT19XVVFPOD0hgxa9x4QmEVDPzqV7/CX/z5X6DV7gi08HMePHiA7//gB1hdK0mKQ8Zwa3NbF7VeqyOTzWrswxIpMkLUljFDtdvrIJtNy+TI3PnZZIrLuzvSbLF6l3FAm+trqJTP8frFcyzlsyitLeH48BV++pO/wMcfvYvJqImvv3MD3/vuO1hZDsn8Snae8hOg6xzoroHNeEv7T9rJC42wIImjRpy1RBnxPJvOPJYK0YDJjS+GpcKGGmDZ/vr48RPs7Z1jOmUlPYuHgjLDdjuMBZxgPKbGzUoveAdczAG4zl6Y7JRmQyZ+rj6zA4jpEdlESu1VBLdul3D79grW1yOIRfs2geD3GaDdxMobfIH8fNTpEhMMdS3mB18cZuYTcumz3GFDcY4XuH/+KwfyfRjnHwz8c6KvLRMr74x2858lsbGlkMyr5BdObsH7hsCbqUdjMgaxmIxEvGlpZOwNelrgxLQzc12JNZTPmJCI0hQuigIWrl2QIG8y9uT7YHkIAT1B63DiodudoNOZYNCnVjTD6gwMB1GcnjLGcYTJLIF4Ygnp9CrSqYKmBt1eX8kBa6V1JcqoIZmJIRy70SiUiCNf4KgtYaO2LnsAmDpgqQe8t+u1Ck5O99RgPJv0MBl37dAm4x7b9cz/IIAj5sU0rNHoDHEBeZMSmZOeQJhA2YCWwLzLl7aeA7Ln1viqwrNgHDMvhnKlg73XJzg7qytvPhKJI8SoN1Wx+xSfSWacsNduEYKaUEjSO43p32BPHbqbs3l+8RQZaAP0lndtQNxYesvATiYz2N69jHv3H2L70mUEIzHLpOf2SQA8NjA/5Oh9FsSQJjlxZBF4gYjum88/e4L33vsQR0dn6HQH6PdG6HesWZELYiQ4lVTlGw9v4W2C+XwES6kQ0rEZ+u2KwL7YG/8Z0FTLDkj+pmlIjEDe7jNLUXESCqedl9eNQETJNxfGV/4+wTxBOw8yvN6hSFLfW3cwlvnr+OwMp6cnOD48wMnBPobdJrKxINaLady6VMLdq1tYySVklo5Sq83M7UQaYyYSJbNY2tgVOx+Mp9Hm1xxwTM9TIs3nUyunIWPsWoXFrc6sBVK8Nt2HQga2Ubi2iAsuYF4m5EutDNVLN+9PZRaE3v7kzj/+WxTuBTfvLLT6Pf9P5l/nja3qYiXy01vsflxQrHDCIfkQE4/M/E7mk2Dej/bTXxEwDwn09HodPZOZVBKTwQAfP34ff/4v/hSB8QjbaysoZlNIx8KIc9pHiQ3BPNn5EFn6GcIB1rpTZsP5xgTeZIDJiIkoZAcHVhrk8mv8iemcT3PXyUiQBSPxxUJ6sSzPZw5fXZPd9EKb+0Us5XyNdeutSWl8mREBuEk9zTfg4mZ9yYgOZBfTa5P2L7woTthcRcn8QOcmNYtow0ijhfdat5Wf1GN7IaU2NIhbH4M73CvhxT5Gk4DSbAbTAAZjoD2YotEeodEdYTAOIbu0gbv338HDb3wb65uX9Txx4sv1IxSNy2vTbPfR7gxRrjTx5MkrHB6co8tCooHJJUbjoeR1nXYVnXZFYH427TvvA1NRhgLzIW8qIG/dsyz08RtwDTFwWhllbHAkIslwvpBDLpuxEiIy69EYMkmmtvGgP7TYHjXMTcT8EszTYyiJTbsl+abFyHoC8zRxhpzszy+jkobJSRpJJnA/MAAY1OSOq/+035e0h2bOndWS8sy75XOkg0FkIzHEJx4C3b6APD9f6xq9IU5yFWUpkxvLqFNDevm5aMy8Q/SEOECvJgUBeSZyB5VmE4jFkNtcR+nqFUQzWTR7AxyenaJcq2PAgw0PQ5Ra5rJKBkqlMkqOoQwpwukZDSqRMBhxOeP3lc6gO/Vw3uqiO/PQGY9xcHyMV/t7ytgXDqAsJxBUCiL3LE7I2ehONp6lUlcuXcYqO5D6A3TZ5UFJDfeJyRTjdgfjdhuTdhfTTk8SPIH5bk/fO8IkknzfJV9jCPlCFkvLBSVVnZVPsL6+hpu3rmtKwGbx4/09TAY97G6VpJ8v5vKYDQZoHJ9KYhOdeIiSWBvzpOl8WgvTTx9PWXmUebIWlLAI/PN/+j97v3z3l5LAvH3/bdy8cVPad6Z2MLaLn8wFkiN1aoY+/PAjMJeesUYEM2Lm77+NH/7gh9jY3JTMhj8Yg8RM13MaANMp3dyHB4d6AWulNbHydJCn0kmkUglpRAnmtzbXMZoM0KjWxcyvrRZRUcD+KzU4rpeWcH6yj7/6t3+Ojz78BWbjNr726Aq+991HKOTJkJ7Cm9YQCvTgSWZDUGwgyeKmFsG8A60+Ue2AiRNWmkZeYJ5aKxo0CRoTktgIzJ808dFHT1QcNZ0QzGfAvbNeY0HPEIMBEyR4qrLxoSq6HVti/4Ztl3ptQSercXMBQhWT2XBcNBKoTyU97Oxk8eD+Om7fLiKd4p81NIFgVQOZBLlXlf1rVLmqwQXmfVbFX26d+dfXGLljhpmmHR+n1J05nHPgUmGF83ryN4+KxtCIifenHy5PX4fKBVZeSwUNka7B1Ndu8qGWLm3Egw2Z6KReP9NJmI87kA7OCjR4kGRyDFlXvkqmEpDZp5mI9yzXSh6muJ9yIeUBNcdmzzBlNjPJedqS9NB8lkI4mFMjbbcXRqMxQ7k8RLM1QTiSRSZdhDcNIsIRZnFZkjICWkaK8TWR1eTCwwkU2+IoKyOo0ALNkz0B3ISGHL4ui/Rir8Wg10C/1xCTx5QDGmQ0rdHmaHpLgnneI5HwTH8nFrM4To5UTfJiEwrrZTKmTtdXelouz2ypI2hmpFYKCCZwctLA8xf7OD2pSpMeCScUETk3sC4e4+b7sRk2uWEwhkusrttIfK28m+gbQ6o/o9HOYveYqkFWnhIAsumsYleBVCisa8r2xrsP3kF2aVkHX3HegZAkany/qJfXx3SGPhdc3p/BKBCKYTSc4sPHn+DxB5/h5IzFXvReTNHvDqWb5wNB3fmlzRV889FtvHX7ElayQWRiU8QoU5t0EZyNZXi6APN23TUtc0Ykbp5qO1zID9fzK3Wa087L7Ep20dKzKCPwU2z4a46PebhnY284mkS7N0a91UO10cLT5y9wdHiIaoV14FUEJn3kE0Gs5+O4s1vCvWtbWM5FTaNNqVMihUA8jWkkgTANgVtXkCttA+EUWj3KbCjRiyDA5uLRUBnUtVpFkalcg2kI4/uUyWT1nnqcJkzt8KINw21YekMVh+/agmWgNEBv77m91778xj7/AsxdzPzcguIztc5QqRIumYmtIMXkef6h0qHM+dd0CN6fDFwsQjrUsYpd6wPXBRcralyN62Ogv4bSmEhYkgc+b5lEAs1aFR/8+pfYf/UCRbaTZ5JIRIJIhoOIURfvA3nG3zK9RmCekZTULvvxg0NMRz1MRkzVoFTDTwwzs/SFC8npx3UdFpocfbbemRXejBR2wQULk1b/utpXsf3FVg8jTcTMS3LD94flTuYZ4LWQPt7JjrT+un3C5DL8AzdpceZvGxdcvG7TgjsPg2Py9efuvfVfkX2Lzlq7EDhBIE+Dq9EWJsHU63WmWBm3mWQztsKoMcLoDjxUm32UG320KcVM5HHn/tfw7b/1+7hy47baYQcEQkzHisWMDND64Sme8tWrIzx9doDTk4qmd7xXlCDT76LbqqHbqWLYb2I67SPgzMyU2NDYzEhK6uXpmbAd3WXs+3N8rsUua5yXk/sTQz6YRkNmeGW5iKtXdmWU5B4Q4BSMH0q5GWNCLxiZ+S4PFm0BcNFvs5kKNrMpgnkuNCZ30Sov242BVDv5eSpOIosg3xunizKvThFli3Q4gjB/bzQUcI1TSkNiYTxBhM+3L5ukvJcTLKbBTO375TOpcjwaQCUxtJBVgVqGdrj4DSt/49odEIlDMD8JBhFdyqGwvYlUsYhAPIH+bKqJZH9Mkqyn9DYVGPKaTdnMPkA4FkU6l0Y8m0aEE45EEtFMRgcCtl/3KU9kEZbnqUDq8OQYZUZu1hoY9QeIkkSLxeXP5DVSut1kpvKoKzu7Yuj7BO69AQIE/9xv6Vvq9DBptfUxa/cw6vYU9SnZIvewMB1qNp3lOhWOBpDNpXWAY+Rtq13D7Tu3cO36FdSqZey9eIGTgz2RMG/duSFmPjKboV2uoletI9AbIjbmtaY3gR+mjpgb9uWBs94C4gjuLX4MMifPemL/t//pH3tMpyGj/p1vf0csO4E74yg5puFFJVNqlexBfPbpp/hn/8f/jvPzsrRO/L1bt27j+z/4vrLpy+cV/Z3r12/oZHl2eo5EihnbGezv7eu0tbGxIaDTajZlFuAYolap6DS1tsa22LH+jC7tleUlyWwO9vaRSkRlHjw9eo2//Nf/Ep98/EuBdoL5v/27b6GQYynDGbxZXYVKntd3cY9Sbs3HhWKbeJJc0HdaaYdPQzt9r/TyUXhi5gnoyW7GJbtIJ5cFiD795DmOj+qYTZiXnUWvP0Ol0kW9PsCQWnnGA3p87C3+TVpmaQPdeqlf+Ukk1OP5EV/kHTmiNe0eQV4k7GG9FMY7j9bx6NEmCnlqcRfAvIKcTDcvgOHY6bkoxkUc8a2fk2eugdDPabZxql0Hv1rKmBn7Kv74dK5ldQv/nHlzm7AlfvAam1bVDgXO3ORq4wnm+bBTYmHMrZMnjDjRoBE0ICkX/x4ZC44gGdvFm5cggoCZiQG8VxX6OBqi1xsI0A+HNhXRukYwH4tI3kVzNg8IZEhZmtRqDdDtUHoQQyy6hGhkCTMvg1YrgP2DFg4O6ZBnbj1LepKaPq1vbOhrKGnFb+6jjirIWExLuOEhlwsHDyEa9dMTMObhzBJRYjGy0VGMBk2MB230e2yN60hixW2NZlgTJDG61KUeMcOaGl3l6ds1EFBm4qO06Y4dVRykSSgoXQoFozIAMx4unqJJO42jIzbfvcZ5mW3L1HQSWFpr3sVxzwAcD+BzUEGfB8F8lF+XjL/vi/ABgJM94eTi3QAAIABJREFUqafAmWRd+g0PbpTZWLoGD3IRHeZ4iOB1vXv/EW699QCJdN5AJf0rBP6U1VA3T4Z+OrO6c94jzEgPx/XR74/wy3ffxycfP8NZuYVWlzK3GXoE8wOafIF4eIarOyV8++t3cPfGFoppIBUZIhoYIDQbiH2LkMQmiFHJiJ+KwhGz/b+xIy4GVuSANQ5r05Vu3rX+OuO3tL9+eZSL41NFvRdCKJpCJJZCrdHD8XkTh6fn+OzzL0WsUMPLdtqoN0Yh4WGzEMO9K6u4c6WEpVRQjaOczgTjKSCexiyaQmKphPz2VaSWNzFBFPU2oylnCMeSyutvtds4PjnC0fEhGvWa1mfel3yT43Rmc7OmTpP3qmu59dkg4Sw/8UagmMDFscn+8MaX781vokVm1qIMjZl3i5+j1f2EIAIErRXOuKoyLTedcpDXX4UcabBAxrjDhEn6nIzSGQ991l+2DRm4yVpGNPmlD4XBCrPREK+ePcXL50+VVpOLR5CORSRxStJQLzae8bEE8gFExO5PDczzntG6zUKdMabjPqZjHvA5LbUDCSGPGWEXTh4WnufSn+xAZIjMfd+LJ2O7AHPNvG3fF0cD487tEK9IZO0z9qzpgzuPiB6TITmnhK0Z7kNfT94bmxg7rc+FGVx/7vxOeu/8mEv/3fE1N+6bdBM++64sMclWCSN8lOO2ME2wyD9XMOUkmZKg8SCvFLQw+qMAGp0x6h0WK9E/E8NyaRtvv/MtvHX/HRTXNgTkpWh3kz8tkAHKbmao1Np4+fJIDP3x0RnanY7SbIbUqnea6LTKGPQbikE2ME/NNE2vBN8E82SpeQ84L4Fj55WmJiDPy2brBoE9QSRBIJ+VrY11ZZunUjERdJR3BCYEbhPMuI9wakYw36F5vyVQ7k+/BebTaQF0sS+aFlqsNdd5xmMqWQ1Av9vRRIjZFgSG4QklZFOEyXJ7cgLqezAjNwTu+REiqOcTpsqRmYC8/l9Ehu1b3MuYYsNsfMXpkpeXj8imlIatKD+hX8tDiKbTQFDkyzQeRbK4pI94Po/EUh7JfE4s92A41AffCybSkGzo9btSL4RjEYTjEYQogYknEGJhXjKNWCaDSDrDmlcMQ0G0+j20uh3JczptkyuO+0NJa5gZz6kJU4xqlSoGnR6K+SI219YVAUkmnE24vB7M2J/2+hjVmyrTmjY7mPYHyucfUFJLw2wogHHQfFMk6EIRW0NJTps9zMOdO7ewtbOJs6NDvH7xFHWGumRSuHv7KpazWQzbHVSPTjChymUCRAXmabC38BE+tRZnLMSm543/ltQAjN+kEkHeOgfm/9f/8b/3fvbTn0mz/u3vfBuPHj6SpIbxOsyE55tX48lBxTdJPHv2DH/8x3+Mw6NDsZw0xzKT/ru/910ZZ8nYD4dj3Ll9V0w+DwmUHlBHtvd6T3nQ25d2tKDwDeMFpqa+Waup6ZWGAP4Zi6Oi0TDWiktoN5s4eH3AKQs2N5ZRPnmNf/1n/xwfPf6FCne++Y1r+M5v3UIuw9FKGYFZHQHqyGcE8z6QtxvO30vo1l7ALVaS4zTfZk/npeRtz0vLh4/RfjTAJpBOrSASzuD0uIEvv9zD2WkLsxmnFFm0OxOcnTVRqQ00IhSrr6wSy7e1cacxWMZY2IPCnHnFC1JqocQBAnmrBWekHj+Y5LO6EsKjhyV87Z0NrBQJ1lrw0NXBhaBfTL42FZ74HbelJ9HYGBM4+mjdNFn+hmMTUCF+Y2lc45/0w/5/vkHOPuNiN/HTKRbAvG3SFyMhfj2am6QiJWtMA2yIzZ9Re11cpwiQBea5sVMdwEQWiK0nw8rED26Kvj49Hkso1YOvhZ/Dg2evx5P+WJORIVPFPBachZHNpFBYKiDH8ZZH/foInQ4zhrmIMC0mj2RyBeFoEYNBHMfHfTx7doqjo7oOacFwAhub29jY3EIsGne5wJY2YJITary5uHlIpzL/D2lv1iXZdV6J7TvFPGdGDjUPQKGAwkCQBElJpNRSq9kamnTby8sP/eB/5Bev5RfrxV6SHyyr1bZbIls0yW5JJEBiJAECVUDNQ1blnDHPEddr7++ciCxyWattQ51dA6sqI+Lee84++9uD4gOPj441fiyxk6FaV0wlweVw2MVo2MFk1JH8w7S2Qye1msvwShaIwJ78h64p7wdOmYKZLRguGlLjTQEgcwKLJdUYnYw9s+mziAIuqpEKOlhutvushfv36Q3oSk+fSfJ67h3FvGLgxEQ7MK/vZ2A+zjAhx5IqCPxs3O5Fy77kxzXU8dnSYYOaeUvPSEM+F5TaBMjk8jhz7hxefeMruHr9VWTzJW1GAvL8HvMI7CngAYyabxmixmw3tbxpfnW7I7zzzvv45OM72D/oozdK0B8zf54bNROtUhSzAV5+8Ty+8ZWXcP3qBupFIB8MkMUQCThGnwqc8dnh5ifwrlKomW1oy1gOx9ZL0maGRtM6c3GX49WMYNr8LJJyWd4DsnI81OQQZ4uIskU8eXaCOw/38ejJLj7+9DO0T1oquMKkjyxGWC8scLGZw5svbeHahTpKCTcd6mMDBJmSmPk0W0a2tonauReQq29ivEjQ5jMwj1SuQ8kBpY17+7tq3B6w3pwMlJMZMFebDCUrz8n6UQdKYP3cHFeGWXd/ScZi8aRmol8d+L3US1Idt6Zo/fg1MK9faw008K38fm8WdlMBf4hYkb22Etk6xdfnypaMYl4mMpEd4zTMkwp8Lr0Mja+ZEj7GHm+sr2ldIGv28QfvoX18iGajggrbXZMQpUyMXExWz8lr2GPBDd8x8dTSC8j5NZtTGwL5uUVTmo/Hmrd1V5wG8/qFKxc6JVN67rjjAL6Ip1MTstNHgtXh29qGeWhXrrtLirLTJp9FJ7NZsvK+zZkf3Sq+U54DD+aFwA3YOzpndaW938qnJurvGAPvSPzl1MGm0nZQ8So+W93cFGHp41odPlL2jiwos+EhHgL0AwYXjOkxiTBZJBhNAkwXMda3z+H1L30Nr7z6JqqUTridU7lsAvUmOeRBenf3GB9/cgs3P7uLw6MjtYbKBNtvo9s51KQ05eF+MUZIcyPB/GKq9ZhyEwO5diixXpCZGHNK9HwRlYIrmK7GsqHBQJ/vme1tvHz9OkoF9tXMhC74gkJ2iVAWQj09wXy3ix5bqyfc863fgyqFcqGESEw7v5/Fq8oLwvQ5XtPYZI9Mw+LlZAkawWE0SxERzPOucLHTSk+jtMX9yIkbWXwqzblEn26K1zrggaWM9K40j9p6gln6/RyOID+vwyGNoTw8ZDl9jRSTO+EUoGIAPCzmkK9VUd1YR6HG9SmjqGLfnsrpBM2/LMwigTeeM5GIplpgOF9gtODwsYRCrY6oTDIjg5SehWoF5WpV92G33RVpQTxBnMm7j2vrs52n6LV7KOfLOL91FuvVOqb9kaLGstwvCZj7A4yPTjA6OsGCYJ6vn0k4zM9PYkyTEJOQSinGVFrbM3tuGBtNH2izUcf582dRLhVwsLuDpw/vI52Osd1cw6Wzm9LKt/cPsP/kKYLhGMUwQSIwr2rLZRzlEsxLUuPAPGVZNAcrxtgVAPK5+3d/8WfpP/7kJ7h39x7eeuur+NKX3hTbySIcgnnKFdgEy4eTBVE7T5/iL//yf8Wdu3dlAmQyzdUrV/G7v//P8MILL+Bg/0Ajk1dvvKbF+cmTJzoEEETdu3dfGvpLVy5pBMUEHebPryl+8gTtVgvN5po+eI6Z+NSvN2pKGnjy8BHS+QTnzjZ1ev77H30fP3/7x2pB/a1vvIivv3UFldIY6ZxgvgOk1MwbmDcdui3+fgOxtcOtjk74t4T3AkS2KDL5hLp5MvIE9ATz+Wwdi0UWT3eOcefODo4ORgiCosB8qzXC0902jk6GmFCak/JxMTAvdl7MwypiZpkUQMDm5EDGyLoSqXSCKCSonyKOZlhfi/H6a0185c1tbG8xksqMvot0gEU6ci2yZBJNc+U9ArYFGnvr/zOj39JFsGQYl9nFav90zWMO3CvN0lGR/sclk+8ZMbcBGDPvdfMWzSedpA4V1HsTyGfBWEI/nvVgnuNyy+62NBreh2Tr+SP/o0M9k6HEhu1u9HZEYsnJzPe6Q/T6E/T6KUYE83zwk0BJMLVaVfcijauUK46HczH0lNyw4bdYYnvxJoKgjqMTCMw/fHAo9nQyC7F95pxc98wuJ4PAiQF1+6yE5wLGnGA+gOvNDVRLZTx+9Bidbgfnz51TnTabjKnhPjrcw8MHtzEd9bDeKCsKbTbuI47NaEdjHTX0lmVsgN4OeP6w56cr9GTYQ60AIZ3XbAqkH3V4JCtm92C+WEEcF9FqDbC3fyzmOmajYoYbjMmqpAxw7aR2/Zw6zI/iqSv30hlnftSVdYytk8Xa/Sa3nR3eFFPHZUqZbna4IMAvVWuKJnvl1TdkZIszWat2lxyHGn7rJGArJJMEKLfqj9huyn+moK92e4i33/4A77//GY5PphgvihhOQnSprWVuLOaoFmN85bUX8PUvv4ir5+soZyZI0h6yKaMfp8iwwE3mNkurEJjXZmmGN7nmlvIxn3bjwbwdhHXP81owoYlpD7yHBWKdrCzg6J8bHEfGFTCd/It7z3Drzg4ePt3Dp599rrWPLGA8HyKHAZqFGV7YLuArr2zhynYRhXCAmFMaUsKMWs2VsWDHRaWJfOMckkoT0zCP4SzWoSFTqCDK5pXcwe6QvopxTPpF47ZaJif0qRCAmtGNIMHAvDfYGbAXp0vg4MC8ab3tvfvpnGrTHW9sINynsJxi5p3vRmuuIwLs4M+yoWX+y/Lf0WrtlYmevXb/rk841/2rKQiNk9zwDOiQkOL7IaC3m9vsUQUGNTTXJG/7xbvv4tOPPkQuE+LCmQ2UsxFKNJyTxWfDdLiQBEt9ELqlmT5lNA3BPYGbWl8Z1UcZHQ2Uasq0V2exfeZAWFLqDszbD6e6GvwfcQDfPiOCRr92P0fvL9dzBTcsn3XvRzEJi66Zl824fHLtCa74BqEju3ysrMvjtxXbgOvqhbs5rR8kuD3FXpWf4dohTVvr8ndtL7FphAlMfSsspZC2N7k1Qn+L+yelOATuXjcfYTgLMV0wDSsnMH/SGSHMFHD1xVfw5le/gfNXriJIslhIxinY6oz27NmI0GoP8dnNe/jVp7fx+PFTEYdksxlO0O8dYzRsSzPPKUvEZ58sOqMoCU5FfXgwb0cRTU8VLcxrZFNxfWnKB4FrgvlmYw0vvnAV1XIeuSRUaeZ00BeQpxSGB+nJYIB+p4sh5R1TppiR3Y9QKZZQYfIKJXCMW2QhFQ3tE8ag8p7jPW6HLh4qWIqk6IMFmWYy9HOb11BKI208yaKFHQ54OOGkTRMHm9SIY1fojx2crSjPZDY+lpLrG/XhlsDnyuj47/L7xyRgZopupoyyPxxTY4A4n1dMJWU3c3bClIso1aoo1iqKc2a5ouR7fNayiaSLbLMdTixFZjidojUY4qjTRZ9BAlEiVn4ex8jXijh/6RI2t7dQrrDrJaNkG+LMHoMFWi08fPBIEu5CtoCt5hYunjmHRrmG7sGJDjKMqVyMxhjLV3AkY2raHehgNebnzSjhQh4o5gTox1OqAfqS61F+lMlE2N5s4urVK6iXShgP+mLkx90WaqU8zqytSbqXpAu02L77dA/JHChxMj5b6OClQ54nAXRgM9njsstEa5s1exuYd0/m9//qL9Kfv/tzPHz4EK+//gZef+016ScrlYoA/XA4UtQbJTDMjqfO/Yc/+hFufvaZFkxKHV56+WX8s9//fVy6fEnym06ng1dvvKqb6+nTpzIDMkP0wf37ipy8dOWyWjTJuBNwrK3V9e8eHR6g2VyX6ZFJOKzdrdcr0jY+vv8Ak3EfF85tIp0N8c4//gj/8cf/HtPxEb752y/ha1+9iFJpiGB+hABdYGFstUyFLoLx1JzvuaXJNhxbivzCSpDB0ZwNpbICejQQhkEBmUwN02mEhw/2cfcO3fFMm6kiiSvYP+gKzLe7PFXyhs44c49r43OL3cru5SQxzkAiEL6UVxg7HwU8oU8QhxPUqxGuv1TFV948g0sXSyjkWC7VxWLRw1zsvCqZfPWkjb5kivSZKrbg2v9vy6n3SHsz09KkS6mGzz92mcfmEPfmN7/Mu9G4BzO+ZMQZAc1AaE2Y/HwXakyjeTWLKJszQM9kkkUq5p0Mu8ysGifZTWxf1JubuYetqmxAjWh2olyHEIwn9tEY/f4QnS51azMMh24qmVqZVKNWQqlalqkmG7EILMZgNMVxq6sI0WKRxRubiOJ1tNohHj9u4ehwjP6QrHCIxloT9bV1GQb5Onl44P3D6RMNvPxouYhUyhV95rtPn0kyRjDPQ7LnFTlKfXD/ttIRLp7fwmTclUaaEhpmV8sm6oC8Uo3EQrpxp0+acAcx/7noanIDdYu5EpoEtEi18OeUyvF+TBSbShMYzaUE8zwQaXB8WqvrgbxG9TrF2Z/RNVwxdTpDuAIeaajd/cW9xbwQvNsoySHYoDQm1gicMhn6brbPnsfVF1/ChctXUGUSBXN9xdq7CniCeZqgqX0lIzEZoTcYYUDvRJRHGBcka/uHf/g53vnZJ+gNAiziBkbTDDo9jkfZFzhDs5bDt77+Gn7rqy/h7HoO+aCPaN4WM58NJyr9ocGNTJsvedGPc4uI5Ua9ZKtdoo0giYtntPIQB975HZkrTWAs0MSWY6bX0LOQwyIsIM5VtU58fPM+bj/Yx7P9I9z8/A763Z4mA5nFALlFH83CGNfOFPDWjQ1c3MghF3TUWMv7OaCEJlNCmqsgLq4jLjWR5huYRSXM4yKiXFXSqpCTJDVL0kTOeFcC+RGG/S5m9HyQRbYQQ1sKfUqH5EWOBXRg3g5tq54Bd4z5NZLgNPB0p8wl2+vXIIP/dv/4n3iO5XSmrlubnwOLTgbigaFj+Q3MW7a/n3xaCoS7dk77S6BNNpMJU7e/uIn33n4HncNDXDi7gY1GGcUYKMQBcpLXELAzxcaK3SidMKrHJDaJ7n2LkOX6y+I/Y0wJcJyB2u04NqnwJLVbP5cmXg97V/vRcmrqJ6XLT/k3f/IcmKdENGTsqZ9W8Jo5S7n3OLhWZ8PNtk9KZ+0f4WVErUt48rB82SHB62bySKcC+I3MTWepsCXAEUHmh7B1Sa/Zp/A4r4/X0HvJEDllHqcnNL7PIoxmIcYMpAhyGM9iHHfopVqg3tzGy6++gReu30C5sYZsoaypL7tNrGWchvMYvcEcDx7t4969p3jw4JG+dp89FTM/GdN4yhZoJluRjae0ZmbMNifCkqc4osUDeLdfC9Rzqqc11GJQydwzm53vtlou4/yZLWyu19RqXmNWeuvYElMobWNx1GCAQaeDQbcv1j4JY7AssFYso8hoygnjT6coUFKzWGBEc+vUwLyfiMWcyHJ6JJFwILAYM5ZVr82FAWv6aL/2sRx6HlwjsIrw3DxGmU8Ejm5NowFWcZQOzM+Zvkd5oQA/ixsj5DI8iC2QEJyHMQbDsSaVEX2YMQ9nC0w41UwixNyLCwUUimz1LSBXyKNUKaFQLthzy88yCZFyz10s0O4PcNBq4+CkrZ8f05w6nyJPT+WFsyrsqtTqqK+vo1BkwMAU3W4PT3ae4v79h7JObq5v4uzmGVTY0zGeI5wskOXzwgMCU3RO2jh+8gztZ7uIxizLmmOUzjFjwiMb3xtVJPWSDgsHxwfodNuYTIcqtzx/9gyuv/QiStk89h4/QXt/F6VMhCvnzqJeKOB4dwez4QCz/hDDdofoEsU4j3gWaCog+RXXKUZiLrPmaew3TGS+O8N1Pu5ch+jv/dWfp7/65Fcqt3n5lZfxyiuvoFZl6yVlI7GiAJ892xO4ZioNf++LL77A+++/jzt3bot5eu31N/Avvv1tXLl8Gfs8bRwf4+WXb+gBZ1RloVhU7jzBPBNtLl26KJaf6ThcaAnmGTu4t7srME+zbLfdwaA/UHFUuVTEo3v3MOp3cPniWcThDO/+7O/xd9//K/Q6O/jm71zH19+6jHKRMX+HCNO2gXkx8/ZQubVkxcaf4jM8GDHjoIvgk+SA4IwAnikfeQRpDlFYQiapYDwOce/eLr744gm6nTkySR1RXMaTnWPF/vWHbFwkmPfed8vXXv3n4gD04DuWzwE2S1q2Zliyscwi5xfz5CtF4MWrJXz5y2fw4gtrKJdonCWY72K+6FuDrEvg0CYsA5+Bef8prMalXmbjwP3SUGY8jDTXHL/53cdlHPMUv0xDOKVP5and2HifAOL1wn6Nd62AMqAxY54lFzkECcuMaHpJMRnPLHHDmVjJxJvpw43guRiRrYgSlY8pTpGHBDI4jPdjUQ7Z+d5UgH4wTC0alD7oACiXGBuZKD6VyTb5bFFL8Umri36PGfAV5AvrCMIq2p0QR8eU7vCDySOTrSDJ5pChtCfLEjEoqpITA8YvKme+VNLUiex7v8c2urEOHmw+ZhQZR7pmGkvR654IuFeKWYyHHQwHbek0OYUhK+SN25blfDoezuvB/AnePhsrirIWY1/atIq6MzOsmDD6OOY0DJOpJNC0yYYnBJyAamVkk07WvqfuTC5qek28D7iZG/iQFve0hMyBL3+gUJU7D5XcYJ0RtFJr4NrLr+DFa9extrGFOJvXSFx6V0qsnGae11dxlIqrm6A/HKE3ZqJMBmmQw+HxED/+8Tv4+bu/wnSWR5DZRH8c4qQzxGgyRBDOcXajgj/45pfxtS9dRbMCJGlHzHcuHCJJR0hSxoGxvdPMbh7IK65ymfPtGjydBOf0dM+kIm4cSs6KYN61WtIXkssXkc1X9XrnJAeiEh7tnOCDX97Gw6fMw+6q4nzQ66tcJJp0kUu72CqO8fL5Ar56fR3nmzFy6CDmJCETSqZDmQ1YWFdYQ1hYxzypYhaXgVwVmVID2WIVQZyVAZYJYlzTKT0ajfpqvOX3Mt+OWytFm7r2y2VZlje5Gur2jPNqTXHskL/mS+GNk+49hz1XLK+nFUyx5xZq//NfI6DtSOB/0/0bPnVn2RHl57CnGCu/+rtDCp9D6b3DQHFxP3v7J3hy/x7WKmVcuXAGxUzINgZk2e0gsG6TMjLzAvNkDglUmG4jMyxZb+elILChbt617ZoB1w4my2ABRx75iYIVSq3A7rI8a8m7OFZe6+9peejpD0i9ro6Z99NgU/KbEZ4vwYN58zwofMAFLqQRGVU3RPMiUK+ilC7cffp+j7QL5iZ/zgP2a9d4day3Snr3T7gZjpNgLRl6p/d3UtSVxZR+M8rtfLdEjPEsxIhSNeQwXfDAPkG7P9ahfuvsBVy+dh1nLl3BFvsWKC+jPHPCaN+CJGfjaYrBcCa/1OMnu/jkk0/x6ae/wsHBM4xHXUzGPQud0KHeGV/npjmXVIUTU8lYjXCREZaEi5phbaJn3gNOb3jh7XMvZDPYWKvjzEYDZ7eaWKtW1DrLLHhq5mejKcZsN+92pOmm+5eyj3ycCHQWkwSBWPwpirmcZCFMSyOYJ5DWwNvHB4tld2CemnnKbcTGGyPPHzVB048Wf2hN7K5oUd0U5vFQIpcTe8r4qphXByZVHmUJUirNI/1JaVqGe9FCzLxw5NBkMjS0cio+JRCNIO25+aYiHbSo+6c0J1/KI8cEG4YPJxHylZK+GDk6ns9VJNXqDVSM151M0J4MMZpNpNGPs7H8X/lSWax/uVZDrd6Qlv7o6ESfV4wEWXq2+JqHUzRLdaTTOaZM9aFE56iFnbv30Hq2L7DNZ3LMSSu9YuUSsut1FDYa4sh2D3bx7OAZhsM+SsUczp89i4vnzylicv/xDiadNjZrFVw9x99b4N6tzzA4OUYWkQyvPETkQhqTQ0S8Tm4x4IRSRlcH4Ankua4IC4mxt0OWXcbADLC3bt6SFIB6+ddee1WZn0wT4X+8EAQsHFXwL7LA5+T4GD99+2385Cc/UVTfW2+9he9897u4du2asuh5MHjhxZeUjrC3t498oaDT0uNHj9SKee78OTTXm+j2uhoTEcyT+Wc8JTXz5XLJRiPdDurVmrJa6QYe9ju4euk8MtEc77/7D/j+9/43nBw9wO/97g187a1LKOb7SGcHiNIO0tQSXgzMezTv6J9T5RarsadHsm6RE7jhWI7ML5njPOKohDhiG2lJ+eS3b+/gi88fYzigBrMBBAU8fnyI4zY10fRUEI7HSq6QZk9pHm5k6ZsJ9eDzk7YcfBtlW0W2hfhxIaUWnqUVI5TyKa5eKeFrb7GKeA2FwgRR1MUi7WI+p9yG+bj+31rp4U9vtaZndGU/y5G4gV0lGbgNUqVWBGw+pMoZGiOe/FX/zZvcgReNfDjK5mbmyqtcA6b52dw27HT7xlIyPsw0dQLzlL1MCHinZu6QEc/yr5WwIeBJAEnzJR/8DCICP5YIUVNJprw/EuPMkpDBYK5mXqYZEDyShZZ3iOxKkog9r1YbkoqxoENlUBGBehWTaRadbqgfaYAdT0PkclUdQLL5AkrU/VELqI2CEqgYFeYLb27ofqM07fDgSK95fW0d+SwjNpkUQgkHPzNuBHON3LqtA2lsk3ChWLvFlBIxfo4+UtVNl9zobTVJ8scy+2xWw/DTrKghAiuRkjjAseQmSbDfEzXn7sPVFuz3ZkEIl6tr2cJcwI2p1wTL6RaWz9nyUOjsW27DZra8QnhDPhOEFpHYk2vXXxEzX6mvyUdhQD7BwklxVL9OIK/DCNmKmYpFuJBzWsKR++HRED/68c/x3vs3gbCKINlAu5/i6KSH0XSotIFL5xr4vW+8gS+9chaNYop82EclO0UhGiKcDRDSsEjTm5ImCOy5mZOZe97oZ8+pqzbS9MR99pKHONO3NkPPzHMPyupeyxXrmMxjzIICJvMs7tzfx/sffYFHOy20ekPsHhxjwEjTbhvz/iGy8zbOV+e4cbGAL1+r49waHTwtJB7M50xmg0wVYb6BqNDEIlOiMaBJAAAgAElEQVTDIqkiyNcQF+vIFKsAuxXmUwzVoEyTOMtpehj0O5iPGXFrawbXG5UsqaiE79+f1bzZlNfC8uglwRDGcxIrAUd//9jKaoysHTBPUypLZLf6U6dkfr95Dz6HE0/9QvemzJQG4pVX7vS9K/C/+t6S26hZma2bE9y+dQuf/OJDTPpdXNjexNmNhphXtn1yhsXISYL5iOlB/DnN5ipXMiCfMCVDTD2vu8lseG/QJEiJgJeVaOdxa61/fl3UgdP/22hBr3QpXXJvVPIiGhFX+9dyeuoPKmZZlLFcsk4lsXkw7xOIXNwdv4WZbhx7TC2/ZWbb3mNyqOVV8BGMppdz1/KfBvMrzb2prIwQ8lMJN58UULQeX8/Sa4oouZ+BeEltuBMKzCeYpTEmcw/mswL0veEcLaaSTZhuU0Hz7Flcf/0NXH/jTWQKJZxQO90iQI8VXUmDbCZTFBHU7g7w+Rd3lNJ35/Yt7O3vyAirVDFGjc4ZS0m2lIZQY+j15SKEV3u0k+f5eGEH5inbEFjGAtk4RKNSwtZaHee3NrBWr6oEUe3DkwlGjNNlvny/j+mQhvwFclGMIsNIcjnkWdJHPfx8LtZXzLwD8wR+y24ANwEhKJThlQCRBlcFKxlDr+vsJgjG0zifoJvmmsNDPJmBeuftIFy3BloHKFUeNVOwCXs1uE8wrYfMPFd47rOUxM7G3M8I9Lnvs4JtoUSYhRKx6H1ybeY2zkAQcc1wRmJG8BbyAvM0wQaM/2T4CifdSQ7zbIw+48yPDnF4cmSyHOns5/qz9fWmZJzMsefUnERh76Qn3XwwnaOSK6GaLaJ1cIRhp4dytiBm/smdezjZO0A+yYmsY5P2PJsgLeYRVApI6kzVySuNZ2dvB+1uW/4bAvlaoaCkGja7VpIMzq2vYZsHinYbdz/9BON2B3WSO8QxnKAEMaI0lM8hYJKNSzGShJYSLCcbVNkdDyAkOAXkeR2civx/+h/+u/TmrZsyF37jG9/AG2+8IR0yjarU/1ILTJMhzarPdnd105F5/OzmTfzt974nc+zXvv4NfPe/+A5eunZNf+7g8AiXr1zVQeDo+FgHAMb17T57hqc7T7F9ZhtrDP3v9zEaDrDeqOvVUF/P0H0WHnRYr9xuC8wzC/Txg/tqhr18/iyicIwP3vsJ/sP3/y36naf4o3/5Zbx6o4lMeGzMPLoC8yzkMZOUazpcTm5XNMFyWKtV1Gt8XQW2wDx18pTZFJCJK8jl6ko+2d/v49bNB7h/bw+zWRb53BrmiwRPdg7Rak8wHDOSLtbiI8WtkgVOb1LucXFgnhuk17DbQ6klzMA8C6QYj5UOUcjNcfFCEW999SJevs54ygnCqIvUvecUjLOyEa/p4Z3BdrmfOXOSxpunWJ7TgMXp5AlWxb56iY6APYG8gXlq46ymmjeW5TmroIWmmFM5qN5HR+BnGlsmsFj7JVlaHXRUXAMx8wTyNHeo5dXp5nXD6rWYqZOvzRpIjWlmAchwMFYdNPPFR+MpxpOUhYwCghy30gy7u8d8YUt0oJyLGnrKynjgYBQWWfc4KqLTXeDgiObWgiYuHM3yWmZyBZQrNU2b+H5o9uZ9Q4Mr7+vzF847r8gOnu08kyG3Ui7LpKtGZX7uzMEOgTJNQJkIe08fmV4+SgXkIxlcZxizVlz3hZfZGJNCwOLLmkye4GQMznD4HAiX8cwBBGc2o7TIYuz4l+3f8s681QTHH4Cdfn4J5ikfoenJ5Dz2re2Q5XGZ3eYWYWpaYN5nlM3YtTbjayKja319A+cvXsLZC5dQbawjTOzPEMynSqUweQ6vIc2wlg6zUFtqfzhRWstkGuOoNcF/+vv38cGHtxFEdaTRGo7bUxy3+xjNxkiyBPNr+PqbL+HGi1vYqAQoJYx9nKMQjRFMe4gWzH7mF6u0CWSnli29rKDwB22+PwfmtTG659ppv/XUkcHSF7e/QBMdFmElmYqkAouohP4oxO17e/jwk7t48OQY7e4IXeZfM9GhdYL+4RPEk2NcbKR49WIRX7paxvl1iv5OJLkzZr6AgNOlpIK4sIa4uIFFpoFFUkOQqyEp1RHnK0DEaQhz5pm7P8Ro2EOv31FZzlT3mXl0yCzyZCwgLzmBTe9WJUJ8t+5Q6qQjzx0df41NX0G451lkL8Xy96rIaycfM2LKl8H9Bhe/lOb4G06iBpET3lBpbKK3JvE5lVlQsZeUlTEda4idx4/w+Wef4WhvT5FxzVoFjXJJBVEJGFNqpleuw4KSZOJj6pEDsZ4E9pZkY0pvOxDZQZ0HOX75w8zyfS6ZdX/4tqnXb6TTLA8/9phKL780Dbjn/bkTjjHz3vxqylsrjjPfjEn3fB2i9Ok+2cY1eK6atK2HxQA5jcteG+5e8ymZjQ90WJJiS5Gd7ax+x3v+trADmP0JA4rLL61F9rpNmW4/kghQZVNKVpeAnj/nRJfekABtBhnQHzMBonwBr731Fn7nD/456utbOvgfH3UxGEwxX3DfySPO5JFk8lr7jo9buHPnHn75y4/w4Yfv4vBgFwmjfkmuMJSApUD6ZPlsTBATzNMMKx29sfE0x0ZODml7tlEr9FKot0Va9kCtwpv1Ks5tNrHeqEqCQxP6mJNG6rQ7XYF7pqsQfOfVXppFKckgR9nrdIJwRjBPZp7xu0OTXrhCIU1gFCFr9A1TaphdTnOrB/MrEO+wgVvDLYTC7gvv1GJAgXl+XE6em7zLAyIpjrHyI4LniQUhMKUtn4tFhDAeloVZSnJzJJoicHk7s0eLZ0p5sJhsx/vU7gnFX3INEs+k7Fc9cATnKZOoWMa1RvNsA0mFBtgY7U5bgP6o3cJxu4VDTj2mExTKZTQ3ttHc2MT25hYq5arazvvtvszGeRK2M6B9cIhRd4A8tfYnXRxQIntwjAwjm2OSS6G+zywbY5qLkJZyyFZKyFYK6A67OOmcKLTlTLOJQpzg2d0HmLW7ONto4PLWNtaLJTXLPrj1ORbDIdZKZWT4LM057QkRE1sJzLu9ZUHPlSXhWdQ2D5c28fUeCU3kLWEBwf/yZ/99evfuXf0FxlJef/m6CnYI5insZwQf0z8YmC8D68mJjLH7B/v4wf/1Q7GPr776Gn73974lAywB0fHxCS5cvIgkyeL45ETJAdVaReZYFqLwhFRfb1jbWb+PtXpNhiqCeYJ+ynm6AvMnaFTr2Fhfx85DAp4hzm43EaQjfPTh2/jhD/535JIJ/st//VvY2gwxHT9GOj1AoOZXxvyxjMfzM25T8DHHtnssgY5JbAwwmumDN7aVRrFoJw5LyGZqyOfXlCm/8+QYH//yDh4+OEAYVpDPNTCeBHi2y015gvE0wnRBmY1Va1vmr2M29J0c0HYmIf3amWdsmeOCoAGj8+VTfjFCNppgsxnjxo0tvPbqBprNEJncEGHYdeVRY6S0mji9pl8ytbRoBXUCTTvjGMPqdHROYbRk15Rpqy9LriALTkaczDwNKnaYZ4a2M5gp/5SaUQP3/j7zzYQC42LWfYEQwyjI1jIPOsSczDk18wLzpgujmdBYZ9d0yO/N7HTLz9J1mnPsOpyhPxhZ6+54hom09uz94J+IkS0UMRzF+PzWEdptZre7vPQ41liP8ZYE95TeUFZ10hrj8dMTtaU2N84hyVWU202gSZ03Xw/1/WQjKEnbbG5q4nTu/Fm9tuOjIzzdeabnhfr6fC6vP0f2mmCeoKBcyEmHe3K0i0GX0rCx8sML+Vixd53OsWP6uEi6Mh9hd8eGLzfOJeW1SstwxjvPzlktuz8E0BBr4MeQgqsHEYCyAFX+qPOTW+gJ3i0q0FJaqJk3+YxLsVk+Sz7G0vcbmGgsYJoOM+EJ5pl3ny2gWt+QtrGxsYnm5hnU1ptIcgUBfd4TKghxJjjqatUm6FpWGVnH693tz7Sxd7op/vEnH+G9D+8AUR2LoCYwz/E7maMgXkhm8+arV/DKC5vYqEWoZEaoZCYoxGPEiyHCxcjYN27Oqmu3TZsGRzMhOkZLtyN/bfnzZhL33gAF7AvMW8GKaU/JzPPwEkQFzFMWoJTR7i3wxf0DfHzzAe4+PEC3z+QGgzCjfhsnO3cRDg5wvr7Ate0YX7paxIWNEDmC+WCkzoEgUwAyBaRJBVG+gbi0CWTWsEjqCHJ1yWzibAmpmmbn8jlNJn0Mhl21Eg56LdXXS1okjbCBE4IMJXVofO9YeHeo8eN539vxm6y5h3an2fhfZ+af/7UdCg30eE5/eUjwqTd+ufbLmLs3bd22NZZrrQFB590lsIktQpWRm2QJ2Z/C9LRffPQh7t+5o/dY4bOfz6KYsCAqQJxO1fSaiQ3U2YyVUptQZVNqb6CWXjIbPgrWY2LN4gQ6Bug9kFsdag28GjB3/LUh/uXHyNdq3hOXkrScnjpm3hP27nNYHRQUarti5qlnd30T/DN8H17yYWCe781Jd9z2ZEv+KTDv9ku3Iy6Zee2mTmazjFo+tR7ZW3Jt1C6P3t6GNzyvuPvlhEKfB9cm3169+vWc0zzX9qx9lcetOSF2zp7/4QytzghtemQWC7zwyg186w+/jUtXryHJFjAZL9QpMhzxueS9wvbxjKSavGL7u0eSDv/t9/5PPH70AIVcIoM5nxWmkCikmglGipScCsgnSrox+Y32aqUF2cFHMxG17drhTpIT5rznMmhWyzi3uY71elXXg5GMlBx3Wkw3syQaAjreY4WI8agZSWwY0szYxKzTwjO6krJNgmlvJBexYnNWvQ6aX7Nk7Qno1WrtDugOrnsJLddWI2VW96WiMXSr2hpuky/HBnNd0wRqjvGMXSss8WIKG1Au51BkRfJ8qlhIPi88EDGqmPp/NuUKN4h9t4MCmW+T+LgjnpPyEC/oQMFUMVq/ZHYNEeRyiEolZKs15Os1ZColwSvq4/vjEQ7bLewe7qPd7Yg0zOXYm5THFqOlN7dRLFQwG89xtLeP/kkbtXwZ4WyBQbuL2XCCcXeAAaXe9C6IjA0wDyPMkwjTGBhGwDQbI6kUUFyvIVPMYsIDyGyCYjaDbBrg4P4jmWcvNjdx9cwZFXS19vaw//AR5qMBKsy/59ViD8AiQJTaukLpj/cgcH+RVl7pfkZIcLovwlQyGwPzOjT/9V/8Wbq7u6vN++rVqzh75qz0xJQODAdDseqFPIEQtfPP5Ajmaavb7+GTjz8RWGcb5muvvYYrV69KNtNqd3D27Dk9KKyzJyNJ6UzrpIWDwwMdDpgoYmbFnlrSOH7Z2dlBtVJBuVJGv9ORy5x1u5vNDew+eaLoPsaGBRjh1s1f4J2f/AAb61n8yR9/FUl0jG77jtJsQvQQLBwzv1ToucXRI5AVfWnjv6WJjTF6BnBoeFU0ZVBAEpfEyhfya5hNEjx6eIBf/vI2njxpIQrJvNbAbpq9gxa6A55UrayCC4+PpjRgTFDt5yJ+1OXbaJ3RyBWNaOKkeEJyEgTzY00lykWaJst4441tXL1aQaU6Qxz3EQT0CTBff2QSDTHkNicXIHbaN/9kemzvo8T8hmJmRjslW8whmXgCTJZTMD+dD6OrTfcs5IKmVfvy8YwehMtkr3QV/j2X6MOHQ5uxm4IwhkwyGAJkJteYaVY3q4CSSUWk9eSmPechIlgWQ5GNZ9QktZEslWI5jxhdJp6ECQqFCoajDD76aAcHB8x555SSMV4pwjhAtVpBs9lQ8xzCLPr9KXaeHslY1dw8i8bGGXTE/EwVdUZNfLvTw3g6k+Rme/sMzp09h+ZGUxMDHlJ573c75gvh6Z4mWTbRcSS6mI0FEAiiWDJDhpS14ZVCglKB5ibKjXg9rajEeBE3R3Ixb74pc7nFL41ljtkUGnDHOSet0nTEpUwboLBFdMmGujQLB09skfCsjDQXttETzPvISgvZMBhmP/VA3v5ti4Zj+oS1tSaZIkrVNVQbm8jkCyhUqqivNdFY35C+myyytP0huTBrr7XEfdMI+qjHbm+IdneM2SLRQe0n73yMn3/wBeaoYLaoos0WZupFE04C5mhUEuXLv3x1A9trGVSSMcrZMQrxlJZgsbEJQVtgY3UP6DnH0DOrkabZwngbcpPmDeaFaMsJCBkcxVRa4gB1/ophzeSAqIAwKmIRFnHUmuGL+4f49IsnuPt4X/dXFOVl+B92TtDZvY94dISNfB8XGzO8djmHy1sRinEHYTpAkqQI6TGI8ljEZYQ5ymw2EOaaSHNrCHN1JIU1JLmyDkgC84qgHGA07qPXOUG/15JfI50PAGZr0zfA9yVm3hUhOaO89w0sAapjVg3IriC9Z9eWJ0sn3bPPx/3B5zIa7SZdtrSemhgaKHR041J0bUBSrK7z8VgxkhEnvP9omDbwyChVTv4M3BPM8309efQIH//iF5JyVgoF5CnZW1DIsUCeB30x8QT/bA52/LAaYKmbJzPPlBFqokkaWmuwTUN9kQx/tM/w9H9myzUwb42nz8F4e37cc/ubh6R/+nfsaj0P5gnEOE21g4HrreBz+hyY5xLLe9Se4pXMZiX9+X8C866Fyr0w7wI4PXdZJdos6Xj3Bo1MMv5+xeObtMbNOtx0gZSWsfOLNMbcsfNKtEmzAvOS2nSHeoYYXVhtbuDVL38Fr7z+ZWyfu4BsjoWOC3TUvcA7x7h2dWsAODxu44MP3sdf/7u/woN7d5U6Vihk9axMRwN1DxDMs7oqScdIFlMkJGXmM2SUBuO6P2SK9aungXuVzLmCqXwcYb1SxtnmmhrtKRAjqUmf4aDPKYDCNKWbzrLwKM6gSL8NU5UQoEgslclizqbYblcmdjtU+cOf27OdJp6FUBmm2cjsSjBvGnmb2LtiIqUgeXmXwyjLk7Sbmqjzg3JVu78V+M2oSK4n8ykGI6aMzRgZj3otj1Ihg8VsgizBO7tkJE0yMM/mara2z3nQ0f2/aiFeUow+dYrhFvzejG8OUszDQGCeaTgzPsvMnS8WEOWziPNZlEkMZzMYzaZoDwfo9vr6fKk8oVSlXLJwF0Yxp+yaaXUwbPVwZm1TWvkW2fkeg1RSjJnAM5oITOu9hwFmcYRxBPTTGYZcF4pZFNeqqG6uIV/itGSmRtkFU4n2DlGcB7iyfRbn1poIJzMc7+6ie3QouVSOUz09BCmiOb2JxszzHuBrlUSPshoSm0r1M0Cvlc9JbGzfNmQQvP3Df59S505GtNEw/TAju6gt0mlS8oBE/zvZeWYVK8+711NMJVl4apevvPCCmHkWJNA5vLW1LTDPP8f/+G9SckCmkmVTZN8ZJcibkQ2wZE8OpK/PS5bQ7/XR7bRQrVSxvbmBg91dgflqMYs4muLZs/v4/LP3sLGewVtfuYTJ5Ak6J7exmO4jCXoIMAAY1ejG4FLpOTZXIwmfuLg0+7hsF42YHBMsIE+ZTUHSi0JhDcXCOsajEPfv7eNXn9zFs6cdRFFFWvrBKMXBURuDETCg6XLGBjvKa1xMmJ/7ioX3AN6WNHt2Vq1fxjk7NaEc9T6icoxcZoTNjQzefPMsXn5lHWuNBZJMH2FAzTwBIME89b88sdsG6sG8fu0lv15q46X1y82Zoy/VU5jMxsXQxQL0Vh5mjaPGAlCHOmO0InVdjI905gzT2TkWWYw6gZ3JdsReOoUIWVZN91l3P7WxEll63reKLFuy8ha5yPci4D+luZVZ8gsMR2xanWE2MQ2Zmm/Vfkr2iQwMi6BifPQL5mxPUMjztWTE2PDASq9GqVySHo158ioYOWqrgZDyj8b6tiQdHNnyatFo22E81mgkM2yzuYGtrS0dVHnY4enZojKHYk8E6GnKyeXE5Hbax+i2jrGYDlHMq0RbwJ7FRmQD6YrnqJKMD7X14kYEijygNyW8gedV5JvjkE8xxY7ndBMWA9quR8AVmK2EDLrien3PbcuOeJa9iZsT7yeyJJJfWE62QRRnrFs+P+ZvIJhfBJTMsE8gg1J5DZtnL6Fab2LME12UQbWxhjUyJuWamHvJBRyYFyuvbc8OEPYJhGh3BooMXSCL2TyHd979FG+/ewuTeRHTOScpqaLLmD3MBpVMOMYLFzfw8tVNbK8lqBVm0s6XMjPEKdsCGU/ppmEapc8s4tVlOXOiktLY4QAPpyXyPriDqlYNHVbtYEPWSvFhSnEihUvzVwlRUsI0zWP/cIRbdw/w6e0d3HuyLylXpdIQ4DzefYZJ+xkKaRvV8BhbxR5evZTBC2czKMRtROirEZiaUUQ5zMMygizZ+HWE+Q2ExQ0k+XWB+YhpN4EH8xNMZyNFUQ76LXTahxgPW5hPewjmA6SLsQ6VAvM+Zk8g0MkFfFmOW0TtlrQDjlvCTlk0n2eSDeI9z9pb47CXxJh228vG7HC4QrvU0Nqv3WrpML7FCJvERmVkS3aejB+fIQP42YQn+AAkr37x4Ydq2j1/luki60oIGfV7wGQk4yvzxXmwIZDPspxLJlc1ymuqxvi/pZRBz9SKmTd5o5kEnzvlLH/l3rMDMlrebPlfCk9WqP4/H9KvwDwnnT6a0ooKbS235DTtK05mI98TvyujcCPH8C018//fwLzfy+wWsestEZ5/f6f8PR7MeTBv00Kf4m7MvMVX2uF+sTAwT5aezPwcBPOMoJ3hpDtEfzxXdSKSLLbPX8RLN15Xus3m9nkEcR6dnoF5Tv5GLBV009WTdgcff/wxvve3f4MHDx+gVCyqcZ5MK8v82PtA2V0CxlQOVeaWIfOcLpATmDe/GZ8Zk+XxHbmOVGrKZ/z7bAsOsFYp4sx6w8B8yvJCavpPFHPMq0HSLBOEyMUxSnGCQhCL1Wdba4lJabmCGkp7nbbwk2KCfWyQA3dup0SirHkrujJW3vXPyLNFCdVqwipppNsnfDSxOyk4mY17R5o2pph6ckBxwXP0BpxmAWuNguI3mZLFBlxOsxSDycaeiAVXjKUmaeqIIdeBQ1xgB3S3152WaoYL/Xkm4c3JzhPMs12WqWhhgClvumyM+sY6csWCNPa5clWGW3oz95/tSsKkFnYpEYhlEiT8nMMElUwJ3eMTdA5ZADrX/0ZiklhX5CLFy/w+TOKJAnTnE3RIyOUzyNfLKK1XUaqVdbifUj5+3Mai28dmoYJLG1uS1IzbPRw8fYpRt42szMlMybIrRVY+ogHWgXm+BusRMALJp/l58L6MfdVoxe3ne/c/S/f39lSe4OtimQtfrdatjlgnVzKgLPMh+0lWh4x6X2bXg8NDnRquXLmCay+9pIxkNg1SSsODAE9FfEGU2lCD3+l1dTggoCdoo14sx1NVGOHk6EgMPdNsRjTddrpKstne3FSEE8fBTP/IxDOMBsc4OriPWjXAhfM5DLoP0CEzPyGYp7ymDwR8gMiW8OFyI8clI7RiTGxB4Y3FTGsuQLK3WL48wTwYO1gUK18qbqDfS3Hvzi5u3XyE3b0uoohmyCL6/TlO2gP0h3P0BeYpszG2RLSHZ1b9Datfr6rTteg5YCYmRMw8T/oG6DhcDAM2mg3RXE/wxhtbePXVTaytEczzANNBENA8OVoaYbWhOAPLch/VbzHP2do97cua3/hzqz13oFtEKx9yatStNlqbmKqrfcY0dXMTc9WrcMZ10IpRd+9dYN4bWLlAW18c/yylKvMpx0eUATLKi1/2WpZFW07QqWvjUm8IuMngj0dkN2aSKOgQoOhv28h5+GBp0iLNYW93jo8/Pka3O0e5xNGbFSXV6+uo19cwGs+wf3CMbNYaYo9P2IOQxdrmFsrVNfDQwbIijhT1gM/MiMk0m0Ihr4QmmmB5r3N6xXWSsjNOuGhYYfYui6T4GbZODnG0v6vady581XJOwH7Yaws8NOpV/b40lwTzLunITIpu63ue9HPMuF0TAmAPDfyExX7PDrUC2QJSbgF3jaU+wtTtu0st/NyP3h2Q58JqfhQD85YR7SU7tiFbrwElMwTmGbFoiHNYa57D1WuvoVRZw3Gnj8FkilK1ga3tcyhWKZFhrBkz0jmTIgVu2nzCaLIk4g/DEK12HyetgUU9Io/3PriFt9+7hd4wg/GsjN6QQ5YC6utriOIA80kP5zYruHa5iTNrGaxVFjjTzKCUTYFpF6WMKwOi3IRGbuaFkyGxG1NAnhFlfHDEvpEt0tSEkovEKtXdMyzPiNh5ThMMQmkdCPOIs5w+lPF0v4+Pbz3Fx7ce4dHTEwzHc6w3t5GJYuzvPMasu4/M7AjFxR7OlPsG5s8lKGe7CAnmGSfINCeC+aCMNKkB+TVE+SbiwjYypQ1kiuuI4pL6Ljgxm/LQPR9jvqC3hFLGPfS7B1hMOljM+8Cc7OAIKUtyVrZSM/w5iYSRgN7460gIzzgLwXlBtGNNvOZb5kl3uNR0yT6j5cDJ/cRzHkvYr/t21Z66ynTxQN8mTB7wKbWJPhlNEbkpz/Wc1yp19Ptj/OydD/CPf/8PKOUz+MbXv4L1RgVjmoG7HZp2JKGgtILGYALgDJM22O6snHm2JTNNy7K8FQSwbEx1bJrzP1nhmz2rftvxWnE/DTOy5RSTLemMkxqtWqL+sxC9gXlOIZwJ1jXACsxLumO+LD2pTmH3/xfMmzRilWazZPD1tlcJK56E0KTYtaHLf+/XKncANgrLy/8oV3OTBnVO8OfMHtf8TGVR85TPeqhp+HG3j+5oqnIpHuILpRo2zpwXoL9+4w3UGpsYsUmajdLzECftPo7bXfNXjWe4e+8efvSjHylOWyVNlaKY0fFwgMmoL19TOB8imvcRz4bIkK1PZ8ipc4BAzBJsaI4OKc1iqRKJrtkYU5aIMYkmTbFWLmCzUUOdJMNiLkzF/geqGkgMUJZJ0Fug+ZXvI4iQZeESm8yDCAVG+1KjPhrp3+TFdZVktr67YkdRaSyCkibbiqME3hV/7aYw2g8M/xjh6UhPLWQmL7FFzUlNCOLlA8ISzFPa0pPMda6G5M1mRXvXdDyQQTxDZl4FVfbzrHLoyfS7iYVLUjMwbx48vR5XgGjndwP+IpGYUc+9gT6KIFIr62O5XgcAACAASURBVIiSRprR2WSdhCjWati6eAGNjaYIoB6n5MfHOsh3GHQB7sVFrDfWsFlbx7gzUPz5uEdS1PYu7u+cvE/ZA8iGeSpiohDjEOilU3RnIywyEZJCBlGB0tHEDvnEBp0ekvEcG8UKtqt1VLM5jLp9+XMmgx44oWFxlE1huJZQMZ/I20DDteJ0damsYdaky36OZR5Q63px14wTyt17n6ZMjmGFOFlziuzX1prY2NiUE1maJW6ks7nizCiz4UiINx4lBHsHBwLAjLSkeZYG2OOTlnLlyXgymo8MJYugCM7I7vPGIJvJ/6j3IoCnFIetZ7yYBEa8UakjK+Sy2NrcwGjQx6jXQRxx9DkD5n3M5ieoVwOUCwN02/fQb9+VZj52zDwTYMy97Zl2u9Ed7FhiW91A8gDaImK5t14zTyDIjbqIYrGJYnEDnfYMd754ii8+f4Kjw4HAfJrm0O/PcNweYjCmQY8lN6eYef17nlX1RU2+YdF+9GkgqwfNpLmWyMM0BaXtIokGqNUCvHy9gddf38bmZoB8YahUGwQDtd8uFmSQma7go/SMOV3q5j3DrdQYx4AFocASvz+Bpxgv18hoWnf7suZHtp5SC2ynaRlf+RAq/5TaZttgFe8p4Mi/54AkjZPOIzCZscba4pakcSeQF8nljDdu4Reb7Aw6BPxkMQi+pzRATlKMRwsZXvn3yb7RYKtSKun8sxiOI3zxRRvvvzfUKLBWi9TUxuSmRqOJUrmG4+MO7j94In0dQWinN0AYZbCxdUZJK7OU1dwDdHo9PQ+UrEyZrMKGPwQoV5mOU9NhlLp6Xk8eYKeU5lCwxfjKOBYQYNNft3OiaVOWhVb5RDFo0+FAWtxSuYBinnpDXptTYF4sqIEGW3yXlNfS8OfusiVj79djseeuRMpHURJleH2uRsFOzuTZUT3/MhiuNPNWL+gEBM57YhJgY0CNCfQHWBZD0dSaVS404+M2zl7CSy9/GflSA4etDvqjKfKlCppk5it1G6kzzULpT75llmNdawi2yvAIrU5PBTDGzCf48Be38eHH93HSDTCcFFSaRINobW1NC9983EWjmsOls1Vsr2ewUQ9wfrOIWon5vgOU8iwIIrvGLGduvixkYVSlTpZaZPk8+VqbhUxaBL0REoJ5JjK4Q7AONxGff4sOk+SO93SQRaG0gSAp4+HTNt77xX18cusJnh50MBynqNXWUSwU0D85wuDoMabtR8iOn+DS+gxvvpjHtQsZVPI9xBioTI7yHcutLwNJHYtMHWF2HXFhC5nSJrLFJsK4KHO+Cl94SAF9NVNMx220Tp6i39nFdMwK+w7S2cAkNzQDawtz71cA1fkjVujbqaQdQHeQ87SZ0xscfVmol5VwTTYg6yA7D+5Lb8LzhLbn809z+qufu7VdbDzlVFKz656LafqlDnYwRjabR6FQwqOHT/Eff/xTSSnefP0VvHrjJcw5qRgyCnCKkAe26URlPgT4LIIScFccbohshmV1Jh3QpJLrmoIAjIldKsHVOLtKE/Og3ciJJXdtYN9LJNyjvAT+SzB/inhawno/Tzv9v/0TYF4TNzPAemae38eDeU6u3AD0/5Vm3mQ2jiRwr83maHYNzRZv+fX8f95LtSyo00fhQJyfVPiELU79BOA53eZeZE2uBuZ5PzNgglGFkcyvx92BPDKD6RxjSijTQBKzay+/hq//9rdw9aUbiDJFzMJEe/Nhq4fdvUP0BkyAC3B4dKJUG4J5dqLwcK5nZjLCdDzEuN/GYtJFMOsinhLMT5BJ2QfBKZ5p0vVqKb+KeODn3jpWhwNLhQjKmHxUK+ZQK7J8Mgfq3hnLzd4HMrC8zyhFYRwl02uKQYQ81xeC4UWqdBqfGS+5m0vQUhOrPmtrWrbP3jW+zgnqTWZjhl0/B3GjcZdGpb1AIRNexubuVSfJ0lyHgNbFVpKZH88oPWXgxwLD4UJ7GcF8rVrAZDRUlKd8JjSNU/NPcC8Mwed9bvIu79lyxmp+DqfBvEyeHrTxHtIXyyctFc1cggvM2H5L43mQIsvJCvPm63XJtov5POZMTNzbR6vVxmLMOPEM1mp1bNbX0Xp2gCfKoLfDpjpv6C+aLzQ9ZnvtJAw1BRgFCwzSqb7mPJTEAWYB67OofU+RC0JkpnNk50AtzqKez6OSyapLoNtqKWO+kMsgl2RkfOX/xWZ/1QTF2dGc4siRsSI2HTngPidJq/T/bFoZvPef/kPKMcTjx49VPV8ul/HCCy/i3Lnzxigw9ksNnDPJZPjnbt++LZDC0wOTa6hJ/J3f+R1885vflOxmd28PNSfZmY55I1MLamwsWUp++2yO51nKKqbK/SbYp7SG4J6HAI44aIJNMhG2mk2kswX63RMEmCCb0GhhZUml0gy5uItB+y6GvfvA7BBRSpZ6qGx2c+Kv7gQD88wJ9gNQ3qA88XkIbRpuY+jNiDef05FdQZntoPmmADyB/P27PACNEYYlLOYZGdio2xuOGbEYaPzH9jqxJQI3q2x5b5TyzI2KApZGp1MpAG5UyYVYfv5gijgcoliY4sKFAt5kedTlAiqVCaK4K908DzFsg10oKs0ZJ/2+osVTXKJAM1nlydi3d8aKmBLw5mmachGOeQRI7JUKoxDM0xgmOQiZbwIuc9Tr4M9pBEtLfE4/Ub8MWB6P8w608dFULviJA/MrVl7LokyaXJxci6mYXp6Y5xgMaXYdY0x2ns33AvX2drkgkSmlwYklSUwj6g+ATz4+wts/HaNUBjaaCZrNuvLfa3WWS1RxsH+Cm7du62BZKje04PNgwvSaYqUqZr4/7CuFiQ86PyfqBnl/k4lvbmzo+WHWbZSQFaSu31pseOkVYceNn08WtXVc4GdjNUlGIbXa1ioZcszPzzYm60emxzTzdi3FT7ssY58g4zZ0ASQP5f09v2qd9G2d5juw58BuBxdTuhz3e/jkwb8zQMnQ5c5oOpDZM2T/Bp8ju05kRkMmBAjc8/lRMBsyuQqK1Q1snr2M85dflvyjMxgJuNMcys84ky+5GDonm9DCaoZ9Sp48mOfG0ukSzI8wmgZotSb45NP7uPvwCMedFINJHtM0hyRXRL5cVvTZYjxAKRtgq5nD5nqCZjXC9noW67UY1WKohlgySyyLwYysvAF6XitumjYls1E6N2g2O3IML9aT/0eAR6NaLivfEdMZTOvIxJ0UI1XWFlCpbWMwjXHzzjN8+KvHuPPwAAcnY7FbUZRDIZtFEsyx6O5jcHgP4eA+LjYm+MpLRVy/lEOjSMZrIB+N5gIxuxrqQFzHPKpiEdUQZMnKN5ErbyKMywI/0rou6PngejzFfNpHp/UU7dYTTIaHWExbircVO5+a3MaewFUqlj9A+nIxD9oEyfw0SBFXHiicukdOGTbNWO0aYXVa9NNRF3d5Sje/knwt77ZTNlkbU1sKkyMPaLCO8zqQ93ss0guRz5ewv3+Ij3/5Ke7ff4JGrYo3v/QSirms5Jw8qNHgKjNaukC/dYzOybEOcgzSIPtO4x4n1Tka3EhAOR8Rn3PbPhw5o8fBomd/XTqjia9RoW4a7N+TPY0raO7+qj4oB45P2YPFbmsvY3O4x85eM8+poJMbLQ/XpkKXFETtpMbRe6mkzMdqFPLapVOTGMfi2mpjWn+tHD4gwV1v/a7ezmrNMZ7drTP+mi6lcss5gd1GDsz73c+JTJ0PgGuJaeYpGROgTykdM2DeG5nMhgbY1nAsgqDVG6mb4uLla/jtb/0+vvy130J98wyCXFHsfG8wwWGrjZMWuxdoRJ2i3e5jZ4et30/QajHu2dZdSu0kRxtzetNBOOkjno+QmbGpeWZFJryHFFlKMM90mykWc2q1J64VeCZmupxnilms54VqBO6BDF/Ik7zRpCdFLs4gH0aS2OSYAsMWc+rp/ZcSayxq0iZcp47Q7tnjmhXTJzKntEYRHJa8cyoCW3eZmwxpn1Xru7MM+mvMe8Vda94VSpZny/JisTS/UmZDMi2bATbWK6hXi5iORzrcZEM2q9JnEhio5z4oYs8irO2eknjRyc0ot1uNq5bPhPstHSg49WAkNf0TAWlL6umJt8woy8x6KkC4F8sPt7WpYioWiDH+mp6D6Yhx3wHiaYrO7j66ra57Lhl3nGJMIM/3uIDA/FiAnrqHOYbpDONwjmlE+Q0wSac62KSThQ5dhTRAKQhQTbIoxwmKlPvxe4+GmE/GIqlzmYwgPMkgg/Ju2ucOVQYXndzaDzvdwVkqGp9J6TR5wff+8n+WZv7TTz9T4dPm5ibeeutruHHjhjYnuWmlYaYbvIvPP/8C77zzDloupWYwHKJUruDb3/42/vAP/wVOTo7x8NFjVOt1sZQU8jPT2OulhwOOxZnZnReYU0Z3HCGfzytBh41azKUnKmwdH4slOLu1pYegfXKAxWKIXJYRYbx8HWQyQ+SiFsaDh5gMHiOYHyNKOUYZcTDyG2CeD5CxRCv+2xzV3gTrDR+8sS2acrHIIE4qqFa2kE3q2Nlp4fObj/H44ZHy5lkoNJ1EMuN1GYs4oauao7xAUVriJZjaYsu3aRTpcFdroNOi6jV5UGbrpNcZLof0wUw17lE40Pve3IzxpS+dwfXrVaytpcgknHpQZjM0mY0YXFdhbvlSbvLANZuviwbQGUZjky7Q5MqoRYL4DM16hAuOWZYUx00PyEByTMaDlliqmNMbi6M006p89PLch0FGhz3NOlhMoj3AwIExFvZlbm0nr+GiIkbGwLTlq6xSKph2Y8k1Ix1EqIQgO08wz4+Q2fhxnJVExgqRchgMQnz66RHeebuLYgHY2MiiyZN7hQZiFpXVsLt7hI8/ualCq/XmFsIohylHlElGCwFfz2g6wmDE+EAm29gVpfysWCqrDK1cKek0T6ZEqRRe0abEAyedkoGF04gJ0tnUADwPa5RV02Sl/HaLvtPY1pKWXRKFtUy6rJklF2r7+SrmThu9G127FcqrYJYlan5D9uYpi6PzjJ9t1ktJg9PGM8UopbyKcX+e8veHZWd2peGYEgdee34xPYLMfLW2hY2zl7G2dQGV+raMa2Q94lwR2VwRIa8XI8B4AHDJJBq0iFAwMD/VZ8t7EZLzHZ70cdIe4uGjQ9y+8xT7RyNwTR7NiwgyFTFzTDLSWjajLn6GeiXCeiPBWiVEs54IzG808tio51HIhYok5Gc+n3LBHyBlGQmZMW1CnPPONUIeDfta25hAMR3zEBxoqlir1yW54kbCKRLZYQJ5HjzTII8kX8ezgx4+/WIHnz84wrODIU56M3R7lHBZM2k5FyOf9rHoPkHQu4etYhdvvljAK5cLaFZGyDAbPxhZfwJN9mEZi7CCWVhFmjQQZNeRKTSRK22arEeTEcVk6OCYJJQM9dFts8H6MUaDfcwnJ5jPOsCC/RzMdJ0I2ApMLllmB9j8Ic6LuwUE/Jrq6ePVodB+59d/7ehbh/s9veLz2Jck9G/8vdW/YzIxF8Gop81IBAJ5rgs0uNcbTQ1XPnjvI3z6q8/0rL58/RrWakVl7fNQxog4ppLwI8qEAU4O9rD3dEeTGUvGC2VMzhLIU0bHchsWvcQ2pbR1bcV4EhjbTrIKOzjFhy51Nc/PNAzk690t09VOHZmdEXjpUHHA2X9Opw2w/AxkChZcseuyAvNWmKW/LumjvXYvvbHGdM/zrvalJZh3IM9I9dU64c4Uq33OabLd7MRf3mXevs2c3brlCYHlRXf7sNPMe3be1TYJzKfsbF5EIs2og2faGAE9+xpOegOB+eE0RaO5jTff+ga+8c3fw+XrN5CtNDBZkGxLJZPs9ocYMMGEScRRHo+fHODdn32Ehw8fizzQ9ednMh8hnfaBSRsYdxFNBoimY30t2KJMiRadQRFLxiaIedieDrCYk2UyUyPXjzKbTpMEi9kCe892RahVq0XU2Ewes0+ARUKhMsiLCJHjlEDRktS+G6BXKLMBCdv0ltYSymfNg0cw72U2ypZ3X9aRYYe11VHSxE92n9jh1AN4N5ITwleimPxALDRyYJ5yFCbITVLksgHWG2VUywUsGKNJME+dvAPyOm47MG+HPmfoPCXcWz7dqxvK3av2djUl5ucZUHhMc7TVblJmozWOrCFfvzsD54t51Bp1lKtVZAoF7TEpSczBCP12B53DY8y6Q9epQczG4JIUI5pgCepTY+YF5gNgTDCPGUaMLg2BaZBiIl/EFPPJDNFkhtwCKEcRGtk8ykki87JiJSeUb06RY1Y+cZQIAWr3E6i5lx4Hmdb9ju4A/ZKv87M/f3hb+YqC/+PP/8f0yc4O3n77Hdx/8EDs4h/8wT/Ht775TVXhqipe5T0mbfj8iy/wdz/4ARhnyQx63pzMjP/jP/lT/NEf/ZHSbW7fvqMNrdFY02iJumFBssBkCkkuqyx5svKU+JAFJqPZYhxlt4dqrar4w6OjQxkWGMJfyuVxdLiL8bgDYv18jkC4izBoIw4OMRs9xnz8DMHiBDEjKVNKH2iFce1zDqZohOFlNyqn8CdAGyHJf+ByHMguMtWZ8oBMhhrmbbHwD+7v49Znj7H3rIPRKMJ8kcVgSKc8gR51VlYyRL08Wy8NzLs4RlfuYDITY8350D3/30oKZMkRHJHxpG/MfBgxyWKARn2B19/YwuuvNbHJyLoMD0p9LEBT4MSVR1kjHSMe7azg2G4NwAKx3OMRR3wE24kDEwkKbJVMI01jCF7NVGqSDAL4DLVi/ouoU82H9mfUMJpSp5mRXp0bnxQy1GxKT0ugy9SaMWZTZsJz0aPJQ2oGS6jQIchtagIK5nkgS8uTNcE8x+dUQVBqQ2KEm7fAvOQsORU8kZkPowJGoxC3bh7h3Z+fIJ8je5BDvdFAoVBGqVxHpbKGvb0TfPbZFwICG5tnkWQK+l6ShbFxL4xkZBpw5Drm9MOYLErTSqUSrl69gnKtorHjeGJ5+7z/CC/UDOiYMS6sFjFFCYeVjYiBd+kYalLlgueKR2QeEtDmteSbpB3H6+fsXvFDHdMWupIWjVJW/6MOkv5A5SlVl1p0+v6zCYxj792CatIWbnY2XmHRl0l27H7S8Zi+CBqkyYi4QxQN5Nx0s/kampvnsXnuCor1LYRJSXI0ah7JymdyRUlGaHKzLHrOoSzxSOlbZEfYQzCzqC6++15vgN2DE22+t24/FqDvdlN0h8ycYFRjHdlCVd0BIbVVC7Yoz1DKpaiVQ9TLEZqNLBrVCOvVBJtrBVRLWZSKCXJJpDSGydjkF9kg1XiY55c5r++wi2G/h36vq5QutVmnKcrFEjY3NrG5tak2YIswXWA8ZfIDgXeCwTjA/SdHuP3wEI92ezhoTdAepBpVMws7nU5RzMYoRQNEwz0kgwdo5lp47XIGr71QxmZ1KqldFI4wm4cYjOZoD2i6zyiWMi5uIVvcRKa4gXx5C9l8Q6ZuXT+WH0ULJAnvpT4G/X30Ok8x6D3DeHiA+ZQRqQMdFPhMe+uxAYYV++eHjL5D1JKrbAK3Au5+W/br22kw73dqD3EdtHA3su3Dpw2YSyy43OYERKS9V1i1aSUdoKfMj+b2fK6M9fUt7DzZxds//RlOjo7xwotXcPXKZUyGA/R6Ha1NBp7Ivsc6tJ3s72Pn4UMM+l258KmF5TqW59SErDw36DijKaVPgRG4UtKRY+o5YRNI9bJKd6BZghR7bgx5rICV/SkzTRvrbt4U7VvLaYYRQ6euiEUm6Lk1zbw3Bi+P55oqmZxT53DuLTyc+8OIB/UmrNN7sYO+T6Qxje4y0llDPTfhWx7s3et1dK+fNotE08dj94K/I1bf6fRnw3uN013uzy7oUZ+FtcBqRRWYN7kN9e/jGdAfzdDqj3Hc6eGo3UNvNEefTGm+hBeu3cDXv/kt3Pjq19E4cwEzltDNU0kyCE6ZWkYDen8Q4u69Z3j7px/i7v2HSi8juMonsYF0pspNOwgmPYTjLsLJAMF4iMWYjOsAwZyAnv0UA/XCYDoUYUOcpINBGKFcKGqivZjOVcBJMiify6BYyKlsiQ3DNMBmgxAFOvYWgdJoqHvXF+U2niRa3kue4yaIdbMssfhwEhtLvRAWEMp1pnUn11xJfE0kufxnnW592QwrMA8Z+8VeE8jPScpaL0w+G6JeK6NSYloMP7tAzxadh+pncIcQS0yyXlnNeE8dRpYnXXen2L1iDL5Sd9y6QFkN9w+zdTPxxvY+Tu9N+mtkKcnHbC6LPI2xDKCgfJyS4vEEvXYbvaOW5C4JJXqcAKeh2PgRPXKLBSb09TkwT938JFhgFMwF5invmRJtqcxpZr6IyQyZGVAMQtQSY+VpXuZbIJbmdJ3kAENflBAYcM3JON28fU5cQzyx5hl6/7lISeIOwXoc3cMU/PDf/nl6/+Ej/N0PfohffvxL5bx/50//FN/9zncEsBlJOeNpg/qxNMX9e/fxN3/zN/jFRx+JoYgzCTY3t/Gv/tV38Md/8ic4OjrC559/jmqtLhMsP0xGUPIaENgz9zNXKKBRr0u6w02QQInpNtTtd9pttcVSg8pfk/niwrteq2Dv2WP0ekcolSKUSrz6HcxnZOJ3MZ/sIJ3tIVq0ELlYyjCwNj7TIFkxjplDVjo/y9v2MgHXIqj/nUMPMvNZjcZzuTVUypsYjyLcuvkYd+48RbdDzXaM0ThEpzsRmB9OGP9GKQjNr9SOm3bYFyYZ62QnS98iaWDeEg6Wl9BLKcXcM82GgI6JNiyJGiCTDMXGf+mNM7jx6ho2NgKB+SAcYBFwtDyRLtbnCiuvXfo6N5Z2jMdUxRMcA5KZSVT8QK1pMV9Buog0duT7ms+5QTEjNtGYOckS0IcqhIhi8dNm5tWHaTpHfraUuxD8qyrcMYME8syjn80mOtCxiZFxkmZ4NY20Nz2KHdCizkNCqNfJ12gNr2PJF4iJ+Yzw76mdkcbXJCfJAsE8/Q5Ud/3qVwf44P2WRoGbG1mVRZXLNSWI1GtNtDpD3L37SCa5xtomcvmKJhW8PDyAMuJQGvkhTeAjmfdC0ulIBeYvXDiPSo0pTXT3czribI9OJiPY60C9svld9bfqtQncFWtG467L8He/Z9ee742LMQ8FpmU+vSl66a3f3p/DC+6eE/OuCDWCfUdbuD/o2Xn/b67aXI3h98GYqvym0ZMIxgF64+7MVCt5k3TclgTFw3CSKaGxfgYb2xdRaZxBlCljHmUxnlEikkUmX1QZFyJuzhYvSEBP45FJGHntOe0CxrO5eggYPcgEo6e7h/jVzbv47OYD7O51MBjxwJXFLGBbIGU7VRU28YBB30kcLpBLFihmU5QKKZpk5NezqJZC1IoRKuUMapUsKoWsUoV42KLOlNFwPJbQEDcdUT/bEdDrdFo4OjzEISPNhkPJMNYaazh//rziSpMMPTehJXFELC6LsLvfxd3HB3i818GTvT52j4fojjh1iOX9oI6WWeeloIdkuIfc6AGa2SO8djmL16/VsFGdSWYThqxIDwRgnu0PcNxdICluobJ+EfnqWWQK6wLzeZlgizrh8TAdJwskMTdRyrw41dxHv/sMvc4TjIfHAvnmN+Koy91rXogrAO1YIwfQDDqcSiE5PRd/Drb9OtBfpZ2sUpqeB3sCkktWyk1UjVK2Q6STONnk09YJTuPIxE8nAeqVpta1d9/9CJ9+8pn2tFdfvY61RlU5+5MxJxyUNcTIky0j054uMOx0sP/sKY4ODzAeDrVqkpXP5bieJCIMMjy0Rlz/CH9crjhfhVotHWntpGs6ZOs59ADeHXl+PWFt9QC6PDMvg/DjY0fdO6D9PJi353CZCONkbza9sOmppginjlt+dOhfv2Fwg9hW4uWutZva6Qo4SepSs+tlN87D482UtkA5L5ibPJssxLHuaga2F2NzDNv0tIa5w6EOND5yUz+3ZnbKiMTSBxlMUz7z9Mmkmowfdbo4bPf0a4J5HqKr61u48caX8ZXf+T28cOM1ZItlyQJdrL3WFkbF7jzr4dNP7+OXv7yFew920OuPBcIYXFBlSRCnWukA8byHeNJBMO4iYOnatK9EqHTaBZQM1UcwGSKazRDOgQzjdtMAEftMGIJAiSaB8HAkUotTExqss5lISWY6XCp6w8A8J4P2xVZX3+PtAjOc4FHSYOFeJVvYncbPn+CeMhvKYClvdau5Pm/JOJyJUlI5/ts087pzl/O5+SjTJQtOmQ0ZawJ5JbdZhGIuF4mVLxXyeo7IyGdCav4pr2GbsvOX8AFdJmN5SZk70LlnQO/l1GFFUl93uBRY52fohYBLdcXq72jS7w/XNK0nLKnk/mJ+PjLl1PVPhmNrYmX6HSedBPMMryCg55+hlJazypCOxYXY+UnMEPCZIjCnTC3j12wqXXw0XZhZmaVfTMsJjCwgQW1BPSZzs+4eSo/4o5PbSIZkvkQviz31Edga4qYmur6S0blV5Wd/99fpoyc7+N73f4B/+Mk/6g3/N//1f4X/9t/8G+Vnn5y0BGi4SVEu8eTxDr73vb/FT3/6EwFPaoPPnDmL7373X0tmwwYusvZVVts3NwUgKcXhC6OcgsVQbCGs1mr6M6Vy2Zll83jy+AmOjo+w1qirhfbZ06eKwrz24lWc2Wzi2ZMHODneRbkcoVpPEKQdjEd7CObPgPlTYL6PaHGCkA8SJTYw97idbByIdT+ahMCVOLnMX15kv3D833y915NkZ34ldm6ae9NnedNluqu7C2hYAgNgyNnZHUOu4Sy5nN2VHhT7qhCp2N0XvelF/4Ge9KAIvVKkxKBESjTiDDmGs0tg3HIMBqbR6O7yviqzKr25aRTn/L4vs8BlLCZquhvoMnnz3u873/kdQ30et2/QtJcuKMUml1tA5aqLDxRJeY1+PwnGvNZqzNZn+yjLoqyUglouyk0I6KkhpoTFUkZ8JKVnXOwkbcu8AVflAovmdq5up9kzMN9DMtlCFHWxupLGO+9s4sHDguIpMxk23rYwpgHWbcTG/psz2k7shYWNzwAAIABJREFUlg6i8zdlNTQLddm6aqZCprikkxmVKjAV4arSxPl5E50Ox/MhioWipClRxsA85fBMSbDmWYuUUnOsmDIaac25Tm0mN02T4xDEE4hTK8+FYODAvEvZcUk7xs5YVjyNrYqu5GiPZps2k2Ts56Zk0eMHpUtw/C2JTQbJIEI6lZMc6mc/P8XPftZEOg2sLCf1WhYWlgXky+UFTVL2909wcnwhtp5pCLw2HCGGOebY0nRF9rSNTrctPJtWuQhz7LNYoma+VNA0i4dQi0VlApFVg3O64ovnrVjGxvom+5omP9we2QvE+4A2bcQmudGWpxft2Ajtg5Ql+c3Sx51qRXcbpkX/UcpjjKHdi5MNe7pyug3bnSgdQ+hNrgTtyvN2HgYzOhuYp8RGwCqwCDlKlYrFBdzZeIDF1XtIpovSuI940OKBK8wiyhXEnhPwTtuSU+gzmUi3pcGLLsE82eveQJKV3mCE47MKfv6Lx/jgo+eoVDoYjCKVMjHHPUgVkIjySPL7sLxEBUDcWIcIE0NkwhFmyyFWVgoC87lwhHwuQD6XQDEbavMu0KiUSiDHFBOarHpt9Ds0RzbQbjWVskXDHHPLq9WKCIpcNoft7Rfx6IVHyGRziLJ5zC4tI5UtoFrt4vneBQ4v6ji77mD/9AanlRYa9Nn0Emop5sGbGcT5YR1R5xT53h7WCnWT2TwoYzbfQzLoaMrAuLRau4uDkzquagPk5zaxtPYiMpwiRjMIs/MIxcznTCKUGCGV5hSIpVAdfZ0gvkandY769QEajVMMafBL0AtgfRWWIzSVYNkm65hiR0LYdjJdTx1UdbBxCkDdTnRLpGMPgEkKffKWA+uuOdPr6yf5Oa5nQYyyzXzdesODJg9tFs2IEcF5Hru7x3j3vR8pae2F7Yd44YX7MsF3ZHBVBo408BG9WwTfNODFfTTrDVycn+G6WhHwoi9G+6C6GgJ5a8xbxO9vzxMvMa8z1z2b9hv49Sy692yZb9y2YXHfBGC3jLGWHvLZ6Rg/1wIMXCuze/495tHhRl9jerDS+6TyQ4J53x3gv7eBHUsKdhMSLxe6LbNxBwAPvPltpjHDBB2ecLeIxKlc1POHfo3zUxi3zrsf3P6tB/X2e71MvX5Ly5kULzpfhOnmuTKG1sIypAQyUCJUpdlC5aaJNqOEWRbV7ivKcn5lA2/9g3+oj+X1DWSLJSTDFDrxEFfXTRwcV/H0+QWefHqI3b0znJ1fSzpL3JnL5LC8OItcOkAm0UUGbYSDGtL9pgD9qF/DKK5j2KtKrjbqkrXvIdUfIxkHyCY44U8hYusnS040oKaEuS/ZBdlavgeMQhWoJwAkEGTePA8BvBJOXsN308S7dv/bGk787oI0nM5a9won7rzHXEoK89r1PyXS2H8T1cn3TSZeINSHOyw7g7PuYd83QpnNiFIbKNmGjDSlpWTrucaWchkZTpX+5MC8s6Wbe9D5juTfMPucO8T5w74/8tpUSP9MzOC255lAhySJFcKZosL+ix1I7Vng6+SeR5klQxDI7POV63NdjjvHv5S3SNxCwpCNPiSPRmN0hvQGqIZTYD6mPp6ymiTQHhPM9810S1ae0gCm1g3Hes94Dfn7kAc1se2+7JIHXBKhVMrzoGbSRRlhndlerbgO1POlGG60Dz3hroDTOoGckuNn3/vzMQ2rf/Wt7+IvvvGXkg/866//Fn7nt/9bLC8t4uLiEp12VwsXWaarqyt866++je98+1v6u2S81jY38Vtf/5f40pe+rA3t6PhE9fbz8wvSNTMlx8b9gTT3B4cHAlIPtrexsbGO5ZUVSXYuLi6UlFMqlhRryRIpavAfvbiN7ft3cXTwHOenByjPUNOcxXh4g3brBMHwCBgeIzG6kswmMSCY51nKKoRtwafsgxfNFmItFJrZ2EbgxCx64MimE5AHiBBFZRRofM3NYTTK4PTsBk+fHqLZoHE0gUq1hYsLmmjI1vKG5g1E6Y1n5gl2aQg0zfxk4ZWBwRmkvHHMKdZMZsIFzXgWX62eZGlU0EMyRTDfwfpahHfeuYv7D3KYnR0gipi+0lHOvAfzKi6ZaDAMKOi2YeRmgiNKAuO+DEAE8mS/M1EehdwsxuMQ5+cNHBxUUbnqod9LYWlxHusby8gX2D/AjYsPCiU2XZPRcJGh2UMxlmxfJJC3HF4+RoO4K6lKr9u2emLCWzWeWYkTUwTMM0qG3hrOfMqNNNOUWcRjNb0S0Ck50E80lDhhcXRk58gMs82V7yMbXT/48ARPPukjigLcWc2rQGJxcQVzc8uS2dBctbd3hKdPd5HNlpHNzaDbNR1zxBFoPqMCEHYpdHodJFMJZPMZZHMZjd/JylOfx/eNBxUrFPKFX9xIDRiZndQ8CDLHfmaU7TZDC0Mxw7ETR/kqFRpkvSDQb+5Ggpnsx+Yv9sjpO/n337U8+imA2zbtnnQ7sk3RvZrSRpaKA5VO0SZcSq0RYHdeEJ9io7gssvLMgIa8GGFUwNrdh3jw4usoL6zL13BdbSuiMpMvS88eZXM6fPnKdquITwqs83miGZiPCMF8uztCo0MfzhCtTh9nlzd4/4NP8cFHz1CrUfSawzjIYZSwMiVqYFXYlKLvhZnH1ujJht0wNUQ2AmbKaRQLCeSzCf0apmlkG6CYSWNxpoRiNqVm0FyY1Bi9xebUxrV0883aNT598gSPP/4IjPilpDAMs3j1lVfUjJ1ORVhZWcP2y68gmcljZ/cMz/fPUe2OUWkNsX92g/NqC7XOGPVajHaHhrE0cqkE8vENws4JZkdHeLDQxy+/OoftzRyyyQaCUZux9WIXqQ8+OGvgpjXG/Oo2Nh68hsL8JmK2Y44ijBM5Jd5ww+bBWt6VJEf/1N73JEsc9CqoVw9wc32EuFtFIkFm3hEiOmjawdODzwlYd9I6K3bzkGzKmk+pNS8G/wzd5tZDL/+YGkgnwPHWPu7/na2NPkLPkTIuApdeGUn7UnmkElkcHpzjvb/5MZ4/38fy0jxee+0lLK8sII67SrcgsCBjqHSJkIlSNDvzmTXtce3mBpcXF2LxeUj3KVB2wOC1NKmZac9pfLTxOdNulPblmDOL5OQmLtGdPWMTeaWXGDnFjS6RY9hvJ1dMnj8D9f5/do4w8OKtst4f5WNoxUT6BmN3CHA+XMPLt1hSeZpIIDlgbgygO8A5GYM/eAgk+ShJd8iwg9/0OGdS0c+KJ2wSbSTWRCzkfQJ2WjF9tE5snNRZspVJqVg+58oY6a8ZW9s6GfjuwGnnm23U2wM0O7FMsY3uQEk2a1sP8ern3sErb7yt3yezWVzVGtg7uMAnzw7w9PkJDo8qOD+vqVG23+f+FSETZbGytKDDfTYZIxd0kBvVkR6Y3GbUv8Gwf4NB7xK95gUG7RuB+XQMpOMAuURG0+PC7LzAPMGwFf+Y7NSShkj40Bc3VhEVGd1wnBDLKyeI8ID9Xiy9QJ2Rlb6IUojG+fAmJyT55WwqTPMqU1esTHLqj1IctXvW+L1p4rSyMVMx+NAE0VFMbiEz77XzlKIw0IFm8WQgcyc/WBgliQ09eJYx5X5uFyTgDLzWQmv3/HR1mK4Xdi95QsDuF6EJMfN2Z00nPP5Qai5eMfgyfKsRTek5/LMm/f4ZordgItEjEZsAuc0uJcg8tNAEO4al2SQDAfpuQDBvplcmHvHER1Y+QUkepydCHQkkqXiQ+dil9rgDvPoEiJF4bd10hC+CARmU3mjip1Zct1YoCcpJpBQza1HfMt8LzwUIPv3Rt8fn5xf4zne/hz/9s7/A1WUVv/ZrX8a//7e/jUcvvqgs+dp1DclUWrojtlq++zfv4pvf/EuBdOqP1u/eFZj/R1/6EmrXNzg9PRPjzjZN5nru7+/rJDU3O4eTkzMcHByonGrzLg2DRWuILRR1wiOzxTE1Y8SOjtjWeYaXX34Rr7/yCAd7z3B0QD1+GssrBQPzjUNgeAgMjoHRJZKjGoJhUw+F34CMDSGY9yYtV2vPk/3YadkJu0YJZZUTMPT6CeRyc1heuovZ2TuIBylc33RktqtW2So2RrMRo3rdRPW6javLGmp1MoMEPTb2ox6dixEBJr8/xzB8KDhGUQ61nPI8dnk7uU0G1A6oU6NLFBiZXChFZl5gvoko08XGeoR33jZmfnY2RhQ1ESS6YsmZZEOjJMGnjVcdqyNjAE99ZK5TGHA82elPAD0BcCZTQD4/iwBZnBzX8OzZJQ4PumC4w9paCY8ebaE8kxczH4W8SXlDt5TCwk3BmKkAqTQTb/gMkdWnUZTG0TZ6/bZc3QIXbOd0Ewml4MhGQHkSpTNmHvRaeqWZqCyK7PzAyS34WPNmtvQdHpySZKIS1OvTxBsKQF5cNPD0aQXHRzz0pLG+vohSsYxSiUbteYTpnA5wR4dn2NndVwJOOizqgMOfI8pG+uCYkqx8v99FMp1EsVxALs/WTuYaZ5HJZbRo8L02jTv1k30kAv6ZbKg3stosxnC2RGgTEC02z2VXu6ujh15ydT8C9yu1O637rdNvjL52ZcJ4eZZPenwns3Ej9f9sLO7m8MbauWLwSdqA1yjTZMjrTfDO58gOyJTgMPuc+bwcUTNq8tHLb+L+y7+E3Nwd9NtDXJ5WdMQplOaQyVFiQ/Y8FPtGmY0dEhLo9o39EZjnAtqnLnaEesvMoo1mF2cXN/jwyQ4ef7KPRnOARLIgj4RaUVlUNSKfTilEaIYjLpY8ZDI9iCPzZIx0OFRCVo6MfCGJME2GxRphF0p5zBWyKGXTmC1kkU0H6LbquDg5RKt+rRbVTz95jE8+eaw0MB7ispk8th++gO3th8hni1hb28S9B9sYp0I82zvD4dkN6oMkmsMULho9VBsx6q0Rbmp9tFvU5qeQZydBfI1s5xTzwQleXBnhi28s4eFGHslRFaNBG2FkjCUj+U6umuiNs1i5+xLuvfAmigsb6I1CNDpjdBSTa+wxJSA8hCeSfAdY6tIXoEd8g+b1EaoXe+h3qkgmu05qw7VH7gU3tveyC2NP/TTR7mEPzRycu43Ip6Tb5HdGRBsj6GeiU4520g31GZnNdE938NAnXdEMx5uFIW+pLGbKC0gGGfzNf/gRvv/uj7UmvLB9D/e2NkREDIeUT9CrAsmpclmmS9CENpJXQjtGkLBulFpN2mamWJHAoixQKSc+41kJTpbURc099zPeazZVcyVsjoU04DsVutyid275Xjxw9sB/kgfjuFiT9tkk1H6rJCHHTk506a5fRVNKgmHmVzvZixg+J02wwzzfTKv4M7hEf5NNS3TAt1GexdjKAGXvPxlCTp3dDGIScOP4CTPbe3B5izSYrlcezNsqZKcAtzZ6OY7Ly5c8glfUlTBa2y3BlwF6eWpGgUyv9U4fN40uaq1Yk7x2n88BTZIh7ty9jy98+R9j+9U3MEiGuLxuonLTxmW1JUD/+PEujo7Z/k3lXx7ZDBtDM5ifmxOYj5ID5NAWmI+oAujVMe7fYNS/Rq91hn7rHHH7GoleD5khde8pREy2o456Zg6pKGM8ogCkSSzpT9EEV7I+lthRzsNCKoL5hAF5yTanQJ6v3mS0/qDkSRznE7SEBsfm8voSyPPD+h10xd3f0f3L9Xs8RkgDritrVDqZpkumbCCYJ7HDr0MwL2ZekhsqEmzyw5QWpkRl06GCS6j/V7SmfnWTZnd4NJnPJMfG7mU/odLfcTh+cl9MD7z8TL16f7P5EdEtSZjBK7ufxNSzfIoTaU0WLC+f5xo+60pL4teUARZKs7GJAw2uZOYD5cwznpKUaWfMZlbXQ8J0uyHfP3t/GDGpZ5+Jr55Vv7UG8jWm/THYxadbfDcJMUptLBbeG8z17jkwrwO6envspfNn13v3+N1vjCuVKr7/3vcF5o9OzvCFX3kH/+7f/jbeeusttbJWK9fKXM3kskqQ+MH3f4BvfPObuLy4lMxm4+4Wvv71r+PLX/mqDK0H+/sC88z5fvz4CR5/8lg3w+bmPYH188sLZKIMFhYXdEKsVKtaGKglo6bx3r17SsIhM392fopXXnkJ77z9Jg72nmL3+UdYmM9gfb2MYFRH42Yfo5j5oEcG5sc1YEDziQb23vbqjFIu5nCyoFp2rcq7BeQhwF4hcxhksba2jY3NF2R+vaw0cHZWRbNN4yYb5/pqPUtpfJ3B9XUTZ2eXcsabOZONpDShBkinQplfmNjC0xjfMB8tJKbTRQoaI2rGH93DrrHNEK5FXXEsLmY+a2D+829v4v6DPObmBgijFoIEoz8J5gniLfmEC7M91baA8AAjYyiLfIYBWq0+mo2uQHJCLEQBOTHzGZwcN/H441Ps7nQE5peX83hhexOLizMolXPIZPk1OxgMacjjoWFsbLx8klZxzQIa/hydTkN5u4zHI0Ags616dUUlWhQlWXmCdu6VmhS4IimCe/47Smq4aTNNhlo9k6HymhqQ5+JDZp6HlXQ6Lxan0ejj+LiK3Z1rnJ6ypyCF9Y0lzM7MIYryiJg9zCbZeIxGo4uLc/YoEExEAqeUl9EbQp8An/keWT0ancIUCmU2A+e0iZOhj7LU6jPS066/wDwPYZR8aVrkVIdesz5Zim8zl7aCTdgSp6VnapDJa1yetWfc3VjaL+maRjkm0FgMR8lLDuPN1QagBLscGz8hQLQDe7bEFnIaXu2/OyZUza4G5nnddQDj1+bBNZWWaYgTjdLMAl546XVsbr+M7NwyBt0xLk6vFANXLM0hxylclEciRW8KN2bTM/J7clPmiNO6DIyZb3VGqLGcrd5FvUnN/A0+eryLp8+P0elT1zyjDXicjJRDHcfMejd2T2NNyr50oLEc6CRBbaIrwyf7K8jUhyHjCbtIDHsohEncmS9hbWkWC+WCNLPN6yscH+zg5HAPF6fHahKtVq4kv2K0K5/3pcUl3L93Hysrd3Sf5UszOqicVZo4qjRw02f5SBadIEQ7TqLVS4BBXyQJ2AQomU2PYP5EYP7R6hhffHNVYD4xqGA07OhQOkqlpA+uNGJExSWsbr2Mlc1HiEpL6I0jNPtAu2f3Nhkmvd9MTEryWe0hSrJyPUZy2EC3foZ65RDd1gVGI8b7kpnnM6b+w8kY3sP2CYhwshcPxCf33ATgT26mW4IKdyhwN50AvYtN9EuVAOPfOQTYnu5RqGfnTTaoeMFujExUxPzsCqqVFv7qL/8aRwdH2Fhfx/37G5ibY6kb1xtKMHmgI/hImg+I/h9Jz2xT5hpNGSAT11gHzwLEeqOuQxtLEy2+2PVv6Baz9Uz3GRlrN+63sjxjN5lY4Y7u7nny4NmYen+2t69rNkdbH31CpSFrt0PcmvZ6/tLWeSPfSabwYMG1PjkJszCywC8L00OYdh9HInD9un1gsMOKN+BOhDSuc4QsInlXM4h7kGE/BMGqM+T7JcUxwAYvvYzCbU9O2edWJjtFOPOrpasY+SajvAIROI1ghgzZeUuQ6zJ2sjdQVHSt1ZccszsIQPl7rdNHtjSL19/+Ah6+/AYQ5vT3M4VZEQA/f/9TfPe7P8TBIftzaNwvIZOliZ6NsCVkaKZMDpFFB7lhHeGgCbRvMOhWgbiGuHuBuH2JuFWVMbYwSmCOXRdhVmtoLMBoByLTqhvZ5btEWFantvfhAKnRcCJ5YTSlsuz5qqV/9yDYpybZRNc8EdPJiA6/fuuXs22MgaasRvtMzJPuXuXdEI7GiIZyQdn9rXXd9g7+7EqzIaAX029dxzSAKq6Z9X1RqPhNpthELMBiupxKoyDZDfX4IqkcQPe7jYnK7NDo/53J0Twbb9JRz8ybn8JNoxwxcFv9oPXJF1E50zeBPU3PVlhpYF6NsLrHKB81aTQTbeTPIqFIoy8Nv2qf5XsYwChTAyos4yIw8e+LDgYKHWH5k5sieN+aUXiSPVnGvB3SLOPfdPSadrmJuBl67WqYhNauj/5frdS2Buq1fvDXf6LSqJ/+5Kf48//vG9g7OMLbb72Jf//v/nt87q23ZEK9urgS85gvFhUf+d5778kES0afWtfNu/fwW1//On71q1/FzU0d77//vtgJstIfffgRnj57Lvc/8+vTYSipDheo8kxJv9ZqbD/rywg7NzenNln+Slb//OwUL7/8CF/4wudxePAMz5/+AotzGdy7N48kqFndQ9zbwWhwhGB0icSojmDYcXmqUzA/0Yl7j7ADtVI0URIzSIiNr14TzHcQRjPY3HyEubl1ndBPzqrYOzjB6fm1GEKy+DTtrSyvY3FhFcNBgIurCmqNpl7P1UUFl1d0qg9VkMV2VBpElH2qEeL0Z9NbMdFLsv3SMfM6sRHQWqoEQSEjN5PpJjLZ3gTMGzNPMN9Egsy8Mubt/G0b8cS+aIB5yJuGzHVWcVyNehftVk+yFo4Tw6iIKCpiPMrh+KiJjz8imG+g10ljdraI1ZUFrN5Zwtx8CVmmiI5YetHQhk8Qbxp5PnVWcEQw3+400O3U7e+kxtKUslmR94UZ1+zDvDtM/TDQzkZXSWt4APb/bUBmvi8zqjY2B/6MRTDNfDKV1WsgM395Ucf+3gX2D+o4P7XDxuLSjFpfmXpDo7MH88zKbTZY9MGHO7RFl65ztkASTKd42LDDSTqTQqHkwbxNrrI0/tBkIzDPQiEyoPzV2PmJofA2TNETO5Uo+O1d41KvgOUUQ8Y6a/BTx+6kK8FLabx92hb2aSwev4rp2Dk10kLgFhfbfH35lN2HEyjvmEcbc/tF1lJrJIXhOFD3Eb0E5gYgkA/4niZ5PfKKhVteWUd5aRX52SUE4zQuz6toNjuW31+Y0XOUTGd1rbVcuajB7oCJCTQ0GxNoiRVArTnAdZ0xdD0cHFXw4cc7eL57huEoRCY7hyjLhlUWSZFZ5eGL18ulB0j+5aYTHGtTO55g2hbLxPpql5bJfMy4whiz2TTWF2dx984i5sjo9ljJfYCjvWfYe/4UR4d7aNTrFuE7pCG+p3QKMisP7z/Eg/vbyGZpPk1jnIpw1eji+KqB+jCFfrqAmBOhIKNM/H4/jV43YHok0qMhst0KMu1jzOMUL92Bgfn1PBLDijLwaSwHp6XdPlr9JEoLG5hff4D87BoSmRkMEln0wYZMoMMeBrUzM5nMmPZUKkY6ESNK9BEGXYx6VXTqZ2jfnKDVumQQq2se5lpC8Mt7bsqi+XKTz4oovCfI7sXP3tW35FufEWIYCLGCO2MaBeZuPxOeXLsl6TB62CaNXDOYasUpIxNsKLN5/PEz/OTH3IsSePjgPlZXF1TOlg5NakVZAxNKuA5ZbjzBi5MUUfJHMK8GRpISBjWazYZIJvapkKWnRJDASMS2eiQsoYIbsgEh3tb2rFhyhckWbI83+YN7FB0xMZ3S8oAigoLf25mNJy3OTko3Pe54tt5dKDu26dnUQYUBFsOh9iEx6pTQ6Dlwen93WtBepOhX9obw7zpYLSOkwxHukKXpheQA9MrwwyYUHP0L0OjwOAXzHm9NgNqtdHS/5lngga01ZnZ0AN55COy+MPP9pFDOgXl2usQsERol0I7HamKvt/poiZnnoRaS23RGAeaWN3D/0WuYv7OF8sIq7mzeQzpbxnvf/wB/+mffxsHBBYJEVgb6MFOU7DKXzWqyFwZDZNBFbtRAqtfAuHWNQaei6Rbiawy6V4ibFSXdzKZCrBRKWCkWVWhWbXY0tZR0RZMO3nOUY1r+O8mfxKiPBCUrHswL+DE61bouCBqtl8ZyXPiPO2fpXfeyTD/51T6hqQ1TWZjWYsw6P4mHVn+q9HuNmTcp/3CdCG4io2ODEmRcFCTz3fW1mMk+QJeRcuOhJDblfBYZJ7Fhe60FVdsH1w2bWNm7Pl0lvOvGrwCOPBLJ6dOVvJHcPBUejPsp3+RoLE+Pg75mCjEM7JpkVTylVDk3RXSyNppqCeb7ZObp52OSjfugP4lZ9kRjPcVRDtX2ylwlvl+U02gdcIcPJUGyudXLySSpcs+TDmdTSZTRuAbMVeQmySqb0/3e7H0kbtLlD4KThxIIPn3vL8aUzvz4xz+WZn5//whvvfUGfud3/jt87nNv4fLqCtWriph5su3UwL/77rv44z/+f8TMM5nm7r0t/OZv/ia+8uWv4PLyCn/9ve+JpSI43Nk9kOyGevuH29uIMlnp4nlhyWiSOeD4QItAMolsPi/5zcryMmrX1zg7PZUB9otf/DxOj3fx9Mn7WJiP8OD+EpJBEzfXuwLzY8lsrpAYMUqMYN4SYCZlItLAU9/nSztMfTYSe8fYKDbUckNNotVhWyP18rNIpUrodKFx/tPn+3jy7ACNToxsLo+ZuXmsLK9hdWUdhUJZDylZnF6vi7PTM+w831MaDE1TGs0KLNOfbvNQP8r1ekdbwJzp0xllLVaSkiFyDwbmU+nWBMxPZTaUj5CZJ5AnoCejxlt9oNSUyViVy4aKleiuz0hLXr/pYBiPkcmmdYhKEuAmchgNczjcr+P9nx3h6LCh4qxSaQYz5VksL8+jUMggHQ6QyTIakq2oTPMgO2UMMk2uxuhRZ36DuNcEOF0QBkkhk6FRldp2KwTReX3IqEcCsJFkSjwMcapBll56ejLAbGSLrXFWYFtjblv4DdiTGcsiSbnFKIWTk2vsPD/H5XkP1coYYRQqdpUGbzZDKg89QWnICK32AL3uEOkwL3afAIjjQz55jKTjRFn5/cFIJmCB+WxOh9SQulsu+Iwdc2CegIFRZVZgZgcrK+GZ/mNLl+ckPO/gWS1bnH0xjXkPTHbl4MDEFDMB4Y7kN4AhsYyzTDEFIrLl0zGhE6beKKJb6RXOWKNyKL+oO0CvxZHXnbKVSDp5A/N8pNJIcLyaL2D1zgZW1jalIafAO1eaQSqdx+VFTZOgYqGMfIFm6jySYQZj1nRr4bPvyQx6MiSemeQYnZtyvTnC5XUH51ct7Oxf4PEnB9K89uMkMrl5eR1SYd7Mccwa54THbZzUMwtsaH2n6SwGEjSCdiWvyYRka3uqbc9fYxAtAAAgAElEQVSHwPpiGavMTWZl97CL9s0VTg92cLDzKQ73d1GtnFtzI1NQqKdkM3athn63j63N+3hh+0WUinMqr0qEWZzdtLB3cY3mKEKczqOXymCYysuwOxxlEPd4Whwj2Y8RtS8QtY8wPz7Fo9UAX3r7Dh6skZm35uAwSiORyyHm9U8VkJtZRXZ2GcncHBCVEYQFjFM8KNB/wGcq1vok47mL6TQz8AARpxPjBkatChqVQ9xcH+uQzgkGGWx/z+n3TsdtMb8OeDkQaIkkn/WrGbycQrjbf55CTwN+3gSru39iwvScHcEP1wrev2SynTGeUryBpW1JZpMIcX5Wwc/+9n00ay2sriwZ+cDJCk37Kb7HVtSWTlEaw9ZNS5YQ+JRW3L6n9zWRhOE6zop3klFsQmfJISfVZOxJRnG/s89kXKURC8Z0kyG3obqxnR6cuEO49ncnM/EsvNvYzeDmteKmI9f1dzKZCRBzMpvPQjOTeKrkirnmSh1hazEnMzwomObfAKX/GcyPwz1jRFOfFhnbn219sPdXT6mTNupraRrBddRAmomJbFUzuZETFznJjiki/CpoAEeHNx8X7egIkzIpZcEx2gbiCIxFV2jdIRRmGyxLg0xSxuqUFs2vnVhlbK3eWGZY/troDjFK57G8+RBbj17H/Uev4sGLj2TO/+u/eR9/8iffwv7+OcaMpCaYD2nQN6UBD3wsdMsGfWTHTLThM3ONYauC1IjtsJTbVATmM6M+NudnMZNMIo+RPHU8ZPD6C0iTWdUEh6/EXoXhFpNsMFOe+nUy5cqZJwim3NaBQJPY+NQa043b9TYPinuj9IyKkeY8ShIZi+P0HJI/dltBUYBoFEinTzBv6ipb//WECtDaWs/DlOQ1dOkNeGAy+Vkxl5E0kQlg0o4znpJGWGnJDcSK53cyT5cnOCE0TRXjga/jod3y4afJdr/4Lm5/HrG/5PtSTK3l9i51t7hDgqIdLSvfhMwuBtbJdnQgHI7QVVLP1Ow74D3IiFE1zfIgw8KwESKXNMSbUWWg4hfI7ptEZwLonbdBWGXoykx9M6+bkuh597HPvsPBpUdNkIHf3x0B7J/54JN3/3zMsSF18N/69rdVafzW597Ev/k3/w1ef/11dLo9tBpNV4iSFyNKMP8Hf/CH0tMTEDGG7Z/9+q/jK1/5Kk5OT/Htb30bzSZZ4hTOzi7UEpsKI2xsbiKTyclAyLeIoMc7dPkrmS2aQ+5vbeHu3btot9o4OT7E1r1NfPlL/wCVqyM8ffILzM+FuL+1iFSyhZrA/C5Gw2NgWBGYD1hFrpp1vk0uvWXsxoCOmafujudFjuL7fUZJUi7AB3YG8SiDy0oHFxdNMWWDYagT/t7BKZ7tHmqByBWLitMsFsuYnZnH/PwS8vmCmGamm1xXr7G3dyCJEtmQmxoNVCPksqyBYCwVH14yGGbM1T8ubs3YF5c0wkWezLz0jH8fmN/AQzHzNBtSt+7bXwngNRDThsSNRiNbSkCGlrDTbAY4OWmgViUYAZZXZnD33h1FUg4GIQZxFrvPb/C3/2kfRwcNzMwsY2F+GflcEeVSQfGXiVSM5eUiUukBOu26GWJpMhnEaDRqWtgz1PaO7JAxHHYFDMiGsfGOhzneJxqfeoYtHqHT46Eo1piK0guOU820YsY0yrWk/9RmxM/na+LoTjYbcQA08DJt6Oiwir2dChoNmn2hkWk6zCCTySMT5VQwRakNZVP1Rke6uUymqEMNiyB6cQ+DUWyJPK5vmSA5m4tQKFKSlNVhlYcEyWwoC+FDrQx5Aka+b2RDKbNxoMWxj1OI4w+ZEzvYJO5OG6HIaTMST4Ii3WZoo7wp02EaWsd68PbXPs2vQiAfGeulz/UHAmOIjClxhwo3L1cCils0pMvzkYAy4FieP+8pSaD4uZQlRRHKC4t4+OLLWFld16Gs2x8gmytKAnNVqaPT6ivjn88Mc+ZTBPNkRdRSKpGR5fs6WQ/fd7L0lNo022Mcn9fxdO8cz3fPscN0mKMKOj02S88KzEd8/+iZCMSbTJJBeL/wGpoMjLrgPlLJLlLJHsLkAPncGLmQUZRDzORTAvPlTAJxs4b61Rmq50c4Pz7A8f4OLi/O0Ou2JAPKZiNNL5lO0azXEXdjLC0sYX19U4f9pdV1hPkS9k8reHJwitoghU4yg06QwSgsqOBqhDwG/bRaBAMaaVvniJrHmMUJHq0A/+hzd7C9XkQQV9UsyfstVSwi4HXNziJdWEAiV8Y4LCLIzCKRKSAZ5TEM0pIg9Hgv9zklM88HOaYwyYKaIdJMx0Eb6N2gfnWEm+ohhsOW0jV4IDXJmCVjeRUWN3vde7fYIRuLO8Pd7UOqw223Tay23rkjqZK7XDmVY7B8nrIf91tikjHeego4uWEZV5epWEAuW8DMzBwatS5+9IOf4PFHH2NzbQ0PH9xFLpNS7F9IH09ioGhOgXkmUqUphTT5C59rA6RcU6YTVJJZTFjjz8w0NpIzTKxi2hvJKfajaFrIXgq9SGsR9wnExrLzmeFr8DnvLoFkcq73iNn/C2es1dcTTJs8i/54pGvmvQuO6XSIRs8qrx3lq9Qxk4lkuZnWTTHyrpFacjl7H3zaGiNYOcWx/VnHdANfkyoBM/TxNXEKrymdojrtYKBmTel5LcnMg3kv11H5nF9t3P1iXRbT3gp/6LOCOoN8amoXmHdATvI+M8eSUWXjazxOKd3GkmwGYuMJ7Om3oXa+TwIvkUEqP4u1+y/jzV/+h3j0yhvoD9P4zvf+Ft/45n/A4dGV1spMdkbEDn1AOqwwOpBETjBAhhGV/RbGnRqCbhXRuIn0qGZgvnGJYmqIV+9uIGg3EF9X0Gj2kYyKOvjoPgisiIxsv/elELco2UbMvLWJEtD7WEqCecltdDE8mLdpipetCCg7MO8PTPzrNl+jRIZrtYFOnpflz/K+FaWwABGn9/4IrtvPzXoTbF+1dHix2PqaI3QGMVr9noqwitlIYD7L6TuATCKpmE3PzJue3N1PztQ76bBwRYu2DU0B/XRibAc/u+kt283xCZN/7Sd6XvblAb3Fa7qDoxMf61Ci/cGqOa0wiuZXHlAI5g2QqyyLf4f3HacTSuUb6P2hD8BMx2ThzZPA+9THePLz2ZZLTCACUuZ3m67wVz+B12HKRVjakur2YvkVvLxoOrW4NUO353P3p98e07RKHfz3/vp7YhqYxPBrv/ZVPHywLWd+rAKcscZM/Fnefff7+P3f+31cXF4pXnJlZQVf/dVfxVe/+qtKs/nBD3+oRY0s7nW1jvMLsmYx0pGN0gl2+YOQISKrofEf4/x6PRTyOdy/v4X1tQ3pEg8P9rC+toLf+No/QbfDJJn3USomBOaZtd6o7WPQ38docIzxkMx8U2Ce8WL23pEFnzIbNmkxPSKZ1yHH3X2mb/BWKyBIltHppXF0fI2dnXPc3PRUCjVCWkaz04srtTkqgSOkidTaa5ncs7S4jGKprD/rEMRG21YL9CQcHZ1oqkE9LecDHN36pB0pp5w4bKJk9g+rQOEtmc24d4uZD/HO2xt4+MCDeebMU83F94uLNsfqbBoloLdSKOavK4IyHuHyvI/Dgzbq9TEK+RQePFzC1v07alWN4zTiOIu9nSbee/c59nausbKyiY31LRVKUarQ6/HA1sPmvSUsLpbQbt2gdn2FeuMG3W4brTr/O1Aq5VAsEewShJPFsmxnFk9ZGQVvRcuIJvtOWQ3BPA9B2rS4sXKsOqZ8haNvSnds49e9JK28sWpicWg2HtpHoxZjf6+K46OGgP1oyM0np6Qb6uWpr2WufjZbVDpOo9mRJCKTzSObK+iwMcBATZG9XgsxF1umoYRJaeSLRZqFc2LtUmLnI2XPmx7RYinZpCnzq/EZ/xkz/5m93PsnHMP5GZbLMRnSYWjE6o10Nqq3e3sqepCoQcUc9GUQnNAMSnbej7L9J5m20NYP4xbFbjj5jQEQAyIezHMzJeChHldGarKkblMlmF9eW8P2S69iZnZePRP0QWSyfL4i3Ny0dVBjahIne9lsQYcrpRPIUEXiwhbVvgNE8lCMk1psW50x9o+q+PDJIZ4+P8Ph8TWOT27Q6QbIFxfdBsxDWkYyII5TVHLFO0OHP/NzsISNB6xksoN0so90soeZYhJz5RDzhRCL5QzK2QRG7Rouj/Zwuv8clfNjVC/P1RDaqF+r3TEdppCjXyITKm6O7DzXnUKugLnZeayvrePu1jZy5QUcnFfxeO8YFTKE4zSa4xDDdAGJ7AwQFBD3I4x7A4xZrtc4R9Q6whxO8GB+gHdemsP2eglZZswTUGQjpIolIO/AfH4OiXwZY8rLojKSmRISUU7yHtMU87lihG4L3TaL9YZIE9gGMcJED2l0gH4DzetT3FSPMYib1kLMSdDIpzNN5VtcRw2MO5kgY3j1ZwOYjqFwvPx0FjVl451KRs+KuDLdr2ISxZoZF2X3pjHU0mY7ppoepA67Jnp8HxMoFEooFUp4/vQI3/3Ou7iuXOCtN17Giw+3pI3XlCw5kpwqnbLOAcpt+BopoaP8zsC8pSn5ohySDDR5WrywW6v1spmq1VHiTb3RVCFio95Cv8uoOnpG6BOKFW/L+0HNsRwF6HBtV4GHIZOWGTyXLt1fU8ktp0k13v4+SarxB6EJq+4PUvYVTLsbCMxzCk4ChM/iNNbOYoR1uHAHDK6rKrQTkPfdHy4T3A1IbI1wsiInKTKpjcX/8flisHNaYQ8mDxSId6SExQfbuj/5vnq/nejCSx9cAog8Od7cK/+Byf4IqnjI1698dxkFzSNqkEJ/nLCQCoL5DoGmTfVaXWaCp9FDhA4i3Nl6hM9/8R/j7sOXcXhcxV99+/v48X/6UJGUnE7n8zNIRwV56sLJVH2A5ChGOO4gNewi6LUQDWooJNrIBnWgd4Ve4xy5oI+XVhcxqFfRvaJPaIw8J2f8+Ud89tIoZHPWd6bDsu312u9pznasPAGjDkMOMBLQG5j39ZYezBt6mMjfJolHJtHg2srCI7aWGqXEv2u8vOgTd0jwzLwdIac+DosIJYgnoFf2jpj+HkbojQZo97oYD0bIhWnM5iMU6C9IMGc9gQySittkVwfBvFohbDzjZzAOvE+nw55s0rHPPR82wfLJNgbA/XZmON13F0ylo5P7la9HidlOXiPJkIFu79cieURmvhOPNG3oK8TEdm02zHLfE9dg1VmSP0ko7Fh3eQgI9AXmCfrpznFmW/9suXATkzjZBmd7t70TpoOfTsP9z6+/7a6Dj6i8DeiD9tnjcbfdxkfv/wLff+89GU5Xllfw6quvYnV1VWCJLAQ/mcCdmurv/+AH+N3f/T3FVrK2nED287/yK/in//SfaRH++KOPBd43N+4JnDFb/uziUqC21mwprYaaQmbK1+pkcxOSJ5ABYPnO0uKCpBw8ZOzuPsPK8gL+q3/1W4jCEZ49fR9RNMDW1iJymT5ajQPE/QOMBsyZryDBwpMRJQ2uWYwbjBZF01bafeAysQPqatPodBPo9ghyCogHOZxddrG7dyV5BjPk+XeCVEaju3qbGe4B0pmstHsx292SSSwsLmFjYxML84vIZrIqFeICxw/KmJihTw8AW3RpZbdDhm16jEVSTKFbxO2edE51RViRmfcym78L5jfFzM/McKrBaEoy89b+SqMpfz5+jIdsMMwgkyvK5FqvtXB83MTpcUftqbNzWWxtrWB1dVEV6GTmCeYP9zt49z8+w/7eNdbXtrG5uY1SYUYPIDXwg2ETS4slbN1fRa/bxN7uMxwdHqBer0uLT+asXM5ifX1eCUTUKBMUi1UIxtK9m0vbpWNwwZAJ1jYSi3wzY4o09ZLZ8KDCjRjaHKVP5Vsr6YkNeOWBiBOoXnVxuF/F2RkNvjTZWlwltdSpNIFkCekkC6Rm1CzIWm8+2ExZmZmZRWlmRskDlco5KtULtLoNgfkM47dYy13IG5hXkVYouQ03NGOyTJdLwGhtmmZ0siG7pypvYZ6JFGEKg7yeXVyfX9AElqba5duxZKaZtBGuIQGT2ejaMc6NoH6Kq1yVu2t2vGUY90yJTDbqDaCGj8fQqcaQgEeHUzGWxpIwkpKa+eX1dTx48SXk8kX0dSjj/ZfTNe522SswRjpN5osmasqUHDPPZZLvPzsFCOY1hbHyKCZW8DW0OsDRWR0fPz3Bp89OxMxTO88D6PzCOrL5WcXJmT/AlVtJ02uGIUUzBmSYuR31kEx0MB42kBi1sLZcxL31OQH5+WKETBDj+uwATz/4OY52n6J+fYlu09pfu50WBkMeBgJksxlkspEkPLzu1Eczm7pcmsHC/BKW7qyjNLuIeneA/YtrnDf7qNCQx8lgsoAgUwKCksD8sBtj2GwhVT+VZn4BZ7hb7uLRWhpbKznMl8i2ptVomCqVMIryAvDp4jzSxVkEmTKCTBFBRMY/D9BcTCkOjVtMGWo20GzUNfGjn4MysDDoI6J/YNBCq3aO6tWxSnAIfmkUlkSMulDXSG28qiVcOMg9JcxugUt3xHRynGlJkA+YMFbNsWWaJFortnj6WwZvzwKn6cmQWR4KGGg12lrb8zwojgNlyX/4i4/x+KOnyEYpvPbyNjbXllUzLz1ywPbcGGGaMZK8Dyi5sZQfAnoBUYJ6JaYYw27pEcam+sOstK3MrWaJWMyJBwMRuqjXmmg1Oio0oy+kWW+j3aL8gOsVDdicjBp5JfKCyMgc65JwSJvvJmQGs2w9tMO6saNePmGgZrqd+/+qTZ+sriZFrI7PaF/lNJjyVzLpvD/5pTSRcy2f/LOXFUlm49h5X25oPnonv3NgQ0yiJDsmdfSyHbYlE8zzeSCgF6vv43YnEwGXSy/ZlNcEW2SgnW9McsB1h++F7hL3hdhErcxwHiidB8FkNkkMxBgnwK1WzHxngM4gQH+YQrM7QpOMfY+OkAir917EG2//I8wsrOOn7z/Fd777QxyfVDEY8r3KSivPySGN/SQe5KPo99VuSm17WqC+jwIamE23UUg2kehfod+8QNCtoczDcreDoNVVC/Ps4qouZ9zpIZsKUSoYMWZhFVz7uG/3EdBYOSYzz5KoEZKSxno23gyU3hfllE9eGPYZQsfHf6prVSZOZqY7KYgnuD2JIzBvEhul2Uy2KLvPjL0OdBjgNVY+GwuUWKQ0HqIbMzN/gEwqiTJNsGEaOUqn2aAbJNWCytdiYjhbPfxEwc/o7LW4Z0K/98Ddz4zdWiGpjGW96ZmYEtZO1XDrUKAv54Ssaom1r2kiZAuMHifS9nul2FAvP0KHsml6ZhyYF4HFg77Ide4flv4kH4x8JlbHxZIpkzK5MGpJcqgwcPn+OrRZHPfEu+ZThZwszdYaB/YnIsVbniPHiDju3p6X9tWnY1bQnh0e4eMPf4H9/T2xBWxvZQkOF4ROh/r3EVaWV7Ewv4Cf/PSn+N3f/V2cnp0LdJfLc3j9zTfwta/9htJoHn/yicD866/+ksD/82c7OD45ReX6GucXl9KbExxId9huI1/IY3GRIJgRWqbno2GH1dt7+zuYKRXwL3/za5idyeD5sw+QSvdw794C8rk+2s1jDPqHGA1OgRHbYNsAmXm1a7roJbIfYo0Sk+IkAcRRWhKbRnOMZpNAJI9uL8LeQQ1PPj1D9ZqyEMdoqmnOTlqUEjCSk4wn2XbeGCsrqzICz83NK2az3+8J4GQ5jcBYLD1TLyg7Ym4/GTx9DCxOyhuVzR/hdacjmSosZ56TBqai0AA71cy//bYD87Ms9mohSBLIE+xyTEp9rG00Yzr2M5QGzSp28fj4UvKT2s0QmWwKCwslzM+XMTtbVkLqaMi2ygz2d1v40fdZ1jXE2tqLWFzYwGx5SQbX2s0l6vVLtWZuv7Ah/enJyQFOj1m8dIr9/UtUqwN69LC1VcZrr91FvsBiHGbM82di+Q8nH1ODri8jsWhcJm/YWFUFQiqXIHiw2LSIWldGwHE3pkOdrnI+QCL0qZdO4+Ksif29K1xd9fXnBLIIggw6HZofs5JjMAuc9zAz0SVxYpV2JovZeYL5WW0uZ+fHOLs4RrNdUxpIJptBvpiTxCZXMDDPxBtulNx8tAwJzHNRplY+xlhZwi5u1JlXPQ9n6+YtgO6BtXuojdmaanANzNs/E07LjVp1sr9ltuHF0nfmQUjGtFuLhMsQ9vI7Ywani4ZYPLdZK1N7cuA0sw6nGmSseFBMpEKZhVjkMbu4hM2t+yiUZlyetPkiRkMzK1LqxY06k8kKzHPKpVEmnzHFu5IhGaM/GKGrIjYycNzU2VIMXF0PsHNYwcdPjvDR433s7J9JDre8tIlCcV7pOExqYlsspwKcSrHExOQ1xshqckKTJ5poN85V/PL6S3fxyvY6ipkEytmUtLFHzz/Bhz/5Mc6O9tFtNRD3Ooh7jFlleyNbUkemS86F0s5zbB6lQ+Qy7GsoaVpXLM8iWyir+bbWjXHeHgjM3wzT6CZy0rwPRwUM+hHiToxhq4U0wXzrGAvBGTYKbdybH2NjKYPV+QzK5bzifVOlMuJ0FnEyQro4h8zMIlL5GYyjAsY0FTPRST6GCOOk9UrU6jXp+pnIxBg83p8q0SKYH3XQqV+ienWKQZ8+GYvw5PhfBi9nvNQdMon6dXev9nxHnrhN+LPmWHfD3v5Fn2qmUwJI4wsJ0pzEw8NXd6BMJ6lbtvK2ZrOtwIUwFWJuZg431WvsPnuq/YZykrWVJdxZmkOpGCEb8SDHGnWmDQ0F5sXIkyRRVwaZeQOfMrpTuuckZpLIePmHwLPz6EzM4wZFuJmTvGi3umi1mH7TR6fZQ5dt1Z0erm9qWvu5JvPnp8Gfz4Ed/KGkMz5/fiom7T0P4BMw7/xzDgTZ1MJ/vmc5DQZzQ6Gnot+jFyStGF5KIAjmuafzPvXsn/8aXqdsMXhDTXTlF3LlhTq+yW9CAE/gbtfFTLA+a5+xxClr/fS6cHkQPLlhchCTu3m9vk/bclGKt16TvrbeC3eNxaJyTaLUxjHzmmZSOmIZ4TQpcsdkuhWBfKtLaQ2PrSHqnaGM87X2CK1BCrnZFTx49AZW7mzj9KKBH/74A+zsnqLdGarwjuQDFQXl2Xkko7RA2CgeYNi3wy1zdELEKKKO+bCFYqKOZL+CEZuUuzeI4iayXM9qPZXXzS4ui5EfxyNkGUHLfUNrriWrGJjnNXdgniw2S404Wddb7CNiDdSKm56Eabi+Bq+/ds+S3k8HNtleSlkMWXqPmf3jyMMwwTxjJMnOC8xr4jotKaNenmw2Vz2BeWrDlZ83RJ84hW3Z7MhIJlFKp1FIppBLEMyTnaeEZ6wcfYvY9Ed95zVxKTC3BFhOguzNOe4Hcnp/606YMvP+kGvAfuJE9fMeYUvtlU5SJiMwJUfcl7imjGl8ZautZcx7MK9qHgU+0C/B8kCjMKyx3Z5Bn8zEx9n09FY0xa/PFDH9u5E1xdrky8hKLZP+UOUOL6IQeGjwzng3nfS7vY47Dswbg2JBAMFHP/hToaR+p60s3YuLc+XHUwZSLtGglhdgpRRmbW0Nm5ub+OSTT/G//97vKQeexTuFYhmvvvY6fv3Xv4b5hXk8/uSJPufNNz4nXezO8x1Uqte6vmfnl2i2OxZ3x4uSTCCfz2BpibnfRSVDtJoNgW7+/vjoQLnQv/aVL2FpoYi9vY9VjHR3aw75TIx28xDDPs1aZ0iMb5AYd1TsYrXRThas+Z1PPjCZDd8cJbk0qZMeo94I0O2yXAjYO2jh+U4F7c4I6YhJGzmrmfeNY1pM0u5rdPWlCQbn5ufVjsrSKzIvZEIyYaQRJ0esjDe7OL9A5bIicD/QgkCil2+BSSVM/+z0bxy/3ALzPs1mYoBVaZTlzM8QzEeM1GQqDQc73CxijVbJNjOdpVicU3pIpzPCzs6xPAG8JedmWfBVELtYLOSRSuYAZNHvZbHzrIEf/3AfnVYK6+svoVykZn5WS+d1lWD+CnPzBbz06J4q0i8vTnF6coTnT5/j00/3cHPDCL1Ak5SXXtpAKj1Es3mjGnWCeRZN2JTeQLSNfU2nzevHa8GHgUZUzVQkGh9p86CJNpeLDMy7G5+LVrfTRypNiUweB/tV7Dy/wM11jOGQVewFBEEOg5h524yUzElyRZkNpxaUIdFFTjBPPTwTauJhjKvqJSrXF+h0mvLqkoWliZYlUWToGU2Z5JRAm6Rn8GyLURENGXIxnJ91709wzWeYhWmSh5F2Nn6nv8Izv9K9TsC80yhLI+uiJpUM4kCWY668YUj3mlMe2tc1/aZlSLuSCg+iuFnT3OnSPKwW3hYQiwFNyUTMAzrzk8nMj5MJzFEvvnkXhVJZ8Z5ceCmdISMvNk19B4EmGQT0ljNvOmMunnx1BPPU2re7fVCKzDi6RIrFXQHqLeDwpIEPPt4Xo7azxzSbNMrlZU1bFHVJznlAkMj3mjnzlgZEIC+JzbiPVED5UxPNmxOEQQdvvHwfL2wtI5sYoRgGCHpN7HzyIZ784ue4qV5iFPcQx32BJB5EycrycEnTd0ptwKxjZwFRhEwmg2wmp9x58wVkJXnpBWlc98e47ge4jlPoJvKI0yWMRnn0+yEG3QFG7Q7SjTNEzSPMDY6xXuhga2GMeyt5rC7kUS4XUSgXEZZnMQwpGQglscnMLIidH0d5jHitxMqHSNLonc5IakOd980N13jG4NGgPUQYDBAmYiRHPXSbFdRvLhD3GkiLmefFdwBjyg27hBV/pHQTm8nY3oHKvwe/f+aeNxjsDKDiD93G6JqrndTCaCqbBIU8lAyG8iGxA6VYLCGbjrC3s4OnTz5Bs1bD4vw87q2voJClPIbxsLEacwnkoxQTbMjM23RPRU/ug4S1NMz8jRJUvCHNZFpGMNh/83nY9I7o86UZTymBq8/0oHiEIZuKewPU600cH5/g5romEy3XZXVl9Gk0NRJCkE7srJtUDq2oTQy+S8yZTOb1aE/9CpMMXvsAACAASURBVPpsZcg7Bp9a69DAPPXy5VJJaWoC8yQdnEHXMwLuDG9bpmvG5J5vPgaXUOSkd5xiePOml8xI/iTdvAfzOoqYcV/tojY5VeSli7n0U0fKaGgwlnxmsrb4zO1peY5t40zhMc089wr7696JxJ4K03IT8vYGCTHxHU6akUZ/nFbufKXeQ7UZo94ZY5DMYWltG49eeQul8h18+vwYP3v/CS7Oa2J+1U/BhLdMBl1qwlXiOMSAhudBXwdhcrqlRBNL2T5mox6CziVG3Rvkgh7yAYujRrg5uVEIQaE8oykSWXk1hKpQyDPQbmZLsOty5VVApPZWA+28kH4PEcYhQ+wkGu4JdODeJSXdagongFR7KQGlU1rqazp4ZOdvgnkg1AGCaTfu2opoYU6/sfE95q7zaeXBSf9ujB5leyyNIiMfjJEPAhRp/g2YtU+5DVttpzn5Zrj1gN7kJYrjdpOpyTqh93gq7/M/r584T703/6XFxqJvZXl1YJ+eHDuMcOKbVlEUNfIMXujStzcYaA/iwUfPOA+ozMrnNXLN7NNMfKMhCOYJ4rkrUCKqLH7Gdno9vQP0VpR5yxMwiZP1XQG3aD5PkjgJnhdG/d1XG3zj9//niQTJNHVt1GoNdNodnd6ZvhLzJDoe4c7qKu4/eIjDgyP8H//nH2D/YF8GwnyhiFdefU1gfnFxGU8+/RSNRgu/9MabKOSLeP58F61WWwU9BPWnF5cavVOeQEBEYxK1x4V8HvXajUbAvPE67TaODw8wjPv44hfewerqLE5PniORbGNto4woxQZG5swfIxFUkECdQ3wEQ8psXISR1iKaTCfypEmLZbMZ4+q6g0YTaLZSqDeSODru4OCog7PLPuJBoE2YBhhqbr0mmKBDaQU6kBgwYgQYgQl1s9zAe9QJx7HGm5QnEeCTpWec2cX5Ja4uLtHtdMwxTt3fcFrVq8GRbrhbYP7vS7O5BebLEzDflzFDsUiMyosHaNDUOQpRnl1EFJVQrTTx/Pkxmq0+CsUMlpdmUS4yktKAWSqZQRAUMIjzeP60hh/9YBf1G+D+vdexsrylXH2+jk6HRuZYevmNzWUsLczg6GAXO8+eYufZMxwcHAtIrawu4P79NczO8LB0gaurU0kUZBAlozNpO7MIN9UuK8FmIAZISRGK0jNtPJnxdEhpVohCgYVNLm7Rscatdg9BgoVRWezuXoqZZxnPeJxFMlEUI08zaBQVkEqQfbEEnHTIOEtmnqdlxCbIpMYuHvbRbDfRpJFp0JVenjIbtr9SWsOfgxOCgEDeMV7+QZMERmkQ3vg6ZdSni5XflCefNcnSdUN1109gm6NJsFwMlsdMbiRqDP7EeTHRoXLJFPMj9scpbdyYXdITLVZqpXI6VheT5dIupskTTiLmC2NSoeQyZOfJzFNjyPdzeW0d97YeoFAuC6jz+hLME7ywCEzYkKxTmFZ0KzdNAXlTbwr8k6EnQ8K8ejL0PFAzLpS58UysOD5t4/0PdvC3P/sUu3un2rzT1J9TJw8ertg1QOlTRvGQzBeX6ZFNndRKJ9i22AcYZztoYLGUwtbmAubyKaRHfYScbDWqOHj2BLuffoJOs677j4dkmh/Z9koJ25DsdpLSO64BKUQu+SQK+f39B++VrFpgKX2p9ke4aMa4aI7QCYoI8vMYJYro99IYdIYY0wDbvEBYP0Kht4f1fBsvrkZ4sD6DlYU8ZspFFGdmkJ9fwDBiXn0aoGSsOINkgdKbnApyhslQSUJM0iE7z8MRGeJa7cbYP1WNMyHD5DbM1487NbQaVQx6TaTVHWFAXvnrk3ZhVsT7kbiTQEjG6O9Y/6s/Nv6dG3UyFzcwLxbKPSNMsTFjp5OTedM1pVq8nsmUtOoE8wSohVwel+fn+PTxY5ydHCEbpnD/3l1srC4gHQwwZrHPmCZnsvIjRCkWRVErzymwj1c0Y7QOt2TmOV1zyTlmoDNZijfeSdp3WwrClsuQhn7ldahJWx9MU4rJiHdQq5GZZ88GPUnU0tNE29Nax5fP+5+vh9Mkmmm7ZPHlV7PUHslrebU0IXFSzImJ2A4DBo4MqUVhqIr5MJXS3koA0el2LGZXQm3HgbhseEefTwoL+WfezwTvNj3xgioD94YD/ezFmHJj7RPSzEvw6K4Z31qx/S5lzaf8iGjnJJ73KFMY3GHQUj0MsMvnIqkN1yZ7b8yzYxIorW16yZqDumZQGugToGqSpnlCbrLzNx7M1/u4aQ/QHUUozq1h+4U3cHfrJfSHoZj54+MKepSIsiOikJMc+Pnejp573pv9Xhv9bhvBiNGuA8xFA2wuRNiYTyPZr2HQriI97GDcrmLY7KJ2WlcIAX1YxAK5MEKCEVPxwLwFTsLoTcaWQ06JDZNsmCvvnhEH/C2pzz07DhDrMOdUazY5m8Y4SgZCUEkw743Ok/vF5G8Wl+pSZ4YjpEYseeIBiYchm5oSyCtjfczSJB6GTDc/IOMaJlDIZVHKhAgHA6T7PRSCMYpBAnml2gDclX10ppe+6D7xkpq/g1AN0nrN/DTa0RtyLdzgv8wYGElv69A0v8aslHw9nK+MgpQSbDrDoYF5GmDjgcljOIEhPkimVYDFNlvXPzyV3im73g47BO486Bg7D/QoxVOyjU1EmACkZ941AHsM6YcJIvCm6iJDNT7VaiK1nb5m//KDP/rf/icHA7j4kM3tu3hFixkieOAGzJts9c6qcpNPTs7xf//RH+H5znMxXjR8vvTya/jaP/8NrK6s4smTp5LPvPHG5xBl83j29Ln0g0x2IBuxe3CAm3pdY8A8k0DSNNKR0Uqh16e2mZncgcD8/h5z5Lv4lXfexMb6Iuq1E6RTPcwvRhgNqrip7oiVD1PXyp1PKyPaCk5clpJrfnVg3mYmAgvMlD+/aKLeBFrtFGq1FPYOmji56KHRYlxlAikCPml9p8y8tHp2hW3E4mLFbHxoNbsE8/wRSsWCmCNGg3Gx5wJUrzVQvaqi0+rYSdgBKTGw3Fy8DtLlysoco6NET6VRqZST2XyGmR8gzLSAgGM6skJ9jXOZvcyEFj5G5fKSdOJsqj05vkK701KJysJ8CbkMASwZmzQSAaMpCxgOC9jbaeD9nx7j6iLGxvrLeGH7NYxHoXwAfO2lUh7FAqMeqeNNYW+XxV7PVBx2enou2dXLr7yAzc0VxHELR4e7qFYpNWpJ+06WyPKOzVzm5TXcLGiSzeXzaLUbxn4yv1ylVNRbB8jRZFPIIuKG42OckJLhjO2hjeZI5tfzs6ai6wLQ+GrMPKU2TLBhtKIOaTRFJ3kYoyGJDDBZVponKfvghKMvfTSSI6SZisEmwAylNSkxYNz0tMnYPPnW6uKLOdxY87ZgXeuUe/wm3JyN7CxeyzE2vPsY8+XaW22KPk0MuT0u9Rv6BHg49k72P8d6M/7RrRDaHH3xhG2czoTnFg8dtvwBwo339HMpppgsHDP9qZm3Flg+XtTML63ewca9LZTKzJEn8x4J3AwI5mNrRtbGEYV6LgicVKzmwTxlcPp6tvya1CpApzdCvRkjkc7istLFLz7Yxd/+5Ame7Ryi2aJ8gUDK4kv5HjLhhD8DJSkkDaI0BOKyYYAscS4YQ1nHPIH82gxmi6HkNr16FcNWA/1GDdcXZzg7PkK31dJmKYlHmy3QFkmopCMmoui1WDqFioPSaXUecPvi9Idgvjgzj+LcMhpD4OCqgaOrNlrIIpFfBFJldLtJ9Dtk5gnmr5CsHSLX3sFaoYOX1vN44e4C1pfKmJubQbFcRn5xEUGhhD6Te3I00hYwDHMYhFkMyWDz+3OKKBNsAu1uDzXqulvmW+HIW2BeVfJ9hQeM+i306IeJW0p+oTrWDo+ultybrJ1hy8c4ikFWepi//W+xS7dEYe7mc3/J38ecANiBVxIbNzuSkdzLLsgYMnQgSEj3zz2GE0+GDPzi5z/DycGBtMzLi3O4u3EHi7Ps3uxiHPN96yKVGiCd5DoChEyxYdOiwLxLdRHry/XFwKMYYMnTePuZdE7nTBU5mSHX0lncNE7TK/NjkYWlzEvt1fwgkCVh48qoVFozsOmtPY4mKuefe/0BWk0WVLUE+Hn4NVLWeasce83Pcp00/nHWVVaCDOUAJBj4jBEsSxbKjhvb02W8lZzNbMYeSExfk+XQc33mtMktr07+xFZuSxTjBycLkg1M2HdW21tpjoy0Q04kTcevSZY3/Dkwbrp7BlIY0y7C2UlpfK29rUP2vjCUgOuF/uyum9dzq3RRzDwnewmVRfWGTLlJozdMOplNFxVKbTpDtPsppDKzWFjcxOraA2y/+EsIUnlFUXMYPDs7p8n69c01vve97+D4+Eh7QRzTD9ZBKhioFXqplMKL95bwcH0WITrotSro1SqoHB8gbrTQrrbQqLWkVODhkwxv0I0x7sbIs2AplcKY5FXC1kSvmVckJSU2zuyqVZMA353EhAuM+Zvown0ekJwnTqLlNd1ijFWYZM+V7xY2KY4diKjTp2aepUZ0SdkabNe0HwRoYYzGMEaT+0nIWNwkuJhminnMz5Uwk8sg2WoirlZQGA5QHAOFMRHI2Jh5p3b3P/OEndf3d1JTJ9j3fgAD4w7Yu18t4cilHPmgGgfZ7Ym6tQ9P0n7MZs1/lDXPOGQFLyTQGwEdAvrBGG2nl6cUh8oVekxCruGU4KoEa6S0Ju83Ef0gyQ4lSCMddtgaK2BP47FkNgx34IGWyY0slLJnzyRQky3Zvb82zdL746JjzUtwqxPGXZHJNfrD//V/nJwBLFWGKSKW7c0Hkcsz0wJ4w6yu3cG9e1s4Pb3AH/3x/4tnz57rhuCG/vIrr+Ff/IuvY2PjLp48eSLw/ubn3kKUzeKTT55JQ3j//kM9tDv7+zi7ONeLobQj4s1LkCa1hLWI8qTabjaxu7urE/DnP/cG7m0uod+/Rhj2UchTTnGO6+pzjIdnyGQI5DtIU1fuEhECoW4iH96SLt5HWiWgH49xVWng9KyJmzpd72Tm0zg56aBSH6PTT6MfswSH7CzNeTQP2vjOFw74RdCYUmMSxkxNkLHJIs6oreaJLu72BLC5WHLB7jQJBFjEAjF5mYhMMWUg9AvYI+YfXNI7Fk3JJIIOkskWsr406vObePCggLl5SoJaknJQi0mwwXQgThc6HNsPQ0RhSaN+LlI0wJJZn5ktYKaUk2SF3982pgwSAVtR8zg97mHnWQ1XlzHKxXW8/NKbGPRpaj7VRrq+topsNoVWuyIAQGb+/OJMcq1mvYHl5SW89trLKBazuL6+wMEBS3auxXDw/iIoNoVNUlFz0pMOueHatGZ2dgaV6iWG474aL23CPVKUJmvZ8zkyn6Y1pRyE73W/T9lUH2fndRwe1FCv854iqMpgPKSJKSPmPp0iU29pJ9YsSMAViS1WqyxZTWbqajTMdlzGqRK0UUdJAE8ga4VSBPVKurA37TOQfaKJmyxIDvDfYramS489sNzsPavFxcfkAAQQ9rj6OMqJ3tUX1zgd72Thc3nOTvAjsE2GQN96YmZzLZYu2UKlFU5u4w1ttn6aFt+SFWy55LNP8EK23/wG3BxDjZOpMyV7THaeiTU0pY6HYwxV4mTGZr6nnILwQsfMwRYoMH28kZGB5Es8MLDdsdkaoHrTUcIE86OffHKEn/70KT55soPLqxu0OzSSJXQf8XOZcFKemdHzpT0nSpjMIgVk01AMZSkzxNb6LF64t4xseoh69RTV0yM0q1eIuSl1WmhQ79yk2ZKxqyO0Om09Y/TGDChV0QHPtMhm87DUDRonrc14iGQqwtLqGtbvPZRp9bjSwi5N9v0kxtk5sCS+1QzQbnYRt9qI2lUkb44RNXexVujihbUcHq7NYXN1TrJElvhFc/MorKwA2TKCXAHjKIeY1yqZQay2QhoCya6lZCZudXpam3td66LgxspOyhSLa5jUNOopw340aCv+0lpgLU3L2ifd1MeN5HU7utQUA/K3D7J/3+/dWN9ttHak8wcFn2nvWTTjrPzZmH/Xg1LKRciYkcH8+KOP8MH7P1OR1uLsDNZWFjE/U0A+M5axN2CEYNBDksw802zEygfSdavgTnG61hPAl5IKSapMddp2pDb21wynjhWWFpx6ewPN2ppVtGPrEPXwJpFxHL5eiPu9lITGoFt6jk3CCLBp7PUN4mT1jbm3npQJS+fy6L01xhtMvSyP0jnLMHcpQLofJzm1E/adoM5YdltX+HkCyVwbuNa5w6m185ovwA4CU0Avnbd+RgYncOLQQ8y9p9eTr4T7XUDJEKetMSferozq1hRHB0LJLByo8cBdIRImtaGEUW3cLgrT5IwG/H3Sj9JGHPAkmCc73xu6uMoxDbBDXLd6uGn2UW8P0ezy7zB2Mo/SzAq++KV/gvsPX1XqDdeRAifqmUhR23/xF3+Gxx9/aFPlMeOVmVgVophLYWUuj5e2N3TQHvVqaNYv0bq5wvXpKUadHuoX1zg+PtXBPhdmkGZcI0mHdg95TnTYcN3i4TkQwUnwnlQ0pWt+dZGwlMU4W/9nJrCKjJ2w9u69kpncDoF8b/jeUcNNOQn3ABm7veF0ElRMmU2A9JDf11hLM5g6MJ9IohGMcdXrgRWQyXIJ4UwJyUIO6QJT/UqYy2eA62u0Dg+R73VQHo9RGo3EykfEMQon8QkuU1fNhGG+Bcj58033QQPztoJwhzTywIzqbnA2gerTP9twyBW7acGyr8HEGfq7zJEYoDsco8Muk3iINospOXVlhKTiSAnmU6Drji22RBNU9xoRZvIva8ZlApsH8/7XoTXIKqnNTLIyyw6NqfdtvNz3RA6oLZeKDUMFViJl64b3tN3mC93wC8Hv/y//g/EryvDmKGCAIWU13J0dK0LQSRBKk+fG5gaOT87wf/3hH+PZsz1tXmQNt198Gf/qX//XirN88ukzGZMos6GWlkw9N5AXH72kPx8cHeP45EQPPUeBBEaSSctBHwu0kOGi3GZ/dxfdVhNvv/k67m/RCd5SlFwUMtbyTGB+NLpALtNGlOprrMoTk9d/BSyLolHLm7V4SuoPUKu1BfYuqz1Ub8j2JdDqpHFVHaDWZMlKhB73NrWAktXwMhtjOC1tweuehIzcCNAWZ9V2uxWWo07GNFInz5uKY2Llp8dD3QyhGESaMUNEHOUoblFLpzPxktngTUUwz5ScFjKZLtbX0/jlz9/F9nYRc/NAOurIdEnQQ21ms0PAzMSdAP1egNGAKS1FRGHGYjPbTcwtUONPqUrCHaq4AWSQDAro97O4OBvg5LCD6vUQ2ewSHm3/Epr1DnZ2dmX0fbj9QCz50eEzXFfPUate4uaminq9pvd2a2sL29sPpJU82N/Bs2efotFkCk6shYuadNNjs8q+K10irxvHwgsL8zKYXlXOVTRVKLJdlQ/3EGHIgxInOtx47YTMgxAPMoyDq1R7ODi8xsVFG3HMJAqmFTHdgfwADysslWK0KKcl5q9X8QnBqTOxktmVlIpAnowJOwQyScmRkmKsOII2MxY3GrdP26Z0Swtoo2MPYjz34A9rjm3wrYq3kYvYBC6kZNPE79rClrTxqRnk3M3uljPH67tRu4F2Y/pdKCY3XMfWSH/qYumsEdKkNjKmaVO3Ayo3Um/UMcOV+Tz4Clj6xQMRWUcuGSyMSvFQmOZ1DJEvljC7MK9xNQE95Tw04lkja0rTOB4KCXwpq6FMhyZNjXQltWIiMok4ShioyU+gxbzmdEZGpcODKj74xQ4++PAJ9vaPxTqbXMHiWNlrwekONb3pxAi5iLCBofg9FLIJ6c/vb87JVLq1PodsaoTKxRHOD/dRr1yiR/9OHGPQjdFlDKIOm9Tyx2KGO/0OghTvRR4CeQ+4LGGxubbZEJAxqpbXamVtA1vbL6Ewt4xmP8DBWQ1XjRjtUYRGO0C9MUKtyolAC1kaUFvnCJv7WMn1sLUYYW0hh5X5EhYX55EtFBDOLmD54TZy80tIFcpIZIvS0MepNHpBAp0h2xmZCmRFKG3FJbKllqVrFoenbVpGWDO68tqMR+yD6ClWlbGUtpU7yOTN114SQXmNE3moDdUFKU2209sAf3Kg9Y4PAyHa3LlxOmHYZNP2DB2vpByAfG9ZPGeylpODI3zzm9/A2ekRtjbv4O7aCubKOUSpkeI2eThLJnoC86aZt7KokAdzMvAynvL3LhXLMfO85+2ZcWlQLlTWtPJGDN3eWMXc+zZXHZEsalcHXO0/bjLs/EG2NRjwt+g5m/IqcaTHYACCSfs6PPRqjSKgd9I4//cdHzDV8PP95LN5yxfjAb4HBLbyuPfJyXYU9WuUuEulcVNiTS3c4MD9jJ71NNLSWi4tUYuH1lg6/X63Jxlpj347Th9Y+jceI6Z8iECfGENMvRUDSp/v5H++u8CMupwW23vDdZndNHyv+Dz7U55AvQc8LlXLMsMJ1JJqhB0ElNkk0OoNUW8TyMdodseot0dotEZod0dIpgt455e/jM9/4SuYnV+VLNDn6Pe6bXz/3f+IJ48/xv9P1ns1WYJmx2F5vTd1y/v2bvw6LBZYEJRCgRAgIABQQURQ+gEKSe+K0C/QC6Un/QBRIBiSAIZIAkToiSCwwNoZ7Ljtmfa27PXeX0XmOd+9teAsGtVdXV11zWfy5MmTORzQ5QkolwvY2VpDMZdEuZDG9aNdFHJxdBqXaLfoetXCoNNGbLpAp9bEK+bO1JvqahLQJ9k5aHeQ4vPj3uy0xQLn0imtIGmzlfzqwVskOR1EmjxXPWUjePz9U1K8O+XZTePWpo5XCFxVmusOsA6OBUNZIao5RrLyPgBr8igbOmahNI7F0Y4AZ8MRmnQh3N5C+fAA6fUykI4jnUuilIwj1qij9+wpsu0WKosZSgumaCyQWkr1rIAPfvgWgrYC9kGMasO9vnk87Ckw6/Y35nRkmrFVfsMvsfjca9YYt7I86pYRtI/kfaTwK/OW7/N94GwJ5W6+tuOw9GYVYEEzr8LEutMsmGcus6EHP2U1lDJxmFazBQvTzIudV5eDnRGT3WgYNoh/fDMTE1JeFZNrjhNtniYteL+cMVwpQ1Rv/Yv/7X80/C8GwS4i6va4ucLBwYqaX7OxsYH9g0P5xv+rf/Wn+OqrZ5I48GC9efMOfv8P/mu8+94HePToKc7PL/Hg3XdRKq/h2fMXaLc7uHP3PkprFZyeneHkhIErBKarEA1WuxzK4kYhY9frtiXZGPQ6+PDdB7h961DhLkAP0VgP/e6pEmAXiyqyGR7cbKNSA+q6XvlrxxBdBkZF5V1OPf/5eR1nF2002jPUWws0W0B/GEezA3QHcQwnSUznZAeJFG3SWUN8rj1eKkF1iNkmEKPBAaBYXHZFPOzYVuQBxuc6HbNl7fZ4vrTItyTIxicJ4uM+4MXDK3xX6ztSM6cUUcpsYn2kkn3s7CbABNjbt0pY34ohlaGDDpdxAvV6G42WDbhSQ0y5DUFF0fX77WYTnW4TmxtlseYCi9KkM9bctOXDfgKXF2OcvOmjXqfrzSauHd5Gq9nF+fk5dra2sX+wj26niSdPH2I26WM06CprgEPM21tbeHD/Hq7fuIHxaIRPP/0EX3z+Kbq9jvYa5SmcmeDhzBmKVquhbkVe7bqKhokpZeh0mlirFFR40LaLYD5fSCGR5AFkrKGU1rEohsMJOpQRnfbw8iWZWp5DBIsJWVPOZvTZV8MPMX4+ws6AMfME8pqFEEC3oSzTz1rAGd8jFlxkqzgfYYOh1o62HWYixJVwxq49Hrz6nc/pmkfsFTZhNcd2xXc/fI3pIl3OroNDLjmefGs/9OpP9Dai7lazuaNkR9/FY6XN5tHhktvJrdralN0Ei7ygW111inSByE7VwbyG/pKWxMgLhq9h3DStZE6oEeWe39zakqMLtYd2ntjPYMHHQVG+9vz68WwqzTAv+cFoLFkIg464jtPZIpIJZl2wxc4uTQz12hBff/0aH3/8GX7x5SNUa3UBVYJ5nmF8vSjNYNFYyKY0G0J3lsV0gEopgzs393CHadKzLvJsEEz6qF2coHr2Fv1WE5NBHwtO9U4XAh1kFQnmR3p8dCYZIZlJIFPI6v0dqf2u2BCBIhYWlBaSbU2k0tg7PMbhtRuobB3IB77WGuKyOUS1PUa1MUS3M0f9oolBu4PMpIfUqInU6Bxb6RH2y1GUszHkUxHJ12iVl1qrYP/OPZS29zT4mqKsqUhQnxOgH8wX6NERiKwT2aaJBXixSKI8KOhAqP01S9+pdMAKONNwsHnMR91K1hiulU7asDbPWTsDCcTsqlyx0M61/nLipwDxSkoWJDxmNrdKngzDl7ybGM7Fc5TzOmvlklj6H/3dj/Bv/99/g0Rsim9/630c728r/IuuX+nYVL8S8THi0aHdDRp6nRmAd0kZSQANcJKZl+e8MWA646MmHzEuUEjaC2VzXQuU4MpKzix0jZE32aC9Pl606xxwNs8D0YT3fQaFoJpkk2Zio3RH4i9G7tCb3CkBse2h+ndozY6qmwCQBecGF0wIjKQ9UhMfhH+vjyYbk2ONZDfWDdGALF8LyVtW3RG9LgJNJtGwr/efw+8l4wcnBCnDGU/UydI1yTOCQ4XUImuPT1VY8j620K2RsZXMYBFRwJCvlBEGDuDZpQvgPmSUqLPhOQRyOyNAk9yGYD6uzpQmQhZRsa7d4UTgvc+shx7v/4EcbkbjCA6O7+D7/+i38I1vf0/nWrffx3BAe9EeXj57ioszWmAzIyOO9UoZO1sV5HIceI+hXMqpy8N5k16vhfGgh/FggHQ8iWF3gPPTM80bDrt93QmLwRTNyxpydANjZ3rIImgg8oDWnmniArLCPFflS0+s4MBeZI7Jb/RsJcNxgKwMG0MoMo/1cDe+U4oxdDmk8hN8tsFWp2EcFVNaCwTynhzLdRRPYJFKoxeJ4Gw0QoOdz91d7Ny+hfLhPmapOMaRKSjoyzQbGL98juTFKSrTCTYwRzYy8Ngh9QAAIABJREFUQ9otw/l4KfMzvbwXly4dCkOlRsheBfMuCVteeQ7mnbAKzH6gCcLdqO8RJIFLGpvMfJBkkaCNCMDzrOxPp9LOs0usbajMhLhJbCi3UZHFYovsvNvzKhWXr5Wx8byxhiSnpJufqzAIgF5fx0KWMjQ5CwVRoZFrfPwcQqbEKoD55eMPHXMnQPV0NDcCRP6Pf/7fG9TwA4uHiW0oK2W4mTXQjgjW1is4ODxCvdESmP/kky8kceBlfO34Bn77t38X3/z2d/H02Qu8ePka16/fwO7hAS6rVVlS0rqR7D5/f35+IZkN2U7auzFohT9oOhkJzNPqjczxi+fP0Gxc4sHdG3j3nVvIyumxi/m8hV73BK3WK2DRQDYzQTI+RZqaWM3xxQDqZ2dkmhOI0TeY1ddgjHqthZPTC5xddtDoztFwMD8YxNHpAd0Rq/iU0mEZsqPUUVkNWjvFzQWXx6O9kt7GdOaGbzIPJRZGnHxXa4wbxQeZTBdvb5w0bi4ToY8ywRRbOPweLK5cuSntKtvesWgPyfgAxTL99ku4dauM7Z0U8iUItCRiWTQbPbx6fSagvLHJwVemf87lHJTLpvV60+89k6ZlJS8LvtcpJJM5zGnHOU+j34+gXp3g/GSAtycdjCdJ7OwciiUiIGNeAEODXr9+gYuLt8hmEhj02qhVL/X9tza38OEHH4qd7/W6ePzoKzx69DXqjUuxa2TWZK8Xj2vgi1alXAuU16yvr2td9fs9TKcjlMp5ZHO0BiPImCKVoX0k28BmN6jLaLHQUG+z0cfp2RAvXrakn06lsvIcnziYX0QI7lPym1fDjKmxovf50Vh2AnUNT6YIVq3Fy9+rk8QLRUUsGSK/9AN2WZ0kxtD7gLPz43a5+noJoN6GVj0kwosCA/s2eR++flm0BGu2EDamBeiWbzro+HvTsJPtCCA+6PO4BHV/L08/GzoWMy9f+SARsUImBNnYxWBphNbMZlcpZQ4eZCG9HWszJSajIYClZn1ndw/rm5uSnBlxYGCXgIzOQfKqj7N4NiCvQKAhu28j9AdDsfaJRAbJZAaxCIE8A9CSGA3neP3yHB9//AU+/unf4+z0DBP3/ObsTYZrLJdFsVzE8cE+NtdL0oFzH5XySRzuVlDIAuN+A7NhB83aBapnb/SRl6vYEQER0+HrciNWmi0kmyOzQkejRIYDVHy8fX3eQAU7YkxGHmLEYfhCGcc3b2F3/xDZ/BoQTWE6jyuZstnhkPUCw/4CtbO6mLxIv4XkpI1spItyYohKcoJsnGmtlKHFJU+K54oobW0jUVxDPFdAqmhDscXNbWTXN5EoFDGJJdBzxontXmpDeZFQpsKk5gW7Icx+mNIFzNKKJT0JYVEMjFLoma9FF2YujUqvOIWZ5NDOQ630UDQuwb2BjLD07BS0PwcFrFhHW/ReENnwLUElzwPeG5W1EtrNFv79X/x/+PGPfoyD3QK++ysfYKtS1FBzMjZCJsYkXw698k6h/JJEkUlsTCvPJGDzSBcw50Wq4Feex+wGce+Yz7TlKNgdYI8vBKutdLOCHsGpycz3lnI43/LmdLWUyLjjiAp0fl+r9qe8N2z4RB0pk+3w+1HO40W42zGGuS3dd85gSkmgeso7eJLH2UFiulsP7PGuh1IpNSDpQ5M+o2OyozBDY2eR7VvjLoLLjlkCO4jQ2xtM45lebnMCnDb0/oNuPTr+8G5koU62+rJaR7vVllEGP8enIotLmkpoQD6h186KLpfdBDmgyxFCqBhnRBaUt9lKFpj3LG7LWRhPzOGGKcx0lWoPcFZtSr4XTxZx/91v4Df/8W/hxq076PWHwiDV6iWmdK8a9NXBYmeH9+jmBtPfmTpNmSwf40yhiHRrowSPnvR8vixcKDu9PLtAp9HGaDDGpEsb2B5mIwa3RZFNJNBu1HF5dop8Oo0iQ6osdEVgPsUZBq5Z2W5TIseZUx/GJDCW7My7+eJ0LGVe801al5TYmJWkpQlT+80zXZPfNkAsUsZALGV5g/kcQ8zRnUxQLK8ju7aGUTSK140WTrs95Le2cO2dd1A6PMAkk8KQcr3ZGMVuB7GTV0icvEJlMsT6Ysp8a6Qp+OMaEjlpkiEDViz4SL7Y4PSSRfdZAMtLWXnE217zfAI7KpZLUOSXo6vA6q/oKKdhZQHLH235KOxc9mfGyPdnzCVwBxqj45bMfDoaZ1/fOiRco3q89r0EzF1mMyQjH9yD2GEmMx886NUdnwn4i51fTgjZE2FnXLMSTvItd04Ik/Lzw5Kq3aWR58of/6//g6lfvQqT/INDK06uBAkEnxCZeQYjNVoE83+GH/7oE72G5VIJx9dv4vu/8Zv4zne/pwHZp8+eY3dvH0fXrqHT6+L127fuxX4sz/nzs3Ozcczn0em0JanhclLMOH28BeaZAPsc1csz3Ll5hA8+uItCnqC8jem0gUH/HP3eKaKRrnT0DANhEAhBcEwHKQ/BJLBIaAiJzFq3M0St1sLFZR2nZ03UWhN0+1F0B1H09TGC3iiOyTwlT2vVvW7PJC3z0j3gyvpZ3kzO0DtQ52soL9HlIjUNWhhsMOmCVZ7mr29aTWt9cejCLkN+tCXniZXRgYJuUukRioUFdnYyWN9MolhOoljMC7yyaGk028jnMjg42pOUhiA4Eaf0gI47CcznHORhGittHulKtIFkMo9GtaP0PHrw97sR1GtjPHt6jtOzNvb3j7G1vaNqlZdqp9MReCeUI1sxpOtLt61Ftr62jru372B9YwPNBlNY3+D8/AStdlODzlxbBFq83FrNjnSJZMLLa0Wsldck+5E2djZCMslhyzli/BVbIJnioBCLE4Jtr0UXQLszVNjXmzddXFbpJU/QTzAf1+HNNF+y8syiIyvPC5NHinSvSjFkK5c6eNpTkv03Vki+yGSKUikNN0ob7ax8KPJ0zQbwvRTWmPaN/0n04mDHLKR8dDAwZX7R2mUfLk33ojV8ZHWjy19WTclVNa6Wazggr7D2NtzkDL1a6yvGXqWva4StU+YuEiFYhpd6EFJQw+lsCYtOenxLz85DSQDE2rGC+jG+XhmsVdawt3+A9Y0t2TaupvY4bGhdjkgqTWRlrxL3zWRuqdDUDw+GlsSntmNcShDzqM+qYL88b+AXv/gKH//s73H2+q0G8vgcspkUNjcqKJeKek93dzZRKuQwGrYxHnXlaJImBTLvI4YxpqM+Tl+9xOnbV2jVarIUTcdTskKUne0SbtoFJFtVyq+4l6ILDEZ9uYWoIyBGk+nSTA8eiBFnZ+Lm7bsoVzbQ7VOPyXTOggpLWm8mYjlJ4VrVJloXNfRr55j3myjEJ6hkgDzZZYxlJSk/dK5Xugil6SefxoyOIJksMuU1FLa2sbF/iI2jY6QrFYwI6AnkNQBHdo7dBQ5XTq1z2OtgOu4jIvkb3Ru4uoyVJ1OviHlNMV4JYFlOWxlYFCx3Bw1LSnWjgDDUtqQ/HMyvcL+RCcHVQrKCkIIY7Botl4KFklJU5zP84ovPlVrerFfx4N4RHty7rgKNFpupOF1GRvo9k30TCcovJ4jSzUigyD3lAysvW1Z25Njh4wMhOWDdaRecLi/doEMPEvgwt7IcZJUcxjywg0IgSFYDTDH5XHCk8frHc1Cs/U7W22Q2FlsZBmtd9rDk30wGF157Fh8qNgSJTJfM3/NOcVbAAb2dE3p+miOz1v9cQSoLnXWcJzCbYGfml2B+JaUi6SfbXUMR9iNMluyPKfyZj4nEmiLtlrMEBPS07azVm2Lnu72+jCGYjULCiCCe7LyyO5YDs2aVqw6qWElnoOUKw86gETQLJlPTe143JwdiIe/wPrvlHE6mBJUp4f0xLmotnF62VFTnixv4zvd+A9/91V/X2fbkyWNcnJ0jzRkpadYNNKeSCWxtbmJ3d0fd5GCbPOW9OubdSkc760CwY8zu9LA3QLfVVZjYtMccggEa1SoWkym2KxV0Gg08f/wEW+UyytkcRoO+CoLofCowz3lA2uNGZlO5NsmnnliBZw6lcsQabnct60c5o3AdehgjZWp656URUGCl7nJhQiZs0/1nKmnINBbDiAYo8Sgm8RiOb9zG5sEh+vMF/v6rr/D5k2cKrTu+dx/l4yNktrcRLWaByRCZehWJ01dIvnmO8qCDzfkEeYF5moTyMVmrRpMgmmu0DrQ58qxkqV5Cu0Wq7URHTHYj+RkSetOmuBGVtBzuFbmlEbHVlKyN+Rhe4/ArwTwBPIsWfjR5jOnbVexHo9LMk5lPkanXiLvtM+sxGiTn11NKM6TNpRh5ymvI1M8xJKAXiGdRZfI0gnzJtYPu322iWSyEbIGlZFwEmcm4ZePtWCMM50f+5J9TZmM7kJex9G9eoasm0SbiAF4M62ubODg4QLVexZ/8yZ/hxz/5VN+Yw1iHx9fx0Te/hV/57q+h1e7g+fNXYuIOj47RHw7w8s0rBSodX7uG156GurG+js2NDXSZFtpqIRGPicGdjIfSzJM1Oj15jVr1DDeuH+DDD+6gUIhjMWthMqljOLzAaFQTsE3EOSRKdp86dB7UBGsWEjQZMxlwhF6XLb0BGvUOzs5rODmpo9lh2zmG8ZTSmjj6wxgG/PPCQN6yZbdkm1bAUVWfdzutIbQSPNhSCmDe2oZ8s0NbyRJgg5UYD0ezmhLzoLasV65kLzXIxA1A6zheSGTnyTaNkErNkMsD6TSQzkaRzafFKFfWytje3kSxnMX6Oifo+T0HiETGyGYTKOQZ7z1Cv2eWWblcBeubRxoEOnl1jkGfTgX06Y6j257hzds6Ls7bqFQ2BeYJmC4vLlCv1dVd2drY0PslJkKWZkzAzKCQK2iDVi9rOD050dAtNefmjDYX60Lt8bOnL9DrDbC1tSbpTrlc1Npikiw1ippJjdICcCZbykKRQNuSHAnurTPCIeYRnj87w/PnLQwGUaRCuigSmM0YNkNrQwsMkwJRrLz9krSGDiQCmByGJRNvA7HSkpOJl1VbTBW5p8obC7nUCftjucI/BjBvA9NkqlYX6dXgluWBpEsqyGACa3mVvTfXpOAIEzBSWIGufHT5l8vArhx6PmO2SqGVLtfdIVx280upjj7kI+5GE/YWAEOAIPejWFz6dm4ApVxSN09NaDote8/yWhlbO7soUWYTi2FG3TnZN0mjYvaa0mKE7iEEBvxWU9O9U37F84Nrg8E7krqMCGbjyKboXhxXCihlX8+ePkW7WkcyFldRW1kvax/QA77Taoo1YxHb6dTR7TTU5Rn122JstzfWMJsO8fLZM1ycnKDbbsnDkxc2CxBJshxYic2V5G6OOS/YBNcTLTQHYubZXeAFQJtXAsQR5QTDsdbi0dF15AprOLuoYjJZoJArqbtBKJtL5ZEkWz8Yo1Oro3l6hlm/jXxijvV8Alk6dc3ojW+zNjQTUAHKpE8CFrqB0DErnREjX9k7wMHdO8jv7mGSTmPgmtcxw1FoL6f0UhYxDN/rYEpJ0XSs2QLtKaW+BjDPVv4qsMZa106JuexieY94e9jsFu2MXHZ/fV2vClwDfbJH9c7Pco25VSS/gp08giOekbRa5L3wg7/5K4VE7e2s4/7dG9jZLCCV4KjvCKkoyZ2hdPO8G5IJcbTSzZvExkCwJDbekQu4mYBeTKBCrKwIX+1vV9QFz2cnbuwG9QFYgnm+F27mHbgeL8WXs1RW1y93vXUhPKTHim+jcPxV136zRFiTouilFYA1/bhAuexz3JDBGXiRQz4Ds3IeCvS9y43dYYMSMRFIKYJ5t4W8kukU3uOV7aF3WrwLGcp+BRB5ced6JRV83Dd8MdU1JCyezWXPyf1NF58RZzr6Q7Q7XRE59nVutuvD1gIvXgyZxIZHh8/3yOue2SNJhaQRLtr8DRQ8OKT1IL2+OTZDTf0ijtFkgVbX2Pk3Zw30RnPsH9/Ghx99A7t7B9L+t5ttkYQpEjp6zaPy769UKlhbY4eaHfw5aKuq7iJdAScMbWSWwFTJ7/xFa9Juq4d2s4tOs4dmtYna+ZlktHdv3MJ8PMLLZ89xuLmFQjKFVoOywZH2ZSZJ3TYHZTsiGvI0GkgmkaQjFYfw6U5Fxp5BlHLAMSBPYpNgnkuDbLHAPPXyJK4i1im1hAdzdhkwzJF3eIE5FkXESgVkKmu4ef8dbOzuo9rt4j/83Y/wg5/9DONoHOtHR9i6eQubN28htVERmE9dniD66gniL5+g1GtgezZCKTLDMrHHSUyBefkR+8yGF2Y6M/Q1Jh9SaqsHZEkdocv3iqJkdQmaLNnLFVEMy9kzu7fsogqMNruU5ng0nM3RG0/0URIZMe0mdeE5QaMS08zbLxZCsnPWIeHdLYVyQf9e1pTzGZhOYEOxLBKsQFBg1RW7ykDuBQkc5x5srN52lFm5Bomez7UsO2x2wkT+xf/y3y3CAI7FCbuHrevnTLNjLMlauaLgKEpk/vhf/j/49LOvBXa2d3awd3iIe++8h1/79e9Lk/ns+Uvps4+OjzGeTvDsxXPpPK/fvKnwjDdv3qBSLmNve0d6tGG/JwaNuumzs1OxvulUAq1WHfXaOY6PdvDuOzdRIpiftzEZ1zEYXGA0qftgqOogveGUqtCCMQKmgHKQdirZSa3WQbPeQ71OzTfTaNvo9lkZJbGIUiOfwHASw3Aaw4QSGx46OjiC9jGANoNDoWWpveGtWDucfaH8EkthoRkqkFy/pSp0yW4F9xKvKDUMIgd0Y+apaVd7jQwZB2GpAyUDOEU8PkE0RrcM+9FkCI6P9/DB+/ewtVVEqRhHLgO70BRlDhSKWcxnY/R7DOiKI5NZQ6m8hwhyqF60MRkRapO9j2M45GAeZTB9Pe9KZU3F3fNnz/Ve7u7s4M6tWzg7PRWTQF99smcaduoPxbCQwb+8uNSipB0mXX74WlHiU2808MXnX4iZ2d7ZwvHxoX4G1x0HaQf9jpIaJzPOSswUQlUsMnWUz52vAckr0/v1emO8enWJly8bmExSyGQLyglg2NBikcRkmsBwSNccbmkOuJo3tLHynuBKr3he9LKdpFuOgfkw6CptrevRjY0PLJufKAHYu67VfZSWrhEmn3WWc9k6cz2sp7mvWL/A5a3YSjH67uAQzrBf+qiD0IU6zqYGYUOI9+Z3dU8blzNYq9UCqkxmZC4bxjxIenNFymMHDA8zfp3JlEzLStlMGoXyGkqUYbFNnkygWCzL652HHtdIv9eVZR1fRg23MVtA7cep5lrI2EnSwkOV8xSdNqqXbMV3xdxR3pXP5aVlJJ3Ex83Bu+h0gSy9/3nRMZk3EdWZUr28QL/bRiIRxWDYRZvzGcMeOu26QOv1owNJS7iG+bXDXl+OVGz1K3WUzkYeNidf/SQlMjO99yz6uA76fF79viWZMv05m7MI+GgMPQ1vxLCze4Bstoi3p2cCLbl0Xt0NXq7sAmQSGWRiCUy7PXQuLzHv95CPR1GkC09kIolNisOfdFGKyqBOlwOZf9qiTQnYiTyTKVQODnFw9y5ye3tMtcMsm8U4riQOZ+htPmrOljJtNvt9TEcDwUcy83MOvzKzQ3p6a+1raG2pdfd+TbgsvfejbqSv/eVvg6YrdJd8wfK7XfWuD+ehyc78EpPLC9cEB3Ln4DAi08p/9qO/xWI2wkcf3Met6/tIJwliBojM+0hERpLaxMnOE+DH7LxkABY18SRIFPTE4tO9y7WvYjYg577GNm/iVq72FFaPKwBx56OdJbSBVy+9jaFeTgSvxANhnsJcZFZ2c8buBaWwgRbxjJoxMLeX4CQje0FqeGXZy6wSA/Nyi6I16xWAawy2u2Is6Tvv7fnXcd+RGdfdm+G5Z11K83lfwvhlQN/KVtcKi8Cc28C/yROsiAvtjZWwdCkwJYM5Ms993beLiEA92Xp2ajVYz4HzEdluuuDYHIpJGEmAeYCVyBY7s6h1j5PNj6dEVLFhSPc6gvlgF2hyEr6+cWVW9IdTXNTbeHV6ifNaB4soO9rXcPf+fWxvbuvJy1GMGnaB+iRymQzy+YIICz4k4hy+N+ppCdAbGcFfgz6Js74sR5u1Juq1JhpVSlLrYuY5BPsrH30D+WQar58/x05lHZlYHLXqhcgPOjWxkMik4pgN+2LqJQKOsM88R3qxQFJptPSlD3aWStuQLJFkAbM6BpQwuksYXyMSf1wbdC9kR3VGySSHPfM5FLe3UDnYR35nE+m1NWwfX0O6tIbzVht/9/En+Osf/RQX7Y6kNhvXbqB8eIREuazHkWucYfH8IaLPvkK5U8PubIxSlGCeRYc7Y5GQYKdD0uOAqYyZD/Gzpv0PWkdbryZ5XrKoVg4vO0GhAAhlayDBXH5K+aDYAhJH1iEaz9mNoJMNZTaU2Ez1OSXlynyBVsMJkUT0mV+Cec7ZaVaDUibPigjMfNDISzdPQO82lQqNsjkEAnyzqvSbWJvGpG2JuXKmlyBeLlPcw2EA3otYC17z/fa//8//rfErPqHPF5EvpnxkpaukxtBADePt9/cOcHZyiv/zj/8UX339XJpnDjpubO/g1r0H+Mf/2X+uzfPoyTNkcjncun1LlSrtKlPZLO7euycW7fWrVygVStjf3UG/w4j0IQ4P9tHptPDFF5+j2+kK3PMAbzYvsL+3iQf3jlEsxBGZk72vYTC4xGjSABa0WRthRtY6FkEqyXj4PKZTMrsT1Gp9XF5QJ9/AxVkT9XoPrfYQ3S6ZAB7gSbljLKIpTb4zfIaT8AbmrfISt+6tkP/kEA/YTL6n4cD3FIYA1t1dIBQBdshdHSZzssHb2NbKtYJBl52S34wdi2owjRpQVo0zRKKWOcZHGWz0Nyp53Lq5j4O9Era3stjazCq0KZfjQCCQz9H3e4rRcCCNfTpVRjxexmRKeRMvBbaKeTTwoiBwiaDR7CoBlR7XrFIfPXoiVxtmCxwfH+HLzz9Xh+Xw4EAAuFGtq63IJGFKUwhe+BgVrsINkkggVzCZ1ddfP0KtVpVVKQH9zjaTPNOS7AzlM0+mo6OE23h8gVyWzCeDpOhCYLOePOR7vQnOz5o4v+hhPiM7TGuxEuKpHCLRDMbjmHT1Q+5WkIV3PWaMgN2kNrqLdTdRWmOOCrok1B4JLiXhQDHtd+DXwt1li8YrZuunLw8srZ9wArnY74pLm8lpfEI/6OKsXe6VuSyqAmC4ohe0jWxMqH9DG04LF7FrXpcmZr6S3XmFxZCSHX1uQDalPlim566Wo7X5QutRqXjUvafIwjNNlzr5JDa2trG5u28OFgNmI5hvP3WRg25H64SdHMM5nJXhsGtfzBWlKrKv40QDL5tYXDaQJ29pRUt5XV8gm6x7MZOTM0S5WEQ+l9XAGENYaGcrADge4s3rV6jVq5bYqNeW7jJ9DW4T1Ecjcxzu72m/cVCfbkt04zC7WYs4oWxCMh9E5RWdzeZ1PvI/FqZ8SQnkWbSqu0k8zaKmVJbDT7fXE0ij1IiuPqdn5+h1+0jFUlq4HNrlEFw+lUE5k0MpkeaAD6bdDuJMkgbj3+co5DLIZeh2YYyTDUyOMRiNFNoz4sDrcKxLObe5heLuLnIH+1i7cR3p7W2MEgn0F9TBAiPOU3heAKnKkUiVrrzaZY4qVxsD89LjKr/DeWItB29zC1Rx6f2yZ7Kxtw7yguwsdJzMQ0PbYCVgMmvEJRS+AoSVNhCda0Dw9cvn+PnHP8HrF0+xt7WGj96/h/2dCuJRFh8DROd9xEEPcLLyY5EdDIwiIcDOHuWMZNrIPAsMypbSi1dqFDxVU10i/5+tfttrAZIuh838dViW3S458lHZ5f4zUL/qn6mbyz8vZZr2/XXveLePsk438dPPDcFSHCpl8UugocA2hhoS+DL1e8R0Uoa3+T51Rj9YOdrVY49FwIHzQPGEzAearYbWLwthWf7qdeL3cQc3Mr7BmsfluXLx0eO1YUD9tT/XoOnVnIxI0SCACKGLEWVPcEjczHTY5eLQuIF3Ak92tnoduq9x+NkG5M2tyoJ3ZEvsYF5uZLIcTekX4SyB+4QzLtTp05TCwZTN+cR119O+udrs4G21jpOLFhqdiZy4bt2+g9uUiq5XlBXDc0rFToIZJ0x3Zlq6dd8oW9N+4nNQcrmREew2sJjv0m++O0C92kCjxhRmk9uwC0gXu1/9xnewvV7B66dPkY4nUMxkQaMKKhVmnCWMwvJgOA44HjioHyM5myEzp4f73AWkNjzJBlOcVsHRpBQGQw3/Mk17gXksJjesQrGsYoRFveRJySTimQxKmxso7WyjtLeL7OY6ooU8MmsVtv/RGo7x9M1b/PCTn+MLSm3yRRT3DmSTG8sXkItHUepeYPHkSywef45Kp4a9+RjFCM13p0iaeNn2Ot8/D0BU98gHd7kHtVNs0Sznx8KZsVJCBBmqEwtunbuUhfpcol2Ldn/p+wnM26D0mOYADHabTgTmRxp+NWadZyrXE8lJkicE8+zKc8aBYmh1SG3T6o6Xh7yGX1d2lCa1MbkNOyNBimOfo+zGBbD+oDVLtjApz6pYDcnynsEQdPPe0dTR9D/9s++7AG41GMNNb4EQHFAZyzZxbc3kD9eOr+Hk7Rn+5Z/8KZ48fa00s3VaCBY4OPI+/ovf+i+1qb94+BDJdAoffPChDozPvvhMwOi9995HvVFXGBS19tcODuQnz8v91o0b0sn/9Kc/QavRkDXhfEGbwTMc7K3j/r1ryOeimIzYeqpjOmlhvuhisSDQ62M4GYqpoEaaCZ/1OkOhOjg/7+DioomLixZqlx2022x9ca4kgskkqpjzWDIl9wC23mhhxZbTUpulCX6nkhx8WPsm0ExXZ64DW+UHv7sJLG+C1bf55cAgX4Q6Dr3SCpeB16IGwaS/93EeLXh6oGt5WEPY27O8uLKZCDYqKVw/WsfdO7u4cWMbu7slpFNRBefQBpT63nSKoVEVLBY5DAZsaRO4BLtGFjoZsdd0wODQLIeU6TJz8vathpY4rEp7zR//8IcS2dsxAAAgAElEQVQKcLl75y5yuZzAPN0MmAq8sbYuQEdHH1qTEYCwzZ3JpiVNODk9xcX5OYbjoYK2Dvb3UC6XJF3o9TnIaracWPQxmfaRzVCPPUU8MdfQGoED7dz6/REaDYIqMrtM3SRzUpQveTSalU0lwTxbq3T5idFrnjpuaUqtC2MppCtAz41vdo0GpoO0yljHpUh+WcjZcWHtOV3e3jI0SimwC6sGu12GVxbGclMbM7mKjXcOcMlGLT3jvIQMMkLrDi0BSADzy4pjBaQcbVm70L2uDay7k02wztPfWeEieQIZa1lL2oAag1XIvOs5R6MoVSjb2pabU6/dlqMFJWS8kEaDHmqX57qkuHOYOcB1xFRSfiSYZ4uaxVQ6k5G1JNlepjAS9PJwJQCplEvYolSPXYB8HulEDJ1mU12+y+qZhsnarZYCzAiyS5wnUSaADQv2+139TMpwjg4PJX/qdjqykVS4jd5g7gVeyhFMKbqNRFEuVbCxseV2eFEVpwQWnA1qNJti4mS+SXOATE6HdYchaYhIakS6pFprSC7EC4LMGz256XqRjScF5q/t7GKrkMeCALvRRGw0Qi4ekY86tbscqmfIDC87OYTw9+xOcNCVbCAdK9g94HvDc/sbH2Hj1g3Mshl053P0WR5rCMwAGBHPhEXUcKiih65iLIQ4oCAwT92TW1mGOZ/gamLacltcS6u1pU2jt4q91SQO6h+walYjG3mhLlBgsnUm2pfz76j4bNSq+OSnP8Fnn/4Mi8kAD24d4f6da9hYYyFHo4Gh8jiUycGgKDLy8TFiUZsFiCmjIirGOfi7m4+5DZdKcCzJI//kJ8FSK272zXpGXsCbdNKKGtvCpk/23135vGvIBeC9KggMfHiS3uGQu4WcNrxecgmLDDwlh2H3io5z1jlKZ7LLx8/9QTtI3t+WGUKg6zIb38sa3nUCimcL9zCDiqjprlarOuPyBZ6XnjfhYbgakFXn3m1C/cjS+aXXxLX74SgL7UUWxTObobBGhK05gl55wrMzNCI45z80kB+620qN1t9PNAfW642ctWfGA2c+WHiSNTdmXgYSYuhpTkALYnOik6yGs6TUjCtp2pITZEtIvfRohnq7j/NGG2e1joZh2VHb2tnDnXt3cePmdclGSSRMKZmTeUNOJOeMQHA4VkdBdpYihBwsspCYzDTY22p10O8MNPBLRzgOwbKLMuoxByGGb7z/Ifa3tvH25Qu2ErC5VtHd2Ou0MSEbz45ZbIEUNewaxB0jPh8jwZTf2QyphXrpkK0D3VYWlOWw45yUBWNvNEaPMzw8n6JxVLa2NMdYLJa00OLptIB8plRCYXMd2UoFyXIJ0WIebO0vUhnJ+IbzCOr9AX72+Zf4wU8/wZiFx86ukqfjmbysKcudS8yffI7I48+wJjA/cjA/se4BEZYz85ID/VK3z4cuPAV6Vc46KeX7x25Tk5QZj+VsfSAclrr50FV2UlTXsnWTWTgTzPdYMJIUISs/s+RXFtI8dERYUe3BIpFgnuJOgnkBeyNVwobSGpOjzVxWwATwJH0mlDQ6Gy8NiYdKTTAT+A/zbKEbSTDPE8nyIuxn2d+FDBjPWLgi84v8k28fLFZR7aspdbbsOIjDzVIkg76/h3v37+Le3fs4P7vAnxDMP3st6QzlNIl0RjKb3/nd39PgySef/lwOKt/91e8qiOfjTz7R/vzwww/FUr14+QLlQgF3b98WU/fmxUvcuX1H2tOf/uTHaNYb2NvdQSQ6w8XlW2xvlXDv7hFSSQ6xnmE4rJpuPM6XYoJ+v4NOr6MhF1bbzQa90M9wet5Go0m9PIM42O6ai42fz1iwWMorrSejSqG0RR8iDUy3GFjS5ckVfuMOASvtVWjw2LFt4Mdj1bwFu/ynPoVsF5s8w6VvM229CsfgPex6KTFTfrlZ45UaUEpzePnw0plae58HFS3MZmQQhkgnJjjaL+O9d4/xwQc3cO/eIQq5lIbdCOb585PxHJKJIpJk5idJkJScKY7c/FN44PHQqqxXMB738eL5E5ydn4lRXSuX1Zlp1Gr4u7/9W8zGU9y+dUvWkhzuGfCgIkApVZDP5HTIskAcEjQwWCtG2cNAQJ7yKsopKMvY2drE2loJ0TiDgpqYz4co5nkpEeh1kEqT2Z8iGmfbnO4i5uXNAed+b4LBkOA0g3g8py5NJMLB1zQm05gkNizaeNgnkgwF4/ESE4ui9usKGhvA5TBjANVe2Zsn7xUmfMncBVRuF7b2uaNqgSBd+sZgOoXlCcJBa0+AtVASZbB/Cx2hUOSJH15q6Gxzh8PkqiwgtCQFPBzIh4vU/hw4P39+IbxGszI2CBva+8FOz56V+XJzf2czWWUBMAWaLDovfJ4biWRaRfVUQHUogoXrgMzScNDBi2dPFB5GJpGAu16jnWlP+1/aX/eX5yByNp8Te8TZBUq4OFjNNcKB6421MtYp62KR0O2ien6Oeu0Sr18/R/XiHK1mG6enp8ow2NxYU8gYgQtfMHpi0x2Fz/Pe3bs6MKv1hkAD2UmCDL5CkyltXel+QZAXw/b2Hq5fu4l8saiuBBlRzn1Ua1WcV6vo8nlETLI4mk00wNsZDLCQxWkKnW5fuRu8IFLJjBAOAWw+lUUSUeTicdzYP8Ct3T3kCNAbdUzZzo5FUUgToFD9YmA+GTcfE/GdCkAxsDKaztGdL0AT2Eilgv3338Phe+8gubkuIN/ipUU2OpGQswgtH9kq5vfjR5Iq40HfbSkDkKdtpbtr+Zo29p2yIr9opQel+0xg5Zd/YcPRfgSuupv2CZtzMgmDilcPJqIUS8NnCWZIjPH8ySP85Ed/h1fPH2Mtn8SDO8e4dbyLUi6OVGwqW0pLyuZsAUE8w6LGiDqYJxiS9aTLbAIjzwtbZ2+Uz4Xll5XkDnttCDZYcqpLdWWA1YG8fZbGAP4clhaeLgPwfbgaXL/ihBVeQNfoK9AmzOJYleED2D5LIvtVgvmECml+5JeRLKHcy6ylbQ+LARUYCOyeBxy6HaYV5Emdw5eXVTvX18o6A/Q+GtqyJ3HlOS1rMgdX1kN2ULV8p73PMjNGXtKgIBvyx8PnIbmXQrZsuF1rmezohM+DQYrsPiQVPtlotHHBea16U6FUgYVlp4WSI54ZIiTkWma2ueKC3fdfbl4a+qTTTUSYoT+coNGlRWwf1UZfDjfMZMgWSrhz/w4++PBDgXkmnzMAkgU8iSjK7/j4B8MJRiMqGXh+26yd/KBovEFnrv4A7XZPMhs+7n7PzkRWbIsxh7OjeO/+u9jf3sL5yYk6YduVden1G/UaRpSaqjtlHbLpaCgmPjobIcGO43CE2GyKdIT+51HwhEstjE3mXBiTTRuDIebc7+w2JlLY3t3DwcEhyjKbSCOdzSHJ7Ar+KuQRz+ewSKewyGcxT6cw41lHUi8ak8XnZ4+e4K9+/FN0JjOk19aVcZHKFlBOxFBunQNPPkP82ZdY79WwPRuigAmyGCNFv3w52RD3yH5Cy0ukwFIBEdzXnaFXRyicJfaOBwAcCkQrKnmteiquS29M6mZAnuYqNvhFAs8wDgkQORxx+JXAm8Wye7/LkESdHuaUmDkJAbydV3b26rH7nKkKR3Y+KbPhgKswhalcxMSTpSfYd/qVOnrzqPf73k0x6DLEX/wZkgR6CqztY7ufA2EXUGXkN49z5izrT1gyG3+S+gcLaqTXcXx0hPsPHkgmQ+3z//V//2s8evJcmrFCsYRYKoWbd+7it3/39+Q1/fef/lwuFd/73q9LSvHzzz4V2/XhBx/Ipu3Fi+di0wjmycw/fvQId2/d0oP+5OOP0Ww0cO34EJlMAhfnr5HPJ3H92g4y6Rk67TN0Omfk9JBI8IUaicHtUGfaG+DikgO4F3jxkuFFYw2/8KCYzTgEwjYeB29imIz5QlMfnTBtPD+6zZ5ZFnnlt4LvKzR+5XNW9wXOdeVoY2cfraJCRelg3S+GcH4HKY2Fk7n+yQ81uWhIP2/fx8CgTYJrcRJ6EtDLQs3YDV4mbI8zyTERGWJtLYlrRxW8c/8QH314B/u762JIzYKNQIJ2ljlk0huIRHLodMkysH0/kU3YkC2+ZAKbWxsaHqvVLtDutNSuLpfKciS6rJ7j6eMnYOpuIZfTU6O2udPisE4E5TJdRdjSy2oISnaDZOd5QMzncsThHAWlNqxEWSSkM0kk4nQdYBT7DPk8iwrq/qca+I3GxxqKpbpNzPzIhpwHA14OHEhKIxrLyr2G8xBk5cdTsluU06QRT3BYmGCeg7EG2tR6ddmJQLSHKoXKf0U22cWjtrLOGL/cHWSbhZuxUYGJ1MyEA3o7dlaUeejUG6Cwy9Mi41fFAX+3tAP0sIpQZCwH0pxFDNaPwQLHHqIVmaHYDCSphcqskh+52szcww6MoMuzn+GtP7b3eaFRSlIoCNTz68VC6GImI2FhMuY3Ac3XUCLSbFTx8IvPUL24kBSGDDldHKj3LfJ7Zck0mj6QLB2tK5l2ms/nBOYP9val5+XMB/XxBPKdZh29dgOTPt0hLvHk8Veo1Wrie3iW8NLnUKzJQVwyFbHESv537/4DuWbwoqWDjrHxDK0yQEG3Sf4+mc7g4PAY9++/g82tbRW53CeX1RrenJ7g9Zs3mgEhHKRsqNZsKrxtyBa8uN6IWu6WCBtHmh7TBFPJDHKpjMJaeBFvFks4rKxjg0zZfIb4cKRWOq3oOENDpwMlRGog1IazEtTee3IuL5HeAmjNZ2jH48gfHeLGNz5E+egQo0QcbQ4CskhVV2Eh5pAOL9QB8wQbdDqabaCn9nIIVlIbT2sNWnItLLOFVTPcQ1HE0AfGKmyaqx2vK8Fq/IcagKUe2eUvZIDlUT6bOnMcx+XlGT795Gd49vUvEJkNsbNRwNEOA7+KyNMAQLaTU81Q6SPniTg0HHVmnk41PO/iZrksl6qlQ4qHQEla4wkzWv3huVm3S4Dhis59yQZ6N8GsAG2X6qUJRXQoYvRtAg+5ul943/BPJuxxIL+0z+OPNSab35XuKDzryL5z/WWzOQ2i8z8Wz8MRmXkjavj4yPrKzUYFixXoZK9lwytPeXq3M6NjJDDPQkBzUXH+rXcNtR2dAfU2BCVX9l84U+yusk/5raaDzZOBxWqEYVY7HzXQ62eFzRDq9NHfEfhTakMQn2PGRJKmDQsFw52cnuPN6zcyzOCBvWQ0ldViQVNyK6PJgTOwdAfSzRkeB88ryizoLT6eodUbyW++1hmgxuHUzgDzaAJH14/xrW9/E9vb2yKn6FQjllbhjjTqgNxqRnLg4n3FTgBnfSxcjoz9YDBWAW+++pQJs6Ngw9fROedlknhw+y72SIxVq9KV721u6PmR5GLqbKmQRTaTVOdMLD2HbccDRAd9zBluNxwgSkBPOQgJl6mlVfNMYNjTIBKRVIayGOK1ja0dbG9uqltIMoZgPubOYtF0imE/GFFelUljnk5iyiwQSnEScUSSaTx/8xZ/+/HPcdbuY5akq1Ye8Vga+fkUlcYpYs+/ROb1Q6z1aticDlDECNkFXaYWOrd0u7h7jeYHw6ZxwsuKafsaGxC9MnTvW8tWWyCrrji/+ar0Hs+VDp/ZgJuTjQ1HE8z3iB1IMjJjSTIs68KqwxOYeQJ579JbUjLLEHvcBuZJEpo8R8FRV8A8yUax8+6SI0BP1p530NIny6ACiwWGhXEIlj9nCea9W64i3bt5Vrz4lvveXlq/VQKcxP682M1ai6wT32TaBO7t7QvI37lzB/V6A3/2r/8Nvnr0SNZz9JFOpNM4uHZNYJ6L4uGjr3XYfPs7vyJruodffy1N6YP7DyT4f/nyBQrZDK4fX1PA0KvnL3B0QPCexueffoZGvY7r1w6xtlbE5cVbjWwdHjARFOj3qqjX32IwbGpIi76uHEbjYXRxyQCjEzx5eoFm09wy5osoJlMGVhiQo2UlmWeCe/DPbPcJzFt7TNWVMwwGua4MvIbz2c/2JTBaLi4/2NzIXzpAP+/kNOAHnR3jq8UZeBdLqg3jUxZAYv/EwnrMLziAew+JcHCvJUhmWaiByY3GUNGmLZ8DDvfKeOfBNdy5fYzjwz1kc9TSzZBOppFO5qWbX8zTqLf6GI/ozsGDaKzo+tF4JNeOYrGArc0NsVvdbsfajhO6EXTEFKaTGV0ofP/qlNmM6P2fRqWygVyOP4PJqxyq5WT/UAUfgSAZiJOTEx1cM4ZyKBmWh/sEqWQEuTzX5BDFUgybmwVp5+cLDhuSmaGTEQE8LzkDXuNJHLMZGfeMhl67A2qa5xhyTJ9hLAmC+ayGpDi0KRDknQhLXfR2lqlPwtVs+QxizAIP5wJ7f1+Vqrq695fgOQAAY7bCUN2Kp5QXvBcC1jdegfnAzOvAC65Ivr5sYNUZT6ffjYn3Y85/r2ROX9NhMM37R0vgEdryXGKrLsCSdHU2xACCwFAsLlaeg6gZgvk4JSkmQ+C/4qWlkCu2HEcjZFKWNHxxfoKvfvElmrWaOkt8Pcg0E6RyvoJrjJalybQFcyUSaWSyWWnxebBtcDgsQ1nAQGwVW9C1i1MspiPMhiOcvX2DJ4953vT07whOyPiTnKjVODg/lHSQmle6ufDv79y9J5kQgQLXvQ5fheexSJxhOJiKFKCc8MaN23jwznuorG8KTJGcOLu4xNNnz/D85QucXVxoyKk76KLKQoKDcX6KyFmDQ1CsGAnMmSocTwnMpzm/wfdzMkU2GkMhFkc5kcB2LoP1VArp2QKZaBSFTBppDhtPp4jPZ8gk4shQKhHXFa5ilFahw0gEnQVwOZtgQbOBB/ewdfsWYuUyhrEYJsk4QKbONfuycU3QLcyGTNVRmYywcEAvmQ3tOFmgOVPL1zWcj76yTWqjoa6VFZwVvmHfOGsfVlTwll7w4fDOSWsvawiZyZFZyqym+OLLT/H5Jz/FqNvE7lYRB9trqOSTKDANWgFRBPOUItBb3pxrCOgpsSEZQM297OQ9MVrSOe1zK+7MncycMxyvL9F4ILxWJ8Gyfjf7Yf8LndEcXrvSWQ3e+9wVukmugHnzgvfGWgDzbu+qoVbJzN2fSuF2JoFVCOGUZgBp3dGSrLAAJQNIP3S+Zy6HYcYKwadcu5zZk62pd0HsuUPsMTNhVmDeUnA1YGfDJi4/Wpl1Cjssmflw7nhytf6xc5e02XSdvu5Ulyjy8XBJ8TVUR048hh26Kqg53B5NCMgn4mkVBpRTXlxW8erlazQbTenYdTZ6WjXZaBvMNzDP560Ed/lPmBOOrc2YhsY5PsUB2GZ3pF/1zgAXjS6qzR764wWKa0W8+8G7eP+D95BJZzCbTLVHtN7lEsOhXUqS57KYHY/n6A8m6BG4d4cKviMhQK0/5USUB8loRB2HpBhfavDvXr8hmQ1JDoL5a/u7umPPzk7UKdvZ2dQc4eXFCSqlAm7evI58Po05ZcrnZ2hcnKHbqGHc7WuodD4cYzgYKrivsL2D7NYWyrt7iOUKSBcKWNvYRI7ndpgC4T5kRzaZEjtPO5FGr4fWdEyxPiJ0hstkkcykkckXcFGt4UeffoGXF3VMSYqlclhMI0j1+9iov0X61VfIvnmItWEDG7M+8vMhMs7MJ6hg8bvS5rJ8P5EM8IyjYABCMM9OZ9h7tl/skg2iVf6d7jgvBIyg8rlDvwvtrjT0a5kR1q0Z0ZJyNMRgPJGkSxp2ddTd8UcmCLaHWBTbfgmda2fm3bmLwFyAnfuQeU2821Ss2vzpmJ+PcALQrC+nEQjQL/lAz3BJLmU2Pg/CeTa3zw0d+yvNPLtxv7WZtK0YBjR98/JBZ7K0lVtDMV+UxzzB/IN33kG71cG//Xd/gc+/+FLMaqFYRCQex+G1a/ivfu/3kS+V8PrkLZqtFt7/8AOsr2/g68ePJK+5e++uquZnz58hm0rg2tExBt2uBmL3d/bEvD18+AvUq1UNpW1tVdBsXGA86mBrs4BMZoFO+xLV6gnanar00/QeJuhk+5ra+Jcvz/H2tIvxiKFCKQPzE06bRzGfsuInBKBfvfJXrXLnBqejhg8c2aEbJucDg+qLyO2KlsSqvtRqQNvgAXSHUINViIYOPx8Cs6Pa3WtCq9YtvQKk18CQDh8H89Jk+sCZp6jpzy7b4MXBQ1De0ATzoJ0bnR0mKBcT2N0p4+b1A3z72x9id7ciN5xsNoVcliA7I8cXMvOcKQhx4u1OTwN7POjJwlIOVSzllQ3AFiBdQvjKFHKszOOy0mKB1u/0Bd7zuZI8hhlTTvaQ/u20IiPYS7GQ4IFC4NHiXMO5vi8lQ0oEXkyRzyVQLJAFGeDgsIKja9vodC/R79cxnfZkt2nDoXyfeFgnJKXq98muZtEfxNBgnkCP3QZe3nQ6SMs+MRJLWeorreR4MOv1Ng9jmyzXO7Ycfl4iX2f0LAx7NTOhv1/e7X7YBHZex5GvBS8Q7TLkYWV4QN/LZTZB06vLVN/Xbv1lu993s/nOhn9uxYQVD96M9IMmsPi0K7PW40qHZx2Albd3KDqDE48/crvYpeOzAUK25/n+8X0U00lJhIK1Eu7e0HWG1g6s2WQshvXpo6+0btKJOHK0sFQCckx2b2Tm8/k88tS4U1Yils06HwRgeerzUykNx3MwbNTvolk715pngfDi2TPUqxfqVrG7o9AZeiaPJ0qebjRaupTX1mibak4CbDfn8iV0On2BeXYVxMjTzo7BT4OJOje5Qhm3797Hu+99qBAo9h26gz7enpzgyfMXAvRnlxdaP8PpBK1OS8DeVBI2UM/AJoF5Ji5rYI/D10m1xNW+ZdrjYo70bA72TTdSKWxms8gtgHwiIf9pfiRUoYtFjrMn3Fe0CdW5xlYvMInFQP+py9kUvVQc+f197Ny7g/Vr15FcW8MkGQPDTSSnCymgBOK80DhIyUJnMhT7R9keXX+Cq01Y5GyNWyEaJIm2UgJA1WfFXNl5KvAawJyzbkuQyM5D0sC8ab8H6ubwvX7z5hX+5q//A2qXJ9goZXHtYAObaxnk4kAmOkUyOkYqOkOSPvJxDsbTT55FB8H9FNEYzRGcmfdkUzm8yP3LLkzJIrUersywBOBwpUAOmrXAVOv5Ldlqyu7dSWOpow9Mj88LeNc37NnQowuygQDgV2DeW+o+12OzbEPJwEiGsNtJhpd7XrkBtAgmM+/3hMkEfMDfu20Cu2rfW+HBQoDdmcvqpcA8CTjKVQKQD0FXdtDYLIH+TkDJix9/QssZIWc/wRR1/fJO5bIAsNCeoKUP0iwjGVzgNOd5ww4KFcQ2x8Wlyi48XfU4SGqEEmWlztATaAn8WJYIdfNKNl3OKAjkqIjj/jWZzQyt7git/gTVVh+ntRYuWwP0RgvE0jFcu3kN3/3ud3Cwf6CKjGcJE9WV6SQGfiYgPxou0OkM0Wz30O4O0O1TNTARYyu5jyQXmqjRe5aijWY0hlw6gxsHR9jd2sTF27eIzGa4ff1YJFmtdimGfmd3G2ulAr788nO89859fP83v4+tvS1Me11U37zGs68fKiejVa1y4hfzEQu6CLZ39nBw6za2btxAef8As1QSmXIZxbWKZLGtRguzMR2QXMeeTCGdy8mT/7RaxdtmHTMOxmZzGprl2by+VpF96M+++AUevnwDZIpIFcoY9ydIdtrYrp0g9/or5N8+QmnYQHneB8uDNMZI0nlHwZ6U2fishe4fwzFmNEBJUTByWJlH6P7z/RbOEZPXhDVoeRX8OgPzluEjTzaRXiT+QlgU1RqUJE7FzA+YDcC0YldZkEjS3tHcgQF5Y+Z9cF7f32Qv4k9l+2kaeMp1+D5LrulgnvIbS4KFAD1TYknzENDrHPJVz8Flyi3Jztt8isnkdM/z/9zZKpw72i/82vdLVOasdle4rNnupFMNwXwhX8DaWgX37t3D++9/oBCUf/fnf45PP/tCB0Iml5VO6Oj6dfze7/8hSusVvOVAY/US775HBmsdj588FpjnMAmHIymrIRN3+8Z1ta3evCSY39XPefL4ES7OztQC2t3bxHhIYN6RtGIx76NWO8XlJXWwLYwnHJDso9XuodFsodkaoNkcoNkaYjw2pxoeAJMpZRQmtTG7KmWyyr5SYF4DRzb0EIKhwiF7tV+6GlsMLcdwra3sxHQ5+VDGknsV8PaLbtlOcumMV6iqkHXvu3aQB50OM/9ZqjwNLepN1qok6DWPVrGgIVqbEey6gA3MJ3jhJeYaHN3druC7v/Ih3nvvJsoVTuUTUJC9jCpwin7s8wXDmCh3SKPZ7uPRo6fKDiADe+PGDVTW1sSM0omGB2kuw2TZrHTPDIjiUB9Z1kq5ImaVwz7tRkcMEoca6eTBtiNlBua7zoqcEqoW2u2mJWmO6Ys/Q7mcQbmUQbEYw9HxOrb3Sjg/f4F2+xzjcVfsW5IevNLC0hoxi/GEzPAU01kWrdYCZ5f0KafelDaU9CEm+KSDEf3mzaaKVTpZSm5cseTa/HYYLNlxBy3SdYp1sqtnyRtcAfOGYhygByDv4D3E6dgXmJxntd5M/hQsYcOwnVZBSGkMSbKG2Jf2VCuu3wC9q1j1fOxwoz+uX5fehg+fFyfm32v1PW3tLQd0lRQcPKjtI60aZUupRFzr6DG9l2fIsydPVYTQj5lsIou8Rr2KNy+fYzToqqAvce6GTDzDuGJ0WyIATylZlRICnjGUFszmU0tzzebltEHAwgyCdr2K85M3uDw/xeXZOdpNOlyNpanPZGgjSS98+x7NZhvdbl+Pl7IbAkeylAREqXROfvBjetnLJYZsGn2wp7Lb5dmRL5Rw6849PHj3AyQyOQWznV5c4M3pKV69PcGrN29Rb9URTSZ0ntBlRsEjtDNltLW0wGRpFjpzKOujzItARQCEB/qcFnNzpOYLZOksAqBERp4ha9G4gHw2nkAhEUeJFp1k8ZNpZNltMiWqCiC2xAexKJpYoB2PYl4oYOPmLRy/9y4qh4cYJxlvz+uEBActKs0WlAO1dB1i4VIEMBMAACAASURBVEVXoNGQidsj85nneaPETxchuuzEl/lSKGLA3Qetlc7sa9TPKEnZvAw2uZeRFJR78L2RUwuAfDanrt0P/vqv8bd/8x+Ry8bxzt1ruL6/gXyKDh4zWXbKTz4yQTq+EIgngKfrFRNfpZdfMvPMpeAaDonLwZ0pQHPbQQ5RQ13ug3b+d6adW8pOrt4PgqEhiyEMXfm5b/yQ2xuraF/W/cufuSyMriSNmwQngJ6YSdk4/DmjAYBJtCiz4b8lEGdnk+9hRCuP9wL3Ke1VjZkXgeSOVPLb96RxOsgRzBNw0vCCYF6gl242Lrm15xDgjuEGH39dDgcFMG/nVgjPokuBk2N+LoYzM7w8YbZoeabqx3ib0geLLYgravkT/aEcYji03ut2tU64fpeTwzQRjCbN6EASJSNoJHa1g07nPpUo/eEc7f4EncEEF80u3l42UesMMaTWPxlDsVLG+x+8L3ebTIpyH2Y02CzNaMguNvNq5prLqzW6qNfbaHeHGIwmYmM1aO7+nuo+UIsdSyqQjjK7bCqF6weH2N3cxNmb1yroH9y9i16vjWazLuxEMM8QvGfPn+J73/subt6+iWgyignZ8+olHj/8EqevX2FnYwOTwVCD0HQMPD6+hs3DY6wd7KOwvY0e77h0EulsXi5BzXpTrje2bu114SYhU33ZbOGi20aP3URZFidQyGblWEfY8fcPv8anj59insoiU6hg1Bsh1Wljr3oiIC8wP26hNB8gFxkhveAALOWBPPF8eJw4zC43+z91LcJkydV9aRkt6pw5N7+0WnaZH9eOlW0Ger2R7lJRsdZ2RomopdkH37cp+mOaYkw17xUKPWWtiIm3X/x+gZ3XqlS1EVoKJrEhmGcQ1NB18gbkDdST1BGYd1aeu5O/n/uD1JC/0csC8kyYlXzMwbzNrdls1HLOVdIjx4fv5uOOT31rOevGC5oa1XK5jHyuIMb87r37+OjDj8SC//mf/4V08HzCdK3pj0fYPzzAH/7TP0J5o4K3J29xdn6OW3fuYmtrC6/evJaW9PadOxqkZMDLYjLBzRvXFRB1/vZEwI9BUq9evMDJmzcoFnLY398RSBsNuKjP0Wico9G8kK3ceNRDg/HHtQa6vSF6g6E2FQccRyNexnxHqSNNqgKTjGLGF8JTXZXU58w85TUO5m3DO4O0PHCXn3H4taRS/SB2MG9l39LhwOG7fY3bLIX2s7lCGDcfJBQBzK9uFJfZOGQ01tW5YDdSYTPHZvP9Z9Cucj5FdE62YkSVpfyVpRCMzFDIJ/Dg7jX8+vc/xLvvHqBQSmiolCybUjVBT/YU4okigCwuq108evQC7VYfmxubWKtUJHfgDAQPUAJ3ZYuxtT8YeCLsQjamHK7h4crLptseyE+YQI0HGbWGbKnR617uIfIcHkgeQcvM0bCHSGyGcimNtXIWG5sZbG5lkU7PcHb+HN3uJSaTnqw2SyUOYtLGMIpsLi8ZVa/PQzaDy8spTs466PW5gdOICMhTxkOv+4SYGXb25G7genl7j0L6oXVQjGW0wy5I0cwNxK6fJXsdEPWKLncwEKD7lbUU5DCquvn4LEqeJ+sq4c0gOVkMvkjSIvsjWv5ML8j1NyHQRpemPWYr0g3MKyEwsPCuiTdm0gb39LV+cBiICDWJB7M4mF8CAoJUHqI8C8QUpsR8kyX8+hcP0Wm3tW54ntAL/vLiDCevXwrM0ze5XCzIWjLN4TVqBslYqxseQSqTMU93B/MsCjhcLb/68RD9TlNnBwcjH/7iSzkoUZefz5HlZ4ov9bMmFwiMqqRvkSgKdOJaX9fr1WzS/tQH1qiTFzNvmnkOx/HSZvFH9n53/wA3bt9DMpMTG//Vk6e4bDSkj681mugwfInvAYNKdeqz8xMGqc2RRN0YanbJGAb7S46CsWviHtJk3dOLOTLTqVh5/qJjBXupWToGJVPYymSxlkpjLZ1DgZp7SiQXtPRMY5FKY5JIYJRJoZ9MohdPyHP+2vvvYev6Ncw4jEwJUpRFrJkd0NGEDhtccXS0GfQ66HWamC3MCpeblp+nbWOg2A3M2Uq0gKWQvWBrSS4oYomNXdJzlyuM6WG1ZKWTJhjl92eYXAqFvM3ePHv0BH/5l/8ez589xfWjHXzj/Ts43qkgFSHLN1bXkcOuyShTMsnEzxGLTuXYpd+TmSeYj5Hto+yGTLzJbaw75axXGKDzo92yl64AeCcdrOvloTXeNVvK2lwiad18mhZ4M87Z/kAKhOLYiqCQnGsvqc9FmnZef+/KX3+sso1W0TVHjB2tJAvnhL2uBPO0beThqkFeA/MMGJPFru4ae95KtWYAUpys/lwBfRzipuRWdsIyhbAupX6Fm87nJZafCTKBZcVvslQjMxzMOxiXCM+/jgXtf/LfkgzxUs8ONNPWc1hUYI9bWXBNDlNk5jlE32y20GvTbY2vDRle083TojLBgjkURQ7kw1lOXDAcA/3x3MF8DyeXTdR7A4x5ECXovQ6srW/iJhnurT0lpmt4cjxHrzdFpzcUeBcr3+L83hD9PoE857DsDJDGw92+OFfI4orvS4azRKk0rh3sSzNfPT1BLpnE+w/uo96oyi6UDnCbW1s4vHao9/Sb3/pI0kUOAvdJgDXrePH0CfrdFn7nd35b82jj/tCwW7GMBN2+KhWkS2W0hkM9FmZgDDoM5OtrVolrQ1056v3HE/RHI/THE3TnU3RmU3SZFD2eIJOkouKazpqff/0Inz59hkUijXS+jGFngFS7hYPaKQpvHyN3+hjlaQdriyGymCAlMD+TZp6A1dJngzCTnQ53TPKucpghDAWzLHM1l8MzxNHVEooFVykP5wz3md9hZhbCs8nTWjVgPbdQP0psJIUxlsH2hrsi6fsYmBewlx2lfc7WFM+JuR4TgTy18hZMRhDPM416efu9wqM0AMt1scDMIxi0LDTfYv0nCSYdi1hGhM2PWYf6l7Fn4IYj72T4TxxkeAudm17DarmsQDw9lWlfdOvWLXz00TdUOf3lX/4lPv/yS5scj0XQ7vWwtbeLP/pv/hnWNtYF3gnmD4+OsLu/LzvK07MzhUjt7u3h9PREISVH9EAul3B5dqY2BkOkLi8v8PbVK1mI7e1to5jPoF49x+eff4zTszcCpEwobHABv3iBWq3tiW42fELWfTa1NL2FWmzmNavBlwUHLslEEThxcyla1Jn5VVHPCyp0hgNX88sfV8fQiitfhRksW7BLfZe7PixhWLgAg3LZAZYzVialcC/gZQiHDTuYZZ7rzLSoLSUtDMayeSOnmzkZtjEibI/TI5otJoY2xBfYWMvg1379HfzGb76PvYMiFujJEYf/kb2eTOgdvo7BIIaXLy7x5vUFCoV13Lv3QNrcer2mYSBeHgwAYlIdQTn1zuZAYUOvlGjpwErl0G130ag3JXvY2dlDNpNHr9dDp9XWwUS7SybEKklW+ncygvSInoJW3lvbeVQqSURi7M68Qq9fw3w+UGfhYH8b5TW6OkQ1cM1hJ7ItvX4SZ+dDvD3tyeFmDgZ8sMBLqcgTmJ9FxM7wFZdcLxy6rk8PcebaQs44UjakAVcfqPQdvdLYLN/nf1D0+fsqMOT/ca3ZsOkqbVLMfJDXOFvicj/7mcur1cF6WDd+h64uU1+1zswbc2hhZOF/dmiFcDh3vnAwH+YFwgyB7MSoH6T9m5gLB0JMDJTDjWl4qaXn+0onmWdPn9NuSGFgtJR8+/olLk7fyC0lnaLFZFEBcmSn1C+T/zf9pWlDGZHUJkiNaFfLwoC2iVx3vW5bia0Eeo8ePkS/08XmekWhYjwnuBYJVPg/Pk9KePhceWlkMzlsbG5quJtWkb2+eTBT20oQzyE2ymH4eRaH6WwBmXQeuUJJHvqZQhGfP/wanz98iM5giMF0gs5wqLYtiQGa2hsQMjAfiqpw3sopR/pps0VVQqb2OqPZ50jSz3o+Q2o6QWY+R3a+kOc8JThUupYZ2JfNYSubQyWbR55pxbogGSqVxpzuQqkU5oU8JtkMWojIa57M/O6tm5ilU2KGOAvDbgHnByhvoR5YdMZsote31eQ+4xDpAnPuTTplOQg3icWyp+QSFT87fQ0FPbStMXdI8ZAYmyHhS8X3fKFij5riYpFhdwXULi/xdz/4AX7yox9KikUbyrs3D7BRzCC1IBs/EoAnK8/uow3AErCvwDwdrxg2FxVLb+F8hqm8Tb4sXIMDj20isX5B066naAPd2nvBIUpAxHl834MajtObTLmj6XiNTfTzQx+94HGWPxR4Rka7Vt57sJbYFDodngHDYCgyqXHLgCEwDBJLAnmB+aXJrs23xCTnCiy/d+qUpUHWfI5Ou6NEb35jSikE5rl2uYbdTWP5FJbv/5V7MCAJH8I3MG+gW+IHOYBZUA9fjDDHszIDWDkEWdHjg7OhhyNdvTmXkZ03O1Hr0JG5plykXm2i2+4pKZqdeWaJpGh0EE+avV8411yaqFuTHVklwUbQHc5w2e7h9LKFJrXuHHCNRrWvORy5vbeP46MbKJYqMlgkYTikRKc9QLXWRqPVw4DzNVQBcBA2ZAZoNsM6vuYuYHaoLMKy6bQA/bW9PRzt7WLCAM18HjePj3BxcYZev6s5G95rB4eH2D3YEyt/enaKZ89e4OLsFI3aJWrVcxGff/gHvy/AWcoXxPrLdpLnXiaLaSSKTn+kM5YJ1bT8ZPFTyOd1/tBmk7anmmljQUA2OR7FAJ6OOqKkdYHd7R1MRhN88vAhHr9+i1g2h1S2iH67h2SzgYP6KUonz5A9fYy1WQ9rixGykSn95DQPYP5xFkhogJgLwieLXHcVrGqNPQ2Fnw2kc0DV9srqfjO8tOr4LVOltR+tw06SLIyZW5YS57kmGlRmFkHwsQozYcqe8cfIu47aeXWy5TFvk472Yy0tVuz7bCo/eRJCspJlF0dF3UKgnvkektcoMdhwR+iIM+GXd3PK81JCF00l7RU57S+Rh74FI/fTiSs8olH4AvNsc2tIzDRShXwR12/cxLvvvKv23l/91V/JuYGx93SSafe72N7bxT/5o3+KtY0NvHj1UmB+d28X1+gfPx7h1atX2NzaxN7BoQZXBr02djY3sLFWwTmjyye0UdyXZvr89FRvACPZeeGz6vzhD38gJ5ViISs2v16vq63d7/GyDV6y3Jh2YKg+k02UMa72OYJ5G4bR17HZ4wNHK19fO8RD5bfEZTrgLRDmqkZytXyCRvoK4+CM4Apwr9DWUrrh8hoxp66TCmfl6oJf9n6X2mkji42ptbYU9WBmUyn7SrbFRX9TP0n23gOnuKmSwL13tvGdX72N23e3UCrT6tEhYCSH4TCGfHYHF+d9fPrzpzg9bWB9fQcfffAtFHJFvH79Wsm9ZFUJmE7fvlHc+ubmukWlR6LSUWfSOQG8eDSBdoPsSVsSjP39Q7E/1M7z+/R7tOyqKyQqOPVwCK/XbaHToV1aDxsbGWxv55BKkwk5w2DAi4duPTncvLmPjfU8Eqk4cvmMNuZgTCCWxGV1issaB5II2tOYytGI/sP8xUFZHrwy/jIWxXXwgeEOA6Hix5W8RnbJQJpdsv9Ah7K6367w5w7qfWkQXFrBHcC+gfKwruQoFkCBf9nKKCJIrwxw6ILyFr5hiNUA33K4ztkPI/0FH/UcTC7kg08OzIOWPrD51trzoCr3mSdw18CsAyKFgFFXqTTXmAZM+X05VPf48RPt51ya+tU5Tt++RrN6qfXJ8LKtjQq21ityUtHjc8cAJioSZAZZD9fNemUNpVJRoK/TbKDVbEjWRd/6s5O3GA+G8p5fr5RU3HbbbTkvEagmUyl1Gsk8tjtMPgYqG+uSAbIdXm92pXPlMBvdYBiURvat1x/qnCArn0hl5VGcyRWQyhfwxaNHePjoMSbsKkUhn2Ie6OZRHNFQcBgedD2U9/wCA8umMIGO+Zw7B6nXJjGbCdCn5hOk+HE2R3I21+dz0SjWkmlsZ7LYzuRQyeSQ1vkBJKJJJCJJFQrUzS8KeYzTabQjQPHwEHe++U3s372DeTqNCR9mMikJk1hxtri1Rim7maDT4mtcx2TGjAfadY404G56bKMxuJaDbtrWsLFUIhwcvFP+EcC8hmOvsLIC87owDcwTiBLM8/Nff/UL/OCv/6MkVHduXsc7d29iZ72EDBn4+RDJ2FjDrwTy8Qg/kkjwTqQYeroGWVgUwbyMBEK7+krHKszGrHpe1iXj8xTQNkNZA+ihCBfIsC5puANcxOHw0504lod52Mh873lO+3yLD+9p0NUH4cN3NUkIBQmhgDCSSlIoMXcxDYZzjwgsiwk0mZRJMK2LIKmNgIh3ify9IenC94WdGZ7DBMS8+LIMYAtgPkim7JD5JYetALR0DjnpFKSoVqeYaw1nOSzhNUivwn3mtJkxJQ6MwgCtFx5L/Y2FMBmYt+5o0C8zZ6Hb6aN2Xkf1ooFOe6Ckb/KcLGxJQAXPbknePFfDOiE8+9mhjWIwhgZgmQLLcCTunzEiqPfoTNVGtkib7iMV9tMZByh5f8TRoRNOk/kmtE42H3NaXpuE06S7GnyWuY/LMuk6Q2tRdh9jUeyurePW9WOU8+yypVAu5JWAPpoMRWwQaNLVa/fgABvbm7is1fHi5UvlaBAzzaZk4lP4xocfaA8d7O3pji2vVbBDrXw0JskgSQoVVBo+toFTFXlcVxOz5B2P6bdODTgwikUw4TwhzURk2jHX/my1Wvjki1/g1XkVqUIBqUxOnZFks4aDGmU2T5E9fYbKrI+1xRgZyuEwBV8VUsjc88Zwe89HGMX7Ub7PTB/ueGs57mrMuv6/xzpYHUknKaNKVD76kG2w+Takv5LpSK7GTA4CecooFfpkHWHKaSyZ3PTxokhcN7+Uq6pzvyLh+P7Q1FL+8g7m5Ygm6Zu55HA4lpp5c7Gx0iHc3fy+BPMcDpaDzVIB4Iz8FS5gyc5fhZr3UuRywnFk/pWKruUQRDqEwZChL+Pw8AjHR8fyCP/5p58q2IWezfVGDd1RD5s7W/jd3/8DlNfX8eL1KyW9EszfvntXBcDjZ0+lxSNTz4XAoKitjXVsVQjmT3UR7W5vYdjrquWXSlLLmlBK4+Ovv8bnn/0c1eqlQl6YyEUGrdXuy0qOshpGmsuGkq09ZzWMPQ2DqPzoMhtnYXlJa1Gz3RH08mrDuDLd2ZkVPlsNR4U3wv4uNJtXR3tQRAZLwqDEvALnV20TvgthTk4tWR+kVUKjDzjwbXcdpgbWXNHJ3xuxS09e/2XiM4F5s1cTVEVM6bETJBIccopj/yiPd97Zxe07m6hUijb4FC9hNGR09BYu/n+63vs5sjQ5EvTUEkggoVFA6aququ6Z6R7FIWf2uFySt0Yu986Wdr+c2f25a9wdyWlRXd2lFbRMrTPP3CPiZfbcXrfBUAKVQL73ve/z8PBwP2rj3//0HK/fHCKdKeKzJz/Gen0DR4eHWoSfPnmsJM6z81MsVytqwZNN42FC0E+nHOn+fajJAn8sDZSbMR8mDjMx6Y6D1UyY5WtQ00rrweurM1xdHmvQdWkphbW1Akpl0ucddLvnGAwbWF0t48GDPWxuriCXTykUiIwqB567vTyaLXaO0mh3UugN6XNPW1IOPrFjw0Mmhl9tAFYHqR/0wZRZtLKz9gtAWDZXvMIJ0b7wdCVV4A/Z+WS1+OG4SNhpFbkd5qK3u2ld5q8dQDu+RSh49fMuAg7/vQ5h5/ONT7Df24HooD7cPfy9xzoVmFdCpgEKaQnFyofu2AAB2/UE8/Z+UkoG5s98dXWN9+/e4M3LF7i+OMfp8aGSRpdKBdRXqthl4u/GhhJcBbT834e9Id8PX5vuM5TY0A6TVm3np8c4OTqUcxJTFBkoxPTL9dVV7O/vYmmpinajiUMN419KAsSZHL4HAnxGxFO2s7d/U7rJ47NLXDU78mg3ZyNjzdlCp+62Wl0Ro9YdjGVjO01n8PrjAQ5Oz3TQsXXaJ5DivyObSc92ZRT4kz/XK7nHrA3g8UPFoYNxmffNpmY9SRA/YyiM/ZrgPjeZopxKYZXMfLGM7VIZdVpcTmhXSZs7djhyYhK7PExKRXSzWXRzWazfvYtPf/kL3Hz8GNmlKlKFvLzmWTTxeoc9JCV3molhkFfrCr1+2wZiOXTMgKoFhy/NGvlMEN+iQo+cIuMa5v7Ew0y+zCwuVGwawyb8FhpzHtBTWlGSQc7g4OMH/PEPv8OL756Jlf/xp5/g4d1bWK2wA8HAnL608vSXJyMvZl5gnnJCpgvT1pBgnhIpdr+4T9qQZHwsysqS/kKiv7UQLMP0Psgb4TZJx9UJkGRuxrpmifmkv8d5J8MG3NXqV0ET4DYKhrlEyQLnjMW1mQK3S5acJiwyjXzj88FLTvDAbqnCnTScrEB6H+AzzXx008z9JcC8BRu1Gtx/pzK/YPErrfwCaPF+8ZzEiKkCw0kOxv1EFMkUpEQQbLa/KhHWOx06myQ/NoZWXiM+WJgM6yQuYHyPCzrh6AzSYnIwQeOqhePDM5ydXKHTGihPhp1hFrgimTjXw9AwXi/XOxvgzmE8M+viVneEs0YX1+wUT2foTYGrbhcnF1fK06lvbKur2+pRlsEivCiZDudNOWNDb3kV6GJkmFvjqoA4KzxDgOuEZyHNJ/iPlgpF3Nm7gY21VbOc5bD8kInYXbT7XbHHTJOmwQiyJFEHIiUajSvNULATWS5aMjaD85jFQUXFJ4+e4NHjz1BdrqFcWZaMhi43/Jx0/3lbqGrQz0/JHXOGZpikU+gRdrADVC4pM4jdb85R0tXwy2+e4uDsDIVyFXm60rVayF6dY+f0I8ofX6Jw9E5gfnk6sAF17zoSsIak2DomXBUmFTayjAmxMezpcxn6NyGTcVZezZ/5zJqeKV8rlKwYi27fzPYbK980s6QhVQJ6Zjaw8LUuQaJRl2PbfC4uhmBNP2/nfhQiPP7JtI+4b07Hrpm37yMnGwfzLBZI+nD41Ry/fJDc/eVzTGTmh8C8P6shs/kLO19vRCTQNPW4IGVO8nDyMOYAm4XCWEQ7hxSXa8tK8qRNJX1sP3z46G2jKc4ZlZ6aYGN7C//8L/8VqxvrcrMhM7+9vY179+/rjb50ML+7tycpzfnpGbapA9vdxgXDKiYTacZogdbv0feYfvBDuVO8efNKjjdHBwdmc1dkKmlRetZ2uy8vV8U1J2Ce1XAk1c3BvGaofVOUBo/jEnq4XDPN7YTtZFMpJzA92jwW9mNw7If/ebvHeRuvNR1Eh7zUAPg8OmVR/2QOI8aYRsFg7RwRwlHBuqaMiyP+s6Y2Dx0bTJNEg/+Ih7MDuwTMS2ozsAGx3BjV5RQ++3Qdv/zlfTz85L5kUc3GCN02GdxlXF708f7dGd5/PFVL8dEnTwTSaSFZKuTx2aePpeVrtpuatJ8M+zg7YbrnCBUmglKPyI1jTJ/4JWUWkCHiJHy/N9AiZ3uXNpV8MCZjpvy11Dpl97fbvUanfYkULa3yY1SqBHb0lzepTbd3gbW1sph5gnoe2rkiWRFuzGRVc+j2cgLxzTbQbKdkW0lAT2ZlDuazAvK0qzIwP9eJq9UVD677LRN88aE2JtJatYvF2nxt+LP1F6tFpaKDeZ2BIanxYdtkQIsVrrMFiebbRrhsI4kH3DfHACRzvj+8d3+YLCy5jOsAg5m3gZ/5zyvWPfSGGooIPX1scvPGggYWGUCWo0aVbBW9qusalOYr8hn+/e/+J15+/x1Ojw4UGrJWW8JqrYLd7S0Nuy9VTCYlQCgNN60FLbCDzD811JuUxWQyuL66wMnxIc5OTpUWTTDPkKhOsyFHHIbc8YPM1+nJMU5OjnSNS5WqNlB2E3lfycpTB8tOzruPRzi+uEKz29fvNTyXK6DTG8o/mQdhbzCUUwVTAxmcct3tKgKc7B1lNrQkkySBNp0+ZMnrYu1Up1aMRnKmzrs73knmfaWbgTk9TJEVoJ8IyLM9zZh2gnnq6VdyeWwVCrhBmQ2HX4dkq9Oo5EvIpbJKemwPh+hmMuhk0hgUixp8vcsAqYcPUdvaRGmlhlyJ6dfGGmrAS2FBbD9T9tbWEF673ZDkhsFNBNwC8669Nv2qsdaxMyahaCT8CDDZYfGi0cC8rVTLIbC1ydclU7xcLqNxfY0//emP+MMffodht4Nb+zfw6P4d7G2uY6mYpcABeUprYE5duTT3C3pv8zXYBRiK2CCw536YzRG0xmB5+JqY1MaGUuegOiFhXPZmQ+f+AKsD6lxhcgRYRy3ptIqAsYIsQPzCly50M/xc8r+09cH74LM5koFaojJtDK2z7CBYngcS6GkIVnMm/HkdpJhFLAsGk+OIySYz73IXAQUFw6UkueD96vZ6kqiwWCuWGfpW1B6nmiOG/dXlttNR1y3W8kIGRshTo6jXdXGXtZg1MDAfBWTAD9vEJIdwe9yEcXXHNhU3PjtkBWMkz6Yxm2TQpxvN6RUOPp7g8ryJQY/dJrMYlF94Pis1gYbi5btv1plk0ulwN5pmMBincN0Z4LLdxRWH9scTNPtDnDcayBRLqK1ugrD0us2gKF7zvM6a4Zjnic3myRVNHqh8XXOxCoNr2mHaFBbBfFYdyWGvp9RWKhWYVD0Z9JDiDMvIpKecSSRTToMHesQPXWpLsBgD6ZYQC53Lwz5nz9rai/b2buLuXZ7td3H71h3JSjg0zMvHQoeqi92dHV0jNnRkVTuhJMSY5B6ZZD67lFbmaGBRUHAf07qffvstDk9PVeTQ2KLfvEbm4gQbR++Qe/cS+aP3qI17qEz7yKX4fEoLofkbPfueUEwAyz8TYOaHg/mwTY2Beyv2/JTzQy6kMSqhubdo7bv1pV9ndRB9cN/kaJ4fQXtIgkbtRV70KlCO551nT2it8lqZ25hZOLvb3UInnB1Z9k8GAvPmWMYukoC89kDKeAzMawd1qaEprzxnQ7p534edXAvNfND4Cfz8iwH61BPJ37aGkAAAIABJREFUbOyq8KELNwoyp5TakJ2ntkpJj5WK3CV4MSiJ6LHVzQjzxhXypQJu3r6Jf/qXf8Hm9jYOjg/lBbtJjeadO+gPB5LebG1v6+MDmfujI+zt7uD+ndtKEGU1eevGDZQKObH2HMbignz58gXevn4jPR/lOcMB9Zts1mSkZ6UDxYABCQp64WbjDIa37rhhabDCaUxuimLhNZ3mbTAmmjsTIqZp4crZv4xWkLVpjLdfgGyxISfDQAGr5p/DtSUB895eEiZj0ymsiLylG39u9YPpO0kBqzUmfZn9DOYvbzHklsboAyCxkL1SVchUinrcAbJphor0Ua4Ad+/R3eYJfvMffo3bt+/h9auPOD1potUYKUm325lJB1ipruCLz3+mQ4Q5AXQj2t3dVupeo3FtYGt9TUUYda/D/gD9bl9SC7rc0KaSwRuciG9eN+T3zSEusgpiKMTsj3F5eSbbwhzL9xmHeIcaaMzlGABDl5tLsfLHx68xGjexu1PDzZtbqFRzyNJzmp642Tz6wxla7RS6fbIYbIWSkaVFKa0rMxhNgpknO2+z9XZoLcByPzvm4NkIHSuuXDevA9bXR6LtW1gcyWDYfB0FmJ8nv3n4lA/Ih+tFVN/W6jOd6Q8OyYW1uVgv2EE7LziD8fCVZoNvIbHhpuHtxHlLkpfCismEXXNmftEy09agvXex8yzA2bLv0gWlj+2tbTHkLNxfPP8O3337Nc5ODuWNvlwpYblSxNZaHWtrdYWN0Z6SBxClAlxD2o/y7OKkUCkXsbW5oZ+JQ7SnZ8eau+H77HXaYukPPxzIk5lzODdv7mFzfUMgkdZukSzZ7rQt2Gk21V7F7IxcsYIXr9/hzftDAXp6RNO6lNrYPlMo07TgrKLR6uLk/EJ/Rj3sYDrDQDHdMJ2kimmFddgQbKLCsgJxLq1z7BvDjWY7b5ah0aFTMrQBeh2AU2PredCVaFOZzmA7m8ONchV1srODMQqzNJaLFZSyRWn3m70umnTrSGcwKhZQWFvD+s19bN25jfX9PaxsrqNar6OyvGygUAUItxkyViy2ObvS1SDe1dWF/sygq3X77Flxw4D4vWumbfW557wO7rlmPkHHPtEvVSvdWchKZdP48P4tfvvb/4GXz5/LW/tHjx9hf2cT9WoJpYwmXcyhKzVCITNUEnhe3vKUEnoHkmmZKYL5qaW+asiMgN4C95JiWgwyn/tEIJIMmcXzJm4kdgZn5aOjHfuFc87JPi7N+sK/c37RCzm3j5XDi4WRhJSGgNeeXy8yfDjdTfds7/faiT8TQQb3T74hOdqws8TuiQe26fRwa0YDwj4IL2aenXgLU6JOutumzeNI9sEcZA+Jjw362zuUiMq1/nYAOaiOM9JPS36NDdYT3Ebx9hfymmDvfabY/MYd9voBK97V9zIDNuZPaAWFDwfzN9MsaIlOo4bDgzOcHl7g6qqFQZ/yU75Pm/VhfgW7e9TRBzBziCnZ5ZDmCeMZrrt9XHV6aAxGaFGG12xjyvmvpTrS+Qr6wxS6A9pU8oyhtzztKVnY8hppag0pJpS5OkD3x6+Fdk2BtrTIUmY6YDxCrVpRMBSzM2gJOxz2JRGkywp7fhKnKA/HnLHCmsG2GnMwIr6gPTSLAK6H5eUVrNXXsbW1jc2NLcw4CyTTioyksLs7u/jJjz/H0tIKyuVlvSaHQlk8sGjoU86ey6E/MttTrrXVWk1n+5s3bzU0zUFsOozNmldInx2g8v4l8OY58meHqI76KE2YyMzn0o0dHENx/SkoTueRyVuIHwRoZUUcJqWRVi5Y7pI3O/F062PGkGtCQTvJ8KE9j3oObS8StnNMZL+01w5DB0m3XIYVlqymVjMZus33+OL055t/L6BOZn42QY8pstTgR5K4y6H1NfSW93dhOMDsYSVGo2Ze791lNsmz791Ex3QhYTNE4bOVT0p5L3BNFztn5EsO5guyniPjRoDPD75AixZz15e4pDyi3ZKN3INHn+Af/vM/4ubt20pDvLi80rDr/q2buG418f79B9y9dxdr6+t4+fKlBjc4APvg3l21yMmu3dzbRTlf0EAHtbDU8fHfvX71Wno+VlGTEaeQzf+Z7XGlNE6gIUa2MYyXjmhpu+GCvr4BadBRe5BdBFb7nCo2AsNZtIWqR+DdqzNLB4yy4IdgPgahDIRric2tuxYqRvv7eafSAJQN+2hRue7UvsQ3q+Qmmj2TJrp9g5Qnu8C921T668fr+qtb61euNnYQMoQpn59gfaOML754hH/6p3/C/fuP8PVXz/D8+1doXHc5iuHuNhncufMAP//5L3B1eSXnELZoyapyI+F94kT8xtqaNM1k1ll8tZpmGUZ2npIbsrUEO7RBY/eFAzh8P2SBikyZG49wfXmOFjeFNK00c1hbJSO7jFSqi6urD7g4f4fziw9oXB+iUklhf38dO7t1lMpZZHNp5IoMw8qiO5ii1Z6h18+iP8xLZtPppNEfZNAfUeJDOQ6/No9ZgHkfaEnAdPLQBYuXlL4JmDdGwJDYfKz1fwHmbUdZWDQuifGkV5OzWHkWQEP1ZmwcXJOuNY6p9ugH/ICJD+4wDln33LVBHtMphl+upvY9/TWkO2pLets7AIqF6/jCCi2/f3O9ZtY0uXyLjVYTBwcHCgGjHpSAmoc69deHB+/lvEBtYIHDysUcVpYqWF5aRrlIG0ljZrgpyV6PdmB87WwGpWJBIJ2b89npCU7PjmRDRCccHiSUan18/wGnJycqCrY2N7G9uaFBfjJylApSksCf6/vnz5WDsbmzjXsPHqBYWcbrtx/w8u1HvP14hMtGW/p4gn06Hw2lVshJU396cYU+deNMDk6nBej1VLGj4M+1wHzSNVns9Njtnw8wuVQpNKK+R4lZ0ryW7WQZSo3cyoMAn09lJZXGFk0DcgWs5fIojmcoTIFasYJqsSxGtdXt4ZrOFLTzy+eQqlZQ4NzBzjbW929gdXsLq1tbqG9uolylr39eEkY524wGOuBG46HsRM8vTpWkS6bb9poE3iZANwGmzmHEwSu2zHXaeggolRBys4NVHuEM9koDnVYD3z17iqfffIVuu4XbN/fw+OEDrNeWUc4CBblhjDX0mk+PBOIZEiVmnh1HZ+QlOxRLT0bTzUQ81p3a+Xnr3YkSp0aMyLG7pF/FQKfX4hHdrj1C54o9o+FrZYZ4Zhc8x/+RJBubv+0FAUSijNAgdABUyTKMmReISzzZTfNsyiYWj3yeLSwswDxb+yyOooDST8eLoFBCc/CRNtjBPP+OcgPOLtEJJV+gCQZzOEyvH7JPnaUeCjYnAReLVNsxgg7RPReAdXtSv7LJ/IF3Omx8yCwJ9UsvtuY+9tGN9GcniDA/H9WRGLGzm5ZV5MV5E0cfzyS5aTTYbZgqNZrvi3sBu8YE0XL40XWxIXSCcNpH9CdAZzxFozf0D1pWNtEejDHNlJApVDFLFyXV7A8p55yg07PgKMJpvs5E19iHXsUARaq8ry7ftLkX815RkcDQNgK66Xig3IxkliUxgzVso1lAulAlfuo8g2hFbUUcX4+FOP+TbJrELJUWuYLLN2jhmpXz28baBnZ397C+sYO9/duoLNfMRldSwpwsKUu1FTm+ML1aMzMsCPpDMfzEgtZJGSN1dQYcvkX6zXeYvH2OavMS5fEQxQkH01lE+3yN2gKGOQnemT7N65BLZySzE7CX5p3v1uZ4YrtIsFU8p/GQRnfTAbrkbLThlIzRcaC6SjbgHyuVazVmR+Y2kAmr5mSFYUh1F5Ni2zpe4TrFNU43GzrZ0CWMBVjI3rQ+JcWZCczznGA8VeA9A+/s9tv7zPHX/n2sC2C40Ep+A6fGEfIXPsf3pGQDsPwCAnm2oJjoSNs2akypMdOwm3tucuOizpnOI9SdNppNdAc9FJjmev8efv0ffoOHjx8pOOXi6gq7N/Y0gX1xdYl3797h/oP72N69gVevX+Lo40fc2N3Gowf3cH15KUBP/SyTYflrgn2+/tnJGd68foOL8ytrVYzSGPSmAvKqfmZpsWQcQpPcgfIZtU7nm4oGWq1fOL85UVV528s0897ICbTtfI3+ZYQTBPvurCgPNYPcrDrtFDPbSWu1Jiw+F5bhJIsADicHtftiec0rsLgvMYClTCQPJ+DCmdsYWwtJ7SOxPHY0mB7UNm/zkOX3pxbN0hFn0z5SqREq5QwePbqLf/zH/x0PHz7Ci+ev8fzFKwHtamVFjgC0+PrRTz7Hjz77Ed6/e6/5BTqWPLx3V9o8gnky9FzoBPNcM51WG61WS39HoMd1xU4P1xC7LgT4ZHDb7bal4lFvPJsoDIhuJbPJAMvLBWxtrmJ7cxWYdXB09ALv3z3D5SVdjXpYWy9hd3cV9XoVhZIBTl5xOtSQmR+MMhiOCxgOCwL1DJDq9IDegDaEHIYuyN2GXF9iAedsUjjOBBNl7bC4P7ZRG9b2GQ09YIv9mji55lA7Buh8DsyevEiqM8rfDjIfjlWhoOrPircoIw0IBSSc1wfR9g7mIL6zOWzY76RddpstDay673RiablgTRkDSPy7KHAE+h2s8fW0AWoz5qEIXDcbeP36tZymKJVh0Fi5kKdNkjpt1GLLrSWbQrmQldd8cYEVVmtVQTbGWHJd0YWmtrIklpa6+JPjYxwdHairQ6ke5TdkN3i4MMiMbFa5VECtWhULx3W3t0cb1hrev3+H3/3+d3j/4QNW19awd/OW8gYOTs/x8ehcYP70oilmfnNnB0u1FXQHDIDqKtmRhxqj2wnkpxwypQuE9g4LnfOxi0QCpSEt2/cdIs7vV9Lxc1FfdFD0eUoQb2yy6egJeE1Sx127lEpjk3NGqSzW2UVg0MhkKs/5WnlJThn04r7u9dGmiwIH2ApFoFJBYbWG5c011Hd3BeaX6qsoVisK6lpZXdFzRBBPhpYHLnW5DHTj/bOUVA+LcoAb78jWaBStTmhEa9y/VitXjKwNvfI+c51YLPoYH9+9xdNvvtRsxVK1rCySWzd2UCHAxBT51Bh5zhHwMzMmcpQMTgXmGRrFPU2kBeeHpJOfIp31WZSUtfhtl/fugvC1r7lA3wnLbDdN7Xv/V3LltAPBn/ewe5zPBhlYnQ8GG+gniPCAN9fwWsc42jc2LGoAMILg+PybFEu5Fhqb4kFnz3+AZIFsdaYNwBC8mh2o64A1+OpZBgphso1MslrPh2ABx6AuupsomTjHoD4a5fn6leEIy7go5OZe/QnfIGLKzt1F7XuyTILQ1NlnA4+xBwrMy0rT9sDITvELb89OSA6DSIhBThJ6BNKe9N5tD3FydIH3bw9xcnIpS2SaZvCs4memopaKNNJgnoplznDznUrjnhY7T618azBBczDGVWeAk4sGLpo99CZpTNIFTDO0NuaKLGI0JknE5E+ePdwTKHrxyYlwKpujx6QHZNeNF9bspbOUginPwVj2IATnQ9jMyAnCMkEWxhQTyKsb9EM5b6xtSficGacmn2dyuViWqxzvRjZfwo3927h59y62buxhdWMLpaUV5MoVZArMbqEUqy/wzkHX2cDA6LDfx2g6wGzcRe7yBLOD1xi/eorph9eo9dqoTMZy5TIg77IT/oxqLpCsMVaexQVBLAuavM4lMtQG5u1KugubSHdXRsSzq/dmXXWj4c0dJ87IpIvmEj9z/5vLucSMeyJy0rFz9xgX4XgDKjCVTj6XvtmcEB12KE2ixGYwGcu5JmRvhs2MkR+n2EMhbjXSTl0JXn9JjqwbQUGcHfFWeOttJXh2kQyKzngKqZ8ss2Fr7arwieYEtFgsipYDAvCwmkykt6JmPVLoqLPr0ymiVMSNW/v46c9/hs8+/wmuGg2cX1xga2vHmPlGQ8FRd+7d1QcP+nevX2NnawOPHj1Ep3EtrfV6fUVRxWRkDj6+x8nxCS7OL/Hx4wFOj8/VMmOK65iAngeqBtXsAWSSFiU2uo+JYZhrB70VHFSL6ZynPlkudaE9OuFUYxdFF9HIUEtdnW/pc3benkceEsakzQc5rE1uDLkdxgTVCjXwGxmaMYKmOAiTsCDJN5KZ1yQwSBWfdKqulmeLx5kPmfAFI+Qbud1DAnorNnIO6MfDribgC4U0bt3cxa9+9dcaluFgzNnZuawFOWQ8m2ZQX9/AT3/2C9y6eRPff/cdvv32KdYYpPHZp6qsOc/QuG4oaIYaesohuKa67Y4APT3GOW9BJkQLm1qy8Vge5MwkIDjr9Xtq7S4vVxRQ02qegxhwc6OGKim5WRfXjUMcHb5Eu3UiVn5jvYyVegklAXlWwx6bPaJNFNcvrSjLGE+KGAwLGI6KaHfpUc6wEKYD24bMvIHQwfGJ4j0wS8M49OeMkdm426ErcJ7Es0cBuQDatPEuMFUJh2kEVgKWfaOfz5pZ658HeDiDzNk779ZoQfqrx2mZtLz94ffDLzwBjKnjxucprpTahO1V4mM7BzfhViNtfshEYsDWi8t5y5GBPBZqc35+Luu0bqergo0azsmQw5MjSan4rpj+ulQhW0R/dRt+lKOKJAJB7TJwyQpEymZ2d7bR7/ZEDLx58wY9WuKur0nzSfBeLjLFmB7xA7NI5fHG1nAup31nd3dXg/l/+OPv8fLVK+SKRdTqaxhNUzi9aurAPji9wNlFW8NmWzs7WFlfR7PVxdHJuYbs02LquRlb25ysPMF8MJiOs+wGe4dv/mcLG7HvAfOdJPyRzelBBbjPIogDjtYwi3IOxgLYGM+whTS2CiWsZrLIM6U2m8eKD59zLqXBe8C9m4FV2Rwm7FzRBnS5jJXtLaxsbSFbKiJdyKFUrWBtcxNLtSV1ypj8zWFIypQOjg7kbCOPi7RZrYlVT+CbS0eCybbdMxkNDZ28ngZqYn3YWQFI4xEKhRx67Ra+/urf8fL5d7LG3N3akMPH1toqChkGqrCQGaGAMQr0lc+xKJwim59q+JXMPIE8R8zMuYayQ7LzHtylZ85dLRz0mE7bHsDkGfO1nbDzC4A+wGV0zcymNtFTOePuUk13lkoGhs1X1l6C+4uH1Ej77actwbv2ovDQdKBp68llOericmDfJZcEDgQUoucNx8y7d8EmcgDW9pTowrGwN2cqOptYUJich3xWZR785ay/3DlIuthdp0yCQ94qxBbmBuzoZEFhIMm+X5QFQWQF0eV/p/vFCxOhQU6SJQ44Mf8Ten0Wt7ZVcIRsTDA/ogQpgzF17xdtvHn9AW/fHGiuLp+LQLo8SqWK5u4oJWbXLxGmEsynMuAO1RsDreEErcFYybAnVy2B+fYA6E/SGDCAMs3ZvSpmqQJGkwwGkxQGDJKiu57nloiRd2mWySDsTEmqJLeVtkLGXOcE6BNrURZoDh497EhS4WBnnT3Q10ewgWsTFqkl7idmgmEiIIJIFjQMHev1BpIWLtc3cOPWbdy+dx97t+9hY2cPtfUNdAYcJi8oIZUEa6fRQWqc0nwSDSv6gxbG/SYKl8eYfXyJ8dtnyJ4eoT6mxIYD/LTHnhiGHNMGkjJfBpJRJkbLR0prKLNJK28kpDby+hJZaotamnXFgLqEUQCY/4569qx3+3xdLbTJzVXLwVzi/mcsvQ3J+lnMl1VX1Ucz3AfentegLHyvCJypz2ZjHB7zBPOynqQkWs+57SzEbczltaFom+nMKowqZUFaItrMbCORvCYEYXT15sPm8/ubQuo3u5su1TP/aLrYMBWRrCsPZqssOOFMu6Kh2Foy8/wBaR1HnR318NliHjf29/GzX/4CX/z8Z2h1Ozg5O5Mn9K3bt9Fqt/Htd8+wf+sWHj7+RNaGb16+xNpqDZ88fIBRvyd7Oepoa5WShq8ODz7Kduni/EL+sSfHF2i3yNhm9MEDmJ7ySjBkm5sMmbutG5MS9KH9OlH3BsMZYF1tDwfzrldPGFA3ETF5jW1GC6+UyGlU1y+0xdkisoaY2T7F36kC40Emb3G7YdJoqbiwBz0m+7kBTif20GphuGOEZgNoEydmhi1+D1JwNwNWfV6hJUyuKjwBhKmilKm9HfbaGjDmjMLW5joePX6Ex58+wa2bd+T//uHdBxVR+UIRTz77DD/54qfyo33+/Hu8ffNaLCklUnx/z7//Hu8Irrpd3Lt7F08+fSImnqw8CzlKcNbrawJV/NlNUpSWru/o8AAfP35QWNTKSk1FQq/bwjtq7nIz3NxjCnATnc4ZZjPKc64w6F/K1aa+WpTPPJXL/WFbgWZMBxxPWfYXkUJZYH46KygNdjym1jGD4YTe2nn9eTpd8uhvP3Tk4GDT8qaxmw+yKRrawbzeg9+7OPQTZj7R8M2pSyusbcDLJFILNm+Oz83iPtr7kfo4BwBReMfERnI+2mDFXEMpC03vzS6401h8u2llbQDWfq/iReBqHjAVsohg5NWBSpg3P4tCauHPm4JQeDhyYxsOQX368dGxgsTajQZ6XbplUAqRUvgIbWYLOYaVjAQkeDDQKozhJdTy8hSjexbbxJ988gCPHz8SE/T06VM8+/YZOq0maktVrKywG5TBcnXJbDGldOABwLTMgdborVu3cPvOLckJXr15g7fv38vyjdAvlSvg7LqN48smji6vcX7ZEphnF7G2UsfFZUNuN9TEch5D8zV8ZikhWCjfE4+pRGbjJ64TrfZcRsvUNvRktsE7PzESq10hIupVMDo3zPswHWswti4wn8F2oYy1TE4MWDmdw2plGaV8EYP+CM1uF30GYLHwyKQwzucxyqYxyKWRZTDg1haKK8tsgeiQKZSL2NjaxI29G7h79w6Wasvqvh6fHEofy+wH1rHqBgYLLwmI7ZrBYAu3ONuq50OIxEA8Vyc7wVojrabuF0O+Dj+8xx//+DucnxzqLLi1t4s7N/ewtrKkWQEFzszIwI9RzEwE5Is5Bo0x9dWsdxkMRTAfMht+JpgX8FTnyw97axG43MZllyFxS+Zc5pjLrCq5P1tadJwReo44NGx6HHfrCSlkAIDo1joQ8AdX3WK3y1NRkHTiAtCTjbfuqrnZxODeAqBwzS+/E4H4eMzn1FxuLC3SrXRDh6/BWjvOuNWpO0cGXj7uDJvyrglviuybrdvLH5UOdtxjeS/tWTd3GPPsX9Qu22vwGhmYN8bReC9n7ZMe+ZwoMVbVGF8TGYX5ANPQQ+vsr+HyLBFeBPMk90YMzWJxkcOwN8HH98d4/uKtuvpiQRNjjxKKxZJr501KZIGBtKrOCsz3xzO0Hcy3+lNctvtKhW32GC41RXdIC9oi0nlKbkqYsMQkyKcEeAoLIzQYKlch51nsvFZ3Pz74XnkmOpBnMTpjZ8meJCvkfYZCa8wkuXKN0pliRZ6pAEIGPMc+QSdZdz509VOBSEpfKcPR3OFogspyHYVKFdWVOtY2d7CxfQNrO7uSIa7WtxT2SHvpfpsDrTmZFrCSancuMek3kbs4AA5fIX3wBqXGOeqTAcrsolFmx72Yc5Y97kcDna1cOywGJbPR8GdaSeAmu7EAJRIXBPSmQDV23jqWzPFwRp/YVXMjVujZYz3fj6xzYZkPsbZiqFadcO8UaoFa1WOGu/pnIexxXOXFk4Zb3SueJDLvNxNemQnAIVjp5Sfui5/Y25qTjV6XnVefU+VnvV8Wxv4zJk5bceYmzLwVv3P1rZ/b/3Dv5kzaOVoPaSqe0ed22BtbPBWA7zE0od8XuOcGwU2DoH4wGgrMp6hR3d3Bz37+c/zVr/9GQJ8R57SCu//woRxwvvzyS2zv7uLJZ5/i9OwUr1+8kC3Tg3t3tOQbl2fIZVLS0lJmcXJ8hBfPX+Ds9ByDHqfUr9FsdiWzoS8zvcHH2uDIzDtDxg0t5DDODMUBE9ciDtSQXJFhoeG/ta+8HR4g3tkzsygLLfNc+2w6LnniuAuFgh9V+crnlAIOLlZP9mJwOwMBbNxylizg+aCFFQ0RXGTT5ZYg5hyxDcOo3clQCvqWWoQC5z6o2eKHNFmuodQAjpYwAZxVupycH/d7Ak/FQg612hL2b+7j4ScPsX/zti7Exw8chD0VO/f5T7/AoydPdEVfvnip4UNuztLILy/JqpLJvXQlunPvDn76059ibbWuiXcOSzOrgOm+LBYZHU93G2kVQevCSxwfHYmVZeovddPsyrx9/T1u7K7jkwc30W1f4OPHFwLx2cwA02kLmUwfy0s5LC0RzA/RajP4p4MRN/QU/6yAdIpMbdH85acE81WMxlmB+cmEevki0ukyMhmCeteF++cYmLHPc0u7Oe9uz4gViZHW6E1mHfy28kzqFGW9bc4JaxtYPwHzpiPUazozF6yhvaB7JAscGbieMwZzdozgNWEifDOwDYDFoz3f1Onxv2gxxhoM1u4vwXywAHqH3myw/AQfto1Og3tXs0jlwBQ7Nk1aHF5fy+qQLCwdF+itXMhRKyjjbHfeYGgJgf3Y/JfzOXTaLTGYd+7ewYP79xRv/tv/+Vt8+eVXGPa7cn+gnp7SreloKs232ViuoFquCMzTv3x9rS6ASslNrz/AVbOBy+sGjs7PBebJprGt/uH0DB+Pz2Q/R2a+srSM84uGZDYkDJQU68OJlEPI9lq3Zq6Tj33Ero1tvCa38dWii+maa9+g+Hc2pO6sfMhRkhZrFFA8GMfITMZYJZhPZ7GTL2ODuvnpFJVUFjVqgnNFDHoDdPsDc/qidIbx9dk0RtkMuqkp2gT/qyvYurWP1e1NtX+7wz7K1Yo6qnv7e6gySyLNOSnz7KfNsJpSYoNjWNGdWYKV9/dnzPw87ZUgkAOuBQ41p9NaF+12C+ViXoXZn//4e7x69YI0q+R1t27syu1spVrWLi95jWvmaXVXyDItlocgweUUKTHzzn+FTS+Zeddgq+vJCOSQSvo9mT9D/pwmYH4OQHX1BWrtCbZbzuE9y1yIAps3nNdFetmEmfezIzRY/izO4+lNgpO4ZGhvNCbdTm2zL03AvLENCTimHpw/A7vmg8EQ+WwBxVLZk2q9w+smEbplXlCaw1AUCw4RUi5JAAAgAElEQVQqk5T6uWTGvi+T1YfocLCSLksaerTBR+IH24uM7AogEnDKJIpzZtFmKIKdDh2zS5c8BJH7krTSsgy0nyU6AoJVGgRm51hyc4F5KgamY34l027zuL5s4tWrDzg4OBLxyIXLuT+RlgV2dKmb589uM3Y2o0AHGmPmO8MJ2sMpuuMUmv0xrlp0ueEwbB/NLl3F80hll5DKVjBN09UmjeGYgM3JxRnP6CCE7PnlaT2NId9k1ZCNl6paHWYCe1KUSV/XFQfRQbCO/QJYXSijo5yei3DmRUNamnr+dCY3M0KH+zQJ2jRKlRpmmSymXNPZIpApoL61g3ufPMat2w8V/kgPer4MCwHOHrDD3u1cYtxvIHt5CBy9Rf7sA/KXp6j2W9gsFbBeLkk61Gm1cNG4EslDGasFkrnUhD7rYqmNnabDjWEpl9rQgluEJP/OiDdj5TOSYkouJqcZa32pyeOLfQ7mvXBUUW5sVyKH1t7lw+hcx6GplY25A3Bn6CVl04ymqSRI7nBmkwmvFhpldpTByMf+wjssCsQPU5O72vvVZy+KXQFkzmhx3jovEPa+8ThFHk3q17sbMy5mDqARcNGqiNV5tAbkKjHg4ANdREZqyzAVlg8zFwBBepuDjNOx9KhPfvQpfvO3f4t0LqNAp+VaDQ8fPRKz/+cv/6z49B9//hO14b//7plSH588eigQf3VxogVGpo4Whx8/fBD7dn56gQnDHC6baDQI5nmQmAPJBLQUtMOVre6QythtCp4sEJNdQS/SElaJVTK5nGh+RYtFpFPCPHoqon9VDDupkNNQoYHkDFMa9ZAYqOcwS4Gtoww/MiimUyhysp5/P7Ov4QLW5idph58SzmKMxbZbK1WtHI8LJrhnqA2to7ilcIB3RNPJyQT96VjzA7SXCkfoCM3yvEmB+eloZKAgnUK+kMXOzjYePX6Mre0dHQS0jOx3u9IjP378GPce3tdm/i3vycWZgBblNPWVGs7PTuVeQ1DO7IF79+9hb3cPA/7Z8bFsqzbX11Us0o2I7Ci/jh2g62tKrE41oMRcAQaDPXv6NRpXp/ji809x786u3HcOD1/g/Owd0uBgbgepVA+1Wg4rK2RiJ7hu0r3gCn227en/mymSZ9THeEYgX8ZoXJE15XDErhPBPP9tEWmCeTm6mAXXvBX6Q5mNGJDkPs2ZeRuAjWa6V//zhZZsyo7wbR2qcPQH260BJdUKMB8yqSSh0v6VeU4HtJ+/on27AIt+0Dt4VHPSq3mFx0T6ZcxWqGVumlwdm/H3iZe8Mx7G9y+wsK5P9D9PJDf+PPFrqcElI0N3m0G/p02WzjQscnlo6STWAJjZrZKVp/SC7e9KpWIHWyqF7e1NdXjevn2DP/7pT3j69TfodinhKqKQy2sGo93samPc3d3Ag3v3sLG+Lg398eGhQAc9mEseiMNi+Pj0HO8ODjDLFbC0toFZtoA3B4d4/fZAbHZttY58uYwmw2DoVBGJkXzi3S7QYulNqucNF7tGC3pOcWYx9CK2Mtq2AYAM0c/bq6aZtzmcWE9mGanWMA+26QSr4yk2U1nsFMrYyOYtKTaVwZLsKZmnwBY4B+mAiadZCtRn0+inZmiQIWNn7tY+bj96gJX1NYy4JtMpAfpCpSzpWyZnLkUE8olPeszohNwm/J5dkhXkhzyjTZFsQE8sfF5AjM8+Mwc4sPz6xXPZl3aatLmtYG93E/s7W9har6NaynvgDGU2YxRSY9BVmWA+n2NqMJl3DrqarIaaftEdcq4xhxsDmOZTLaATswxRXCcQPZ5O4/DsWZt74y/wpTovGYiXpl7AnwEBtlnY0RlyNrtJWxTBVi++djzNQXBYu9ykfyqqZSk5t4UMfjGeRcpF+Ex3u2Y2wHOaw41yVvGQJVkOjgjmTFJgTjPc8yxx2dhJf3dJArTN61gHJoUu3ZFaDa1Bmhbw+5ojjjnFCMy79NCY+ah0raI1MwljQt2WwsgNn/XyctUOQQFanq2eaeEMdCI3U/jYFLPxFFM5+HBWgB98ac4ClNDrjvD+3SE+fDxEo8HOLcvVDCp05yub7bZS7MOEQs4zdkqyuG+PyMBDkprOaIrrzgjnzQFOr7pi6fvjDNLZJaQJ5lN5DJ1gpGZe8jsOxwvwGUg0FZSvpQTUhTTXxiIjL0bAO+hXZ+ZDRpxk5yx0ZRYJox+eM3atxUBPx+DrmqSHg6W+n0+tmMnmCOCJqzLyze8Pp1ha28TK2iZ2tm+iVqvra2pLq9iobwozsqgYDFuY9ltIX58gc3GA4sWh9PP55iX2a1Xcqq+oQG82LnFxeYFWp4XRdOhdIBJKBuKlXFDHaA7kDcwbvuKeSPZeIFhr2M6tvFLJCeZ9uDueRhFe9tzFiahnP5m98CLKJXeGGR2x80xOnmnvhDgpx1lNKSbIvksvz19TXkWpjbHzZkfpg9/euUz0Ir5Hqmjh8KvnuCSKmtCRJF11IwWDHIyZF9uh3Hb6pyvVGYHWzvY21jfWxQ70+0wxM20826AcoqJ8gv9sZWUVOzs7Aj6sOnoMFmm30R8PkS3kcfP2LfzqN7+W9vLo+ATFSkWMGhfl98+/V4jBZz/+ES4vL/D066+Rz2bwkx99KgB/fnqoOOKlSkn6WobMfP31N7i8uMJ0TG/pFq6vOhgOtOwE5snMhx2lwPzCEKvtwzEosWBPE61gZ9tDYhPVUqJvDTCvlogXBnoZm6720sDSxmwcAlm6TviCJGCnpKWUTaOazaJMR450CiX6cWuslB9pAWveHANZ1kIz7TuzJObONRrsnE3Qp7yJB6vkNzykgUnWBoBpidQZjdAbc6p6Cl4qsveWbGo/sx4WvfjIARS/xwSbmxv4q7/6Fe7eu6cWpMW7DyVd4H3d3983udSzZ4qYXl1dkVtIqVCQ5zeZ93a7o0E5yk+4pvjAHRwd6fWYSMeWbpO+8r2eJDWbW5vSVF9fXmngmsOvHH77/W//DaVCBn/3H/8G9VoR+fwMnfYpLi/eIzVrI5vuGzNfy2F1hf7yBAYXOKOco9vFdJZHKsMUUg64GjM/GpcwHJUwGNKDnuuHWvkSUg7mBeTpyCK2wA8ib1uG3teItYRmda1tuNksbqEGzvTlCSlv7Fz8ViFMDugDsS2yV0puFMh3FO4WpXZIus40XixubrIqvYx3QBnfVHr50LC61lmbgbP1Ag4eex5OGAHwbW0Gzeys0ELAjkmIXBIUnQl3XRKDJlBBBpXaVeoirWNB54XUhFp6smz8oESH+vqJDttcnsxfWkCeEh1K746ODvHm7Vucnx0rzIjPIIGrrdcqHjy4i08e3EehWMLBhw84PjgwCYE/81mmW6YzaHa6uGp3UKguY+vmbaQLJbx6/xHPnr9Ck63kUhnpbM6Cogh6sjKJVMiMgJKknLFFh4QgZFI2iyQSMWXR3bH5mr7YbloMV9qlmx86Nn/jumHf5Q3ImEyPcr3aZIZ1ZLCVK2I1lUF5OsVSNodaviQGa9QbKgRGdr3sqHKmgdZo2RSGmTQ6s4kSHmtb61jd2cIOJS3bWyhWywq+IvBIk5HgYHmEnEhS4pp570zq75LCb35shqyMEhlK/Kw7yq5cSh0Tdl1GPEOa1/jmyy+155PY2d6sY293Azuba1ivLWn4leKHQoqzAnSzmaCQnoK3sUAPeQH5APM2oMsPOu8oSE+Bev5Mkpn3GSiTNvr9CpmjntFgvqN45b01tzCdBM4WU57CQWPJVDyXRAVpHOZRddsMm1V4UZ2ZRiLR6YeLjX3HcLDxfAdTqHtRMSenrI7idWCng2CelrDMYSmjUl3y9Wl7joKAGI5DQOTyQEtxNpmndhWjMyU1iHRok93Ya3DAvOFgngnx7HJR3iZ2eyEQLGHSEzDv7zSGE5PCyYB83JukzShwRUhpckADY05n6rKFWJ7OLQTzZOTN5ELH2pTyixL6/QkOD05wfHSG6+sWzs8bIsFqy8uoVioimQQCnVDTriZDgwyGs7TYeX70xyl0R1M0exMx8yfXXZxdd9EZsP1eATIlljcYc5USl2gwXllQktWIEnLTimDl1bWJNeliPevvWneJGvNkW5f+3qQ2ohWjgaTCwLvGcRaEO4EPiuo1VMD6a84oIuIK5+8dDMWaVtCVBSlykJdkaaGyJDlzpbKCfJ5Dw0WsrG5ge3sf61tbqNaWLZRtNkK+20SueY5y6xJl5sOcH2OvnMf+Uhnj9jXal7wPl+j0WhjPSBqzI2tDz2KnHZ/YLuuONj4jZM5eMvH2rzfTBbO3pDTHnNDsXLVzLmbKkgIyZlO011pRZUXjnLSL/dg2a8+fWNinuQNwRsPyBBzMy2MemqWSzIayUR4OC6Sb7e7eN+EvMja0azLXOaFrT6IXvdGR8gPcQt/sIKGCJgm54mv/vF6b8aHc39/D1vaWvhP10mxD8zMH2Ai+WPHzNVZX6rKb5ENMvRwrbQ7EUKZCymV5dQU/+eJzfWYLO8uUwp1tsa4MkWL0NO0pydJRY0027s7tfQG3y/MTsTcrbOtORnj5/Ht88/XXuL5qYjrJ4PKihauLFoZDVjvOyHPBsarU4IpbTAag8P3TngjfCPwBCgZB6YS8dM7SaCP2jUtQw6nyJAQlLmpgpRgE4mIUkJf3i6aRKfQopoEKA2+yGVRzaZTTaZRTQGE2Q56f2abV2TJFOZ9HLl/QPVBlp8ABA+Km3SbzPkZ3PFTSJCen6agxob9rlhsI7bRGuO730RqN0acPtqtHCeitNek/I9fZmLaQFuFOOQSB9d/+7f+GJ4+fyM1AQHI60Wa3yaHW7W0xaa/fvNFhTnkN/Wa5mV+en0vCQLB+eHiE45NjC0sYT3DVaCr5l1p6tsNOT8/kBb61tSmnIwuOaordoX72f/zbf8fv/u2/4+b+Fv71v/2z0h2vr4/R7ZxhNLqWr3Qu00c2N0RtmZaD9EMeKeWThUSz1RFLksstSQ9Puc1ozBaoDcESzI/cyQYO5ukjnibDlqWPrzFV9tiFO9DcJcg2UmtNW7Go8Rk7nnydLbIA1PeFpCJIwNgn7K9Cp76AB0L7JzBvgF5uemL5ojDzX8RanJf1duyFrmx+DOorzdnGsYUXePKI18bIzdA3F3epiWPU9PS+GSWRt/OfwRWFieWfWB/ZqBJMeenrsyTm7GFiVw6qkmUWS7+gJyfooJ6Tm/NkMlKg2PXVFS4vzrUJk92hRSWZd7pwjAYMQ8tgb28Xjz55gLX6mvYwDtZzqJbf7+LiHJ12246y2UwWYvSI5+DX7u17KCwt4+3BEb7+9ntcXLXUclb7dMKWMNcHjxkWfHkxpVafLLA56p5FkbZwbZLsihBlzfck7TFJITSXaalL46A/pFn2ih5AP5uhNgXWkMV6Ooul6QwlhnUVy6iXq0iPZxh0KI3kuqQ3NV04UvaRy4id75E0KBewvreLCUmH1RXs3b0tQJ/O2/5OmzrZrnG/4H1zkB/zZTZbktx9X3fuDuMR7eok6NfGELIoozXteDRQRsDrly/w3bdPMeh2lD2wuVbDznYdm/Ua6ktllCnlSE1RpLRG6ZgT5NJTAXnmUQjIMxwqY0B+oodlokFds6EMnTwRjruoePhRHNiCm4nTjQGCRMri7LE6pDpDrP2tMKKMub6E64Sdw+7a4VA9KeL0C5fQJc9gSO+8pa5CwQFswg4ugFnH25JPetc2XFkI5tktJ3lSLVcF+iwckc8QB8PNxjgJjCN5sbAfuK5Fz7mKee/oWRIslMzOfZZ/T9xgMhXuGybzMchu3Qg9/8n1NNSoVRJMv59HUbok+62z9gTsZOXl650AeSc2pME2L2oN7rJIoT55yqKFYT28NwX0exOcMdn5oonLiwY+fDyRpp1n1/ISrVhLkgoJIIaLmfHAIgrpTkMgLzAvDf0U190pLsjON7podqYYp4qYplhi5jGe5aS3526j7rgAnzmdhEw2jC50NRIw7wVmMPMuNQpCKGy05bgX58niM/eDvlCsp0Wmx8G8A3qzewxW2phJ6y7TXtggtRze0nkgk9eOQykqryslJYViFSv1LWzcuIH1GzsKFaWZwRLXxaiP5VEXlU4D05MP2M0BO1lgcHGE7tkR2o1LDAYdpHIM2mJKL3sYRlooLIrfmcDeiVEx85R3J1pyI0WMzXfv97R51VsYmnVyrNsSGnon1tTpsj4qz5v5UH7MxRn69kvs57l35xxDmazGiVaSObzPHGyVHNqGYKlaoZxYx7CTcJaRYEBdElpacwqczwfSY75EVr0LZ2agEb6fZKBccngLVNQz/Iv1lRmBOdMSCdi4WTHWmfp4Bv2QaSUby2qfDytt5qiDZ3hUoVRUGhg95nOlojEW6TTuP2S7to52pyumc3WtjmKpKKkOD4U6f18soNdmRPgA1XJJOnm2YOivWl9dwmw8xvPvnuHZs+/QbfckreEALCvrQd/APKvH8dSZeQfzU+tT+0PidVBMfc+LUL1P/a0cYTjIYoeR8Ic2HAdgie7F/t63+GS4gn9i09DmMGHyGTLvaeRTKRTTMyyR+cqkUeFhmU6hQqmNhrmAMpkdKg1GIyyVy5qwJ7sw4kyCRyqL/XPHGoL5zniI7miIAQ8jxlLTdYisdiaN5miI824HjfEYvRTBfApDSnFcY8f3zc5Bgct5NEz8aKljXttYx9///d/j008/lRwmACHBOrMBGAB0eXWJt+/e6EouLy+hWi4LzJMVJRPPB6XVamvA+dWrVzg9OxPzc/PmLTx8cF/v76rB4K+BHEqYwEmw12m2NfhC67s//v63+NMffosH9+/g//m//xUp9PHs2z/h+uoAxeIY1RIP7QEKhRGWqhmUy2RIh2g26UJyoXRZauELxSVkstTM5zEY5TEc5TDsF5QGO5zkMZ0WxcwjRYY+j3Q2b4eSZDaxBKItb5txwGhjzgKs+SjTX1ThQclrE/IZDNuc7ZDTwz03z3VbSrd7EylgB5fZ1JmGR8mJP8Twc/bGv4leP1j/hTUbta3XunOvRJfaEAgrfW8B0PPXMVAUrb2QetjrzavguD4W027v09qMFhhkIIcbqLkaiIn37pDZspmnPIs60+IyuI6geYZWq6kk17dvXuHi/BzlchGValkgnbaJzKSg+xL3kju3b2Fne0vygqvrK2k6V2pLKgwajYbZpXa7aLY76I1GaPYGKK/UceP2Xazv3MB5s4mvvvkOx2dXGIyn6A6GYqayuYKHwLDgyyWDaEEMmBTDiM3kWsS0BL2jPb4+nqtFF6CQ81ln5C9WWWKFa9ZlXAgaZAewPEuhjjTqqSwqowlK4zHWSmVsLNUczHMuhsuHOli6b6QxzaQF3Ee5DHqUNa4u496TR4yORKqQw9LaKpbXVpGh642vQXNroIuJO4Bxj40gvnB+SOwbk5XmennzkNd+w+FZD7XjvM5o2Mf5yTG++vO/4/jwACu0xqyWsLJUUr5EvVZGjWcMnUjSUwVGFQja03SvYbGXksUpCcUMh1zTzsqTfdev2VGJrqoBSfeSSIRgtq9H+R3SzGSnN0DsAN0C+twphns/ZTZM5XQwb/eRgIttdpk4+q4Rz/2is8u84LazyHYUc8b29FcV0N6Ji58xdPiybzV2kfs1n1/KYHh2l0plVBjwqEaI3SAlVNK8QoN3BDyWZsmuQrzbkANZZo4nkPMpVzJzCo1mQ+Fh/I/5DaE5t30i7DQXr6jBkDmID1jilHDMXOgniCAyY93l/iZmPn4+82pXMWQtMUls+CFbYzL0Cuphgc0HhdK7CZrNNpqNDk6PL/DqzQcMR9DgZoXnreZyCp67wWFMK6IIbAnKh3Snoc0x08THnCehw00K190xLltDXLWH6I3YM8oJyI/EzGcw1Pwar7mba3jhaCK56LZHN8tlRol9B4G2deCcOjHiyN1TLG08JJWL3WA7n5KJDoc/QQCY9U+45LBLaYz0PA8hisjgxynzyqkLSTKAQ8XqNDAdO1tQ0F6ONuZrG1jdWMfaxgY26qtYK+axOpuiOugi37jAjdwMq4MWBodvMDj9gGHjArNRV9KE0YTBkZT+WFo9lQ20zTSzUP7eM3rdQS3Wqb3PSE51/bzsHPlM2trWzIXr6hPLX6tSXdr1vwLzhgsXV6nlOzg+FJAnG5/yUCjbG/Rs0VSEnSF+kOB2a+WQwYQ9dLjT8Xw3Zn0O5vW+fFZkfrAvAFcn+fT+6ACUs7NSEuGf1Zdm1L2RxWICJ1lSymuoaaY3KyfX+Zl/zg2jUqnaA8AQglIJS8tV1DfW1GohAGXq4P7tW1hZq2tjIZCrraygslTVIiagZwFAppZVFdk0MjZsvbcb17JKXKsvy9ni+2ff4tXLV5gMp+h1hnj//hBnZwSCrMDJzNuDI3tKDqJxc+PD6PhCzFHY6AWjGNXOfOd0IG8PWYB5MVKJQ0M8JD7EE1WTAJ+1YTSGq0rSFmBBYB4opWdYZkR5OoUlMvSZFJYzBuYpAKmkcsiSSRgO5YlNLR83W06WD8cWCWxgnk2xqZj5zmiAznCIvsB8Bul8HqliAZNsBlejIY47LVwyAS6bwTCVxkDDGeZrytfm1Hiey5lMm9h5OiCMsL6xgX/4x3/A/QcPzGliMNQABm0lmdxKeVWz2cCLF88V606ZDAeYybYTpPOeEqTTM/rk9FQDz0yIq9VWcfvOHXV/qLEj08qvkbe0O5bQk54bGC0FXzx/hqdf/xm393fxf/3r/0HhF7579u9oNal7HqKYH6GQG2FpmamgbLHR0rCHdutaeQadbh/pXBm5QkVa+Ok0hz7Z+CFjrvPoDtMYjAnmOSBWQipV1LAjmQeybDq4oi2ejL/PfZtjuj0GbWzAOECcLTTfR5NtQRIVafWS/qhFyWtEPyboFxj6BcmCWHnfzBOGyjeX+D72Kv63zv4tlh7xsxqzbgepwjQWGC8y8wTTEZwxl974xqii2OPkxSDZzxVFTQy/2dCRVdCRVKxCQFHnbKtamA3BPPXyMfRJyZ0syRzMc3/hXAW/7vL8Aq9fP8fTb74RG08bw+3tLbkw8aWPjw5xdnKsgeyb+/t6HZIRg2Ef1UoZK7WaO3vMFHzEOY6PR8fo9Ie47vaQKZaxtXcTu7duozua4Jtvn+Pg5Ayd/khfM52mkckVpCflnpbIKrj3aBCPB7Pr4P0eJ8y1a6btujsDFN0Y36OMnXcA5QWeHVw+uu4zDGZ9bPkV7Pwtz4BVZLCWzqI6maIwHKFeLGGtsiSSYMiIShLU2h9ZPGYE6sdk2wtZjPMZVOo13P/xp1jd3UKuUjbHG+XoWAy9LCgd3Ok9ulNP9Poj6VZlRri5+MoPbXRKIUYE7z3d/yL9vdMpBUS9fvkc33z1Z4wHA9zc3xUTXylmZUdbK2dRzmdQzMxQys5QZGhUhqDdBvg4JEdAL69qKgS4SxLAL4B5aeQTPQHvgg0WiiFOnM2SVZwwc87luRTKHEkSVxLdU2PmsxkjAcx3xZg3auZpk5sc3KG1Y8CLhtrCDjMKHy/g/Bkz61vbM+akgf/edddaOsK0nBvgz+Bgnpr5cklntZaVGl604p1KPsviTgW7NMcEaQ6W5/WLs5c+nyOpFUPhMnImOz2jjJKAmInwZZPYxCDtQncw3pkx0IsscQD5+YCnvccIPrSKWCTIjD9jyIAMqBm/ZgwXgTzR+3TEM8C6IXIIossdSZzBVI5OrVYH794e4PXr97KtZPYEwbyG7BmGqe4CARLFryab5CwemXUD89AQbGc4Q2ecRqsPXHWGuGoN0R5QkkN3vSyGyMpjPgHzJOZcahhhZHqXLs9YZOYNhAdDH2DeYKVIHN33+VkT2CZY5AD+zpokaoQEzItsMC96DYnTMWcx3EzdFPlMWYiWILUBeZFdtEmWtp7nFrtROYy4fkoVfZRrq9ja3caNjU3slMqoY4Ib+Qz2sjPkL4/Rf/c9pidvgdY5suMekKG2fGBdU87uzYAcC1P1ASwJNTM1G0r+epHwSBzA4ukgJnMpVjDzIZ2SDCfxkPeAOOUOWaiWDcHa5+TXQcwJPNs1NytQG/rnshtPDNAHmOfzJbWEtPS2Dm32zElg73TZ6IcRdWLUhQ28i+AudNFUXzzD4z5HcRDnJCV2/HXqF+u1mQYIcnkL3JGdDn8Q98hU5W9AwQYUS0qGY8R6qVxWyMjaBu2Myu64AuzfuY3a6iq6/Z4uAodgl1dqyOSy8ijN5nM6dOk6Qf9pLqh8hsEkF5iM+thcr2tj//bp13j/9r02ouvLFl69fKeWGQPIWHUTzEvXxefamXmymCGTUesobrY2btewet1lfu6UMCjP0NkDG9KxB88vcDJFv6Bc8M3YtK8GaVhVEtDnOeBKQD+doJSCwPtyaoalbBor2QxqDGsgmJ9OUOF0PdmE/gArTMGsVLRAyKAQzI+YeKu9zQKtCObbo6EAPSemp9yECnlkyiWMsjlcDQc4aDVwNuijl8thmCYU5uIyQM+LwIdDYJ5aZaUuWneBtn1///f/CcvLy9oY2a6l3Ibs+e7ujph3yhYCzK+u1lAsMB04J5BOJogAnf+WFnZM7T04ZEprVdIsdmTqq3WBK3rKX15dqWjkXaIW0/QAY3x4+wbPnn6Fna11/Nf/8p+RSQ3x4d13aLWOMBk3MZu2UClPsbVVFSufTlFf3UOv1xJz1OkPkMmVkM0RrHNSn8M83NhzGPRzCowajHKYTAnkK6abT3EAlh85WSsGVaVnTmMM8/h6317tYRRz5qxJtO3/gjq3ITYH+K4PFJh2lsDWqfmpJ2ytP+zW6V8A3QtreFFbl7QSogvgFb40z55OaR2BOGLNPcP89O3+RwqexVm7tt4T78QqBJhPNj1xI7bJhpOF0IPDWFmr2sEtdlEbnOljyZqE7pWFvFh596sOdy1uUPx5e52uAqK+e/YtXr58gU6npQLgxu4uHj96KIvUQ9qbvnunACmGQ7FgpdUpvzuLUabLsjglUUHHo+PjE7MM9rEAACAASURBVByengqoz9iR4cDgSh31zW30JzO8fP0BJ+dXsnVkSBSlfJJSpO2wl34+Fol7fQeY5TMWciuT58XgojsnOODRDpNUfXMwHxKvRGJDLE19pRgcA/PhlLU0mWE1lcZ6Lo8VpFEcT7CUNs18jvtif6gzioWbgAB/FgL0bBrTUh7Z5Qqq63Ws7++gvreD8sqy/q7HIS4yiJTUyC6XB7itT80UuY2pFaJ+MIUwzdNetXb1TBOF2F5DqdR0MtR+z67s6ckRXn7/DO/fvEa5mMOdW/vYXFtGOUe/6ZkY+TJ18Zkpihx4zQD5lIXryFZRPukG5tMZrrOQ15jndmjnNbQbXVYy9hHotCCD8WVsazWxkpsfItTB68Pb5rwZppknGCSL6faBmlFiUWFzT1Znx4yEnUF2Hxd5RmMDnNhPAuySYtuLda/9fBDaa2aymTnTzHMWyZj5BTCvW0CZjTnQyd+aWt2QCKlw4I+oloNpjrUunUQQM5+RLp9gns8a07/ZWZXcViQA2/0LMfcLNcoczDuIdzJhPhwbYMcT0wOsi5mnzIZg0q5X/K/LSowytA4fQ7Io1+DZY3tOWiQOj5fZNIVms4PXr97K2Ybp8XRTYleBZxaHsdkVtvfhdp5uKxlgngx9bwTJbNrjDFoDiJ2/bo/kO9+bkI3PYkBQnzDznkrvyZ/WwWO3xnNhQoftNpXhrJJYJiYKgYUcpJBYOTP/w1IwTia7zjFXpX3b92z1CdgdpQSN9hiSN/I5MT06JTYG5mMSkGchr38OaQJ8nW0ma6YUbEJQXyxhmM6hz5kdyvR2buD+2hZuLS/jyfY6donMj99j8PYZUifvkGmfozDuAKkRplOSDbQiGiMznZjMRu6AtM5MCUeFRj7OyXCIEj/ksoWwLY1uk2EyO9es48yCIFyRAhRa2GbsqfaM+j6sZ9YOy3A6st68F2KqIVMyGZGSQjOMBvLDRTAQpDWseDesgBaNxg1c2CLIsCDivDOfEIKLRbBvJa6bJ06hvE5zZQx4+8U6uR1v20jfahO4ukhqW5DxyCVsGX/NjUP2TowHLhdQrpaQyhFYT1Ct1XD/k4dYWVuThRVbDcu1FazUV8WyNVotgSU6pPABGvQ6iYPN9eUZ9SbYWF9Fv9PVgCxj4fPZPC7OrvDt0+c4O73EZMIFRjBPXRv1nHZQSZGp6GjL/g3rJh8n8MGIsPpx+yz315bMJkBJOIw4nDdSx6aikwN4fq91hWXvR3catYron5KSLr6cmqIym6I8HYudXy8WsFYooDKbKeK4zOvLVuFgiFplCSUCYmmuyKIQ0FtbVAuEspnpBJ3hAG3a7XGBcJCwXES6WMQ4l8f5oI/3TGvs99BlsZTJok9/aVaSfqcls+GiolaZ7fpcFqsrK/jZz3+Kv/7rX0mGIKnVoC/7sfX1Deze2MX2zraivp89e6YN4caNHVkC8qLw3po0x1j36+sGLi+vFBzGa3bjxg25IFGaw7jmdrejqXYePnTNobyGOkZKjd6/fYWv/vRHbG3W8d/+z/8CzHp49eIbXJy/Q793genkGvXVPHZv1FCtkrmhVeUQw2FHllfdwcBAV4o+8mlL5BtRK59Dv8/vzSn9HGZk5lFBKl0WO5+AeR5KrhENtsPYPQOp1vY2wYwOvMQD3DYJk1okirc5QPeBxjnbGhakPhcXyaexkXgFYM4WcYzFDOoc+C+yFNp8PHHQDn7bDCKG2rYDY4Aslto0hvbv7GdOgqXEttnfmY2laeZjENJeyjWsidDQ9MK+7SRzGqYscqlaAubj5zB/3YWr6kUS1BmkJv7Nq1f45uk3AvV8Djk8u75ex6dPHmPvxo5mNg4+fkBtaQlr9VW525CRoeMGX5t2l9Tbn56c4PzyEgO6vIzHaCsoZR3V1XX0KT8oVtAZ0Fb3DNfNDtq9PgYcriNXpGtgdoExrGj40IrkeWfCV402DlsQoZM1RtYrrmAxnZW3oscKrMT72FM8zSp4zirJlzg1Q3UKgfmNQhF1kgRToDRNoYIM8izSaAE7NdmGnDUI8NkZy6YxKeZQWFnSAVzZWMXqjU1U6qvIVooYpdPoESRpU+Pgr6X8JkfLosPSguNRsCdRo8wmnnyqiHn6bTG0hsT5GOdnJ3j96nsx84NuC5sbqwqJqtcqqBayYuFL2QmKeTLyBPKUMVIvT5mNRb3zkKbVpdg31lkEKWQdfcg1fh1g3uQe1jniQT4vbvXQzQvPZK16i90BkYguzk+4RI6AOJflGiOYT5aCDAwI28zSlovfOjIxvGY69QUwH3W2z0cJVMstaQ7XwllDRbwXI3JS4v6bNzcbhnsJzJcrIliMubevMc38HMyzEDFmnus5WGEH89rnDNAJ/OtZKkszzwRlFk+rtRWBef6XsIP/H2Y+5Ktz1jn2IINGIaexgsc1aioCbZ9kV9AKJe1Rzr4a3ieYZ4d3Iscs3hfJ91RBpTGZENAb09xu9fDy5RuB+X7fzryywDxDkwrCIrI45HXk9ZBEJmUa6An17yn0BeZnaJOZH9KqcopGd4JWf4bOKIUuPeanBPUE9KaZN5bWM2wSe2mzjtbgvLaIHxY5iZ1r0kX1PcSM8Bcc9nxxJARNqHJCVmY7aoxwmk6T65D7mTJIzUlMYN6GNTNuBilxC1n6hT0vQ4AvptQAvULL2JEqljHKFdDmWssVUFtewa3aOh5ubeGLO7dwq1KQs83k4CXSJ+9Rap+hPO5wAhAzauZHQ6Som+cHAb2mkmRxYjIb7S+LqyZc4yztWJ1RPpM+92DnmoE1s3wkiI6CcfF6+LXXY++W4ElYUxxhc9lr7OGynZXagSnZZkFrJiMmsUkEUrqtnI/xAWWBeZoneFGxYH2pfcH/syXhmNw7WslR4vhDTj4E84U8SnJkyiH1xUrZYIczEaZxdZaaOtFMDnnGaBcKYuZt0MU+K1RKLDa1QvQezmB3fw8/+vxz1Dc2BOY5CECZDdldDsxSBlEslzRsy4140Okq2Y9My/UVfeaBjbUVtBtNfP3VV0qAZfV8enKJP//xK30mSEsxjWzC1mEwThw6McDLOy84Ea0Z15xq6Qco8cEyHgKS1nhrW1uPpdK7iMC2XJt6nj880eoQuSogkpJDTGbCuHEb3qCUhjPu5ekEuUEfFUyxXSlju1xCjTaVjDlGGtnRGLPhGMuSMJU19Eq5EqU2BDME99LMc5iVYJ7M/HCggdd8pYx8pYR0qYRhJoMzDhZfX+Kk1xMz308bmFf7x1vA3BDLBN4TG0hju5R69r/7u/+IW7dv4v279+qgUIfIDgwTgTc21+U5zSr366+/UtT7/fv3VASQXTedNOX7eVmYctPv9fo4P7/Q4Nz+zZuordT073l1CeLJkPLwef/2ncKl7t65jbXVFbx/+xpPv/x3rK4s4Z/++R+QxgBvXj/F8cErOdqk0cH2VgXbO1XUahkUCnwQaZPaQrvTkp+whfoQwHCAMYPRKIf+IIduL4t2N43h0GU2swpSGbLzHKKlzMZb5rJpZJcmBl9Zwdv9t+MpNK2+JuZTqd6O8+CKBNYmZL/+xBhED74IZtMtL8WMqWB3oYUz4vbAO3gOYMff6/By9tsLTm5gApE6FO2Ajj8zj20DjmZHOQ+KilAos7iPISJ3uHFezN+AXQu/7/H9/Q/tmXKQm7QM/fnRUSDGPyC/MRcGYu2Q5ubM5FZq28neMqjsu++/kwtWwXX1Rbpn7e9p3dDakIw9W7YcruZ7r9dX1Qni6zHrgEUBrUvbnY5px7mS+kNs7u5LK39y3UCj08d1q4ezS+vwqAjmAKH8vo2lMlkVOxV2P6LY18pwdtOIgWDEHLZoqcw12Sa3sIKL8g0uK9MwB8wzQCOiIGYX9BIWvMT5nPJshpV0Fuv5AtZyRSyn0uCOTkBPMJ+d8GAUvyligPuKVLOZFIaUk5WLyFOnvrOO7Tu3sLK9iexSBaMM0J2M5E3PPTWVtaHN6O6Y9MvZZW9Fx3q2rXdexOiNcdCe+0ka6pL0O228+P5bfP3ln3B6TK083a62sLpSxXIxh2oxh3I+hWKOjDwHXamRn0ovT1bfPLItkI9gXl0d3Rqp+/25pb7fYLUxkbavJ/dAZhf+3ARrnzD4/iBFializcGiXsR1urTEEzNfiFpA30HWlNyx9bo+b+MPQmjLKdeyIt3Wv+nf4zm2ax2/t8XkrjsCwLY/sLjg52Ke+1da8200rahWl1Bx20ACXL2WXKLYZeKzZiDeJCwsIO17J0OgAnjc4wirTJYjMN9q4+3r17rmfLbYAeB/ZAbV6v8BmJ/vl7Y9WqfE5GRONCzuEU4y2DYbkkQDlfa/afiTp4N7hDuu0alHqeIC897JpiRkyr0rr4TTN6/f4cWLd2i3xyIDlBgtMM/MC4YOWYeF2IbXWuGMdCjhECvogEZHG6A1SumD4VFX3TFaAw7GUktvybCyp1QqNPFJGFhEMGW42tiZnnRunB4KooXngxnh2tOk4VRfwIm//AIeWaj5zB0oWesJVetmDiZlohRNr08DAre7jbaQrrU6j8HQe3Iwfwbq5SnT8v1vxDVcKmGQzaPHJIg0h4kzqExTuL22jl8+foSH63XUp0MUGyfInH3Q59qkg+x0gBlld+MhZm6TTbkNXboE5kWQmiw4jr7oAIdkyZ4ZZ+iNw00GuvUE+VqTRYU/a5IneTAad2Zi2Ni7pFJY2NfibLQ92vZxcyUyVp5YjWtPmT9+r3WbEocsD3hSRRUSO5+FMyDg3TCeJ4v4woHDnD6xdSBo4J30TA6FYkGSMWrnU1/Uit40pMTGflC1Ut07mRsV/wHlFGRppQ1cEO0POYw56MlrPp3PKSCKKbAbW1v6M7K7HJjlcASB/en5mVh6MrVsu1MzWZCmaYZ24wLFYla+5Z1GA99+8xSHB4eS9VyeN/HVl98IzAfwYsUcCbCa8pbUxhjT+bhiVEWxEUaIi/25ASdLv4whnSBMQoZg2jSTD3jX3KeQDQTZAuBCnyI7MQ9oVpeF2USJjAXGyQ/6AvW7S1Xs1ZZQZ3tkMgGvfpopE+MJltnyKxqY7w/H6I/oEW3WcuFXSw/TLu1C+QBkMiiz1VmrIlUsoo80znpdfLi+wjGZebLymQx6KgJkeKUVQp/WCl1z5K80xupKDT/76RcC89zcDo8O5FVs3ZmZ5iOYD0AZDluTz779Fs12Ezdv3cT25paYeA05MjhlCoF4OSL1+gJPdDu6cWNPcis+RBZswp+K336EN69fo9ftYX9vT6mgb1+/lEXd+toyfv2bv1LK48HHFzg9ZsLsBdKpDrbWS9jYKGC1nkelQtZwjF6/KTA/YKHD1GK1wrIYMy2YQVHDAnr9PNqdFHp9AnweRHS8obae7HwemWxeUhtztAl/aD3CvgH4kKNvssmnBMzP11lsvnFYh7TGGkBTA0dJW9vbbj5EpuHXhYfdf5OAeWvVO+eSHIjzf6NCW2yobexWhMeGYZuZwH0w+Q7oA8z7HpMkvort4P9JeyqAqG+rycESx0/4KduzE4OBdjT5RH7SOTDZiAA+KVcyyIOBLHKvLi/x/h3b4y/w4eCDgHpBoIEd4okGsG/t72N/f1dDrs3GlZKjWwwiKlewVK5qDXONRkuVPxHdaVrtLrrDMda3drG6tYOD0wt8PL3A6UUD18221g+HogniubfIVz7RMnthxUE7D84KqGgbv3dyEis+LwLd3nCulbQ/14EqkBVpmnaoGLNEMB8RstEOt3a0ekt042EKbGUZ2xxII1s8GiMznknCV8oVNPDI57HHmRb+fJkMBsRJhaxA/dLGGu58+gl2795BoVZFDxP0qPsOoiPzQweWOQi1O6q91Ae1w8LU8JsfgJRAjIco5rIqxo4PP+JPf/gdvv/2a8wmfXnK39jdwHKlgEohg2oxi3KBUpspCtmJsfJi5zkIy+tCRxYrAKV3ZrEqDEbg7qBRdqDzXycdLGdC7R4twiD+xFFseeiaA2rb+G3NmeOcHcKhmU9shf0MVgnhw96GXv0v5GTj2ne3pHO4ZtcqAg9jTsaflx9QAQF2uX96QjBb7XxdkjDdTs/APOfUKJtld0ZDuQyA5F5tRaNmP1zHG808FZiSLxDGsrDMmTcN00JLZXVsCeZ53dfX1hMwL5kN522SYSNDngk8ceZ/Kichr3tExIfnN//QrGvtHzmYF5Cnw4qBmGCEVR8y7XY00pyW5DXEL5SlqhtEDKMBD2QzlNhN8O7dBzx79gZXV0yEBqplJt0XDcxnc/rgr6PAMdMJflgw5XBqVpXtUVrg/bo3kdSmMZii0Z+h2Z+hN05pCJa6eVrBshtOIo3X3CywfXJGRIvdeYFJL/rmunkf1g6AJ818FJ6O6+PvFpl5XbogFRYbT0b46Nkg7RkSNJE9pgPnWjEgG2UT9zYjMcJdiRp2Sl/UIfHsimmhINKwR5UEOzmjKXKjCXZrK3hy5w7ura1iv1rCFgbIXR6icHWEtdkAhckAGHQwGwykyKCnqOYnJbNxC223LQ3wHe/Ier/+vMQ68mLHusCuS/ezMXG2icfQiagkvEvObaFvN7CsetnPYQL5pIhKdPEO5N1xkPfamqwGuhN+wEkxJTmHY5KTcYFTNfSq++hdGmOe5+F2PiuhP7InU7J1kuzqPrN7+vlSwXeaqOWMk9bi481NZ1T1q4Klp6ynxPLhJThvdTsCdvycLebx4JPH+Ku//hV29nblZtPt9RS8srG5iXa3jcPjI2zv7ODWrZuqqi/PTwXkS3mmvvZU8ZeKeXRbLbz6/gXevqG0YqgB2MODU1xeNTCkDFSM6zxljQOw9mFMki/dpNUSjSxb685MukkIJRWqpBTqYpdDG47bG8VQRMA0vgYPD2vl+NezHURA62Eu/Jx3XXxx4mB+NsVOpYKbqzWsl0ryhM5y+KM/RHoyFTNfLJQ1A9AfcvBuIItQ081bC4fpYj13s8kUiljZXEextowppSuTKU47HXxsXIuh72Qy6LNdLs0eCx+rBHPpDCqFEmYjDvaNNb/wi5/9FL/85S/kHkIQxQeb7dp2uy3GhRKbu/fuKMSHPt+n56fS1q+trYu1YYeD/rO0MCUwZxHX6/Y18Mzti/+eGQMcgLy+vpKemUOzvN8cXqTOcWN9A51mA999+w2OP37E/v42fv03P0M6PcaHdxYYNR41kc30UFtOobaUxmo9h+Vl6twZM05Wvq1shBHBvCp2siNZjMcFDMcF9Pt5UJ7f66YxGLJvUkUqzbC0svzmyczTS9wmzN1tRomRQibO0xnz8/9nEWls7YLrjA7c+brSoeTJk/LCdTmN/jhSaPX9wsliXsEn4h23uQqmQqB8YbaDGleuaQ0XecKzUmFl8eVBGrbIk2CacFLxXpQXux5a4/Z1tuksaPiDAUpYBXtuBIviUAl2wbt/xu66PSbdFTxOW7M7HOYG708HjcY13r15jZcvXuD09BidXlve5ARxGhLvDcRm1FdXcevWHvb3dsQAM0mUjknXV9fodYeoVIrY2dnC0vKymLcZkzKHI1xe8+vaKC2tanjr9LqNNx8O8fH0HK12D7kCnS4oI3AJn1I+vYiy/jhben4FxH3a4axT2hiwhZCBxOPeWro2k7Co5fatxNO3rb0cFmvUKBszbmvE2tBAYTJFcTqTvObW2gburG9jmQmO7S7GnZ508wLzs7Q6EnymFWKTIjOfwiiXlqMNGfqHP/oMD378/zL2pj2SrtlxWOS+Z2Vl7V3Ve/e9t+/K4cxQQ85wBEO0LcOESVmWIcuyLAgWDNuwP/k3GP5uAoYN+C/Y/0CEZiGHM3ffervdXV37kpWZlfueRsQ5z5vZwxHtO6jp7lqyMt98n+eJEycizrvIVytojQcaHhVLpzl/x3Ty3q0J540OHxOQ64tqh/N+ZqeSDU4/ZCV/YOeWpt1EDL1uB4+//gqfffJrXF2eYK1SxO2b29je4MTetBj5QjamM0FDoRJTpBNk521uB7u3NMAmKdcKelhdH5cRRIDeNfOWHxIy4iK4bTri4AkLB2lUbvo5uNSR1cvla4nUIOpck/AimF9mpS2uk3KGhdnWulf0XSxkA3bXeNKNAw+dQstdOF83ETQL8wfEzBvAI8nCR6Gmnd0sgvlSqWwRmaxKCfwFfsnEGjiXUVCA3QC8wRC7z6yjZ2DetNdxpLM5dDo9vN7f1/nHyeBk5nme2hkQHiugy2WJja0F/4wxxwI+TDryjpyJT+x20kXwXB/PjbZOhfqM9vNTmlsZ0sHQBYum5GuVflrrkOdzAtlsQUOkjg9P8cWXz3Fyeq3HLxWzKBayyGVSboIlO2+pQMEHJfW2jKcmnaEZtjdJSG5zPZihTjDP7PneFI0+iTamx5Gh5jwHDl+ywY7aEbyzYn/ndmDvvPYAj0q0fnK4ShbX6Fcp1DiRQCDygESVol84h3JBOmM3vOfoOOOvpCfl2NvvVmdQcZ9+7mjXo9zIEn5MUkrOPYY0ux0srmj+5+wKyqVj/NDce+X9Z+dxVPMFbFcq2MhlcKdawZ1CEsVuA6XOFbYTM0VYxvpdxCdDxKdjyfDiDFphN1Kpe3oXXW5lJPMiAnoJzAffi98zvjNHWy9f4Zsnlt98ft21tbkOx458v7/CnqdCOKSR2X1r8imPDlfx6Fp5ssmuDAny2whHirhzqaKwYwCatrfamg8mXJs3ZLWxFaURNnXihAA+LaKdYJ6a+WrOy2eHqmKfF4NM+MvZfuIACppYS8WSBlLw82QBzi8vUb9uojvsyYh59/4D/NFPfqJEG7b8GFO4slrB5s62/n14fIQbN27g3r07AvNnp8eYT4dYq5TNFDUZyBjVaTZx9PoQL56/xMnROWZTDprJ65BtNDoYjNgeIaCnhMRc3pTKGJD3seqhKvNKyXfxaDNfZubFzgvIG6A3lYNttfYGe2Sc69jUEomm3fnQJ6bEcBoetayZrLKR09SA9fuID7qWAZ1KY29lBRsFA/PoDzHtdMWSczhTjmB+yk+P0esPMBgQmDIZwZzSZNU4NIoMfTKbRXV7SzrXwRy47PVx1mrhpNVEbTTAgKCFDFyMDIFGROh9SyWSKObymAwHmE3G2N7axPc++hAffviB4sZ4ADDdhpnyZNa5Yd+5e0cfTAXh58/OTgXWaG61gSVxeSi4EAbDoYoAAnvOE2CcGME8q8jmNR+TuveZCgNe30ajjmK+gLXVqnS0X3z6Cc6Pj/D2W/fw05/+IaYTmpe+Qe3iAPN5F8nEANn0CLn8FJWVBMor9G+w4OGU4p5kPSyIpA/mhjOn2TWNyTSLQT+NVmuOTjeO4TCD6czBfJIpO1m59BNcGNrQyV6FpBm7bRYFnS3EQEjb6RLusMA9+b91KC1hdt14/nihKDR8a/ec2u8BzPvDOnNuGNK1076Jh83L9n03ZLt8hgc4HyrktZsWldrTqCe5yOR1XX6AM1ZceBauS0JCgWHHdcSxLZZWKHCXQL4dVBHh5i98SUqiPWxmrXxOsuS8hE5HRd4333ylzs14PHBNcFu+DdMATzEdj5VcUyrlsbWxhr1dY+gZZXl0eITWdQdr61XcvLWLTCYrzTDXEM2s/cEYJxdXYtHmqSyuml0cX9RQa7bQH06QzuaVbiExGr/Hp0PaG+/sLDfckJgVvd1+cKpQ8QM2HJwu1wt7j8CvSw4sW9g6JmQ51Wb2zo0NRuEo+qRMT/SdZKiRj8WRm1NuE8eDnV3c276BNLsOZxdoX9YRG3PAUhzz8dSKbBW6Zm4dx4EJwTwz5JMx3Hv0Nt77/vc0PKozHUlik8hmbHhUCHl2c2gIeQoa5wUBYsWpzkYH8zLB8nAmaTKdYP/lC3zx6W9w8PqFpDO7O2u4sVXF6kpejHwuDZlf05rwakA+naC8hpG0/DxlmaoZPJWF+xpZeu7fZjw15pFnhIsLA2ByGU2YdOpYybsjSwkzQdKytMB1Mqh7bTcz/01AzAmwBPWhW6ECWxxsCCL07nBY0wE4uGAkXDs9pptgxewFkOb6XyPZbJMJ/gkzlMeULMcvcb9mV7RYKqsTKl25wAYlAQbmdcxJ5uYTr5c9D/7Y0voLzBNaWWRhOkMw38XhwWutRcYVC8x7agfvT5OJhQLXgwOWJ7EHFB8JnkIKCZ9WAPO2sRobHxfYt93GuiVBT8wzZOSJe5R6cgosP2eWHRIX/Jkk8nkW8RkNj/rs86fY36+pCCoW0ygXcshlLAKXJJcm2fprIBgTrnDJJs9QDpKyabBAazBFsz9DvTvGZXskYN/ltFim7MU594VKAU6CtWz2oKV2C0PUhJAMbMlP5dyuUwNWYLk2wDBKKO4C9etbjJ1BQYASPulyJgeJJCwtfpSPZGuDXRiZYpUIs9jKg3fADyaTO80t3CMhdj5ue0MsgVGcST72d2KAzDyOXDKFbCIpqfF2sYDb5Sw24xNsz8fYy8ZRnoyQIYE7GSFBP810JI9PkoST0m3o6SP5FEg06U0d+LoK1Umj8KxDZ+uNhpu6PIGiWpzJto0HA6wD59BhtCsTncMG1k2ZwU+S6Nb8AM054Ncok3OSzw7OCC0E5VnUTZfMNUhtbMZR8OEFKa/JFIORxiV3gWj2c4HSGp6XlGaTZI/9ZLvk1Epo2VvlroEtqZQMIQRrZFWZQ16trqNcKOvFHB4c4sX+Pi4adQz5ZqQS2Lt5C3/00z/GgwcPZXatNxtYqZSxs7uLdreL/devsbW9KY02I8qOD15jNO7j5o1t5DMpdFp1dFoNXF3UcPBqHy+evcLB62Nk03lsbe+h0xvh/LxuExkTaWnTgrlTQF561iVmILRbxHYEQGY3vQhRginJbAJQc9bex6hrYXG0MKsgppwwCYIgglVkDDIAFZizn2Bu+1h60Fw6jb3tLVQLed2kM1LBvTYykylWkylsFgpg85+f79fr6NWbmDOFglFf2YI8Kb3BCL3BEKPh2GQ2GgltE27DYIIkzbQ7vadIngAAIABJREFU2yisVtCeTHBYb+KgVsN55xqtyUSsPBNuJkkCElbNxpxxw6I8gbGgfM43trfw0Yfv4913H1n+/4BFRB+dTkssDwu4vVs3sXNjW/p5TtkkoOd1YGFHXT0PFXoiKKkiYKJGmWZUMoE8GGh+JUu/v/9Kk2WZRFJZrQhgXDcaWFtdxfpaFSfHh/j049+omPv+73+EH//4h2i3LvD08eeoXR4iHhsonjKTHilzvlSKoVTmQTMxMD/uYzIjmDdmRpMvSS3C0msG/RSuW8zCp9Qmi9mspESbRJKgPmNZ85RxUICr9BIuNB/yEG2abzJPbxaJS6xagLteIzKBJWLvQo5zAO7qCrkJVdVjYMuMOzEm28CzeU6d2V7W1Xp7WgyZJjRTnsUx9lbAmdzFwLwey7X6Ie0mpGSG1pRJbcwEH5oHYSqtSc+Wi5ZluYJdEWNznBVdAvPhQLJCwQsG6Xbtp3ggt1vXePnyBR5/S2ndOVKpOFLpJK6b12hft934SFBnEgtGmtLU9uDeXd3PfL4EHtzHGNNHExK7XGzHJ9JpZHIF3SNnSqyhVHCC86sWrrt9SW9IEvD9535CkQIbm2y3S0cciihvq4Z6L/BpBvP8desgWbS2g0jW1X1RpJ+RSrZzsRPGhCgmjFn8WFyvjbpe7jc5an2ZVpLLopzOoBhPIT2dY2ulgo1SCdNOH/WjU7QvrzAfjDEbjTHp2zRvRhOOHMyPqAxMxDGOQSz8xs0dPHz/Pdy4fwfpUgHzTFpzLCRBJM0e3faLxIc3D83F/mrpRaENTkgUUwFCrfyXX3yKb7/8DP3eNTbWVnBju4q1lTzKhRTy2bjAeypOff0UKbHyBPJk9VkQ0I/L/TgYYN1jEIF5OadsrxeYD41snxexbDb8nYkR4T72KZvegfGl5fINZ/S9SyL/WJxRfUGkoLvYdPt+H4R1H1Qoy+PY7boa4JB8JLDWQba/VDgHuZpy4un7UMFIMJ/X9a5fcd/tqgvFQT6SnijujUpOnlvuzdCaXuRbW8fNfqHOQxW8QV5h30uyhmEFR0eHkn2ZzIZRyp5Q5TKboLu3BwtFTfAnmBHeoZKujr18TyKyt83ZyBBPaeBcvUcVz/b8+HsJ5nnGEMxboo2BKgF/6eWTyOaKyGTyuDiv4dPPnuLliwvpnEuFFErFvIF5TaTmFFG+l77nua/GuHKFOApvUBPP3Hkm21AvX+9OUeuMcNUeojmYoksjLEE8STTuGz5EKkxv9caBp2uaxGVpx4ykFstKAKeDFCdp+0zo0S7A6SJ4IMgaw8nk+nsP9pBsisPUfJ+yydtB3mFVuHoG7gkyAselNwL0JvMgc6/UIAZsxBMYKynLTJ4MATE3RgyJyURJftuFNLazSdxMx3Enn8JmAlhh4t9sgtR0jMR0JP9gws2wSrchrnAzdPAC2EEZcLaRsNpxQwiBF7y25hzP+WuJ/KDh0oQZFIG8DYSWCvLwyO5r8j3agD3nGVjhSDAv5l4L1z1tJJajXq13Nb2rGwlxQ2dW5IOfymEdRrVYkN/63ur6V8OkKZ0D7MLRxB37k9vViJlfXCQD9vxGVvfUnhLM08haLBRRLJTU1nr+4gW+/PZbnF/WlEkcTyWxdWMXP/3p38db77yjlt/l1SVKK2XcvHVTUpzn373A+uY63nn0tnTlB69fYtjv4PatPWnnG1cX6LZauDw7x7MnT/Hi2Us0rq5RLlWxUllDuz3AVaOFPqfAJlKmk7fBxCYrEKB3mjNsEtHycHZUm7jdvEG3bLny/iGgz03B/pSEJJNCLpMR0LPFNxPw3drcwObmusJ8OZKcQ2sqxRJu3dhBpZBHkokxwz7S4zGysxnWszlUUmmMmw2csxA6OECb1286RT6bRYZDjjg+ekQtIHWmpq3jhF3BMFb8ZNVYsaZTqGxsIFks4Ho0xnGjif2Lc1x22+hOp4qKmhLIp9IuQTLNFgECmfDxcKCceTLzjPjjhFZqBtvdjgC3De8hs8EI0pKKOqOkLAqNkX+FfFHXQVNkp1OUyit6vgT7ZOf7vZ4089wMmO1NIyOZxQ8//BB379xRi/T87AxrlQpWK2XliP/NX/8Vitks/qN/+Cf46KN3cXL0Et989THqV8dIp6co5MmqxJDPT5HLz5DJMleav6eN8YRafwfzMjER1NtcXg6JYjSlwHwrjn6fbH0BiBUQT/Ijh7gMsBzCwCmflqKwhN/sfIpKbQfa0WFrh9DyVhvATuBWfhvM2+MvmHoBZxWYPhwlegBrLwcwLxZQG9QC6BtIZhS6GdtoYKasiYwZZQDKdfdjIMhlAovKpyAwH16btxoMzNNZaNKcoNP34zaagms0rB/KPkY7AkD+vOzLXDv2PCzrmmPXmQiS1PMliGcOPCf5Pn3yLY4OX+seYq487zMy9rXLunTAnDjItUdQe3V1qSnCjLXdXFuXBKCyuqq2eaPVxPHJkcC8GMvKKuIscidAqztAezhGrdHB4VkNvcFETBqLQIJ4Y+ZsIqT+HuQPXkTxmiukMrxY31fsfTENsMayM/tc7LwXU066qKUv/TKZ5qQkjSyORRJw3SnLOweafdOUIWWYJkag7+CeimJKyvp9zHsDpHnQ9PoYNTuYDcdi5qf03QxGpi8ejTEcjxUWMGEkr1j3GOYp+m+KWLuxgztvPcSdR2+hUK2gP5lgzFeu+QPODIfD0vdRe+l+jIT0FgdbApIsUDidkTKQeg1fff4pDsnKJ2bY3lrD1hpTrJIo5RMoZOMC8UmMkQiAnpKaJOMo2b3hfqyAHTHzoWNqXlK75tLNB1ZN4w2MYRPAdvNboNaj290xfFB5L+qW8Lp8bfvshAW+prwoBEO4dU7nj50RCzAf0ENYYlbYG1vn6zg8B+8KmPzCO1puPg9rnHIdi7mzZB0y8wSyJFHIzPPc5oBHAxwGOmwiN+9HS8oJ+t0wVEN7lHeCBMMkCTByjAw9ww1a7HgdHWlPocTyDTDvzHzYMw0O+Vm6vC7874JK3uHW0WalfGSeDuy8yWuMzNAwLV4fdqkZ3Twcy9/FQtWAPIsX9UwkC+HrTKWZJZ9Fvd7C5589w4sX5/q+UimNUrGoaEr6cOi90H1KgsC7cEYOWtiBdi6l1Jh+ntNhu9LPx9EcTHBa7+Ki1cM15+LM4hjFdBeb5EYy1xBduiBBSLaIS/f9I+CSqC8TwkhCvrz2laUCKHiYliSNkWcnKhEWUaw2L8KLR58ZomjP6URFTEjpcp2C1xgOND1JyO4fFlYeEkH85fMrCOZF+PhZQJBLUJ6JASvpOKrZBHZScdzKpXEzl8ZWKoGVOBO4JkhPxvpITSaSH+uD5IsmhDPa1glYXgPXsmvlePEhdtyFQ5GES4WIM/p+9i28M3a/hbPMSKzQBQpg3jod4WfC7WqyZ/PPBA+NkRf+3npnLdSltsQXyTj6Lo/6tU6J/W5r3oXdx0o27Q+CtEbg2b/pFUrK5F5Z5RDWHGL/wZ3KPHyR30iwSpRPtiFfyGNjfR0rKxXp73iIaOCEAO0cr14f4qtvvsXJxaUKkkQqha2dXfx7f/IneOedd5Rcc3FxgeJKCbfu3JZR9vHTJ1ipVvH+B++KzX79kgkl12LmaYBoXNUwHgxRu7jAk28e4/WL19YSy1cwGtO0NkB3MNFCokae+ld+BM28DTRxIKRNYBGTF7WCrV9qF8Z1qHYVffS3NhRugDZinsaIkEvLdhwNwcVSHuvra9je2UKxSMa3h9lkJPNuuZBXxGKWmwOnwgrIU0c2xwZNeYk42udnOHj6FMcvX6F9dSWZTTaZRjKWJnL3jcl0auJANULdXhsPV+aasoWXK5cxy6Q17bXRH+LoqobjqxpaLAbIDlAjnEzJ8GYSJIsaZSzXbDxU25sRf7du7WFnc9unBs40wYxpBRwMpcEgnBbZHyh1hmBxdbWCtbUqSoWyho1xGbVabemMeQNSgsWhPZTc8NqSZeRBc3R4qLYek3FoeOXXqI3e2dyUyfqvfvkL/PJn/xaba1X8Z//pn+H9997Gi+++xddffYzW9QXyOaBcTqBc5v1JID9GLN7FdN7GeNbClFFXc+bXslpmmk0A8+we0A+QQLsVQ6cdR6+Xlm5+Os8inioimbIhUwTzlNoI0GtTX3LTvwHmQ+W+zFAv/h6kCAbunSHwil9JMSHFJlqszriLmXfJjQNs27uMndLjuZwl/N30eQaqWKyRsabciFpl5ewSzLvYd9Hus9dlwzVMThZtZS6nsHhayzc3Mt++I/yuELVn6s9lvmhhToqYbB60YVy58n/ZLeAETzOejUZDNOo11Os1vH69j9f7L9FsXonJ4z3I9AlOom42W9LDr62uyPiaSSVwenKC+hWTbpJYXVnBzo0dbG/vqH3eaDZxXrvAcDRRZB+jchNpFqAcJz7HdX+I/aMLHJ2y4zfSwUuSQF0dB/HGzBHgWys1+o/Xz9lEdT2iL1nRYmPD1Wi3XGcH88bMm+wtdFIoWVitrKJcWpHcjdGCBPP8YARsWlM47TdTXsTEr+ZFDb3rFmY0lXe6SLGjyja1UrWSinajxIbDdQjmOak5SI2mIWlOcpo0UvmcDPV3Hj7AB3/wfazf2FZyFn06AvPcg1z+YEDL0KcBzKVDz2UoNqvEmGPeub0Wk1Ce43D/JUb9DlZKWWysr2B1JSuNfDEbQz7j0ZPkNGOUUJGNp/RoikSCYN5YRRleBehdhKDDLhhaCd9NZqM7NUgoPc4xgNbwHgYZ2KL14EWnDuAQWWyHMUGleSJsDSgRSt0hM5iHFpaIIZeNhLXhETRGIgXcEEnbHND7/RVx177+7VLzKvrQMQ2fsqQZSlvoP6LJm7GrTApjJ1RgnqyrF1aBuSYYs4m1IcmK8hXrNpjlwdY8B4zx9xKQCcynUmi1ycwfa4/hoMkA5rn4l03AIV41gHkx9MuykMB6Rudz2COD1IjkgfsZQt695iVYN0GTXidTDYQa9AbqFocOhI9TQWzO10hjLjtdebSve/jqyxf47vmJ7mMmKHGNkaRKM2Nea9EG5IVix8A8z2ADWZYRT3BOvx5BfQr9aRLXgymOauyMN9Ec0jyewGCewHBOhp4EnO0f2r9JDmgPMVY+AERrKSyAulZWCN8I9GNgzd10bveZy/4UteqSKsVgelcqilmNoK4/rnc4lM8/1hnBgs2mdS8Xkt6J866Ibl4VV+415J9B4ixMZkWtmHIR/ZzqyphZTrwHVuNT7GTTuJ1NYzeXwQ4nPseBLHHSdKIp1lQxpEcTY+onY8QmIyXvkFLRfRRIMEfiEg2FKbsuhbY144EVKuJNthXVTv591mX2Yn2pQ2XXMuxrYS9YlOiKpAxDPT2WSEXnEhg3bB8IvnA+2nsWdbCCXt5xhog8L+zttvOptS6vCV00rsdiqYTV6joyuTxif/ZoXfyKVb8zRdzwGwis2KqjKZEbA5E/LyLd7Mx0HQzHODk7x8v9QxnJmKnK7aCyuoYf//FP8cFHH0pWQcNrJpfF7Xt3tLl++/QxsoUc3n//XU0BpH6ydV3H+uoKRr2epsBymtvVxRWePXmGi9MLZNNMHUnhqkFzz1DVLoc5TAR62Aam2S+YX+1msgvqRjxtvl75+AYtvsFZJANGprPkZDSNPCYT7mCIGxMP0xKZ6GJesqH1jTXcvrMnIEw3PdNZmJN+Y2fbJDdMm+HB2ethQElKp4fEeIK1fA6lZALDRgOXh4e4PDpC/7qF+IyHWALpeBbJECZHhphDHLix2ilmxov5DP3pWKk26UIBcWrPc3n058BR7RIvjo9Qb3cwFjOfxDTOD5PZcGCMWvdkBGVIAzj8aWNjXXp4MhWmm4diJylR4E1HdlAxhpgrCol58RpMki9gpbKqoqh2xRkA3GQnavUS/PPv2VxW4H88nuL6+lpTOZV+ECfA5CGdwN6NGypxf/azf4Nf/vznAvf/5B//Od55+z6ePf0Kj7/5FP1eE4y1z+c5Spx/TpDJjRFP9jAnoJ+1MZtR1kOmgYueYN6Ghyi1dprCcBiXAbbbSaHbJ7hPYzTmsKgiUtmixlSTnU9SbuNgPtKYOJAKU39tDw2rLqC4qIlmEwzDoR9Uj6FwdyAXMfMBLAcDrE5p00xbxe73c+jTO7Pr+5ptnn6KKSYukVBBFq6vwDyNiEodCtIZ38IEthaxdKHdLhDiMptIYuHSggDgIgjirIJSAPzQNoDg4N/wnk8gDAygMQ2UlDAXnjsI/RNMrnn27Ik6XePRQOCCg6F4z3IeAX0kZOjZyWHRTFPsNSf/djo6hArZnPw9lBmwCKDrnwcL5WoE6JlsDvlSCclkVuz769MLfPv0Jc5q7PiZxIbJNQTyYucF7IP9OaScGI+ofXap07dA+UYMxATkOblmAeYJUkKSEK8VyZN8IYdKeQU3925hd/eGGBelbHCeh6I4GT0zU8GjwVetDi7Pz3FycIjmZU0JVYzG5aQHKWK4l88YXxlXlBw3Dsvhph+GvT16Ao0kUHeGscOZtCR7b737Lj76ez9AdWcLXe5tlBRqKrKxogbkg3k0JHGEg9Ob0zK9epISvTuDPvZfvJDxddhpo1LKYX1tBdXVPFaKKeTSc+QzQDY94zhApGJTJOJjY+TFxPNaT5FImjbekmwcO4ehLB73akP/BOcjQG+rxwtO7yKFUiTqKizf5M6ARqAm3MtLYN4qK5uiGg30chOwgSyX/ITHChygp5dEUZ/hwA6AIjS59HMe8errPyo4KHfg/knzaTIpExzvC871IEtdWVmVJ8nYb0t6UaLThNCU56NFTFtuOa+jnX9B9haid3n2aHQTh2MlU5pBQmaev/PfBeaXmfnQoZix3Rxet7YEl3I4ARE6vlb4+K6iDcO1w2H/Ezqijp5zhqYY9IfGzGtKvb+jurl5pZLqmvBGSSWyGPZn+Oabl3j+/AiT8UwGWK0zzs3RuUifihkgKWOK+bRnprkEW6oeWv6zIJ9Joz9OoDma4vVlAweXTdQHE3SmDJ5IKHd+7HuISWW8y+fmXwFL6a3tXvVjwDfLhVQvmKyMR1h8nw33szUZ0udMzz1VV9aqTiedljRx0sn7JHvu/vy3wk7oe2NHZmn9ir82+tnjUXn4uMRGuMqKHb1VS9nprhrTa1JvPD5HRnN3xlin7CYRx24hh7trq9jMpVGYT1GY2Vye7HiC3GiK5GiE+HBogJ77EP0FSloi+RQ61QuZjSiUePC1hOQ5K2ICy22n3bIUya6n/n8ZiIc4Wr26RREQmPrJbMIQQjMzu9eFhmGLpVyKmfUugnpLxuzp94U8/Mg35cB/uftt32sa/OCfsu5ZXMU1C/byyioyuRxi/+N/+IEmwE7HPChGSHK8t5jYlFjZzc0t5HMMQLPpctSh0tjYanVQqzdweXWNbo+53mw7TTWs551338UPf/QjAcDTi3O1+m7euYVMPoPHT7/VAJJH776DQi4jM02zcYV8JoPedVMpNuP+QCD+6PUxBr2hhhD0ByOcXVxhMJpKhzYkmOdFZFtH+mbq08iomd5Yl8Dbl8G0EPZSHooyVjjUsPURWHkbpqCx4EoCmYvFXltbxVq1ilKZzF4R6xtV3NjdFuBlVUvgxMmmhXwO0/EQvW4bIyb9XNVRPz1Hu3YFDIcos0giczoeYXDdRKfewLQ/AOFmmm32eA4p0FCakMGEYF5VvPR7duPwGQ5mTLWZIJHLIs3iq7KKWTqDs3odz/Zf4bJxDY1oSaQwchmSoilp0OWAAZsFg3KpoPeZbfxUiox3GZUVpkrkVcxxkXOzpImQxmUmDfF+IJCXbotm2mJJ0oBG81r3BUEV02xkvozFUSzmlfmdStGAOMaYPgJOTaMZcTxSlNoKk0YSCfzNr36JX/z8Z7i5u4v/+l/8M2xtVPH08Rc42H+O0aiNeHyEZGKEdHqMYmGOQmmGeLoHxLsAOpx4IC8GI9vmzBlmsoA085SdJDAaxNHtMtkjhW6XufMpjCcO5jME8znJtwjmLaHC4huD292WVnCvvlFARzhumaMO8guHtO7T8JZZiIMUKllIvpYE6rqHyRbZ8l+A7zcqd/9HSHUjOCaLSuZKh72nDfHws+mPYTCM58j7Bqb4rqWPwAosMw2RttZZC5Uu3hVYPMMA7BYxtzahj0DfzV6RtNDahTxQ2QG7vm7g66++xNMnTzAZD2TEpkygwPstNlPKDQ9dFs78HKfDdtttdcaG/Z5YfhaY6Ww6MhWxk5SlZKXEIWMrAvLZfAGJREZa+S8eP8WXj5+h0RqgP6KR2iYcGitvJjYJBsjYi1UzFscOBztmF+3xcBsE8R/LAV+BZCd1EM30PDXTAzGUS0VsbW1gb3cP9+/elz+Fr4HvB/cgFitMgGldc321JDvqtNqo167QqF1h0O0iRRae9xGLWIJ1TVO0cegxAvmxyS3ci2wTf9NJDR1RYcE9KZvB6sY6Hn30ET78we+jyFSbfh+jydgKSx1KxtotOpcLCinkYuta+QAfvk7+rovzM3z+6SfY/+45cskEtjdWsb25itXVHIrZBHKc9poxwyt38hQD/pJTJBP8YDeYWzzvXZPasCCyAz2cv2429pQo7ZVLennrSS4APW/bqNQU+7Z8kIfX5Mx+dPCbjj7MTxA8YFY7ddZultdBq4KbhQzPw8CQBi7f7o/Q6YqUz1raAbg6KxoM9pEZNojoQ9KFmVNlHE+nlRx3VbuSNj5kwJsk1MCYJb4QzFNiQzCf8pQM/mpeP2OG7X2212Y581Y4cD9kiIVkNn8HmDfGMXgs7DxdTDlZXFNHmkaqheg/z9GOACivianyjOGkxIO9MN7Kk5kII3br+EECh6ou+9V2dlpXkZ0TdvXmePnqGC9eHKHXHSjYg3I2du/oR8mk+BpV6tigIcX5Gr5YzpjhPsYCn+z8ZJ7GcJpAYzjD/uUVXp43cEXd/JyT120iLCU5IhxlzFsYag1oux5bqVB239kfBM+ehBRuHYFEH26krHHm+9tz5vUK4F0stc5AC8KUz4BdOPYG4gwZIHHCYogJUyzUUlbQsUua4j3BYX1DTIbctwwbSaKlvctWkq0mU0QEmZYArRaZgV8PxjEjMzuxLNI5dwdTlGJzVGdTbJOhX6vgRqmAtWwaq8kEyvQiDsfIDZkCOERqNEScoJ7svLruLFKMaNLz8WXh+WGYxsycasSSpdAsunFOtrkXJqrfA4sfFqezZFFUrNamdSbtLDBSRCEbwVfjFY0Zp30P8a57eF9DPRUM7G+QeVKVvEneCcfrc9aVVdfMCT8SPSxGKalj0mTsL/6nP5tzkdLlTtMjQQvBHtl3slqMlOQNz1HoXMjUQbeu27iqN9C4bkn20h8wQYBRlTOlQGxsbeMPf/xHuLG3qxY35TW7N3dRqpTx+LsnGE9HePjWfZSLRW3y9dqlYh3b9TpajaZp5k8vcV2/VkpAqVhGtzfSREYyZ/3xDAMWH6zOpZM39kzsvOvbjLaJpGiRXSQcujbP0plTvdkhEojDTcZIsS/E9n4ug82Ndeze2JE+l2A+l2fXggOLyupaZLJpDVFixjWTWpqcMNnrYUQTabOJVq2OwfU14uMxcmyJMvWGzTsyJZShjJlMG0M2nkIGZAlStoGFD5p8Q9tLZpM4pnHzCXDc+pSu5nIZ2VIZ7eEQ+6enuKg31NqjKWVINs55KTJw3IhZUqbTCaxWy2LjbbOfiAFdr65hc3NTwJ5sT7/fw82bu5JO2ZAWarXyul3JiPDmJWvDjZXpRmTf2V63qYwp12+WdeCE/rINKwImozFev36tzbNcKuHTT36Dv/7lz/HOwwf4b/7VvxQj9/ibL3B+foTBkDKaLlLJMTLpCfKlGUpl4pAe5rE25jEC+rHkDAJeYoJNOznjx4wMIXPwkwLynW4SvW4KozHTa8jMlxFP5AAOvnDtvOnUTMdu5vJgBoqIigjEh7+8KTgJCQGLQRVWaFvsZVRtB0e71vISEx+6TOoeuQzHf1EwTAY9XoAqpsNmK9oGyoQx68Ye2CYTIg/1m4L+MIpiXSoanHEP2sIoxk5UhrVxDYcEw6C9xYtR7W6z4imrzW7JGBqGWSmphVnSczSadXzz5ReKPx2NbF5Bp21DoOQ/j82wvb2Ju7dvIRWP4brZlCmvxT/bLawUS4qqJEjlULJGoyltIyWDaxtbuHXrLrZv7CJXKGojPrus49effYnHz1+h3edQJSZGmbxmIa3xQlrdS+d4o36mH28BjLlq0yQ2/GDGwwRxpaoQMNn4dF5HJhGwG7a6uoob2zdw/9597N3gPAZ2DaiJjtnQrNNTnJ6e4PLiEq3WtbK02Q0cMWaSunglPsQtzUOAzX+HaMQZZq6b59c9yMI0l+yIZLMWbZZNKx1rdX0db7/3Lj74we+jvF5Fu9/HYDyyYSXuhYhYVC0wy2kMWmdrcvLgt3Y4E0Iom3z58jt88dknaNWvUCnksENyYGsVlUoW+QyHHjF6kmZX4zyTsQlSYuX9fSeAd818nBWKSyKtDg3pHIssByqR/YYLq8VB3t9argFTOsJeBvIGqnzJRGvHZrA410ezn4CxSdFC7KRxcw6QlyU//uutcHYw5zg+lIS2+gJTaEVHWPuRJlfsunWMuN4pFaGs8bLGidtz6dl5bge2lt1KA/PsJBEQpPTBxBozu/pho2IpaKetqOX3EPBxj6eU8uj47wbzi+hNVZJ+kAUj8mICjABWpDExrl6rK5I2eXETJOUOqLQf69abL5h5yuNIVjhpIH0yX6emxxLUpzAZxXB2VsfBwSka9RbGI3Z/4mYq5zT7dMo18yadEqGmKtKM8BF1w7PF2fbJPIXBJIHr8QwvL+p4fnKB2mCGPoF8LKUhUjTCWnfPgbDYWQOHQfKhQtvfde3PEVuz1G3QfWLdk/BcMml2ZTJi57Xe0iaPjiXoK7BObPAF6l5J8ewuaO3LXzAxA6cmA/seTTkeCdsR0+48y58T+3r4AAAgAElEQVQ4QFN2fWCSgWgrJsVEq8ZQYr2bUxet48jYH+MAuxmy8ymKsTlWZhOspeIaormzUsTeahlbhQJW+J4MhsgOCOgHSA8HSHCo1GSoxBsD8/6fPDF2NayANy9QMBULzPt9ZRJRp9XCov7t7WDZdO7vU1SOU7JrQZ66dlY82uRX/R4VZD652UR4fn3sl1B9EZh5DeZytj3IaNwO8kYnPmCFqKvgBCrvTc59ooqCOI1kauz/+V//9ZwtNIJ5yh8SHI0dT0qTyoqDk1rJxJKVJ0gjoG/Wm7is1SSv6XSZkMALZjGRTGEpllfw/R/8EHfv39ME0/6wj82dTVQ2VvHkuyfoD3p48PCe2Nj6VQ31ywsMu11c165wXb9Cm4kVjTbGnJ8MGyMthnUeQ3cwRv26q0mNUqJyNDkrZK8Yl8E8hzFEzIdMGz6NyyUPnt8TtbS40yl7dT5BuUg9XQHV1RXsbG/po1IpI8tDj+kSzKZNZwRq00zZaDVxcPgar16+wNXlpRg1HqocfjMdDBEb08wxBWviNIEJtfT8k286GfYZkI4lkEFK49fnNL6OGc1EMJZEjK12ehnIupJNU0JHCs1OB5etJphMkSuVEc9m0ej2cNVsYcDx3czsZtHA10/GmRsWgTSn0iZjKkx4mLMVS2aHXZlbN2/i1t4eSisrAg1kBh9SR/vB+2IFydZXKhVtHjS6Mk+eNxfz8I+OT9C6bulG4/VjoVMuV3QQcIOk5IZmLW0mXHjjsZgeQmYagL/44nN89cXnePftB/hHf/6fIJdJ4vHjr/DqxTM0mhdAbIhqJYtcdopkZoByOYZUuo852pLaEDyZPtOAVxgcwkYfx3uPRjEMBkl0e2wZUzeflMyGJthEuoREKq+JgTS/ko2yxAcbZR9acCFJJrQWl9DAYodZKvlNW7z4CAZXxcN55rQeP0hyQmvtDYNcAPLBEOOTX4N+MBrW4qySs/3SZAtoONvmDW6T4fFrfnA7MblcGISOo0mgwzRCe5aWTWxsr33fm5skP7dgMO00toPWAKCedojxd90470l6bL747FN5Zvh9lN1cXtYxGoxVn69Wcvjwg3exs72JYa8rRm48HIkUYBHN5CUWpyxg+kOmMg1tgnUuKyMcPT17t26jtFIBU/r2D44E5vePztAfA6MpZWyUs5lHJcRSRtkPzvoFKsACeJZy+yOWntdF5bR98O9xMvKW2kNGbWdnB/fv3hOYr5RXxcxTcsPiWQkTLG7qDey/eoHjo2Ox8tQG80rL58DrxkLau3gaOuRSq6RAJhM9aBIcqdvJwptgn98Xxt6zwJYfioNHKLNhWMHdu2Lmb96/i9Fshu6ACVEEBQa0wo1qe6Wpu3VYkWCYMAKzYywSU6GmM1yen+Hp48fSymeScaytFLGxUsLmWgnlEoMFgDQHQ4mJnyBJOU1shmRyjpQMr/6RJOj01BMxye5DCXIaQ4LRVPIgRzDWMcBjA4gmIVs6yd+MOlv+wpL5zZXsoS519ppg3qIerTA2YjuYX60TE8YFSVgW2ukRSPdnFz2f8Jflfk8AIsuseVwAjP4edrbaBPOXNa11+rkYxUoQHwyR0s9LTcNnwQLE9dFavm7S5nX3gXn2htsUUDPAZtR5fRPM5zzNxkgDYw3DTmbd7hA5af0G/p6AWyPtXfiEsZA+ZEnfKM31EnKj7NQ7GLzXh/2RyWyGo0WajcCVgWVOZNAQQKaZcWrrdRcXF3WcndbQaLQlJ2GXmVHNlmhjEkRLKDIwT7nNG2DemWmb8JrCkJr58Rwvzmt4cniOS5IC8TTG8bQz83zVYejcAlASeSo3X0Wds/LiEFl0Lzpezo7YOmPnRM1iC+ig/K5YyAnUMSCA5MD2jW0UOTDM2WPt03qPSa6ZWZvdTSWgIKXzmwTtaMQuoBmKifd4NrNzzk57p8MZLuyUmoSViqaQzmOktq8rT4cJdNRywo4GQcVsmGYeM5QxQZkMfTqFnVIBNzdWFdu9Sr/maIz8cIT8cIiMpDYD5dETzHNPW8hb6Y0x0Gxgfu5g3s3QvyWEfTMDaPEoy8VB9HefFWOKiIVPhkQFzzbFUqq4sbMuTB5WZ0tY3qSJKjZEuFg6k94Kl3Lp/Hei0Fh59wOERbIsx3WyTZ4+hlpQEl8oSE6n+Sz/9//yL+d8cxnVNJmOpYfmvy8uLpVoQmkF02wiMN9uo1a7wvnFJer1JrrdMcYcExhP6wDs9YfKZ/7go9/D3fv39SLHsxHWt9YE5p++eIZur4379+8qipDpFVeXF2jWrlA/P0ezVkO/08V0aOYWPV46h2y2qMftMELusoFGuyvzwZzPncelhly5zMZNi4qn9Y08itiLmMTg0/eFowEOtvGyhbuztanM6rVqRYC+VCpqASgpZTpSy4lvKjdtGg2vOXX17AxnF6cCwDxkpSqbxxy021ApgnjFLZG5VvQSM1XnPnBqjjQ5+jEwZVoPB8LQrJrPobxakQ44zyz6Ugl5SmBicRwz9Wf/Fc6urnQtqKGnvKY1GKBHSQvZC1XUjPbLiLHkBiDPANMs2LpiCyzFgm6ilJq7d27KnMroSDsAZnjn7bfx3nuPcHl5IakMmXsu9IvzCwGmXJ457Um8evUa161rSW+qa6uWg5rPaZNgXGJ1dQ3lSln3mNpU07HkAxpmFIOmyz57+hh7N3bww+//HvZ2d7D/6jk+Y/b82QHKxRRu3dxAJsMWV0PMfCY7xDzWETMfi4804c48IPQFkHkyo9eMLMmEOfhM7KF2PoZuJ4nhOIN5jBIbyssKiDOikgeAwLxt7mq3WrijM9l2IlnBGMHwpX7PAtwqmjBojIN7XhPnyHgZ6+8IYCHXcIZe+lAH6mZMMhe8WNLgBQnyG5eWyQCreE0D9oGZt7WwADL6vjAgJawLP1cCQF8AeitGXAAA6gXph9BUVW1ODjwW88kX3x8iwxxsylQU/CqKFDTdJ0HpVa2Gj3/9a5yfnWrTpka+Ub/WgcOf2d3dwI9+9AN5Ui5OT5BmlyibQ6N+pUQbZn5PRhMxNFyzm9tbupfl6WhcC5zkS2WLppzHcHB8ii+/fYrzq2sMJ1Q5W/IEiQky9/TfBEbNXtoCVEXhoNEe44DRU7EI4NkWjseYzDJFIZfEykpRhnlOXb57+47Y+NVKFdlcQYCMyU7Mx2fRzHXF4ub4+AjddscPATv8WRxnNH7ezM7pRBo5BRckkEqkNFeA0gGCAr5PLBCuGVvY6siTNHWJGwEf42bjDDdg143Tnre38f73fw8f/fD7SGayaPpUZUvcMRbOcEVg5b3Tk4hJ7nRxfqrnyOvPMe0vn3+Hx998LT/U3vYG9rbXUSlklGCTz0I+mJTnySeZZBOfIUmGmEx80j/EzFNq43LIkDyme8/1+w7qlW4hEGnPk0VkuI8DyFhC6/7XcAD7oeFgf9HNCmZEm11hjB9fN5OiWPizbWT1vrSxNOO6vCSA+cCmhsCJBUSNoI93k13GF1EAtpdo7Tpw0TAfeqI0n4GhFTl1qGq1mr5vfWNdQQ1msCRjTakEPROW007ZCdnqgJbVMXIWnYSepnmbZkKaaGPmswLzx8fHKiDWq1UBYZusHMB8GG5mBb89pgN6pTotgVRpxQMjbYVYEBRG0tiwtiLAaK876MwNzLNLZWBehaqbdtmRVVY+9/J5EvMpO7McWtjB8dEZzs5qGA4Zc5zRHkJmnv4UY+VNVqSC1DRehqn1xDyqkmB+nsJw4mD+rIZvXp/gsj/GKJ7BJJWTAZbdPoF5Hzpn76QDYOmojcXVDrpM/ERV6ELSZ3JM/qzJyigB5lwN7ic8b0k63r9/D9W1NQwp5WVs55SYJcQfxjXsk6+DPki+p512D512RzHYvd5Aw/hUHE0n8gKyG9isX4nM5Z5kEadkpM3kGjpVltayaGAE8GWv1QphJqYRzNu4xjGKJE4TcWwV89hdrWCvsoINDsOcz1GkOmQ4QnY4QnzcR2w4kG7ebmI+ZBhExt8gNb3OYyX/uQ/B+kDe2oliH20/sHts6X6MTvKgoffOGbGDzLxLw6EU+2ygXvGvDuYlwY2SJBZEGb8nEssS1Ic5D+4xiKwhhvQXtYWD+WCWVUedxZgKsiRyeUq7mTOfQuz/+p//dK5Mamotwcg/akmTAuz87+beTTm+2e5mQgk3DFb/Z+cO5nt807lgMhhPgC6nMsaTeOe993Dz1m294Fhijhu3trG6uYanL56i2WpqmuiN7W3FI9avLtG4rOHi+EQt5VGvL40ndW00vGbzJeXEzuMpJdk0Wl10+kPZi9gGlCpV7Q6T2ZjcxtsvS7KChR7Y3iz3XFvbO+hfOS48Gcfuzhbu3L5txjtWs/EYRuMh2m3e0B1pynhNev2uOho8MOk54OullomHLIE8fwclNGTeOao4TqPJZIqYZ6kybokVGxksurVTzMYl4TXmZLw5VgoFVKsVgZJKtYriygrKq6solEuMD8LJ+TmevnqJlwcHaFy3xcbzWoxYRM05MXaGIdursIE8fPPJQJAInkxG0ijzuXNTFgBIpyRjoJG3Wq3aTTWf4+7dO3j44AFqV5diT2h+IlN4eXmJdCaDza1tZDM5nJ6e6z6hvEaRelmOzM6rAGDywcrqqv6tjGS14mcC/2QBuAt/+83X+PyzT1HIZpUz/+idhzg62MfXX32O9vUVqtUCtrcr0sxPpnUUijMx84h1TDcfG0lmY+kujM+yRAOL0TXd/HCUQsvBfKedwGBEME8Q72A+kTE9aQTmLa+YO4hadjprjTUKDfcFOFhm0Hzzd2lJBOjV1nZmlS1tLWhPqZF3wyp0Y689X95jrXj4CZy7413HQiTBWaSjWEJKiLIKsDO0603/zIOKm4JtjKEosddmOn2X/ERA3Vl4ylhn40jPbro/T0D4rfZlMODJ4BVGrnuSlP2CkHs/l15z0O/j26+/0pRJgnN2hYgZWSDzZXLY3B/88Hs4OjzAq++eY7Vcxu7ODnqdDk5Pj3Wwdzs9jbJ/+NZDdZN29/Zk3Ds8OUOvP0KnP0Cbh9Z4goPjM7w+PlWnj9pXto4tqcJi6HhV5KvzFrnDdXdORLZklxrZgWUxn8FQaOx8LhvHznYV9+7ewvb2hqR79KZUK5SaVJVGclWr45OPP8HzZ8/0OihppAa62+soZcIm/RloZPfUplUmZXItFUpYr67rcQjiWZTTg8LYT+a7M4Xqu2fPZJglU89nnoxTr79iw7QYLcsLnUha2tj3v4cf/NGPkC0W0ei0MKBuVePOLRaQC4qvk0BOZ4c0zxN02i0NAuTXKuWSZlm8ev4ML549w4gd2Tu38ODOHlaLaWRSZN4noISXzDwz5cXKE8RLTjAVO5/kUmQudgD0PpFZSc4KLQjj690I51p5HZCedR/qbdO0+2FpGMr3uCXGNHTRDIVEJtJADNn8Cvsx08zTLM97x2pynSt6/00rbqDex8aGIn35wHb/xWI3iWKl/JksgXlv3UtqwnNO+wGjSnMCZCz++Bopj83lsyKdKEswGaV7Jvg2O5gXUaDCyMA8c8xDdz70PSSzkY+IBUMXR8dMs0mZAZZSHmm7WWCGzH+7rAsw768/TMMNACp6bwKg8vhbHTmL18xvj+47D4QIiTYs8vtdSkI4Ft4qrGBWZwdCgJ77OHvgM4YAxDQV+ujoDMeHZ5poy/cum+L9yNQbi8lV8aIgAQPzSg4KmvYQWbsM5ifAdycX+Gb/GBdUKySzmKXzYuYHlO5JqslzyA6NIPkIgQGhwyfQ62+/Cp03ZJcWw5hMWtwiO9mU/265/Jfywt29G2agL+Q1L4YhJATfjIcmNiH7PmIx70QQ43kZgc2lb4bikbqdlL/SbC+fZPtaCopGva7iIPw864MAaKMhPj5/hGRmxHuoorbQA4oXU/OppDb5+Ri52RjFeAzVbBobpSJ2yyXslsrYpgRxNkdhOEKqP0CSYH5Edt7BPDtOKhZ5l1p8KgkcgXlmpokxD6ezn6VvgOTfwvFhpUehFdECt3OfZ3jQ5ivy2sC8Xr+IYCMNlALFHYBdUaVAhZQ5uxxmgrUz3hKjHEe4L8akvIsSI6RlhfQ7Ea+KziaJkBBuI1mq+/R/+x/+/pwPauyFD1hhzGG9aSzt3Xui8QXmqf9udXB1dSUwX7vitDmCJ0b55Sw6stUToCYrf+PmrjaTVDqOew/vYX17HU9ePMXVdR337t3D3t4NAWlWfbWzMxy+eo3a6ZmkKZPhBN1OX27hUmlVQJ3yGhrWQsyTdGvMipjBpqPOOFTJs6F1CLur2YsdiwI00EITkGxtrHAJdZOm2+VY7EwyoezqjWpVgNQOqqnAfLfbUseCBhOa8/R35Xdbe4SbnExfrOTJnnBUNTdcdRgnzJTTyOIYc1O5kljsOMPFv3NirE1A4zTZBNbKFdzY2RIrT31roVRCgTr9Qg6JVAb94Qinl+c4ODnB8cUlzi5M/kSNPU9BmoQJ6OVUzzHurqB2nCVjDCRjIGCicZdaO4JvDnBi7CRbdvyPBzaHPBHQ81BQyoZH/nXabbXpmemtm55DbTl0iu/hlEOdSsr8JnAkIKG2S+PoUywo4oq5rNevBOYHvT5+8+tf4xc/+5kiBv/0P/6HSrP5+qsvcHF2gmIhjVyOFekYhUIMmdxIrHwi0cZs3sIcHaitoRZ8MKpy+3CWiSw9dfOTNFq9ODqdBLptgnvGVlK2lEciWUAsQTMmDZSWM6+q2Fu7NtZ+UTmH9325vl8gBFuWFm8VYsK8jepadR6ABuYXGkMrOr1TF8y2uroGmCUfUEVhqU0hfSYYVa0YsCKM752XHoZcyAqoIxA0oUsg3M020piGoVX+Uq3T4b974TF36Vow7Rj4D/Ia3TuBxiU5QjbHjVShm2Egx7TeOthic5yfnuLk+AhHr19roBg/xyKTedBvv/UQH334Ab579lTykzWmr9y7r7SUZ0+f6dDhvXXvwUO8/8EH2NvbFRN1yNSo/khr5vzyCkenZ0p8enV4hKt6C/0JNAl2GvMBawTzutLOzItADFIrbtp2T1jydeh32I6k7ZyAM860qDmySWBzs4JHj+7jvUdvY2drA9l81qRLNCTGEzog918d4OPffKJhfEqdGU/Q6/Z0uBPIZ9JZRUTy39zQWXxnJLFIYa3CKao7yGdz6goKZNKbo6jOCkb9IT7/5GM8efItBt2+Cice+NVKVc+eyVh9mo1jCVTW1vHe73+E7/3oD5DJ59Hu9TDkdEaXIEgj73p5/snuGgkBsni8/oN+VyQI97Xjw0OcHh2g1aiLwLi1uyUwXy0yapPAnXI/M7qmqZGPkZqhx4CAnmAeSKd5w1HmYxIDm/Rqkg1+n4FlP7gDK+fFcPR504pFXaRQhhlcVwvG2NElAG9Fgo7pBbunPc6YeSukDejaxGiPevWup4F5Uk5/G8y/YSqPKopACXjuTgQeQuEQ8nhs7StnXhIvFm9ZaeYF5uMxbG1va5/nGSUpwJIB1jTz9C/RnLwA8+G5JphypM+7s8xfY0pgvi8wT8JPxWOe+faWVPP/Ceaj6EW/psuFlr85Zl4Nu6lJN6JuiktnTANvsZm9Tk9FL4t9FZgB2InNM5mNmXjpQaGsKI3RcIqTkwsc7J/IU8OnRUlaOkXpCQF9Wj4Idh8kaUh5spm2Sj6w+2k0UM7TbMazJTA/xoRgPpXHMJbEYMorS5OqvW9EnSr6HcjZzuLpet4RCtIbJ+1d+sPOWVLrNp/Polqp4NE7bwtHpYhfkgnJq0i+Dsiod1o6ixWhSJJvNMZ1p4Nury+N/Gg0xXjEjg3XFYsdyEfAwohgnriAMz8YLEAFBeU2MsZqD7cOiAAt14fIcjvvjEZjN8NntDjA19clLyaYp3Z+gpyz9IVEHOV0EjdKJdxbX8etYglrDM9g7nyvj8Swizhl4Ey18cjwMBco3DG6z8XM27mj5+Xd1MDEa3mHWj7I75YIqGh0SwDU3mrQycfpuQL2LutR18/WFle4roDvI9ZvcnOubAR2dZYGaVsR4nS98UWLdb8gH+ws1t7rIQQhBldFaDYjzKZO/F/89z81I79AB9k6tqYg3TPB4507BPNFbRRkUMlw1Wp1nBPM1xgHN0I8lkEynVXSDMen87S5ffuuqkRe1GQmgQdv3cf6zgaevHyGWuMKt+7cwu1bN3UT8sA+3H+N/effoXl15W3gmWQ2XISZXBH9ATN0WxiRuWZsYCYrZno4maHbG2A04QXl4jKpDUFsGCIQgZxQLLJC9Ozs+YyiFAig0uVdKhRlrOPIeI4fZ/VjhgdjkclIyiFADbvMpGxVzlXFqjJTfCM16b4FcTPSxsKDm213svNk4fmYDuYd0PNz6Tm3B2ZEJ5BPp7GxuqrBVNSg86RhCkexUkI6x8i9tNrjvUEf57UaXh+dYP/gEMdnFxhSh5+i9MkKHW5MdD5b7Gha8hqCeaZksJ3Gwz2bY/xmUak9yrguFnRfcOFzsNRbDx/q53mteHPRD0GNLBctQdpwyCHxHMbU13PiDUYgzw/rWhCUZaSbVzQlPxJx5czzcWhi/MXPfy4wz6z+f/7P/inu3L2FX/zsLzU58vadG0inyKzUkS8A5RWalwYArjGdXUs3b2DeZDZ2VwcwHwxHaUxmWXQHSYF5fgyHZEzyiMULiMVzOuRi8bQ8CXbY+Q7gWtsgiYk2heVKOixiZ/3CBuceeDMLOguuRarscAfkzvibt2OhnQucuWXkRm4wBx/28wvQ4mykJ3DwoBUgcZZAB0c04XBRCASS0sxSgdH31+21QeihKlpRmr0g4bHv01Ah1RCLIShRkcPCgh4SaS5N76wn5fFfPDwkUYjH0Wm1cFW7xPHhgbTzNObzsbneaHx9791HqNcucHF2inKhiHt37+ggf/LkMY6PjmS8//4PfiBGnoz08+++w9HJCTY3t7Gyuobj8wu8PjpGvd3Gq4NjXLd7SpwYsXPjkXNi5BV3sgzmbXOW7EofDjTCKHZeFz/MlIGeADKpmBj5d96+h/v39rBFM/3ONpLpuPbTFhOgmm2cnJzi5YtXOD46Ra/T9UQUu4cpixMzygKYDDDvaupKs3lNjebHWqWKjeq6IvbYAQn6eT7PNUbHTud49uRbPH/6FCzA+R4piapQFMs/mE7RE5iPY2Vt3WU2P0Aqx7VCzfxEe1swS9vod9sXeY8x0Yt7CWcEcE+/uber7P+Pf/0rXJ6dIp9JolouYmejips7GyhnGY8b0mom+jsNrzaqixnzni9PA2yKrOZMQF6+eZfRWFcnmEx9roFiKRdseiTxj0CiH7phWFOI7RMltjA5BkCpKa5exBqw98NcqgXb6wXmXS73t5n53wbznhgVcLt3v5b+6fvWovO3UK550e/m15CqxUmnKRI7/b665tyX6MdQMMOYhkHL+zeZDd83A/NmDv0tMM/OCMF8VLhaYUipSipZQKc9wKFy5peYeZ6Jkn65Bygwy5HMJhQzJovQbqXzNLzqpSQXqW2C1y20Po2EMELFADHvf24fvXZPnWDKZeQv82x8q8FcZkniLmahBixIppMYTk85y+IItYu6sfpzdocYzUiG3maMSIZIYC8wz2vle5uiGC3JZeoym+Z4imcn5/jmFZl5gvkcpiQ4Y0y0YSwDn30A9DHTTkf2CUugj0i9SIZhceH8YIGxQinN+qqS4djZY8Lcndu3xMwTifd6lJlaistVvY7L2iXa3a7O3sl0LsKgybCAdke6eMaLC8zLA0IZqlmatHdMTZplZvaJ8BALQ2IF6cUFYq3M1XqLYi7VD7fQCPeQRL1qyURNapyaGaAneZnxj0Iyhp1yGQ82t3CvUsEWMctoiMyAYL6PhJh55s2zNDI5tO4nv5EI3sXOK3Penpex89YVUAEekV9L0ZSSfAbPmkts/HsDuDckHmRui3kSgcAMYD4MNFMUrBuQQ+GvibiKgXaZVUi9IX4K8wZ0QC93Do1449oyY7p1wU3WZiEK1rElmP/vfiLdvbV3zGzJG5vVLkX1u7t7YnS5WHgwcqorxyJTU1+7bAjMJ1jxptIY0fzUZS50UhKbGzs7tj8mgJt3b2J9ZxMvDl6i1rjE9u4Obt+5Lc1Xt9NW+/fF0+fKTqae01pkfOIpJZF0exP0WC0yN5zxcFy0iRT64wnanZ6SdCwT2j7MuGa+DAGG6CL4YazhEGYQo4SGk1sLOWOmeXez3W8589wExwsZAg9zJrkpjSKNVMaYZh5o1rkyFtgISbuNIzDPG5CSHnNEgBkzBvLJ1FsQHsF8NjZDnhmizGcv0yRW1PvL18A80ZXqKgpFymzMFMv2OBfv/utDfPdqXzp6TpDVE+W1IEOXyQqI84OFCJMwxoz+Gw+0sRIosMrj76Ihj7F/7ErwP7Jum5sbeOfROxrhzY2cwIqgnJseTdGs2rkpXDMyr94QqKPmnmk/vK9Oz851Lai156YkzTevTSKGdqdN16G083/zq7/Cr/76l6iWV/Av/qv/Ejd2t/Bv//LfoNtq4s7tXbHzo1EL8VhfevlcboRYvIX5nGCeumIzwBrjxsscUkn4XiQRm6UwneUwnuQUS9npsvhI6nPzGIF8FrFYRvcdO06LVuFSG96ZeYvctnsrAHvrxAYo4AYuPZnQ8rMJh/oRVtoh5zvIZD2CylgH2xR9O9IETSOtllrQbpYNKTX2mgNO5oZr24w2W+8qyDAZwIfeB/vlZHKtE2PMmfOB0aFjkXWerZ4wjazNHvBmRRBMhszdaLqlRVLSI0F/Ce+nJVLKcrB1opCljmmfqV1c4vzsRElXnOyqScLjgeYhvPvobR28/U5HxfZGdU0/S/P5+fk5Hr33CD/+8U/Uafr228f4/MvPNZ34rbcfoVAs4/XxiQA9B0TxT6ZkdUdTyWzYAZQWVIy8v5duptYYeS/sgqk42B30E4q7pXQkhkyGYDuNlXIet+/s4u237mBzYwXlfB43trfQH3Wxv2G7tIIAACAASURBVP8KJ8enaFw1BeJPT06l92fRRtadBbjWmv9pYNpayiy+WXhTK8t8+pV8SW13dv9kvud+6Ok1LHg4kK5+eYnD1/sCfIz4ZDudh1g6k5Mkr88OYyqF6uYm3vveR0q0STIymDGz3ND8fo3IER3gvFXon6B2uYt2t418NiPm8LNPPsFv/uav0Gk1cWNzHfdu70kvv7ZSQDbJDHxLrxGod3beXAvUy1skJTXy0nBT4kN5kcC8a2VdimPWNwfw0s0bnDcZ3/LQGC95/aC2zlbYKXx9B5Cl934xeOrN9WXsvMzxzDKXZt4eSwWp/uQvsVhGMfNRzGDQlC/g+zJLH9acM2zWvl9iF4M4lMDQgDh9QMwIT0nKyK451//W1pbCGnR+qYvsszekQaHx/e8C82bQM66VhRTBPGVbBbTbQxwenqhrT9KHZ+B8/v8fzEfFkV5U6HCGYV+OQ0KcooC7bS6283hcyZwdcEpn4ui2umg2r9WhZrc9JWmkzdxgkaPuquAT36eswDy9UxcXDRwcHOP89ELsPq8ZO+q5NAfYMWiCxln6zHjW0UeYiggTix40QE8wP5om0BzP8PTkHF+/OsZVf4pRLI1xIiNmXunoYZKsdxqE2fwKaMo87xsy6GMC5qnkPprtwuS6qSUL0vtDEnRlpYSt7Q2ldnHmDWfg0Ktyfn6iNDD609hxuOTwSAJ3AXFj53uDofxH6p4PRhgzaEOJkx6BrRSgIBUL75AnkMmvPI2048JXPkPVPG/OPnu0ZygUnRoyjDqnSoHsPJCazpGaTpGcjpGcDMFe5XaphPsbW3i4VsWNbBZFaeZNZiMwPx4q4tJkeHbdQkLawnJuYF63SzRB1+5mO1Ntzes7vKA0oO+fiGSrYY3a3mBXwRKJWI3ZjxoJYNciTGV3WY5+t/1sRPyY+DfwWNpXgwjNJKkOG/1XswNlpKfJa0L3jw/BPYcYndJKnhWxv/hv/1BLhk9MgC5DY0xcemgeHKurVbV3uZOywuNmcXpypoQJgvl+jxCalQPHozM5gRrIjIyzG5sbOmynsQlW1lZQqlZw0bhEq9fC+ua6suc5TIis3NnxMb57+hwnxyf6N41sXICMCeQNN1AFmcBgPEWfI5zHjJGbCcyziCBBzGdCzadlRNu0NgItVWdBe7ZkKOAnCWzoCC4XbcoiD1JGSir2bTKOKlJpvnQFLcaeC50LLpk23bFt5BblRfaA56LptA0XEdD7DFe7maTBsjQItQcpr4EPVUjEUMqmUcxlUMhkJDFQxBQTa3J5rDLvnhIYmhvFcMfRvG7h4PAYT549x/H5OQZDxsklEOemR+lPJotypSLJFH83ixWCIx7CBGlM5GEhE8A87wNq6/kf4+U2tzZx/+EDgXEZrjIZrFQqug71RkOTAdmua7W7igTUNLm0MT/cOGjq4/3FScDV9bUINPI19emRmEzFyH7++Sf49OPfSAv9X/zT/1z64t/86q9lkuaQmVKJEiGmFzSQzY1QqRA4DRCjAVbMPGVf7BCoJovYEDvueQCkxcLPZkUMh1l0ewn0BkmMp9R+8rHJyGdszEUUveWL1m4i3wpsHYfYq0V7LnQE7GfEZC6xMGpDqrA0lkC6dk+0MXlMKADCYeetN22wPkY7aHAC3OY97iA+msrp+brBwBeMZqa5Mye8EhsIEJdy801CEaa3Rmm5fn9be1jblkyri65AtMmELU7XaTENj4CdLKHGrmtAyWKDM3beD4rZFMP+ALXaJa4uziXB4mTX62ZdKSkEr4/eeQtV7RsjFf5cs+wIHrw+xHjcx9/70Q/xx3/8E+1fH1Na8uyp/Ca379zTXnFwfIwaIyvnkCn26rqDdndoBljmR1ML6tM+7UxY6oU6uOAma6/BwJvtODbMiMx0uZjHzuYGbt2+gWq1hK1NdtgqqK6UdCzsH7zCM2nYj8XMW0HcFxhJp7PIZvNaY6k05TWcAWGtfvNL0PCYtlkQpaK6iTS/cugck7G4lsjES/43myOfzujrOvBPTmWybTYaGuxGDS0ZS6bW9KcTpHJ5bN28iXe/9yHe/uB9xNMp9Nl1VP64vZ8hUi10mPia2WXkgK/JhIEFnMh7ir/8N3+J50+/QSYdx/3be3h495bA/Eqek66nSEmG5PIan/BKnTyvpQywZOWT3NLZwTKALJmNNlNb0dLNu3bW1LLc631klKYzBplbOLUX4HAB5m0hLQ70RT/NMhCXTHQiicIEzwASA5j3uQNaxtx8fgeYD3McFljek6aWPuG6+FC7/11gnucbO6cE55STKYVuNlM3l2QLgaDCGqYE9KaZN3DLvfl3yGwCM2+Vv4MHA/PJRAHd9hivD451jxqY59nE6aGWZmQffj1/FzPPU9lRVGDm1WmJpDVmFLS3dBHQaCDMZJysqGn4I07pXHdRv2rImCn/iAMeve/UW0hew8KH7xFfAw27CTSu2jg6tAK6fc3uNDtDSeTEdGb0+FQpMD2OKT6SoYTMb/fmzTiIkWB+kgSZeYL5b/dPUOtPMaScJ5bCMJbAWEOmPJs9dPWC7EKPaSG4RNX0s1AyRCyys8UEvRXd/8QoJFY5OZ2FMr/OTjrhpYbmNRs4PDrAycmRs+5DdPo94QDKYnjdNHCSkd7jie4ZDnHUriUzNclTesxs344KDbHbjlMkW4kspXqTjQE30G/nk91d0UCkaAhXuJc4+4KBH3Mkp/yYCqAzM5rym41sFvfXN/DO5iZucn+bTJEjOz8eIj4mMz9AYs69w4ODxZ5Z0a2zLojaogm2y+y8vS7r8iyAuu8MiwUoIs3AfyDmeK+abDtEYZrZ1s6GxeyRAO7tjPeBfC7TlQRMONI6UxZracPtFo/rtIQvDgUaiNgJXfBF9zAMjqKRWQbY//1f/yja5XhgMIOUFQDzZHmDsyKUczaVxng2kZb+5OgYF+d105r2rEVEwBdcpxx4sra+poNXKSmc2ZpOIJ5NYjAZ6d+r61Xs3b0low4BCBfV8yfPFcE2HrHtymEmKUxmdF/bCGWCK8ppCOg7vT6anS66g6E+p33Kh0cxVtDUqza6wzZ4A0kh11vV1JSDSvJYq65qsBHZdso9Rv2ejLk8FLUZjmkQcRWU7loCIot54qAlHW6eTqJjXQYJGzktltM1U4ohYivIU3Ai/paMJCMrEzEUCAQyKRSzSeRSNLB5vJxaSzHFhJI5L5VNz66BONkchuOxWvVPnj8TWGELjdV2XLKWvFJw+F6SUSeo4rCd8WQoxoivgU5+6tkLhRzWq6uq+Aj6CNj4O7d3trF7a0+mJxZujJck687/6s0malc1NK/bSCYtvYbLioxJp9vT5luv12WU5WOsVCvW9mIRQ70wWQIOIms28M03X+Obr77ESrmIf/KP/5Huocdff4nG1SWyuRRy2QQmozaajWOkUj3cvVtFeYUbRVtgPiYwP/KFR7StESAOtTSHDvM5M/JLmIwLSrbpDbkhpzGdksniIUfAb0YWLT2j0a3ylq7bi7Q3DLAL8B3ofH0mtMz8MArgT4cedXBBuhBScfywdzJuAbQ5AGjRoAv1gW1AwaCqjSoMWnRhj8t67F42EE1WS10lyrTEnvv46JA0IfVLMPa4LEj3rm1d0uGrQxXaCaF96U8gkg6Er1sBQObQ5GiWs26j032qqHJ7bcYDDzMeTrXLC81tkPmKWuxeF9XKCh7Sf7O+prVKVo3zKPZfHeP8vKaJon/8x3+IDz56X4XDs++eq5vIApIJNrVGA8eMT+10MY8ncd3to9ntGZgfm+eGh690kUHQqAMvFHRWtFvkJ6U27GjYgcy1TWBLI121UsbD+3fw6J0HKJXY9UuispJXHOzx0Ws8fvJEqSDX9ab07BrwNaPcj4ZxzrIoIpPJ6d822CYjz0k6lTH/CTPiubY58Ibj6llgc8iNm1M1BdZNZzTI0uxKJr5eq0meRDMbtbPDISUyMQ38o8wmmcth7+5dPPreh7j18L6o8AETJNS1tVhALgcyRZZe4ZIweoA0DG6MwaiHzz79FL/4+S9Rr51jZ2sV7zy4g53NKlYLeayWc8inY0glKKVhXCcNmeyQuryG+muZfCn5IMnEdcKbiix9kKDZzu7WN8zjHpUqZt6Mp+JJpO0NYCQA1KXifBlDL853Y87UhXLW3ykzA5Q8vA2cMfXENKyWmKWCQ2DeDaVhCmxg5n/L0GjLdwEtfEEbo/c7NPMLZt5TXUhdjHmd0iLTuOdSIsFOKsE855+YCZadMcomDKoRzP9OmQ1ZT5f+LZ4bvU08D4rodSZ4tX+kM4fJZJk0XzeHY5kG3Mdn+HPnNQieBhuCpNM40te41MEZ0WgH1RAp/qgTJ4FN5T5nDJ2IIrLl7YaZxIeDgXAL5SiizdiVmRKcWmeBe7pec5wxzElp/89PaipsSVBSIsq9KMd4Vp6TPP8kayOQskm5RsJyF3Zfnhh6FlEJNCdzPDs5w7f7p7iiigApjOIpDOcxSfioFtB76j8fYrLZDU0ybpUgmUbV0UDMejGXw907d3Dnzi1FYtOkzvObs21I7lHNMBj00LxuSKZK43mtXsPVVc1iZzUp3qQmrtA3Mz9JT0ZLahq2MfJ8TQLyYpbpnwxtbU3mirxSZOUVdRplmhkYtffNDJ3cFkI5EHWq6JEj8RimmIq8JKifOZgfCcwnphNUkgncrVbx7vY2bhWKWJ0D+fEI6fEI8VFP8ZQs9FXsixgjkA+eFrufWMMFYB+mGhgl5rS3S+5s3S0IulCChu6z3X1GF0Txl35NnaO1e81JWysl/DF9No3iKcNnfa6ASdo90jJ0NmIm67Soy0Xam2ZIeHEpj8yiH6BiQYk2OTfA/h//6ofW+BFtT5NkTrrmAXXoo5EWjTl0DRRTfnN+do7z0xqazS6GfdPHUmfO5IR0MqPFUCrmrTBIJjGLTTDjZpskZzrBPAlUNqq4fe8etna2deew3fzdsxdi5geDscA8U0gG47nyoOmkJ0hPMTsXCVx3urhqNHHd7qLTG6hlPpW2Ly0m2rZ6o83UAnE9LwF71K6eEcznNLxKplBeKoH3MaajkWlPNRjAJjfKv+MsKoEIW91qf6S5mVvLU603LhhF25nMgUIuize0ZWWT1GzFaDJaMq5iKJdKYiWfxWqBhx3HsJNlG2M6HgmAs+jhJkpTKRl2tVk4UbZYFHPABKLnL17g4PREsigWOLFkUrn/7LCQTWHUX7fbUTuPwIqHDhl4gfkMpTZZdUt4ExH480YhaN/e3pKpijF24nb4fPM002bRI/N+coKrq4Zi9miGpayBLFG321NhQOae4HG1uopMIeuAhAkdnMzXR7Pe0EbExI3H336tTfXP/+xPsVIqyuzYaV0jm2EHaIZO+xyX5y+QTPbx/ge3sb7GDgLBPGU2fE1jd5rzEvtwFQEy9j7YFuaY8yKmsyLG4xx6A3Z/Ugbm5wT0/D6T5wieCsCHqXfLlFrUpVv06xZL19e1m0MdpAv8eWQkwbBkKrp1Qn68/5iFVUdaPpMHRtWDb7AOAvTHm4AgNBMFCJhspHQCiyElMLTJn76BmxjUGBY+Ty/vw6aiw9fZCu2Hni0fFSrh54IO3jdJM6PZTqfnwNxij7PkeuD6IevA58oJ1Pw6Iyd5b+pwqp2j3Wro7yzmOJSNela2m2ls5XO9bjRxeHCMVy8PlFJxc28DH374HlbXVmXW4jrIMlUpnxNLdXpxgSOycd2epHgcQtcZDNHuGTPPPSRi5f1YWh7UEwCOTeJjd4LZyQuGniCUsxE21lfx8P5tvPXwLra31zGfsqt5jtrlmdJeAjs+JRDj3sAyM5lGvlDSXAaB+XRWa4aJIeyspVP2b2Pozc9DkM7nklE8ZZI8pIp+ggT+yUQbvgvc09jxaDUaGj7F/PrReCogyMJ/njTd/DyVxPbNPTx4/z1s3dzDNBHDiF4fT0eyaYTGwgb+2g7JibqL41EfR0f7+PXf/ArPnj5VYX375jYe3L2NlUIW6dgcm6tlVIpZpCmhkZyG4N3+zva59PJxSq4CM8/Cl2vEAKPdXqaVD0UUJYsCGWJ5Q667GdSkzw4HuZ91v71eFv8OPJ0x/C7Wi9abgR0r9AKYj6Ipo8Yau6ie2x51DTxfTYZV21eC10VZ43xdQR+n4jzI64LMJoD+wJkuuFNKTEl8EaBdX7ck3dxYX9c9z9AGFvEG5gnMbIIqTbMGbm2N8vkuG2DtPPN9Jcb7LYOUg/kXr16rQ8yQBBJB/FkVMepaB2beBRhvRFN6i/oNT43HMUYNTMvjtuPR77EAusRoWhGpmSvxJFrsrAnMjySTIXbhfyxsiOrU3Xdmnl1Z+vtm8ySG/Ska9TYuzollzkRE8RYp5LPyoIjMIvuvCcZMs+EN6NJHNwfbIKgUxtMErifA81Nn5gnmqaUn+cgJsDLTO5zUbA9ef1vzBL8pHQHBAGv3HLtuezd2FTO5sbGhe5hSw+lcc9xxRkkN4yJb19LKU+bLwIkRcYIfUWbgN2ht55cPUgxFkrCtTcjVW8LzhYWHUKWHetgXDBwTj/j/5OP17q/kkYov5Y5jQJVnVei+cn9SzCf3EK4Rmv7JzvODqX6TEZI0us44TArYWynhva1t3C4UZYItUIrDWErq5mdjdfRMM2+UrU4uyl7URFsC805yiYZlNzjaA8LR7OScxyTraumahCjbRTFpk25dwhoe1xOXwtAov1RRj8k3qqCQtz8d+YsPVMfG1SOhy+EpPHbGWmS4wg9SVAyYtt5WpT33oKZhVyn2f/7z31uouNRCZeQNI5yMKQutBoUXYK4DsnHVwFWNQG2ACcewzhKSnPAXZlMZ/UlXOHNuafBT5ZSYY5aYoz8bAKkY1nY2cefBQ2zd2NHvMQPYPo6Pz9DvDxUpZVGX1MnHkM0UxTAXymVFBrY6PbFr/cFQf2eCy5AEjMts2EIngBfAdpZFQxOSCSQ9jUUmWOrvqP91rbJGIlOD6FF6diOT5WFp4NFbYl+MqTIjLOUuEniK5eI+olZ9NAmRAM5yarW2vPLincMbXeZTTvPKZWUSI3uVic8x5oj6Xsf07SNz6+s6c1od22ys1sl0ra5qc2U35dXrfZxxCNeIi5vjlWPIFUqKv+ONQRaCcZS8WZg+wZKHYD68X2TVWYzxtZVKBRtoowzbdZsKWzIwzwlx/JPDdwgujs/OpNMr8netVjWcivcQQSSZDbKjyjxPU9LCzyWwQuC/wimzA+WKc+gPIwm/+vJzjIY9/Pv/4B9gb2cbr1+9RLfTEisfwxiN+gGajUPkchO8/x6lWkypaWE2X4D5MMiBm78acjpACeQzmM9zmM4LmM1K0s4PhikMR0nMZmxbLsB8YOO5uE1ys2CifUVFiVxLKz0C1mEOzaLl6HnqinBzh3oASTKPLZlhlxi8AK61Fk2o75vvopiI2oLeCVgu0LnBsXCj6UmmGQ4LUXSWAZegX+emZMenAbaQSmONCItJC79bAC7UEmGapQN3Gz3tEhw3jmuTpQmPDDR1kzEz7yihRdI2Divpod/vmvlqOkGjwWSUloq985NjHB7u62uMy93c2FRRRCby5JiykbYKXbLfpVIe6ZzFsNpcgxVNgdW4+2YdJ2cXGrZGEES5XqPTRas7wNgH08nc5vIaDR+zxnHEugTig0ve8vHjSOpQpoEuhXIxi00OQNndwu7uFrY2q7g8P8UnH/9aQNeuN4vSni4hY/FyPrypuraptaYMaBn20iJEaHBkR4wfmkypgVEGnOTfiVEvnLA4XAZZxeLq6vF7yPpRR8/x7O3ra5ydnMmHQJ01CxdK43LlMqaJBIbzGUrrVdx68ACrW1sYx+YY0VdEtjbMRIjkBuZ1MEDN6aJjtJtX+Oqrz/HJx7/Rmt3equD2rW1srVdRyKSV7FMtFVDOZZBO8NCcOJAngLd0GslsIjAfQyLlYF7Z86HopfHe+6+K0nBpjbfd1bx29ksJJLrXwwb876Ljw+cDkF8G8wHXh/x12w/svDTflFXBYYAYja+MyA2qYp+WG55F0KKEjUQFtcdsLjGB4hNDlyDqjVnWv3UKbVgf7xMy7+1WR+uaU7xzBXZs2fWxeRCUWzBRSp0lyWz8eWvdMpHGugkkqKxo83ufMY3SmxfRbY3w3ctXClOgzIaT0ulzsELLfANMGzJqIOTML/3b2AAnQf3z/taEd4ja8bCVmOkuyCOC9Yhgnt6muMB87eJK8hQCcHaulI6l6aZ8buYbY0eWQJ5+KALwyQjodq1TdXx4gvOLmiRnhez/y9d7NUeaZUliHloLIKA1kMgsLaZ61O7Ykr+A/44P5BNf+EAzPtBottzlrpHGETvdPd1d1V1ZVakFMpFQARVaC5r7OTcismdtuy0NWUggxBffvdePHz/ucSVqsoCmGkFMPDsvSph320iSm/pv3qkJDCcJNEZTudk8O73EdWsgMN8DJTYG5olHbIbPGGxZC3KNMkDO7bDp1kX5jDrltGYslrG9vamBVxbinAdqNGsYDGnnbZa13E9D/oOG4x0Maj5Jg+l8Xu80hi6ot3xM4WtEFc8V7XljTw5fDAl0AoeEJtcZr4P6LY5euapEkjp5Y05XbtFL0kFZDHE5cc3A/HiCOJfZkO5+faQwQYbFVGSCrUIen66sYDeTQYVGILy/aY077IM0LVl5yvFMtmzMvEg31R2UvwRb8llNaEPVC5kGYRDWmkJWpM2ZeSfsvRiy7ryly4YCN4RShi5F0MzbkbogGlP30s91FRVe7PhZrokasvJOpsmFxwkIPg7JWt6LxNUE8yN1GQ3MSyEiaRhnOmKI/E//w6NpeCPGwAXA4MyBAwf7sO1ApiSC4QLUX/HzZaVPUEpmPh6xGHJZPbqNGi196A41io7RG/cQyyWxvruFvQcPsLy+Ksbg/PwS796f4uLiWmx7rztGvdlHs23a72wmJ91robQkFppsEn2iCVjJ+lbv7tHuhzh2RrKz7LUDOAQI8L1JAyfnlowFY1A3FphyfSLGxpuLpY0fhsMgeHtaG4ZgPvxhG9IYAC6eoQcq2ECDAa/ZZJRLFexaWxQ32W0O4BazGZTyORQyKbHyA7LojYZaakx+FO/PDSBOfbsx8qzgl1YqYs8Z/U7bsJu7e93m3IjM0SeiFF26ExHU1Wr3cisaDk1mw3OFKZlkJcj4y54zmRSIZ7AXn4egnRHh5aWKADt9sLsEh2QK4wmcXZzj9eu3Aux7+/vY2Ni0wRDpVlk49OXXOxgONSTHa0nGgRP5LFQuL84FNM7OTvHDD39A/f4O/+Zv/wafPjzGBUNzWnV5dU8nPdzfnqLbqaJcjuLhww1kszysGDzVRjTKYWUGR3mlroXIEGlj5TFNYTxJYzTJYjzOiZnv9ujMkxCYj0TSFlPtevm5ht2jq2e8hy1+08354vozjKCha5fXmG+7TaBLviQNnOnlWWQFuY25lThTH9qXoYiYDe6FjWvOJwa9/Ww40fYUbdRc0mRm6QrD3yCI5k3JQ96W/CKrH45Ubxq6Pj+AeRukNeDxUQCMHsOdDALoc+sudbZ8yFUSM0qGYnGkKRNJZ7Ux0S2LDBs/dw5yssgjK8/Pvdup493b1zh9/1aF5s7WrkAkrdYYgsQikuxoubwkWQbJASYU081mubKsTe+ufq+5EpIRd3SRabfVPWJexU2tjlq7q0E1dWTU7pxrXK3E8YFAv17cOyQBYXEkn+qEBj+LBTKWRayvVVBWQFQavU4Tb16/xLu3rzAYdJHWnI1/dhMbbJIjTYX+8xva5+IE7y7hEBMv72sftnQnHXPU4cCtAQPJsJhXQaaMgJ4sKT9xtrUlXZiqYD47/aCOGbsA3Fu53xaYKZFMoj0cIZnPY2NvB7nlMnpjiiKnGlSfs7jsItDKbiIfeQN/U3RadXw4PcGPf/oD3rx6LlDy6HgPB/ubKDBpOhlFPpVEPp1AinM6sSkSHg5FK0/5y0s6Q00s7xHz1ObWao1Pj6YX9jDJhslavG3t6aKmnV884O3+C97l/zUob9+ze9j+GsbpbGDdtPd2H8izfMpurIE8SW3ihBY+Hqfi3zzbrZ8978QKD/h6C8y8Fc9zMOGCAMOzYeYrFPLuymF4mPtLXGCeBQWZeRaIXNOUQ85kNjJnMJmdLKin9prNejdI7AjIDXzbNfV5F53npjWPx7NoNnp4c3KiWY3KcklE2JQrR7ahJiMNXbwwMmikhoP74LevV28JmnbJdeDapZeGwa67/ZQBRbGmWn9RFbf8PSMWb7WXKd+FMhsd42SSrTNrDh8Jm4eKkLlPSyrF+b56rYGryyrOz69Qr9W1nplMz32G+7Lm0jxvxLQ/fH4Sc3Hl3kwiSYzGcbQnwJvLGzx7f4Fqq48O5/umLI6j6BNS+CCz9mN3/lLxn+S+kUBBZ39BDnIK8pPDXgLFYkHnca/d0RwRM2043xa6nXxNCl9k954zfgTx6sIO0WVopOR7llZqoD0Y6bqtpOYKzHaY5Js5BVvhOSNkAkieMACPm7fLDhfmZ8wp1rpgLDACnJWu2/NMhAdZEBFfEcwzvXhEi24bfs1EpijGItgsZPBwaRl7mSzKlBYPh4j3u4jTdU+4y+RvM4md5g/t3tGa8WFU3XGunXeO/SO9vK3DQGD5rhAIqtl+EL5vPvZmJ+H3K2cnZrKbQBp7SeDkQUAHXN8S3MxmeKzzNCGQ5+Oyc61kXVdzeIFBRyqqI7IpWmfz+ebEhLCDAiJJ8tBn/t9tz6YB7H3M2QvDm9b/CtPtevFhU/CqOdgwCvz6JLS5D9gCnZA1iY4xjIwwjAyRrxSxebCLrYMD5JdKGpA8v7zCxWUVN3d13NfbuLllCMw96o2RKjre1Ctrq9jc3JJshO1haT5HYzm53NUbCoJh25zDXGZT6YMFqnT8k9ZBYEBX7hSaercmmNmKectcE9luIyS2wa6FgTEbbODfzWEhdADohDGvhE3iYwMYts0ZEBLreGZhxgAAIABJREFUwYsr7X1cGwfBSzGX02GXpjRpPMCo11UYDg9gAl6ybNS/8nlZwZfJIGQy0gNTGkNN7PnFJW7u72QlRqDEa9BiNPNojHyhqJhngvnzszNtABzylW6em0omhWIxLxBP1p/e89y0S/KRX0apvIRicQmFfFk3DwM36CLAa3lxeYnHj3/S4PTB4REeHj9UJ0X7srzNCTxisspqddvSJFYqFT0XW8E3HNrttHF+cYY//vEPuL+9xa+++xYH+7u4ubrEaNBHPpdAFD3U6+eYjOpYWo5jayuHRKKH8bgOTA3MU8ylO1m2tu48wE2crMyEYD6jgdfRMINBP4XeIIFen2wsq9+0rCk5SC3rudkhO9fQ25lvG8FMP+9rZ6ZpC9r3kAjpG586Q5SWcH1IZmNSG3OS8jAo/q4ORk93liVlGK6bH/zmO+9bWBi48QJy5vzor59MN7XoCpmxPHAbkJQNmnlkz+qUBaYstB6txTjbmgzshOJ/rv5ZGI601yV9piRqDrjMB01DZbzv2VHiIVK9usbJ27fSxm+sr+PB4YHA/O3tJRr1W1ycvcPd9RWWGLJUWsLdbU2dBrbX6cpAi8VSiWCedqVJud5QWpZIp9R6Pr+6wMXVhSBFt99Ds8cwlQla7S5u6w3UO10Nv6qLo5fon3eYlXCl8VwnbvI4rv1MPC6pHnXyLH7XVsvqDlBy0u+1UK/dYNBrI5dNIZ9La0h0TJaJ5gBDKzopnVsuV7TGmAarrh8H9gTgrdiTNjt0PdxiVKwYO47ci91SLoD32R3Lg9Pb+nQL+3B6qs+eXQCmanf7I+SWljCKRNAcDJHMF1ColOmrKe95ClgiRNc6KG3egR1CXigSO9oDoxNcXZzjl5/+hNevniqPo5jP4MHhFna2V5HLJJGKA7l0Ell2bSnLpIzGA6KCFSXj3jl3oD8us6EMh8wvDxeeK+br59Z02lO9e+rdIzelc+2pLSKB+bnH46x75iezf/lziU04NObuKKZZN70591h+PsEqTkDY5ZMG38yWcuZTH7wtvOtmK2ShGxYwQvgNb+crtCx0zLywt/gIY60J1KjtJrnWavHziGotyGdecyhWzPB+Dy5rlKNKPuKaXnY5TGbjk2YiIXjPkeAg452VhLVea+LD+ZmcVipLBZofYUo7YJ64YXJVRVbYlwI6D1DLB4rDEKLXT7O9JdRTQbPg3Qiz5TUOQVZ9iaQK+tvrW0nGCCIl2+MgoM51A/TmMEegRQBMPb2x88wb4TXk4CwTpi/Or9ThI+lULBRUXEszz/BH3x9VrGkft0BBpt6L5Z/G0Z1E8P7mDi9Or3BR76A9igjM9xh4x0RpdwlTd9c7Wyy2SQCsLJexQatJBipmeC6NpYcfjzhYHNU5Tbtafobr66t48ICp0QxONIcdpju3Wk07W1stdNqchRmgy+yInu2R7NRz+J/S4WDDyAFMkqG8f4zwtLwP4TvZmIaEU3cb88+YCeR2HWwQn0QuOyP8ow7gaDRzk7EBTg/iUn4BAzQpXRjJyUbMPP8+GSMbmaKciGCnlMPx0hL2SFROI0hT7j0cIDYeCsyrE0iC2AfgjR1fsJoM/+JOc/MZDTvD5tTVnJGffc/nM+Y/41hNCiTDxqqjnSgz5s1CpAI7H/C+9emMIHelqu+htv1oF3Mgz7VJLMvZx3AuJ5J0NEqrwMskM7ofP/Kq8F1B9yjX8f/43Yr3y12LaK9uxgmavZAzUwsghh+o2ukhCIG/JwbIDhfe68aGjKWXH0fGGGCAaWKK8voStg52sbG/j0ypiHavrXTG6+t7NHtD3NXaODun1eI1bm+HGoBaWs7LxWVndw+7u7v6GG9ub/2GHUgDe99sotZoodMf+vAHMJAd3kQsIP3yuQD4PepnKeeZDM12UpIXB/LGnhhrLl2bqvNgjcYWn3nQGpj31qIHb4mNNvdjASeyfwQrknuEKekZHqOHdFyAmWmQBAQZ+trqJhjptTENl2wlgRgPf1ryqa3u1nRswRTLRYEB6m8pseGQHz/DZCYj3X6t2UR/wKClPArFglrs1OzSZ55afH5OLFBY8TNtdnNjTS1LLkTaHvG1ra6soVgsaRPk0AMlDLxI7I7wICHT9+bNW7w5eauh5k8++QTLtAwUGJro8XgoNRg8MRyIHeZr4aFAmQ39tlmxX1bP8Ifvfy/3mq++/BxL5YIs9SgDqixlkUyM0G5eYzptYrkSQ4nDr9GGwHxkyoOMfuUjH8TiJq6mPSZqr6YwGacxHBPgEVRlMBik0O0xtIde80x+TSk0ii5KbCcFZt22DlsLWiF/BuZtGsKWb2jhzSqK4O2ue8idZNhylOUeW4/uDCNG27Wq3PikRXQgP7PRc127xxXZphDYRNe/apDJJTH6Yhs1NfPs3swsJT2GXbIND70J9IZpj8niufre/aG5YVktau811P9GFIZi1Ye9pCiz8CPTLofo7wgyyTRymZyGPcmQvX1zgqdPftHA6/bWNo4fHGE4aKPdvEOn08D9XRV315eS2XDYr9Vg926owiifK2J5eQWFPG1XzWmJoE/ppAS7yRgarSYur68wGHFAs49O34JT2v0eqgy/G1AP6o1bbWVa+QuDzz6o67ujDdKzKOGsSwLLpZIO2tXVCvLZtID87d0VRoMuKuUCDg+2sb2zLhZu2OtI4sbDkmCC+wPTk3PZgmaOwuAdHb24SRugt7mlMLRlh5J9zqa5j2LKw5qfqdhXS5A2/fFEJADRC13DLs7OtW/t7B9idX1LNr+xTBbNbg91uoLksoikkxhFgQ4PFz4JdURu98iClFJKdnuG/Pk4czl6eP3yOX73L/+M6tU5lpfyWFmii08ZleU8ctkE0onIHMzT9k+e2CMQwPPhCdoJ4vl3feV/x8xfXoyeQH24z4wFD0X7LJjJA2NEIgUAH8D87J6dE1b/GsxboRCYeQs9C+CQP03wTsc3m12w/Z9/fEpLRa7ZURo7H3Ti8+bsrBPuB725a/g6826fpAIO4ucZyU6qkdELg/2zGPmYPMN5pnE/5mwTZ6AIDAKZx/udUhwrBMz2OQTRERyp20Hdu4Yy2QkiUCMjzxmbjH6WzmVMAU9naLvK+Tpe556ce2zvMw2z+K15k98pUz5vGJicN0Ks0+euI66XD7MZQW4jpzjd19wrjY3ke6PEhs5M/H3ekzxPBUWC+YS7D/Fzm6oIs0FYOpvxe7xmBL+023775hR39zUFr5VLBTeB8M+YrKgkHZTkUktPcsgC5hg216F3/X0Tr8+rOL9roTWipDiqAVgy8yrrZlkG7qU/mSCfSWNrax37u7tyvyJJR3DO+TEOtpLEG/SpghjLivLLr77Ad3/xF5qJ4NnPa0dCjow90175+hnsSbKTOTDsnjcbTZEWtKXkXJIYqAjkftQbGJPPe0OyYM3SDTHwn+XPsJhg58OIn+BYFEMqboFF3Juo5+9roJ7uOSOMdN/bfhXAPDEGYaNCM5mDwyC64RCRIf3mJ8hGgEoqiv1yDg/KJexkMlgCwfwQcYL5yQgJx1CGq3lCcY15y8Y3A3NBCj7zxr0bERGKdT+23AFHErnwb+IKAoBfILj0+fP33bnGHeSCzjZI4UyWOZ9zCfbVAv/eMQhntuZhlabODICh2YYSu3JQfTpFhuRqKSdzFp6VnHNjtyjsFMqPsKrC9qH/+atVm+0NkH5mpWcWOLZR+UEShvJECoRkiKAJMu6Ah4cG67g5aPKZB+oI4+gYg2lfYL60XsbmwR42D/ZRqCyhO+wr8OiieoP+OIJ6q4/Xb6p49eoCjcYQ2XwGxVJeNw013IdHD5AvlHB7fy+WLVco6gOjbvvd6Qex9GrSxaLo9QncR9L3PTg6Uttd1WxvIL1tu9nUYjH/64EOxJmeSkUM2aNg2m9tDW6SbIHx5jQdmLXFgtSPchtWvNSs9bgQpflxrXPYnZyFYVuQlddSqYRSqSwwz0NYzBOlEARgzZbkMazk5VzBw5Qa21zObOtSnOJPCMyTlecfMuZ8FFbjA09s4+JiBc7NotNqClCwig52gyxOaPnHRLmSwqVM05zL5gXM43EyM21MJ1GsrK0hm8uL7WHLkY9Lf/knz54K6B8/PMb62oYYeMmJ6GrEIZ5+X1IHFQqZjOYqaGXZbjTVcryv3eL773+Hsw+neHB0iGQiirvrKpZKBWxvMj6cg+93AvPF0hTZHB007iWziUS6SpKMxR16SxfOljg3XQPz40kWo3EK/X4K/QG/xtGlNeWI+sg0IjHzmBf74sNBhhjcgkr7wnxIdDExzo4qaw9bmmnAukFLaiy8FiTBurPywQ0puKTw30LbkJ0i2xfnHrnW3ZlFT/gAm3eZgtY+gPAFMM9QmXq9ruenbt6GGFmsmqeyColAoAloLLxXB0TWZ7ZCffY/ZxmsWLXXFjY3PgwHWs33mdIeMqq8f9PIpSnpyqLd6uD5k+f48ccfcXt3o+RhFpTFPKVkbPEDd7dMbHyF2+trbXYE8sP+WLMgD44eYm/3QEnEPIhYsNTrdxoO4xossutVLqDW5MB8HS16rPPQGjERsYkrkQIjaKBNYVHcu/iZmYuFDgN1RqhJdbcSgmgPskqxNV/IY219FeViXvtIrXYDTIbY3lrH119+igcP9gVwqQWntlwtcUmf+kpd5GcgBy+5S1goTowSB4oYNagcdK3e6tdMl1kNCnuqDWVhL5IocA/x/Aq2v7lDDbpdXJ6dS9LGfezBw09xePwQiXRGA7B3zQ5q3Q6mqRTG8SgGkSn67HKKFZcPl94/Bw1ZxPDgJ9MXnY7QqN3hl59+VEhUr9fA4f4WtjdWUCyyA0PPfcqqogqPSsejSMssga97jCg7gwLzNgxIIM88Dq5jG0UyssWkNs7S62wKzSQ/1J0VtzI0eMwHa8pwvway6mMYPytMXSYyl4WYvEYBORobYYHP0DyuHyvEbW2GACufH6Bzy8w+MxS+89ccJDaGeMP7MEJNcHjmZDMzg50RbEbPmXbf5lrYTYqi3xsJzKeSPC+XdB+xM8Z7h6+d4Yr1Wksp7UxBtcFbSwoOXQ+6BfFMYWc2k84jEWf3LCciiJ0oWsXe3FaRTPGsoHST2KEje0p1TxTiNR9qDS4wM/1DoDy9ULHrvgC23I3Lj0cvArybLZRuWTgE8wSO7OhRnslH4PnBTrfkC+xC+HNQMimrYWaOTM2S01zNbMaNTjZ3N/d4/eotLi5vlTRNNzVeA8kh5VbEuSvro0hexUIolhKYp1sNmfmbRg9vL6o4u6mjMZygOwF644g08xot9C4Drw+lKLzHmeK6v7eDve0tbG6sI5/LoNls4P27ExFutHylzIbFGbMDjo+P8fD4WN1yIy0MiBLYiaxR+rr5ypO0HPSYD9RBu9tDp0tTEyMvySRzDyTYp8Kh1WgKq1CiyA6/AH2fhQQ7n12tdV5jXgfJRCURosMOs2giaDL8jjJGzvcxHJCflaQO9vOUYCulloU6h1E5+EqHmtGQEfVIToA8k7IzURws5fGgVMIW5wamQKo/lMQmzuA6US52SIlwCvfaAlCn4NDnp2fnUGjKzbvLRr7ZHrIA8h3MhwZRYND9CLBumEu3guKCBaZG7M0LRueHsfGeQRMKCcdf5iLEM94Sa4VHhyMVXO02mXl7nGwmjmIpK7UE5c/stGneLXTsFATncVXcg/6Xz9dtK/EnsGUVJtndE5uBCbPAFKvcLbwkdNpZrboNnzYIY1KMLWGqIFmvIQYgmAeWNpexdbSH9f09ZMtF9McjnF5c4v3ZBUaROJrdCZ4+PcfLlxe6IKvr67ppTNIRla6UQ2JkeFudjv5Ot4fTszO8ePUad/W6yWBSSbTbA6XWraxW8OknD5VMmC8WkUpn5G/OBdOs19DtmssLb2a5E4R4boJ5DboaC09Wnuw+N7x5AqYBKzHwDupHrLZY+SqcyUOM1IqxTzywqQyn4AdFzTsZ8GwqLVbNtusIplyQfbblTX/JQ1SAnjaS1Laz9eI3I6vn+3oNl9fXuK/X0enStnOERIpsM/3UuxoC1A2gRcu/k8m2z4xFC/Xx29tb2N3eUqeANyqHqyiv4fu4ua0hlcphd29PcgdWktwMKakxK8BXCoGiDz4lUZRFSBNu04J63xxG5J2v5LJkXK+1dnsjVoKa4ie//IwP798pQZisXPXiHEvFHPa2VlHIxdEfMJSqiVx+rATYyZTgvoFYtEvZr49KBNBjrdAxWfkpfZctMKo/SKLbS6DbjQnMjycc1qZjEg9p0yZLX8i5ipn0zG0qBebtEHJluf0ttJYDkHZsbL4iwRbVLE3FytNyjy1cZ+cF4tw1QeSJNho/6JwCF4PnUi0yCKGNN+cf3D1nob8Whk/ZkanV+PnRrjQjxsTapS71WUjJM6J9vhmFeyzct6ELEajRMAMy0wa6gECpydJtGiPINULAmkyY7SJrAmpWn/z8BM+fPUejWdc9zmLy6HAbR4db8im/uvyAkzevUL26RKfds0THaBJra5t4ePwJ9nb3NZxNFurqqooPZ6e4r3F2ZIKNzXXs7u3g5u4a13fXknlxCJtFJbtYBPNDslI+7CqpLZlPfRYmVjFXJBsa1mfpYF4HW4T3Mq0ni5KqcXh7POrh6GAPf/2X3+HhowdYYlBSkt0vdrbIdlk7WumMw7HpmN2DWs8hBjDucztWTKgdLmcW77rMhvSNsVVAGEGM2ukMjrJhfmlUJ1PZ0VbP6a19rn3o4MExjj/5FIWlJYyjcXP1oeNQPI5hLIJhlIwijQtMLxpSB7jnEAByv5HlZaeJD+/e4tkvP+P1y2eaazk+2sXO1hoKeeZkTCSxySSjmhdgYFRSM1YEaWbnSd40HndpjaRpTK12ME8Ar9a621KSof8IzLujBQ/HQEOLmXcgHzSWi8RcWKszTD8H3IauXTOvx1h0AaHenIOjTH21wsvWNs/KoI3n4Kvp+W24LkgC5oXYrF2+2OkLkjh5T9uKXigDrMAMw9iShPnrIpgfx9DpDGQ1ms3kJYVkd1HyCuaysON9z2HxG1xe3KPZZGfIJHbq1NEeNGZpwzzjeCaxUGanksBxY2MNlUoZrWYNV9UPSKYiWFktIpsjY97BZNJ373+Ceb+oQU7kwMbpUSMIHfh4b8XOxAUZnzqCQeYbdkE/O4N7EM+yy8srSVFlK+l2ytJ/izzgw5IKJpvJtcT1zPOS7DzPBZoeRNS5p1Tn7Zt3OH13rnVIWS8tmenopiFYZcgYNlIirsB8AiPEwbiq/iSK+3YfJxfX+HB9jzpJxEkEnfFUxhwjDxayZFQCPnakopKRfsEwxuWy0qwJ5u/ub/Dz459QvbzEcmUJu7vbWOa8YL6AleUVgXqRbZz74znCO5C6fEoaSZ8yMG4yFfNO1l33gL6SRLAuKYk14ifiE+6ZdMKjRJZrmkUSZ/SY48F/p9kF2X9Ni7hsRmFFOkcoCxri7voOd7d3kt1x0HrMQpLbJjtwxCx0IuSMIf3lKdUjzmKaKwmBAYMygXIa2MjGccBOZqGATeIOmn4Mh9LWk5lnAWRVmp23BuYdiIbbzsln+3aQ4Mz184Fis4IxONf45sDz0Itr/X7YJ1zRalNhLA7/TDrjMmq+NA2whvMvoDPvtIlmcPbewLwBenZImm1ea/r/2ytME8wXSWhlFPbJ+5G4U9u/JMS0GDVsqffyv366taiEtXafL0axUBzIk3Y43MzOAs1okcBMGFNlI1fcimw6Xm2QyBCTyACDSReTxAQbB1vYf3SEle1NDV3Vex1c39dwQYupcRSt7ljMPGU2XGxLyxXk8wVtqmS8ZdeWyanlRYCquOV4HLe1e1xdX6PR7hjLyGj4FqudvooB2isylZaBVit0w4hFccFY97sbpU42mywCIGaZFZAtZPOUF6O64F6jZDh3JTEZkukqFQRAHRpba6yOFxaQRSB/zGjSmo8Wnpygz+fzYr28g2QQUH65PJwta9lsnqhDY6vbXoMd/jbLcF+r4ezqEucXV7Lu5MIisE6mU6i3OEzbNo/qVAKdtg3Wsm2eVeJrVs9PzfLhwb6ep99lgAWH81b8QGgimy1ifWNTzDwzAfh+C8WiQOn5+Tlev3mroqJYKErbl6BPtuRAZRRLBSTSHESym4zH1tXVJd6/f6fhX17Xt29eKQl4f39XQ4bv375BOhkTM5/NkE3h59RGNjdAOk2Wv6HQqFisZ4BAknC6pnChJ82hRl8J5NMYDtPo9pJod2Noddi94QabRSxOrTLZDj+oZzIL28QDqDfCOpxYtpEEpi0AsbnsJvg6B3Y+osLGAkksxZH36jyrwAfPgnGOD+nMN6Cw3ubdgbncwLpkocwIwN+GXcdi5ekvzm4IsyDMdjZkJAS3Ftvi5iXEAm8RbHVsO1nkM/zvxkgsDtSSjZclnktsxiN2ujiwk5adHuUyL569xM8//yJbWqURx6PIZVI4frCLhw/3xOre3V7h4uIDrq+q6Lb6WFvdFNigvGZtdR2FXEmpyDyYTt6+U4AK2e9MNoXd/R1sbK3j+cvnuL69RnfQlY6ejNPVzTWu7+8NrKp1aqFANj0TnDB4PdxrWjct7yvaKFKOYNMwsqRk8mk6KcC+vlrB3/z1r/DNV1+iVMqLYU6lOChLa0PqmLluJqYv1dCqATV+HrpvQ0id6y1CV4OzLwGwBtWIDvPgrczHHJi1riSEJAHU1mZ+Rk/JuswJIYO2vrGFg+NjLG9tYhpPMjsZQ7btEzEMogTzPvRFMO+WR7y/+J4nw4GF7CQTOD15iyc/P8bF6Xu0GnfIpKI4OtjGxtqShtZjMeaGUOrIodeomHl+pZ2xpV/a9dMAbJT6fivIuY4t8dUNCUzZaU2yj1g1H4CTrHPuQBPAvN2rC634cOf+2f1sj+ryHZeLCGBSIsncEKEHrk/uD0Erb1kDGgAVgHeJjWv5NUatxRRel1XZwdbViXlfc1acC4zOwK51+ILMz4gBZ+bVReL2E8WUQ5jMShhMkU0XtUcTcN7Xmri4vMPtTR03t3VcV2u4vW2i0+ZZZNuYrrNfVw60UqLGs4/yNXanCvkcjg738OmjIyXyVqsfkEhFsL5ZQqHIzmcH43HXCiCXGxm6sJ0kEH/+LZco2hWZIZOZY4+hnyAh836/NTDUcSIzz65pBE0aX3A/6HSQ8ER2nlmhAvoIzAvEm78+WXl2V6xra6YVPBc/fDjH29fvxVYzpInSVWKNMPwe0p/1GURtAHashFdaUEbQ7A5xWr3Fu6tb1LsDdMdTyW34b5rhC0GSKlxjynP5i6++xLfffo1sKolum+58bUls3rx6paHXo6MDHOzvCX/wvuCZurm+oU5+hnI4ebebzE53mF6kdeBJmnG/GA3GJjcmYy7Dj4kygyi5IaBvNtsC8xwAJrkgdt1ZeXZzuz0LddQuyCKcBGQ2q9dCqQ+v3fnpB1ne8rNgoTBmoBbtwD0pXMw8IRnfO60mWcwwv4K5I4MJSklgtRDHeiaJ/WIB+9kcViJR5EdjpCjlZUYKB8qD00sYeA12kQvst9mWfCytCYOwWuM+FDu7HxfPWA2qOpG1CObFpNu11bkgMD/j72eFt+VaGGk7L8bD3213UZdPxcgENIehdoWuaq02k3n5mVngZSoZQS6fVIHHNajMJ8rI/IXrTJiFAgCR/+2TXR/ytzdvQwXO+ImNt1acbB49SlzMvFa//UaIf5e7i6pYbkjUYo8wmY4wpcNIdID+pINpYoLto20cfXqMytam2J/reh03zRZagxE6/Qlu73lz0UeelpNtdLtDWcwtLa2oyUKGWNUxweaIraKublbacPErK3Emn/L7DC2yASGygUmBy4O9Q6ytrwsI3zIuXgEMXbSa5rKSV4stqQJASXPSepktpTRfGlZ03/hgleYDLkY628bP60wZiqKUxcpbW0QaJzGiFn7B4b1cIW9eooqiZlucMlUbVOQmporUtbDmtWwDusFGjANpvEnJcr8/fY9Xb040VMybhrMGqWxaumG+Ty7EXCaDZouONvTnZTungCW2ZhHBaqWCtdVVsYcE6wTylMwMBmO0Wn3EExnk8kWx8bTJzKSz8jTmucdN4c2bN9LOU8bE68dCrFxhAuch1rc29Fy8d1iIUfLz7v0JXr16hbXVFZSKBbx5/Vqfy6OHx7L6e/n8qSzQtrdWkEhQg32PaKyNQn6CXG6ITLqPeJK2iz1Lf1XQhflO0zOeDMyUDgbTDIbDFLr9BHrdJJqdKBptag7ZeckjkaBfP12O6GbjYUpizuwQV1va7/lwDv1XvzqwCmBaLJPbN6pNybkHDmppKNhnUrTObCh2dti7H7Wts4VhHd9UeL0NYxmwDsD8X70m6/2h0aijWq2ae1LeNKEmiQsptB81HOcPEwZdZ9+xciFcisAeWo0TLO2Mw9DBIZmNWReTDbRYarpOxFG7rePHPz2WxIZJjnkGnGXYSqRXdgEHB1vYWK/IkvTm9koDb3EkcbB3JGtTBiuRlaNsgDMd1H4+f/5cNm5cvyu0iNzfRmV1CT/+9JPcnrqDjjpArXYLl9UrXN/X2YFHJG4btIZfPTRMekp1Km0g2ryYiaCMJdK/MigqHkMun0G5WMDa2go+efgA3379hZI45UXPQdkMB1pNZhOSFM0C2HTZJqXxQVYCOu4bZPCpZ2V3T3sKN3u2Ys3LOQyYhSRhyguGHHjr9jDq9TAZDKVPJTM/Zsz79Q0uzs5U9FDWR0ex9f19xLJZjDiQG49hkmDgDYE9xK7RbYHsPF2rxFBSPthpo1TI6X1///vf4ccfvpeVLqUzFWpeD3dRWWbabR/TicnfkgkOvQKUJfH3AmgXC0+bSQJ5ec6bRJ+yjQDmdVspedsKgCDOkLuGH4xuQ+RqWe9euEWlgWYD9Ha0uvZ+1tcMBapM93wuxPS48jbnIL13biTZkC2lnQE288LXR8BDrbxpx+UK411WA7rWQQkzWmF5B5lFSKOcAAAgAElEQVRJWF4Gymx409hHN1jwgVcDExZcZZbgZMeZtD1Gv0+ZTB7ZdAmDwRQvXp3gybMTXFfr6HXZjaWWmvMr6id4Z84KUnUQfO/SmUlpySSCTDqhLsuXXzzC6moR/UEb6WwEqxsFFEsE1gbmuecKzAvQO+bQvufZ5+6oJD28I40AqIJbnv3Lwv/cOFuYREY5JrPh9SH4vLk2AClXOAbhyQ3MJxAc2MpLPUq5Jxl6nawG6MXQk50nprBAzNP3H3Bzfat1znkeWsQGmVIoPjg4zJbxJBKfgfnRNILeaIKLuwbeX97hptlEkxkWg7Fcstj64HXv98fSphOcff3VZ/jbv/oVHhzsa3D09N0JTk7eotluqGRbKhSxvbMtmQWlL/wZhkZtbWxiubyscEabuTJZnub1gjY7SDrI1o/GckohsSd3G/19pPwIsvXscLTqLWnuKeftd7tKiKdyod1uq4OvoD/tT1aIsOO+vromtpgE0avnLxTGxy6J5gT5epI8d622EhmqpOwpEmOy7EMkJyOMux1Ex1NUcnFslpNYSyWxncthJ5VBeTxBZjBEim423CO039r8l5fnulE8J28GcrWPBtenmRIirP9ZaR/EKHaShQ3F5+vnE3BelHrWjN2dfv8upEcGmQ1fhA3Dmn1naAYGCY62EqXxGpgnkB9HJhiMKUFmZ40WsrT0trTrTIbziZb2zY56wB8+ZuLP4P2t//3TvY/GArRoXEBvA3+aiDEg72y3gDQPPvKqOmCsBgmJjvIcZoN2wkO8j2mELbgh+lOC+TE2DzZx9NkxVra2gGQCtU4b1VoDHU5xD6a4vuMgax/1OrX0VVxVa2oxra5tIJ3Jq81pr4EShaii0O/qNWmvCZLovEJ2neC12+m5x7sxXvTk3NnewWplVeCJIUqUsRDUcpJdWrBsWkCHTJv8lakntr1em5VJi0ML1UCYDmNN0fsMATccJa6xQg6uOm4N5kCIj0ute1Z2kFyYPrHv1piUvUhKQUZCYH4hAEX6NZvs5tMz2pmbJmUUr9+8wU+/PJGzDdnyQrmARCqJHuU647HkAKyoGcZDhpKdB24u1OWxTc+vq5UVG/KNxmVzRts8Hh7NVk+bn7zr6UFfWhKg4s0p/V27IyDF1/D+3XstfEpy1jY3NbxcKJPB9+GbPn++LZcRBpGxI0Dw/vTpLwKdR4f7Krho60epxcH+FlKpqTTz8XgHS8t0OZoglx0hmaQEq4PxpI/RkK/R2oljHcLc/JOypByMyMrH0GoBzFdh+ivtKJOpEpJJgg8bfA0hG34CG8iaLeT/BpQPJ5HL1kw6SNBu94ksXBMJZR2E+2b2aCoUHcxLx+qhFouNAO8IhMHcWW3hm1H4/owV061qTC9lNhcXF2Ll6RPNFFgNzhjKMClUOITdhWgG0F0T+NE79yefbazBrzdIBwgGxQYRvHKfiAigcqCOkep0yqhe3uKHP/yIH398rCFodahydBnqcGvAxsYyHj7Yk0MMB7bJOmfT1O9SNhWZaUIZGLW9vY2VygpevnyBy6tLHYKbmxvY3dtCZbWM129e48WrF9LNMxmTA2ZnFxe4vLnTrKsyMfQGeeTwWljn5CMLQoYzBb9kbsWjoeRIlLxVlsrY2rSu1sH+jv5Opp4FNwe4k+zEyCfYwWLY+H3gyeQ8NvtAjEqgT82rhst6A7dH5P3fM6tXDwAjGUBrWd5b/H3uZ3S/6DabGHZ7YuWTGpAdoX5zh6uLC90LXLeb+/vYPT5Gnom6nLuhFj4ewzAG9DTt5GBe9yYlRUxg7ut95DMpVK8u8Lvf/kbds1wqjqUiB1/zeHC0i3Ihi8mojdGwrUAoFuQsZpIKGGT7nT74xoTLuYZA3sE8pTfScYvxdiG1B66Zm6I7pvhA9izrW7kGi5K3RbY+APaPW+szeYeArHWTrWBwW2FD1CpGzSbBizqBeN7Hgdn2xFgfBjWjUy+2/T3Mhl/DgTI7WMJcjB32BsqclV8A8y7yMnJhQjBPxpfrKoLBIILRkHpy2hvmcHl1j9/9/ie8eHmObsckSzqpXXdOi2db/wFyGVxlwUjpJOXM3LdSiSgKuRRW15axvb2Gjc2yWPmVFSYV81q3NQRLKa15fdj9rW4lz0O/L8VHKq8lECW+m/jT2+fgnb2ZxiH8d0hSJ7FmM1r1Wg3X1aryKaiVD2A+DImbRoKKAkuPJ5tuIN6/cpBVenpj55l1waDDi4uqHG4I8DknxoF77QNycbGQJRKGCpjjeiC7z6+RKO5bfbHzVwy07PbRJjjzn2cwXatNrDHF0lIW/93f/S2+++ZLsd08i9nhIhHHwmRvZwcba6uS++h5p1N1woqFvPa4UoHBcuwmc7bGA5tkXej5IC6V1n/L8pDONcbUqyNIy1kH83K+6VIOzNC+sVh5IzdbYt2JG2RVKaWAWeESzNPogsPC/ByeP32OtyThrqvS7U9p/53PiwjgIK5Y/UhEbjScNIgOe4gP+4gMe0hHgdViBpulDFaSCayn09hIJFGgs1aPTjZDSXOsGHDWW0W8SV1mBYzv3mHGU2GPmn9acLpxJl/7vEt07Mw0yY5IMT8zgzZdxaFAn5tfeCEaAHo4YkNXXuw8dxHvAAQpmUlsHAuyWw6bLaDMhhiRRRCLLWJGyuX4s5phSXPmiHJFFp/zWd15qWD7WuT/+PxQz+X5j0Ek5Ob7FihAQKg/pPi9/yn9ouwnOTxH0GfBDtzoCaYIjicT/mH7rY9ptIchA6OSE6zvreHgkyOsb28jnsugOxnjutZAvdXFcBJDo9PHzU0Dl1d1nJ7fiqnnQZJMZlGkfVupgjjlEImYQGq90cCHsw8aeCPDvb6+oRYUJ4QVkuEbBC8y2W9q00vFssAMW/psLfHm5YfDQ1Hyg5kFpeuyTOhugU9B0ejsuuEuAjZbWNwAeE3MI5jsvMlupB92ukXw331CmVrH92GLNrTx2X5W4920g3JmYOgOP2TzW+aip8Z/NBrodfN9skX38uVLPHv+Ene1mgBanIAiYRsgB3fJgFPew5/ttFuaks7nsgL4fL5ysaSCh200biDZNIN4yhoMbTQ7GAwnyNKKr7IieQNlKbwR2+2uBvoI0K+vr9V2Yxfg8PgBKmurKJVLkjPc1e5lpWXSAKig4MFFO8Fms4bf/ubXirrf2trQsvlw+k6OGZTZEMxPRk3kshMsr8VRKLKtPEQ01kUk0hEzP1GsvOu0xajHMJokpJmfRvLodICrKqOwebjkkUixy7AkZl4WZkEn7daUtkAWhjr/G1jemKYgUnF9uzNFwYaSYJ5hELahGCtgwVRkMBaS5rjG2KoMXvBeZM+GTAMHtRAUZUM9zkyFXcYbzARwlLJw4JqgWV2nEFOum9iKVtt8DMgYXp9zZTMwEv7R5XYWbGcM84yyd2tK7gU6VCfUWU8U+DIe8b5O4uTkDH/4/Z+U/kz2iTrQVMqsWcnG07d9f3cdR4c7WKksaUCbuW7Pn7/E5dW1hmf5e2y9f/ftd/j888/w5s1rBUyRmWdS7NHRPspLBZycvMbT5081xNcb9mXj9uHiHOfVqrc97YM1TMH7wBhYyoHYTaAjFm3rlsolMSUER71uW5p0Wsoxdp2Du9tbW1gqFVEqZJChT7DvM2KZlY7I9WvsK2V5wenH9JY2j6ESa2qMIbXurVZbXUYCeYH7PrtQkLaZHQnOuvD98pPnGmRhVL+9Ra/VZuWMlHvQt2t13N/ceoBYHPmlJWzs72Hj4ACJclGs/CgekWa+j4kCoxhqwpkCvy1UFJCV73fb+O2v/wm/PP4Rw14Xa8tl7O9siplfW1lCIZvAlFrqcVfyDF4vgnkx73Fj6Q3Ee5KugLzJbsTuimALshfXm2tNqB/st5pLjNxemIWSkVF2J8sz2wdi53W2K9IXKGBb40Enz+6u7deSiHjek+QsE+ue2IybsfPh9VvREbzazcDA+zr2eC69kRHBgho+hE3NgKxesbOs3AG9OxgeLQByA/M8A2gNyH2Rcz60o0zi7q6Ll6/O8OTJCW5vOzqnea5Zp8HWtBWpYb5tXugQAFEeSklGKpFSETqdmKNJebmAb755gK+/foD1zSJi8Z7A/BQk7KwTz0IvAOog++BZNh+an8sBtV04fSlwtBhcJ0mT7X+y41CRy84mM0GmaNRrmqExZj6utUY5h330bqXDfcdthimP4nSGDcCaf7757ccwHduwMJ21mGR+9uFSDje0vQ02zzRzUJCUPObJzAcwz+HYmKRqbTrK3dWFZzqUt9BnfjRBuz9Erd5CqzNQh76yXMZffvcNDna3VVjf3VyjwRmf0QjLlQp2tmhCkUe+wIIpI0ktNerM4GBXNXQNVGxovsa7H75/qQMUmB5JLwnmfX6JGR1SMtDFZiicxPkhSWmcTOB/E8iTFOC/B506i1NJgzNZEazEUyQPTt+d4peffsa7E84s1gDirEpFmnnu0SR16C1PzXyOg+6TIVKTPjKRCYrpBJbzKazkUlgi6x+LYyUaQ24wQLI/QmJEME+XK60KrRw52dsB6gVoWF9WwAXgbYDbwLyRVsFVJnDmtq3NVmSQ2czOAS91Z/LReVcpPHYoKvSILB70RUbkvna90+avWfu+/rDQkxDdwL/r3ngeUEPPEDPiAhJBChOTTWoIe3TSfbFj/39+cTwfRXFGTW9NVoqeekUgn4gjnkpJ/xxlO4t+6HIjyUhuwXhl6kDb9Rrub6poNGoY9phQ1sEUPYH5wbiHaHKKjb0V7D/ax8bONlLFArqTCe6bHbR7Q8SSWbR7I1xd3eHD2TU+CMy3NMRBFiKdLiCXLyMapwYaShSt15u4vrlRtbm0XFKUO9lum/y1D9bcP+iUwCnslFoWHOyRu82UftMtfejyqXUbNkM1vNA2sKlDwsG8ZC6uoWchYzIc84ROJGgZ5QNKBPMaVKB2mIsi3IDO1BJs63Hsd/V8srKkxZzdUXJGCcw8W1gmKlQBpXbZoCeWnsCe+vNnL57jzZsTpePy+nDIVF2MaERawL3dXT02Pd2ZuEkLJIJ8DqkwnGBrawf7B3ti6MOABYeqyGg0WxwepItMHrl8CakU02KtUxIkRdwgODRDsMSOg5xv6JWapVXmWCm0jVZDXRR+T9c9mdKQz1X1Ev/w938vqQ2LDgKUq8tzTCZDpFO0X2shGu1gfT2Pyiq99PtIJntIJjjIS7Zy6CmGJmHhAcx6PoB5TNmxmeLiim1FFkRFJNNLyGaXkUjm1XUgk6OD29PbvO41LLPQkbPvf9wWnm0RM12eMRIhhIVtUWoOFRVO+ZoDDxtknTPzM33mnwFpbSUuZQlafR3MQXwbGDGPjQ+hLPx3tk5vbjhoTGkUfWsXrTdJNpG6C6FQAbvNZXeBv9PrDHuFt3ODgn5RZsNDOjDzalWTQZzQ2Yh7BT/LCJ48fYUfvv8J1YsbT0ckiKYeZyTbQrLzy8t5HB7u4tGDQxwdHKj9+w//8I84efdew1qJKAeFSvi7f/t3+OKLL3By8gYX52fq8mxureHwcE/5Cm9PXuH5sye4ql5J4jUYDXBRvRI7z2KUKJEHusCTdDcGxZgqmU5mbBBwbRXbW5uSopEtkW0cO3pRsu8xuWDQoYIBbBkGseV4rWmZZyFTBuaDZYcdSBqYEnPGPcIsPE1DT5Z9IEkM5x3u7u4kXWMrm2CLw2d09+K6YQFO2QzZm16nI9efm6sqmvc1TLp9JChPYBIwC4FW24NdaBKQQqGyjN1PHqGys4NoNos+U1/FzI8F5ifqysJJj55cQ1aWlnDy+gX+n//8H3F6coJMIob97U189ekjLHPYN8HrwfuSIgOGCi2AeYVtcdjSuSE62cw85eWc7odrkH7Y9bIhWJs9MbenIJdxls3DbsKKNEaO1ozG4oehbTHvoSCf3cc6iX2wPTiyWDvf3GJCfghlUN6l47pTwqXLbGbyGouaZ2FhuSULzhn+qx9p+EMoBN+PDmtnG7XfEGZ4h5xuLLo3XcPP1zFJYERP8y7BAL3Xk7i67ODJk1O8PblEvdETE55k0jKT3d0eb1aoB9jjKZp21pj0i100ri0WVMOhDefRb+Gzz7fxN//mczw4Xkcmy3u3re57JEp5o6WEOtKazRqxn2HSgCBWcd2Uy3rsfNVJPdvLQo6GHcPGChtZRjDPodU7XFevJKclW8zhQMpNtRfqafy6aYhKMFQDsGbJyffFn7XgL3ZbuD+RbKCs97p6h/fvznB5yTT1oWb0eOZRaqbBeAYyck9jcBSdzygdpMPONILbRgt3zbbkNZF4Gt3RBLcMpqsznTeidcvCf297Wza2DL2q3d2Koa9UlrGupHVzk1tdYVec69rcx1J0kiLGSDIR2vIn2MG37JDgoObqgCAH8c6OdPRkfjl4Twkt2fnRxEKmRibjscIqIhKB5wWJEv58OHd4ryu5Vq56xAxx7SvsrHNo98mTp7i+uUU8lcTyyoruZzL8k+EY08EQGA5QSMRQSMaQjk2QSwDFTByldByFVBS5SAR5zgZMgcJ4jCQ189TYe5dLxbqvJ+OPPPBqpi+x9x4gut0283kZKw4XTEiCXn7BlERnmB/sM5182CfCTILvPs7p23M4r2/7jifk+u8FzX5w1aF1p8C8+Hk7c2T1LvKOn8lYnwHPb6ob6GQjvbyHQC4qaIKWJ/Lvv3y0aNbh5LNtGPQXZptEuvkk2yYFuc/kyyUUlsooMuAkR/9LupIkNaTZurvD6dvXuPhwiqbCUpqY0Loq0sV4MkAsOcXa7hIOHu5hY29bj9mdTBXawhCGXGEJ3cEE1Zs6zs9vcHp2jcurWzTbHFojy22DJCO27EWYEiRYfHOGB2c2jVQmqcOb7haKEdbAKFmiCSZDMiYsHJOSj+xsb4uxoESHXq3yLuUeGVIr3RFB27GDeTVbfaqbF9rcAAyMM4mP4DYEemgU2NsnlBsYODYHEW6ulgZqxQD/6FAn+67N1AZf+bol91EtobrPrGKlrx9jRODDgbVBX2D46bNnePnqlQqgeCrYDlLzauFb9PGmnOa6eqlShcwh3x/BPFnFw8MjbGxsyLWHFTqLkGTCWPtGy8J2KHfKZAsC8+k074GMNkZ2IDgxz02A7CHfI/X0vEf42fA1t7sd2WGxs5PNZW0QRz74OdTqNfz2X36rtt1KpYLNrQ1Z6dFtiJ2eduseo1FdYH59g8UkPeuHSCV5QNNilPo+fo9pgAx1Ma3keBrHeJzCdEonmwRaXQKluGwqozEmda4iGkuLGRWQD/plpyPn/N7HAF6fw2KR/5HMxlh6Xlsd6ir45vaUBALaAhz4q+UdXKL8cawJ7qyCH/bWGg/7VbBtMybSBs7mlONMQiDJF8NIutbydK2lgW9viXu70euKhUAst9qyHd2YDN+kwlsPLUptbrK3NamI7n21WbmoGMxFe1eCjrjAwePHz/Dj42eo37fFrvMdWNFLX+OB/lA3uLW5hocPDvDJw2NdkV//5jd49/69iqRSwZjyL7/8Co8ePsTNTVVD7WQ0VlfKWN9YRTaXxunpOzx//hTnvJ+YhhuLoHpzLTDfG1h3SBpkfR5uRUqLsHQOy6UlrFVWsbm+jq2NDWnhCebZkh7S0o2t4DjtxFIoZLPIZhnDnVChTDBvIIOPao9s1r3zhGgyNbKDG1guBcEjU5bJ2pGoaNCdqtOR/Rt9telQwlmYvb1drLEdz2HzJQYFZaSXv7m8xOX5uWQ1g3YH0QHJgYkkN1Pa1ipIKEKaDcliHjsPjrF1/ACpconUC7qRCfrUcpK8oCyGzmAdhtI0tC5TiTh+88//hF//49+jVbvHSqmIh4f7+PKTY5RyKWBM/3mCdIYJjXy41bzkCdwJ5JXuqm4UQVr46umOrrtWeqra3xPJlWz2hFfRUl5tpsHAvJj02UHtKaCSNTmYDwe3gpzs/jRg4Nv17PcdkLqZ4Fz2wkRtA9KyKg16eQJ6lzwS+LLb4KPUDqd8bbpDlUl0F4wQZgpg6zbMtM9hHFedQp/jcJZeCcVjxh2TmY9LK88k65tqG788OccvP5+hVmfoEHW3ad0XZJP1mTvBZUb2/scLigCDZNSgl0NyicOStDWkSw+wtpHBN98e4ZtvD7G+kUMkSkcxEkosgqxzHaZvdMdLamhhjHMw7x1I3/+MMrX90uodY+QNIwUNPJcsyTLzmOc6MGaeMxlRyWx4ZmlWh049btxhoSMmrZFMSgDegr8I4vVzbvUpcDiJyhno4ryKdyfvcX1DtzRLUdfciCKJKa+JaAg2QqCdSAnMU1LT6g3Q7PYxZOcmweDGqJyi2IUjq06grs8klZamioU31znnhdbX15DLZXW9+HNbmxtYWVlWASNiz8kjKSFC2KDmFK0jYYYKds6EE2E2FOtBgZRyaF8WoOdXepsPhDm4fuSKo317HmAUilLO3sh+3GUzKeKWKVC9usJPjx/jl5+f4vb2TgTv8vKSBpbbjRbGdCIcjZGJRlDOpLCUyyARGyIRHSOTAHLJCLJxIDWdIDWeIE/f+ckE6ckYKT2fZ2Y4ctVdJjxk79LmNu00MplNIKNmYhOXqMwmKrwDa4z4zLRhBuq9MPIuz2KnQ8W09g4rPu1ZfT37v4XXZ104c54R0J7ZU1raq+A818wMzNsK1Lyi29qEOTtizEBUhA66kQJWUkT+4zef2HnvEcLSwY9ZVVArKeU7xrwpKcVYWkJlYx2r25saXs3QqYRWivK1Mr33kLrct2/x/tULXJ69R/3+GsNhHdFYD9PpELH4BKs7S9h/uIut/V2kC3l0RmM0Oj0kM3mUl1YxGEdQq3Wlnb+6ukf1pobr6zvc0yO31UOj1cNgZF2DGAcsCwWUGPKQSoixoVRB3tKaRid7y2CDuPSnvTY9UzmMlZDui6C1WCrpoKXv9HDUR380kHUU2fEAtKxN4+yNBrQs2YyOJLSoZLFgzHxo3RnrKZnNyGygQjBDkE0Yi29aV8krvAUqFp8LjE44A9OrCXy5vln5L+6jHIJ6+Lmxkr69vcbJ+3c4PT2VfIVMeG/Q0w1LRpgdC0osWIUzZY5Agy08LuJyuYwvv/gC+3t7mpwejQdi+QiuQrFLL1TanCVTWWRyRQ3C0jkhkchIjsBig3pLtua4YfCqUeLD4olabTLS0upJWjMVyKemrtUgUx/XEM4vvzzFzz/Trz6Do6NDVK+rSq2lHdp03MP93QeFR21ssbNCeywyuFwyHNppCvjzs+IGSF0w9dXadJFGNFpAJreGeLwEKhAaTaqC2V0qy7JsSvbY2Ssb43LANfOjsLjyOR8f/j4XqMy3kQDm7afFzmsTNkciDZHb9uOHeDjt/bszVn4OzjX8vADmZyy9Fx3WAQgbjbcUyfS6s4RaeYuOSs4cuuVGeDUzEYC/OgP2My28vx7/Mt9GQ9fAXj8PANmjEZxLPkIwz3s9ickkgXqtix8fP8fzZ2+1rjkLY+GADFIiy0fQ2ZdtXrmUx+b6Kh4ec3h9Bc+fPcX79ycaal9bW1OrmUEq9GDmmrm/v0EqEdMA7NJSCelMAhcXZ3jx4pn09LJai8cUPHfy/r0kLGLmvQVKeaERvVPkswVsb9A3fRvrq6tYW6mImU/K7amNfrej9cTioZDLSvNPIE9XGwJ+tkgpVZDbifThYXjY7h3uBzxgWdCSMeP67/WHaDZa6qQwpIeAhR0CSpbIgrHoJRlB32kW4JROMQ+CzDxJgNrtnWwob6+q6NDVqttFZDRFbAIkFFPNmRLWV1HEmOa5vY29R49QWF/FIB5HezpCPypjYUwIvhm2xzXLpMZsBpcXZ/j1P/0jXj1/ish4gN3NNXz56BH2N9eR4PucDDTwGiOQj7HLwn2ZHvUEvqbfNomNfeUfG8myVroGSYM8xiVoJg0xUBjMG0NhGaQqM9bNkWAYNA6gNezhs9N+VomHoVoLOpyPr5k1pTni2UCoLwaTqsgcwdPCXTak4l12lAaOJBHxpR3kQYGZd6wwK9jD/IkYRS8JjB2Uz5/vO3xEDm7GVCBPp2n0+zGcn9Xx5OdT/PzzGa6q/OQoG42IcOE+aIDWPfb8HjSdb6jRg/+GkVkmwKY0g77lTI8eqQhNJiM4fLCGv/rrhzg6ZsDgEBN0VbyRINb1m0mdSEIFAsAePxQyRmQESaD9zMxTS4WEmQ9I0uSgnmFWPDMJPCmXIzPPIpf7KWUoLJpnw7JBmy+CxAG9QK9JbcTOC8ybtHI2gM59amzykPPzK7x/f4a7e8uu4c9JmhMzjTyHYOOptHBQNJnCNJZQSFSX2nMH+6lsHvnisiTAHFxlHobYV6afRiJyselxts87rNxPuE+vr61jZ3sLJc68qUPCKxRIxZDnQ4mNvaZABkn+5WfNfBDUHW6omxdYNyct09Hbec09jGwGlQQ6u7UBzsEvIzSjTgiQjVf8lhJdp7i8uMCPf/oRT39+gka9iXw2h3K+RNYVw3YPvXobGe7RxRI2KyWUC2kMxrTG7miPSMWmSPPeov32dIwMyVky8uMRkp4ILb8el2IZkLcIVd5r5vkeClOzgrb7x0F2OLs+OtBsFwjpt1662nOEDcLnIWUA465Ses6P9PP2uYTBbuniKbdxZzkbhrVHDMy5HG/8/+TmuSVbnW1p7DbbYHug3okbaPxrLYCXzVwj/+kvPvPi1w8Yn6IfchETzDMpjGwa07g21rDFsKf9PRTX1hAv5hmv6GBkJoBG6/oaFxzmeP0CZ+9fo9G4QgQdSSDoHbyyVcThwz1sH+4hUyigNRiKeU/ypi9VNLDYHwCd7hj1ZhfNZg9n5xyqPMXZ5Y102/R7mbien1rrldVlDYGSfZYHOys/hkgwEZKLbDpVeEK32RGLloixBZ5X5DtbW0xh5VBvf9hDl+mQYzKDphOV/sl1e+YkQ8aJgCwuGQtBsgFyCxuixs4Wk0ltgkWlwDU/JG6UvnDJxltbx+wDQ0gXW1tc5GTGuUO3EYgAACAASURBVMHRIkvFA9lcTUTbgWMJhSbhaTZqqDdq6HQ7CoAgI9rsNFG9vtZ/8zF4ffi78oiORSUHIJjPpTM4enCAX333na4FW9qU4BDwyxlGbaGR0vJooUS2W4A+k0cqzUAvK5j4+uWH7Z77PKE1UyFv/JR02ZT/MGaaoNSG9zKWdDccSHd/8u4DfvrpiX7u4aOH2lgo2+JUdyIxxen7F6jXL1FZzWFrs4x0hm1tFj0Mu+hiqGRbutrQDpDDzBnEk/Q1LyKTrWCpvI1ovCjmqtkcIRrLaviV2lOyMjZQ4015Z9ECMx9a9TMwMEcFC8zAwpLzXSEwU1qUXryJQXeWTBt1mMCfMQxh8MY2LvsZd7ARaA+gOqj0+XDO2oc6wbs54Wdt07PaIQAfPrDae/79edU/KzXstQVmPtQWCxIg4x3mtpm2c9nQVZiJiLoVnBj4aQpXV3U8fkxJ2BnaHQIFHtLWmWL+AXW6HKIn0GPRSYvHw4M9fPLoAe5rTGx8qfuUhx6ZZrJydEBi0Bi7TqyV1tcrKBXZOYrj/PwUr1+/Qq1+r9YlC8xavYFnL17g6uraWBP6I/vAulql44n2j93NXRztH8gWbq1SwcbamgY5OfBF7S7bz3SyKebJylNaY2CekhSBeeVUODMv9LTYzonKbYJMGA9aytioZyWY4HA/Z1B4PxeyOa0vzgddX9+IpGBncWdnR2weCQoe6ryBqZW/q17j6uwD7i6rGLTbSlqMU+Y0mkjnr8RHAhKuf/pZP3qI1f09IJdBezpGF2O5jSkBNgJJ9NhpYKfsN7/+L3j5/Bl67SYKmQSOdrbw6dERyrk0ouMBUomIJFIcfA3MvIVCcQjWAqIE5sUDGfjl9bH6ltpdO+p0/PnzGwvvw6sB4M/a23bzhnUbaF1rfwe5zMLga5CTiQ5eaLtbZJMluM6Akx/e7AaP3d3K/cLN2YxSSQJ795v3o14CGZdJhs/bbSNmJhN6NLXWw2HvZYf2HbcbVGFpgN5YR7NY5F7FECQ6dd3e9PDz4/f48U/vcHbO8B/aSxpxEItTUmdheGGo26p23wtmhYZDFLc5NitIgj6eWzIu1WfEM2dtI4e//MtjfP7lLnIFnkc9xBNTpbWbojnsHSHB2qGMaUdNruj2fTPmfWH/sTkx25MkJfZhVp6rvM/JdJKZD2Ce5yg7zALzzo7qLCXosrQxE2osgvmpAfg5mLfhVtmQjsy9iAYa5xfXOHl3qowVrk8NDieSGBGD8Hyj3CSTQyqTRSSR0pqixIZDsYilkCuWsLG5jVKZVq3sZNMe2brvPGvTCZIYE1lRcqD36upCRO/2zq6YeXb7eO5TSsRzRGe+J9RboJwF2mkfp7ONZwfMLEHdlVC22VQnjNy2kpLdiTH03KMVQicVAfdfnvmzI826AmTlKXUaT5AgOUiFAz/D4Ugzbk9++gXvTt6h2+ggGY0jE08jhRhiwylGjQ5y0Sg2OaNTKaGQTaI1bqM/agPoI44xkkzUjozVP0nz8elFP6XERoImMwFxoC0mXk6oVqRojtDhss28hS027BezU29+dLvkJshibJ7E1+HiGefda2PP7XGsI+Ak3AL4535gnTzrpwdHGz2qHnP2Kh3Ku3aeGHMBzCuXJbD54X3NpESL6GP2QhH5z7/6XD8yhwOWYEUt1UgemFPpwBL5HDb2d7D/iJaS20iXi4hns0SZ83paK2+Kaa+H1u01Prx+iRdPfsTZ6QsMhnXEydDEJqis53D4aB8HhwfIFAtysam3uwLnqWwR8URWAT4T+rcOWOVEcX55hz/++DN+evIK17c1BWLwQ+MgR76QwdpaRTZO65sbcmYhRqLMgwCZwJtVDiv4fqcniYkF19CQP49KpYLyMqfDUxhNyWRTEmRWcJYkaBVqsJMMzKpJZCiz4UJLqAVHoBKmqUN6JMEtLR4ZI89hW1ss1j7Wh8bqlVKTPp1lOJXPMB1GvfekmWWxQEBBf3DFusvH1LyV5cKjyGfaSDUwGlOuQv9Z09DTdvPD+Qd58vJGo8ZeWrh+X0wY/byZJLtWWcFnnz3CJ58+UjubGvVOt6VhZnonE8izW0EpAAfsOp2hknV5OKQzBcTjGcTiJm3hZmd3FHX61HmakxDvK7KPBFD3tbo26lJpGasrawLddMIhQ3p318Tbt6eoNZr49LPPVHCRvedwVX/Qwrt3z3F9c4pEkr67DPCaaDA2zanvDAENUL9voNVsq5jLZvNYWl7F2uoO0ukljEaW/NpqczNLIpOjk01OTFfwAraDxjZN/Y2SM7lk+A63iMXC2poR1oGytlUutkkLNbQBPX7ZJ+RnA6auBbSH8/RlOUH4weibgT3WwpBrYNedDbNwHecmgibVwbtsTz0sar552XMF7c4imA9bhV4BQcecxps3Jz4qBIIDj713tWvdzUZSAep8OYg2SeH9+yp++uUV3p9eg4YJZhNnhSnXHy1GZQEpN5iYWO/dnU18/dWXCgd78exntNtMAi6oMCX7fXx0gEI+i+rVuWR9KytLKJfp8z7BWzosvT/RuiBLxvTZZrOFPz3+CW/fvjUGkIFJHnDF9ct2J/9hc30Tnx4/xNHhAXY2NrG+sioV7od3J7i/vZHVK4Nf6GpDiQ3Zeb4e7j0EGRzqJWjl2pWz0YxFMpOBIO8JtmWUe3GNc/+SvlUsnl3Pm9s72fJxT2IHcmN9Q1kV1h00a8tBu4f76hUuCfzPLtCpNREZMHFxjAhTbCjjIwsXjWBADWwhi62HR9g+foBEuYQOxuhwzceiGtJiF4nBQdTJ/vbX/wX/4f/698qCKGQz2N9ewfHeNraWK0gngBTb5ikm2prlpJh5auZ5WFMr7x7yppl3C0cfjNUJrYPZDjevOj0BVmlSC9IQ49LmPJrxvsZ6O1jUjNNcMzuTlfzZsTorW9XyDhOvboHnrDDBnbZtvQgCv7lNscC8RZtIEqAEb2cFbf07qJhNqIVj3qU1voeEdyP5T7AaVIJrAGwSHGimYjohaZRBuw08f3aKP/7xBO/eNtDt0QnRZH1yX4nSKc3C8GTbrDA0S5lmsWFL2oC84Rbu1W52rfXIM4vzSHR3YRdpgPJSCt9+e4Cvvz5AqcLifIAYh5wTfN7FzdH2KctC4P4Z2MbFEJ+QmeFyAQEx/57PD8jf3/X0PCO5Nug8c1OtotOhW1J0Jmez+FzXTvMNycWH+465VLEQMr9+G361v9t5peTvKde9p0BHE+h0+nh7coqXr96gwXYume94UraUzKZg65BAnjNksXTGXG5I2LAjkqUfPAdZC8hkcyZFpdSNzHM6g9WVVQVGck+gHOXq8kJzb5T+MBOHFtGUtHHts3PNfS50PUhIBJKGEljRKZrlM8mvHR0+YxFkkbIytbNMQ5cMeJKGnmDebCtJApJcmzVwnWlml4lAPsksEOIqptgSy/T7OD+7wPvTD2jcN9Bvd9FvdpEYR5GZxlCIp5FDAkWGUsaiyCZoqjJGLzrAEJy1GGhOhpK7BPcLjJGYsmAYITZlLFcA8haNagWegXkbZwxuNU5H+Xyk8SXuMOXOZK4d846o7xa+PQQAraOO3ZwAvn2WzeblwqbkX2caej/b/SWYVaUJbFXaLgD5+Q42Fd60xGfvIQQGXhuBCdZmeGBWIM93vEUCLvKffvWFiQqCFtEHsmSRQ69h6idHU6SKeex/dozjr79GYWMDkWQMUWqSE2Rb3che+5PSkjCh5OPsFE/+9Ac8f/o9mo0rJJnolxijvJLB0cMDHD58gKzA/Ajtbh+9wRjRRBrpbBGpTAGxeBqjMWUsaQ3y/PDjL/jhjz/j3YdLTftysyMw5sZVKOZx/PAYDx4+kBcr/VKp75TuiAwhq89+HxMGEPjC5QZALSF/nmA+l89KNkMNuoF5Y+XNUsvapVxAGjoJw69xq5jnenmzurLAEj9qppQbjOXnaomwlsQmZswPagJkAmw+Jzcrbi3ydo3Q7zYjgM+hXdNNWSXKW5Hvs9NtawiWByOvQ6GYQ7vTQr/f1XupVq9we3djSbJ8b9RO05u/10MqncD6SgUPHxwpJXNpiUEhfL8E7S1ZPbKbwlUznhBk0ft6LIutZospgvTKp5QlLesv6gnN7stt9tiZENM4QpdawhbBel1gnnkBdDbhbAP1iIP+yFJrWcmPOCiUx+b2joasB0PapXXRbNVxWX2Pi8t3GI26SKcjyGaiWF0pYmt7DcvlolhdOunQk5yfW7m0jP39Y+zuHmM0jOHiooZGgzruNJLpItJZyrHoBBKbs7KBlXOLOil03boqNOQN9M4PrjCUEjZY/btnA8jqzrW7gZ0Pi9oYJGcWXfMuwt43Cnu8sEYX2e/5Qpcrjb8etVsXpu8Dgc5CjPel3Jo0MDUHOUH65cqif/W+bA/7M3Z+oTMQfi88bwBUGoDl4SW2jANmvEqMYo/ixctTPHv+Dtc3TQyG5jqk4DXNwBigEptNEEh7vGwWe7tb+PrrL7C6UsLTp49xdXkmi0OyVxyQZrjN8lJRuvnhgPalRZSLWTH8BPKXlxdaw+VySUNkHJ7//fc/4OXLV9pUCebp+WsaTM6hDDUUt7m6ji8+/Qyff/opdjY3kYkn0Gk2cVu9VDgT8xHyWZPX0HGHbhUKhhoOVDCzA0b2mQdmAHa6pDo07E8Y2NNTuyaWz80YdgIWkhMs+GkVx9fF3+ecSWXZrHjpkKRUX6a9Ntu4r1Zxd13F/cU17qs36DebIlrQG2Mq7/+pQMeAn2sqjvXDPex88hDZ1Qq6mEpqM+Lr40xPMq6hPR7cv/7nf8bf/3//r7S+tKL84pMDHO9uoZTJIJOIophLym8+zjAoB/IKg4rzsGZX07XzTHJ1q18y9apt5ZrjQNcPtpkUJGgwAis/Y8Dd2SIMxvl0pwZJJfVbBPxeAGhJzaCzk1mhWA97vt2DOsBnLLEx5F5VmMSGhA7lPwTy6pw5MCaj6Oe4JaLbPWUQwuR6xsgHf/e5lM2kNTTii1gLPszxhFmOCU8xzmflcHPdwQ/fv8DPP53i5tper3UxeFbRnCBtjLRSzQnyLPAqFEp2P4ZZBdO1S2LqRBNlNtz7iQZoLzoc91EoJPHVV7v4+ptDVFYzQGRgBVvc/LFnXvLeAVEBK8BiJJYRUgGUuF6ePxNkHc7M2xnMS2QfPllnDoAamKdm/kpuNnMwTzBu8gvrUlpwkRFrwSzUUjyDxEa6Z8l9THJDuSiLNjbn1c2IxHVmPXvxEpfVG3WMRySxeV7wueIJpLNZ5OmQl8uLsefIaDpXxPLqJnLFsjokcq2Lc2ieLn8sbEk05eTVTjcazt80mwx2ZABiHMscbi8vzYZ6pQAQmLcCkMSeHw0O6ln02T3GPS4Ig/ka5+5CLr3UeWM5CZKpcNCdLjf9vq6nYQVjqo304RtmcuvE0liHI0S5lxBfDZgBco/7+4bkwYNOH71aBwlig+EUOSSxWVjGUiKFKNUGrZpyCUapCcYJdmQ5UzO2NGjTXAjAx6cO5oXBPDjTVQwzMK8laljITsM52LZtwofnfRja/tvWmaQw7jDD+4ldF3O/MnMR63Q4MabKPUyCWHfOinp7zhkOcEM3X9Vzdj4wZAvsmIoprQgD85pNXSTdHalbTeLFwuw9+mk/a/JGEPm/f/W5d89tk+K9QMDGwQj+wzAylaY9xQGnb77C5//2b5DZ2dJBxbtdwyNq37nMRtOpY9mXta6v8OSPv8fjH36L2t0HpJNTaZvzy2k8eGRgPlMoojfmNDVZZuq1KA2kBzclIZRH0Cknj+E4grcnH/Dy9TucXVxrMpytaF4AMsnJdBJLK8uorK5IP8rvUavLqpMRw5x4D0Ce7JJ5unMQMC6nlRIHe/M5Y78T5FSYvBrSvMhAGzMv1xqBeYspNrvB0NriRjBPjAthBoLC0sHyIOaQJltswfN1ngTJhWCg3lpefD5OtNMRhn+M9fYgKb99gpsNNY2ZdEzgJZGMoVaj/V5H1pv393e4vDpXKBa3U2701Mex+uZ1Yivvqy+/QGW5ZDpl5gNM2fLv2kITmOf0hIF53R8KwCDotw1SQExDYe7D6w4Qo9EUXcaJ94dod3qo1VqoNzhIx6ImWBm6ewyt1vR4CZRKK9ja3ldk9lX1Dnd3DWPn4jG0u3VcXp3ptVYqBZSKdPXIYW11GcViThpPSqpajaYKpHLRwHxlaROtZh+3t+w4UI5FdwI67FjimixFBa7cecFZbYV92cy5SZx8QRkeWHBnWFiIOkx9EwwHulSwOvQXJu7D0JKjeT3a4ooOC9rdaWzAaRHQf8yCLYL+8EDaIiIQCOSmw8IwDN+awN5OTD3VvD6YLWnrBBhTEZ6N1yiEl9lgj204czBvjIkx7QaO5fs/4uebkrzp8U8v8er1GVptFrZ2gAZJv7l02dCjHBQ4LJ1J4/BgF99++yW2d9YF5k/fv5a+OptOSNpxcLiD1ZUlNGq30rPzfijkU8BkKIB/fV1Vp6tULEoOx5Tkf/ndH/D8xUsxlWSgB3Kfss+VQ3/snK1V1vDlp5/hy88+xyYD1bpd3F1fC8izgCRDzcOIg7gHB7tYrSzjTtavTZQLOflDs03MNW7X0y62DtMA5t3z2opGG8IlK0+9PPcvMmac6zFNps3R0OeZTj4C8kyETibUMeg0mmjc3oFWlM2be9yeX6Fxc4NBowX0Bph6EiQNDjjwOohFUNxYxfrRAcrbm4gWcuhQasN9KJVAPE0J1AjXl5d4/OMf8fzpE3Xt1irLONpdx85aBcu5jBj5dJIJrwbmqYdlN5ZgXkOvzsAzEdYC+IyZt78byDXc61aUYT7Fr5l5zPN/Bobtdp0f5CZBtM/O7j9n5v3nwhL9iNH3g1ZHsg/b6t8F5M2wwFwzTMduXUd7QRpEdHtKhURJ3+sZlB5yI1Ch92avXO8yJNXOQL4t/NAhC45K5PfFZbu7lixyxdSTVTagfnvTxZ/++AqPH7/HTZXyCDoFsSNK0E5TUv5cwvNigk++d/eUIcNLSTBlwgDTvFtBzXtf8yvSy9tZMBj2kc8nBOa/+QtaVBYkpZJzEQec4wZ0bBbZLEYF7lW8uBFf0NX79fSP2/7LgbwyVlTMhCE/O68THKCfjKWZr15eiZiyAVjTzKvwoiSEZxEf0eWM7PzPzUJ9aJTUnkt41G2BZavI3UauRdxvExiOpgLyF5dVXF5R6ttGlwQh3adom53JIFcuIZsr6rpTmpwvL2Nr7xD5PNUGSRQKJWRSWQ0WsAvdrDdmIXoE8+ySCFRrRo4JvEyhzZu8Vi4+/GNg3up9KyBtPMSGfkme6J73IsgGMQ2Uk1SxuT3TbLK4oOSH3WtLzp1K/qoU1wELOOsMEmOMtQ+ONMQa4R5GL3nO8SCCXDKJVquLu3vm+nQx7A4QGUxQiKWRYFZBd4y1XBkrNNFot9G5r2JCMJ+eYBzjD3CwmvuiuVgpJZZMPcH8ZIzYwj0TDiCqK7R0ZpIW+2R9qnVOhAV1u2+65iRmHWaT4FmHSB1kvk+FY1nSre4f74BLChf0877j6Cz2AzGciyYNs9IiAHo1isKxHqQywhGUsTuQD9zd4uGv12oVbxDBznY6PaDhEStaIoj8h+8+m4H50OK1sB1zdRlFIuiMRkiXS/jsr77DV//9v0N0bxcY9THtdiQrN82ZWUfZ5CzL2jG6tVs8++P3+OF3/4Tb6ntkUwTzI+TKaRw9OsTRo2Mx8wO2eqYRua/QLaXRIgPbp+8kCsUKMlkukASarQFqzbaG5cjkd3p9AeNIPIpUJm2vlwMTyTiWlpd0YHc7bYUY1esNVV20UsomU+bzraqTumpzvyEzT6YrxQAmVvOBbrR5ZPN+nrGRwXI/ONFYmIVYD7V0QrN1HjwiVtsnxaVBdwYwtHcI8BW8RG9XTn9HuCkzBCSuDgK7BjOnEqXM2kFF+QkdXJLJKLJZ+tUD3V5DADydZcw3kz+vJEnQYFM4knSIRrBSWcaj4wfIZBPodpue3kuLxwGi8bEOY0xt0emaqTjhLAA/crMcNB99a/GJzfB0QgL2ZpvM4kAeu/V6F/VGR61LhfW6zy8fgwdONE6New7LyxtYXd/Bfa2NJ89f4+ysKuquwJYkZxsGbUkXSqUcysU0cll6APMzsWE0sh5c8OzI5HME/MuyQ+y0R7I3zaRLeu3d3khx1gRNZDfZ/QguAQYZPLlXGt5ZwoBjAt9NwuJ2AMF/DC4b/Ew1juPsiNrfPjg3w/7zKEiDJTMbPfuJmSONDzbZjwQYM2cd1T3SgKD7My9ubrSm5AbMgDHeSyoKnWHwYUE9sXcf/IlnnKaYvLnix35Ua8EGbufMPA8/f90+xc8OjPYUys3IwCOF+/sevv/hKd68vcCAcaNR+mNbyFoYICK44OHFjdWsH+PY2uDgHf3kH+Lpk8c4efuCvR9JOwgo9nfZml5Gu1VDr9tCMZdFNs01RNapJzDPF0tZCl/73X0Nv/7t7/D0+TMbonKZjSwqPYWVG/1yaRmfHj8SoN9ZX8ek30ft5lZdAXa2sqmU7hbq5h8c7ktmc35+poJiuVyQlI2AiOSCnwl2DUPCrOZrSCKYO4KsyzwdNnhBa59Q69XsK6WcTiTljKGZGrbh2RmbTtEnWLivoVNroFtvonFzLzDf/f8Ze88lSbMrScxD68iI1DqzsmR3tajuRg/EQMxg12x/0PiH78FX4GvwL5fGJY3KuEuuzQ5mMQChGi3RsrTOSlGpQ2tBcz/nRmRjlzR2IZElUkR+33fv9ePHj/tFFf1GS97zvO30j28P++AU0pie+AtzWLqyhYXtTQwZ6NdsIZHLIpVLKcjt26++lL1no1HFXLmIK1urWCoXUcrToSKLXDKGBAfZYkCSMhuB9qEHQpmsxgC9Db3SU94lzWbnODkCA8L2YjP4y/uzFiRw0yNzyo5ZLWCM4hTMT5mtAKmNLbf/QgGhiPUJs27rW8DI97dJB0sI2NaaEToGrKyxbgw9izfBweDi4utaAgdnpwO1qrUb9LgCHuawIrGOALwXfe62ovkesctpVCo9fPP1M3z15Qu8Pujq+U5xQYAduJRkbQrC8/VuVpvm2DO9AuZEo2tiUatGRrhNMuemouqsR9Drd5DLRfHWW5t4//0bWFkvIR4nEGPhRlLEXFWs8XfJ3UYdX0EY6y476zvdzZykuCSxsa8xZRHCACzXJK0pea6RrOM9MM28udnYfSJAtWLFBmBN8ml4KjjAOMNK8CANvUlvlO/ivvS6F5G4gn2qtYbm946Oz3DBgpmSkj4VBQkkMhkUimXE01kx8/liGTvXb6IwU9b3ZweagXfsrp+enuP14ZHWMSW6BNM6650c5HrOZnLKf9HfCbi7UYYdJvqZjUMxWbRp3+mIZWYbpg4wfMuubK1Wk9yWklVu0koCLxSUBUOCh4Xp1CDB7g+/FjEJ7XCZIE0gP6aCgLbX/QFmc3kszc6i3R3g9etTVGt19No9EKMXE1mkOSdVb6MUTWMxmUGy20W3corxsI1ReoxBrIdhxOYx+PwEeZrY+bEB+ShzC7zINJmNVSraLjTfZDiI+97kyNOVsYPIIJvr3cPHBDDvxb+MGoYWNEmrT71JZeDPnktMg1WlgXP/+pdZMP+99p4A6CeJ1dZ5cnRuMie+cjmbGUkYTvUA320vMqRvDnJT6j/IEEUW8u3fv0trSnugZZWjitmqPFYidDto9vtIzhRx8wd38PYvfo7U9qb8Qkfdtr6JtHj8lvw+rFRZvZG9bdbx+Juv8PnHv8PR3hNk0yOkEkNkiklsX9vGjTduYWa2jP6Ybi8DWUCx8j27qOO8woeOdpOsdgng2CpMYOQbU4RDI6Mxmp0O4ukUZsolNFoNvD46lCaWaZCbm+uqFF+8eIHTs1Ox3elk0iPjM7qmfOi5SOjjSR0tWa4s5Ta0gnTnETEW0rraxm+LJMgALNVTQF5tL24Dvinw+tnT597g1ioMbC5voE2V2+SypEBMd2SRwsPWvpnexzXMywM/8Ds+HMQHnnM2TE9mwqIcJPgNCe7HSGXoGcsCqI5Opym9IwN5CCw4MEgnHgKRhflZgfZOp64igPrIcZSpqsbI0PM7EvXDVnreiNmDagjLLDWVLOi6TKXqjZj+NtIAc6tNZp5+/j1Ua22Be4J5suFsPVrENjsdGeRyZcwvbqBQmMfuqyPNSRydVMSgJ9NZ5ApZZPIZ5HNpgQIyr4VCBpExuw1s90aVJaCZBrFmCQUNdVocpkxhfoFJsjk0mx3U6g3UanVtYoViUR0QAt0AxgMnr+o9gIRL8prQeJvodMMgqPyijdkgs2wOAyzGrA1vgJzvDVSHoSYbgPYWuK1iP5hs47AD38GK/W7yMYGVt5h5l91o8+B6HmkT5zNKMG8dnkubkeYBpr3AULaEFErtab4pmiWXHShhkwkFRrC6DASDClgFnbmrU4/Pfxonx018/pcH2N09Qn/AwzKl50lzCc4K8stTd54Mh1wkouLtJz/+G/zohx/g4cPv8OzpA0TGPbGCHIBeX1tSWFOzWcGw38VMnm3suMA+iwH6tXNug+4T3LiPj0/x0cef4N6Dh7beYjH0vYsghk+SgxFmcjMagH3r1i1cXd+Qb3u7UdczNlcqSjPP18rDd2GuLKa5cn6urkExl0E6bda9lC8oQCewKgLx1vJ2AzZt8NK0yqLSreLci95mN+w1cfiLzyoH/uWKxU6hSxUGDG+r1MTMt+sNdGtNdKs1tAnu+bx3etpbeIC1RwM0mIjb72KYTmJxexNX3rqNaD4rCWS+VNIQ7N273+HPf/5Ig8SpdAybq4vYuWJgvpBOIJuIS2aTigEppbmTSTUwT9BuQ69m3ch1G41wbbgsw7CxAKXD64ksZSLGkDWlN4FDaJSka5fXhHWHAqDnvhocLb7Xwg5laqgVHAVYeJvvc+o0Bds7A5UafPNiOaxT7TFko33ZmrrbyjIL//LzGnDHMQAAIABJREFUIhTpPLzDzxnyKHwwXV1TLSZPoZb0LIKBlrHlZvA1UIaIMcmjLGq1Pr79+jm++PwZDvYZnmddLM2maG/mewOzeu3ab8gAB8cSloc89wlm+N6kYCpUZGfJIpLWq7RnTGAw6iCTjeGNm6t47/2b2Niak9yRUghJbNRlcS8REVb2tc220swURFjoOXbZgy0CV9f7TQm459LIA1+PNPPuM396cuwyGx+ATVqIkhEgQboWBhdNzkadu+njg4WhZQfQbYtSUb5nwRPlmUSHNouHRpJ6+BFwdlYRO390eobTixpa3Z7tGWNgZnYeuZmybCtjyTR2rl3H+ua2CEh2FNKprNY07RtPKQMdkky0MCi+J6C3GTkO0Wd9+NWee7uuUwmlhl8jJNJsYJ4EIJl1ynnbbZJlLhUejjUvSAxEdyz+O18r9ww623Emjc5//P706mcOCYEsXyfNNDifc356iiGTn0meEtT3+kiNgZXZeWwur+hsPjo5N8VEu4dRq4ckc4EI5qsdFJHAcjqDPJn++jkiww6G6TH60S4GY/YGCeYNtPM5YUhUkNxEWST6LI3uq5OwAsYaFDX3pCA0Dd0zg8beNfbiWwWqYyjznzcCWFadGvrl3sQzxwosQ2x28W0Uw0G1P6/6V3drCpWDzTT4yUwsPZmzMwqO53/4pTnaiRAwnL8uGlJDKpTbwcrVk3hV3Nv3oDWoVs+/e4ehUcbQWTXBvoVPCBOMRsnMDxHJprF1+ybe/dlPMXf9mgAzo8w5CEJ7SH5lTUP3R2rJ6IjqdbH76D4+++Nv8fLJXaSTAxolIJmNYX1rDTffehNLKyvysr+o1PH48XM8ff5CQyZNMrlNZhDGkEwzpTMtQB9P5ZBgImmxjEw+h3a3i5lyGeW5ORyfHSuynUNtq+urePPNW/phXzx/jteHrwWYM8kkChxIyTHtcyxZC2+qUlDzBXk3k6FXKya4KUjn6bIaXhMHGwauTF9lrPzUPlIDO1qBU95holVUtWitQAId+b3SJorvOz1ZZ1rxSTBoD5r50ntoiB9z/P4svrK5FPKFNFIcBxfoNju4JL3XY3xAKWlhF6Mtv2Dq1ZjMyA4GmQyySgzYIbs/HDBZ0sA8y+ux2l+0pvRURhUn1gwTYyQtY7Dx489lenktRUZkd0dotkdod9jCi0hSUatzsyGLQFaObGJS8iRjS9LI5eewuLiFdHYWz57v4y/fPESjNVA4BwEfh/6o7bfXzcCgLPJZBhH1dUCEFhlBoLSIDByjk0c0hXxmBsWZkliWi0pNQJ4bIAeMubHxORAQ5iHuNoUByJudlMN3YdnLzLy1+MyCzth3Hji8t+oWuD5RHJH7UxutYhAjyGvECElzcKkL5M+LsQy2Tu2NBeW0lp9KbKadgcBOcuaATyKHqHioWDS5D1P5eTq1z/LdQbc6bIaOsfyht+3GDskAkiSxCdfHP4/XTjHhI0oreT1i6PYTePnyFN989xQnJw2x9bR4o4uLFcpkBO2ZIwDnxsoinF7xHIC9885buP3mdTx+fA97L59gNOxgMGjq/cb6EvqdFtqtmuQe1MtnUnG9cTiVWlAOzXNYnYzay5ev8KePPsbTF8+1YdP5IrDiYeUS/hRzBWytruPNGzdwbXMTM5mcuo+peEwDtzqMkxzGZuFAQMDivIuED+bymfRd9hIgNSmAsa58M6naYMIqO2Pjw+PhXobBWJ4ZBPM6hNlRCt+DXZBeT+w8B18puenWG2Lke/Umugy0oeEAiyyu9sgYF50mzloNdKKU2yxi6eo2cvNzKMwvoMCAqL1d/O53v8Pde99iODR52/ryPNZX57FQKqj7kabUgWuSoE9gnvsmSRCaEBgjT3tKSmsE6nlo+9AoZShcF/aMT5+1SVdagVFB/vZ9lKcj2wtRK13tmbXuirni6HkN5+JlTYcXxtPmkg9oOjsfJA3GEFtwlH5ZVa732m9ExZs0UmnggQf3DopJgfyQ5wsJsht9TR+Un8y9GCOvcKJITBIPFqCUq5E91pAmhzijScRjWdQJ5r95hs8+fSwwzz2d5BTJEhpIUNpGH3QOYkqfLXtHMtDhOhpHSKlms8lZq44z97x/7n42JJvLfBF+74Gca3Z2lgTmr15bRS7HPA+ePaqHp8SXZB9MYmenlzIGvrciSevc9xG7z2EA9vtgPrQPeI8oN2H313zmGRp17DKbmHzmuQYVFujacQNitsaMZDUZpfnNBwcY/gPBvNtW+rAtiyUVQ5Ir0V45LbkMSSAC19cnpzg5u0CrQ6vlATr9HoqleeRnStLT0+mPQP7K1Rti9JXCm0hKRkulQKPWxKA3Qi6bkU12IJJI2tGcI4RgsZvL88Pcz2wdTDqwMveg5NXkuQTqxD8Md+wSSwyY9kqnuzouLi5kactAR55LLIqYNru8tCQlA58NBQpmMvo3GhHwfKQ1NLsgAtg0UGBeTruNcbuDpdIsrm1dkcV0pdKUcqJDzXy1iWiPjjQRjKttzESSWM3mMUOMWa8gNu6hnxyiH+liwKxpZooQtHvKK+9YnATq2DT0lOCE4EzBX7dNVTU0OQtt37D5o2k33LBcoN0MAIfkbesCD3WN+EzxGWNXnw5/wnPhfHNpTticTAY3fWIvnY6XKLYgAAwdR5N2h6ToacfdP1tnua1Jm7/jYxlYe3fGmRzHRghp1QSZzf9++8pEkWOEvlW0/CHJDZMA6PJwSMSxuL2Ot3/0Q1x9521rR1Mzn0rJZ5U/1oC6KoaeMKyIXtoYYf/xQ3z2h9/i6b2vkEr0UchFEU9GsLi6gGtvsEW3oYXw6PFzfPvdQ9komlNLTG4pXU6Vi/Wm9UES2UIZuUJJwybJNMMakriys4NEOoXnuy/w8NEjVGpVLC0v4s57dwTOXu2+wuujI7WJaMFYmplBLp/XEBndU3gTGXrF4JW5+Xm5wVBvz6qUGxsvGpkOtsrJsJnM2C6kdPTU0Mvr1Ycm9CD5xuQH1MRjXDqsoFcgWDdmXm0eLpLuQMFW+my5CtEDtmd3RRGSViFaRccDi84cWRSLGfn/Aj30h/SGryMW5yKhZRjdXuT6jdGYgy0tYExf4KmtGvEjfYRpB6gKmQ426AAMAoly+InaR5+tltWVHTTGXlrkOQ86C1tiwRPFsD9Gnx25HmUxcXS6UYH5VpvDsHSmMc9bbqo2a0CXgRRyuXksLl9BOjOLJ88P8Nlf7qE/pJ9vHu3+UJaiHFru99pyK5mf45CQhQ3xwaZeVG1LPjMsmHoDJGJJ5LNFpJNZsQ4MrqIrCK3/+OzSUYCsqtl5ucSCzz/19LK+skNXy1Lsp5XAUz9q5w+dBAqMiToFGlayVqkqczF5FjamVjPfyDpOtLhWBBpz5GykD8Be3jRs2OlSZTfZeOzvBf4cTBPM05OdOsmJ5t4L+AnGcZYgdAOmrMb0oA2ERPgcY+Lt8FUR4wDfAKrpl83P2Lo0vX4CldoQd++/wPPnR6g3+Nwb98JnwYANGUO6t3BAOop0PCmHqq2tdfz4x3+jLhL18Xt7z1A5O8R40EGv35Q93tJCCXsvn2v4da6UR06svDldZEgIkPtjxybBoLge7j94JGb+8OjYNJF0b3GJi9YwJVuMFk9lsDK/gGtbW7i+tY21pSUUs1nkONPiPvLU63IYXq+fREeE4UjGlkuaPLEVvRRk4l7ECr/jgLDPLAVrs9Amn3gXS640VNucRb5seLM5pUraTTdpB5Fcn+3xal1ym+ZFFcN2B+NOT0C+x/C3Hu0N6CMfwXHtQoC+zwH/Qg6F5QWsXb+GnVtvSGr5+z/9Eb/57W80SD87W8DKyiyW5mZ0jdkJkVY+HkXSJTZi5yXTNvbdwDxnIPhcm+yGgF5dTx9yDsWgDZ5N99jwzAfzp4mjlB/RYYjPVpfPfoTnn8xd4OI8yMxOQDsFA4NvgDGYyYXE2HAIh7Wk1WvLwn28ZQUoy0Bj9O3wN/mDAD3BvLsXTYpdB/PGTrPzEsIA+RJsX2V2SxiO7vaZIULHMro7sdPIuS52ENOIx9Jo1Pv47punAvP7h01k01mB9XaTnVWCQqaXFlCen0d5dk7FPJ9ZFoC0T6WUjfeAoJvBYK1OSx3cfrcnaUazQYcc2iTTppjPXlvAfPvKMj744E3curWJHOdSAjPPe+zPoqwQSbIMyb6yQ0dPepN6Gss8JTTCfZ5uQ2F/c4qAYNLDFUnQcBbs7PRYBbpc4JIJmyszXmUy9Gl2lGGrDODekr7D/iV5jVtVmruNhXQpCZoMPQdjaTkdp35+JCkw522YgUOcwqH5Sr2OWCKt/BX6zfNtZXUdaxtbMvdIkfGmD32X5hwtdNo9DLpDFAoFAep8Pm/PJYt0Dxc0+ZY9UcIXDCQLHSBXAoSUbc7kUYtPtzgC+lbTBuZJVtHelrMFYu3dhIME1srKikIkCzPMijHSxCSYkEKAIP71scmBZpjW3u1i0GyidnKC2skpFool3L51CzOFWet0N9uy1G1XGohRRtsboX/RQDmaxgYDs7gumnXE0UcvMUAPXQyFSSgPIztvLlABzAdqUF0dmZIY2A0e+GQMlTqsGRQryUVA+cC6rpwz6mHgWlkivo/y5yLelMRmOFDRFMC8OQLZ1wz8QnC08TLY/23KPkzO0u+h+/DR3gm/VFr4K7b7ay1vV244vcBOrEptT97wB3m609k3kvvT//LmljX4QhKevgYfYpLsIwH6HgEBGZvFedy68w5u3bmDXHkGI950toWoF40nxCgPO30NeTH1Mzro4/nXX4mZ33/2ELnUGNkkdal0tClhdWMdhVIZJ+c1fPvdfRwcnEirHk9GddgSSLU7I+mxOLySzc9gbnFJ7/Vv/R7mFxfxzp339JDee3AfT148EwhfWVvFnffelbvK3t6+2kS8cQTkTDDkFHm1XlMwi6QQajnNYH5hSSmp3NROT8/knsLFU5opKlqZC08X0lPDLGLcmdeJ97dXbZ58Fw4n8xfnZm0HB1+PwDyvmwZiBxgzqdEHAXk9g/+6GAwVNDGTPznzyWo1RaCSYXhWEql0BCdn+zg+foZIpIVEaoSFxSJmZrKIxgjUuxiP2xyRA78RH1Z55uuhtc2WrKIeoSiZebL0VhWb44GXhp6uF4aHgu+qPHrdwk2D7l0ysrQYjaHTi6HVJovAjgQZWxsKZpVMIM+PZ5rhzMwS1jdvoVBcxv1He/j0i3voj1LI5EuQGyY/Ok7moIetzXWsMqiGLkT9rrvH2GHCj+HmRJZDw1RDaACJi/T84gzn5+caCiWLRQcSFoemS3a7KDHzNgYSnLCMi/d0xMmpYxDC2mu+6XJRSnNoA49hU+anEMjzIFUr0+cmjG0JUe6UHrju3Q8lk99cOvTDM3SpBT1Jw3RbTQPzBNBM5KUTBRNJs4b5JrvTdNexv/t+gTCRq0qzZ9uaXQN/FsJ25l8vDJwFJoQFB1kggnk6UPV6Kewf1vHZ5/dwctrEYBhHb0DJlhdNEiebc0ZM3uMjJOO0aVvW4Ot7d94WcOLMRLVygm67hijbtKOuitVCPon7d78xrfoMPZwjyKSsBU/mjjpRRrNr+PWsii+//haff/m1ujSBUqSMhew4/+MmS8/kZDSGfCqN1flFAfpb165he2Md8+WSmHhzaGEhO0K70VBGRIGDr/mCBlKDRlkMm0gjk4dI3ijzDcsMNY97e7OCzLqkgpk+mBtsbFnok+ljCA1/NnWOFNBFCY6RKr1mG5WTM1TZ0mdRKwFtH/1WB4OusVHdQR8HZ8eoDTroJ+LoJWLSzN/58Q+xunUFj5+/wK/++df45tuvNVy/vEw2bxYLcwUU2RXMxJFNxZGi7WRkJEtK6uWpm49FhhOdvPnJE9BbAiz/TUFaQQEycXXyVEXvUNhQdfCLDlSUrTerJR0BTcB6OFKDHM0HTr0DFZ54h/KOD77PUhsH48NyvsbEzHvxqsJVic0E8ryn9qzap5lLiI5S7W3ylzFQH9r0XhAERppN7UHf9PkKJpKjmclC2LHiGaF/1+wigSVzPThflEWj3sN33zzBJ5/cw+FhXVa8tFxOJrKYm19GITeDNP3NszR4yIgkYIeO5waLTcrDaPpAj3j+PeVavLDcX89PT5SmXKmc4+T0GGdnxzg8eq1C6M03N/GjH9/BlSur7jo11j5MiaqBIJpIULrTl7RTnd8R31NRzvNs2oWx7cPvYxhodl/x6YywBSXxFwmu87NzDZmTMGHxwjXATsJEM++4RtIilx1OwJ7kjTbrF7JdNADrrjbBupIfY1IlI9KkI6JbzRBodfuo1ltotk1mc1Gtaj4sk59BTt3fiMD/7PwisvmC8k5IXNHdTcV4j7aQY83pLSwsmKW0obkJoLZujtGsNmtl1yjMXUk27oOvBO6NJs0lmmLfWy3Oqhl4Dy56lFryenFPYfGwsryMxYVFI0bZZXIgTyzSYlbFOQmvup6nUi6PTqOO+tkZTl7tofr6NZZm53H7xi0UCmWFSRLMs1DpNjoKqBs2u+hf1FGOp7GWK6DEH6fdQCpCpywmTHck2+JALPd97oYC8zwzPflVP7LbU5rXvM/C6PdBKmZW4sKx+njvtvh9V0fdO+3c22XJKfLI8jZIBEpiw04nO8GyGbdizzpxU3JhQlRNWYHJISpJ3V/Vp7b+w/NtJKDIr0knykavBeaD/M8/g8QF0RgJFfUMp3WDnQ++avTV/8fbWy73DZQi/9aHsHgQjyzSe0jnhFIRG1d3sH3jOubXVpGeKWjoI5HOAImkhS10DcxzILV9foqv/vhHfPPZR+jVz1HOJxAd2c0rlvLIMzq8P8T+4SlOz6tixxNJagVHstHiDWh1hhqYpFnR4soKSnPzGEViODm9wEW9ju3r1/DhDz5EtV7Ht/e+w+7+nn7g7Z0tvPX22/phX9H/tFbVpePhSu9WDsBSP1ap1FSlUaM2M8NE2BUUS0VVtieKWa5q02E08fIK9bhFOdGQ1dcNkfwktAcvcQvOmk6HmqYaQT441GnJ4UNDmgbkWVSgN0SM2mGCnxYjtJmcay4usUQSUctBR4R/1t/FFOSSTifM2aWcwe7eY9y79ymAOspzaWxtL6JUzgjEj8ctJaWOx02T0pA1Y3dBPwMdjAaaD+A9GMmY1DSnIf5Adl9OkdnGY4NGelxdz2nZEzbs2O8ZmO/2ouh0Y2i3+ffEG2RiKb3pGjsP+vlSehNFubyKK1ffwtz8Nu492MMnn99Hp59EvjSP/iiqSHtuUrwuN67tYGtrE9k027w8PEYqKpVmNx4hl8lq6Jme8wQv83MLAtM8mMhW8PWnM0mlhPIgI9sZ9OtqPmswxdp2wUpKUCFIe33xTRi+SUKryag4kMTng12QIK/hABRbqGoHO2gLRdJk2Xun2Q5/07nqNSjAzD/KJ90DIJi6y4Tq3voG7Pww/CR0INT00c8wZTH9VtoDHOTwl3jOCdM1CdWwos7Ai/9eLzEQAwZclFnRp1c6i3K+T+PZszN89OevUKmzdU+tfFSHoV0LvjKuLWYuWFIpB53fvHUDP/rRh1hZWUCzwUFutpUb6HfrGPbqAvK5LJmlKL756nPUq+dijLNKYSUrH9egOwt2WpXykD54fYLPPv8KX33znQbvLabdmHmmIPI/rgvCKvWMojHM5PJYW1jEjZ0dvP3mG9jZ3jYnGwGXvgbFGGTDA3N9dVWHpXpifUoXKLmyrpxJHPye+kbt81wO3u0+BEcsu/fs1HleRZf2tmT/uf4JEggGe9p7CaDoJibE0Rugfl5F7fRcbl7JCHtfEQH7EckC/3qn9Spq/bYsKTvxCLZu3cQPfvZTWVP+33/6CH/6+BMF0i0uzmJpsYTFxRIWZgvIZxLIpDijEkVKDOIQdKohmJes5rLERjpsA/O8t3wjS2+pxkGeFmQQ9vPL2lXPVGAkgx7VBysnFqz2zE8dLXyd+LNpDjf+tXSWXmblQ/HEe2JExsS58RJBI2bPW/ZhHwwhbcHJJuz3YXBOB7l+BpO1SYLjRYANaHLo0MwfKE9QvovkQRZQRdaXpl8EqabNZ6p1Gkln5hna12r28fWX9/HpZ3dxetrCbHkemxtbmJ9fQrk8L5a53xt6WB/nsagPpvRtqo+nlINnbzqbRqFYUFI4SQ6uHQL0RrOO/f1dyVifPH2qjtmHH76FDz54C4WZrOaxmHbMeTPOYalrSVJkSEe5rhEtY54nZF9dIugzWFMBxHTfsqwBL4S8NrO+r+0rZI3pZkOpDYtbEhWURrAz5rO7JoXix7u2PKw3W3aW+moPntt4+vySSnix9Db7NnJ2niSVEVUE1QkkUszC4bXpcsdCh0OmjTaY+FpeXBKYPz+vSNKXLdDxx6SkelO3zmycCaS5hnkmSADkQ9X2+qeWxqHDa9fFuohW9BtQJSYx5p32zrTiNqae4F4gXg52nFUTI6b7vLS4qK60PZ82/6evRWe9Vhu1alV6exYaTNjtt1ro1Go4PzxE57yibuX6yioS8TQ6nQGanZ4S4Ic97j0jyfxGjRZKiQyWU2nkqblvNZBkhkWUoYIdDIYtgM554x4io4FcsHiL/EoJ2E/BPJ8RSrd4vpMQ9XC3y6nm2gS+Py/By8SznPu6DbsagSoCRPu9JR5TmptJJAXozSLcnxoH8xNGXnv296C0wfVpM2kCzANoD3DewLztd6FQ1QTbhGzgF3FCg2CeeULcmXxubUpVTGoI+97/5t2r9pXDtKwfyJpkJmglO89DJRZFKp9FeWEOs4w0X19Hia2h2TIKc7OI5/JmUcmpavqUNps43n2Brz/+E54/uAvmpc0XMzp86Q9OaQgB9Xm1jqPTCuKpBMpzZYFWXlg1WiIx2RqeVWrodIeYKc8jmkyqEuaQLDVqb793Bz/+25/gvHKOv3z9JV7t74nBvnL1Ct69864WMmU21VpVC75ULGF+fl5sOqfJ2UakTIQ+sbOz81haXhH7zjAmPsgcmOPNZqQyH/xsNmteqpTfcJO202PyUAX2VLkjcigIGi2TG7BCJojklLjpnjlL3Hc/6+Ekcp3VdrfdVfXI163Jag4C0jqT+tgUEya5oVDLF5duvlRmO5Ws8wH2Xt0DUMNMOYbltSIKBWod2R6lXp4gtoVIlAuBlbAPj7Al4IEpshDTwFJArZTeeHtZ4NJBifCbbbNiMFiIUNpCt5s+g7sIaGNyLOl0COg5dMyP8cEdFn+Bme8Rf8RRKBozP1PexJOnJ/j6u5eoMKsjlhWYl+NPi8xnAQtB81cqSgLFjZAD2PTsbRGsMyys0cTZyalYl431dV23erM2YUDkYV7Iqg0qAKpixiQW8njmktashA9najX5uI1CUKz7p4XuG4lZs9nMg1gVyn7IWrElT1mW5Z57O9iJBJe4BaYxsHgeO2XfZ+KNO322gnZPHx+mtB2V2wDqFMyXyrP6GB0CZHAv2WjZznKp9A9EgR8WExmQswze8HRQb4yIXrukSgbAuMdSTtXjxt4ZodNN4f6DPXz86Tdottj9YVCbz1zwsyS9IOilfpKDk0O5pnxw5x18+MMPkMkksb//SnsIZRq9bhUXp4di5jc2VpBNxfDVF5/g9PgA+WwaxWxaQDOdohd9FnOzC5ibW5DLx+HRGf7y5bf4y5ffqGVOXaxkNkpUZkfKnYdklgqkYnHkEinMZPNYXVzAjavXcPPqVdlQJmP0ie7g4vwMF+en0srfuH4dV7a2dUB22i11fCi1MkmSbclyg/JVpsLLgaYd0HYvQnuYQIIBcd0+D2sSCpYZwS9FP/uh2CVrR9Myk8QKQfuQrfZ6U9p5Sm1YmKTZ5VN32sKZOJ1U7XVQZ9JnNo3t27dw49138HxvH//w61/j3sMn2mO2N1ewsFDE4rxJbPJpPtemj1cYlO4ZHTrcXk5g3pxrTB9PoGye8zYMa2DeAvlsViWE7VlQtsneTGdtj6fZ8RnJEMCddqlJujHBMA/7aYM8DKWFYjXIasy2z+Rd9it0IANrPLWRNYmdkRmWJmrEl6RCwV/eJUIBBNhr4Mu3uSr1YhQwmJSMo9cbyqaXPua1WgvtNu2Le1ovnc4I1SolZJaAzFA8piAvLS7orGI2Ri5T0Mfeu/sIDx+91P65sbaFpcUVsb5kS3sEWQ0L5Gu6XtqeI85PcabKB14J6Nk1zGSUbcLZsdXVZSwuLeqan5wd4dXeLk5PTzA7W8J779/G5taa5DfdTgflckmucDwTmcJNgN/rUKralkUrn4EUu2SZlLoAIropG7l07dUBDrNqup+hx2cmFIEllQTk4lzrjWuVcjPJ3ChjdWrUdrOIZpBCMRVICZUFwd1GT5EZAkjaKM28D8MqEZazLGHw2GrkeCIjl5pMtqCZhj6306gx9pzpS82UVDDUKjVcXFQlJdasQ9TkOtTeW4J6TqScpJd+JjiMu8QG2zUwqaZLeYNSN5zJpOKYItvrokMpHbXyXPd+VhKcE8hSWqfAyvFYUmM62fG9N5V1vcySkvN7XXUYG62W1iiduyjfi7BQqNUR7fUwN1NCLp3GmE5kA6o5jIikCxIBfbNSx7DeQi4SQ3E0RqrdRqTZQJzFJOc0hh1g0EZk2NJQLN1rFO3l+XDmDGXklQZedWYShFtOhslr7Cybnkc2pD4hlvRpluxNbTxnpkjamc320GTLGqAda4/PMKCT83aXumnhkA9oSBLSiRnJFKZPqHNH6YHfmuwDgSxzHG77hEWZsbadzguFJ9/BPGeA+P38A0JX8vJ5HfmfPrylU8XAh10OOUyy/aopX2s5KyCK4JEscCaD4vw8suUSZubnsHZlG6XFZWnnI8MxqmdnOHy1i/1nz7D35CEqx4dIR0Yo5hIYdlvSR6WY1BmLKUSo3ukikUoKzOeLRUlsqBGiA0qt2RRrz3YWYgkSTWi0uwIIqWwaP/37X+AXf/932N1/hT/88Q948vyZWqFXru7gRz/6oeQMZBJq9ZokBhw04bCzYuXIAAAgAElEQVQHW/+HB4eqXHmIU1M4P7+oN3m7JhPodSzEoTvoanPjxDeBILWEBPt2eNgBoENUg7F2uEp+4g8ar6t5vFK/1hZLKi95ryb5ey48LgBeP+JpySo5Tx9NCGSqxc7vx/uQ5pxCUgVQKkM//iiS1MRHybR0EIlSf1ZDPF5HItVGvgjk8tyo6GbCJD/TzFNfTx2jeHVtqLapGyz1lFmXj4SHzIZCnCm+rEvU88MNz9IsLZ6e7URamUVMZtMhuAe6ktOYnSVZIjL0sVgS4zEn6NmdKWF2fgu5/Cr2D1u4//gIB8ctkFyOJBjMk9EWv7OzIxkSgcBceUahNhpckV3mALWLitqwp0fHCrgh0F9fXVNiaG/QUUuNw2K82DxgeBBRPyqg6wy7+dEa4xwOfANX1nqzyHnfT2QzZWtJfhZhUJrrhy4yvGdKTPZaXSvPAbRPuNthdRlQT5txkri43ZuXkP6tnbd33+uwI5gsg2FbXXTaHTFEpdlZHWyKvw4Mv+vbQ5fAYKb9/ySMyncJN+KZNAO/t6m4fZcxqTbZyAOEeQQdgZMxqnXg2+9e4C9f3ke7y+ucki2tvKRZwtMBJU5NNUHhQE40O/SWf+c2rl29gnangefPn2E47KBcyoscePXysZ7lt27fQiYewZdffIK9V8+RyyQxW8xJM09Az1kLspZMA6Y8oVJpKVX688+/xDGZaz7X8bi5evFE8tKGm3ySDkkxOrYkkSIbnkxgoVzG9taW5DbUz1OeRitcDpvTIerazo6KRzI87LAxsM39rCZ7cHiWJpywZlCsCLJLHu65MUsalB8NNAypPaXH5OgOhkqIte4PD9xBryvNfJ+uFkxsrjfFzjcrFYzoRME5JA+ok9d0Nov6sIc2RiiwULnzNvKL8/js66/xT7/9LQ6OjhWEdfXKmpj5+fkCSvkMMkke8iabIZgn8y5/eb1ZMSYrSnnOG6jXAOyEmXe/eYJgBuI4OcDnh909u1DmfmKzHn6gmy+dgeNgMzd5nq39bgelX7/gGCEpjg+YqVByIO8dMjuig12mI6ZwgGqdOAi0oRZ7vZIPBSmEbQfGLAaLxKgGN8nCEjJQ/sLOUKvZw+lpFUdHZ3JHuThviN0ks8mZok57jGaT3Rggk47IMWZurqgh8PLsPDJpZmssIZ3J4XD/RHkctPUtFeckqyNZVa0wyIfdX7pZEciFwoXPD3NDWLpenlugM5oRDjxX8pSKFQvqWnb6tGFsq7vNLIWNjVWt11q9qvVCi0N+LiUwTCOvVS+kt+d6aNbrKtSLhbQC25TpQiIqwXOJzeaoHNkoI1GarpWxdq8miby8p7YvcU8jmK9WKi6zuczM2/45ITnI1lOeEwCe6kWf+VJ31Ge9xJQT+Dsrr4AtAnnznDc3I/P4Z5Clks8TaQF9+spTakwsEU9lkGL2QzqLdrON45NzZayo69KnKUVc3vMsBiR70uszuavOYQ9wMr94m98IRhtBfmnmLPYPoXPL+0iQyuen1aQ+3oIo2cHjXjE5j0Ym46G8R+F5VFVMhu49X4AMdqcrdj7kk+jaDwaIj4aID0fI0b0qnpBLF2njVCIrkxIWq+osDSg5bKFXaYCHd6ReB2pVxNttJJQq3EOv00R81EZ81EV82EaUzLybRAS/NbvnRjja6zR3JIJxC3ny924OYYFobuXq5xY/jFi2M+hLH6/5LIZ2uuW0uhLsWmr2IokUC27/OyfSJwPbU4R0CZFPWtvWTQkU/aSov8zGT00tJ8+4yWxCp3sqp9GpGAF63k03z3pnDv3bh3eR//Wnb1vgvHxhORhgYUbyLPUKRv7LHAxIJKzKjcckrxnHY0jnc1jf3sL8yoqCEygbIQu6t/sSlZNjdHh4dJpURINmK+S96IseS9jGrEqJJ1osriGM5dVVlObnpDU7r9RwcHiksAZq0diO7/TpjkJWYYhsMYd/+a/+BX7+y19id/8Av/7Nr/HdvbsCkjvXd/B3f/cLZHNZ3L9/X/6n9FQtl8tqKzGR9fj4RFIWHgmZbB4L84tqwZPxZQuKByPTVdvdtjYRDkZwozFJjDGuoQ2mluWk5eOmoRM7JfOUJ6MvG0oBf7bFDWiR1TBfWM0VIcKgFm768SSy6Zxaq5RrUNtKwBElw0tgSPeMbEqSJR4mjUYFvV4N+UIMxRle0hqisToSyRaSKV5zgnl2BMjMm8xm6u1qi8RkDl7UOdCcjn8YuFNQWHiOXVNmlLRpC1UAShfITXdkgJ5DsF1/TwUAPepH9rFkNqgRjdJ6dMAp8gIyhWXkCmuoN+P45v4Bnr08R2+URKHEe1SWTvD227dlS9Zq1DX8RFcROQDEzKWn2+7gcH8PR68PtKlwoywVZ6RlZmUffHvD3AGHatnlMCzqd5fMjNhB960OI6+ByghSFOlpzc3GUZiuENkALmwFgKXND9zkSN8X8E682Sd+05MLPJHRBe9mN2oIMGdyaMnxSOy8DeAFu1OB+S4HoZOYKZWMkXINh5GLzg8E6YHLEUyKHPSCBlGsUPVOgh8AEzohnDqBnac3MztMavGP0W6PcF7tC8x/8+0jDUaPItR62waltFd5kw+QiBPwDTE/W8Dbb93CzRs78m4/Oz3CwcGeQOPK8jwG/aa85skM82Ni475kNq9ePZeOe3G2hCyL3gQL3iRyzByYmUMhX9Y8zr17j/DJp1/ImWJk3m+6Z2K8XUZEligZ4YAnD68kolzng76es831NdlVri0vyUZOMyh0dEkmNZhNWR6H4ymrY6dLMTbBms87HoF5ly7e5zRMzmH/2SHMa8SvY4mmoWAyL2hKGBz4UNbEpFi2w5sttJsNVE8vUD27ULeUDjfU0RPgjwe0Ck6gmC8iN1tGczhAPx7F6vUd3P7wfTR6Pfzqt7/Fp3/5As1uCyvLC9heX8Xy8ixmyznks0kNIjPZOyHbSTJqZjnJ7gqDX4KXvEC9pDeW/kowb4OvDlY02OcuFJcKGEJrCxyyvdaYLidQHMxPS9/A4BkIsg6IAe4Ja8f15TMI1no3kKOSWYP9U2ZeayTIxhwUSJrh7igCDHrJ1mmx/CV3s9E68VRHOd6k5FvODA4mt7bqPdnuvnzxGicnF3I7qdfIyFvWArua3D+Jk7g3pJJ8i8jRKZejXj6lffCdd97G+sYmqtUGDg9P0Gp00Gn3UTmvinTiuSNHE+qzg8OLD55KqhD6Qr6ww94n1lEy0tANiWBIN5tsGteu7uD6tasKZGMyMWfP2Gmmh3mFVqitNrqdtpxxaFJATpHPKL9Xht0FppTTMjaXRlLyt7jc2LL5hP183Cepu/duhzmWWBfZJArm3nJRuUCtUtF5LFcnl9lY7efrh/uXWw0rBMg11fKSl/Oai1YilNPYcKyFARETGYtOMM/uhxj1GAd9E+h2hlILqOiifJDSUgH/CJKZLArlOeSLM2L4KXuh/KTH4MRmW/d0aXUVW9tXkMrQdCHYHdLFi9KkS2+azTM7Q/6MnPdSHSm2z/Z6I1zccIDDnL2BwHyzTZcv+1rafy6d2SSyCvmCsA6/LkOiDPDzzDLJr9Lp6YpF2Yx3cRUUOhwgE4sgF4uhSynO+QViYMjVDDK5ApIpZvXkNKs2YFAm2flaA93TMwwqF4i22kj0e+h2GqhfnCCNHtLMyRl0kBgPZZxy2Z1Zx9BEdmW/N2tVKzwE7tXGsxIwrNnQ4ZNWfsQQ0aHAPDEn1QDEuhaGZtJQWVJyroxdE2I9n5kyQsAOPlOZ8tyylWNFo8te9UeXRnnn1Qwh/GU5UWf/ZO5aQU8fwLx9dQfsOn5NK99305NJZyBIrS4B+sh/+K9+6WZbbCcRdA7QbbfRqDckByETREqIU+TUE4UqcuiaoXEihjQDl2aMUZc3abOJer2KQauNyKDvsbwcaDPGxtqmQZdtk7ocPiuWy1jf3MDy2hqyuTyq9SZ29/bx4tUeLqoNpa31hhGBeSaOpfNp/OKXv8APfvQjvD4+xh8//gj3Hz3QTSMz/7Nf/FyM+j0H83SrIZghqGft3+SBR5a810cylUGpRCBf1Peem5uTTowMb5OWbR3KU6w9pdaks+q68Kyk9cZLbbaS9hYeNA662oLi9SE45yIkQGf7k6x8SG6LUhhlWdFi9JJxAgTzopbLBr8snYLoSUs7ONpazRZ1MLbbNTl6ZDIR5Ap9JJJNxOJ1RCNkRdqIxjpAjD7E3GCbYjNlQ6miwz1eLzk/hCE8bY2+UMgwiQ2bDBQ54LOoFG9nseDhAcIBV3s/AfP9iJh5Mh1cYBreGfH2s8OQBsY89ApI55aQzq2g3c/i629f4enLc0RTRcwvbSKTzaFWbeCNN98U202/71azgV6HQzRj5QjMz87J+7tWuZDftxLtKD3Qxs+F3TPJAy/3sCeJDuciGLYS5CrTyXXnBlSjqQ/jVXpYqKalkm+GDnZj9BS85r/IuiilM54MoqbJRmBg2DYGwyyuC3YsYdffZhJMfuGszATFOAfpLf5wb2h1ygJSBWOPuQMMYStO/JUvV/j8CnIF0eZj/uoTZjNskA7mg6bI5Jqh6PHX74DY/JwpmaM0hNakIzSbQ5xXerh7/yW+/e6xAD7bziJg9f0NzEeYbwCmEw+xvbmMD3/wvvzje90Wzs9PJGNJJqJYXZlHt1PH7osnkmysrSwgOurjxdNHOD4+EIifn2FAWMIsEil1SqZRLMxifmFZh/LDR8/x8cefYf/1sXl5RyOuWXZnEjlLRBDjIU1XG7Vgo8iwpR+JajD+rTdu4frOjuYuaPdKwErtLgd3SQBoNsLZJmOF3ZDP758UT+6UFJh6iw63yHGbkzBuKtwf6a/D/AqTunk4ttsY0HqTjBqlfNTP1hs42N3D2dEJMomEfgYy9vx7mhWIoIgnUJyfRYt98mwaN9+7g6u338D950/xD//x13j6/BlS2QTW15axub6MpQUG8qV1fekiRRvKeNyAPIflWWiZHaX5y1swlLnZJGKWgyEwL495s6QU467rEVhVOziFr1Rsuk7Yu4aTqtJb73bgO5gX4LOVF5aT/84AvhYQGVYP4ApfW06vDuY95t6kYzaYbr7yfLMCfzJs50424nfl6GRJI/wzjwQylfF4WiB+MIiiUetjf+8Ujx+9wt7eCZq0YJZNsenkVbj53JEIB/n1s2NloUFkvimhWVvbwM9+/lNsbW3j5OQMD+8/xt7egSwP+SpIXKUSSbRpFcgOjXeb1DtUF8S162rfBymTXylnAC1B1GAL3zMhfWt7E1d3rqiDza4QNdnsfD979gIvX+5Kry0vbbmjDcwtR7eWWQNMHjX2k6w8c1FyuRSKMxzWLWq4em6upBkX7tPhbDIgz2fLJFaUq1YczAfNvPIoRGRYYcZrKtDOGbMwe+TEhcINJa1xzlcaehs4FlklME/LUWIaznrRZ5+vOYN2c4Dj4woODk9xdFKTIxfdbGQpSwlbLoO5hUXJkfk53QGtD5mAnFIyOa/P9s41vPfhD+QwRNUDXw/361athm6nZbIRz5awQtFCojSU6Q43Zprg9prSnxkIZN1DTEMcpPkLl5QIn/h+za9HyTCdsCjdIaFIPGJEBuV7NlNjxaAVgvpUKg8GA2QSMaQiwNH+Pp48eCxL7Xx2RiCe0qPyHDug89bp6PYR6w0xrtcwrNQQadQBSrFbNVRPDpEctJEJYH40QEKdsbDm7Tyc1vMmbpE8JnjMB9I06PCMoZoUauLuaY08GKDN4kQktZ/kXGiaa44JwKcTSQ2/Jlk48TnyoaVABmgd+DYl2nPS0Qtn99Qy0qC9n91+xE/08t41DJJLni9k5ic74CS8kUV0RGA+JGYIClwC8eG3kYf/zX8tMtFkIWMBHrbEDvcOsL/7Sr+PMx6aYF7MtLXg9OGceKc+jlWDRE6XWpoEh/RH55tSvMx2SHUG3VHCVsuFzkMvnZYzzcrqGuaWFuT5TuB6el7Bo6fP8OzlLupk0SN0ROmLycjkMvjbX/wUN2/dwu7BPr69/x32Xx+K5d2+soM7H7wvWcyjRw9l18R2JFn5mZmSpBp82FW0tNrGWhZLAvJsfS1wMc6W9VBx4I5vbFeRzSArr93dHxdV0gp5sZZl0G5OAg2U+sr2uFWSrqJUhUj5Ayfb2dFQRDGHa1Tr2EnGR8psOe2a6wHiBk8GOpNErsAqmB0TOglYKzYa7SMWbyCb6yAWa2A0ugAiTZPYxGgR1sQYtGSkA4gl91FuI8ZwkjDmA4mTYcgQfMSDyoMrnP0woG+WlAL0HG6VWw2D4mhFyUE7Di3xIIqAluchPTYkHzCvIJ4gS5FHLFZEKrOAZGYJrU4GX999hZf7DSSyZSysbCISS6JWa2LnyhV5kFOf2ahVUa9eaLPk0Ovm6jqWFxZ0cJOl5HAgNywyOdRwEvxQt0nQ2u+35ewwNz+r58WYwOkgpxays8eTKYLA7k2eAmMMDMyb3llQwR02FO6TSknqIgtPt3IMlf1kQYYN4jLA1+/DEGxIMLShQW0YzsbreQyhIizT2F2jNpYAj0FJiYR1nMQ8mabdSHbvvbhbjR1w0+1CsMQ3SidIvYtorUxJ8yQzMM0+n0/Ou3Aag9002ssKzDcGOLvo4N6DXdy9+9hlNmSzfBMTU0tGvI9ur6oQqLdu38DPf/YTlEsFHB8dKHmUw3Q03CA7TD/5vZdP0e7UUS7mZZHYqp2j1axJx17IpMUec0A2HM7l8gJW1zYRT+Tw/MUefv+HP+PZ813Ttcptyn2/PXlWA2mE/tGYEmWX5+awsbysgT8W8qtLS2LoKfOSFaW048H/1xgY8x+366yDKriaeMvUHGzM0cc1JZY77c4NU0cbk31N3Bhc5sUhtSYPSw7ASmbTE1jns//q+Qucn5xiaXZObl4U9g5ZUVN6ISlhHZlCHoNYFDPLS3jrwx8gmkvjt3/+CJ998SWanSYWFsrY2lrFytIc5sp5udik6amfZNFC5yhj2TkAa+DDXLA090BQLwAP687Ki9ylLLKqlMjTNMICmL7edLH8FAz7rWgt58QU5hcSremtG55ZP3q9mLZH+T89/qyI8q81oS2De4gHe6le9b1N98xSkWTNG05egSjraJrG19h5+0H4OdRz5zAYxHF6UsfLF2Tkj7C/T5kIiZyx+1qTHTbfazNHsJ8jePBPbPJYRJZmcfPWG8pS4VP14sUrPHvyXKYO/HpkXWfLZe3VZMp5zihEyP+zXINge+s+/HIWspXv4gXbB/S8svgxXpAdzNW1FZTKJWN1yXi2u3j69BmePn0hUMj1SRcbXgPZVPOcF/FtCd0GcixkKhFnZzyOpaVZXNlZw9rqAgoFsvMEsA7oRTrZfBdfXbvTQuXiArWqMfOcKTNXKb9Xqg09JMtD9MJALF8IyUkD8/zZXHIjpxofmvXhWIJ5pu02mwxbNBLq7KSGF7tHeP7iNQ6P6OluYksFTbIrl01jYWkBs/PzciJq0KwhEkOpZPJeMvWr6+t478MPMbe0pBm4wkwJTLdtVCpo16uaueFeEuanuHfQuCHqBZ0NjZt8iFeT11THr64tZZTuwiYwSm24Yw93yuK9pASZvvJ8Vnk2dhkEGqyE6awn22RaiwbnKCetBgNkk0mko8CjBw/wyZ8+QuX0AqlEGrFEColkVmB+bmFB0uZiJodcLI5Ep4d4pwOmwEbbLYw7DVwc7CLeaQnMJ/ptJGl4oAH0AOYDznJHCC9Axar7WpkEHGo9hrMqpCZ7ZpIHa7UpSxSOc1KOmFSFsueZMFE7nmB2siXKThwIzAAj8LQ2Q+c6/UuAfoqxQxfRtfvC2D6beGmWJ/Rf6fXw/wnmWcD4AOx/fjdjTuj//N9aNzEMAnGKudHE7tPn+O4vX+Lo1b4cEaQVpR7Mp+ptDUQw5MBqzNqN+tHces3s+9w2yEMjbCiJE+2shgwlkmFOZTOYKc9iZW0Ns4sLYpupE6d7S7PTFZj/5u49nFWqWs4MHGKK6MxsQTKb1fU1fHv3Lh49f6JhDS6MrStXsHP1qjabZ8+fKTCBoJis/NzsvFLPQhJbjQVLIoVymZaV1E0nML8wr4FXsgg8KBtsJcotgptvf+qywFZPGKYIaYPePiG9IutBgXlWuTawZtUvpSjGnMqHmw4sKn7MokibnSeqMmzC2i0+jkqGMZ1CmhPmTOGKUIc3ltd8cYZ/5iZ6gUymg2i8gSHBPMjSU2bTwWjcwBg1jEeevDY2MK8t3C0oQ7Fy+Qzk46nRILEXfrBpU3Y/9MDOK6GQQ1Bk5smiMC8A6HSon2fjwTy1FThlpaQGEumJjCitI4tIZ5YQT86j1c3g0bNzHBx10B0nkZ2Zk2yD14R65OAtT5kNW4CcP0glUhrMKWRzKjcYoEMNMfV/1Fi2NYw40EAq2WAeOgT2ZJoUGhWAvIBDYMNDoWq+1fqfkK238YMd5KULFkZybPgtprkQgnm2+Ey65i01x2+Be5yC6cC4hxN46mpjS83tIn3wNdjk8fVrToOD2ixiBOa7ihFnW9V4MmNAZfnnxZklMwZoP+0O2IHn2kzfzeyQCRumSQ1UFgjM2/A6tfB04mABRxa+Wuvh5KyJBw9f4v6D5xqOVtfJL4SGXz3XoNOpyq7szTeu4Sc/+RsU81ns7b1Au1VXMBNZYN7yTquOo6M91GvnyKUTKBdz0mfTWSYZJWvMQ3uA8dBi7lm0Ly6tYn1zR+3g3b3X+M1vfo9vvr2vgoMsKFlLAnK27XnYzZZmUCoUZW9ZKhawtbamACmCWQ62Erzls1nkOdSfiCMpAGItcws3CXpq85sPNqTeT504q0wAlA9s8Ypqr9BBbHuGbOa6vKc9H+Zi56UnsoHp0cZOxgTYxczXmni9fyBQv7G6imImq9dFYiaBGGqVqty+euOh5qBuvfsu1q9dxVdPHuHXf/yD9k0OXW5tr2J9dQkzRdpt0o4ygYzAPLWyZI4J1JysIbPG30c4I+BMfdSkOEp+FZg3Rt6jM3yW1C3nwuNuTT8D4t7mNoZ3ypMF2UUYzrYWtrXhLSnSP/Z7WH6qObVC3RhVWxCmOjX5ZJDJTE9R85e3dFaTOYTC36Q/JERsf/SCmXRMlLKYHM7O2vj2mxd4cP8lLs6bktKQ9BgNxkgmaTNJ4GjZITwblF57yRKYr5AWjMvLy3jr9tsirGjD/OzZcxy9PpbDF4EXvzc9xOk+wh+HMgnKYEhCWaHkckDvepiBgRFsrmPS7ycWqR5iJ2zDuHsGpbFwZghVNqM9heRbrVrH7qtXkq/SPY5SG4JBWgQbq2zWhzbbYQy7CIURU7uHmJ3PY3NzGWvrC5ifo51yDpkUyRVPkFWYoWmdue7EzNe4T9BBydyqZLEcEkLpQ+UdFNNRB3cbrkOWOe5mo/3P5FPy+Nd5ZrMRtAGlmQNtlKuVpiRRBwenODig/3oNlSpnEaxAJbnGPZYKhWK5hMLMDDrdvsA8Qy9pPsCB1OOTU8lrNq9sI5lJyw1wdW1NLnsJEggRqLucyfC5MbKE/69sEp5Zsv50d6SQOu8zJwbuba82RtqlO8J33E+Mbef9JTYiQaHutLJuCHI9sTvsXW7SoM6id6jYdZ9hYmw8ji8++xT//E+/wsnhiXVDJGtKIJ0rCIfxGiyUykhzobVaKMbiWC/kUaKhyrCH4+dPEGnVkRv1kRkyNbaP5Mg6MNaVmQaQhc5bmE0UmFaOhDlXfa+z7KYc0krIftKc5cjMKyDKndzCLA7XXpqOSHzt3EN5/9UisxlGPfuX5XqyErZNJThjTYG8byVOjgWZskgO19ZPpMtuhnCZmb9cEGhmjxqKS5r5v/4+4c+R0T/+m3GYEradZIBRp4+TvUN89+nneHr3njRPqUgUmVhSbVq+abMjEIrHMDJDYb2ZTSFjwjlsY9HNpm/igWrWVLr4ZGqoQc3lJK9ZICu/Tt/5kph6+ezGYmh2OnjynIFS93B8dqFWeLM1QKPVx9rWCv6L//JfifH8+NNP8PzVrlpdDMbY2NrGxvaWNpJXr17h/OJcDzaLBFpQzs8vyOKLCWdnlGEMR8jnS5ouZ8W6vLIiazkuKA3wNBvSB/b6XWPgjao1aRLZ+kutLF1PPx5MuuSAfkRdvDFP/DtuOtyYNIhEdn8wwngwlpY1GJzHY0ltKryhdBbiYosmE8gWiyiWZhAnLSbJ0gB5ej4XmVLHBVBFIt7AOFJFb3jBcWIkEwNEYm2MRjV6V2A8or2jSW3Umwspa3J0cDr6UhnI1x2Yp4nVmsZVHBgqVY9DrFEMGBjVI/M30nwDpRYdaublKW5hU4HRN9cOKtQI6DlExSRWWpCWUGsm0WincXoxxsvDE1SaDPrqKABpe3tTXrnUJS8yqZIDWB60pOG/bndiUUlwQ9vAi7ML3S9aebLFS408Qb3auAQccWr2wyHtd1FJt1MwrwNI63g6ce6cog3EuvY8AFwO5PJ10amJw0+SlU0xgBN4Lr0IMgPnzIMGL5CABrxNxiP47A4yE99rl1/wHzX4JDDPFmpP601exsE7V/fWQrsCsA9dI/2F0ufCfXKPbLPrccYo5FxOzH3M6cPBPB9jk9lwzY5wVung8PUFHj5+iWfP9jHsR+TqYfUcWUEWaWQPaVnZQzw+wuJCCTeu7wjMtxoVMe686kz+5SFP6U29fo5+t6UU0mw6gRhTgDnUzETIeFSJsPw47kW5bB4b21exsbWj4J2Dw2N89OdP8c03D3B+XheI4kPOR4ID7+trK3jrzTewTRckFmSJOOYYOpfO6NnqddtiwQniM1lGslPKIm7MGFbqUAfmGuSjUcZE6xC2mxgOiUAs66DRzTX7VmOhWAz35PlML2lrE3M9cT009GyzWOVgYZ6vjS5gR8ca/mZ3ld2qjeUVHVSJKPWtWTMrqFSxv7eHFq00r+zgnR98gF40hv/tH/8Dvn38BIVcElubq9jZ2cTC/AySlBhxmDjDlnTMwTxZRL5cFoMecaKEVxTVzFEAACAASURBVHOuMdkNZTYE75RsyjTIshfca5zXYhLu5Oy81lQA81NOzPtGJocJ+NPKam+qBHmjoc9JK9xr5slZGLY4dQMmKZG+9wkTBoVqGEL2ACgOxyWSOp+C3plrfagzbihJlhkFEMhnEI9n0KiPcPfuLj795DH2XlW1frIc5KcNIGUIMctA4IImWOLZyXNHidY8X33vXVxcwFu3b+OaUthHePT4MXZ3X0mPLU04nz2fazHgzC6pzcGZPNTAh+YElNTqbOtE5mQk2yS0TNeFWjPnENWAt84DTSJIjvE1MXwonUzLzvnho4d49vQ5GrW6GE8O/cueV9IzJmxblyrE4TBRmHa06VwE5XIOS0slJTmvrS+hPJMzi1rPnuA5RTKNstdq5QJ1utGNhtq3mf6qrIewfswjxHXywYXI9i71l4OlsoovDrsyqMuGWI2UNHA/HPH3Sbw+PMWjh8+wt3+MswtKi+hOxw5KRJhFMkqagMQ4z5Y0eQ/Pbl6rNGcdCrLC3t3bQ7ffRyaXVaFOAmljYwM7O1dkZcscnJnijIIqDcwb6cLrp+HkAOZJrAYwL8mdGw84mFdB5s404b7LwcX9+8OZws1FoDcM3iq1l/jEwLSdMyEHxTJBSIZyZu/3v/0t/v3/9e9wtP8aw55Z+ko2m0ghnS+gNDeH2Xwew1Ybg3oNS/ki7uxsY2duDuV4BKfPnwD1KrKDHtLDNpLssjD9m4DeZXOBpZ8oHpw4M728Pct8U76AcKlpQLjjyiGMGIsW6ySqadHpcmdrFXEvMq28MmmiMaRY5LDYc/c6P9J9B/LvcRnYe9c+yARNX2/zZWHeJ9BnpoKZXHmn1exs0Pb5V0id+99lmY1Jf4MU9/sfHRn8438/YeYl7SCg7w3Ruqjj6bff4t4XX+Ls1T6i3QFyTGBNpsTqWFtnjCHZebbUpLCwg5/fcDDkkAHBq1VOMucf98y/PDLGgIMOqSRmymVZX9ESkj7yBPf0LZOkJBKRf/zTF2TyHuLk4kKgkM42lHDcun0Lf/8vf6GI4k+++AwnZ6eqrnPFor7elWtXBV4OD1/jjBZW3GhjtHRMolyaFaAnC390TCeAE22I1M7PLyzi6tWr2GJs+0xRuj/67HJqn+yXtGz85WA86OXFpEz8Tq1qs2EWnxD3x0EAKdw2yXPM81TaNKXo0k6uj1HfWFPqiqmX10AyNWvcODIZFOgKMFPQIBJ9f82ztaMk2GKBNmD056+gOzhHBG0kk7THamM0vgzmzf/XxizMpuz7+m17ukKn2gQ1DuzkauP6Qn0UNfM28S+ZTXdsA7ADVsUchGSThwcFCz4HpXou+TkE80lEY/xZykikFtAb5HB41Aeic6g2Yni6+xpntSZazS4SiRQ2tja0mTHZc2tzSzZbdA8gQOm0WqqyKYVQ0AjlNm37N/6MpXJRwIueyLRLY0BKp9PS+lZrV63Z6RLUdL4Ps07VuKFJNv0bY+1dpOLsNZk6LV9NdBkbNN2g7HuE9l1YnjZIO/03gRWXadiSD63/cHe8tR8GYNnJIbvX51BdD70hwXEMaQ5puuVWcFtSUIqYRmfXw6boh7YB+ksuO7Ru88SXiXGcXqpdN2MtqYWnfzxZ+ZGSfw+Pani5e4Rnz/bw+vACozEZO1vr5qTEYSRzZEomgVKJycYpFHIZyTSooyUjR8aPrB0HL2l91+s1xYaLHSZxMOgJUPPzUvEIWvUa2q2G2B6u+Z3rN7Gytikr3fNKA7t7B3j06Ble7e5rUFiMcTSC2fIMbt28gffv3MHC7KwGrdvNlulylY3gdO9oIH085y44wyFduNxYeP1Nlsd9wfySrQAL6ZfOCVhwlMsyJCRwxyT+lWUfeF4Ak0DppMWhymRKBduJx613Wk3MFIvIptJoVuuS1xwdHmLQ6aFcKmF5fl5gfpZkxuwcGvU6Go2GkrFJkty8fRuzyyv46v59/B+/+iec1upYXS7hxo0d7OxsIJ9LA9S2xsbqgrCgYigXtc8aWAxgPmKdPnOvMc92aeclsQjDfAbog8GIoVUPd/LDyh//6bHp7WwrY8L1n3DqdjAKyHmPg6CeyMI/b0LOh1wQ72AZex8MEU1Da01+KzD4gIakZgUExunolkOC2RZ83kXkDJTLIWMEHcos4Jm+WsBwmMLTx0f4w++/xoP75+pa5vMmcaB0o9cj40yXG85HmZuWzVBZ8jbBMAtysuDvvvsO7rz7tsDWkydPcHZ2LpaRMhp24IK7D6+DgCDrGSeTjNF0aZEAh6tMHLBPpH/OOgZKSvW7zxBYF9UkD+xyUbZXZueqZMYS1LI/e/YMz54+1TCsHNliJHhMl8w8l5AwGjoo9KFnbkQswUwJYHYuj+3tFVy/tikNPXMMeEYR8PMsHg7oCteSxIYdqctgXnNQk1tupssqHIKe2hegzX7ZOaSfKUK7UHYB3DZUHRgbfuXgeSKZweHBMb766q4GlytVJp2SzealoLyGIJvOczy/0ugRPA6HSKcziCVNXplIplCvNxUuxX/js0QrSb5nvs3Nmzdw48Z1rCwtqfhWR0PrysC0zjG3sZSrTZAPTcIoHelN9Je2BwVlgEIqHZ/YvE3IKrZNSaw8h2U5a6VZySkxNQHz6nNG5MTDa/qbf/41/s9/+2/xev9Qbnw2WMp1HZfFab5YkA590Olg1GphIZ/H21ubuLW6ip35MlC9QKReQbRRQ6RZRbLXRXxAv3m3qNQTZGec1fVWYJsFrw1DW1EepHdCMS4+ZHfY7gN/LjMRMQxlc2h2XW020dyQAlnNeSjtABr8DWNs03NaCNCVP0FaLdI9MGwOyq3DMLUQsU7i9/GfnIqmBjjfA/T/r2D+r0C/HuvuP/5r7XEWPQ1EZY8I9BttvLr/AHc//QyHj55j3OwgR3CUTGlAgHouflcZ/0dGpufR0FbYMum9ysCLIfiLW92QSXAsnGPc6seSihDIb2xsYoUt4HJZQJXONlwctMY8u7jAy709PH76VO42rU5fnrx0BnjvB3fwwx//EC9evcQXX36JRruhYRLqr0vlMm7dfgNzc/M4Pj7G6dmZbqY829lKkef0HIozJVXLz1+8wOnJmcAFC4Fbb7yJGzduCCDygWESbLV6oejo0IKVzt1bPDaM4dXs5GGzypELg4DdbA4tKIrA3R4CO6tCBT3sMvBlhEifaY5kaIzC7SvJsy9dW48gAWNdr6XVFWxuriEaH+P84jWqtXMdumtrbIGyCj1Df3iOaLSLRJzsDc3n6hijitGoifGYYN70rZEgt/FbOCHF/GjTn1l1X5oaZ7iGDQuFwS1uIF4TdsnOs0tDltg09P2h6ajDIJ9VPGS++HUI5gtIpeeRyiyh08tg/7Aj3Xyjk0Sl0QfHY2i7RhaEhwcPMwJ3dnaoEeW9JEuZTqSwvLCIGWqBWY0rF2AkMEY2vlRiMAq7ABw6o7a8jTafHw5osZU5YUQuAXoCBbHyAaw7AJsUaeF2hgto7VqCOCNagz4zWK+FCt3mIfQn/9Tw50sn7kQcE/zHdYj4RhfCQ2y4zWKo1YIcGcOngV85uqRMz+2AyazfjL2a0JwOJGXfFgZ4/P1UZW9SGmPxgr++sckE8hqAjSbUoiaYr9b62H11gqdP9/D8xSGqVVqk8n4bQ83O3WjMZMKurCkJ5BcXmI/AYoygvS3wSL08Y8kp9yBz3+9w2G+odvyAAWu0aByTqSN7nFaQUaN2gUajJinMtWvXcfX6DRRKsyo2WGQyuO7V3j4O9g5EOpBl507GyPvV1VWlz9K3/eLsVOCcPsQK8CGDIxkPOwEc7CNREJfeVWSHQBSLdIsKN2bJtZTBwULaTSNDbPswVn4CVV3XbSSZD+WRMOFBTsvLfhfHx0c4fn2k+8yfmeFoHHh9vbeP6vmFgB4da9aXF5FPp7G0sIS58iwOXx+qc7Cxti4mcfPqDs5rdfzqt7/D5999i1g6ifXVBVy5soGVlUWkkrR8bUv3nkslkM2YSxDBPEEHh5BZlI3Q036iwVcx8cbGi5F1mQ0LHrPBnTLhNsPhytRLUpCw39qRbr/sWDWwEaIVApiX4FMOFy6zCey8D/+FiirI0WwfDl+RHUpfHz4Xpr2Z+zHvn6QipnGm6QPXabfdEsDkM2zgiSYI7ICQlc+jWh3g80+f4A+/u4/KxUg2uNlsUowgWV12X7gjkF22Qs55RTn80AGsK0vjzc11/ORvfyTv91cvX0qjTpDITrIF6XEtWCEZhgZN8+wMq89rmYTGuw5/dU308MlyMyiRTUI7JRvcJ0bPe0p7KMOleK6SreVQJaUve69e4ejwSDbMknfQpY2sJ21QaV2oQX4rWHjtaFeNSBeJ5AilUlpymxvXN7G1tYxclkQPZaCUjzqYbzdRq7FTRzBPKY8x85bjYIF9skqegB5jrUN3hky82XGHoVcSC0mwE873BPJ0sxmOY5LY8O/Ozi7w9dcE88eS+TabBL3cAq3jOo7xXtCekUOvlJYORFjyHsmolD70BPlytDP0RttHFufEK2+9dRvvv/ce1lZXLcRRlsaUrZht5cRNkF0fly1NOkMTKeSl84p7SpDzeigln2V+Dq+XMk/cAc3Obysi5WTIHBxiFLUL3T3LySh2luml3+p28fvf/x7/9KtfSealRhmfaak1WXjERZyKnaY8azxCIR7H6kwRVxfm8cbKMjYLORSGffQvTjCqnElLH+m0ERsyPAqIjeg+ZaA77J1GlgUJjJNn7hAmJt7DHnl/GQ7F7iXfc0ay5+qIQE5pH4+wY8S9LCmZU5yFNbvLbi0+wUET8O76ee/QB1tPuVqpQAynpBM3U28lexovgXndY5I76rxNmXbjxjyokgYHHhoVeoX/GSyPSP0f/jsVrcFWi8smRjDW7GLvwUPc/ehTHDx8imGthVw0gSx/aIJ5Bzwjsik8jPXm38L9t8m+E9CLp4kwgIqwfoQBN6l4VLqytY0NXNnZ0fR3LBHXcMJAnx9Bu9vF6cUF9g8P8Wr/UHp42i2dnVVkJfnDH/0N3n73Hdx9cA9ffPWlQC4PpY5aWDncufMe1jc2pPs8PTvVhLcS9JIMraATQ0pav3a3h4PD19p82Lqk4831mzdx+803scwBlVhEMhsCAoZFyaXGmflQvIQhWAVJqU1srSpNg4fq2BcL3WtCvDKB/kQrzUET2jTS/zloLqUvh8A8H0a251qdNvrjoWw8V+Q5PCP/7fOLI0Vmz8+XsLE5g1SyiUZ7X57zsfhAmnk52UTqGEfofNOS+w1G9Kg2Nxtj5u0hFFHoel89/PoLakEdeOrQc3sv1/kO6VRDrfRgjEGXum2Gj7Hi59+xRUdPcQ49upTAgSMPPznZRDmAPI9YYh6tThrnlQhqjTj6owIQyyKZzsubPp2lx3hXoV48yLihinWO0FOcjFgKc+Wy0js5KDXodvQzcZOiA4ls0Uj/qnvCgUsGtjTE1meyKQ1smV7Vquow40LJmC1yu0gB2AfrqnDoicQXs23hUIIHzvQHizQDKSGy67IB6LQkDhyhlrpb9smtxhQE3ga1jw/SHwulsgOdAMOiqjlXYUNak4HDIJeZDDkbi+A/nMC6dJL8YVSoGz8SfI3tcKRrjcErozpIj7O9LGNCFW7tDnBeaePF89cKttndfS2bykgkLekPCyQ+t/0BPdpbyBcSuLK9qkRj+mvz9XLImTI9ymXYbWCIDpl8snpixVMJtJt1DdwnyJ5GqHmP6wBp1qvyu6bW+P3338fG9rbawPR9jsb5zMXx+ugYFxVK02hrGjcpHVvg0udHUK9WZINazOcVVEZtOte8nVMcHqeG34LBdPCq3W/6ZxYAAczbPQkDh6Fnaj77NvzoM1cTdp5f31wp+IyzI8VrZsOx5mIje8BKReFofDYvTs9wfHCAynkFHfpNN9oK9LlOC+HSjDqP1NU/e/JYhxjzODIK/Yvhq7t38cc/f4yzRhXrWxtYX19GcSaHfD6jgUSmNCaiYw0aU9LE+QWmG1vtazIbRM3yVowTZTZ0u9HjQVBkHyv9qJpLfij7nJgNjbs0Ro+wPXW25YTfe1Gk/ScMnHuoUPh4H5BTF9XZSH0NB6/8ipaXYf85ZsGYnaHJjswdcTqvIHcUHteJFGbn5hWYyGe/Syctnguu51YnZkiziAwwymBvr4I//fE+vvvmUOA9kzI/dpsZIvgxAMZ1bbpmY+Qp6SLj32p1UChkcOfd27h+8yq6vQ52X7zQ3sfngeuTHSUSRMbMT1upYixJOgUgHwKapijX3Xp855rMC9kwtvYxyhbCGp8QOxHJQ7IZ+qQbd0rijNJU/hyvXx/hxfOXOD0903AsJZcMzUqlORNFH3KTj1EyQ5mNMe9dxBMDFItJLC+Xcf3qOq5d39QcGDs8ZqPM9cTQwDrqda7Jhq1TnecE82Hw2M4hexzs+poLiXUwJ1kgvPaS2TD3Jol4PCXbT4F5sFim1Ju2mzar8vjRM+wfMBm+LbtKnmciNZjuyn1PhUrUHWy459rEN9cuQb0APaVVWtNki7l+W5JYvf3O2/j5z36Kq1d3BKS5b1+eNaDXP6UtGuCVTaW53Nl55PNK7qYUzqVJAJTLS5QyL325BVDZyRTCBu16BZWAgL8ffAL9/DnicfO/i8ZwXq3ho48+wh9+/3uRatbdtTR4m4MyJyE+1HT3ylKTjgiKsShWCnlcnyvhb25cw2o2LWZ+WLvAsHKB/sU5xt02Euz+SP9jBbaNsthrmrDhvt5VvLpkUUI/nY92nUmCWj6HKUL4M1uegHWbuRfKfYxzRHxj19NnP7U/ePprOBuDlfLkrFf14nuUbTL+P3sffHXCueofYc9gkBIFn/lJB8zWnWRE/3/BfPUf/7V5kOght6ALTvIOG23s3X2Ie382MD+ut5AaRZGOxjQowEOPEoUwwygw70DQXFfsFxXyBO/D6Eia7w7DAqhnLWSxurGOq9evY2V9Q0OvrKBavS7qHDilf2mjgUqzjotqTQCeDz819GTm2db7yU//Ftdv3cBnX3yBr7/7Vj80C4Jqo6GW1gcffohrV6+plUzNPIfHzC+fur2YHlpW3LzpF5WK7L0ItDmQu7G5iTdvvaEqmQCPC0vhLBp+dc283TaTEEkq422pSfCDpYyJiXf/frZCOahEBwmmmLIK1nKSLDEK5o5R08qNiRUjtX1cHLx23FwJQMjOsxja3NlGabakqPhK9QTdXlOSm/WNJSwvp9HrH+G88hyRSAPpDDMtyMC3gEhDmvmRB0eRkZdvrbR0U8cDA7HBD9UP1pGOi4kURz2dsFlS7++Wk9wzhmTl+yaz0RjA0KwKZQEoT21PNBWTktCb3GwSZYxGMwLxBPSDMTX0S0hmZ5BI5aUd5v2v04mo3hDzqE3arcl0RI/GmJ2dldf26fGxBu3SqZQKrJmZgl4/75npN9k96aLVrktLn8uRUbMT0Vg/uzYBUASA4UX2ZKhMjKDjM32sHGMcMEwWuaUMGqYIKZ+23O2/S6es/00YPp1KeO2bTHX8Pr8xael5UqCeTdqhiqvQoSumhwOKDoSkbgjUZpBPOTMctqEJjHJdsa61NmxjtcQm6rz0ATKiN64vOo2P42i2xjg/b+HFy2M8fryLly+PpDWNxRgwIm0MhiNaxDbQ7dYxP1fArZvbKM6w4DJHC3ZXOm3+exvjQd/SCMX+Qqw8/9yoVjTBoaFXaih5GCkBuCbWfmt7Cx988AHWt7Z0cJMhUxJnJIrTMwa7tC3Ahv/H0BR2wbpdMYd0S+LGyyG1xYV5tWRZGIZ8Cbb6qQkP9oFWjJtmldp6Fe0eAmMx4ubGEIAGr6mSkwfcNQ14hOAomzmy+QVKG8jI69ANMzRy3Grg4vxcAO9o/0Ahaa0adfQddDsDLC8t4vaN61hdXpATCsmEl0+filX98Y9/jGQ6LS3vp3/5C569eIlkNoW33n0T6+urLvfgXkn7SQ7PAplkTKFcnEngz2xOtQbmueuLgZfFHNlFOgHZOgsgng3YwMSbAoL/ZyP+E3nLJRvYwDQHtcQk3M4W2qRDJQcKT8ENbhchGMoGA0MLbFq4GjET2HhjTKcml8buk0DgXq3zI5kW+VRcmBM51aE5ArNIOGPig8rjIZ/BFBr1MR49PMTnnz3F4UEdiRiZ6ZSAPGeLzP3LOEcCPjtHGOZnMxf0+aZ86/btG7h166psdF/tvUK9UtHaCXp4XgUBWe/uGaEUHMkMdgSNsSG4MH3vaznsPH55bB8zP+0pS++dN9+jyBQThBq5QAOGGWxubmC2VEKj0cLu7h5evtjF8fGpwHwqmdGgr4befaZHYF5+93SS6iERpzSF2nmy80t46/Z1LC6V1YVjRg0L+MGAdphMzGXXiZkpnHXi7JNp5rU3KdX3+2D+cnaDmYcGMGyzXtEIHdVSiLqXPLvitFbmLM3uq0OZVBB7nJ/XZFUZlCgj7jpk+rmXRONysOn2aFfJwpayLFp62+wA90uy9jzPiWcokyM+4b1748038Mu//zu8+cYtYQbee4J5S19lIZ9AjAPBDqzlKijplJ0ZKhwcnNv56jN59IsnoKUhwmQQ2p8PN9ebyCjVoZqeQQS9pss3mQ9d9Ajm+6MxDo5P8OePP8Gnn34qt8AwZGxAPthW2f0gWM7R7CQaRWY0xEI2g61CFn97+w1cn5tDnhik3UD//Ayd0xOMmTrLVj7DFjh3JCuhkDPgBcxfPd80DlF3QRbePFP4+7HwEpl5/ln7qMY73V3Jh9WNgCGYjwnI8z2XQrB5tjPfT2i3Er58nWwI9z89wW3PmZ7uU+5d5bsPKxuBGwoMkRnOINquCAx4PqjpFHpLk1czwQ6R2n/8H6iO0SQy91e2izUO2Ojg4O5DPPjkCxw8eIIBh2BpUektCLk2sB1NhsGHhSRBsG3Ihl5dVzSIA4PYWC0OgnWyzKWFWVy7dRNXb95EoVz2IYUh2v0+jk/PcHD0GsdnZ+jQQeb/oeu9fizNriy/fb0Lf8PbjHSVVZVlWIam2Jxhc4bQqx717+hF0IMe9CBBEAQIAgQIo2YP0EYjSDM9anSzye4iWU0WWSYrXaQJ76/39wq/tc+5N4ojJRnIysjIiHu/7zvnrL322msNR4qi5iBrtTp2XanYQnnJfvijH0kX/4tf/MK++Por1+wnk2LzmSj//ief2BtvvOE+uNWKwLzsucKmh0YefRgbNYDwulrTzdaQ7NycrA+3NzeVgCfZguLYnSlT1RqkCWM7pwDMdcALwHvL1b2iWeAdedujVa1Uqu7jH/4N6wcdHymThUxOjBlaLtgMpSEG9ihKGnJY5K2vWiaXsUrlwqq1Sw0Xz86VbHNjyVZWc9btHdnl9Usx8XjPZ7JshjDzWFNWbGTt4DPvrHxsX8UBXl7TmIXX4eBY/2ZolIC8DibAsQ8DkYjHPkbqIC1KPHYZIsLiC1AfHcwBK77AeIAoqmBDcOOZtn5/VkC+3S0JyJdmNiydK1l/kJTucGl5RfeMe8vGx2wE9+3y4kKSg2K+aNtb21a9upIMgb+fmaFQcB09WstWqyH2C3aRdm+7g33nSIBeUpuwH6nQCSm/gg5/pMHVU6+L42AlTqBHQOAdjQAeJFHywbnAiUymR/8TIO9LP36fQBGM28VjbU4cUrrBqvthxb+VwM1GsgiMg7chsfKGj31kDcZgJ7xefjYsh1iCG98/svJqq2qdu5MVrWm/cBkFQg1GGas3BnZ+3rAXL87s6bMje/363Lodb137HAGbF9aRHF59W1mZt7u3t6w0lbFCge6ASTp1fXVp9XpNshXuEeAS4E573YZ9a1QrAvdZVdjMnnRk1UhwCTaVOzs79s7Dd2x7d0eDajhNMJfD7bm4xNbUsyRi58IP1LakPej0YdsZilUSNHtfsItD38m/4+1L1xo6A17luNSGQztKMMYD78Fg391EPPFUw6/BiULXe4z3vXiis+ja3nhYA5hTSsM8OTm2s9MzOzo4sOrlpXWaxLG3FYBza2vL3rh321aWFq1YLOka4meNNAg7YJyWvvr6K3v05LGs8/KlvD189y2ljTabNcnQ3GZyKM08TjZ8ZJXY6wejwDy6eTqvpPnyO2y8rku05QwAXwPPLIGbHhFBtqhOTQTVAaiEpzmiVQfzk18Ub65HdYZeTmJyuvBD3EOk4kBa4Nji/q2/C+sxnGFj39fgCIK1K51d9vE8yauraza7tOhgvu7OLRoY10bNfpY2cpIO9qv2+e+e2+NvTqzZBNTAMhOUNmHmFSIXZD5O6pHNQYqqS8gA8R9//L6e+ed7TwTmefvsd3JCoygNlrRcEYd0nn+idxq6Pp5SHosW31t8XibOCwSgMGkYBTbbAUWEJFHqBMNOSB8gk190Gxje3NrY0mDs1eW1ffXl1/bo0VPrdPo2PTUn4wIxtxSucuzhmrJ2QtAYgXEZbBPx0S/bBx8+lNQmk2HP6km+xVxYrXpl15VLPcO8E85LEYwBhLmmOnSXA5FyUzcvJba6or72yABAusuelEzlx4GH9WZXDjbPnr+yeo2MFmQ3nGuQazH8kLIVqU1WKfVKhAWsh45sNp9TF5gnlAFMfOeVPCrcNHLd/2goWe+P/uRP7I3797xzgVWuhsaRdkFCulOO2N4gkfEBULcJnwQt+bMsgiDI/GKAIOQEoN592mO4pT8vUhKEeUA9R+w3Grr1vY5njH1zkExas9O110fH9st/+tT++be/lZxKsswU1yLYZpJlEDzycc0h5wIHnMJoaPPZjK0Xc/YRAWTlBSuTPYAUlPvZcB96Izej3pTeXjI2ydd8ykES59jBCywXRhO878i+M2fIsCuzhiI+FMjnnbx4+kZnPgA871UfSf8YS5DGZ36g84LM1msoXzNxTXi2wQR0f1svH/adANzHNwziSdJMTaT79woYg+2R56Sv7ph/37gjTog/n59LtP7232gb01CcFjdVQsJGzbYdffmNffOrZ0rYGwAAIABJREFUz+zw8XPrXFUs0x8Z+XVM+jJMx4FG68dfwI2YaDGBXl2IYcokrJ+Cme9bvdNShbG4vmpvPnwonWYqm7EWHqcJU+vm5et9e7G/b5dE/+Zy0vk2W23L6gDuWLVat5WVVfvkRz+ytY1N+w9/8zf2+MljS8lVJ2mValWWT5/88Id25+49OdZQ/dKKZJOUL26nK4956aiIudbidIedOIG/vrZmW1ub0mID+LytmNMD5TZfLrfQQqHa1udcE09bXRZj8qR3JgRWHicK2DPAfKtFGhwMnW9u3EzmERjcZOrfAT2Ht7fVFWhB9ZjPWq7otpQs4Er1XIC+20cPbra+vmDbO7DZdet0T2w4qkhik0phTYk2EWvGqjSI8voNlpT+QifdBcG3yfi0bxBhuCsCS2eHXS/vPry+wWkAtg/ARy/PtWVjYSAltj9hIv2/aTMPB7CNBHTkbTicsuFo3vqDWev35y1XXLap2VUNTDKwWKnUbG0VxpAiryEWBlcbnpOzkxM7Ozmz9dU129xYF7g5PT2W8wIgjNAk0gdrVZdeOJNK8Y99IwOwA8vlHeDzeZEdAA+FgU38NrzwCS24uKaDxs6Zici6+1KP3Rf/U7QW80LID8mb4CScuOMB2MDchVEal/BM/t2YNFAnIErfvZ3sMWPeBvQPt/36/239BXcLZwonY4bxLcbX7xuRM/Ou+Q5sTPDhVts5lbfBMGvVes/OzmHqzu353qnt719aWzIb2tJO6GdyZlOljJXLRdvd3bQ7t7csm0tYvpDWMNTpybF0uMdHhyrASZHk3lB05TIpyRyQ2aQE5qgku7IkHTAUOCT5d8Z2b+3agwcPFEyXyWat1mhYm+HP4UAFIsUhhbg6lNKbMgzm7lVIsRT8FRwzAA5TJVIsS27BK1EwazjYT3rV5wcORQGkhHSr3vIlndOZ43AYB5mUho0p4Jkb0gHtLki8WdY+AIrXzqHD/kKXD+vBk+NjOz8/k8/48eGRNSEmcJFqd2ymNGW727dsDc18sRisAfEqnwn7t0mz+/T5Mzs6OVbHlQdk59aWrS6XrdNuWKcDaKKDh4yJYWT2KrSmvK7wjPvkZxikdjAvx5oYmBWAvSxIA4iPunldJwoB9zoLOQxRQnATtoejTKdxPNZCEFQofYXidHgHUikc5FFe4E0xf77FWSth1FmyOBPjdavrr0XEtLs6e9gJAPOra+s2t7IkMI8vuIJ+1N3EUlipBMpVePTVgf3m14/tYL9joyEzFnmx8xS9YuYF6n3/5McBjjnYkXQinZqbLdkP/+Rju3/vjl1enNjTZ0/s6upCBRzzXYBCbx6Gij5eqohkx392EmI85HqzEAqyiLGYKUqRIqgPPZNJmq7vT9L5k0KeRZbi5xvAnnV27+59zXz95je/tU8//czarb5kOHxtmFschxNBNNDVSJEanIJT7Vgy2bW1jXn7wQ++Y3dub+hcSyS6ev5g5isVulCX3hFBvx/SX8Uih+sRh5YDzxKsKf2NIw/1lFdHP5w9gHkski2RtXq9a1fXDZ03gPmz00tlm9Bd8FRYiCk6aaxh9aBsiMwm4ey85geDHSa4BTIJOS84BpCJdp6v4bpBUGAjfPv2bfvBD76vhF2vS72D6oCeZ4f1H4igkP7q+7KfNxqKDUJJgUHNTYWOTJD40iX0zmDs3DiIF+EQBl8F6JX+6xIUSSHDIUMOzyiVsourij1++tx+9dln9ujxE/1bdVmVhxPPAn910qUzL5EmRTtl+YRZKZWwciZl95bLtol0MZexhXTSZtMJKzL8yr6Na1etYX1yYrDNJH02FKeaOQyKCC883KHIZ7j8nJbERgFRQSExDpJzUK0CWNSad7Jh5tV9kGWnd9Bj4F+k3V2+FP53o4sxnqOLwD9aNQfJjT9zse3llswqyPSBmQHSdaRe/h78/A2igMAP+OxK1MSKgfeHORIRg5//W8ckYeJOLCIWiY22nXzzxJ7+5rd28HjPWpfXluoNLDV0PbduUNSIAuhlbRTYaA1ShoYpD1Q6af3k0DqDjjW7TUvl87a+vW1333pgSwyXsREM+nZdr8lT/vGzPTu/vlaYAsEDpVLJK1qshQK7vrm5bR989LFlcjn7y7/6Kzs8OrLCVEG2TdxMAqg++t73BPqvrq6DpIU2k7ebKAg4+JhAd7bCD0sxkNptRra8sqLhN5wg0GPzOmamS2p5AeYVkRyAvTMkXgHy73V442TBAxgsG2DnYFsoNqqViroMDuZDCx3dVoLBKU+O1FCPmDg2Bw8ridVvcapk07PT8tY9PT+0V6+fW6N5LfePnd1l29gE3BIMdWmWqGrwNZFsmyU7YuQJjmKYSNHrNwbKInsT9akuWQlsdBjciHWty9Vg5YNjgqQ0CTHyyAVogsieUIxj0MsD3PnQIcm/BcgzWMd9y9pgmLfBoGi93qwNBguWSC5bKj1rmcKc5Dq1OoCbAdYFFUSAIjnaYEuJlWm9rgFFCjEAD04fx8dotBtqCcMcbWysqxhFb9lsIt1oSDPf7tQVvKXBvjybJwvK04oVhhO7TeEgDAvH15PqOm9nj69P+LrAk4QK3hefAzUpcIMcx5+58a+4GXCdxuyRewn5RhvAR5w9GLPm8XXE1MX4mjxx2cSAebKdoEyQ5sQ9Yvzax3KhyavnO49NFqW3jJp538D9UGE4E29UGKScDRN563STdl3p28lJ3fZenNmjR/tWqTSlS2XvSmeTNjVNAm/J1tfLdv/+LdvcWpXLUKGQtl4bjfCePX70jb1+/UpSodmp6XGwCpIowFSHAcAgrTHa9xAE+Osnkra+smZvPnjTbu3ekuML1rkU9LIqG3paotgeyWIYysNzmQCm4PUdDlYtB2ZzUknJuPCfjzp4nhPpwcN6imywWEg6BLgKQSYoldcDWsQWBbs4JZKH1EnCalS4A+4IMqNVf2MP4GdABlxdXsk1pHIFQcDHtWZISGTk4OYDz2qkD/iOi4mi1Y0b1sy0s8k2kAEB7ehmu6FDgtyFudlpm50iBZtCpCN7QPaLyMwD5CWfUZqrM+yqJ3WYBz95dbd8CFZlbAhYAtD7kx3AtApOtyyOg2fRkyLA6qCT1dEdEmO9A3CzZ+Q4zlm7CFJigq4P28agpCAXdOQXzgAP3omEm//uQFsSBWYfgIHpnC0ur9r8yqJqcYH5VlPXUoBiyDXOW7XSsd9//tJ+/eljOz7qWyqRtnyuKJkNemzAPb/zDNAdZr/inlDcAtibtZptbKzYDz752Bbmp23/1Z6dnTFU2vSzR93aCU93c//w1+5/Fy07b3xqzCg6cIgWoBEb3PycEwSuEw7XJoB9Lh0AxMPw0srvANQhZ3vvnfcVIvRP//hr+/nPf2nNRk9OUgzIakBV1zUWW8xysXZwPAJ4YZncsvXNRfvxj79ru7dX9XnyU/iaXrdl1eq3wbxehwLbgmZee7LLp+IvdZHja1cRFXJ6Ragg0GOdQSal7eqiYQdHZ7KuvbokeNHnGZzND120QExBVNFpcVrMO6/YUepDneiRzBqU+s6ByOwWewx7SjqlMwj/ecgnCEiCwOKsmjvZOPjjfJPdqBD+DSlLIGM9A8EHy7UGortKkPGOJbNj3cfEclXug+CVOOenbmMYLmWaoU0XP2FzC2Xt8Y+fPrNPf/OZffXokZ1fXvlKFhBGKhs6ygH4ejYRmIbQuKTlCNZKmBUTIwfwNrJyJmkbMyUrZzNWGPatMOjb1HBkaaRtQc7ImSXTX3nhA+4DdgolTJQK8ZxybeXMo8wGlzlrnw4KM01NhII+gnlIXL1OFR8ue3PSzPcINXyDRt9nlkIF7jvIhI8bn+PxHsUz2QG99jd1ObJy/JGdqbAAw86hGBp32ib3wNdpwBd6lr38nmD3X/xF8NgJi5+qrdESeD98/NRefvG1Xbw6tF6tofCoUW+gzqi0aSlsyTysgQvpfuscgiHhNRKP6aQNGBQadq077Fl+qmjrt3Zsa3fXZsruYIMD/cHpqX32u8/t6YsX1huNbGEFULpl8wsLugmnZ2cC5twcEloJhuIw/ru//7ldnF9Ihy/f8Gzatm/dsu988IGVpmbs8vJSjgA8BBqE6A+s0WiqDcigrE+bx+EPD00AjM9MEy+9Ygvzcx59PFW0mekp+ZFyZ6OMpge7F5h56RKlt3Vw70Ny/uCwgJHZcNgSVAVrFqtkyWy4wUn3gVarRy2fcIirIofZRq7TtanpKVtZXbbp2Smr1K7sxcun1mxc2+JiyTa25m12ni4Dg6HXCo5KJGGOYDHQYwLoceXxVF4H886KTQ42Z+m9ex6nYfm6yAiHzU2R87DuVPfuWgAT72CeVqo7XLl1flKgnihybzPzzPjnAPMD6eaL1u0Vrdko2Gi4aDMzd21oeRsmswqggrUk3Aum7PM//EHABE9eNsvSVEnMFqlzBdhLNs9uVz7a+wevtQmuLK8IzBN6AuvaqFes0apao35tjUbF8rmkFYu4HblTh1hE0io1qOdFqoP4b7PpToxNhChqBQZUEIfSAm4IoDdClNgSDWIaJ/HHwVTunesM+LdsQMOgkx/QE9/7aKsXF7hvADEMzL3c4+sIxm3jTT8OE+qWR3nHt4qE8EQk/LBi8AutqOvm/XXq80k6SbA5sFQF6w/zVm+YXV527eWrS/vd51jqVbXx47BTKGasvDhry8uztrmxaG88uG3LywuWzyGhcQeb/dev7Mk3T+zVi5f6SdxbfqosEXEUAcy3W5YA5DAIqIexpwcSq8bbO7saMFvb8AE9SAE2ZobJWZdcQ5gvDgmSVBuNmiwu+Zy8PUIAHocCbCD/nuAUisZSKCTVwVEwSHw8vMvl7lW+p6CDpdUNqcA+pD1JrBhgkQNU4tfAyGc00I9OFm0/61/hcWipiX5vNOz05NyOj47U5sblh5+hYcdo28b7CsxY7L4CfGBU2b84HLA8LC+VbX5hzvJFBgDZ17HahEljnUNaeOFPcisNULTyfLiExuU0UQOvZzAkIbtULci6QofIvzaAeS0jP2jHBulhL4o2r2OSPAyLeRBQgJbBISjaJToLGw0K/BDXeRT0JY5jQpM9rOGJHja4co1nGWIgHHuWd24ja8a5srC8KPKIIpJ5KtYZbG8SUJjMW63atS9+/9J+/atv7PCwJzBfyJYkswFIskaiZp77D9MuK2QbyEOdsZAHD+7am2/es36/ZQf7L4IJA+5UntAJaBFIGyPWGwxCIPEkpZlg2kkb/8YwsP91AGGxkB/L6kNAzjjZ2iEDOxI6cJ4lninmzVqdtq2vrSvUaro0Y3/4/Zf2D//wqZ2fXSthnWA+H4AN5gEyisCSNoSMJemGtaw3aNrW9pL99Kef2K3dZQH5RNKLSYbkq5VLq1awqm6pQNUzHfTlXiA6mHeSAoIu1i/h3stG2aU2At8C6QBRCq2MXV427Pnevu3t7Wv4Fa0/w8acXT308My2iJkN+54FMM8ZJwLGgxFh4DmvmQnM54th5iUp2R0SEF4bigGGYBfKC/bjH/9L++DD97Vn6NyQlYtLXhzM++/xOYxkjO5wAOnhLnrmSQzKEqMdvo+csCgOAvscbCp97bj7XrNFanDTk4OVWguYT8pKnEv5m8/+2f7+57+w45MT60GCKLTK7TnHg6JBsiO5iiTcIwX5ZeikcJVHPcsOelYa9W0hk7KNGcKkEpbttm0+mbRFJLFIqATi/flEiuxYy7N5burUx65N47C9gfZWdwhzy22X8uMw51p+LpnkRGGPBMzz33RYkTg7aeYPVATz4xmSCObDgOy3lqC3z0PGwYQw8MLYi2wUFoUiVqY5nQfIsGVFGeRZkXjwWRf/HrF88GscyT+/44nR3/+FPy3SxAxs1G5b4/zCzl8f2P7jp3by4rV1rmpGhKf8iNs9H9YUI0NlTtgFLiJIKmC4HMwLjridgVtiq+2EY1fScqW8lVeXbWVzw6bL85LZNDode/bylX3+1Zd23WhIR7+0umIr6+uKRUYrRnIaCXO4TqDbZlAVmQVSCgZKGQAhIY3Xs7WzY28/fCjWADcbHXLBZ5drwIMAMzc7Ny/tIdcgDqCJua/VBBLK5Xmbn53VgYfWFLaqpITanC6ls2xoavF4nwyPuk+wH+KxymbxUoHDzCPxiY424xZNcLHJ0EoPbdQ4aCgLPybhJQvqCLguLi9aeXHB2t2GnZ4d2aDfsrl5PPRTls23LZ1tWDJdsWSqbiYw35YVJaE86Ovl6y22Ko7cBXY4WujJrjIQPFETHgUaspOMLcpvg3lACWCeQSDHFR40gUWlwDwsfGDnGYj1YgCbNg65krWxoqwyKLVk5fKblkqX5IzSaGGvSaDXhp2fX9p/+H/+RmB9Z2fXtrc2bW52VoN8agf3e1bM09JO28HBvj19+kQP/8bmpq4ZzDzgHCefVrdu9dq1dVo1pYrmCzxDKctnkZOxA6JdZAm7tMqHU+KW5QtKwD2gZMc1cTE7eJB2+Ib/vO75t3zjY8vM92T/GfF4dS2KhqGDJ7z/OP9fBPP6XGBG4wGODMCBD0AjWJCGQzvmxLjUILqCeMtyzFAGidB440ATz4Yq0E63CAaeYBUH+mKjAlBBLz+0gnV7+Ln37ey8bYdHdXv85NAqlYb030renSnKT3pldcFWV+fs1u6mLS/N6/rDtgHUKIJPDo/t1YtXVjm/UCIzrh8M7uPzDcAG0I/6fTna0EUB0HNw4Gr0zsOH9t7779t8eUGHAZsnbEizTUemI5kO5ATsOXMXlxdnYqRLBTTOieDX3xFoY6/BIQkAcf/eXdva3FC4nByDwj31OaSg6wwtbgoFwDx7haR9KvZ9QAvJD64lMLSaJeH5kK90WgekhxS5pJF9BWlNpVqzs5Nz23+9r+/pke8xCZMixwe4KUcIMnI9OXpbZ7dID8X2DjaY9NrF5XmbX5jXADhdkempvEvwAFu4q6RGWg/k1GUYFJZlXtjicTULIBy5jLPwNxj0UOg4O+7g3omDyKz7Qeu/olN0YJ5uSNAExQIy5W/HtpThQJ0wsT5AOgHzId04DomHg1bsmlfnfmCqTc83c1ZOHSd5tXunOfrAM781O8dAftZ6XewFmfngWjnLm0zkXWbz9YH96tOvbX+/bakEKZMlSwLmh+5fDpDkZ1OcASSwmcShiTkFBq2//90PbX5+yo6P9u304kjPODazSFj8zPJCJWrj/VSfWN+OYXxE84F0UEfZ7eN9D7kB9gP0cMAYAKI8QG6C+TAcKICprA7MBZhX7Mgh7s7tu7axsWXXlxX75S9/ZZ//9ivt3TivAYxlRxy7KHpuXF6DzJE5FWRdm9vz9q/+9Q/s/r11S6UhcgD9dNabVrlC9nKlWQ7JbILDnuaCwi98z+O9Vbco2u2Fc8v3bRh5zgLuBzIZitm8Vesd23vOufHKKhXIMJe4xVwASUfD4LJLDf1+Qljp+YHwAGcgdFBAFwOsWb13QDSSY6QiADscbcACM7PT9qc/+bFc+gDQzhy7nEyuNoHg806/u625sjLM1sTZpdBJj8RTIJMdzEf5COA1Soq1x+Cq5ESmwHyjKflPo97QPgWeoZOKEoKC7de/+cw+++yfJRuKshr2J7nXqBMQk6uj5RpXyCyHpAQ5s+TcPWOctjAa2GI+a2vYVNrQcr2OrWYytgyYTyQ0q+mEiq8/yRQlfQwGA7rOQ1nyck2lCBAb78PBPGdBAeRERTqQpOH6qpwLgB68EJ1+NC+AWYU2AF8hkfXXsxNWDdd/Yo/hD9/4LNZYwmRUNgJ5ZWXwWmRzTFcLA4iODQhFi7MAIdMnFlne/A82oePS27GIrnnvL//XSd0+GMhm6+r41I73XtvRy1dWOT23UatnSewF5deNob8fCIowDhPtPF+uB4UBpx0Z5WgO4gHa2XzW0vmMjdBFzc4IzM8vLwnoH5yc2udffW0HJyfSIm7v7lp5eUn2lVMzM7obBEg9fvJM8ePVWl0PFbIV2ndcPpIQu/2uqv+dW7fs1u6uNjrkNABu37ijrROL2DRICavLQqPqYJHC1BFIAajHtUIbHpHtUyU5ocDOz83NagPTg99sajG6JvNGKiALlcO705FullYklSIFiNj5atX/XbhJclfhwWUmAf1WcELxh5G2O8FQA30/9PtY7W1srVm3R4FwIfnM9FTScJlLp5uWSjcsRQpssiZWfmQtDRqOhh0NE6GfZvPU77FyHTtcO5uranYsOnRm3hkNf4BuaublL8/Aa5eBPxx+YI4YSPEgiS5aeslpgtRGIB6ADytP25k486K1WwWrVQuWsCWbnrllU9OLYjpa7a421fWNTR2e//E//q29Pnhtbz14S4ON+QJsWF2vDQcIdM9U2dfXl/by1Wvdf5jU6emSnpNEYISwRYQNkv9KamDJNENYFKowI7DZFD4svwnIiDDbWSCH1r6AvYJXATcetPGhGLl5OG4Iv26csPEAimx+lCvEg0dMAhulx8jHBe7S2DgBO3EicA2hi+MFMsUheSM4Mlca4vbTf8Jc6j3EdnQAgLFno8Er2KuMDTSQw7OeFeicdF840Jx1RDbVH2Ss3hzZ0UnDjk6adnkxsNPThjXbXUlI0MrOzU/Z1va6ra8vWXlxWlHu01MF2U8i5WCd4QGMM8vx4bEdHRza/suXYqYBUn0GE7GtBMx3u5aUfRlgvq+QpLXVFfvwgw/snXffVa4EoJpAOzIpOCgpBADwAHoSc2FFry8vJKfByQpQDoiHqSKBFS1znbmcXFbhcnd2dwWAHUd5SqjYeXleB+lO0G3y/WG7APWRlK7V63Zxda09jS6f6zx9wG6goklJZnr2WZHaA9pdq9YaVrm61muHVIBg4Frh2hTdGLjv7COEknAgxedVh4o83701TzczX8wIUExPF21upmTra8sC8BSBPp/AQQiIH4llc0DvzLynUAcDBNnc+hy0gxHv+rmsK8prArMefObjI+cdwkAGCaS4O00g0wO7GCjjoJX1ozIOoXsVLPaMc0gfsR0fC4ygLI5FQajEJf34lqQtDHePOQ4HVVw7QAse6xzGrC/JXmQ/FFxqRlkjkuTR18f2T//4lR3styydzCol1SU2AEfXafMeIWmQVfKSmOUhM4Dk43/xox9Yr9u0p8++kYOLslrolITXLPlAbN0HFvrmgN8Y2N6A65KfBMJgXAR8e2MK3cFwNMEWhiLBGWG/ws4W+wfXgeFWzjC+Zm1twx4+fM+mSjP2i3/4J/t3f/3vBbTK5bIV8uztLod1+1+f5ekPAOakhrcFbpZX8/anf/pde/fd21YoUtgyfwZ51rRK5VzWlOrGMfSOzAabVOnGHU35HHQsCCNDEuRC2meBiAB575AAN1OA+XTR2p2RHR6c2t7eazs+Prd2m/OSbiOFFwPKnnTK+abOpPzqPXsDGShge0yRSf4S2HCRH25Z66zxxNWGzv9PfvIT++SH3HPOukmCKHtKZOaje1DUtkd22nXwEIhBYqbn0i2tJUkBDMdMkZDoGuWegF4KMXfoCn7zmi90nTrAH9tNnHjIp/jiy6/kViRWXpcS7TeuPaEIDiy/is2wNnAXSyHhw3KSE33Ut/Sob7nE0BbyWVtCymxDmxoNbadYtLVc1qbTGSsgM0ZHwGvTELoHaPK+oh5e/91hFolOCAXhRBpGfUEYGc5ozMjJdSzhwaciPHg9GjL28CjJgmQ24Jp5tjd/jsJOEy74uEs/7tgFuZ4SaCcHun9dOGnjsHmQyIgQHnC+dFzJoTmfycxQ5N+13oMkzj/nJYQTfgHMv/pv/suI68VqdZpNuz6/tKvjc7s+P7cW4EjSGm5wX+y8TAtIqqOKonoqEhHPA0rr2KuLm0NMTg8lLV/IWjKTtFavY9mpom3cumXLa+tyuXmy98J+9+VX1uh17da9u3KpmVtcsBJAO5fXzSNACq0WnvAcgJdXV2pR4TqjAKHLC1WTS4tlHbKLy0sCy0eHhwL+etsEBAAiQlolg0xIL2amZ2U5prZYpyONNVUpcdEc7hzmHNgMT/JRXixr6JKNWHZPAHEeBuynNBTrenoKgo4G64Y2NT2j61ZvNmSFid4V3WvEd2LqeuEGhbmEePgK3Kfxve1JG0sVt76xbu++944GNpvNaxuMmlYswLSxwfJ+SXrlAzDfxnfBgzcIdZF9nDMdAvRK4AQERRAfk2DjSRZtobwtGXWPEdCLTQSsd9GXhvjwwMhrqlyT/y6rwXOeqtrdOwD2MLsMhGVt0C9aq5W3erVgg8G8JRJLtrC4qnuTzjJINGX5QkEP/B+++NL2nu/Z2sqavf322zajEKkr67S6KrqowmEOKbawN2VDmyrii0xrk+Hjrth5XFGQdCAfSBjR4h0xQTISougJg8KjhAf/TNpbAZiHeZPxkr3BqouhjJKA2JSVHm9MIMVVr9/dZsyZdGmkA3MHSNCf1Q521xO13UIwTqgngsOSg0kxO/yHmLs4+Mo9jvWjuyxN2LsJwxdZyQgANeAqVseHMwUyg6c8DD1dGHVZ0I4qR4Ahsaz1+mm7rvXs1X7FDo8aVq8n5eqBPakP/aQE5vEzRye/vDxns7NTKjqyWeYWkoq9n2XtWMrOT8/s/OTM9p49t8PX+wqEY5OHwR8gpWNwSmuvp0lsNJrLS2V7+M7b9uDBmwqEo9CTpjuXtWwImzo9ORIwdoa/JQ20vOY5EHswpbhQVe26WtXwNJcVqdvS0qItLy7ZzBQhVgzPx0MgpuZ6l8ZD5Xxd6FAa9DV4BSN7fYX17qVVsThEWx9Ype5gZF15UjMw57/TssdVBWYei1ZJd7DPHAwE5NPIDHkdquIcTMt2OIB5H8r144Xil4FeB/auV9ecQj5rM1MF29pY0fwIjjX5LImvyBkSCo0C0APixczLmcaTvb2175KbyCrKrSTMHMQZlJjH4dIkf53eSQgoLDSUY9q2fy9/buPSmWhkg5uSfmwE8369kQcDiJMbAAAgAElEQVSpHR8OPrHWQZ96E+i6PeQNdxMxq6FoHhfsfu7F4UKKUSSmSG14nUrXRDpIyvWQ1NaUffPo2H7xD1/a4X4nXENYaTpsJGAQqBOCogYDd3oZDnXeUDy9++5b9vFH79nZyYE9efZYjLyTL4E8CMONYybwBkUg9nbccQsANm5X0Y0j/Pnb3IL/KWxpDtzHpHaQlYR/oKJVIJX5ubTkjewlPMPl8pJ98MFHtrq+ZZ/+46/tf//f/q01G20rLyxYsVAM7nABzIeuJymw7HvddtfqzbYtlFP2L/7FB/bRRw9sZg5dMd31vnVadZFXtfq1wuQAsDzHuFoJgAVryniUTXTGcecOXRhJU0KHhPswBLy5RKo/SFu10rD9/SN7+fLArq7qPuyKU43SzFnL7vSlBkBwpMLe0jtoFN9iMUOIj3dgvMvjYFu6+ZCBAIhjP/nJv/qJ/fCTT5Ql4BI13+81XSVNerBXDZpwt712qVU031BidNCJM+fBkD/dS54tD0pzJnvM+AZGXswwEsUbQF9SX9l+ZlW0XF5e29ffPLIXL19ZkzRqOfNQuxAc505bAp3BwU/Of5I+9rUvQ7L4FWe1OZjPJMxmsymbZTh20LPZVNLeWJi33ZlpWyyWbB43wXxeORpXR8c603A5pCvAXqg9k321TYeW1PkQUuY1hhUKSDkp9ARDg8FB8Hvj9SToNJLAHNyZkH9yvZENxb3z5sDwTRvKgAfi+RulTrHbHddmYHqC7CYUgOgjBn3t6Zq3DDMAcV+SPEy2xDexwg3iMJQM3oVPWOL//i/+85E2RVgJhgXQdDZa1iXoodUWeNfGGyotD6AIVQpBKTi8SNpAxcqLQv2Oh4bri8XyKcUMCQwMXt9qnYblSyXbur1ry2tr1ui2JbF5+uKl/DTXtrdsfXvL5hbLYuZp7dTbHQH5x0+feKU5GtnJyYla5FHXzlAZQG19ddU2NzakT6vVqnZ+cabWjKaUFSiEpZe7SgDm19c3bGG+LGcK2VSio+127ez8TC3s4+NDsXIwXsViXjIe2AV+l6OPYpzz7g0P4MZWrNnQQuSAVauGFrgsvNjsuipGYOfdfsz1h/IMpvLUogstHoXSDPUz2KBh9dHIXleubWVtRVX88sqCDQZIaNpWLCVsaprFx8DwlfX7VR92TXIQMMQGWOU6ESKFBhbpBawD9w2/X7oDUvwFd4aos/E/ownlwzcCnpnAcGiTItwHzTwPprPxajOiC0Zm03d9vHT0/L1alQB52CwCUrLW7xcE5pu1kuwpu90ZKy+t2Xy5bEvLa1YqTdvJ6almHljEzEMAbKanp21lZcWy6ZzYTbozgDYCdeiAoOmPukqAPKyOABWDV2kH8wxXUeRwPbhVqbTrOA05UoioHx+L31pg4QAM7JcS74JNpevQgxwgsFA+IHRD5xrQdXQ3ubmYfUGzP7ovstyCZNHl24ST8oERiBKbG1ICvZZQHGgTjZru4HU/brqISfYvVUERv29k/gFAGhByMC/XZ4o1dWqcd8VX3rXyKev1UzoQO13CRXp2cFi1w+O6VWsDq9b61ur2pRcsL87ZxuaKbW+va9hvcXFWAUUw2AA/WqJTbOizc5ZJZa1yeW2166pAPcE5Tx8/FQhHLwu7AoDvYmmGlSJkQyptc7NTtrO9KZeN7Z0dFftYuiKRwAGLEJpLOcEg33GbQbIb5J6QQCOLg1ZFZAGSPYrC6akpye3cNi6tMKm5edcEM6/hB0Hw8A867mhpe1N612l17OqqYlcXV5IScTCrkCL5czCyVofsja7yNQjRQ45Tazbkee0KEe8EsEfIh1qJtJ4Cqn0lHEZ6QgU2nXXjGWTvhg1UEZJN2ggnEbFnZtNTOVuYm5bUicE1mHqcVXJIz5LMF5iR4sp/6+4DyBJ0ZJ2hH1tHJsIAcRyyF3EQpS0+9OrzsgFKC7RP/r2HHQW7tygjG3fBblbEfsi5ZIQL7l7+sNjKBtHnfOjc18SNsgCWLEomxs4ukAthlYa1oDIirF3WKiCWbggFKWBGhzFdxp7LBnu9tD3+5tR++fM/2OvXPV3LApJOit0BYJ6WPhptnzDl/vFskGxKd+SjD961u3d27NXLZ/bi5TNJaiSXFk4P0orIEgZ2UH+jVMnJ4F6kB+I+EYXGcQvzyxFK+jg0KYlNkAeM2cQgxwnSGxWJwb8XEI3BAM8u++/MzJw9fPiu7dzatT/8/iv72b/5CxWtmEkwfC1cEDpZChoDLwTZJ93/Zrtt8wsp++SH79lHH71t8wslSUORibbbdasC5qvXnjuh1OYA5oO0Sy5RStaNEqIb1jyhHPSBfZcwQkCwb6WSnLPck6zY97OzS9s/OLHKNT8TDTkmFmjIXc4RwbwzsTDwFAOw2J5ir049zlMqMPzcc/ktem7XfrNmKYaYl/jxn/7YPvnBD6yFOxIqfshB5db48LZ07mE+kRkFP2vDeSCsEGZ0AsCPbllaVsFtyc8MZ4C9M+DBlv78ho5ykKHJYQXidjSyWq1p+weH9tXXX4s0o9ilUFBvKMqCg42lenHqRsLMD5TMDVhgTybCxUeFITSGlkkMrZhMWCkxshyhnamEvbk0b+9tb9lGuSzDApsqWr9et/MXr3QtGu2WbKkB9PzuTmF0WZnd88KH8yCbS6vLi60rRgkQHYKk3I/BUPNLGB7QufTgKC9eyPhR8SRs7ISY5p/CvYhrKRZRQVgTuvM+5KpijrMxSgp5GtUJnczmcP8gqmNQnkgBBQT6uc39CSe9n8lxnWu7G/P9Ttz89w/vacVGRkOJVEg9pFMK2ruxhZd/Mx5E9yM1RZ7j8gLbAZiGwQasDkY9Z4lktwN945tQu9uyGkmbRQ+NmlmYt0qzYYdYCl5fW5+BxvKirW5u2OrGus0vLVomn7frWt3+8Ve/tm+ePNHPg10/ODyyBtHu036wcpCura3a1uamhtLEyF5fW7uN5CRq1giFSKtFz+vE2nJtbc3mZuf1WnGYYcgWXSxBUwBnHARo/eEGAZPnN9AlCjAzdCaw3OJnsKnwb/nZHO6bm1sKOGKTviKttFYdD7PQ1sKJotUgDpzWKfIYtHk+AAtw0kIKC5nFxsF/dnoiq83Z+Vl5QW/vrNv0dF6tpFSazaGvgKjBkEKhbcl0T+A9mSQOG11iz9LBy9dTYWE8OjbUcGwvjPL4AaqtMLxfsZlBYiMAJ2zgT4n+W042gHb3dtZGp+HXCOYDkA/WlZpRkC89jD2JmqRyFqzZzFurDpifs1aL4bx12965pdmJVrNjr17vq0uBAweHx+HhkR0cHGgBLJWXbXpq2gpFAkrSVqvWdM15HpaXl8V+HR3v29HRgbTAWBuORl251cA68pHLcl9Z1Ay/uotC7F74vfgjV6gADcb4Pqa6CZT417vExt08tE4DYz5h+eNG4d8lrllnH9Eee0fEnYIoukKhHIarXfPORhEUCYHujIMy3k50+cnNIJCx3ZzadQ7i3cRgEjLjTKSn+7kXroN5gkMAnGIwxXClbahWdMa6vYS1WiNrdhLWaCXs4KhiL15e2OlFw84v6pp/wHHqwZv37a2337BbtzZsYWHGJLkMKbu8ZgaRS4WSFfJFSw4T1ml0glPLQI5QaOifPXlmVxfnYj6T2JUS8DQEcBdtYXrG5uembW1t2VaW/WNhYd4KRTo9DDiB/9tWq1Skg7+4OLfrCkChoo2e5wD8RkAZ1o+AetqzPGNs9t1u24Z9fta0ra2uKlQKYI88RyYBQdsanTuUP4HLQhiaFwtJDsZ1VcSETILV0k7q2taaLasgy2s0lLVBFkatWXepRwg8oXDg0GbvkD0dXb2QBKrnJ6Y4h9RN+TWjM85mbGq6JECaL2VtmEC+01LSbnlh1laW5nTYjoZdKxVzVl6YsalS3iU2aby9aVk7mJcrjgiB4JoUhGeuNI8yL/WUXHYTDiN1oIKUzwtfP6QcRock2Pis35CAOf6csMherMQy2H+OiicAPWA+UGeRzY96Nz8z3U1MK1SYz+UXzPL4qg1nufe0Q2fDWU5Jm0gjTjoZA5gf9mBvAfQZ+cx/9qvH9vzppZy+FG/POhkgrwFYkJDpDkPsTTjVSC+/vGjf+/g7tr62aM+e4+L0UoWJQt9ifT7R6wUBQADIodsWQXrU7EbgEUuZqOT9lq4+KvaQ8kVAETINxj7tEcxrbs712zJvyCIb8mHhYr4ke8q79+7Zs2cv7M9/9td2eX6l7ikFjW5/KHYjUeLD+bhJOdm0trFgH3z0lr399l2bnS3acIQUgeHzutVqV5pzEuglYRQjDumd/d144ewkyM3CbTLp5LIbJIK612LNg1QkkbOk5UQ81Rttq1c9eO3iomJHR6d2elq1ZrOn7qLIKiyZ1coAuHv6tQ9ps5a9WAAw+77qwUau5R6qgOee0qVcWly0n/70X9vHH38kyTDrgAIpGmqAzUjw5j3Q8WfmRfJhyD86JME1zx91L7SQbmXSJNu63aw/wn5IKA9IJhUElTGg73p5Hxj27oEIsBykaMNeQbg+25PMudWmq2DWbDO0GWVErh6I4VVKuO26NTAzbIB5kUlIbXQe8mfA/MjyfNhITjbYU96Zm7FPHrxhO2urlmdIB9MRvl+lZl3mOptIHhvqFFxfX4XATu/4a55SnRqf5ywUIHCZJSLdveCYlCctSJY7zbYNyfuRtKCn/ZwtyIdiPfFeqbMByMv1LBBo7mgTSuHx/MKkIPJtaSLR4b7IkVAkHVJKzyNQrRCkmMKCoasWiXOXGoaCNP5+g4/Qff2vlmbHbjZqlUTj/BBtq8M7eElHux8F/bDlpbA4I4xnRi1bftH2gA2H/ZTHMMEB/KSUAxmAdaPTtDR6qNkZuTXUOx2rNOrWYoB2ZFacmbWd27t29803ZV0JaDg4OrZ/+OU/2tPnz8UmsXEcnlzYxVXdZko5W1qYtfX1Vbt1a1sHNhUYNoV1sV3euo3T21Q+2Fxy+JUXF+WxrA1maGIPXu+jya+qHa5hNx6Wng/DUUFTBCiQg0pZuipfoLSkGEyVdp+OwcqqPXjTU2SZBv/qq6/s4PDA8rmCHHq4ipcXl3Z2dq4kUwoCnFloQ6qClAVbUpujhj66XXnmX19fS1OYK2RsdX3JtrbWbWtr1ebnizYYtazTrQiI0l7KZEeWycLsM2AGCOwK1PP5fH5o6QxMPfIb7CpJUu25DWP0geY+C1kGx5sA5l3eEe2KnDHGvovq2Cv9mMCXsC4SATYNrRX+PnrQ8zB7ITAYpG0wYKo7JzDfbk1bpzNtl5cJW1xas43NbcsXihr6o3W4e/u2AH4+X7Cjo2P77LPP7OnTpwqLWiwvqi3I0DKbIfdobnZGRR6bzVdffWEvXjwXsAXwDwduu4d7RyFPqqEPwCo5GzAvaZI7ekTEMHaLiZoVsTwR1TsYEUgZSw48JCcozrQuJUmIgzVRKzfuerlfuQ9BwfBw6NPVcTYnMrLyqw2dH5eRxTo+6IIDUHJveZdGsKa1rseASAjK9dTS+we2P24oURMY2BppR6V5TWq9jge+0PQnATZ5a3WGVq32LJEqWaM9ssePD+zx00OrNnr6Ow64zZ1te/jOW3bv/m1bWpyH8NchjSYWqQcHszZiulu8ehKGeyMaJWJO2Oiur67tyTeP7ck336jgbjOw1e1YeX7Odre3bGdjw5aXCVFbtqlSQQw+HRuK8FQaoMZ8R8fazYa6ZFgCnp6dqIi/urzQOlcicCopIE84E2ubop2rRCgVDgvTpSnpgZfKCzY/M6u5jEIOBwxeuUsVVKbJ6QrHHJKLOx5a13HL2i5DJQJKOGKMrN3vW6XesOtGXaCeVOxKraqEbL6Z33sfZPMCzQ9S6WsDENO+33f7Wb6eA5uDm18RzJemizY9NyW7zhb2nomBkmKXFuds2GsLzOMrD1s8DZhPjiRJQwJF29qZVQ8mw9FFri6hSxXBfOxU+fqJQ9kBtANSwsDw5O+j/Ygz7joEx2A+PKj+iYnwZuzq4u4VcusJXvNuVxna0XEeJTDSY8Y6SCVE08RBxtB5EnmhgcPAlMlejhyEvJ5RzgK6Jfp3vaR1uhS5Gate9+zRV6/t6eNDu7qk20OZlSV8ReCRD94f9w4wz3PRatVte2vDvv/9jzQI/vjxl7a//0odBoHV+LojIo41TGQBQqd3/HUReIzlAaHzFsXWN69tFBGGa3tTZuOFTbgXcXhQxSMjHe6O4t3akfbhe3fu27379+3li9f2s5/9tdhcAhgFUEU+8O/4ft4BdUkj8xkDm50r2L37m0q+RX6HTGIwIvDIwTwuZHTRsBdmMSBvg1mlI6V1qVAhl3+4lamDW3/LoYMTCjcH4lESk7FUMkeajuSfSnkdJKzbIYuiaXt7r+z1qxOr1poqtmXFLPWlkx0w805sBK0+nvOAbxA/nw+MT/QZbzVbAnScUXTa/7Of/tS+8/57VoGQwMKxkBd5GmfrWHO8WuZuwChymQFewe6HTBrdi+BJT/GYy/jz6VKzUADLhQ5W3tcIr09zQRAKAq0OXnHwAfOcnp7ZN48eSSd/dV1zLX5IulX+DWcKIJmfq8KB64LRQEcSGzHzIpIAyexP7hDHh/aT0dCKNrJiYmDzGbONQsE+2N2xzfKCpeTZC3mQE9Hs+vKeDANI7oZo4fWoA6C5RQpjzg0CzShkyENKWj6HFMzNSzxgjNfK/eZsGdqArJJqxSqXV9ZpthSg6mA+KlOCKiVW94Gw0BMVrCQhweOxqvmEEFCqkLAIyAPjps5IkDzyvHr6MwSEz1nFTr13FW/UpN9SBUwWf+K/LgPmw+MdHnhuBqww0o54uFCVo31mAILfUyTA5vNKeptfKIs1nV9ctHSuIN167ercapVr6f8arbpvrDaQFr1NtZZK6HuwNXbRknIc4C7R7VquVLK7bzywh++/b+WVZbuu1+3Z3gvZIe29eqWNj9d4XW/b+WXTpvIJe+ete3b7zi05AMzOTKsq89RKmLeh5BYO6FOygOMiilHPwdT7wwdLtv8afeIzHbJUtRzctXpVrRhChygkuNjxYGGDleap1xcIX1gsK+EVmzhAxBtvPLDNzQ0x9b/57DMxyLCMHPxU5LBy6GWRCjDkh/a/WCipMJCuvD/SXACL13WyHbHyWEelMwmbmZuy+flpDQ/iBkIUNkmaxVLGSiWm580yWQ58Nk/uAcx817LZoRWKAH3AfBiOHRFn77pMFllk1Jw5Cwd0CFHxgjQMwwYWy9n5OEkeRt4YGJLExgdz0BsSJhXtK30YlhY1YD5j7U5OMptWa8ra7Wm7ujIrlhZsaXnZpmZmda8UG76zK2/52dl5LerPf/c7JdEB6KanZiS7WVxcFBuvTg7Jc4Wcnr2nTx/b5cW5ngeZ2owYqunJMxtmGCtKNMEZnGysh4pTLAJgPnpf/zGYj+1c/l5HRZDZuPadw5rnPSk2E0DJQcYQpqfFuF2VtMvhzxGYO8HOge+FEs+eLA0l2Ykbx8QPN34u0okOhdzaCxItR4pgGFKK24BYpKg1HrOUgYHUieigyVMGee0+4OUpsCl3tVHyK5tn0VKZojVbDIYPLV9csIPjK/v9F8/s/KJtxak56/SHls7lbWV9zXZ2Nm1zi85YSVKNRrOiiHYfOicJkqFBhtMTAvMpPLz7tEjxbu9bu9Gxs5NTe/XypZ2fnljl6koylzu7t+yNO3dse2PDVpYXbb48L0COfId7QsuVQosZn36f9YsHPAnNDugPD4iif2GXl+cadl9dWdbhdHh4oIFTGHbJEuXjXrLp4pTL8HJ5my6h8Z9W23ymVHI5Xs4PFW4ZgJpZHIiCfsdtJrttt6vkcsPUtHs9B+8A+XbLWt2eWDA0+3QjKaY5QOWvjawnWNgC5gWS4gwzTzBzBDbS15F6TTHBgccM00J53mbnZhRA1+61xArznKyuLMjNptfmXgwlu5mlQKFdzeEbmHmYNsnzQh6DwK7AvT82Dn5dGz0G6t4Kjpx3kBk64TK2yB0nw948x4JE5oZigucxzqpMHF1c6OmaeQ7GeEBGxjKsm3DqBsWaL5kbunm3HvS1EYcL2RP963wYFlae4tBJF8B8yob9hMD8yLLWaZntvzq3vWcndrB/YbUaTjQU5m5PqQFM+dKzN+TEzCMdAcx/77sf2dLSvD19+rW9evVS0i9ZcOrehpyJm0A+HPqCpkGe5xyDD7hLJz0pfUKHIdRD39bceAciFg1BMy/2MBSbXlw5oRdrKp7HOIODLeV9MfP37fmzV/bnf/5Xdn5+paAynJ+4NzfBvDrCYua7Cosj+PCdd+7avfu7Njc/bck0DCaabpzjcB/DThgw31D3RQmpAczflCt6t9JlUHo+9P9gr6w9zW1/5XSjfY3uVjYMxbpkkG4Lkpt2q2sHh9zHUzu/qFidQfYeZ7S7s0X9vSSH4+vpg7DIa3jD/Dcgz9dtzmdd8nmdZcsrS2LlCY2qN3HQSQSTDRLqW/4+w8wGyoLrCnslZzdFUVogFXI1B4mg+QEv8nnf6gaqQxWkOKHz6kVP8GTvh5TjsYwT7IQssmonJ6f2+tVrOz05k7RFDnUhuViyi+C8hd0ioB6ALGa+15Z0WxVPlNnI9pHL4bIbgH02MbSpdNIWCxlbzKVsMZ2yLQxHchlLQp5CSARSK7rUyJ636bp515zHmTY3EaFDouedZwMjhSzkJtblzAF5PsL09IwtLS2p4EmNhtasXNvFyam1Gg2RNFpHuh4BYEvG5HJEWhM65wWFvECMoVYRH8bON2vP2yIuOXdm3gs+ZY0ooyjOGnphIkvK0BWMnpRxr/MdKPAcsYD4b5cWvQOpXxwQsOnopDI+LRB8L2kfMQTXxjVi0LfC9JRs3srLK7a8um7Lmxu2vLlthbl5tUGa5yd2+OqF7b/cs/PzU6s1aE3VrdkgdRU5h7dTxeloHfH9k9bsdSxTLNqtO/fs/oM3rTg3bWeXuJG8skdPnoqhp8UjcDP0TsDq0oL0hbfv7lp5YU6SCm2yhbzsJAGYJOpx+GINBVOPm4masUw+M+Q2HEry8vjrx/b1o0c6LKniOAgA4hz2HMzYGhZwMaAAoEIGaKOx7fZVHCyUy+pM4IYzNztnt2/fsc2tDev2OvblF18KuMMmIwlisalLQGfiqqLXAnjRoS/wNpSsBMAPgHd5E8M3HbXYsvmM9MUMcE6VcraysmAra/hFYzWXD8FH0ZWFhw5tFgmwHYH5YimAeRJhh2we2Nu5Zjwprbi3PX1q2hl6NQeDa4PalLJL5FAKO77Cobz9GDInglWUB6NQWHUVh006G9VodLbJSGfdbues1S5Ypz1tvd6M1Rt5gcT1zW3ZSpLgWiiUdP+pyJdX1vTn4+MTe/LksYaKKUJXVpYF5Gdn5wRi2PxJEb26vvR2NRPnfXz2B5aQ1cdAfyaQZDAk9ROGAtaC5wQAyIL2ORCfHYgt/lg1f/vPWswC3EGhwsaMYwhsAQNzwI3ofy0gHzUCzgKIHYmIKLSK2VPYtAVsNd3uU/YqAvT/MPA6ZuYmjLsP4no7POrxdKyFzZ5Nh8MiaugnDH10K/AuUQwvccku+wPr1seZLIHnNF0zsgLE/VomN2PPXpzYk2eHliss2K3bdzXIiZPM7AJAclrymlIJtoQCB9lJ1VrNmtyxYNzYaGFa3JwzaYP2wHotGB82PQKjunZ1cWEXyOFabQWD3d3ZtvWVFYVLlXDGKVDc+6Di2C1lSFAK7HhXZIP8i7tocptyQNrff2mPHz+xfC5vb7zxhkD58709e/3ylQ5V/l291rBSoWjFbMHZb+ZbCGXK5Wx+dlrp0chuCJ1TsmoAgj5k35YDA9rXdhOdPs9YQhkbrW5XrHyt1RTB0e7T0fBZG8A8+wYzODCgMLpKig0aLpd1cWB6rwXGjXsNwaGB/HZHtdj0bEnzRjN4myeHCvTDSYU1ASs/M5W3bquhWRLmDubnSlbEkSxo5klzVP4CJIE+ImB3uOvPSGTYA6iXzCYw8lHEEuvFIMf5NnMfZs4DKx8PycgYR29KdQ/1Lt2DfjhyFxul94ZJSFdQT4bP/aANr1V7ma8ht/3zzpNefQg58vcis1e9Ny43WlwKNT/0BfE9a6MLKZCzXidhlxd1e/3q3F6+QKJRs3YDCYMPwSo0aghT6fki6MUhHDY31+y7H34gedizZ4/txYtnAvkKlxE7H8BpZNJvgHTt1RHMh+aFdrgxUeCnvfaN0I6LTcUxrRgLpkCI6TqMg+H8m+peBBAj2VccLE4kbG5mzu7fe2B3bt+xx4+f289+9ld2dVWzhfkZdUzjHIPIFM3XYX8KK9+36ems3b2zYd/54E3b2d2wTA7gSEJ8z0a4QTXr1mjWNPdEUBVnNIVVVvJUgHXM3QhPhKQvEcz7G4uZDfF+y1mIs0xOcqgM+D7udAOY53ng3CIF9vT0yo6Oz+3i8tqaTQbQ/Wzz8KiQBqvOpfqnelAkrQnXHAYdDADJBIMO8YQ8b21jwza3N2x+fk6FL3s1TDdrFtDOfqj7hpSw7ooBfV4SO5eQQK5OlaacwJLenm5436XPzI9omN618fJlj0O59InpoGsPdKkJe9TZ2ZkdHh6qcEAmBX5hJlBZGMq+QFoVXHyYi8RRCFcmOZxxxqNJp70x1N6ItFUAXk5aPpvH/pJPmi1OF+328oJtzk0pSKqAlh2jijYfbRswJ6SUeZ+HkJRXxiyTIWBvfRBCObJOUAlguuKZJT5z4I5zPsfIdVpZXrLywrxNYayhmau2y2yIJWcvoAgCWAOwozMQQ7d0ViFKZDMdzf/8unqqtJ/rYtu1ZIIGNu6NITwykgPeUXIHIv0bDe47qTbumsduQFi7Klaihc1/t7zkatlxIIfbz3kksbu/AuI5fIeplLX6PeuOhhpO3d69Zdu7t22VYKeVFcvPzZvl8sZJ3q9e2sXpsR0fHtjx0YEdHR3a2dmx1WoVHV7AVIgAACAASURBVIKuGPOKRvav7IwAeoZGS0Vb3diSxIafdXh8ZMcnp3Z2cWHVelOWbJ3OQFUWtpTvPnxTTMbS4oItAOZLgPmcgoGmp2blNQ4ApojA6xbPZlhRQHr16tpDW4YDu7q4tufP92xvb09OOd5qGmrDYAAWAM/hvLq6bHNzczo8YeVh/WmXcQ15OPgzjjMwoMtLK7a6tiIgQOgV4J/DH3ZChy+dg+5A7dVGvRlaLTLt1gPZbDJ8V7NWuxWSQ2E/fHFSYaILhnkvFDJWLs/Yyios5LSVSnnLoPuWvAlphX6SuWNA1/IFs0IR1p6F2bDRiHZl01IpmHnAPAAWtxsH9Jp0jdp5bVI8MzAawd3GVbou0VA4lHtly2vXi1ifOO/xQQHTF0OrQVjZU7JppazZwnO1YL3enI1GZev1Z6zdNdu9c9du37krBgMXD7TwSKiWl1dtdm5BPxcLUsA8xQasKFU3nRfuC3rnvefPBNQA+tyPTgsP3a634PJs5qRqNmwwwB2E+HXAPkN9fi20GkIgTTz8bjJdE5lNUNwIXziYgTVA18lAp7zRx3IDP3Dcoi0ckFE9MCmxQ60dHG3GB3VwMLh5eAmLOOhFSoPTxlgsGSy2fKgmptCmdOf42e4TPqE9vUaIytqo2+f7h4FEFQAJtVu5p3RYUmk6XQXJp1KpomULs3Zx1bDT87otlDftzYcPFdTGAHy+VND3Go66ykjguWbWBkDZbFTF6DigT9tUccqKuYLr5mttDegXcgWbmZpRx+Ly7EyyumIuZ8vlsi2XFwSoFbUVLBTVqdP9i8PcOMvQuncHLp5v2Ct+JkuzWq/a57/9ndbygzceaM0/e/bMnj97bsVC3kq5gn4mrBEPuGzTun2l0DLkhTwHeRcdN7lUJlyHyiGndFc6n0PT3sEHrLmuP25Bo5GyN2qttjUIlekSyIOTTTe4YPhwHIUGBZ5bznmmhwPW6NoyuYN60kif7MDAteUtv7a+Im/5UYp05Yo1W3VJzJAtwpQ2qxUNvZbLc7YwR/ch5eEvMPMZnmWOD7e5lU5dhf8NGU2wq0QnK3ZeHb8w1DoG0qH5EzIvXGU60aKOh74CYHXJgMfVRw207HN1nLjLmp4lWeI5Kz/WN4QZEy+qJqy1M2Vx4YVkYwH6wIUJ7Hu3Uuw0P15S3ow72vBsiY51JheSQhaUg7Q1Gj07OrqyF3vHtv/6wipXMLow/oEIURIpzHLGOzS9nix0AfPr6yu2t/fUnj1/Ko95aeYFTJ3d0yE/YeMCFnfuOc7dxPcaLe/050gWhD3Gr120qA2FjTY5z8NQbmCQ2MRZBf38ILeRvCEM3fL65mfn7f69+3br1m179OiZ/ezP/tpqVWyknZlH3iGzhQjmIU2GMOxDW1mZsnffuW/f+eCBlZfmtD/0yUahg9qjCKborFi9UdN+raFtdTbcztl/ReOAwMxHieAYVHlnUQtdMhwAqFtUCqAGy0rlAciL3s85usrNRtdOzy7t1f6RnZ4wNN+yVgsNeSjmQnCUsiJU8Pj8hYwLcE7J5kT6LS0uSVpLt3ljY8Pu3r2jjn06x6yhz/PwD5DY4KynrqI0+o5dOAMp8JhV5N6ABwD083Pz+gAHgTFkrMGQZdh7xnk4rkMas8MRyAPiwSM4he3v79vFxYU1mm1l49QqSGxYUwlLppEq+gdZGJz17mjlZTNsdFfBfQPL4pEPMYxsD1cm9PIhcA6OYyqbtq2Vsj3c3bI7y/M2R15Qr2cDAtmqVWvVatZttqxdZ36B2Uy30CSNmX197N8eHaUE5t1V0Z2W0mLmJW+Vew+SFjq0uKXlRbjgUsiZQXcVEhgDFa6PHP6YlVMAoAYkRGxCHPVwI4ShDx0TDf1qGNfDSdnrvfuBzDkG/nknwdenS9GZaXDbW8dJfr9cQTKxkJ50Kf3BCix8lA/+D0tLYQ+7oUkMOnkedDHnnEQkBqaS1h70ZZe2urVpb7//vu3eu2cLyyuWKRUF9oUTeBGEKHXbVm9U7fjw0J4/f2qvXtK2PpPbBJULjg3B20AvOlvI2xRM1sK8QqNg608vLtyKstGQmwNVZaMBG95TAMU7b79l9+7dkcsM9nSw8TzE6Ph5oGHLYfVYVrDjPITZPBG6DBu11FKncqUaon3UbLSkYd/bey49Lg92u+MWlbS22DRg/JDO8LM4XDXAduUsAdIhKlfYedh6NFuEiwAE0KaiqZ8pTelGeZHQ0dfBlrUabPIkm1EFuvsCRYu3ktqqgPGb9+qcYiYlwLCwMGtLyws2O8dgMFrvlBWnsJ1jQ3BJAQwIB67sGK1n+ULCwXyGjQAgX7dEomnJRNtSSZg7QD4brlszum1NOBQD46AHB82nDiP/kCuEGIoJO+8SEpff+Hul6sdPm45ItKhMW6eTtFo9Yc0mw0dly2bXLZNdt7OLqm1u7dide/fEZFyc42DTVRTy3PyCFYvTlk5jgxjakYCrMDQXNzMcIi4uzsRWIH/ypE+GHGG76MIwQEwADK5AzhKJBhBQcUebmCLn1k43TsH4n1H2Mu6NcWj6+AvVujy9o2RJelG3ddPnw2Cbf4UzZvrvSBxSDMH+hHhwbQ43mgJxSNYdD3wSf5x5EG3SFJbm8wzuvOAMn5rO0ZkiAKYIEPznR197Z1rdCSEOdEXZFDpLADxt1oK1uwC3nGWyU5YuTDFebOXFddvZva37pnAROnNDmMiGtTvoHkkm5vloyhqSwwvZFIc89pSlfMlSo6R1qk3rNRnSREa1IqL9/MwtKuenkLaw5ulujXz4U3IqwK2nNou74WTB9rHblnc3B6oEI4oJ72l/ACx+8/VXdnp8YuXyolrYr1+/shfP92yqULTNtXVZrNGSrSCVO78WW1PM4o/PWk1IesOMaH/Q9UJBree+F+KlGT3PrH0OZqR0rB2KHa4Rsybo45EZ8oH0hoE9DVBJZ03BFkJawlBiHPBUuxcwljIBfn6RlskzTgEOWdHrN9U1vPPGHT3bx6dHAsErK2UrFVJ2dXEiME/3b31t1RYWpj04KjlQOnJO6bjOzDuYdxmaS1EiOx94Jzl0BQtJDcB6hyu0lAJn7rM6/u9DYanNzg/CUCIHrDYB7xN5jYN7JDYDddW8Ha7fQ1cxFjriTMXA+7M/ZuXHQNCHIh0AB3AYSttwqfV8QChhisCac0LMJRskWpMkaqOM5oTOL2r26sWJ7b04sbNTwnho28vBW7I1CBDANM8C5M766pp99+MPbWNjTaw8XUedL0FGFeUj4w5eQO7xKnlx58DlZlEe9bexRI/A199hxMHxeoS7KKXRRC8/BvPhH4XxjPEcjkshZ+zenXsO5r9+an/+5/+nHMgE5vMYHQDOB1qTDE4jc2SPLBVTdvfuin388Tt2/40dy+UpjDo21MxSTyFRAHjOYop+/hsApZkDLBRDx9zfCddgbP9zQ5YYgHwYGHUZjrvQSGaTYO/gLOO+kJcBrvECD/CIA1Gt1rJXrw9t78VrOzm+sEql5oFvo5Q603T6I5kl6ZYIrpHwARaU6+vrtrmxJUktrkHM1d29fVtzhBCt3GcNlY9MHTwc2Sj0Qknl0jxZ5jbUoW40Wu4Jn06KcGSYFskuHQB1XUMyvaRWeibCcLmKGQ/MZKgUBQDFAy5xB6/3g2NgVxba4BMf3sXaGVJhoHMXclQZOrLbhJDx760ZS7omlrACxEM6Zf1OU4BeRgxJd8TKZRI2W8zbzsayvb2zabfKs1YuZK2MiQXSbvI3Gg3r1JraY3EBrNebCk5DqnRTshILcl+yfpZyTej8Cg+FR1zSFjldDaTp75OfZGYlMKikkT4fqdkGVrXcq/zMQH4j1p3soBEr+Ab7FogDl3qFLkKUKChYta+QQA25BmkrexJgHpwmcgxc1MO+2AOkXAnhL3xMHiotLBSL+ouEJf7HRZh539B8ligwPFwIqjqm06l8MmkbpJPWAqin0rZz94599IPv2+atXcsUCvo6eRkoetcTuzhAaaehT36x99yePH5kr17uWate8xaPzPVdJsCDAJhf29yyhZVlS2bSdlWrCcjj4oC9U7XesAaH/ICHKG07O9v27sO31ZYCtEf2B1kFDzQfeAHT1lLgkjRJOJSkLZlJeUALNna0NsKmDvAHnKMP44FmsbQ7xEdX7eryXO18LvLa+qp85lkAlUrVmvW6gDibOw8IlbNXj4DptOyVdnZ3bHf3ls3PzqhQQDp0cU5YDRU31yxcuegupA0AvR42mh4OQjs27EFq2xO/vrq6JN3xzHQp6L/7muYG7GtSHjCf9oAEDjq087kcw4VsGhQ4NRsl0MY2LZnko2OpVADxMPQj2Eqm5rshaCF63QLyaEO67hNQ73aT7scbnQ7U9pY3OoEg6P7ZlNmMXN7kdl0O5q+uR1ZtsOiWbGp615ZW3rQXr47l0c8QLPeOYZx0KmvrW1tWXlhSy4/rwwYlT9x0RnIuNiCAMguITR/r1EI2J8kDMiWGHhmW5P6ysLXpKWLbpUV0NDQ0rOGsOOQX5DDRiPn/A9U7WzYB+3IdUUS0t3o9A8iZ0+g+oo3CtTK+2d5YvdoYgp2ndOt8P2zPbpzACiWRxi8UCNFnWky9H2je5nOLtHG9Eay3gjw2QBnfNlzCE3aQAOjdYSQAev5Kch/ApYfg0PlKpHPWYTaiB6OXsfVbu7a4smlz5WVlBBBwhMyNgUuCYqSrVKHdsxGOSkheYMtpL9Ni7fY08JrFlWGUtH4DDSZ2iXM2P7egABAOPHTsWWlnlZUrMD8erMRPmOF+HG+ggkLIHSw8jLnAGJIUBdY0tZGzd2BFCUtFUc+BStv5/PTUssm03b19Rx7InUbTjl7v28GLV9ZvtG1xds6KefSwPbX92dVh03jG4tAZ90NFTTKl9c1+4d29hJWmpmWTO0gkpJu/qFQkNWx2upZicFeaVCwjGTjzd+r3L+qpJ4FhtJQZHOeesZdRtDLUdnp2aienR7a1vWEffe9DXY/9g9eS7G1urNho0LXXL59arXIpuRDGAujoYeRpi8PW5zOwbQyFBmtBpC0C4jGjIshsgne8E9pRiuPMknjvscwmAH5x65Oodi9w/6hdFSw5veQV4h/bUmro9YZmPoZGqUaOyFPNYF9LvlR9yMDXhuclePfRX6Ov56j1D1/OjA1gnjNGNkyR6Wcf8SFaBinZH+uNjh0dXtjz54d2cHBpV5dd66J+GuHRng3gEYOInuQEG6tr9vFH35Hc5sXLPXv06JH09DJckFQurOdxbsAElmtoPnRnPPU8BGqpMxUAuuYTwj4epToxBTruKwEMwcrTnR93LsLn478PHEaYxfFrShr3G/cf2O3dO/b7339tf/Znf63zkUA4zi2kXxBLcZ4L9h2WdHl5xh6+vWvvvfeGLa/O+8wSRX7CbUaZG+A5bjRcN0/HPLq5kHkDoB9nAcTzNIL2WKtoziIMvEouxTUFI3C2wsq7bagkNiEZVvIZ5FBpQtmmdC5fYpbx+kgfx0en1mgyfzO0dhdvd/Y3PwtjOBV7NJ1lpKIEPuJ0t7y0LJkbuu2FuXntE9VaRQw3oH+uvKDvc3V+bvXrivZbd61ipm4QZnyu7OryWp1EfjHbx/WfnXOrXCx9eRVuPRkCpcLvrtCgazDUDM/V5aXsr7G+Pjs9U0AeZzSEIphSLl7prJ2dXdjZxaUnk6PiYGYEfBXIK+/a+NyFjEGyWZsu5q3faVkf2d+gp70GkjGXTtpsMWfri/O2szRny8zy5LO2s1S2GexO0WzCcrd7Vruo2fUlTkYE7Dm7HYOjnOXGUSgEdAVzEk8oZsaTOQVmCTyPwJvQI0llLk7PJFny5G7fSj1DIYB5hmGDDTE/lGvJ+ypmCehzWZEbD3DOU+RnPTci7CHjg1X5TP5zuaCS0kQNfpj+kVNkzArQID9/dgJknBofUH0E91qL/9PicuAdwmYg2wsfGGGwjT2pD4OeTlkv5Z4nKSbV33rTPvze921la8MGSRh7mPZJK97bS64b7rQbdnpEatjv7esvv7Da9bVa0bFyYuALHT4V3srGui0ur+ggOzk/t6PjE4FwJBNYO55enOstLy6W7f69e2pNyW6uvKBLREWTTqZtqlTUg8yQg6wTw1mgwY0hUg9vdYg14+erreGbHgwZw7CKXEf31etY5frSLs/P7ezsVB88DEh5GEjVIBvx8AksDUmF9cN5HOZAoZLJ2NrGmt3a2dFwHN/j6dNnkobwcwGgxVzR455ZIONqnon6qFMPIxYMkKQdtDHExoDQ8vKCwnHYAACjbHi4njCchQsFVakX4TCqXbUzsbIEuA9GdRsN62bJhqXTbcvnAT4enoQvPbpxQBcWflTSaL6dPEZWgxsMurKkugjdtiez8cO49tKTqpPpFlhMyzNIBJjXEGxk5vuAmpRdVs1qdXSkZZtbuGsP3voTOztnap/U26Km9y/Or6STf/vd9215eU0bKFriTr9jczOzNj87a9Vr7EWrAcCOrNaoCIRhQ0XKpYouchHw8G7UZJmK/EDhX9hnBSlJZOa/DeZB3LGde4NBHDf9YxXtMAtrMByMuAeSvsR0Odh4EY8SBrisK34QtBNa21qoivKmQAOMuY+5o5iItsMBH4e8QsvcdbF+cHkHYPJ142l6FwaLBYhe5PrOQb7jG4aDJnlLjxlW/3w6hS0rWmpaxjDaKesOGO7uWLs3sre/8x3bfeOBpXIFWUAyUyNWfkQWQlP2jsidKBZxrBBLR0orDAZsNMNPHKQM5VMkdjHBBEgS7sFGXZB95aBHoExDQ77MJyggJKRMMsgud5xS0VK5jHUGXRt0kZu5zzfaTu49oB2mS50vRPx0w9IpHWwv9vbEoAOqsDK7u7trK+VF5XGcHx3b9cmZjTodK6SzVkDK1+v64SCWzgGmhreQ89B+layHGRIKWzpBHHweG8+i0SHa6ciW97JSkcyGPZKOJl9HK5gOgss+3A5N0MGnpsN690FZPk9nwBM7U1apVu307MgWlxftw48+sIXFeTs5O7F2qy7nmma9agf7L6zbRuc8bXfu3LLtzVUr5Qn6ouOQsTxWrjHwR05PtLXd6CBWs1HSFOVmN8G818OuB+UAdbUxsk71fsbyESUwjunwCJkn4N5XkQ/djlce1zdYU0YWMkpyIs0lAiukKUehT+D7nY0N8je9ytgiC/aZcQ40Fn0+3BwSsXkXqmeixA0JocmnfP/ViR0cXNjZad2urzvWbTFIS7c1DFk2IU7M1laXNQe2s72lIuvrr7/Wns59l2GDgLjinf8TOiGy824x6O9IID7YasZdI2L2UAne5P1C8eRXysG8f7VLbQJWiPckgB/WC8UoLO3Wxqa9+867triwaL/4xaf2F3/571VQLixwPhHkh5yxZ1MzWZudKSrzBPvJnZ01u3d3w9bWy5YvePaHd0UphtkTegKwMMiNOt0sbJ2R6zBbk5E9LXusdyOC25qGYCdTAS4pdHbenwFIL58TpLMYAb06zmGuAbEp0in+LpsuWSZTUM5GpdqUXSXhUkhigTWQjyQ601VDfsj5RKOdom1qasZB+tycbW9t2507d21ra1N/hm1/9Ohr+8MXv9eCuHv/nr330UdWmpmx67Mzuzo70xnF9eVaI8fwMLu6XV1fyYabsySfYS4ro6H2UhHtfM4lhBqyDGBeMpO+9hg2KT6PZPDy/MKuKswC0AHho6nChKIkny/Z/HxZ+8mr1wd2dHyqGRFZccq62BPHo6NWnO/Au32mWLCFuVmRBC2Iz07Lhv22pZNDJUkX0gmbK+RsqZS3+UzS5jJJW5+dsdl83hNjGRpOZKxTw/DgTF0K3r/s0JUKi3yJ8zFrCYhL+cwTOohJAK8xSOJQcGQxavDEYDcPSFiDwD7yDcJzxbkjGV8cVA05GKw/7SPYdhKkJ7I4Og+6PkHD7ALzDvKdanApuYgYincNjgPScfqhG42SBetZ1/KHRTu5X0E/f3PGJQL3qLZJ/M/l5TGJKOZeAzY83EkNpAKqhwHMd5IyL7TszIzdf/tte+/DD21xY8OG6bR7ZYppl+9HOLTcEg264/Ls1D7/3T/bH373W6tdX7n3aKjwdQTA6KczSnzFJQemvN5qCaQhW+GitLttq9Sruoi3bt2yh2+9rd83NzflHR03bTTygEgupgdxeGvbDfvdD1jOA0E/hx6diW0YeSLj2fh8eMSZDAZ3saTjkGeLYFPhc7SsAd8ABQA8uvzrK6wmz6zRbKkyg71X9cfDIWvAEBDFDewGi8s44S4/WFgaKX3D4I3rKrFzBPSPLbYCQ6o2bz5lqytLdv/+PdvZ2VKL+fHjb2x//7U2iQcP3tAgFQua1Lyr63NrtQC6PSsVM1aagh1yUJ/L4doDcATcwHo0FUaVTtFCZDC061aVfgRbYpixIYOrraGdn10LqLOh4NwyNVWSj3VKTCjsZE9gHsAEK4/+kPeFDK0fwHy9kbFaI2P9wazNzO7a2+/8yPLFWfmSn19caXaiXm8rlOTBm2/b0vKKDkO+L12b6WLJFubndB+w9+Iw63batn/42r764gt5k7/77jvycQZU1qtVtXwlPwhycQXtaECfUypaUjr7+K3Wlg62aMwciLsbWlVdJQ0iZrShiklVuAYtNcC1H7Ku9wvGb5FR17PimwJMAhZablEZGIVolRfafT4P43paNgTWgLPNwZWCf8ufBcaDtCc4gXBS67CP8wABALjGctKJCKoN138zwCQWggKFoBW32qPL0kE/P8Jfvmf9RNLuPnjTtm7tqi17cnoisJnNp60/5Dkg/AtJDUwdgWmuk3eA7wOw2WRGiaYKvxyYZfoJyyez1qUobHXlDgUb1aTdXKsp5bdUREvOFfHALv6b68yaa3VbVm9hwWi2ur4mQMzzo+5dfyBmCpZcBX94/3SDcJwCDGNdhnRwZ3PbttZWLUlSa71hWQaUYbguLzWoh2OCtMsClhycDIThSoMGvqPka/Y57jyFWglHnHxRNpWkXVPAAvhh5rh2sIkc5AArAIsOomzGX2ME87HFEgYlkc3wngCdGoAlollWdkmr1Csqard3tkQ0sDecnh7a9SVOZFfWbtYskwaATdvu9qZtb67Z/OyUleT9n1MIEmALeY26KmLTg9wmujcEWZYa3jojBA/9rPojMO+nR2DC9fWTTIforDKG8hNsNgHw0VlCw2gxNMolP3EmzPd8/8fxUk2a1RGMu4uNg/k4XB4XdsjfCEoNzy+ZDP25/SUkR/Ax1xnichrmACvVll1dNqxyhcSzZddXbWs0OtZsdKxea1u7yf0a2fz8rL33ztt25/aunRwf26NvHgkAj12LQpcvymZuVDJjKcFYUhv7fDfA/c3CJ2rvJ6XQxEo1Wqr+8fBr7Kio1xIkPoAnCDCIt++8/769+/AddbT/j3/3f9mnn34pyQzDrbCRzD1hUrWxWbbt7RWbmwMoFm1xadbm54qWzdNNRu/MfuWWpxTYdNOR2ADmcY0DcAJKYU0B8zzj7JtejcRupIN2f7KCrCo4hMkLHqIk6r9VWPl+5t1GnIrYewk15HuyBzPMzqwas0EJu76q2cXFtSQ4AN5avem5ORcuv8FOGc05Gz4FOLp2ZEg7O7u2tbktpl7BSJawX/3qU/u7v/tbgb0Hbz6wdz/4QKnVKSQsAL7gKc9zp5BOzaD1dT0ItROJByklvBO6DgEBUtxSVci9Bota1ki4HpANaMA5M6/Ivmljo+pf14JJT3DvZm1uoazBe2Q9JMByfgPmJZt0CzJ1XkSiJug0tfS66ZAuLcx5J7PVsP2XL7W/QBwwUJ/odqyYMpvPkQSbsJlEwmbTaSvilc9VV7Gfsl6rr0Fc3jMrTbNaAG2FljEPCQHjhb6sJSE91QF3+1T2OzkxhmcFiVyxUPDwTwxeWi1rohyhixq7XnKQ6wcXG5fsBfTj1tFhxfm+cmOOZdwFC2SArMy9GBfrH2S33A+c1JDesL59JiYQbCJ/GIYdCxd974rzGL6T+uv5XxZXvIANn1JCXrBqpLUmpTRShXTKuomRtRh+mpmxu2+9Ze98+JEtb27aKJMTgO+Tlkhrif8OlmAKTrGRpDaf//NvBOarV5fBVcJDOnxMAes+qqqM7C+xYWOAAflBbJtpQSeGGjKlfffOw4d2a+eWlRfLktnw2mN4BZVpTENEhygtonxIA+MYUi4VztLtWKVybY1aU2wHfvIwQ+jnry4u7fj4SP7OugmppDXa6PR60v65u4h7m9I6hEV5sfdCLSCA9OLSoh5+CpJ61a06+TsSJP9ftt7EObLsOvP7ct+x76h97W6Ku0iKpGSHI2YcDq8x8+/Z0vgP8YTHY4uSJshe2NXd1V07qrDvSCRyz3T8vnMfClRMKyCAVSgg87137z3nO99iehBjpJSy6ebBX9Mpx1hvMgorQMZYFPNWo5tvFVQHxHsUnZu3NvTpp5/q3v27Gk4G+vNXX+nZN8+8sf7mN7/WZ59+4gdvb++D9vZ3nKAH0o7zzerqjBpNCj8EVj2Vi33V63SyIGxsllBwQE57dnuJhMGwfyqqonyuqvPTvl788MZ+vOVq3sXazGxTs3NNj6I56OFH94dY8AXfbpA853mvo2FRvR4JtyVddok1n1Oltq7llYe6dfehCuWq9g+O7IhQqWKR11BzZsYCWBYImw8oBRxlxCw4KDGKZfPf39u3gOzwYM8+x7/+1V/7+yjkWUCxBhMvN/FMrXh3MR/0GvvuU6hcp7n9BYM3lQbJpipb0KlacBHOtXJUeBTVEf4R/IKM52ygK7OZwkYSMQ5WY1Uci8LGNYvpttgo+QFzOEZqa0q4NCIRjWzmcJKFPmUHtgtxmqzMzSa5fGSgAFAH/5fZgPF7w283Ci7WB9tWwcgVz2bkBTCOxYO5VKmpNTNn7QshcNiKco8IYvMhk5xraBBJL4Yvz9jd+Q2eUoyNqoB8VAolTQZEdQ+UG05U9W3EhwAAIABJREFUHhPpUta4S+EP5aOq3Hiig709I/+23yxCdYgGmrAQHDS40RdYPXYuDApQKK+srWl1Y02z8/jcR1OINofDkOYelAoaHfuHrSdrdX3Y2tLWmze6tb5pSk24UudUQ/Q7Gqt9eqJJv2eELEWqucFFZH8FING51EXvyiBJEapNQnaYNjVqTaPm2zs7QS/08xLcTZom9pKYriS7Qew1r4t5AJgwRzWqZHAlFfrXyOTEPt/1Rl2DMRSznhvLZgudAy4+xzo9RtfUCQvKkjQ7U9PG6pK955cWZrWAs81sS7Uq957dPtKjI3o8CvuPE6OUAJsK90gVTQ5J2fOfkPmbTO1sf4s05fTUXq+n8BKPQvajI0uGZmW/m9fiov6mi0sWsnbjEPzIiAutT2qrw7YwARdZUe9eO3PjQVhdgkcdo3v2odCXBCIePfpNg4BIux6N8C1H+Eyq5lCXbSa/V7o4QysyMtWGtY+pA1Pnvb09/fDDD3YwgdLgA//GpCLTt1xTrbLQunSwB5U11utHYWga9WckrWRhmaH2GQhwXcwnGhLPVdQK16mBMdGjVhhPPakmifu3f/MbT6FfvXyp//h//d969+5A1VpR9QavP3IQFpaaRuLv3iEjpaFqjcR0AAz2h0jmtrTGjkkxnebsvOoEGu1ivtd1keW0Twq0zHrXbyQ489cAyI2mJpJfg24DGg/1jI9rESwrOsdUmeaAD4rT2LhyBbJLKiqWEZhC6UQc2lUFY4tq01PnU4riC4r8E719+96FPfs35zFaO0C+1ZUNg1IU4LjQLC+vGID7/PM/eU0uLS+r3my6AbAGJ18w/Q7dHWuIOoA9C/ohX0MJJAsDkSooO8U+tU3GlQzudeiIwj0tE8qzd49td41rDWAG4KeL+dE4tIqkXrfmtLq2qtbcrAE0tFc9xPRYDSe0GcACYIz3w3NJ3ccH7n6g808e3Teq/eXnf7Il5eJcy5Fd/fa5yqOBFmplNfNSUxPVJxJqn5IFeOFkM0RDiLZwBDWS5g0bTlzTguqWZnp+JmypzYcNQAC54pi24NTW60F9BaGvGqkvRQosABJ0TLvOxR7jKUbK6Mh84INvHxPETJcSy4ImCMCX7BAAqgQmOAskc5PLROgh5M8ADuoE70fJZ94CWrsPpfP+I6nyumm/3rH+z7W1tBsmrCLbJGhuKeK5jqixi3kN8uFInq9VdefxY/34r/9aG3fuqVRvmFfPlk7QicfHFkqMAlkr5u3X/PUXn+vbr//s6HTeLBcg48t7jJc8XwcOJEAJjUgiZ2eSSG2sqVqPhXBr85aePHliIQmHGz/HEe0k7EETypCqtAEMoc14NBP+8XRpHNCIKLhScHjpcrnJFBGox0+OsWI61snpsak2oGCk137Y+eAbZZGHxTcIUet+cAiawSYRdIYEWDycQeh5ikAOWWwc8EuLQYuplat+UD/aLcWUAhSHYhfeMRtPuVL1wmI6gEDFoqtiXh2nQY41PzdrUS7OOYgpX6NRePHSDw90pAcPH3haAaWEj26X8KWuN9hGCzoM6XJ4ILc1Gra1tFDT4kJFzQaTga4uLo48gs+Mt0iEnCFptYz1Z1E7H4714sW78MZ16FJRs/Mt2985Kl7hVGLFfPLn7g/gzKN6R79QUq9X1FUXa8qqJtNZlSuLmqip9dv31JyZtzUYyEijMePimI0MYSJLFjQTxJ9NnU3v8hLXpKEO9498EB4c7qnVaOjp0ycWlWE9CDUKpxEmBt1eJ9pZnmMswJgueBw71sSOPrExRDGSpeMG2pMVVh5531hNwWGOcXi5VA0nJRBzT4hCHOtD+QbKHnsHdplYCVbNMUfkEyh7CJWuCfnYg6XNxjz66wRAmsssDRRfW/Qv6R2Y9hs2chT415ZtCaGJnxeogDFUo/NB/7EI6JquFt9HrxO1UjjbIGxm3Fxvzmhj85YWllfclHMgcO9ti0a5maeFD10GIm1syiaTcJLhqhPihgakUa1pwmj9vK3+FcX8VJVpXhWEaqOcvbk5zNqnp3rz8qVODo4MFCD25DnHY51mEkqcf68tFHK67IPOd1Wt1/Twk6cWV+MygUMSbiIUZ3w+OsCabdeH1eLCop+tD1vvvIetLi4rNxhp0u1pplJTBeH3VVfq91RyCmuwZQ1oFDATmDgYr93v6XLYJ3VJ5XrD+xwjefalcrHqprTT7pjux7VPOdzREGYhJ1l0uy1Og0JhdAwgppAyQQaM/cdG/tj5ofZx3xcXFsKOspDTFWJCO4JAKWRqhrPOpTTuR9R6YWr0bHm+pdXlRYcYra8uaXV5wVSbHHoaUHl/HhHBFb7zaSIbz2oUY/6/FKKWLRSvn1RBZnSbaxFtom98bJsj5TjQ9cQDvwFJB2KW0c5C+JoFRyVINgraREuKXxulfIaumS/vP+Hdx3/+ickKNoFvQdsg8Map34TSMFKPasGaF4CYhM47ITXREbCrJFQtN61oOik7X2M0LKjbnajXGZqmiLiQQsoBN+WKtrd39N2331lnZRqV3YsS0sxFSyKYACQTDcZIZtCvbop/41rGZPVmM5Q50VzTduzBnshRGdiXvfnEvTe5KYVy8fOgV1JE3b13V7/4+S9Md3z54gc9+/qZOpddh7TVm2UHj83MNLRoIGnBqDwOSvk8NAMAPM79sQt6QHYHoCE9YUrl/aUbbmZJrIldIPsj1LoQnieqgkXFUCximsmPsQ9+ZvDhgj5SW1l3Fu8zAU2IfMHgCzQKwJSqQZgiFrTlmnJ8P1/nihp2EerD7c8ojaQ3j6132d7e1fMfXmpvf99T/HkMPmZntTC/aL0X1wwx+tzCvO48eOAE5h++/dYIOZM322hDJcGiEU/6StXuU0yDAFqaDax9F1SrhhYJClL7jHC709Dt9XpmDoS7ytDc62y9ZVaivi40Yn2K+Qsj8dRwph0yyQQMHQzVbLa0tr6hhZUln0lB88BdL+9imutjy++pjMwzET85gVJ24Ik407zHD++7dn329VeqFHKqV4qaDPoaXV2qqrHmyiU18jk1yAHSVCWyRagD7fzAOUTTiJEBKHdJlVpDZc7ICu6ANONhRwvnnKbFAFyWQJ34Z36cUrCeS2efa+x1ALlVZyGQLVKqhtbSDSzPecp3ySY8nkoxMXVAZpyRvEZ+PyDJ+dm5a0yupU/IGMUHuwPQ2+BgFPUBooXOwMW/P5LXfPazPRHPCK8fd6xsC8z9h431BEzcmFsmOjCjNWg2xspQKxco5iealEpa2rylz36Om81TNecXNC0V7Y/cx60hffDwIIItlfI6Pz3Rs6++NGcehNQXxsmgI38/nZZ5kRx8oIrlauJJTrW5uaGHDx74IYZvhi0cKZ/Qa0CYoOL0hgNV8X/3KJnksdgQ2efGg5HG/aFGqMGnU7s7sFAo5nqdnkNjbDmU/LtJ/wLhOz8LHhWncrFS0ig31v7xoV68eaWd3R3/Xh54xjv2ti+XzJ9lEcGTpvnA796oGpHOeDz3exZhrq2saGVpQSUaJZIfUwHla+GEWri0UBbYIBhjlfxzQSUQA9NNXhKE5UlFPdL3JpOIF6+VLcw9PDoyVQDtwNwc1w5hHa4tiHQpYC+DKw7NYUxiL0hnxzzZ+ZmKlpfr2libU62KteOOhoMrlQk/yk20ujyvteUVFXNlnZ1cauvdno5Pzn0tKMzKlbzmF2fUnCVEiNXDw4tALgVUOOp5pKEj00vq9xjdFdQfNjSetKTcrEqVeQ1GRS2tbGp2cTmcc+yXXTcdAQEhqnMQIbh9IBHmpDsojI54pPfvPtgrvNM51+Ligp4+eWrO//7+rjc10FaKGTbLzF0mQzONnefMdE4Cu+jsb7JUMzeaSGpNXOXkJJEVAhQg8LrhWXoEnKGCpujEgZtZa0VlEU0Fh1IEZUSz6qkXm1Q6jDlIgrITKaAWejuNOOHmiRNsil86yHywJ6QyJtFRfMTOnOhTqQAwIpFxbhmnegMM4aALeZ/2GS83+MGWv+eZysxpdX1DxXJFhyfHPiTYqXg+ba9XoMALpyAmoxxOFmgndJ6p1/zcnJ1hcLZpn56r3+mrMM6rPM25mK8VKmpUmhbHHuxs6/tnz3RyeOxpTIjWzzwyNT/dRe9IMwuzas7PqT8e2SGGPWt1c10Pnz5Ra24uJezClw+khw2ZhOFavRGN43iq48MD6y1maw2dHRzq8uhEM+WK6gjBSGaeSk1Sa0GBNTWPt1ytaJKfqgvFgCcKAX4hry4Nw9mZjs/PfE3Hw7A/o1Hm3kMjQtzLe+KgQOzrqViiU8XUKwpQ3gv757QYE9UQGI8dRgPN5v3WlpE6xHGNVtPFPCBF2LGyBwJ24Lsf9nEldn5SkgtTzTVrXvMU8ndub2hjbUW1KlTAQfxbQRlCTEzTHsFcSRESxS1TVVtP3qi+/fx/PBpT/FByn0ki8EQMzf7dx0MvFakJYbxeN1nzkGiI18X8dcmeBQfFC/lL0D9Enhy+rK1kKPYXFJ0Ebie6I+4kNOohuqcxzlC4CMNL6+QGHU12TUEXVVchz77d8OfJhPOIupxRfySP43TG2QFa+t23z7W7s+vnIKY18fqZVBuZxzovvcdodlIxf61gz5Z37DfX7z197elgtjNl24AL+mQkeo3Ip+uX0lQ9Z7l27Jr6zHv06JE+efLEDTn7LABXpK9Pg2rTrKpZI2wrQB/sk22BnFzD2BPsQV5AEB37jZPkpxG4hoUzoJbDGSmWEjJvdNVNVUylaKC8J92wpQyAJfaoLPgOi8VSsZq0P1DjIgU2K+Yp5EvFWuiCKjWKAXEfhSUjTRqTmPHUDQuNBmvustdTu9PVyem5Xrx67dAlCty52Xk7cN25c8+f29hsD4cO0FtYWbHg9NkXX+j169cGHtiDcAFC7EuyPGAkLjV8cK4sLCy6Pgqby0DoCeskWZ5/59yCHtSRS2t9QJdD9xTJptRIrn3SY8H0lJyDkbN3UjEPlxwAsVzRyuqq5pfQM0Q41fzikgX71FwZjREwDG7/+cWZQZXLpDNq1usO8KPAxghlMkIzcqX+5YXyo4GaxYJmSkU1EArjM495yHCiohHlka9zABsFTcxWwOu+FKYA7LculifKAbCGkVey5A4tjuGsxD1j6M4SKnjtjK2tcm5EuWQQCQAZdgGuZ9iyA5xm0+rQWYRbFD+TRskUaNOl4xViHc5zahMUfkeaRrHEbO3JBBqQLdUT4fmfLc2smM/+LNForEtItKHMFODmdvr3m6u+RH/xX5b4Zs/eULIjch0V88I8bpDPqbmwqIef/kiPP/1Uy+ubKtbrpuP4sHKwFAU61IwoPi7OT/X1V1/qz1987pscCCDd/MjiUwKEIkSNTplFHuKN1tyMueCfPH6S6DQsuqKt4VozLV+Y83bb/xYHnB6LnYfWCCA0lan6V32NO1fK08GnqF8ON94cVnKg7HTEuAgQx4ufKQ4WHEJsDrVmQ9VWXT2N9OFgV89fv9TbrXcepfFgMlaimG9iA+W0JFDdRKXwppeEFKi9h0N/3+rykpbm5+yKkRslpJTrPJla6Na1dSPUJR7aojrms114s1xbWzd6/Pz778wBe/rksQ/Kd1vvzNenoYF2lDln0DGD8LIB4MNfq1c9NjrvnOuifaaLi1P1+1cq2sEGD++u/aNnZkpaX5tVqw4N5kIzDezocubKcphDZ7k8u9Lu9r4bHx5yRvi8Fgr42fmG6q2KSpUYcRFME0c0dobQbCg2KFRJfS3q5ITNA1HfssqVJVXr88rly1peu6WZuUV1ewOLiaoVqCc0CSVv7nwQukNXjgAWgTGFPR9np6dBkzqD05jXxsa6Fxs2lVgZcihyLTn048BJNpGJgx6HWfDk7Iphrm9mlRdiQg5yUCFoLYzaM7Tb6F0CusMxIQnXrlGxiNd2gYI45tpSMlxnYiwalAReIzxTW5c6Pzx405kYijUBamsKT6bCTxoRFyhJaMszbUuutPlm1lf2ss1cMNLry3h5drVJItmsSLCvdzImcb1guk4IyXAeYkRMUi/o997hocfhXB+K+aCAjLFTtwi7TEKxG172Ve4xfNqi9Q8EwbhBvmhr0BkoPyaKqqBaoaxWpa5WpeFG/d0PL/Xq+XP1OlDgRm6a7URFemqvq/6wa0IIhXxtpolrtc67XZ1S0Oflgn5ldc33iEaazzSLIFvoX6DMzc8v+MqM+kNV8VXuD7T39p2L+apyapUqqufyahbLaqKnITMDrnqlolKtrHFuqvawrz5Ov7NNf/3h6FAf9vZ0jHgNcMMI38g+43Mz854cdi+v1LnoOCirnAsXGyORJEcCYJTKGkzHbk7g4bMPF2maEj8U3UqlWvIBz3pwD1fMawifnj1pPIrwJ9B5wtLQxeDuNBmqgAuQRn4/eM/fu7Wu+/dva2N9WdVK2AZiu2lfd6g2ORp2mrS00lNaNmvoehx8XdGbyBWkm0y5lUCNKDajyb1pwWo/KK8pmsEbVLeE/JvyaPA53E8sLk/N6zVX/jqnIUOpo3rNaCieEHtpAmal15b0SslNLixl3ZTi2hxr32LazL03OVPEOR4FiC0PSRmlWMxB0airWGwqL1zIQH5B65kK9/Tu3ZZ2d/ZMq8CxaXdnR29evzHimk38YidNLhdZBkgi/F2jr4k+k009ot7/1wDCtR9SQglTo5PcSLz0M+c5d/FJV5ecgDI6HnvQ2vqap58brCVcUiZD1eokk5L3gfHCWCXCCMmWwHJyQo1ApgdWyGPvCzyLLrr8OSx9TQlU3gh411Q+NG6Xbnic4YEhhcPlglpoJysHA2Hkwb2E7psoDOn1cyiFiw30tUDmcUkrkmSdr7qo5+8zZJ7vL5QqYqLc648s9KegrdYavrfk36Ct2dnZ0/benov0UrWmo5NT7SOOx3a2VreTzeNHT7W+ccsF6fzyopPjocZ8//y5vv7yS71++8bbKz+fhsVcbkCnHgYVZOjM+pmD0nT/7n0HJDLJ4dkHBXd+DhQPGA62vj23CwwoPXsqdBKeSr4H3QHPUaOBU03R2kTogACtUJ47UFjhvRcLbh5m5mZdzEOjBKmfmZ83BSzCpIKaRuNwdEwtAt2zqKvLjumOczMz1kPt7nwIm9HLtlNXmWZCqannc6oDskHnBrzAfXA4doEedXjBybODSU4D9HZMq+HFJ3oVRXoF0Ii918mvYdWNy1kxFdRuED25kkqYXUDpdMONVWbs2QDQTIx5BiM1FlOOG1P5JLBlMkedwbnKxIznz1O6XC4MVOw1H+cJ18HGFVngelpTMSHjj7l2KV8jE6unpjzj419P+/+yYo9l/b9vLE9v8hIzq6IYsUWEexTzOY0LBY0KOfXZYCs1rd25q4dPP9Gt+w80t7yiAoffdBLFPBxRezZjn3Spw4N9ff3nL/Xln/5o1Iw3DHJBIebUK7Z1CpfUIVKoEKBA8uLPf/4zPX38xA+CRym+sdHtuDNnU8vndH55qQ+7e/5MoWc+PiMZFh4ohx0jYmxNwQOilxvBw+tbpDEdMGopKU+xZNFYyVZujVZDxUZVl+OBtg729OL9W23tfjCPnjKJVE8i3QkbKPGybDMZ51PmGOLPHv9MVK+UtTAzq4WZlhrlqgMVjMIW4FRK7auuR3QQDqbFioXIuFmcnJ3ZV/3x0ydeJF9+/oXR7r/6q8+8gT379hu9fPHCW/xMa8ZjsSICSlTX1aqqKRmXvRzf+otOWxdEYveunHJG+t4UXrzT1kBHpFolp3JealSnur1Z1fJCQwutmrtXLANxlrk4vfAmAhID/Ydit1QtqtaAy5ZTqUp3G3SPTPFOE0Zw1HDMqLOmdjuv3V0Q8oZmZm+rObuh1uyiJzTzWBo2WkbgQbjhyyMywu2IjQsVOBsJC2tzY1Prq6teFCwyaBtsLPjM25qyVjWqyviPDcjPQeJY+2ikYE+9bZp8uWIIMUzi+sY824e3HWYQWjPetRCOAzujvFD0hxgrEO7EUUwIfozSErLmmOewtoq0QIqYjGcQSBp/TqfPhsy/y+zpsibES6KQRFZVXG+i6DOfNY1NbZGYPuLrrNjJRn2Z281H3DKsMROFiM0vLkhy7GCNZdZ9jFtrWl5ZsdUaewfTIa8TClhswZJACV41dKy5+bqgbIFsMZbFuizCY/IqOfwK1GuiQaerQaenwiSvWr6keqGsRqnqov7qrK03z3/Q7rt35vRz7NOogUJzP3nWWScFGolK0YAEjs2Xw6H2z850cHGq1vycFpeWzT+/vORwAw0s+kCDprKxsanZmVm/rioNS6Wuw+1t7bx5q3x/5CIedH6uVtN8pa4am7fDqoLLq1JOvclIR6RgA3A0qtq/ONP2yZGL8EsEuLjqEELXufJUYmVx2Q5X0+FEXXysL3uql6pqlqsxiSkz/atb/IWb2NnVpUkuUwofQBEcrCpQjMq2yoSet7u3a74xz1cXS1C70FCQ5t3AIzYsTEfkkvpzgfRDBOIFaXVxXg/v3NLjR3e1vrascpn9u6uhfcDxwE9uNojG+Q3XyHvYmWaoWFo+4VhzXcgntPh6KhQTqmyS5NWTEFb2V/+79PfZOjU9LVFwqKo9cnfKckaYuUlD+WjLmE2kYtdOhSy/g7WYdRJZs5GK4UB/s6xDhHWh0co8oX3sx4tORs3B344worI0pf3DAxyaYlXTCTxswvIm+vB+T1999Uzvtj64SPvZz35qwIDAsg/bH1zYJaFPNE0pWCZzDDJtgIY+LeEscv5aj3Mt7L1JGIjJm99e4qRkwEUW6ujz2Z1gIJN2rsn0dZPQsv3oRz/So4cPfUaTzTIz19S9+7fsgDQZd5XHQgN9zJBJKiJzXNJY81C1PuqTgicfdCpznFlDFPN9cmaurIdieoFQnd/loq0M5Y7iG6tknuWYahqC8bQ09kKXTT5vo5DHgcsUmwIp1BUVcxWVSYFN1qJw5yejnIbOOyjo/Bzrxgvv6Y0mFOAlU3UwZ3j1+q1evnztYh5QEsEoE1V0RPaZLxQMCuC/f/v2PRfD9x4/NGXk5Q/f6/M//kmvXr/S/uGhXyvvyRqzASBHZHDw5zTw3K+19XU9fvjITAVPJSSzCgC3fLZBzxxNjI6foCNrd8wMgE7Cfe53u+bI8yRQqAMQXPW6uux1PL0EaL3s95w6DZthbn4+xK0FdDYzDr+imeE+0UzUGk2/R6YmBIUCJACE8MwCpmFtSXDj9vYHgzbdTluXZ6fqnp9pdNVReTIxMIK/fJEiGG68EycjrAnL195Y6o7Yv2JmPgbhTvRa9n6K+WquEEV9uaBataRmlWejYJcxCnbWRCmXU51Cn+vs9ZKsjNn7ImXC1EMmSpGOzqQ6aYDsLsczR1hW7DshhqcewK0m2XSnYt5T6QpNLTVSUJIAU1hRnjwl+qC1bx/nZtdWutwr1wX/KkTqY02fU+7/2FzO8qMSpzEQCYNuqWC2hyh/Bu/TL2KqAdSBmVmj8hT163fuaPX2bRUbdScXjiwelIuPnf0IjXrx/XP7zXNo8/D0Bogu+oEGIEYg7IigADt4FLS6vKIfffaZfvGzX+jBvXuqlis+pEHR42cEIojF+UX3Sm/evdPzF6+McvEeBoxPcgXNNmc0X2+qAMrV6WrY66tEqmSlpnqx6qIBPjBTvsIkHiRr2StlVWpV34BpuaCTflfvjvb1aveDdg73LITNeJM8JPVSRTUEShTzSTcQHqhRJDo4CC4Yo5xGXbP1hsfxWNkZmSyWPAG5ICim0xEMm3y5amYxBz4FPUFa6xvrDj6yJeZo6K+5nltbW06vpUitlGtaWlrR7PxcCFDd2KANAA1PlpugvaOeNwoQ3+kYT+8rh31Z6OgpBXaTUqsmPbhX1icPVjVTI7WWJDZswZhC0NEWfJ1AYIqVgspVLPR4WPvKV3IqlPPhe2+/QCgA8Jqx5GMx1HRxPtX29qXGkxnNL97X/MItra5vJlSFoA1Gi/MW4eA8sLd3oD9/80y72zuRdmqlelnra2sO4GDk6ARIDiB7fAcPngJvf38vIfPDcDyy9yzcP+wCQ3ASZzYjWgrkhNplfNTk3W6xuEOabvDTb4x0A7BOf5/COcJxJiWuJsoL3TtFY+YBDFpCoe0ygH+X3EtAaewucBUODjf/C3F0vO5Gs+lmDr4ta8oBJLZWY1rGdUio53UMdjhFOHnTJ3ikaEYhlTmBxGvB5otnNeg1qWEFIXEAmDQ7N6/7jx46/AQBKdfa9CeLimJqwfPXH3RczBN2tjA/6yYGy7JLEqIHA5VpktghCXkaTp34OuoNVMF2FnpNsWKOOovk7OBE71+80un+gdEYmmM7PyD+Sp7l0OQKtUrS/Uw0gr5TyGv7+Fi7p8eaW1oyzx/7W2gNTMcYgTNyvnP3rh49fuoCmya3OJm6mTja2dHJ3p7myzUtkEZLiFm1pll4/Ixtk50Z6PBgOtTVpK/Dq44OLts67l1p7+JcfaY8lZIbdjZ43jtc+To0MnighJKMpyokrcBCtaUW9rXZJKZYsDMO9sETmzaXlK+VDY4gsr0a9n3IwgPlmdnbJ4W77eecfRqOK7s9SBS2s1jFlWm8NFFxOlaRKc6gaz/51YU5Pb5/1yI2uM7QI4aDjoW0XuuAAXma4SwpOSvgPxbt7FMGj8yfv2H5mAruazFZosvEIZqK8VQYh6iU4vMmqz0q13Da4r+ML3/T8z4Q6GvXCR+gwWGNIv7GRyrm+ZuPk4OYCrB/eV36M+ub4grRNdaM0bj8Kz6Rf7azNxxIBEoNbx6KzYxyamg8KqvXG2tv70hf//m5nj17btri8uqyfvXrv9bjJ49M1fju+bc6Ojz03uSi1ed0FpKXUnZdlKQ9i5AbP4fpvUWFHrO3G3z6jFMef5NGHlmYliuVoLkkeUyADbyGZJPLfUW/9utf/dpU2B++/17bHz7o1u01/fSnnzm3ZDzE9pReAMSSPaznDBOoXRTz8dOzGMmPRY2phPZprChRAAAgAElEQVTsJnGd9FPCHcPRxjax40myIAQZ5SyNqbuBFE8PsmI+gAp+DkU8gtc8hZfduKg5KOQRQVZNH52Ocg786vVGujjvqN25spbUDcUVyDW0Vs68uvrDkd7v7Gh/79DCdRgCmQXh2cWlLruATXHOtKwnuq27d+7qwaMnuvfooc/flz/8oFevXuvg6NAce7jq6AMji4Kk6rDTZh/Ppu5Q/5jioS1yEzYFmT9zjYNLy0yjZZcWzB7IyBn3B2Y1QDVmOktoImcNIBlcfp6Jdrej7rBvwX530Hc90gUsc+BVy0ABU3XYE3jZ8+wzib19+46LfV4DhiIU82T9QI9mUko9ybPBObW3t2NqbBczgLNTnR8e6OLk2PqjHE41sChA5rlbAFemZVN3RCF/BfjD+cO+5+MoubRN5HOhwh6GXSWWlNSViFyLBTcxNc6CnFQvlrTUBFAtqcB+TQEP0EIjQU1j4SzU1r6G0D+dfBthYB/P/vCXt1zt5rlO4Q91HJq3c2OgkpIWDQ26aoDFrUiGbKRJPPfWphM0Lx4KRkBjTNTD0TBostn6iPbb//8fbi0FjpzQDm+7qZj3ZpsCIwKdx9mmYEFsH/4ao4lqXdXmrBbW1/XJj3+i9Xt3dAVnSuEpvnewr1dvXurtu7e6vISDTnrrldNWLzr4mDJuJ420rOXlRT1+8libt24FstxoanlhUbc3bmlpbs4H3aDbUxeVcL/nC9NotRwu9fbDez377rlevn1rFXkXC7g+DhQ13b19V3dW193hXZydO+2L9ELG+DPVpgsEHphpn+TaoXKDgWqFoqkp0FooTNELHPc6+nB6rA8nBzpun6kLosBDkIPLWnBR3ijEeB2kkULePOeUhBb0G9LQimpVq2rRTJTKfsgokGyjmSuonWLcub75ckXd8UhtqED44rNZlQr+mdz4udk5LcNDy03tFLK3S6F6ZLR0eXlVC0tL3oixzYRzzz0BqbA1IqOjHGhvzwd8p33qhLbcZOQGh2sEpYBiam2xpkf3l7W5PKNR91wXZ0f2jHUBb34wRWRVs7MheqVoP788VnfYdjFfrFDMgyZS+MohYTRz/SGWbRWdnEx0sA9mOqfWzKaLeQRBowkhGh0tLq+q1ZwNT+5+JPbu7u86DZZ0UDYnClLQoY31DW9kDhkB0SAGm6UzGvnabG291dnZmTchCh37v5veBRrLoRvxzBGylA77FMaUiHLuvEGMzNE3tz3jzCeVutdasOuNkqW0yeuBttdYppSPzdkL2ZOiaLiyw9acxuRBzvc5vjtzI/DPTr18qklAc+J9YaEWLghhiRk2bObUZ5ZXqckMHl+EGtnBjCLOKvrgVWYcfppgDktThtg5/PMQaoMJ57W5eUs/+vGP/f1wPM9wbyL7oUgjQFMZzxs6DUbqjF6xkcS1ZoKL1WXbFmloSXj+2FxHXZ5BEGNQF3iVVRf0xYmcBru/taPtN2/UPb9QFctGUDgOPcefQ9+bqkBDWy0pR7M5O6Pq4oJGlbJebH/Qu4N91WdnlCuWtb2764mP06D56PX04OEj/fSnPzUyD8I1vOqqWayqi8js9FRrrTmtzMyo5fVfFFL4EvbNFFlp4+3l4MoPdTrs6+3Rgd4c7Ots0NUUwX61rJxHs6F7oUgr5ktGs6DW5IcTVSd5zZcbWm7OmM5jYR+cetCzydio/4hpxkxdzYV5VZoNtftd7R0dmibG8wBuTnNCYQDidtXv6gqkj5TGfIT8uZDPTVQRRf1EBZopUpInQy3PzujJg3t68vi+lpfnVchDlQOZ71kkPi2QNTKyHiJEl0GT+Ogxnw6ga1ZnUp+kAjjDiS0ky2ht13+X2CXGm1mbaeSdHWVJnxDUsBC/BiqfDszrhiDQeRfj/5pemh14Rq6TlDa5BkVzn43sIvDNB3oq5r22ACoSc+cvtAGJYASPHsvDXK6aivmmyqV51SpLurqSvvvujf785Xf64cUbWx0i+K/UKvrssyf6/d/93nvSN98+09u3b9w8A0J4j3EjHpzgcK0JgV/2DinmPeFKVssR0pVEfRb2xn3JJh8BksVUIdX+18V81AbRiNG8gJgzJQJAePr0E+e+QAn6pz/8sy01Hz66rR//+ImNFKrlsVpNOPKALH2nbJsnb1QAkIH3gv1vGil4up2J+SPzAW0dGhKEntBSsJJ2MCPPfuLMsz+FYDkakwBQPqbBcjUo5suVmjU9YT9ZViEHvQYEtwLca8F9+xwjjHMdHpzowhMtijL2VdrdsLtF3A+ACHq9vLLmQp2fS4GPi83z71/o7fsdF4HQDFeWV3Xn9j2tr2966jczN+fJuc8ISeftS33/4nvtHxyanUDRzF7A2f3xnAAIg86WsimuXcmkbjuaHAC2hdmg8pJQDZees3p1adm04D5ZOKOh3XEAyrifbfZs/PtHA1P3qDv435zXXEP7uKfgI+qjVqvl186Zi004k0LOr6C5DtVqNkyH5muAJOo1pvf7BwfaOwBYgC7VNj2y37lUB60ir/X03AWtG9GwitFogMW38ZtwWPTkzFntbgGdeYL4Fno09uKm0ch5I56S5oIT72DBfE5z9brW5+e12GwlSiFOP1HM8++ccl3i0adxHYcQ20NpivrUOLO2LLiOvBg3SFCU+uFiE7bP8tQ+1mvsGzgaUTSxR0WYYLg1OcB0PApNaZqaRzGfAhy9NDIAIoPzUjH/HzYXUjHPYCG5dZhiQ3gHFBs2Rz7jaqO4gPmCehN8KPKaYlEEO63R1K2HD7V5/54KUBmKOXPKv3/xQt+/eK7T85OUvoVnejiaUOhCh8EjenaGYJL7+sUvf+GHYnZu0eMKAH54oiNEqSenPqBxt+Duwgvn4Xrx+o2+oavd2tJJu20RLoV8G+53oWTnmzvrG6rmi+pc4IoR9oq1IuPymn9+YTxVHuU0fNnRWLi92xu8iBBqrN50pIvJUMf9S53gADHuaWxeaBxWoMOI8hDBmY2WgqiGCD2TiwevmaK3lhLRSEXjNZVwqYCyQdyx8roajtWlGGFEViqrOxzoajjwQlhcWXFhsrO/q613W5ppzujuvVt+WEiAI6USa6r2Zce0GoSIVHsUwRT0aBS8AWDnhMMHIjj88c9OdXZ8qNGga9EhY3bG6zQaK/Pz2lye1+pCUzO1ktrHhzo53lV+OrIrQbNRc7FWrRQ1Nz+jerOqcW6k8/aJ+uOO4B6VqlAwgosGSsukp8f7HBTU6xV0fDjW8RFI/pzKtWU1GkveFPMlGhE2nFkr6wnooMjCxgtUgGlDq950UwGfkMMVrrYRd5qR4SCSAnsRTgRvcGdnx/aEbEKNBkp4Nufgy7uYBy3NAkUSL9X+7KChyRrQozFPU6JQzkJJMt/4zC4uLO2SdVXiz6f5sZ8dc4BvFBfQWbyYXdwHJcaWWGlxh4NSRrEBFcy49hFG5QIjhYrY+YTC0L62FPPJez7xiMPXncYonAtc/CQEgE0pivlkhZq1JgYdw6GHQxybPDY2ikQoBA/uPdDPf/kLq/mZ+OAow3VnYmMv//zUoktoNtDtrvj7HusxYH4OF7hmlUJRDUTDgAc9uPK4qtRUGk9VneRUmUjFcU6D80vtv9/R/hbpq11bRDJeLVFEZ8l6cJnZyfFGX5rXwu1bmtlY01U+p89/+F6vdrdVaTY9cXz1dktb7z+Y5sbKJj8Dn+ef/uSnWl1ZdQFxdXHpdT7udDW9utKdpWWttWZVneZU5nUScuIk7Ajh8hQyN1ZHIx0Punq5v603hwem23BaFDjIiVY1Hzxna1w0N9Bhepcd23HWJnktlmpaqrfULCH2Cv41k7Y8LluDnimQ3dzYHNI64uGZlg9khPK4cIG0ZaI6XlOnR+os4XJ9H2LQbEoUHPBVc2NVSWjkGaDgHw4016jq3q0NPXhwR2trSxYvglr1QVlJSS5PMNpPlq4ZtSbtkaaMpeL9upgP7nuGZscRBX0r44EHKnVTsHlt43o9ik7FmpOMwzo16DfhCx1i9viz7NdmCNpNrVhW9EU6UqC5ye31Y9GfKnRzso3CgdzFGgxL51Q0ZpoY/87kO53KbYpGUcxP+GioVJhXqTin3d22/vH//VxfffmdTk7aFmgap54Mtbaxpr/9u987D+DgcF8vX73Q0dFhNNBuHgJQcv2dqHlZMU8hZI/u4M+mQUR8r693Er8Hen2DepTxemkA0tfhNR+TeycPJ/oh6PHjx0/09JNPXHR+/sXn+vOXz/z1vXurevLkjtZXZ7S4gA6O39xTIY85BlOaSNy264gv+I1pC/dxwmvCwzwEqxTzFLVG5rFQ7IUuj3tAtkYGNtCfZD/Je/m14DWaYKg1+MQXyxTRlH0V5aalEJhPS5oOc+pcXOniBGcY0t/P7TIEcFOrN1WqVPz+afaPz05Ni8Ga8pe/+rU++6sfm391dtHW0fGxXr99b8bA7v6hnxOK+dWVddNTKNhw6IOayJ9BXQENh2rDv8WphiaFBoZ9H2SeQv3aax9DDApPgBvAD5pgzlX0M70w28BrgAIZLdzy4oLu3b5tbRlnI3eDgrzRaFo/g3XvycWZaw5oNnx9eH5qZ8Ps3GIawV5OfcbZyWTi0cNHevjwgelgcPBZp9QzvF/bAifhJ1abIPzbuzvaPdx3NgxUa+4fwYFnJyfa3yFV94POKOjhyyfZiqVipJhyP0nANWMEGhXuXSH4pphn7y9No6AvsqexTj0RjPVq1Uo+p1alrJVmSwvNRgRTWWdB0T918Y8+sF4BzS+rBhDpMKrkIuUci0Rx8+uLZ9euYNa1JTcdaCPUkpzFZIJQ7JNBUsGGPdLpM097zv6wosyce5JLTuq3P5LiUrxNhi2k3jf3D7fmXMwTbJG20qSw/YjKm5dEMW9P+IJw8KSQhxKiQtkI/ZgRwuysWouLKtXrKtaruuxe6eXb1xZzQEnxzYW2AI+JRLDFRd26fUtLS0u2Vnrw4L7uP7hnhxrsB2dbcFSLGl/1dPR+W4cftj3qoLvEn52HgtjhL776Wq/fbekStxoU3bmcR8gU9BTS8NqIx27V67o8v9AZD3Yv7OOqjoj3GaTKtGBkjTMJ1I/RPxfb9kyTkfqFibqkq8IzLYE2l9IhEcgHA1SKDUsBLbzJ+zA9x68aS0pzuEoWz9VLRdXhXDHdgEuXkJH+ZKoedBiSdyl4J1KPAqeQV2thXuu3bmlpZdlq8/db772w4aWxaK66YatH8Xt2dh6LhPFkmrSY85g2S7rwMt1hEd/jobtjgmLGw76atapDKvpXl2pVy7qztqLl2abqWEmVCuqcnej4aMfF/GzynC4VQSmGLthxeOAEGeXg0g5olR1sVarwwWg2OuoeXOB+Xu3LqQ72h7o4h9bC2G5B+UJDi8srmluYtYsAtl4Xl5fa3tnVxUXHPMXllWUXqLOtGRfziB1tCUohQ6NXLPo+I76+7EBJiskODQ9iIjYQFhUds7WpSZybKcyjDs8oAxE6gdAm0u7CbtDirGSFdh1Mkkj3DmmyFi+QL4v5UmR8nKvh+JHFyvt7bEsahYgXNt15KuQDMPvomMOX12myRt/jtdBwmPqTKd9TMEro3tJrSdaxpjFkdJkbARVGDK6bioQWpGlAWGnFWBPNAFaqeBTzO+Fv/vKXv/S94Fm7vIrr3mzWnbZqOTE/NxXz2CDyQRormhIqKETkFPN19CSs//7QwtdWraZpd6DhWVvTTk/F0dQF9dn+kS4OjjyihWeJLzEjVjsVOKgogIhJtaLm2opWHt7T7Maa9ntX+v++/EI752dauX3LY9tnz7/XDy9emROL1qQx0/IoHY7rvXv3/YSc8ruuBv49hJo8Wt/UemtGBdIZe0NVmcDB90yoMJOwznSoi1FPB72OXh/uavv0RANoLdWq3RjwnHeDhA0ta5YGqdNTv9O1/WVNeS0UalppzmgmBZDl8N9Pwn/2i3yjqrP+lfZOT2yBWWk1VZtpuCG5ROAP2l4r++Bm7+z2u3ZxopniHkxGAxfvjKhJDiGVEYR+0r2Suh3VigWLYDdvrenOvU0tLc3ahvKye6FRbqgSiZ0lRtCgeNnaSfQt0zpCExUocqLaJHH5NQKcDsjr2HkX6P81HmmsVpiu2WQqK8NDqP6RL5+h+FGvBjL2F0i7J2SBXMcKyyglAWSlb77+5GI+o9852yQTsYco/eNELwxT+PERzuNSQZpWNJkgdm1Kk5Yu21N9++2W/vhfvtXOzrGTRo38Oqqe86uuJ599ok9/9Knq9aozNN69e6vDowNPuTwdyN5TCptzjoTdM6cu5lzMp4w7v56EdgbQEPz0a5wvIZCRupuQeBPwQ0dAQ8jf9XleSHu9c1s/++nP7aH+9bNn+uLLL2zpyu9fXGjq9u1F3b+3ojt3ltSoca2vTLtBPkMDaVw1O5tuDm/43aYEhSe8xY4T2QihR0GLjWxCq7kG4R1e9FQ50wdkHPko5qOQd2IpHHkQ9iJAVFWTUVHDAYXwVMPu2OFEvQ7nBYUZ+iummaHTs0mH0empxfWHR4faOTgwwv7rv/mdHj15aiSbZgNqBFz7vYMjvX77Tscnp76vhEtBuaIExY2uhcOU12VFAIDHrOFe16YVTJvZW7lluPjs7+7q5ORE56RpDwemvlCcA9pwdsAvh2aDcJ6vp8NhgAKTsZYXF10LLczOhgiWZFWcxAijc4Pf1VmnbRZAfzL0ZG/v+Mj0Xt4z1xdRNkCY9RLK2R4TOjQW2NwHnkn2ML6HPSb7j2ah3ggXrb3DAx0cH3mqSB3FHouI/ujwWNsfdvTi5Uu9/7Bta0dPkXxeme8V2Q056lC0YCDz4VWTmwYyX4IeOB1bvwhETXFuPnwWIOifMlUlL7VKJTUBNinmeYaYTObJDZmqWpy6mJ9vNdQC9Ctxxia712SxzO+1Jz/7vacA8TMAoQB1SS53Y2PtWohl0WgCAkZmQ0wSkwTo2gcgAwCz4Krsf4d4/S/cdT+CFP9weyZOu2s0IS3amBBcs9hsUUkxT8pjKujHcHGLZU2KZVutTSsV21ZiU4lVEEXowfGx9o8PPNKlaASRn1mY0catDT16/FCf4YazsuJOptUgKoAxWtcj7XXoEpWaJt2+Lnb3dfRhx/aS+IXz8LJpb22T7Pmdjs8vbFNUqjd9MCLE7Y8nRurZgNYIO2g2dXJ8rA/vP+iq3VYJVJwiCDcZXFKmebVwJkHHDq2Bjm8EXWhg2tCkRNOS07icV70RFJzQNwZHke7OymtU2bVGuGZMJ3q3s2P6D4cAr6FRqaiKGwU3nf0BLn1CSPrQT0BDocZIOu0EXw1HnXK9pjpivNub2ri16d8ZCzr88xGugFoj4sNi6uLi0uFM2aA7tBVBmbCAzt0hbYghHY84UY1XocJQzNHZF3Oar1c8fs8Ph6oTsoWI7/LUm/G8kfmq0RWQ1uEUm7qxC/dClcnNSKWaVK7Bo4fXjvI8hNU4chKMd3Yx0t4uinv460vKF7i3Za1v3tade3e8F6CepzGBj0gS7OXllQtd6AP4ZrPIQILwm11bXbdPLMgDzU4PihLeuSDRUJ+GkTDKQRl2lDl/zfcbDceOMguaMUr/0a851kTy9ebZMTLPYuXnRLobxUCkvCWP4+T8GChkbG0ZEh5Ts4DsKd4zXiSbQ7hmBSXGR1oKQIkJeIQGZY1AhliGVWU427j5cNhQ9nqyYj7ENBkimo34MjFs0HCCdgNdy+EYvg6JK3ztIhIJsEzY2p2OmyesP3/917/0deS6MvWBE2uKFUFOjCh9BQORQHgNGg8qwzQAOo2g1Cinerlm/rupJuOpGuWKOsdnOtna0aTdUa431LB9pWG7o1G7g6pbueHQiIw3ciOSU2tqRug0OIhwkXpwR+XlBb07OdY/Pftal7mpnv7kJwKn+uMXX+mbb793NHq9SUO56DjzuXkogE8NNBzvHeri+MxreKnV0qe37mi13pQ6XeW7fdVYz3gjg/BUynaYOeld6uDqXAdXl9ptn+qw01YOYWoLek/BHFsQacALnJ4c793nekD/66syllZrM9qcW9R8tW5qmQW6TDPyeQ15Bhs1Teslf33SaWv3+FBHF6BqBdtu1ltQIpnWzViszjSF0DnQ+bPjA/U6l5oO+x5PU8S3KkXVcHPqtDUhNG8yVKNa1cr6op58+kh37mw4J+D08ti2lNUWQTrhVJSS8HxAh7Axjq3wmQ9b0/CKj4TWZMKWPNoD8YKWYKF3oqwFTz4Tsaam9po6GqFmcdayfhPF5lpkG6/gGtk3LSH2vVSth1YkGSQExz1RTv1nqRgG3fOULnHmWffJwzy4sxEKE3ztjxQWUz6w1p2S20EoHlSOprpXZW1tnelPf3qu1y/3NBxgFgDtA/eMGN3nSwXNzM/q1t3bunv3jur1iiep0AUPDnYjICdR+SzKTRZ5wZXHFThRblKYVOA5gbJfj+yTRWh2fa8lw0blYzIfxGAKKHlNFColTws+/eRTAyjv3r3Xnz7/3IALBRSuZ2gw5hdqenh/VU8/2XR2SU4Ekg0EAMQaYYoSiPxHy9ug+oTINuwlo2AbkjA9CN0Qe3tmBhCUxxQGlKiHbqrcxLiMM7XGxXwSveIeVLRdcFW9q7HaZyQ/D9S56KnfhgEwtSC2WW85ndmaFk/agzLCPmYN1uGhPuzuei3//Je/1N37D61ZAbUHKGrOzPnswgzg1et3pvIxDaWJsOC2VPa+z5lNs8JqoUhnkk4hjwU3QmieBzJssJiljuHvec74O+ol9k+uyTQV9OPeSBMcbUgXhfMuaabRcCE/S0ZMhXM7HgHnkFA3QU/GOAC943RkJ7Ltw33XFHbJo5DHcrscrAX2q7nWrB7cf6DNjXUDIDxZOBFCdT1vRwhV2CVL1UZDuVJB51cd7R4emGoCJbDWrHtyiBvQq5dv9d0P3+vN1jtbfcYzwHPCi2X9QO3k2aBUjybPTR+hfbTLLubRPcakDj48TaP9N3x2RnHP9wAvMcnlrKAIh5JDMe8/z49VK+U1Y2dF3m80yFF4j/3DED737BrEZBNqMiLbkvdJ6E3WPNEc4LJE8+HCP2rEbFgWqzHAYzeh18YpWSBVNtlPPNrr8/9jD+7l+R9uzd7YKmNxg5ryh6bZp5sNSkyRjC0QPQ4x7RwiYzadQhTzQx8qeaPKuN9Ad+GmEZ2OcpfRNYXB/Ud39clnT/Xkkyd6+uSJnS8Qs5xi4YSlU6+npYVFLVGksXMMRqqMp7rC9/3qSi1skepNL4CjoyPtbO+aVmLeFBetXFGe0AJNtHN4pO5wpMX1VSNVO7u7evHihUfYDdxn8gVN+yMX4QQUIJ6gS4NmA2pvrhZIYpCWlavkvYnNthAZNn2D7ZDDocMBMgJxKGtuYcHc1e5krO/fvtU333/vA6o10zSNxdZJqWnAZSdCrjKhccGJu73pRMcXF6LAn1te9Pujc8aObmVt1ZHQ8CWdkosopT8wes3C494dn5y5yAKZs+8xT00SbzElcfQxI6dy0T+L693C0o6FwwgOyy/G1fh8nxxp0G6rQdCNEeWRGtWims2qFeNsyHjKYgE4RMwEHFSaWBRHMV+pMwmIYp6kbHe03NOudHY20s4OSAvju1UVS/PK5Wq6e/+B7j+872kDzjxsirwHpg4ftncclc2fE4UdfPOh0Q1U+dh3EdCFcDLsHQP94TqzCYIY8P1hKUcdyOiWAK6Jxgj43MXH4UVxzEFNgcqG40Lf0z4mEH+J0IPMscEFZSfQDH97CnnJCnmaRBfMme97os/QlEVScQjUXGCnDxZ6IH9JbJMoOj7As0I/UXZsc+mkWawzeT18ZFzhjNcfv4PfyRTH7jbZ63IzEWiUt5Dsd6ZiJRoBnruSXy+ZC4xYP/vsM/32N7+K0SGuU7mpGycCodws0ehBKclBqemHr3zi6/tCMUoeDFVkwtKcsXsLFpCT/tBC0JPtXZ2821YOQSyF/MWlct2hRVN5rEZxoRpPvH6DKxygBMX8gOsx01J9fUX5+RltnZ7q2/fvVFta0JMf/0TnvZ7+9OVX+uqbb3V6fmG0DKAB3ihWqHDnGXsTJrf7Ycfr5Nbqqj67fVcr1brylx0Vr3qqDMJKjQkUKcWI87dPD7R9fqzTXkdnw57AyWsz5DDMuli6sLUbtKeJ/YkZo0Mfdvx6f+C96d7Cim4vLps3z+HNIYw4ja4au0s0AQt3NrT54J6tN//41Rf6x3/5Z522L7Vx+7aWN3CFCqEbQjQaXERoPTfnF+q2LzTudVWmENNUs5WSi/lx+0LD81NN+LtiXksr8/rsJ5/o0eP7Gk/7Om4fOSyqPltTia4/udl49mQ+dxKxZvaRmSOSd58bCYoGFDLaTRSyblgT0OSJUPYsZkV9KkhT7m2KOf/YJERoTOZnn0224vi85sD7NWQe1gFRZ6YSRrBdxyeIndeeTbxSQZ8JUV12JgqOwRG4tql4CHtifPlLmoyhSNU1HjV0ejzWd99t64vPX+jokKTtmgo886SAsxY4+NmGSgW1Zlshxn7yQHh27+/t6OXLHxzISOMDEoqOzFQLkq2ZEBmdBCFMM4YkaL9uYHxtbjQ1HlJkWp/kPmbHmkCi2YvhiFPE3HtwXz//xS+8Rggo/MMf/tluO9zzJsWMp75XKpdxQpvTz3/2UPfuLahc4unsqlSYWGAYVJ8o1uzBk0j7dtMzCsn1Cqc3inl+PwGBFPQu5lnnaW+jIHJwoFF4kxgj+yIlvrIPIngtEPpUpCGG7lR0+u7e9oEu2z31LgdG53G0adVntDC/oPnEKadJBDFHOA4sQfF7eHikt9sfVGu19Ktf/43uP3pkLcvB0ZELdFyy1jZv+RrS6Pzw4rVOT8+xTncPw/6JUx3nmQtegCv7y2OwkdP9B/f14MED7w1bW+91cHhojRuoPQ8Yrw99IZOK46NDo/G4KgqAgHyKAY5UFLhTu7k0Gw2zFGAJcJ3cZKPzc3031RDaE2ABLKoAACAASURBVLlBmuj4/FTbiHHJx0E4W695qsdeTxZGE90h+TVVCvyyKTvkWEC9osbgffE+OD/K1ZrKTGfh5vd7Ojg5svh/ip6qXvXEB19+rs+XX3+tV2/fmF5krYcFojy1rCGaYiYVFPERphg08nh+DDenALlM2Mp3+TsNSkWTy/+m6fR8xMh6oPMw20tJM0StAw3b1pYU+ylsKlyWcp5YRDEP1ZqasaAGVuXYEQOkQb1EOFyvqw6d1zk4wYbgzL22zQ2PpSjyPSGPvdDi2ewcvumolcAFr+MUVJn7h81WKuazyNlkyZWCujMLLIeQeOQWGaAjF/JcNm563ocHB0qPrh17ysnYqDShKISlgD4hEuHB/c1vf6lf/82vPJ5jI5ifnzMXlXAWCnroL3iFI1htn5y50J6v1V3Uc7DX8JNFhDsgnGDgNDg6UhBsep4CXWO97qbi/cG+Tq+u1FhaUK5e1fvdXf3w8pVpAEwC7PMORDwY2dMUtI9CFvqLrSY93goPbjZtHFng/y60Wlqam1XN4VN9j/0oVuxTWq97YecqFSc9fjg60pudHaNFFJnc8AoUGzpJo3iBPhXzeSPvcF2n1bKvYWcwcOdKoAQbB5MOougZxTnOuntlh5GV1RX7ZCNmYZJwfHqmvcNjHZ+euqmKXpSGLAQbWQophw+vaXlpSY8ePNC9W7cc0IAYpc+4DYEKkcx7O7aOWmw1NYuIkKj3IhOIilotuOf47xKScayzy1P18Q7Oj8xXKtamUcxX83a6KZRco6gHwtLL6exsrJ0dUJGKavUN1eqraraWdffefa2sr4TtJEIl80ijIKXbx9XAcdYO+Ck4ACo44qBaE7spEJoBBQeuPkFElWJJZxdnfp2gxKAHiJICFSetbWy7PhYFXXUc5jHGzhwsMvkJEw6mVZkoNmxPg/rCoeKxTeYt7xM5GzhGMZ0JUTNefYhSo4DPCvko+hHWTMwfjPcadJpoGMLVwh7zqWDPHC19SGaTBbaKJIKNzSEU9owv3QhZrB2/K6CaQO4/vp4QcscEIbD1EPMQ6z0OB6VKTT/58Y/1u9/92vSNo4MD9XsdX9dwoOo6PAjxD9eebAOKrUizCL4vDTECqmqpotvrG1psznnNXx6f6uLwWGe7exqdtFUcjJS76mt43uFBMr2GIr4Eug1NDnQ+BvT2Ch+BNAE0gBzNNlWYn9VlTtrvXGrp7l3Nb6zr9YdtffnsmV68eWOKXmtu3lTAoFETr76q2dk5N5Nv3r5z0XDv7m09Wt3QQr6oylVf5W5fVbyRuZZs+KWixfJ7Zyc66lzocjJUPzdRmaZ+dkaVas3X3VZ7l+3EAx6GiAxbM/am4VgzxYrpPKvNuXDMac34+uNyhUaJSV5rbdnFfGt5wRqbr779Rv/5H/9Rbz68d2OyBKDRqFqsODs36+bOAnEjdz2NEje+lJuomYdyiHniRKP2uYZnpxbCgkwRBvf0R48MykxyI110z92812eqDGrtF+7m2c9IcEsz3nomhs0K6Yz2ZW1BQtUzB6VoaEPQeb3mUlBLTIniEI8zLhweYomlYt5NfMwls+lXNoEOmk+g5/Hzg90ePyuFuaTDM6OV+W9SMW8E3ss7ZVPY8CVx6Xld6KlczCfk32LxoiYjqBBoV1oaD2t6/+5cX3+9pefPt3V5wTSr7mwNEi5prvs4QSFiZwKIa8jKkh49eag7m5sO63r7+pVevX7tqSxCQ4opqDV4i6MZsTs754v56AHWeRiRLmoQiTK4MbsGcS/83qhgeN3sdZ74dl3A3L57Tz/60V9pdX3NaOo//uGf9N3z7zUZk55cMLrJxAIPedb4/FxBv/7VY/3kJ7fUbIKqXimfGziAMOPtO9syIazWDvq+RNnl0gt3NSbloNapmAeECRvKpB/y5zCUAOCAc5+QiJiYmm4DrTKKeXybBv2Jzk8utb9zqMv2wJy88YBCr6zZ5pwW5xdtqUhzzl5nATkGBYUIGONMfvnmrarNpn73d3+np59+Frz3t2/sSoNu7d6Dh9a7kafz5vVb/fnP3+rd2/casr7zuWhQegPTUJZXV4yAM30mCRaRLOg8ezFZMlBsWD9PnjxxcwULYAH92GSs9+/e2WPeBT28bai23P8x08qcynD+ARPLJVWsKwtffqwdob94ysf6gc9NUnbvSsfYP08Q0SPtpzcY+vpSzFPIo/FBhwgIs7q2qtu3b7u2Ik0bQS11DQDC7MK8fw/gxt7Jsa7Is6iW1SGPiCIaAHY01taHHf3hX/5Zz3/4Qb0eIl9ouZEw7ulZKuZB5yOcKOhxIe7gcmbVTuiWQNFjSuUKyMdyMMlikufJmt1sEmIPY4LCfjwyeo/DIewNi2kj1zQJ4CO/AIDPQL31nTIdkdyZeGpzvs6zqYGCOkoNEq50EXjmuhw6zg1Y3UX8Tbe5JHqNLekjQv/xKyn395vNbLe5rjQiuC5TrZtEEiIDO9sEZ96f/XV8UDhnxTxuLOcgn1wxrOwqJX/QqXIl/of/8d/q93/3O83OzRhppKvkPhFXTadNIUS22oSwBMKbugM/kGNHpY/Mp6W/oesFxafI4QDgUISfJizCymU3FR8Oj7R/fqpRtaR+IafD01PtHx8lBTx2RSUf/hTzCO3G3Z7HUnB16aYy79bwL82rUSppHrHv8rI24PqXS7pqX+j44MANCRsugjQWRHsET3agDsgldp0EEKD8r5RVK0DnKXix2QwfzhZj+9VVbdy5rcpMU1dQFcolzbO4Wy0fjxT0qOZZ5Nvb23rz5pVFUSSW3bl316lyXIed/UPtHhw5XZIFArcsxqWJLuF9nQc7Z2U74ROfPn6se7c2I6SnfaELCpDdHZ3u7Rmdn6tVtTI3o2YFl5GBObZEut+9s6k7d9Z1enGiF69f6PDkQINxTzmS/cpTlet5lRsFlaoKznwZe8KJLrt9F/PnFxPtfACNrKhaX9XsHE3eHd26c1dzS7N2b4HuASoD2k3zYQrKlA43FgObLcgA42caPFAqRDTDfk8L83Doq2rUGZeBaO3a55ZwDDjzzSahOrgahIsLyZnXTjIeP4c7BCp8+x3HrC7sPl04hONLdjBm1JdA8CLsxL7MaTyWqd8DMUzxzdbPBFIfFBscYoIznxXc+AVH4Y4QN9ARREhwHj09SKmMXJAo0OGmx9rIJg28Bnh7jHEtpL3mBKcDPokw49wPuo1RewtiMxccG9N5fI2egWaLKQfC489+9CP96le/1PnZsb79+s+mAWBhagqXrbimEUWOx1huai490y2LHnnfIJGTqcfA927d0dLMnPrtjrZfv9PumzfqHZ+q3BupPJioQHN/1de0179G47NinpoSFIVbZSErHN98Xh2+rpeZN2tSr2lUq6ixuqxJqazPv/lO33z/gxs0xONQWAiOIgGQr2dm552kjHUloXFQbh7cv6+15oxqw4kavaFqg7FqgAJwZvtXFsedIvJlcqWxUJFQeM8sLbpJB9xALMw4mUkSuheE97xypo22qSxXdWtxWXeXVi2ELQ7HPpBJXiw10CfVNKmU1FxdUr8gfTja1wG6lvMLbe3uaHtv1yN/KDZOyYbmV6/Gc49PMvd30DXHnxF1JT9VPZdTq1BwpPqkfa7x5YUKTLIKedWaFW3cXdPG7TWV60WNmb5Viyo1ispj44NLyXXaIisk3GVuFttZX/sRNY9yPfI4wmI1APW/tGGLJiAV7cGTiUI9eZJHdZ8Cq1I5mOle/msBElnxH9UtzfuNhjujwKU/ShTyhMyncLnU5AcqH/qXzEaGgv6jq01wv13MD3G2mNOgW9bLH/b0xeev9frNiYZ9xvENjEK9X/tKMp7x5JXCumD+/NLyotY9mW062ZNzgEaQPcC+10wPByMXF6COaLKAtT1tT2fNDVwh6iBT9mKaB6J9Le6LyLzk3lW0rd7m7du6//ChKRPwmr/44s968/a1hc9OQceGELcdh/ZIo2FfaN9/+Ytb+s3fPNTSYkWaQp/oxZ5wzUYKAThFWbRB3NsAD1kPFHOcG4B4FsFeXfn892unyDKwEVNUaggogNzz5O8T00t46jmuEYU5XuAF9btjXV32dHWJ8xkobcnOKaQxQ7GhmK8DJkI5mwI2oMVj+swmUzRg9vzVK5Up5n//t3r86Sduwnb29rR/eOQ1zqR+89ZtVesNffiwq//nP/9/+tOfvnTq7PwibjbQdpumzOAdzz04PDrW7v6eUfEm9OEp3PuwliXV/de//o0nytzA1ZUVn3/P/vy13r16bUYD/unQDdEP4QIGAEpd42AlnNyqFZ8n1gCUCi6occXqIdLErdB5HBHmWWs0XLxT4xwc7HvPmJ+dM6hQL1d0dnRib/vbtzc9RYCGg4CXegVt28bauhpzM7q46mhrb9cfK7c3bGV+3uuqR+FcKWo0zent1nv94b/8i16+fm19hAjOtF4iqGog85Mp9zaljifaWLgyclZnjX0U5y7oMSlhfZqfzsQ4TaCsy8iafbPw7T9P4V5gukqNZMtyACKXswbTsv7Ba5S1lYp5c+4Td96pEoDA+N6zX1NrkI1SrvhQIiU3O4PjtX8U6Qf1NbPX/WgRfbN4/7hTpTnb32+iSPn4n+NpM2tKcxxjTIVqmC0aJxsGChT0UdQXQxALypPP27LyuHOpI9JRywWVESJivVbMm6PJaO5//nf/i55+9lTdTsfWRPNzeJEu2i4QRMGe5YWii10CnPoXlzrZ2dfJzp6LbURiXCjEERRuFDVlIKGcNJhMNJzmhAv91WikvfMzbR3u6+CqrQse1PHYSu2ssMLRhhCY6QA0uqNeu2OqTK1SNvUEbikbH0hfA4/rfFGrrVl9eveeHm5uGoE43N3R+7dvdXRybIoLfH3oNd3c1B+XjM7h2IF04f1aq5n/iysFv58OmkAXOuvZ+XmtbW6qMtvywirWqppfWfYhDOLfnJs1d40CgI3s/Yf3ev36lY5PsNO7MpfRiGmposv+0EIWmq5ozgi+gP4ArWfif8+EgjCux48e6cnDB0blt16/UQ8v6lFflycn6rfbmm/UtT43p5kqgmEKxIE0Gfg6bayvaGlxVicXJ9ra3lL76twcWlTFxWpOpUZBlXpBpRoFMR04POux+e9odC7aU314j29wSfX6huYXbmt59a5W1tZUnyHJlucc4VEpQrCMvOOgMnQRBBq1trpqxGDr3TujjYRo4HPe63Zsj1Wtlq5t/wgwOz098YbLQmaygTo/Ao1iw2a12g87FQwBzub9HDvpMRFl/RzdENRlBbxRuuCmpE0nHM/5gRHkFChZIIupIUgLOPvfpN1GWFMsZn9/GpNH8my46/D8B60m2WlmtATbiUXBk+bVLo4o5LnvA4phJ1sm+sH196ZaKiGjbDgx7rvhRuLaJxxVKPQpVUCQcLX4+c9/4lTh77/52sX8cNiDoeYRJlchaDcjzc3OaJVnu1p2Q2v3ET6GIx8Qa0SFV6q6OMJH/rX23r7V6Kytan+s6nCqHCPk3sCfyZDg4LLWJdHk0LxwD00KQ3At3F6kQbWofrmoHof/3KyKcy21R2M9f/1WBycnWlhZ1szcvC1vmS7COUdAWqs3tLq+4b3j/e62rwkeyouERNFcnLdV6vRURYODXeR4oNPLC3UIauAUANkz8jVRtdVUuVb3mmeUzIQNtJH7iL0b94XkSAJyGGXfWlzRWmPWItvBRcdo2Pr6upbW11Vq1h1CdYko/nhfX3z7jd7t7nhUXgY1I+0ZjRAcfXyrARwoymtV1WtVJ+Ue7u3axLlazKlRLGiuWtYiexX5C+1zc+ZxiIATihamNd/Q4uq8ZhZbqs3Cxa+InJ0cTgJAP3YoydQ6WYZBop1E2ZzV6+m5yjzSs/WQ5Rykg/mm12OqRK8bghijXVNwsuI9E3x7PSdO+F/Qa65RrrRGsgIyHYfZOrxuFiKo2UVvJEXH2rc25hoATgV9xpdPhXJQPgqagPqOyiqX5tTtFPX9dzv60x9f6u3bC1MHymV0Y0VnNrj9MYAWzQrFPI1wtV7xnoYDHAAFexev0anHnlgiag5kngLENIIMsvs4yrieFHqc73sVVrsxgQjqJr8X9zQ0F/DisTqmMAV5fvtuS8++/c7FKdd8ZhbffHRmg2gk2JNy5JSE48ovfr6q3//dY62tNpSbXGk0xvUk3EoCkec3Z/slxbs3149UCoMU0PaGppuSKsqasZuNxZmkI7PqIyME9DhrAgyoEAJFMT+FkjpRr0d+BQmp2AFDs+C+kMhbUreD3qqvWqWh+fl5G3RYVI22yon1g9ARMXk7O9Pz169VbTT1m7/9W33247/yNAW++e7egc4uLgwaMdkrlSva3tkzJem7717o/oOHZihA9yRL5fadO1paWrRQ9ptvv/M1hsIYjebEZzy/H03Y7373e98fwB+oNjzj/+Wf/1nv37xTs1JVA7eZaU4zlarmGk0X9DwTUcyTWk5QVgiaXcwX8roaD9VhEtof6IRJ4aDnuoMGA63i8eGh9nZ23KzBnmB/5oqfH5+5gVxdXbZVNucB5y/PLJTgpaVlO3Ydn5/p/f6eDi/O9Nkvf6b63Kx62HsmdL59dWVK8lfPvrEOoQtTItnRupg3zQYHtTBtCR0KlyGjZ30s5j3X8TkeexF0F1B6gKVMvxNhpWEjHud+FPMg+Ux7zbdPhijQb5hMhoNc1AEwDBA58+w6LDSFFlpXk1JmbY6CHWW+EFrJIhnm7APhG+/9I3ztUvN/ox4wIBf6uQDl/lWExXXpnlPu7zdKU6vWr4eNwT4M3nwaN1pJnjdPnvjhMd2yi/tA6OmcoeBQzHNjjglFQeBFlHkD4WJR/TFOJ2X9d//23+h/+vf/q+YW57Xz7p0O9/cdNLCyvGLePLY+FNB4sNewbBxNdHV6rrfPf9DOm3caw4GmyEmR9gSrkL5qBwhew2SqLgU7aDh8tvaF3uzv6t3JgT2efZhaXBXuJA1oL2wAKNbp9Dtd21+C/kL/QeTKBleF+lOqqjGR5oslPb11W482Ni2y2P/wQR+23rmYh+rDRGCCf3SrrnG5rONux2mPFAYc1LNw/qs1Lc/Oa21h0ZMBEknhzdIlQ7Mp1usec5FaWW02VKiwoc6ag4sfOiNY0GdQ0bOzE+3v79vTHyTg4rKDsanK0Iiw0TK6SLOTT9ZH4cHdIwRjNNbK0qIePrivpYU57X3Y1vNnX+v08EDVUkmtWkWz1aqFfjM4CMGrZnOejGxFWa8WXaxRvPH0jicDDVMa5LRIMS+jd+V6QdVGQeVaQuYnY7XbV+p0A5l///5SvV5NjeamqrUVtWZWtLy6qtZsM/j1o0hTxf4LXjwLCFeas3O4g3MOLGFTO9g/8JPMwQPtCXoH3flghMD2wpsZCCiOO5FCTHEb4UKgWhmyltlF8judOpxx11hOaSHbog0HGVBxC+GSXaW/DkcMg4ZsOD6Ug29vykxWHN/gwWXUm4x6EN05BfxHnkF4Z8fJzCZge8hUyAd9KvzvvTnw2pIfthl5KdwCe9Jo5AKdz1BTj7YtfA2qTUbFCfQzK1wSXShrVLCNpZAu4hff1J3bt/XZj566YD/c37ZLikgUDXmB7wmJ0JQqCwtzWpib9cFiL+EkvGVkawEs+0b7Uqd7h/64PDrWtH2VivkU843TDfkLQ+g1UGvgO8KDBBEJFmIoPHLCV2FQyKtblMg8vOJBobhtNXTW6+kABxsoZ+vrLrRPLy5CiD6e+GDhNmzcvmNEcvdgX+3ulQ/0+XJVrUlek6MT5c4v1YLxTyNVYl8k3ISE67GFuDT08FKhTVBo8zjRyMOh5P5x6DPO5tmCJrezt++pxdr8ou7MLag8lorDqacC82hc5uc1hYLRaui0f6W3h7t69eG99o6O/fvmFhe8f2BGUMaKtUWxODW61+P1a2rr1vOzEzfy9WJeC4261mZbWm42NIMF3MW5ppfnyo8JWSP7Iq9iraDmfEPLG0taXF9UY66hfAXwJ9CtzKEkvv74AMdJY4w4QIfMWSXlOXBwXact36DZ/AUKdQOdzyhliWwa/PiMcpMK6XBriQMyhmHZPOomjvXxlUXhFH8Xqc/hdsPPCJlMrDOf1uzRtgn9qCvxHhKn+3XD4oM6UQQm47JKxVl1Lgt6/u2O/vjHV9p627bXebXC/SmkfJIIwwExTVyAyHsohuCefIzlhXndvXPbzwKvyVMeNBftjsODOu22aWo5Jl+J8hPF7semBPADpBswxBkT2L/WKy4qmdjOLy5oeW3V9Cym4Uen0EqYJmwZPYaaSGNYoSAkcCc5yjBlm06CYsfl+NnPlvV3/81TbWw0pfGlxiTC0oSlns+MYU+QwyUlPCGSD4kR1IhtAIRgD6FegJpi8SGhdBltJJ4sN0/XbvuJvmNjwklOV52hOu2+UXm2/+kYFylEm3NOgr0Eqe/0LFB11kwlCl82Qk8pQXdJBs3LmhQ485yzP/vVr/Tjn/5M9dmWkel377Zs2FAoU8wvu5iHlvTll1+bI/+r3/zWInvSY5mAYst9/949n+P/8T/9J33/ww9uXniSODvYJ7gqWDP/9re/9Wvr9frOmzk/PdW//NMf1D4519LsnGx9rbyWGjNaW1x0/k2f94RQk/okYVXYg+dx5sM6MZdTe9DX4dmZdo6PdNa59EQP2g+BU+2zc4tpcRREUzjG4KBPTTZVo1o3QEPDCY2EZ4E9hzqF2o/CmTRZ8i8ANzfu39XS5roph+gCScGGNvhq662efftcW+93dNUDeI1JDcU8zdh0CpiHCJblFXknWZBcVPbxQGVOPfwZk+MWoAeUS0A8/NxJiceaGRtxU0fJySAsL1kLO/gvinm0JxFbFqBe2D3HXk4zYFetFBbqpe/mMWtDogng+lfIE+L5vg5djI3DdqnWdvCegs4aQv5UyHttJAAkbVsZvpFRA3N/v8nLTKlvaXzJQUKxa1Q+IVsf6TXBW7YA1ipzkHm4Vjm7QXQnE50TETzoJWFDzQ88nfT80oL+t3//7/Tf/vf/xijRwfa2zs9OXWQyFuPiexyBkIfLBp+s29fl4ZHe//BKxzt7drsAuePBgnLB2JuAKTjDbLsECmDtiIfz5Wikg/a5Xu3uaKd9qospyPwkEmonE48EG7V6JLBygeymEcg1f0eKZSziVMzni6qNpmpNpDsLi7o1v2Cx7NnhgU6Oj+KApMmg423WVZ6b1bha0cHlhacDHP4elVaqTn/dXF7T7bV1I/MHBwemzqAkpwliYwCVB8HLlQvq9OPf8oGSng8rpAmhqoMaTD3+ZxPY2T9Qpz9UtTnjgh7ufp73WMYXFvQhEtB42OC2zc+01KzVbFG3vbWl929e65gmq9nQHdJmaSIYyzGm4xpfXWo07KmGb3xeOjk90PHxgSq1sioE85SmDpDJFScq1HIq1nKqNkqqz5RUIkCqHKMpIq4v2mNz5j/s4DfbUr2xoVJ5UeXavFbX1lzMs1hY1CzeGr6wC4Rk5XR0dOxURApqmsEFIq3ho3EfU1gPQTiMeY+OD3Wwv+8mkA4cMRnOQiA6fTvbDE218cKH6pGcW8L9IqGFQRgIoNsfgbJnxbyPj+Q9nwZfIaIl+RGhdT4Ogv+fr/dskis9rwTPTXPT+8zyVSh4oBtt2CRFI8oM98vuxEpf9P9mRxP7F1YhRczEaGSbbIrtG64KKJQ36X3mTTNxzvPeLHBGsc1IFroBVKW5933Pe55jyCbxEBZq5kOgcsvQ3960ikNzDncT9NoBgr8Mx+JsoJSh2Rlvw4OIRVW6dA2Xmy+dNA2v00DyJTO4hgY0A/B8/WHT4B+UVYSrhzsgWNQex9VLbVI0QW1ubOLxowdYLgP0u21JLmKKoOOfZMTbRLGghNj0niQpEdJY3NEJXGRpZGU862CAq5MTAXlK7SLUyQ/GkrJQZhOnNp2aUOlDLREq1MpTp6nF1VSSkgiOyF5SnxoBhiyvIlOTyahEqt7vSwpXrNVQrFVFCvSZjpTNyrfy5uRYrbClalUm+6tmw7S7wQQZRFEg8dAfIT6cIEfehQs5E76iHiaUbpENchIMu4bs2uE1w2uBJmDLKmfqE+/XOK4aTZycnWMWzLGzto77axvIRq2Yjn+O9wUjN1Uml8tgnoijOewpyaY9GErLmclnBeZ5rbJXggk9PMC12i3UG3Vp9QmMKI1gU3IqGsF6IY+tUgGVdBIpbgT9HjAgmJ+y/BERJtbEPaQKSazvrGFjbxPZMsG8BNrGtmo3soOiHadsAvT+ydT+3RhHo4MtV/7/F8z/4Q52y0tpEzSpjtV/2q/NqO1+bej8PcXpH86kw0OrvroSGJPs3MpU9fplNg9lNnYfhutEqOXXz+fWutLjayaHxdzSbGKRvIH55xf44jdv8O5dF54XRzKRE5hlnrreRQfmzZRq3i17bSbhyWfTShGhzILsJw3aZP44sW7UrzWptIxxSl/MlK5xvmPe+bbNGF3IAyWZ/JivCVS5UsL27g7279xBsVwS8dHqtPHDixeSmJG4YqAFJ6ycaPJgEcqbZLgn6NWUmL62sfDVp5+u4U//zMD8cgXmKUkzx7Gxq046sfIvcNWwyTIvRa5XBLdkqAnmWRpFaaQkRiswbxO5UIMvtp9AkJy7yqHi6HdGaDV6GPXZfM7nTu9VFplMEbF4WkWFvR4PG1ErnGO6iU/xHs+8ltQV86OaehGANrptEZw7d+/iw08+xc7eruIp352c4B0jpBnqUVtTTDYZ67PzcyRTWfzsF79Q9PVXX3+DTruDe/fv4+kHH4iZ/5u//Tu8ePnCEpZc2Z+awT1Pcd4/+/nP5YWhPJmtrvQoffW730lSxcN/1k+KhKykMlgrlRW8Qdxk77d5FXTbcGzqx8B0QsprCLYpfemzpJMQl0EczaYivUn+0dyZT6Ul2aEUmtGXDCSpFEuSsyqZh9fGjGlxFsFIMM91k/4lU3EA8WwG1Z1NZKtllZcHoQAAIABJREFUKSbqna4OEZxovHj9GkfHZ/LVEbDrs3fJRqRrKJEySZyBeae0s3veM5meppxJFrQtBOBLVDWQIBozktekUgxmIdlCclA5ax4nF2aKlY5eaVrmvyLWE3/u5HRczvnsLEnHHSAdkFfBlIg8l28vuQ2vPzvUUyNvr8clX5mjw0X63vpbdNe7fd9Wq7CRfYUanNRQDbCkD2zRcJbglSQjjKMyJv49rbyYe2PkFdyvxIgoE8UxovxBjYRzsVCMP5yAOqwp9u/dw//9l3+Bh88+EKPFEgOCB44FWw1r8mRsEi86auMZOTdqtlE/PlPOPOU2GqJxPMHNj8UyzvRDZt7UmoxUAsYe0J/PcFK/wYvjY3Qxk26+1R+g3mpZK2IyLTCbpV4t5rs32jRVPHkx5pALFSUBbIVNzgnkPVRjCWzm86ilMojREMNFZTDUTUkKkqx6LJuBl81gGo/iqtfFyc01WkyFIENGJzhvsHIFtWJJcZutZlPGGhrXyObx4s8UC9jc3UGmkMN180ZgXxGKC6ZeGENLbXQ2n9MYkOyKokDrDbSHE5AWXzBrXWNoMuMZ6WQ5Wk9yBBeL6wLnBTsky91sql55RgnGYKBEgo1KGXkaSJcLGV/JlnIcz0Ipmuaohw6mI2VL+wkWiVBgRvqQWfxAjEw82flMBNmcjxjzOCMcaQHdLmMmh2i2Zji/mGAyZbrHNhKpmsA82aYFZtJl82YDP+9sAaVSVYsbtXvcrHj9UK+tkeXOrjanQb8nIJvPZnUqf3dyhKOjN5LgcOrCZj2+Fxy9EdxzQyAo5/tKYG856o7BY6wV2SY1uEnZqxO5dLrOhBrOrEMwv4qKc6kKAvNMBqFkhTnAjGN0I1sl2LxX03073nfMvk757uYNa6uVl2zSmlVxlEuwEffo8rStmdamCzLt2Tq+qgQ30tGBeWEtu6akg1fOPA83rp1OrH2YdGGSHmtBhMyvlLpR3vTB40dKqRn02ojFl/AZUUe0LmZpLECvojVGgJFhVN6x8jq16PJ+4JSsc1NXt8SoTb32UkVRin6cLuFP50jMFs5AzvQYM5JrPCq9PAH1LTMfsOBlTs36EuN4FBOWlHBilc8iUcijMxmjH8yQYKNhNoPJjIVmAese5V3psKGQizsbmacTXDauXdqXh+hkikI0jlIkjuR0jjR/rvw7loLFaEqt21HTd1srKQ9+BBl8v2dKm+A1yEMuETPZ2HaP/RQ9NfluVmrYKpaQiyUE5nn90GBGCQ8PGzN6k3JZLKk7ddMEGXB9y8Qm8cH4NwI1gjYe/Nudlsx0vQEldTxQBEjHoqhmM9goFJDnNc/Nf9RHfDRAZDmVfEbx2HEgkU1gbaeGjTsbktvE0jRpWluiSWDMByHg6QC98eLhxWzX0i3Yvo1LNUbcaeZX1/4tk/6/GmhDRZxlypvxNTTQujBZx7S/z8aHG6IzfuqUbv8ttN1q9L4C8xYFa1GvzuzqpnArMO8y58na3mpbwqI1arR5EGeAQA6DQQyvnl/hN58f4M2brsyZqXQOzFJTkRvvO04FyQC7900Hb3fw5Wum3ySVYkJJFrXqmoyS67WamFNeI0y6GXUH8kFNRiOtjSq0cYEOSs4Qaw/tdUwHq6zVBOCVe85UtckEV2pyf4s3b9/K1KgoQxfTy+Zbyxy3Q5P6hZjLzjQVTJ0PDvjRpxv4kz95hM1N5usPMJ8PEWGM6WpwYxNFa6MPW3hDWyLBvK2fZLDZa0HyjLp5RbpSBaC4REYAcnpCmQMblfmUnMQGEfhqefXRb4/QuGph1Cfxw7/DzPkMsrky/EQanW4f3cEQsURSBBpfMw2eOhCxi4ET83QSg2As9no4nepQnUhn8PDpUzz75GOsbW6iNxwpM529AATv9N3wXeJ0gb//6PETlRh+9fXXuvcJ5Ld2dpRa8/d//w84fPvGgfnQ7G1EQKlUxmc/+Ymy7es3NyIFGheXOHjxQsCeh/+8n5SyIe1FBL4J7gnASVjyWpA/iaSA5MlzseVX7Ra6nKSwy6dcRDydQqfbxenpCQa9gUgX+QwpaWTGvJ9EJpZAqcDUnxISiag1yncpm+3L08aDICeC8ghxOkuSmAfAXBbpUgF+gWElHhq9vqaRFzc3eHlwiJOzC/n9QvMzfSSihBhJqYdFqq9Asbv+wkMv92wGXBDXct+vlEuavlNiOmKJ5DyQXIq6fuXd8fqSYZZCN5PMCNArEcoeYewr1xklsq0OGKHoz5g+ElSO97N7gjp61z90ywZyym1u3HBAr6me8wEp2cvJEU0eKB2s09aHRIGl7olc+H92nCBvRT5Y853Ge2LeZR1YgXfLnrAkGzp5xcorg94zqQ2ZJrK3fCWKcvQlsWEE0Y9+8pnc3vly0eqgXWkBT6r9dkesPFliAuvFcIxxq4PW+SXOWOJycalouiQb2sI3hX+fjGCGjWw2xuEJL2A2NdNzRkM8f3ckZj5WzCNezGn8fHpxqREZF8BiLi+zXYYuYwJVGv7IJNDwSoOIWkTHOoHGqRPzYthIpgXkC9Qq82Lj2IajMK4c1DIz9qlYhJdJYbBY4LLblna/3e8qdYD6QBrYUjw5x+JaaJmRzkVQGi5voUNQoVLGvYcPsLm7hd6wL2YkjCoLP2STiUwFvhTv2e2jMxxhMGWaUNQ+D24KZA5ZjkB2nlprsuycEiQT0h5eMyVkMkalWNBnQIbTmxlTl2RCD02mjKqL08DLQp84Br0OGvUrATc2wTJbfrYYw4vNEfFpfiWLB0STC8SSS6SyjARjDJbJTTrdAa6uB2g0pjg7J5ApIlfYRipLj0AV6WwON60bjfgYDUiDEBvy8oWytOTXN9eKqOy2u3pdNN48ePBAkivKPHgh0yhESdHhmwO8eXugQyBHwvJD8JBCAE8w73S1Zjqx3GaBZBlXw4zdtK5Z3WKuACe8+Zyjxv292yZIS8gwaYqVRjkrvYvtoxmVmmkugGQ0lOnu2EPTyRvQsMxkl7HtYvVMZhOWRYUJN6F+9zZ675apt/8WttuGC0iYyy1pjQyIbpTsSqNUXsNUHXd4DBN+xFJxrVUiUlqMJTOHH9y/i+WcmtOuSJ9kitcbXwVNuVwZOMu3kg0260lmw0OUIufGmA766NTr6N00MG53zeAaLBBl/OQ4QIL5z9MZfObRE8BT2zjnuJ5adStw06RPC7Lziri1Ycx+g3gUY46CyYBTu17KYxDM0J1MxcQnsjltzATSBPCU5mkMy5z8SAT1dgvvTo+1PtAnMO30kIv62C2WUSQpEHC6MJHkgZI4MlQ8yHGCon4BRXaaOUpLtyRGtBk6XtlVlDN2ki3W9Ihkk2lkCeRjlAXGNVmhMY6TPOpNW+MRayBRWCsjlcsj4jokeKDgz6dxkdpf3ksEQnWWznS7Kh4iSaCUFm+p+72QTKHCKDUejCZjxMcjJIIRYssZvCg9BHwAftZHZbOMtd0NlNYLYupZGrXSTTiWXHFwLpXGDGjvtcG6ptVQ024gPpSSraJqHHv/v4P5lXTkfWaeDD/vUieNWzFajtUKITy/hoeC95NsrAHWQdNVIo4d13kbrqRsbkL172vmwyQp07SY9YYGWAJMpm7lMBrE8erlNf71X17j4HXHwhEyeSwjPiZTrkkW1qHCM+c/uD202MRQMhW+rjmvL+qui6iWSyjmOcEsoFQuiDhSQZAke2Z6D9cNMvgE8yQqfLc/JFMpeYPIFJ+cnCiR5fTsDJfX1woHYDIdf7h09tzHSWCpVMiek3CMTNWc/LG/Y4JEjAbYbfzilw+wvpYGFkPMFyNEopa0Y2ud6YbfL/AKM0ZMIuqIBoH5sbTkZIA5SadWnmCea79NSI3ppKSRT5MAPs5ISiahzDwM2yM0rzuYDEkEMCuZE/gUssUq/GQaA+KPYI4EC5v8uEqcLi8v0e10dP/SiJzOZYRtOoO+9tgepYvBHNWNDXz06cd49unHqK1t4OrmCj/88FweL7a+Shqcy6G2viEPCw9Ir18firz65JNPEU+kBO5//2+/VyGVla1RZmLabl6z1Mh/9Omn8jI06g35By+OT3BxcoLNWg33d/c0xVsOJ4hM2b0BabZJXHLv52ejpKiomy4MerjutPHm9FQym2y5iMJaDZ5vwSWddlsEJwk+puKo+wIRlBhPyd6LFBPtMprQ8PMY0OdIv91k7JroC/JPkqic8BCRSCBXKavojs3ckWRCgL7Z6ePo5Eya+aPTM8nNdN9oKQinNBFJvaWZJ1+wmn7Z+mCqcUsfZHkk11mSZTxsMBbZ/EljkTKcrArMcyLI/wkHhKo2l26jfcTK60yDr5GiHSRCOXqo23eLi4Js3UjP1npj7o1OC1OjDMwTR5t/jhMY26PDsImwx5h/06R99qMdrLcQE9d87P31tuMi7LmtWIlQN2/se8yigdSnZV9piBXgp3aem71OXJBB1sY1BHNxeL6PYLlArlzEn/z6z/HJj39khgPlo1P3tNCojKggEYshn84oNWba6aJ7VVeu9OnrAzSOT5GN+9rMbCwfFXAGS57SWelG2XrYD6YYsvFwPsNps45XlPIEU6zt76mh9u3xCY7Pz7WYkZUvZLP6mcwAJUvLwgWOBTmOIWvNi1THmQUPEhGkeIOPA8QYGckqZp72XWapvc+UlaSQrVURzWbQDaa47nZlCmbm/oApP0RABEzBVAwGgU6oZw4ZPD/pSyO/trmOzZ0tjcv5ftF/EOPYj8VGDKoF0Om0cX5xKb14hxMCmoQQw3hhpmUeuILFe2YNUU8LpQ0wC3g0GKLX7iKTSuLu7i6qhbyMH0Mmwwz6qj0upVNOi7xApZCVVnM6GuD05B3qN5fKj89kU0imY9LG0/DKsfsyGoBCXy8WSC9PVp5gfhqQHezh8mqAusA8gWQJhfI2Upka0tkaUpkcTi5PJeFgaQ/zehkVyDZYZuiTkdehoNPVok595/3798W687OwRljTJJ+fn+Lq+kI3jUqeaJby41rY7CRv9BtHqJx8GOAlQLaxNk/5bKlTc5tbLFRU4kyn4an5/XG7OMK5PcTIS3duBwQzLpGJZmPvWIcxAubwM7U70UpTVqy8FodQj2KZ1iavMZ28DGcu1UYLR2jCXWVqhybDW5bHdPqU1VjGuRVHhfngZtB1Iwi3S2vQp82FC4yc/OS1UinQlp70E9jaXFchDA3UWAQqIaPWWqZIMYvG2DKGUnIYHqBHIwRsjeU1zQK0TktTuUV/CG88VXKNYtYYITueIzabw+cYl3pZxVF6iJBicmDFAu1cbq/qvj15Vkg4jP0YhtEIxr6PJY3l5QK6TOAajZGv1pCvVCTFO2OKE5mseEzM/JIRgb6Pc+Z7vzlEvpBDtVZlRTPy8SR2yhWUkyk9RxYwMS0pweg1dj3MppY0ouQDUiIG5k0dbKCV12Mml1OPBEmJ86srXNcbeo8ZZ5aK+Irs9CNxm+KNxxiyDI1JYOMh5rEIitWKmqI5hSNbSZM3TfHVtTVsbW3qOqGx9vT0DPVm3Xw+bO+lDpssbyyGXNxHPh5Hkj83mCJBSd1siuiSY3OL3JxHlogkoyivl7C2t47adhX5Cs21uov0IGHCA4K05k75aruyY85DVj6UtNgd6Jh6JwdxJnEbnxuLb8A4/GobqxFhxsorwckZTcLG61D7LtDo9rlVMo7+3QFJt9kaVx16ZZxEiD/nfQPsCsy7Rlj9uyVf3ebMO/OqpmKUpDkwH8ljPErg1Ysr/PM/vRKYJxAimOfoYxIwY36hKD8FUriJjgvScqCFsizpDxBMKD0hqcPI4JgkbFubFdy7u4dauYJ8Jm1Z18mkohKZ6jWmnKLdFRC0kruI1iHGT7Kf5Ob6Wi3jnOIQPDM7nfJYnsI1daKemIY+rqMyVd+ykyRQlGqj/o8pw6Pw48/28NOf3kW1klSazWI51vNn8tP7xEWYOkTG9ba70+Y5BOcsjeK1z7QnY+aZnGNrD6dYzkooyLQIeHgkeZZGNplBjObWzhjNqzba1x0sJlxfmejENTSJXKkGP5kR8Obuyi6IBNnpfg9H745wenqKyWiMVCaFdDYlVQKfC4seKS8mkcbCzM2dTRlhn330EXg4IunUbLUUN5tlIebWtsA7k3BevTrAYDhUeMCTpx8qVvof/+Ef8e7o6LbUkIqH8VQ/i9+jWCri8dOnKJTL+gy7nS6uz8/RbbWwXVszMB/3MeuN4I2mWi+ZzMLAjQT9cw6O8sahz4/lcuc31zi6uEAvmCBdyis6l+sgD3FUHZTyBaxXqij4nA7GUEwmFRPOz5jEAvdiynjptaO3sVlnKMdA0wOapuOppNZgJdekU+rhWbD92o8jnssikkqg1R3g+as3+PLbb/GOEkMSNGy6ptHUdRxJKeImN65r0/hrFyGuSTRlhX5czDwjq/mVQSsqMgwm6HZ7aLaakn+Tnad+XhEVLDBzEzo3TF31lYhhd1B8lTsThsWoR+KWObfVaGVFNXznJLvG2HPC4Fh5t9bwv8uh42SH4T2vndbJZHnvhWlNItpZ8smDESNp/8u2NUTYbWjRhWEsVMjOh4k1YSSlhf24RYY5my6ij7p5OqL50KCVjBtremMRJbL8H//X/4lPfvIZhmNqpXtijLh4TEYTvWFF6qFzeZWkdC6u1Prav67j4s1b1N+doOAnkfUTKpThRs0s1GWM894EJt5SYyLGQBLINydjnLWbktkE0RjuPHmEXK2Kt8eneM3R1WKhlAjGBHGjTDM2iObKVNJYjVIJpWJeaQEE2wQNHJ1PWx10zy7Rr9fhjcfIczJAZziBnVzLUcRYjpDL6nmRme9ORmhzLBhMNBbn5jocWDEMF1BOBrjJqlRnQSMcdfBJjfHIphfKRawzMaZmKRtkBajX46LLEyb14NTgXV/T/DpSLf0ylkKAKEaM0KdpiFrDmWmhCShoNJZekuCVTXPJFB7evYv93R1ECa6GA/QaNxgzbSiVRjWfBd0SXBCKuTTKhZzA2tnJMU6O+X5OUSrnUVuvIF9MIZXjQY4imTEW0TEQDRD1yeiRcQowns7RbHVxcUVmfi4wD6+MYmUPyXQV6UxVC9XZ1ZkkLeUKc/TXBehHowkuL6/FNFYqVbRabbEANA5ubm5IT8j9lDFa1Mfx6039Co1mQ0uY+gLoS4jHnYHUxua8lSR9CZS0u9LWCihIUkPJwm3SAzXqyn92N6pV1bvN3J20yaSYbMWiHa08yoohBD0klwp1vQ6shHui25ZWiTfCNzYVsPhLp9l3OfNmhrW2VzHTMsLaNzNJlhVSKVOem5XiJu3feYgxMM/nY8yGFVTZoYCn/7BR1mQbLseZE3Uxe+xk4OEoZuNMpv4QmM0mDswzPpNUosnYaLZczFhmEiAYDTHq99Q4zCr2DEX2TGtqd6wUajyWXj7KdmV+nc4RC2aSuFFaQ+MrTeQ6K5Dx1zTjtoTD1PqWDsIR7zAWQz8WwYARmdkUYrkcWgQHs0DrVKZYRH80xnWjqSkbLWeMs6X4nywdJQc3jbpM1oorXQDb5Rp2qlU1SC/5vdoddPtdLf40apMgoLyLUwgeYBQZKP0kWVUrNONhUWVwpZJG/IdHR/LAcNFO+EkVaLG1mq+T7DrX0P54gIjva4JA3SsleelcVqUtlAtRFzqdzfDgwUNsbm8J/Jycnir27bp+o1QnVZFHGYsY1aQwHYkrmjK5WCK1CJCa2yNGyZvLT2f51zIOZMpZAfn13XWx9H6KBgmnlY/aeFkZFMLcLuFGX0N23t0H7n4JAbkJXW77DozLcgz1+yx8uHNJLWp/mzImAXr+T+y8+7X7GbbT2aHYDgaOK1OdtzFnTk28kjOabM1eixVDvb8WmC+FxJlN0cIQq1BSZIybyuVn1PgmEIlkMR76eP7DBf7pH1/g6Gis8r10ijHNNMBaFwfBvEiysA1X60vIJ/Bn2dpBLTN7N0Yjru/2+5msrz2MyVAZphOV8tja2lAOOBlLFiieHJ9iOGCqjL1u7kGc9DL3nIc8Jh1xn1Z8YZTTeGPkOTEgKcH1jw9j+kkSWMkN9xQD8zMd6NarUXz2ozt49mwL5SJjgMkMT9UWbBaAsLnCpZK4z8EYWP5cI8pIjJAIUob5iplnaVRU0iKt6Srm8bBkqpQaOLm/p1HMFpGKpdC56eDk4BTtqw6WM/r1EphPCa5iyJeqSOUKGLIDJQgQZ1hFqaCDFe+b49MTvScxHuzjlB4vJcmjPHZAci7GVucc8pUCqhvr2NvbU1If79d2l7KgsaJhN7e3UanU8JwehKN32NrcwscffyqVwffPn+Prr77GPJijUi3r5xDIsxCy1enptefyBdx78ACFSsWAaaOpOGnq18vZHHaozyeo7o/Ux0FmXsZOSiIpReL1SmIqEtH077Jxg6tmE61BH116yGLEclGRBTz8M3mORVNbtRr2qjXc39zGRr6I6XisqQUjeEkc8LqitJVrdKfRUAxyuVpR6zQNtjTi8+CTymdVjLmgzDWZQIrx0aUiWr0Bfv/Vt/jiq69xfn1jsaRUahBvKsnNvJoW3WpSrJVKyxE5ti+ayVcFWbms5LebGxu6h3nw4CH17dGRQkcmlBiuiIAwrlmzOl27yqh365Wx8m5PlTzmNs72tqTMyeJCAt9NC8K92NYcI+pMqub+0bJoaXr6PTf50iFCAMQm/tx7eY3zH8mss1kVrwrMh9FQfwDmxbqb1EZZ8mTnXRxlWK1sCTe2QWq5FJg3970erE1m7XjKV1b6L/78z/DZL34mkMFcXJoQ2q0WLs4vpHm9u7WNQjqLYZuV7WcY11sIul00T87QOb9APs4xc9xFU/IwARkpKKlhOsWAMW8siidLkMthGAGeHx3hvNHA7oP7uPPoobKXv/3hBzQaDTvJx5hoz0lPAtVSCfu7u3j84AHy2Yw7spBcnEoCsCAT1miie3kt1jq+mKOcySrlhaN+tq0Jq0T4vniYM+8+HtdGy4PGEAv0Z1Nt1M12SxsrR4P8MMLSItY+JtgcmcsItFsddE7j0lKlgly+iCTHUlFPxjVGezZadS24jHG6rrfR7g0RTWSwiCYwDBYYzZYYM/6S7C/BGqcC00CyHH4O1AHu7mzjVz/7OR7cuYNeuyUgPx10gfHIknyos495Avo0vUqRNJsoi77baSHhR1AsZVEs5ZEvMc+aUXyMxRxhHiGYn2IZZQpAgPlyinFAU00fl5cDNFoLXF5ydlRBoXQHyXQNGaXZbKDeupbkIZ3No1KtKr6rLTZpioePHko7yNIwjhppMuJ9pnInMZ0xfa4DRu+xkpoFG5mU5RPTgU/pbzymBYibUZirTu1yaJQzRO9MKG5Dt/Io6sBt3ByO6o3tuM3K4PdQeo0zlJou3g4MapGV7MaBCTXNmgZeMpZVhTxLMkJDjGEgmyQY+yApEI1fBNJMZWImtU7vpqPjn7E0DuJcSjwWVknuWhTpwQhz8t8vsTLpgNPivWee5SIkYK/UHEZ5RmTW4z+xqI90OoNSoSDwuggmCrEVSOF4loZTIW4CedalT7CYTMTKT8cDBuBrypXiRsNugf4AiwGZ+TEiTK1ZmV2X1vTKSLrZUvceJQRqudTk/31Dkhtrhgsvs+ZjUXRiEfT8KKbpJBapNPqLGYY8JDEQOx7XtLE3slg2rnE3raYiKvnsGaHLRYOHSR4Qqem/v7eHJ3f2kWYjYK+r0hayJjxIdtmCyPtsPhO7RYM/LXUySfH6kI45UOrDOiPgiiU0uz2Z5wgAOI2Lx6l3dY3UUyYCjbS590dDRBm7SqlTJo18pSiTK69prhtcwwlE7t67h82tLZVSMSHj+csXas/us/VY8aRLARSW6DESOMFNf75EejnTI7kI4Hs2m5Wy1JtjFpkjmoop1aZEhn6nhupmGalMQh0TOnCuhuC34FzbsDZHygdc9KozehkYd9uz2HcH/HlfiakNQ8ndSN2xaCQJwvmzlZ3Z6FyJKu57WkqT2zjDONb3WHqZ1Z2iX5up0+zrnlagjKHolf8k3FzD8qgVMW0mOdPV3vZPmLuNEbmUgmQwC5J4c9DEv/7rAV6+aOi5JZMZHRQI5rnfMgJKzetOYsKnYNu4myVE3PslXTDN9VMEgSVghM+ZYITTsa3NMj744ImmlwQB33//PV6+PEC/xwInmy7obgnjCvV+OF+DNPIGXAQoHIlhqhiTHziRmKVwTNnuTMKIxXwe7t0t4ONne9jbyyOXIdlAnTInoATzdh+YOCBENxLLmBJATKwjGReemHky2ZTnjoaMueW1Rrme69zg8+OVM50jGU0gk8ogGU8iGeE+HUXruoWLt+cYNJjKRmqQYJ4SOJY2lpAplTGeWboK93Eax3l4aXbaul84FSNTPZ6OlIzHwAoSmFQHrG1u4d6jhyiv0yjP7g/zNnHN5YSNkkrGL8bixqZSfjOZBDpsE5Cdnp6rBCwRT2CtUtNBiVnyjIvka262u0rZ4gRv/8ED5ApFAW36BxiSH/WWSMd84ZIU331mP/MAISDP/Xup9D4W9/HBu+aiXsfLt29w07bUncE8QHs0EPAmoJ8Egabf/IRruTzub24pmnu3XNO6xmSvYD5DVHHeOZTYCIuopNPU5itExKd3j+/pWFNHpvT1pxNj5LMZ5NaqqO1sS1Xwr7/9Hf77P/0Lzq6ulcpHMC+sqdOti0l3YN4lNq/2TElQnEQ2mfDVP8NUwocPHyqxj0CYk6aXL1/q0MQCSWInW0ZCb4qTP2r9IZi3473ibx2rfgvC7fAZelTl+QjjZFfjj9Uw8LawTfKasJRyZTf5g7bXVTiFBbZaXLYLuuB+Ly/AbCbJMGOKvb/eMh5LC6V7EquuLGdwU778SjcfauntdCTzK4G70oHsADBnnGmEj6jAPItNqttb+OwXP8ePfv5HKiAgiKBB5+zkBN9/841OjE/vP1CDY+viEoOrOpb9IZb9gVj6cb0p1isdMb03nyxvJE4FmE6WlCiDAAAgAElEQVTRWxqQH3ERZWzbzg78UhFfvX6Fl8dHWNvbwe69e9KUvzp8o0pkjiZZxkDwoSpilsCwLnt/HwtumN2uFiVSHbxJ5pMxutd1zHo9pKMxVHI5S3pJJJR/zxi9YYetrGMBUMqM/AxBNfNbFwiYSsPoTjZC1m90wiaTQK0iAR6Z1TTNTOkEyqUCNjeZz1o15oMZ1cyGZ1mGJhsdSUu4aRDwU37Cz+3w7TGOmPtLjUsijekyguF0jiEXeW7alJUslpoKMCKLCyIB797eDn704YfY397WBGLU72I5GaosajEaIeNHkaUebmJtkViyQIbXt0XRpZJRZHMcPSaQyvoqivLiMyw8MvNDLCMTwJsiWE4QLKn3XaDZGkpm02wDNzcEzEVkC7vSzZOhZ2Nes23Z/QTxRcZ4xhntVVdePzXyNGlxA2OyDZkmSo6YdkA/wM7ONjY21sUOdLptndB5c798+QLnF+dipil9oBGWQFPDLxcxqa3DSc9W4zLRvbZRG50Xxko5LVzIzIemOJc/bxNAGrcCJ6e5ZcF5D5Cd17d23/uWqQ9zZ28BqZI03HPUZCCMpaS8xrH+obZ+JflxMpuQhQyBPaU1IRMf5tjeymwsPtNYffu/VVyfIrRM76eNiskb0hSy6a+ItWpVkXj9Tls5FMkEU6pYcMVIP658lNIYmFe0GYtfgok8GmTbORKOTiaIMHedqVV8MDdbYN7p4sXGL/VnlWQjs5KrjXRmfolsKL9xte4Cal4UvbiB+XYiikHSxywRx8z3lUFf73aVUMFJAwtLOBqmj4V62HgyqddJIoCf0dbmpg5FNxeXyCWS2KxWUaEhP5HAzsYGqpUKOs0mbpirfHWFTqup1CimWRFgCZSpPdAOeNz4s9TwpzM2GahbYk48kVT78XTsDl4MGKBHZjDEdBEgxjbHZBLZQh6lWkXxtUy4oqafaSMEESyU297e1mj5yy+/wrfffYdWp3Or03SRa5wuqimSUWwc4ZJFwwzJ5QzcUknpqNXVY9Qmxcg8EXtI5pNY267gzoM9VNcraso2P0logrVUG22ZPDTpYgxBu4OB8oqEUiw7YFhMmynYTfJlU4RQjyoQqbOqtbaE5leBeUUjvmeGdeVpq4tat6/dtKGXJDSjaYwuBYs7hIT+Bl32dv3b/WrgYVUYtZoU8Pfc63E3nhpJeYyb81BGgWYOjUaA3//uCP/2u0N02kwoM8Ol9PLcwpWCdRvLaM/9ViVsjbT2GmSsl++G/RImAeRvSb6aS2Nrq4pHDx5g/86++gu+/OprPP/hJTrt3ooEMSAU0wHSpIaW2qWjkjP9R9lCTZZe077AfFzOZWBvJ6/pme71eGyBfNbDRx9u4+nTLZRKXAfI1hvQlwzLRYa6Vc4l8LlUGye1cZ8CFgumP80xGk/QZ0DGaCTpDeNBSYyR0DA5BNPwFpKl5dN5fV2MFxh1hmhft9Gr9zEfkghgjGyMyxGCOROaSsgUSph6EddJE2BEGSRDMKLW68H9hP61Rtvuz1Q+JxaeRXCbOzvYu3cX+SrDG5ZqY+djGsz0mYxHEwVwcJrMN71ebwqMlYokpfp4c3gobPPZpz9CKV/E1Q1z6jtKdSGmaPcHaHW6mhjs3t1HvlwSMcSDnKZfTLuhR4b3L6//oREhCXZv8POcLeDLW5FDJBaTnIrFcocn79Dq92V4nSxnSrSZcmIYi2jyqj6faAyFdBprlNsUitgslcVYMxKT2IUttJVSSW2n7AlixHB/0LNrkvKaIBCAH7Bxmi3uU8p5ivALBWSrFVS2NxFLZ/DN85cC88cXlxiyCZvTGEq555S9mWxYmNQUZreRsw7Z6xpmrjvjxYtFSSEfP3qEZ88+1MHi+qaOb779Dl9+9SVu2A3kSuosMUqrwR9czwrGdPG2WifCg75j4iz+1P6RLHYl+Vv951DUtPrOWibeC6oL/6TioHVwN7mrrYdGEEoeTOJOigIrh+Pnwmh3ru3eX28RRjtBPv+qDsamhdcN5CIorUHUWtgsm8BG1wTvXDF0s9MsyF+TLaemm6M5GkvzWezev4ef/OpXePzxM42Z1J45m6mO+usvv0TS8/Bg5w7mA4L3S8lZImz/YvEPM5O7Q2Q4SvPICtqNzvH3hPp4zNGZTTGOehjxhJxOobi1hfzmJt7eXOH16Tvk1zk+L+H4/BKn53RJM2t7imLewAfb0HixygCazWHU62HCRlfKf/JZFHJZSQHOj46wHI0U/bSztoa1chFZP66WykGzhc5NQxIaXlcsZ2G8JMfzjOwcx6Ji55l9f9NuSj9PVjWRSOhDYotrtVRAsZDFWqUkMM+6ZObIk0FnMRQNazyh041NlpVgf2NrA2trG5JyfPfiFX54dUgZLxLZIsYzFjKQPUgg6ie0qND4RsaQjAwXP4LcTDqJAg8zOzt4dO8+khEP/XZdcqJpt6OiqCQTvMi4TMea0TBXOJ3gIhqRiz2d8ZHJEczHVRDlxUJmfoAlQT3GmC0nmCxoDlyi2Rrj6maEdptmVsqAcsjmCeTvorb5AKVKFTeNG+nAK5U1ZHJ5XXdkCchiUmLD944eGYL4q+trMRS8TyhnIJDng7cEI/iUFz+f4eDgwMzEPHBJW2fNidamavXWlmRj4P796naOJUPtrjZ+3WgWqyrWLJS5hJIXLiwCk8SiZlRmGgPBm8bZw5GYFxrFwlQPAy6hmcfJXFy2taIL44wmpEbeyqLC8X7YHstNfUVAOkbRmhEtgUPPUfeQFY7YpmwmNOr2Bc71NdCh+/3yHOFllXeEaRNh/Y9FVGbSGUmdyMiwFZBTpnSSsW+UoTE5g1FwgcD7PBjdHg5ZW09AS5PrZCpPSjyYCVDGJgG8yQRLsvPO6MqSqDAPmMZ4aQu0mhqrEk5ImGgRSjR42OCbRSDfjHtoxI2dZ4HUPJlEkIjjptXWeD2XywskcAOiwY3ERLZQEAPFTgfm9DO2j76a6/NLjZSpN3+0v4+Pnz7B4wf3US1XcHl6iqPDA8XGkRxQEIwrJeHaooQEd+1Y026gTggabvuM3ePEI5FQiVCn3Tdp4tyuIWqYedAncFfmfCGvnHweCLjA8/duburaSJ999LHKaWho/Jd//hd8/8MPMoBR6xzKqQxfm5HYZ3Qvv1Jny1g+EMzPlGrFYhXzvjCCllIQ08+XajncfbiP7TvbSGeSkiBJM82SPh7gnLnV8tptw9QdFG5+PDBq6kTSgWDegf3Qqa0neKuPXxHhjlPj36OwT2z40lJH9HAyttuc+dDeGp7Hb6drAvHObC6wIMNhCPata8HWg1sNLH+tJk2hUWdzE+h3hxAH5sk0h6U3EaSZBYJud4nvvjnGbz9/ictLpgUxqMAmXvyzegdcf4U1o4ZjeMeiO42+5HuSyVkmuQ4pep8jqJQK2N5ax8Z6FRsbG1ir1STbePX6AM+/f4mrS8s4lzxPnRmmn5fJVQf12ywdsvZKjHGSGgI1rhFGClD+RwAfQTzK94da9gDlUhw/++lDPHy4jmSKUGwimQ2BvKzG74F5i9hm+oxBe6mUw9JDJWuxY4UqPAY+DCQRYnSrWuOZZhP1XU8Gc8FjYuYJ5KOLCCZ9liD20Kv3MB8u4AVRxJlks4hhPqd8KIp4Nqc4ZzZC0/c3mIzRpgQQC2R0SE5rDb/RXnwj8zn9gLv7+yhUq/AzKWRLBeRKRTH61LeTxecSxcMc3+dWu6O0Gh6ouJYXWfjE+7vVRr/TR61SxYdPnmodu7i8QqffFxlna9EIzV4XiUwOm7u7yFdKulbYEaBELKbMMUwjMF9fjIQVJ2z0FPAanS0tIjGekISGMr7rVgvD2RgTTmyZP7RkLwalVEv9TBr5o7G4ZMgpHuRYtAgPxXQGuVQKS/oHvajS+dbLZQF+ehgs8pSadF4jc61XKqTif2PyIXstWMhFY365iNLWOpL5Io6vbvDl99/j1dExTi+vpKMfTello/SMn5MFrdh+59gm3asGhOn9oWqWvhBGJW9vb+HJ48d4+uSJ/A/0Cf32i9/hXz7/V3XzhK3PIdserivhWhP2Yli8boiVwyGf63QJyfUQzLs1yzqcbB3QPRqOzMLft7ODOwhYalzYL2N7s3mIQrkr8QkN1PzKvYIdA7VaVZMd7z9vJparmC8trE4L74yTZr5ZJQXr12GbqGXRO0EQ3z2N4thyCCqlNXbyfNNDPXj2AX75H/4c23f3lb+qyLbJBMdv3+D1Dz9oE6/lClgMBhgxz7Q/1CYeoVu900d0NEHaY967pdlwoWHM3MRboBvM0J5NVQYzicUw4QZXq2Lt3j305wHeXF1Kw87DxfPXB8pvrq6t6w0RmIvEFNNIvShBIA14ZAwTnodCNoPtjXUUs1m06w28e/0K8/EIW9WawDy14/xzUybyNJvot9ra65KJpA46Mt3RhLlYYoA5urMpOhNmuE5045BRo/6NxRzrG2uolorSN6YTcbWWMvv9/OIMFxfnuGKVc7crU10unxOjv7a+ga3tLaW8tFpd/PDyAIdHx1hEfWRLNXRHvHlmyJbKiMYSOD49xdnZhV47gbAWQI5uIh6KmQw+fPwIn3z4ocyul8dHaJyeYNxpIxj2LGeaiRacIjBxJ8KD+xKpZAy5bALZfBKFclYymzg9TpEpZhgi0HGLBxyCebIcY4H5VnuKm/oYrfYCV9dLDEY00G6gsn4f23sfoFAimL+WAZbZ8ky3IUvJ+0DsO5N5aHiKxLShUD7DC1zJCpKt8JDB5AhPJsTrq0tcXV3IEEtpE69V28Q8gXmedgmOw83QDKVmMJUEhtezdKO2/5hBxcbvITgWYa2/Z9nyOna6kTdBhdoDZXa1rgCmGIVgflVM5bT1YQqG/XyCLttow+ZXFsdIGsD7TouAPQj4tLCFFfNcvB3wl0wgfL5ucVH8pMy3Yb48TbsmDwrTdVYM/fsgfqUXNOkNx6B8zdTME6SO+n1kCS4z1HqbXG3MTPNgguV0hPmEYH7EXmtgPhGYx2QqNj4+CQTkfWriJwGiTIuijE0s/HIVQ8kUG9IRSvuQNMnFb4ZFHgTKK0+QeX1aUaAeXeI65qHNa4Pm/VQCfqWkgihO/JjKwx34+PwMzW4XyXwe6Vxe2tfLiwslQN27u4/d7R2x7gTtrOv+4z/6Kf74Jz9BiZ6Z+QKHr1/j+PAtJqOhRd/SKzANxPTwSkslkiISuAnxwD7sM/aPOtE4ppRa8PnHovK7tNsD9IeMq+zo2lGKUIZFa2Rdt2S0YzJDoWBNkrwWDt8cKmKXNfOVShnfff8tfvP5F5pMWVSmldEYkHdxgjOCdquBp24+YWGJoHKViTaRCNlxAnlGJ9pXZs/nylns37+Duw/uolDKyffDVKnxcGDG5jD/nWBdS7gx75KN6WzpehxkNHWgXsyt463ei4p1258Z2l1Bk9h5jcO5ARLM0yMSgvrb+NXw764kbk7nbj/GCmoIqkNDuP5rqJnXQcPkdUpj1HM1U/tKS++MbiazCYUqmr1ZMseCTZSMzEuj113izeEVvvn6LY7edjEaWUSkOgiUGGdEGe8rM8TbtIzPTc9fmdcmKzECwCR41N3S6Mfej7t37uDevX2srZXVrUEdMfXHnHAeHrzB0dsTAUzlzGvaZ8k0fN+5PvIAG07lrP3W9l/zJFjCjPlvAktESnEf5WsMEIvPcO9uFT/7o4fY2swiGh0BNL56Vn5kkxuTDIWHcRvGuGZdriSM4XV9FjSyE8DxEDHomdRmOgn0PUhuxGO+JoT8mokn4c09TAcTjHojTHoTzPoBZn3uYRHEl3E9ojR/cGISicuD5yWTiCSSApytYVd9ExGSbfQCMZ1vyt6SOlrs0ZAfcA2VjTXJ8XrjkQg8Tsn8VNLeNwYpcB+KxHQ4IhlHzxfloflsXn4Y6uO5rtHDR20/fXTERzQec6LO6Eua8NuU2nR7iCRSuPPgofZ1rgmU7VLayEIn4hNN1pZk6JfIRqLIUE5KQsfYWu1BrU4LVzdNjIIpYumkZEFc+xRJzuQt0m/0TkzGYvH53JRUwzCA2UzJOGyzZ71EPupjM1/CFpn5dEb7FddkXoMMQGG+PCeENBZ3KHNdLPTIEO9UKshUSsivV+Vfuu72cVa/weHJKX54+Qbvzi7QGYzVIcQHQT0fRjJZnLIBYF5LTHXixxKR4uLO3h729/fw0QfPTIoSi0l2+5vf/gZ//4//oEx77eMhF++wt76E65S7TkOoG6pYzATrJtQrcB4eQt0h9T0wv2Lv3wPwK+7eTb/lR9E+bgEZ8v+44iiVscUpZU3pK/0tDAHZ2NjERx9/DO8/b2VstdSH6HRx1FkuWQwFOelNP2gLv00yDNyT/wvHk2TkpbWj3s8jeA2w5CmfYLVWxbOffIaf//o/oLxto2nqtTmeuTo/x9XpCYJuDzEa3DhyHwzgcUOfzhEfTxEZjpEI5kgxOUZFMLbg0vQ69hboBQHaNKBEIWZ+RHBWLmPv6RPMEz7eXV/BSyUxWi7w/NVrmSwePHqkzOVWsyUNLEfdCUb8cJSmnFFgrVTCFjN3s2ks+DNuGmjeXIlNrBTyWGPucyqpZsRpbyitLEf/BAK5dE4juLZMahOlaAjMz6dKuFFNvKtbp6nz3sP72Luzh0wijikLMTotdDpN9LsdaePb7Zb8BdygyuUSautrArNk5Kgl57VwddWQwbfdHaBQWUd1cwet/hgXjRYmc6DTH+Lt0Tux1yzbYpQUFxaaWPZ2dvCLP/opnj54gGwqqSKsszcHaF9eYNJpY9RrYzEZIMIxHpsgydKTBWDSRTKOcjmHSjWHje0aKrU8ogkm+fMG5I3bxWzZ59ELs8UI4wUBLNDrzQXmycyfX87RakcRT6xhfesRdu48RSpbEJtNTTZHu5TZ0ARLVoFJBtzE1C4XS2jzsY3bEha44QwHfSXFcKMlgD85Ocbl5bneN+oTCUAF/2ikJtAmuyR22hh7Tktsc6PRy8bWOvKv4iWdj89t3oqTcpIA2+ad9t3JfPmclCXusorDgia7eS1NJmTKQzaQ38fAvGPhlbBjmy0XLBO5upGdK9wJT/fhQmFcQih7uGX9JeeRqcjKWEJNv22qdq+LERBLGJZV2HTO0FfInBHMx8VC8UF3PY3kNKcmYsbME8jyvhkNe4pAnU+HmI2ok5/ACyY6KPLaAqU1own8YKYoWCbWMOqRv/b4cIZXxVCS2eZhKmzTdc/bZEamZbTSLudj4LrleQLz194C594cdSzRoeE76aO8v4dUIS8AzZSG6XCMV4cHiqPMVarSzLfabTTqN+h1ulhbW8PdvX11M7TqN9iqVvHrP/0TPL1/T6VrnWYLZ++OMez2dDhnHC37GyQrIqvOAlpuhr6vTZONndxked2xHG0Z9TXqphlxoji+KTq9AertJsYsl4t40sXzcL+9vaPNk9+Hz4tNkgRZF5cXIi4+/uQTTad+8/nnisLjNeSnE2i3OzKUU7/PjToYU/oUuPQuD8zyIktPiU3cyWyiUaY7LYmxGOgvMM8TVaaQxd37d/Dw6UOUq0yOAIbDPobDnky+lL5F+Od5pHISHKXeOEBvjexhuRRdnPxzq+0udKraxekinowt49/ibsRDAcEsN0Bq5p2x26XbhBMm7aWO5bdf33JxoTFNpmkHEkJFnanrLF7W2HmXbuP+/faQ7CQ47t4MtfeWdkF5CvWujPpKYjKJo1kf4e3ba7x8cYXzsw6GQ+sh4HXBKbabOTkGMQQJ9sbYUuSaIx1pICsGx5WRBaq1Mh4/eoj9/TvI5TKaQtoUwdPnfn3dwLu3J3j3zgC9mE0SWvIykNey1tEQYNhi44q0wsOVsIGzmJPkiXEyGkM2E8fmVgHPPtzD3f0iEj4ZeSaMBZqrW1kd5XEG5sVAEmu4gid7XdyJb7PnpZ8nOx/MpJfvdhlyMJEPzGl9kfRTqJQqSEZ8dG7auDq/Rq/Zw2JEGV9MD4J4n/+LJBHzSAjF4XEN41rHpDMy8BFKYrl/jxQhSWM55Uf0qRAIDycjpLJsQd5CsVZBP5igxckw3+NEQvcoQyqILpOZLJLJlID0cDyR3IavOeWnJCvyGLvNxCoFfFCnzJZ7NtuyaDGpLglKAAnmu4yyXgCPnn2kKcLb4yOcXpzJd6Mgg/FYUr90zEMKQJqhApzocs+gmZjT+jEn4i10en1J8fihcZJAiR7ZawJ5M89TRsWmVDIL7AQa6hCj4kX6BRNJSXqqsSR2CmVsF4ooZTJSJRCYko0XQNXetzT9/WAg2SInHwwbyFWrAvPZtTK8VBrN8RiDIMBNr4fvXhzi2xcHOL+uY8RpZNjoza4h14ESElkqitT+v5TJd3N9HQ/u3VND8tPHT1HI5UUk8zl98W9f4O//4X/gutnUISOUcd2uNm6NcZJNIx7cJO9WhOMaht1RNKypCKU/q2UlZCNCjt7dqO8tbWFinUVjh+w8v96CeZl6ubcyAjRuh0qqQCix+fFPfgrvP23lHG/lTidqtbIldubkM9LuiQ1w43jBfwfmHdiQ0cMxlywgYPwQXZKxTAqljQ386Jc/x6d/+ifIbW5iMRnj/PgY794eoddsSpM97nQwarRkuIxPA6VViJkLbMyemkNgXjHGrup5TA25R1PpDJ1ZgF6EkhtgyDKaSgm7Tx9hkUzitFFX29gsEsHB0TvFN65tbovtUGkKXeYDnvAnupk4Oiqk0tLO72yuYzrs4fL0RA1oc4INnkRTKRlfqSGlvl6M4mKJarGI9UoNuVROF26TZt5uTwejZTqB/nKGlpj5qcw1NK3t7O/jkx99onHJZNjH9cUZzo7fodm4UZIOF2SOe2m8kUnKmVf4mVAOwJgqtlNeXFzhgl4Djry29lDd2kVvPMV3rw7x/PURrhstscaVakUgmBo9Rm1xl/jVL3+Bv/iP/1Eyn+uzczQuL9C5ucRQBr8W5iOWSfV16mcCSVw13FME46G08+VKFju769i/t4O1rTJiPiUKXUxnfYznHcyWA+nnZ8sRxmToZxH0B9QfT9BoznF2McPNDRCJlbFz5xk2t+4jEkugXC1LI0gNMVMBtrZ3xDQGAV3cORkupU0cM8lhJMaGUweyndQ28qHa5RlNPG3p68OiJR48mU9PdovGJkpeKH1hwYSB6JAhI51tG7eKmsiSO/afm26Yvx6mw9i4O7Rs3eJtadoVn3XLKhjLxXvrVke/Gu85Bt2aXQ2M2wTAjfjDdA+XsBECk9WkjayriqnYgOca/8Jae6eBDdkNA7+34zwDHgTyLjzR6WUVIecaGaWZt1GENkK+5oH6Eqysy+PhiJMSb6H7lsw7J15zGl+nYywmQyyDkclrpJenPp4az6nu+RgNsQT10xkSanflT7bMX8U6ci2Q7Mbea/uf0y2GiTYm+jVgrzULaMU8XGGBk+UMl4spWpyQxOOo7O+hurMtFm4xnaHTaCkessQSnmwenV4P7Q4jUYfodzlhmKFSLqNcLMCPRrC3voGPnz5FKZvB1dkZei2W0vTEEHH8TC3r9cUFBl2rRLc2QGvK7PfIyo7MuJrLK7mK2nlKfBpKxhlgNGFjISdYYwF8vtpCsaBrivd0s9UWIOdBlXIKrg3UjXKiReD/9u1bfPf99xp98/uzpv3q6kZSBfqQuMaMB5yYTGQm5sQxxep3LBFnyyaBGlXfMZbaMRY1gqhPN7wnyU0qm8Lu/i7uPdpHqVLEYNhDt8cDykhj93wuKzDJWF0GafCal77ajaFvWWwz2VJmE55XV9thCMLf2yhFIhPA6+/YY6nDsaU13cZUOibY3TehoVVnwPDAJ8OldUOI9XM6fWPxQ/LKtTZSJhJ1qU8ynYfAmqbHkL12mleXEuctCU59VdIDHF+mMAtiaLcmeHNwjec/nODdSQuDwQKJhKe1ntM4EQ3vkWdK7NCEIHz3wrA8S/DhayuWmHhyVxOkSpnJSwnLhI+YoZTrwmQciAQ6eH2Ad0fHmjyR5ODzX438GZhAooSgh1G7YjLNUBQSJ8p111LBid4UmUwCDx/s4rPPHomZX8xbCKYtRDx2uMzgKQLQJikuvXQ1WVOJge5fVfdoQmHrrCMSqZtmOfxgjE6nj4ByXBXSEZ946o7Z2dhBMJji7cs3uDi+FCsfoyY+mlJxlL9MgHA+EWNaHae33AfYy8IkuJh8fgzzaPS66I/NCM+9mkCwM+gpBYXsNTXrlY111HY2pZ0nace/RxnvdaOOm0ZDB2wmS9HfRY0z9fLExrVKDbVSRaz8ZDjGcjrjUMke0jCzDCuunHaCWIL5eq+P0WIOP5PHzsMHwjJff/8dTs/PXEwy//5McdIJz6ZqPJCzJ4ZrsLViRzAdTyS1pUyD15a6KJIJGXizhRxmi5l8ObpOHEnAP8eErmaPfTcz5IsFVHhImS9RjiSwly9jr1hChUREjPGlc+n8FftI+TM8MfPtXleAfkwJUCajKOBMtYJ0tYh4Lgce98YRD5NoFAfHp/jiy2/x/OCtSFhNZngUDNl4gXqbIFvBE5t6o8hm0rizs4tPPnqG/b07WK+tCfPwcMQozs9/8zn++z/8DwUbsBxQkrpVnd2tAd8GRm6xkSHWkqtC5Z+rkTJY7kz14Vq1MvI70O5EhWHy6u331TvDW9ndcyQhQs28CAlLmBN5mWJgClUZCeXlE7dyCvuzn/2cpVFlHcH1BMnEcySiCDcWMVujqoC7DtHmkldQvzPESaYS6uwUTxVVKQAveia5xDJpbNzZxY9/9Us8/elPkKxWMBsNNX4+ePkKw1YbSX6v/ghDGssY+0Qgv1hoxKt81NkciQWNWUw9M2aEoILsNtn5IeMfZxN0GEu5XBqYL5ewcX9fF8VFu408dfHFAs6urnByfiF3NFlEac2WS/R6fcXJkQ2plUpYr1bw7MlT3NnewrjXwcHL53h3eCgWu1IoIpdMKEqPuvrFdKKiK8pUttbXkU9llZLD0xNPvY1OR6fQVIxbqbYAACAASURBVLWIWcLHVbeFs3odo/lcDa8ffvwx7j64J7PI6bu3aFyeo0NjRjDB9uaGzBsam1JvPZ1qHC/3eIR695wypAlmj0/OcX3TMBC8tolktog3Zxf4/N++xsG7U0T9JO4/fIjHTx7rc3r18hVev34tmc0nz57h8cNHignsNhvwPSBDbQTd5+2WZDYE9DyILalvZhPkkjq9qTb3cjGL7Z013Huwi82dGmKJJYbjDsZBR2B+zrwhbwJ2cI6XI8zmEQyHHjrdGerNOU5P2TI4R9xfw97dj7CxdV8pBqzF5mLa6w+1yZAB5vWYLxRQq62hUCjqM2y1WtIHE1CzUpqgqMhRp2/aMsYD0gTLm14tjtSc+77GgVx4CdCoDSTjQwAQmkhvjSp25jUJjcVachIVAnlj5W3MZyYWM6GF5jij1RxT78C8HZBdlJt0pwbopRoV+W1FULZhmsH1/YUkZPz4fUJW0GIkbyMp+byoXZxOnB7bpeaEdP4fgHkT5qwODLYGGaiX3lk3v03pwvGiwL58BJY20O8P9Roo9aBcjXnrHk2cAoTMludkh5GSTLIZAcFIzHyUmfE8eAUTxKaB9PJx/jcy1SyKYroK9bo84IR8iDZ86URMFx0mXjjgHurnpaJ3bD3XtmbUEzN/vJjibDZBk/KfeBTZrS1s7O2qqbDf6aFzwwQbD9liUZpNGtcEdpbQ5ksjLBfVvc1NFbUUsxlkWdzEyFum2vR7yHFN2FhHOZdDt9XAm9cHaNdvBJaZasN+jR4L5VpNTRFq1aqi7QqsX+ffGQy0ZpFBo4beT6U1tuahlfdwJpfW50Jpxs3NjSaMNIfTS3N3f18JNu1uFy9evsTbo7caMVPzzPuDGyxNtPwsCea5aYyHQwQuKjgBT6N5AoKYwPxSsjpm0tMjQ5Orn4zBi0fgJ5m6lUammEG2mEGhlJevZ8g1YxnIZE+ZDzcjRpSyFVjX+9LJLbRbuQZYZ4JdSW1EHjkDbAjmnfnUGK0wlpITNQPzjMo1iZgx9rdtsLbVrg4Q7mpe6cw59XW6bRWjrvT6bsNVBKVLfiHG1AHb4mkt+56/b0lQFlW72tqdsU7jDKvQ9SivMjMsi6RajTEOX5/j+YtTXN90XJQsc7FNRx4a9M18yzXhdhRl6Vh2AKJmnV6rnb1t3Je8pqpDAdc6JhYpQIKgU6SDp3v27PQcb98eodXq6NoiEcU9hd9Xk3g1xZqsxuLz7LVqfeK+r2VgqesilfaxuVnDRx89xJNHO0gkpuh1z7Fc9hGNTAzIC8w7Zt7OSfreoVbegp5NXiNw79I/9FzmHoLpQux2r9PHZDR1iTh8nhHkUlmsFavoNbo4fHGIznUb3sxDIuIjATa9x1dgnkA+FqXBnKI3kxhzYp7IpBSdyHZXMvM0v3NCR5151/XFUGJTrFVRqJaRKZewubeDyuYG/HQKwXIuYoN6d06/JQueBjg/u7Q21cEQm2ubePLwMdJ+Co2rG/SabQH5fDqrySANpAy88JNJLOM+WjTFt9uYRWPYe/wIxdoavnv1Cl9//z0ub64lJ2WCSyISAc/YTJ9i4pcvWeJME0yPOMpjnw5DLoYIJhNru6fsliEghaLkcZqr03xKMMnGWjXPz9FjMlyrKeN9qVJCJZeXJr8QieNOoYK7tRqqubzuC0ZV8jribUSil5IxvgdM6CJBx8K7WDKJdJGxlAWkKyVkqmWAa5zvI1rI4/jyBv/8xe/wxVff4rLexGzB+4qyQzOJhtcjU6so8SKpUi7mcH//Lu7Rv/TsGR7cvWtNsCQ/8wV0uj38zd/9Lf7uv/03XDcbklHRZHt71Hd7tU6ZIWtg9/ctNef8MdqDzMO50sS/d8+bRj5ccwxLKz7yfVbe/fp/B/MOGwjMu/jVVFKYj4c8Anmu57u7e/izP/tzgvnq7XdWXrxV1avi9z0wbxMMl3DhwHwIeCxnljnSNO5QorNQrjlz4H1mnj64hx//8S9w78MPEEmn0Ot38ebgNQ5evMKg3kAGUTFwQaeLBRNe5MZeSO/FQhiraTcmzskU9XZZCQwkn+kFU+XL9xcLjDwPfrGAwsY6OsEEjeEQpbV1advqnTYO371T7BRPvFq0RmP0+yOMR0PBFOrkt6hDevIYHzx6jEwyjreHB/jhm28QUJJCfSqzqjmmuqlj2u+LQ6Cufmt9TeU5vIKZY8/3pN7uSB9f2NpQK+xVp4XT+g0rZvHoww/w4MkjgXO2lF6fnUhXS2lCMZfF/t4e9nZ30et3FCvHQwfj8HiDsMG2Uq6iXK3K1Hp4+FbRVX4yhUSmgEZngN9+9S1evj3WgLxQrqBYqeDho0d44mqkf/vb30hLzgxZSoyYvuEtAqyXS9hbX0MuHsViODBJBFNsyKoyT5d5+GTAqMuLAcVcCvlCCnv7m9jbZ8lVEqOgKzBPzfzCGwrML70pZhFmnFP64qE7AG7qE5ydj9FqReBFK1jfeIS9/afwU9bsyxElTYE0bTG1hvnaNZqP19exvb2r/bZ+U0e90UA6k0Yum7F823JJGlEy8kfv3uH45B3a7YY+Ex4E6OhnM6bJE8ZKBOBGzBtfzb9Kh2CLoRtehVIyt4FxNw2lMtqIXMpMWNYU3rNhRJwx9lYMRZZDsgYlynCjNLOeDhLSvbqISUVg2iRAwDk00XBREOhw4N/pdm1zNZO4xUva9+GbZAufk+dYvY7FVfIAQsbNTRTs+bgqaW3kYdym/X0Hawz4r5qgqcOco9czMM8UAdJnwXCojYQbijW1BogsAwF4PuaTvg6MMR4QCVCDqaQ1vg7wC8lrKL/zebBXppblx9txxVhItffpsLHyGjmi5P2cfZMLEUJQZnPlLXGCAGezMepsUo1GkNlYx/qdPSSzWUljRr0BUtkspvOFZTAz954SFLK3XGBZVhOPI5/MYHd9A6VcWq+5RnaqkNehd2dzU0asYbeDk6O3uDw7w6jX1fSPEW6pZEp53Er+iUSQSqZVrU7wwPtY5T3NlkxfXKtkH6Tvgu8Xx/cpsk3mC+A1RaDO642xu9SIUoLHQ+4Pz58rD5qlP/QH8dDLa4+fZZQ6Y+qsScIMJ5LaiJmnDCBCnxI5UgPzZGAZGJJIxATmmZDGHGz2S6xvrWEw6aHdbyKdTUtfTClKnGDf95FI+DLG5nIp9XdQYx3MJi7dxqW/qInRad9JGISsfYirXZa8QDTjO5zWNIyBNJDIAzlNt2GHg22K5rN0211oxtUmFhJrIZtuzLylx4Yp0CFQd+ZXgXjLj5eBWKVQ70VXOnLsD3Zt1wGpXYyAakmG3iQ3ES+F2TSKfjfA5WUbV1dNNJodnJ41cHk9AoeFeiouP9IO9tabKJmRmLsl8vkE1mplbG6uKUChVC4ik0lZuysn5a4xms9X3AP157OFxvXtVgdXV9e4vLyyhmCSUAENxZYK5STJuufsGGFxuiy74vOgj6JSKeLe/Tu4f3cXa7U8YrEJZkEbkegYfiyAx1SzBcG3GaL1ljkDrEhFgqOFrStk5HV0l/HXDLkkeKgKoel1NBih3xnKDDsPaOxk0p2PyCyCxWSOQWuAXrOL+YgSvoiYeN/p5MnOx2iR5Z9nTbnKMflYKpqWKVYsv+yOhkpfYZQip2IEoDweMmKxPxmp/MjPpBFEliiu13Dv0SPUtjb093lfcO0g+cb38+zkEifHZ5K3aH8qlPDk4ROUcwUMOj0l4fleVGRgjKlbLOsajiS18hJJ9KcBmkywSySxvn8HsWwWLw4P8PLwEM1OR/eKH48ixRQ9KkKXVhTFgzg17iRXaIDl+kU8NR8H8u+w5Imt7xlJ/sxjxqZfauXlIWKIqMOE3WEflwzFmE1RqpZQLhREsGa9KHaKZezX1hRfSUOyIpj5YfFekYaeGe9TdDoE8z0MxozQ9pHKFwTm82tVFDfXEaWnI51CJJvHWb2Bf6RZ9Xe/x8nFtUA8PEo6Q8+a3du8jTntI0FyZ2cLf/TjHyuZsJzPY6NWw9b2pklog5l8g3/3X/8r/v6f/1nrOmO7bcW5Bd0h034L5p0/9A/8NZysut1IE+zwHzsWhE3uujlXEzTHjbmfZUuPK4bUhN4wtjHzBuKJQwTmoxERNfT78b7jtUHPCLsM/uIv/gLef9lbW4F5CwVbSmZjj1tmnvevqsilU3JmszBzlnIFB+jNBMvYSNPbJ3NZ3P3giZj5rfv3BL4vry7w+uULvH35GqNWG3nEkOb3Go2VWhGfm3GDxgpFzrmcbd3aznpMZoBbER+MLWKOe59Z7jRWENhk0ogXcgL4A7K1xaLa3NqDAa6aDT0/plNwu6CZkiNzmhG7XdPPr6/V8Oj+fXz0wVPsKJ1jiOuLc+nZF8FMZjeyhO2bG9QvLtCtN3XY2N7clKF2zsZKmpfmC53OuUCkahUskr7qksceUGDt8tPHAtjX9WucnZ1gOuyjkE0rYaeQy8hBzlF5p9OSz0DPdRbIOEtWmgwcx/I8bb55+w6XV9dYRtjYG8c3P7ySxGbuxVXxztbewXiMO/v7+Mu//EtdIH/z//0Nvvr9v2lB5fi11Wgo75spPXvrNZTTKURnU3jTsdW5M5lCAJe7izEsPkfsiSiSyahY+e3ddWTzCYyDHibzHqLJGWLJuaQ3TLhZeDzl04EfxWDoodWe4/xyilabLFQGucIO7t5/hnS2qBrxYoUHFmbuxgWoGP25sbmF6loNpVJF9wqZebLvlBgwV/aAWufFQux8r9vBwcErvHj5XNF8lCDwBsiw3IJdADTncEozmymNhe8pR3Jk/ClJUCsrN08y8aEuToY403kK7Eu/akw6mQ6Tw3DxIK0WuuANcHG6YhFypp/XCH1lfHGpNpLDEyhQzuAy5MUAOp18uNo4+UuYvBOaZQnquHnzoM3JGWUOMtSJAaM/gIBwYnpYNtRSiqODBpn823QKaecF5kOhsY1LjbAMtawmTSDr0un2tU4woowjXca5sk2YYD5Gdogm6hnB/AjeZITlaKgI1Cg3TEpyCOQ5lWM2NgUJTFShZ4LMC/0abuM3tt2YXC2AYSHQHxChLsfGtXmR6SMolmY+usSpN8PFbIqbyRBdAuBaBet7u0hzXWB6wngqRqo3GKobgnF4PORw+U7GfRXLpdn4Sp8MD9ZFemVSqjz3BYAZy5eFz6zm4QDXlxfotppIRKOueTqt0TvPWi3e/ycn6Pf6Wl+Z90yfyFBlMUMZt+jBYQMk32eOxbm4yzPix2WkLaqxOq1rlpIdAjj+OyNwb+oNOwDweifZMnGdEzIyhgUkCwTM92cUKHXyPFww8o/TV+v9lmWEYJ4ALpkiOKdpnX4WThNyGIz7aPYblhDFgwPTrhJkhGPKfE+lE6hUrZCP/pEpW4JdVKVFupnExsysjitzgNoSWsJN9zb7PTSy2gbK6RanraaZt5z5cGMNc+bdZruqm/lfeDIlw9ghNmTWV0CdKS0uzUYA1jHztw3QjsxzMpt/D8y7DCNJbTztcjw2+cCCZUoJTCdL9LojXNdbODg8w+Gbc7SaDA24HRSEt6MOVr6HVJIZ3xmsrVWwvb2B9fUastmUxRpzTVJqkdP6u44Kvpn2Eq29kmsR44rfHR/rANhqU+7DTg5G6s4QBGRDXfeXIykTyQgyaV+Ns9Tk7+3v4NHje1ivFYElNb11Cl+R0SBIURBOZuO+kaMGDMi75+IAkky/ktw4r0H4ucyZr73AuD9GvzvAZGhg3o8m4Ud89JsDXJ/fYNafIunFkYjE1Q4dWURXpte4wDzLk3jgNF2+0vr44zi15eTdgXmGVSQyaUQVU2uqhWavg8tmXR0y0XQKQ2ZbJmLY3NlFdXMDMcbd0kCqSfoAJ6dnODu7xHAw0XuV1qHax707d7G3vYdsIoVlsFB0JON6KHcbUlZC+Ug0qijHCYMfvKj6a7xkCuPlHJfNFq4aDZlgCf7YvE1skuLBTbI4S/0ijtKHF1AWPFPmPA8O9CFRvsjJYa1cFhjm+k2fnlJ0mKlPPxnvzVhUk8LzmyvFdeaZ2pPPSeaYWnpYzxewVSypZDLt+5Isk+wIE+C4t3ANpbyX7Hy311cJXyKTEZjPccJRqyLOqPBSEdFcHuetNj7/6hv80+9+h8N3pxjS/Of5SjQKixftHmNxWoBcOolH9+/hg4cPsLu9La9jMhbF7s6Obh5ihOOTUzXMPj84VBwncSqjLp0aM+TJjUF3i8vq91YmfOeX427A69XJUUNVvGiD0BS7AvOOSnjPoqP7WHuW/ccVmF9p5c1gztdKuS3JG+IWhl9I7tnvC8v81V/9Fbz/986a0mzCwzEZeS5/AvNqe+NIzUApo+d0anBO2FWQvSvQ4YKh/FlefHIeL2UaefDxh/jsV79E5e6+Ri8vXvyAb7/6Eudv3ikHteBFdbKjrCYyncJfzl2CgmULcMURL2KTWFMrEMTrxMiHp9PVcD4Dq4ACFlfFfSxTCUyZKMPtKpWEl/AxDAJll1LPnyIzls5JN82Fgxokpjw0Gw2ZDDZqVdy7ewdPHz/C1gYZd6gA5vz0lDJRGUWpiz1/d4zG2SVGvb5MFiyv4ImXoFN19/wQclmMI1CazcKPIVerYZPZz/t3xARyWkHATnNpymcBRtzMLNy0xf7YSNNnnTub7shysao4ldaWxBvj7OwMR8dnmLBxJJbE4bsz1Ns9RJJpxDlmYlY1G8NyOfz6179WY+rf/u3f4ovPPxfojHPxYiFOEKBWKGCjXECeDZeMy5tPVZLlcdGi8XVuYJ4MCxk7nx1RvodyLYfaWgnpbByjoKc0m3h6gVQuinwxqZQbBmDNCebnMUzGMYwmcdzUZzi/GKHTiyCV2cSdex8imyvh6OREWnkWSPHQohImRm1lcmZKSqe1uVLvzs0nm8khX8jh97//UvrmtUpFm/vp6THeHr0R20Qw/+DhA1VMWylHIDMJwbtKj8plGU14Uyh2TZWKDsyr8fQ2rtGKaVxAZdiISMMsmS+dqvkZWo68qVX4Pc2Yp4eT2azi88jOh6U50qzzc3eaef7aSXzC9JwVxg7NqoqqjAq88/TOA4gOBGRjOOqk/WxqI/TheIBA5S52T1nDHhtJQ7DjFhqxfsbyW2SeMwHLrMa3ycC8kgrUszCSXMSPxjTJ4maS9JaI8zpisQnZ+cmAold4wyE8Av4ZNa1zM1rOTespvTaJMslyLEWJmkjTMrvnqsMUJwy3gF7P05V7WFClvT6+C2T2WnEPV5EFLry5NPON2RStxQzRQg7V3W3k+PnHEtpUmUNMLTrfNxqvjX+N6D5cYzZyqYTpYKT7nck9BPPaxMgiUjLkQQV0NARSK88Nh5smWzkpPSnQcObHcXF2it9/8YW+JtjNQX1zPCGdPH03bJkkKOfIXrnIjkghU8PxOBOE+J7TfMxFnmVyPPRL7kFGjCZ87oAEI+4QqWuRpAgnM4onZdnPTBMHrnV8DSyM48GETB+BgbLBeXhPETzmxfymMr6K4Phg/nzEt14MaePJyovF56QrQDIVx9paDZVqUdOU2ZwM+i0DL4adjDdnxK70iaD8fY04x/1k3SX2WsVE2q5oxleCeSexcV6UlbL8vSIqm2rZxSFG+Jbov73G3h+s0zqj6FnXgKyMeYscDL0voVwnlK3++2DemceXBiYpuYl4BPQ0YlJywwhDMrpjXF40cHp2hXqd9xUPKrYBKkrWMdtJmrcLecXwVqtlFQ7yuuDkRKS6k8SYl8bJAt4zr0q2owZsoN9jzX3LSplo7G610Gi0BcDGY/58u+d5zzEPn3HExUJaZUH/k7D3arI0S6/z3uO9y5PeVJavajsYDsYAYBAEhNAFqSsxCJD6bQxd6YIUKekHCBxJAGZ6GjPT067alsky6TOP91bxrHd/J6sRYqgncrIqqyrzmO/be+31LrOxXrf9wz1b36hZMjG32bRn8xnSmomlU8gyxx5LqYOag3l0zlHalDAPjysYYF0mBwHhvhwH9p5Ciz5+2BvZoNO3yRAJCYx0nkxsO3t9YadHZxabLK2SLSjVBuMnjH9ymRKIh5WPLyFH8Ac40SFmXmeHuDpiaLTvjGHmJ5YuFqy6uaGkmuFsamfNa3tzfmbNQU/NpmCMwWxsMSZQhbzFknEbkuSCYT+VtkajZRdXDf2cdWKntzYUmUnPza39Q6tX1iwd5C+QCOP+0MbCD647R9eNOdeIl47HrTUcWWdEAdNMch6kIhhgOWDi5SsXc1bIJnXfEhqAtBHQDTEKmGdaQXO1UqssJo/gdr2ujHimxLTrNjr4/dp6vgmm1bmstQd9e0Oq3mhg2WJOUZ3cLERf1ki3SaWtkEjZWqFgm+sbislFvoeRlvXF956Jt9Y28PAB5nNWAMxvrFm2tmYxSDY+SkXrzhf21Ysj+9XvP7HPv/nOWh0kS2mt446VPX6Ve6Hf60hm897D+0og3KytSUWAb4t0oGToYblqNuzbZ8/t9em5DdiD415EBa710IowD1R3km/cnip145mJQhVYN1TQyIoZqXBWMptonwqTrH8C4qO1QRKz8Gf/LTCvtS6R0OQE9QE4YDjoW6/XFZj/63/71xb7j7e3NXDUqUDGIOLG4lrkVQDFIh82ei5MMfMhBi4yDenkTwqMWMCUj1Sks1qoXvz+hx/Yh3/6C6sSSzke2e8+/sg++fhjuzw+tcxsYZVEUmCeCCWZ3sTKk1RxY0kI75s3rAY2EjDPqRG2DVkPOanTeFwmlHkybgvdkHGbMY5Np8SO6/cY90iSKRSsUKqI5eaGg+26ur60s7MzadVY37bX1+29dx/b40cPZXbjhNS4vpJxN9KXX5yc2LDZlalk0O1pwwfQYy4B/FTW1qRva4wH9uLs2CbxmFW2Nm3zYF/Sn0wxL8A4VLoHF99YpTskZrDhVstlZaXW63WBTcC8txx67NXJyamdnp/b1XXTTs8ubDyZW21927LFig2mczu5vNKv7z96rHgttL5cEAAJWgB//7vfWuPqOkTTTQQ01ko026Yld0oENlUgjFY/xvOBmefEj36elxiWKF9KW6VasEw+afPF0JaJsWVLZqW1jEyyAvOxqTwY0zl69bTNZjk7v5zai6OWNTtLK5R2bP/gkdU3d8RMkmKDXICFg70MbfaI7PF4XM+D8T0LBUVgAGSkCjDzVNVvbW1qaoSZWHn93a5Kdkh32Nja0vek1INRKOyGins0xgJAh9jHwAyiseeikMMfZ/2UQgteC78bPVLuxqTq5DHgOCqHj5JjQmpNcK073gx64cA2u3rA70tvpvSxNkwHgA3WXYtYhOYV0ee6Pa+VdlIh0gq7Kc6hKLnHpBlweMX0Hf0M30wB/w7cnQj1f+OsnrcZevtsMMYyqmAhXMR0/wB8kYJtrLNZpW08GEhek+cWJNIUrwcSm3HPYsSdDoeeKU9Rk8D8Ulnm4ivxvmC3ZSOSwUmz1RX5EeXqs/nQkOl/FFHz4ZEreSfS43o0ZTuVsKv40s7jc7uMzay5mAvMM9qtbG5Yaa1mhVxez/P6uiHZAb9G1kbEp7gMDhyZtFUxbHX7NhkMlVhDOg1f21yr2ajfVWJXvVq1YiGnWFkeQb1SsVSMlJ+MXieiAgd0WLx5bZcXFx71p4hRYuxGdgHzNhxZvz90/W1gg3mquhaSCRm8WJ8gAeSRmHI4hZLxiSq6eQ6sXvYDGPKDJOs7ayc/T2QNB0+mKBjmAPEcgXjveC8SSLRczkG5HebbSqVkyXTMhmO0wT1LpGJWrpUtnWc9HevvorEnc55kKpJ3kOTU6zUvwpuzFqB3hVCaS6oR3Q/sSEro4M+Vb46Mc6mpFgeDSL7mmm3uEc9lBtBLMCojWQD2q7G232eeTnEDiCPJ6M1oPGLBo9G7TwK81yGAee71kPYU/OK6lwBs6rR4Szt7Y0q/0dguCeknsTvmoB4gD7QCQUS6cFq9u52+9fsUD0Ec+OPS+i+viI/fmQARoIDeGQKJ/yhp43FxSPdDQIiyfSsQhzV0RQhokujeHe4jvg/pTRfnl+r24HqUGTXcYkpdymesXMxboZizSrlk1bWKJVOQfyQ2DS0em4iRF5BHXkckZSga5LMbYCOnsb82fNmFdHxwvXpJpBN6/HlMTDyMfI/uheHU8umC5ZN567cH9urpG2ud09BO0WHeCum84DvtrwL0irfWla20HJcvIsEjZpX2esI8kmLmh/OxJvvxbEYymmy5ZN0x2vWGvbm4sPNWwwbsB3H6XKbyC8LqpwtZESnE2SIJpfzpzetjHYaQIN69c8fW19at0+5aIZO3Sqli+Uxe9x+TfySvi6kbU5kY00ZNKh6gE6JSv6eMarlQXwTrwpjwgNhC3p3tzTXbXCspIWfG30UyNRoY1dY8+ykTl27fgbxeo7RV83lJ/9DPc3/h9cOv052MxJyjbOgMh/b68tSQ28SZuKFQSCWtlitYJZWWsiIxndlaoWwHu0Rml9TJgTdHfjWIKYup44bpD/ss5mKy+Sub65arr9mCAxMkRA6pTdFO2m376NPP7DeffGpnF7RvEyXq65jU6phrkVp32pbLpOy9Bw+0/hYJyhgObDYZWU4t6QmrVKs2GI/tu2cv7BURw7SzR11KYFtX+DseDoVpmmCtion9no/UeeIetK9Gks4Vor8x3jv77Hv4fwPQR8A+AvNvJ91FOJvniQ/TpZVJycJJKDs4OLS/+Zt/Z7H/eLgVWXy8AVYgHjmBl8HwgUyJhZ5YHxZ9aVS1eQLifJFls0deIklAEiElbuaF2NM7779nH/zJz6x857aSEj7++7+zT37zG2teXlne4lYGlC1MpVDkSmOUY1OPwDwLi+CQSJsAiJDYxJyd9zIBN+xSJqA3hwzlJECei5+8+7SMLSBORWYyxiYGKpdTsxunHh4zGx5sBMUwvFiURSGdOby1b3fu3LH9/X2bzSZ2+vqNNc7Prd9uWh9NfH/kTN75hRZEbk6kC9yI5fqarW1tWWPQs69fb86RWAAAIABJREFUPrf2eGSZSsmy1YpufA4ZXJWMyZTjjPa/09HIHfCwv7dnd+7ctlptTawdhybAJ+wqetcvv/zSvn/2QhKcoYyOS9u9dds++PE/s+FsYZ989qUVq3X77//V/yBG+pM/fGJffPm5Rk+dTtt+99vf2sujI8kB1mvofSuW5QYZj6SXR/5AvrynjsCsoplnMAUzzzXgWc+siey36VzS0hnm8TNLpgHyKVvbzFu5mrE06VxJL4CY0bw3y9hklrE3b/r2/EXDesOkFco7trt/33YP7lgqk7ONzW013PIewS6qSY52YIbTjOmkzY0LSGqqki/ILIw2sVDIK3WDeDw2Db4+no6tQOV9oagJDIdPWCg098PRKLBaXsykUzk7KKaiTNrSoVVTLb+w+YptI10FOYxH72lDCuyxUiFgOgN74GkwYUOOtPgBqoeRk9/XKyAeDLUhC1fa46B/BVhEO7GXWXjaQ3QI0ILEZEG586F8gndtPlPCAou/FtjA12mzVEqGp/jwX0La1cA+INXR34n0+FH2Nd/TwTQyKNIa6mt1rQszFvc5sbIxy6PpBtAD8oZdiw27loK5pzNAunq/7zFfY5jVZ1hFMUphLM8kQ5MDv+cl/eNAH8WURWup91qvuvlWr7vFrZNK2DVtr8mlNWMLa9rcuniEMinLEPVYJEYuqw0eRvKalC30+6l00IJ64yISjjTyEVoV40kx8GUKnMol29vetEwyIQ8KZkTSFbinx8O+RzSSVIGMJbRWMmXb2tzUYfD09MxevX5tZ5jiGHUPh9YfOTjnEMt1KY/DHHkb2/HSttY3NSVADy+Ddwo2PKXXhkMuE0fWF54Xr4uKy1jPAzOPNlZTIsmI6N7wtZbWSNYFGC8mhhxYKAKTfjObkdkxnlzadD6WDjiRiluxUrBsgcKciSXTXCshrWk5s1Q2aWv1qpJW8vmMwLmSKHS9I2dzHbrSYBTjSjQtK7t50y2GduRGw6EAB9cY+fo3ZtAAEL32JpRGedb8TQTFTcKMtKzIRsMGfXMUdNOnAP9q3B7d50mx0kraiTTzK7Mrv3AQHeVU3/zcG79JpAMXtIpRwQOoZx3znHTauJZz1+3LX6PUjrf8KjKCMtmQO1ZGbG3ykFmsSfjLJKj386+z8+QJ+wHd1zSXCYkmUJiVnxSYAktTj0BmSGJMx/qDoQ4SkTeOtS6ZBMglvNk56aECTAMoWoHsYX9Qnvxy4j6ZpbvwxMZH7LwY+iiJhwsFZt4fI2yn1jPo8hCvy2uzmMUoIBcj32l2lFpTzpZlbL1mkvHs2Kb9qWViacsnM5ZLZi1DYg1gXhp83rsU2Xh6nUW/ktyHKkEPIa5EqxilZ6m4pv0jTffTFs9lrT+dKOUGdv6s0bDOeCgwP+NaSiSsWK3Y+vamrW2u287enhVKJfv080/t22++s+l4JpnEnTtIkbbt7OTcxsOx8EKxWFbM5nAwsALTdDZTTVSTAu/NTkfdE6xPpLpAlpLVzsGdgzRkAaVRG2sVO9zfth16BXJ5mw2Gdn15aY3LCxv3B5ZPM6kwG3f6thxNrJTKWp730syqhbzWKq6dZqdrr8/OrD3uq6k1j0wZZv763DpMVQHzrAn5vO2tb9oayXLEQbe7lounbK1SlUQYSR8RuPjSstm85dJZdQPweOmQoZMnVy7a2vam5dfrmAFtyLSddadatfZsbr998sT+n1//o706hlhJyQQr0goSS54w0owmtrO1aY/v3bMSXQEUg+L3Gw8lGaSFnBQvVojvX7y0py9fWns89nZZ1CeBzI6ymlSIGqZZgHn+3PdZ32tFmUUk2qopwdH6D1Lr3gLz/3+A/gcgPoq6lkzXvTqAeXAI5DlyysGgb/v7t+zf//v/yWL/6XBbMMEfwI2jl1xQb3p1UA/zxYaJrIVfC2CHhR+2JxXAPMw8EUfovDBs4cTGeQ2YryCz6fbso3/4O/vmi8+t22xJa1VOJCy3MEUceeugd99ReS5dLGPF4CqWfj7Y/gTmVUDFBAEg79IgB/MJRUQB6hfcFLgjAPLQx2zA5Han0xqnaazGVCBFdbZJV3VxfiH2ks0jm0kpVu3w4MDu3r2rBRN2HtPaEicGALOLdm9oMwphWDZjCTHzGD64CTg0XPZa9uzkjXUmI+Xeo+vHQ4BjnGdF0kMNDSrsL2xxpyvwsLvjrLzeSNjhWMzOL85liEVHTnb8yemZwG6a0/0yZpVa3d778I8sUyzZ90evLJUt2D//839pd+/ds1/9+lf20Ue/tju376jA57NPP9UhZGt93W4fHMjIS4tcr9WwcaethBGAFqy8u+Jh7ygIoejCR6UwcKE0UIA+HJ61VmaKMdvYLtraRsbypbjF0zCCHBQJusvZeJq25y9a9v2zaxvPslat7dvO/j3bP7xrRXJr63V1AiinVgcWhpoxW1uri7lgkYClxhDC+4ZOuLpGNF5fM1lucpKBYEAB/oBwAL1qz1XKE9NNge+AjVNSFiXdpBzQazP3RZXrmXt4OB4KEAOAYHYkaQkbo4+C/bArPkzPNfw+6M+9xTw0vkVJMd596AB9FUPJLutxlh6VGXTwHFBXY/Nw74aECk1snNrXYqf/SULDneIjRA6ZSGwi8HZzAIiSXwKYEfvh5jO/BSPmP5jUxDUzonS5DUz26zevPWKRSMQ5TPvSChazAuNYWHdA3qhnyUHP0lxbHBBnU2nlAfFcFYBHDvOYuFxa5yZh6SR5bWUAdkbZc5D9s2P50Ojp/rpA9IYMawB6Mm6thNl1Ymkt4mxVHBWzEesC6wFTDyRJJGZRoz6koddBLv9zY7SbyoAZ2XTairmCdOCMqdmCy4W8PX543/JBroV0ZTrBBEiaSGgORgM7GCpBJp/N2u3bd2SWxayt9JkXR9Zqd2REA8gz/SC/mWsWwz6vA2Z9GnVpOqROHbDFOoHMAuPjZDayb775VtM79O3Ix9TyGwzXEDWYyphqal3n4KSggaWladxGd09mNfr4TMryvDYQKLyHiZgVijS94jvx+wwzbq6QtVwxo/4Gfg1IJ9lmOOpbMoPcrmi1alGPZ8XCc9kF7wiGWf5tbDnXva0ItuFQz4kYXpjjBpG5+ponV3GoF6DUPQiQZ2LmCUdi+GGb5fVaSP5zw8w7kIwkK+EU7UruyFEd0k0F0yV35PrwLPkoLjbi73WFaILlIDnwcW8N3qPgfAf9nmzDvQyoZw7F65sUqJW8RFSef1bCS9Dis75IsjAc6TpVe3WGLgokb6FIJxxC5jKQeg29WERNqzzvX51zAvKR7AWm0xN7JMlDm077KKwwuedcE+xRNKbL1HjTE+DJQXPP+teapYBrtYWDvlcpNuHfCNgL3Adzr6C2s/B6jFFSSNDMa3NexJVMAzM/Hc6s2+zbtDe2fDJry9HCzl6fW+OkKaNrGr08qXKJjJJsEkhtaITmc2DkPSLUp4x69Bx+eI25j8oFtdfPEglrjYbWHHSljSdWujMa2nW/Y02SbZCdskQi3S2XrL61Zfu3D2yPyfv6ujXbbfvd739vR0cvtecUikhRtwRqm4229bp9xchWyhXPcSfVRv4ob4xFyw+eokgumcEYn1eMJqEQ+nrcbDIdqUF20O9KXlMt5qxeLdl2fc3qlHFOpnZ5cW6dRtMq+aKtlas26Q2tC1FBFDAXDaRKPO7FmWby12Gs5bCSLuUtnk3bVbdjJ9cXytRnrcyAWaoVu727Z5uVqsUhiVAUjIiv9pQn4qA7wczLPp0i019yLY/eZE2CnS8pa37dcmtrNs/lBOYT1YoNYnH7/Vff2C9/9ZEdvTqVXNjvmwCuJZ1byofw4N5du7u/p0QfcBmsPG3j+AUgwZCDccE/e/lamvmrbtfGdCpxSBT77sy88K1M7CGWnb01RE+u9pQA6vn7mIrVx7Kixv3+l19HmPVmPfin7LxLe/y5uP/LSRVp5d/az6JmZqbzOrSrNAoD7KH99V//jcX+18PtaMXxZS9qAFsx8yzdDuYF6IM1SRtn2OBUDwyrDphMpgQ4YYYADNC163s79v5Pf2Kbtw/t9PzM/vDJJ3by+pVNB0NloJbQZsrotpTxVd5yvnck54GFCxgnmlLIAAubFvSyaJrcnIKMJmTkky/OmJHUET6YOEjTH1cBDMUQaOEAxDIzhmhOQDxMrZ4fYG7BIhbTWJwXiRdZramMoUmU4KbCRDiZ6sIkSaLf6cn4IgNLKm2dwcBOmld21WurHTeGC75StngGlzybj2ljqpdLVs5nbcRpWtIXs+3NLatUyjK8ApBgj49eHkkORPQlwAYg6xnBANC0TprrW9v26P0PoLTsqtkSQ1Cvr9tnn31uL54/l1F02O/b1eWl3re97W2rcfDgMsSkOejZbNDz0Rma4gVAfiaQpTQbBXy6iFHpr4HpESFE74XiTZFtmdU2Era1m7PaesaQNqrmWEUdBZvO0/bt91f23feXNpnnbX3j0PYO7gvMr29v6/sA4NnUyEZG3pLJFWx3f0++hLPzc+27bDQcxNjcD27ti7Xq9WBDh85KZtJKt2FvBFyoDhx9cb+j1473jkMD74VrxEOzqM/zBeYzaAczKY3+xRgG85gaG0NmvDweXA9vNai6dMINploMQrqMa5VvmEOPjfPXB9DAAhQ10dJqqF9LYuOgHOpOKTlvTc2isRwTAyncSbZZGWed9WSTYErBosHj/UHTq9JtvNWRA3vEb7v0xjWznjTh3LcO/BqDJ2Qu+uyzzyR/2t7alm4+g0SFj6VZabmwAgvreGDZydAys7GlppjeQ/ICB0O+k9IYHBREsRurpr9VyZV7ZgTmxa444BevFzEoChLwJU6MJCbwRMw6SbNWOmbdpFlfLFDcBsm4TUIkr0fvhoJKpzYdzIfnz6LLxIDHRowcIJxkB9if9vWVZCl/8oufWSaZDJtsTylL773z2KqViuULBX2vxgWM2aWkMVy/HNAvzs81ZYIRpWkSzTxgfsLBKA2DSxLUREkcG2ukBs1te2tLunkmTUhvtE4tZtbutuzZs2ea8jHyBoQywYvAPNLJyYzDEPJJ31RUTkJ8ZSZrZTZZsXVZgfnYdGqdVtO6XUbaSdvYRKOdV6Y7BW1MpjI0gOZSktYQnYnJlRQpGESB+UrRKpWCJCEuFWOdXY2rJNXB4MWDodWy3e3ovs5ls7ZOF8dkojIsJHMc0Gt63jkx/RyqZYIl+nRlnHWw6l0O3qLiorVIaiMq6yZCTl8OmzEH4nBfC1aHaEpeI03hlBbla4U7Z278JT+Iplwx/2/P2R3MAwUcnLjsI2LPAZ3OHPt9xga+YgphZYdjGwwwlMLMp937pYlalAXPmcATYDw6L3J8eAmcH6QA9ExWPRVEsgGer8z94CHY/4X7iuTANUlqmGxqKqUELjcbh/YjHZT0EWRP8lks8WIA3n2vCBShhyj8IJIyHGCkmw8HngDmxaizmQDmJ0ubDKY2aA9sOZwb3tpeo2dXx1fKlC8kC2LqUxAtiZQlkTItOSrw+nrsZZQqxCHBH61LK7hCmOTn1yr6AMxfdtp2cn1pjX5X6TYQcs1h3zoctHnROKRjTiyX1Qa7s7draxt14Yx2rytiCVkJ2nkO5EyFJ6OZWmyZfuAHYz92fwvdKAmB4DfHp1oLuHd39w+sgkeHXPrJTGl85XIl3EcxFUyeHL+yxvmppZMx216v2PuPHtmP3/tQPh38fYNOR2ZbPAREcXevUBa0pC5YjicyxPp76gVPiqdEKpdNU/loF62mnbWb1iXVLpmwbD4redf+1rZ08ir3w0A/9UI/weNIno0Btj+wPt0A/B1IT/YzulvYm+s1q+1sW3Vn12LlonW5kktFG8QT9uk339sv/+Eje/7yjS25R+LcN76X4fXDN1KrlDUR3SUulGIlrneMpPhySEhEahNw6YvXb+zLb76zCxLKCEHR3hAkmREMj+JQAyWkZtwA6D2hxr/gd2c4JAddfTjF+/P3ZSZM+aLjfSTm8a9HJliBeZl5fWLl54Cwn0VN04E8x7vHFGf/4MD+5m/+2mL/+fZ+pObxnxekNnwWe6piNWfeAGauofegfjY8HWIxqsWT0oHqcwrdPCZYZ/PRpu/fu2MbuztKkjl6cSQXrtHsiBRnSSEUyRUh9ULNjl4AoLMN4CKkh/A1NYphLoyjlQ8xPlJJMipzUA/0Y2NWi238JjNfy0l08s7mZIKlYQ3DirMVjIy9BpwXeVUsQhHWYCBGHPDESLyCtjoeE5gnhpLsVr4HyRId8np1mGEcNrerVssuu23rziY2IE0iJO5gjEWIqvMgmdY43TNpGTr5HulE2g4PbtnhbSIqbyljFGnMm+M39sWXX9rJyZltbm0oM/3s4srOL68xrOvglSuU7Od/9i/s1t279ur1sZofed1fv36jRBUOJ4A52H+Mu8gEOEBRXqE0DhZgiqomY0UGopVnUY7DlqJjVcIFDIzrHh04AuR9NM3rzrY5RkJVidn6dtbqWznLgadTSAHSlsnSypa2r7+9sK+/ObfxLKOM+cM779rW7r6VajXrDkb60Cg5mxPzpWtQI/D4ymjMjQqYQ8tLPj1jeJgKGD/Xxy5DskNCUqqLiwsZBTGCArzX1zcU8wmI5T/eP1hRT6/weL1cMS8HvptBXdIi0LuaIkVpDw6QBZIlYfDYSb+nI+Y8iqByQC4mnX00ZMWz0AHMXFqFudxTbTATAiaccfd7YRWRGWRonjwF6vZrONLLrzZpomBhe0NyTWTG1QIiCUcw/kp+G0aLUQpG0NavouPg3mTsNXt29NJ+/8kn2uz3d3c1ucKAlUebGY9bPR63Knm/86kVqJufOzMvMC9W2POnfZmMcqj99fLX0Q35AqGMmDlUhYOMKr5XHQEe1ygcFqYgstMnEjZILK2fNOuk49ZPxWyEmYi20ljMRkixgsEwKKLC4cAXaw3qJalKaRo5o2Miw0ZStQ2kYGb29JuvbTmd2i9+9sdaw/oUz3Q6Kpeiz6FarVq5UtN7+vzpUzt+4/cjkpqLi3M1W8JC4+PBsI3eFpZsNHYNvA9uEmpg3FxfE6nAwYkPAAHv5fn5ma7vTq9t/V5fG2pChU0e68caJyKAAAEd3GCska1lBCzQ/ZcLRcun0jK4k5LBpolMkuSdfqdlRVK3NupKMYGNVcwkawGDUJrkbGG5QkblUc3WtVh7IivL1ZKVSnlNIpXZHicnP0SoqvgJptkTodDH09CNmZ3/OHAzWWMCxMGnWCR9isldRokuHKp4rFy/4QQnUyDSj5U5FkAvvXYE4kPKTSDjnZUP9yn3Y7QPBPAgaQ2pNpEZlo181V7rRWtaH6JI2HBo8PvI5SsO+12mBoDnw4uqotmc68P9g0MDoMdBuR41vqHRRGsf96yYedaloIF3htBZffZv/Vrxmc5CR68Na7d2TrHovn/5nudHHcl8mDyPAfMjrU+871TKy38hsIYMytcaojP8e4ZpR4DJnnHO7hutc6x5noYW+uXF1rq0Rld4kBu55EhwSSbWhCQ2i7HZqDuySW9kccD9YGqNk4a1LlqKpsyn8pZkyiEAzzQs5UBePQK8zs7Swzp5OpcfMaDVuMuIpC2Rz18tKfr6tHFtry7OrDXqSxsPmG0Me2LpIQsTNDyXy5Zl+stUslqyfKlgE1qss+xp2yqdOz32JBiIzlaza90Opvahbe0Q6XzbsnkO+XGlXGFa/+LJEzu/uNQUemdnT4TS1VVDzbeZXN7W6uuKeWXiN5sM7eT1kZ0dv7E1vIqH+/Zj/Irvvif5zKDVDr04M2GZUW9ok87AmheXarBejqeKr2QCIzN82F9ROCRzGUVUXvU6dtpuyvgLKcmUZnNj3bbr65ZHXs31OJ5KtlMrlbXmIYMjghfVBtODF98/s/PjkxDzGya9yaTy+nfoxrh712LVsl0SjZlK2SiRsM+/f25/+w+/Vl+O5suarPgBl2m7AgA26lq31solq5WK6vrgmuM6A9dwvYqciiXsotmwL7/51o6Oj228WFp/PA0Kjej+dIk5qg1JvcJ0ztG8Ew1+kQcxZ4Ttw5e9TDEA+JX25QbIh8XnrcmxzwPkbYlipAOw1w4cnqtIRYH6hMhBEhh39/bs3/yb/9Fi/+XOYRCsRYNCZxiitYzv7WfpGzDvrFXQHfqQUDFHjGU5DfGmwVT6SRd9QFzxQ6lCzobTifV7boaQ0YrK9wDiFUPHmD2MeQUs2VjDmEJaysA6AFQwuqL5VB2vclD5PYZ2pDYmc6yy6BVh6b/X3xfTH5PMhpZFpBOkwyQ4hEhW4e+XAFpgMAAJyGiur6+0WdLqWFQ2u4+lMMxxiOFxYX5l8WGz5nXgMRHp9OL02C4xxZFrrUgrN35Q/czmyiGF14RTGWUOnKQ21jbs3cfv2LvvPra1Wl2MFZsZ6Tcff/xb+/yLL2x7Z9u2dnbt4vLKPvvyicoVuODJZ/+jn/zU3n3/Q53u//CHTxU7xs1ayGSsXCj42Fi62KSleH0BQIy/MFAxDoV9BshTHw+YF0PPqRG2hYkFOlLWcXdYCDyJlV+4BpHXngK4rFmmELfKespqG0kZZTnVEz85X8DMX9qTb86s24/Z9t59e/j4R1Ze2xAjj/EHmVClWpMBmGMDEZOvT07UBrtGwU6xaLk8ymzzRJo6kNFvDOUgM5khjnHio6mXr16q/RbdOA8a8EFqDrGU7JccGjjk8fdh8WG+MbiyMGtSFYC6oiVZAEOqjfK7GY2GCMhIqysJWwDqMO6MqHmsAtQ6PERMYZRg4zGXiphEQoC8RhGwxPzxexa0m3s2Mth5CVXIpvXjTgAmvnxEqSV63FNvl4sqo/VvlZLhHxHvsALzEagXqGFBUUaOw24kKbOltdpdgU8M5Bzy+72uta6u1ea8mc/ZbjZnW8mU1ZYLAfpsAPN4ZbRiwJ4yrg+1kJFK2Fl5JCEuB4FJ1v3NvRIOdoIQ6s7x9cCDUfyz1jRaTmHh2XOSMetj3EzGbUSiUSJm1Cexcfu0L2JF3FSsNGGlFmAC9VQBYtx49qTSlEpFq8KSpdN2fXamsqx1PDHcX8AkirPi8ZBeg4kpr/cT8H58ciKjIdelDo2S05FskrB+v6/6dFoLB0PUu9HjYVKYU4LIWq1q9+/et4P9A11Hr14e2dfffKPvzZMH6AGMydDmEIwUUOkSgV1iLYbthrCBLNjahOVfEzOP1BEAv4TdYoI0mchIR1kcoA5PEUA6m2XtxDsxtumCQisAfVya+v6Q5tym3lekIIB5ZItIcGDSUT4C5gH7HiNJfj/StZRarzGy439B7gH7yz0zGA3ln+HQgw+Aa5fvVS4VRFKwjPN71oQMxVasR3NKkMa2BAlG90aQ4fiRVfRNMKxEMhsn4Fjj9HfU3+AZ97qf1S0RitaCrEUH5xBNe2PI9t1eAHK1hQNUOWCFllNp2W/G8US7CsgH0O9g3g/WGGRHQzey829YJzy9yqcEDg2c1fM0GNeFRwB/BSakYQPMo293iUFQtK6YR4AdBwc8WtwLTEGYkuBFUn4/oFxC98hlF7K/w2FJRwpAVJiy6ZFpgYwO7h50oRQbeX4C16lySDZi4HgokZonbDFe2nw0t2FnZNOug/lJb2yNs4YNmgM1vGaTWbH45Mv7d0vK/8P0Q4emOT8nmPjDcUJgfokh0sSwU2IUy6e1X8NGX3Xair/GpzeYT6w5GoqlZ9IPjqDJNEN/Aj8FcF/Mi4gpVctW21jTetvq9JQ5r8CKq6Y1Wx1F396+c9cevfuelatV4ZByuSpf3FfffKvpcbW6pvuh3WJad62JDC8h60Ra0jr276XNRgOrlgr26O4d292sy//GmjQn7IDG197QZryPrIsQIsR7NtvyNgHkMct6cSJ7h8t7eH5o2inT646H9uLyTFOK/mKm+Nm1tartbWxaIZWx+YCfM7BsImk7m1t25/ahPEMKUFjGrHXVsO+efGWvnh9JyeDWUTwKSXkLtw8Pbf/+fUut1+1yPPSJaTxhX798bb/89Uf25NunCjyB0GN95JpnOkfQBYd6Dg8lJiSZjKSaYBQSAlEPcPdwLfPvmt2ufffsmb0+O7fxfGkXzaZKGyhndO+oT8d9YuNpNtF8960bJNxGb60VgQNYMfjRkC+64d4S30V3oyZQQX4bkYLRSVrTgHBQiHTz3IMq+QvNvKTz/et/9a8t9r/fv6t5W8T48G+9rvnmFCGGXXoyl9o4Y+VAgbWARQcLT0YjrbguLt04vAAYS2Cwgh5No4wwApA0A52sPtDWuvFNA8dgfHOSBAYyLIFhUVWqCSxa0PBrkwpmXTfBws4vbUQRCgyegL1HsfF1TuAO6Il5hP1Ei5YRUJJeU8RJGLsI2LDYLFWBDPhi9CwstZirbAEgjyQCv0A2Q7A/rnCKUjKWTGfsqt22L777xk6vL1ViNQC0YKjEbMLNFk0bpK2dydGez+TszuGh/eTHP7b333tfLCxjFW8vTdmXX35hv/y//m+N7B4+flf6xi+++sq+ff5cNfDEPt2+e8/e//BHhkTj8y++tM8+/8KyybQ9uHVLWljppqfoGf35RdwP7wvgivQRgXn0sDLAwsp7JGVkfsUAi75VW6Emw64/dA2a+yyUMDwzK9XMNvaStr6Zs3I1Z6VK3cguefr8yr58cmzNTszWNvfsweMPrVrftFZ3YP3RzDa2YS7uiDXs90eSa11eNyQ5qZUrGjliZI0YaS54mD9G/bofGAWTlkJz2mBgL148l7Yb9h19PYCHlCAW01wpL00jBiXSN2iO7Q/7frDkOppOlb8M44nkKWpEVH434+gxOfzOLAOUXeYRpDqhbY9FmMWZqYHKIXQQCmyciLGbcXz0S12SjCSR2QhEuAY+Sp7x+/hGH++pT65NjKi4qdgwZ9xUDLViEvz3q/Fc+Bcc9FaLQbgHIzCiWLe3WC1MeuprUHpBX2UuNCZ3Wg1bDodWTMRtJ5GynUTC1tCVkzshCUAiAAAgAElEQVQuME/sqcvqAHJzaW9DI2jY+MX868DghXTcx9407RIbzTwUaxdNFnjdoyhbP0gppSuRsEkaNt5slI7biOp1PCpxB/MylIU1hUO4vicHlzCVQBvJQsr0LUOCVzyudAo8LeViSZsYRVn9dttsPlGbI0YwIimvLy7s5OREfpioWIwbDkb+utXS4Y3UJkgAwDWHeq41Iu4A8zB4gHlM8Ty3bDornfze7o59+MH7tr+/p4kTMqfPP//Smq2GRvBIb1ifeDqwOTCs+v6hZVjECIe65dLKpbLtbmM4X9M6zmQFAM+GSNfGBDkazZflkpqWAWQckvk14J6VdTyl4ZmYvJiVKkTnEnXXEfBcLGdWKBWsUkEzn1VUJQdppDUAZE2v5MHhdTcbDfvWRg5AxwZldZA16kjwqnnWNdqNu92Rb+zFrOW571OUv2UVA0jiDuz/ZEKGf1/55zD10SnXvSQBJoeiIsnGQllaRLL7fRYZdCEtPLnKoykBy2EMD3AJt2+kj3UJDuukA0hvOnWA6j/dV15fgV1qxkHUvx6lSzks1b+Zx2w4nHq6kXwbWUlsoqhObU16Up6vt2IKg/xsdaAQAAeMe3tsBDAERvSBCZcpAJnxQ/2e9w1JqIyyInGQemKo1fgsaNNcxuNSGcofHcA7/xCIiyCj8ylJiKgMQF4QTzIJjMBB6w5rTzLyYGaT/tTG3ZGN20O0tjYdzGyAfn4wU8MpefPEVQLoSbDRAqDXAi8MYD6Y96O5gGTFjguY3iXZT3IZNcw3RwNrjvq+NqDyicdsuJhLYjOkgyWVVEs0YB48QTcF13KVhtTNTUtlM5ICwlCDW56/fKl9+rrBIZ3p78T2bh3ao3fe1d9nH2LSToHX8cmxVA6FfMlLEy+vlG7EJA/pGWuJG+nTVshgOi3auw8f2DsP7lkmYTbqdKzTaNig3RFJWikUJbOZTSbWuLq0i9cnNugNbKNGxnxOHp45HSiaJPs7Be4r12pW29yw4WJmL85P7Ih4Sp57Im6lckGaeZpfF/grSPSbL9XxAsgGFzEJGHb60uyfvX5j7avroObw+4G9G29hfXfH9jCw7u0pZWwQMxvE4/b1q9f2y48+sifffCdyFKDBXsi0nEn8Di3b9bo3aKdRiYS5l8D8TGV+AHtIOPbO3nBsL9+c2unllQ0pkjo5EWAnbQc23if/N1HMrAfRJD6c6n/A0N+Uy90cxqM9N5pyaU0I3Fog7f1+CyH24vsj7B2x82EdWbW/B6kfewUvw2gyts2NDfurv/ori/0fDx+uOLho+KeFYAXYI/NeuGXf+mGu9XFAn1oS+cSJIaZNgPinFZiXydNZcRk3NH50Nlf6WFgVmd84P98w85HZNTIGaDEI7ILMOUpicM2sEndgOvkahgaB+YVuOrJYuRH5M23UoWxKmxkbcuQQlonK2zZhiTB3cLFGDWP8fMAJNwJgHlkNiTewTIB3ChRqtZpYVMZK0jwT3ZTNqcXx2xdP7aLdsgY69Z4z9Oj+oaZoi3PIFbYVIqzKZXvnncf2xz/+Z/bo0WPV9zKmws1crpTt5ctX9n/+7d9qg37v/Q9tfXPTXp2c2udff20vX7+24XhsxXLF1je3rJAt2CWFIEev9D49uH1b71u/0/HEES7k8MbLq4BPgMkJJ1qy7tmcGVcprzZIbXjvkHHoOvDxuCZQIZZNzDzvA0a22cKIiM2Vzbb2zDa2s7a+CYO+KTD/4ujannx9bJfNhZVqm3bn/rtWrW9bdzC1RSxheweHdnj3nqIkMaqSmsKo0vcGpFGuNWMDAEzKvJxljM+mN1CGP5n9u7u7GkuiuT06OtLfq6/XddJHbsB7uLmzbfsHt2QQRqM7C3pgNmTFOpLx2+1q/M+CqgKooFvHlAagBSAh89FH+L0TdzCQ3pismLuwuXITi/EL0ZIC3JEONezJut8CuNT2H8bZN7F3AbxHkp+A1MWyBz2glyu9JQVQJXuI4ZR+P8qtC4eECOwHU52Y7+jA7/t4iIQkvx4NKNm3PRnzGM/LG4Cko9ezzGxmW/GE7acztk7++mJu+cXE0lxbTH00dZtJ+66IMC0THp8oVp5COMC7ALcDb36vSZsmH76ueJsu17DjCycqiZyLKd1qmo7bNGk2TsbVSTFmg04gsTEb6Xt7z4ZCc4JDUPcHc4jgD8KwiqyQNQrJHZp1wDwTrhnpM8hCFjPb3962Qjorszztr69evpZxU1iOyEdiVXke05n8GHQc8B612qQ/0OfA2kaNOrnfQ4EjGaDo5UilJYXZ2d629959x3Z3ttW18OVXT+y7b78Xs5dSaRP3QUg2gWUl0YmkqhDrBo0u3bcSHzJWr63Jo8PEkZI+1gExXIyspxgaF2K/yc6fYy6zhcAzoBwdeTyxsF6f+2KsIinAH9PEEakfC0IRUgL+mGcLBUiUtNZbpaTxyistbW5DMr5J8+kPxND7forfg14IJglIPBLWanHNLYxsgGIhKTBPaAE/Y3trQ9nr6TQTza5NJh1lk8Qxaao5NZowv51R4Tp1P/S6+dz9QD5eB8R7io1/XqU7Ccz7pu+NtDfn4EhP7/6TaGYfklS0y0c0CpA/ZOgH0isC85oA6HAdt/ksZsPBxPq0lnMtiCl3c3R0/la5ox7LD6U1q5mbhtCiKCSzgVn3ZSIcPEIkLVhgiD6/z8EB07MbYCGV2CcExnktpbsPRtporRLv5+3tYZC4iqKMGHpJ41aHnUiB7IekBJML1hh3ptp8vJQmvt8a2Kg9sElnaIvxwpbjhc25gadmCcVPpixGUVSQ6FAC5sk4PtXwCUh4zYM2WsuZ5KFxhWRM4zGZWxv4q1ijchk1vnKhAWpJtWFNSiLvYipXKmvtYt+laXlzZ9Oq6+vapyh7KyCpjcXt+atX9uTrb8TIYzwnQx5J6f2Hj0RaoRJgDzm/vLROt6NrkMeLFM59EgMZStt4aWjPTiTVb4HZ9fbBrm2t1WVUj80ntiCtpdcTGw+Iv3Nwy9Zra3Z28sa++uxze/Pyte7pve1d217f8KmmelDwhJEPz31IaVbOqhvrius8bTXspHFlHUIkkCTlM3ZrZ9e21+qawAx7XfVVAJpFcJJARVlUo2mt8ysbtDoeV4wHjIMwqxpNwrmcldfXbe/+Pdu4e9e6ibh1ad2Nx+y74xP75a9/Y58++Vp4j4kBBBxyTpred3Z3JEWqEK1J1omk2uASTwdUOYHCMGbCdwD1y2bLzi6v9fn569f6vgmih0PmfGSAdfmbq1NWEC34r0Q1hzjpaCLmoS1hsBU5c8K0THg+yGkjEK+VJxBPKxI9hDlEP1LSNz8dh8Q5l4WzDq7X6/aXf/GXFvvfHr0baPiIzw/jRj2ghdcbcwNEqRguwPGbTwDQGV3qgWUpIU5OAn0i0jAV3JhKMGUy6hbzECQlOh9rs1gqGkmqtjAe52i4MhZJ2gNYDHGBapl1hk6Z5YGtY2OHqUNawxh+RJICY+T5fMXOAy7ZrAHzGEYBV5hgAVMsiMgaYOjZZFisnS1ykMPNw4dOuHlG5YzOS7a1taU82WKlpEVvPvODB5soFweu8PPrK2sP+9YcDKTBOyYRZzRSri1RWC6H9I2VTXV7e8d+/KMP7Y9+9Ed2a/9AJrZmo2GZDO2vFTs5O7Xf/u73AkDvvPee3bpz11rdnn317Xf24tVLuegpmmk02zbuj1RSwSGEODzFNA5GOrGTj+/vGZpEDCNznWQ5+1EHnZjRGMeBy7Xy/B3xSfxZMCt63JjLbKTLBiBJg4i8aWaD6cz6o6Vli2b1TbP6dsq2dko6aADmj15e2zffndrF9cwKlXXbu/3ISrUtG03NcsWyzD8URzGCJG8bRhy2Vswl1dr9vn5drVQ1emx32zYYDhTXxrV6fn5qvW7Hbh8e2g6gp92Ud6PdamrKodi/6dhKlYq0i/fu3bd79+7ZxuaGroOISfUYRHTGM/3MTtvzu90wOl8x8ywasIeS9YjR5BDoMZY8Hunpo1jLKGJSC4Brh5VVHfOYOMbZzsQH8BA0r1peZDQL6S1hwYikNUrzCPdN9Gvdj+y9q4QamGYHAfKhhMSYlaQg4upktL3Rn/P3eI5sjtzkAtvjqfW7PV2nMEfo8bVdsoSMRpZZzG3L4rYbT0hmU17OLMeoNvQYwPIC0CLdqoB8APPo4QHZ+E/4jM4RGMnn6CCvzViHqnAN62cHqUKYEmLamiXNZsmlzQTm6aVw/42+H2a/MOXTaDWYDoNqdyVJYxpHOzPsPPIauiCIRCXZZknKSK8jrfnB9o51rq/t/PTU5kSZMnXjsKFFjkmLkx5snEweMKmziXBY7TLdIFN9sbC+TPnEAwJaU/LSEIfJhIA42VskZ2Bon4zsmri8bif4jWDFMeB52ZT7OPzg6wRXXGQGBwSZs2mDpNehWvE1AQ8QckQ6RMBugIPhQKMdDvJcTCnkNURI4oHIIZ9LSSc/Hg/VEgtzB8AEyHNAhbEvFPNWLOUsX/SpKNMmjJR8ACox06KT54PDM6+Z9ziQTY/Uxl+X8ShmV9cDZLpWLKSsVOA1SVgG820+J7Mxuv5iKStWfjxq23zRs0QC/4wnVbm+nPvIGVylnWjiFIF9N4Wu7s0QSan1XQfw0KyqayXC876f6jvrHnVlSQTm/eAZwGS083tDTfhXK1rHDwsA6xDHx79DmTccjJXfzR6TzxU8fSuk3fAzI8mdh+j5XuzsIhufo2sBaqHsoJvX4/fXA5jFz2TNYr0lMMD13Hln5mVS5l7zA1gkkXL9fJg0BulMQq2u0bjiLWVv2Fc9ntLXMj+E+89G6w6YJ71mOYvZdDS3TqNrncu2wPysT0alg/g4DP6cAwAfnnwTNcgqCnSB1JKDIu9FaLHWQcffP/XqKDzDlILHugCYbw6H1hqPLV3KWbFWtQz3KHLXJRI/JwQTmYwYeu7XyXwquU1lraoIbIA8DyedzYl0uGw07OzqWtM2cAGlVNt7+3b/wWOr1tdcRsiEnj1zMFBARafLRD6pEAdIPYi54aCn6V0mlbDN+prdv33bDnd3bNTrac2BoSY7ngZnGl/Xq1Xb3tzQmvztkyf25WefW6/V9l6ZclWt8zmaaEO5UxSF2x32Rcam2EvTKSXZNAZ9NdmzPnPvbhBpXa5IaTEa9N1kTx+NmXo2MKQOmx07O3ptAwy96ayy33lcaicHF6YSVmDSeP+e7T5+ZMNUytqoERJJe3V9bX//u9/br/7x9yrIAgewtyOLhXADzBPdzfciPUm4Jfg0FKMdJuRM4lnvUEuQN396cWFHb07s6YuXKufigBCBeT6rFThIvyS3ESH9tu/FwfnNlC8C8TfKlpv0mpDQpPQoMG9Eavv8Skq11S3isD4a6vutu5qbuaQOP+ZkIvKFEtDYf3n4XkjTuWETopNF5HgXu6bxQGApVt84MPMyrjmw52kyhlaJVMQGhZEfPDwfrsLnEOARaC63IQoNjZOP4sTKBx1ylEoglkHGPwk6gqwmgHnAhfTZMPPc3wsZNIY4fsXMOwiA1fObMIQQxQHbRL07cFfLKmk86AEF5HHzh6xune5c38cFur+za1ubG6p1ZwNErgHwg5nEoMIGzb+noY2PwXSsVBtu3vZoaOetphh7Wmmj+CkuNkY9jO33dvekl//Fz3+u8RHpDZQ78fhKxZK0c29OTjRBOKSEYhPwO7WLq2tr9Tp2fnmldJFnz57bxcmZ1u96dU2mynajqcxZEoWQ9ABWSeaR6RgwTwwZNyrMw9LNiQL0igt0Jp5306cxvCHuvmZ991psXxx1qFrQujvW4StHgVTNrLaetq3dsq1vbNoylraXb67t6bMzu2zOLFNYt63de5Yvb9ginlHM5tbunpz83EgwlqTPRKU4nE5J/gDAkG9OliwpIGcXF/boncd2eOuWvXr5wp49/U4ZupvbWypbQFPMCJ+NqtPvagHF+IR5FiB/5+4dtVwqszskHsEIpBWHR7Y1ufcegefFTiElZkzbppev8JpwPSDJIVUHEKJkkslIhz6mCNp0w0k8irYC5KmELYX3gjG5m2OjUZ2Di2BuFbMaDNySa0XymyBNDSbxiKmj/+AmdjtocBU9yzTB5RYRm++sQQA8jkxCygUNjzMdBGhDRQ/qklhPwmHZQWutAznyLRqGpxMrDceWaXcsPx5afja27HxiSWIOOTDDnADoA4hXC7VK4VzrjZE6Ys7HSOi0h3Ood7OSmqvF3Dto1blSACqaVcbVPQGQnpP+Rw8FI1UFZPi1OuKAqOkeGntfzLnmICukXo7FlPRCSQ9MVrVYds0qKV5I7cii5zETl0puPtXvZ+dqVgboc+8pwkxkqbO6AAAkNLr+CkWtO5jlAPOwYoADDIikXABkAfMc9rPJjNh5HSyKBSU6qMinWLBKraoYNqIdyaxnneCAywGT58Hf07SCNVvGsKXYV16vu3du291bt3T4YI3AF1QtFUW09NpNG/X7Gu2zQc6m6G8DIxtbCKBnsmjdIT2GYn2TadZUmjb5HaA8oZQbUnDyirb04pnZkpQd3llq3wfWaqIpbikJhPuGx6xwhZAoE4snbTolyQvhJLn3WSXsMCXg+wEwOTDXqiXb3ISdx8jZstmsK6Ye9t43TJf26EpBliETpkSzgbQK0hDdc66bd6LG8589ntInG/yF4EHVv40OTWE+9JZe3ombSKa2kr1EVFz0ORwA2EujciOAKDJggfleXyAPwySyzijlShn74SAfjYE4QEhuo1MF13cA0ALvLrWJAnMUG8g+HscHhrx0IKkTJAMHMTXM0tsicmOie9cniSHVRmSfx9rKOE4STURCBGluxMy7Tt7Bi+/9Lj3gfYC5lXxvPBeYH6KNP2/K6DrrTySxEZBfxC2xSFp8kZS+XtGe0ttznfrBibfYm3ODaVHvfTB5cU9KEgyjmNSkboZMxZbaq6/6PfXVoB0v0vdSLNg8npABXwyu0sVCURh7nx6Cd+2M2Qd0cFRIpwgJJsns+xB8SIF3D27Z7bt3NZ3rD0c6ICCfhSwiuIKcdvl0KDkcDqx13dRnDPiw8vfv3Lb3Hj2U0RWPEusPB/IaErsF0uWY/C2w8O3Gtb189tyOnj210WCk6R4NqXxG305vBsSMJ8dBwg118JA0mUOMcciZalqBKgBMVshx72Vswf6mKN2JWGOuo92tbTvc3bV5f2hvvntm7fNLq2RzKqoC80FMwJYzFckWS7Z//57tPX5sk2zGmuj6kRwNBvbRHz61//r3v1YyH2b+UpnW4x3bIj1od8eq1Zr7z6QiCKSjxjqk8LkfEQIK4hQwD8FLMMnTo5f29bdPNYUg997XxVAaFQzTAHr5P1eS9BumPhzZf3Dn3shkI+wcqS7CYV0+wwDi+byKUQ57lRj/m2+5Yv3Dl/4/wfx/fvhBJK0Np4LI/BpOBkG758/DFX1IabyxD0Du4ws9sBADx5+J4aacKVzgPqIAOHu8RATmZS8IchuFdAkwRAYZ1go3o2lMKcbXI4Qks4GFD/n3ABEYd5nXljGx8pjZRrOpbhZ+L8OcmDcSMNhWwo8ixYFsfB5haPhTe2AYmXHK5C2gBAYdJmY34iL3d/fs1v6ejBdsrj6+WahJtKNSJy5o4uG6NprAwMck+VE6UCxuV+2WtFqt3kAgXJpeNnSqlXe2BUzv3bln/91f/oXkO4zWiLeCrWWkT1wYzY6ANww7RFeykctQu1zY2eWlvX59bMd8vHqlLHlFZiJRGWJoDc2aAikwtA7c3MvkwJ3xeipIblDd6kMpRguPD/R31T0UivDk/fFqbG/bRSs/suFkqLELYL5YMavUc7axVbY1JC6JtB2ftezZ0ZldNaaWyq5ZbfO25Yp1i6eLAvPEbJaqVQErFgnAPM8fHSI/vaXCqIbMrzs7OzYYO0P5xz/7mT16/MheHT2zr558obpyymxgNxhXiolGt9xHk4ujPSbd8sGtW3Zw60AFHzrMKWrSJ1UYmzAKRlpkQBzFFyy2kqzoROMyMjZhsc2MLTEPYj4cjVeyA3SofN0PjA5Cld7kPVVKCSEtQgskTIhG0j4B0QdTHRJBgjYeSRB/R3KQFAcCZ90FtMPmJXOn9lz3ovDzxNoK9PMYQiZ+ZB4NEiIdobUpcsh1bT6vN8+93cDAOQxGURqQU5JkabzO4XA0svhgYJn+0FLEh46GlpuNLD0bWWI20WKLtELsbADzkXldMbQ6hAPmHWyPGTFKvqekah3sAcPyzmha52A+Gu1rTUH+pX19qW4B4uS45wD4MHIA+BFrhHorAphnY4bXdDWG1j0mW8RQIqGpl2vBAuzlYLyXpWxO+e9Et568fCkNKfcTrJEkiGLyiGUlrWUu4zprBH6NfLGkNYvDJa/neDpRw6NG8lM8H2mZ3XIZIiNL8r1wnfF8kVrs7u3a/q1banoGpMNwX15f2+nFuYykGEedsUVvyX2AhMWr1gGHxLv90fvvKyN/3OvZ6etjG3TaaoEl7SoLg65I05kynPnZMIPEYM7nYx0gisWcTcYDydvGk6HNlzPLpLlOPcAFcE8KBoAeMI8vRZGSxmEOdt5z6dudtg7ogHnYeQFMDk4Z5DnEZZYsly9ZKp2V4RrtLww0gASJHQVyJ8fHlssl7dbBjlUqNFt2bTLtWDaXVCuvJ0gEACrg7EBwtWlHB9sQTqGQipBuJa4qgHvXqruUSQftECMRSYO0/0XaquhwqT3R2fh/+meRfFCwU9LUoCGHfFqSXLKQARawx2uCl0hyqsAeugvH0zGigwlgJOpKiGQx0slrwY+YeY+V5AJRf0acRlpTY2en09UkW2CeNBs9X37GRO8ZsZ+a0AaDmw9pHcwjd4m4eRjJMBgIRIEDG4EXCL4oY14ytpimyqPBxOaThXWbAzs/vrRBa2AxMDJTxrkfFhIL4ic1T/D1bu7pQL7RO+Mv+5DkSkmZkfVbHdgTvj6oLT4p5h1J3gSj/HRqV0RSMmmFkKqULVsqCcyDI2hBBT9wv6lYjuZr1mxkaexX85l1+j1r0qKLx65c1qGdJJzzRkNdN7fv37Wd3V2ZMNHRM33ntUbKSWP7eDzVXqLENmRm/aFao/u9jpULOXvnwQOBeUz5k8HAssmEEl1Io5opDrJtA7w55+ci8tDR4+EhIpJma3oykKGim0cizDrPniWJIxJm1ly8KqyRhuJhLgPsWAVlHuEtfMbEDPI0TKW59na3tuxgc1tJNxcvXln/8trKxN7mKPNiTcQ/xmF+oeTD3du3be/xI5sjqWUKTkfPaGS/+fRz+9u//5WdX19bHEKlWra9/X3b2t6y3V3u76oazZcK6vDGcKXu6cPBPHsc6y7RljwXGm2/f3FkX3zp8h3eO+2XKzDPuu4ktCPim8+uhX+75zng1nD3S5kSROxv4fKVBS2C9xF2lsw5rA0RuXDjOglS2QDmFY0b84I4AkD+8i/+wmL/6cEHYd0IetzQPBkNCaTxlZTCWQkBCFdSrEyh7qbzFysaBDDCjDTBwcMWssUZD0RmmCg7IBgvw2EgOptoIRKwiWKSPEHAI6QiDS3gxZODxczp6y6zAcwP51Mx82LqGdFHUXYiUsNqrAxxL4nxkSmpGVMbYbIiDSWTcSnNRl1mA0xnO1vbknTg7OeDZjMe59HRC+mp+bcCh3AvFFeRrsOhAMAfi2vEQ1Xy0Ztju2q0rNXvS4JUqpQFRomcAiQ9evjQ/uxP/1TRSyzc56dnuiBh7gGPZM0/P3qhjZl4q4ePHwmMcqC4uLpUik2r2bari0s7eX1sL54+t2fff68RD/re6ADFheepNDcpIDLBqpXWGUZMyYzsUuHSTpJk4+FnzmBFFy5Oa6KTNLY0G01H+kikIzAft3ItZ/XNslXX1rQ5n1507PnLc7tuTS2erlqxsmuZQs0yxYqVq3UrVGqK/MIow39s7phQyd/lNA0zT2svr83h4aHt7e+JNeDkjr/g4vzUTk+OVfb16tVLxXsijyHvu67s6rH0p4ytOfET93Trzm3JmQDjjDwV5weDzCEGeQLATIdWB/Mc6GCs0PXzdckpdDjLhRxoyh78OvMEGZfmkDHOTenSG/+al0f4BknjJW1v0g9rhInpNjLw3VB4+n5RZj1Rr0q9+SGjJ9Y9GML80OBMlaLIxI5HMZfO8GsDjP5M7y/msZBJHkNjndU9c3VxZa1GS9Ia9S+wsGMERvcNgOz1LTmZ2JrFbDuVsWp8aXlY+SlpFF7qIb38YqYSNTequ89FEwMkMEFWAw9LtOtYB3o/1EcSG3VhrAB9FJHnfgQY4OjedvOix5TEiFFMptxTE3LmXcLnUyZhDE0YINjiSnlZK5VtE41mvhBEDDHd983rhtXLZbu9vyvg+/rFC2noXXPvSzXMuozWhYJA6Am14qORTGYQFYPJxHrDgb4fEz02RjTznImKtNOmia/NSd4DI8bEhwIz8tbfff8Du3PvnkAEiU/abEUwDKzRatjVFUkYAwFSpkfHb47lQSHmkvdue3PT3n38SC2Ky9HY3hy9lFEOQ1kxn/Miv8VcSVilIpGpcRsO+nZ9TVb+yKrVipXLeUkAYA7HUySHU/W8kG6TyiBpjGtEnsOsGsA8XxOONlhL8q2ZXPUlUYOV57Hya/Yj2nK578ulquXzRUlOTk7OtT4CTNjYmcBxeHnz+pUe1+Zm1Wq1jC2XA5vOugL4ZYpwAHCR6VYyG28hjcC02PVQ2iZwKr28yzL0a4W1uQzO2bBICueHZ6YRTvDzPQNwfxvM/wDg34zR356xu8Qu+GtiFDV5aRJkEWs7JBJ7EWA+MumJeAgTLcCCpCXs5SFrnot5IcOrF/6J3oaZT0QZ8KzrJGixQ8QlbSRJhdZXSo/QzLv3zZtnOIRLasNrBZByeW+IhvVYSU+kuZG+SWagrSNMQcTK+9fEyxNzNDNrXbWs0+rZqD+29nXfrk9pXF9Ylj0Lk7KYfKZnGF6ZFpQ5kSUAACAASURBVDjh4FNE1qtoQnnjF2LioIObJimktlAo6ew8YH6ZTLifBi+NLaw1GNhlp2vX3a7Adwb9O0l1KBHolskxkcooiAHDK/tUNk8Mc9F6o4ESvt6cnIqU2NrbtXJtzY6Jj201LF+p2p0H921ja0sglUAO9jTfu1s6JGJ694MR+6zrG4a9jnU7TSvmcra7sakeCMA0sjgSXViDCRWZjnjdrq3TbMq7Q7fMAuZdKVW0SGf0mp/y+KZzq1drkhHrIIm0h6S+QBCCoQjvQL48IKITiesAOSCmcseGTKRHTKYXc0notqprVs8XzPpD651f2qI3sBJx3rxuTDSVxJT0RKpczjb292373l1lzff5erEkMP/rTz8TM3/BASiVsgrqCIH5bTHz5UpFawaGfcVmy+ezkAEWhYHCnCWtphw0pAyORvb06Mj+8PkTgXnSbATmQ4KNSB1k5it/RZhkh7QbqeXCVM/nd8G7FbZl/flNxvGKao/AvR9qw+z4rSlyNKkSvI+I82gsH0hnvs6aTVjBv/jzP7fY/3L3HT1DN+i8RfEHbkL7XdDCC6CHnEuYGsV1qfDhrY9gCEAXGbEA0RIlRl0xXB5gLyY8PEAZAMJIX4bXKDs7KhwIZyCYXl50Ei1guQHnai4U6xblzFMCQMwcF5zLbGDtyYeFmVe7LQswox30/jTQFnLaECP3fW/Q02a7d3Bg+7f23eS2ua4LnVE5zDgLLAyUmJ1YQgzSt99+I+c/j4VNu1gpq7UQXTbxlCNMgqORJDAvXr6yV8cn1mh3bQiAi8Vsc2vTDhXnxKZYsXceP7ZHDx7I5IEW+fzsXCwqIBMQCYD94ssvBNwxwL733nvSzl43G5oOeEwiWsOxnZ2e2Reffm5PPv/SMlQ6i/lA9+7GZTFKat9l7BM08TCKqnV3Rj6DhpvYSiQ22n+jUW04U3LxJ/zAAtACN46mQ5vMKYwxyxVili/GrFRDU1iy+vqaZfIFu7jq2tHrS2u0Z7aIlyyVr1s6X7HS2rrV6lsqiQLQxZKYi6mDnth1oxk29YrA/cnZmTUaDZlcf/6LnwlUS7tOhne/I0BM3vfRi+eKugO8I1laW1+TTwK2X9nVpbLtH96Sdh7QIA12kGUpahNJ1xz9u3spImMajCsAGtCoKQ06/PFY14sy6tXK6Ux2dDhWVnvoN3AzTUiV8agkT/YI2c+wrN1OS9p/1yM6ky79MC23HECJPSUeTAtaOJKLlQ/FKALvvtkJyGsFAiiEIplw/+owoY8AShym6P91b+qE7uzAYrawbqdng17f48ZYFNFOovu+vrZJr2/Lfs/yi6XtF0p2p1azKs3ASDSmQxUR0WLKwQUgD/z0BCRn4aNkATLgGfEC3icw6UhkKInjcC8jPGuBp1xJRx8eJ4cxGEQ01AAeDkO8d5Fmmt6ABJ0LJNFECVihKh3GTokO5BCTuJVIiL2qFktWLRQth7QhZOAjRWB6Vsikbb1WFTs2ZPPnHlI0G2k/U0m0OHgDfLluAd08XwB4G0nWiF6FgWR1PUbcRDJiTkWjT4kYnpoU0bIlZdz7RGOhTe0nP/2Z3XnwQKN8JlOsSY12y66aV5oAkODEvYPHBzbx6bNndn3Z0GtTYqq1tWkP7923O3v7NqXA6vhEZl72AfTzsIIwX5VSQVp01nmec4vEovnMciTJpCm8QRpDa+jYZhzW4pAilK6Rh+6dDaksgCfjX8OwRz48TbJcA5AwHGToeVD7ckJgnv+YBiEryWRymia8eP7KXtEMuSRvf8tu3dq39fqa1rOzsxMd5DOZuK3VifxkgtCzXC6hfHx5ODXtiiQhNzp2T5m6Wd+U3iYAfwPmRW4BtgPAl3TKd2C/+WQM9XtF8o7o6/6HLrOJKLAgro02+mg31sFB+6YzynwfioPYZ1qtrvYBDnaQTg7mQ/mjrv/QrhrAvACaEI2DeSasgHnuKuIpmQRiDtYUCtW8EquSuk5brY7Sg0qlit4/HVT0GnH9yYXmMhuY0PA6hOONJZceY+v7PODeWXd5+CPJsX7tKUIcqPh7k+HELk7IQW/aiJKo1sR6zbEtRyawijw3SPQF6Pm+xH1GgH415A8TSP30mAd0qA8gHMTU2suaLdOfN0GjnR8nTBPA9nhs5822nTebwhbpQlZyDa4c1h/2DzoUiEhmr2dKVt/YsPWtDR2kTy9pbB/o31TrdR0WXrx5ZdedjlJw7j56JKmuElSCbIv7lz2O14KJHO+zJmLjiaRvk1HfFrOxtPDIVV4fHVnr+kr9Hnt4vbhWZ76/oyrg+MK9S+x1CPrUHoXuftAd2HffPbXTswux+4q0zOa1XxGiwaEEJgQM1Z4MNFXozSbWYX3ptpX2xvrLYVFvJx5igjrKZSuns5Zg/ez2bdkbWGo8tUIiIUOuwHwoXJS5H6/BxqbVDvYsUS3bNF+wRK1m15OJ/cMnf7C//dWv7VLFW4D5mu0fOJjf3tkRCYcpmDUKPw+eJU76MT4i9QfkFoQgE3OLBWb+pX325ImNxzMfh0f7XChDXKVNrTTrLsMJ7tKVgs738ZV6fgXcwyb71u9D8pqWB8fJEeCPMPjbYD76h752iCIQZpVVfjaXZ+BP/+yfW+w/7N9fyimrv+OsAqtBxBy60YmxObrQpC4iXnw+SystMH8TruVFfm6GEVgPWtPonKCRVgAMfnL3BU0Llwvz9Z9YBUWmueFQo/Zok0dOM5uvoukYkfPmiFRhdM0iQGYBoyCKgxa0J85tiFmSLFV+WDKhDFhYLxZj9Nhc1BFriq7z9r279uGPPrTbd24LkMP6ANDRALOh4izvMLru9azb7dt149oury8sxwi4VJKZkhIi2jAZZ1820cg37LrZsjenp5LYYE4dAbj5fpyqGTPt7trOzq49fPhQGysnL26qMRs/4Gg6FWgEo6BjfPHyhSKseP/YpNHTk9LCyJ8LQDGINNE12/bs6TN98DOHAl8ebZVSoom/H2za0jqrldMbeWHmAPT0APBrxYfqhkFyFe1dwdgkGRFSG9eVjecjmy5w+JtlcjHL5GNWLGetVCsqVqpcrVirO7bnr87tokFOdVbsfCpXts29A9vbP7R8qSKAw3vI88PEAjPPdVGghcpMsXyvXr+Sdvjnv/iFJhQY6CiG4nr2+vGZXV5cWLPJ19uSHSjPXQkCU7HvmBB39/dt79aBdIvRqFzSMgx4ii4M+exqSHTNbTRW5n1QJnQAb5F5FvYhn8tL44ysQOZDNfa6sY/fKwoySMqidBuADmwk1yRRojCesB/RB6y+S3jG1h/09Nxg8Zk2KPljhIYfGZRv9MhopjNMuIB1Z9vF2IUUSh8zurSNa0wjflVzR8VqTrlhUON/aCvZ7IktZKNh8YQJmXZ7Nmg2bd7vW2I0tsJiaZuZjG0zvSCLfDy0OFINxYaSYsOHg3np1sO0LdTZhEInkXXaQFfTH9j5AOY1leNnh14MX4lcuax25gxFaer78zQWHmuawpei2phZH/pINmRko2jJx67c6xjD0MTTilpIZ2R+zcFU5nJakHkNONBM+j2x8rDm0+FQRi/0qvxbJiuM4imRoTyKwx7xYtz7LTwx7bY1Oh1rYiJmGgQjPR0LJCC1Y71VxGo8afls3lNlMLTH47Z/eGg//ZM/EcuH9pfSqKfff2+ffvGFvXzzRmw33g0OlR+8/76t1WuqmT8+PtZzu3v7jr376JEd7h9YPpXRQaxzdSXvA/p5AXkkObOp1n5+dpI4yTnX31gkDRIgjNuAeTLdXX7DasxhKiMmnoQdyWoAkqmYA3pM5mKIAjnOWq80qFDel/B2XDYyjG6lYlmTCg4i33771N4cX9lsulDm/oP79+zR/TvyL3373bf27TffWzabtIODgpVKbKS0PWPkxPfifJpAp5hFl19ESTZBL7eSoHp6TSiMkoE5mNPfBvPRHhe2dt/332blI5ge5CWRa3bF0t/s+xEzpwOEwLwn02CkHkpm09f6TrM1YN6ZQgcVkWZe9z3oY3WQ0MbtstnE3GJxh6ToVgD2fHgYD+uCg/lBP4D5VADzmbTeZ1XPUy4YekaUOR8irzzcJ3hNAjPPegHgjlj5SB+PLl4AJhQ+q9hsNLVusycwDzM/Gc5tNlzYbLB0iY0kfEFKFw4CMi+Hsi1oKX3LICd0IO+kBt4IQD3rLrILSaQAeJ7gYUvWBrHzbpIfLOYKrrhC9gV5AqkYjPKwxEwqIATBFKznEDqkpG1ubcuUjtQNBr9YLiu6udHt2MnlpVj++va27R/etmQmqxSrRrOpNZvDWrfryWCpRNpI0GKdpISOdXY6GVm5mJPpFX/O0fPnNuz17P6dQzs82LMczwEiYL6QPp3f857g+eHgTk/FYjKzXqdr3XbXTo5P1RYNVmHiSpEk95rkf6Wi/BK98UiFUa3RUAbYDt6WQc96/Z7YefYKpt0FomvBQayNk5mNmy2bMtkZTS0zm1s+Frcykh5eq9DTQKJNMpuzPAeJzQ1L1qoWW6tadnPLWrOZffT5F/Zffw0z39IEA3XC7bt3rFJbE3EH404EJqQJ0j+wCfp52l95fXjuvC/EfrJeqp13MLBvnz63L558LS8ehLNnVIRG4BAN6/evA53Q6+TH8WgE9cNb9gdSmhs6/ka67veFY97I9B0d7yNS7598yxURoHVK+MIb6sF8f/zHP7XYf7j1YBnVPOt7ayzgOl0+s3hxEbFY5ARkF37SCVp3AJ+3f0aJuOzzfhjw2Mpg3gtMxM2C4my+P4Hg4lckWWh8FbsW2gnD6ByJA7p3srJhR2Vi5+DBQsrmIM1bAPOxpQ0XCwH5QWDwGf0wwgYoxNJJgTbkNCx6gO8cbDWazHTKDm7t2b0HD+weMUmbG5ZRrq7fDICo6XgqE0rr6spG/YFMjmw2bFQw5ES74bgG2KNJZZT++vTUTs7O7brZtJPzC7smvg6TEWULi6WY9Bn5rLWaDJg//9nPxMxjegGMwKjBzgNAeJ0E1miSa7WUbMNn6SfzBW/nkzHTwTxAdjKaiO1Du4fE5/SYjNmeDmuMND1WlJ68uE7wvLeJ+Vwnepj4FJs130/g3mMpYff9EBA2RV3csJm+aCouFE3lcmppgHwuZsks7bTEeeUtk8/YxvaWTWYxe/byzF6fdmw4QVNM3vua7d2+a/cePLRqdV2HIYAOE4uNjS09r0ajKd1f5Ow+PnmjXPhHjx/b4e07MuIA2pGyAIphEnkdL68u7erqUkZYH0f7oZHvw3u2e7Bv23t7Wpi8KCYSzbpkCnioQyasKAdEXe+BjNPZ0sfi4Ss3JUwcllSq5lnUnkCBzt7HvcqRD1X2fA/eR4APEafohAFu3F8/cNCLwXd5DNMHACMHHTTLlA5hkmOB9ikNnoOZjUeeh+/pKn4QwSfibH0UuRfY+KhB9i1ZGgsnxqVU3KdbGHmJH8M8nVwgx4qr1TVOBfxoZMnR2HLEL45Hlhj0bTnomY0HiqQ0jehdwgSQV+GbzK8+AdBqo0lP1OTspfAc4vkMC68eCcnolqFXIuqTQB8fV2suYB6wiWyMrHTYLCQi5DiTcWwkJXG9jEY2oC+A9sZcTlOWUX+kwz6sFRsh1kmK8gD1GMdKhYJAFJ6MXqupwpIqJSutluRsNBOSsMIYmHttfXNDaw4YhAMk9z4el2a3Y9ds6G30yVyvaDsxxuZ18FWOPkYtJE6pjA6HHFA43CILe/zB+7a5t6vpIyD9H//xY/v4t7+X0Q6fB3GNtWpNJAWj6Y8//ti+//6pDLrvvvOO/dnPfm4ba3VpasednnolllOMsH2lZFAIg+zL2zvxARCV6dpp7njdY3GuBw7aY8nBZqQVxc0q5YKVKkUZZDm4TgH5SbM8MsVcSsw8fgalvwRTiEgcfAPDoXwDHCqRzlUrNWnGkX5cXFzb2VnDzs+vrJgv2gfvv2cP79+xZrtrv/roY3vx/NTW62l7/Lhu9XXY2KGlOUTkvFxK5nL2r9CQGkXGuTz0JpoyQvwusUZG6h9+WPe0GEHXkDPv7SwO/qOd7gdG2DBWj3Jc3jbBOrsfEXGB8AqAnj+ajOc2kAF2GHpNCkr7idh+PkdeM5/E+fosk6ai8Ry0Y+K1GBIbWHkYdSaN0SNKCMxzwup3h5oCsFeRECRmPkR7QpD4gYj1cBpGAc44RtN5admJr1ZGTtziIeXGzxQxmVyVNIOEb+oRjL12zxqXLetcd2zQm9hsstRDhakTiJ+/lVYVoiejHP6QredGRsXtRjjDZwUccFTnFg5hwj3o5FnbkduQeoUXBGBPQlU6rYx5Jv1dZCtExY5JqYlr7SDSGEZer3/wUSAxQX4D2YOJVM2wlbKNZhPt/RAG+3du2+burqWyWRk7j49P7Oz8XIZjFb3p8M5kDyI1aePR0BqXl1pHCKFYr1eVKU9RVOv6WmztzuamVctFgVnIBDT0fEY7jgQHVUGlVJHple+Jf25MAVl/YC+PjhSfi/wPTw6+PeR/+WJBpE13OLTOdORAfgLpMbHeZGgd4i8XMzHxEGEbW5sif+ekIF1dW/fiSoA+OSbBbGnZ+dIqmazlk0np5tn3WIeR2SRyeQw6loDoO7xlxb1duxqP7bdPvrK/++3vBOZjSSdE3v/wA8vlizYYjrRGQHTxDucyKZGU4BhP5nMlCe8H1y7MPt6+dr9v3z57bk+++tp6g5HbZXSPsB96znzU1Bwd+wNlucLaN/f3P4XfN79/W7bnX3WGXetO9Fs3cIQ/jfT30fe4SaxzH03wrCJb3dm2H334I4v9z/ffW2nz/ZQhNC+AB3gAOMGc6uRPXJNqgLs2xjA4GIRCEW/XUlRhqFDnezjIjxrl/MHrQ276qHAiBOVLmwR4pxzGgRVg3kfnFFa52RVTiXKmg54WXTbRjqzK3FiKnjP0tBGQnwsYYHol0UYV5jwMCp0Kef2eh8RGt7a2ptNepVy2e/fvihFHzsKmK52VJBVeFc5J9uocxqCtQhgWJYyruwd7ls/nxV7BCsP8w8S/enPsgLvTVUIFoyKc1GzYpXJFgAEGudsbSEO+v79rP/nJT+wXP/2Z2hjb3PxDCh189Iu8ghQW9NWMnxnJYRgDTKGnhbmPWJHIiAz7xrsAwH55cmLff/+9jIuc7sTOJ5MCK4wup9QyswlLN48ZFkc8YN6LvdTUS8timNBouCaZYgDzqiUn1smLamKJpYB8Kru0eBqQxMg9pVSPnb09S+fK9uL1uT1/eWXdoVkqv2al6obdvvfAHr7zrhUrNTs+v1BRVH1tw+7eva/X+eLiUqkXMHipZELSmRcvj8Q+Pnj4UACIQw/yGtjDiO0+Oz9V5T3PnZvbM6s9chKt4+7BgbwLLMjSjgcpTDQV9ndBkN5v/KBH0ak54dXrev2DREb7cjR4WpFknoYRRd75ST/6vVdVO1hwgACQh00BFHrCDVIx2H33pyjxIsTtidlCYkQlNuB0MJTGVqNSFm7lFbP4eeNfFKXJ2E7svaQbTKqYioX4rcBO6OdKUpTWIsziogQb4mXJvI4nrJhMWR4jPCxWuyPza4KIwWbDuifH1m9cmU2HkteoowCtdCgXQ7fO/et14l6hw6RHwB0AHzol/NWHlTf5YSS7m7s0ZxLjs6fWJTJJq9UrkqrBltOboOIzDsJMumZjS+fyNuW1IcaWborZwnrDkSLmmNr0OwNbTNGK5xWzRntiERNXNq/m6816XaN1DlJsHPydTDJpzatrm4y4bwEjlIlxvZHQVFXuNCNfdO2NVlOAu9lp6yBB6zGZxyS4YLqmhwJTHJsvm7ReZxmvuR6yMoHW1utWqJa1FnIwglwgxQY5X3cwtFKxoAkja9zBwYEkbqdnZ/bky6/t1cuXdutgz378wYdWSKfs6uxczNl2bc3GXUzzDSVfwfTxXJzsmelwzHUnE6WAL5GPEB48Vw5pHBCnAs21WkXvAwVTaotdTpVKUawUlEXPO048LBIbLjVSpGAJkNLAWEK8cPgFTFYqa2KpYS4H/bE1Gm3px1kb7ty+rR3ws8+e2m/+8UsbDWd2/37O3n2nbrUaSHzIuc0PFWK5Api/gZ4r6ceqJCqc1HVPy2MV7k1JTzFPRsx7xNYFeY3f1CGWMhKc+oatrXzly7gpUww6HS0YYWC+OiT4FB1mfmGdDvfvxOV7xYLW7xA4umKkfdwGKIzAvEc8667iYSuRB3ae15yd08F8RLIlYin9PAywjWbXUqms1Wu1UELG96KtOcqWDzIb7f2RKC+AemQ2iqcMgD5o4z3mP+bqnOlC+9uY/Pxu37qtjrUbHW96Hc9twfLlYzl9RqbD5N8TcziVSTAaUoJCu2sw1moCKZmTx48q1UZM6/9L13s1V5qlV3rv8d4BBy6RMOlNtbckh8PhaGJinCJ0oXv9Dv0HXc2lfoYmQjGhiJFEUhx1N6u6qqvLZFalR8IDB+4cHG8Uz3r3PkCTo2yCWZkJe77v23vt9S7jiVXaF+WXmQnQTzJJ5cxjgk0U85avVS3LRLhYUr8F8phziLBMWrKZcrUiMMrzjcQRcoNYSe3Z7KHZjKId04WsJgCQE6Va1bYfPLASMdNHR/biu+/t8PBIH88looUcMglNOz8nUdKnLbxvH6V7L+SztrK8aD/78Q9tfW3Fri7OhU0oqWM/RwKsRldK4oi5hUCZwFqTCpWVXBCpXqmAsT0vDIMnj8k90wFNIctVrVOestOza9jrbNrG7LXyI7rUhuQt2HsinZ88wbe3qIhKCqL2Xr+1y8Nj+aaytDaPb8B8AYlz3LvY7/IFm+Wyan5N1Ku29dOfWHnjrn04a9nvvvrGPv36W2u1ry2RzSqg4le//rXMxEr/4pqc49sa6bkmjQ9ZkqK0RZSRYIXUjimgXwckje93du2PX39jV51rTybicBklaupk4ZAWCOf5HC/ydLfF6f8/YP62JOcfcfZzuk+bbIDHPl4LuZRzuOykQMATkrcG8vHu+ro9f/7cEv/rg2fzNBuAQIZxTC4nkycFJoxK1GLKgo1chTik62t3R6twCN3ryGMplevpKSdzI2WkF0IedvxZHOg4CHI2Puh/Bai8GEaRdGRAq0QmFE8JyHupi0bxIQsaJkp17amUNmVVLsuoMZWpDXZLqaeADxzhgKRMVsZRTtXcGJubm3Zn7Y5aE5eWmtqc+fZdnxSWX3JoxyO7vrq2y7NLnQS5zOigOcVubm0KXB8fHNrB0YFdwLSdnWtTJfedPHsyaVuXV/Zu56O1zq6sqAr1pjZI5DoAdXS1Tx8/sX/zr/+1mh0PDw/E/qvwR1FyU43oVcbSH7isBq2YubHVF30f4QhYhomH8nSTSds/PbFXr1/Z2UlLQExFV2jcSiXQt7S+k2HfDPNaMJB4M+90LrXhcOcPiQaaPgbSpuYpAmoq1IMxtXQ2aYVS0lIZPAsDS+dpfUtab9SXnKW+uGK7By37/t2htXsJK1SXrb6wYlv3H9q9h4+sWKna/tGJnV1c2srKmj16+FiLMdGSTCsAElxHgNcfv/7K3r17Z82lRWX/A4j7vZ4WOqLteF9AF9dRLFcwOvN9XvG5kiYgjw6Psdz8WQwtgdG3pf0RE1koMvNRfdCzxXG8fAi3TteBqYumusjURXlbBPPx+YjsfoindzZQID80k6r10b8mjL8SbGjUxDQVWokV50eykCQLGB+J6PIcY4A8kwruHe4h3od7C9a+23ftPX+nv9f6EhkCn+bo/kLTDHAHYKYymuSQ7l/BIExT4eGBjc4vLUEXwOmpXe5+tPbZiU0GXW+xjSY6roWSalynKtmcJgb+bKOPp0BMOCBo4hVDO54o7hUgrr4JrhMlbDwnHDqKOWuuNG39zh1bXmiYjSidORc4PcQUfXYuUWAP0oDXNUtMWsrOYaYzKcsC0ttEuE6sVi4orYbo1lqxaMv1hqrDm/UFrVNM6e6QrrCyIm3qycGhXV9eWadzJa8Dry1yCMbtWQpouDeRQo2Hdnp+rqIYTPLKrw45gZIJhTZOmDVyoUnUUQttNqfCOjZ+tLkcREjCYd1BIrZ1/751+wPbOzjQvUnyA0AeDTr3PwTE1199Y29ev1ZUY7NWl6ymc3Zu6ysrdn9t3WaKqOzokM8Vh+0aj9DCO6iPEYP8ma4AgWSOuuQnJjyWgPuV2vfFZkO584BhUm4SGTLnS0q2GdvIrnsuD5N0GLZAiRCmEbhLNDkoTKTbLiO9u/QYYO7rWrWu1uZeb2xff/Wd/cOnf7T9w2tbXkra06crtr1dtUKeUXoXv7NiX31K7tGy3sAcUtnC5i0WPnJcsVslSuLC79obNU2LOvmglf+TjftGGx9B/FwzH9LZBOzjgT4sGZr43yqUc1NnwgYDwDxm+LGmMxijFRUZ5TVqaneyIOr1JZvT13AiIqZlJZOQLcqD8hLAEILB+q0ehGlCraPn51eWyRZFLkEWuZcIVO2HA81hJWeQQD/o7vVZCJkMmnY0+0HbDpsOqNZDzn01s8G1M/JXl23r4sO56tq4P1aSjcA8bPwkOU+wcYbf2VOtRzIwer6ayCRFUfrePT84RLAGqHf7nnfWhDJJihzHCU+2olAuWchbeaFhjZVVW7qzbsl8XjKZS2JBM5jZa0o9A/CyrkPiwa7jZ4sNvZlCUeVSSHh4/6U7a9bEt0JiS7ttX794Yd++cL8doRB0VpDWRPZ7uVSSZ+eSif7unr1945O0Qj5j97c37Ve//LnA/PHxgbUvL2wlhHSQTsM0DUBLXO7l+Znt7eyK2OISibwrlGyh1rDFxqIAPSz9x48f7YCgDYA35B5GZJpY+wNNQIv1mg434CpY+fOrCxGpKBl+TCfO1pbWhKPdPfv+m2/t/cvvrXNyajkYed7G0zkzX6IrgwLFSH7hAcpk7IwixnLRnvzFr61+b9u+29+3//rlH+2rN++sS2x2Nq8I6V//+Z9ZoVxRWACqA/w78owR+UzRHD+7gsucrBTpMD1hgQAAIABJREFUpVJQen1SmvaenJ7ZZ1/8Qd0eniEfwLyeFY1swnMUVODhcB6nMHGENt/m/zGmn/9DSGWMpHaktwPL587VQIjekpzPP10ojIrFkihEuOcB80+fPrXEf9x+7Lc6m3EmreQPEg14YGnsOzg4EBASgMAEqTQTjrBjG8O2EV3IizVx0xunoEwwyfoIwbW4bil3TXb8es5ounZXLZowaxTv8GAFIxtgnlxoTkzknKpJloctbPxsJZyoMauw0SsuCrYO4yXNo7x/MuFjeEbDnAQrVUtT1Uw0Yypt29tb9skPntv21rYeSjSgxG+xmQrwBUbe9fTIsMaSrND2CRBmI8gH0wsLO6da0mMu2xfSw5I3j7a90+3Jhc2Nf9w6s1dv3tu7j/vWH5utLNWt2ajo0CSN82hoD+7dt//uX/y1bW9t2vHJkbU715JkcCOKSaU6mVP3iPzpkPMON8HGFJKBeNGlww5ZvkrLGI/s4+G+vd/ZEfvBFckF7S8NahzI0NMPAV99dPU9jdu57mTOZxNTbeqY+mSIDqNZbYgaVQezl+FQ9wzebC5lhWLCkhkOZj1LpDHKzlRVv7q+Zo3msh2eXNibnVO7HqSsurhutYUVW15ft8XlFcvli3bdJ8JxJjC/sbGpR4Hxmg4jyaRGfBiRvvn2G/v0959Zt4eeFHlKycqVkqQQ/JlriuEPhhKJzNv3b7UQcLBDktLrXUtvjxaNwyzsqGQzUI70D2ifCo9ejKrjPpd3icOWx3Td7O2xoCT8u5CKH3xidJWDBqlUPf1iDgQwqnqUoOvdfcN0raofgsMHhPZYLQd6PViI2eQ55OD3gI3hfRmVqygI2RzPD74UJCoCY767Kf6z3xOrz73GxIK/g/FnfE9qjg4BPAPjiTSwanDmsMkzMR5ZE7MvLNb793Z1cGj91plNaC28OLdh+8Jm6OV1GPLvmeecg7hiJ1POQrju159tj3R1LaPYedgqGgpHzmR7MZyPyQu1slUWGpZBFw0ArrBp1e3e5l2rFvN2eXJsR7v79vbVayWhoLWHcWMxK9ZgzHOanrFmwM6zwHBgKWQxklGC1bNiNmubq2u2vrqmvHdkbrweD+/d0ybMhnvZOpP5fNDv2oC4RvLk6XVgHWBTybHBe5JGS3K5I0tCNuhnduZTpAbTLQrqyIRWJGVBKRAc+jc27qrufXdvzxaWl2U6/+blC+v1B/bzX/xK99oXf/xSwP0v/+qf2+MnT2xnZ8deff+duiy+/MOX9ub1K00QKI4jW54a+KVqzTYwoxFxR5Mj00/kR5SgDZg2sE65tEo+KaYdeGtoguV+js7EJJGSSVtYqNri8qJVaxX9udu/tuG4b+lsWm8sWrC8yGyIJ9XUrJCzWq2haQYHTPaJfrcnQ3y1tiB5AOw8z/idOxs27I3tj19+b59+9q3t7bVkuH/4cNEePVyyxkLGEskuKdkC87EcyUONPDjxJrQheldu/EB66sPzzWFEXpIgg9NEzDHjXB8j4+stZv5GRuOHhvjrtszGkytC5GUsqYlFctx3ofBoOJzZJaVJGKoLeAHKOszfgHn3mcXvh2JFMfTBCxOH8GjmAfMGM49mnhQQJfy4sZ9oShpTLy/bdnHelumYCTYEAYZ1PBE+lAgpOJqyRVkLQN7Ln9TEik5dTDr/7bp1zPNeIJu02WhmvU7PLloXdhWKDofdgU0HY5R4NkVmAxs/9c+VVhwlextyGTxfGjXo/hGYl3Y+5L8D4COwD0WT8g4xOeYNIK/46jDFJzCD9QQMU3Qwv7R+1+5sbio+keIiWF2eYw7NyFCYFLMe0/+yd3igaZvwAWCYvYPpN1PfrXXbuLctaQ1eFibOB4dHdnxyIoKOwzlSOKQwq0vL0rhDDPSve3Z8eGBv37xR5CoH6ufPn9g//8s/t/W1NTs5Ydq8r5CO+9vbImWvO20b4tNJp/R8H+7u6w1mH9zFa8/ejw+tudC0cqHsst29PUWRqq9hSqok8dKk8aWs1KhZoVqR5Lk96Ipo3djetl/+6ld2/8FDSU+Jwn794qV9ePXGWrv7ypjH9EqQdHYCmDdrZHJWTmWkm49lZzDu41TKTkcD6+Uy9vBXv7T69ra92Ptof/v5F/bm4EgyHK4B6T+Pnj4R2UJPB1gI8olpNF0Y+ArEzEtF4BNEL55jLycamD0lpUPZF19+Za3WmU9oNJmOcu/QRRBDYlQiFeJMAzHnz+xNo8R/i5+/edpv/6uHIqDn14EzEPLa/fUXUc0SlxH/LN4xQ3me9wNBzuCvTPzH5z8K1RgemSZpSbWm09v+wZ7G7JxoMIuVWFjZoJNeWT5Gb4p+fjRyHf0IfdJIBlmN/kOybNTW/ckPFIF8KLQRYACghnIn2mKlhyeuDKDOCxwMrgLvXvqmljbez7XzxCF6JCJjdkb1vOnPxLMBTMxsAZf56rIu6MrqmsqBNjbv2vLSshaw3qCnLGQWSgCLTE4Ar2AYVHTg2NsS/XTm+n8yTjGowhQrGSdpkmxgimGRieVRlDp92N3T2+7hiZ1d9a1Wydnjh9vWqNU0LgJkbqzfVWkUJS7IbACamDdg4wAEKk6iaY0GPlZrxS9JCeiJNBqZuhZbxjktYjM767Tt7e5HOzo+UuY514noKyQIZDST2AHz2G1fhZKYKx3ecirPGVsGpp1DXZLabMC8L+aAHaWzhBC+BBcvNA+mszBwZPHTxtvxgOD0TJna9WbdKvUFO2tf28f9S+uOM1Zvrlt1YdkqjYblSlXL5CgpyWsTh4G7u7EpeRKnbBiEHpnxIQ6LGLDv33zvxr7ZzJaaS3ZnbVlSMfS+GEV5AGE/2NT2D9ApHvrBQOBxosMsb0SNKaud+5kxdmh6j0AcwOUu8xDdGu4VNnln7OPYPRjn4quj8dUtJi4cBAQn9OkCixYkPHq0Q06ypAtcyxBhKbOq7/J/Yi4XWy92Pq9DCQcZ7oNsNq82Qp53vk/5WlSCg/7ZI9Ck3w8tcwL6I88OhskHZCm6lRz0/kCHW56FtDbamc2QkxC1SPLKYGA733xjuy+/s+vjY0v1epZFc028Jvny0u1yRpJmSyVOQyLhlO/uiTQO3G8WWf4bcyprQH+MNGPkhlUmeCHRqrpQt4XlJStUq65lZWI3GtjGnTv27PEDff1X37ywl9+8tPcfDjybnu+jkLHKQlWym5PWhUypMOnNxaZVimWbohFFPtfuWCWXs+31u7Z9d1OaVhhlDoxLi4syix4dUtQ202vC4RzwA5jnYI/mliKWYqNuyVxWLcnXvYEdHp9oHQTQK7cZABmAIiwMenYMt4mJH9KRDn3y/JlVqw2RBU+fP5N052/+/u/s629e2PrdDRE0gHu8OP/m3/1b29zcspcvXyh5a+Puhv3ut7+zr7/6ShGXrO9M30ggQi61TARno2HlQl4eGqSVTGcnsPI0ALNZKpLEy/QEjD3mzLXXSXKduefSVm/UbLFZF1HCM3Xd71i3T7neUHrbVCZh2QIGtbQnwCRNI/56fUEHauI7kdkopi+ZkbSI+5k1kIlyNl2wD+927fe//9revz+zTDZha2tVu3u3YatrFatUAN99GWBjcssc1Ibn0quNHNLPtTb8bPNnOaTX0BouA7szfTw7kfmOprg5mA8oP4pXlNsWx31zjWyUoN5i98PuDthX8lJMuyJ7fTATMz8eTjxznxSVCOZlzncWUIa9YHzXoSECfHe4Wop1GFdKiuuItth9Vg4mAOIetIABFWaeCGZaN7ke7t3iMOCVbQGVez5PCL6ITa7JKeuMs+jOzLtRVcbXsXvrpqOZT7xbF9Y+uxJ4HfcwXsPsmc1GHAAczKskKjS9arcTG+8TPP+5+T//GpobxLUzTC7Qf6tpVT0VzszT/oxsBIMr6XI9ZLmSfuQEYBeWmrZKKEKl6uWU3P/cKcgq06nQNg7B5CWRGEIlZRwOdGhnEscUfnF12RpLTRUpfv/mrQ4GSGvZl05bZ8IdC41FseWkZmFgnSF/nEysfXlpHz58sO+/+86612374Q+e2b/4q7+0re1NO784tQ/v3uq+vL+9ZU0kckFjTwoadxakQ5ewjtNTaeR1PfRKpeQ3IeKUNZ7UPCYLIsqQAjL5JGoYzxz9DJmMpheoDJqrK/Kokf7GF2F6ADmw/4G210ubdHuWHk+snEpZnjCVycyK04TVUlmrSjN/A+ZnHFwgNsYD62YztvmTH1n57l37w7u39n9/9pkdER292LTFlVWrIlWsVkTIIs1m6gmoVkTzgPsGmahHpmodRiLMnoTMJpl2JYclJad8j0ri/FxTEvY0ygfdEweo96mOH46DVCuw65Gcvp03/4/BvEtsbw72t07xId3JD78u9vN7VySdVzI5yg9+HP0epDbsy+zxxHMKzP8vP/6J3p3/h0aKTZ/NmYuNmZNkgKjBKhey1iCqrzuwU+leW9q0uVjUfPPfCaqMGWlgaJDeKDZIOjPvCRlh0KfmS5h518krhUImOBg6b3cEuAPmfdqRtDGASsY3RmF4YYLhDaBNTJ3+DvBOzvxYhVF6UGniHA2lXVtdv2MPHz+2+/dp+XxgzeWmpyvAOAoc9GXqgnFUo1j45WAeFhOTDhniIb5PZTE8uB5NpyxqcpgrFas1apYnVnFqdtlp2/HpqX3/+rV9//qNHVDg0OlZ6xIT6syePXlka7STUjjV7YkBeXj/vj1+9MjaV22ZGdFw86aYxfa1s7ZOx0hKo7ZNRU2G4qJQYgLY42ACm3B6eWm7x0dio9mQVdRhSS/EKqP1BfRNdJLvyxtBdutAozqur7LnkdwEhaLy6ec6S9kz5ou2F3NQxpBSO2QSMD++sllybHireuOhUm3K9Zpddvu2f9yx7jBllcaqFeuLMsSUawuWL1WtUiZ+jbSAjG3ff2Aryyu+qYzGen0A9CycF+1LO2mdyEeAxnx1ZVkxgHyfl7Tunpy4BwGGD9Y9k7arzpVAAWNTMqoB8hTgsEHqzB3MmGJL+XNIflGccXzIJXfxxISbMqcIzl0WE8tfdHkCi+eSmjDmD0/wPCo2jN59LQhlKIG113EtVM57mo6f5PW/oNf3ZIvAlAk4eHrN7dGguDI1H6eVygA4QVrHPUyKDiASUO3GvliHwxNIFTdxaW7+VeYzTBsMzmBgaYydh4f2+//rb+z1H/5go4tLK+BJmBBfyX03noM/HZgkf/MEiQFtjNLHc2jxtmaPn/Q0Hlj4ARMEfueZRfrBteEwbxisi1ZdQNJRkzaVz312dipj+uP796yUTdve+w8BzB+6jyYLK1+0OnGppZIdtc7s6PhEuloAOlnsinG7asvYtVCu2IPNDdu6u2XZJAAzoaZm5GrH+/uSrrAJh1lVALk+bWCaQJttIpeVmaw97KlOnBx4DidKZ5A5HpCAiW6sOD3AO1eP8rdqparDPnI8JorD8VjGM8DE7z//wl69eaMOBTZZWD8OY4xk+XwYwM8vzjXN+v2nvxeYR/KwstiwIhKY3sDyFDDl81YrECGX0ho/4NBMSlaIeoNVEmBXZnkwkyqK0YvNDAlHcibpDWk8daaPJE1kPKd9lmQ9HSu+FkBPog2GZfUAYFImrSeXlxxJz2a5qsNplIBw/wM+eK163aG9fbNjr169t15/ZIsLVVtqVqzZrFh9oWCZLGs5QL4nfbhArM7UQTNPUynXUXneIZUtMG63G5h5DgBv8gtg2pOh3U3Agd4J7HA8XIf9S89lYPBv5cuH0Xhg68PzGqKlpPXGTA6zG/Zp9vl+b2LtKze1E9MpMK9GVo/ajC3OXkHvGfdeHhW+pwRRqEzwPJ4SZh4hOgllkDJzMJ9M85gKzONLIBaUhm2e19GQiQxT0SC3YVeem2d9+iDQPZfZOBhX5rxYETfmJscuvSE7v3N5bVen59Ym5e2KdKyRM3daALid+NikpDZupPWny69iaJgPEl7/mQMzL0sH64i3tOLN05u08hQ7TT3JajSwzpD89KFd0/kByZFNW7FaEpi/A5gvVt24TooYqgKmk6Rj5b00UIPXVEryzVPiYZl4lfKWJn8+k7ESMpVK2frDkQ70aL45tBLGcHp6qku0vLjs7dIcTsAhw7G04IBziCf8bhRGPX543/7ZX/653bu/ZecXZ/b27WsbDHrWXFy0O8vL8tW0Tk/s3bu3wjKUXRL0AfvepnAsQUphVoEeSGyY9jHhYW8kDQuMgKRK3pXBUGsUayVgHjnQ3e0tW7lzR4SBum2Oj+3ynL21a93LK7s8PrVxp2vFVMoqlN2hW58krDhLWYNUnZBmo8Nz8DziVWhRnJc0W3n6xHKrq/bF+7f2X7/6o11NprawdsdW7t5V+RbPIXJpcvA5dHgj+1ivGZuFtzuzBnvkNs8IkxLSizDAcphj4oCX8fD4yHb2duWHBNt5kaLjU97m3pegPoijdyfzbsqj/gkz/98C8uGdAm8XMHx89m8HXLhHJkp458l6YOMos4lg/n9++nSu6PEEDoT1E7F4jx49tK3NDdUFw7YTbURRQ4doxdev7Oro2GaDgSVZ3IdDWpEsMYaZB8z7CEFtbgITDtyjNMAfrJuGOi9p8fhJV+9hduNBY1MPbYxsKKpjv50pT46532RcMt6fUbs3wLLJA+j9QeXB5IG8//CBPX32zH74ox9LU40umlM2bmgvKBlK0yk2WxIH/975MVSuw6meryfdsTPjHhnoLZ0srrDBaOP43NwHF5cO5Kknf/X2rb189cpOWudePIHbvdPRqIzDE0/zydGRDgVEyH3y/LnqnGH+2Yi5IcXwtTshcSiMiNXcigGN6FDgdhzVsPj3Fd1IEcXldcculeE8kI6cxZLbpQADQekFBRpsCMguWMl5KMbE0/VtRh08kqqJm2JpiJVfInQH+I3ni7jGnH6U1MZNLB1gntIWS7GKc10GVm4UrVyvKingqNW19mBmudKi5St1GRHLdQxGjOcbVqsviJ1fXl6zSsVlNVwbgDyHFaXXqDGypzcMLxR+kQbDPchB6fj4SHm0V2gHSeDAAKuTsJvbiBhTIZgAlW+CSruRd8PvWz3YYZzLn30OggcLQODZ8fNymUD/OftNqyKs/c1I/nYChjP8NzMs/zcXrIl9Cpr1mG0fx3Fuzvbx3zzuNfhJpJzRwuajQP5bRVVku0si4SuLpHQALRZYJkABSGmD4qCiRlmM1V6GA+Akvoz7hfWBdBcZ4GGWSYKZTez47Tv72//0v9vLz35vsw5Z84xYKfPwbHm1CKeDz0CTjwDmOcQzSuS1l4LMr4H0rRMHw7Q9k16DTnxIVCffGOkM0lRirKxao9m0JskKhbxdtq90HywvLiiZ62hvz7578Z29f3eoiMRsMWPlRtUWlpuWL5XsuNWy3b19sVIAeYyGABQOjwgaKIxaW16xrfUNvQY8Pxvr6zKRYyR7+e239vHDBwESZCUAMkbxHJIyxaLScyAtLgekQ/SkSSXCDlDO19KxC+9DLiMZFBNSWFFIBeRxG+sb9hd/9ue2ubGhzQmtLheHjfT9hw/qXVheW1VyDfcdgJ5ceZg9nn1hu+nUri7PbefDjiBRkzULNrc30Pi7DPhAQohJkBE2aySTLdKtuCcE4F0q5bctNxOpSS4ecU8JsaAZa6CZX6wHcJ+1aq3scsaUWef6yjrXbRtNR8ZKrm2DcbImYilFhEJiIA9Lk6JENGiWqD6kAkx30tZqXdrb1zsCKhzamkwBikybq1at5m08bdtgcK7iKMqRZiS4xBx5DqPyfnhpjLbVWwdl160HVix+T/8NMB9mcYrdDC0Ot/b2wL7P/ybo2Z26C894SL4Ro+4yVJ5/zOaCDJqwEhA1lil1hGZeufulW5p5P4hIwipZjUc0xj4ZBx48qJ4pL9+KDl0TS4dmbz5Wazm59pOZXZ5f2flF20rFsvZMInWJSBYzH1tkuW7IbDSpDmA+yGoE3rUnRDDvGnq9wbZPktLFdy46dnl6bp3zKxt0ejbpY2D0Q4AY/Al7C/KaMFGU5tEX03CcFNnHaybgHl5DTyfxwGzeIPtZP3y6n7DBeKpI2qth3zrDsV30YehN07p8MW2NhZoOMQtkxNMvQ5O3Ylq9tRu8wF4fs+u5xL1BX90ySPUSubSAPPGUTAszpaLISUis+uKCrhWgG+NvqVC05YUlKzJ5Yn0GZ3CQRlLL9B/t+96e5KAbG+v281/81La2NjTlOjzYUzki6/qD+w+UOc+eh84e8LfYWBABw/7XOjlVkzAyqBFJd7TJjybyYCDRJGqXPRKMw142CNNZYnRJ97v34KE9/cFzgXrwEFKhk5NjYQf2kM7Fpb1/9dp655ea0tYw9KZSlgPMTxNWRw3AvqE+gyAdIT8/lbSL6cROmHRubZgtNOzLnff2+9evbZLP2/LGhq1vbVm+XNKkgNb7eoinJAQEGa2Y+LixQSaGTiPW0xiq4MEKSd0HgPmX331vr16/1s8t+SlEMDhv5IoGD8EIdNk85caPkfMp3Jwajw/5PxbYuJIjCGfmaloH9RHMx1CYm6WDFUmEdlDo8v5gUWnmAfOPHlvif1q7E4l8H7UnEkpvobgIMF+jcTDnGaVS5A0G1m6d2uG799Y5PrHkoK8IujSyE0A9YJ7mMXTDsMSaljoj4PXxMcMeUOSbsxJPQhmM7FJIZ0LLq4N5U0oNhQ5ktPIQYOLkQvD+XaruAes8pEEHN+Hmm03sCv25HlhG6Hnb3t62H/zkx/bs+TNFF8LscsF4Y9PmZIdxy6eqfiHk2Jcb3iuO/c1Ngf42EogEICnasFjSmAxjFywZxldSWDDFAMppfiOaktpmRqS8H9eXQhgy7ZGDfHj3zlonJ/aDH3xiP/rhD1XKE9tE44iTB1sjoZCmo4ZKZZzzcITbhddvPLariyuZWmDkYAMm5KVTfoREgs0wkVRsH8wsoE6xpDbxuEqBe0xvTGA8a1qAHiZNwIy3EDUaGvniSDUGlGmxK3AqJlGIFADW4KmuXaVRtOpiVYe38+7QLq5HNk0VLV2o2MTwOCxYOle2bL5oi80VW1petXK5JsYUwBmlNkqj4VqQJsB92r7S68DCRI41ry8yG+ID0fyisYupAzwEHAxI3mGjQ4vMoirGWJKPACa1J4ZWxxhAESc3Ic1HZh7unmBgjKMxjbVDNXvU1Cu7fQ7YhYwCe+eHYJWqiRH3UbKyG2SAJeTNFxcHHd5yevM/lwMwAtaUQMuZa3U0XZIkiQxwL77i+dQGHnTBgEOYUfc/MDnjGBPHjH5oAbyitaQ4ifEtGs2iwF9W41TDePn99/bZ//k39v6bb23W7lh+MrUi36+01jwvrqf2Vj4fWaOZpBRKyQICMK7hnaAfZ3oGgOeQzv2ryRxaeSZzHLAyWgv4cVnkF5oUtyxbsVpxdjedslqtoldjb+eDvfj6he19PNJzWG9WrFiraLPl4IIcDhaMQyGabSaXQFReTQyoeTaocsU2727ov8lU3trYsHKhaBdn5/b999/bFxxiyKennXHKRlmQvhbNKVOIGetPCvPtRM/CycmpJEzVWj2kltCGiicGgJ+35ZUVGV8BNvc2t+2nP/2Z2qEBKkyiuL8AWJjY8MTAzP/y17+SvpSN+W/+9m/t7/7ub705VAZmUuAKdnx0qHujjgGeRBHYNMx9mYxV+Fm5l1knBeb7HkvJfqGJzU0CiuRhrLh+YwrUcotn0kmrL9RsfX3FSqW8QgbQznPABwBeXp5bG33vZOiAnrAFET5TxQ4jdWLdQ5OFJAFdMcAeAMjIHD39zs6+fdw5kDHw3r27Vq+VPUVnoWrFUsaGwwvr9c9sOqUBV05K90NFZj7ou2+6UCKz58+HP4rhQC5pDWdHP/wqJCHK5uc1795APP8VGLY5exYbZ+cOmVjY4SkrMSWL553DNR8HkcTjOhyMFZYAM49mnok6EjnX78ZACZ9oKZoyxDH6bNwzubg2qRTrRiiKSjiYR/oWwbzIvYmpMOri/EqTkeXlFa0pdFsoglq4IR7imNgha3CCiS+FMR423sE8uACJTCyRcrlMYpIQcL8GzJ9cCMwPAfODiTe78jOoCY7Lxn2XvkUYsT57lr6DeAmLQ+RwIOBE7rOGhDhbpvdE6qpp2jTdaw8Gdt69ts5oYp3RzLqTmSUySVtcrNqdtSVlrnMP0uQ+HNCtMLIxb6OxJIs5PEjSMjtZwiRMyVJIftE357JWrFX17KcxlurPFclFOBjJc9PtWyGds2qxonUkFyWvdFhc0wDeFSnR7ly5HHRp0R49ui8pbqlSUCzzi6+/UpcK7fHPnj3XurO3+1Efy/dL10TrtCUwrwhMvE6JtJj/2XgqEgvNPnJe30fbkviq94K1FuN8qWT37t2T6RX1Qa5QFAhGzgPpSCcOISCvX74UmK/l81bNFayI4ZWknolZJZm2UgIPEl/f23i19qdT1rapHXavBeQH5aK9PD60d62W5ZuL1ly/Y2ubW5ItsVsjXVKfT7EoshQjPo+i2u0D9a0+gxA/K4zJhJfHmmjodFr47Hf/8Km9/O47sfA8S5C6rCvylIVHOaTCe3IS93RIXAs7sci2G79bmNPFM/wcad94WXzIHiIqA5if8983ATe3mHlfh0RCJFIq9vJQg01L/PfNxfDpfOxJZjEtpJhCV1ZWJbtAL5knSxg2j0r5Vssu9g+sf9pSGUwO1gijB5r50dCzyDF3iZ3xUB/GsmJRYrNkYNk8rQLDkwPu6CiHnY/GVplb2aQkuWFnSAV2PinTCpudMqYZlTGOmhFtWNRmcHx+YclcxrWXzQW7//CR/fAnP7aHT55ow4TFUypMYOTZND1DOZzBQoFOLJ6YN24CJADysPLBvAsbwsPOWJiMVrRcxyfHtnd4qHhKYhQ/Ik/q9ZVf3VjkBiypUIaiKLJjMZzACh/s7tnLFy/s7vqa/fCTHzjoDqZGFnauEwstjD6FDRwwlAyA3lUtoD39CLwP3zNMHvISzLlp85oZAAAgAElEQVQwnNzA8XoIsmF2UtxaOCWLuUF65Q1tkoVMxxqxqwaahlFO4ERW8oXwTEChBnFzzBH2TFRnqmE/AfOzxMCSGGCTLmmqLZSsulC1VCFjvfHMWlc9u+xNLJEpWmN5zRpL6zZJZK3bH0tiU60tKskCoM2kwjcx9KteCc2VQ5K0T5HWbGaNetUqNa8gp/EOrSHjSqYVpNpw/ZmO4G/QeZUiLYw+xaLYQL73kKAmcCG2K2jX5jWr4ewnVigWoUnzHDTzIUNCzPmt2ErfCG/KmKTBC19Pr51YJq4J1yBMOpRF7wy/8Hkwtbnn1vU7EXh4wyFxhp5oc1tX70UvfhAQ6xcjKCP/EE6EkaEQoA9fy/W2eC1cZcwkDu1jvVS01cUFS4/Htvv6jb36wx9t59sX1jtpWXY41kJe4nWB1QMUcmCU5CLE+3FfcgBlMw6pNZosaPH1plPl2iNt4/DG/R7May6ISwrMI4eCjcfsjsyG9IhKve6lYMW8omP3PuzY3oePdtY6t3qjaut31yxXKsiAj38CDaWbWj1JZS43mmGEZXqDjKMp9osuDiRdS4tNvT8dDphMD/b2FCjAc839yD3KmoEOl2khBEMW0zllVomEpHdsumt37si7RLoS2lVYPgzYC40F29rcska1YRt37tr9+/cE8gEQbNLENrIGUf7y4uVLmZ9/9otf2PrGXWn6v/zjl/bb3/5WYB8WmkMr4JxUHyR3HMSmGOvb1yq7Uu06BzQ0/DCEiscd6IKwUQomSlrhunmYeG88DTrQCPZTxP/m7d79TVtaWlBTrLfBMhofSvZGNj2PAhMjIiqRGwEe2HxV7MUhqFjS1ISpkKY0QySOU9vbP7a3bz5Y/3po21tr9vTJphUKWfUXFItZy+dZB3s2HLVtNnPNvCQhIVLTj63BOxJIHE2TmcW5e/QGzOMVYs3RVMmjKVUCN++ikJ3bX4+grfXnNNQp6z6NO3yMtAx/DqVGYpqDX4bPS1oRz4ASqZg8U/ZDSMFoqHhSGHNF7il/GumSa37FKBIqLPY6Hvw9QpSfP5VyIC9mPuE58zLASiTM+oN3bCowjwmWaSgHSr4nQBtA0Q15rCNeHhXmiK4HDjp5zKrERkrHDrMugO5GWAH/acom/ZFdtS7t4vjCri/aNroeaCqcmqZ17uL7kSJIwN4NtLzFMaeOKb7guhQ3+m3C60DalKt1kpre95noTqeS6/H7ZbdnF/jQWOMw+CbNssW8nvFmc1FkEOET2s84DJA3f3ZunauO/g0wz30USSW+FRJuJsmEYnNJycqWipYs5GR+h4RAelNfamr6NoXp7w1seN2z2XBqS42GEvLATEg/SGxRKzK9D6OhfH30tDA1eP78qd1/dF+hD9988bkKpLa2tuxHP/qR9sf3797b+3cftJact87s8vJSSVBM2ZDVgjkKBCNAkPHMlyta07i36Szh49gXI6mF6XRhYcmWVplWLFizuaQJN70dJOqcn54pyWt/d9fG7WurkuAFKQAAZf2cJayk1LOU5Sjv0kmYONCkjTMZayfNjvpdu+a/Myk7GPZtkMvYMhJJRfDW9VqibMBrhawSwkX3ZHjOmBK73YhptGM6JQGiAOHABSTmIJ7L2eVV237/+R/sm2+/dZ9kyhunecaE/cIJ3C0nN1Ny/+wuL5zr4v/kBB+j2W//5W3A7899lMbGvTwGuwZtegDv3Nc3ITIoQDhY1+sNreOJf7+94RM3TJA4s8tFNRPC9iwsNm15uWmVQk4G13Gva6POtY3bbbs+PrFBq2WZ/sDyw7FleaiJRpyM1ejFiTLwAc7MSx/vi9k8jjJkeXoxjOvXYlKNs/No5z33VeY4HhQ5rJJKrOC/AfEC4tLOUhwD25+wVDanz4lGnOzltfU7tnVv27bu3ZfubWFpWaNaMfljTtEjmdQAvuQiazG71cinMgu0/RNaCSlCcSAvM6wApFeCs8irpCkF+Ozbh48f7e2HD7Z3AKA/V3wcN2BjcdHW7qz7+yZTSqSgQZYEDHRtHAUxkfCjPyKLtljU6B2W2U2NMIVpgXbir5gskDSClv705EjaW/Ygjf1YeNAAdq8DyGcRDyYsaVs9M9knOYHlZdScYryb1teLmxVTgDFyG8A87Zlki0saO7HEaExOoJhILboq5rgBq2DPhOQ1IwfzCVJS+laqkRZQslKtrEPb6WXHTi57NknlrLm2YY+e/cQSmbJ1rmnLZILi1wJWnimSA2QkDGWdzgE3vA5v3rzWA4z3gBxrTGQ43GHsGT0CIK7bHTeBppICPmwExIPxC7aWw4JYY5kxnSmMaTaSAdzES4cIilAaok3ZV4DIlqkMJ8iOYl51NJvGsgh/5F3XGSvcPXItMF1i8dEcOziPy0KEBnERcM28L0LklaNbddbfYYRAeciRD99k+NI+0tGhThr/sLF7VI8fYgJg8EVyIkZHjcHjiZjd1YW6tU9P7Kvffmpvv/nW2kdHlh1OrGwpKyWTGq1CDEiyBROINCmkPSCrQF4TD08O5INcgAkBIIV1QT0UnkABw6aUqyDVY6PT68ezCPCrVKyxuiJASMcDOedsipetlhVzeZWOkXkngElBm/SuYztD70rqA9M6DhOYLSWpo3ylYPce3LeHD+9blQQspDeptHThbJavvv9eGyZM/aMH9xV/SYET9xb57zPJBYO5rl63Qq0h0ysbNoduFupnzz7RVvElWtGrtg7g9Cb88ue/sgfb922htmC1etWyubSNeS66A+XI8wzs7e5qMsDr8OjJE038uP9OTk/t/fv3AvPIBCiJ29n5IOMcKTWYXqd95DQDyxNdR+065Xcw0ayNSPM0CUReF02vAcwrYpTo2UBjCVl5GVMqPbNqtWhb2+u2sro070pg+kNq2gXJH+OR5QtZeSO6g56uFV4Iri0M5uLykoC85KvcJ0piMmnHX7/+YB8/HOoA8oNPHtjjx3cJCbLhsG/ZLEQFQA8mGSDP8x2Nu5r9uM/F+ZtwGPcpltb1kOfsw1qY7JQmN2jmPRaWzw9TH595B8ouvL+h5SRzCyTRjewlbuTxQO+eIx/pxyZmJhtu2vP9ycE69xH3sTLDC05W+PPq02838LEEQnLcIgxDEZYmKrDyrMkk2QDstb3CahPw4Ecc7ncmykSA4gO7AfPkobse2Q370V/mKnbtPEFWIzA/Q+7j5lcx8wLjDsrTRlupg/nzwzPrnLdt3B3iTA2GVzLlPavWO6r42JR7bsN0071Nt4iXsB7I3M4eDfOr7gln5NHGd+RdmVl3PLXL/sCuR1OZ4OvNhtUW61YOKUEw8Vwz9pKFhUXpzNmr3795a63jU60j3gTt7blOjtEEm9d6gsQXqU2qmLNZNqNEuVPuedrnlxbleUAfnyQW+qpt3Ysrq1dqCuVgAs80WYSdJgz4HfCUYN4dy4NCL86TZ4+EZd5+98IOd3etsbBoDx890sd99tlniqBVp8hwKEaeQweTdyZ9C/WGMudZwzRlD7Nc7gXuNdYfPrc2D9ZrIogJUsDYm8tIs66SK8IIOh27vmwrHhLDfHo6tWq2YEW6fQDwAvJJtcDmZknLeeaRR0Xylk5aJ5mwk2Hfzmczu0wl7TJlll1u2uYnzyxXqyJjUAoY2n0ZkLNesKcJWoDHHpLmwirkxK7LT2gPcfOzK0CQ2/T6Q/vwcUeR1mrd7fet1TrVf/PzC7THQsV5RWoslQpe0KhAuV22PPevBR4tYIII7d1uF0opw748l9zNxbsxZCMSg6QXp211dVW+T/C6Ps//8OMf+FkjmRLby4msjAkSoFQuS29czJJuQt74VPr4IVmep6c2OruwbLdnpeFYTFwOndJ4LJkNJljYeEXvCHGgbfTF7PabZ3UD4kN8JA+gtPJe4DCwiU62OI9jOyTtbDwEMN/E6aGZB8z3h1wkFiY3S8Gq1hnLLC/Z6t1127p3z5pLyzJOKAlBbmbPqWbMFdNQfCGEob+RMXiEprc1es04UZouUQDkybDFja+c7pn1u0M7bp3ax4N9+7i7p9IoFhWc1BxC2AyWl6l0p6LdrFBk1H1k52ctW6zX9XDxUHQuL61cLMoYS1QihVYAbF40HkrFWLLAByMYo3Q0c7CNfL8RTHJc87glvwbamEIShZglGbiiL9JnUuxDmEoYcQvQEzkHIKa+vUvSQI9AGpVIGebR0UTXHzZFaRuhJESxU7GMRKLqiSXSfA1i95hSJKxSL1l9sa5CitOrtp22ezZO5qyyuGYPn/7IcsWGjRnFThME69jJ6blYSzYXosFgTBSv1WQcWtfB8eT4SKCUpkf6AMj55nc3D3fERl6cX2jBVopTva4FjgIMXifufyQRKu6R3IPCsbAhS/fuXgClPwSQHkG56+iiCz1oWDWKdrDsenop4T1SLTBxHvLsiwN/57IcZ+LFzqsoymPY1Do5P/A7EwrDIc19LDgTM+q5UlrLgpSOf4+lUP61gxQu6P9dIuSHPI2ug7QIKRIHu/lYceKsB3ILpjM0vxbTKTv8sGNf/L+/sZ2X36k4qpJICcxTJFUif15yLGLb/HAQc4b5+T120xc5HaLC/R3zfx0yYvWYyrjGBM4PWpRHjTUyB3QTAZsu5jXazlcqWj84/HNw4BA8CTGSGLzQn3a7bZf6YJLCUEk3ARMETbxmSqhoU6aGIXZp2e4/eGALiw1thiTB8NrDjB8fHts3X3+lTfgv/+IvbHtzS1r1v//7/6osfx2+dX940V2qkLfi4oJMrEyIDo9OFLX3r/7lX+veRBoDMbC1ta2vu9RctvXVO3aHyWmt5tKyXl8RmPlCXhMDJAB7+/sqkkPny8LP+sQUCrP36dmpNmhG9xh13795Y73rjkbePGCwhEzkOHwVMa5x/7HeDRnFo0l1aZ00GIGRZzWVqyQA2aD0032Xz6XFyN9/sGn1ekWEGvcW7w/7xbqVTSetVCqIdewQizoKa3vCrLm2Ykvrd7TWtbtdrWUQNpwj9/cObY/4u9HYVhcXbXNjzRYXKzJmphJTpdpg0iUaYTLtw8uKOuIg6SpqB2Ba/sKB1wm9G0nKn5Qfhl4H93rEJtjok4kHAgddQZnmg4q5Bj9uyjd6b384b4C8xqIau/vBW14VJo8iqzybXe3OXDNFlJbUdaIDRdhjASGexuFSmxh4pZ8thBYgs+G1iQy9GmAlVXFmnnx45BWA+cvLK6tUkdksa13iHmMN8QEhhyUH8w7gw+8KQyDSmDUIsOWaeYC8R1QmpZcHzE+HE4H5s4NTa7faNuoO1fjKx4qVZ0MKDL1AglgVf/OkHgdMMPJM9fhdBZSu9vHDPvsmZs7JxC7QhA8GMrr2eT1HU7W8AuS37m/b1v178l7QZfL2zVu9Dmura7a2esfy2Zydn5zam1ev7ExgHqkh5U7eis5EG8KNfYl9AEBPTG6GPoV0ylrXbTs6byltL1d2H02lWFF3BUlyraNjG8mQSutrX9iJeGEy5xNpoi7ds6UGngTEU8Gay4tSUrQvz+3q6lKHPKZ75Kd/+g//YO/evVdaHniCfgKwCnJZALzKCJk6uL3RidcgnfU/x3QkP5wzJdS+pZTysfUHXj7ISTtO72U6RXaczoiVL6Wzlku4+RV5DTb27BR2nohkZJZpmxChSTN3OmHnk7GdjMd2nphZt5iz0vqqbf/wuWWqFZV5IcHmdWU/RIo3n3gH2Zw3Ofvpj+dG/jdacbWfeIIRYJ61tnPdt6PjY3v/4Z2dnpzKP9BqtTShjak2zs6HZ5T7LSZRzbsbvF9J73PTjeoHgTnAD43QQbYXBDNzn1w8c/uE3eN947rk379/skK+YPfv3VfMMNdY39n/+M/+wr9FstLzeRlpYIBVy51OS+sIWCNLXo2DyGHQHJ+dKzM607m2AjcdulBuDBoOiQDi1K8FISRy3xrpx3GE6/n8pxR4V84ro/OZADxaNsqeyH9W9gAsPSsR2ae6oWhPHNr1oKuFaqDWy6kOIgvNRVu/e9c2t7bVtsiInexwgB+nSC2MxFIpYsrbLiPYRYvG6W2e760bWeSj9GKS1gQDLP8NkOC1Z+R5fHQsIN3pdAU2O2QyY66V490UQ0WqDZ9/ZXVV3x+fHFC5+/Gjddsdq1XLeujy6YwMZwAFHtK763dsZXlZzBs3DWN1pDneYou7eWLd656dn52F8VC8iTzR4PbI18GeayY55XmLY7wJPeNZeSVIKWiYzGU8WaKQ1wSD0jDAPAkmbPIkGiWJr8SAS1w305EQTermFh95iVeVkYLvmdnJwCifQztbX6xaMp+xs27XWp2ujQDzC6t2d/uJ5QoLlkjnaJKxdLqgZAUMfrVaXeYXgBCbGQcPbnSVJ6G1Bah1u3Z0uG+npyfS8vFvdCfsftwRO0/ePCVR3P/k6XLduL6w/qrppjhKm4TDSB+rIQ1xU6MesvBaSd/ue9v85fbRWTTE+QatAw7AOujl0OBpnBfNr3poXXITdfY+QXEnvmvoI6QORKA8gz4JCUcGP2jqS0Ww4f/ukVphgY7xlwFEz9lDHTo8Nx+AhsyGQx2pNw6+HVSIAQE8A/QAv/2+nezu2reff2Efv/veSgmzGj0GYuYB9ElN7zJieEIufwQ6cXqnRViv1FwDLB2sXhZ0r2zMoTFaQMLL5aKWXuk2LBWFvOUqZUvlYcjUHjKftGi6RU17vydQhq+CNlbGq5q4MW1gc9ZBN6GGQAz1RNs+ffaJ5YukQpxbc2HRcpmcJkIYZQ/39u2Lzz/Xgf+v/8VfKWIOQ+qLF9/ZweGBXbWv3OSvdJ6ZNqZSc0HTOgiF45OWpdM5++u/+is993QmkMrzy1/8Smvy0dGxLS407eG9+wL38s4gDyBNLGFiamAJicDELMeNiPGX+4v1iv6A88tzsfQ8E7sfPkgOxMerwEVJg1PLJpNWTgPkkzqkxekbYJ4CQXpFWHg1sAYEamrFE+4sgl62MLkie54ivnv3NqxWr6iwSSVHiZnK8GCZmTRSXNVjfUGbj26e6WcyYdXmgrK+26yno7HlWcezedvfP7Ev//C1xuvbG+u2eWfNshk8FkMr5NKaBuTzHD6JVEXWRZcC0bTIFv251JlbkpDw0DptPs+hj0xfMAKEg3hsgfVEG5eahMlXTF8LqT43QD6cvEOzaxCghrF9OJgHz0w0u0tyF+QB0tFH3xnMMut/N3ZplLXWyeAXwLxH9YVIWz3j0QjrP5+6ABQN6/sA5X8xqjNOFWDOAWkctojtg+yjlEiaeYU/BDAv8BLYI55aHQTwXgFunYmPue+eN+9FUkqkGbMeZGwGmD+9tNP9U+nmx9fDYHgNDa9C6HLG22wSQFXY1+ZAnkk7e7na412Gx4foTXdBQsVwsPEX/b4AfXc6tf6Mv5taqpCztc279vDJY5UfAZ7PWmf27Tcv9BqQErOytCJpCsz8yeGR9mz2QXgqppM0pgOMaVjFpM2rDQZIICsrl+SROe9fW6vbsS5NyiRWFQvWaCza8uKSzPkURPFMXtF1gZQ5nZaEb3V1TXsSZKATS1MbksCDPyyVsK1t9+9wL4IHwAjI/V6/fq09by0QgkzywA699rUMtvjidJ/HJtKAKv1c7n4EEUEClPG/fU8BO7GuMKXlfQHzfQiL4UBhKOBGWHkizXO0g5tr5ZkCwsxnkVFxryTTYubxSw1g54m5ZGpHW3S9YtXNdbv7/LFla1WVCkalBkDefWW+2Lh/IwQ96kByowqBrOFQx7NEvChKgHK1ZheXHds/OLA/fvVHe/f2reSVyHBZIcBqXh7FPe6TNDUH3wbpIeXNdV43v6J8Rh8eMcEt5j7OEaK5NoBxP7iGyYK6fIL3TXTJeCxPw/Nnz+zRo8ciHYXh/+2v/1wfz4UCBDuYD8Y/mHYc++Slo0vC5MEP0BvYrN22ROfKUhdty3a6SqjIcFPw8M5wD3sBhV5ISTl8xdT3N9cF+5+jjGGsooaxa9Zg/zIZ5cWjgye+sT8ZWjKXUgkMFwIjLA/tkGQMoReizNByLdjG5qZSawDMhULJNW35gjZDX8XQTjFwuEkq8fGks3DKLY1jygDm+TeAs0tsgtkypNnwk7BJ73zcscMD9GXuAKeRtFxtGA1w5J9/9/qVnZ5dCCAur6yK5SAZgEinD+/fa9RYRxZQq+m0jxQBDZrMadWqmD8OW8A1HnI2MX2vQS/IwkvCgct/nK31Km9/fRxhxvKTmQpeshThkBghxtVLivQzio1NSp6AZCEDmM/nZMaD0aMmGvkVrLz1BsqSZTqTIUJexicKrLwhdK4SC5paNJqyHiWpdDfLFzJWrpcsWcxYe9C38+uujZNZqy/esebaPUsXG5bOYfIqWGOhqUPbyWnL6hiNK1X5FDAIwzayiRErySQDDR+L2cXZqUAP0VuNet3aV5e2h3+h01bcH4Cehw22CxAEKOSAQFMnOeVeYMQhx01zzloDtG/Sa3RaiQD9FiiPcY5zjB8KpRRxFxjBwA9GqbEzxOF/Lo9x/apLX6htD0UrAcjqcBamA96L4Hp617k7KyHtP10EbK7K9g2PQvCFeE42C9/NIVs64CCvkXRFDbTOSOqAFg8OTKRItMIQNuhb5+zM9t+8s91Xr2xy1bbsCL180oqMWDExylfjcZh8PqVvaKrFhkB7aACEGtbH29fBPJMtj6Z1+Q0/H2sH39+Q6ZlEFFMZTBMUZWUzSqpIZFK2uLokdrG+0NBBEIYeYMt9wtrHD4WJClnM6UlLOep4WiiOorYcfeXW/Qf24PEjXSv07Qv1BbHzyLIA/kd7B/bVH7+08WRgv/jZL+RlATgD/JG4QBqwvlFWMpiMDNFHvt6wje0t3aPv3rzVPfyjH/5IGnki09jEnzx+KqnDBYVOzWVlxDPBwzvBNacbhA2UQwX3P8wsYJ64XCaPSiPicDvoy9j74cN7AQZSNC7OzpTMUcnnRSIAbLlGRbwQXCu4syCloktEYB52KYB55Cis9UFf52BRLcU3U7l6rWJ3N9ZsaWkx7DM5b4GGhef6cMAZDux60LcRzD/PE5HBTDzRujKRJVyBfapS1UHoxbdv7JuvvyMYyDbX12yxVvVyw3TCarWS1WoFgXq1nMKDAuRZdwDzyscPwDasjHqGwsHSNfX+Li5f45dnzmuaJI+RNzK7MdZld3Gvc0FYnEbHzVnb7hwIaCoe9MJ+kHeg4MAkAgY/5DtMCOvzyIsIB4O+0kdgdiX1ucUWSusv8MFUln0gRDiiU9LPwf7upE4SMK8lA8Dmv+snZi8AzLdp2r0SwRHBPEEDzsyHpA2RHf4rFcC8r0uw73xvxFFyiwD0XfonYD9JWC6Zs1lvYpfH53b48VCgPsH2QLnMBPDu8hr9HgzxYuQ1/HAWU/u32uMnWve4PyTJk5menhoS8hJaF7qzmV0Nh3ZJ0zVt6pA1qZTVlhckw6V/ZnnVyzMBvt+9+N7evn2rn61RqYkxZ/8FyPe7fcvMZipWS+GsJNgik7U6ZVK5glhuDtAcFqbZlA1SBKROrDMdW3s8FJgvMB3GrL+0pOkaaTO7H3bsCG9itycJzmKtYZsbm4qXhYlnz+71u0qQQRKC92h5ZUmlcuAK2qvBFC++/UaTFeSAIgmzOT3rRFP2ScRDWcFaGWweInMUcR2kZ2ESxDrNvTrP8b9VjEg8sZ4bDlBk0iPJ7g+0/xPVq0kF6z559jK++rRPmvkpaRhMg+gIStqQt0zKeqmk7fa6dpFOWP7uqtW2Nqy6cceKzYaaecGJKhEMe1SA2UHe5s+1ZDdeF65rx76qyWEyo/RDjMi1xoJ1ewP1zfz2d7+zzz//XBGh8ReYT46acP8qXSH4ueI2H0h7HwHNmbwoq/XPNAfq8/m8Hzn8O4u9M77OuM/U6Tb27Tih98hqijOX7ZPnn9j21paefT2x/+wnP9VSxYKEgUFgPjCbzuix6ZJ04jr4LHHM05llBgNL9bqWuriy9GXbkhR6MJolLkflRaOgmXcdnpuDkJlkJDUBLMKCAQ6iU18MNpKZhEm7Wm64yQGz28fDYzs+a1mfKjhyqAGtsGbB3Mrn5YTSXF621bVVW72zpg2vXEGWwlZ0U0PvpZkeWzUeu56OQ4GWOJ+l+N+hz41jJzmg49gSIE+JDjGWrq/nRZYOt32l3z2WNGQj1+rW7vbt8y//oMrm86u23OAACr43Hh4WBhIwuPGaGF8aDSZp1iVC8eJc42weOE5oKmcKF1s3SZBzaC+NaSg8HFro/PfbWmpnlgFkZtk8jmgYSrKSvZgEwIecCN6cd2KKgcbXWU0H5mjQ2HjH3Z4iSbNTs/zMdP1JNiKaUHr6eUV61FyH0bWYsZE09LxBuhcreUuXcuoHIFlgksypBbbUuGOzDGk2RNnV5VxPp7NquGTRLRYrul5iGrp9LSjKtS+XVGDx/v07/Vywprwhw7k4PxNgY4TJ4ol0iQOQCj+IuSQ9pOj5vxxmNNJUGcuN+DROHG7Apv+MPHhz2YgOq66B1QMXy2cCkydmXtLam2i1aOBy06XLaeJ1FZePSQjJAxIXRdWF6NRQLOFFYW704fChWneNoYlUZWEK7D2XlEPc3JAbly83ykqnHycPkgXxcwCj+TdP5gFIctfAyqB5wATNAZSpTfv4xPZfv7HTnY82pYRoPDMsxpif8Flk+PmUZKOWjHkxiqR5IUpMcYHBcCatfjDGyhwfJgvcz9Hcxk9nHNilp2QcndZkr413plaxpTurVl9s2OLSkiJOT89a1uld6yCuNIWR16afn12oOIVrTuqKctwxSVfKtnnvnpoguQchB7inSPORKZCegxas2q5KomDCzk7PJKFDQ0+iFYCI/gQq4QH1mL5y1apkgDBpX331lcbkD+8/0ubN9aXaHZbv4tITRe5t35M5DrMaB4nVlRXd00zleI6RBwC0+Lpo8Jk4sehXazWtvTsfP6gpmWIraVwhZ3hGiDnM5tQjwTVivYfA0SA8tHwnkXeaZPcAACAASURBVOfxRpKJDrhjNbdqxOwORQFCDPXStitQgJ8hb6try2LoOVAhf+NCQw4gkWHdBDAyjc0VvU+D6wgo61DAMx1bgTx1fA6TsV1eXdnhwZldsgelMOunrJzPWYNI0kbFioWM5Wj0LWQsk2FTjKy88s00RfCyqxuaI860lOY1lwu5hMMf3ZDopAOtA3ityfRLBK7EJdwu4fGDQXDPyAwaNvDQyO3EiqdUQZz4OhF+D8DJTefsSb6K8/k4/KDnZf+BLafRWprhKBXSuu+afT+cQ0Z4450PyT3/Xznzul7+TMc9XwRCoLuVhhbAvDTzYuaTbogMBlg/A7nkg69FJDVv8X8C8043KNUGiQ3SGplsJ0krpPI2vR7b8c6R7b/fV8Z8BjYfaSUeKTLtsS+QscCeTbxuWP9uyvR8QqdXXpNEpnch3jp67PhzOqUDdJt+kvFYYL4H+VTM2/r9TUlzuSuWlpbs2fOn8qZ89Yev7De/+Y1AHhNgkmZYZylgYt8pprPWJAJ5hnTErE7yGpJl5LxM0UnJoZl0OrF+YhqK8QD1APykZStlKy8sWKVeE6bh2iqw4rQl9hw5TCUY7GmXLpPQls1IDnJ4uC/pKIlGxQKT6bxt37snCerrN68Vkcu1ZKoPmaW4S+SJtFF3+5L1KIw14N/YWRNCj1wKqvvf45b9JnOg6R/kuIhnBvKDNZCDnuSXlEQh1c1wfPOCqIoiKTOWJ6ZyBqD364wPQpn/NHsD5tNJe9+5sk42ZeV7m1a7t2n5lSXLNxs2zsDguxTb8c+Nee3Gm+Lfn0uHArCWOsAjjInUYy1hTeFeYm3+9LNP7Xe/+50dHh5qmom0CiJEiXAhGjquFo6j/CWIB5zADYS//6dg3sMxbn5FZt4hepynh6G+c4bzUkpXAPh7ra+vK7Z84+5dhQHokvz0+SdCryQbAKph5aPMRmYfWiGR2ii7PKG8YcauJeKFKBK6aNu0da4M6dRgKO18ilxVHnLYGgA8BqHQaMhGRrV6u9vR2A6QxM3Hd8gNAEDPFArKg19cWVbBwjSTscOTU3u3t2tH56dix71gaqoLcWd9XUYMdM/rd9cV18QCx89Da6gWOd1oaNzDqDJolDH3qBhAOaKeUiK4qb/zhI+YUQtg0MLM1ybZAdMp2np+RtjSKLxMpmTQxMClQ2Eiae92Ptrvv/jcXr1+YxcAG0XUlfV9YU5lFBU9UzS3rSw1BYwOd3bs6vzMJQmhA8A1vCQPULcN2A7xhtoYfANVIUcoC3Fltv8vsjtilriexYzSPRRJqc/jZQlsEjxf6PPwK8RRpVipMFqbwMyQsjGayNiSm5gSS9JElTJ+BVTHRIPQBOuvr6cnSBCpiDji59ios5avlWyaSSpdYJrOWb7UsHRxwXoTTDZFay6v2sJCUw2mmHCIC8tm8oqQQrcnV/x0ZudX58qtht1A68m9wWKGXhA5DSZYGBcVEhG3xSESM9SgL+DDYSxPbTRTEN27/n5RehUfvTmbLb2J68tVDR8KosSoz42q4X0Cg+6SmLAQhd91/YK2T4k1AEax4K6hRRomw/jIew4A59K+S4MX2T+/DzzdIUZPson7tRVQDwcLj9Zzzb4WDiXhOOuujG+qtoNeAmAPaNPntKnn0dPGycdKA4/x2a87bdBDNpp37+3o/TsbX7QtPRhZBrN8GEXzvl4y4zSHsoFFLCR0CFTDsN7S+t015q4VVWTtPGTPCRH1H2dS3rbI/YxJKp223nhk18O+tPMlmKkq8ZMVPZsn5y3pLvlcHGxgt89bLet3utooaRgscqDT1CVlOTKNF5tqcGTShy6V1mQIEKYJHA7F2F13JH1hqgb7vb+7rzIVkrcaJGOgbe31rNxoWHFhQTpQ1izK+r76+ms7ODiQ0e7xw8eaMPEa7X5EKtaye1v37c9+/WfqskCWw9pMog7JGru7H3Xd+Z4AyccnR4qsZGTMa8I0AsHBx50d++a7lyIQiGsl3QmmjwZYokZ5bkmpEnkDmJ/GXgmX1UlyE9CVwHxM8Ha9ik+txFwDKv3fiaRsLi4ob15MctYL2TgIMmHE/MvPU6yWrUpaRT4nwuSy07GrQd8m2bSYNJozL/Bt9XoChtz7o1Ff91+jXLaV5aZVK0VLJ2eWTdGHwN7GPsRzwcbszLyHFtwC81E3L8weUp7cRXdbNXcjswlg3ll5n1jNWRax+gEdhcmunjq1k3lSzfw5jGlWgY2/lXEZ7uvIx4VRP70p6L3bbV1j+YYAl4E0EGAIkgAH7mE/iKVzRC6GJB9v6XUjrEeMhjVJ357PCyG1iEbmgCkwD+ur3PFByJn3fcOdLD4xVGFkkMBIHhhKnrS+6FACOEqLdeffSum8TTpj23+7Z3tv9mx4PbQ8bP1oZqMeps1Y0phQ9Ykkse5NlqfFSQ1Ps4nFfrEpHnm9H98S0sQja6OUrossleQq0mwmZsV61e4/fSizdbvbU6cDaTAw4hSr/d3/8/eKdyaXHe9akfuzT2RkV6xzo1iycjKlyMVmqWJLlZotFMrynuDJYbLXxQeCdDg5kzYcucgET0cxb+ly0ZL5vLp0IJMUgYknDrnH0MMmkL7xlpF0aWb962u77naEryAdVIqUSIqwAv+QpndyeKhkmiVSxowQCIq4/ACN2V1AJwBe7QOhfNI186FNPph65Q8LaNSfCie35sSSIqw9phuZD9gfMobXgFkMYL6M5DKdsVwqI6Y+P0tZGtmUin6ZmyUUT3mdMtvttK2TS1txa8MqgPm1JcssNsyKOaNcCnbeVQku+ZyHTYTnNxop3Cfo/jHJNNlLYNqRF1GKaAkl/X399Vf22aefKscfjKb286GDeR24QzlZhONRMv5Pmfn4Hv80zeZ2j8yfgvlAut4y8WpJCEoA9+b5wQm9/M9//jOBepKu9JE/fPwsyGzQFwPmC3rzfG0H8w5MSIR0MxQxZRjaSmzKVx0bnZ7a5OLKkrD1KhUif5yKd2fxaFMtlgpanAFVtKnBiB2eHEl/jXYV2QrmLID+yvq6bWxtqlCBLFbG5Ojhj85atnd8aJ0+Y1j0mUmrNhqS1LDBs9DA+pDb7jICr7NPJ+GVICMAY+EwKWPdzCUpLAZ6Fdz46QnrXiPvcX0hySQsGNzEMMFqCFNJhrvXffSa0uif+MnLdkcV7Redtu3s7dubd+9tZ3fX2te94HRn3EUT5syq5CYDWMYTa1Sqdmd1VROO3XdvrX1+5sx5kElobBTYJJ94xHzisJdINuHfu2cKBLAfY89CYgNu+EIpK10u0UboWPkZ2FC5FiyGorySKenMYMxcJsUC6ispwA0zIxKbRG9gmcHIsphiAfIi6WbzVJsbvxKbh4P5yQwvgYN6mPlys2KZUs7GRPix2OeKlszV7XqYlGZ+ZW3dlpdWrQQbVa7o4SRpQEwAX5M/Dwe2t7drh4cHdnF+rjZTDnnNxaa0jJJRITsgpYZDFyPQfk+fgwXUXftJS8NQ5jzbmt1RLoLQl+CqsbCQyFTsect8P5Hp1rUJOnY9wH+SS+8n9Aj6/SYK8hiluXiMFvexs/Pue+D+5RDpsaIhtSIcMp3hC0xgkMoAtFSIpT9H87Mf7GKKTIzGjFqoOXegsi/Xiwtya/IfJhRIGVJpPbsYvnjzyuyEPDNINGa9np3t71mLeLKLK5teXdvkqmOzbs9SgEHJ1ULWNyY5ADzTv7Bh8TzA3nNgBdC7JzCMzMW+xa2Ev3dzE1ISdPL5clHAj6QDwPz5dVu2xwwMJq22xDnOzM7bV6pqx+gMaw1LTcoNqUfUnVMgBVsGC8nnSmSzmlZxEIdIEECu1mRO0/OrsrWJPhZg/ofPf2+H+wdi+9Gs8noy1s2Vy4qmXNlYt41Hjy1T8QZFuiVod3zx4qVddzC93rNPnj3RAfG7l69sb3fPnj19bv/h3/8HLeiYEDmAMuJn0/4ImJ/hG4JVGikjGikQ78MNyAbFvcqzQXoD35OarcmOzuc0ilfhHxO2AOR5npFOIiUAQLAu0QKtlBcx80Al7keeacouPN5Qe4eimD1rntQdpmW0RbJG48Ph3oL9YqLG98nes3JnVWVfHCaRFFG2h7YY9vKKBkzabCFA8D4lM5pmXF9fWaVUsBVi64p0104U3FAr56SZz+bMsumYqU6KEnWiMT6SQ2RozA5mWAGUOGmYs5C+vuqZ1UHX02z+VF7jC7Mvy8FUHihP/83lM244D/PSW/IaaXEDy+gZQbHTAiDh6wnrXGwb5/mhxVfSy7De+OQtMPICzp4to3QcDj9iKYOwLzDzTNziVsL6pV/BtwJpgK+BydI8zSaVUNSpGwvjiuHTbU0xApgPPa3B8Oogn7XIc+hTDuZnKSumiza5Gtnu64+293rPRr2R5ZN5m46mNuoCEJ2Zj+V58hSoftuHJU68+cEDyR17sFrkQ+IV0zlkLoBnvVnC+mizmX4r3SZhlcW6PYSJX2qKBOAwDaCnbfmzf/hMh2xkbnw97mP6KmC6uRYj7t1EyoqWtHIiZc1C2dYbTdtaWhWLjrn8qtO2Hqw15BFmfAhM/ObphE0zKR1WR/w57Luk7XnOvyfFYUpXmhRGU8Vr8Zq4ob9UoXGeIIiUDu4dWuT5Wv2+nu1SLq9nOwexSSoODfZ8nhGjjjBB0kkomDglT/FDYWTmY+Ry3MecO3JA794MgCbdJSTreSEh92Rcx1nDOITAyssMS9usJcXMM8VJqiMIgJ6wfiph3aTZ0aBnV7D6d1asen/LCndXLVktW7JS8nhPBZB4mAMHvDi5cpAd+xLCsyym2zHOaIZm3v3UdA/wNNBz8er1K/mdkOaq4DHtE/sYUuHew5vgiegv84mUp8fdZt414ZqLm8NQI2pzAt6PrLxirePH3yLcnFhwaR8fSgLis6dP7ac/+5kmsmBcHfc/eRTAPKY0yqHQTEaZjRal8ElETOFMTlkpk7FaMmMl5DYYFU9PbXx5ZQk01NJRY1wJAjfAHotqo6pYNXRo2ULO9o8P7OPeroAjgICHhHrjlfVVe/6D53bv4UPlTbcuL8QOr6zd0dh8v3VirctLNUCy+mBGI62GG5fiBiIcAUB6yQEbykmnmc0XMRbCKFmQvm6AmRUdfLgpxdeQUcs6E4carlNUvJV4LRYOJAsAv7HYCSXcUDaVStp1t28nZ2fKlr9od6SNpajpuHWmljRikLhJ+MWGm884YwWzNOj2rF6p2t2VVTFjhzsfrNuhUploL8/rlywqqBo1HosThaCNZyF3IB/TEuJozBNKYmGRin+KOTUxVqtlyU1g52C8ABaAeZoX0csjidJCxM8bxkvcWBhd2eQzk5llRxPL4hUYjLT4eMmra9akxQ8cF+NtNJqcwyfTgY2mQy3EpVrWGis1KzbKNs1krY/5KkVj3pJN02WbJdJWqtVtdfmO1WsN+SPI8dVGQ0PuaCSWmXsKYx/JQDyIaIjr9ZqzV2Q0D4a6r2GW2ahgmh3QD7yaOxjOkiRIBJ2uA+EoZAttq2KCdFbWidmjJP3wq9c5vE7aHEM7a3zo/akPprnA4vuDH3Th4QTum1cYb04xG/k9LG1rQN+6/p5JNdcAx4xqb3gNHyNswbLl7LsDErSA7pL3KUOUHM7zanxfD6DCBx9+o5Fso4M/xR8C9M6mF2hfzeUsy6G21VI05aB1bv2Tll2ftKx7dq5CKQ6C8fvhGMLH8nkYy94w8x5Jp2kHSR0iN3kdiED0xjzVfAV2kxQrNNW0A4qZz6SlSz8hhnQ4lBkWbWwyn9ME8JAikmpJbDn3B3QfyTC8cRCkNIaJBJGoKWrDMdQWC4pJBHDmi0VnRvNFabCJ6ZxQutTr2+HBof0f//k/i/2GNFWoQDLtJnzaC5NJqzaXbGlzwxKFguRdaHFPjk/tt7/9B3v3fle53g+2NqQ7PTlu2cnhsT198sz+3b/9d/qdNe384tyuzs7tYH/Xzpg0qORu6iV4QQrIQZXJYiycOz8/s9bZqW+4AYHB3gGEVVSGB4rryRqvxCpn6OWH4i1OeLTpkC/uJWRiu4OREiAvaQqTywwUHdwADGJVEZq5ILNho0I6AQjh1+ramt3ZuGvpfFaFe0ie2jRsJya2e3xkrYsLAROmDOcXHdvf39eqvAYjXy7ZeNC12XRoy42qrSzWLJdLGNYJH9QAPkmy8YlgRIN+GL0JAPARpqfz+P3vv0SLqLQtgHmlWbl8LmJy3skVizfZFEFfIzAtwB6yq/1jYjdE0LRrnB6SbAJ54oSCH8JlbLy+Friep27daquOzDwMuR8YlAns5VGRUYleAeRRYuXd78Ca4uuVT/I4oPM1OBQSFoCUlR4ankWIOBlgtaf42hJfLH3VkGbG94GG3mU2ipnxZzpo5hNjSMKiTdoj23310XZf7dqwO7JcKm+z4czGPeKOnSVOJjJ6DpXuEyZ6Mc3GfdsugVW5EQQUgHk60cGZBJsB0pjZxK7HU6PnkxjELqEbmL0XGnb/ySNb29yUjG797oaY9y8++9x+95vf2Pv3u5rEw36DZZaai1r/kLZdnrb0nOSnCcsNplZNZ+3e8po939y2ZqVmw15XOnhII+n5VY4ZwHwClp6JgezZ8gmCdTI0HnPdFfyGDBESR2MJEUk0QnMgZqpOGh5+Nq79xeW5mGUmNxyw2WqRSHOooOxOBvcA6L09yT9f0BnPte8cuKSaC3uNc4ZBjhOmTvOCo+gN4YlBNofsEqzFPkvsefCS8ZwhSaJdGpYett6nDC7lcTCftH7SrJuY2el4aBfo3BcbVnuwZeWtdZsW85YoFdiANHGJXlF5HGM5aZAARTP4nIUMPsBpImWDCR4rDn4O0Dvdjr3/8N6++voreZvADo7TUDGQxOQEqTP0YeUIC4N+Cy+h/5XAQnS96SPix9xm5v09g6H2tnw6mGRDuF0goYnjzsqE/fTJU3v8+ImikMG9+hQ/fvpDh30B3CBBcHkK44dgvAvsA0wE7mQqeatUfQPkiCg8v7DxxaUlWIxhgGDnxyOVDAFQM7mUygXubqxbc2lRUZIfdnfs8PhQmwts0dn5hZjy5bUV+8GPfmBb9+8rk/3l61cCk7/45S+tvrxkHw8O7Kh1KnAMa8yGis5frY/8DEwUAiBRLGEmp4lDgFbaqGK2NxKLfn/kbKw2J9e+A3dgogEIMTFEN4kfXP3UPx4pFoyN9Jr0i9FQIJj3v+p07ODw2C46HX2fyIE0Hh6MlDePrIaRvj7nZKJYKNzJPFSYRhaqNbu7vCLt8eHHHZvIuAmKcoaVy+/8jp/6xFAGgOcAMrQABvPTTamGM8dRRkGqTL6UU6nS4tKCAC8ne6YmjJxgxso1n45ctNvW7l57xFcAiLyWutVHE8UNLuZLlqL04qqtpmAyc0XAB7Cg85IOSFGnSeIAB4S+8n+L1ZQ17yxYuVmzWTbnUWGJjC2sblmxtmxjNRkmrcr4cqEp70WxXBELgf5dZuCQw+ySKp8McR9wP3MfwPCwqPJCZtPeHsv9zqkcQxkjNX6hhea+U/sr+48/xX+ScCE9XnCxo0OOxjjJaiODF2U2c818uKfU2BrBt7PyEQ240TaOjn1J8PeNb0FHJ3PzDVgPvMQ8yzrurDrEBnmYy37DQgOQ5y2Yb+Iio3sqRLzFtCkBeMnuoq8k4a2o9B4wjWAtkCE2Yfls2qo06KYzNr3uqJOid3pmveNT6xyd2sX+oY2ur5VTLlmNjNLO4GD0Yo1hqyYDWXIPFnsWugDm+Tmxu97wqrD0HGqZ3qRkLk8XcpYEwcGsJGfSq9J6nEH7zuatc27Czjgol0pKkyAlamlhUdeOwyCpBipYy6QlvaKKncSZxtKSKu2ZClJWgvma55mNHyMt42smbqfHp/af/rf/pC4DSAby7WktVUcAGzWTg1zOhsmUQAbr2Mb6HWVKf/rpZ/bu7UetVRU+FikiedjXPdve2rZf/PyXtr11T5eSnOuz0xM7Ozu1EdIHpHI0UALg1W4dGqpD6hX3DAlPAAuthxwm0bZmM2r7jmCeBBumbn8C5pEjBUAfM5zFH8+8d0P6eAHEEBFDCVGaVnGKntDBezcEv/tB2CR7y+UKdnV5JWBUbzTswcOH6gdBqkjSzf7pqb18v2Ot9oVYSPpPGDe/fbtjrdalNZsVW6hXbXg9sPGgY/Vq3tZXl6xewQ8ztXwhaYUc9/vYUikvSPK4St96OYjOD8eRFdNhnZ9HfJ9vzzGZS8/OTc78PBZPoNZZbh+HRc1r3N59AhAZ7HhYd01+APoiryNgcHbe1wdfOwDzkSln3ZfMi4SzuRuPJ8QjIb1ADq28M/MuuQlUoWSZGI2DZl6SNw4igVuUWd71xkhsSPjgHkX2xbqBNFEGWNcCBLOev6QOAgNgVymUp9sIa2h4wzMNM29KsymmijbpTGz3+x3bfbNno+uRZUi4odJgANhknSAAgANxVkRdPBhI+hgOOpGSU1IUUx9FXgPehzaYIm9JSSuP+ZWskj5xrfhviEXFq7a6Yqvrd+1HP/uZMtoJpvgv/+W/2G9/81s7OGiJwGguN6y5RDJeUfc8rc2diwsZOqupvKX7Y02oV0pVe7q+ZffurFs5nbHrq0u7QmrHNAwcIZkIc2neSPDjzQ3+pLYpgjgAPB3+BFY9zECpbQXWEIrXIJ3chM0vQDxemA4tsYG9R7ILkC8GME/MOPHRCTZevC/OMs3jw+fXEJA9h6XhQBueB/ZFj2IMrejhHpBPCzwWoKzjBF/nIWzyqbSSbbRv4J3guobJGOJsCr16xIcmZtaajO2cKQbSu60Na9zftEE2bVMivlFBhN4h96LdPKciXoOCQVOweQiIT3eR2IxI1KY/yMtTlGJ2cHSosj2mo5iLhZW49wgFiBHUIQpVaX8BF+rwG6Mw59S8f0+RFov/Nd9nY8JNAPPsYXy+OOfS06IH0CdOHJaZaBJ88OTJE+nliaRVMzY/wi9//PMggfJFHQ2oGCTluN/kTHssEWaGAObTaSuTE9ofSmJDYoVdd20qMD/wUpgx6ie+gaKt3V2zra0NW1is22W3Y2/evRFgZBPFDCoWaTyR0ezp82cqZDlpteyzL77QRv0v//W/spW1Nfv+3Tvb2dtTPTJaVph5oiZl9gnJAlEbE2UA0vWG9kxAA3/PYgDw6/eG3iDLGCtEawnIBAB0yxWkhYQXl0PG2VnLjk9ObP9wX6ZXbZqMlqZTuyYh46otNtuzbWdWKJXNMjnb2z+UeQkfAWsgBrZqqWyFXEHlNchslhebdqe5ZIP2le3vfLDkdKyTtdIJwijJ63zDOPUW8BPQDzcJ+uo4lozRR94m6osqjG6+lLfGYs3W1tw4zFrP+P3k9ETAY5FM4XzOdvZ2Fam5tLyi14r8algbWFSZXUcTudTRRRvAh3ZLZQgHR3kYhTqQd+UKOk0GjqR+ECSYL2Ws2qxYfbVpyWLBLgcj641Tdvf+U2ss3VUpGPKlTCZnKytrVqnVBQhgqGCqeF0jWwX48WOZmzwxiJE2MuiPrdU6kR4aQ2G9vqDxJAVBZxcYYgceB8mh0MOw/z/C3sNJ1iy57svyvqqr/fNmzI7Z3ZkFFgssSEpByECCRFEMCQIZIv9OMRiKkAEQhADCzOzYN/Ns+672Xd4qfifzVvWSihAWHW9evzZV33e/e0+ePHmOT8AHmFcdHYdeelRFEAGqxRC7Z7UXXH5/aNcttfPJBz7uXyoWXSfvg6dLDWDo19MkO4eyHG00VEhnaBVapt8frL0CX9xWw4dTI1tgxZoFoNcadCCX7CqdYUzSLWcNtA8upf0xcMsGl/NAMVjzvJg2NfLlJkLgUAOJG5Ktywsbn11KNw+oP339Vi4K8mSG4Q9pknSV7DHIakIgxtcs2cKw83TNcQLzEU4fw7EUYLDxmnOAsUAPz/XKZ+U1nymXrDce2WX31nq4qMxnVl1bU4GOC9bHH3+sAJi9gz37/vvvtA4InEO7zSGwxpBaqyWdJZIeUkk1mDRnKHEodnkGY4k/8vml/dv/7d+qa5QIEjl38Vp5r9WqNTe2ZJN3cnUtcLC9uS4wj87+6vLG5lO3xqSdD0s36A0kF3v86InmRWYTT4cc9LtKflZiKQAh9iP2ODqI2NfJ2Uh5GeiPvdjF2UKWhjHIiT2kJDKAeNh4sfJZB/S0eLm/3Gda/5GeyvOA1AZGTnMlC5y8ODA9gRT53lq7ZZvbmz782mqqC8FQJa8VgIhXOgD15vpWIIUBZeLaYVW7vb69eP3Wvnu9Z4Vq0XYf7FijVZM148H+sQ0HI3twf0tg4apzafnMzJ4+3rL7OxtWyM2tVFhYrZazUpHzbGq5/Ey+6q5p924r36vo93h2V13QZd/b/0nFj39IcitmPqU6u12rmO5gLjUTE4e/d0qTLx3XzP9NB34yLlCn1aWeqf2ujAfJ3Hwf4d6S/I1zFz8PMI9lcAIJSeYSYjonAQTiccG6o/XTm4ysB1j5BObDCIFiTScFeyyzJBcXKnhJhidzxDXz3pFMcos0t7PUzEs/j2sXia8B7wDz/C+TF+OeS2D+dmoHP+67Zv52bAU082DCcbDyvhO4/SYdjiga1HmUxeiq8+yD8iSK4iuPJn5qI2nVc3Y7ndvtZGyDxdwGGbMh7liaoC5qIL21sWmf/84vZaKxd3CgwKUX37+wy2sCyHL28Ml9ucZw9lxcX0k+gwQGP/WNSt0qFCjdof583N60nzx8bA83N20xHNvlcUdkknzc0czLQtdDoAQyg6/B+9xj1wOiaqzI9zrICowZnLDwTq5UBJKzZTRPcXV1oTWCxEZS3ulMEkalrVIbakbJLCdbMAfeOr/CGlj1o+YbYiwzilKWDM9K6uQuIbQYby/ofOZQVgQ6CxUJhdyGfYzOK8WICJoo93iQotADyEszn8vaIGt2uZjZFZ0LDFEeP7TN95/ZvFy0W4I+UUfoegUpFeesW7jKHF9HnlDAqmnkDYisy2wm5qp1FQAAIABJREFUcxwR/bGks391cy0g/5uvv1InyrX2LrfxmUK6W77OODNWsp64Ene7cV66LgmDNCzrKc2rIj8drncHYIXjU9chAh7pdpA7whn1ySef6LwCGyR3yMw/+f1/JMrZHTW4Lv7CE8uodEzahsFEcCNq+Zw1ifpGmjOeSgs7vbkxI2SFhFP0y5ORzcY0suZyVnjwYNe2d7dsYxtmfqQp6/PLcy3KequpQ4ZNm9fwyaef2k8+/lihS3/57/9KwyD/+R/9kaQ3L16+tBevXsqhYmNrU8w8lYm3KoKVjgvBYinlSzoIBeZh+bLO0PK+5IDSH0nzlmy2UtuTwkIbKF+nysjtrmAi0HHu7x9Y5/xMoJaKToOTOLuEBKA/HAnI871sLPgiZwplOzw5ETPPAcdNZSp+Z2vbysWynZ121KZ/8uCh3d/ctMvTUzt699YBDiAg9PV+QNwRZ0XLVhVoVIXSRdJadY44OgwRTBKFDVsDcdBYxT1+9tiePHsiH/3vvv9enqsAogePHltzvW0/vH5lJ2cde/L0qY1GExUzdApK+ZykNovRyKw3kNSmRFtPunmGm6J6TUATAyoNx3mQC7EN8BJTGmYFs/p6w9Z3t6QhvuqP7KI3tOcf/dy2Hzy30XShOYRyuWr37t2XcxFghYMGi0HavrSDKapYr7jtoJ/nOtP5wIISwH9ydCy5AgUdjgXYUsLKo3FmVkAPB9eIzSFZMy6ZOW+fp5ajS1YSBx5MXxqeS7MUYTXngU3Oc/D/iUnR7qLfw/IJn2jvRrt2P4Kj3Ct+ZTHpgTARYhXWbHIUiHXg8hofkvX1EA4ViZpLjjohvZJTkdxj2By9aNAUf7Jz1bJzdkh7Rmj8ITh1OAjMRwvYzKp0PWi19vuW6Q1sjvPD6Zm9/eY7619eWUGHOt0+wGreh+yDvQFAapBWHGUEYWnP92vow25LCOFOS4Wcu9jw2os42eScmeOoB8zX67KlI/ipSxdHtrdjgX7arTv3du13f/lLyWaQaGHrCPvIMGbS5EqKhj2r3M3yVqyU3cWBZ30yFTsPE44O/Obq2v76r/9GoMsdTfx+sUro/2RLJXv+4Yc2mM3tNy9eaG1S3OPRrPxPaYKdqeFAxMYPVo/CH500qaD8TqzgNOAf9wZSQtphWsjSsbJ3EfDjUkGAvBd8GckqK0pvdH0790GD1+yVFFrI5yB56JSEXSXhUFhTqlAO2RWMPCy2NLMkaPO/uEecJTjX4H9Ph5aiujfsa99l5ggCiXvMUDeEhdIcJY9a2E0XYqRvR6fnGopf32pYpQGr785MSqINCROptZPeQDr5xw83bb1Vs7xNrVLOWL1G14HO7VxgHiIBitifXQpQcYOp6R1AJESV6QHX167AvM8E+PO/9JnX452yHYICT3RZIlGS+4UcbXzYPLGYAvCaCwmmLywptbPEPkLRJG9+0qszGUlf6JAJ8scQvJ8RPtAufRMfcrMJKc9yHoBrkdxsHNXwHCZApve1MA2Gy8mlUrF79wDzeT0bCcw7M++dCAERMbrOajqYj//WOmY9OyMrA5xJxuqFms1h5n94Z3s/7Nuk6zKbzDQjdt4lNSmMCrAWHYYARX72+b1xKWlKiSd91Ty/RoOVWetRICK7gZlHP4+Gmtma2dTOb28sX67Y42fP9Xxfcr5ztuB6Mxzrv0kqb7QaSieGAEK+BgGA17xSrhdZzRSu5Yq2U2vZw7V1u7+2LgnO4OLa+rc3MrcAGyAPRhXg4DjOEuneVj7miYijqENyXCgXNcCPjJDPAeSRFfm+zzD4REBeeRljCEI84KcugwRYC80y70ZRngYDk8rG/y5oqtkGP9wS2ZwmMPw1hUIgunBJiuk1a8xn4b+PY2EOEwNPFkBKyYf/LA8R49zhHqKXn+IKlstKN3+bM7vJmg0wDLm/a5sfPrd8s2HX46GGiaWgUCHkifWJiHIZ20rwktalk/R0ct08neLBZTZuggK++BEw/9Vv7KxzKtxHYYWsC8JBRU9o7NPP9F0jrtKSqffnQNfxbg0fn13J5qPY1yeiKI6Of/q5msNSV9VkVYxW/r333hNO58zQTBxX87/8z/5IYD6xeg4ynJnzwBiG8NyZII+zTcYP6RaMMronNFe9gc26XYH5abdnCwZjJkP5TfNCCEHa2dmytfWWNdcaNp5N7O3+W7Xt6s2GtTfWdTEAybSzSbX6+NNP7YLksr/7D9Yfjez3f/1r++Cjj+zN3p79iFdzJiO3G4bWYM9+y6s/LPrU1pHjBo4g7qHOMCy6TZgFmMWrqxt5sLrEYqTNGfkAsh1viReVvoj3NFIMHj5kNefnF/JrBvBww2GE6TTIq50hTFrttO94YWqLlW2Wy9sFXYwZrV42o7nCXZ49eWa1SlX+0qN+39578szub25Y5+jQjt69E8vJgcpD6Ym64WqQhrS0cDk8ffUk/ZZrJe8ERkmqEABV8pyZBl937m2rpQig74+G9s2339jB4ZE2G1Lw8NWGmf/qu29VDQLwevjMT8baGKp4yLLAuz3Lj0YCAHjNw8rzwabgTKADCzFaBTZetn+g1sQmZAXkzGobdVu/t23l5ppddIe2f3ZuH3zyC9t5+J70dLe9vjXqTbt//4GtrW/o/dIpQevui38hlh4JAWCh3+8KICHvAqQB2LGrvL641sHXXl9XRwJ5Tef0VGBe11Htu3AK0mm9OuhTIaWCV1/q7HbSzC7da+QYEfxYHOQC8wFCBQRim/Q9c2WxJfcgzWiE7m7J4Pn3p69N+lYn0Lx/n0KqnL33ZGOpZPRFq9CrVJC45pWKPToJYiI8sh6ghQ6dNbzcGgMALdlEkK6GqDgg0GC7JWmZsCH8l2FnhmObXN7Y7fGJ7X37vd2enlleVocw856YSNHNkD1AUvBDO29o/MXKe5Xu/YaQKgj84IOYFYBXemsxL6YS9pvYdJh4VplsINHxk1wJQC6XxPxifYtt5Sc/+6n2HtbAwcGenmsGY7kG8oZPYEFyn6wOezn8pAcOK7zEiAMW+n2lLmKhyv6qlNoYnB/xTYWCPX7+3C57Pfvrv/07u7659QHu4UCgmoPPhxV9YBCZNyy09jXuSTqUAUyRSwA49hazg2mRCepirIC9S7icxVP+RtjSyk6SbgsFOky12Hn3mOfvgAFcq+i8zCYjHT2J1ZdOdsbckHfa9F5DLuZmGT6cXK2VrVj2gS2lxaYZJsq26cId1eo1rUVmjc6vMBGYWnc4tWI1bxvbbRtOetbtDyTV2dlqW6mUt3OC+q66Sh/e2WzaZrtqtVLeygWzWiVn1WreKmjnC8h+mNkBcHvx7Z36UHSHIU1ipClQ/NGMf1DdHdkSkV6cFHIOJFcWj97FS/AnaVtWe7ez8lHcxyGvJa/flXTzwdhGhyzJbAiL6vX6et10NpBdqKgMAJH8y/xBAcR7ryuB+eQ+43KjOzIbZFE+teyaefaohdnt9bUkJ2jE7xHMVSr6AGww80swHw+mmxo5Ky/+NYF5yIIA90A7DVlOM1bJVmxyO5Jm/pAB2P7Uytnq0mc+Tbsj51PNMPfiwCUMSaaYUGdcM7rZWPSiR4elx788Z5LXEBSFVzlgXoA+k9FcxunVlVvQUvgj2y2VbHt3V6FtfP6KLryybaZ2enmu2Tj2mg26xITm9YZWW2Rsp9awR2sbdr/etvVixdrFktVxDETWggscXuz9vuxY6fol6aqDZi/8l3KsAHmq7dmjeWY14F+yBcOzYc2bMg14FtUlHOGsNfTBWdlPajbdwTzFfAD52M6XjkBat2LunQBd/V+EHLrL+LKITaSUaIpE1cf74OeAvcgUQSblsxLI2qIYCzkWRJUSexdZgfkJc0r5jPX4KOZtXK9ZcWdLwVEMvw40E8HsgT8v6mTdNZgIZyMH3+FMFXp/yZL5fZmsTU3UhKecL0x78A8/vLDffPkbOzw88JmQAPOySE7Ppbfp4tIk9j1SiJcXLIqiFXL3pzx927IASAnySXYbxWsQIm4nPRfxQgr4Z599ZtvbuyIv8fMXmGef+Wd//N/pZQG2YHhcLpCARWLkAfJZy+fvgvmSLJjwjMaSEr087hUTWjuA+CmWSjglzLSBY5uEbpJh2NF0JOtAKkc0p+31tkAmDBZ+rAyefPjRR5K/fPHNVwJrP/3Zz+XD/O7wwA5OTqxYrtr2/XtWazSWATnxCKwkDsnWjkWkosRHOXiDFACwGZ3TjsKHzs6IQL5Se5SNkYWFNSEDlmjgCVm5vL4KBt8Do5Ah8bUaELphQOjabSGTvjGXV/KrfEoLBZvDFgPIVViYTfHlLxSU5NistxQZ3b++sScPH9p2u22dwwPrHOwrxIUiimuZpp1dtuZFmLMowdKKjkkgMQURcD99CMrBfLjfZBbWXKvL6eXp86caJMYJ4PvvX0hmQEHz7L337ZNPfmon5x37i7/69yr0YAXlRT+m+zKWBq6G7IDB0v5QkpvcdCHNvGQ2YgOF6JUOqQFYOSUBkBg4HdsQi8isWWOzauv3tqy6tm5Xg5GdXNzYg6c/scrattpiDCrjMrC7e1/3XrZSOnRwrCjIG5b22PkFQUB96ejRATOwxMDQ4cGB7b3bEyjiYCQU5PHjx7pHR4eHKuoUq56KHtkxroZVkw7WD2q/1QpOumNHmdaa88bcjhXYXzH5bmfn4N6P1uRHvfRKDrY9+f2m3IA0NOpx2rGDrbDG8jgQax/hZ8L5wZbwBUnjm16fy4DSjIwXuhSmPCewEnSXEivuX+f++RrYlfmzuyK4rdl0CebLaMGR0YwmNjy/sv7JqZ28em03xx2z4VjgHzCPFA72BlbQ5TduVZl0j04uxGYX90PK4CQLwtMcVp7XyzqoVaWX74/GAvPI8nCz8VRpT5QmmGgwmcrD/NGzZ/brf/KP7Omzp3ZweGhffPGF3hfgHhkf+xK/H323JHqw3Hqs4vhVJIMXQ7LKY/5lMvEk5jtsjVywYjgP+U+xWrOj0zP78pvv5LHOj+O5gknDQm4BWZJcJmgL0wGTtWAwryIoNEqoe+oSrQi80xYRoDoG1BhShbUX7FMgLi5mIasMUOtFVc7ycq3xZEu4WuAgOnrAPPM8LFyuB7JMfi6Hi4qGhQ+0JzCPUxl5HuI1ihSJGcNJi7cgyU/4oRMEh0NNe70lLTDfR+ekPx4rORsZZbPdcFZ/OFQw1u7uhvbkk+NTm/RHttGo2Ha7YQ085nMLq5dzVqsVZE9ZxtGmgAUp0hK391Vyrc4JL6vF0CeyRIPEaOZXLfE06CrpXDKIuMvMa53y9Q5slsd9nODuhpGovATmEzBwMCD5TbTPVa8FS5DSoZFNsB6Hw6GANzafcrRIoCUNLC6ZnaSZ5w4C0JZiCGnmlfya3HdYExH0peHJyKAgeAwwz/1BdoZOW/MZEUL3/8nMw7gGQ59FcgmsZ3g4hmOlm4c4mOWli78+urTj10d2dXwpy5lipmIMx8KKCbjzs8TOu1OPg9BgjsNMwFlaLx51DQXmsSKE8c1p0JSh2BHZ45mMBi1h6PXBYPF4pDka4FOl0bC1jXX5zrO3KFk2NO03g77tHR8rDC7PwH+lZnMkpoOx1bMFe9Bas6ebO/ag0bZWriis1MwVrIlSADzf7coC17MCIFvcOjvtzdq3pZNescu8L9Jr6TgSXpevFGXFK6KF5y3jzzo/BxIHMM9+MRv5zxeAl32wd8vZRl2OEmKQkOuGb6oP4wWYX+m8QxKmItj3HLftXaEvSexktOA/N0ls6MSoUxQSHycpuK9+fmqUHmYePXveU2D7+MlXSzZba1puc8MKW+u2qJRsAonKyAV7HutBgN4Lu7hk+ttvDcCG9NTrQcC8F3uaGBB5xrxB1169fGlffPEPcgYDzBPqKRec6Jr57EnCWKn88t+VyssVV582gVWHwyV48X9R0CfM7Zax/rVuuuKddQh1VAQ//9lP7ScffWK1as1tqRmITqqB/+V//J/0c7BoHCrGHN336pfx/uVFLT9q9KwZDTs28kVr5PJWxcliMrUM7BN60b7r5gHzAD1CBJBU4CnM5DUtYFjYGQNTAFsGTxp1AS3APEOkW7s7AvO08l68/lGOBli0be3u2pv9PbkZrK1v2sMnT60KmJc8IKqicB1JC81DbRw0adFxIDLwCgAx0yHgseYXGmbl/curFX1ZiZZ62QajgV1cXekA0SACC1kDJ+6uoYsq/bJiloS9AABYG6KfxydZSZUZU/FCfDB2cAS18A0P7t23VqNlZ7h+9Ae2s7FpzUrZTg8O7fLkROm7sGJp6lxsBAeqDkEnatMBvloUcVAskwNdqC7dZYC2Qrlg2zub9uDRQ1mGVupVzTe83duzb7/7VpKb5++9b8+ff2DnV5f2H/7ub3VwIkvhAEejiwcuYTJo4bKjiZVwsZngMx9gPuLHeYCZxNdwzG85KODVD5h38qixWbaN3U2rkso2Y0Ala6XWpvUnaNSyVqk1rL2+Ia07TiJIQLDwov3LRD+HGh0fBhhxp+ERT0FPPBAM2b17+04zGhzcTIYLzOM2dHqq9jUHQkolVnq4tPBxeMSDmHxr3Uc3DZEmgL46YHSmLIG+g73kzCJAECxzOvm5l/KNj31UurzQ1jpR7fIS37eCdbjDyKWyf7XFBHYIxj7tIXfBfDpAlq81Xq+6WeEzr/mBAPBupxmSoXC9kBwEpl0vcibwVwb84m7Dz0MOcn1r44tLu3i7b7cnHZsrsATg7044PKl0oPheAL0f1jFzkSon36KXjGcqQJSYS1cML/KSu87wmieEoyzmAvMExeBiI8aeQ/v62s5urqw3GVtrY8N+51e/tJ9//rmK96+//tpgP4l1R8Z3fnGujt3m5ob+5ACGnVM6blxU3yOZEA7AptNspafWBi32yQfeaPFe94d2eHwq61okYvy06Xgki0z08TOyECa4eeCUM7MZnsfptEKmFMPHuodLv3JHi7JrS9kYOkN98xcLGPMdzsRj4wsz5YNw6mZSFHEPkLIg7wurShrNgPkcUhIKCRV9HMQOJArImxRr7HKiVKBm0OpSJJQLlityAHu2A8U2XTE6mQB+Wse43FB8r29tKEGbsMDOxbn2+VKtIkcR9jBALLI0nltmBtgzd9sNW6uXrUKqZsGsWsxapUwRlhOYLxTIR/CcCw85gon24Ws1flKoS7CXYubjcHXCPJ7tiFhP4yXpefL16N7t/JluVRqc9cTSFaN39/l38CGBlTPzMXDn+8+drt10FmB+oKIbZp7r9h+D+aUeP2Q2C7HzIXuMYCXKPw+MSt7znvOQmHn+m9dOYvbJyYnyFATmAbdIaWVNGQOwqesXnSQxu6KRcpadecGZ9kqFSs1xOSlafpG365NrO3h1YFdHFzbvzyw/zVuOZNApcjtPJ03uKrD5glaxZ6TOmNsOumFBul4iewDy8QH4o6iHnR8jwcNzHrkdQVxi8DN2fnOtoh8QT0gcco6bflfPbaVZV0YETjlXvZ7LcOgEDxw0V7N5W0cG2mzZ4/Ute9Bct3a+qHmyugHo8+pITnqeY4EUj7NHIWXK5vHAPwcSLp1JlocJzJN8T9c4q2R2sIpLXiL2MrpyM0kwRNDK1jMyciJhO+2rghDqjvmgs65lgHzmGRweuzx3eU5E49rnwSB5kWUv/Rt87aQh8jjvIIP9f16IJWtrz4WJ7pVc+Ci88jbJIYnK2ABWvlaxxVrTspC+7ZZZrSwfegobzUOhCojnJUkT9DZ0ZsdZ6ayVPjyLIOtAPqTI2pcxGOgP7N27t/blF1/Ym7dvNeCMA9lqy/XCQWA+uuVeoKdiJj3bq0HWJEny4iYBiVSkOU5b9uhFLvhXiviRW+JcHdQnjx/b7/3q9+zp02fLsFHf6Z1YzPyv//OfLbjw6Lhp+SCd8FCi5G+7AvM82ARGyc0mX3Awz1QybQC0p8OhLfpDBQnRhp0TVSx9JofKVNp3NmI2cy0AaQMdGLOQcCXB1hGniI8//ciaa007Oj0RmGfYi0r5qHMqqQWDmSQx1pprwZwkL4J0/iu/WodNmuBLEgcKBslmbrt2enIqeYx014O+3rfcJmAIAQfSzM9tpIvq14Q/k02eDswZcciuNdUCkuYYRhNmcGiXt13rYnc3GduDR4/kDcr1xoIOdr6FtV2pqIMNhpKWHaxY5+DQbs7OpUuXyCExn5HC6dPTfgCIhdVDlCTZPF3AonSzQz8fzDybKtf38bMn0rEq6j2fk3XoWedMAVdU9o+ePNXAEwCZOGvALtpXuiweaDGQmw0awJwCgebarLAlhJVHRqGiA6YBG0jGfWQLxytj9GdqU60Nswya+XbZ2rttq21s2CJfskypbrN82foTCsKqNVsbsvbLF8tijSH+aXMymEWID+AGNvTy8lLrGbsEbCeR28iX2szevHkrCQ4+t61Wy9bbbd07HhwYep+PcM0x3SFlGrBVOrpMe4IfjFJ/rEwhxeotQUxoZ0Pi5VIcZ1JXh3+SPUVEPC4NIuv971yl5HFLi9yHs1MQlIOllAArwJAS46LIS1vLigrwDU3b5x0HAL2XsA9bDu0ui7/UzYn9MIZmHaD4B6/DQ58iWwCv8zTwBOOL/Wt/YLPrrt0enWgQdnrbszkkAPsH60f2lO56oL9HjPWS5RELA+D0kDYv0p1RVfeE91PKS0uK0xFMLs8hchY5WcxmSpTOlcvWHQ5kGwvDdjXoSv/69Pl79vkvf0czPKQBMjfSJHylVNJgK04CrJVk74hckJhmnx1w+0ztN07lLj8vLW8U1Tp0YeYAF5axq+7ATs4v1K7ncMd6lkF4/rvHEH1/aCMcokZj2WWqUEqdnrCNoxvikmGPHFdacUhIpJGPvRwJTkoBVjdFnsU+T+Svi4o6XEPUCnenKth5DcthbRk6+ax04bxnZ6gVnJfPWamClW2AC1xdwpMfOSTabtyziuWiAAx7Csm7zEoR7CY/x0zWer2Bra217cnzJ8odeXfwzk46p1bGDagEy15RWnm/P7TjY9J6b63ZyNqj3XW7t7FmrVrJquW8VQqwu3R+5kSV6AM3m3zONfM+Tug+6QnMJzbRq2lkSp4jos87lbh0lxI5JDWePx9uTQtj6b76dCDTGFMqAhwsrcC8P5eu9dWweeznCrfh72l2L2U9IA0gqRpmfjDQGcXeR0GWmEh+qZxixMz70KhbYgZIDNins0pdUvYY9jUv0HSOxdBdGvZNMhtIk/v370k/zHnl7ioxPJmsKQVPwupT+wLWlM7CS3IjqY3r5gvZvE17Uzt+e2xHb49teDmwAgGBs7xY+cyEr837dwLi5X3u4A+pRiI5tVP6cF/guXgGAfMkZuskyHh33MxGDKxrONa95gXucZcx0oYnCpZilmYwHdvtaGALrKHp0krOV9C/IZvFCY9QtuPjjg17Q2sWSrZRrdr9tba9t3vfHre3rF0sS3qDJJnuNSQGc2ZIC/GfxwKXORmGVFN6eErW9rPEJbRpPSC1oVOKCsATujn/vXBPnSMPtsSf3/3exfyLUHNQn5LBl9ryGJpMoFVhitEpSDKm5NGux0AJ8k6QivxM6aTJsjKkfyJ+YsBc917Dy35eEPTGPRRBRbcxhTIB5pmmQ2ojMF+2WbMhIJ9Za1mmUbNpmevPPASFmg87O3QHS7rsRHtwqkOEnZMjYdiPK+jTJ708OJSso6Gsbknhfv3mtfZdva7okssfzzeC6BClIfZg5f/TA9fnzxXqmJ71INj84PIzXnNhCV/4fuDzTo7rGrWGffDB+/arX/3K7u3u+hpPQZGpTvk3f/ovV2A+hghTRaZmrKzFYJxohfskMqb/Ddj5XM4qMENapO5iMhsMZKWIZp5hToF5m9pwMpR3OS1mhqFgX3yo1lvDAK7ubU8Xk8HW5+89EzvDdDGMeGOtLcbt5OJCrVcOh4ePn9j61nbaDp1BiZYkC5Gqio0PJl5pZ9wwWI1ez87Oz6R7x2mCaXR0a55YlhUbJLCltnVYRQW4UpUVO77H27tNpdIwARDoSEs4C3gRwGvF0vGm1xdb/9FHH6s1fXrasfPOmdpdgEoteMtYq9G0DWQsw7Gd7h9Y/+pKA4Ic8tKxCb0nU77QWqk9tmLBvOZziJnaT4nlgZ1XNZ3NqIX4/kcfyDd4OB6qVf7o0SOBYAVkdG/lnIEVJNIV5Ck311e21mxqqJnXQ/cF9k4teQ5+PpQAC5B37R2I2z1gKeymhtJNCbA05dG9wdLx+nOA+bxt3Nu0tZ1tK9SbVqg2bZ6vWrZYV2hUNl+2HEFFDP/NTUCgVAPM18RSFQsuiUDyxFQ/9lJKySzQbvfYY3TzgKWkx2ZjQguKk1KaNAfU9wYD6+N4QiGnkDIHLX5wJ/bd3VbS0IazeOkeLYU2AaAdFCQrQAf03A93qXBJixdV2jjVxvSCMi06TyYOdjoYFDEyoWFM4DoREndeQeIFlnr75eNyR8e31PiHVMyfg2QYvipmJEUK8Lr8Hg72SNoT6CNASnaTBILMbRYH2fj6VkB+ctuzHvMql5c27vUFFCvFgjTz7BtcC4YzAVqpEzUa+KGHXSP+xPp9MVAovMLhViqoLU47mpkX1gsjmWMkIyXo2bzu6RiGbDG3o4uOAP7T58+tvbVhtWZTzzQdKqRm+KLjwIK8DIYkzSJMYIg1zI2Ez40DfF2krIFgs+7MSXDnWPnodxnAGkwXSoKl2zjo9QRueNbxpu+cnChEirUM8wd4Yp058HS5RBo+dtCYBsDCo0W1fgwKK/TMndOT9CoB0TRjoSMuhib1LlJBLtmTIKEAPpbx/CR8+ZuNpq5BShrmT4pz/qQTi4Rya2dHqdx0YJHCUUAMR2O7ur4SqYKtLO8R2RwdlpOjjl7r2npbAP66e2NXN1cihHKFnBJIeT7evnlnR0fM0OTtwf01227XbaNVt3ajarVyUTIbBmAZdQPAw8jnslPL8iGtgQObZJKUAlyDAbnDtrlOle7/AAAgAElEQVSkgFurMDcBGQdRS6OIeF4BxC5bCauVOJ1UkAroOBCIEz4Yv+WB4oTpMtzPnSriaV9aJTuY7y9DyHDqYq7DyRyv4n2qxDXymp0KW98Vb+jdXW94pbRaD91zYObrREOFZmLmO51TMfP379/XWkfCITAPuEyJm05l+PqUFMZZdIF56aVDboOVLVpky9nN2a3tv9y3y5Mrm/fnVpjCXucE5nMw+ovCUmcvi8ulf304fiwLLTct0CvgusmtCzCPlW0APYH5hfYCtNl4vXuQlFsh9sEMfE02a1e9rp13r8UA7zx8YI12y656t5J9zQnNIomX5OJuzzqdK7u+6ElC0y4X7Pnutn367Lk9375vLZLMmSMbT210eWP9yxtbq9Xs4e59+c/vvXtrF2dnNp+MRfSoM1bwUKXEcqtjE05nwh/hRKazSKSMz6MtK88w7fBZFmQ2YW0ZoJX75oV+DKqGVEeMMDI8uV7Fv4mYWEl0vWANUipIT08p92WdzkbOLpdpBXcXhWIhV9RzMxoPtTYYfCf40SU/Pu6vxF6GYJlzIuCPZHhSretVWzSqZo2aWYlwySSXcQQVjYUld8XvSTkvXriAOcJ+PM1bhfsNBB77/snJqX37zbcyaWGGU+m2XJM71uSxqiOZPeSfYSKzIs5SV2MlQUqd89gWlrr7mIyLPcJlfSKPA7BDOn7yyaf2B3/wB9Zut5aMvRP9vjdl/vW/+NMFNxQXhhE2k7CnaaAyhnloozKYBqgEzFdzBavT3sPNBsYmrAkz44lNB8hs8PpFajMR8AS8DSYDTyFkeAvJTREQ420adlMcUgD0gHACRbB+Il0RO0SANhIbfJkPTk81pAAwhuV+8vSZNiBpshMbJoZjISYcxh0GHqcZhkJguQCrBATA4PJ5DmxtgiGvSMz8EsxHqI5q4/Dc5+e7i457/gIkGwKDpmRSFhavG10u0+r8jqfP37dHj59oKO67b7/TZtyo1VShs/cToNBs1K0G+Oj17eq0IzZTSkcOg9ikXV7jokExksHCskBksxRgXu2yGA7xFHEeSphfNrm5ZCoffvyRPXhw3y4vzzXgSxEFE0l1ioa3Wqrq4GI49O2b15LVkLJIN0HbJgUQWQKADKrrydSyE/zlAfIBHMLD34E7sCrxJD4UyAcPL/LIcjNrOw82bYvNc2PTKs11y5UbNrGSjaYmhwvegwJQMjl1cuRfXaloI4C1oygDJJADQAw5Gw0DsFjeIY9QhsJ8LgtAHBoo6NgQYbj4wKqSIcir6xsBeuRGPgDpUeGuHXd1XJRTnkYodij0iHfGYwS0gr11WY7L1twtxm1Slw4yyVkmvn45QLcMPaMd6AwauwvvVYB9yR76Me5sX7Qak6x+qZ7zXXfZGk1fK+/75Gm/sstLA/FLEaSuAZeB91EMXWzwKmFJpqHCYHcVGBJuL2KfWKQU2d2BnR0e2jFF4tmFLFhrpZKKWu4Pyb1rrab+pF08Ggzs9uLSMqOx7W5saBBfNmshMwMkI+cDzBuJigJdecsVC9FS5YCH9SElElibVTozgVIPnz21h0+eCADwb8iwTjonktxgUXePBMJWy8ol/LyxMcO1xuUeMgcA0Mu6zIMfHOz53x0YRxcFtyvzYTzA/MSyAgVo+6lOG3SXMhnrnBzbi+9e2Js3ryUDpCiFLdMSo8hTQqO7CKXAFS0DHZ7+e2VpKLu4APUhE3HJoTPqFLp+gAPAyQYB0Mcsju4T6lIvzHCuAcwjs+H+MlDeXlvTWlDOgpSAMxkDYDCwtbNpT58/0wAhFnpovGEK2Q8Znpwwx0AYHXIrBunJAMDS8/LKut2+jeZjPWvMNvHnTe9a0hiKKoDm8dGJDYdj293Zsp3NhjVqJWtUK9aslq1Ap8BmsqnMZSaWz04sm5laTkmnbqvpVoz+7Dhtc3cWwUGpb6ZhOuAcyTK1WUB3OWfiblQUCVwfD6Vy2VKYp3oHKYH5YOe9CEsOMy7L4jMuG9CErd9L17jp37hn/V7f+oOh5ZGp4jXNXEuC/Spw3VIPeZMcc6KA8M7ACsi7vIajIX0uwI8Lp/z9UVxeXYkEqddqtstZDJjXAKxnCjij64CTd+l2E6x7l1b40CtD1J72mZk5mCeRtHvZs72Xe3Z+eGmz3kzMPHaV+M/zsQLzqSDIOUsfnvj6lXF26zUk3TwDsMHaeqhcVv+GdJJBeJ5Dzhwcr4gr69tMAVKLYlGM781oYJ2bS2noGxtte/TsqfUnIxtMSHGd2+2wb7e9nvWGIzvr3Njt9dha5YLttBr2ZBtLykf2eGtbg68kw1bmObs6PLOLkxNrVqr23pOnGk598/pHmV1MMY9AZlYoyt2OME0ZFgRhka6vZL4xt+Rnud/TpdxCG78zzZL/Rlq7Rs4hVdRxij+TpfKy6PR7KOe+APWuNHCJrmMIinrv4MnCOR8haiJPXLInR5xkyxwI24FpVh1yOjwKeQwiBKkSGHQ6mtmERPdFRgXVFM18KW+Tatmm9bpNGjWb1Uq2qJUtW2vYjCI2V2DjX0loguzyrnbWFRaRz+ByQJ9LcTmW64PSHBHX6uryyn788Ud78eKFCAcwMXuvFz93nuFlUR77/B3zkaSkc4lSzKgkCd9/wt4nKP/bXX/PhnFgT6gnRPAvf/l7trGx7t35u+8T3PBnf/I/iJlXdYRePtorDm699a5WShaWLafWeRV5Daw8WwTBQGrFzi0Hgzkc2VyDkUQ9TwT2YFQmMwBRBOuwCWojdLmKJompigCCWXNA1fRo4pteT7pXwhwICDo5oyV9Ln0TvvPvvf+eNip3IUmHnd9ALv7Z2bkkFww20ipHR60EtikT3yMf2lJFFcN03HzAXjCSqRnrKZv+elmwXGgm+tlmAYP8asA8SYfNZkuLBfavWKnIrQdv6ufvf6Aj4//4P/8v+/KLL8VebLTbVmOIDJbTstaoVFU0Yd13c37ube4A8856hmwlDqHl1HuS24RTijPyfijI5iw9rKF9Y1HDnD1//33b2d2xTqdj5+dncnZp1BsqvNQ1KBSsf9uz44N9u+h0rJzL2e7mprzxdQACzmJQjrUASw8LK9qcyl7e1slZI4bjAsw7CPVNBYaE4aJSI2Nb9wHzDzUEmy1XrdLctHm2wtFs3T7Jv+hv3WGENifvj3sC6CO9uFKuav4BjSdzGDDyDx8/1Jqgw4BUAnZw0OvbWadjJyfHYrpoHbeaDUlv0PEi7+oO+p56K+bJNwBnpf2QdyLe7bw8ATEGf+5IUKSZh8EIu0dZ/8kdyj2TAfOuQw82PumsNXTjeMKPRm9Jano9hpbStU2fSNuCjtZofwsMLDXzSavnqhS3ugzrxyhWVwO7K5Y5gRYfnvYNxoefwlUlyWvEDlJ4uke1wnhk8uHshphkWKbpzAY3PTs73FcH6rpzLhIAJl9e9YpMxwVrW5IKmKuby0uPTV9kZN1aQx8PmFXwh2+YPG+Ad9g0v1cESRGqUpBWHniFfj45TRFAdz3s28Mnj63ZXpcUkHt+2+sqrIiB2o8//djuP7inpEWKF9xe2EyTnjpJEVxK4fQNXTqlB8Y8g1OuzlkqGAVrNLp3WQ8vwQq3gitUNmfXl1d2sPfOfnjxgx3s7ykEBgaQe++/gevrAaa8fzoZqbiT57JAX8x6JJYy1i33jLVP0St2DDtMJH4TXLp6SwcyDabivBGKOEB8+vCgKWy5feBcNpcqhity/6Ggaq+v2b0HuxqqRwaHAxgR6YTpcYizB1MM0SnZ3ty07e0NzRftHx6Ktec6qxjJZiQHhOAZI3no3ghEIgclE0IHXa1qa82KrdM9aZDyPLPpcGCFDPkcXHGA/FhgHslNLuuRTD5s5vISf8qQp0THbdXaim6vA3lnsv0aCwcwkBgyKp3bKh6QntwNpUrcuksixT6Gh7hLA5L0xp83N3gFeBaXGQ8umXQJCSQVUiT2aO4B5yVFqwPpKB55f3IjieHC8MZOxcny68JMJ3nup/enLoTCr3yYkU4R5wOFFM8khMQUGa0sajm/4xIuCwqfDRLZIX28/x1ZhTzn55hp4Deet3FvameH53Z+dGHD6yETqbKrZKgkOw29vYoB5jjc0tJlOm7Qof1RJITG5hW+pDNPmQ488+4rLiAKc8/5DgjM5qSHJ1COAdgMgZmthhjfLjM1va4Shw/PTuQcc+/xQ5tm5kqfZ5+YSB46k7PS+dm1lYpVe3rvgbWrVavYwnaR2mChXGtYg/DKWdZOXh/Yqxcv1KV8/vixrbdadnp4YHtv3siykswNOl5YXZYAqFqHnCkuKRIrngQpIelNpJKfR25JrecfMA/+ipBHfo6G0QPII3IVQx/ykySt5hhLYF4zWzpfCU1y5ps1yNnlBFTIfWQG4l037XsBXNO+lAw6+HbOaQp3Oui1Wt0azaaKDkjWm4sbuz6/0n7I3jjN5xzQl0s2qVVsVK3YoJSzYblgheaaZWtNy0HkFUpL73dJieK68acTF352anNezqJEpsMdMpRzHpcojDJe/PiDHR0divAVoE95Pvo5EcIWvaco/ZfzNenvSyZexErCDdGJS4d4lPipw5yKa3ViVBRlpRwgLOrnn31mjx4+EJa52w3T9/zpf+1uNtIJS2ri7ZpE7wu8Aj7EzGA3l7dKrmAV5Cg8wYA3dNJqyU4tw8CWNltcF/A3TQ45PqLhbLKziQoqkaTACS2BZaW45nRwogdDpsKZ0lxfF5iHLT29uJDnK3Ichje50O4T7wMDLAxVkdhdXl+HS85AhwhtFC1ggYsIT4kKzdum4S8eekg/FEN3ysKQC4472CjKvpCz87OOjfpjj3VHv12riZ0aTaa28+CB/eyzzwSaCcf6+tvv7N/9u//dXr56Kd3vemvN6pWKrisPcr1UERN/0zkTC5m0qrh+JCebtGn7tp38VN2R2xesg+PESojHjUMKT9pQ1wtw0DJtIme6vlZLH1a+Uaureua9MIjYu76267Mzmw0HYhS2Wi0lUsIKMhwntwtAi4bl3NkEzXNq58Mke1uPB4LwHRqd3uZOtCUb8KJgVm7kbW173dZ371mx3rQ+7GChZs31e9Zc27L+iC7Hwqq1hhY5G+nl9Y0OvfX2msA8py5dhovzc917XC9w62GjYTCWcB5p5CdT6RV5YGkj09rkvfP1bCbXt7dLMC+dX5y5eijjENQ6Fphydwwf0PACOElenIl3bTLPU2rR434imc2StfdBbZe2JIY8HbuJwXPngtR/8a56zLcsR2niXzXUhCWhS3PS96WNzn+HD+EmyY2HSAVQEW53uRkbdwqSE5CP1mt4dnphkwapwlFBCa8BWpIXuxSUgO+R+7BfHB/a+fGJddnA+wN18xgEo6Alqnpnd1eOT6cnJ2KrIQvWK1V7QJQ6TJCYfu8A8f4KPJMATA1GRXsTMF8oSFvJM4k+Xt75uZydXV/a9aAvbTzAHdCJexbyKnSppJH+7PPP7OHD+0t9uboq2it8d5CsQShoxebymmHYfC/1/c33OIBaziZohTkcCwX5HKMZJW6dffT06Nj23ry1ly9f2cHBvqSG7F0Jyi/BPF7wgHmfNI2qL9adBlpDdhiBNDIzyHEwVOWTDRDlmYRQgGy5uL4QoBB7TroneymVBjMNuJaI3/GsAswQKEg1LIn0pujzJyR4M3dz/+F9a7TqNmJ4sHurTtm7/X17/fqd6nwWHF2vcq1qn376kb33/Km92z+wr77+WuRNq7WmUEC6s421hqSA/A4cxy4vzyRJYv/GDhM4ByO/g/1stWozuiaDnlWKGauXkCgqhsby2bkV8siU5j4PoCfarRkFZpPkZnW7BEQ9d2I1uCZtvKRxDmRVQOmgZh1QqhFKxc8lHTXd/JDYJDQU1F1itFc6+khryORtnikEI88LUomrVywJYL+n7lG5XBT4U5BS/IpoEEaqppf33oNwciAtyLsa3hRypX0gihaB+Rhwv7y8UBeTzjEJsCK06OoIl/jMmyM9lyPytpWNEPujwLdmLNyaElCuz9FhHS1sdDO23nXfuudd6533bXQ7MrSXuWlBw7Mw+RqYRWefyasQSGnu2mcjE4OiZ8IWw/rXkCPg3kG82OVCwSqNujU3Nmyeyyvt/OTyQqFR9c0ta25tKjyK4db901P74d1bO+6cWKaYs0qjZpOMd0YhDIqVku49MhsK0Pu79217bcN6l9d2eXxiW82W/d5Pf2pPd++bMuhHc+vsndh3X39lx4eHtrO+YZ98+BO5f7179cpOD4/0nJE9UytXJbeJadHwY/d9V3NFehZXTK46MZp58I6p+7Y7kF+64ohxnyuRHiCv1NkA87pzmg1zYgQcSAcNTCUJKGA+un5eRvk6kU3r0saY4fWiOmkUl1pr7ku77BKwJ4OhiuWyMBvSOswsKBYo0s+OO9bZP9Ea55kD0M/4t1LBRpWS9QmMwuUGIqfVtmJr3fK42hVLkZocnTC9BzIvfOYlZZPocaWg80ERLVkvNMKS3TLa+5Bgv337Wrp5yGDIPZ+PTM6BMai+aldHNzztE6vRGD2WccD6UG6MuwYhmIiEZRdPr3cli+I7KIDu7d6zzz7/XNp58PF/jAMzf/bH/2zhoMuBrSqikJ34QB3uBjnXckUUbzVfsApsYoA2/ErlLy12fiYnG2Q2DMHivpAswNT9ocU9JwVi7nKH2CTdB/7uAinowJVRZjYnPTMym8ubrvSlsDhUd+sbG9HidWkN7VsYeFh+3gt/T4ONo0mkI6qlnNwygsFMQJ6NWXaEiZBJFmu+SbGJ4R7A5iXnioyzFvPJ3Ha2t9UC4YEhHZZgGqRAv/7H/1hBWEenHfu///wv7e/+7h8EIrGEQ67SqtYUtUzLkYp8QeDMacd6V1ex4cH2MS7nnr+OCvxAXAE0P7yjJhXziI+qNrRlz8fZSm+xzfQQIh2AicdGD0aQg7xaqUn+U2F2AFCOLh4933RmzXLZ1mrePdDAY6TJZbimuG5ocn4qYK9gF4XIuJRG/w2YJ74jpSRmqZxNQJ7QqHKzbLV2SxtrvlqXv/R4XrDN3Se2vvPALF+2+YwsAAqpgp3iG68AqJxcFuq1up11zsVacd8B84CvnXs7ttZq+ecnEz3gMIO0jj0cYmqVUtl12pWKXjNMgWQ2YjZiX1KF7Q+nz0xEeqSkN8FYR7cp1d9yy1DksvPrYvJSm1QgwMF00qt6N8xbgw7l0zBPSCgCHa4wYrDtDB3daeGpgFJnzDWQ7uqTBmf8e1KqnXvN+7DtCsw7K5CG4lzLHx7bdxj9xPXrVy91mHRmIiY85EAOMrLuzDKe2dX5hZ0fHdtl59T6Vzc2JkRoNFIhCECBAcRliYvPfMnR4YGNcXtaa9mj7W352LMuM2z8smvMCvwxAIum1NuUwdLl8zbkuer15C1fqlatXK2Jpb/q32qvoZMm1yr2LvaHfN42Nzftpz//qT169FAyLXdvyImdpxhzbXGkHcYN5xoqbVH6+vRvqWBiHeDEULBpLi/tLsUpmuY6aay4ZJxf2uHevga1X71+bSenxzaiyxnrQe106eUXloOdd4WEt9oDiflApbNoAB1nhfzgrTcasgp2Ry6ze/fvW66YE+vdg/lGSoAHNoCxz+CtO5PRteU6c02LBVxiVmnhFMgYFzx8+lhp33RWIU6YTTo6PlLAHt1RyBjYaWp0wEKr3baPP/7Idna37MeXr+zrb781AvcYcpfGvloxgrrYV9sbbYYpBOhvbq41PEiexGQ8VBL1Ol21OiAI4mlhjUpOgD4zn1hmMbViDjAPqziX7l9AWwOcGi1cSuZWz5A/TAqkCcmUNt6Yp1oVwH5OOjOPfGdiuQxd5t+W8jj34oh7ycZHR9VRcTD3DL+Zg3np53Xfg5ln9yRVWYYKEyuVCiIwlMIaRX0CCymWZymB8cn6+JA/oZ8py26b/6MKUyk13FULF7LrKwaNL/QMAOYhglj3vkGFvsDflK+5KPoELjVzQefZh4Q1fwG7PmOWJuuDruOMzYZz61707OLo0m7Obmw2nFhuVrDshK9xdr9geSssclIJrPI9ImVbVpTo3bFwRMbGcKTnOeAXj+sZ2RIQg+v3diWv4fxgTyitNa221rYhXXsFTuXt9PLSfnjzyg6ODm08G9uMLrL2/6zmahrtNcl9pQqYm+ZHGAU72dvX81vLFe0Xn3xszx8+8Wd1lpW08PXLl/bqhx9U7P/844/t0cN7sqTef/XGLs/O1A1fqzXkEJeGV7mXkrYsTN1LrBx88iJ5I3k31M8Rv/Oyh70L5iXx84ApAD37IKFLLh3FLc7PbH0NUjjUGnFWOhHlktBlgnwoFSDJ3ISiImMMun44wIAjveCGKAZbujpDQYilovZYZt3AcRAMrJqLo1M7frMnW17hG14XREypaMNy0Xqlgt3kMjbAlrPeEqAnYHIBbqIwjMJaeFZEik9LpJkiyXpExnjCrnrpyQI0nnNeL2TgwcGBvXr90o6PkfN5cBjzKim3BfKUzpfuQuzNWvlxBrs/ibSPvhEnS/BIhk+E3ArMr54fvpTnOVn3Mmf55MkT+9Wvfs8+/PBDgXsnvxO5Z5b5V3/8z1VSI4nRRZd3pWuteDZ90MFTKNHNV/JFqxVKCgqSA5mm1Qkg8MAYeTkQHz68tcHtrUIL1HKPat91WyO9P4CxJD6ENHAAh+evgipYNPmCKkIGUmm14zN+eduTDl5R4GZWbzXEqLLZ0g5EKoSURnZnUwoJB1hIJcbodLkZAvNuqSXmMbT7br8ndOZawah8UxAL38PC5WDhOzHsh51gMI3WH0FGTBoDAGkXn55fWLZUtA9+8pFcYV6/fWe/+fobgU0q1kqlYO1m09abawLzFcIg0PTSbjo7t/FNz9kwyYcSM79sYywf4zRe4WDetbK0GeGIkswmJeThuasWWmzUbMq1Sk0DvEOYUToOpbKVaQuSrLhYqAsDcCqScFfIWxO5gRs7uN0YWzgPLtUrHRLWjhxhcC+K5FyKOD63GNND1QEqJ4kc8dT4T5vlK3kr1EpWajas2FizfKVuo3nW8uWWlWrrVqi1rNJoW7XS0LQs4PT49NQ6F5fqKJBPABBngMW1wCb5DAPPsBToPXkoqLz5E7DOAQW7R6ua947sQIE8OB6MRu5mo7adS7HUpdFz4bMePgSKRV9ir4MBSl7s8QwlG1MH5v5cCZRFizjJVnw41pn5JZhPgD9A/V1WPsl90oBUKvTc4zvsyCK8R1P+AfDSGbwcso1DXWBeByV7EJvFirmXvVhiZ5ZgPtZjqjIjpGg5ZBkuCj6A5S13GjLT0VRg/uTgUF2f/g1gfmCzIUOec1tfW7NHjx9Zgy4J8wuXVx7iMRra1lrLdnCV4QqOhyo20XbLHx15C3tJOPVoeCmG4Qifu+71xMgXK4D5qhi23piCbSr9K2CeYDiOAADn5tam/eSjnwjMc1Bp3ofkV3mzc48iNnypQ6aDkfdupnz443BdSpNguNwJA9/r6+7AbnsDredqNmdly9iwN7Cjg0Pb3z+UNOXw5FDMOZKT0HX5MDzkCTrkKPK5E5qRWaJ4B1qAeXdH8eKNgd5WuyVPeKx4mQlY31xXBgjSiel0ZDfXlyp0by4B+D2bDAH0SG+8E1EHvG9siBlmTXBtdh/cs4dPHlljrSkQcHvr3uTv9t/Z8emJVnulWnXGb7ZQe/3ho8d2/8F97RPffv+9/fjqldzKuEc4EimJmJDCVsPuU5C3W5pTopNGSi8D+bigad6gWrbNdss22g2rVzmjOLsgmSa4SgvgKxg4P2ekwvJiMl3/733NGAhNBbEergggivaxfyqkBa6xWxb1fn6hmWd+AH0+g7bB+gcL5099PIQaaoxQvzvdGzyDCLWZZxhq9YAyt6sM+QR2q8gLsQstoFP2ZEr+z5e9g3Z/JJMeH+CSZm0kZl929zRjEdr51Pnn2ff9g/N6ar0e66CrLlmr2ZLEdFnMsMaSl256d3ENeb8eAOfpraxVOtBya5niToMuPqcB2QUh4pcDuzq7teHNwCa9kc36SHd5zpHccB7lrGgFJZkmBxARDuE8x/qfyrIwp6C4IQ5w5YIS2MmNyVfKVsONbWPd5tH5Z61x5gDijzody8OMt9p2cXNtb969s4PjAxW6/XFfjDYzW5AB65ubtr6xJaaZYDg03+AA1uL5yZmd7B9olmxzvW2FbMHKOc73gl2cntne23cyCLm3s22/+t3P7cH2jp0dHtuP372wUa9ra7W6AtsAwxRDnAkKbsMFh0A+czOS5OGiwgpME+SSJJYpdV1p9j5Po+F7ci6YVyEbQrMDbhyAlFhAX7NtOLuMJe9zyZUXMaw19lnHTm7aQBcfs5IGQB6iDyMQGnrI6QDwYKQx5CqBcuj23Koc4I0DHXs2YL5YLNvNyZkdvXxjIyyvxZTlbE73sly2Yalo3WLeusWcDasls1rTsnX/mBfLnhWugiMVQVPvHiqmGnUVIYguAUqGEpIchQxYT2UoOsAGx6fHYuZl/MH5xJyPLHTBjy6ZXIL52Cf8XI3CPB5CESwxy6G9IzCBH8YB4KN3lo5n90zwEEKFF1arSn39/d//fXv//feXYD79Ln3fv/mTf6GyJX0TQBfZCr7zvkA8EU7hIujk8ZdXG6jsXsQsMA2szWRdVkGGkstY9+bCjg8PrHdzE2GaPrRF0UBKIN7zgHYYYYoHKn4Hd0nmQrgIrSzYMIZ7smLWrm5vlQzIgJSYiXJJB0QCP9p8BNjnNoS10wBE3qtMpWE6mHcUFXZi4aojGzttbD5rRKESGgptwR4gkLNHjx+qer48v5CNHO0+9G14ljPsxc+l4Pjh7b692jsUQ16q1sRMUQBwEHOoVEo5azdbtrG2bvVyVT8TucqQqO4Llx3QQk+MZ5paTkNM6VBwAVP4p4bQQ2AehidFg3satoCoJEbhPsDhXioS/FLQQwejKCBPfgAaZFv4fASDaEAP09UAACAASURBVGbKGKhTiSuh0t1KeOgoaiZUrww/J3tHOj0zT3cVMy9Q6cw8oS3yeC6YlaoZK5YJ0ClYoV6xbKVquUrdFoWKTTIFq9Q3bJGtWqZQtUZ7yxqNts1JiiM8Rew5TjwL6e+UBhwdGR9smS1957G/Y30w4EqSLQPRvNZ2e022g2joGWZeSrGmTLd7F8c3M2c25GgT8hNujgP58FAWGF75zadQo9VgacyJpAc+pGUw8St5TmJxVzR7aok7y+YtbRVoaTu4+98Km3BbK2/vub2ZS7KCjY+WvEtmvAuQWHcBqMCNyVXHNyBeor/ONGR5d/NKG5PWI787nDX4pR5gRSMrwPx4aqdHp3ZycKDZENxspn0SCwd65HiWCDNrrTX12gASpA5DDOCOgxxlAcClgGS+Yz63cgGmuLAErwmYpHuHew0+0nT4ckUIAEDTwoaTkd32uxqm7o984Fn33UzM8eMnT+3J40cCkqSXUtADapiPUfksK8A0SxGDf8FMpuTjpQpGeuiM0oxhDm/6zPFMdNgz+lvivk5m0mweHh6pWD2/ONOwaMJmrkP2IcMEkHzgkALEIZvrsp0N8rkkP+C4t632mpxiRtOhXVyca07m+QfPxHzP5xMdWrDfnc6JnR537IauiRzKIGwyeu/bW1u6JqQSckjjFrW+2VZGSKFc0h5L0BDhcxyInfNzHdywcAwV4yn/5OlT+/TTjwWKOucX9g9ffmEvX7+WjS/yCBXP2GHmixoA29l2bX21WlbHFTB/dHhsF+cXIjvafM1myzZJGq9XcCm13GIi0F7ILazA4J4+2Mf5OwFJAHAfgE06erFi4Sgj/jPZQqrgDWu6cLJhzcOEOpZ1JxvccgDyuRx3eOUUkzp1iZnXyHhkgiUXGpUVGbTy2OYBeDyh0n3MvCCTQQWVZiICVDTe+d9KEaR1oFCdpTFC0ucHmF/Kh+7W+V7gyH1MMj3AmKeJUsDiaCPnJu0TIblLAOlO0bLsTCbiBzCv2bu85DJhKGS5ievi4Xn6gPjBzPKLgi2Gc+udd210M5QEZz6aWX5CInHBE0QjPVRBjQA25gZg5nMmnfWQbAnWD7MczZYkeDz3dHuqa2tWg1mvVpRD0ZtM7IrE4etr233wUHkmp+dntndwYCenDMJf23A8UEFEcGEGqXGjqQDDBow83a/5wtaaLdve3NKA8te/+dK++fIr697cypmmRGBUDptbtOFXymmBxPvD3/+l/fLzzyRXfvXiBzve2xNBgSuc2/26cwzuXQD6SobCnwwPD9hz28lI4F6eRzE4zRlMx5zin7VELo7c46ay62VPpIufpbrNZTXYSz62y4mQtHohAPbxZ7GgjmMhVxA4hpBlP2zWGyLSXJLsi9o13x5ipQRsiD3+m/0b2Q4dzmLJ7WsrNatVqnZzem573/9o495AMi2lsBeLAvOjUsluSzmx89NGzTIYjSC3rTZsUazI3IAsC0lqUIpkCLVjjq6kZ5T5HpYpMydT5OA4GmG+AXbhfZJ4jfsZheCErmLH3r57az++fCmZJ90wEd7ai8NOFmZeZhypE7oi4ZIxhbP2SfLoYP4uCF+2yySV8ufa7UZdNs4HYB5G/te//rU9ffr0t8D8kvRzMJ8AcLRZJjP5a85gtlkE6NMYfi0U5DbRrNatWa9LU02lyQMKSwRTVq+U9HF1dmovf3hhZ50TbUN4pc+nExsN+2JWiOD2ir+nxdJqNh2Gpql03Zi8HjwABBuSbB67bvMIgIOd4O5wgLOoOFDUXuYmAYrHIx0I2NNxyLkrSdK/+wWVDjimtQHzGv5DUkULXW3EuVILucm0WriZn3zykR7a/Xd71r2+sWqlYmsN7BqpTkm6bQowv3izZ3/991/awcm5HiIqRK5ZGb0XQNbmVqtUBOZbtboeeMAJBVD38srmFArKNVntxM4FJf1zgk8c4gHoEzsn4Jnx9DsWRtA2cMwKYw25hSQguILgcmN4MeetTBpngHnmIiizSjjNZDJWB8yjB+beRIHnsfMzuY1gtXW3MISdB8xr4E02pUhcZsywqlBibqVaz1mllrdyg1S7igaQZrmKLfJls2LVChX0zMismlZrblil2rDJbKH2JgE+3DASX1lLsAKSDaGLFjua1+dhCGF2sZpaX2/rPlG8cBjV6zUVhTArkhcMB3pgedjd5zUOUF1Tb0OKDUoSMaRowVj7UGiEKkW/Xo4qMfyahiWThk9gIBhvl9akodRUozsQl9dw+IknrVwKw0rH8BLwB5AHxDqTfpcBSBtJ2FktQ4387zxzgPvkQb9k34L7kw5brhUx/xLyjvRL9LsiTdMHtnwQi0/LOY0zZzq3fndgx/tHdnJ0KHtKtPBTHLUGQx1g6Lg3NtoafORecWBwn4A1l52OXZ51fC6HZ3o01losByMkCV0MKQI+OVwAw/hNl2o1a7axPKzp/qJHPz3v2MXVZWzutKCnsrOlhV5vtZSz8PDRAxV9OCcx6IXMxh1svNj2hOwodLjcssFlI6Y76H7jqSHO8ycnGyQ1Nz0NmhIaV7acjbt969907WBv346Pj/W6sPTVPdeldxCmy0xhptZ7aGjVOUpHQ0hDwDnKLmDYdahnYmNzU0P5vWHPjk4ONdwLqN7cRbKIHrsrQH9+3rG9vQM7Oz1TpgTSiDJkTh2W/J49evAwOlw9dbtKlYK0+GjdYdt4lt68fWMv37yyy6sbMaMAhk4HA4O5PX/+3D7/xWe2sbVlZ+eX9vdffGE/vHppffb18E1n32bIulYta7iVDgBdgUq1pM7au7f7dnTYkewHIL+10bB2q6YzqJSnazgVmJfBUdasmIOcwuWGopBrwxmQgrBWzHzyrRbjnJxQlrQ17f9IUY4OmsgkPe8M2zIES9gMUhvvQCYLglCtO1u0fJ6T7Mb1uNNFHnsCWwDqJbNxJ5Y53r1x9xMgWJXzkSadun0O9d3HOljz5YxqPL+OMVaJmcIb+oERIqR1C3gZ22iEnGnswZGSI7oVa5IGelHvLX9vWHgxz39qjcYwPEUvQJ5Bb80dTwgmy0pus5gsbAwTP81YNV+z4rxgk+5YkpuTvWPrX/UsT4ggvLyYfi9ilE8gq6W83KgmeQbM8Y2n21sWcK82m7KfVWcakqpWt9bWptXbaxqCPeyc2TH2kNmcPXn2XDKMt+/2BOSOj49UsJarRZljkFQ8mSKP824/8ppHjx9be31dMk8fSM7ZxcWFfffNN/bm1WvNCjQbbTG57HGEwpEjgerhl7/4zH7x85/Zer2hLuXx/r6dHR2L5JjB9puJYANrYUCCxAbzEdKYkdgtK8KYWeJnKo1aQ58zG+NSOOM5wl4yq/0NolPFDl0yblIhJ6yVYd4oDwnoXuxUuiTccgqK+AFTQBYhp1WB4MOw6Pv5MQzRU2gD+MvFkicTKyXYpVjqGKcBWkgRwDwdyTIuVA27PT2zV19/JzCvgo/ZJohGHM2qZbstF2yIXpyZH2xxaw3L19csU6kj9bAcKg09JGQM5axSKYkohoDgtbJP4apFgaO5AHAL3XcKHjJrKFRRRyDRvb22d3vv7KuvfmOvXr3W/pmGTnkmXW6kvpN3Q2VbnsB89OBSEyCB+ZDU/qdgPp6ZsItNJzZkN3iKQumDDz6wP/zDP7Rnz57pugqbLM/4jGX+9X/7z3U8a1o34mPxZNdAqdh5bwuyMABw9XLNWvWGHEEA9GWml0PLhSUXbDNe0d2rK9t788pOj48Mb2gGYRmMncCi5eZWrXqAD4zbfD61eqPuA5NiG0KbRfHAcAMXl8RUWUoimxiorUU1xedZJw7mAePOPAjMM3yLxkzDEbSQYFlXQ2F8bXIZAYDArrKw/JB22MxrywG+8zip9PRw/OKzz2xna9v2372zy7Nzq1drtr2xKSAJiGAAls337cGhffH113Z6eWVNHG3qNbEdgF4YYZY/jH6rCqO0KZZ+1O/byeGRXZ2dWwanIB5QBSr45qxXFYMq6YZzVLibR5LZ+PCr/HXF0Keuknv6u81i/EQFpjiYZ1kipULqA3GOxKbA9YMNzZiVcaygiiYcJutg3sNBYIpmNsMZSA+Fh9NoYETV/0iT/xqEBcZoOMzPmmLZrLmWt1qjZLVW1XLVqrTEs1zJsqW6VZsbli01LVdsWq7QkN88xd3tbU8P48bWtiQ27/b25V6DVZ68r2GAsDnM5XXoXzNnMegJZAAOAau3N7f6GI9IUgxLODab8JVXyidVvFgJZ+So5F3ukIZaUoIk0/2udV96UIc2PoH5JN1K/tShLNWakSRDm7Af2DEUsbQcu+tMkIacV9PusTbu6PZCJBjFwRLN+yq647Sj4J/law7NvxIIHcRoyM+btL729MZj6DaB1Cg2vTuWipHkfxyNBDn+wDrPbUCo1/mlHR8e2zVysv7A5tpvJnIhAVAw34B/dr1e1V6Ddn13d0uSircvX1nv9tqmZFnQCWKQCgeISlWvka6criVFSWhHKSYJelnf3rb19U055XCwY/v4zXffylMemR2slWY9pnOBz3qrpoHO3e0dtZKVkYFWnA5kqSiZCftFMezPEgXqs7Bp7/R2tK4zw7i4NADmZ2bHJ6eSruxu7cja9ejtvh2+OxQzf3p8rE6ROoxyTXEw72xvcjp2zbxmV0IvL+lGmmKMUCPWHMO93J+t7R3PlpgM7bRzbA8e3bfHzx5bq91QhUDxzdfj/f7yx9d2uH8oFrGormzNWs015U+0Ww09N0rUjqRvOlztDQ/awoVn/2BfQ7y3SPgyebXukUgiV/rwJx/KKQiHlOOTjv39l1/aq713AhiwrGn+xwszL5h4W0jkNjfaVqtV7Oz0XB0MFtfWBl3OmjXJnSjmxcYjrylBopSw/EN3TDAPqcPe4UFf78/tXHjQg598FiYU5bHm0+dw2PGD25UviQwKJyp59U+8YMjdkdmEnlkjoWLxwpQ6nDQEtL3JY/NFQZp55Shn6BaHcwZ/LkNOwno2ZC3+opZjFUuN8BLMh1x/WVYkmU3kCsjiOF6TAILev2uOKfCGQ/e1BxTxXLoTV1agIrmF+K4V0kEt1ZWdstvTgrlxsEEy4o42SiedMHvF/EvGZmPOEjTxJavmKkqBvT2/teM3+3ZzcqmAqewMNQA+9iHvoctPIhiy3XxO4U99kntLRVvb2bLW1paV6w050owXMzu/uZHEpr6+bsVazXrjkULbrrt9a29uWmtt3c7PLxWS+PrNGzs77ejmtDc99wAMAaDv9ft2dXUtom9zZ9cqdSS/MNclFbUM8HOdMJdgVmtzY8dymbz1bnt6npCmshIeP3xozx49knR5cHOjzjwa+hdff2N7r1/rnN1otKxeYl0XDbg6A+xyPocyQu6UaS6KweVgd7mXELOShoYpA+CQ7Bu6kUPONgq0Rs02H9yzSrspm2gC9S5vbqWtp3Cu1ip6bzwbFPY4+PFzRWLQmfZkJLliQeyxFwsPaSzFJUDJVEUyRNlYejhnPssQd8WatYZdHZ3aD19+bZP+SMWLBpex6sbNRgOwBRtXy5Zrr4mVX1Rqlq23LFdtyKEIabbONzIxJAEqWkm4kFkTQLv72aujxD4cTo4yT2EOkp/B0C0zA6OBwPxf/dX/Yz+8eCF74HR2hkety9/kFJX23OQMl8r32C/+f8F8kr2t9neep8TMcy3JAPrd3/1dyW04v5JefsnM/6v/6r9f8JcEFjQAgRSFyoVkz2jni7XNF3RortVbtrW5Ye21luunogkIMw85hVMADO3V+bldXZxJf9m9vrbezZWY+UIhY40GbVCfYO4PumKxJOeRTpLhhJwVSmWrN1uS2wxGYz08veFQQUHo4lUhU3HGRLXYRN1IbzcPY5AXACc9mDy5Xe/I351FdY1zchpRIEt4R4d/SXg1OwgGkP/0pz+1zXbbjgHdFxdyo4GphxHkoa3XG3p4cG948eq1Npqfff65NgJ8ow/2D+R3z7VjwcIoPtze0YHeu+3KyeL6/NzlS9g9uq/gEk4lP+HAC8Jd7i8Pc+w4zBkIAD2DsG7RtwT7klyEdlvBDp6wJ4JD0/I4DgAS8I73QCjAPEwW7DybCawAX5e0mcorDFmFrpumsUM3v5jYKPRyC5wkCjw0fhgVSgtrtdn8KtZo12UzNUKGgGNBdc0a7W3LFpq2yNVsOmdugsJuoQ4NjN3uvfsq9vDFB3y0ccGoVrUOqGZ5byk2nseFSXsG6ijKAPi0z/BQpquD9y0FJaykkjJnM6UCw8Ck1jjiCzUeEzNP85sDSl0dZ9nFWGldhX2jbOxSey18rWOdwYLzjSlN765NZGLgfRDGN0Ofa6FgWg2zLpl5R3shrVkqc/2ZWNHzsZEFCAkw7xv9HTCfflbcS6kzg8lLbD8/U+DD7UmWLhgJVDr4TyAlvMunM7vonNvB3oH+7N/catZCrVg22ulETDPMfL1WcZ0jcx20xitlu7o8t0tcnoA6hP4waD2ZCODB7sAaslGzMS8DkHieC3mr4ou+taVBTQD1+eWFhtu+/e57O+N5KxblvuJWi1n93o3NtpxZtjY3NTjK2oGZV9opaaSVsl4jh4UkNTH0KyIqujr8u6wqmYkp0ediwK6gDhmMT/+2b5vtDVlsCszvHVjn+FQuWRSiCmTyOatloSfvbg5yHeYrTXIyR/XOkY74JWGBAwpFzdbWlqQ1rGTyNrZ3t6zWqlmhnLd6oyr3GIbZSGd9/eqdvX3z1kbDgdKpK8WKfM05B1izDEfyf2i3uS5IdZgzoIg/ODi0d3t7Hs7XHdptf6RnkeeCgdfPPv+5vf/BByq+vv/hB/viN1/ZEa5ZYls9MEmbUqQcQ+XS6eDZ2tpat3u7OwIwJ8dYy3almW/VK1YtUlxBUsytmDOrlgrWKBf1OUC2g/mFzwRFkSBzI4bxY2bF2ZNVRr1r12M6KcC85B1p3iqFRtFJiIIBe0rWqJ8jMWCbmPDUelfnKFg9gXnOLkAGfVsia5HbOJi/Cxxcy+8sutxklqmyiQjg1ePkE042zsj58xhd2STXEwgMsOXBPSmt0oEFFqyDYc/wAscKs1atOxgLZy6INGfRomOntenDmeIuI3MiWdXiRMMHVvyAecA5TDsoEm+MxYROU96q+YqVC1UB+MujMzvbP7XuRddmQxzUXGajORwAIbMbyCiKBTHzvdnEMpWStXe2rCHQXrVSrS4Hl8OzUwHW8lpLspzL21s7B5SXy7Z7/4FdXV7b1199Z52zU70vWGbVOmGljczGk7gXrg5gNms0UdI7hel7z5/bsw+ea+Znvb3uSeKjsdWqkEgFMfNYq3LJAOpYWuPCJOkgLPFoqNyN19+/sKO9PbU0vVuetSqOa8icwQ6ck8OhyCdeH0oHBSXynE/GMQjLtzPInLXecCB8QYHBnoLVKxipUKvY849/Yu/99BMrrjVl3vHFl7+x7374QbLmWr1iO9tb0sazNvCB5z0A0Gtks+DCxRnHv+E+iFlGZG7wOaR4+j6efVlvYouLCqAoRlwyulrDWrWGdd4d2td/+4WMNAgMlAa+WNIA7KhUsEGpYLNGzYqbG2Llx/mSzYplpcRbAHHHzW5JCTakiwrNye/nzEoBn+xf4CbOAgF4bqqILZ/lBMzTWfzLv/hL++7779S5X82yebdMz15MLiRA72dtAvOO9Vcym5DDLc/jFYhfDsKmAXLOsZDZcOaythiC/eijj+zhw4cC9KviwizzL/+LPwmju6Rx8lafW2ajd3JZCi8BH24sk9BHMdQhME+1JnzCJga7AchDmDWxfvdW7aRBv2s3l2dqqV9fXWj4qFYpWYF2DtIbWjMMkSp9teSAO+tDathRsqmjeccuDqcDnGxg5tWuJn00hg/FrmtSOadDC1eKZIXEXqGwnZRsCSNTcCAPKJT3txZgeLWGdSbAnoeERQcQpDqiPcw0/UXnTA8edl1MF3Pwwl7Um4RGZWzv8NDe7O3Jfu3nn/1cWtJXb97Y/rt9u72+1b0D0AMEt9c3bGt9Q603mPlhtyc7Kwb7EsPhaCoOFE8T0EYihxp1UHw625l4Z+YJv/C/ewvI7aciECh0XyqicBfwmc5o23tXAHcNHG1ypC/C0MPeL4hJd9Cv7wOMwryECiD5rcPqkDEwnY9jGJYaDWnNwkplpEsZK1WyVq8XrdooWKPdcDCP04XlrVRvW2Nt17LFps0ydZsuCtYfzWVLyhqgg9NsrWkEF4aEqhsAj0sA6wAHJFgS1rNCw8YjyyMLQ+ucNQF1wrCusaUEMNZqAgusReLSefi5IM6aOZjGHUHsfFTakmrhohLBGalAdLbbXRaSJj26lksWPunoBfzvuJBwV6U7jGpNmv34/VgYzuaRlpewXfRt0sR+9Bnj2PaNZPXzXe+vwVaFevjgbio8knuNSwZWHQIfhHV2x+cAnNnQpqW1lzyOnZn3teoSGz/kgzkKPfjB2z27OruwQW8gMI7FKUCYPacC0yUwXxNYgfnlvtD1ocvHutL1hqUObT76ywSWfTMO+Yu6HnkRAjy/pUrVKvWa9JrX3a7A5svXb5UyzRqgkOPuKom3kFXSMYOdzFhoPZVpHVNgFMQMr7dbPlRF548iMLWUw+6XV6HZomLBZYP5kk0mMwFWZkkPDo6sd9OzeqUu947zw2NZU152zuR4BZuka5sQUQwqK2F3KWFghsBtI71D588/a5HXlZhT1jvyMRhDmHna57wS0m0XOWZaJtZca7itZLOhhMaTk44kPwySU/CT3sjBLSJmMhYTxyEPI1+ji7K5rg4GxMveHnr5PTs6OrHzq6H1BuyhWVtbb9jjJ/ftZz/71O7ff6g8hy+++sq+/v57saMKhVM+AG12d1ByqVIUsszxVMu2tbVhmxvrApknx4daEw2KLQaTca9hLqmYtSbST7op7Pk6o2Y6g2DukTsC6JnhWg2yp0FjTr2kh3XwLPFBcrKiDo/wNzdPoEuJ9t6DqbCnlOe8nmW3efSuVlDoCwCQuy6pGNYv8PyBKTNBcwfy6rKifffgBAfoS617kvc4WaP8lnh0ZeGYK7hmXrVJdBf092R9F0PyQRil2RrfNfy6T6acubfaE5HaMqyYpIQutwnjiGD/fU+EGAqCKKCNA3sH8qxdHC1wbvNk2JyD+REFOs4vSLpKVinUJMPBsrKzf2ydo3Ob9MYC/8h0IBIoqtC+l3k+6fCX8jYkrBE8UKtYjk4CxX6tJglJ5+rKFshJm03rTUZ2eXVtfbm2IMuo2dHRsb1+9Vb3hbDB9bW29sjTs1PJ/cAmPMMATb6effC2P9QAPe56H33ykT15/5m1NzeEmQQSZe/LYGhW5xTFMXIPhXEiE0b5IHvqrJ2dHtu3//CldS8urFGp2OC2aydHxza87ap7jlHGo+17srId9nouF02s+2xil2dITrtye2Ip1GsNXRtkRKdHJ1JYNGplkRHM1q3vbtsf/NE/teeff2ZWLdvB2zf2V3/+F/bV11/Z+fWVVXAAwpQiX3B3HDkWQhWatRp1SYyFE8kowvwEN7DpWGCc4g9nPPYgZM8AeOZf5GxD1kh/oI4fqoRGuW77L9/Zl3/9hQhhJMiSPmPxiwy2mLcBg7PNulV3ttHnGiKkAVkF2jPI/0ndS8850SOn88oL02VXgOo95gzpEKhjSseAeYAwwOAsePv2jf35X/yFmHlwwZIU0w/2Zz6BeZEPd4izZRc7Fe5Bqvrs493zNQRwd4fSYwYm6eb5k/OJvRvtPJIbzqTkeqeux5/+0/8m+mL+C3xbCUcN7TwAescFHIpVtE3YKWLNVKuqxcTL4mAFDNJu5iZipdi7uRbYZaH2uzf2+scX1jk50teygeKviu5VHzAu8rfOqpKlXcIQCtpWGHWY+eFkoulqgBwDCsnz0+ODnYECkMHSsXCu8EzW0Ffk+6WLHbICpZXxIMlqzi2XPOTIda5uYxS6szEPe1a+7GKE8LYfDK1aLsnfnAeye0vQTFdDe7yW407HDo9PBLY3t7dltTaeTK3TObPDg0MNxuh6Vuu2udZWENP1xaWd4cYyJEAnv/R41q2PTrvkFQqS8M/9FpiXJWXIbJDYSDPvrL0Y+wSzooOhyOXw/1VMeaRLAuRxJ8rhUIREgTTf2VSgAekNBRvDshQ1AvOxNt21xNuzKy95lObomP3QLFWRInEoAIiKVq4Q1GVWaVSkayQdc55jUKltlcam5UptyxZaZvmq9YZz+fre9oYq6OSni2PeFKtTZA8wp0Uf0ikU1O5j7WJlRxiE5is4fLIu8SIIpd8f6PPIJyjcWIu3t7fadAFvHBYaegkw7yNBq7AluT2JpYquTqwv/V3DaeEbL/DMjMdKb+qsfKTmBQB2DB2DRJJ6OTPv9pIewqWo9aXjjV/8NAO78qH3p1nL5Lc2jxj8lp2mT/uv/O1jmE4MZSIUkmf+ahbAwXxKG/UuQOokrH6Xd/wi+sCH8SZT23/z1t69eWfXl9cCYjil8EGcOQcNdq0brTXdQ64DbI82f4ZdkevNpwoG4sZT6FJICkyFTj6lr6rIUucBYO5WtwKJARQJHGPAdO/wWOywB9D4gHKxiM7cZwjW1tfkAEPnxskCDuC87exu29Mnj8RK+74BeGNAsLwMwkv2eXeU7gIC2ORCUDBcOugiM5rbqNuz686FXZx07PriQgcyDJoIauaBZCXpnuZwtR6Ro5zPZeKmK56icyRA7xaqHGwDXHpmM4WoYU2JuQADvXQMkdaQ0l1tVCS7IXuCtcogH8F73ZtuEDwu72GxAUg44CB17t3bVbgT141fBhPJYCoDhHt7h3Z1O7BsvmTrm8xAVJUOS7uYgdi3b/fsy6+/tncHBzbE057OLM8E9wzXIJx4sAWcrzpSuta5nOxL6eBAEmGFXIagoa0/H1u1nLdauWhNvNhLAFsICFrs7jdfJCWWTiGzOwXOALpqfn110ZNeXhuvSxQZmPaiNqPXx3rg4BNJFIFnliwICwAAIABJREFUcnfLTPWz0cz7yLM7jdy1sJMXGMNzekwdpPO5mcC8f3CXGfZ3p7J4IKPA8GDDlELrdsrLrlmQb+UCazH8tEMm5yIED3FL81e6p0v5XRTxsL2TiQ1Hfev2bsRUcs0pZJ3hTLJCQfM4j3wgNsk8FHgo2jgGxXldcmWZu8RmzExDTr7zzNLMRmSV0BXOWSmD+0tFw7Ddy1s7OTi1s4OODW4YkvfDTP722awyXNr3dm39wT3Ltxo2zJAWPrYegVCjkc7EQqVsi3zeboYDy5MSXK3abb/vHfxsVmf1+dmlMh84S4Ql2IMiaRZykI4VxB3YAwAImQSgz6MPZ8YG3/SNdashQUPXrLRVsyLWiSTOjucC8cgFOX+0j4u98Q48ksFXP/5o//A3f2Ptes1+8bOfS+Hw9W++squLc7HfuM19/OFHYuyPj45FQCDt3cBdqlK2lz++VDgiDD26dTTWDx49tlev39o3/y9l78GkeXpd990359A5Ts6bA7kAQVAgBJYkWjZVVpVI2lLJqnKZtj+A/Qns7+NSlV0MokESJAyQwGJ3Z3Ynh57O6e345uT6nfs8b/dCZcvG1mB2Z3p6uv//J5x77rnnPHykYEf2BfIT7ss7D+7bD/+zf2aLt25aslS044N9++pXnysBtdVu63vm68K8g3ckWS1gHtOJIqqEqvXR5ff7+r1Ou6niFRMDpGvS6wdigZkCJNWddkvnA1IdfPWna9NWyOTt1ZNX9vAXX4kAoQjgzCYbYAjRgkKDc7Batsryklm+ZOfDhDWRPVG0RjDv+oS4yv1MVzZGSOUOvvMRfFMwAOJ5n8gDefeqNftdERI/+9nP7PXr1yIDL3efLoN53YBeOVxyswkdtwmYvwz2A2DSeeL7MA6/Xgj8/GPcntLJPdh4WHkcbeiwOmHj/0v84Y9+Xz01Z+l8QIJ/kCdItqJNwzL0IdgI5vmkGioIIIENy6XKAqmWsDpMSF4Dk1ZmsGI0srWXL2xzfc1G2MnhRAGIZ0q+x0ACCX3OHLA/05mc9PKpTE5AHmkNoB4dvFJckQIFuzuB2+FQh8zs3Jysswgq2d7bFSDTIIgOYrdpk0tOqMawpotWc/z9Dhy66hjo13OEv2RUPJyenrs15fRUsNsyXWTo52k3MfB1en4qVosLfu+gIUDPQVGp16xWr6vN3mgcaygG72wW8uLcnK0sLlkhm7edzS3b3tz0ARAusRDYctG0udwm9RNUMhvmHeSE4F7yCsuYDMD6y9aSCReVuxCEoo2fAyDwnx0o4B2fBDgBzvs9/eDAEaBPu8xGfr8+AuLT15JceJBSMjO2TBaw6DaH8qPNpwXkS5W8VSp405IgyTPvWLaQtjQWkTAAKfzCq5YtYpk3ZdnijP671Rtb4/hMHRrZgdHy6/YENEqlqnzJaUfx7s7PzkLgW0IHHkBdoA7Hg15PA0pYUzIfgqSC9c4GVg6CbtikJ33KjiysTblZsG992NovtYtQpci2i9mVjto3m1+yXABxJiOGRfnPl9tlk7cVHIf4Ui7C3MIwZWiF+5+72NCRwfdVEgF+8NkNupdIDIp3ZL9r6NuBuYPFC4mQzoVLjIP/fc6+ezDW5CzxwDLhyAg6Iph3iY0e3GBo2+ub9ubVGzsEJJ43NUPSwc2m29WA/dzMtC4IpXFqhsFnL7gsYILFnhMuFRIqHYSHHRK8/JU2SXfPkrrg6lPTumjJDKBrh+Vog8L58Mh2D4/D4BJAHuCcVmuWb4aPJeAE1pki0dN3x2oVX722ajdvXRf75E09T0yGzUdP788ZIIY8xCPBFSWOXn4wsm6nJ1cLZEOnRyfWOWla57SpsLjmyakGsaU4AWQCUrM+IM1fpeCYuM+kAAjdlwirFM/hrHYo9bwgGgNk3TAgnUtbEdcXnMRSY8224DePNrg+U1MBAyxDdnB8fKr2usLTcLzgTD4/03uA4Lh3945Y+Va7KUtKLqdub2CNI55xQ9rbUqWqGQgADu8CSQPd0q+/eWJff/NYLKDb5GXMUlnZhuqS1QAvpKYH0HDeM8hOEV4s5GxxYV7nSK/TtC5MZZ+z0+RoU87nrJhLWilHVwRZkgN4nG0A9gLzKVr+dNfopoViT3KYC4Y+sngC87JVprOYV7EnJkMvxveDnHHI8Yg+87DzgcyIdrZ8bv9HcFcsn+4/gHvC9fID+Osk5xW2zbCAzoAHjtHPHxkJeAHuNUHYkwBIuTtlgwd9OP/9WAhnQ5DihQ6dJz/7WaROiAYdffiVHyqi5Tbn8zA+ZOndBIGJENLmux8ZjHdTNAwLoqUA464Q+wK7OxQ7zx2CpBRZL2Fy0tCPuFtylk/mBe7Pj5t2sHto+xv7dtY4k94++AMKQBXKZVu8ecOuPLhnhcV5udmAKZrNMwFb5Lm41rRwauq0JLvhB/MZ552OggefPn1mBwdHtriwpLRN5C/gCopqznLWLPgBkgF/9HQWdjtvVawucXPBSCFXmATS0T0RmGe/5gpaT2AIzr3DQ89CAajR0WM/tc7ObG9nT2B8Z2vD3ntwz377O99R8vWL5y/kDgWpNDM9bZ999h1b39ywL7/6Sl2z+YUFe/e9d2UY8Jf/549l5QvZVq/XlONw++Zte/jlI/vpT36iIdo88sVEwhbm5uw3PvtN+/Q7n1mmVLLiVF3ExMuXz8VGc/YycL6zva2vGVDMn+Ucl/FAmmycnDFnidxHxGyvI5A/Pzcj8gUZK/chzD5EBziAs6Rx1BCjT3Dm/PScpcdpe/b4hX31y4cqopA0XwbzfSxAWX90A1aWzQolO+uP7Xxk1k9nbSzXQ7BQCG8Miexyn5PjWLRWDrMxwbKXIVsNzkbiR6y9D8vu7e3aw4cP7c2bN5pfimm6XpRfyGycQHG2PpJZEeB/y80mDMBGks31Wy6OjPWA76UA0C9dsJx7PMf5+XkRIfz8LTD/x7//B7rpL+vHfYAgHBBq36JB9ERDtVQx+qd1BdM1sUaCDaF9mbJataxDm5S+s+NjAXw0YafHDdtYe23nJ0fWa53LvaLXbVm/5wOh+jrEhuNkk7VsHm1VSr7DpHEyrKAJ8pD2GnXEOnQA85mcLS8v2dzsnKwh36yvhdaIg3kVLWiaCWehXS4dK9VYVkwbrwepDAcXQ5FchDhosHn4XgHhgMAydpkqcNDQl6WnRXpEF+Ds7NRKlZIAwdbOjpg/wiXwUy4USwI8LO6dzW1ptgHsyGuur17VxsB/lrZ257zlVp79gQ7FC7jmMC1OlwvMx9S2iZMN7Ly72VBISF4YAwyin3hc2N6H8Xh4OQ4gnfFgiuSY8Keua5kBUD1CILypxGVJqxrHCAELaYZdS8j5zsWZL2akwc1kOfTHcgIplgHwdF1yVi5jiYmN56Gdnh3rXRSqZUvlijYkyjxVkL98OjdtucKsJXMVa3XH8uZOZ/KytcJustUk0GGooJnFxSWr1+tiSaWHbxwLjFKUuZTKY5BxuAHM4VPNAQlDwa8rLp4WISxsKiVmAkCHJZcPr4dLWzKVGPZ0wcyLReXvibr5UDl7a94tp6LjjYPisNcEuoL3/CUWXW3vACqiJWkc0JtgZrXD2cZeUEWN/UQTGyv3yWkR2vqhtTPZ+8E3n/8WiyEmI7QEA8kfDyoK+zjw6qMSAbDH9lHo8XkXyTsnOlOGY9vd2LLXL1/b7s6+nZ3TvetJe42MK5/J2FSlphargLxSCIc2YMhSsg6XdowBFtJFelHhlqsuh5IncyhOGdSeqtVkg4gFImw4g6AnZ+dyONo9PLS9wyOX4AX//1TGnWk03EnRIPkfgCqhIXqeQa1ctqXlRVtamteQlfvOIxkryX8dLb3SrcN6k1ubXiWLQPE51uv2lQSJq8/B7r5ScIfNjgbgus2W9PvqnGU96MRnoxlOBJAG9pMzM1hUqrMZuzDBkcjJFl8TcpLgiwhnAaAsgzNPPmPletnS2YS1+13j+5+dn5W8CG38+RluUIf6Wd/HEDciQPupAN3NGzftvffeUSF93jyzs7NjtdA1fMcFDwAg4r5U0tnNnsrmi9qv+Pp//c1Te/bilQbycCPJ5LEQzIegn6wKDzpkFB+sgZgdQSEoW+N8zq5dXdI5tL29bZ3WidVKeVlVlvIZK2aTVsggDUJHz9kFmA9e8wLzFGHccRS1rPtLWnm/kUNL3iVMPDcYPIbluKsiK++snGdIKAlWennWVYDfk7ApBwEUzQxEcsd5Ie1uajDzeMMht0kk8zrrkumQpRK+Fvedd1lNLGRjlkh0DmGPsiZiww8Jlg/E+jqKczexI+/faaj4o6BToB5wFJI0gyRPyzjYVfngrhfyPifieRKsEzI8ZGMlO01m8Fy+GVPCZbTAzBZdx/5QYUEMPwLoc8msZRNZG7SxPR7Y2XHTtl5v2cHOgSV9SMyHhrm3kCAsLtqVO3dtamXJRrm0ah8kkex3gqHOum07OD22s07bcgDvcknymu3dXVt7u2HbdNHHZnOz8zY7PWuL83MaxIcY4vvjTudsxwq7ivsUvvVo2KtVMeNgltgh5GcPaPTzDzCP1n59Y8uePn0iRp33x34gqRwiEPvXw4OG8iXQwn/vO5/YZ7/xqUgpLGQZHD/YP5Ab1b/4F39gXz16aD/7+c/t8OjIlpaW7Hd+8AOZO/xv//7fq7OsGcdSyd599x27c/uu/fQnP7Vf/vzntrq0YFPlis3U6/bOvfv20YcfShpHDkexXhUp+/LlC3v96pUIEc6aF8+fqUOA/W+JLgPmI+22DjV1BoO/PbiJdbEwNyspNvkEAGLOZO5UdRWRzUHMkikyNluYmbOl2UXJq755+MS++vyhug/41qtQRWZDzhBgnnVXLlt9eVkym/YoaS3OUkKqZL1Jpx6nGnBTYOjVHfOVHeVIqExEdtBpTXPGQCpG62bHCJBGdCM2Njbs+fPntiN7SmaYAlEWp0LiQPslMB93UZQ3+7UYdPaTLljUy8dRf7eS9qLY92LsgLszkQN+OjCA+cXFRbdiDngh8a//4F86R6CH7IeZl+2TJGEtYNo1VPpoJdHuMGTIy+GT+eERvE7RV6cScnngRbfOziW5AQArve+oYcf7gKwDXVq9dtuGA8KKgnghSBQUGoUOysbaiMdMVoehRNhfv+SdJeMAYVCAKnl5adlm8Xltt1S5YvbvrbigE2dxcvliq6k2c1bfjydqjcQ20QJyGQPOCTlVr7hpwOo6e9Cz89MT65yTLprW8CvdAB42Q2Mu6xnZ9t6eBswWV1bs6rUbApynJ2daJLSXmArvMwibStnywqI6HzhHENYCcOb5EcLkxjo+0BddVdx9YDJ3JDDCKBpsgJh6NLmhvao0zDDIqEtEEpEgk3DBSLD6chcDB0I8276NcQTCAhBtYohm1segOU07mMe9iMvQZdb4UDPk4tq4Sq1kWYZdkyNFPecL2HvhgsAMBhrfnu0f7op1QMOLbWCOwZYx6ZhpK1bnLJObtnR+RhaV/XHG2p2Blat1HaatFkEO7qXLAaoJekBXvy/ZU6fV0rOTrjn4xfOemMY/PiammSyCuH5d+02gljTaYr+9fe6Us/qtgcWNbLq33GFyxVZJ6uFDsGK5w0Utd6RgO3XBbl/Wzfmzm1i7hc2s/kAoAPxNsY6jHj/oY4Pll8LeFMgzmID6yM7H+sA3fmBrQ7vRXXQiM+8Jrw4e3b38Qv3jR9TlA8blCNE+81sy/QnAd82/p5wiFN98vW4vnr+y/b19te/FdOeykqzJQ166Wi5QOj04avn3pQQ+ZFAjrNYA1cFHP6x5JUB3uuoKZUhGZS0m2J9VscdTU9PyUUamx/wNmnk6Z3hLR09+Zxzd2o1n4CviYh6lN+xLikEnjvWNxIPODJ0+nG4IlFtdWlLhCjsPs+RrwIEa/tS0czEYYF4AVn5nY9M21zYE5o12daejcCzYew1nBckPrLKPVvgFqtUgMI8biA/D6p9otRu6FJK7TQameV0h+kwzhPK3tPmVOZuerem5tHstm5mbtZUrK8puoFje2t61g72GDxwSmNdqi/HknH9w/76GsuhewDa22+fqtrAX0CnjIsI6UWANkgbeTSangurVmzV78uyV3GzaDMPlklbGA7xa84FjkqgLBbmDAKaOT47tsHGoQgLAQt4IQOjqCgnPVRElndapkl/rlaJVCwxRJiyfSVo+ndBArDTzdArlZEOabWDmA8Pu7HbY52HeI1yJvhJw8spDJgACSPR1Xb3C1iZJ5pylngCrWaTQARNolwlDnNVyX2xRZhR+IegPDhu/+YQAIlI/F1XFbk+c2QnVm4/XBolV3OGRkHO46818F/4DtKPrWLhT4pBxGDaJZhIK+EHBFgMsdR64JEBmyIGMiNK+COpFTJAWjNySe5r7XT8CkMfTm04+sh32hcD8QM5WvaYTR6S+Ij8DzGeSWeuede31ize29XbbktxHyA/7uJAE22k075WaFesVS0LeFLPylmf9jTOkLidkx9jG1KGYk/MNdzRhjjDzvEe3VO3o73vnwT27f++O8AT3BBJaEtOnpijWiyI2sTLk3ykmXMoasoQDkPf5qqRkNsx6Pfr6sQA46aJK7k0m7OjoSM8RjHXebNubN2+t0zyz7//WZ/bRRx9Yp9vWG8SK+eHDxyKi/uiP/9AeffO1/eJXnyvlHBnvP/rBD1RU/Nmf/bk+FmwGmP/www/txvWb9uO//LHtbm7Ydz7+WKnzCzOz9t4779jSwqKdnZxYG9/7ckFykjevX8nFp8xMQGJsL589tcO9/WCTmVWHBbWFkm3HWItXbGa6rrXO703VqgLjJ6cN28enn7mEVkv3Mh1XSlA6hBSbc/UZm5+ZV4Hw6MvH9uWvHkmqDTEi8oNOvQab05JPpSplqy4sWqJYtm46Y11p5jPK7XAw73cghWNkvi/yEJxAg5yTHl+dJs5k77pG9tvBPAOvSXXvv/nmG3v58qXOHK1xdcj+n5n5CZhnv0zmW4KLQdTV6/p3Vj6amlyU5hf3ceyCRwMMtPKAeQq4aIOq++vf/cs/Eirkm9U3xiUeGIM44EaVTSUDW8eqcls2HjaeqgW1TTwhNi3gSSVJqxWNq/Ss2L3xEvmihz07PTq048N9pT5yaREk5ellYWAwOK+wuXAPIVr3+OTMASu6Zb0sZ37EMAy8kMCCktbDzOyMGJt9LurDA48kDtpRVdfprJge2CIBejTWunBGApW01XDOcOP+oazxHjx4YPfu3LFMOmv7DIW9XbO93W0FJRH8UCnXBEoIhmJznZyfWrvfs5n5ebt565YOfwJOYAN5hj70khLjCGCvFMtadwd7e9ZiCIyXEoZN/AU70NOl4vjJGZCQ0C0GIGji1d5DIhKAqHINguxCF31spwadMx0AeQKzMdH8ZnG3GVmxgBwJnTNpbGP548OwexUOo0L4lce6s/nkriEJqQc0FAoUSbAZ/P1DDRQC5NG/jmH9bWi9fttOTo9UBHGQEtKTL9esZ2nrDZNWrs1bKlu3bH7W8uU5y5XqNhzBWCF9cicH2rw8IQ5cnj/tMJ4VbDsgm7XiiYkeP04X6Oj42E6Pjn1WI5NW8ceGgIkBzKOxhwWEPeSC1uGg4WKXKglkB6s8SWp0WfO9B2tK/XcAxMGicqKJ02XosgjXyvkBExluB+D+MbFi0/6MIWfxHQb7VB0JQU8f4589yjp+nkDNxypdq8llQyriL/nbO5CNTGEogGPlf8mTWgFTlz4uDpzGv8lt0vxrULYDly8goje0V09f2quXr9QKhvnge4PtQTIhHS4yO8C8/PJ9VgFWmX2MdSQDwAB99mcHxn4wdPY6ldB+QnKS4wINICHq2OVzrhAeOvdjhUSR+Hje6Vk2/Hmluoa95fMMsZhLyH6RH7xrwHwmm1ZiKp0DWu8MiWGZuLywIF06sj9JETUcmVLnwCW+SMCaCiHhQmvs7Nn6q9dm3b6CYwZtT7UV+ahWj18IGjLXv06EFq5NhpnUM6MIj+nBUQIV2Z8LSYVgWJjJGIwHkt7MLk7bjdvXrFQpKkwqV8zb1MyMLryjxrGtv920gwPAvIcGyd7u9FSXCbkbN2/d0H5oYnrA8Dh2oaWCFYplkTF7BwfaM3ML85Ib9vsjaXi//vqpbe7sWh/5HkOq+YyGFQHz+M9jPUunE5BCV4ZOZ+O4IcBB4cBZ2zg4VGdwfnbGyuWCzqtu+9xK2bTVy0UNwSLlz3JehRRYAD4dSJxnIBY4xyAXJm3rIF+bJCtHHKzucVpEAgCN2S4fLGXP+MyX5lAoGtLMXmBVyBoIke+uhQlZDrG751Ib9PPOzEO+oJ1nxsMdbTwU8EImOQmzCudClE/GylvDf0F+Iz/3OBgdBta9gxeyK8RuO5DxsyfM44TAMQ/E8888mcfBhzwMe6szEWR/UcWjpGfOC833+MBkGLrQJpANMvcEUla+ToA5TihKgMZ0IWG9ds/Oj85t1BlaNpm19mlHZ8fW2oaYeYoFD/9h/qRvHbxeKZqzWFQyYpW3fKWs4rAyPSUmPpnPWptZPeZBAK0bm7a2sSEGHTKQM+1gv6F38eD+Xbv/4J6kKri3UFgvzLO3K2LnGdBnqB4DDcnpwt0c1IZ+zgDmMYvIZu282bFf/uqh/fXf/LWSZcmlgV2F2aebzL1JZ+mrh4/s7OTYvvdbn9n7H7wvrIV8hkFafm9za8s++vgj5TJ88/ixZMj1+pR97/vfFzP/47/6KxW7nD8QjR9++JG6Z7/6/HMpAf7pP/6Re9an05rVGw8H1jg40LsvVkoqxJH64tRHV7NSLioA9NXTZ9Y42Fd3FakNA7sM4xazLo1ETs28CF1KZlCGGpxu2vnZqX6oC47LjvBlUsUQ3YOpSt0WZuZFkj784hv74ouvtW+KpaIXsKRlM38AoOdexf1nfsGSpYr1kUAn0tbF8SlNLoPjJHfZCjIvFeDM+KH3DcRokNQw90KhDCZ0ooHgUk+Xp0PP3YRL3tdff20vXrxwMB+7zv8JmY1jNS/wJsx8YOUv9Knu/BdG0sPZ7l1cJwPdaIJ1yX0KaQkzrzmIlRVJOpEhgm8Sf/KH/yYU+c7oAOizmZzlc8TsejoXC9vZA9caseg0CCM5jDOyAnCZrFg1DnSqTdnMwZJiiXR+qkGjHB6wzVNrnR5bT62ljoYrNEAbbIEc5DhoJakMgIavuBLJZHcYhgADKy+JyNhbxuilWdDyhT8/l+UcrREOUy5fDl8OYzYIYF6HMhcIQ2xc8M0zDXapdS/Gvy9N5ve++z377nc/s1wmJ1s9OfMcNez0+EgT5SBpLjqqz4NGQ0M3tekpu3Xnrs0vLthho2Hr6xvSy3nSqmvIeF4cZKwxWEUq5A6x9tKfDcSIs6C8GgzsbYTmwSotDrZqLkDSmjAspfQrTyeMjKxCuYJG3tc1DEdg7oa4O5ja0/VqyZaXmT8oSmqTTJBC5uBegJ5GsN67u3VwMAO86MLICisOfUnn6vZmjjz4d08VRJtOdPwZ66HZVKurOjVtxWrdhomMbCjLtVn6apbM1C1XdHY+maLQysqnu9ujsEPfhie8u54gd9J8R8ldF3j/7XbX/WXRZhJl3esJTCEFY1iapFrpmsMh4LKYcLkHhlMVP88+BsSEnyfDrypmXMojtjtKcULX3hn5eN0FFlvv9BJwv/TbAckHCO7ykcgaXv5cerfBQlYAeBIw5YWCOlMTbTtsWRzu80Muav99gNdTHV1C43v+QrY3+SR+OF3uOoTiw6GwfxzPSyAi2ldi5dbu2bPHzzQAywA4w2A6O+j4MYiO5zGFbvAtliQk5F8wLwOg02GqL21srXZXgB4vZNwZABFi/BR6lvLMBAaY+30FzQGkimX0rlk7Oj23rb19sfXkXqCb9nyEi2A5FWShve4FBUNQOETgtJDSjAzrDVZezg5VAvUqKiKV6Cwg7ymctNk5dAmvIzSL/T03M6vB1z2YOg0CJsTMS5Ma8iBCyKBrPqPtmuz+fJ7BbWSD1/ylEDJ/QmGGxfU3E0AWwTyFK19PqVqwu+/esTv3b6mr0Bv1pVln3xAcBZg/PkJWk5HPPOdlp90V0Llz55YtLC1KL8vFh4UbfzOF0clZy16+fqsMCDT499+9r/TZk+Mze7O2bltbe0o5nZ6bletXq9eRvzVX8ezCvK1evSpNMu9k//DAdnZ3ZLEnzX86JVkkbPzJ0ZFVKyVbnJvWPdM8ObbEsG+VQs6qlYKGYdPWE5hnGNYJC9anu97kCAbkQIuLPfi56y4KjLekZBxhabowBZkzAAb0JpLI8LybrPMVDb4IjbwKPdbQJEk6FtOud/JCQMF7EgK4g40YehKKg3TAYxomM0+TfaYFEZxsAmiI5FyYrHXnl5A7qHtVA/VObPhwujvZRdlNLPKjLNCToYMNT9DF+9oKdsmTM+wyaRBnAgDdUarjLKSrFRmEDXNXOFNB0iG3GwwC0ZWxfqtv7dOm3GsIlzo5PLFXj5/b3sa2OnyQeA7mQ3hOJmvZXFHrdpQc25DPSxYEeTgEmQE2c4C/kVj6Zq9vm4QJ7uyELAfvlsh2cZSQjG51ZUWace6L6akZW1hYEkkEG48RCOy63gXdwTC3oJ/D+5IZBTNombT2P2D+z/7Df7BXr1/LwhWScHllRYw/tpFPnj61L7/6Ujji+9//nn3w/vsCewXuMmS46xuSpt26c9v+9M/+3L569LXO4dnZeaWD0s36yd/9rexaUUKQTvvRBx/Z+++/L8/0arFk//RH/8QqxZIKLIIpAe2Abb4v8BOzSfsE1u3vS7e+srwoZxyGcp8/fqI5SAD8bH3a5qamJDksYRt8cGDn7DsSZDmn1ZVxYwARO8xJMktizDOlpfQA2JOzszg7rzMPVv6rL7/RfqFQ0j5guDWbsSHKCN5ppWKluXlLkydTKGn4dQh7L6mNJ11HZl62viJ+gnQUbITci3MzONiwbwHzhEfR+XXgjJWlu9d5rxe9AAAgAElEQVRwpj1+/NhevnrlYD5YDv+/MfO+P749ABsx2CTjR/s1Xvi+evzmDCKbUKhHxYzwKIn109OyqLyyuipgz7pgbjDxP/5X/zb8ndGJA4Yi42Ce9hHTvWnCdxjy4sDzGF+XMjCM2tbLF4hAz85wKuBc1nEJXdh7O1vWbp3ZVKWsw5UBCQB+D0tKsTg4i7vW2LW4bm3H1scLlfYWOkvSuhS9q3ROb9lJy4bOm+ICRxLZIeVUZPQGXTs6wtu+q8uHxeqayLSAP6xrjjZchsPTHVgAC1R1/AwIhHlCc/Y7v/N9tZORbbx980bfZ4mI4XbbNtbWrXHQsEF/qKqeNj6bb2X1iuLN2cx4tzKwdXZGC9odfmD0sd/K03YfDO3k7ESXUgQ5sFtu+xnkDRGRafaHVrmDtDCjPCmAoq8pl0J0Mohyj3hQOxYKEgK1QZHRqLkrhuvm9at2/caKTdWx3sKZARlTwjTcj8OGgimCbWaItI8DMBoixW0IBhVZxJiwLt9UfEM8azabAD3ABpuudleLslStWomkvHTBxsms5Uow5Xkbjos2GNOqRIs/ZQtLVxSnDduBQ4CYOuQJw6EuAwAbnRoOYdg7Ln10vGLX8eUNXSB0irAYMI2S5sDq29j9wzMZBaYIlCrAYShmOHZ5ZBcYBsHEaCPhUghGGCQNbhN+1oeLOzDx6nhLt+rtag7/WLTFQdTJgRDelQN53+5R6uLXp29+Z+KDPjp8zZHxd41sZN4unG/chCMM8oZ9HcG9/1UBNoQsCm/j+SHFmpLsQh/oPztmjEydF0MeQocTzch67a69ff1WsyG8F4AfBRbFLQUhIJggOvZ0PNyQlbDfGVqlfRydkZTs2kd6M5Icjm6QrO8UTJN2uzfN+mCj6O8WFqZcq7i/9Omp7TeOxExLEpNKuD6fy0eSpbF1YAATCQ1YIinROoF1LjMzlJKtKSnHrBfmZ5AKad4AGQFs7BDLyoF1Oug4XTLV4fzr9WXJVqtUNTvUPjuzAt1Pnh+OEbIE9vRh5UQEqz/JbBg8lLTGrf54Umlylvg1ySX97/Fz1NeHZz9cyLpcZjHS964LLJ+ym3dv2KeffSKnmfNOS/vy+OTU1tbeypXm/Kxl+VzRpupTGiqmW4ujAumXOFT0GEqVRJHAlY70v69eb9rL1+t2et6z6emC3bx9XfMrEDQU3zCc8wtLNre4JKKG8J7NnT2F1uTLRVu+sqpZB/b15va2be3u6C6gcOOs52vnfoBAghmcm6lbLpW09jkyyHMxhQRJTdeKlku7Vr7EbE4+rTNsPOxaLkN3Ebcbt6yNh6r6V6GgdT2tw1fZnBaKlsMbPJu3VBIyiME+hh9JbkWLC2mU0T0j17Q07HpktqM0zQkgSXoisA+BAoB4gqM8ARYNb+jGBnAoCU20yNR+C3K4sBe9s+8SVHfJCeBCXZmLcyLM3V0EEWqZsHZcbstPThwEaV5YkxG2T2qfOP936W9ym9swGIv0T4y/65fVRYL8EGMKxzPSADzElqyFU1m0ojbq9G3U7lvnvOOzNo9fWGPnwIEokledK6JYLJcvWbFcFUnHcESfmyZoQgH1ySxzWAkbclYXCzZMp6xxemKbuztyvuOMku49yE6Rd8F8ehBhRWFzMyEcEixRAT+QQK7QIO/U+lN3Ak3EmmQ3PgvIM3349RP7i7/8S1vbWNfnXlkFyNfFroIPSJ19/OSxHR0f2fe//9v227/9W7azvWXbuzvCFKwnAPu1G7fsf/8//tR++asvdA4jA/7Od74j+9yf/ezvlQ3BVzA/N2cfffixhmApeuuVin3y4cfKxkGOiIvY6fGx8AwuYoB39Ox729sK/OR7v3HjmjXPTu3/+qu/tscPH1ofBytSb5eW7erKilxrbNi3V8+f2db6WwX6dTpkEnj2CvcxMlfetewhw3mfzeTVqSWIbnVpWe/yi199ZY+/fqrCmM6XpDN4wEtqk7UR75HibGbaCnV+TFmqUrUkid5yQiQnpudZMQoJJTfJzzpAMeuY+5yvxOddXCZHVw1SQ+6HITmXO4OvH2IamU0cgo3ngIPyYM8c7+Bg+Rz327ftKsNBHpn6S+dxvGknXeFQKE+kutyjkpn2df6url6xa9eu2sLigiRDYub/h3/1X+t+dq1vCIIAtMMqwVqXypYvEM+NZIGkLpIWPQQAgNQ8O7MegB4tWqtpx4eAWvy+8wKIyEaQo+D7e21l2RZmZmw86ksTdtLA8uxE4H8CUCbyA4ZH0MJ5WBSXOAc3mlUAvcB80JF7yyYva0GZ/4vVGuhgRl+GHaTLPug0uM4pnctYiQl0FsGYUAdkFgNJQNj/tIfYXLdv3bIf/d4/tt/4jU80Yb2xvmYb6+uWS+fs2uoVbYhHXz6yJ988s067p4FMJA+1Wt3qDM5mswKZsniSj/lAyboaJCHkhkHfEJ51dHQo20pcVrCE4+VNSMjJtXzBhqCbd94t/hPbOeKPtCHCgw3BCEFzGfCYkzJIIFyfj/UkAJ3Bnw8/fNdu3li1coVCDp6so5/xTh6NcI/BFzwMN2kKyX9Q2BH/LfkB3yuMN2A+vC8OvZgMGzXRVMRsQL5mrOqK5bqlc7Dx6B1LNhjmrNtP21nTbO+wbZXanN26/a7V5+bkmIE1GJcdVlfIZ9DNTwePX1IoAY2AJ+k1EfeE4TwAIICHQw55Fb+u9nNwneEiVxdhyIXhzD8MvoZyuBDS0QXKNefsocjMO8sdL9zwGiY73EPAfGAtXNJyfXAgLAY+sHAC4xGQTWQuruWXrnUCEBy4xQE0aegmayYAuvjnvXyfaPijxWS0dJxc3uET+EUenGnkiBRZXveYv7jQL5JJoyuGApxwgjo5k/MQbDRDyQx5Nw5xu/LEV48E9/At+bjL0pP/BUu/8UitdByMANtxHfGtqIjSwDFyCooCfvD5PD9hEmBC2BmyukJeLfbGyYmGLmOKtLtCuYRPbN8oYcfNtvXYz1VYq7J7I3fYy04CIMfizOC8Q3ojZxt2EW5YzK10+7KeZLZjPErKj10a2NFI1mtIILhQyXJAbsBFR3gMDS0P7Inzz37Mx/TgmAfhTlLOzsdBNGQ4MTdgAuY5K2MxqO6D+/qrYACIZBO2gvf7Rx/YwvKCnbXP7eTsVGTI5ta27e4TYNW1YqEkAE/hgu6bi2VxaUndUBgvzjoInv29A52Tm1t7dnh0Zp3e0LLZpCQzLrlL28rKsl29flVgHTC8f9RQeA+e3Q3Wy6Bn5VrV5peWxNqjsQfUEPbFfcP75mxHFkndMjtTt6lqVYmv3eapHR0cKLxwfrpsS3N1yW2Q1RTRz0PHI/Ubdq2QTcmqLyO/5LA1XNl+4e4ii1hf9zhfCMwXAFckXWJXWLJCiZTqnFvkiVFPeWAMRZ2jYj+Og/bdj6PYyYqA3sG921E6Q++JseFNqssT9n9wf1N1HddJcC8SFaY5Cb8vHEZ5cejdLj+DnJEPit3QwIvpmJEo0mxGcLG6EGwGgiIWCTHUMFh3XgYn3JHxa2HBK6BQZwqae4K9WL8jdemRe2aTrqUW9zMYq7jtnrft7cs39vrxczs7PFE3GY19tEREVkvxBKDPFwti5CnYAe9o4xMYXEDOcGdCNBZJG89be9C33cMD2zvY1/oC1HEeymlHVoAVu7K6YtevXbf52TndNZohzOV8ZhDXpSBndWcfl0pJ7sG3HbrkkIgAuxevX9vP//7vbb9xKMIRXHNOZ59ORSprZ81ze/XqpW1sb9vHn3xqv/ejH9qL50/tl59/LoLq1p2bdufePVtZvWY/+buf2udffCGysl6r22ff+UwF9s9+/gt7+fKVQDT45dNPP7Yb167rfSMZXlqYD1JyOvFOtnAWYDoAxoGAIxBzf3fHlnBOuX1DJOPP/gYw/0iW3Hjcz9bq6lxcu3LFbNCzl8+fya0Qdp77nzOcLr4H/5Gn48O0rCcKNr7ffrsna+4ry6uan/zV51/a82cvdaqxl/rKnEkIzBuWv6WipatVy07VrYhD2fSM5aZnLF2uaJ/hVgYRC+GiRHrWVQiyEjEa5+M0iyZvpWD5GpzrghmMd/gxWUhIGv0I69y1Nb0vv2e5B8OeDbSTCoVfs6aUa1UIM41MfdDVhh0djhzZuf6azUlwkvOMFzq7Tn6yJpFnXb16xVZXmWuq+MzXf/uf/5fubjvxxg5RuwxuMeRRrVm+WLVMFm28t5doqfDxPDAx621837uSqOxvM8wIoHVbKwKjmHDGk/7e7Ru2PD9n/W7LDvf3bW97U4uEy94PFBeVsqElGRmNdKDzAPVCRgNVTwLzIWBGThxYP5ZpeRG1PNLmgHGFOePPAhrRxAvsBzaVqq9EFV8oWrN9bscnRzSHlEyKHEc2RP2B/cann9g//y/+ub3zzj1ZbT55/EQDqtO1Kbt+9YYm7//2b/7OfvHzL23QH1mlWlY/1O3UXEenKjCFX/WU2Lg8MqasM3iADrTzPMeT4yO1kn0wsKkQBl3glwYjfX7xAsQ5oA/PLvr7Rps66Tj975/IM7xqCly/SyEA5shjNP2Nfnambh999L7duXfdqvWCgPxgQMhVhwgfG46wBuxp/kG2Y2LpQ+iYGEWKLR9SlIbbAmgIFwdfkaw01e71d+qpq/jPO5jP5iuWyZUsmS3aYJCx7iBtnV7GTptjq9YXbHZu1d16EilbXrmiVEKmzYl2555Cj0hBSiFIsSAv9zAbMnE/YvLNxsEqrOEbQvKSiytLvHnoIMA2sh51ocv54iJsSUCeeZMgQYvs/ESqEwB5GGENrLxr/n0ewi+P6FwTr31vofs/zrL7c/42kPerM4yQhMvaRVexAxABeeiqBxtY/zyuEw6e0dE7fnJ5h0sbpol3Frs5AV2I+Qtryr8BP5K05oOki2FJbM3QidPd4Nw43D/UgBW/xxeuoVdJ91LSXEqqFDo+vuQ5zMibYDDUW+t0SfjbYPW9SGcwG1tJdLgpJZYqQ0JSm5TOAAY60WaftM611/COBhBSIGhdAHQZ9CYzI1+wU1xlen2rk4payFuz3Rb7jKUjYF42jJwvhZxa7mKheAx9LF1HAiKDDk48I7F+aGN9yL6tc4D0W8gMSdZ4ZqM4gC5FWmD6XFeppzohd9xbXv7JsVOjRFi/HDSrFO4Gb6Q4oPMaLloG+v7D9YOZg+mFGbt284ZVp2p22jy1JqmfbUJ1jmUxiZwJfS8XODkjDOuxJhYWkSOs6oJGTvjmzbptbq7byfGpAD7Fkgp2sjn6gK6kXbm6bO+8e9/m5+fck/741A4YXsXVLJWx81bHTprn8pufmpu1mYV5td2xHN7Z39MgbLffVZezed60dDapjuJMvWblQtb6nabtb20LWADmlxemxMgz/KqBVy7YYQ/nbyvk0lZivgfrzzCsJntWPe9o9YhGnOcIyMiKlc8VGM71cypfJDW3bqlc3obBWYPziXxQV++69NG76jGVNdhfxgoisLruUxRSX/GhDxU/796186Ho1/kXzoVJ99bHiJwioOgNvvihwyapT5yfmhABbMHYObw0P3epE+xdisgb+uaPvbNJUyBWHBP1QJzt8DXp8x0MBPu9JOnleKAhWIyU6djLQpBCBjYVZWYoUvst9PLP7dU3z61z1vLOFZ3SLqQRQUawsBAsPnOB5ztpsNgOsobQ0cuvXMy8WY/nwnooFqw9YBZj33Z29ySP5fGg3+bbYb/evX3bHty/Z3NzC7q/OXPoCuG4onUy6cQ6SxviE5XC7mAe1p4AsITtHuzb67U1uaax7kkW5QcvDRYcwmht/a1tbO3Ztes37Af/6Ldtb3fLfvHLX+lquH3npqwkl69cE8D/1ZdfKAMCMP+bn32mTuVPf/pze/X6rdz97ty+Zd/9zY/19RN+BYsO6QCegsSDTOR85LkD5DENoMO2vbUpPLK6vGzXrq2KpPvmyy/s2dff2OHunnIwBs2W7Cfv3roteeT25oYdNQ5tPMAOnKfgRIx3CpHWuFEAmAcbbtYPssupck3W3ARlfvH5l/byJYFdCXW3eiOzDvJM5J+YrszMWHl+zrLkYNAZK5UtBZAnZTaFnatLyLiz5QojuYzLb7377fBpcmdRdKvrBVl1IXf1z+Fqgv2DA3v65Im9fftWVsqa14xFedDEx4F09/qLsma/zwWwgwwr/KZ/IWF/xW62n8/hnA6dVP+jbnfpJhB9kZXgXcgQ/OYXFhb8fP+3v/dP5GbzbTDvEeopEtWqdSuUapbNl8SeiAHP5tS+prom6KXXacnOEXeQrbW3trW56TpSNKzoxZIMJ83a7VvXrFosiJU/ohre3rbjo4bYHOmq2JThISq2HlkNQ2dUSYGNVytEYN6HXiMbOj83qw0GeEfjxBAWmk1PXwOgu9uEXEUU7561ctXB/NFxww4O92ww6rr2tpC1JsEHY7P333/HfvjD39UwDK1ctFNMZl9dvWpL80u2vbFlP/nx39qjr54abaPlpSW11YcwCnKVQBuGNCnjA8MwOpmstH60FQH1PEukNRQ+WGpyedJR4PuUfvkSxypwOJEvulVRZOglvdDhxw8PK3JXgnDEBNA20c8LqPrC15ASDP14aNVq0W7dvmZ37t2wpZUZK5SSNhziscrcAh0ScgK6NhpyIDg7H4GXQoJgNwH0QQ7ld5Ez0WJbQlIlLTHJGoa05amiTQNzxWJVay5fqloiVbD+gOoZ96FZK1YWrViesdPzvr1681bdh5Ur1+VUwkYjsRI2HpcJFj2fX1aFhEgB8sK7iEmHhN7QDYG9V3SyNPMBLIepewAe3yuJmOjr+R8hPtHxxV1sXC8veZksHYNntWQPwC6nvVwWEZIYozZOoCGMKDthFuq1Syq6AOY03BO7HKH1fiGzcdeY+Hc58I8X+7cPmMszAbGDEDXz35byhCLB73HKshAEFWQ7QboTW+qcXByi/A+WiJfK2mYYXU5OfS/yGPJu7NOBwu3KpXLsZWnNuWSZpA5+jvGwY211YF3oksjy0IsVZxK90OEdoJNHjwlLz17j32HG+LyykMtl7bTdtAaAEHkWHRfsVykQwjwOUorZxQV1AviaaYnz3NmbDOQXyz7girUmLLfsbbNuUZnmHZBsCTCnCzimc8DfXZHG8bhxZPv7e2IWaS3jEoXnMxID5DlcqLIPF/hzwOYCj8CqhtklAZ8A+2KnJuYRQlr4x/ufE3sYrg9ZCk6sTB3w0b4ngXlqjjwH5gnc3YKLiDOYTiX7g27jjevXJauBsTpsHNn09Izdu3dPSZPPn72yf/iHL0SOlGU/W9YqB7hQFOHowSzLBx++Y3fv3tFzf/n6te3Li36sfAw4DIYZ2xA4fK+5rJVrNUkWkRGgmT9oHKjAwK1MUs9hTyTTysKCLc5OK5Bwe/2tNXb3bKqat5XFaUk8YeaT477SXxODnnzmAfJ8rT6sHwPeYI9DZ00HGOdXcJLKcEcULV8sW6HIHUK4YcXyhaolsgVPcCUlFMs8GDVAvQqoAJpjt00aef/hbylaHaC79xUgMBA6AhPtfgASrHtlYERv+AjSg8TGEu63PdnPAbxHW2OtkLBXA9cQvhyXDE7aAWHhXIi2/Cy7kO9csP+BkfAu40U2pmQ1AvJh4J61rXDGUV+MLcBv0HfJHdI02F9lmigvIqnB2GePHtvTR49t2OqoE0V67LDnmMG/VpeypHI5DxxDRgGYjz9g53Poq80OT0/srNe12uyMflA4Pn/xUnJYziNc6/ik2Fy/c/+e3JpmpmaEfUhx5h6ho355hlAD0IHKkLxCttCeyqy5GzoDhCr1upKZQXB88eUXYuohDyEjuY/Q8O/tN0RsvffuA6Wmv327YcenJzY1XbOPPvnUbty6bb/64kt7+OiR3HcAdx988J4Km0ePvrHNzR1xc8vLC/bpRx/aJx9/ZNevXbO5+XnJT6OveSbY2dJ5RkcPaGdu72B/X6B+cX7Wrl5dFZbbebtub1+9stcvX9rXX3xpG6/f2MLcjN25ecONT/DB14ArBRsdZgwyILio3CBeEpofQV5czBX0jJnnmK5M2Ux1ylonZ/b119+oEFG3NJ01yu1mf2gt5t1KRZtZvWKzV69Ypl61fiplPbKB0mkbBCtQ7gSUFqw9cJVkniF0SUSb8FNw/IJsFX/spWYky2QmoU6537WcMcz8rL15Y2/XN4QzYqr2BYh3IB7B/EUXzou5yMbHzpjWxmUwH4mDCda7IF0nUr/g6qYuTjojS/QH7zywGzeuC/sm/vXv/u544iLDxqGyVVska8lS2bK1KStVpi0rqU3BFzKaesCRdK6sC5wNjlWZvX39Wv7ePB/8lwkNYKMy7Xz96qrVKgRIDazTPJcLAYsGzTIHslojAVA5qB9JJ6+BNLxDNZCKbWAcgPXhUC7tq1dWFZBBy5VNwoULy44jBNpXdJrlatkyOSy+fMIchxkYehgogHp/2FaoEX7GADeQ8crqsv3mp5/KIgp/fckDGg1pvKrlmq29XLN/+Nkv7O3rTavCKGeYCWAAk/CYKUWls2JgIMvFoip7XCCIbGfos1auWjlflG+zhjK7eJu2rd1pucf1hI1zVs7BvR+UcSjWr3rnQ1kiRCdoyCQsDK9GQ0rhJRbIU0bdLcSdQ3p6zrlcSjZ1V64v2r0H121xedqSKVw7WjYc8qPtMpo+YV+4EfmwC5s3Disq5Ih/ojZcw1Yu/+Gw5kLBnYhiC1DPRU/bmTZ+sVS1UqlmBRyCkjnrDfjaC1afvmrzS7dtOMrZk2drtr65baVyzcq1KSviBpRIyosXaQA+0ICr6AsLq6d1HVKCo1sMQI2hZIqnqKtmI0tmxiUjBsk1/swC8PHqbuNZTUGLkw12XIF9kA4vSGyi9Eb+38GhijC2yJB6mEXQ5U4GYaKeNujgYxdGzLh7ucd5EUkkYns7PF/p++PnCoWB39CXhmxZJ8GqVQOvgZ33wKjgXz1x4HFmUkWxQCXMYIiA/xYQ8A5SqFmCiaYPI5GnsLe7rwEvFeZI8rBlPGxo2JsBORWhFEUw6STkXpKEcKhqEBFgORhJOy8wLzvbUNEEACOGPwlwp/vllrN+6XqvA9ANOOyOBtKE83laHQ+t06FPyMtopFmhlatXvGsEmK9WRTpw2aPRBpBS9MNgsy4A9hSQSgNmwGowtMwoacVs3kq5gizi6AowkAZjjUUcQVlDHGzktZ0ENQcnH2fcY4fj20xqkIHELpz2ussuVMzr3z03xAucoA+Ncw1x5EFPI/rOj8XM50t5K1RKyqg4PDpVVyKTTSkTIiV72YScaLD5RDNPJ4wfFEg3btyySrFijx+/sM9/+Y2K2sXFuuwqeabsLXSdx2dnmkN6/4N3pRfGmvPZi5d2en5u6Vxe8oRmu2dt/MY5qbmwmY0Yjaw2M20rV67IE5v3AmN2eNzQu+t2WnIBovN76/o1K2SStvV23XbW1y2bHNn8TNVqlbyGXseDjiWGPf17MZ+yqWpRLjj5YISgvRokNjFcbwJNdUf6oGVOYL5ihUJNP2eLFUtm8jZIpt1hw1LWGZn1xmaDoHXXlonteY0QBRCgrePFGykJ3B+IrvxsDq4YjpSDb33UyQdvDeHyMLcSSIgxYB4dVyBzLhxtwsepTRf5wQvJn6+jGH7j+0ZfXfj8LsEPup4g84xSnsnHqo70YvNiLXuwJNI3EQ5am8MgvUD+6EQKHXGcbdSpo21EEX/etCePvrFnD7+2AYndIU2aC14EkQ+TiJ2V5aCAPDkPnMdpGzOIjgFGPmODpNnWwZ7tHjWsMjNjqzduiLlnLmRjc0NnE4wxfy/FN6z2uw/esVkkHYBRpFUBKIpMpICQcUCc93OZjdPAnFueUqv5Q9xvGIYdDCQLhe2FmV97uyZtNq5uhKwdkn0xGFmpjMWth1aet1r6XDg8Xb1yTYm1u3v7uk+5i5YX5uXKdHpy7hat3a6RuHrj2jXZU7733ru2sLAY3Jd4VC7rQ/rI2VcrVzT0SseULjRAfGaqbleurEpZcdZo2Pb6uuQ0j778yhp7e5LhlAs54TnmGGQXHNzxNOQM6cUpjRY9waB51nLJjKyHeYbFbMEq+bLMClqnSIze2Ms3a9aVQxlp8GlrDkZ2DrFZKtnSjetWX1mS3KaXSlkXB7N0WvMPPqcQVArgoGCzjsSW5YZDjhcZcU4MXOHzKKI/LwF/93T3oXDII3DExtt1yW145vxPcqzJ/o0FeSDqJnr4sN8v/bfXDlE6F3vwUdLHqe9kmNY0d/6E3ItJ8K73oMvy4J37dvfuXSlmEv/md38wYebZxJ5cyeBOTj6emXLNCkTtlpAtFJQMi6MLmm8WOw4AaBQJB9haXxfbjh0klSaHLJUaaaFzOLvcvGpLC7OWz6Q1AIvUZnfHk8UAuDwwpTuGwVaBKDEipCf6ReuTyuESCgUPl/aVlRUVIABk/I8ZTKNC88uZlnnaqvWKpDbSHukECCEhmaQl03wcYBY2SCOaYvGnp+r2zjsPJLfBDkhM49mZ/FcBaa9fvrGf/fTv7fXzNauU6+ps2ihphVzJZmfmJPcAyJ+dnsiLngW2vbGphcH0dhWdZSKpQUCqci49flC9y2N7ckCH1nkIZxA8i9KkSNnB+UqyYDrscMbwRRc1j3FAJxzQod2uokDPyb9/SJlyrWiLK9N27eaSLa/OWLlCGiPfHEmqLRsMkCfgRgS4R3LjQ6VRh+vt3NC+CqAv/jfPMAJ5ACpgHpCGzIYEvVKxKpAO25VIZQXmLVGwUmXJKtVla3bMnr1Yt7Pzjs0t8GtT6rTwfcBSUDkzWIf+nndFix+JBWsIQAbAY7+g22Wt6WOI/MaDXAOwXiTGNEVnuOkgAC+GAiqumXfLqMhCCEAFZs8HVH3DAy69KHNJC//40/F36PryeFFfZur8+TnscpmLfoQgpSi5Cbetg/2gk42M/AXejkmuoUU/AfNBox8AfWR4vyXLiO5SwUUpTudwlbMAACAASURBVONP2OIwnefD2qGWkNUpYxhD+fQSdoLvf5TI4Q0uMI8NY4gyFwjV7AGONN75kNuSgL4XGUqBhuWN0pj4zWsYG1DshYAyMbIecqd2eDgiNRCeTghcaaCehEekWHr/ThJw5jDrQj6E5CGBmWc/Si4kMI/tYsFOW8Tcd/zr5t3zZylOBkNdWvVS2WbqMxp0pUAEJvI9c062z87dT1tBbAy9jrVvXWThQE/7POKpUJRNvmUN/7PfY/eONebgTWvPY2lDIFxAbpORLQdkvv7GlsgQzgLgyKpVfXh0bqfNoZWrSZuaqVltqurdh1zWqjUSrtMC04B5Xv/szLz0xNtbe7a5uWdzszO2tDSnj6fzBlFxdHIi/T1Fz4MHdzW8RUdsY3PTmt2uNM/DcVJzMF0GjVErJcy6dAa4F5IJm56ZtfmlRQ0ByvpvONDzx1WsdXZqM7WaXV1ZsmImbUfI7tbfWL8NaZK3ajEnAA8JYYOuFTIkeBdtdrossAIzD/jQeRlkYr5vfZ5MYFEe8XT9CpYPMhtkqJxVuULZEtm8DVNY6GXlfd0bJzVEzXqLAUIOPEPXJbLuofPlMjUsnpE+4BA2GZrwhSCs4IW+3/kXYH6yLvS7Epybhi+C+COC+W8V9pekMReowb//qNWV7HDSgYuhUwHgh30VRGDhxHc5jQZdQ/Ho69nXWsxHQO6Fzz+srpzQgswWMosinwA5rA9hixt7B/b88WN7++KVDZpthUyRreDdAe+YeCAbgNoDgdDMA+4nYN6DUaw3Htr63q4dnBxbaapucyvLSmhn02zv7NjG2w0ZWlBc1OtVu3Prtn34wQe2urwS7BTp8jow1MC9MnG8mxHXSbQvFliM5mFoxiGJwE4MwrfbWv9HJ0fudIfsr9W0o6MT297Z1tdywNwHIXkUhAx3ButEDEooimULnqLww6cegIylL65ZHs7Ge8RH/uNPPrEPPnxfXTSx0Xo0KXU/kCSDOfizG+ubsp9E716tlJV2jz6blPr22YltrK3JAATnGqW0Fgr2+sUzO9jdFa4D66lgC/JnkYt833RquQuxee763CAONllkLt2h5MrNE86CHXu9vqlZkUQuZz0GU5Np61IMlUs2C5EwPWUDbIEhi/MMxaZtJGfFYD0ZwbqStyHh3FZaxgQx1C28K9aNrx/f457TEshidbVcH8/n2dnZUedgY2MzhJH6i/V8gXhXO+kU70jffL7fJyewluzFHEyU1kyMJyKBy1etO/2CsJJsKMhMp6amhE0f3H9glUrZEv/ND3/odUnwjNYQGe3iXF5xuSlAVXXKCqW6wDzAI5fJyx9Wtn7tc3cFGPSt025qIBZbJFLNYDMZZpuaqtnV1WW7fnXZKiXSwxiAPdfH7O/u2d7+rh3uHzg7z6UaGLJon+a6Zbc49CHF6MzhkgI0YHNzs9pUHASw8mq/4nwBEEgnLV9GVoNUKK1kRcAkG4tWHN7nqRxVNEOODLyhI3XpBINtsP4ffviBvfvOA/m2KpoYXefpmT16+MR+8tc/tVfP31itXLdysSL5eSaRs3KxpAscoM5LwHtak+JbO9Zttq1erortF7jt9cRgamCXWQR0XoCL4N+rzRGKfckiQtV4IZnxTg6/o1S9Me39C32YXyBBny0QGaUceP+H4dUxYL6v6r9YzdrUXMlmF2u2tDRtc0s1q1Tx04Whb9tgSOHVsl6vKT9Z3D90scRCLHQLaGEFAYkD0pCIp3c4DBccHRd1tdBL56yQr1i5UvXLkYtxmLLBiDCoqg3HZQ3D7h6cWqvVs8WlVTlhoA+U/EL2ZiNJqAgM4ZDi+fNckV8B5iNDylpngJG1ogISOYBsTCfoKcCnMA8wdq98CkM5VARP9jCH6gzY5OLzwVBJcILeNALk6PYipjsw6z6YE6Qw0eM6XNh+MXhVzgWjCX3lLPhFreudA1rPPl7pF3sm6u11QYdwKOkGI5sbbCg17R9BflgrcXjHUXpkmvzw8qcUGLvouqRlEBMfuSh6dnx0JDB/eky6rgda8ZxhZQFicf3pWAxtUEA52uoIRmG/lOgYujgA+gFrKA74hSIXWYskO8HdqkjgEMNucRYADSvZVQHMAxrPW02tC2URqJvkXuKVat3OW22toVq9qoA5Ek5ZSzDOnA1oX9shLVodDv4sLNJgJFZ+ulKz+akZq1ZIViRiHjecvh3s7unyGtPF09zBWPsVMO9pzO72oXmKqHdQemfokIQC3JXVca6BBRf09VEbqq/J2dGoFb10jUwSSjlcxsyBpFEvmx03u2LHZudqtrg87x3GBIX3QFa+vKfG8ZE6Fc1zAqJI0i7I0Yvvk1ATtJxcgjwvuiDMKKCnp1C+cfOazS/M6/PBRBLghbJBLW85uSTEyLeGfWsxNzXoC9TDuLrExb3nkX1iJQwISoyGVq+UbGHaJTXds1PbWV+z5umRFTLYUaYsJbu8vuQ11XzCZqZKNjdbldVono4QVssKSaLIDenHAdjC+KrMYsAaMJ9j8BVrY2Q2OKOVLJkr2ghP7EzBhpmCDZJZSQE8HyW+SW/rxx0kDDv5L96/picsCZintTwB7pcNDsI+DxtRlrdhpsZhA/M/A0NqI6lW6Ob6nwqfc3JWxUoizlVcOosmynj/U1FQc/F5Lr48fdawznTmyU/eXZdwq+Fw0h4Pc3EX8kzudHcO4XyDCGQOAla+kMuINGzs7dubFy9td33Les22pGwapGXCWAjNCy05CQUHINYKg8ekCsOUD9Adp1hXQ9tpHFqz37Wp+XmbXpizYhVpZ0mAjbm4XbIPen0Nvd+8ft0++ehju3vnrhxsWBuSVHJGQQoFH3DHUP7uokZaYF7J7NHtiyyfpAo7zhyRCOTTnEEK9LT+5Ny0uaFQKFxUtrd3FI7W7WMj62ckRGMVV5d81g0A6EYybwQBQjeo1xeeymXz0lV/9t3P7N6De7r7YJPdIcvNCSBWmD2BoW8cNazfbVs2lVSxgEwOr/llrGfbLdvaWLednW2901nyItpt++lP/ta23r6xarmkNGZn50lY9uJiqlqzSoG8B1j5lHWxie4PbX561jqn53a837Bes2Ots6Zt7x7Y7sGRpQtFG5LAzmFEGnu5bBksKafqliqXJmB+UMCyEjBPoYTqwk09fO8GwjNgRxGb4azUDJ0MQnzGwbMC3OQhAnq/7jwrgV9DVvjkyVO5e2Ed6mRacJH7T4B5/hZUdbqepVcLhhVxN4a7dWIcEcXVCm8N+zVgPro0IphI8H3wwN59513l4yT+3Y9+NBmAZRMIqALmeSno5Ct1y1enLUcbMVtUKwnAxYs6O2nY3vaW0lxxbyBACpboCG/3TlsJXjNzM7a4MGurK0s2Xa9Yt3Vup8cNWR2dHZ8qphg90q5iuFv6c1wAF5G5Ia85DP5p8DWCnnC8AOZpg3OZcqgr+Im0MTHbRCmnrFjOS+dKiwstKEC5VKnochjBZqU4/FAE9zUEx+UWY7gJg7l396598N67GlKR/KfbV/X+6Ktn9vCrb6xz3raFuUWrlKp2ftrW1FOtUhMryHCO+5uTAHsibVmdOOXalOYEXLaU12At0cdU1AB6yYsmQyRJ1x0G3Ze3KYOPeLz0NQwHmE/ISQNm/gJoRgYjrig/wMUQT1pKfO/IFwaWLaSsPJW16nTB5pfrtnJlzqZmi5ZOc/C2bTiCmafwaGnQWf7yE2eE6I4As3pRkU58lkO3JKQT+yAsxIyR4Jq3fB5JAoNlRTHz+M0PBmlrtpN2jsQ6UbRuP2nt7sDm5hZtafmKZh8ID6KoKBZLVq1PqZDjsKTl2Dg6FHBgfTebLQ3M8v3ze9GOkq+AA03DrdFWMrDn8SrL5vC/dbs5P1T9YycFZ9hw/vFe2V9obyNzHS3wQlHleFyHq5dp4Rekc47Pzwd7tDciQx8eoGv9opNNpHKDtj5c3BfgPWrnQwKwQF/IHrjswCMAE8F9APLB8UpMw2RhBbWvqgn/GmiFuVWtg/aTxpEdHBxK/sS65kO5PJg9iRp6vsv4LN382udhJiyp0lP9sGVgFVkWl6BgUZj6V8sbIB8AMBcjOtAqjlwKd0nr6yb4C4NLnA/QZeMgweFMN0yp0kFLCUw+Om1pcLMGgztTV5eQM6ZUhJnNawCWM4v3rcKNr2Uw0GVXyuRstjZlc1MMnQECUvr++92e0hS5vBiUdZYxDAGruxbkdIGln1iKqmhzr+7I1qh4mBRWZiO04EHcHIdlHeZMllhQYbnW2tdoHLQhoMXt9DpIHlJJW1pasKXVJcsVCwLkzda5F7sJk+73SEnKp9ZuM/SGxWNBjPu9O/ek4yWtFW077xndPUOGrOOlpXm54CCNPMG++PDQWh2comAyUzZgjYyH1h30rT0eSnOONApALNaebgbBNxn3h6ZbRQjOdLVkS3MzNseA3LBv+1sbdnZ0qIC7PGc6csDx0MCIU5W0zUyVbW4aWV9WKdYavA75GXHI3CWK7kFO9xDmV+5umbyyMTin5GqTK0gaMKZLmC3aOFsyyxVslMpKuqQQsAm5EURUce4lNktVFIcAKf4u7cPgShbrdKGUWMZHIH6RQ+LMO2uEdxLD4yYQftLG9zrA/3Eqw2V/znaHv0A44jLYv/ity/LeCYcQ1xpfDnuJJG2GWRlsDgOFgHndOTJc4OvzmS1QKOCy1e5Ir83HaI6G7Jqzc8mmdje3rXvesuQoJiD7gKCndHPfBCcZAD1rib2s8EnkTp5TQ5F4hMFFMmlL16/Y1PycNPbo29fW3tiLZy/suHGidQoBd+3Kqn38wUeSqcxiTSlWnuAjfw86cyI7H5KeeWYeGxDkH7GzEealcEXDHQoyg/uPNcx3UKlSGBZEMr14/lxhRc9fPFfWw2ED6Qwhb96plIMXnQ5sa1MMlboNL9tZ9oz9geR9t2/fsY8//cTu3LtjtfqUM9CMR2P3i9MeeT9IDcnAoMsYg+lEjJDonlanDaexg71dYRSA+cLsnJ02juwv/+Iv7O2rlzZTR8pWUrFMSKhcbJJJm5+e0RmIBSVBfrDynHGoGw639+xo90B3BgqGnb2Gnbd7Vpqatu54bEd07IolK83MWnlmxvK1invOZzPWzaSsl03akKKNvYt1ZSB+1eWNElVkvagQNNsXiBLeV+i08e5waowym8tgPp4BAvP7eyr01tbWhCGkEAl7OtJqXlBeZuYDqzJh7yOOv9SBD9vZyTUnEXznO+vqnJ3vQe4fEZTdrlWqNeUUvP/ee0YqbOJPfv/3vVgIvtEaHMvRRszZmIdfqVuOH0XarLR18tLNsxGPDvZtfe2Vrb95LXkCC4cqjuoQTenC/KzNzs3Y9HTdKmX09kk7OTq00+NDgXmmsHGzYRhsBw35OZeqa5ej/OBCaODfmFizoFfytEpf1K5fIs697ZVmt+0yG8KNaNeVcK8pWpK0z05b7HOJagaPd9jo1NAS+uG+0u7iPpRMiDWxvLhoD+7elUQDhtej2I/tzcstaxyc2hypXNeu23iY0mBfcpSyKytX9Ou8GOznaKPt7ewKwCslMpuzva1dBSgwmYxECA0doJ7BvKhN5hlgr6dDQwy9V51iOSaMadBbBnZPUSaBLb3M3nsl5MOxEXDqINWvB6/9Yc8SmbHlKykrVDNWnyvb8pVpm1tg2Iu/m2FVWnMUXkEzH3yELxRrrFA/XOOvAbQjM88B5gUbIQ4JG8A4JDxZETCOn3Umh9d8xoajjIZgT8/HdnzSt2weDX9JYL5am5ZPNZp5vg3e9fTMnAblOCAbjWMFzcCgTk1PaY0+f/Z8EpYi1rDVdEkCjAUWgUSBw9CptX7BdAtgpt21hkFN+cxz8ctJxYGWh0KFizWyVOqkOCM20ZULEHtqi8jWMGbPIXcRPuLseWTdfXYkDBjHBOQJmx/DoYJNnQDfRapjBOzxbtYVHgB5tKIU0yTm3g8agdP438F72mVEQRsaddj8TFeA99sf+OXNvw/HuoRJF4xgnnfC393HW/0coOyDp3wt0Q1I/ufSX3q4zCSxGKCp1qkn4SmBUi1dB2GS5yTSwVHIzwYuHeZSeO+sDXVfRgMBwy5gXlpUmOOOLCcp5AX6ZSWXtoPjpjzPi/mkXVldVKopuRgeojO0k5Mj67RbLm3R5WeWRn5oCStlizZXn7Lpat2K+aJOcWzk1CVqNNRaRlvvQ69hWDYUI3H41ccfgn1gWGMexuIoULpkP/VdM+pd44mVYDwepKufAMALjlUDsgLzstOR3WSCAL2kCVQQnDMjsJPWUGyUL/IZYP+w7z09b9p5E3/5sToQ2KXhg8waQCpwfHKi+4Xz7AjbumFfFnmE5kAMYQl40DhW0QQAI9iZrgBFl8G2oTGmAENSw4wDdp/dntbAiLA+Xah0+vpWyWVtYWbKrizPW62Qt8PtbTs7OvC0aj7fCCAxtGIuYbPTeZudqthMnXwASKwY9EZRFvChnm1Y87r8ORcczAMecChKpsg14czAPQVLRNhCQH3BDC/tFL/mMhD5t18yNZDmNtzVERBrbiVoMwQ0GOAWa+gf4admIGfCr0x+J6wFPmo47HiXLKbHTv7UxeeJcN4zS9wSNZJEF7oAp32cP4pfZTi34vH4az+rUcBMFpbSMYsmpsAGIO+ElBen6j8FiUO/DylDYjcOawxRZqzX6dk+GvHNHbnZ8EdlHhpkDu6L7/eNuiBhYBkgL1ZeYH6kohCx5HmnY4lM1uZWl8T29sckQjft9evXtrW5ZT0KS5ZfJmMLc7P2zv37Cl4iqIfuvJxf5JDm3RvXzntgmO7WMOBIF9B3G//vxI/bJXat1aQ4dokf4FtJ2MzWVMt6u/i/0yl49uKZPfrqob1581YZNhSyui8lXQHIJzXcX8hlVfjw6ygY2E+ZXFYe9Lfv3rX7775jV1avSIIKEcLZq+4AxbDyCDwrKDq5aG5RP/r6fkuFojoIjYZLbJbmF+z85Mz+/E//3NZePLOF2Wmbm6mpC8MPZFIUdFhPTlVqlqMopQU/wJ40IQvSk4MjsfNIlvlaDhqn1hslLF+vW2c8tka7beNc3moLiza7smzl6Snrp5PWw36WQEhp5hPuTJRDvuQDr76mAhjmecWcgxDQyf7S+yMjIoUPPsOyPqPiBisRE/nCZhYNl8GnzDesvVGnhJkGiRqCY43Lnn9dM//t/9buiYdyHHx3NY1LcGO3XDK8IKEIs2/enfcwUcgRuiz37t5TGvDS0qIl/uc//uNJUR018xweXHyjfNHSxZplcBYpV61YrMixgCqGgVECAtbXXtv62htrHO5pUc3PzcvRZWFhXtpKwgnEZBKVbUMNKvXbLclK4kV/uL9nJ2J4jvV5lfKoi9qr3zj0qecQBvOUGinv+IJA4cTVgBchx4u+hjvFbKeSli8VrFRF65kRA8dlVah4eAyDQuPEwMa0JVMjtcQiI47unyFPpq9npmd0HLaZtIc5YvHt45M/tsW5BVteWrXRIGFba9uWTWX1oLFxw13j/PRUrTPAPCFRV5f919dev5FX7q2bN6XxffP6jXxmfXAzgLEwHU6VG5+HV2/xwgkH+zhKbILvdIjUFnALoM/nNSJgcwbUhz143ixMvPy7NkwOLVNMWLqYsGw5bQuLNZtfqlq5nLFMlk/G8wXUd5xZCamvUfggQDqSWGDiZEP70IeX3bOZiXUOpajN5DIsFnCzKUvmhXTGkhkbjbPW66es1cZXOmP50qylMhXr9kbSrtbq0yo0KRBgQGdn53TRIumg67OxsaGhScADrUNcC9i8MAckuqFLVIZBt6cNRYeJgUZZT0qeEQGVg3XHukGnFCPP+djw61Eb72x49KmIZHbgwkI1PnGcCeSX42PX4anYEYkVhl7DTo0zJX5WXQy9XUYFHkQVuloB3Lk20KUa+pZiURhkPRdDsX6oODPvbIGrtHzGRIBPLcjwe37aCcgPen0lBHIJwJGfHPmFdIiU4phgFp5xQumNsEGsCR2BdAUz7g3vtUEMTRrL7UWPNtSfmrMQMIip0Qy8ZiV9k089MeOlohglLg2CnCjCNQeUTNlpu2Vn3bba7kjqoqRNl5r82PGjL9jM7LwdHB3b2vq6Olh3bt0UUw17RfexcbgvME++hoo6zUcQWGXSgpazeZupTVsdCUY2r0seIA+bjXMDA2OpocsQcLPR8K6izl2aFXs0gf7xIk/pvkHXKWLDuwEB3TgGDFgwtpqjuC6OaDlzO1ktQZrjfw7QnobhK+ZsamZG7jaAC4oc3DSwhFQBxlyRBti9uOrg/z8YWiGP5HHOqtWapBJIKSEmOHfZj4AB/m4KdvT0vEueOwAO6RMgrEfwNU8rm7GMOsR5DS8CxHAewtHIA8R6cgXzFE4HP7ieVEt5u3FlxZZmZ+xoZ8dOG4eWS+FfDsrpKTiqVs7Z7FTepmolq5ZJPGfOwl3d3KEkXKba7wDwqAJHioRzkQN4ugP88PRXTT7YYOSplcNkRo42Su8ImnsnCBxwRVwsC2P3m5wUYc4w4qVPWnnB2XE3ur/o3P1HQDrSAI4YyPuQhC0UABPde+ja6y64RMA7sHfZnCP38FPYj/LW5uyedIYmdlr/0VciXw/ucCSrA4AxxT6SnwtW3pdtGNgOLLcP/AYjBWaUmCMhrr7bt8M97GwPFCDl+YOh3xRYeDf1R8JiwW8cd6qxuiKw7gNYYWR26LYBwjjzVUvynT9vt2Wruru3Z2en2EJHKepYGGZ1ecnu379nt27esNWlFc3AIClxowQf5qQDG8GUbudgWyiVlOyEkQ56uijdYOWbnCKvIYOCveypwcz1iaBkRqjXtdevX9kv/v4XYuqbnY4MPdgvIpfkbOJBe5NE+UBK0amWEUmhIBebew8e2IN33rHpuTldRsiNYe/dktHXDmCer0fzesF2mGRnzjy+D/T1kBcUu9Ps8bOW/eTHf6Ng0JX5WRXG6WDsgFSHNZBPZayQyalQHPfo0jgznxqnbNDq2QgTALong4GdNjvWo0mTz1snkbAzXMayWasvLGr4tTY/50A+adZNJ6ydNL1TwDxnhYN5f3naKRIeOMbBdWxylo4oghzIcyfoZ7pncSYtyFijlBUshlnLkydP7M2bNc3l+b0cpDZBQjzZgZPAPu90Tg7c2DgPhFnYYl6eh/vUbT3D+ROKa2+WjYVrCV+k2KDbfPPWTeULIGtM/C9/8t9N5tlVYSqO3hPrhtmCjXMlS3MZFatWrdatxrBhIi0/0bXXr2zj7Rvb3lwXmOfJkZK2urKsA12XKWxZBss5dGY8QE6GgS4u2jrEBjM8AQPOcNkRVpVUY5eSXaV3DaOA0dOVrxPfZyQwLEhAG3/WNbjOMMtdi4WF9r1StupUXYOQOFiwuXOlos+rAuQTffnM90dd6xNlLmYWxpiHhybc1YLIaziPCkrGTdlgwINPWylf1NBrKpG3p9+8sFwqax99+KHdu31HAIPI5C3A/O6ulXJ5u339hjTz25ubdnx4ZEuLizZVq9v62pqm2/Gi5hmoYg6+0QQu6KIPrRgRw0FrHRkWAYORg3lsn2IAkV8fFwEGDuYCSHU1e7A0HBmjZ4NE3yw7snF6bMmsWW06Z3MLZatNF6xQQJ8WBqwS+PFG/bYnvCoBL6AK//cgEcEnVcmwHNYJ6/UBAejQCeHA1g+vbryby3IaSqcBXwyppq0/wGGIdEXCWWatVJ61hH6f9hiA39l93HAIsFGwUzJp6xvr9vTZc7GIq1dWbWZ2Vm1FgflMRmB+ncHtvT0drmyQqbBOopuNM52X3INimq3uEtehO/CHzfabUjkDAfhHdZz06OGfeFMGsm3CLsZLXh2MwNpP4tfDS4sA3rW0vr79vIC9mzTk/IINF3do2oXL5qIpfmFDeSm1VsDU2ffLtneav9Ov+/CGDw15ESPQAANCCMrZqZghbFfPGGra2JQGlY4WbKqkYsFFYcJZyfkA4ILzTEifTBNxP9QFMiBQJmDW2KnwfZFy21ksXjNZFcoUBIDxcqk0kbkR/EVAHOfa4dmJnXbacrVR3LoKMmdlkOYplyCdUrLpabMpqzjWytUrV2xmZlrdxOdPn9r+3o4N+7hPtfS1uad9yvLMFSWSVoYAqE3pZzqevIPTs6aSUbvNlhgqyeECK6+gK0ogyYVc/BAvJGd9cOZyMwCfp3EXIC+G/RjnewmOhvqavKsRunjOMU2aTVGGEwsBPhCwAcMFgJ9bnLfq9JSsKnH3wmkDn3ckAupb0rYOuQoA+R7t82RK8hqZEZzT9Wrpb+X58u+cazwnTBYYPuYrA2xw55yjfZdbVFaAeZRyeUQfkJQJwT8Mn3Nh29g63Y7C9XDsQBqK5edJ49gyCbObV1dtdWHejnd37fToUKx8lmHLcd/yGVh5BpOLVi6m5Wgj7/mM28vqewqA2xG3oKljaQq2DD7mnrWiYD68xoOGmrOtP/T8iyHGBsOxtbEh5uIXXnfJzARY++HincKwYd39ZGwjbDQlp2BeyKsvZ/JDJfYtCM2vsfl5v17NRRAjiD7J+PDv5rItnu/BcD9MOjj+KxMePtxFupPiQN7kd38Ny4s1d718JjEylMzqdEQOhK/TKc0wWRXyEyLZEAb5ZZtMsYs8TbLWYzs6PLFum7moQOqHoVcFdOlZupsNrPTZWUsdHO1v7BgBbHjPZ7PqyOMuM0wnQ4AcHdzdkFEDmvR7i3+4d2vlkoi5m9ev2e0bN21xfkHEEGQiDGkxX/BGa5i94tlpX4qc8GFiGSZk0to3rFs69dvb2yJAZJ+ccvtkcm7AThSpdCferr2xLz//QmD+tHmmuSGBU8gASIAUmRqcPT4Ii2pYhAeypsACM4N27cYNe/+jD+0KVob5nDsFSrXshaMyIXruphed9MA45NAQdEe+BgQm5zGEDd/v+cm5Pfrqa+u1m7Y8P2vTlaLeN+8XYgONPGccXxnaOYb8YefVAeLw7Y8E7lnynCFNQ4IopQAAIABJREFUht8p8FNp69ORo0uazVlldtbB/MKc9VIJ6yTNehncbJh/SliKpOV8TisSTbmGrSc75dv6+UlXk/KJAdzghiScEp5rBP8eNOn7df9gzx5+9dBevXqt+QaXKXpWhA+3U+iG+ZT/v2Be530gz3Q/hkL7MpgPBbYbwYx1X169etW++73vqkhL/K///Z9Mmq8cTu6VDNuQtkEmb0PM/XMlaeZxGCkVK3K0QRKzu70lMA87f3x8qIuXBViv1zQFjZadVjdDGrSnmbbG/abf7YSJ57Q19g/scHdbhxYsDuw1chNn5t1j1ofXvE3sE+MOIgDztGth+whaONjfk8SGRZ5mqlqJfu4zX6yUrY7mqlB0XVVqrEEqvI37o44NrGuDcU//jpcNAIHzExAgljGGc0gLCIvj1TigFHnHqD+yToup6Zy9fbNp2WTOPv7gA/vwvfekY9vf3VVld7i3p3bV3Zs3pSPDonJrfVOVfr1aFUCgEscrPTIhOhgACxqmDO38MDGuYIR4EMMo0bJH8i8ZLPpbZ/CdlXXdsUsufIHDsojm0OCc/8z3D5gfpYdi6EfoTUtm9dmczc5XrVonDZiOB9Zn7pgQo6smo1YaDPEf7tvKFHZfWmcOIwSF7mQz1kQ+g2xc8MxlkOKXyVIseaz3cJS0/sBZeUuUHcxX561YwsUGb96BnZ23xaChtefzRPeXp8+e2S9++Usxh++9/77du88QUElPhE1Pa48iEg/Zzc1NHc7TrBMsDANAj4W15guC1EG2ajDMrIswCCsZTXCwcR93vzhjjLTeghioC//3S3e4y5EkF3AgHwe9/d+DQeGltrwA+sQBLVzy0eHoEpKPH3fRIg+wQX95ZPaDG0sYknWLyiAPUhvQmfKg4ZhM6+vC4hloqI0MmKGKcfYgbDTPF/cmhoawAIVVkN6UjlgI6RA7mExoHUjipETXlN4FnxvGlVkTt1n0stWLCFITkSGwfnLyL8Zli1+DXQbMo9PkgkIOIrvddNr2T4/svN+1QrUswJhCLhGcJrgA6dzxcXfu3LF2r6tLHqaMYTAYZs6sp19/LckgYSlccC4TwhwgbblEwnKJtFVzBQ3AUrwDVpGZHR2d2vHRiae+UniHi46uJmy+M/PuZuO4PA5JO6nkEqMwHB80oNFDnj+gq2eCnPw9SzsqbX2shi51OuI6YSlpADalDkZ5uiqffQbJITxb7abScpttt8xVtgXFBGd0xhl2CmbeTpWERoH5loffScaXkESg1TyT5p7uLyCoXp/WfqRI2N7b0wxDMp2zwThhTeYZkCWhE+aZFMgKyUvCyTAy7wqnE7SrbqeYULc3MRw4Mz8za42dHTs7PjROhGyKDsjQysWsrCqn60XLZ/GjHgcgH/IiAF0TYAlwCmFNQbuazRdVgMDIU5DAlDqYd0mc+iXo6xNJ65Fe2kPj73ka3l4Kg8wBA8dCW6Cb56of8Uz+NaCsHXB5eDZ0CGV642e3uyD5/nKS3UGpkwCXh22DItCXx4V4J7pS+S95Ny/cMt7F/XYxEbt9l79St6QkPyE4LklVGEB71MzH1sTErikG44WAOtY32vhEyrqdvlxejhtN67YBnpxHPvAqXXpg5LkDMD7gijk8ONZgNVKXdL6gVHGCo1J0XenSZbKS15y1mnZw1NAwd1uZN9yoF9JIADPnS61asYW5ebtz86Zdu3JVgVJYAs4wcF2uCP8AsqItrEgLOZ4hwcoG+1p3TFFHeH9Pkh7OJyQ6CreLeIdzAV/6fs/W376xp4+f2NbGpubpYhaKcEmYE/IeOAPBPrAp1jgM8/NqKVwWlpbs/nvv2u37d21qZlpnmdZjsI7V/dztyN1N4UTcxxh49Dk/m+omnJ55dw6FARiQhGvSnnPphK0uztlMrWwZZQD0dZ7xg7wNDAGQEyrZmgA9MROQQA7u+Rkg3e6PrDUaW4s7pVSyYn3KMoWSZcplAfkaQ/O5jLVtbL10QoDe0MsXcjqz2WMQRjrvgsuHnw2s9QsXRNZUDK5HLhMlbMoawfZYjjHMXAZTCSSCjSMNJD9/8cLVGdrLyKZ85sTvV+/OQBb7//4/MvOXwXzEZ+4pEppkFwGPsbDnTllaWrbf+t5vCdsk/qc/+leurKYyzGR0sKJ7xJe7J4utnCXQyhOKkS8pGEnDAmZ2dnxsr189txfPnkhHpS3PBk5n/m/G3us58vva9tsd0LmB7kZOk5hHVCCpcI50Jfm6rl9u2a8uv/jBb/4j74PtOklXgWkocsgZTkbOnRPg+qy9v90gz3GVR4UCNQFo/Pob1l577bVsZWVZUpt6HdeBisB8DWuwLO3Qc7VzNLykAblTselc9t8/fSr2hp/ArYTCqi1Yzbnv74022NrqqiwwX8KuHh7INk5hUrmMGF91u4KFX2o2BObFKuaztlAu6fLrY7EIoL8ZmeWmSnMsFHPe/iUkiITHwoI1Ww2FSBDogUyo3+lat9u3YR9pwdjOz9p2ed63fmdg1WJdHYo721tWxv/+qi0ffaQFxCZvra0L5DPQg7sN+jKqe1hNwrc4VFxO6Bcva0OqwJk+z23w5IOuJeNsDEOvybYLRZ8CipIiJA00phCZGVUSdG4C89kbZ+dzEwf1MFqFa6st5Wx9c8laK1UrliiwcEtwxwQuH9dVRmmBVvGaVq//vg8uMoWNPMfrB4VaMbiDFKtQ8p8iSwu7rGEyGCk2HXZ1k3HGhpOCXd+ULZtnfmPRKvWW5fIlO7toW/uqp2KzSbBHkVCXst4/Yq0//ewzuam8/c479vNf/NwWl5Z0oJIXAMvAuoeVRw4CQGFd+SH8I5lNuK24P7zrvG+y3rGZ2QDeAvNyRkss9+xCnPNdt1mvhKnS4eEHDEM7AepDc3mbYRNQm9mOpsMjqPjZ4TJn551hcACfPvved+kVAHrGtktzFX9XLcQ0IgeIc83L3PkGx5Rr1YI++Eqnxp8LLDTZEwdi5q+cPIzZD76+z3/4pafIby7akDbBPPB1kLEwHA8oFJgXG+1tSJgssfK0pxcKcpCRJWWZdMasJDqw4vww7ktvdnB+ap3J0GrNhqLeYZ5Zh5xbFAFITar1mr3/8KEGndCswlbJ7Sacp4723ihd9AanlX5fa4XXy7wQ2tByNmu1haIto5eHECH4Zjy201MKE0+XhqPFLBEWnk4lqbUC83QlWTsBxGdJvtx77CPOJS6bxMynalMSG3frmeGjyKWQxjgVfqFVTt0cno12qXARbjElW1pt2crGmuxdGULt9DrW6XetN3TWTuyx9oA7QfBc+X0uGDS6rWZLRQegBWlRu9O19lVbMhveu9W1VXvn7Xdsa2vH2t2effX117Z/eKihwd4Ah6GB9Rl0RXZD143Xx96iw0tLvUAXx0Op+J58b4BQhzU2ndiDO3dsc7llB69e2vnJiVxs8JsvL2QkBVhbWbTmUtkKuWvL52ARuW9cf+wdDYdzzm67vTGsOx23GgVafUn/n1kBgsVYvxR8M/10njVHRDyyoRRG50B8LsWYw1/vyPmfQDRxns7O1ASCtW+Tz+F8fyZw7eFiMqX3IdYgUvR1xRz6Of/jon4OzcPFJiaqAorMAL2TESHPSx3GHzUJkrZeclAIORUXyEHS4L2DKjp5/k9v2e9FmaDOW+oE6LzI22g0tQsVwmjMOWNkICww7x8ZhY3RKSnX6pJOHJ+c29nFpWyoc9wnxYrdUFTT6WFokgyD6bWkK5edK51PgFmXnaSOlq8Fhc8VFmypXpdF5YN79yUnBtAvL6/YYr0u4M15TcYFa0FzC9dTFXPUQL5m6dCZzhXUDciKlXrPowi3Mhz9Br2BClVmALHvhmiiUPX0UcdZku4kCW1ywOLZ8XUipVRzNJzFhQVbbCzZGomu9+/Z+taWcnd0NoaLC+8tdyZnLTiVn4P1f45r1cmRgv+YeTk5PRExyeuD2O13hupw3dlas3VS7vme/aFlpp61ARsvOeEUFTNhbXNbUa0DOdm5RXUPdn56bR06ac2GtdY2bbHVsoVKxRbqNSs1lxQS1WYQdCFr18WClRarysfgbAQ3JTAPPtKzUCAmc0aesp7uHydiUQ0kIO77PWnmUWWkzjFvIIUU78P3338vhyHkSDhbJUmsiuekIfmRxd1tq8rULXGqL67Z/xDM35K6BQZ00w1PNOfcW1tbt9/+7rf2i48+ssz/+V//603a3ByO+JBi80j6WO8mY8MsbamqEmA1wZ8rWAlAv5C3bufKnnz72B598Zmdnh4LQCsYYKFgK2sEG+z4FHQZpj9jFSXwmV0ihyHOnEWfyVjn6sJGg6Gs677++9/FwoWttDYSF50+h5MLPwgbnoOXtjd/tre/b/v7ewqNoqISEJOPPK3jrC5oZDU47NBGpiotVsvynEYjPp6OBOaxqFxsYImYUSVKe5kKr1z2wmF7hzS0kmwp0cEzXzQeTgUm994c29MnL+xmbNaqt2TVpFArquewNwPIYylVzi9Yv0sK5on0s9iq0WZn8THgQLs/KCH/jJ80LflIG/XnEsBQbDGHp1fmsKRq18vizA9oD0pIDib+Pkm7TFvWZ7IckGZubAqYz45tnBnZODO2CbMH2alV6hnb2G4I0JdKHFbjcADCyQZQzxDefAH6pLdPzXO4IIeicvZQXlrZtBQXwi+3rNamW4nSHUKaUBRohJmfTLI2mORsNCnYdMqgS9marXWDDHz24o11uwPb2rpjG5vbViyVpZkG8Jydntu3j7+1l69faeL74cOHKh44bEnbBRjhhMQm3tvfEyuh5zRj5ZM/fGjYpWtwVKzB12zyiQ/veP5/sMbsB2+Duv6RZ+MMgR+wCXDNLlc9r9AiBzs/A/M/CodKjDrfKwFyhwYO5t3KNR1FMbwWnYG5pWWwcRridc2vFweRHHyLahPMiMJBYH6m7wvLVOkt5TU6Y4EJT+Pge/LkiVgNZHXJZkvPQ6ZR3hGYdQVLyKa845AGYRVqooFYvJQJomMIaOgJkYBnpbwir8mr68UQPuw+ZwyviQ7h4tKiLtJ2r2ffvXhhx1cXckYQo8NZgGSvvmj5IkCxYKVqxdY2NmRvS+of9po4TEAc0D7GXnfU61mPjAIkOzDzyMXwt8/k9FErLliruiQJHkAT0H9wcGTd3lAsFax8kVZ0BkBPVJDPxMiTOWQJfickJpcLbyrduPZRbLBZ5yVcFADzMNluhRrs6swdwRvBLhzxtcq+BUTzATNfKJeklV/b3NR/050gMZdU7P6wJ99rgKGKuRTuFWuO9xGAg2ywUV9UkYCLEVKl/T0yRc7UUX377bfUJUP69OLlG3v85KlALwXKCQVPty+tMywqmlhCowBl2jcuR5ZUYHVlTbMw7FdAyOH+gU2HQ3vn/n1bazbsNemyx0di6yt5s6VqwdZWlmx9edFqFTSzzHZMlAirRm4qUvRsXO7FOpWMCOexYtm2tu9oyJ4huP3DI2fpchnD6Sp5bLPnIaN8TsiHtVXexkBDem90/YdwPbnIcOZORWH6we3ngwv0/HO8qaLN53Y4zr9LC6Q3MzC8D4kCNPQPb+nc0/Vxe5+rixPBP1E4B2k/k/p4Q3Au4XQB2PyXCy3TAJ+DeTdriL8XLyxqi7ij0hkVmvkIFdTcFWB+TPgcOnPAPDMz1Cp5sfP4yEvmEB2RcrUmL/cz3PLOLwXYyTDIFIqaXxhLU49n+4209QxVAwKRkch8AwY5CAXOKQGnSEqFKKBQxRADu8ZtgP39t6y13NQ5IHmh5r0K2h909nFrYiYQLTdnGl0rdeqQybCHKBQ54+gyEV5HKnWvJ8kY8mGAM5bfU82qBCMzG0SO8a3ojKr7FjMHgFs1QdR1y0lTjisV4WvMw9QXF6WkUJhSOLiRXp9hWLxA3lBBJBdD7HQnD48PZR6CGyDdSPAXghA6JfVK3u5ub9jO+oo6k0M05f2hQfvm6a5MbiwPiIelp3vB+8ZycIWvXqcC/Mj9wM4WafTqiq1ubltjZcXKi4uWq5RsWixYn24trHmpYAvYYS7VJaOmoFfngsURujUPIZ3qWUOm/ODuY49on8yzE26Dee8ozi1fIapIi3/y5Kk9f/5cJIWMEnT2xbq95SnvO8JldP9/wLwGuuM8daMMv0u9wZCkaMg5mfdz5QBy9j/+8ff2i5//wjL/x3/5L35PwxKVSmJVoO4Vmz29sQFWS4WKLZQYSizbQh5bSq4dd455+fx7++xvf7XXr184kC8U5P/LN7l79441mkta1CixCSLgeBz0nJmqo2ktl2zUxxppKC/ZLz7/XIe/IsclUXBNGLo5gCwaLtg4QC9/1miSuloQkGfRAebVapzZ7UVSVxaLyoJV6lUNR/Lf9daSBmNvsiQM0roeWb6YsWqdae+pnBtIOmW4hCJgaanhfvYLC7b/5sBOjs/kuV8ulKzbGdjrl/v25LtnYg1aSy0N5CEpqiwUrFYq61DGex45DVPnWPYB5scE5yANStWZtLExxHHLXSAlRSbtvC760NKK5aYKTqEz6OY9x3B29LuPuEcWObD3HBR5eysEKXymeR78LzO04XRoI1h6ItBLGdvaWbKt7aaVuBnxMIaVxx+AIeLQbPoajPa0mAJP8dXFJqbeW6ccaBxstNtLBQaZg7WiVYrtW442IEMptKuzNhxzqS/YdFq0bK5iK6tbNhpn7Ptnr204mtr9B+/Y7u49XSVsaqRKyGvo+NBC5YBmfTPgyoEL28oqo03Kc2Gm4fLqIjbOfPMkt5foqrlUSe6M8QxTuq5bOMxAMYfdvG2alKl+yUl7eusSdPYsGHClFgPW0n52JsbzPcM/PuQxt1ve3n5zlgG2wWW2foHeZuLT7/mFFUxkSNdmP2sw5qlA4DDS31fBl9w9kmQrbOjCkpKfj/cWdun1q1ca6j46PtHzZt/OflYu2XDN0VpAKlNJWmRflxzAnA1csvwQaNI5VOUyhZ0j0kAY8YWCLdbqOlMoiimU+fHxOF5a8sAmCrirbseevXltJ+0reRMzdDmc4pBUsM2tbVnysjHYD4B6LkQsGFlP6FxHuGTBTKPLRF85Gqrbxn6ie0e3DYkN/Ft1IW+N2pLcHPg5KRT39g5sMBiFpCZrJQZmyfwMZh4Ml8OBS7MxSd/s7x8/D90FLj3JO3Rh+WEvHbPi4/3yFgc180lPwD54oxgOc6beAaE8kMV8+7wBdn2rmxtiwduDrgYE+6O+AD1tdyzSAPQUgcpcoPOAbaokL1kj0GRrfcOqtaqkOXt7+/bq5St1JpZbWKq9rzAaWO1Xr9/Y0emZAAfnw8VlRwmwsskEyEcCLICND2n7I0eA94hEWPYwoISE7t7Vld3fvWMrS4v24ulTOz48sHz2xprVkq00atZqVK25WLJaGWs/pJEwjDhsuOQQnbKbS/k5xWe6MpwxlWrd3n3vJ7a+sWVHx6f24uVLa3e7Irco5pgJ43xGbkVh5jZ3gPlgBTWkmZJfb+3P0KrzdkwMWRF6Z5CPZzqE+HmmY59t7R815LyZ5qy8W7t7EZDWSBo6jeXh4pnowKUiwT/PLDT8nLplY5lg+7wgCdgSUh8RDTMwn+ax0gyg/pJ+DmWTaDDUpR5azSEpTFiGO8EMMH9tlxc9u7js22DEM02q/JDZhGuNmPkqSe8lu7jq2PllW8DdgpEfXZsNmNXiQwWaOyQp2IwiWSm0LkP18z25nghq6ewB49Sqbod9Z/eO/eJnP1egpM82ebaOQqWiU4NEBQtucmQgBPhBuX8oaqulkqQqsPHITeRMgwsMSoXjE/v28WPl9tDVvy0Tmc9cBJhX6qqfEXI+mjnHpa6bp+Oyn9DtQ2iyz1FiQH5BirBWIVw4C8lT4f+DxZQDgftgD2zlJSO/wF/TMRk511avLNjd7XW7u7lupXxODjWjTs+KDPXeZC07JkwPpy/PMVOtqq6Mz3mBD8iS6NDNo7jK56yxtWmrW9tWbyK1YQi+ICebPt071mOVAea6tPK5UkGvyvNXXFLIs9B80ZS5R/I9POVbd6vuqnSu0lHzfTkH824BnbqXyS0RHPHdt0/s+2ffC8zTyUxgXoA+DUHPBpISmL9V7EZ36zYz79LRcLqKrmBo9mYEXbqb09riNaF++cMffm8ff/SxZf73//E/+7yNmYb/1tbXJaqvLS7Z1XhiffThVSQNTTmGqHWnS5iffGJ7b97YX/70b/bdt99I00rbkwFEJCl4sgKeYcdZUoB5BjXYhhx2GN3zPUcMXNBO2tu3Tz/9m2KOnR1w9kcJYiEDcAYuJ20uPwwJqzBusKpUj2wc13KGLjykJCzAXCFvpYrbUy6UFmxtc91qjUXL5vGEVclouULG8oW8Bj5gbqmsm81FtYVxaCiXAO4MfXxjz5+9FmhZrC3adHyt4RximNnUhEdJv4ZHdRVP+SV58StZrVoX0GZgC7/pUX+glqRakzMGLUlWHOTx8rgk9BzEyjvbrkNRGBKpg28OD+wIMB8FHpeSg7GwXRPjEKA00kzzBar3BbXbkdcMpgyk9SRDAvDwbDY2a7a927RKDUCdvPkZIJZz7Uw7f1vvnSwVWfQCIDooYa7cdk12XKUIs9DS9SoDCzht0GsOlqwNJ4B5ykH8neu2urbNSrK9PVLyzDa37tj6xrbA0vHZqdxp+B5sVFwDjk6OxY5Knx9Rz2hfcWDiNTGvwJCfS1l8I6dLT+1zzWHkLVfgtUURlACTZGBOZTlITh703gVxTi1dtD4s4wDdL9M04Jha4rypwQvcaos7SwdjMAf/qUXoF7AXUpEEGyScOjAzJmeeTOtDuvHKNEjrwF5dmhSylNr/KRFXBeGPrCkjvjvp5v2syigc5Pz03Pbf7CnlE4ZKFmEhH8KJRLr5SOfjLIAIYP/RkkbuBHDGjx65BsMpM2er5DGfRc9aUJhLc6mpYfMh9m2DoYA97Fm9VtP/7zJgSYDYZGS96cT12KOBdYc96aFIFQVQ6hVFF0KXjC75qZgfOgJcvHw93BpKOQb5R7rYKCo0GM8FZhkr5wrWrNatUa3rfYado03LumRQFzlOSbpS9PJ075h5kQpTjhB4SP+ATA23BYGPSKqVXZn+21+zQHlYnSW/Y1/HaR26p/0sp0KysACMcrNZ0BnZWFu11vqKzsp2v2udQU8Sm94AP35yOtw6lPeIPUR3BYYaKU2vO1DnE3MCn08hFKetorpP0Nv6sr311gNrtZpypCEeHcAA+w7gALihNZ/QSqd4CWcjgDw/N2cDLCN7kc4ai77Ratpys2kXp2c2GY7s3u6OCJSnj7+xs6NDW6ohbVx2G8oihZdZucCZOrUcfK2Cbtz3HDCf9qsnRGLDiR0cibhN++lPP1JY3f7BoWR85BT4QD0dOJfrlAH2FEla7174iBUMEONld1Dj83ve93AGW05IkqmDee3fGJDTcTG3GQ2afvYV5mw8gVNzLXw6F2ZAPAH2uWeSn7yzmZxgyh1761yfucfEOXe7jojfSodceNX7mZTmqNRxSw5b6ZyKuRn9zZRTEg5dyDSd08+Jjb+84k7u66xHeumGru4lr+8CyYAjGmC+VLR2u29X3R79Y9lTcvcwjNwfTq2nzzgjTWIQlP3tuTTJQtLDoVzWQAeZYl2+8OOJiDo6vKw5Zms+eO99azWXlSDM7AzrAaKKcxR3Pjp77oB1qkFwnh1dRuwkx/jNY+06YZ6joq8Jxjk/PbHH3zy2I+SfQZTMbaSj9EoAXp/T9FwURQKnFMDMvfEMkCX5XuemltSYzKDoIlCwAnRzC5S1dD/GstCk4EZqBygWmA8ii4c1Re40NquWc3Zve8PubG1atVCwweWVjbt9wycDMJ8bo2C+CXMOD7LTbJjWQdZG04n1JkO7HI7sajy1caFga/fu2MbuthWrVVm7TiB3sKXMYUuZs0ylaPlKWW5EBIMJcGvYnllLpzJ5XhRYvLcy3wi7zQhK9/c6UmB5ggnsA/5VwIaaIeGFFBz17PkzzXbSNUq4xgudedprlFbeZU6bZVaX+wmTZDaS/gSrL3wU1axOiDClS8oKt2J3G2mC9/6HP/zRPvn4Y8v8b3/4fSzfjOLJNzc37e69e9ZstuxqNLHu1Ky6tGKt1XUNJ+K/Oujjs8w5cyN7yn/953+yb77+SmB+camhAVgAPV8Ptl8gsUALHN08g7DuicoFzCXI4h7SIn2zZ58B5s9OI8jQQXmKTSZNjA0lC6gYkGUohTYYYJ4wAxwOFA4w88h2gJXeZFmd0UouFWzrzrYtNhjwcnlIrgDYdWaETUuSLAt6eaVpd+/dlUyDy+P1q9f2+aeP7OWLN2KSFKcckhYNwGSwiirqYATQ10tlW6rV6aUJaAMyAN9ID4ipBhgwEOJsXOLSYStiAkLDHC6rKYS8RlpsDq84FFktycNcxxHVsFIrHJ3p7wb7SnHFc9d7mHSotG5KeavUypYtZG10M7b+uGPtftu6w44NxkO17putgm3uNKzRKluxDIPJk53IESj1zJw9dvvJVHWnASux8pJ0RIJeNic7SVhVLiwudJQaU/X8Y1hMNmsZG0/D9u16IWQ2m5bLVez8om/Tac6Wmqu2srohBg09PLKxZgMZVk4tQlpjOB75YBhDbwWt1bW1NV1t0jD2ujM2LQHgtImwDStVSm5bibft/PE6Cxog1g+BxOylUaq4ukMaoYFSXco+9DAbfk22kTNOPa7COAzSMKzbUybfeR/SUVswpDUJ7HuDfs7SJkmLf/YEvBn4D5ZcwC/A7IwbTkXLzG4tXlA4V6TgUec3vMIkBASdJ63JN2/2ZW04O1AVKEVGgTOW7HGKLFq/yCcYhIX94s+Pj7CuvXA7LvTtXMyyVCNtNKsAp431dV2wXIpIWNhvS/Wa1coVMWmw+6eEF00nVlqqKQny6OLShhQIJQq0vP784upKaxC2mRY0A5nnF2Efp2RBPlzrXwbA4awyGqvIxlKuwuD2jQ+z1vFHLlfEvpEv+1vRAAAgAElEQVR4eEVM+/6+wH+VOHbkQQD/kNiooOccUGomIVLei0mtdRW2xsB+Arj+Z0hTCFkSByq9PJKwuCgS+Iv16Xxm6uf4z5LyEthvgPASXciVlj44KwHz3RFgHikCnvwkP49UdLWaDast1sWAnZx40i+62zQzwcUDuGG98t5T5K0st+z+HSRxGzqXDw9PbI/8DWRUlYoYU4KDkDghg3DPcJ95oCPBlmHoNstM1E1GA8scNJLPZXAeqdu93V3LTG/sq8+/tPbliW1vrtqDO1u2WC1a5obh45Hr5WHkM4gvAPA4GdyydA1pG3sLBnc0urbFxab97Oe/tJ3du/b6zZ59++13Gt6VcQTnAu4tWYZqM7LATLkQHo6kFooTBNqYiRVP4rh0V8n401ND4/30hsQPB199MDUIhwDnbmnpgFS1g66QZHMb7HeCEek1xL/V+TUD88HPp5ZQ6PXF8iemfq7wmf9MXo7MSamZk1KyxQ0Xm/TCZ0RGkuCkvqE/m+kNM1N4kF8LyLc7AxtPAPnaJa6XF5DnxRMcVJTlNN135Gy9wVA2pwBZrJA7/aF1ekMFE/XUbRnp9xVcmIYddR65NFIhmuTUVMrq6I4GfZFvgHVm3FhzK8vLdu/OXdvZ3tF9whnlMxSsT1NHskNSdK+njiH/H3zhPYeMis/eVcf67bZY+VajqXWMHBlpGpJeMI1LFL17NDNS8BSEsLKNXNGURxBmDWKbAd6y6HTffQ3Hxhyiuym545zHV/iz8G6SvOp82Jyvg+uNrEmj+OLlTCmMs87Mb29bvVi04VXHJt2+zuLCdcbyYzTzHmYpfQZadbmHeTIy53B3PLArngUyp0rFdt952zZ3d9CV6EwgH2CSM4H5SeRP4HJFd9WHff0MTN0UD9mcOzkpnT66Rn6ogvf8DKGwkCxJeSlujaruu2aCKHpcNoV1KUOwT58+tW6nJ7JQCCjOqDmYn9F3YWvrh+5826uHMmusC5/KTML3nZsWBAiIraFOobr9Mc+XywnM//EPf7Rf/fJXlvmff/mJ/qr0qOWS7ezs2IMHD2xldc0GNxnrTczqjRVbWdu0crlug/5IYU/ITwgT2Hv1wv763/9k3377jdgHZC+0WPlabAQAVQWP93pV6akMkGBTSYucgS/AMgMWMCrHe/v27Pun8qJXfHsK3QmQy0IHgAFEueSplrjwOSTlZX12okrSB+VwGPB2eUpEFKgt5PUGAua3AfNLizacDG0wHmjiDK16d9ATU4+MiGp0dX3F7t69K12t0moPj+389MI6V7g19G0wGOtyJ94bCZIHSCz4dDnhCPKPzqh1tojDRjCFJ8enHumOZIjUVgbgIktoFhOMg0dMZqsVH6lsMPMACJd4BsMbkhotjGQ4fQvMayBQz8PBPDaK4GUYpVKpaGVScusVMc/DycDagyu76l3aYNyTfRcJjVger6xjU1m3pWbRFiiAcLMRM8/r8I3ORkWPhtxDLHRy01Hbeu61TIGBN7UnZKbYcw4N53Ro+yfvYLnaMKMwzilEqlxpKjxqOoFJgOFv2Z17b1u1vqhCiTVSlpvJ2PYO9yWjQQMIyFTBVSxIJ91oLWkTI6PAfYW1jTYa4EyhqIN5Ia/DXE4aBZwqXFKTKDxvOQfADyCfNiUSscQ8afgr/Lk9fdc3bMoUmF/OKUp+tpOjZwMb4kyfWJdgur0TkkD93E5rTgj4PnDWqDDzR3aJbOoU3Pru6p444BDYT18omB0fdAuXlJDpSTITpxWvESAPO395eWF7+4d2ResVWQq60MlU7wNtbWlUGTIrFGV/W62WBOaxfuN7E7AkzXr7Shcr4J33CVCM5I4O387mluQu7bNzW2k0bXt9XUAefWayFxNAZKipkLXe9ciOLy6NEac779yz3fv37fMvvrAvv/5KTHyz1dLcxd7BkR0dnaoQhnlnro01rv6QwHzOpkPAfE5EBcA9P83IW5m486VK1Uasq27PeldtrUuG5xmMbeEUM5rKmk2XHO4UFBLiHF07P2c/Q06DvBFhG5drrBsx1nxwSf8IzMdY+kwr7SRAXPqhY/YuExKdAPPVii22Gra43JTXe3fYt84Imz+X2dBepuUOWNnZ3bbllWXpx599/1JDh5hkoOnU3id1GfcauYPRUp/aYr1mbz94oHsGadXxyant7x+rXU4hwdDiydm59RgCTEAkItXJBQBQ6HyRHeiCWEvZiWY84h5zAYYUh92h/e3Pf7V+79LefXvH7u1uWqWYM7seWAZJpU0tn3WZDUFSDPQ7oA354jz7zYakDhNSV2/ZJ5/8g929/5aSIL/+5hu7umrr59DPaBMVCIUcElFPNRW5FMSMWxwHAJ/RcnOW3rl693LnfxqynwH2OZuXoIK0uLPciJDvCZC5PbC7dKC9mgN5/3K3tPOpAI/1JkCf2pLa0PEvbum0b/2THxUUIZ/wA08Pc9bliJ88MfD+KlxrnJoU828RrPxN3oZjs05vZO02dxBFPGQOevmcgKlnAOAqxuxLxYqEIhlFXtggi5FGpulg/pJh7P5QtpV8QMg5geRns1hSzTlhqe0Yhi4Tc3Oj0cCuRz5sjZMNwBtTDAA9M3W46/FvRpORsA2EBeffeDzU18MhRvNCClUiITVv08HIzo5P7WhvXzM4vONTDDa6OPdAVIX7lEiScNYLWKo7JqS1kgWla0nPxZn5BOZ5VgLygN9kYxvnfypkKGqYTQHIp0T3lLsD2MWWlr/r7i1OYPH+ka68u7Vu93Z2bBHpUKdv417fMgz6A+bRzAvMSzfg6ezTqXWGIy/eSYim68k9gLJjfcO279+32tKi9ccjdVQoPsbZaxvy+hfyYuQ9mwK84DM1PCvWLp0NyF+K7BmBpRnKYPBlsJURFmRrTscMKrvTnmchuOVzmt8iV4KvdXZxZp99/oX9/auvrH3V0e/JKlfzPPyztB7nN68DfJ9Nmu+m9PfmNb3nuSQTcS/SfOB9tj0iyNFZefAvcvbf/e4/2UcMwP72vbfjLSFcoGS7d+7a/bfu2+rqmt3kS2a5gtUXW9ZsojWu64C+uLiUew0uE2cnx/bd11/LTpGDGtkLOknF3SuwoCSA31pu6dKt4CaDVwqgaTjWYAesKX7znYsr63V8MaML4nGkKHKGUGHY0jQ474A2Gq2vwVDsXbtzoQ1EFemOBN5yYQDWB42QSuRdulNasI2tTVtsLlm717bT81MNx3W48El4xNc4e60LC2ceXj9pbbAxLPjmYkMPmfZwp8MAXE5MHq4srgH06XTcNGin59HJLeStSVwzEebnl0q0Q2rAopNFHbphtYdiQJKNqOEN1wuXsnkvDGjph3WarCklVXCPXQfOKs+88gyht9sj+hCjS5BCEkKYilyMylZfqtlSc1E/e3fQsfP2qXUHaA771h2MFejAM1lqmq1vVW15rWrlCqEL4gdjwMmBpDPyLEYP8dBgq2LJZxGV3oLVc6tEyiECA6+QNUfJ34Z9Ez9JmxR2/sYGI9wAppbLMXPRtEKhYZMp/r1Md2/Zzp37OjAB7lzyeMIiDYBNhBnh8oWpZeOwHsuVorTZgBQAYrfrDhwATYAvLXxmJmCMOdDpMvFvfXP6uvJBwiRP8Ss5Da2ojZcc5KIPLp/wYKU1dR96vSRPSiy/dwdCix9fxxl57y44Q4++PgF5//s+We8DfakrIsYiwDyHU3LfuN3eTtZzSSvoTFxosp3iDw3tfEDHPX3n4W78G4LQCA3imSNxgp3vtJ3RBczT9uSiA5TrOdz44Dy2hm5tyLyEz1twqbWvLu384kLPnDwGvgZfi8uxsbRoa62W5DU3o7E92L0rWVueIiHAPIcih31vNLDTq3M7bV/YRb9rmVLR3vvpT+ynH//cvv72sf3Tv/7JztptW19flX7/1Zs9WSoyL8MemUyGOrPopkE41EpVy92wJ3MC8ko9HF1bObdgOxvr8ps/ePNGHQP+zdXllQZ333/wwNaaLWufX9qg0/ViHw9+0mMVqILMJnV7/FLmgZCEOiIRI0Cu51S7JIveGK4vsPSAPOnL09sUa4G3kF3oEQk+V6EhvJBzILMplMqSHzawryuVrD8ZWmfE8Cte06S9duyyfan3AknmFunVvZ49efK9EpflLISOBQOFmCeoVrEpJvitq4HkB/fvC8zzXJHaYNmpUySbsTcHB5Le0AGWLA9tbgqogp2n/c8akjuRD+GybgFL2JPubG7avZ1deWB/+te/2bDftQd312xzvSVbSoZdM5gdZPDppjALZj7sZkUipaHjyHvATWUyvrFma9U++eU/2tbOHd15X3/9jbXbHSsi3VvI48ln+RwFjDu5uHzH2VQVldGFS3g6pttm71M6uWd77gc6mn9vafljZl5nkiaEwyIvFQwJSKevN2PcU4ctDdbOIHacYU70efF+G8LP/9vdvfzrBJ8/Jy8Syxia+zmQj3NKOuekTXY7Ta8DOGcwP8gJwLe7nMtjG+Hhb5ApebHyyVkLuEuIV7latWyhoOJrjB0izh9YSGfy0sm3SSzmDuj1RcT1hiMvDOkKa6o2kjhltsE8DkGGZWEXOrPjCQOqYw1UYn177+5du7uzq3sEMoIZQO4eSEAkv0gE6QYzY8L9LgtdtOqVsq00l22xXLZRb2gHe3u2/+qVZMsnhwdyylO6c9j4cnfqDr9BFpaY+ej+6lYNIJ8KsuiuprwSiWAF5pHQhiA2MmrELCNFwXyDooYJR81sQdL5e59+bwSYR/N7qyuklN4s1pRrdmdnWz/TTX9kE+TDo6lsKRfkZBPWmTzrG7Mumvx+z/oU4wTC0WktFGxlfd3WNresubyiNGqIRHUGCPsiCfpmalPCtyJvAvGPipFEXGJ2QjelVNJncGKyh9bsFPJSFW/MCmVll4zunxAthXGFJE5Mfki/REpXKpqj/Obbx2LnIXW9EA2feYpwNMp6NrfBfLTq05aJMzna96lN57No7mcds+/hSuBHv8vgIlSRn4EihVT73/7jbx3Mf3zvzg1vmIDzwoItr67Y7p1deZKWK4tysVmqNxUWhRaNNmyvP1T40SUWivjN76GJfS3WTcOp0vsyeODDIMhTcBwg3CPFoCtprNe39hXxwKfWvrzUJsFCyAcHPQhFrShunOnULeeKRTEdYvLUcje1oXAs6PauFH7gqBXtorPQzqD6haXNsZBTwuH27o5SYc8vz1VQMIQF+6w29mQq+0UkNlQ/si+8unJNvGWs1QDMEyRwpiAYGO9iqaK0PoAIz4HXjn62CnBicr7ftyadiVzeTg6O7PjgSD+jFh2plVjsMTgj4OqHf7KzvEEegJOQ2HmX2zhqDv1kaq2nQ1yfw1s+mAvpoJOdikM06cCVA1ApSXK0sua6v8vOhZ1dHllvyMBbz86vGIKbWLFk1mjlbX2zaq2VkhUrahRahktL3tMum3BWKPn/RoWpvHjXqKkCRe4TaYo+7Mqfu51Xcq6Xs2akoHIA4EvPrFC3B6OLTWrdCoWW3dwUBPLxqF9f31J4FKBD+jPYfSXlcdne2MX5hZ0THw+bB/OO7nk8VvgP4KPdvtSwIn+OTAw5AN0mwPBC0QtIDYJGWJMPGkalL3CRIr5TomPENOu5OBDXwOKsj+aMmgdWpAHR0L2HDZk2cjgq+Bs/bx/KSSjm1fzZh199dLa8IAhvdmlA3Ybxti7eWVMvxNKgjVgJTeo7g+YBZcEU6mdWWyiYwXDbUDrr1MbDkQ0B61jPXl5pkKrfG6po8nYte2ysYCHazqxj3h+AHnM3vEbWPpcihRctandPgcHH19wvNC5F3GuwxuyeX9rO2rrSlUtIiMQKMQR17Uw+3ZfRwC56V3bWubCrYU86TGLCP/7Nr6QJ/3/+5d/s2avXKvDqdXdEgtWjO6MdMxlJ8054HABmqbIot5pibsFKrCVAzXiqPb+1umqd83M7PThUUc/P0Gt3JQP56IMPdOkd7R/aoNOR/p7oU6zbFlwJPBtfl3mSkjedeQfME02vopf9oss2RdZz8jqrmaRcMVsdBIdLd3Suyo3Ch+FTEBiDgjDk1cVFW8JmrlK28Q0t8J7YeMA480T8N4B6bW1V9wXMNBIbMht41gKu2q9+VkPwcC7S8ZL8rdmUlLNep3AraU+cX17Z0empnZyfa7ZBc0AauPbXJ599gXl3++J+4UJWazr8slmsGyurippvX1zas6dPzK5HAvIrrUWrysHGtfJ5gDzBTHwQMih23i9NH9Kks8g5YzYZs97ytrN7zz7+5W+sWKrpQn/2/TOdHd6Gd7veXHZsOVxy4uu6Fj9moH4kTXGAHJV+IrMlI/UzNMkZUucvFWf/HlYn+BBMvGwb00nh7J7OnDTYPsujmPPmzgAGyL7l6qNOgToLIfidfd34LacNfgBfgkGIFzD/M/9xvffgJEN0DFL2xqxggL2lE5uxHm5x3bH1B3SjgLILCoByPya6wO4WgvSqVK5q7qKDxeQUO0hmOipy4pvcZO2y27Pj0zM7v+rYVacnGQ5sNSBKrlnh3e4yUGfmcchKblg6EyFKplMNsG6Tdr+yasWF4kyPze/TxeUnIy21fXmlveJ5Nbw8ZLgFq1eqViuWdJ5g/nF6fGQHb/a8+O/3RfLxdRMARdKXF4fknXhxczHv6MQn5gq+DsT+x3pKhb0kNujOKfhDx53uVrlkMYuj55lkNm7RAA/P/EqS2UwkS47GbBSoKArWl5ft7u62LSEjHk0tgzMOcc6jieUngHl33ON7jG5MjjRXFA0A7GoFiYDIVmyBazXcxyCTSekm0NMdeWTNC3iHoI2hZ6EFOXHBxOPYU9R75pkjkeYsZojuTYSi6nzkqKa7zb1Luqon1Hu3G1mTp1snB6Iy1uG9jr18+UJBlM9evLB+b+DnXMghfU3Ou2lpR6V8CUflqRiKDpg+eUaFk4Tx3nIDBDOvPKDkUBb5KuAWyPPf/va39skvf2mZn93dncEKDsxypaJhz42NTWstr1i93rBFHBkWG2FlVBGowDWGYad+t6MkM/TqXNrE3BKLjHZdGyOHprVi9cW6VUpUrbEYuZwmU7HqAyydJGuYho96sHyxUNU+usYpJ68IZdh3flwAKFzu+fm5vj+BJM4QOwsNq44+nAtE2nsYcOzjKrDQi7ZzZ1dOCBftKzs4PpKHKppMNvjpxbmkQStrq5LFsKiJJe8PRtbn9U49JIWfl+pezDOLsuAbmUn3Oq4Q6PdurtX+vzq/sLXWsryk91/t2dH+kTS39VrZioTSkCLLM2KhyRf1WhsdQMTJpME6QpY4ZKIdnDZvYq+1GWmZSw7hC8sBdLDFapsi1UCBdmPVGlP5dauWS1aqFN19KHcjRv7q6sx6w4516Fycdaw3vDEaEmtrRVvbIFG3qKl3+c2z3fBGdh8N12uqSqW4i5bvrcFWj0JHvsLkPCwx4JK2qQsDsBeV9ISvCXCJ1Eu6aMy8jUYZGw6zNhxg5wnrV7M8FqqFqpXKNQ1WKzuBQKpyRUULvwCYYuYZahxPtPZYqxSiyHFwSUFe5TIbCrqiUmMBHWIxcasIZj4Nx+gPZMuZbEAj8U/2qAHohZLTUJm3WQWg0uUWwMddbAD8/v67tnbea5EcQt2YuFzj8tUhkC5bsfwOotLdKA1zDPNIbpWKQb58GpBNFlh0h9I5k3xLoyDQYHJcft7h94vN15fpGVIQAdqvJwDYvh2fHCsoCTAv5ksHMQUrSYjuEsNzV7EEq1IoOpAKn98hbg/jka20WlarlmeuC3RI0Mpvrq9puOxof9/evXvPVhYbwcpfKz6cr0+HhssAyQiDVuMMAHVo7dGA6E/7+Scf2/Lqsv3bn/9sX3/7ROuwUvX5CH5mCnbmKSAj6CCQSDkZIpurq5iQvz0zKQyEjSa2WCrbRqtlr589t+7Vpf58yl7u9mypUhEzX4EgOD0TqaF+1djB/Exmw74NgOU9oKzBQo1h56/Rkl/PWDZYtxEaVD6CrXenkrmEyucgfHPyftGKFivvdai7NMH4FAtWrlWt1liSlR1Er9h5OlaDrpjx/piuSl+dV/y26abwjE/PTjXYn4otl6plxWopkbeKaxWpvh72xOVbrnC+okc9sb39I7UNavWqnL9kQxw5B2no11l6Bxdi5CWnzLk1KvHx5A0UF6RvJq23kDdrNej4lK1cwkABMO/adqCh9PI8EzHpiWF2IK20asmFsEEt2L37b9lHH//aRuMbe/ToS6UbU2hBcrGnswzU5nFa8/KKAkGiYqHyJIeM4ngGyQLQB0L3UiuF2iRXKofLOr113PxIbz/rwHmhn2C2a6t9n84LAf/ZXInxo+m86AK6MNILEFFzoX/xWyQVCem7zNSGcZzNKfyk7Q7edFaDeIE5Jx1m1pnx++7RTzctZ/3RtfWG5JRgKQkLyq2Piw1SG2eOGRLmHoFQYxiyy9AmstBSWbilttiQgUdnMLSnz17awdGpnV+SnTCQvh6gBojDtUo5NbIXJnvD2XRmAJewQIR4g5yjyOTcuzGrFGHuF4MIaktKvLm1Lu95GHXuFjTynIsanh+P/HwcI++6EfFBDg0yPPYO+T2ew+MuXTKKCKtTzgb+DR/qCN8C9VwTs27efAWEAw1uVYB5l6aEV4Ynp+PkA7lKMcPzDwcpEWqw9RCzOEoB6CGj5JiVYiI9+Zt8jdVWyzbX1qxRIzjKO43SSCFDJv312vMPppm89XDbqZbkJ2/MHuA4VizNAhgB5krlFvQNe0i+r3wRbzTzpMFnSCj2ME58OYaOyRxBEuOSbCTdkhXqWYV8ikItMiD086vLTXcPQE9gFDM/7Fk3e6FDz9nJ1+SMI2Dyy0ePZFlMVxHsJ0IlFaTBzKdbe/45ydei8E5/LzreIh6T1XQ6GzT3OGu3zOyGNYuUzenc/Yd//Ef77e9+Z5mf3NnxGl0FvVt+AYTQfq2vb9rmxqatLK9aY6mhsB1sBLFj5FvwQ8KeYd1GkABODc+ev5SWkE0hVxm0n2Enia2k2PZoISemMbV62d4aAGUjpTjeAKJcduUC9nIZtedpr9cqJWnRaGOdX5zZaNCLoVG+EhcFAJG/39NpQwusXq9J49mgW0ArvVwW4350eiy2B4h00W4LmLdWVrW4Tk5OpNcFgPL/CQu4aFPMdMQUY3PJomIynlhpLi4Gw5q1mjVqFVmlXRwfW6VYtN3NbZv0Rvb8yTM72DuSjdNSraIKkkODQVAcObTZWfCavp546AFs4BhQ7+ydtHJJZBiDQLSp0c5SgacJf6WRSZvt7Dn/G40HOuBXV5d1GddqFbGgPF+m8EZjZgHa1h90Zdd4fNrRvmw0M7a+UbSV9arVlwDznAweHKUkWCzV4sYBzN/ow1kWNk4mCzjCxg0t24IuQZ41G1EuKZKXezUMkIdnlIzkxqtmT3jL2HCUsV7XDPJdGWPGob1sS40VsWZsatgyGEOKBHS2MO2wJIdHhzrkAcB0hMgTGA0H2j7o0JgF4Rmh9VWATmPJatW6z1+omxBG1wmoR/fHwZNX2RowDsccl0DNXR3mbFu621zbmibpdYGq1Qc4CVu4tKdDw+6ONs5O6yOGmfTopUGfX7SzLl2q7JNdaQxHpltegF+6wgTYfShnDg7E+cyZe7GhruNUQaCuycj6vY4KpUK+IHCPA8DhwZG12119KSWxhgMFewlJE+FdvG5580cx4S33G4WAwCquL7es1VgSUyW2pFiwtx7ct7s7O0pTfPLNY2tAHBRL0qwzTIrfMYmFKrYLC3Z+dWmjm6mVFit2s5C1zqhvg+lUQSqrG+v292++sTcHh9LI1pZqWm9I6fYOj8XAwtiT1ti+Qs86Fsu+3GhaFQ9nnutoKk3tcn3R1lvL9v3jx9Zvd70jl8naADuz6bXdwWWnVLYuA7cYCnAuMkzPMwgpjAbiA4HpMUc7V1IbALEYMx9s43KTbzbMdcht/K1xHWkirxNYFUPIGk3hOCG/y3CJ0qKuVcSQlWq4f+V0NpIAq+HX6dgGI493532XvR0e3gpt6Ul+6S5SLoHhYtbZtlgXwwmYOTs7t067o7XFuToYTezioq2AnUajLmljtVLV606Jtz6gli7N6G7d+LAyl5sscOmkQPZIp05C7MiKC1mrV8vKOSkUwqFEg6ruHCRGXkD+VtEcMEnfU513OkcFW9/ctnfe/UDzQE+//17dCPaNvr/AvAN6gLwAvVzZZrYyPxDN3IbEt5XxYvd0Xrt8iK6n79H4pCMhMa+zcj1g3by9n/TqiSVPzPxta43kpjVD2fEMksKe1x48+i0Yn155EtXcmgMIG0w599xC/slMYJZDkljjpJkX+z87qRwgCcy7i9lgAotKcCANN+QiSGziHM55F0JgDrlTqSj3k27HSTdSjJutFatWmY+7tsdPn9nzl3t2cnYhXT3FJGsYkpC7AFAv7yBhEWyS6RhWlWnTXFqUNAzJLDNBZ0dHwix0ggDsJ0fHAvy7d3dsZ3vbquWq1geWtpxxnHfgEdQEJFtj080ALLJEZHjM/YCpZEMN2QV2AsiLlfeAOU93T3EnXvo5Q+/gPpkQaI0gaph1gzJKvE5yG1nYCsB6dgVEpp57aOrdPcqBvGQ2GYA0khZPKUZu4y47NyJW11dWbLnR0LmmGSAG34Yj482DqZc5E6K2bF4Sm9rWuvXzWZsyPF6tyC7TWWk3v5jPYs+t+1g/dCNVy/K+62e88ZDHfEH70N1e2Oc8NzqQEBcLOrcVRKo7zZlwBY+p+xxSvlvMfOqGJXINUoL38uWLF/b5l1/as+fg3MHsmXFWeNGc+lsB3n0627vpQareKncjLTbd4Yloi38z08unveHrUlg6k9XMH8z87//we8u8t7vptXC84c7/+DAaLh/37j0Q2CPlDGeQenVRrhOa2JYvpmvezi8v7fHjb+zzLx7Z02fPxF77YGYIpqM6kneynFvcg5uLuVh0D2hPNHU2U4847PJYyMhQCgduyfkAACAASURBVAs5m05G2kSw/LVaWWmxeLcqLGoydH92TS1fW1EhHlldLhwUdAd2drbtwYP71lpeFmjBVuz49MTOLs4FMviXDMjce+ste/D22+oy/Pmvf5FWnnYwvstcYFedjooAxtQWGw0NivWRagC4MxmxdY16TcmDbaw2J2O7t3vHdjc27ezwxJ58/Z0d75/oUGjUCEjyWHpsLrG3o4rHsQNAiO6LgRi0tVO0uvhtx6amY+G6bSb7s9KcThQa48MuyRFGMgp5fMN0T204Brze2ObmRmhX63bVubLBCNssgCISh4ENR31dvCentApNzPzqWsmWVytWW2SQEkbPLSoF6OMygI3ngzLetY2sFXcfwAs4m8XKDXs5CiQ2GIA+Hwa0MRWKG0TwjKrJo+3FYT4cAuaz+ri6ZAAuY5UqsxnrVqszGOvBCqwrOij8bHxmXeIRm4I7OLxJ+aV4AnwqOTScmjhI6VTx/sKyKCHVYzl1WGjyP1CzpBCJsQqP4nQwJRLcC/DUOp/7rev30hCqI4cYDEsBP0n64mcCzyEFkCR2X5KZmQnc7GqeT+8HjHBJXrCP8cI0Z+GdP/1yOVaEwsDih7/9bebfyYKQ3XhUsR6ABonoyiFTW3D9KHt0j1yG03Pvqill09OBWecciMhWOAjlHKCOhv+cKssBo3IrKWqAHDYCec3y8rI9/OB929natPOTU3v0+WfWvbgQMEb6wpyKpHztK9dVW8aOsCy9mVhjrWV1nKzyWdmuEgnPhU5HDjnO3Tt3bX193Tr9nv3t88/t2YuXOi/IoOC9Oj+7tPGQrIyarGdhg+mpIe2Z9Ie22mxprwPme5dX1qjX5XRDccEeXl1uWr1ckRfzZDDwyxlQOGPm3elCLlQzq8mc2t2TzHTGwKvlrMs3Y0M6eewRoOSMLXIw76xxhMXFCqDWFKsdIWHOzANeFhQWhTQGME8nChacrga6+dF0JIae9EoxrjiFQOygUSahVfZ8kd4tGZtb+wFysB6FnLi6bEtTLL985mAG3ilD1kYuAGe1SzZ934uFlyNMEqd5m5z7xEEPr5GCn+Ad3G0mOnt514t0Y+k2SP7I8+SeCVcin8ZxZn5mxZQ2c/izq9Dm7+fVoV5d29DPdHF5qbkQd9Tkome9cmbH16dAcKgQOtz5FZ7YtpmrjVjw0KfLWx1rydDZI2EM8KEiP7lgJe1tsOjzUdMfa9f96yZJi/oA8VKSXGN+Yvh/uWOJP6OwTEu+SrcOl8QweNGdIL6TOXGgpK7ATFQYwH8mwfdnm/59en8lKQNgWQ5i1wbjaxtifjB16Q1mCBoL5UDmPeUOiU4vqcWw8YSP4UTF+b28sqaMHJxsnr/at9f7B3Z2eSWCqVqrS9LhoUO98CP3GQyFG8qkoaxgKEi61ZUVq5XL1rm4tL1Xr7TnN9bXVHRyDrEWtrY37f69e9ZYasremjwKyE867VhbnyP1OTnxMCgyNFjfowjHk6TSO2fM4ij1XV00t6/lXEPOp7XFFZ/sKQPMJ+iY+j+Sa+modjDvbjbOeI8hAMjykHRNI9cCy7Df6gLSAeOdV/6By2241sPTxmUpuIfVK7a5sW7L2HfnC5r7gXi8IRWXSqwPLuPezAvM4xW/tLtt4+KCTSDziguWkUOcD4FqDcqGljPKBz7180QbEQdCL8X9PkY6TSHHjINn6YQzIM9OgN67G+q4qLvtkl/AfBjMRRpsdMbDqz7dq7yHIjpvbuzw4Ni+ePTIvn782C6u2vr51S0IKZrvhjmZSjci9fv892OucQYMQhIdltYzUZq3vn/AyvnzcakWvxbrS/a73/3W/vDHP1jm7a0Vr/NTy9yV1gLqSAs2N7ZsfW1NnvEMxS43l61e83ZTMq/nqwOK//73r+3Tzz635y+ee5KaC7JmqVvu8uJgnTZHshDytDGuLreoY/FqQj8eKIc6rDatrauLc+tcXSp4iaFEkmcZSqCavb6GzUbj6ElryfNVlS7DAnjCvv3AfvaznyoGl/b/t0++s4OjI6WawRKzgDqDgb397nv2kw8/VFjKp59/Zt9+91RWV7xhxXJRC2aI/jeGbGADMoWC9YYTDYPVsXerVmwyGtiw3bHlWt12NtcVIHP8+sBefv/CLk8vrZjLWbNWEVABYAIaKaTY8JMRbcKSLYX7TefiwkZdWvI3tgDwUdprsDaqZHNzMK9Y9wj4SWwuFXakLJJ6y7JiAp80RiyOJtORXV6di1kFzCOfYXofMESSXq8/MtKfm828rawBchkGRc50bTkMZUPCo8FMfIAlr+E1YAHi7gPuUU56Gaw8XvXuLgSYkubUAwwk2aFAYJt4kYAlHfIg2l4ZGw2z1u3mbTwu2WiwYL0urULmFurWaK6q8BLrl81qcPlUQ0j+rF6+euXBElm08iO151k3MPnIuAAeVPMaVqpWFGmPa5J8pPNhg5YGQ3WczK9EDYvN3CV+CJpd2xuS3JmtpIMh/dTaLy5TSlp096Kf3bwObkNmkCzKkkbfrevSxR1Xt/5ptNVvSSpU58dh4vrc0B5LduM2eHpdSYs/kx9EcFUCGpqNcHcdD6z0IQeKIx4Nhyjf//LiSoPznBMOuq41OMh7Q8eE99UH1AHzXGDxmkJrzBC42t/YoyphdN3effste//dd9XePTk6tC8/+8xOjw7FzIqB4bDmgiQEKE968MQOj09sMB3Z+s6GPXjngS02G7JchGXleiyUSlbGEWVry3Z2duVK8X//8z/Zo6++1kUCuAXM47TCz0fBUiAkKpuzMowQHum9nq02WnJ2ePHkiRyrFrHkXViwcc/dMBq1qlXx0WfQgyRInp2sKb3rlkbF1alUK9lXgV+0tLwZhL127XzGnJUPmQ0raEz3O1nMRfR7GnhV2Sebs3BrijA5D49z5ybOHez4YOjZD5x7nJEMkuP+BZhvdzyTgctD7WnY62LBCmRVBBclazcG0BIY4bLl9QEgNMSMhAoQ4+w2rloqtJkdYtjrlmRkprNO8rFIAecekg2gujjs55GDedTVWZMEAIkmkkbYd58+8O6Vxiy19tMTTlKkGGKLAVjWK6AIkwPAH2eFkl0JykI+oK3Oswj7UhUIET4VUjjf1rwrt37duqvT77rvtc96pNLFAbjL8/x8+CFAF0RIQ6iJEU+vKfT/M8AsEByd2v+gV5BAf4zlBzaIhJ30zfU5URg/LFKShGb+g0Y+xkzQG52FACqzQUOx835euaMmVsQus+kOCXdiXWdtDGM/dSCGdI7OD1IZDQdialCtWX1pyfYPjjXTtr6xKWMPvt3rvQN79frQTi6uNAwLAJTO3uj2xnC+9O1+HgELJf/L59XVbzaWbHV5WR059vLh3hvtd7zhZbPd7UqGh1R5fc07/xBxnF+sFcC85gRPTq2Dlh7SM+Q6HiziDnPCSjiWyIraAajjpozlw/I6GTentF0H8c7M6+1NTZrkTgShIWae2RPv6pGdQG6Fimpp5ZnJ8VmcBOg1ZB9Ds04mOKiWTS6zK5NrW6xXbGtzzVYaLRGvyA0z6M0ZKEVS1+c+YJ/kbUpiLzMDW+s2LRVsipSxAAZwySfSJNY5Zwrvp+7dMJjwC86XnjqPvKkK+cuF01wxZriSKUNKGSd0dP4ceR1gEtZYMgpJs2ypi6RnGSQZs5iebXZtR4fH9uVXX9mjv//dTs+RZtO5iEC7oM9m2nk6Dcn1J7Hzt98b3cOpw5Ac7OZza7MuftzDkrhGkCo/P/Kvf/iH39ivfvVry7y12fStPqsK0jS3A2wqUoIMAPCA+a3NLVtbWVPLFCZTjNfNjV11u/bixSv75vG3solEqqAHHR/O/rA45zriFOWutMU47F2rFodVHBfyoGaz2o30+b32lS03kPxU7ez8VA4RwxEa/bEGYK+nIx3WOHf4wPa1hurYXPfv3bWffvihXBhevHppn376qR2fnAiMcMGwsAkIWV1bt/d+8hNb3diQpv6zL760zz57JNs0LvS1tRUB9k63Z6dn5xreqCwt2eQmY+1OV0OS+OlfT4aWGYxspbYo3SaX9PnBiZ3uE9Hck862VceusqqLTJHyeDu3uzpcmDegjT/u95QI17tsW46CgmdGJLL0XjwoNkNWA33jnAN5tPMzwBYXO0Nj+rgeadnBLN65sytAT2u73T63/b1Xbg+ap+vCnIA7WMBE8WxKJROYX14pW7nCZT21QgFNtg9KuaNOAHlkNnCMWRwFHMiLmYc1h5lXO96LEA1i655xZ5ybzNgMPT5Js7SssacFOE6QIS1Yv1+w6XXFbFq1Xu/GTs+6GpJqNNbE2rJJ0Oby2pEIJAeYqzbyKLeh08aNgVHWDDIPpRiXy3o/KNwYtEaiJYcmWf+lCyfV2HGMpko76KUftAnjpr6tVXeGnZ/NL0XpcwMU6zUpzc618wLLcTnzb1T7J9lMDNxqH4dMLblPpC2oqzc5Gt3CEjyTRADcfm0/wBucECHnYR97jZ48eV1TCCDj+9NFYj/TUsY5iEKpUCirtQl4p/Dm5x0NJ3ZwcGidblesq78+D9qCGVZBHzZ+yo8G+PV6snG9e2fH3nvHgfzuxoYuj1cvn9vjb74W06WgHq4iuh1jbx0jseHzMQOa44G99d7b9uvf/Mo2djaVbvgv//Kv1uv0ZckLe8zZsrm9rWGqz7/83P70l7/q4M4UAKaeQI0MYiFX1DwPEpoaGk2Km+HIWotLttJs2sHrN7KmhIxIQ67yXqZwkJzwWkwbnuiZ64nOB7pudN+AdGLlUtBLtLf9kuXDdfJcvoB3HCEA+YBqPssrWq30IFTCtzw9a7cqdcYvpfsqup7ZIpKZKxXJzCi2JzcTzQyhkycVGrkNH1yi+OvDyGueApma4QzB+R8FmhwYUlqwf5ZvPB7yAvUMcBO6hc4VYI69r4fG+WUako1Ah8mpSSBLHVuPo2dhatYGjWuw8gXA/ALdBnSy1MoQPbF/Aly60ULi05Ifuu9JdxZjENYTrZF2IblAGqQ9EKxyAtIiISAgAPJ6DbdZ69CIJ5Qbf+SXud9T+p7aYy69S3s+uRndLtZd+O47NXXl0r5NApgZnofJTeButrl/1CmI3/eCIb04B/GpWFcdkeRIAolzvh/Q4meel3Izac0MBqQ5H0czfkYlSaFG/OJHcicbGOTJddb6o6m1BxPrj24E6IcT1riz8sjCkGwy6Ao7S9Feqy9auVq3F6/eaA4DIP/w4U90rtBhYy7jso3N6siymt0iVdznMCAXNMAd5IY06HEvcQ/USX4lCA7SLb8gCS3nUoMkUqUgj3WXNxtNEZmcR2ToKC2ae5c5rX5fcju53alpQ//BO6DKgQiwxqN0AOog3sUhIUHmTI63X0RAeupJmjfrdQQwDLKMVGUPY0MRCAFGQFs4RCmvIs6O5HoDqFdCdPjNS27ja5X3D3tJCgEkzxAsWHVyFmJXw2eCoqZ03SAtdI9w1+ctWylbbX3VpsWCTYt5yxbpyvsChIjhvRgw54QqI6lAUtp9tB40oZfUGxC+VfYlMlnvhCkngAHYyNmRLajOFXAhmnyX9iJaco/35ACVBsWdnBIpBHlFmNt0qhCvLx8B5r/WMDXPwCMzI0Mh+nEuq0nIPfVL5nMvqS6R5Cc54CRZfdqLSbo7c4tyN0LOO86EWr2m9NeHDz8AzDdugXm/UBPwThP9HBSAbdrbG+ubtrG+4emu5Yq+IAlhnV5P4RnY9UijGvqhtLfF0MRD1WUiximAPZVoOEbwffzPbvn9MuQUqITW7njY18AmhzgsOJrbwaAn/TwyHAYY2CULatv4MUeYAxIb/IfR2QJgCRb68ssvZWHIhdfpYYHX1iDIUrNlb73ztv3so4+UJvfP//pv9t/+2/9lZ1dXYqxw5+Fr4uxzfn5pN1SPxYINYI4ZwiqVdHkDwq97fWtViBBftOlwaFdHZ3Z1dikPbuLcW4s1WV/RafDExIw0+jCWFFMrzZYq+0OCd05ONVBbg8HK5OWSoSNS/TZPSRtj5aZ2Gt7Ridd1TaK053g1a2LbZTzYbgKMHv7kfTFUb16/ssuLUxVF0ymhGgyIMjh6oSRHFnRtMW+ra3VbaqBTvLFikdfgk+CzFpMWYPhyZNyBgIo4myNUw4eF04ZyBw5+qdHnkbcC8mNZXyLlkbMlf2+St+m0aIPBgo1GJZtOKsaM8MlJxy4v+wLz5CXQaaGdf8WBire5hkthI0YKpOGXGBCYw1vuLAwwU/FyiCAZkHRA7KL79Cfvbr/uvJhyXXzcRoltu3V5pv90wOzVqgPi+YWsPRPpqPpzsX4BSlNqp5tg+wUeYD5uc+8PRKHhX3/e+k4gYPb906DZvN9+64Kdc3P+rZyxFVufmIpwsZEme4LrEkptd6Rh/+JQc3F6ruFTzUVk8/KZB7wjXaIBcXR8or2rNqkuGwfzHOYKhqO7RquZOZV+37oXl9r3v/nVr+z+7o5tb27YSmPJxv2BPfnusR3svfFYdApBydcnkuTRXWMfMNx5jrf8dGTvf/CuffKrT2xra0NDul98/oVmf2iLc8Czh+lWbe1uKyjkT3/9iz15/lyex4B5FTQT91NnMB2+Ga1oDSmeZZTwCqvGa4ZJI2Aqse3Eto+QZ5AEW1iwSqEgBgvGnhkaunVovjUMm2xkoy2uXhWgnYFXAXoH8ZAIOEQgs9EQLECZNYDkTlavXiB7B9vXqhQKGqRyZou1zbPnQ6E4dKN4bWj08cxGYsMw32SkHArAOMUuQXN8psvG7mVvAYo4Y5Izw5xUiKFpEcNezFIMslQTMC+oyPf15l2EeRdJKzPYae4U5osA2OxRH9ikJeF6edEIyHDybsnK73vn1gOcHJPOvSf070Oz6yoR36u+RfwcVSYHumzsDsOBSl8lbGIlDJafUHykPZ2CfmamdWEnPOu7JTo93p8Ayt6180Lf93mkNM/a9e5BPkP18d965dEh9ObJLb/qGH51S8n/ANAHQPchQPGfoWcP0Bh+2cmO0r/OvKCY6eK9/RcD+7cccQLvp++ssDvZBKbfmTOVMPFys+mPrTskjfnGBoB5zSc6M8/5ohmsfM6zcu7csZW1dfvy0TcaZsc16f0PPpBF9hWubHTHLG8DBmvRqY/oynqx/2bvjRyZUmdJeSw8TIUIZTSrh1kFHXasZ8mSoPjmz90TfmL1SkX3Cvp5hvIJg+LvpABc1qjnVBQlo5GcSdbNvuaVOit5Y8ji0qBrSGt8ADZ6VrGONVsTA80q/mfnepiJRPebF4GMUEBeQBypDYB+7MFMnC10zuLsQCfvMj4nByQnkWTH4bwG8cE7xaKtrixLXqw5HLqWuYKIFmaCsN/0xnjertH+l8u2uLFqN6UFYqQtX1xQ6jHrjfOVswNJLPcNX1uD8GnAVKy8/8/nQMwWwjpShXDsb8llgyTKZ9yuMoUuJVmvCANwVMblOX59zp+fvye+91WjjMd2eLBvX3z5yL746pEdn53ZiIIlypt50R0ym3RRa2l7F0A3+A+wgYP52aV+W7IWxcBcqhNkO4Tt9bVVazWR0++++65l7q8tzlSIulSlXw6Zi1xVPBGLh6RQF6a6F5saiMVqkifJsCu6K01BEwbDUIAGXQPkJPmMQPxcCqCWgVagVxtihMJhwX9s3lu3uUNyAsvnSWgMFzmm0UAJqWzDviQtAHqCDQClcloJhoFQh93dXdta35DGdntrU2D5ybff2cnpqS47FhLsIW8QD3xtfcMefvgTsVNf/v1r++7pM3mON5eXdfHjhUxkdA43llJRmlV08zwHHnKR1n6nZ5lhXzIbKnl0dp3Tc+u30cqOdTCsNhbVNeCwodvRHww0UIymlEFONgmb9Xj/wK5OzoyZU8A8/vWBgJ3VoEuCfRPvA+pNtee1mh08hiUYP6sYLA1X3cixhULno1/8zHZ2tqzTvrTjowNJmgaDjk2uh5LdAOiRSqBD5PRuNLAyLYmhr1aR0dByc098XTFJ+6nbGNbOh18BVbDy2IVlcoXgxVwDKyaaI0NsPG22ieUXcIuI0B7mB6YFGw6y1h/kbdDP22hcsn4/a0eHbTs760hmc+fOXYGSg8Mjaf7RQ7rdp1/fXaREgCXCJZh8l6bXZTYMeqPbldd5bFK/1zPS9SU47dfcLZ//2Z8EL5b2Z7qHXSAb7fB5yJODgfkN5zUBQD9JxtDU60qfBTmJuA4LrTgFZgz7bWtK/7P5Lwcozvx5a/62K44zprP7PQ5KyV/EaDirkfS3esX4uId1aHJGkTtDp6NCipYy63ky5lwYqnUq9vY6owE1ZBtcwjgPSOKhZNqI4rZrjzzHN7rXs/PjEw2V/+c//EEXJsPlDDaO+j072N+TTS5ML9rvbCEvf2I08My2aIDrOiOveryid+9s28MP3hOYxycef2dmJxQyhsvWeGStlWW79+AtERXfPP3Wnr16KetEfOfR+3Nk5DMLAvKAd3TyrRoF+1iBKTDvONhgk8k+1+Aae2M4tMvTMxv3+2L0lmqER41V6ONVD5i38UhsHrkSSWUpwMiFEsw8wB1AL3nNtTnAx26NvR/DsN7+DRmUdFAxoCVnJrfek7494sG9mMIFquCEBOEsN9eKc+e56QOrOAZMkaJV3AWLWSIsAdnD3Ae9HncCr85Bu9ZkFL5+DkUWAqyWMhFcygBYknVqAvMCOV5EzvaI6EzvWiB3YeZKetuAtBp+lczG/04+B6iPXAa6XRHCI1Y42GHJOrU/PRHSi4Y5SIaj94FIXC0YrC9EhyFlPnj3jLtJM0fJIFSBG+n5+z50eY//mg/Nx/xJDF7OLvdbrXmfT4h/mV6jsgICes42rt+rKdcu7f4ZVk7MeSpR0h/Man//D5c1OUuvroHuc88k1ncMRDID87Dt0njMIYWz7bzXkU4tI4Bw2Alp0NydKzoXcUbBzI+uM9YHzA8m1h3C1jo7zzylD706oGd9cI5AOL77/vvyKn/06LE9+f65wD6OZDi1VapLlsuVLF8sa6KhjT1lb+AFupk9efrUXr16FQ4mkDgUjDmRiZwJ3BkUkMuLi/bwnXfsow8/lAwWtvb48ED6d7qIGC2c0Um/amsmphwDrDpLtSaR5pFP4R0lB/EB5pNKIt5WFbURDCV7Rc0ipjXkM4lJWpMKYJ+jC5mIrGfz2p9gASWvBqDnrEMm0sehCkcbzj6x766Tl9yGD+4jsfPJo94HZTUcixmBJMKLVq9X9XwWcgWrFiuSH0KoDHrY1Xr3YQqWrFastbVu2XLRcnyUkPK5Xp3nwD2Bexj3DecQZ1RKqNXyCZbYHe/omBW9Y0aIn2TWQSnGoD+hfpKFa53Q7fAZvQTmb649zGtewKfn52SCh0cuSCp1cLBvnz/6UmCe+wA1h88ghP9K2o6zgdc4RwIPzcF8Agi3h3VuoXyBfn+n52B+7krH84D8ffjwob3zzjsw84D5ABJSayTVlW86b1n4lLTLYjxVi3AkKiaFO6kEoj1e1A/MUIRj9GitCsz7BZ0qn5nKOP4ef+6sEBuI9FdfrDAptKVo2TPt7VpH1ztqShymiNbvqG+TMaABWyEfZsoX+Dq+8NfX1+z+/XtKB2QGYHW5pUvm6XdP7eBgT38f4IyG8+jkSAOxJLyhvaPNTBVbrlQ1FLuxsWGv9/fsL3/71J49eyXgWqhUZv6pgGrcUtjYI1j5atW2Wk2FZOFq079oS/s+6o+ttJCzjeWW7WxvyUGI8o+QHaw2+YzeFNaeZ08hQHFQwJmHwkdpqrMQUTHzuFqMkTGoBQabQBscjT86Q4bUCNXCnzm9Rz50yDzBhx9+IEBPkuWbN6/sxfOn1mlfWC6LPytH+ERav6NDZgym0suvrOZte7dpjRZe0WifkTq59k7qvUjf47XBznKoZGh35RmABcyziV27IlAYGvlMLoF5ijKYfxL38Awu2c1N2Xq9jHU1AOu6ecD84eGVBnWbzTXb3b2jgRb08XtEYuOYQtImjCOR8fgLT1ziogO7kJedKFHzTSLq61Vfh7f2mae++m2cGtEKq0ihXTPGPNi8f8fM+wEha97ZkKtvPx28t5hIsQEa+Eutu5DgBGsAkKcYhdW8/SsBee9/R8EQ8pvE2s9hTxQNCQTM4sxvQY2ZW060gYVEAtiEPofCQINiDAFi7dplOJLAqLGeM90uLkwYMF4vBTh2k9h6yes/2E7OFc25IL1SZ2Gq9wBWG/YdAIyd408fPpSuvFzIC/gyZIVOGm00jg8MVY9zN3Y56NrJxYW1cWBBPie3ip6sSJuNRXv4/rv2zlv3lW/x4tkz/QyNRktrAraJDIrmyrKdXV7ay73Xdnx+Jg/084u29fsjyYDwMyZptloo2VqjZYvlivWxPu32NSTHZcbgK6z8NdpZXCN6Pbs4ObObyVRyQWSMUwKSRiNbRNqCrnU0lLsNrL/AVAyDOTPmMhvau7DyhKiM2D/5PFmmzqyJofdURAWUSaoSoCzeU5c0uZwydZ28Ne0FLvkTyTnInb48zl0QWEAqI308IEryMzqCNzcic3qkZ8+SigOwi8l2VlyylOhCJQzp+Qc4TrjMyiWXaQh43mF0pt7JHu4fyXxCQubJ1wzbIXPxAVm51swAptLsfGZGhbWzzmKob13CLgNJDJ3/t77nLTDvjkzeXUjGAuSBOAUZidhind2QQQVDdKXnd+78kJCYQlawQQPG9/cWfPTjEoEfB5OAdJwf6RoPnBMgMUBfSF3SzzkjCudMgp9DsyJjnnMRlMWsA6ACKNljCnD8iJkXSE+2lm4d6K5c8ftRCKRmgxd7MeweUEQe4qzla3Nmnlm0IUW2g3kFo/Ei4iymIKSLurKyYnfu3RfAOjw61f1ZqhBUiXXlglVrS5bLl/zrjLGhHlivN1SnpVKp2v7hgT179kxSGy92c579ks26hfF4JNtZMiQ+ePst+9nDD21lqWGnx8f2+uULWeR2Li9lk61gzP5QLnR04AXWXdQhCYpCLW/lt3H3KQAAIABJREFUSSQW2GUg3pXyCiq6Klrbvn6DQ57pw1M9lgjSVHh66JTPFShvBYxAkYSv/BTw7gAeIA/5IUCPnl55Rc7Cu2jR+9HJp15sPc2usMFlz4KXmBFQUU4mjjoPeRswFzUEuzFMvKBgKHIs6isNu0ECVylZvlwQmHdbUMC8DyNLYl0qCUx7By+x8eFwE2cRYL5URs7ptt5enPtNx3NG3q2ObwxKe8IvBCPxmxTw9PHSvEySe1mcbV58MTtEsXF4eGhfPPpSuvnDkxMVQnIVEzEw38+x2xPFEH+WzrEkUfP79P/7V5rdSd01wHwYSEymskH/4IMPJJPO/OK9rRn/4MNMvIRgzwMQeFXAQ0rz8sHgE2AEg4PkpVAW0GdTaKerGvSvo8nsNFAXw4Jzfa5XGrRYXeITh7gCO9ydgLAV/IIJmKFCxpmAD14v8pper2ODYU+SkBQohfa5VC6IWeIAI9wE54t7u7saXuENpi324vvndnx8aCX8h+O1U9mxcdlQxIrj4tBsLdvW9rZYeeQ1SG9evX5j//0vn9qTZy8E7rIUAwBspc4VJAHCdurB9pZttJpi1c+PTmwMsOwObDyYCJBsrizb7va25C60VS8vLjR3gJMOhxT6bYAKrXgi35kUV0pkCvWJ6WgNDGFRhx3nBDZjoJbwyuqq/OSH46Fek5LOmLAX8+s+zRxk9+/v2u9++xt76/59e/Hie/vrX/8k6ywKn2I5b/1hz44PD+1w/0AuHyyTRjNnW9sNW2zwfjD07Je1Ow14QBSMAEWFNg+DzshteL81c+FgXnpL7YXwaWaoNk/iGZ+nVijyGh3M4yk/HC7YxUXG2u2MDftFG08W7OISKdDAqtWG7FTBP9giPn/5Sp6wR8fHqmSRidFl8ks4MVvX6jbhSoBrAQw9l4NAjqRKiV735S1nAFkFOphPdPYPdOc+AHBrPNa3rOQ1AvPBWuludHbG3Uv8EBegF/jxJp6K22jnA4IZ9nMniIAGtwTy3lp3sOHFQrKU9CtbvPytVuwc+DuimcuB4oKPCyX9mZjcAPNqLabim71D8d1zq09eH92cTrtr4zH6+rEGqmHpAXvyf2dorVLRjIJcTwpFfe3ReKjuBFIyLkSYbNq2GysrGgDHnYTCNjP1fbSkuRP3RW9PR3bWu7LTdtva/Z71xkN1D2FWGIiH8X/rwV376KcfquD+9vFjdSyWWy0rV2vevnVfMzngHJ6eaC6IdOhuf2xX7aHdjG9sc33Z7m3vWhWPZIZ4cbPpDeRYgzzuwZ27GpibDgZ2cXpi7fNzFSWkXafUWD4D3mHnKQDKCzm7Fph3Rxs5Xaj4TlHsDuax1OxPx/qYklZZrdkkm1P4CxcyThSAcA23zcD8PKZc5EkMlwHIdf7Oki89TE5x5SIMAPCsJmfCfE1x2QWqTpe/tK5j6etTAMvcE9518s5gxzBnhD6JQhKRg4WcM5TSDkvLGiE4gWu4o2btc6WAF2fA3w8RZAvugCQfed0pQR/xvdO+T8BRLTa/2/gZfafTPXJXl1scqF6jyCx0vOFgozkeAVIPm5mBeX0BwL3/eUpKnm3YoM5vuYX73au70y1h1bWYBQC5n7rsY0OGIbWuQEuCdx4cRCHj7Gxyj4kOYqqcEnQPw4wE0KNxE7KaIBKkOUqcXziKBAGvR/ijDmQ0DVJt4cYD+uf+dQSxrqMLGG5V3rkJhy8F+vjQ9/gma70RrPzEuiM03lgpCs/qXtE5TKLoeKru7cbmurVW1+zZi1ciCj54+NCWV9esG8nfzGNadsG63aF1+nxQdDJTtyg5zsXVpb14+VLgUx2qUAtwT7L3IavWmg27v71j93d2bGdt01pYvF1P7eWz7+3pd9+qQ4hLHax75/zCJr2+FTM5hUDJC172s6zteK9mAgzv/KjLIDCP/CI6aZH4rWKMn3127AcZFESprhwZEXinS4U5ZhOQrgpYYOgzYwPSsMdjffRHY+uOR9Zjzol0ZYF5d7VxsB7hdJrBCYDPPINSo/2lAIjJYSiUOLv5Tc9nKObZmxmRGHTRYO8by8tyGCpUSzaYjuUEmCvmw4ba7ckhHrkb2P/pDNLAObJi1rcKE09LVT+NIFB9bzdkSBJxv6Moftz1SjIbYU3udjT0MPKeia3OfZwJ6flSANIxZq+DOfl+x8fH8pn//MtHtn9yZN3hwMO2YjNwd/rX8S54VOczMJ++hW79yGz5wbZMRdz8oLi1yeJeJ5dmMhE2RGLz9jtvW+Z/+t1PZ6LdWcsxXf6pVZfgSNCRtxsB7kBQ1huVKhFemE/d+sNmYVIZJdeONHCbdAGzNkZolpQkig4JX/HxSGmchwcHAvO4EuDFvlir6U27vDyX9R1Sm+ubkUCQD5Bkrb5YscUaPq/XYr1/9uFP7eG771odC7qjY9t/89qeP3smec7yclMXqaaiKyVrthpij7755rG9OdyX1RXOL9LNFQtqv+cLRfvsi0f2p7/8zU7Rxpardp2FHcMPd2qDbl+Xyjv37int8c2zl2q75ViU8pUdSy+7sdKy7a0tzSEAgBnI29vfUwWIbzdR6JKCkPzKIYDsadYqTk1QZ4snsPK5jLWHQzvvdCT3ITqdYgZw1O54YBKXPLp8fKF5XxjYXVlp2a9/9Yl9/NHP7fDwjf3bv/6zjYcDu7e7LX/tdq9tJ8eHchCSTMVw2zFbamJjBzinMIjqVtUjmwc9Gm2tVOQs+CbUJe2DsXgGz6zXSFDMI/2hnR22l5mxFQoEmhEwg9vFkoKiTk+v7fiEkCfWHj75C0qHzecBhhV9f5jhg8MD+/rxt/bixXNDj7u5uWX1an2m13W961QtQsA8XYpCIVw9SJyJIUIv89OedFssv7g4uJy5SNPvIfSdFbOzln5IavyC89RXJwX9knPmLB3QfgEr1TgGXvksv33YAA3zRUv8FrPoIv4kYUvgPcB8ONWkAyWxej6UeNuxYj6oqAMzwA7APSX4OrPpr8dDzvwzdpOEwfEyOHzRyiO7YEgWxgsJDv/Nw+uP6KSZGAbAvJh4AG2JZMSBTShasGkdjrT2G8yesPdHLkkpA0jRbBbyVqu6lpm28NmgbcdXF3aGdW2AeQ3axnsN47a9tmo/ee89gb5X8gzuW61eVyQ8WlB5L99c2xVkAt0GsjM4m65z1mljgTi1t+7t2MN33hWDfvRm39pnF0YKB6QDkr7f/vrXdn9n1wa9ru29em1vXr1SIix+0jJ/mqLtzojBR4ZTgtXiPeL3ufQ1COlzE0lmw4XKSQcz352MrDcZWRbbx2bTrnN566JZx5lDrBuf6caFbWyAKTHyAHkNiGV9eDB5zXPORDI0ASxyionClDAtZ/gdzanMjQE5Z82Q5NAB5MPXA10kpUdCzsikIDTgsWZTB1fFRQD5xMjze37f+JpOhI+2os55tLAw81GAimUPS1esPqMAmF2r2l631nlkGSSsmjpufrknba7vIRX+WVMojcL95HPtzLznPngehjtQpf1AlyA6bAHiovSOQj+u+luuGnR2ZWjAKK0G71KXwJ+5W8e6x7r2bAB7Z+SdJZ8NuybdvH7k6A7cIhCjV35LpZsQRAB4zjY9nAi8CuldOlX8nUlQxCUBLlGKcym0zSJror/gRIKTGoLwUVz5WejEgN5B3MZg5kdT63N24LwyxhzFh5HpwCUwTz4BheXWzpYtr6xrOJGu/u9+/59sc2vbsyLeHFiXTIdC2Trdvl21B9orkGAYfJSKZd2JkGi8NsAw9yLdHc4i5oA48+5sbupO32gty5FqqVKVU9X3T5/YN48e2fV4okwMOopn7PVOx8rIPCD5JJkJMC/A7oPuqemrvXCLBE2Fkl8Lfkdw17jtT2J5Z3DRSzTWfdY14nQVfKic/Ii8yAmY+R7DvmLjJ9ZD0kKqM10KQhNnzPyt9Fdp5mMINnsjnIHJhjooWmxqzXlSa/wP/Mb+rBRLcupaXKzZzu6ubW/vyDVMYJ6uapAEhFJ5ZyGMLpgborBReBREgJ+DvA5wGovcpXu+4Hm/PCk6yKVZVRmJ17FvRBowtycwD0PPLF/IeCgoRew7miWYkO6Ozhlmc7JZrY9HX31ln37+ub0+2BeYJ50eWZLkq7fA/DxvOxj2qD58l/h+0d8Px7J01t3eUfo7kuik7pwTIej36Vq88/Y79tZbb1nmf/1f/hBFeWy21NmJb8QX8BoxBjJmPGOSB/hwIAuQQThnHZNsIE2Cp7a8f43bC9YPhZgaFgvqS1RDdbTi+z0x1YB5gEC1XFbCGgwrw66AecBBvw8zj/uJe+PiJ7y4WFW6KZUZ7fD333vPfvXxR7a5um4vnz+zv/75z/b8+++tuVS3+/d2bbnZUlutVFywew/u6jV8+uln9vL1CwGMRqOph4jv8srquhXLFU0z//3b7+zl3oFZvmjX+QVN3x+fw0a2tcnfvnvXStmcvXj6TBu9hsxE2tmJ/pyWHWwx1leS2bQ7trf/xg4OD3UpyjmINDha4BxiHPAE6SATiTdYxy0WcTiJZMw6o5Fd9bqa8L5//75kRrz5pDiq8l9YEPt/dHokdl72n9WyPXz/Pfvkk59r9uCrR18o4XdtuamCYjwZyrqy3bmwEbKmKUNwA8vmJlau5KxSL9hCEW1ZaKtjsC5Vwujl2RjqFqoqhbFHpuWbSgzXzdhokFAkFIoZFQiZAPMw87TUi8WGZTJ1Oz2d2v5+3/p9Wv3YxS0ZPiHX17TD/IDh+zEH8fzlCzs6OpaUioObdYgcgGfiTFfGyuWCtVrMgvy/hL2Hj6RZlt13w/uIzEhXvrqrqqe7Z5e7S3GXRiJlSIFygAhhaQRKArESBAgQIECABEnQH0esRGg9Z2bHtO+y6W14HyH8zr3vi+whJdZsbXZVZmVGfN/33jv33HPPYQjZQ8eqtYp2WmcUN5aLJFkVpk4wuUuOHFncvSPj4kMm4AM06XCLozwYfb5ncrFxwBYbdQIcAT7F7DndFlKFYGtjwt+Hi7YWeang9tcZzF3YWiVtYAJRiXn0rcJ1xEmKk/1NvEepPVJxFnpoHBpgCXygkTU71VBpCiwicRfwDuhngBqgzyYH8AYgc23ZlABJXD5APetbDCobOIz6bG7kwu42Wwpgmg76Okh3anVJb7AgRErB/SBQCVb+vHfrYH46tmnIQ3Ql8sxK5G230bCnDx5Zs1pV6BQhRrjeoMFV+5kBsQSapzi4THX/i4WKwDzX+LNXH9vzh49tOhjZyZv3Nrq9s2a5LP38fnfPPv/kE3v18cda5zdXV/bmu+/t4uRUw7EgEjT+sO81WtL8Ha5AePEvlwKiyX4uOadIypJDWuPM/HA+s/FqYbWdju0cHtq6WFTxQSE/Qn64WOjAZOg3SXXoOHGt6YLosEw60jiT3SWG8EDvgPocVbCEmal18kAWVy8GW2QC3QDICt5buL0I0Mffe0fQQb+Pa2y7vQrFiY5P0hYnk4TUqfIBNvelc0mQu9l4aJoDmdhdXGYTg4L3OTIHjEkD7pr+BLDTOKysdcUQe3apY1O/IbhdISlAnif3rphdkUxA4JrvvS1uVYxHmnPaHXyNxTpLioEkS5QzGZ0BCootBPaU1HCxCgY3OWs5Exlnqc7Y0PwHsHEwyDV3CUJqym37hn7dPHrIO/Qq1gJletEflylj4gN6ZKx9SAcyejOgvn5Y/KP4T9fJ+3OQZEoJsDpL717oGuxerr3bxNzNfG1TDOcpgGFiC8xMrZTMXijl7dnzZ8oBwG2Ee/wf/L2/a0cPHti7Dyf2+vt3Itmq9ab1BxO76w1txDweOvgi5wahZzN3OpPqgGcLZ/eNwsdm46kA+cdPn9mrZ89sp9GwspkC4yAdvvnyS3v3+rXmYwD6ONUNr69tPUEzD1PvUuM0y6E/B7BPUG9LAqXzApIuyZaihNJevH0utsSME0FIzZg9UfaFJNEMiEOmFRS0tMiZTXHaWTqgh40XATCbqpvvWRXOwLstpXvNK0QKUJ3fyH1ujbUjuC+IWvIi2DcBtHTLUDrwKiFymQ84Oty3zz//1J49f669oUKaNzLAldvUIuFLRaqe1XQWxvxGmufSkxrKFL5G3fH0aMZZm9kqh8RN1z25vrHPIPMtct64mx7svDBU6rKFMYUkQ2XvwiEB5XnDPRGP+T/9iz+3N+/f25jQL6kR3PnKF6IL+7nbaaIh7XTBg2SMvYg09pooZLLyOEnZMmvZND3laxnsQoHx9OlzzYPm/tk/+vtxHRIsvF9z+/YgeYSUXuE/nRgA/RP/Gm3oOsyjpaYKJTluRIpkZnHnrEpiBfzrvAJDHqMbpIE54rjvlMCqiHDcE6qAsYYeUoaxAPvIcAiN4s/SoWlgwazRrMr9gvAlqtQXH31kf/P3fteePX5i333zrf2LP/y/1PJ+8viBffT8se3tdnTowsoyGAdY/uKLL6Sh73b3FJxFIA4AkQExhsKIjT67vLZ3x6c2IUAhX7ThbGUnF7cCNbu7HaU9IgvgMEcuUEODx165Wlmn3rSPnjxT50BT3MulWITTsxOxBExpYxHHw6jU1wTk2YQ4+LU5ertLCwuZjVph8p1TFwG2ERkDlTLJjTCP+Ei/P/5gx8cfdPhyeNP1ePb0sX3+4081VMbnxoOhNiu6FcVyXkOwszl2guidxzYc9W0yG8iisrvXtEqtZKWyW4R5Kptb3anNJx1kGLCpjZp4CY9uls+r0Y4DyDOhThvfExUrVTTzDJ6hkd2xQqEjMH9yMrLxCEedXas3D6xYbNh0utFg03K5URFGu44hZ1qxaKJhYKaECZH8uuCZwerJg26Q1zA8jf8vYIfgHBYn7KbOpBjwSkFKAvMs5HvBJwloOLhOkpXtwa31Et7fbpfJ8oXFTIxL8FtaS+5A5MxkONTEYcnAcTqV3RrPD/F0bt5fyfpcyNjchisV1d6nTM4394dbs+8TrJBCPLRZRUqzZEDuZANQ5xUAbAjioosGSGc/7vX6YTdIYYV+fqzOG4UrbDjPH+ASEM8vgDaHEWBJiYcwxRx8MD1465Yr0p/XK2Xbb7c1k8KTxYErV4b10m5GgPkbgfnBbKKhLn/PFPrukNMoFaV3bTeaspBD26+EQwC8kg99uBQWnFY0Fm5peGo6XamTB0vH8Ou0N7ARrlazhboHLz96rs9PR2N7/viJpGscrm/fvLXjd+8VfsUexn7D2sO6jZb8fDSyHEN003EkPYZONgCYBFd5s5lt1CInwXa23lhrr2uHT5/YulSy6wGJ1rd2NxrYZD7TNQFEq+Ci3C0XoxNSDW2677te9znzK60wry/YKCeO3X7W29uJgY2AMxfguKRH7jn+rPrQmp8NLvlBirJlY9OMhx+2ThlJ7xtOHj78mgLM/EAuaFbI15PPWTkjlznfxBJIcpMElDLzBaEBlyvoXYSOP7XsYRtZTzyimXNVMMu8bc4g2tswwRz+7KsZCJDshTUdbH1IpBIrLheSmPfybtv9czLNGNEJKdpy43ti9nLFSqbeQfzb0M/6ew/ZQcj2/L0l4BednSARMoldqlFCMudXJGxwU2r1vT3P9wcHT+KVxfInKU/SASd2PxUIMSwroJWKKE/cdGY1hqQzRt8RP3gKMI/jCtJQOmWTKRJYhq9jMFJzbuw5uGYV7MWLj8TEKzcin7e//Xf+jnW6Xfv2u9f21VffKdQR28q7PsnQQ5EJpA9LSqz5LjeM8CI3bABDd02rpl6uSqrLmY4OHi91yITezY198+UXdnd1ZZ1Gw/Z39hQANx/0rYgcAqlLeI7zsSQJmTPzXiO6/WSIje51Npwl1soNQ5FolPi6ytjaZE7prD/7Z61S1fknc4GwdsHljlDJyQqZzdKGXFc08yggplMbTpCMuEuWQHIMwMpAIF6HgH2AeNh5Z+gdtLJHcrZVy5AzVd1vtgxCPj969tj+ym9+bs8/+kg4Klfy641clD8z35OSo9NMGRgs7SE+mOPdAk9riGIw3Lo8MdxvlrBlnJO+9mKGM2x4SYTFiUwzfNp7HMwrnC5JedDag6EktXGMoBDS0cS++vZb++M/+1P75vs3NqQADGmx+izZgC6vNyWo32PmU+Gh1+fnqVZQWGOmLmRWoWRynUStedHBa+X1EeaKRDj3B//4Pw4YkHi5e1hAmwMPHB696Jq9jo+RLN8I4wWlOjFCG/1FpvCc0Cekgl3gXZuv22y5jsnZH05/aSyXSxv0h3b84dhOT04EGlyrWBE7z0UFWALgAfOkvDI0oWGHAs44aOZdf4nFH3o1dOmfvXolzfzb19/bl7/8lbXrLXv8CF/yjrVqVQ2kNhpVa9Qrtl6uJXeBzcZjv9vdt16vp0IE5xksLD+cndt3b97ZMXHvsKZU47ONXdyOVc19/PFze3iwZ5N+T+wiiZTL8UxtJw7yBweH9umLTxSEw6K9ub62t2/eyT+fi6MUxkpFrTU9dhyWAHkGOBcOoEJUqhYaiZYs2HK9ZocPH2q4EGtG5CYALhZnZ6cjidDb92/tPfpAKjy0yoCj/a49xOGjkLdB707Xs0UktYbfGBTC6YIHdmnjSd9ub2+sP+xZtZazBw93rNmuaCiOr2FzpU3FPaOC5BmhmkTLC3MO+zWfU2ESxxzsWh7tI4w8wAmtfE6DttUqQ8WAdnS8HcsXWnZ7u7aTk3GA+T3r7D6ycqVto9HCLi5vlCrpVp/e7QBQ7O8d6l4yhMm9hDFmsTNPwEays9O2ydgHkFnEO90dlw7MCCXzUsRnAsLqM1acPKGDHUxgPnWhMpCQALxYqQSCEt3lUh8dKklmE6e4s33bQ91Pv2DP9PMTJxcnc7TCE9OVjtYE5l0/HxZ3STOr15/RHaG3TYWIHyjePndPcrcOdE3/QsFMDC7lJalQuqFa1QDDoq51p92RphIbWK451xP5DbMpbEowOXR/xBbHO/IYbrzci1YvlSWHmfYH6lAx+Nqq1exht2sHnY5SP8dDLEgX0mFeju7son9rN6OhDdkngj3kNeNOwQxKg42w1VIAHXvIreLdXf9IGBMM1RTPdi4gco9i0T3c5wurV+p2uHegw3yNWwV60Y37xz/cP7DHDx/acjazN999Z/s7u/bqxSt1FCnox4ORHeztS/OvdUcy7Ghql8fHtqRbNB7auNezjfzSnZyQ9jNglLoPuY2NlwvrTSc22axt9/DAnr58YZtKxc5ubu34/MKu6VrOiRv3zhJmAdyTSqUgQoRupZNIbt2o2y8wz58L2g90kCX7FTzUFZyIVjlt/lnvxn+OumvRkpecxtlqsV73Pu8uadHJzdw5/D36kGCAegVZxTMXQ+I+V+IzJa6tj27gdqFl7XpyONLqcJmn/wwnnr1QSm47Wj2pawgzLFmBn4swbhqazee0l6ljARhJ4W/xXhzoOtyQ9EYSHC90tC+kecbEnCd3G52JLkfccGZtCko7he3U/2SKw9noXQ8PjPN74fp5//cODITi3VQmY8DDGTyBed2+NMgaXx9zMcEPecEUhJyaBveqe31NJpYPUJJY97Th3BeCiARI4D6hHWfg4/+ypFknJXyLW20Ic4qMg9lcDPxyRYYMNpQ1kWqQNOzvsOiffvapff7jz2R4QN7Lq09+ZPlS2b57/cZ+9cVXdnl5a+3droqCwYhB7am+J+tCsgskGFjphk5aNo90MxhGR7rLbNnjJ/bw8MDyFBf9vixmezfXdnlyIucauoc7jZaIN5tOrcJ8T74oMC80pYHMVJh6vLPuX7DByE5Sl5a/0iBqnDlpflEuYilci3+thGvv3PAzlJXSaIjEA8xT/PBlCpgjB2IJmJ+LpKADyfAr0iNYZmQ47IELZkDCftKntmIYNmQhK/zgYZXpJPEMFkr6elj3ohLeYebdnWav07FPP3lhv/kbnwtfMOtIIJ/IMMwcIpfCk019aFqkbqg9nEjDW10QPsZuvUvNz9M+k3IZElHlCNX3Hz16Tmi5W5bnhbjVK/fEpYSsCXUO3cFDpAavX88ozwZhoZOpffP9d/ZHf/pn9tW339twMk/j7pIMJ4yedrJEeKdiJECb70OZ32K2S/2abC2trdT1cuygPSBcdmrVus7P3B/8w7+fhc1mazCG9qTdk17HtV4qWtMmGJVRcBux0ENMEMxIto1qNwwGOcAHG7AYPg4SEmAj4h1ALseV+cJ6dz17+/adnZ2eqsrk4ZResVJRJcvDADMPK89Hb4+Z1SpMVnMQeYWtSfVq1bqdju222nK/uDw7tbubG3v66IntdYmHryr4gMGVdqtqlXJBcgDcW9CKc8HqjZb+DgaRYRkY3y++fW1ffsMNnSg5EkbvejCzy/7C6rWK/ejTF5LRnJ98CDvKmU1HxLdvxM49evDAfvTxS+t2d+WR/e6NA2xuGAuRdi4HqtpnrOwFYH4mza1kNon5VZBAiafP5rm1JvifvfjImu22nHkuL6/V6eBaY9OFMw9OL6/f+OS+BpkrRXUBmq26CiB0gt0uev7Htlkt7PTs2MaToTVJrG2UNHSMheZt71ZM+uOnXdvt1qzWKAt4M5DEfWg0apKrAPSYUAc4i/la5mw4wuVkY+WKD1BvBOZ5VhZWKC6t3ihapUbLk/AICgM6BMxB1O2ul7OLy4WNRjAPHWu2D61SbttoTHejp8Rerh/zHLOpW1MSJoXTDZvH1cWVgCZgfTxxG9DHYc1JCBHPDlakbCx6vthwYuNIYB42QfBARHPMiAQQyQ6/cByCYVdbPrTbrqNPQoOk8wuWK8kP0oGcGKwEqhlcDuAhtizA3n2XObE8Ee6U1XwxNJ0OzCDagiFw4OLdnvsM//Zw9aLbw3zSAKzSXhnKLpXULTo5PrHLi4sovj2Jl7yE2XRuN7e3kby7tBuGw8TkbHTgMAcD4+kWbe6yxAFKFwtQRFIqQ7DMmVRxnmGYeW/P9jttm41HSoamWzZdLuxscGuXgzu7ARiTlRCAkn0HL/d6sSRXim6nbR0tsVIPAAAgAElEQVSY+fHYLi8vJFFBLy+vds5iLOl4bzzP5aqNJ6R+LuzFsyd22N23s/fHll+u7RG5G+Wi5VdLa1exzGzKW5mhVwA7wBlWdj6dScZ1uLevoo3XjCfzbrNjTfa1xdIujj9Y7/ZaUjpkRnQVpR0PXSYzARwfMPO9xcymtrHdoyN7/qNXtiqW7Pjywt6dn9vN3Z2Nsexd0cr24WPuN/tSp9VUkFV6Fr3jQIfPpRUAIzzwOcwUpR41JwxVmhuR5j9kWQ44U5ZFDM4FYyaASycuvl7t8tTATfKtSKAUYA6mUh3WNBAIoM8Ye3cC8ZcVLmvKN4hYSFn9BfiM4XR3i3KgkCQmzt6F60piOcU0OyBW8aGi3SXK6hZEocO8AVJOfiWZ3JbFD+282DMAfQLSMUumdZtmZfzSJgkABgGUMkhLGLRekDyrKi5myGL+ILnFKCU3QHwq+PSiUhCeq7m8wCJFWzM4USCE/MUhT7Dx0dLfuuT4Pc5Io/jejkTcVjHD+FnZ5HuZg/R75gFRjm7BTcj/UqMn5oLSKC9XF8YTNp2BVJ/NcdKELjLdZc4tClVCFsEQn//4c/v3/v1/V4zlV199I6aYAv/qtmcnZ+d22x/YbvfAFsucDQCvUzJHuM7O9TqYR2/u3RfOLoA3klncprDEffn0qWQ0y8nYLk6OZZmLgxVzPJVc3jq1hjVYO8hXlxvJA5mj8cBMoHbkm6jL5ASmBkaTVWr4+oslliWkBxK5FtzNIlLHJskzeO0AdeZpkNNUajVrdtrWaDSlJEhg3h2nkCrNbRKuYlhTjiZT66tTvRLTLvtbZIZYgyuUzl8L4F0Bj+FguAbQh3YeUwuBfgojBUMWdd6zj7z86Kn9lR9/bi8+fi6zETIr2HvYT1RAp2CyINS9YxcgPApVyhSKmjTjFqtK14XX6jJCB+xpENgf13geQ+Kt7p708j5szgsoKBHW9fYiGmOWho6lQH+UEKwxzrt3xx/sz/7lT+yLL7612/7Irw/XJnzk9eyrw+dRX+5Y45uolkwUztqPAtZnJ38a9A9Anghz/9pU6Pm65D2AiTRH89/+fpLZRFci8XyhtVXlsvEQF22I9ytyOYFsK3Z/GOMl+yu8BzK88kgsg0fSuoONUgeZtKYKjHAfQPM1cpPTM7u7vRXQEpDDIiisomDl8SKFkWMAFs0VN6rZqEnewkd+Il9PyxvLRXSopLZdX1xocR7u7wuc8rWddkNsVLNesXazKt3vuVIqBwqlqNcaeh1sFEgFNFRzdmkXtz0rVirW3OkISBxf3NrVYC57w4+eP7HdVtPOT07EWK7w1VptxMrD1DFw+eThIx3Yg17Pri4ufEg2n1dqbbPeCDDv7SocbZZIE2DmCUcJ+YRHGheliZuh0SwWlF67f3SgB5ShDbReaH4Z5N3d37fTszP7/vVracphOjjAeXjZIJ2xWtnB/r70WOhnT08+2Pfff2ur9ULDxSyma9w5BmOx5939ih0c1uzo4Y51dupyoGHhItEBiOP2QBAE7Cdkx3wGo4KtKF2XuhyA0MiLmS/AzC+t1mBKPWeVqmt4saDK5Wu2Xlft7g63obWVSodWKnVtk2vY3R0e/QMrlSi+OnF4+wYzmy+UFEjrEacDorXVGWLYj8RXOiDrjfUHdxrw5R5QlMhOUTMZ7s3PZugtzrSwYjmGfj61+5O1mAd3+f/S0BdALq0Xp6GiIEjrJ9gZdcFCYqEv0SbjbGK2vu7548Z24cem5DOxycVzkuy6Mv1rMIZam8G2pl7BDw/prVbeU3ujHxAtcqQGfD2H7fXVlV1dXuk54hlmMyKJF9/53qDnAz+bnIZi9TrD71+puwSEIPMoMAhbkQ87XbVRvy8nGMB8o1yxZqUszftht2sd7ud0KuclUgPRkZ8P7+xq3HfmGomJ7hbt7aK09s1SyZqVmkJfGJLHSvMEANy7kz6Xw4zVlYKZCpWyZGGTyUJkwmevXirngeyHh7t7dtTdVTIzaxO2noObNETsJymKkXWhycdit0peB2mF+Zz88wmLQm739OhIBz8MH+tbsjoFZzn7zH1Ri1tgHmZ+bv3VwmbFgh0+eWz7jx9bfza1D5cXdnFza7fDgU0U9LTUIQjYadRr1m7WBeT5fjj7ZJ3SGF6XQo8k5Apg3vfoxOLKQUuSm9j3U3Gp/ncctOnZSw4lwTWlSQx/nv2Z9zXhchwkOBpuQ+uu05BBvnBESxKxYOIl0ksvJaU6hmc3z5TWjcirGFwNGYqz80FSxdpyL3Qf8EwadO++ucUnr8n/TYQdQhChn+XwXpKmHTA+G96j24hNL+F8nunhkruYJYvr6Rrg0DnzeYWn+CwRHUuA5lwOUA7C0xB0lg2RyfjY+x2Sp9a8y1fSrhMgJZect1LBkuQxLpXRcZ26GyFjSnKcVHyo+MtAe1B5YfvpZ38CLCm9dgvofXvZvka912AY3TDD/60C/KJjIZ02Uoul24xCktJV4zyhOwJRw7PDWY0MAs/tv/cf/l2RR3/0J39mr9+81fwBRNeEAVqFLOZFIlEsLUlOXqxkW5zAM68RnEGmDvLXerWs/WU5nVirXrOPHj+2nXrdbrCx/PobOdSR2Fwr5LWndJjj4TWaWXmVEzOPtp75DcC42656DkAa+Mxc4OLc1TqnGNRZ42De9+eUOeLFsWvaXeaMFp7fZM3U6Djud2UBCZjX/IqxlxT1jGCbzdqfTT29myyOu97Ai0eseWNWiOA9fjaAXs+ymPiccAadyhxhW3J146U52JbRkPIiijYY9SWH/PFnn9iPXr2wvW7HGXccyJDuSofuWo8kPXUzBj8QVaAHFtWJF2GCOteiE5FkfEkq6mshns17taaHoaZ16ImvnoeTCn0/UuGNEphXN/teTk9Q/DIX+HByan/65z+1X37xtfXGE/fg38T3FPkdnTI00Ilo0NkXkp/EygeVr3cc3a4kd01kX7auEgYIYsQlwi4V2oJ5/wnRTt9qFNWOF/vhbz4p3VNLI7XyMoY4dLR+ge4NA8RC10HuE7KZbj4NGXATYNdhkGjBA+R7vTu3rxOXHQWBNn8WOYMTE7ln8GByCtACBcgfHJBQWxFjBzVBsANVNVpb/Nrvrq91YOCIgSSkUi0qgRXNdKNasu5OR20v0uB6/Tu9+nq9abUaTCOWh5d6fbdIBYisr9es3mrpQT85v7bxyqyzg0ViV7Xa4O5Oh/lyvlSoAsURLgx7uzvyN1fYBFIOmOI5cqG8mAFeM9paHV7caNpOETADgErtSG2xRBmbqaCYIhupVhR8tXd4KJaTooRLj8wGlxui7V+/fSsdcwoLk7c3r09Mf04pv0RTt1p1G40H9t1339jtzbWuFxKawRiHHIZgzcpVs6OHRXv56sgePe4IlFdrXNea1WsUCLRLJ66TxuN3zADzWMx8sVSzYrFqhRKdGjYD3Anw9s9btc5walEDTxRV+VzNlquK3d7m7fQMCcdza3We2HxRti+/emtn53f24uXn9uzZK6UBuz/wQumfsDB0IgDobNR7+9huVq3dadlitrTz8zPJEXD7oJhBy0cHAuDvTAEbLBtJrJXQBqdD2T2r7zNwcUjGLMiWcbjXck7VfNp4tGk7y+B6P2cQU8tcG7/Y/WBMvcfu9nQCDMH4JweL+wOtWpLOXGZgPQ3EbWWX9z4XR3xYaGl+RjpmHzaU6nONRexUaa7yvudwnM08WMdM8pW7u77AO8NOzpwQu40mkY8rrQfWFv+GwlZ6z2rF9ru7KmZvri5VgOPRXi+WxYLvNGp21N3X4bkkbwJLTBKWp2O7mPTtZjqyPppxUo81nJi3SrFsrUpVuvt6qWI7WKU1mwJfgHmsxoawgByUhZx83GGq8sk5Y52XzE/2mEgxJjN7cnhoh1it0QamdU2K9His2Rzex3hIMnFfgVW9m1t1HQHoFAV1nmlcEzZmB0iRcM+5vNX39iwJn87IOi64vqlVvtFsQI8052rZ2keHlgdgjIZ2x29+5nhkkxkzLgutaYa7sZkFyFNg4FQFEBJIJWjr3uPE2kfypBazQKJb2Kbnxs9XP+i0LnDX8ils19pKlhIdnfQ8Opm0ZY2SbCiYY+R3dLrYr9UBTkOteoWuEc98s8UTecKrju57YWbeKXNGXQMGapv5MFrKvvDX4a/VOdl4cZJpFl3XLzYb4MHnuQ7esXJ/6rxmsSCTeOYkKeP6ML2BPGvqidN0mVUo4AqYHIMyls418NtBWB+E45YggxBjvOCccyAf+hl/GU6VOwCWy07sFQHw/R257EL3Qm83Dfq6JCPR5zrDo4L3rlzqzvlfpgHMpO7TkN890U3yj09XUa8naostaeCXL2XNpG5m9p6i0IlbGZc6+466+vB9dMwJY4SZB8yjDdcsGE5Uzab9zl/9Hft3/va/re7vP//DP7Tj0zM7fPDADh48NIxKr/sDe/3u2C5v7jSXYIWyAL1LmNbhwOR2ppARuBbVq+xHPmTfadTt0cG+FdZrO/7+e3vz9be2HM2sXataowJBUNH+QkgU+oEqw6gbs4qCzHg2tiA+lZXCk5KLeP4Lz0sKY0oOUWnWzLtbDujZBzSo6jGLMr5Q+jv7527H9h8eWWuno7VBscLdJ8BOg/UaSGAAfykb4fPLS7u+vpOEiWJSunmCpaK7ptA4XpdMHwDzOSuSkE5CtBKzYccpF9xVDxkvszl0MSFlnj19ZA+O9iVfdvnWxlqdlvZ8d8v6IROfOkXKpkG6okfOdeUC3MyRRQptIgSSRXQqmvUo34OgXjgl62f/Xlp9krYmt8VwUozhbH4WJIjfIy84pPYol60/HNu//NnP7S9++pd2cnFpwymzSRIWiZEXeREL4L5KJaWoJ1Y+rc/YtrJQSf05A/+pP3Y/DC6kNqFyyf13v/8fOcZ3a4GM8peePQsvCF9bDXBke1oG7NXHC9sfgcsY6ktVp168KhwfIPB2UWx+TDqXcA2p6j4he2Aw8fLi0i5pX2E5Kb9f96ymckSjC3OP44qkCxQAK1xQsJWsW7fbEaMMIzy8u7P5ZCqNKOz8Zj63UW9g87EHEogFoNvC4aXWqQ/HddpNHdqAlB5JqJOpXj8LnEsw6A3s+vrW+nhKs9GgE2eq3bDSWlq53rTdblfDUgqPCrs+pDGwdp5ouxRL3Gq1BGDQ8tocP+2prg8DcxQbsPhKO9T0O3L1lVxx+Pd8nQ4kVd6ePcjAGwcMcgH8XJ88e6rXojYZswfhBXtxfWVv3723IUmzpbJkMUrQpCWomGwfCkWPBUvHwCWDuej5S6Wc1RoV2bdJ+zyXk7UdPczb558f2vOPd2QxWasXXcbUqAjMKxdgNLbJdGHj0dSub0Y2m66tVMZ+s6Yh22I5Z4USgU4LqzfySpfFLUfggqnYXMUWi4pdXm7szZu+7XRf2tGDVzYYmf30Z99Yf7C03/3dv2UvX36q4KLRhAjvkV1cXElLORyOtDiRDz199sSaraa+92gwsqurSwFSChUOCAo5XjP30HXu4REfNmFiFLSJbQfMkgYyOUL44Ruat2S/lgGIWKSpMx3seMbWJ7YtpAkuUXA94f32m/8MB9leREeMeqw1VfZxwvr+Eh7UmdLgfrvctx4/17ftQVlSJmY0Bs0dzK+t3+vZ+cWF1iXPS3ADcgw6OTnRgBrr173E/fvw3dF2cqDwmtHMI/OCEYO55pvwdzz7aM35bYuFBmFRY3aadXtyeGTdVkdgnrAqZCW9ycQuZwO7m01kwSZ2VXxcTgNsyGCalaoOtla1rghyfhaZBB/Oz+yWooTrS7uZYJTQdBB0xvB0o1qTdzNAG/3+br1hD7t7csXBeWfBnjVfqANGwQ4bPwRg9+40yD+fzjUAR/u5SxHAvZrP1WEoYcV3e2elTV7MPEBf51iEoKiehzHOIf9ZW98WNisVLFev2zyXsxFrf7WUb/SQrsTMU3d5HUdHBwqnY2BX8wUTumIEbuEi4YWVR8F7MrSKMcBBAH58scXMx8yTwDZ/1qD2WnKhjGHzkjFDhg4mt+dHYuWTewx7GPfJwXzG4ccj62vLi4nw4E7Pn+Qzvob0XMcB5YVvMJlJqiapjw9tIo3x3+yJDmxViGtAuKSv8e6bf17t8tCQKzKeQKP5TEUqh7qG0WSj6WSVAm6iUyHreBnU0HH0QUvPCLkXoiQQ5Iwk4FIJvnRh3dnyB23zJKfJOmhxcmuP4Z5IshpugQ6LY7DSz+74q+1/Z1NzaV/YquOzCk+FgwOhjD2M7yAwleRKCUsEc5i6Balgybr797FEvH5nJpMnvdqK+owSU/Mm3/ZqKS+ZXKVUiAHysqRokAdIVf/Kb/2Wffb5Z9Yb3Nm//OnPNNj5/MULBUnhvvL1m3f2J3/xE7u8vrNyrWkF9qoYePbZEt/PU0HIdayUIA6Qu+asUSnbDnbXs6mdvnlj5++OrbDK2X6nZd1G3ZrlivYVKL9KLmdV/OWR2yAPIluBJk3IwPzOeLfCZyG8kwOo11kd1sVJ0uk9Wf9XYutVbDqQlyyGvQG7VNQF3V07eHCo81/des51XGZITJZ+3+WLq8VaRMP7Dx/s6vrWaLDCvvtaRDefBteR3Hjhy89E4wZZCBHG9aNY0L/hmRfYdec5Ov1Ibemwtlt1ZcXI9rmYtzoJ3q2GPh89ujiXAomGNE6ZC0EmAezZq9zBJs5ddQIZXN2SaM7qp6LXi0vHo/6XvvrAouE1rfUdRa/4hO28jzeMEmvgabCoILimb98f21/+8gv78tvXdn7VU5jmJl/WzIu7h3pxkzp7KoLjdaRemNZnVrfe/+/gPu69bp4Vn6vTjhV7XrD9//0//E+8GZfajNplvYJRW0KpZVut19YHO9j7VMmHbs9JxaTv8vpd+loGJ8PVJDElck3AC7VC2iDBPws9WJjykzLKsJwm3iMNDoaEh4bhOSaKYU1ToA4VLW02pBgw7DBQDHMCeu+ub8TgAIwJoPEdMlw4GP6UfMMfKKQ7AFra0c1GUw8ABx+AHmCS4uwpKMajmY1nSw0sV2ply5WKmgYvVqu2fxgLiWE6mGBA+txbr7TeYXUAMbzvw0O8zXfU3/H0yLEOSEA8LBpBOfKLxVKJe5Eiwmm/xsCw2mg6rPwBZxBtMpvLWxbdN10ChmH5OoaGaE9eXl3J0QbmGk0zxQydEW2gSJ/KnsgIq8/TgwTq7u7GJtORAHe1DtxYKd5e+s6F2d5Bzj79bM8+ftkRq95oVmx/j5mEkm3WDCvjPsO9W9poNLeLi56NxyurlBtWRcZUKVipwjANlffMmu2iwDwDtgBuFpHlqgqNurjY2Lff3dnu7ks7evgj6w3W9ssv3tl8WbLf/q2/Zs+fvZALAlpAQA1AHhaHv2PThJk/ODzU8yJbTOQ087nd3t7qmsC6jYZ92S3y3GtoLzYR9RVD45kG3LJDLcXXJ3/mLcEUbg73/iIdiOlkjk8li9wU46y2v3qZsXGFP300pIMlTfSau06lVnvSqLrTTcAnPqaB3ThENVL1rwypOfhwhiGBKS/K5fYAlluu7PrqWqAdlgcZmsAMMeEUw72e1iw/WX7H0bZkt+PPDEXDuHY6bQF5QDAgF3DO99cavrm1Qb+nA2hNZ2cysXa9Zs8fPbKjvT0BK34OYWb92cSu5xMbSE/ulolcVoplioSdestalZqCXPCC3sUJYOMBY+9PT+xq0JfXMnpQglFg6AFkeCO327vKqWAIfT1fwsFY1fJ2uLNrbbzHGVTP5yTXo1CRG4OsGlcC9DjmuPcyxXvR9yTkGJOpBnLpZRAyUwRQsL5x0ImWvO59WNAyAAuNgP/OMLeyeS5vU/YaQD5rFRceUh4jJZgCa39/T53CGlZ1AIEV0qe+QD2nCZ0Q9P20wHnO2RN57iiIfU+gQ+s6TVndJVmLApo28sUXuRCSpqQTFQDUbwcyfnDFjIgG9/xwFvOXuhCZGmNbJCebSm+XB8urQzqe9ViPGVMngOlhh7JJ3eQElNFRK8aevAb54PtQu0vYtmBebO2GewdY9bXlUmEvUpB/DIdTGzMAh2VwtEkDU/v5H7/13kXFRvJn6MST7MR/Mu4e/oXJDtNnIl13m5xv3AnO5wMc/IauPlnPMudQujeIF9cyse/3IH0UCffbdNuCyN9wnN+yL3WTgiS92VYFIR+Me+sBWj4b5B1EB8eaecgsRBO3vx0BdLKJs5F/x1A95/RGZx6suApgLFM55+lsac6rpGqHvZvnG79tQv/uej27Gw40x3b46IEdPnxMa8R+9e1r++f/4v+x8+s7q7d2rETYm3zMfbgy6lFhAIhFXh37zA6J4MyTrJdW4prP53ZzdmZXx2eWX+Xs4e6OPezuqCBn2LWCxS7dd2xeV2YlBnDYv0UoexcLXCNIpgwGchncnpGzW1bIcndzss4lJgHktV4CzFPYK6HV7SIxv8hXK9bZ37ODo8AgpL9Dgog4LWs4NYVSYaJxc3Nnr9+9FZjXaBIMv2aGnJln3saB+krDuLDyVFcw89ojAP/ICRdLm6uJVZActlTheUEtUbJWE6IGYxEcdnymrlqvWL1BB7asYjeXx7nOLYazX+oEezKyZ7jA0juM51f2Uc94Aure7UrGAfp+6qilllZI/NSxIv3V253eVYjhbF1fJ4p11TMpK0U57l+4Ta3t+ubOfvnl1/azX3xtbz9c2miKyUjJlvLc9xLW77PvHz8ohkNeuyXlkqFMevdbPf0P1qzMaPh+W3mfVtP/8I/+0423/qMxF2193zCRW4TLfDrQfZw4Xlq40WgKPxgb2VW5BjLTx8XUbXI1UX2kwVdsID0ml0MdFpwD9eT42C4uzwUMlBhKSqjl9VApXRDP5wDzOnjiTXHNAJ60xnCnefLkkabPL07PbDYaCxiTRAs7R5uO6GWAKEAadpZf+NVrULRY1OFGKxywgcsMw7AM3XriYEHt6/F0Jj9W+VNj+7RZa+gUaQuSENrcDL2l5Ek+Ak5kNVksWqezYweHBzr4ScYc3/UkBYLjIUCGKPhqsWw1AD0Am2l4leUUBcmJwStiT131BxadNqB1PJvqcEATDpinmqeaxq4S0HpxdalDKYWg6OayIQjM47HqXQHe93DYl1SH4xopTJ65XAPEw/655KfVMfv445Z9/GLXuvsta3coigiuYE+fi5WfTmY2n69sjOvMRd9Gw4WVKw0NGCPLQWuPZt4Kc6s1kF+gvffBJBYRIffTadHOLtb25s3Q2u2X9uDBj2w0Ldq7d9c2nRfs6MFTe/DwsVhJZD1sOPx7kv7o9jAcSEcIJhj3AhYuXR3Yv9dv3tj79+9sPB6JQWCeQq13gJkSHZ0dTwx3pk0NDXD6vPtNb0GCxC+Ztdz95bnNePBwlUTZZNNAATRiUCiG2DRAFFP4crS4R9V51HzS5EZbXB+cdU0g435Lckv/3XttYdmWGAV+TjE2Vg1yAXgZKL+4FJhHF0+RyvrnNfAaFVIWTKV/55jIZ+aDLtViqXtBcUWmwqOHDxUM1+/die0E0DJLMuz3VdhuZnObj0dynnp4dKQBcxxmrm6ubUAXZj7VYCisPM4NYoQLBQHnbrtju822tcpVsWassZ1mR5K989Nze3d+YufSza9sQyYCXuKwqWj463Xb2dkTmJ9PJuru4WRBp6ABQJd0pyQN/k4L2ZZ3C1hDhGKhCScTg6K53airQEdOg7QOFwys7vIMoMHcs8QJtJFEhgNHFZe7JrAebWMzgfmV9TdLGzOkzRBcwTSwi/0cXwd7xJZPsi32ZSskesuF0nKb9bpMAOiq8L0ppChs5S4xZ9C/qkINEkP6dQ0mI4FzNyOnxNG4e7qpiBIBjQDs0RJPWQc6J9M5EwebP7/O2tNtUDxakEGZ7lvP+zZQKK27rCDQ943PuzmIe90jSdSgvQ9Zu5wCm0P0+StphZEGuIWqF7nSS9P2599JesG/3b5uwIa6lpIGhLuG3vb94dtor4cUSd2L6GY4w+jgQmBNgDfWW7jyQLQoqEZEigfa+JnpnTdtD0HcbD3a/fzmW7GHyXFo+5KyZNtM3vID8iC6hveXfYYnAiAFqM+0vPcqA+/GxxyR9NB+LiVQz32Sk0uSQsWzLMkNFzS+lu46cjekqDonI/2Zd08XDACPd3sVUE/BTA4Isx/sg7YWgff0yRMVHOwDddjg7q7m2Sp0vxste3NyZv/3H/2JnV3d6c+VesM2skX2bg3Xnt+Yb1xdXqpj/vTRQ9vb6dh64QPthr0z0pXh0K5Pz83mK9trNG2v2bBWtWq7tZrmeZoAZzo2y5XWtceEesdBYD5mDN2RxYkkB/RRZMZ8lhj5GDTmXE9SFtdob7IiWLNZXCNeQ7drh0dH1t7B+a0gckVQWBbRbuXK87SYrwTiBeZv7yQTIf0VMC/pDAV2AHpel5TqdJjw35dxicvPAPtaS8piKVqpimQW4o0OX0kMPLOJgHfm6PgNccdHpFO4D+ZIfc9zD8JZS9+Zc81zjAD1nsyMEsTLX2f0g1GX7JT3xbm4TT8WsE9NwpBq+zHk3UPklyRSi1SQcZwXyyoZRGyE5C8OTTkdyaknp3nBX335jf3FT7+w796c2mACbqnYnNDTKBa8QL/fR/PXm0JUE5h3ouNf6bdlhUBC3duPfpZmhcL/+E/+M8fcmecrrik+EJAs7ACuycfW8UAA/+Q3rSHWrR+wmIXETsaPYiEjUYGJT23CBBYB9fw97N37d2/tzevv5CzBhlws1yxPGFMKj5gvdLjAzDPcxUJI1wrJDUUFNo8PHx3a0WFXmrrriyv5PcOElXMFt47qtG3AUN1w6FHySn/N66EHzLOZ8DoBFwA5LBjPTs/koS3/62JJlSg+zt5+cpskNGC7+3vWbHfEBuOSIa2V0g89WIdgGEARQBK3mGq9ofhzXHlg6Eh/pL2OzKZZrsqWr5JnoCYne0rAfGLtEtPl54lca/3estmssN/yoUC1cgLky7Kq2QvtgHkAACAASURBVBBrClvIA+AMPP7wDLa4T7ysmFi0gIe5p8fOZiM5zuSLtL2p1HF4QWOOr3/Rdveq9uRxy548aQnMN5plK/G1eToRMw0CTsczm83QzFMkwdQvrVxpWr3JTALVPu3opeVLS6vUmdYmddFZXV7jigTOsdnJycJOTpdWqz63/cNPzHJtu+stbb4sWqnSsJ3dfRVe3qY0gTGSfN+9f6fBX57HnXbH29JIq3Y7epYIhPjii1/ZbEqh17HDowOrV+vSzQNcvYuVzByc983YRp2oyXrS9ci4WaQMbmf200YUm1UStaittT1lxTTEP3UQFD7zGhpNRhJbL/vt3IqzXtsiPdGDEaf+AzD/Q7/57XmehtkdPSR9tGxqQ36nbist3NlUacW42PRue2JBU3EB2yZ3KqXWhl1fsFGa+QDwr9YqmgHzzI8cHR6qU0RxKyen1cquzs9t2B8IzJfZJMlGKOZkLQmLT8F9eXVpg+nERgD51dKmODGExhONIyAcm8iDVkftcDSttUJZunna9Gdn5/bm5NhO7q5tTDItXSAYTopbumSNpu10dq1OdgUyttFY63U9ncmFRnaZAP6YzyFZGnaPLh9sIWQG7g4Uv/KYx3WCnVUM/EJa1s3EZ2ZK65wKBob0kRck4YP2GRh4gfmlDWyt30Nb2SQX7XY6c7TbiW1fzFWsvnz10o4Ojuz89MzOjo9lBoDuH399BpZ5zvb39qSr10DhZOLuRHMPAbsvw8mF53LaaqQOlXeiS788ydNb2v60+3/7eRLPlYBp8kaH6ffCSYPHAWIEpNHwhvezNM1kCQj0LLadMh1gTh6xfABlbmcYrLqIjuTqEsOg8jD32SsfjY51d0/vnRQfyTbZE2eZr3JLUWfoKHDCvi6LVow4hpQ4mSSomkNy8CMWmkFrFb4+HyOHHIFJzsMwetCwOS37bVPeA7c8ETOtqSxNNQ3LR6YH1yPZb3tbPqy1tNV4yz7Kay+qMncN3wm06+jv0x63BRBpkM/3v+Qy4iFQ2Z4YHUDXvHuR9APtP88I4BWSbj7VHgvLngb3NU9ihA4B4APMS8KyETNPB4xTr1LI297Ojh0d7NsCYLxaWPfwwEqNmo1nMyvW6tbZP7SrXt/++Cc/tePza4U8VsioKJXdxWXNGdYUkGMvYK5ur7trHz17qg4chS/uNeXNyh4RpFgu22o8tcJibTmey8FQHx/sdu3lkyfWbTYtDzG3hH4S3W2rOToWcEByNttonofnGTAPaebSrxh+DSmYDyh7noxf3Zz7vmuMzgOe+Bqer0a5qr30wYMH6nYC4JNZhsLIpPnKq9inq3RxeWmvPxzbDVbNmBVIXgMY9VPLJXC8Hg+FowPAeSmsEN0o2GepA/gzhSgSPYFeLESr1gDMt8BZWEtDEiJZzom4Q76Eg12xyOycuQuhlgnvEhwKw89+gRbdZYDMf4j3TrIvSWTcrUo8g1y5PLwtDa1mEhvX4wWYRxbnBVLmuJX8/GNA2wMbneAUtAowj+R3MlvaV9+8tj/5i1/YF1+/tZv+3Fb5styoqN8MzX+WyxFrKjosXjDEImMH8sZm/AqMnZxw9Ilf66DdK761F/9P/+V/7nxigG82CoYBMjAvX9TQKXJBo6r2A959bhXcoWhwtES+wSVdUgIBCWikj2wOsp4LIE81CTv23bff2FdffSlrO5j4chVGuaIbha+72PDxVMz8dDbTQ6/WXR6MPNcm+Oz5U/v001eyWry5upE7jMA5FnObgu22O/bgYF8tItreMLUKiiixceb0fWk9c+na7bYY+tFoLGebazTVBA3JazknwKy0SLGPLtnZPzywerMlD1tCKQS4o5XGRs2q4PVQ9bdZbKWyfia/LQ51Woo1NPPlqjXY4AHytPCXG4VRcPB73Pu2U+pd5XBkoLUWUhsmryk86Brk0RzikFOp6MAeTcY6yLzQ8oCnPK2zPNV5at+Cpzh4GOqaCrxvCgR3IABcWL4wt4ODhj17vm/dvZp1dug4AH5YtNhUsVSWAkB4tE4mc5tOKZqW1uuR4Er13rBqlcVOxZ63coWk3bVV6rw2wLxrrbkpy2XO7vore/9+Zje3VPnPbW/vpZXK+zZfFG26QAJQsUZrxxr1RuZvDdNICNc3335jb16/0SZzdHQk+QTAAp08g1PMERzj+b1aWqNZ0z3C2pQOC65JbMQuH3MWwIdTtweeS9EiwY5tImuHSwDwg8PzPnh3Sfu2Mk9LTf9ePyZ1z6KlGJVbSnT1xoyDc+8C/DrX7gM8ACq3wnPGwUHZdljnh3uEbyC8V5c5+N6gMJ/oNDD4SqF7enwqVxieJV4D14/hdA4ol934hkQhzL3k7/jNWqhWqgLlFNkUWNwrADrPHaw14WUCtrSK2Y8EDvLW5KCo1QXwCAYDzGNFiXYcGQoyGWk4KYxrdYH5/XbH2pWaVa1ozVJVQ22AoovLC/v++NjeX5zb3WRsG/aDMhHodIuqOuhb7ZbiyZHZLHAwIM0WmRB7lZIOsaALSUD4tAPmAQU7Ox3tA9PxyNaLhdY0Eh1YeNhF5H/L8VRsfA4GeTwWuy+Zm/bbglu/MRcDE79Z2TBv1l+vbJxb2yS3zhwteN+wduM5xpU5++ijj+3Fxx+rQMB9g045mn0ctOiqQLYc7B/Y3l5XzzNuXdwnki155sWuRmiKa7/d+z1TxouZBxx78SZbtpAtuI1edIdC0sUfJdehhR7AQjKBcOZwF5OFO8lktow+kE6nTUmdi/CwD8mZQHLot9H+cpi6bjXO7jSXotcPa1hQF9JZvwRMANnMxxAt7wnSVSSI4aAG6eEuKu5JrqFcfsuZzQkwT8t11tm98KPbFoBA6zRcWlxb710+XpOuSXxfrUrOGTXDY0/xBo13DcKb28MaU4yOF0vS+0egXdpHMrvJBODDsSYb30mAMRt6jT1N7iJeqDl42jrVZNDjXjiV6I14T/wo7R0knWpY2t+AAyvf0+i8QWb58HzMJmkIOtJDOZ80n7KJLAcTsK9hIVksSsrCQPxuu62uGOYPhUrJdg/29DwNZ1MrN5rW2O3a1XBkv/jmW/twfmXzNbNuNStX656nQxckX1CXmfkpio+DblddheP37xQMNRn2pI1/+fSxdZstK6BFny5sNhx4V30y0TD8yyeP7aDVtvLa1FVHR7+Zr2wxpjOG3BYnHZfUcO+Yc6ODKe/1YMPvA3rt/a5VyjpfGoDNhmD9XoHVICqOdvft8aMA83qG3KxgyftTuCSONRsbjif24fRMYL43GruvvwC9e9vzYKb0V3W3QqdPQe8a80CfsW7pcghN8yyzXyChxkmQTmC7adVGRW5EMPHFEk50yNr4TaGLJS5zVKyndA6ypgDEYLOQn+mnBomrFQ8j76y9rz9eE3qmELr44Rn68rCQVlGgky0yb8K2Ngg0px/cejW9R+Fbzj7WNmdCjQTbgn3/9tj+7Kdf2M9/+b2dXA6MgGI1YrhBGt7NvFf97E8zPuGQlRhYDE4cR2QIP4rr0PrHSf1rGH7LzP/P//Qf6LW61Y8vLr0NLg4TvgLz4eUbCX2JqZNmFiBfJEDDKxClZMWmpA07NjVXf8QDEIUDh4LYVm2YDFOu7MsvvrBf/uIv7fz8QgsLv1T8nRlUYPgVME8AEs4YCpAApEd6oSQw1bK9evWxffbZp2JRT96/F9PFTQYMlPMl67Z37FBuNzXpbHv9nh5MgB7FBZsK7XEWgHzXm3VdDzyy37zByrHv7aqCL/zZcq5Cg0VYrpUVSlSt15yZx9IwadsVW1+RNV2yLUS/ziY+wlpvFrZ2ABU2K1LcaN2jl0eTyfDsaqMhOf4MJ8Eml4Ydub7yo41rnsJbxIrCagHkinmr1GuSUN327sS2AxLoTgBmNZyI3VQ+JuV5uigM2GwI1Fkyp4Bz0MLyRRh1s263ap99/thevDyyco1FNhUYL5eckbf1Qr+5D7B8U+nruZcrWUlOp3iU42RSlaVYvc7Aa17uOOUaC97BPISCNLwLs9u7pb15O7V+n40Cn/5XVqsf2WJVstkcloBnsZb5EPNswVACUG5ub+TgA0u/s7ure87n5yus4Ba6z2gueQ7kla/rlVMnZ6Lnwhl3aWRDY57p6cOP2pG02zWKtQxmPXO9uW8Fp13aC6eMIQy7t8yT2Y1C7lXucTCGZ/F2ZG3bdkvcur8G8foB5sP+LbXsA3B4i/L+VhFfoDMknKxiABbLQLZyngtmWwDz15fXOoz1TCvULZL9VhxgdKacUazQbarXVRxSUALQAMg7nY46YTgosUb4NR4NBeQLHOz4S8fcCFsvhwK2lfzm5/YGfQ2/IrMZw87hRFIgJttJBoa/CHMBzHeqNWsUqkpr7bbbel0MhL8+PrY3pyd2PRjYkrUAi0TBgDSHQqPTVodvhW0g1pq8342p0KaD4LaxYxUau52WikDA/H63a0cHByIGpnS4RmPLweavc9LJ5znUkQ+NJvKXR9LFHkRHzMGhA1NAotxsNiubbtY2Kpj1yUnIr2xOAR4Jj2hd5ysSqimeZ7bT3ZM13IPDAyvnipo5QLaEexMBX3Rf97r76kTxCDATBDhV7sdirmoSVwd1ZfgYvvTcI+3xPpEXVozOclK8ATrF2KWk43taah+odOCbouIZrlPpfy8gyQOT0BS7fIs9P2nepXOP780+ldh5F8yGo0SeLiLvygEBYAMCRXkJ3OMYyPYZgJXODXTYFFEUmXRUypxxPHuaFaGYjS7mPcvMLIxNEpftoJ1enx+AMWSrqj2kKFuw4GvYF6sPuocUJ4UvJsIgwHKSswi6RFpjJvmL65h6gIlhlyzq19j3H0hvfMzA5RSZJMoLg+RFkwiJH4CKkCKlzkyUAeEq6M+HitKE/RIhyc/hXotw8hwPBlo1BM2axwkmzyzJxgoriuaVFdcr+bm7fh4wb9aqlpWdgIEFs050no+ePNKQJuFICyRnlrfzXs/eX13Z+Q1zMRur1kktx2a5oGcO2SymFO3Wjkg/XsP58bF9+9VXVobsMjIlduyT58+tXijY5fsPNr65k6d8DSkfMzj1hu21m3LMahWx0G1aNV+w1WSp7AmeL52nWOYC6IPUgBhUF1MsuCd8bo0OvGOV+rrS2bOjc06nIUudPWb1XNGOdrv29PEj29vFDayo4VCJAljTyIroguXNru969vrDB3t3dm6jycwWdASDnfcE2HsFRMh6VlpPLqd2PsmdsARSU5AUwJR9AjBPR7zVtkYbsg47SuYn4UgczFeriZUHzJuAPda4jh9Zs0haHIu6ZIUn0IF6CMv0+TwMvgA/xTHFOIy6ywBTyJr2CKen4qylM8S6jK6RV0zRS3SZqLqJuDMSNhV5FgB0hnzzpaqdnN/aL758Yz/75Xf27dtTG1CwUTjJr54OSLTxY8H4WopiIYpzOeClROWMm4+zXN2PdDD/4ICOrwxC7n/5p/8gG4D1oRtvw3k6a0zep5S9YOR8n3J3GsAfYNTBvLMR7kOd2KRtiz6x8tI8hUew9i4SS0vIVub2zddf2c9/8XO7OL/U9wUU4z9OZUY7CZsuAg/QuqO9lnSF+oWKFZlLo2aPnzy0p08eaYNg+JW2ndIGlytJVwiO4lDmddzd9cTM+/BszWUZm7VHuy8XGqjdRcvbaishja4BQUkUILy+5I9MxQrLU23WbP/gQNdjPJlK5uIMI0BqpYW1392zTqut1yubRGYBFjO1GRF2oj2F3WNgr0Z4BUwmNn7LlVVWAeSRjRiyIWdNU0Xnhz2HR8RTx2JTW5fHPCQDwFHCpChkZINJUhyDKBqecu9YNgoWLf/NgT4c9WUFut4A5OdWq+Vsb69hP/rRI/vxbzy37h7XbmDF8sKKRRjXiS3mY1tMhzZXPP1G+mhNvi9ohW+s35/bdIxOjkXuw9B42Lc7Fas1mKsgBZb2m+hLHXKTycpub1cC871ezXZ3Pre9g0+sVNm36ZQHuyK/V7SxFCo8bFmbWgBlKQBPeBazEgwmI4dCkoDTD5sY920w6KnIpcCg/YvUajgciBHziXS+tTemSQtWPR0Hb5qX51jU0a1nfttH20pttgd4VrYnGU6cwMneKvjz+BmxPu/LA8K1gn+mYjED/9sjnZ+bDaGlAb2QQMh1I8YuUoHo4OKemxXFvcCMv0Oe7dvbO+lLe3d3Dvpo66LlhL1mKjocf9AmIzuhk0eYFwAc1hfQjxwOII+9HEBeHSIzydoAzXKywMVCh7dbu/IapMWVPSgH8dT604l+j9dz2bRxiOtZRutt+EBXrV1vaAB2p9a0B919e7C/J7nF2eWVZDbvzk7tFmZeXaqiVRp1FX2PHj6yw8N9K+UKNry5s1GvLw26gDwygfHIpsOhrWZTaeJ32k2tY+wnD/f27OHhoVJrZ4B0imhcr5YbqyHTQDZDt3E0VkucGQCCzGi9SwurjhtDVW5FN4OZz21slNtY39Y2L+VtQfozHtEU34B9wLx0+xPlYzBD9OL5M9tv7ypBmlmiU0Jvbm/VTd1hiLfVlIyQ1jMEhggBaG4/FLI5EWnko1uTdNwaNKVFT5cSXTrWd/JZ94h0wKnYxjRpGMVjst9z9w73989SHWV76R0lOYRz33W+OCDWC9JcRxqUxU3DtP+yl0Xzyu0kGfLJgyL8v/k7AIenTzkLjvbah968E8HhTREo949sHcR6iK5WArXiz9SV9uLLu9MOHvy9uTaf750ceFJHLzaPe9I4v+TJi14APCMEQm+dAHRY5nGNvB5w/a/zl9GhS/M8AWG0/0Tl/q9YUyZm/t41dizhe5WXH96N9OHmoBMzziL7ipjRCRejRBpkpIW/D4C+3ENkuRseSHyk8KDjJevWjeUxrpjPFcyGNSSMPAAaLX2bbJhGQ68QO2uGL5+9/Nj2HxzZdDm3i17PLnoDuxyO7Go4tJvh2HLlqjU7O5LZYLF8fnGtfeTzTz+3Rw8JSlxJI89s3bjX13quktOy07JnD45sTRLoz39hNydndtBq2V6rrSF4dPPJZ36nVrcu2nz8x+dLW0yRhyGzcZMKCEgkQYD4hCWQCbk7S5o98BRhZ+p9IFYwNkKikre7dmTc6jY5ERbPnjxROB0dOJRPrOIlOnnkIuWSzWxjp5eX9t3793Z6cyM71PkSnTzsvMu4fPjWZ/D07eMx0HMda45iWF27Ip3DnHI6sLKkowlBWmnUNEdYZ06oXpEmXta3YuWxG2U2eeV/LlH0+SCspNs5ZL4xN8JZnqxwc7En6ZlPA+IJd7q8Jp+jIA9paaZfcWnOtjDlzPZwJz6mDIrk5uizHzFjRoeXa6eUV7AJcwF16w/ndnzRt19+9dZ+9stv7N3Jpc1xLkLf7xxHFkQXxH9WLGh/ShKarFiPijqd7fHVvs/8G8C8k/rB48XUjOeUeWuMpnZyt5GLRTA0aSjBga0jAbU5lJiVfnlMvE+yRwsyXdgIFXHGfiPG+/Xr7yWDuLm+1fdBDoLeFU9YLjbnJuy8wDytVoB6bGCwLwQR7O7tiuWjSgd4cUByIBGYgM6uTmuNh3k6E1gAzPH6mfRWLC6tueFQQK7RaKj1DKDHSvHLb76ys7PTbPPXBs2tBXDDKreb1tnd0SasSOnRULMALFQOPV4TmmC+H7INQpf4Wrd42oiZw2ZPzJCGYH34VYz8YmVVhVCY/GsBAThypOJKHWmAq3SpXmzp4U9zlLLZYxPIK8J5MOzbGNnIhmq4EimXpfDUNlvpXPJhKoaTJkQwLwBfjNuNrdUu2cuXR/bbv/XSXn7y0HK5oa1WPQ2tlsprGw2w9BzYeHBns9FAxQmbNzrR2JdtMMDnlsVLixnXmpJ198gJ2Akwj+Uon3cYs1hjaelg/t37hQ2HTdvd/cx2d19YvrgrMF+pdtQu7A9GmrVwX1dfCCxMBhFhCx4+fCjHImwrKdCQI+3sEbTRlNwG5x45GuQYjJ4ovIyDAkceLpoCbWS3kibYAmCE5k53I5h7//npEE70VFTe+hB/lypw6Vm9qPZqwA/StJR9fW4XdmLXdKD/4CtT8b4F9C4PSuEZSWKThusAGsEqJppeNnLOoup/yWee67lcW7/fs6urKw1SagvTwNVKcy0cCClvgr9DdiOgRPS3hhBJd5zrMrLWWoB5mFA5wSw1YwFgTmC+Xi5ZpVDWn7WfCAw4QJRj0Xyq4CSYeYF5wGW4PVAkVwolFfQMwR90duzZw8f2+OhIz+TZ1Y29PT2x89tr2TvmKCoIPWs2rLu3bx89/8iePnokBv7D23d2c3Yp7X6OodLpzGbqIvTFJh7s7VqzVpFVJXreg92uigZ0tnjlbyYTKyxWVl6urZYvqeMwGZBkzXoM337WG0FlKqw9kCXZw83zZhPa5Pm1jWDqizlblUu2RuOPbCU6a6xzOQltTIE3DAl2W22dMP2bW7s4P9czzbUkLRILX80pyJo4rBbjwFH7n5AqpXHinx7+7eqMumFCkgzgsw7xIiCfmPmQw6TCOhW/KbreWV1n5n0Z+NmxlbRx6Cddubts+WyGILjjYYFUtc1EEiWw7Kx5UR7akgCoIIBnpQGdZo28KAhPCx/2hcWPoW+XlsU8ma5PdMuSBWUM8koSID0x24SDcCSOWoHxtUmgkCQwKkxiG0ndO9FhSV6RLJnipPbwpq33tauRHMwneYTKH52x9wBAXJ50JqTPxO6TfWUqgryYT4T6VlohvJC6hWnmIN5Mwib+r5KD1nYfdt1+ctGIVxfOLZJDBMPM7Bh+6HSuCGXKM680mwvQ55YLKyEV00Cs2Q5haK2Wfh45KMh2jp48tqPHj7T+z25vxMrfzeZ2Mx5bj3TwVsc6e3s6D08vbu345Ez2lr/3e39die9nJydysmPGDgkPQ+O42ZRtZc1yyRaDoX345jubXN/ag25XQB65Ha8J2Q/y2F2sdpH08dzRuZohI9pIwqMO22JhE2YF6F5qiHQhfXo2QCynHmaOvCvlw7L+LMmSOqRUvqa8A4LbHd0AkQ/7+wrJkyMghT4fKTiRGM9n9v70zL4ncZrZn3xRIWVTMg7olPAzlavi5KDju3sWpTwDSDZLRakcsOGeLJZ20x/IeANTEFQAlXrd5+Eaddl3a+awhKwGx6yclQmKLK6sXOYjZBMknPu5MwCO8qNYwHHD15/3JzQFo9/OxrvTDevVrXXhxv37SHYTQ/qubEmylbBJ14A5drTaOLbzPUHOeV5GSpZNfvT8uWQbbLLXBRtNc/bNmzP747/4uX3x7Vub4l6EcYscsRzM+/6Ujm1n5rdg3j+h95V9UZICJWowiL976Pr+f+b+1//qv0jrOJ36mY+l3z8uketkoTzUYlV7NC4KIJ2NUQNX7JMei+uv3L910iOqMIjWKl/Cw5t0u1jLnZ+f2tt3b+z09ESppFRADuYB2CDLosAZHuUMbwLmYVn1GDNcVC5YAyeJ3Y61mm2Bc7RpDHlxqxmA4zDX5kq7lvYbQJsDOaREfDPADhsjr5X20N7enphr2Prv33xvJ2cEC3lHAMDPIEiFVlqraRVSZOs1H2glYn401uHnWmVAc0k2kRyYFAxJ7nH08KFYnf7tjY36DBHiR++JlWwExdXKSvO11dY5q23yRrYt7TQlyyXbJL8QGZhXxRr6TW+d4nLhw7pTihyGdsKrXlaU1ZIWIIyWe9e6E4g7o/BQIpVA4tS32axnjWbeXr06sr/2u5/aJ588xH3fJpMLKxQIfCI1lZCssS0ZVJ5PPU5CQ2eEVWxsPkObu7LhAJDg8xe1askOD7v24OG+NZoFK1aWzsob+sKZzRcMFZrd3a3t5BSWfsdqtY+s3nhsxWLXCkXmAdpK6rwbjPQIiuVAAoVLRAFJzVqMARphtNmD8dBOzk51LR48fmDd/T0dYP1Bz4s9NtzJWAw04UWJgUY7G7I6T6oLKZkf+Bx8W1s2l90kzfy9Jecn/v/H8nSM7zH0YY8VJyshbgkMJSC/ZflUymX/JjF6aQ7H9bl+SGcdBulzvRhxgHTvmFcXbVvQeyqfv0dABfKj68tLFTv8GTaT4nkwHOkQcgc2Z065lhnDSLdqnVN3iuK1iQNEg+C2mtyVkDNpRkEWkIQo0VZ3ME7mAs+94m+C/cWKdbCY2mA+tQkHYw5nF7dXY7ASJkCe1VhSYtXY2bEnDx5pEJRnj+G4D+fndtW/FaNfazf1LPCM1GtNe/LosT06PNR+8sUvf2V3l1dKo83jmjKbC8zDupcKOXt0eGAtAuYYPl8uFCZzsLuj1ntuttBgXHnlce/I6dDbD3p9JxbyJM1O5BMPeIdJTraNSqcFVJcKYuZ7uZWNC7jYFGxFAFe5KBYNPWehUlGIHWCeIgGSQH7+FDOlsvTwfTqTWFPCfkJ01PDThjzZ3mMeFMn0opOCyxP3DOZdYBEGreTMHE+yAMkcLXicSwE0/DGPodd44tWqj0CkdFQlQggpD+DdZyxcAuiJ4X6OCGhLp54GbR08ijEM7XwCOY7wI4lR5xVA3kGAC9bTQG4AUPb16Piy1pzZD3mNGHpfK65RzXB4mAz4QH2qy1WkSP4Y60gLNRIv03fxxqMz+SlIKnwSNeinzztRk7Im1PFKA5IheUikXDTYQzqbjuNtoa93eU8zn3EIaSeK5Z+GBl0a8MMBPWdnvXuwVfXe887P9hDPl/A9MFESQXwEq38frqhGWhPxZALHxTVgniHThcD8mv0CXbytYog9bx2kHI26ZDHkoEBUleoNq7VbIrBIhR7SqVqt7WYyttF8adVG22qtts2WG7vrDWXl+uzpU3v85IkySSh0SWn/7JNP7MWzZ54ES17ExZlN7u5sPZ7YojewympjB+22ciEo1PPLhTU45xtNDcFiYoGwFmMRrCB550i3eO7oyOscXi2UCyPwHEYZKs6wqGRuKPIgIEQ0/C3JDadiFMuBFNXZWK8l7ztiBqa7J6kw7ivscSvAbqFokAFXw4G9fv/BTq+vt3MBnwAAIABJREFUbQ1xivRxldPAcJ8uIVbaMjCgiNgIn7AOJTWJ+TVyt5g95Gcw93g3HGkPHUzGAu4QY9Va3WqNpkA9566k2KGZp+teYP4uN7dSYR1MOnjMLXkLEB1ln3WThajmbzy8UUOuCrfw2Ru+VkTyhmvsDkdudxlgPnT2ftqGbaRrgzL7VzCmn4mxxmPPShgzyWM8fRdyGYfAos1WJXtzfGN//tMv7Vdfv9HzpSRnzfU4Lsv2Az/M/zVgPsgIfX0M6MbP99XzbwDz/9t//ftbJJEAevRSvLOit+UMYWoORMvFI+UdzOuaCCR4ZXOfDBCDlkz/wxGAVqk2k2j1w3Yef3hv7z+8U+oqw6ByCShj01VSK0VMCi0gtaABdfiF3/PYLeas2W7ZwcGBrJn4xcELA49nO1ZsgOPkWIO0gil6GFbYwFIBz1o2HoYuvQ2bHFB4D0hysN87PT+XLAPAzZJSZUrlvt+1UquuClY2kxMf0k3OC9wObJooUPjFImWQandvT+EOgMxB71ZpsVThVO9F4p+p5EmZhcVb56xuBavjxEGxw2OIwkfVqTPpInGiWk2atxQoxeJf4lGN3CVYAM1FMNxB+AyAgMF7hgdTgGLyulWoxcwmMwaKR1armz151LHf+PFT++yzxwbhNx5f2HxGMSKjPIV91Mq0qJE5eQIKGxE+84v5xmaznPV6dEhYwMh9KmLlHz06smanbNW6D8csFlMbTwdKY12uCjYa5e30lGKgbfnCI6vXH1uz8cBK5bZN5745AzZ4X/L3xzK01ba6hn/dmrPRbAmUXN9ey6KT9314dChffjbS27tbu765yVhIrBLpyuD+ARZmqIfrDSDxAjeBDJeA6KCP1rGWaWZL+a8H7/f/NnHw7iKVhk+3f1vUAEGcrlv1jneJYrNKizCtseyjbObSDMvWySMBeH2dfm5sLipOeH8AaAdP/BCt6Y2JkcdSlo8AazZ82HatL+55EsrKUYR4end10pAcG+KCdmjOgXytJsmNhmiZjyCllDVKJDrrFGY9dPKhonStOgz0cikwDzM/oYUdYH4KEJUzis86AOYl60HburMrCQwHDpKU4/NzO7+5EYB+/NFzBdDI3nQ4tkdHDyWRO33/wf7yJz8RgIflVpg2XQbsKidjaXlh4XebDTlTTft9aeu7zYYs7DT0yvqmuFjhxFEUw4+XPu+Ja8DeMZpONOBGfgUHPXaKE9ryHPqVkk3zZr31wkYFvOUp1PO2kftOweqtprV2d2Uh1+8PYt5jaDMkSwz2c8BbTnsj8kOBXuV+4D7lLFiyZOTa4jXPWqG4gpyAzKAA16EG6tI8qRsReIBayFbkWuN3SsNjEbiS5qeckXZXFc8tICAIUwUHDALxhOZJvpKe6ICsCt+Jge/snHOdsYMi9+qWFj5pVIOZR24jW7roQLBPukzUzyQfck9Sohh8i8LBO1QhoPFFoheWnHvUGYnXk9xh4pRyY4nE+ClDJYZAncCOz4XVZ6zvVKw7GeDkxNZ9zl3UHORkXHjGpvv3Dxwt8B5dvntr+1/PJCQ5QjCKPyT3s0HYwJC/1vxPO9m2+/cDSJBp8bcDtcnhTneKR1GWp66ZLzIvhuh7Dpif2WY6tQ0J50j6lGpasE6lovMdBvbm7lpEjDzSmcfg3pBGWiyqm9XDgY47WCxJI07gITMUB0cPrNXZsV5/YCcnpzqfsaX8zc8/t09fvdIczODm2o7ffG+9s3MRbDvFiu1V6x74xjOHDfV0KitNJHWss3at4UnOkLXKI3BnP4gy5CjIgHQWJ2C+wQ7R75XLg+ea0YGYJJ+GfUzPtgZlfe2m7pdwIh1I5Wd0rNPp6KzDnhMMxR6BYH24nNuHy0t7d3qmtOj6zo412ju2yRdtMJooLR3ZIpgkBUKBwwDumiOpEjLpbjVl3J0qJLmW7OLmxr57+1bDtDXO2HZLXXBMN/gIMUt+DSGdYubhDXK47cXvHJ1cgHpIbXJuR83P1h6gAtbtyPkaOdeIYMZso6p9QzUkHQPIZTTzsmMOQ8/4XHBrAuQiqfUksR+w1sMA5p7MxWV4MePjW5Y6j0iF56uCLdZlO7se2c+/fG2/+vqt9ccIIXMy+9ApF6YwaY3+G8F8APfUmPPd5v8PzG8s97//N/8wW1pJ3+c+m76x+jbsshlXAvhCTaEQPgVeSB1C/7oYMog+o1gU+ZFGpc5NASxnoTVoP0dD6Tc/fPggUEDb28NJ0OLDirj7ADIbNPO4GUiukaboZbtoVm3UbH//0PYP9tXix9cZ31o2CZxuGIDlksDq4x0PYwXz1mm2PNmRhyaST9GAcgOxzmTXZZCMRFBcM3DwUCuM61HI6+DsPjiwQqOirsH1zbU+umY0dKKblR42DmsCrR4zEd/tqjgBTPYZupsTsz6TVZ5kqnx7dIMc+kzGI6/Z5KyRA8y7TR/vKHmjasBD19+DMPgGrp1kOBbLKVxtNt5Go+Lnb+PglcJKDRifdAf00x6WLRXDOis8cHEQmluhMLd6NWedZsEePKjbxx/t2pMnbSuXSbYd2XoF27eyarloO52m1Sq0GfHG94Ef7iE4b7koyGv+5mYqsNhs4DCzZ0+fPbJmu2LFysrqtaINh7fWG9yq2wF7QGjU8fHKRqOmNVuvrLv7wlqth5bP1+36ZmDHZ2e69gADnmXcTADvtUZD/rtHRwD/igqz9x/e283djZ5jfHm53wxTnhx/sNPzMxVnWCYuZlPJSa6vrwSGyQiAxVRXSL9x3EEGgGTIW2YemuLrxoeZol+eiKnEUDpZcM8kL8V+R8iMouzTEKq3/mUr9+t6u+05mrHucpNIzHsUzzpcQyag4X8nD6IMSIOwiX307gwbphw7fAfInDp6t3cKecMBxcGCu6Ew7Cx5WWoxhqMTcxNuPefuC3SpYOJrBLjo57BfuIyCYpvBdYUxyYIOzTxg3HX7blxAt2dpU7pwi7n1QmbDQChDolNcdbQOKRi908Fzgc87krt2s6lng/VxOxjYLeC7ULRXn35qv/c3/rryBtiTnj1+Zt3Orn39qy/tJ3/6Zwp7IrtCw7lqca8F3nGu6NRrSqilbB9cX9tsMFTL/WFn19rIiCgANZHmidCQGVxDZH5Y6yJnYXgVNw78nNnncMwazibSwlujarNi3m4WM+vTLWOdyg3GNeDNnY51Dw6sWCnZcDBUN2k0YHZlIotb0rDpUngSdSR1qLPq5In0+XKmWWo2iRA19PsKu0uhgOFytIEMA8ijtYdECNZczmYYHGjGoaQiQWEyyHgy1xf3jFQqJsdpuG549ycxWP4cIrRLXvBaSyHhSeSR6+Zp8aEvdl2yLw/vOukcU7fSP3pIk2tgdfKrLcueL/2Kry0VGP41SZomAisAvTvVOJDWGuceRMp58pfeHpupGE+FfujZsyZYVOXB3KdBKB+1ibIgumH3raQd3Ef7PoKIUpfO4+DTz0lnd1rfUYU4bIzfwaBHhZIV+NksfKIL7jmZxB6WnG7uFwdZhy8VEnGdtl+TPLdDxey3wJ8FwDpF3srXCtIaWHm06hssVzdrSW3QzuPpzmwKF+K2d2P90UBAV37pSO0KeVvRzaJTBbgnJ0Zyko0VSIVut9Vdv+1PFKbI/lSvlG2v3bZnT5/Yx8+fiYiaDPpaz8vB0NrFkh0127bHMD3D+Jy6yIWYkWPWhRk3smIU/FhQajT4g70NdptDBFZ+NJ/adOkW125ByWyI91a5z7jAAeYZjFeRqXazW7F6wepuRuQqJIkWcl4ydtqdjmSCzAVw7tNxXLJvjIb24eLCLm7vbGk5yY0azA8Uyko0vrm9kwQX1QLEH1IRSEukNAB3LLiZJ5S9uAjKqtbZydm5ff36tfVGE30/ZhJKtapIUQC9ZDYlMBV7g9tbk5qBK95qDQG4EJsO+eeMugc6pTXM/SWJXjIagXmINC/6AfPIhZNTmwd3Qw7wQPn3E4kVZ7FGdyQfdWYejCkrTNJ8onBP9IEUJSomfIgbMD+bLWwwnNtsmbP5umw3/Zm9fn9l378/s+veUOqAwZAZw7X+rWSLCihLw/HhcnWvM+8EIKsjhcIFhA8nnx+w5IEZEibP/R//7B//kCaMb+yMvP9/xrNSG8wflm3Cm2srfRMXGAkdpZZ8bDx6aVHZcFOkuYehibY+LwbnBsKiYD4nE+QRnjSoQVrZl3nllBxtuJDIIlKbUeopZCzVqg9ydTruUCJgPJe/Mw98tehuMmLPsaVkOKxUtFqlptY7/s+0c3n9tLTuiZwi6WyplEksFjUkSLIYsfC7Hds93DerFOz69kaAnwPQU+1iKh3wUmTQrGO/8Rs/tr/5N/+GHR4+sO/fvLaf/OyndnZ+ZhsOauzrpgHoacWjaUcnL1Y+51IbPhpJc8S+uwhCh5KeVv/trSBvO0svR/2LlhgWEbaN/5aW0ys+DmUONcXYC/DHcA4bBQyzjlMWGyCZ1M6lVYpmOy2zJ08q9vFH2GG1rVrOqWUm+6mixzkT0lVBvoNHNA4bMIKSWGzszetTu7ya6NBsNmti5V+8fG7VOtrrkTVbFbu9uxCYx/EH5cJ8UbIPH0jhbdqTJ3/VHj781Go1wrfadtcf65oOkDyUCBZh46lZiZjrVtuQNAGamFf4cHKiQpJBYAoM7g8sCcXY8cmxukQwhLgCsLGOxkN58/PsdtodFWaebOwbCuFfyBU89j6FNm0B/JadD+AcYCNZj91X3Hgh7QevBv/CScPtsdCLp5b1ln3LDslMFx8FeYS+OGCJLUEgAt4gQEYCT3rpCZ44SHALWtgRzx3gsNO3yplY38vzC7G8fAsGWimiGeJM2l6ASXJtUBonhZ3SUgsO5uM68jVszgzC8vf8HFyQmH2BgYedl9c8zgIafnX9rWwwA8yTADvZwMzn9BH9O8w2hzvvStJBOZMUNEejiHOYJYbf8zmbYJG32djDx0/sd/6tv+qOBhuzVy9eyZP+6199YT/98z+3/s2dLSczFalyn1JrvW6NYllgg9RK5l0Ww5GtxmOxh4dtUiLrinqHzWduhmtG8cP+R3FId4jniMMU1o0DkMOUTIseUp710gqthk0KG7saD+0Wb/31QpZz6OsBlBStrd0dl9sUCjboDez68kKBdU3a4hUa/xxIAHSPjufcLDOIrmwGZvGRw9FFw4EDm0iXjbmrTtrTOW9JyUUFicTHrelo6ycZDIckxXSpDAhgvdBPdAQr2YhiJ0mRdVmBApx00IaEIKx9JSwQ5oz1pM8nHTrgJobiMkO3DGVm4WoC82qlB5jX3EsEYMXayNZtnGF+/CcZju+ViSNL8rrsEMUwIMC88LXA/jY1NY7v9MJCeZLxdb6QA3z/4L+jSE5nrPvKR3ct2zRCOpdChhJET64j6fBPeCFj2xOYvw/DU2Efcr00uhPEfvaV2WDtD/9tur+iJ4JASGsvIzyjlrjH47vmm2MI95DN2phfpMADJJPlsJlPbTXG8WluBcC8OnY5hbVxdpMceyfSZ+ipqAyLUwhD4PFMF/NyqaLo5Vlt7nRV9DKP9/2793Z6eStJ7cE+GTUF7S142ZODQc87v1nJuaaey9tetWEPmm3bLVWshtMW8hkIyLVpeB3ij84iezVERaNSs3atJWtTdZ4wyZhO7JLiYzwSeeZ4IsYw2d9ZG4ulnK8gNNxZkG78tvBD0qiU6TBh8GKALndDDlzY6TKM2puMbTCbCtBfDnqS1wyncwVn7R0dWb3VFs4aDMdKNqUTJx0/BBxEBZ07nW/s11Wr1AD2ngLrxhEmm8tvX7+x/mRujZ1da3Q66gpUG66bR4rj+UK8f54NQhjntgHMb7hLAdSDTZeETQPSfla5hAaCSGPylgfMh70s5xNnhiwks32evZ4tCTwZBUIMb/sldNzEQLwC2mRvSRgWBX+SqoakD2JZC9Bn75Ai3d6Nbb7M2WRZsP54Zbf9pd0Np3Z1N7Dj03O7vumJVJTnvrqN8X0Tc+YcwL3lFMRAEOrJXfI+M58Z2yT5fdpN/s8/+CeJl/O/SmA+hu8czG9b60n7mmKa9dh5xrVOdukf7/mPSveVUitSCpy+NFUnapzYcDCwd2/fKiwKBjgNzDqbH8NVG+QWhCu4U4IeMslskidqXlaWrfaOBkphz2GTAA9YRAIyGCitVmpiT6XdxraSW5jau3QBEtuS7bF+enmqnjtF0BVgQ+XBhNVr7rRlw8RBe3lzZbd3dzZfuFY+G1biYC4VbWdnR9aZv/3bv2PdvT17f3xsX3z1pZ2dn4auFW2xDwuuAAWWF5tWXW8E5uubvFXXeLbkrSLdvLd9ZZemB8anvxXYAxjitsYhs9i4HEHRy+j0dDD6LMQGmqPgYRR8DR7VsJ0xHRCgDieXpRU2C8ttGEw067TMnj6t2G/++Km9/PjIWo2S1SpsJjUNlC1g9BczDf+uF3Objac2m9JWy9tovLS3b8/s4rxvk/FSbjaw8p988rHacKPxrdWbFesPrm08GYa9Yt7mi7J9eE/3Yt8++eRv2ePHP7JSqWOVattm87VAOhInrLC4jRR06O4UCpIv2PHJqX351Zdy8pBbDXak44kA32w58+HlwUCdAH7B4AIssSGlSORaYznIpkbLlA2NAgG5FnrINFfiazbSYsWSpbSnpB9NJ2w65oNdiU4Y7Lt7vJMYHGA63e8Ew+PwTzp5L/x9faV5lfSR+5EV0d7vdzVePPPJJSQV73rz4fShVEolUubc8SO0sqzd66trZTOIyZlMBE6lj7+Xke7sEW1irOhWkuS4PpEhKE+bhlGl8Nrd7eqgUGG9XNtoOLAlTjjylyYVmfRUb1vjdoLFG8XpmHCz0MwjswHMT7GphKVTGJG/XwF6uXOF3aBayATUUcz5Gml1Ovb8+XNt6q1G0z55+dLajaa9f/PWXn/zrY16A5sORmLhuJS1csG67ZbhYIGrDbMvOFE1iiWrbDayssNFp85QF/dnvVLRw71hL0PCxzUmxbLVasmWk72DwVQ6ZBz8fYokWP12wwabhZ3cXNnddKwOBIe0gDXvrVKS5V610VDRybN9fnIiwEyoFWxhjr2A7ISJ2+Gh867g6CWrPnTyPuTomuh04rgWxP9E4uPS9xjeDwdgsSgw621x7mnozZUnUvHDnGdIByKJkv4sAOYBbYCXrd2kzyS5dPz/ZexNeyzLsiyh/ebZZjM38zE85oysyshsqpoG8YGfgfjQjUAtlbqoakCogYIGAUKgbrok+Ek0KrorK7IyK6cYMjzC3Xyw2d48D2ittfe51zyiGiJl6W5uZs/uu/ecfdZee+213ZTPQUxi6N0dBowlLWNDb05cK3vDsIzkuwALR2ZevV2sJCRfd9LBTGrSOagZcKqYuWQosd3OoMZBy+nNnMIZbjIhaYm7FzIXyXf0VrQeQ1aht6rrjvNY35P11uTZN+7XuCcJIMTTcemt/56Q+rzda/82hM/Y9LDEC0Cu98FKhEvs4trjElOVxF1vRERkvTn8ubfRfJhvsMKs/gBIR+lNTw04bCnxsbY12GI0iQPMoz/H4PwmpyuQcgDz/WHfRujXQkKPfQEgj2QY5hmQpFSL1MrvHx7Z4f0Tglk42fz8l7+27mhiTx4/tscPH/AqIZeFHTGq5Yid1VLBOphWXW/YYaNjJ+0dOwQRCDDPKgGksQXrTwZ2dXtFkghxD0l6qw7Lyj3qy3GtAPO94cBOz99YF5UE1AYxAwH4iH0Des+cIgsrapwBBQzOApHh1QvcZ84cyGSEWA+I8dVGi5VmDLHcVIr28uLMXl6cs4+oD/ON4Yh7tb29bYdHx9Zodwhu+/2hdXt9SukAQkXCaPAkgDMSczjf0bIVsptGlYAdBOHLN2/s2elLG8xW1tretcbWlsA8fea3mMwDM4GdR7hAsysA/AqAHnRjQWBeshjp+OiSxSob9jfOXohj0AWFfizJokkuEHrKbQ1BI5m1cJwEEhzJbWRE4QQm4wOYePXTsQrnMUtjY/V6TGRA2JHMAv5YW7c/sv5warMVBnSWbbJEpaVsk/nGrrp9+/J339ibs0slQiSw1XgPsoNFP5fKhgUsFpygcrjZKD5koj6/5pzkLfYyj+l/+h//By4STLU+7m1kkwSw9JrH59HlGwEikK7suMjOe1RgYArbrlwjHfEFb5RKebpugF24k1zbs2df0+IOko4MfDiIZrMBbNKg4ULDJDq/If8QkGdTEDY1S0s7PJjgFY7sEsGDAxkWYNBKmrAHdiiCH/V5qY85AaGQE5CJcd0lAzmWH0eeL6zerHNIFBo9MEIaGTaY+fEU2m4B/sROUuqD0e5N293doTUi/g5tWni+Y6AE/Jxx08lsspwoP3kw8421CcyTrccgDQB6DfFBAwjAAN4bslM65kFnRykQNPFljkyHmwv8dEezKRlL/C5mjCiTFzGdGlaZC5sspvSzll9PTA9FRgzF4cKKmyWblNoNs8cP6/b3/u0f2g9/8MR2tqCf02EP3TSeLcAYfMJX86XNp/Afhy4Qk2XXdnMzsMuLoXVvZ+xyf/LOib377gOOxun2rqxSLdl4CmcaeJhXWA5bLCv25mxujdqJ/fjTf98ePf7YlkvYTmpgA3oqNNSmYFdXl0yYAO6x/iB/giby1ZtXZCZbbQwNgQbOp/Kx6Qf2mbIMU2+I3ANi0iKSPzxLlB0hGYN8AEEa00HxdzXoadCVdL3YN3eZ+uxQy87qjBHPGgMJ5Ck70VRIBlUOTvKDEQsVDFbaaz4AyvXEcpFSUoD/5GaTpfUEDwRomStP+jKvW/s7ZBP4PdBvApTjCsbDoXW7tzZBszeqLuOxTeBCQ218JujHocM9QVAvxwYBFiw9BEuUoDEVsGbtNoa11a3VavKeo08B4BZ69zYaZNHMjGvDhFAc8lgtq6VNljMbzedi421jE5fZANADdNJC1hlNtvR6M2M2vKjIBBZNX9DRk9WCLKXZspN7x5TiDW57tLyVFMBYNYB8DF7xKPVDRw89fe/6yhrQrgI8c3It5Dg+9ZXSiKX1+335b5eKdnN1zXsMMAG3q9GgT1kLroEOW9hL/T4BY6FZt95sbC8uzw2VCCQuON6gl+fXUSVC+b8DZm6Lz+T26pr3DGAefQd4DoiPsK4Ee4RDsd5oWa3R8gZRgdqMOXW5hx8Vq42s63hfeWhIr484zDhPGzevL2HtetWqDDANzSkrfmDkBXIJ4BhmvI4d50lIw9wNSieemtoVljS6Hf7kbFrleeByBH5NmjIci9SvOpins41q8aqBiTeSPM43ABt0AdJdk0ZtfeBsr2lq36mJVlcW5lMxwC0q1qER1wCm9J8f4CGHUf6fJU/RYJo743m/Yj8LzGf7O3B/At6edMeTVPIRCYRfY244TlyXXIKcdEgEQdqy/iazN+JFef9xLZKsXyc+9z/vEpKKS0xw5UsSsisw0AHkoQWH+wF18wvYU8LxDYMTwc4DaAEfzOkgN0ZvFcA8e8TQT1Ky8WJtfdjBtuv27gcfsEKLddsbj+3s/NKeffvcprOlPXjw0I5P7pGVRt8UBuFhjxcLG6tXyrZdr9tRc8uO29t2v71lRxh2CGcdeOJjza83NpgO7fzmyq67N6z04eytV5u21eqQrIDeHLipO+jb2fUFq/3KepxBduvjkNjCBIMTcAPMc6CWzC+Q7HD6su8j3ncaWtRse2/Xju6fWKFRtc+/+dp++9XvGBsnS82pqCLGbe/Y9g4mVDdJkkKxgMGc2CeoWGIY5wwzcFwah746Vt0AUOEuVauwrwW44uz62l6dX9hgvrRae9uqnY6VMKm33aFaAnIbnJd4/9iGxRL2wtKsyG4+MfNsblWTq86PwFAiFeBSg/k1GxCKsKiMPevvn+AX8iy/XlU6xObH/FxnJlMvDdn5grCFDD/cHYr7SiAehBP+JDm4gMHDxMZTnCtqxV5sKjbfYPprwbrDsX3x1TP75vlL4k70I1Km6ta1ID9ojRtVOFFqWVzIxQed8qGZz8Qigdjj64X/4R/+h061ZFo5Nty5xEbtrzr0VLwIrW1uYqQ7AUjUH6yNW1LGpEDafKnrOGRBwUos5lM62Hz11ZcEXgAKyrDkCkAmkFPvVG7Bn0t8wMcY5XtqONX0Was3yb4CnAJIAqxpuKKa5Bg0vCEB4Cg+R/Cga09Ie8jEOJPi47gDAeF6AuyhAnBwdMAy09Xttd3AAWU8orUhveV9wFCwHcmBISYP+p8hx6HGC12juNVgmyizoYqLbDwAvf7E4bfxzQ0JC4A8ykwYl1xzO0kMZtJ4aGTH5XrV1iU03YC9GFKGAv2tHJlUokfZG4wcWM45SvcczyBgLiWVl7cgt9kAwGysVjF78rBl/96/+yP74Q/esU6nbqvV3G4w/vriws4hnRqNGKCRjKHqIH0f2DnIMtbW6y6t39OAqAcPd+3+/X2z4sp6/Rs2AzIR4/hn17uuqzYcl6zZuGcfffQHdu/4iY3HS7u6gRRnYY1mi0w5wNDl5aV9i6rP9bU0wFM08U40cAyTX2vIylV90iZ2X2u31NOzUTNdyGR0mMptA6AeAQqe9QCfYOrRI8JhaM7S6+CVTAGvES15XrXjniAkiLHo7vLB34OqEcAQAGxMmXSJSeY6497yfoJyg7srjRqEvJHWZ0Ek3O9NqaGZDRaQAjse4JK6aXw3gpmsv9SMhWBrZOIH/S6df/CcIZljYyVYVhzAzhxqCI70nfyaV/FwbXCoQYkUkiVIncDeAvzhfuLHb27UpwIg1W60JBPxwx8HGUfCb9Y2WSIJnfHAAhsPVxsAeaxzMPNkm3mzox/I7Vfpf4BEd20zJHXss1ByjGdFZq3RpMc8/KLRlIsBUEg40EAKyznIbXjYo/qDJu/hiId7CwkfkjvKBSQh4EAxTG4djxhWsI40dbVs7z19144Oj6zf7XJaLO0iq1XuVxAUaM7FdNrbycheX11YfzamZ/QU94F7uURXKgCNj6NCAAAgAElEQVTzdkcHKNyYMO0VjB60tDiY8GwA5iEz015AZRODXVpsCEzNmXesJbPeD8r3gL/c1xz6fg5q4hrzgU05rSfuJ/YK1nA6w7zZWokV5AOaG8CTxkGyequCPHL9tzcLorqD94GDH8PZIL3gkDbX9atoHBabkB7qGuU5j94AUZwhl3HtmkzvPPmWxlXuUQTW0ajqlBT3raNWXmWio3OAPQj0SFBiEFSclzl5jeKA6K4M+vKGuD5OCUqQTfy72+dFlS2al/M5g1j0jK3n9zL4O8zPMX55JE5yLmllIhkO7bBXHeNqfNImiTJ/D5F0JP3923lMyP0dxLMnwd87GmAra5eV0AZ2yV6VwnLFKg7BPAAeE8ClzWZjG4wGJKIA5jHgCPtlXaoQwE7WG9u5d2Tvvf8BY9rriws2gGImCeQlALEAnVu7OwTXSLZBDJEhLWw4dRZWk8ftHQL5Bx0x8/XNhh+Q/oGk6I0F5s97N2xaXzOmYSglNOOaHox4NRwPrY9ZNKh0MgkWexxyGg6HxHArGl4UmTSgSo8p8OgVQIUPMQUGAc6O6nU4L6ZMh72DBye2fbjPa/mb3/7WTt9c2HAxo9d8oyUjCBAXYKYX8zWJGMTmRq3JqeyrFRreZ3pdzrqIRHpNC1wlxHK86o1GdtUb2AgAttGyYqNpxUqN7P/27i6rjKhKAOOgOMYMvsDIy/MeYJvAm25UYuJ5chJHecM7cAfkOQXJfiWLk+wzgK3ILpzpHkaQMLBCrnk/rGK7Yxd/BiymEw/6ISxS7RfavzjpoyZc+BmsbDJbGMP+umQLq9q6ULNVoWZzOAJNF/bNi5dk5wejsYgwl+7gbCFWRmxMG9TleGlkdRAnIgreHvSm/alr5Ffx3v/nP/oH/nKxk1XSkx2XW1IyuHhDLBlqAZk7wTa641NA0JQwST9cKuBZj+K0JAdg78C4wcXmyy+/tOvrS2aCyFooKwCwjYmAAAYMikVONNMoZBzAGlaCZQD3Gxxe9Eb3Es0cdk5o4oiuf7dZiiAfLKSSFunOBYa8PJjzVo0gxwCFUlYVjisNMo43vVvrYrrjQgCaAJA6zkyTzKwvxvaGxIETErS2yLBjImE4prGTX3ZTNTDx64LV4G6DplgA+1KFNnM1NJdRl1qj3hYHFqoXGIiFa8PhXEaTShke80uyF6giYFAXlznuK0rMHA/tVnTkNfxrjjbRHW5oQIFejWB+RTD/6P62ffr7H9iDkz3q5MkE3tzQw7rXg9/8hHIIrcFs5sAaCx+NIj00TZrVG2b37nVs/3CLR0wPgz6uBxx6AbZf+wFrAp64AAcd2929Z/VGh/IrfD8CMthIrDGU9vEf/h33AlUQaLxxTwDACS4qcsqIcexy4/Bqj/8ZgJ4Mtpf2tQ9iYEaR7jbwSkf5EZ397MUAkMNzwVC1cMnwaY2pj4QTZMLVw0vkBL4qM2rKsk9a9j1Edyln1LWrM1eat+8xm/8IsFRh47j4qDQxeQhG3hsG/cDXz3kcQLJDBhMYFLauC+moF2hmnlAmh4/JEKw8JDZzglyy5pDTKO7ovgJoQQfqgI1DpDjjQbIaBTofQOeNYrSiZVK3IKhuNVsCfGhS9xIs9hzW9mQxZ9MrQPwEyRsOeTD1zgSn+gN1iUEfYmKfZDgA9JKe4T3reEBFAOV8rl0c7GvInkpMQlBlgMUt7jG0tU1qd1f0mOehnPoecOjG5xpXjyY5DStFuXxJNunjDz+w9999zwbdHnsRoLGFUweS2m6vSwnNBHMiphPrjod2NejZaKHmX24xMmYVq6KCgfVYb3CfowEWIAl2mgDzWD94TiA8kOQiVsMMAIkwft5PC9ko5gcTsbGb84RlTSjT2eQPz1jCDSVA72HOm8OVkKqnSjp0njN+rlAG5mdNyFpYFeLVIAnWXonmck4WxjrEkBr0EtDSMFxufHKxP0MOh2GVFc9VUhvKPnw+ihJrJXshLBJDz5RaiX40tOuY5B5NwDoy5NQfJtTKVCSj8/kvGTOu7yHITslBwHTFgkhs0lqVWj6X4MQ9dCqNgUYEWADqhJ8dzUdpP5FvXh0Ik4oMb/ssAX8+6Vr9vSZ5kC4uUXkhpuHLBqufvej3/o3v0wdR6Y5jv2BglBzb2By9XHEKLKyU+DlkF35Ri9nEBsOu9TDXZDW3FUAiJhXDahWD7BBHm03bPjwk4XVxfc0JqBiSWKk1uO9BGqHvDm5QzVaL1fce4tpYhhdIyluVmh00IbHZsgetLTtudqxFYwpV+NFjcjvsUwJ3OejaFJbOZfi7lzmITsQZSEkAwqnkuLFmGaM1AR6JAYA75srI+AJV+ZXVolcA8kSAVpB9LAcBrKpCBCAPF5/xammNnY49/eQjO7x/3z7/5hv7l//Pv2KyAQkeYgQdrCr4TZDUQLKDXriKtZoY4FeXAx16nHyCMRtpGTdmlBWL8NN5OWGT/sImiPuVmq0g+a1Urb21TSUCNPw4c7mcSpjPE+QwYgmIRaC48JBXUh/N7jKDxHZ0Ow+4/oBqxHOO+Sq+1hCviz4ziUuVX89/+ArzvRLrLi1M3694T4xPLjWMnJuEJ4wD1hhWCp1CxTbFumHEGaxOR9O5vT67tG+/hblGL1UEEVciVqpaGOgwWPkcO+8Xo1PqLj7Pb6DYa4X/7U//4d06mecBCrDylk40fpTtU+0sNrBYbNU8FajIajszSEaeAz58kJFrrxCEoUnDcB44OXzz7TO7uDhnc5yGBYCNFGPKRYayPgIzyhNrjfymXzymm4Gx9wOEXvfwHUXDXhmTZZdkqPG90TBFlwJUCTwoCqa4hVqueTA5Ifh7V+IEhhh2TLBnwrTLNTXWcEDBAAhNcBPfEcw87xTZWWTumQmJP03W62HXJI9lZYZMeJm4SjuISZNgKbC58fcqLCoB5gHgCeYBIAUe8cO4X2AVpvMpFxMZPTACYCsBeNCMCrtJgBisdwfzGKKBg3pVkMRGh3MAcS3FEnxg8aetrVbe2O523e6f7FuzXmKCBiYQ5UnuWQQvlM6g9uFUxRJ1d7jb6Pi+vBpYr4dx8cbJr3t7HWtvNQncLi+7tHdaLL05iGe5RjBPZsiyIWWBd63AByfdLdF8CwvSFWU5OLyp0fdx75xKioBJhgClL1hHednLm9ViqIrkW3IViIFMKr3HySPmHOu7Dl/dVpPTTcnWQ+oAyUirSYaeh75b3lHXSHmTdNs6jwRM4+/8HM/fm1cj2aDntQMCJ5nFyjhbJ2LB9xsBkxIg7cEY+qQERqxbSjcFPhLACVtMsa3sJUF1hYOepmRrwMD3UIoeDW0+mbGhM4A+wTzlJEhU1LwYYB4gX/IIuA1A81qlnZoSjaSrEFhkMzcmP88okYJzAhgellx96GWUYgHa5dS0EKCn/l1/x9fCiUWYJsTfPl3VG8b1CNyKzGOBWp/0/VzHLmtipST2M/eF2DI6tKQSpHt6Ywu6Pz9FH/icNvJq0qK8ZLWyd5++Y//Wj3/CtXD26jXvNyaz4jUh4UNDbB/7C1Ojlwt7eX5m3TE+hzsVM0zKbFBJoZsMfP8B3KHtB3sIoBCuRHwmkn0gAUWlAT1FdBHz6qgmBjsAJQumClNMNaXckX7niBVyxiGQT6y8QBrulfo+xMzjBmjKo7++ELszYR4LXSImAsAdT7RDlGQAzEPTu5izMsLpoA4EM1bb9xSlNAA6KPNrqjgTu3h/yV4yvt+DcO4wZXXObSDF3GXSNG0eP3ad3eO5IjSRjuaQy0SCG9GVpwNL/J7Q+xEu9/544exYT8xc2D7779G6dlDgazzAe7DsSaf7twDs+D4VR7ISf+D1rCLo15ben14wVTr8necrgX8bpo94IGmW9gPBfBgHktiKplglw3jmflzSOOPm5pIV8ulySmc2OJOhKl2pN62GpvpWU82gg5GdX17ZbLGknrsA5p7DIzV1vtXp0Kqy3mjYze2tnZ6ecv9As45zd6/esvudHXu0vWv329u2U6ywpw1ONqiwXfRu7c3tlV1PhjaDtLVUtDnOXqx9l7NSogZSBLJiHs/o34GkErp4SWowRwbynfoKgH5tTVT/1iv2C1U4UAtgXvEoyc3A2Ndq1MZf9Lq2qZXt/R9+Yu9+8rFd3N7aX/zlTymxRdICOSHWNIYy4XzZLJWQoGEXFVCQFUqg1XEBQkQ9RZi9MrHRfMIKKJMTfB2AHsMBkW+h+Z+yv7I12m3bPzi0nb0d6ux5JnGwG+c0sSKxIdue6dojodNW1wBGVN001E2GHLL4ACufOUpR4koALsZa/0WVK4B/7EsH1Kxs4fsUzN2LjucOYjrPWcZJ7Xn0GkMdAvyxXpdsCWKgWCWYn682lN/A3vPFy9d2fn5p0zk6N8TYcuiXm5QEqtKudqY+Q+RZzMglyvrHxJqnHpTCP/vP/yi9nppPHLr72GyHBSng6qyIiXnxu9zhxhvpdFO8FJgD9CFjwJcR0MG0nZ+d2fn5mfUHfQJ5yDKwwAG0JF/AIoNNmlh4Zp24cSDlCObxAWmIFhOhpgcyHDZgpIsYFOTAH1/DoSPQIilPNIxE4T3ABO3/HFhEqVfT9WS1CRYRwRdDUiaTqY1nE2qsUd4TKeK654TYI/BFcPQAjQXqVZ+YskZwL5Mkda4DoCK44fCHbGaljQxnD0y1xaaDDValBHaTP0UmHOU7WNpBBwx9/JxFMrycj1b35mEx89mBje+hgw2mxmolO/iTk0QZPq5oPipiEuqGXvKtRo2WUvg65RQQsBM0aWIbQIuGv6ihGReCUcjd3gwx2eq1Ap1rmi00ytWYEA2HcCHSxsFzE6MFzfaapVEEI1dZOp6lWMrXh1hPcnpgcbzJUt77KHv6eGaW4pXcZUBdklBNUFSgEF7OGtfUD4EAJECPxAFgHmOrkeTBLQXOSZhqig8Eaj55sI8hnwnA5YAmtqiYc9fnJq19UqwIbAblmU7HrHqWhHLBcrvETQm2VzdcQ6/cXLp6AlYm3SGjE3Mptx2BVOzP0bDPygurL90uG8RwgAMkAuyw0RUHBWQQrDqEE4mDIcYaVRMAcCFHwf3SUCDY0XoToR8SaNTihNfxmKwx7rHKnw6wPebosNH0QvwJYB9MPf5twbHxquQFQ8reIJY8BaTkABWlUJX8ZQWqMpUG+NCrxKfQ+uLwxCisPqOG6o7RqUwsdkkHEyvNkswTlACgnBzdsx//6FPb39mx/u2tTYZD29neIqC/uLzkmgSzxh6B+cyePX9u1/0BXTuW3K9owvQGz3RpWi/BpEYZP4wIkGCjMlKrwZ4XlSUH8+XMoli3Ov4nMI/4G1Ne+acDYllAOnnBdRzgXMy4AJ9bRjpDJV2XEkv1mbhNaRro5NIvP8j4iLyixV4WyC/WqBa6JazL4paQ9blFMJJ+WPVBSoQ9BhIICYhiltxP4nlxTbzdVMqzXs+eUSFAhB/AScfuB258rtxfcSQEMhkwzhQSsrTV9Qgwe4VYB5Z4vXzy7ZgkvlevpAQpa5xN/bypIhDY27eBSxRyaYU7aEku428uSLzAEk5o+Nwnf8eeQnkg489nuONvw/F34IkG5bmLF62XUYeFnARnDiERz0TsQUptfF2CULi4vLDziwsSWEWcSVttNl5u7+1brdWym17Pzq+vbYxBapDLYfZnrc6KFvYTKln4QO8dpoGjCR6kEnBJr9sj2K2uzDrlmh01O/ags0tQv1epEswvZ1OSehfdazvv31pvPqG3/RyN9QD0YKyw6dk2omcEokhVvgodsSDlAU9Opx40z9KWemPV5dIamHy7XNDdDl+H0x2le87MQwoE2VulWbfxcmEX/Z4tSgXbvndou8f3rNZq0gt+BCA+wXwXDVYEbkA8hTQFTmHNWoO9SSAJI7HCr0AMnaHiv5jZcDKx/mRkYwzwwlyQSsWmkA6C7AFjjeZZ7DHM62l1bGtvl/1pJBhKJau36iQwkbExJJCZARbywW9e6VBja8x/IDKh5En7UPIbpxC4XzhEE9W9iBOCo/554BjtFK1/RhwlCRFT0lA3b0ZPMjjteapC6ChVstUG7kiQJVYoHUBUn6FBtjuwF6cv7eWrN5RwhWtgTIRVQ37ESPWoarMkhwFPQwI3Ruz4DtrX/vnn/+U/ktNNaHY92LC8Hsw1TPXvBBYFXZoaeuojzOShKlEOXi5n5UeafAZdH7IDPdrLl6d0sIF2E0N5bm7A8o35+mA10f0M9gZgnDHFdU10W+BBoomidKpwQM8ADQaRchowU9WMOcIjc31ZVA5wXWlMfRzilD6IcQ15AfM2sthiTBXMBXoJ4lEl2KiJMgPzbzE3OtL9IYmxESOjBaxfLx0ndV84BNEN7WVGMBPQy5Gp9wZYWmfBSQW6Y1Q00DXNrhCxsLTngm3fbEK3D46I98SHKjXPrNXcGxMU2WPuw8B8A/gGYjLGS4STAJQ7AvcYclWhnEPRm9JVTqybM2BRbsYGH6WI6FLH0IUVNJEc1AXPWsiMYF1VI0vCe7mC7Ef3XptW6wHPEfIAgnxvNKbVFF4bn7NHQhaneC0OlHCQjPfKBh5P1gJYqIyuhI0lMY5I99ZQp5cC0KMBFKwK7h/ecaWqGQIAmqiSMGDVqtZpdWxne5sBWwyMBuMwAUgWflmXSpLFUH8p8BCN1LLpytnXZWmGJDFsvHUNoLPPZP5dViMJi+scPdGJBJ1rPZKKSALycUXLlSwoRqafvnhuV+eXfiAhqYMFm5x8AOaXkG+AkfDno2YfAfjYOzqckbSCtY7kSutWEg5juRh6bALzGSxh1XiFKg/dB7x6gYujitIHU5E9wrAjDmZZUAtPu0WPDSGdIPPI8ovb6yZuNNh7rG9pgJ0tSBUU9tikU8ErKX6f0jqJ4OohkhUFhlCxiwDyOJw08blox0eH9qMf/tDuHx3bfDKxyWhg946O7Pj4Hu1SIRPjtEjb2OXVtf3yN7+xG8yogJ4VQ9J4xEX/R94WUXsI959zEXKTTNGrAEkYbFxpT4k1wz4nj+EesXRUyA9bVSu9vqaSxpB1uUtoWJQDlqjvRpIYcgoH9NpyzoTHWRQzB1itDGtIHWj8nyfRqXeCVoYuu4gKF84GVCwYJzCtG43B0aSOgxhJCfaXIosqqnqXIq2Q5GUxXEs4viN9czp0lQz7ukkMdXy/n7MJ3AZwzzCugL6AvKSsfjhHcqA8SMw3v/UtPXuKUQLhuv9xzc5eemUxEvQg34JzcoyuWQCeGJCw8AF5GTh34J6wRVa/ZRLjGERh5v8foudeTmvDq2CMDQ7i3QlcshudPzhNIfuABA2OUBgCiPWJCtbu/p4dP3xAvfZoMrWvnj2zl2fniu+ozFBfXiFOqDUb1tyCvKZNMgaJHNYLLB4h60OSgMpjeQlb6JK1CiXbqdQpsyGYB8ibzSgtvehdUf7WR/9OYWPzUolAHpObN6jA04pLqgPs+VqlbO163bbQ9A9DBQB1VOIXKw6MrCyX/KgBOM9nVoPMj1UKkHzh6rUiKYh4WahVbbSa2/VoSH/92s62VdotNsXC3GI4npAog4yIkmbgpEJZE+chi+F1NIgnZIGs0IcYjJ8fz+eU+d0MezaYjmlBiWQJcj9UDZebApuOEZNALFRgx9sAeBcBCqe7nf1dK9cgeUP7CnCD4op7r2RuVE4kZZVOSNsiGCf6JQFhkiVcQzhZPDEOME9GIiPn1DKiXZcSSG4rtxMPrOe4QC6OwngihTRoaoUpKLhX5RqJx25vZBeXV/bm7MKuruDEB2dDfH84XeF8E5hXUie86aK6XNKr+Ok7LVfluwvoeYv+/L/6E/5rYpNSiT472HHIBZuQ9Dl+tqkxMuuIV6OMeIv8pg9vapSMxeSs2OyKzQcLQGiyoJ3HtEJki8iGUQqFDhmgSABGIF0lxCKDMA9nOtvo72TenYklG1uClgk/79MKg6mKsrmzHMFYpkDs74NHR2gqHbgHE8VF4eyoRgyrwU6HgvO52TQPZ3N4t4MY8cWGt4S6fdwyWUsxoDPDFBNIjaBvXgQzbGJ08bMkVm9QbhNgnomIW6nheiAzQsc87O0I5gsqUrGd1afI8YDG0iIrGgylM3GkS3R46DDRM0aNhJPWIFshuxrTfjmZQwd8rnFUSls1qKFygHtJqUWlRGYbCRw0viqDw14TGweJQRwGPgZ9syZLgCAeB7UkHZLhBDusa8XrxyAIPw1d/hNnDEEs5FwrWGPhmvC7IxRodHY0xoQ8g9Z6KYlQIgYrTMhqCNxRLq1UrNPZsr2wWixqSBLvlfeUUIYWzLiX+yKpk6TIwQYHhejviS1Lz0NAPhKBsLPiZVOj7FUF/zO5TyUGTa5UXHf6ZocPDgRcSgQQiHJzF6Xn5y/s6uJStp3QuhXQDC2nEnw+p7WqdPVR3IkqB6/LNbESu6kxFMy+BnTI6lY9GxjEUyBIp6RDXiZM+ghWJHF3GZWxsQwuTqhITTBjAnIyHxzFATLUxgfLoaKtbmNUygLQOSpnqbWY5DSsKLhzQhYXFX+jrJutVh2CCcvw90rTjd8iVbkkOQDz8LZ+cHzPfu+TT+zx8Qk19ZPx0DpbbXv06CGtLM/fvOGzApiHp/NnP/+FDSaYFlskE0aLSlYoveEzB8SxligLCwmNZyioNKKKBPcK/MkG7mjSD/cjZ6LZruHackJNB/OMy27EQi16DsCRWGEsDdelu71XPF7JagSxpGeBxJCNsTQmENhnXPREJPTqIW8ii+vzGCjviyoR3jdkhlhLmLMBp6Xk4CKCJzg+PSEH1J6M6OHq0L0D5v3YTbKVXJKiveeJRw7c5h5HSgIS8PVkWvE/hv6JyFI8930Z95bFav170sH7a0SMiDXJHgcxYn6WqlpG+ZwTSekESglqNtU6ellid2TfG8DCybzYR742Il6+vfdziEV/zUEGPWPxpXJtcf95TL2BhNYZehBbCAA4B+A8gzk1cE+DlKNcr9ve0aHmijQbdnF9Y1999Tu7vL7l4DAKNgCoIf1CVarZsmanyZ4R2DvzXnl1FfsCbDZ6NMrrotXoKFewdrFs+7W6dZAMIGH0hvLbYde6k5GN1nOb4vwtCswvILEpa6YLYjCd9SDRLJdtq9G03UbdOiCzQA4t1wLymIANA4jFwqrLKf/E1yg5QmWClq4uO4NhIyS25aKNN0vrQwqJfhz4wCOZIGcBKSycrGbEUTRXQNyFa16pTHMBuHa1q02rwCHPnwvluehxpC5+SqnODWxAV3PbOzjgxFfI/a66mr6LHgHEJPQrQDePmI45Hni2WztbMg5p4N8xkArkms+58QRWECzOOoFwhc0A8iJBaf9NVt0Hu3nurYRfEiEJCxRcQlqKF8MZHxA6SAJt1Uy3L98K9bTRYcf3kWzHFb3XsLcsV8jS33YHdvryNWcN9QdD2gJDRRDkvr5fZGF88J2uwzUr2wskRVhpyFUSeM54QpLLkQv/x5/9Y63ZXPacJsDmx2C7U33o2sRa+ABrZ+SDUYhTLW6eH3ME8AuMUobl32JORv7s7IzaK2xcDHiC3gzgHs1eCFD0JYVshIM+oJ3HTcGhUFaZF6ABoA4MMIH93TI6Mm5YkNGr1HlwvZU4OTw4hoY0k9F6zIsDXQGeIN2ZdwWgYF2kqcZnKr/kxBnhaerLJgGrlHH59yJgeclQjWGsOumnHEBwxLUzmcg74TnbpL6tSe9oZNhq2BCcC63x2Cc4wqWGJSI/vJgtpkIVyuSSUxDMO+WYt2pTzM1kInITkEUWDlHYzvHgxf30pEu3yMtiBAEscfgAGiUPHLyE0dCNhgY8UR4lr3zdZ41a12EkRxRUQ+APT89/Nje6FSIdj7Am5GmeDga3zMNrSFaj7Cn2A75PE0uj1O6bzZn5bFhDBAklI0riUMpfUhsPOQSCNH2Jy2XrtLfsEMGuWef7ZAUDlQL0DlDuoyAULK9AkK+rHOspCZA354Ym2wOW7CclOpYvvRw8MnosNLThtuFFSAdIcVAL6GVsnnoFNDKbDcOIuPAp7vXs9PmpXbw5o70q5jWg6RNgXwNMYEE6s3U8g8QS6n1x99GJQU2N6oeSjzKrJwj6BPQo0wrUq1G7IEZEKSG3H6t2eFGwUpR+aB4AdIqUmEGXimfk0yDxpwC8f7Di5C+Q7rykIYpp+Hsw8GLfKc2LO8w96ideSBKCMY3XS+DLK3F+KEVjJ8E8vKorFXtw78g++fBDe/zgAfc9ehKw5t979ynlNmcYwd7rWn80sm9PX9qvP//CBhjshPhIt4k4YHJgPmc96G2gklaJe+aeZTM/Bjtx/8m5CBUQrc2I4qJOVcHTv0Xco3c8CQ8/eVJVh80IaaOJ8MmRRUm+E9/jUqachCRkN/pRB5he3cI1cIYjsD6nCsP9qahGdGh22SheoMMP9utgOLD+cKAJxN5wzSfoVVnHus7WZUlfwsGJxImE10GCo9MgBgKsJpY9h15TohOseSTVvp+jTwYXETHwO6/juFwsfRbIeK88CYlTLuK2zi89imjm5dL0j1St9uQ23ouMLHzF5wBEYqWyv4i0in3AfeHVGY9l+R9/G9BHXGB91ZujJQkTYQQYj8SaCRu2PGdWLOiDDpkNMMXN7TXnf5RqdTLykMuAHLq8ubHfff0NwfyKDClYY4F5fIC1RtUGs2o4J4F9d+jz0BRjSSIwR7hIW2jMecHwxjakrmhK5VArVCOn7J0bL6Y2xRwGTKIGq10o2gzDG4s4Z9H/JzCPBB5Drzg1Gv1AAPeYIwNmfrmy6mIpMD+fE8yXydKvrOTNwJrPIDQGqAmb2nnJbLxZ2XC9sCHseYsFDtHTRGn5qa8xqA1yHkylRSUOv6tYsS3Ye6MaUW3QvYuD+cC0Y9bFYk7iYDCDXn7GBvzZZmUHx8cE89eDAWU8E9yLUtlWIOSom8eHoh0mRW/v7tjR8aHVmqjAF6xcRbVVybpPlGC1MshjNbyLOEy8ui+kTPrnCTBiNts3dQKKYgEUsTkAACAASURBVEiB2Jec+jt5PW6/HuLnIFqk0/eSROA+uuZIFYAlTndFgHwQYaWqDUdT+/b5S/vm+QtKr4FLUf3gPCTy0CKbA8QL3Xg6wQEXio2p4pb2kePPFCdybynizv/5Z//ZRgxF/s1Lc6QwpkAR/8MvCS25jlPXGX3vDg19krPp0Gx70xwaJLHpLi4ubTqdyL8TQ3lmMzbFDoZ9Mq7YhHQGAVvEbNk4trdcqbF0gQZPlPLBxLExA/pIaqu9QkDtKEChbj5hqDNXuge+wDi1T+yLZJLBrscb858nEMiAVgAvOaB4g0RScIWvuC8TvjDKtndLJHqc3uDh1y33A1lu8UnwDBWI9kGtVtqgUUaZNMazt+pNgkc9NYF5ulgMR9S3wQ8ad4ZAnu4/Auzx/MOdQk2HAb6xdl1uo4xPyw+aefc6Z1BlsIXeDgy4WHAKcbgEVIlIGbEDJN4NNkf78B6A27qmyVXLmbMJASlnF+BF1OwCxp59EASOaILGADGNmweQBNDHhxytdC+Vnef6Pfz8i8OSYDhnGScLKe8l8DWDVyJDRo113DsxfbPZlLpjTPhFGRGBB4AdjUQYFIbhVGxSps0k5FAO5nlY4B64zi8m9/qky5CFZThRcrVInpP/Lx+NkoLw8uYk7CR10OPjgJ9omgOjR2bOx6j7PcAr0ZGJybMal/GeOnBHqVTIzH/+m9/am1evrdloUHrDhlew53OA+BWn/SKZ4m7kffXGNqch+fzTmlYVCj7sfmZSSK4hSJBD6KCSLAyDfRzU815JDoWdicQezd2whgWIhx/wKiwUvRKFQxyHOTXyDE2eMJIZ4V11NsQTj+gj8m0bWn8eFV4lUcRJdGaGUdI5EkmMHzBR+UhDjjQNF1Ms7987sg+ePrUnD+5zrdxeX9qg37P33nliH3/8sV1eXdhvPv+csfOq27VvXr60PvY3gDzulV+JkqC7+ku9OyUilOERh664FrE2AeaRTNNZCNUyOk+4CULRmbEos6RjMWQoYsIVaz32ZeFTANIXsQC9H9WRFHiCEHbIad/nJF+xvsOggTI5fz8EsfQpx1TIAtclEpPEyGEi8HRi1zc3/MCbR4+LEhb3xg+W22U8en2V7COOJGzw3TDu33u3KnEXhOt69d4zyY52qTddB7BODjLBJiKJSa0rSVOf9br4ZF6P0WLzo3aUJV16P6HXDplnvM9IspzxD4acv9i/9vZZ70nFHWDuCV2clYxBPCPfhu/6PHtJJYuMFQTsqsqIZJDuWVUYgGpJUHE+Qe44m07YwwPsUKqiZlzgnIXtnR3iiOvbLr2/31xcUbbJBm2cU2wWh94Zdo4VOuIBa5B0AUtOY4mqFTG/pVhWEyySX+jLXQ4Dh5k2QCmeKc6C+dTmq7lhSCM84cbrtU02mEhdsNl6YWtYUMIND7+vXLZ2rWbbjZptwY0PBB3sp2FyQRZ+YdW5QH11CZnPzEoYsga3LJBPcPTyfHlZWBvsLiDtGcGYA4B+s7JxAckEKhEFTWdGcuIuQZDWlKBxny+sikrD9q7tdbY5sRb3Gc5deEJz+OdPJuzX6U1GNpxPbTid0M1m//iENpg3Q4D5WxtjajdiEcA8DAxAzHjCjLNk92DX7p0ccU4PJZMA89UA85ksTOw6VojIP+cavXKmtRNkZERgrSU18vqqvrPoYi1qH+QMXpykTGsxhxuIOXAC4X4LzjIMwJgFxzTWDYhkDB/7/Muv7OWr17LBhVIExitOmrKA4vfBLRISzoabUNwjEerZvuDJkhr0E0V3933983/yx0GcRggIZ3m/4mhGctkGG7Yy/SI3Ht+9H2S5jZ4kKDoxGeDhdIFSMdh3gHaMPEYZgj7YPgoeNlC9Xo/An36ptP+rWA0HTaNpe3v7tFK6ur61m9seXS4AWqGJBROHwQfUa/qEv5AZMGy5PVloPfk9vLnZYov3k/STuXJxBtjjPSs4Sw8lr9OITgIY/uQz9ZY/iVhmKh8xlfTSrjJNPWrJWVz64CwmB0XQ01YNsGDkO/UmB9ugCRb/EXAicMxn9Odm0kN5jYO01KyWNXkSwDtzLuZNz5QHswOiWGAidFEBUIAlU0LGRH6qmKrGxMWBbzqs+AKEGG7DqWYYNqOCHalhCIWcefC5kmclMfF3HgvMjl1+4j7jqPiAqQeIxOAxaGQB+LkRUyOm3o909pLJICEQW69BT+HEILtTla3yg9HiycUZhnuDwwQVAjgcAcxDHkbXHughwXjWYBsK5hN9DRr+pIlyGkGNexCseNxzJRkemnLNi1xSXH66gmDlowQf3fxaejmWnQFB1mUJFbDcF8Arm8AYcw8o6UHJt4xJx027d3jEEuyrly/tZ3/1mV1dXFgdjCcqIfMFLRoB7AHqwdaHfWaUPKNhlXMdWEZXOo22ZVk/euLKJIPd9lxDkNeQUSe7Lq22Cp5iMshKgYFazqmrRxyAZp62ta7LBrgNZkTMvNvERvIdRaBYa4nCkHhfVxdtTL4nI/nzwB+q4SzKeolUyM0Dt9y/4tDRvl9zP2OdHB8e2AdPntiD4xM2BsPaddDrcirl3/nJj1m+/elPf8opx+iBOT07s95kSktZHqBk6HWlAvN5hspXbSQmfuhxYqSDeTS/1ZBUQwJQ1doMdl4/pia1iHUB2HgQUbnh1aOkNXcpByvVAfzjDumwVoxxKj5xVXGQ+9dzWvrE3HpFVeytkhNWGSqY0NwioEeigrWBuSM33Vs7P7+w6+trOp3s7u1ZuQamMqbWutQsyXjkwqP/soTsDvz0Kkw8ez5Xr67xoPc5JVEhFKnh75WxPzsLlFT470rnjrPpkdR4T2rEKTGQTjwEKZcVRxy46ynp17pkiWtDlVFW4/zgElkhkwpdc/S85cqY/oy0imNdB2uawYGQT2WEQu6AvHM/feOn4zPkVDlJmCcmUQkm0OePaaXDWWs47BNI47IgsQPx1+50qIm/vLqxL79+ZmeX17bIgXkCeshuKO/TsDPOg/EeHuxJVnkqNZ5tmD6NGA5AjwZUaNe3alU72u5Yq1q1xXRCbMPBkZhKjVgENy64nGCOBWa7sOkduAZnQYnmEXiNDuZZoAEVzP9iZTUAeWjlMYQJdsqruRXnAPNLDGhhZSIkfyA6MBRyYg7ibWUDAHrbGNovZzj7+R5FtiGegXkvQ/UAW87xjHKbe3uHdrC9Z1vNNivIJHZRVVguab190+/RehMsPdj5VdFs5+DQKq0mdfRoxodRwQyOL3gQmGnBZnLFdPQj7B/u28mDE2u0G9p/ZSQZGlqZVzVkxLRjgCBHQjvmfjaq/sQOjWqqJ7KxxxhjtHADLKsvREQSEwDvw4nYFlVY1oLhVe8TzYUt0auxYOJZrtTZh/Dt81P74osv7ezi0q2u5XZIvOLzkhQBo29SSaUq6Y5BI7XNJb6ZKiAdTneAPEPO//SP/xP+iN6j0o1oxeMh4F3B3NQOOAg8OJ5WDhi6hWKWhTEyRj6a91TOKBDwDAd9utfAzQZaboB2leYXYtlnU8ptKOco6yCfzxYcYLCzs2vH947pp47mAkxugy0kXgeLjWB+tXZ/bGfEo5HJGwoDZMbdUNbjo725cHOhm2dh1oTA7/WDO34+OZ5E86R/ITSKESR52KV8K8sZPR1IglsmDA7uvW6QK+3rOeHR04fWwTzKYp0GfGGrzrbp+7DYAG6Q8OCDDLZ74EuuEC5ADuR5MWpECW9kSi1Ea6fSldaMgzEwqs4Go8LCscjUabtJnDN7cg3B4RFsUIB4sYKovlTqGhZE5hrNMq6bc2OMpNWP0rD2oJe8wNRDcuOj3VdrsfQA8ujJ4J/YVJBi+RRSNmqSPRZwppsEJDwAjwz4mpcgMO/NftTOec4m6wXBSoAI2ibCnrKaWB1oIqnbp2OB2Hlq5n1aL6opYdGXtMGJ9df2UlKYYQq6MMXhmyQ22shJ984zNqoivktVDhEADss5JjcqHfJwx/3AYY4R6fBNb+D91K3T6TBx7N107Te/+pV9+fnnlNIAOOGe0wd+NmNCR3vK2TzJ0CK+CBwIFoc0QhItJT489F0qQamNM4JKQr3vxRtjQzpDaY33z0BGRkbeK3WwCQOQw0JCYxhlOhocqnkVLLeHfMtJ04BtXHvO3DAWCmSlhIS41kG5HxgZQI+omsXcDPLgdZW8R6RhpcvgCiUw/96TJ3Zvb5+HBxpgcRuePHpoH37wAcHoz/76Z3Z2cU6nnlPIbkZjSmygAYYcKZpgIwXJszyJe6GjThb7kbBBsgcff8jFYrpxTAwWm4ubgkqdWDLhwQzG6gzR55KgZdEvYqfAbpbYRNmcFSPn0fk3Z4VJlnDPBaj1OJRcKFxiExMxfa+1Wy3b3dmzvf1dxj00ML56/Zp/9np9rm2U+0EesJoF6RslCN5xEtI3Hv6RVztrDKY+gIFHdfYbMf+MQYe+n6IK5ute29bjfwD23FqL3iQ16/OueVUzqoo+4v2tvoSIBznuyYE7llGYK+jcDplPkvfltDZx36XeCVDtET+vzXfkEEBDut6Qm+lJCri4NI3n7PeAeX8B6vYjqoVEwskgzl/xZC0gD+NGYurRywOZ7oiyDZgR9Acjm83Qeyd76tdnF/b85Su76Q9ZmVshmUdFnsMSy7RzBXMdZ1vEJUjOajXMJFFzfxXEIhh7AHsMhatU7WR/zx7dO2CVfDLo28vTFxxWqN40/C6zKedgSJLJoXQ+WRTykma1Yh1INOF+Vi5x0nttubb6amW1xcLqAPRrgPkFGfkivOkx2wLmC2wb2DCBxxToScFsaCvr29q666WDeTD2+B41pMb9rKAHAZEY8X++toqVbW9rx7Zh2tCBg9YWhy/ivIBGHt78lzcYjgkwrwF9q1LR2vCPbzRoAdyFTfdoTPMBgPlCWXNvhCkA5qt2cHhgDx4/sNZ226p1VD3wLEK+l8XGYNsZd53UFCuerRVZZ+fayCK2+FKU841/j0sEpVyQzJZ9idGrFo2wrrFXOqBBU0BKJLecj0BchMw7zDqub3r2u989sy+++pJVUykU0MUT/YfZhGgFTsUBVYJZc8oMOiJpiRgb++J7AH7E88I//eN/kPZf2JQxayGIV1AjwE+jcaXxFZCXJzo3PDtoFbwitLMximUwl/Gg+Yw+rCPq5CFLAKMHIAB5zXQ8oZYe2gix8eg234hlQxd5uUrfV0gW0JCCm3d2dmHdbo8aewwsABsHcBZSiLhZUdrIALXrkyJceknaw3G617xyBrA4lP24vjNoJ+QWmZe2U6cCEh4edC3BRWaHfATsfMEIhyWWQCzgCHL4KUJkMAJg8uANXa0SyO8AbNUh73AmzuUaYJ45MAn3aDqVbR/AVrjY+BPjFgpNWjS4MVLEYkzHhYPsWCdy3gHbjECHRcxmFNhPuqwJPxDMphxtxIADIHNoUAMguMXGJQRiWjsCzHNNZVIuxVpvEE6DZrK7o25zlwhxaivA+9rWS7D10tlT+gEAS7vTzCkmklBKRBz4E0XBTQn9HkwIpH2LOQJMYJ25wnrleGteOyoNkClgOq908vg6BklRQkRpERhEJS4B4tVAHIe4gnRu/wo/+ETYyDopswmXGjYw+4OMIWhMYj1xQ/MiDxcfKkNwi0nBM6IVDA1C8GY1odGwdrttuzs7toW11axb9+bGfv3LX9nPfvpTNsDievEe8arT8ZjJExqyAeoB9PE8ZKEZDhzevOhBswpSgGVrSY4IGNHk7RPzwh9fDD2+roAHvSkOYk57XcwNPSEoAaNBC8CeBACtKL0xHmscBzcavqNPZAMr0gDzWaLE/ehLKsB8/BPvf0gQpQhwtj4Pl/NP7O4+z4N96eyz9Y3H1qiW7fjwyN5/5x3bajY5BXYxn9jJyT374Ok7TKxenL6wb1+8sNFkbL3h0J6/gsxmZnMy85DaFNVf4H0BBJgex5Uc5wiYqISg+RasYL1hnWabvUrwnMecj6SRj4SSsUFzoeOVorEyRB15uU12Ljj+1UUI6CeQrCoMU+qQFiq18+/Vb8Pa8DMwvpoeF/uJEKu94R5s6v2T+/b4ncd8RrCIe/HylNOEsd4hp8BgIDZS04pZZ5tiU1Skc+lFWhNx5gXVEtVp6fljL/MklM4wsHuSrabTJA/ISdJ7H09iw0OeqPUVIEYg2yOqgkKa25CAusvFeA7HOnXb2cgnMoleSIOyJEMxxcF8zqUsHrr2wV2ALgbehxex4p1Ov/xG+M7fYx3FmorCBQkjDrDUylJTrOvnca8p05Mj1HyKQUZTq9er1tnq2O1tz7ocEIiqzNTenF/YKWwCx1MOmMSUFPaXIOYg9lQqkqj5+qPLFpK8smKcADB84Mv8d8TyrVrd9re27fHJsZ0cHdg2pi0PBvbFl5/bs2dfc61Ch4+rXAD/8FxhesNzEnJIhM9auWCdeo2aeWjwoZlvrgHm1wTykNvAX768WlhhObcCVAsLDEkDmFcMh9xljknQxSIBfHeztNv1wjCyaIz4zOZYgXk1wAvIl/H/wBJwsoG1Nf69ULJ2q217O3tsHgbRMxhN7Or2xq67t5xaO0MlFg2h5SKdbCr1Oj3n++Ox9UdjkqvgrVPforPo6Ic7PDq0J08f29butlUbdSuUEYfR9ybCTeEqj3qydSSkKb0/1m/qUMzJX0JzLuWA9wVGvx7jYWbqop6tTAQaCC3OWuwtYNT1eqGMweX2MVSx3erw/iO+fPHlV/b1189oIYznCzmTTgiRwpGmZBSHW/Vy7+v8y++Y7CQJAvG79yThgP/uH/19VbMdEPie5wWjEAMd9B0wTwAfftDu0+6V+2i55a2LbtuwFISVD5pVALjh8ToTi4fpZwD0kEfAnhJgAAGZg4+SZ3GRjD5uKtnCap3TySCnub6C1ObGbns9NoTBixpALDU35LqGA0wLtAWY9/KidzZH2Z5uH16WyZc4RMorqAZjooflLJSzm6FdCv1omrjpitV4APE6zp96VUNMOBdsuA346+LnELjYBAsQBKlNGU0rbdvf2WU2jQOJYnEcbpDdQCs6GTOwYfIrhkXhGSDxAUdANtoTTrFjWZObcmCf9Ojl4QADDLSuJ0bArbFBUsw8Rxf7kIRkteg2b8jQqRfn96nxDkAewBEMCKb+4iNVffi8tLV1UDr7HBWT5AXt6TnvlW8bTgEWK48mKay1ABGySfWNGgmAs4CJDYc2G83Zizk/pFVXNi3JgA7ycJQAMACIV4Ot7C/R4BQOG6xA+OAcvBfKbeC0QzZQhzlZdz+cIxBkIExTZ1kCd9s4NYqFC42S6dDfpZK6S0z4fMmSoLQsy0oke6jaIJHa3zuw7e0dPg+AOQAiJIiQD+FdP//2G/vXf/EX9tlf/qVdnJ3xWqOCAvcaADH83Gw6JTvP4Um4t9Ay4/DyIVn8OcQR2s6p8RXrmetwtWRCIa9z11Yz7mhdQfNZqdXIokGzCZcm6Dhv+n0bodIHDa2DeFrXsjfEXX1o1crBsTmZTXDk0biXhVpBOQ+g3rdCOBE6+hSplWTl4G0OsGhPhaY+NWTxeStucG2jYbpStuODQ3v/6VNr12t2e31lo2HP7h0d2rvvPLHZZGLPT1/wmYFRhkPH1y9e2AA2oADzfH+QIHlZ2xkmrJYU9HnNeI+Su+HvWH9YmwDyO1vbnIuA56gfE7Ggta9YR2PiVKF0UJdjkwggV07sBKERiUQcWKmR1O9dzBbwPorQyyZZijeLhu4+MoFI4CndwgWCpaQrVcGO792zp++9y3MDlVwcsrPFRADbK1QkGlwKE3JBPstwz/B9ybWQztKcvM0rlknult6fSxhj4A3/3ROAALl5Gt0lcyIrxJ7rz7tsOmNDXnMfe8QT/VivUTRnBZYkhFBI9ivj9wSIIEfoyYd+J5NwVv7wPXeT1Pg9Gd3wPUAjd60J1fybYD1fQkkcB6k5Mx+pTNip0uLXSa3CRl0iiO2IO4iHu7s71u1BATCkpBK2lADzX3/zwnrDCYdEgZlHPAR7HPp5SG1cWMC4hA/auHKKvc8TQfx156ntZsuOdndpJ7u31bEW9sxiYecXZ5ybg+uZYmAhBl0WUCkP6Scc1mqM/7UKSLkiE/l2pWKtYtmanPa6sQamzkK+6YC+tJlbabmwImYqQDMPME+4tSGQx4CqSQFgfm23BjC/tFvXzc9wj9CMqjHqBJrhLV8rVSjVbZQxvRrD2FRpJhgtyWRguljaaAp/elX6qQXHcVJBr1vNCpAYQc42mXqP3kb3ls2vmEojEgxx5vDwyB4+fmC7+7tWazWsCIkN5KqoprO3720wr7WX5f4At47h0tTmTMvOVeTGLqqbO9IKdYEbhATjz1eixsd7NIhfvQGW7oi+f9jjFFFerwk5HxKb09NX9tVXX9vzFy/s9rZLmXBI4cSYi6yIE1q7TRKmRD773lChN3Cm/lEqTWG1fPKb4vp//5/+R3fBfAjFOelQrBm+OZscmVlVsWGPJTvdOUkhxJ5Q6uBOE/Rgd/kDDnGA9uFQI5Ip/eDX9T0IGGAFscgB8PFa6C4HOz8YjnhT2+0tOz4+sWa7Y91unxPaEKRRAhqAHXQrP92oCAOhrY1F4gdQTvrCo4oZoZp9Mg2na63SYRVleekdxXxEVUJOLVFejhK0noM3OKiOmoU0b0KNQ15L724Ox6tOwNmDCof0qBGo02jaycGR7e/tETzKEnCuiYvlEm21cJ/6Y5ckAcxj/Lvr9Jl9egOan/B3tWv+dQFOVWvUlKsFiYCPBIzMPKeqanAVvhfAnLfWGWf8OIAaR8ejcbeJQUttlvbBBKqsH9tPOts4vIItCrDsL+y3U0yfNjxRoe40x1GDkfesP935rFEtmEX8NEA/4VUAYA7Z0uCZOLjUf6qmmPgvJDnQ/2dODLLK0yoE8AUzDybewT4rUHL+4cEZ/tIRMPhmnN0DePfZB5wlkHPBUTBKeE3Wmu7igb9DusQBaki4MBioViczSccguv+sWe4EkG+3tlgpgV5a8wrkg44y9rPffWX/97/8v+yv/vW/suurS++RwHWhH8YnjKIZaLGwNRJwXIOzpWCCaD0K27hiifcBnvvQvYBBwYqB+w1091gTqFjomfmhTrtPTTStNZtcv4PJ2AbTKbWa0G8CyONAAfuOhvgFKzDyBI49Td96xKawMSVuk7bcOZTsRsbf8g1JCchrH8Rtjz3PvXEH1+RDb6aVD0+DFJFo7Vmy48NDe+/pU9tpt61/c21v3pzy/j58cJ+SxKvrKya+GIZz0+vaV998a4PpjA2wODwTOPHYFvpQ9y/KkhPvy1FTmRylWo0GG+D2MWSnVnP5mNu/pRkM7sGclSuTBCZoc+6VBNb9DqWqbdwP/zMOJzY76xGELWFwC2lQU1R7/VCULEvVXwzhgrMHXgDADvvz6OjI3gGYr5RVxe31VDGrYfbImsQGkwX2y6haFpxduFrkE7p8Ay+/l9pqB91erVZSJ2kQE5ogIxyoRlKQsXDavJGcC0BriB2rBUiA2QsVGYBfEeMwYqMn/yl2eHxWppYqkQGHXBHmoTMblpdfs5xs7EkCY27MDkmyqe8B7hEIow3MKzABz0V+/ZuQvL5GvoHJSpZscMore6fUAKtmWLkXqZKvviiAZxCC6FmCbns8nZKwmM4W9ur1mf32i9/ZbX9kpWpDgyaT3BDAXh9p/YWLDkkkSUSZRKCazCnKGJQIZn7L9ne3rYk5DYjldO2b0zxgNpna1fUN4w0kF4sZnHdkaYhnCllsHfNVSgUOi2pC6lYyw0i8xqZgLUjvEJvnaoQtrwXmy6sVAb00815pLhQMgB3Nrn1bWa+wsdvN0m7WS+tisCXAMpIVgHg2tsNDXoQcKvxI5GtFWXJi/04wVGo8EbimFMlo9ACHFnyd6xSV1aokSvhA3MU9H899QB/bFDUFNgpxwAk7u7uU2hydHFlnp0PraFqLkzSQ297d/xxrJbY+k/bFdzrP6mSWA2Wv6ruAx18ypzqJ5vnAMt5cLXLTZyLFUDvHFDijQBjjvqAXEbsRRN/lxZW9On1lZ+cX1h8OWXUJxzyBee2ZDNlEZS8SfKEEyRnTpSbiWD8bhgaKMa55Ebn0P7pmXhMOXRaDAARm3odGxAvHUBrZCOJCI2NV1hqHGgA3tdl0+BDjPp2MCSxbzQaHQiFr7Q96/DoeHg5/bELojQ8ODgx6x+FgaLe3t2RuUSJ/8+YNWd8HDx/ZgwcPrdFsW28w5HS2N2dndnZ1ZcMRwLxrLD14ENS7W41M+hVeEmAj0+6NgIqkBEOS5mQ3NaoNDJGeHgnD66aSufJkRuxvBi7vJBXfWZA6gLL/gvVXhsrD3g85vBe5ngj8gM1EoGtVa3ZyeEQggGRo5Y2gymUKNhwN7bbbpec2yo5TNgni3mOwlg6DsKPUmRMJjEuIIM8gg6dN4ueEFdaugabdostsOBhC1oghOSGzQYmEGqsA6GBpuNXZtnanRdkUWFeCO9pQSaeW1zNHRpx3b4n7ogtyZpX7Rhk0c2E+B3mdk02PA8lL1cLteldsVnFmQFWaaBj1Erf7RSfHTO8VIV/PfoCscsA9RfZIYINzD6IKhr3jrxU6ciVsuhbc53CxUa9MHPaCGmSo01CZYOa9YZaNWyH3qVIbjOZxaBpRCm22OpxwiHHe0tS7zz0CM/X7CkICM1Hk2NhyPrU3r17aZ5/9pf31Z5/Z7fW1uxihY39ps/GYgJ9rCZMLfWoqksnhYMRkvdVu2f2TE9vd3uaAKcSSm+trGwJkYQ/Oxa7BNQfxAgcigibZCyQvqDqhV6TRpP1bdzi0IcD8bGIGeVOjRu0ofI7naDZDJZBN8UxbmXrRopITkB1Gpybht4GG3r9kQr76Yg/4lOn0E/lESo8rxyNFEPHIw0+zseGkD9x6D2D+3uGhvfv0HTvY2bbe7bV9+/XvOIPj6OiQh2i/37VGo2lb2zs2Wc7t9PVr6w7H1MnTa14zEvOtrEHBDQAAIABJREFUusnZwcUKftneZO/nDNYjJFIHu3t2/94JYzz6TuBqE71PIiViJLpHp4iB/FQyC2rcXRIToD6On9BvRyIUNVINB4ueLQHW7P7rdoapQIqWDJVe+cm5f8EPGj+/v79v9x89JBjB8BaYAUDCh34AWZjirgGU5OQ1XoZXU2hK1bJH7RVKShW8WZISO/fl17aR3If2uD5LI1XXkuwmIprifcQ1rgcH8pKyuu1s/pB3xhzxMtg9/tbw42fjrQBo9BvEGwj2PX3+1pTbkNbcSTbyZ9Z3ktXcycWcOaoa3wX8/19gXgURWaUK1KsyAbCuQYXhP699yenojOlw0pKDFrBGu9O2yXROOQii4ny5stevz+w3X3xt3cHESpU6BxvFrBXOMw/DDAdUatLXMDuhA1jv+jBHDl0TAG/Va7bVbtIIAOfNbDK2+WTGvQR5IkAxicFN0YZ9DWoiVDC45ZSYwGPYYh2vVSlZo1QgOw+5TbDzYObRDFtaza2CPQn/ecSiJZh5nZesIBfMxoWNDQsb6xbWBPJXy5ndYmgkwDhiMxLEGsiaOu2AEQjhYoNemUoBLkAb3q8+XPCGY4J4kEF481RQzGbcczHJlcP7AOYx8RWSTWrpA8yDmUeSJEkjSQNKS6tk5R88vG/7R/t8fcp+fcq7BtJpXeWTzDxKCgFzhueCjM1DqWywaR5jgYVnY7s75CQ5MxI4dxxErMV7BIbhXl5gbU1sPBpQFo6vD4ZDPl/0bMLYBeRyv9cnvmJCzMpETlZILB7GFpk6JL+HdXboXklUGB/ZxNi7WNGTgP/lv/ijjTavqCoI+mHvh4E+2EhRSQ3AwbJQrUaAzemAzjBmv9CnpNKGUkAeEo+w7cMCR/Pr1eUlS2Bg5eUbLikEGi729/es1WrbcDikawbeWGdry66ubuzg8NA+/sEn1u5s8Ube3GLq2xs2HMDfFJkkm9qcoQnAzhXhzW+6VxFIGTq9CO5sbLCyXnK8e8RrwIa0kOGfi7Ut4K2pYN74xPNcyUNm0aUHlf+PiYAnB7oqHYTSqkoblgViZ61gF0iWwsF8rWYnB4cE85jiCHus9QLtMLq3WGCQ2czgOpID87g2HGRq4ozrdJ1qSiWcOuNtC9vSIIzJy+vwAdPqo5pxyVjMzXrTOh2McJa+DfpDHKS4RjhNsJzfbKhqQfDrhSiCeeid4V+etcHEIheL5Xcyyr86CVzSIRNK7qMCeg88j40KijsN8XWYQIj9ZYLqutW4HwryYlJkA8fj38vRuH/QUcoFQUWLsPVEM60zJxyShQqBGEuBFA9Wvh75OQC/vw/uKRLGAhReA8msAqPqxPNMAYJVj1KZyfD21rYqHpTJ1K0EQM/pl/o7GpHC+5dlYDZG++CtXFOoEjf5Ofe6N/bVl1/YV198YaNBn4kK/guXqgm0ktOJrRdzTiWmhMMKbAabzuZ0+vn444/s3cfvsBKDFffVF1/am1evrAonltnC8BpI+muVKllFvLYqPPAJl7UqDg+UfDm8ZD63yXJhja2OVTstlpsneB34zC9RgVpSP69mV/espwxHgJ47LgiPPCXiLEh63p6wqSrlnsYSefv29OTdqc+7u5Y3kd8nGZRWV9xbgfkNExyU7J8+eWx7O1s2GvR4bzarpd2/f8LvR4UNvUfQ4mKy7enrV3aDQXvQzWJCLyGFSrqUkLDKGnEnWFs8FV0H7W8dYGL64+Huvj168ICMMEiZWh2ODNn0br1fl9w4sI0qkM4L3Fc/mHM2lWGnGiA+H9PwvtigjKTfq35JH55T+UsPr8MtHpXuoRJhsKYAWTowjecG3M9QnekN4HQyU59OpSKpJQu2Dhjd4IF7iIOJlFDfrbJkVx19Y8HoI/lR/JM8jKQWenTS3vSYdUfq4gdxcqTRHo7XFksXrKRXRX0VqYrn55jHAk1eVYyKZ5ruk0tegplXkvV2Fcljkr+e5yXp/Pnbvv/Ogabo5pNzY2+EFv27AP/ts1BVCmdPabzhM1ecjVdfEeZSaO1qX6155i0dbyDODMYT6/UHPmxuTfen33zxzAaTBSd1YqgahsjFAB8y81EFTC5b3qPmCThWFhIogj/KA81qkFLy2RfYmzUeDimHQ+X5cP9Qk8ep+y/ZdIKKuWIszhDgqSbAPDzny5gbA1MLs0ahaM1C0Vroo4E6YbXUn7a0ynpl1ZUGRhX5oTiC/bMAmLeNDcysV1xTZnO1mtrNcmEDOOrg10LKAzIFw7Fgx4sK6mpjcLHCteLSMKMDlY3RdMZ4i7MC5zH2z3Q+0/RynPfe2whbT+wjTpt38gRV0ejdoac/75nOSeyJ3b0de/zksZ3cPyHhhIqq5ry4IPE7SyUHalNDa7Yn3HgtI2CdBA0HwtgTOntd2sI7p9jBmpw/f0g9cdZQbVCtscICh6Lb2xu7ub6yCQ1a1pRQ4QNAHwAfiVrMvtHe1EbkCe7YIHoCOIw1JejRA+PxIDtRsr2XuHghgXwzOa/7f/0nfyyZjbPNKCGs4J1J2kqsq7am2EDoXKFnRQmeTKQiabYfeW8U+CmfYVlG7DsWM9xqMAQFTHEAbv48tUhKDtDsqhuy4HAUsBP7+wecWPbknaf28SefMAi9ev3Grm+6ZOUx1vzq5sbGWHzqQ/X7qEXkbtcJtCtL1ELgkcbFEaBe7IISgZDEOHBPB7IzQjzwBbr5P2epeFdY+vXsKu8C8D1gPrdMBea520Ojehf+R3GGej4swfWGWr2Tg4PEzBs2uWvLkUgBzPcGA5aVMQEWjbCcgkgJNfR8WfNrFLB0/t/5TM8orxd2CRY2qUrCFYFaVA7KFY2hPzlkoAsNf61RJVBj82dVja4hPsDPyY1G7B+YQd7fXJWDgT5KQZ61Mlly3XlkoLKpkwe+ZOjOtPFmK1kI6Y+Sj2DaxEzjd6KZkq/NZAVsuA5p/ZMaMSGrgb4Y70MJoxpvk5MT9KooS7oNJgCqyCuPSJ4kEfjyQeTAYWAwPzwk1vHm86RlVVCI64dXOIYLbe/sMulltz2akjFoDQkTDhcEVJ8D4O6dXl0Skye8kKs4AaBhENNkbJcX50zGV3BUWEkXj32NAwx9MDNMPhwMuC7xPJHUXZxfkAlFkvHJDz+xTz76iPscjPOv/uZv7PXLl1YvVWw+nhDMI+mnzANgfg7NKdyAKiQbEDQn7l4FFh468WqradV2y+aFDSU3/fHExrDJpH5+wwOdE33RIEpmHuxxeNRrjXtrZarcMaz6xuRcAT4DdT+n+lTcqpCr5anHqGxQE5+Lkb6vUiWG+31FINpq1u343pE9vI/qRcfWcPiaTsnwffjhB5Qfwdb34uqS07Kvbq/t159/bpfdLn2gAebpo++xi4cI15VWjsO8xDfnwTykVADz+7u79uTRYx7UiN2wqRSBp3ikUQSZvCwBTmejyaq5O1L8KSME59Ii6c6hON7Wkkr5WWtaSAsV/5TrRmXNE/AgGLyfBtKHYHVxXQDY0P2qLK7KKadFxt5xpyoORXI5CQ5hTsSMBlMHz9Kwu2Y16dlxLkYPmZrcWTVzCVwmNwpwHU2lStDzkT08r/HPMQE25fX4TmrYPSFMz6KoWRBvoem4B+nG5eJH/rzO5IV4pnHeuHWmn/spBPlfCCT8ntz9tf6U4q3xm/z8yO2Tty717qf+fVGd1H3QfZeOPhpgvTrNQVJakyvI7CZjAkLMxABZCGcrWFZDx/3i5Sv7zZfPbDIDE1b14WpqihdGkCmAZqQI4IUNZvIh4XwVNxGkmw4q5Nrf2BNLOPNBbliQNlzzQ2CEoOpoqVhxIIl/L1u72bSdTttgBLDGQEdc/2xCx5pmsWjtYkmAfrO2hm2sbiurbwDu11beCNDTmhLEBJxzCgUbm9mwIDB/s17Y9WpmPTSmbtY2WRvj5O7hobXaHZ43qCIs0TNVrvJaQVyhqol7N0asBR5bSqJKi2qfrUF1ACtImSwZK4j9SiuZEFDmSEJT6gdW7PH68zmnwD5554k9fPjImu0W5+BEFStExlHlytasr7xYTzmETqkk+dNsNyR8GiSeA3z5AbqcxOO87LxFwBK3osEY5+RSQxK73S4ljjdXlySnA4hTxulGLitYIVNiLlIuiNq0Xxwv64iNbMXlvt4DEHA+60XJUeWeXWfVNd9siO//7L/5E9fMAwzIT5cA0Rt1kseuT3DkxgrNt2erYklUJlRZz8eWOtscin38HKQzcBOAjp43w20So4kPsppXpy/JPnFDofTbbFq73aEF5dHRPXv67vtkVrDIoFmCPeX5xaVdXgPMT9yhItB82HnpIKeRP8soEUNyWizcTH6PM9F+gOext+JTBKjcnw76xMr66F/Pc6KL+U5QzD3KaIpwBJUCQwqEuVAdEhf8yWYtAOvV2lrVOidH3js84L8DPNIft1qhcxB8++F+gQ0KhhTlZlhW0ioKw7jo2w1tXLYRhGO80OxZJTV2cdwmVkcSGoL58Ic3DBlq2ocfvG/vffCYgY6jsMHQu1WjFqRouAAaZIsczDOZif4DbzpOj8YTNKc2PRlTCTaWvvSNKFm7BjWo/Nwhk5gnZ+OirO1ptPuX63CjPaWyNB1zdLpB2bBMvSRlITEdzvtGsNERaPk+OIRJch8FGTXg8n9eZYgysvINb0iLYz8NbRGwBeOOChYYIHmCq2cByTYOM3xORyEGCQ3vgO86rUlpHShnFzr6OEuX5ij4PeKYew7KUMINpx/otueziW3WsJIFoF/ZAkF/NOKzQwiDbGY6HHH9gXXp3/bpOw+m96OPP7RPf/9Hdn52Zv1e1375i1/Y6xendFAY9wc2G0+tgepNpcoqIR2u8A7YVF3Q74ImFU8DuvpyyfaPj63cbNibq0u7wHTUyZg+09DN47lh7/NAcpALDSsqVAL0WuNRBwsqVomrDnUBeTG5rJ440Ek6+Tzq8o0esSJ5mXkgkaTLZXgJFIHxM2s3G3YELem9A9tut2k/i/WFBtiPP/qIzkJ4Hmfn53b68pU9e/6Nffbzn9vl7Y185t2pKK4wxCo8Tt2FR+UeZ7Q80XDTJjbTH+zs2JPHT8jSYV4DJv8KzMtYQH2Rvm/T8DSPXr6O2BzHiW2Rm2ZyD631DBCmWMz+s3Bm0p7IJ7e+JHNOFlnNkhU16pjVVA/5AvYyXLs4tn69oU4ee4I9VWFJwUnD8twOUM6ZFz7QTcl+DohzCfhx69WMkA9IdorfGxJU75Hio/aKXABdl9VkSDbOTwF2xQSRW5K7BAvvyCOFaZELqRrs8Y9JRzwmDy6I0XeYdT/HVEUIAimqsqpUhuwP/Qjp0t9e6+lNOJhyaiat/0hqgySIDFllx+/B9v7s/b1LOeCKR9fTx6wVAGnKVCDxoKnGxG1GS8QHqKoORmM7u7iyb56/tK+fvzQ45q5LFfWW+CwUgnm6oeSercOAcADXfBQQMZn7CRJgIgwwuaj+Adf40DLKCCtVYhfI4nD/8X4BDqGbR2w52Duw46MD7jsQGzeXFza8vaZbTbNYsq1qxdqlkrULBWsWwNivE5ivEMyvrYR45DNR5DNvNipurF9YUzPftRXB/bhYsjn2SLtj7e1tkjziDFXVmAHUL5bqeUNcRcxcrxhHYSwCUw4aExSLlEICkLuZMO9dtFuC0cYZQycxKhV0n1n1cBIOMpRWp2WPHj+xp++8a53tLVus3ZwiLJNTSSwWe8oIpXgA0Vj0s9jpFewT2mjnSRUnNAJPaTvIvybwRDI04FGN/i84II1s0B/YoN8nboVdOnATJg2DvArinRgptwcluw4RUDbHx5eWzhonypQW4h/UD4eFnoB62nCxRXKy73xB2KvKhX/x3/5paoCl77VPO4N4X2wFgKEPAQkbP2ZpIRfwZk0vO+OCEfRj80UEiOCEwAqfechvUI4fU4Ij/RGCLBg/sHjj0dhK0I81arSihFb+/PycMoGnT9+1g8Mjes3j9c4vruzNxYVdXN2w0ZNj2lOc0OaUVj6GxLwdQJyFj+DiwU/ZZEhv3oo50cyVKyMrC/MpsFEKjkPLR/TmXyWDnRlsVyDX62iQVHZIhobR+yFdy1ewwnJtjXLF7h8e2r2D/QQ493Z3KVdAeQid/cE0owkMg2eQ+GBzAYBj3Syj6dZvD/4tmmL9Lnq1BkvQB6kw4CkRBKMB+VW4kGxvbdmPfv/37AeffMCBC9Dxk22HFj4sJBOEyhoQ84Be4Dl8YkO+pKsJ6VLoWjPo608Orj/u9FIsYSpkTpqTWKdIKLLm06QV9U2iEOLVAE9v0BxObSim/rHMCtmZbLKS7g+MPNGiWHoeiEE54HWinOxDWggokn+84yWHjYEocJAAMKBxGNUqSAha0MBTF48qB9gVJaRgvqHnA4CXmwKG52CSH1iTrAk0TaijlEYaXzKpUa1jVc0bzqKKwPe0tCXcqNi0OlPpETrDEqYJzijbo5VbpUy2fTqaUGK3t7dnf/cP/9CG/b5dX13Zzz77zF48+5a+9NDhIznd3drmNGO+Nph5Z5aRuDAm0aqyYDMMRZnNrIPG71aTYL47GtL7GDaVt/0BG7LQ/IsJfcFYg53HfcGfAeSFffJ2eq799ecfUieyLg7MQ/KRviUOFQ6HFYuMA//uvg8QGk3zAsZYq3iuqKrs7mwR2IOJxOG5v7drjx4+tJ3tbYI7DEDCFNOXr9/Yz37x13bVhXdFSGzELgmIOtuUD/45Rjg4M2qDUWGq1exwb88e3n+oYUsr+HRj6IvOADKkrsVOlc23qpFUF3PtK2uNaPs9Z5OnqX5//NAISWckPUiGKXd5q6LJ6whozcoaJDY6swhIinLxglwTP421g1gXCTd/3m1OGb/QM+LuTGDmw6ZSYN5Bte/ZkLQJNIiBE0kYSV9W1Y6egWC+Y63o/ekUCMAerxu/L5ENnvDrZ+XBF7JAYWuvVPAeuhmF0xoCB7qePIflmyoZGmRuRYlH9OGDmWz07kr+Hhyef9rJbSyq2imze+sH8+cxfsPdviOBiZCCZdaUkPhBa95EklYuMuYsZlOSC8IgYt3RS/f89LWdvjqzV2dXtliD2MA8BgeZSXCmSl2y/My5KjEtK3CcOHt7RAl6oy4JKMiEJRWWymDNc3Bvb9cePHjkSfjaJuOJjYYTm4ynJDeQnB8ewLSibKN+326uLmzUu7HCcmGtcpkTYeE73wGLj8pd0Qjmq6uVVVYbK6/vgnnQHmh0nRQL1iusBORLBZtVK7Zu1K3calup3qBtJOQhOEs6rTabec/Pzm0IAgZzRVotB/RG+QtkN4hneE9YR4j3MCpAwg6yRVbOuA8+mZszQTQIDmuToJ5iD1SuN7TJbjTr9ujxY3v/vQ9sZ2+X+xJfk/OfztzsP08yg1QOmUkacolnIefFICTpouYkTRhEEOjngH8QGywJuuvTcrEiCTAajtiPeXlxYVMM5WPjMlzxFi4LD4cbx2uJJMzF9QTcfd/yej1e5DYTnHm4slMC4+/ePw+An1m95kCaE62FP/+zP+FLqpQltw2wfigHcdiNA1x05QcAkyZSIF7lJckFwgaPjIxbrinziQ7dDRsDkNVMoXcd9MgYU8/d68sHHWX2yYQ3CzaFaIjFhkDnNQ6verNh773/vp0cP+CDv+31OQkWTWDnaHCaTrlotNu8wcCBPKEx7KiUCmUBlPdeADEWEQNkgHkPhsKVWZaYBCh5XahnZczUgoLVHf5u5HNFRWqm9WMhOMJYivy9oQ93PakXrWjpxwYWK9jhzi7tKRFMwMq//967LMufnb2hExA8lSGtgdfy+eUF77dcTtBpDn2beHjvy8z8dFxaEFtM7Ldy8hgqJkYKNowA87Ix63Ra9umPfs9+8pNPmRbMoaXm1FV0w+u3efFck3mDSgoHBrK8WZJ95zAMMB9JeGSn6T7DclMbXIyZRrwDMMW3RIUhJt3iPgusSPvOJMJP08SU+e9JwNuHSrFngNZ6Aeb11kIyhAYtqrWRaEKn6EO5OEzK3Sjk0iB5T549CIlH7FPc3yYs0e7do+tIo9HWxFxqfhUQlvOlDUc4OEa2YJMzXIagkS/ZfF3gBEQqfxhkFYwQkKnx5RAtr8m4Rjk1FFPa5TpeHGAYTQ6tKhqrWXXQrsEh20HpFAw6XJMWC+vddhkYkTz84R/8AROgl6en9stf/I1dvH5jw/7ALpCwF4p2vH/AdYj3gZ9lwlhCPGgzRhGEF42AHU2wkNoUqzUbzadWqEITumU42M6vb+zq5lZM0ULMPO4BDhdOh2XoyqQAMQH57c0ag6LkeqNDXFHE13BOHZWkW86+C+Thu11KmIsFPHDo3ISESVOQsWe3O236+mMNV0slOzw4sPsYmV6rkSGCdhW/+XYwsL/62c/spt+l/pfuHFFYdDBPEjp+p++xYMZDYCCrvbJ1sK4ODiiPw55GnwQGughMhYVjpsfGfkmyLL8j+JyTl+PYdF135oqSAU8nkqP+5zHZQXFETSRFbIzLtMoRhcneB1PsEp2QTWLvwfoYDXs4u9TT4gems+gcEgUrXJ+KiYQcSQ3lOtT3ZgOW+Ia8OKNzUQA+XYs2qL9vtzZ26i87o/0ccIY/nTg52i6aWGUFGR/fB3jRHBtNomLiA/xnay54fk2WfVtWo2eikbKh+mMSll4rV0XyszwDS74HUrL63TMurj7tJ94PyRuy+B9nbxg9CC+E4xcTHf8WXI1OdThgreUCU68Sq2yWC5uROR0QjEnnXbDzqxs7fX3Gj7Ornq0ojMksXOlg44csrXsjcfMbIq9y/LOU3wTzvo8C0GsY4VJVZdxLuClBtlav2eHBIV3C8D4A4KdomJyplwJxu4mhSbYhQJ5Nx7ZaTKy8WVkdMhsA+XLFtstV2yqVrVMCmDerrpcE85WVHH2Q8ELSAq95DI2alAocGoV3O8LgzXrNrNWwWrtt1VabsiNIkgHkDzCcbrW2ly9OKcWFlh5uYQjAcgVbslEcxCkaPbHn4cKDhBfsPGbY4DyXiyDiQb6apARSg/rA2MMRZ0WjkkqtYo8ePbKPPv7Y9g4OeBZBpqJBgTr3IxG9I1PMJcHRr5Q/p/1hpvNb6aHnwI6lopdRx7ymEGLdgwDD+wTZjLMTZBOmRc+mMgtR5RpJB/rfRNZJPqiVrgq3ehjyMhltKB/GGYuZ708svmw2w044q8xxTzvfKIiaS9qDWAvU+r//13+cwHxsOLEEMTijSIvK+C/KkRHE9JWQ2WQ+zcHcy9pWbA5kFrhJWOzI5qCrhcMKbtjr16/Jqi/mSzJpeKiYorm3u22tVkNsu5ltbW/RzWZv/4CLoj8c22A4tuenL+3NxSX9TUMfrzfuomkVw9Lr6KoVIXh7EuDOB6QcYx8NcsElhY7bZYzSk8bDlG4qgXkupLcCnX+aeSbrEvQuA0r5MeF++9Fxrcxf8Y1uNhiysylYG93zKM2Xinawv09WHE2mLzBgZowO/w5B/edffGHdfo8yG5aeK2VtpFwpldq4nPyAazFAQtw3Ntd5E64DSQ6OqiJD3li71bAff/r79u/8vb/L94UyIrVlkNx4GR7BzzNBP1A81eL57ZvET4Rsc+jgibpFJAFKeILrcvCB6+bBDTmRJs7yTHanBG2yXIpMwKLVnpXYMwYw8rootepwDx2snl5IVjhJl84eclogmPODg4cql2aRzGvMeWCzjLtfpBHPUeZyNwBcAzz6Ub4FqIe2nBak7kKjgVTQl28YfOHagIbXar1Fi7ApHGOWeN4Isn4v6ccuKRQBJm033ZWEB68OMu/Pt/B2BjsPwIdDiskW7fgWdIE42NtlVQJJHFic7s0tpTV47Q8++IB6y6++/NJefPvcFpMpm4wwlIo9ILU6YwS869eLFd8v2KJOu8P1MkLSP5uyysAx7JWKjWYzjhjf2tuz1s42mTcMMLkF49XtMU5w57iFGpn5YE7e6lOQrMajXmxDgsb8P2aJYdqzBPrS3MYHpTrcsJnWPoE4gnlsLAF9PEP0XyARotQIg2Q6HVYzAOQhZUKZF2VvAObBeGTfnr5Q3PPBdylliOYqHwL4XajlenrXItcqFcaP4yNZ3IKlxn6NnCAbiIQ9heRY1bksyXZw5z1TAoQBjrI+jzhsg4HH55nlow8XiwOH5EUwXU46pUQqMJ6ORL4O44oqS3RCSiAj84XgJYF5xwC3eo3WvXSzcWtKAnqX+1B77mccf1sueUjP0I9kPG/p7L0S7NcdSYwO5oRK3UwgTmK/WwEkXdurOKSvxX3je42SPN9LgCetwiBZYv1KWqP1nIt0HnbjZ6OxONeo6ntCP5f1L/D3EwD4NUmH9r2EFXdBfFtKfHQPtG4iBcG/BQsnSVHWw5BJnUjAENyg0rlSAyoG9UFKB/vF0YDSPVgFYi4FtN833YG9ubiyF6dndtUb2roICQlkNZKlSZImPBBN47yL/jajhwMN6ppl4OIIr74LP4RWWr1u0S8lglS6efydmnQ+O3cl4xkQmvslnWkKa1hQrq1aKFinUrKdet326w3bQkXWzOr4GpozoelfrFnJ5GwFDo3CgKgNnWtGRbPeemkDsOGNmhVbTUoS17T3rdAgYW97h/scZgawVoQEF043xUqZMkRO0kaSBNCOBs/ZnPsFWn8kIvgcDbEk6ZjAi4nXUCrHViCoAPL9zIb0ERIorKOjk2P76Aef2NG9Y+1f4Cg/gLPEUwklZdl+1gop6V4r2csWdxCuaf37ytSSjRgV9o/eSL/BBGH0c/boEd8fDAjmUW2Ggw2t1XO6e7nT+Tyl8KDP4T/9rgwXKwx6jHLwHB0wUnO4csQJILw/OTlFIPSd4sRIMPWq7jle+Rdg5n3Txk2IrEONDjqcOC3MF2P466YSZ5YwCMSyOSoaJVyegGwRTWmTsbJyygDUIXx1dWWvXr6mZSUYNIB5ZNYAKdtbsHyqcsvTQQf65GbLtnZ2aK0EcDKfr9jcAqkNGjbkKR3yGJ+w5QAUX+LAGH7Zla9pjlbUAAAgAElEQVQJM+fvXBaquVf9UyXk+oHsuJaDCgGQy2zicFc14O0C8d2gGnIRhUMH874QvIqbmHmxyUwjdfhDO0+LLmMDIXxvcSg/vH/ffvLpp2T5Tl+esjMdrCYahX/+81/YfKmudHiNowlV8peAx2KOlYyEbCpLetTJ7wEWDhK0QpRmPjHERbOtVpMJxR/8nZ+wDIrmSTC/mkOgyb+xVlTd8e4BZ9tVptPh5PNOsn4MH0CRnkeyHL3Llqn5FcybBjhxoBPPZHkY+/msUM4ydFbOTSXzsKKLp051jTN2vtZiUxHMJ3mBsnRIFSAzCoGeGE6Ng6dsBpWAYHu9aUYNNPh3MGpeHs8l1UhkZf/nev5CiSAQfQoAffV6i01XaHYtVWpWrmFCX5PAfjCa2WyhZik+cfbzqtlXsiA9AIB7vRewjLJ/A0vFdmVUGigDg74QjJL8ndkXgIPU1na0v8+Dlqz9YmH9266d0V62THtKBMnf/OrXTObDYx6Afj2H9hQaTjjjTLlhqT3tdJjMYz1Au4gGN+g5y426Nbe2ZFE5GVsdw8faLWo+p8sVZ09c3txYtw+bugzMz8HM+wHy9gEQh0PIHaInKJNixu4XUFJ1Lfij4L2li1WyFwAoxzq704zAvNYthzdVq7RuRXUNbk+w2cO/D1DF7Pd5aYiPsPVFNQVJDRvNaEkpwiJAI88NMq3RZJUdDvx9LiXAwQuZFip79+/dowsM5VpoQEcc4HwxAXKGVvaiKA5E0xr3kwPWTH4U/5b9rO5l0BE6C/x8EyP7lm7UW1RUNQxAnGxmIxIL0GP9oUKEmQdolgZ7ljG7wfDK5hRD0gBaBOR1fZo67fsyJDx+vrGhzXso5FQR0DhMENCg6dJUb9aVm5aDDb5OJHo6UFhViO9xGk4HeLZesq/Hv4V8SZIw3UpdD+MlbPdSX5iuEdcgqZKz82Ex7IlCJAyKw/58ojfMdeL5RNZXlEdEve7b1WeBLwGovOQh0exR1fefzZJCn9PB9aWG1Lg+xkvvzQPwRZxBJw0aSGE/PB4DhA3oKoLVMl1g/0/t/PLWvn3+ys5vu2bVhuyriQPAhmqNRtwmqA+QRCcoAXtZY7olJsFjJoNVZQOgTNgnVTbjrvhSwRlJkZ5PP+cR5LIcMv/4Oya9rldWKxapmT9ot+0QNs7oh1otrQrybrEhc1+mWb5AJRpIp+uV9eCoUzAbFDbWWy1tAKKmVjVr1On6BdJjb3/fnr7zjrXrmjJ9272h9IesOipyZNFlrYrJ5ziDIAGEzj7YZ1RdQc7GMEU2Dzs2wB4GJhD81jCmSJZwv1UZXdKg4b0PP7KT+/fVz8JZLiLyUouFG1soicya+DX7wKfDp/iWp/zStnC0m8NsyaE6I7NwHsG+9NWr13Zzc0u8StIOpgk+hA6xPDAeYwvja3Q9usuhxwW+j7i+tM/9vPB1xMo495mSoOwKvTcx7e0gxZV0Bv5iDInd9+d/9qebO7pPj/Uada/DXNaDKD36UA0yidHtH4HY/cjzb4waKjGiuFxkPb1e319XIAeZHSwm4SEPvRZBBb2l0WiiMcrSAsthBN7o6JSu1RtWaTStXGuQgby4vKJRP0pC2E4s1TAzlI92BpOdnU/6Qd1A3rM86I7O6Azt6RGlAOcZXrDXvq/1oP3hEuB7kI3gnJ2lOQ4+f8BmYD73rXrIToBEsFf5r0Agj0a5GsZAlytk9J48fGQ//tGndKI4OztjOQxJ0Os3b+ynP/0pgTsy7igzszRIna8WjVh6Pzyc7WG4DtmUXxzuLO0xKbGp0HKS1l0Fs61Oy9575x37wUcf2lYbPflYuNJkM/B597oWvCRb8nnXURGe0nEfgmEirvSQmbHzcWjlyJ7k6Y7De0P2hmDer0+e+Qq9gSbEQIVfvAP23BCTsBPUBvIjzBO9BOriLOZJrk53BHl4JUtDLNccAZrcscjnizuq9RNBUKe965/R4Ihy4Exgjh9wUFiurFFvsKSL51zkZNkaPeVb7W2rNdtWKP+/1L1ps6VZdh60zj3DncfMm/NYU3d1q1sKZDsIwHwgzCf/CRljAghjgxU2BGEsvkAAxiDkIPyDQHyxUKhtS+ruqq6qrqrMrMybeefxjMQzrL33uZlV3WAgwiVldOYdznnP++699rOe9axnLcYFDreLEaU2YEB4kCVD30EFwQ5MdHyRA4/OWh/y1v53Aea4IKdxdXVBoAkWnVUF+zPf2N5iQkd2fTzmofH82TPegzu3bsfpyUl8+rNPYu8VnHEgpQk2vGLY1BSjwpkEoFtNjOfy6gqZeXxOTiQcXrGaBz380tpqnMA+DEPjAMwG/eguLtJvHV/bZwM4En15sUN6BNZOh4ZWEyG494EAuJ5OedYFu2UDqTIhYbBaU+Oq4mL13ADGI/MLDexJ5qXBtQb+ej0AbDo+0aJzTMs7uFABeKqCI/DGqpqBPD6fgLvLSx7el9dY5DWOHWnfitiOZPDmzg7ddJBEqJoqZh72rRpkJJMDfDZNCNXiz/WcyQ8PmYZFqkdsBcF5OwUgs8nRd7uh1TKB0napwF/s+1jniX8oE0qsG8iR4MxGK0rOKJAlJeQXlBJAeuCps0ywrZlX1S3fS1epJMJfa5jupGnKmWvNfPacJMOcqV/KsxJgl6TLn5drLtdjAgCfQYoUildcn6WE6AgpytrgM6vkVRqaZEVpDnQlU9eiF2cF2WRXdsvqW/nuDm5z4L1JajJY5/Nr6dECczMP0u/xiepwLTIgER4ptxGhQWBPK2bgDxELiD8LALdk8qdsgAWbijUB4gLVNwD6b169iT//2S/i+as30RksaWAUEw29f0aA+vfEf5zCwftC3XwC1vJbeiZ57pcoYJCGa6YxhOdjCFO54s/Qi+eFNWqyZDrhVNfuDHM6OrGxOIjd9fW4tboWW4tLsYr7AtLk4orTYpdB1pjsGs4mcXJ5Hi/BKtOechoHw6s4nU1jhGqk+4hAgGxhlsTdO2wYh7zx8hJEG5GT+e6qYgC5iwZVNMUjyYdEes/yE5CzIGrybEZMYN8J8KHXq+xU4KIm+8qAm1qvRyzXGyzG/UeP4v7DhzQ6SScsuo0Z5NJ5Shmtz8+shHv15DpuA0Umt0mspQyyLrUiD8dehXMibEy/+PzL+OUvf0npN84YOlv1BlyfrbQypWhlL9kdr5BCpd/Q2JK217lPfeqbkJDhighLhVOdwUxbIB/zXsv9oFex3q9IKjvR+f2//59KvVYCiEtO1MWDaRMgTcCWggM16iljLTqxHJzEN8vBIQLzCJQA83t7rxlkcfMmUzQSTNlccHB4wEZY2vsBsDiRYBKBqZl9OHN0aK2I0bn0m+bEti4thMDmw4JKG9QPnR39hLuVNWOpxyWNZNQM5pmBF+RYQ1iJNclqmEHJUg8DgSiIoqkqoJTRQodfNuW2x5kLbPmuNTNL6YeDnGyOas7PIOH7j6AGnTGG9CzBQ3Z5JZ48fhy/8cPfoKvD69d7vATIMuCC8Yf/+//m6a/T6HISnJVb/lzUffOaHWBLssPij2FsMonuC0e3/dIS3xtSFgA6sLK7N3big/eext07t8g04j4U+QwnvWXyIziioOjb4Sls2pc14Oo+KxAnS1CPE8sjyuEouRg085zcR32sB7GkxMqsqUAFV3UpXSerVw5zrB4DitS360QqGiSBdbrfIICZeSEhZzu/oo2XRCHBJJOUsqGlr1cCJ5clji4h8O5QYgYNODWLFxfcQ91Oj4wL9JlwbgF7u7y8Hrfv3IutG7diutCLk8tRXI5nMe7USb0i4jWkS9UlsbmU4NidRk8EzJHGrMslb0JtKMD6CWRbcLOZjH3gRmxCKjIYxMnhIV1vwJhBZgNGA5psNLl/+cWX8eL5Cx7AKV1C2Zhnm9cGdYnWYMNhhbMJlldisLyklcmhJAtxdHpKQD8kg4AR4zByizg6PSOgvxpNCOJHpQlYpAEqeS1YqaCpMjtc5cnMmm/ised92rKvCvQt254+2Rld5v9d2Nuyszw0jZ8512TQSYh7p/R9VKKAg6IojRIyy32KZKxI+TI7cfIhiZyAKhLdteUVavPhnIMJmgXg4Wd6CeSxN7QWjMA84Khqy2tjZiP/KJvaJIjPG1Uutb/FUpcIXNjYGooqE0qpJuxQrzCQUJVcJM0gh0i4TCZsfNXgF1UNoY0Hs7i2scnBhBsbG7LPQ7XQYF4JPs417fOEevqqE1qTBCldSUqA33e1txwRZgxVck99u0CowLjlJP7cOtcVS1Tt0zPWc61xETcnKyFKlKosTNdfwTHXZiph0rjBL5cOTc4bSglaFcokLNr9UU+v+QtqL9DXWWZyVNaxlWTNy7Py7KxLQIDecl+Aec8A4TPqiJEnoUW7SMUkWEMe7B+Q4ACYB3d/NZ4SzP/055/FN28Oo9NfZBzIed4tmNcQvdqjxr5ADEZMH/Ls23DM0L1NHr4OgktQx71oMihXUxY/2YzJXhRz1tNRLBDITwnmYT252u/FzdXVuL25FbfXNmJ7eSm6o3Gc7B/EBpLvjU26fuE5Xk1G8c3+m/ji5UvaUyaYP4L3OVrraEcM68igxGwFZ/UCvOJxrkxieAVcZRIPgLyLir2wARpUHz16yMnTcHgBjoBNI84fSoxxLthgAnutH92AdXaSfRgoyQoYJ8X2GZ8x+wP61zt378d9vPbGmth7JGJoNAXZwlgl8lha+na/+I62cS2jkveKcXLBV4kTnEUWrIlG+RffvIxf/OJzMvOoEMuiNImVnkjtTBISYpdimYihSvZaZuN9pDWbm057Ra2IGZ/Ve5RSHJ72XDhaj0mSSNGW0kUfM/n9P/gHf7twrTw8G1ipixO4kqZXAZuDBoxgCfZtw6fD18yB9zw6pvHeWDiwpcPBDWtK3Dz8G0Bcw6VgdTeLJRzQduLApXD0OwCnm5doGwQP0/FUHdnDMW3q6J9uHXBxYEnmkWDe9AOBoOUFlmpkWVFezBkUpY+tAFo3pmxSH+hMH2yhRlYP5bvUTmXzYN7TDNiZPGUntgiVJlJncLausD3jWFfVQep8VRsGTTELXYJ5gJ0njx7FD77/A9rKoQEW+GJneycO9t/EH/4ff8gBUrzuvuz+8I6S1TQNnNZKevmU6kXWOXBLlVBIP7u2uhIba+sMDgAeMR3HyvJifPD0aTx5/IgAgTJbN3ZJVyjWWjpDhdd2DRZ9aIEOarpN/Z3+V+sun50wQaHLuYm6C1O5XfiPyvkuUDWHZ25eMaNKAt/F3aj8VqVH3iQ8y7lX4AYFloLl+xktOXOAVzo3EUha48tSneVn+Py518imWU8nMN/h+qdMcjKz3AKuNZcMxhgOBTCPnpPDo5Po9gbx+OkH8fi9jyJ6Aw4XApCf9RajN1iSbaP1f+jyUHLkNeC9LeAh31w8+x7dMnwETnAIgA07k8/8OfpeYFc5ZhMsumzhy4vmLkiswOBDf3jv3j2C+m9eoKz5LE5OTvlsMH+ArA4eqN8fVQew9GTcRqPY2dpkw9T61rYG9KChdTqN/ZMTgnkKQ+As5OQf1nTnV5pIiCZReLHDNg1ADgBYCeVcmM881sSA10ljz+toUFdlA0JLnPA9ok8B14GBYlpcWoNb126dYEzdNyuUrZWpKP5MNkQyqNHeSt3ilU+QxmDs5NgSLWM8xfFGTrII54y1VSZZmEALa1M1jsMZRkAqmSEcOGra8r6zw5LzCB881xpHm3OFqQD7QmpM1u41Y1XipNniRLHpMW/WE1Up2MYdHR6yuoszBF+zLwTPFbwi5kMo51ugo83Nm7fi0ZPHsb29xQE3ODvqvteF4ixgnwsb1311YIHNXjNdAnjx59L9rNp93mezyVwPjqV0AfMvZfKi52CtvTOXvDfCKVklTYSiSh0ItdTlmqsv18NrQTWQL6B1x4naRZqne5sN8/6QpTpVKghWJuljJhq59jDf9c+ySPV7mZCphlSzkja+5/rR/pE8KisQjD2W+eK3BeAxD2CBPWIDNGlPJ5TsffnVl2wy5V5HjBxPYv8Iuvn9OEJ8Csg8koE2S24S0Gl4+bj4N+2f3QQrEKa1Ws5sJ33chf57PfIVV1KG1zLfKI7qVmD3oldpEh2QIUhAKbWZxtJCxM7qStze2opbGxuxu7ZGy8rDl3uxsbQctxEHl1cpzYOlxPPXr+LPPv88DkCwQA0Bxhkze/D86UqVmEZzVQZdzHtZ5P3GfikDjXyvceZg/2CwIya1A+CiSRTxGvI+nWXYJ+IYlFRhmFZXFRQOcpPbGypiwHIgEAHoIYTCarh561Y8ePQoNrbk1IV4P55C3pMyTwF5SNRKc7g187yF1SOyrsTKCdRC1LWvaY3jPJ3QiOXTTz+NX3z2OZNB7BNaIfssLPjXyXdtncpUUARYohc/de5PAfmqf6cUjtKzBsy70lrXTe3Dy32Xybt2VCvd88/+we/97VyaupC2VOHFqbKxM0zAN1yE3W106KCTWSX63KcJpqDDAvMhvdUg9vf3482bPbKJnO4IMEDW7ox/X11d5cLCgpEVUpfaeSyEPLgJxmcY0QwwP2JX9huU0fFeZtqorUown642hsAmYCsDnMG0XH4tns65XWhXlrKHmqD1AI1PldiQJfMG9v1s+QyCfgNnvmQT3kwNJ2dc/EorVrD+1sGEi8ziDIxkxiS69ZWVuHv7Tjx+9ITJEJInlJuhp8bf//ynf85yPTWUHnSkkpZugAY2YTKers5cWvHclqZVKYB855FgdzQAY2NTYH4ih5N+txPvP30S77/3hLZ6/QGcBGqTEBoo8UcBrSaTuQyLjMyHib6uw8F9P40+0Yu6NN44c+Whle42ktHwPnuyrCzqPCacDJA0jSyN+oBmwgHGxBMmwfapcbW6WiTgQcArOk/61+NlAMDBfMjKi9UlMBC0e9WQrDaRLIesoAUB64JdGNKZBV64OdwCGlEcYKh4YRjIoI9Jy2eccvjk/Y/i49/4zegurVIzOsbgksEyJWrSPCtoIrmgtMaLUtpmN0nmFEZqhqVVBQtPPfzwUs2qFxdxAind4X5cnp9FICijzHtyTLkM9gj+FxW4Rw8fMsHH4KNvvnkZR8dH0e/2COYJUmADxinGSPhHBPKHB4f82sP79+Lu3Xu0ToPzACbawn1h7+Agjs7OYooms+4Ck/xTzlYYx3AE32OA+Q4PvSsPNSGYtwNFi0myYT1ZECb8qXGe/8GaODZf1+GtQE+XIq4prU+sDerkyyJP2tTxpVRGcnhaM8SneDALBKTMBiu6psJi5kvFle+TDiJa+gTmKdPDWPrBILY31uPO7dsE9MtgACFL4Zj2rFTlwanUP4ejlMSZ+NV64MSdJbZVAJfuN/Vwaphj43vuu5KPOwKZAcR9w1rFOtp/s0/7ODQ9AsizgduxUUMNlYioCb7L2Qy7t27Hk6dP4saNG5RqcTw9D0fl7gSS7hsBwFK/iJvm+domtbLx1AezwGfZPlWbUxC/9rJAq2OVn1QCCx2gZhx53QnmFfcyIidrXQq/1hXnFagPwSV+yjCk6ZbEMQk3V04Ka+hKQFm7tbJSWfoGEbX74K2/K71IIKulrj2hQ0bXUP7zl/npq38vfzZ7NTIZZvKDKivAfBfVaElxUSH87NNP45NPP2FcnM66ZOUxW+Xscqg/o0lcYdYGm19r3SXPYU77TrDkW54TiflPnz+p3M4eCn6kUlrV59KTrOmBYgmqiNXyWTuJ0yGYjMCvHkAegL43gS4+Ynt1MW6srcV6vx+bi0sE93E5jhsA99s7sbW+wX64Tr9La94//vM/j1/uvYoDYKPZNM6hfsCe4byNqlrA3tCcY/WKUfaazx7fY0O4/1ieio+jxnI7upgM0aOVSQISLPbRuUKN14BTFpIGgnnMP0GfXrfLXp+tnRtk5sH+41kDF/KchAUkq5wcFCOZDgC99yrud5mymktpbgO+e4Hy+ZbKlioBmGv0z/7ZP4tffPYZiTHG6HR1ko1MAeB8/0wgLMvNd+I6bwZtFmIx97sOVK0PVz1yGJ8IJRE67XlRpXiZEBh/5bPMKt4//r2/NctBCbm007O2Ajlno8lKAExz6pUnXxHMp/i/6kNxbQAZOOhxO/qLi2TjT1GSp/2kggs0t0dHJ/TEhkQDmmZ8DxsSDwxsChhHaEcJ0slWRqCBDd3XaHrde/Mmjs/OOSSGzSsG82SyLFhVEFOIS4hq/KrStDPwDLYCcp4e22g1dVAr5KpMrFfLhmEazfnAyYfcgvka7mswy6YwgfYmyGX6z69rpSrcWL+XZUhYZnW6AYYNBzO0xWDiMTeAhxU//Cxevdmj1AEWeKas+VpsGvZBKpI4s0zrfnnWafhRghpvKzHzCx0ye5vrGwTwdDhB53vM4vGjBwTzN27s0J2Di70wGIBWLaCvB1Zmt/q4VBcqySB7zKuwG0taSNZDsiZFymJxsBPQ214smU9kBMyUix89goYAF2Yt5DvjjZETAuBDutTjoBKEq7RTk6ZOB4/sMNPJRu492AeXMZrIGQBMs6xdcYcMrsrxp0cti798LugZwfXAK35GN4DREGBPDw16RzhB4XeWFpej212k48tkuhAPHj+N7//Gj6O3sh4v3hzEuNOLzuIKZzZgfwAs6/CDvZqeLzV8ZqLFyCp+QdbACYezSVydn1NCMxlf8XcwR+Di9CzOTo/i8vw8pijBYh2MRnWPTOBvfEHNPJI7yIUAyM5OTwkcsc+xrgDaR1cjMvpgjCCZgBsOmPkPnr4f9+/fZyyBLS36Z3bv3Gbz6/NXe3GFJqqumqwQI+DKcDkexcUVnBlmHISCqt7VaKxphWSWnJB7X88NWPImVjSwtptg04l8bpzm7NB+1rPTuqjl4fRHl/bZW9PJZTJBTPiz0lkaRrPiVBPvdJxShUo8PQHQHJBSJ0buH8Y8y/Qon8TY+KXFuHljO+7fvRe3dncJ5ksBQSbbRida7xQptA2ACYGSgXJFS3tXB2Gtfhi5lfua1IBspkoI5JezWuFokGzWZEK55pvXb2h3iqm4xRqV+EkJUqkmeE8DzN/c3Y2Hj+CIdkNuHVyfSUHj97wesmekIWQktzOYzwMaQMOVQS0FWXnKcjTzhEwW9FlTCpWgMJdQgvwSv8SjNSswgbj62AqY18o0m62opWvSfSD5kTKAvD8JXH22pBzEh4zPgyb5KKnKPAE1/zQTxRrEZu9ZO3Qqe1PySPP1CLR4bbtXh2mpJTY6G7U+4CyjIWEC9fic5ycn8flnn8Wnn/yc932wiKmiEedDYARUYKZxDkc9DjOCNWUinFoVEpifT1hUsa//1WedazXXZn3Fqp2WNIwfMS2yaTygfheeEZo9KzA/haPNOLqTWSyMp7HW68Tu+kqsLy5GB6YgGDS1sRGbi8tx/9ZtmgzgzAUxEv1u7B0exJ/89Kfx0y9+GS9PTuMKg9MWFmIEm18OhrSVGytBTvCtdcuTFz+iirIceBKQpsQE388KT2ngZPxUxZaD7pgoqHmUEmAMNUQfF3ofF5ci+r3o9DWRfH1zO+4+fBDbN3ZI3qYbFVQblP0US1xUtUSwlXM5z9/m+XznX0vHuM58ESqdONg/jD/5yZ/EJ59+SswKOSfOVKGOpum2XQdzMa5cVknicj2n1p8MvSWSIn/VlF56A5PcyX1sW+38vLWy63VHjFv3ROcf/9d/y1BJG4mFwoxABTQ6Y+cdtE4e2S2As+2/lPFb3+mAjJfBA2HXM8rsGP1O72iMhb8koIdHKb3lL6F9lMURwDzApoCRhn1gFDKyOtVmNRQHmmHo5NHQ8ebggPZsYuaFPK4D+sLIe3Rz7rIMgqlR1nqvTbM8IH1PSvUiR/Xm/UqfXjalCXAywWmB+dwqc7C7tvLmwbxBvQ81/WiyLWbY/EAlf0C5UTZd+INMmOOIEbxGOrTQsAKvf+jhOInV2fqczCA7rH2+8e0z4Forq5HW1rmigtJdiPXV1dhE8yX0eeNhTNHUOJ3Gzs5WPHn8MB4+uBfbW5ssT2s6JEqp2DD6O+VDXtACHrpHlcDUwc6Jcj6g0rLU8nKGevZzuJFMGEQAJME8V7p9YsuEWT8pZewaA08w7/I4gtAiJqwOcpiMdc/NQc+Mmu/lvhOyl2r05gTcqTx54e8/GiPB7dAirGhDzd4S0KFpCew9QDqCygzPqq+1jymoZKxx/8ScJGmJ76NhB0nA2RkaPjtx49adePTehzFY24jjqxFlNnB0gJMRGH8lDagSaOgJmwppNaZqG9YOEnIEeNiLIvlGSD0/OY4TTmqekiGjYwV03fCqhw4Zjb/2rteuVYwBO4/eChxAuD+4H9A7I9hjwiCCHqt2V1dxeY5+AMWIo4MDuic8ffQ0Hj18xGt89vw5V+SjJ0+YnHzx7Hm8OTykxAYWa7DkxOqChePJ2UVcDFXN4yRk2nYCzKfWtdIXBA0lDnqTZqXCEqtMeJMpmt/KTsKMgxPQ57NmoHfCVoC7tfby+a+VvUz0BficytvpKS8xpy8mmK+VhbYCUO3YUhYCII8K09rycty5tRuPHz4gmEc1VLJL9wUkmtHm4V4Vw67DMIFW+28lK9n11UoUa1LiVLtSFD5g8TbKU+eBlQ6rGRM8AHj6QGO+yNlZna5sACtL0NpDg325uLxMEH//wf3Y3tlRz4Qn2yq8uvmcFoECWelUliRG2sjytbM6Z6ZNGmlfvRm6VvKnuKRFoaqqssciq3Fib3g4ZztZQKF1uKm5Nx5REqdMi//JcEfNRSRBKI2qVaAKwrUW8T31wlXNfk08KpU0D+UTvLer3xdQAncy1Mkp5adLaN5UppwAszpiUKOkLPNJT2X2kDVIS0EuQOKH+PDi2dfx5S9/yUtc2cAgooU4H47iYgQ57jjOgRk4UwUmD7UPS5EJ1ei3wXw5//wR899SLDTCCldwyhnu6khGgnztiRO0Spd5n5GZH0Z3BqlNRGc0iZ2Vxclixp8AACAASURBVHj/wd24sbIaVycnMbm4iK3VlVjp9uPWzk5sr63Hos95lIAvRqP47Pnz+OTrr+LF0XFc4HOCAQfhYzCfTb9JilaIYvMHV9jSejbPRCXZvmpv/Ry6x31j4wOcUsnKp/XyYg+DvWCJqemyYOW7IPbgUoZ+gDt3Y+fmDp316EJlq0spBtTjJolhJsN1NySmbvttvhvbWw7nRnZcNyrEP/nn/zx+/vOfs9oL/JkmMCmBy1jlnNJETD7djIMNKeDtp0tuq7O+Og/WSnyZJLHWvRQCwqHez+km5i2XPQT5/c7//Pf/I++8JlSUQ0w3ri5mr0I6XsiSTAw9GEGN4s3grZiiJiWULcCsHZ8cxXCsUih8p6Gbhx0lAjPkBpi8hcCK8i4OEzixIKMjK4/JlmyOBVBGs4CGD0BXBTC/f3zMhCB1sSWbo4jZC8E+pyVLdkeqitKCG2Jo8pZUUGYsazhSDyZyYU3s0gHojMv6+XcvrF8HzPuZZDkljzztKjFP7GVQoAXAloWogbb5uOxNwH3XGPOIBWuNkSnmAZnXmeUllAMThImV1zVL42nZgVSWfDYbKyuU2uB7s+koZsisR1cEevfv3Ynvf/8jddD3upSccJvSkkDgYNaBbtCDlVgaNu9oWyt9ZB9MdkpqqyzkTd0kVQ5xwSI3GXGotBlT9XrkrdTHE4vCsuCi1p48nINJEvs3oB+2RCJdechI8HolxcnXEgkg7SrcCvC/0Bmenp2R4aYTg3X5uTGzVAsZG1hoBDYGN2ieO12ufTZ8evgUUxWvYzWu4nq7JHkuMZgkFmJ1fTt2bt+PzRu3YrC+HiN40C/0bcnmn7czCCVv8DFnwiGnELqonJ9zX+L7SNRQIyBrfnHuioVmDjAFtuMNmrkkiUAZ2cy0GWfOR0Ai6cQxnasA6NlYjDIrnHoA5DE99vwijo8O4uz0PO7fvR9PHj/ls/nqqy/j8OQ4bt66HTfv3OGAGDQyXc0msby2HktrGwSF0M0fo2pwccWDnY30uL+cVpqtcITL5t8NXrLBqQDpVCcnE+Ngfh10mpnPzy0nmCoZyECiIWO2BPUaxPUYI5tVzXiUXssNMC52mC7dF1tBHVgCbwnbEsxXOzfASYB5SPMgX3ry6GHs3rzBtc/4buAO8asOsdrkryQkAXMF3ZKqKJq0t6UQTwaj9WcUgTMhL2hUCLeyogbK2LdIijHJ+s3e6zh4/YYJIRJRujFxA+q92WGQABtkB+yOd7bj7t27sbW9Xd0i8vKt5ZdFoBvaCkjLPoOmKbMtn+sT+4Pn4Lca/ZNhz+NfFovzunt/ZC2PuSZYvU4ObBLbl11T5rNdkRYWx04UeMdP4edlBewO+/J8dH8lqdTqZywrktwqtdHzTNhrLFACaPPZsxTQgPkkZbQm/U6FCKG2s8qqiuRT9nzlutxjImyESnQnBmCdMX36QlXCNy9f0f4WMbM/WKVW/AqxcDyOM1TxUZGD3M9GGOkb9ivBfDkcdTVi63UG1wkGOrukJMpX1oNMAK1ZEG4f9z5BBYdfwTkxG0cPVz2axuxqEo9u34h//bd+FA93b8fF/kEcvN4LzmvHUKzpLBZBylEBMSRp0V1cjtPxML5+sxcvTk4osRmh+gogTzCverBZKlXrMv/jeejz3UBSCav09SRrPI25km6uHHn2Dc4FPBfMvUl5IeaJoIoNgpH9K5CwQJO/vBy95eVY39qJ3Vu3YufGDs9d4BWy4ibuktnO2JyBpeyVUulvSOd3g66C7XIN4jUQ54BP//RP/yx++vNP4vz8wgSZyDjdLfWrMbEpvYSW2DZVWJE02kx8D8txSlXJJA6vlBIl9Wxdi3S1R8CD8PQcPFXacj4Qse1/nf/+7/37b4H5EpCaBUymB4EHB7Y1gzwnHEDZqFVOIH4UMjdg9QDY0WAAL9PTsxPq4SmxIWvn8r6NCqQXEjMKjT2sKeVdLqY+zyb0V9KJYDLh1Nejk1OybexS9/mV+lR1XTrzNjBUYBUQKkuAI3VLVCsHu5q98hVcMnMgymZXQlq+r8G8F/18S3F7678LzDuw5mo1U5Lh0ktFoJyHQdXzqjHTXydOVpNlso9ky7CR2BRmrVw9ZZV5s6IwXzZKFkJOLtkAabCPzdsTIIAjBsfXYz2MIZOALOOSbja/+eMfxcNH98uYeA6eYZ6FyFjtKrNKUOyf/JwaSFPkNnWt6i7QuQa+xGa5U7OIEMo/PuDF1uuwyPIVpRbs4tcAGaw9OjF57phAigE7hyNJalDuNzewmDzOaiAQcrULoRaOAbAYRDUK4CP16V5axZmH2lY/B9oIezrjDG4Eko2pBmB3m7Eawjm0I23PkLYwr+jFYGUttnfvxe37D2Pz5u246nQDAii87hBMtfcjrhWNrOirkBOIgtmQw0Ik1SJjhsY6nmIaiK75E3aWIJjX4CmuE553uGpbbXGHCWTkOs4eA2k05dqD9wIRMEQF7/yc1wXm7ezkNG7fvhNPHj+hhOzrZ1/HN69exgBSm7t34/TiMl683Iuz0VUsrazG6vommaCMEWcXAPFjNsVBasMKhC1R85CoGbt0jXnQG041eufKOF5nkAV8KtCHDE0zDiyPMB2G+6D7LCCK/yMzjz2Zh71/tsJlQdxW7pfRpK0EKh6JmU2ZS1a7eDiw0VOHLoZUPX30KN578jh2treYnBdmHp9FPoCOg7q+Ws1LwJfafs8YacJdAvwW6M/fT7FuuceTqc4v8Pp9zQDzqDAeHB7F61evYv/1G+rnNY3RPTFeX/W5eG8PFmNza5PTk3d2btAAIBvS8gRGEx/XLw9Z7UNVs/UEGGPcgCq5jKU1mTjo9PPedyA1Y06c5wNdDfSNya0rPkavCsAKWJLM5AwKn12usTvB8s+Z6c8qmLkMgfnS6J2VlBo9M94b5uUBpEuo6dQ1iJQrUk9Nw5CuiVRcsfZpa1mqz9CWBSuVUR/UjdiFp7IrrCSS+CMTJluwb5wBQ0zGcXZ0HPuvXsfrvT3FtOjGaNqJ4SziHA4wIBDRowciwuM0UiOfp3tKjhtQVOJUORKbBti63zJxzntqEqn5bX7lGpgnXUUwKDAPh3cw8yDCuuNZ/OijD+Lf/bf/rXhy+3Yc7+3Fq+fP4+r0lCw9Pi/2b3+hJwCM5LvbpT5+/+w0Xp6dxhmmtwLEwyRAbbZ6BiSfRI7hP6EWxWsSg8z/DGPTJtRBZpKubFoc/s+OQpwQLmYe/i+M56j+cbo14h9HFtPNBhO7MY12c+cmpW+olAHMw3+eBIutKYvDkOODKqGOym4mLVeRVa5rK3Xun4ytNZoKzJ/FJ598En/+s5/F6cmpeslcbUjJpcB8BUYi9ernz1cs1VO/R/md3Evmi/PnUR1W6NBXygyCnGXj9Z99eCIqzd6X3puIzn/zd36nXbdvAXLGIJK5kp3gg/XwmJSelMaalAYw2jtis0kJTSdnZ2xwA7N2fHLIjQagUco35Qblh1H5UqO1oVHulQlqeHnaUkILywN5EqfnZ9LLw6ECkhJPhSJIp79w2k0J8EmaUbOnXLSoNuR/ir06YLTh0hYtA1eV0+jcVbUgf44aVlrFXbu95R2+DczXRTa3aPNAL4dHE+vNEpSmCWrXlKKomdWCAF8TPi89oh1YssErDzP9/Px/vCo2ubjQZZAqvTykHQuxurIcq0srdDsBNdyZjAjkx6PLuHPrZvzWb/5GPHhwnyUzaKnpRw8ZHHwIyeZ7A9uHHvdPOr2cNKkDVZPY9Fzw/ymJYnIDMM4Z5xrdLsChQzm97HFY42fZUooGH0+v5e9iiAySRmr1bLfl5iAOf+LQK12nwK0+P32ssSfcSIpq1WgkaRmAGv7O31uAu8KY1mmaCptHJdaPyq2ZFOpza99pPWHtoragP4G/o6GTPrmyqhS9pY0u16Zu9BZXYvvmnbjz4Els7OzGqNMPeH4A1MIF5PDwiHsSSc05QPPRIatpOWSmXmE2D+N+wikDLAzkj6oG8WqZICUQ6vDARdKjTyGvXYZhz6NgkyIH7YCRt3QJP4EkBvaaGK19AR0+NPP7cXx4xMZFjAFfXVmN12/exDevXsUVBpBsbhKkoxn+BAM/+v1YW9+ktALMHGLE+cWQfTWQCF4N7WbD5uQcLmSJga+hZLUG1wq2jW4+JQ+JQZptI9cX3RPI0FKHyidklr5MKk0DATu9aC3UWJNBvr58A6azYsXbVu0bdWDPyyYlE/RnsK4a+2BzY02N6k8ex+bGBqWOxIWWvtWzr8bCCuavD4HKNVyjiHpIrkttHMPMSyWYJ6FjhivfQ2BeUi3cmzOA+YOD2Hv5ijIbyMAkWUkXJDVy1zK1RD+Qam5sbsbtO3cIHjBnozDg3L/FuNgFWmuB/dxZ8TWYl0tFBeR8ByF7NydXR5Zk4wUFalJQKlbGCDUx0KFOySbBvGYtlFXhg546bGYIaaNngiWb91wlVkXFQZw/r7/nWmwrKUr8yjHe4B4DKKe3dThZScEMTLnqC8jLM3GOEGvVX/xGrfLwVlyzfsQ7yy1FySeHDo5H0SeYBQ4ex+nBcRztHzBGgEBEOLyazuJiMo3Tq1GcglhEIm97Rk5/raok5T3Jqrb7eO7vTo4LSG9kS9l3o4O0QE/9SzdUp5H/pNzGNqhozQddAzA/vRrRne7f/O1/Lf7qX/l34sGNG3GCvsA3r+P04CAOXr6K/Vd7MR6OY20VVr3LrK4g9h2cnRPM752dxvl0EkPIWiG1YdSGvMhP3h++mHjYFQ/VctllitwkrmjRcpK2ZXCaqvOq2OvUygZYmmMYzMv9yfMRQLD2e7G8thE7N2/Hzu5ubG5vRX+xL/m2m3HLtFzMg2CFo+KjRNJzX/ouED/3HC2x8rRqVHY++/zz+NnPfkaSQB/RfaCF5C1w3dE+MZz2RSGFHbvaS6nMvNYYIBIcCLm/TQLq3J4H6fm1uYF97wLz+Np/+7t/7dvQZnNu5IWCmYcFlIIkIWIjVeBHa0AOWHeAAk5rPD6KwyNM1Tpl+V7BIoFHMhu+KWxWVANGAnoCLrPfAC8A9JDmwJoS5XPo5YfWqWNyWQJsVhM8sEHgVWAwtVcliImnakKtgnIF8/PgOwEvmTSDy2SSuWH/b4D5d7F69ebPsyjcNjhgi+WRS34uyea2a5mZFpzrk2dGXbWSNceoIKEmnfm3GV0elCiUo5f/HvS7sQqf+aVFMbVkThBwhzGZXMad3Rvxox/8IO7du0OrOwRjgXlcg2Q2eDpyVql63LJGPCuAgVGnF4OShivYeYYMulwrABBLg4sPMQYcDjvSf2LXUgMv2QeAKd4TnfRqwPZEP4ItXJuashPIc1P6PbHhwPTi91D2HI6uOIwDja/D4aV+LwO6/WUzy66e9RWMdRZ6Au8J1tjwqyQTXsHlezx8MaUOjGhNvvGzqGBBN9pfWoutG7dj5/Y9NsJejGecCowpqhiWAflMDs+glAZSD/4neQgdjMrwLPU6sJxKWzgk25pGLOtPTRbls6JHfLr11EpSrk+BF7w2bMAagMEmWNheXlFqc3p6EnvfvIq9vb1YWV6OB/fvx+7uLTYTv3z1Os7QB7I4YEJ/ikrgySknIi4urcTK2hq1sGDlUb1rq3ooc2IMuhL22rxfTl0fY1rxBkNNw3IC7rf3sIGdPx8nEKPcjEYwVnxgXSqbN/SwpBMYGq9w7/E1jgvPp1BYm0pClFJ38Ze33KIcvHlo40EgXjtZNJZLFg4H7/bmZnzw/pN4+vhJbK2v2y5dTXoJTOpBkW5UVU7DlWIvdfkl6yLaot87z9nC/KZ++TtOYwNpVnsvzulA8frlK1rJoS9L2QIXneU29XmJDUeyjgRvPW7s3uTgnMXlJVlM2pmmVJTs8UFQg/OOa0O9WKr+JaPuIzw/sEvw+vja7wmY5fefRz6YTLfW5bOtD7sc6jhuc91J/lKZVW1IxYc89Hku4NrL0nl315bOX19PIdOcchTg7whQvp/3swVU81+rSUALK2rfkxjAui6EGeozr7UZS6QURHQ6k/WFgw2qpZglMI4eZL6QBh4fxeXJWUwwTA/D405OORgPkpqTy8s4voKTzTiOMLEU+nFeAya9VnY6pTDlcsi8vl2XuN5LUyrJWW3MOEYG1vuVYF7PUgIcSZuy74aEU2HmJzG5HMVyrx9/+S/9hfgrf/nfiIc3d2MJ8RZ2k3t78fXnX8SXn38RB2/2Y3NzM27duh29xcX46vnzeLb3Ol4eHcYbyCXBxmMKN5h5EKEcCFnxT6nEm+lWH5zWhhBRJWAyDVXSWj+XGvqdRJp642R6T6jXuWBrczxPkm1ggfqxurkVN2/dia0bN2JtY53JNUlQnrOi4dKSklEnVRda8qX6mc/s+sr8jmjCz5BYA71YX339Vfz80084C2mKYXPJ/lu2lru3hNfGmje/lgl+RUxKinVdXkveT6pa248+CRYn6YwSue+KsUZO0TaZlD+bMea/+7t//TvAvMF1Bgsz8x1QBaXrPEc/22XEntVsuiSYx0F8SpnN4SHKoWD8MtLodcjQm0kke4qABCCfgN7Cf9wolqUtYeF0t+GIYB6sW5aRAPZziih1hWzyzAYKuz6ULvvmJmvGW81Ck7luWIMSeMy6p+Y3d2oC5wTzc2XvuZU1nxxcP7Tf9W+CHiwATrBQ0C6biN+r/9bf5stJ2oSSMOR18qeaaDr3dZ/GeZgQwBu86uA0i0WZDcD8IFaXFzlam24DAMJTMNOj2N3ZjI8/fD9u374dg0W0yMB2dCG6oFWoGQTbLaAsDbEPCS9oVoYy+XMGSydUjC5n1zfKeOl8IC1qyVnyNtC7uE7lpPQhh1FknwGlXOoDEZiHqlpMEatPgH4cpiagqrKvi+Vo7sbgGtg04g/kKQDyqE6M5XmdmXcG9baU6a2tbc+NCimMp3Xzw8iBYTLxAQ5tvFl78yLUzANMcTDJxBMQryBFG0VvcTXuPnwSC4srcXalRlA4vcDNBZ8F18713IAxITJcD+REFdSD4wFoH/Bg1ZAssjAEOw6yqV+mdCubTN3A1sAa6YZzJes+kySF3hPOP/ATPzqOr79+Rk96JFy3dm/RrQlONtjbZNvB2OLgPjmJo5MTNt0v9Aa0rkTDFd1r6OqB54QJt3C14BO9VkFzwjsXGZuqXZKvzcmhZVq/wNK5taYqo0esrmIo025sNX7KsOrFQZKsFf6Xzb7H8uPXGm50y2TzUqvpFVOG1qR+19GjYeDwdGCBJ+lMPXixnwHmb2xvx/tPH8eH779PzTyaoNGkLVcWxarCknNBeNiJz4YCS0oloDK733Wg6rYJNri17lt/PBM/kEF4xrQ5fv06To+PJavAEBplu5YBqWcjWS1Ck16XkyYhtUEjLCZadlGN8zrO/iMxisIclLgA0BP0OyFNmZI17zqUW+LFkrRcF3Y+kqxTe4p9I6VZX89ESWOj80dFwzaiiv14jo7ZRAlww6qxnl/i8eC/OBVwKC/3Vuy7df2lyW4eEnmZ/arH9y3fn4cVFfBmCQvX7Lq1q4l6IScUuZ1s95gpUMYZEEHQy2Ma6tGb1/Hqm+fUmUNDDjtbTJqfdQesQO5fnBLEnw7HcXB+Pgfm5TBjYEqW1Hs4++ZcdXc90Z+12fhNYiLdezY0+3Nko0SmZLalxAsVi0p+T3p59Grg3JyZmf/x9z6MH77/NG6tb8TTe3fj8b17HBj17Itfxic/+2k8f/Y8NjY249Gjx7G8thbPX72Kz589i2doDMdnxXkG6Qr81AGOQTiZuNC5ZnVFIQu0b5m3ph7DYDT3X8YPoVQlKVkV4+9hbRvIc41nUpB7nWB+IRYWFzkrZJus/HYsr61SZsOzEfJHkhnYc+pdy6F4xTIy10ixidTj+U5Az5hYY5nkrFOe1y9efhOffPqLePnNS8beskdKAp6vbOLHhcAa+zM5bs4BE2CywfbVmXhNAidlOUQRRv5ZwchXYnyibt6y4AL6kwzrROcf/hf/wTvBfGbYfHvryh3DS7aaMgdJh6T1lHuHddrjMbWNmBiGCa8Y8JGgJuNPBnMGMbyPG61UTlM2J2uqBP5iHrHpwE4CkGDCI1hGeJYC0OOgFlvup+3Fw7JzYUaTEUgQoQMlobxJFPPPguQl0DrFFsPfTFjMQ4TBNp1XmrJ3ah5L0Lp264uEJgNtuywNMLhzvIEayVqBQzwHPDCmgEcHK98OVTWbNKPRv85dUbKrvl5ucgJo/76ng6Zd49KgF8uLvVjqL8Qigm0PWjlc9zh2ttbj6aMHcRPNdWgkBVPZB6Oeh4405XJcsGbYGyDLyNUPXtrjBDrphSt9uzaEMniX61klQWLhqY4q2zDIsAnNwSCPkbSUlP+4ZUqUiwjIMxm1fKkcBb4nlNdgMuVoyLWOQUlTJynaJeY5i/WjA1DzLHkd7lHJaYFF8gV/ZE+BZSM4Ab7WbjZwK8/CMAzsBUxNnpCVhh0bHB4wARHTYDu9RfZOZFk99ZtzwynKiS6ALVkA3mCiASFFctLaats9yAiC9bCUWOjWF7ZNB4THfZd7osAnQmDCvhvEkBcvnjPQIvjSjamzwImEW9s3zOiEpUNncXB8xKZISnh6kFJ0Yoi4ZLYH1Tva39rNhtMYG/asVLCK9K7uxXZXNmYDDZZ3vDCDy6QwZgTJH330ERNasO/QeUM+hP+wnkF4vHnzhv+LuImfaSs3FepUOpPYIZNzJGLzIcMWrnyHqoEvyW2WxLvUyT99/Di+/9EH8eD+PTYUwkJUnsm2cSscsfeqEGyqKhUlClEzn9h8GyKs1dns38kDWQCVILDVbXMO2YRN5JDZQFKBcwXuaCCKeDAP4aQ05cwNVEFS4kPPatjmLQ7IZt7AwJ3NDTbFaiBRnfDI3cTE1NZ0cJNyM7zAjmugjc49I73WtMiO+sySEjFob8wLCvxoRsYrd3dzos+FPL/y3M1ps+UBZF+B5wewv8Xsu+5ljTXemlp7jH/vhkD/coC+PnWB+YahV5Dz//v9SxUoG1+r6QJ+UL1YSPLHBL5LADjjaRzAU30PjaERS91+jK9GlEqgGRRgdh8zKi4u4nhoZp7QOYH7t4D5ZsG+dWcYE1pgZ7tWhxD9qoiu4uFVqjKSwpGVL3NqRGYhpnICLAZHTSex3O3Ho9u34t72Vuyur8UP3ns/3n/8OI5fv4kvf/GL+OLzz5m0YH4Mqkxg5o8uzuPl/n58vbcX+0hwYQG5uBRjNAqTjFJlR/KsrJK44TmTfLkYiJxJTGIpr8Cmk8cE503+I+klKigC8XS1AQGY8hoCPqgl+rze9e2d2N69GWubG5RD9gYe1GR8goozYjgOHzH2wlwl6cvzhws117GNAnKNlWeJJyJSqc4BQv6vavqbg/34/IvP4/nXLxhPSlVt7rWdACVRWqUdvHuMCtcWTJXf5IX4BxJfef9VFYIBehk658pGMwE3MbFkyI4p/+i//A9L7piBpy5Tb/4WzOMXfWKkvASfCyCnWNm5uRVSBYxsFyt/GCdws4HFHS/KLGX1vzEDpQ/CYGpgmj6zygBdHtOYBfrHnp5f8A/8o+EtDcY+NbCEBUwGxGDwj8tdJpfJgOZCSMichJNkNtf/0wtkw2LtZnd8cgxKvTrXQkNIaF9XHqpkdsm4lWfuXyyqmNRHClGr6lu65Azp8kBK6OiF0XwErfEmsjdggAujtb+b87g2kHfzZwI6lD3Bsi8v9mNluR+ri71YW1qM9ZVFMvX93izWV5foibu+sSqNOYA8x6y7pMf1IBlADvFhyIDvOYG7ZDOcpNmRNIa6f5enKJcxMMVnYPWmZMMqydJD3cNTlBOpupEVjGS80sWDE2kN+qDxp2beev5iYSeUWh5wggk5NMGSsngX+GDXGHGGeh9wCkFtEBC7Tr3g1GVRBl+42WgcN8EoNYQYQoJXwBrOQ0Y/C6UMf5b/24kRpBaYatcdUEc/WFqNbn9Q2Pgkx3P6LI8iJtGEETqcuGyk5UGDIPsPzG1liZGHUkqx/PN8lQT0rnSw2sGzIV050gYlwXw2hwLUD+MMTBMsbodjDpnj1NuRqiQoz6JhfmlplU41+4cHjAlUfnZ73MPoscF9IxGAxB/aTDpbIIk0AZBxlvvTYbhhDkucNj2VuvhyxpVjRmce1iV8/GEQsLt7Mz7+/sdx7/59SmyQpIABSi90+O1Ds/nimxdqurS/du7JtuBf9PR+P0lydMyV/xzEcm6IWHk9wzyPEWNRXcFU3YcPHsT3PvwgHj14EBeXZ9ShM0rl+W2QQjjCYUpOOtu3bOw7lWS8FTznvsADLIOtyY5inm6uXuC4CjDwuhwkdnnJhmhUMS7PLpg4I0FjEjKbxcbaGm2N8RmQFOJ7eCtIbVbX1wjoCSD6kIkpbiqc1uoQK008oxR/ChnZsPDcvbpIfbbibpEV0Nw3/ui08PMQMccfEQ9i39qkkrwRHce0FhkS7BonC9yaJGimSla+tJeqXr0CzuuSMCWMCQne/bza77eV3O9+um9/dw7UJ5gssS/Fr953Tr6uyzrVjwXAO43xxWVcHh/H1dlpdDAwDFbVZxdxfHwancFijDAt9eqSE1Fhy3tqzbzNkIvclo+tMPPzaKxJSxWpHWfLnXccy/Wun69gvsV7+GQC86p4aUfanIEOSuPoTcfRj05sLC3F07t3Cehvra3F4zt34tbWdjz/8sv4+Z/9Wbx6+ZLrdnlljTbDAOtno1Hsn53ESwzvQ3zp9+nrPoETGd2pMnlJzbjWrcOZ1roNKdT/JAqzrZ0qZr+d/PEUcvWWjLx14ZTZWHsv2h99jD1OIF/fBjN/M1bW12LAQXXAaZnEp7ug1jVxW56/zdubzKbUVIeVgw4DVx48CfQb7yHLGNOCEv1jmB781Zdfx+nJGfeWHNe8N0zQWsMtsN8mDJn45HpuhBGJ8TIctgBfhIyrr+51zJ4h/F72LNAqNONUqlU844JX+L+kNWWJ0RgvlgAAIABJREFUN3kj1M3Ah0yNvIAEX5zv7sVAyYua3NSBDOYEOll5m3Ny4/EhwTz+DK8uOQUUAVSHeMOH+8bIkcBB0YMHNPdJ+qnUqYOFp2b+7DxOzy/jcjLiIY3rpAOIm1ihPZYlAC5bzbBcwNZc59/VbGFW3Hn1nEbRsCYDdk5NrbIhb2/LgPJzqGmjqGv166V87bWXAbWcfn64fADtxsmab12z5WBuJUJzJ3rN3gjLnEzMixUd/Jv4W5KMzPy8T7Q/0tVkqkl8vYVYW1mKrc212Fhdis215bi5vRGb6yti6wfdWFvG4C+5ZAAjdiGzYQOsJsgCGIn9tl4b9wSlbVdolJRpG7CpBkObkrVqtLdMtJgUYB3qYOZkXqBbjp8W8NHsu8ThAm/4OVmtipEnG0DvdXi+g2WXpj8PXFcZyyGeg9TgA58TMgV+pkVzmzMIxDIozcusvBzOfH/4rWtAh+Q00Mx36NiEP9J8CtBjoBT2KBj5bJylRIf7GkGgjxses26fGvpOd5GAvgNXo5JYuDGTIMEWPm5q0hLMxEXyBa4ByOISwJV1Ir0hnQv4cyhZWizarCHDlrKrCrBr2GbcKxwKBOrLy/Sm7y30OTAIrNTrvTfUOKLhDft7eWWVAP/g8DDOL8GuyNkIDgmy6sQFdHnfAOZzaBTswfQksnRQbQAJpLIJqkZj/TR7PXyGuDFJ8gVZuqmZWuwnpB1Pnz4laIb1Lg+R8ZiAH6Dz+Pg4/uj//KP4xae/4CGCn8lKk+Rv86AwV49cSszQN/IAgXj9UVipTbX5OMGeYWLjztZWPH70MD764H1OgUWchuwqZTaM9vlL1K7KTlPPrLKbuZuE0ZtD1WHsXeBeO7oaDcyDJxMPDZhXFVdVAFQ3YCWHBI97HM3gwyHvN2RNsDqFjAzPOgk9ONiAjcdcgrlhXuXzKQnJhkueeSyBV2KkRlQnR8WCLs8QJfF6yXSjqomUXkvucPkz2R3OJ5ZVXPyuvuBzI5MaJx519zQxRNuOVoIt2Mjn0cZ4BflyPknKOg/C3wXcHPAyXFV3o2QK83XbuMxb4SQw34KJST7xFuoYa6Qff3M+4nMt9hZigmRu/zAmw8voYK7J5ShG53C/uqBmfjSLuIxOHEOKMxzG8XAUZ5CPsd8KVawKbH8lmDflWZ+7nwc/U0oovOZN0uSdFRWScFlnE2G89yqtiwmYp2Tk+x1Mfu3E9spqfPze0/jB++/F7up67KyuUjf/03/xp/HZJ5/E+dkZ4+HS8gqrjscYvnl5Ga/Pz+Lg4iLOcB1o8O73A972wkZazeXB5fx4gwgRhNVWNcmu7FfQdq+f18tbYN97hr1UnABrRn4KxzM4xHmSK6rCIOP6/VhZX4+17Z3Y2NoimOfkVSdHWvMeEuolUqqQGedMNOle26qRy7neb33WfF46w7IKjffg+T6d8X5+/exZfP3VM/rOI74IzHtP5PK0+8zcLmliY33uhgnm2KSY0F5TIt6QB2IDHE9F0mZVlncB4N33T3bkMnZJN0MSCH/wX/3HlZn3Zy6NnKUUY39LouEqu1FiDQbUTYtmumitBuaQjYBXLImSnT84iKvLS8os4NnNAx+MhIE7wRO0ytC2jsBqquNBYE5lxxzIA8A+mk3j7OqKQP4cntSQOCCgc1vYFt2srsYZqgE2mXmdT8rm8F7ZSKRnr5ubJSkf1/X5mZnHFzh0JA87syHVRSJ/RQ8xpeDcyPXUKg4ZZd353BZT0wQ7/lNgsmXqxNDnVTYLt/ltHYK1eaVu6BKaK2PfAJRcnNqsONZwSEhmsYyDEXKahSBwv3tnN25urxPMb2+uE8ivLA8I5uk6MMMQJDSrTQnmCeq7CeYBXEdk0PG8wLx3KJ0x7Hb3PG+dm1fLnXFDKdcuddETvY4Qmg56eNd6MBKTZ+dFXtbeSNBSj+mkwqSAWnI1vmI9i5FMxstDWoxzmdTi3rgypbJgNh26KZANa6ocQQ5Gdhr/OVmVrWVKjdyATdkY2HpIy2YxgtTGjbCqNCnJ7SJpnSk7UmCTe4GGbgyi0x+w9IypsOPpQszo96v7y2ecYMWBhv0mpaKszv4iH0ibyvTtLw5KOrqUZLFlz2BeySKIAO0Er7n8/Ezw1Nfi26n9YhZzeXEpNre2Y2NtnQcYXLKgmz45Po2DNwfx8tWrODo+5j3AcDTI7sDQs3IxnVGXLnCPA0XEBGxCAeJhb5vDTwTmnZTn//JOKhAXGV5eZQPmy063lRurP266XF5ajI3NjXjw4AGdeDDNGlNuUcFBUopSOcD8P/2jf0qLNBwiSGAA9AtT5XhbpYCCCFjrLZjPfV4necvCtGwGX6iq6Rq/DjD/9Onj+OC99+LmzjZBMsEoCZ2MVVneNuPsUniNQ/VwKuGoAYYChfNyj+QVyjUnV4rPmkOXeLg3wbIwbgJS9ILm3AXtS1Y1MHgQjfDpHOL5FbxWes26l0qbvMT1nMqZbFglmwzj3GDaHuS6vPx+MuiNZj7tfssMAE+cNlGlvZcNwLphCf/KWsSdy5kgBQQ40y7Jmq/D90KBrzmyigRKlUDSF811t8+mxIMWBPk653MCEW+VlpivMlbpgMg0ETWZ5Pm8emuxaEUxhoDdNQuJ8wZxHNWS5V4vpldXcfT6dUyvLgmC0fw6vlTl7hQDxY5PqZM/60QcTyZxdDnU9NccnpSEXfmMGho1dzALYjlYJZTPn3G6Wj5O0gEVPGZ8L4mtE2ElyXhZVznpYoOKzZTn5MZgMXY3N+M3P/owfgRpHkBvrx+j09P4F3/yE9qx4jxL33YMxNs7PY5XJ8exh/k9cFDDNFVMWV3o8XNNSJa5ml8eoplnN3Sn4kqnRkon/TzKGZHBu64tgv4prh9A3v0gdrXB68hhDiSSJ8tyeNQgllZXY21rO9a34GQzsAMBfsODIshYq4rF25yVM8dm7v0idUvQnXso13jim3ryCHLqfOF5Drvb84t4/vx5PH/+gn2eqmohrlgynd231xK4BnjpbGv2WXsmCJxn75VXVcI2f7jcj3J2s5TYa1LGHnoNmnfgHiKWmcjp/K+/9zfbdVaanFQOS4sqHwYOEqUMn82KyDWplzcDYV0TGU74ug4xeVQl0eHVkHIITPpCmZ4esRinjd+ZTGM4voqr4SVHuSshEAMklwy5lBAM4Wfd8IZBMBjXPsTBjN/hhFhcvsAB2xStJ0zNvEobSkyM99xengtAnznB//UNzjMg2TCHMmXYfphOUIp23wtRYN7ln9JTVyNuutEAAqZGORexczcPfqqNnMmsVHa3ZnW5sBKG1BJpLmwxvMm86syv35PkSf8mRMSG5HOexPKgH9sbq7G5tkrQDjB/7+5u7O5sxNryIBYH3ZhNRrE4AKDvR38BwWREpxjIDgAMWTli5U3XkG4xTOCod4a7jAp1CID4PreBD0YsegFbyE4A1lUVklTGmkDLgtAYhe+RYbcLU4pIeMZ76iwhudcys3ay8RoulN7xxDftQYgEQh0UpeWee4L6PNSQ3O5F/1qw7Cr7qzFG+jEGlvT4d7pGmZcWsxxrIJVBExPXrdY5/qhEj2pXK7eBBEeNtHTGwayGwWLMOj2CeTo6mEFH1p+Jnib/WVthlqZgbgJHaeBxMLOhmIlRLZGLeUAAx2GczLWeBXu3iz1baht1cCiHlpuQSr9u1pzBxQzD45ZjeWk5Fvv9uLpCk/Eo+hh+NZnFNy9fxpv9A65lSDDOLi8I0gnk4WRxdk5ZDm1tGSc0+VVxBKDelZlkfCj5EgDOo8FcYaniKoF3Y28SHwQm2XSp0w/Wuuvr6xyK8vDBQ7LzcLUBkMcwLARkxMO9V3vxk5/8JJ49f8ZnQdlYwrrEBwZOvDIDWVUIFXfqMaZjJB1UqlVgewArmQSThgbYD97HZN2HsbG2Ktad6jabnGfy4p4WPfskDRq6IYMVP3oGuLfdbSo2N+As2vsa1zIuNzC+Mpw1i1flnslrEUbZjcMxpXxkHYTaTmb3CRrUBKjQhwNeMjERFwacZB5rE1vDnbj2Uc+NygJqiqkOW+2DlPAk28a4zPVeeZSUbpmyL0CZfR1z4DtbSMl02e0N98/vme93DZ5W5t3SGy3zViXkPa3PzNg0twvyemsFvZyhmQXwf2tfUzFe8GlbyNe6HE2mGjDzbfU8ZTecA+lYZ4w+4j6YeVT7z05jCuvf0YSNl6hogZn//KtncYDp8t1enE6ncXQFjBAyykjZRnl6ij/X2fp6ebngVInKlV+qROUpZcQQrsDUcW9OrS/5fIuV54uI7OAEEYD5mFGuenNtPR7cvBkfPXoUHz28H3e3tqI3nsT+Ny/jy08/p20l9vY5YghNQM7j5clhvDg+ir3Li7jsavLrpNeLSUce8xwCWd42MYcqu5SMZLRB/EJPGwOIjA/IDPv7WbohONWHqolXymxMk7JhGQCfybMGRoGk66Pq2O/HYGUl1je3KbPBvwH4KZexW1+SlCWsZMzxIna4LUSUMJ3jdq7pRjJJiZplLQUj4GNOpjRrefnyZbx8+Y0qvQb67ME0vs3kge+AnqbcW2nT6apMsQj27BoSkuWWN0lh+Tw1QcSXYOpR4gKZed03xjoTd+nCJf6pE51/8nv/SUWSXrlighxc3IhXmB+Dj5YdmrMTbACuZAYAVmpampBxF7BhlgFvEFj4oXkVGfVoZEs/DBpCCVoOG3QpwKFjkCG3jhk95sHMY1wzBsCAqR+hAZY2bPYz5TZx4yuYDTdHAngRXDhhKaC71CnEijJ8NyXesrkLmG8OfWZk1ns5gBc20yyAlllmmV5trS69fYNSotTPKfCTr1Robcp7zFz5OmXLuWzj490ldwk2WmYh2Zt5AJ9gQQyrIIWmyy6QUUSKv76yHLdv7sTdWzdi9+ZWbKwtxc7WGv8s9syyjy/J4K+uLJJxAPPOZ2qLxy5ceRzUhOHSichaMQSALIdm1SPdUcz00ZLRdlZywpG8JjWMWEe4Zqy/GaapEuTJJqaUs8kosE2HUFMym5wV4KFhnvZXtJEGnXnck9WjOY8OOQB/lPgZNMwyy4lJ1aGSUaddGT4XqxJ2xsjnxCZdebFTJgamhUDezD3ZSLkZQW6jMGxAziY6O+NgL0CKg4MAoN8SHTWXC7YUjXxpysmzyGCHYN4yqBJQ6xhwIfJ0Q8gDuYHDLqvn4Z/JJcF8uZ8COGL7sgKldY1kcrE/kJxmOIx+tx+LvcXYe/2GBzjWP74OFh5gH0TC2fkFWZcL2FxeyZ4SXv9wRUEDLBugzP42YpvK0DeAI4FarpP2WwnWskyMnhD8h7gFO8TdmzfjyZMn8cGHHxLMI94dHx3xZyCz+erLrwjm0djJ5ldLylqLynxtvH+R+bH6o3gwH8wlOcwkpBLcTjhouzjlnt69gebcD+PB3TuxNBjwMKcEpedZDWWP5t7QOvUbN0jQnHJqQH2DqlRjXkdPHOEDOEFmgmbF6mol295rrZ9KeJTEutRaqySmJAVcXx48qNtVAFWtbHg6rj9bg591nQmmK7+cvK32j1+/CCss60w3pwRCAkdmSefYOZZLXA2peyClNsmA83EYkLZrMpMHkU15Fs1XcfM+Xte+t89IyFPJt+JRvfsOu3PyEsMnb39VP+YqFpa5lvMx10V5CA24dDTqIp5pUxEQAjzBWz4m4+gijqJ/5vwszo+O4+wUA5QiNtfWaLMKh7uff/ZFvDo+jateP05nsziCexeqmlhX18C8P27DzLcp5PW/Z4LmZV8qE16V+ZnM2ak6WSKe7mdTy1hg8gg5IUcCxnK/GzfXN+Lx7dtxb3snbq6uxM7ySozPTmP/m1cRw3Hc2NyiVAXzNM4uLuMYQPT4KL462o8DOKn1AeS7McH0V1ga+4wp4BtYiMN+1EvIMyADhN3EpJlvSDw8Co0ZF3j2aTnnqmcXKDS+cn2j8m7XJpkRwP55QI1/F0NBl5djdX2D9sH4N34BRyBRku1i8wxIMjP3/lzsLY/IWXFWMf31msDmb2mDU8FBCa7A/N6rV/H69eu44CykHGwqLKqPPj/wUKSiXlP4yzuhBDPHX/eBEkklT1YkzyUlKHuGxDWxZ8Y5WWfnfJJuBw5cNodJ0v2f/IO/WeJ/KYnJW84WdwDOdeAHGZnSESXH+5THpKaTGW6CqlzECV4g4nUHPb40wVj183N6SWMsMwH96ErMPErhmNp2cU6P7/S2x42Hx/xwPI2L0Yi6+StoJdEYRYYWdl6WDyzI3o/lMw+PQpDj4W2dVyYu6mXMCC/mM2FIG8wy0ImZ98hzfzEHMOlZphzDjE7RI7oa0Oq+yiHRgmrXta5VmflWRRtb2aISDutq8SrLUqFBZI3mXs5aTClwKIxbM3wKVwxPcQBeZqTTKRmEG9sbcf/urXh0/3ZsbSzH+uogtjZXYnGAtQHQP6LzwGIfmxjrCIy0/NvV9KXGV12BAoVH0ynp8TPLHVOGYJl5F+CWLEWescnMG8w7q4ZsZjLEVNo6bTM1tLT6tIexRp+7XE+5jth1BhAy6oZ7AM8e6pJwSQoXNw3lcDN8XjDAXHPomnfOziEvSpKwnyQLs0tOviD4RmrjVJECUOdwmIW+JvnBhrKwffolNurhd3Ax4HncPBdg5mF1yWAigK+SiKtWTTmzHOrF5QLPLaU/qbtWSM0Yqs9hps6DoWqZ1s/VJ2ZND+fCsWVwknbUgV/zaAIMxdJgkXZskM6Mr+Bs0YnLy6EtNTsG8OcMyKmpRmUQAB9Nk5TkYVo0JH1MLC2zaWzjalBsAXILldsDXp8jqwtY3/iu+oIk9wAzv7u7G0+ePo333nsvBvBTnkzj8OCQQGV1dTU++/yz+OM//uM4Pjqe85hPoHQNqatXqWlevw7k6wGWRfP2fmu/gQ2EzOb27m788Acfx4N798iCgp1GUztlNj6ghNyzZ6QEkSLXyATDPIlHoOcBN3+/Wh02vkPP5Zb5ZnJnxJw0bgLA/LJjhprFDC58ExROq1Vkk046UptQaUC5rlsVibK2eTjojRmjGjA/fzedxJqJr3fHkc0ler1Gm/BWJ5GabCVhA9CpRsk8f5JoowNXUxnxpy3zZDUK411gPs+3NqkqWc3cR8rnkuSC6HsnBj7f2jWp2+TX8odMQOLo3jy5fKvK7pbPDwJpqqE67Fvwvb+6vIiTo8MYX17G0kI3BmhqPz+P08PDuDg7jUG3H1sb67G6vhoXlxfxxdffxKvjszjvdOJkOouT8YRgnrPqCejzKWtt4h7nSVRvRK3NlIVA8GSij2GwuqskTM9bkQ3NPkGKsCf5e1mfAtsIyKOxtzudUh8PK8qHN27GZn8QncurONp7FaPzi9jd3o6NlTWytSA0QWYen1/Ei+PD+PpwPw4hNx6IlYekCAQnewRMXmprmLAtxGIFlPh2Mupk1QmdpLdkQpVDAEuDbB32l+cAKid0O7MjCxu+4T6EAYNdyKyXxMxD84/K/uoa2Xr8DMg56vL5ljaKSFLRVfi5DDr3VO7PRgKd7Pr1xDWfpbCqpHro78QAusOjI54dwKLEDfhDEs5gvpncXhK1Et5qUipyJYcRJv3tWGKipu4LfYgczkp/NzIdIhJpkmBpIJ23YP+dk+45jKITnd//e3+jnMjy49UwE/xi2kymVIjASTPita9zaaaGOEFPkdtIeMCDDosh+wZrBV+LAzcNf4aQX0x4SF+wzBHU3B8e7POG4vDjwYvR9bAgg3MBdKfcpLCl1MIVE6/PIM2swDw8VlNLnw1vyczzICkRs7Ly7US4fF4ljjn7o+1hC+zzFG1K4m8fo7XBTifFtYdtqUKGx/y+w057BDVF1Aqt6vEz/7f5A//6VdVyeYa5dvpbsQtlTMfQoKC3/N1bO/He0/tx785ObK4vxcb6ciwN5Gy9EGhMG9KikkQlQfck/Z3clZCd/6pZqKIjoiD7G+StnYljI6NxUx8Yg9yUKompSXNKMD+L6QisDpIQBCTn9tbXpy6YW8m0U7KeuIZ0xpFkBmDWwdw3k8cXm3Wx4dzhboAuIE+Hb8ptKMVvJtnRhM2VB/L3dtzQkpBdHq25yKQL1APMI9GURWU5Pl250WRYZO5qFndVqgOvXvwb0pt6mPG0LMmfG1YTcViCI2BtB5OsV7UMRE5rdHqiA996S65jsxm8XwnlW3BnwONfKlahRZMtzaTKi3BB6lF2g309Go5jMtR64YEzWyABAFtKHOjwHwcjT5nf+TmHDZ1dwv9/HEM0zLMJFr0Q2R5aIUkFse0+uQ7ohTiFN8W30TXJk3ERgwb9fmxtbdGS8tGjR9TMw1EF1SL0EiFoLy0vxS+/+GX8yU/+hEYBZOZT12yGJv+dAEqaT60vcSbXmfkKmFIEVaOB9hrBfLcX9+7cjh/+4PsE8zlhkwdINzlmB33LbLQdDQiNwiQ5MHfsZ11FShUstPI03GMNgM7Xx3WpMbQMrGr+LgImK1tNMmlmMd8lwbxvHdedTiKD+LJ3DabLGSwdQoKS60/+eoSdj6BV5lOSB58pTPQsl1OxV5+3NLolOmkqUny+DZjPS6w9DI0taLEQ9F4i8BCY5/32+pgDQYW88hEyRxpdO4/msV5RiHj1Z8GhJFUF1mcPzFy+ML+HSt+QbybfinaGSvLSW/7y/CwO37yOi5OTGEBOg/PclX0Ax7VlkEgDWpQenZ7G3tFJHGCA1DTiBFNgMbfCfusgObLzLE+9XwXmW0A4t58aQJDrPfdjdSfKeny7zrUO6AqWVabxKDrjUdze2ooffvBBPLp1K7YWl2J0fBKvv/4qJldXcefmbgx6A6ocMDvjcjyJ06thvDg6iK+ODuIYfWkYFNXF6QtMhLPHYD5BcWK1YvToB1zcVAQgOQDSDirodwJOAwGS8jzhA7sPulSHV0LzK0gBSi2boUdwsel2ewLzg34sAsyvrsXiygqd1SDr8+ksTOTJ0dq5uYeuKxV8HwsdOZ/IphzxbUBvPGGTCwzwgzMWml8hs0GFl5izccJKDJKJsjQgTs28pysh3Oy/6/gudf5zqg8TazaFKeYerJwIzBObe0gl7iMBfSbO/+h3/z1HRGmnkwJQLEapFT/sBgSC+Saj9yJWnFCoFEsPTS0AgGQ2KrvroecHV9YvTV6Of6fEAHaTcKc5OWEwwgaGjgne3bip0MPK3QMNbAD0anpF5zoH6hCspLRAf6e3tJtf+TPZzZww2MCRllPlEHKWXtj0XECOiwZR5FA8jlmHa0oQWg3rfMjPQDfH9l972Ar0+j0BWmW/mhr2bZC8HGVvv+Gv+ZV8QjzMmo2thAxT3cj9knWHHr43m8bNnY34wcdP48P3H1Evv7IMFh76Pw6PjtnkiqAeG5uQyUyG1oNtuVgdU7MoB0ZYo5ZAt2bQ0moXFt4hmZp2su4J9JX8Mc9Co6kyOjHWBZdk41vqXUvqpCZU4SNaPDKx9ZAh5wJzVZxSa6P+VqGHnwy+2LYEpOaVwNwBywmxTkBXa3zA6tlbT5syGLL5cAUQmMfaptTG+xCHHoui8MSm5s5sCkA9wb17SLzNeXgRuLjLlU4CPuLSDs8SHU7VdKVJQKQc127ista5EIYoG+MfratHQnlJN3TQJfti9ywSYY1Th5udM36gWZTuR3So6qDiDgEsX4Z5CXz1zcBjaBSYeWjmz8HqnZ2xGR+gXgOzEDsA5tELUQvfZc/NMcKKXNf/E441iC3VC+2dgacJr6yuxI0bN+POnTvx8OGDuH37Dj87rhM+8/hZyG4wEOtP//RP6TWfYL6Ar0biUa7ByWWu1V8fzPu2E8wHJ2rev3snfvjx9+P+vbsET6iE8gChUqjR95ZqI+JcrtmErimxcYzKUrfrbtVKsdqwUSpjOQe6nVi2nqXcLfU3Fvtyr+Mhp45f2X4pXTcCQm8fg0sF0Yyjc7jS5E9JLZ2k5iTY9nknudAUVN9aDyoS+B3YwKmYLJOHhg9MRxBqg9Wom0+FOy2HTOXfE49ze1zff8nuy1CC4jY37RUAk48wE3VXHPT9a+DaVQ591c/WkpH6lfmzqORC3s/exUWmyt9rJAlzNy6vLe+A+2pY2SugHrF8HBfHJ3F+fBSji3PaUA7QYN7p0Cltc2OD++bZV1/H18+fx/FwGBexEGexQDCPP2OcRNjr3wnmdfX6L7uqFLMSaBI0NXtSFfkqWU2VgsOZUslcW2lb6X9zUJSdXzDhdRDTeHBrN377xz+KJ7fvxOIs4nRvL14/e8Zpt5DYLPeWZACAYZmzWVyMp/Hy9DieHx/EEZpfB/0YwbELzLwnRJOGyoFi/iQy+BC+yD/8GfYoGsgnmMcZS5tdqDNwzZr4XfT0XgTZ06DJ6IqPlOxQMqvGc1jCws0GleH+YDlWNtZjsLxcpGMVf9a+m9w/maAqibBfOZOiWq0qFUvsHzsuakhTNqfo+ZKkomHFNK6GV3FyehKnJ6fEoDg/4D8vQrA2yXOHu+qVk84Z8bgvTVxlRSHXdLrT+HdTQpRnjWv0ZY0RsNP4RedOAnkAeOrmCewH0aMzkC1zk5nHxUECAEs9jnLHAwUD1u9Ht4txDGg0TMBeg7XWY8pJ0rIsKdWSY+kCSulAvwMwD1jDSXt4HTYldthJjBuK5YXD7sXz55rwB809vKJx8z2KNxvZ0AxLoG4pQbKYADsE85ggZg2mWNIGFCeqpnSCaUZpkpLmNIOzn0yyxg52BPP8Mcs8/CsJft6K+FlsrBH8LWb+XWCe97Bcz7te9V8ezOdZwVeybkDskcASZDYAaWDmxxjSMr6KG1tr8eMffy9+68ffj1s3N+GGFV1xIJTYgJmHao+aeTaTuomSwUU2lXh92lJSioI+CWW1WLRVSqDMnPaPBvzJGOMRoTwne9QE9drI9M7lNXtWK5O2bHpQ4M5DL51/uVlp7aiJwxwwNJU3OdYfALrA8fw9F/6TwAQYU8FSh4DKjAN2oavh0paC5VEajKd8hS/m9yBK0CyRGiwjAAAgAElEQVS9DrXzYtlbhoiwxkyYAILlNK5UlYZwRmuDaAMtZdwJ5j26nnGk6tfriqtHmrPzMiFXQzOSmS9ZkxuvMp1PuYIQgpqSipBQB2m5r04AbE+aEzPBSOBQAPBj8yNjULDXBlIaxAsk/tDMX2LcO2ZRnJ3G4fExQf0FGminAvNpQ5qHtbTICe797FzKLbA1ZbCODclI63BQAyUcu8CkbKyvx83d3bh96xbdbG7u3uR6g1f+8PKqsKcgLX7285/F3t4eyQv+x1vhasa1A0LkgcgEhYVvT/PrWqkwRcw8rCm7BPE/+uHHZOhx7dijsIvl+3sJKp7lgZVysxboNzFpjnRQoEshX2XN/fo+C5B5c8+XNdnE3muAUztLa4Nl6JS/ZIKYvRbzKL3waOXm6qjMW91UAxKUZ3zIaync13wATlvSBL9lL1YZiWScBuPeIwQ6DZRXwpDAwNUiy2xqE2rhf/0xvF+yMZO3psZNnrV5t5IgamRNBfA3OmiLov1ptI/b4+pdp0/5mkFdTrTM3577/fYfDZhXNJ1vdu1CcoOkB+sc0rmz07g8PWUD7GKvG2tLy5TXrK2uklWFG9TnX3wRJ+i7GwzifKEXx+MppTbUzJPcqyB2npn3pisroiX4Mr0xEPSSSMFWzjXJI5pLUcZsonauybdqbcBgvhMBderKoBcPb9+J3/6NH8XDW7sxvTiPN7BL3Nsjs7S5th7ry2uxf3BIBywQmQDub87P4pvjwzgClut3AzPH2UPY4B6Az3QfyhWd8wkaRVlh49G8L/02bfvEzI9HAufpK49zzcqGlEWBuCOug5qzMMuqLOMcBDMPQHF6genX/djZ3aU9JaTQOBt5HBkY5FLJ68t8NM+7cr42K7T0izhmEdPWXW5SwOcYsOMY1sVyXkRcRo8ViKDxUORxxlYRN5Zj89eN/UofhJO6Eps8cC8rZ8Z+WZHjM7BMkMmKST0e0U6CeDbaAIaDMdlDB2tuYHNUOqyd//3//G/MuJlZsk+6WTICvABL7AiYnLpq9tQe7iUQucxO+z9nLBlkdQN10/hQ2zG0JF7Uwc1SG5OFTlyiRH5+zmwI0/2ePXtOph5aVBzWDCt09LDFHyQ3ZE1nMYVGHq9oRhE/i9udTS9gR/FzZOftHKJw6wPTDb+1JFuBHgNaeZj5yczM+zCtw1Rc6nnHyKlyR35dMO8H/v8LmHfyWjZM07iB92c2ziRsGtMhEqxLNrz+5o8+jL/0F38rbu1uxUJnGLPxpfXymMY4iu4CpnZiHUFqMhTzV7oSxMbTBpKDX6RRY0JpgMmSsaU0lK7w5+0f73KymmDTOtJMmBsuu2CrCYS7nqOdXqTOshsXGekJ0YwKib1dT/ies7ga4vqlsRYA1caihIVuWmLFmfwCqKY2Dj/Tw6CMAZ1lWIOwBGcegjlwWrrFUGh9LNc9GXYwHJqdwPXdDJFhJcP3jWvVMhvp+9XOpJknWVNvkhEPiGI88AJIZqnoc81gp8xCP6hgpxzBOmVeU9MLgUWPxIpr3vsNMrhscjV412f09+0oQq6RHr0OcC43ampn3372YsoA4OFBDzaeif9Yk1ZhVQnrysOjwzg6PSGYHyFxLDHLNmQN+6ZGxOqrXPhLV0P0yUVAKMB7BAzdt9CoKzJkc2uLza+3bt2ixGZ7Z5slclwnPNGxrlG6BiP/+WefsxKJZqxs/CLAhZOBD6uaOGQvh1fQrwLzCXgL2BKYX+z24sG9u/HDH34cd27d4iFM9xWWdp1QmCDL3gmdBlVWUw7cSj9fx3aFN2dyYjkJV0PmlmVlfCdU9DczUUx0qghuvVM5tkvFrH6lSQveAU9dKi/FiPw9vl2+5zuuz/ulSKEQbbyf8jPy/DB5q0fhPZMJiBOg1MjzORN06n/lRpImCwWKKZ1knPHD8lGacYUypkpJFflWJoACKmb3MrExwJAbUkqPft3nkqy1JYS8QDvjNU+v6RycSxRwraJdZtGbBf8QGIJIubiI4elJzIbDCLiSjYaxvroaN7dvsA8FMye++OLzeLm3FyfDcQx7/TjrLMThaBKHwwllJ/+PwHwh3RO6N1mR17wqpJXoxN9rH5qqTGl6ouSoykvlZCNT7aXuQty9uRsfPn4ad7Y3Ywp54Os3MTo7p3xlDQ4wK+txenpGdl69ghFHV1exd3Yax9NJXHXByAcd/tAEKzWC8VZRXWmWCfsjuUjTvdC+5p0FOnGROLFeHvGKE3hdSaB2O4d8+pnl4CieNvjMnKSMWAKJqOTP/cEi1/MRhnst9OLW3buxdWNbmnll57Yi130mr8hnoJWs5em+hWwgN2AWa67nIKJGTotz/5WHBfMIEYiQ1RSzBAwj4/wK9G6WgGmHPCdzxcEtn3pKDBM9uq5VWHldQcoM1evjkpcJmzTKSB0LCBVp51HlUEzh88DgTPRkwZQEQztBbP3Dv/M7vFJZAS7w8AHix3+wdgNbDxADNrJs/rmSWTIPNbiIzbse+2zhZkBsfO8ymvlFOvWhQjAiMwXW6mB/n96fR9SRguVFhpUgJsEWhuhoRDIWLuUHZkeh0crGP2rmMTzB7hWSZBjGl4Bmlw9FyCJhaKNNZt5qgvFAIH58yWwy/unQbcszdTkJJDTL67tkNt5oCbvmy6L5Gg0o+3Vi7rf8DEtYTUk2p8wKpKIZRiw3Ag8CaWcyiu2NlfjhD9+Pv/gXfhTb2ysxG1/EdHwRszEYeTjJXMWg14mlpT7B/GgypBtOPZg0cAzPXRKbHOwkYMymVwdMymn43DysjJam1eIwmUpTYD7g0UwlPbX++GRjMuCNWJK7uuk5QIqTQs3Kg9kZ4fqRUArEM9Cw16QvTTssIimlsa4XIAzfR8MANhyGUHAAmz+H31f7JUuFhfZ103eWSbDF3QRLZl7vIxV/8nsOnExcqu2YgkYCej1g3lN+hGaQmhlUJt1Z4Uz2mYd6ZQWTp+LyNCHAXmKz2KV46w2R5VsBLlUvamEjG8oSyLe2dnWjELJwBgEm/sqOE+NJ0m+XAfnMrAqYJJZPh3F6fhqHh0ecDHt8ehoXQwxFEgHA+a9FdmDSJkEHZEKZr/CDGi+WZaIDEfc6Byll0t/vdWNleTm2t7fZ/Hr33t24f/8+m2GRYGC4TTom4N+YAAupDSbA0uf42gGUcp72epItF9a0DOUde/tdnjAETbOIpW4vHj18EB9//L24tXvTUo1ZKd8WIxKvUbkZpQ90JhR2yfKjup54yLwgb2qeN0WQIjWW0oM8oqsO+1vjmV7RNIwSSj+jrKYWor5wy3qYhWd+B55XclorGHroqZ+7BgrKtTmJbZOUzIS4H1ytyqCfZ3jp8tULJYBPazuBeMtuch8leJm/oXMLV4NuVPnj0EcFKsUr3xQ5uLWfVQk+j75cZPzZ9jO//fmv/4SOq3oeVXlte1bNc/21HVkPMP244L3eM+EHAH+O5sTjo1jCHIZOh5IbNL5ug9WNiDdvXsfBwWFcjoZxBoeSzkKgxv/q/Dxen11SZiODjCQSmlO1NMC211nguAFNXndKknH/qmIh71VWUVjF5hpzg2tZLwLzlehEYq05KGDAVwaDuLO9HTtrq9FHMn8FSesslvq92Fhdi821DbLHp+dnlhtPORgL026Pp+O4As4BhrPZB6VFTpL0bG1oUGL/PJhPmQdkjYy1UDzAAWwEMA+61P7/tFEECy+febnX6LxlAobGXlf26ZxjgonNrgu9uBgOCUi3dnZifWtD1dbiV93U6MpGrqst82vlihl46uYQTkjjhkzGdcfTbhufBXcGEu7LK1R0LwPaedgYIz5z3pGd7fR+2h2MISmT5ZfyWQpP5BnAHlODee6qUkGsMmbyV0nUlMCje5rEBzEEgHyvS1MMAHpU+Anke336+Hf+x9/9a7oklzVU0rV9l20cNUZewIZZvIdzZMAsTJsP8WRIdMBlwCgIyoFSjYKl0cX3IG8csj/cVID513t7KnmMx3FxcSb9/ATDfeRqAyCPhAPWlADzYiM9PKc3iIUe3D8WYsIGWP0e9LKUOtA8RY1gYgWtaTbgUFJWI3v+U4HX2V+R2TRgngdA63QzfyL9fwPmC/r61uPvV34jH5MXZDvmnCDKo5n71CePDOaX46OPHsfH338aa6vdmIwuIqbD6KJLP9CwfBmD/kKsrS5TQzeZXLHxOV0A5HAj+U36ueO5SmuniXD5Z74ZW5l39f3V8+D0X7ICBu4lYVuI6UTDZRLQi+23bq441TT9H/QlV7l7TDdLzTJgjYKg3R6wdpvp9hbdpCK3mG4f3rpgw3VcIaHEYZJJCdZihgfi7dKtn0mVQRAF4UoWlGTaO14QwI81g58Cm/zlEUAFnnRQC0VIyquHrcYv/0xCo2QVrc/lOxjM6S57T5i1yANbrFo2NOra/K6S1pmBSHkQQQ4P1tT+N2C+DdLlE2r+AA4YsBbdjsgHvD9iDYZJ4ZADQ0/Z1XQWw9Ewjk+PY//ggKVpyG0u4ZjF5ldU6qqfva42/9OE1xrn3LRe9ojvoW+OGCCtYbBRYArBGt64cSPu3r1LVv72ndscGHV2dhZDDGbyiYRmXTS+vnj+gj7zcLShNtVNsMSXWRVpGmP9JH6FxIYQ7p1bHxKGpX4/Hj9+GB9//3txc2cHG1ugz1rM0oiqcgx2mMH8d0STvInloDLwzh4k9lDl+rALk+98WS+/MljVdZZ7yF6cRep1nZn/blha37BCPO+uubjYgr12/+UBmPtPeyrzBckukpp3H1myfj5Q+DzNxPN5Q5qYFSJaxzXvN5eIJHumjSowT77dzcWuhjQ2yHypNqBmJLG0K6t8hZk0I1ruYcU1JfNRVS+NBAxGClRp91ZluOtX66KhhAN/UOWCPhukx9VVnOzvx+XJSWyurMTGynKc7h/E5fk5VzeAGJhqAJ7l1dW47CxwCurBeBxf7x/GN0dnMV3oxTj7JyxryIt/ZwMsY202Tdfr0xC5piJWnmPWGnVmye7YU1VJ1lQiZb4Fd6q+Ls/eWZhOY7U/iNVBn30Bi5DtLSzE8uIgNtfXY3t9S05dmKcxRu/gJE7RCDsex8lsHJcBjIOGX8W3rJFSbsp1k9KRZohms98I5unvjzjbI7AEmMeMFmA0zpwxiCfh50gl2bQmwFJyQ5mN4S8lsyJse4PF6FNqI4APvfwyJjZj/pANWFjxziiRcsPG3UbLt/ZwKpF3VMkZHFab8KnkxPV2D1gRwHkjwytZo6eBQjLzJg+TAEgskkevkmMRjlXClOejK7u2l9YtdmXB8XROcsPyPs4PEFXqR9DHcvMrzjyY1JCR7xHQw8CAva3/09/967PMFnAI4RAE+8iF2BvQLqjbG8gr3qyp1kHaaCjsZdaS1XvpmYR4+T3601dPTpN88jHNMiuTXHt/gzEbT2II/evFBQ9v6GD3D97woDs/PWMpHYsYftFshKV8Boe6rCmxULBouv0lZuLs7PbER05/pL7aQdCjjhV8uwKJ2ZR4nb3hAsqj6FtkNv8KgvmycQhWNe1To4NdgkWjXgeTXHsBMI8yZ2c6oh3le+/d45/lAUj3y+jMRnSwAdswmVzEoN+JjbUVSm1Go0sOjyKTloHFJTH2qVITL1YJi7bYQXqzTsc6rJh1m5UuJ+acVjerQ9bLzxZwyR7+JEafwJ7Dg8jPlsFQ0sw7WKfbDIY2GZ6CVYDzE0A6m1MWetwvAwQp+HTbTUlNP2LPEVSREABAUiJGj3P51xpj16rINTW8fJsFlTXkgxN9asHI6zGfIdkAN68XRiDZ+XJou2TvnKcFHvOaWcF3XaQTgAbwViBvwVrjbpMBr+GzlGQlSC2APRmwmngkyZCHrSqSWI8IZgD1CmwA82lbC4tKMCqIYYxZ41lcDi/j6OSIQ6XgVgCW/mI0dMVFE35LoC5g3kxDKeO8C1n6XmQsIBPqBBMSgX43tje3COQfP3oUjx8/pqsN1hokP7R4xSHJwXrDODk5iRcvXsSzr58VR5u5RJZrRXG3MDa+rPJUWrSa3yMGfxvMqxkuYmkAMP8ovv+9D2Nnc5PVT1Q9+B6ekK4TJTHAWBVHD3YpYEhijZbSLjetMuQ6L8oasEZekLcOGDMc/k44X8IyQZmBPacUa722h7vWoRPZZu3qr9cDfJ5ozdvXYpm/WCB6YeL08vXzVz18jZ/a7I6vTpzzgNcxrwRSkLDp3XBviR5+SV3q/c097YZbcWglZX7HJ8zFoeQiKzz5gtmnwWvyGV7rKHnFWmy8mlwbjtHS/GqfVzby7fs8d/dtl6hdjrWJJvpZdG2FDFnn5dFxjC4uYmXQjx1UuCA1OTiIi/MzStPgVjVYGsTte3eit7oZ+xeX8Yu9vfhybz/2L0YxQkzI+o8bP78LzFOaaGvu7AUq8SjlHH4ctZJWY8cCzQgM4HQzvYnSqx3/FmvPuiswC8CwjIXt6DOjrz6+BlJsdXk5VpZWyRqzv4yDMjtxNYu4xCCpmBHMD9EICxWCAobIFEpk335+6dpXE0+BecpsWHFGji/MBFc4YAISe0zcOGPcQ9WmZOTxOQjsyWmpbixLZOAz9GN2aU3ZX14KOtz0BzFYXKJ0RBIb6+sLGSBHl4zzfBasTlsu7cQ1F3qRfLvpVZOhaxNy4eaLvBdVB91PzCJBAyzWE10U8cdS3sS5jfKmlmqbAYkiu+p6p+sPJcMmNTzxXdVEn6CJhRxC+DsG9PpfDY5CcqW/y9WNLD1+Vsx8G4TmGTJdUNrgqbmr9YDWxMlmQIXLeAzZyeR50eswbprxc8P6a8haKwvghW+whVICdKUoP6NBAYz9/iFYNjSzXXF0O0pJnGoJxxJ0/WLcLQcULMWsi4xc2noMjBmOZUun8mkyvwJJZPmAc+ym+daJ0gR2LqaWmYdmOw+IfwWZeTKBlp7AUrAF88zUAeY7vejhVkE7NxnG2irAwJ14+vh2rCzD+vEqFmZwr9F4alpTdmecBIuy22SMKgtGWUB5gmy9lqg4AAp/3D8ha6rcGGapp9gULiOX6pmP/5SrOOvVilNAxkuOR2piRSbOKpArM3KrgbxHPrpVd6eFTBaevRi2PQWA7Kk7nyUw3Je+/HMxgTB7TXSYSbNIhoTe9XK40cAiNTGWQ9TBvuEkSgei9I3Y4Ar9qVEpAdgHuZYf3APE4uufuo5UaSYox/8a0kujmGV3btaq5/NLpndQwo7anOn+F0G1tyFS7nvFhUyEXfTiaVda9EoFQT+WYCCfryqHyVoAyGMIiYb1zOLqakSGTo380xhejcleHZ4ccRgT48fVBcvww5E083jmWk+uPvBtdci2QOutOFChjNdLgm3FBCQbuzduxgfvvx8ffPBB3Lt3LxaXltgPBC9jrD+USXFAogqJisGrl68os0FjGxgixDzN7FCMKgOkkqmqgoj52NlcLA+gqpkqZij5TMTMP4rvffRBbG1uMMkYQI+JUxnRzKd/JX1GLCElcC1g7VuAvIiBdlVUxpYVNAIMvRd73t6RkMzd++b7+ao8PL0G555Zc6AWp7Y2C/gWmEvgmnGH75cMYAtI279ns5HXqfdBJl1lR5SGuWTNVXtJUJzMfCuzSa63Qvzy4kX6UXecgEH6zOfZ7q1Uikx8HkIm7h1ThQ4D70osKpUYW+y94/m2j4qspKt+aVjI25/Nf82zyN9LO2j7IBXSoNhSgtABwQf72CtMfD2KI1Tqz05iudeLRTZn6lmlI8l4No51yDZu7MbB1Sj+7Jdfxpd7B3E2AZknn/msUpazmnsku3yaFUQwr7uYhEZiLq4JMzGZDJUV4fgBMF+iXTp4MdA4Epv4IIvtHiG6mNDesfYcwXOf4wAtW6GbF58fkoJuzLpdOdd0OnHRCTPzAvOquiphkwzSIirHeoBn01b6nmMLwTyaW93niANUshNRA2DftY5Qgc+mZdlsEmCS3Vf4kM2tehl5QrBavcAeMkwl7y2CBANxjN+WJEzTwLMfpPZbZkyinJVrPUG6npNCgWOmN5aIv4oz1Ncm8pgVB5DB/l+eGefnktnQzaYOkZQzTsWpOu+IApPSrlvdi7wQLyk1zKO1SKsLBVfwPz7322BeUht8brDysGiGOY3UEwvR+R/+s9+x+EcC+0T9BPBmLOUekqPBm/PNTBk/jp0VxLZ6SWdjbAba9qDPD4oHn+eFg2YGE4I4+IPjzRc0Fh2vjDI6HB9e7b2OExzOF+dxMUTZfEp5DT5gp4dpYj1NvOzif4NTYjkptgC3KrdQBcGMJ0v22gGpfbt+mCT++n8FzCdoad6krWIo2zLraQbrbWBRAdFbB1/SJu9GI/M/nqQC3/I6mO/CGJHs/ABrBXzAZBSry9148HA3Hj+6FavLC9GdAaiPGXhgTYmeembvHY46kmUpE6lk0aztpCWeZxm4yZqBpjQXCJTbgdjARlNvuTGT9eC/dKoo8eyIhYXsYrzAngmsaS7LOc28wLwqNlkOl0872ODCimN9IVlkhuypq2hI6fWjvzigBzDAJtYj9wJBtGIvwXxaXDZV7sL2lCCvIKGlodeQJZ/lMm5aysDMI8OMbWq4xW7UJAeVKg6gtl2s9O+unFHfmHpDB/wE807Qq8qTNQxeMn8kVWheOwnYkxlMQFFU/S0GKuA+0xe9aAEJjjEtGEzWEMlKvzsgO59gnrI72E5imBx0j/CZxuTEo4M4PDrRIKmRhkYhoc9maoF5fZhknZsj/Tt2jjIAMaFyUiLTDzDf6cTOznZ88P7/xdqbblmaHddhkfM81FzV84xBAiEKFCnSi9SjaNmyLNmaLC4/gCgvidQL+A28/AL+b8s0RALEQAFsoAf0VEPXPGZVZuVs7+mcc7OqGm1YTRaqMvPmvd93vnMiduzYEfFOffMb36hXX3uNfbDBwEPyg2WATQP7Qw39zk7du3evbty8UQ8fPOTX+7hGMENm/U/q6L/GkZbPT1Bn59agNZn5+XqDzPw7TOHDuQHMQ2bDeoyg/vZhePZdn59ZFI6FniW6ec4TfOpNxNoaW6YVYWJHx1JNXm6QmI+fBPvxNUNtkv1I3zP6nGfBfHvHwanFF49UvIgDmZWcEblxv7N/3weC92d237LVztJ1QJFzk78FhLHmHXgI9kl6Q18Ux5O+xa6ojXewfk5BsIxiA/C53gTJAfP03Q7P27VkaZJZ9+cm5M7ZGCvC2mpY63uyw5BsoV9lCpFL2ux7g/hm5qG9Pi5ITiC1QQ3Wk7v36s71a/Xg9q2aOjqs5bn5Wl5cpDwD9wPp2mO0rZyfq5XTZ+toYaku339QX9y8W/e3DyjDPRgY+TEYoX1rQW+Ht51r8TMfCMCsw6ilbtmTdHjx2qamIwDQegbZ+ZwBD2dCTRlhrwtIWQRMwCyfwho2fA2wDGAP+dBU1R6BfNUuZaGyGzlnR/DH6AzUdusJQ+zsq4CkZTT424AeLBRsg2q7wrjbT9kHpFoRQJ896n0OGKQDzLvOi6QUGPn5OU5+BaCfps1BjaP2SfZLL6AVkSO/k7bpw9kcA3PuezckcNCqXwzclcyb3fEwCZwzR0IA7dUuhgzuCMwDN6S2ifgEGf2WXUvQ7wDNOI0Eb2zFoH2PDZFr7WSZ9kSXQIWRD6DP15KXoi7PagDXNPB1/4FgPosTut/REwpK3WNbnV+8/RwJyVgKNIkZGafKSYoTk0d2xoCrfY+ttJxK4vs0d8B7pgPjsCj1NAaLhV70YK3u3L5DfRwGRqEIBO3mEIUiultaWq35xWVukN2D43qy/bSe7D6tHbDx7nqT4ohEcro2gyanggTmn/Pfi5h5RurqWa33FUP3grdoA5Gace0uQUNFkh0z4Okg6XnvOYD55zFbJ89tN/cTUXkDsTEkPDhmQnlAZ2quptlDG8zB9NF+LS3O1CuvnKlXXzknMD+1XzNT0suDUZmaOuTXx2hTScBjvTydfKYU2lESzA/7iNLEiLwdibvFZEtZteyQIujOouG9FGgCWGNg09ExWH21nJTWXkWYPJ6WMfTqd1fFM1tjNtyGUy22YHzUIpEDjVKMwsEO02rx2sC8NfPpwMT9PalX7EbeQKAFJ2k5KVY++zKDtDqg9ynDfTlF575oBmRi5mVQUszq6ZKRbgybVaCZL9bwjnDVPCwe/GXfTCdvgy4Qof+Jg+dKW6/Z7MYQ3KsYNoB6SN07szECJzkzMUYA8wiiOnCbJpgG07219bgePoRW/l7dffiA3R/Axu8f7lOWx0JrPg9n02LHGlrMQTp5oHKY6CXaqU3LVcoUvdIbG+uU13zrm9+qt958s5aXl+vR1qO6f+8+nyP0jrBv6HGsa94iUXH33l3q6pVlcEcFSyeea1C+4puNfRwffRwJNPML8/XWG6/XN957t9ZXV6mLnZtTSlc468SYcgbpLoD1+wxxnzfCpMFpMw98nQLzvjJ3QaLDx56gJFO/7/jqmX+fvN0A14nMbnZv8H7nSCd2Hnf4KDmPp+N+dlHoqG0ffN6kx9JZCfESvJ0MmqnUQLsWBLfd1GJptXqWYx7b2w6ZazOWbR1SjNcADYUNk7FGu+segMYnPwPmh/sVFnqeU3nxpuMZdScvgTKBlZEBjoUAmO8nKrIDsciU2QDM417gv588ricP7vPP8b6KQts9IOuOItCtR7V3fFyrZ87V4qnT9fDguD69drOu3X1Yh8zQY7Ei9ZPt17VZCpJMSZav+Xv5WMUjeRZ9zoe9yCC78CwdPvHeAES7xBIobi99AN89AY/bdPM8ALCn376lbfRI6G4SLTZkxJz2elzog7UP7OZOXWPWg5JmEzDaISdtnAClWHV1qgl4BKMLcCvJtBl3SuaMVXxflNm4/79ISdUQta5vJk3pPwHg5+fVc54EmeejeB2SgWU3L08kD7eVri66AxGPJIIa0zpSsd0e8fl5QjIz8ZhfhL0FFh7SpL392t3ZZYtjdB0j4cMpsMCiUg5kHosMExa1eVb7vIB5i9N4HmTzlCFhQxkAACAASURBVPBzXYlAndcTr02wJnI93R/T9CHTX4E5WAjLwVHo3T9dU3/2r/9rJ+dT0NHTi60wjYBIBWZjq6pmYa25i/6nLWYspBn6GLOe4uvFER0MCJrQuKT/fOuLKdZ2e+txbT3corQG7BrkNjfv3KJ8Zm19vU6fOlenz1+olfVNtj767IurdePu7dpFJxywk8fH/D3jDTIDfL5NxuAshGUJz5isr5DZxAhPFEn4gU+yAOlza7LCeyIAKt0P8tn43TZkp/OWI/Syqe7sav/d8ZO74Zy4r+fgE/XGVYSMzYRIGzIb9A8BM09NfB3W8sJUvfzymXrl5bO1vITXgf8FOy/mXow8ArIDgkAGOOxKhKecLkmCsqCuRSYlt++NAAAfA8xCUI8wpmOVxEKMu4K/PkUW39f0Ow4UgwTLk1El1xB7rTSpu5q4uwmugy2tePpdfOpuNAST0MPTAMHoKQWGgDOFtyHF0jtWDnNKLVSb47C2NbebjhxkawIWTwbZul+mIgc2orNmWsvOhMEhiNXXtdgRRTTt/Rm2dCK7lnZfRjz4fQWfqh7Q0CnPPxjAfGpnRrCLbcsrDgmAfyfwHTp/8JEaRImtONFVysEdNYNzC8qEoIuCC4LAzm89ekL2+87dO3X7zl0WvtI4e0YApr5C6tSm+sYYdGzu4zEC9pwY71WHN813eGgUMzte482NjXrrrTfrW9/8Zr322uuUYIGMgEwQKwcGHM4RICRtNcHO375zu7YwIGdnm6x9gmzpl32RA5J8wakesJ6eO1k39ibtT2ZxfqHefuuN+uZ779TaMrS4ezU/r/7FidAUlGUgitZEYM1FwS1w0/e5PSlJi2FRkSsHp/Umitqn0Y0Oe6lD/a+IUsbH4Rtiyv1EkBjdTuoi9GvjM8xC6i51SntXL/q8idjEmRi/PMTL+CLZp34hIQwC5DpTf/L+7FzclpL90PlvPXMBTz87nEVyEgmKvIC0nzg3AVm6eIdHvY3a2Mo0wYyNFi89QVDaGn6NR9GOj9nTEA2wkWOmJBhIH6GJv61vp++RmmvLbMDOH6PgaXenjp7uUHIDHfnU4WFtb2sYHM4QWtGCmUdNzNTici1unqn9uaW6cudeXb19rw6mZyjF7T1Xjb0Nr5n4TZG2fXISIpMMfS9wlCIUb2qSrSVDFJDgP/gjrWeeb9+BDdhnzTkACcw7Qhi9Z5vF47k8lORYh51J92iFvF9HtQvvS1cq38rWxQ5MKXnxUveatdEa6ExLUus2iCyExxtCZgMwL+CqlpSiubi/uB/Rlheaf3djsXSOwZz7xqsTnLvWUC8/R/38FEgZy0h0kS6kVfrB96u1ho1RIShaNevzFdj09ppSi9geuPHCqBpRbZ7aUuK+WH9wqH+DWEGNpibA6mcgifi1J8y3bJ2D7iSdEtQh2GDYliYX7qAk+4fn15n5Hlo6CObYF61uOk1KG9+DK81aCZifEZiPZRcz5sigKYAMljw0qgGBGEP7uiTsW8psgqVXdDbaw5bSp44sOkkdfV0HMBc2kws2jqqWF5fIbIGdh54ULebg+NBT9leffsrhMKdOn65LL71Sr73+Zm2ePVdXr9+sH//0P9fnVy9TKze/uEjN8i7S1yniJUkZ9lf0EBfFEzafEXEOkbpaUwZ4Da2QYvhsAU7yGly2CQfhXzCDEaFB84U2x80gPNewprTlBW/cfme4mgG88BibsdYKuK2UC08I5gsFOmBEAdpV4Lq8MF2vvHy6Xn7pbC0vI2JE11sUxx5iio9AvTr8GryrpzwOvvZTMEO/LnUQCHDUVNPGB9DQSVGoaxa4ZXvLQ0ks1JJKYJzdbQAIWUSKlKS05ADy1M4RtIgtURCWAlwFAQoiYEzU15W9cllxr/cKCy4WgSGCoA+uIcWzsnateQTmIQjoRKttjUrDDR1QxFBSPmPmTxcceZETADBmKYR1KrbJAkjvZCiFFpwggOdSQC9nkrvHW0im3QxOA/L4lpnDvm0VfqUQye86sj/8HAN6yYa6PjNcLK8sBXctPdnBfKtlAGM3M1eLC0u1AK3l9EwtLi3V7Nx87ezs1r179+vmrZt1+86dunXnDttS7oVlcS2LRpxDMJQD/SxI7mzqeOCejXx5bFz7ASYnewkym/fe+0Z985vfqEsXLnKvYHYG7Bbs3Pwc2rV672JwydOndf/B/bp75249fPiQ7DwAfevEEJa0Xar/MWkoJq2DjJmw5WBr8yLIbN5644361jferdXlpTrY26NsYXbWwqi2T/QbEWWEXMA+anbJzJj2qVltnlwM+HK71lZXZRY7QWAAYMdJ2ob8vW4bAvwGrNyZ3UjkDC6arMMnPLDFnsbwWDIgYfY4NPurEFXDoUhZacsWDUF3Do7DnIaIn2VAe/ZB15T7ExJU4JWraS568rk+z8wP57GjfrHiLXyjjejBgY7t5BUa01rV03+Wa8uFnAwi865NZ509l8mAoiUl1fCeFZmma8ozpbYbNSXRzKNlI3w2ihJ3dqr291gEuzg7V1uPH9Wd+/couVUzjP16srdXD3f2qxaWa3ptrR5s79Xth49JMR24gYB4hAQ60mqnc1DqAnm5DeM4iPOviW2PxE7+kvfv/wm4Y7DK2+sDhfyQm9/Bj+U3ZHtbmarbWxMWRl5CSaS6gNH/JFtLMH/MmTocFOX2zTq0ejKsRZhIQ+XakhmQCIcFrulpbkIPRBwYaqgP5BG7NFPXr+6nGBglbb4oOeq8LSGThMbFoGJgmOGmdh4yavtXZh0IVB0ksOWziUXetgINDrTC/BoGDRYQGSP3fZ0uas6qBGBbRk72nW03VUeJrynTfPpUuALM/e5+7bFDmgA9JDnS6kvO0/eRFSkJPlh/Gblt2xryqk1KFJKrPXz+rDHzDIzEvktmI928XiPtPL/+03/1D/k0c7zbBzi6lJ1S3ACnl2I9OS8xA90YmQkgMO6AQFX+eqGYOO1Mpd21GAFM7YCbkeM+PT6mThtt086dPcde+HDYYN2uXL1Wd+7epdPGoi2vrtZpjE5/6eVaWFmtzy9fqR/99K/r82tXCJ7Q3Ya8sce4axiRHAaNSkvVBMwn6h7s6ASY15owl+ChRU1aMzIfk2ZYLuOkMQ5YijFoD7zXYmW1T7zdYMIFvtp/TunkcZxMc/Znpw2l5+1nxQPiFBCjdHAFitgps5k+poxmZXG6Xn3lbL3y8rlaXoK2HK0nd9lTXv3kAeQ1DZbMPD1CCkZk2NWSVH+0oXwfGbrErz306BDXBLlMn4Cq/QhZGDTG+wLNjeVHV0cYCgzLVhEOaiukR3PXjlhRBGdOT3JbGAjh83hgoM+GAULfeAYF6lYj8mC6SUly0LHe7Gvs4hfVl02xRaXuNDG5DUN7egh2hieJvUEGKLKgLm8Lez0ClGjttGYG/hhhbr08zp1cT/+QlvkZAwqz/+0427NNgCu74sB+nX27ppZp6HJfnXGDecbO+k18vzkgy7tGSQ5uA8ybAqVjFr4uL6/U0tJyzc8v1urqGp0BWHgMmsPwJTDct+/ercdPti2rUfCtP2KtJLKJiPDkyfIaPf/ACYDEBrbgNMTFcZ05e6bee++9+sZ779X5c+e5zyGlgUQQd03p4NBGDY4EhbDQzKNgFzYOgD7p7XZeG8icNCKBhM9ebgL9hrEbtpufna3XXnm5vvWN9+rUxnrt7+6ymw268fQe0RnUok+glj6MddSJQiE+SfqHAkZ8pkvkBteA5052amDJpcgImxLA62xS4oMG/NyreVh/NlFIcOZUfTqkBXiGBG4Akgcrmb72ZpMAuM1X8Hnim/TrbJtguJfe99/X32pgdI0BscpCPSuJkZuMFCJSlfiCZAf69bZnbmcuyQape4MN1wmFtGkZuu5VkoVgGNekR83J65m2wGMSyncbMWTgHBWkrkkzMfTIGxTQ6ffW0TA/9pRDYTQkNuhrDsni/l7tbz+pgyc7arywsFirS0tk4r+8daPu3r/HehgM6oOk9u7W09pFNnZhqZ4eVW3vHRUmn8AbpYFAPF3sJHTlfT/aPAbMQ52Qa88a0O8kW9aJKR2Cnt2R5KkJlVuDBb9d4l6BeOKtGGGRSyaqDQAtzcHzpX7aDLAlWSAtmRv0rYRowPsAFPpktoAudpsdUdxkkp5pyDRTcofMN2U26gcU7T1txFD3wpbBxIDq2COpjuvGfCaZJcZ1o2sWuuOhCBZ1DySdJF1F28WU2rARB6UlyvBwmFLkJZTwSEPfoEOIWtGFbhGbwE23jvbnJFLQ+YxEoP6oeYLZeHZ3PGT9FSWPe9bWs8NN5IbtKTL4wHZhzQEwB7MyqbfR61JLFqyteLJ3fcq5pyIiAVWCIqwBMzIC9pz9M4dJ47M19afQzLejFIlNZ3iFK1Xl3Xp6GpBok9jgJjWePnvDZm8GfgBwOTBM+zaiQFXO2lx6aHEakHZsrq3VmVOnmarGIJj0jUYaGr2k8R/7bs4v1qkzZ2plY7N+9dnn9X99//t1+dpV6bNm59knXJM9EWVqcFRa18TocNHHQSfNgGkjqChThlbMvCeNBZDa0fXU3KR7fT6YtyOzvChkWzIVAQ5JKz3rsEfHaKc6MHbNXI5p44ACm7BGMtHZaJJl+qCyddYU2lJOk7Vjgevxfi0vzFBm89qrF2p1BbKBvTo8fKoBGNBWQzefv8HoHrs52OCHADI1wIGV1oyGxWTbRdiKHiIPStnXNPXwMsLJ6CTatXOyf0SEj8ImAHj8Hg0J+8RLY5coGQdHbH5Y5wASAWe1ekRLrXmyBvp9MSM01i4cUmAoBpP7g4VVPj88qdKupxSO7s3sp8V8uiO3EfNxa6BXKzKw9FkjXBvPK4Iw39s4BMZzFsKiprBOQLYXJXYSVOxPc9mub5Dc2W4wzJYNuvMpY4zgA6MAXkc92YgMuGphQNM7Sk4QqVACHrcORaE7AvzZ+VpZxRj39VpcXKLEDubny+s36sqVK3X9xo26c+cOWfDtp7t1yHoNgXg+Z5/drqz0XmtnYmydmtPWIIscx9Cpi0/cUi3ZtSkOi3rn3XfY0Qb95uEM4BRQ3Cqr49oa7zmwPmCFAOBv3b7FgATAPtmm8cxHisQrSmZgLB6eMBAdzBtnaJ9Yt3/x/Ll679236+yZ0zy37GQxB2bMU2AT8Bis8zOD3V3bKtvZg8PGzvMeU/eRiwqQHxxZCwSG7ov2TnTJyUq32ob+cZJ2DhkW2zjZzvioycAnOJf6Z5+pnIVnYWpfzAT4XSrT2J0ooQeNtMB/AF/kQ8xm5GAPvoXZq2ENAxNGf6lg5aT11x1EhsOfDrZfTLi/pwtyIBog6rec5OFsSP1ZZtWf9Tv9d9uezt42Ck1QknPdOfhuSzSDwm0O0fOCevnjmj48qOmDo5qGpnnnaR2gwHV/r5bm52p5fqG2957WFzeu1fWbN+jXN8+erpmFhbr54HHd2dquLbCsh1V7R9O1PzVd+/ABLjTtYXfs8WB3TiTsQkm25UtY0+xFgqXe/UeSYmdZ2U1G6x3s1B+TFj7Ehp67zlIIVPnhob03nmd08/Rveg4Urzaf4GS7swKTJ6ATlbL/pKy81cQGIxuvnufAY5KcoK00wXu03jiXDsCIxWn7QOZIdRH8kOtLgSuL8tHEYH6xFpaWiN3wPfqcVoumQBStLHE9khepXiCDlKZne9vKZLOakc/wxqFNq/CoO4O51aYyDiF61OmOWR40SkC7Y0i3tp/W7u4OiWT0pJfGXhiJjWNSX+B6EYBtEnfJyPg8klxwB5rxgEkfLyAW/Ku21y52xvsDd7HxhmVHbYDibE392R97aNTYOsDMCL6ltrgG8zQiAhkC+UNKvJ3J6HHD2vecaRvv3vSxI9tgJ9nSXh4FHaBxpOmjC+hNitR0FTtVQFozPz/Pfps25wRXy2trtbq5WVevX6+/+tFP6vKXV9nJ5umeOtpQK0VtdQ6WgKEip5graYz7go/OXusiMM+qTX2+WyB1hnkwfaNxDfl8wjIyWrO0KBGbDLNan8gIPmPJ/S7aCXKizxzbZ2xwCxJO6nCbrk7OXodWf0dmMzOLzQGwLjD/yitn6/VXL9Ta6kIdH+/Wwf4OI1+lFg8oudHEV0ltmH7zbWRqq7rICNSjKIUFJ26VxiU+nmJXJYJ5d7Uhvw/Q6+ifwxScdvIWJQgnmDfw53OGRKYVXDpxbulHQFKIt8Yk01KBIZjTxFdLbPCZcZZxVo3/gJbfQERKal2vDFtnHAOCNF0z4QmY/p6kEGMZBBUuKxSXQDf3j1P0g2VoHRAafjAzn0JNfGY08x3IdBDUt9PgTOKwA8JMMHb+48X71KFArwOxTRl/QxpM526965neZBHSEVuBrq6u1/r6Ri0sLtfyyiolVQDBX1y+XF9+eb3u3LlNyQ3a10JWF0eKcwLHLynUiesMWHzmrDUL085SwGJsRGplyEjNTrPH/Ntvv1NvvvlGra+vs7UbJltD3ytmRzYU9xOQBnsCzSbuA9OvIblBgezzOtnEQbrQ5JlsX9ZZNsGsbrI/7jMPh3369Ga9+/abdfH8BQV20+i0g3arcFI5SUO6mGgkLee8J+MUkm1pJigSxhRFhl22vM0ZSe1NpegnggLv+QZUTa3TGrf05oi8DKYMfGTPcyKfB0VlUTsV4iDegDfBerTrCaQ7EMxnN5HOEFj0DFoH5id07s2ed1/TzunwrHSFHYA9/07G71palezRECzpjntBbTsBo9s4cSxyrjsz3z9rzDLHCxHEkkW0dPaE50oWXvUgzvxYhscOd/hziCYLhzVzcFRT0Gs/3a3jvV2C+enjo1oGsXd0UJdvXq8rX14jkH3tzdfrzIULdevR4/r8+s26ce9BbT3dr92Dqr3jqdqHvfbT7vm43owg99lUB8E7DQmMGEGZCtVqyAC2msE8r2AY9nkf1A0OyrR2g8qBQXaX3PiouYNLfJV8PLmp0C2ksXWRrd1xai4C7ic2jR9wNOcR91j+kVbUDTgia02ZCTLuHhxlVpxF6zqQZuMzMb4TbLRVuH8eCQ2QAr5aXF6plbW11uqZmW8HWzx7Bu+UmFDyK3DP7DMlJwD3quuT/3MAJRXUcLp0v/pf1//getxLXkG91hd/c0AkmHkUxLrbWFpWYlrsHlh6sPoIOhH4tDaetiWpEWjkqS4mRa6E7HSs2DP23Q3Mu2ORQXs09uo4qWxM2lQqUzFTU/8BYN4yGmH4nOBu0ASEXCXcVscXNhG9GpyEBRj6emYPMXUwLDruJX07xZQ4EjPgZ/DJF1Ud7u2zpSEuHAAe7wWniL/B1mMTzALszy9QG4+WR493duo22r3duUPJzRdXrjDlDteJCZAZTiTmyP3LjZ7jU3RAYuVssFvLJ0tEMvKXJ6875raaJxhyafMU6EgLbbdreQE37TA4AdEw0zWeEKrUUdxPP6Hj99LGadLoTz5f7e6YX127d1xLuIlcEcRD5C6tmtJUmPaK7NjLl07Xu++8VmfPrFUd79Xu7nYd7u+5oxEu2mDe2RkAe6XEDYMIrNQJCH+TAUC07FyhBrkhylUakmDez4tDKFB0g7QggDyjZIFb9YUnVNUx5Ujp/FvBW0tzGQzTJpl21FET38z0n9l46Oe7hj6fZWN2JMMcGYvyDZ60OtEC0Y4gXsPGjmwMMyMOL732utbR2xooWErFA5/OEK6eT/inIDHG3oxPUpDe3ZQ8nHTgMY6+RqUGu0kMl8QVbhkJswvPxfJ2lUNQIuvZgVDuUceu3y/ejm0fnbkBMw8gv7a2WYvLy7WwuMTgD8Ohrly9UlevXatbt27VXTPzYUfFzvc/KTILUxvIPq6FreFzA+kQlgngE5CDdHj55Zfr3XfeqVdffaWWlpa4r8nqMJWre6E8r6WFtSfwc1w77gOdu+A85Ai8qP6LiSoXujVEmgPvfdHbDAx2wm4tHUPW11bJzL906SWecTCAc/MzbJ0pJQwARnd0Ar9iyVo3v5jJ5pB0voxAh7N2Eob2M5gNOO7zccf392sehQAhAUfIjrCaDaYbbTZpR3vTwHgDqnbFduzJ3IXwyFnks/CZou3vQKHZNKOwEUKcvPOv97UCp5G1b0BzwPctALANeEbG+cyHdR/Eu3/uee2/9PyMwIk3tQmxZVU2rqVw4t9H2WiYawOg1E9gSBJu4PCwpv1nag8FsHs1dwTGHkE9JJ7LtXu4X9du36CfX1hZqldef62W1lbry/sP6rNrNwjmH2zv1vbuYe0iK88GCMY0tjHtmRlgZ/JBzlwH/z0rb+vd5FixIwnoJ1fmiEA+gJE2xoWpbRZIfKGD1ATg2mk+XOwkJQmMD2bzXzlq2nY9QxYCI75sfKIxsXhNy8Ga/aZO20WwzNDBzqTnuqU28gceGMXiellP6rozIRZy3Iapekd2NoKYmq6V1fVaWV/T9NfUo7Ue9uozL2znTCFnqPQ26uTY0IuiSYjkf+ODg+NiE7KPJX3CPYFMEYk2BrhsU83iVxTJAtBDaqMuN6jZRBMVsPZi9U0guFFMmAFhkPhDZ2GJgbwizb/hZ8p+0JdSAtyzIiErmfEAWw8FCtbDLD319SiAVVSQSPAEmM9cPg9l0bPyic2glRhK+viYLrtEyir0PVUbO3oySEhaRAWRNuXZIB4TjPZtqFrlwIKDA4LchXlMC5umY4RTZJAwO1PLy6vU0LI6GhsAIH9+vq7fulU//NGP6+fv/009fPyY1wMwT5Doia4q19DKZ/vJ56loJ45EB1E6qKTVM0Y8lcs8tKOEpdG8OkoZ2a0v+kfwUyiFw8NCEdq8osTDvTrYA6BnLkBHo2U4uhWeBPPJfCRUGJ/tJHBLOjBFOgDaAsSdscJnMtVF6QWkMBh9vF1zM0f1ystn6tvfeqcunD/FoVC7Tx/XwcGemXmJSmB8VcAtIM/gxICDhoZjpyVzOXKbqIxHFaBWJxokA6NxDdNNg+dDLrW2p8UR7/bB2Rxyxj9K6DKOH+U2DgAmwDyZdEnAVHiCPZyBUXqvZnhxI5xh0SVYLJJmTsJFuY79aTgS1IU5NSvANLwdbBe6BMyffI4yDC7TbYWGugezcyfBfD5bC+/zOSkuaKDaul2xCDFC/RraiQmYHwDGM/jBO6oBhzj6kf0aAHzGWfOscc+pPRhSnALzm/wDMI96GBhVtKP8AmD+6tW6ded23blzt7Z30H1ZxMHY5WEcWBYgKQbpOYHNc7JiMg1Bhm7Fa+eDwtxXXnm53nnn3br00kUWu8IpqBWaglWdAV2TmHrpJJGBuH3rdl2+fJkMPZj6zvj1jCjxzgva32rts3smIbGggZhCAHpMZ/7GN96tVy693DqLQEqHoTHQp7b2cg4m8PS7nt6QOfpuRWETXYtkQ/19Iwh2uxm2cgiD8XtjdNkywkIlPkUdJrQik7C8qe9gwZvDj4lgeAyMtIuV1dLKdZPd+duEM36lGdVJoZY6mg3kfIz8s4fha30nz9233X4nX/NycyuuOWhP+3n32wIs/JoH7oz1OS+4qq8F5g0PVADZwXuelsg67YMsNMGpbR1/BMmGWzFOQV5jMF/7+zWzf1Dz6AI1VWzCsDg3Xw8fb9XNe3dqam6mzl68UCsb63X7/r364uYtAvn727v14MlOPdrerV3YDsocBei5dMPRUD2XA1Wxm43yaHahceEOhvywE2hHetcySbI8yj5EZpPgiediUgLH3/MgtQ4E081Onzn2H+fO7g/c4s48xBCGk+dlfMTa5wP6sd9oQ6wyPIrFnOrFzkxEO2dZLyyms+7UjEc05CYntg+ZWMvMaFWtbZ6qjdOST6d95Ri0Rx8+h6GTrQjWxa8mE8DMA5coOZLahTGHZERnJlz4zOeaNXv4WlIb4hB+T8oAtjCGnv4A+nl1u0F7Y9hwsPaHB2Dw91gky25pJombRbHbtDmaaFfePG4etA0bMVbqA1zXRxBvP44p84uLi/xDnAhm/s/++B8lFg6MsFHrO5xMppnGgPn0/tYF6rVtqIXJjhwSAt/oqFg0mNSLQFAi2cZgeHPDuLNzCn6HharaRACUcOTYLHsHe2SP+GCmpzlhEYwp2lbCcKxtbjJKv3L9ev3lD39Yf/PLX9Tj7R1ro1VIl/aDh2B8k9pvMHawlI0/F4jnT6KH8jqoJaIWIDpOHbZJZzoB4lpGwg4Ww2Q4TXSh5gFQCq3r0CrpaZtOGmcpEOnAKUDJG/Z5zD0Xnwud6+nXlUg1jLA0tTqo0v1ZC8dDg+E86IG9XQvzU+xk87e+9U6dO7tBMP/06ePa39/tBc845I7mIbuRLCWDL8QAMEXp4sY2hbU54TDqbhGZyXqN6VYQII238amNEr6XtpBqManolnp7sw9hU9tz8kGKYaa1bDr0TFbtQ8bkn+xee2zlrJPGwADMS6fdw0IFddn5Pkc8L5G4oNdyB9kCPOPrbSnS9rEnXS1q7lKGVhTLAPvI6U4ZYLIBE8x/2NK+d9t+ij+2R+AV+J7HXf58ps/X2343Eo2+H8MqNQ2h9yo+gu3DDtTvGG0pwcyvr5/SucfAkeMpDvv4/Mrl+uLyF2S1UQALSR5buBE0K1NCAN2Qow1/nsUzYL4DOl16HrLXl2vnHI5ZpOWlZYL5t956u86dP6tprxy6AuOvDgrMPlnuwP7NltlBdoPi3SuXr5ChR3r3vxyYTwcL65Kr6vTmRn3729+qS+cv0Fnh3KMIlpMp3ZqOgL49VF+rz5jQb0BaRxeNTTbiCPROpogg2/4gmQXZhiYe8FpP2s8ORvJ9n5lm+2SbJwGo3auPaX6T6+quU5GCBjRwf7AAsXP+AjGD/STB0kJBnvT4x5a1ySsm5Kz2nXyr6Ol0mBT76EInZRuDcWnLPWoJAqB8fbHfhqT6lfEMKvB40ermZyO7+3UikPH94m763/4pbXAvF6K+2mAM24y0DTraUDd/VFMHBzW1f0jt/FxVLS3M8Qw9ePiA07TPXDxfp8+frSdPd+ujdm3FuwAAIABJREFUzz6ta3fv1kNMVt49rPuPt+vB453aRa0cZoCYGBpXUy6cQMdWtIN5emZmTLV6rUtXwH6iN/oe74cU/zf5hnZJ23cp3jlRm5fnjQxZgh8yzS6sJNgf5K8hsrIHA8lyHKVUHZ9y7rrvkU7o6Oni/dVnXuTd/Owcg3cB230N8jTHyTPTMlbCDKq1w/skSFAhoIjJI01E9/DEzVOn68zZc7W8tq4OcSH0fM28DhALAK2U/ck2tGwzfBdkNs6yJ+OvYMo1KEMjhoQ1yZLwbz4Ldeoh2WP9PLO4lmPKdquxxtExho9iGq7cpxj7HQJ61HNC8SHMpA6RVICkt0ebRqvzr7opDyptigvp59uQqDYjW00TlldWan1jvVbX1mppYZG2eupP//gfn3DDzzvaPQUu32fdL+2nNkSTZGVh2FMzUW02n0FUil7JslqXb3qaUuiEEx4+QFmH+5mq8AKbDKBMLDXS16p8FvO/t3dQDx49YmX7+ukzBPM3bqFF5U/rFx9+VI+3txkNq1+oC+LMyE6IrPqxG2CLh3g4nRTAHkWRiie1IM1QNIuo3c97NjPaYF2ckIvSAE7W19ZrdXWVwAUdLjCK/ununhi1ZC8C5nNy/SDkY2O0x8MbDedJFtYPEY4r4Z2vJb4mh5cpHUoBpI1fWJiuixfP1DtvvVqnNlfq+BhZBGRMrJmnpvBQLCA+HqO5YaRn0VpwwVXfWhVGxHiqNBbp/c7eBixgZdzPPac0HrEAazp0j7nnGFS2nrS8xPkMmWKCdXWzyTNgRTjTiUlHdGabx9IOXwW0uoYeVHmvn/C1CVQB41GAyeduAIk1RPcEgXmfqZYeNWDAmrWkXOROJ8G8bLW6Cricnovh3s4GHmoRBgdhANk6dOj9KGfTInZs5jVNBo076kRgyu+dsCJ4g9RETC7JCCSC/7QnG6SI3C+DNXw12BfqBXxc+3sA85LZrK5uKOjN/VXV5WvX6pNPPqHm/Nbt22xLiVHhOu/aYxmqIlfnNfUS+HgPzvfEg22nW9ctR+uCr5kZMiZra+uU2bz++mt16tQpdeN0Nopt0NBCNVIbWxgyZJhSeXDAwt1rX16rG9dv8Oz/lwTzAhWQZR2zFunShQv1d7773Tq9uVlPtrboHLBerDRpBa640x4WdwlFL2g+KatogDQWNHtrSKMHzPP+BlM1Ceh/DYQcI0dntUIuNeX4kAFtxyzbPYXD7hySc61gIK2VJ2uR6N8oF0x4nZ2UDkfJCARmybON2YYOoyfBVpah+ZeQMCciZIGFvIuAC1Px7SzjZyq7bXZn4vwaYTxnedujsPyvxb3DbbwoCGhv58AnIQNPnmMPBdedlacWWotKf49eIGhNCXgHUD+FpghgP59scxrs0cF+PXyg4WuvvvZqnb10sZ7sP61r169TcvNwd7e29g7qyf5h3Xv0pO5ubdcu2gqS3PE00q9g5uMhGznH67ZtjCQywKcpEgTmxX95ww2EwRjyiUU2nsr5t+FRplybM9aYfFKTOUpqM9rjjrdGuBLp8/iAnwPmm/WNoMiAHNJVDIqk3G6KwZPkgQKnCfBbFtfYRLV2+nksewYPauq2erzvHR3V6tp6XXjp5Tp77jyJWM4L4EA/7U3gDchnMZMDNr8XAmeqtO6cMht331O20+1dWxchb1wftTb4ySy9mHlhE/4+W0/qOQDgc2q8MzdqSX5o9QIw5149RSMW1EOhtgN21Z3KYMtBxEJjL9Ze65fmEvTZWSV/bjK+kNIgowtsEtIcJC/qr06fPl1rG+ucKk4VxZ/+8T856aW4gN5Hufb+qP1qFvE5KhG14m0ag+yD2th5GxlFU11yo5eL+aV+yYV5qlxWqyEsyhwrrV38kKb7qOxF1AjtEMA8/swgRX1UDx4+Imhf2dio9VOn2HP6hz/6Uf3NLz+kjh4XwTQPF8/AB9dh2c2Ebev6H64Dgzi3MMzrWlAzRHTPUB4B2oOG2hBUmTavHf65tLJcZ8+dq/NnznI6GSZC3r1/vx4/2WHxydhlRoN8vIYdiwl8RiGUC6VWWeB4kvUhnHSaTEZVjgqHxMfR0+PEWklmAy0/NPOnz6yzNSXAPEzl0ZGAik2JB8McM20fAnse3QhWVpVZcc9X1BKoNsB92s1YSR7j1pIErOo9LXtpyOB6g566wmFWMU1ThrVuJgK2rLlvYFchY7R1lN+gpVYzxumEM+i7wxAYhwgUxhDrJOF+IJsgL2+2UEYcjk17XhrOFvU1dByoGKcpo3nCGOM76P7A8+H2XMzepnmYHr70dlg3XAk+V0xUipwjqxr3/jPA/QSQj1//jcF8bswGTVvNHQAogeqsI+6a6whmfv+wZmbnamNjs1aWVTyF+REIEFdWV+v+wwf14Ucf1QcffFBXrlzlmUXrMwbwdhJI9wrYt8Ohf7ejlJT7c03kpIngEJNjdnlCZ53VlbXa2Nioixcv1MVLl2ptFUGuglOsFQurDOYnAKxdN848psRevXZVYP7J4wkM2Ni/30hmE6sjZn5hZq7eeP21+u5v/VatLi/X40cPqcfEFNhW2EfDCAZO4H60bSpS02RlHu50ZfBaZg8prd3ZwLBrz3AmzagmTHoO0jyJiwf1hjI7mRlhaTGogshiLaXR58fb9T3AW2g9v/PsxZSNgYGoyUnOk+/W2mOKxUtA84K7GL6ttUnWtoP08SXD2T+xLWVShqyGjf+Lg6IEGS/Y3wNSlwnU69qrv4Y0p125z5Rykxog1HxTWOc2hKiol587ls/nRFHMiAG4RyZrd6+Odnfr7p1bdf36l3Xx0sX6zne/w45hv/z447py/WodT0/V7vFUPTk4rK3dw7q3tc0/u5gGTtllZDZ99oEtcsuK/Fowj2YOdixj9qRn5BOcqt2mnm2IA2dinImwm9NrwiLHrw8ESrrD0J4ns2GfMNoyAWexwjwqg6RtgAp+nt3z2Py2/vBSQcy6uBPkNbKi6jevN7ZNMDZTMKnPS+DRRMs+K7zOKWVZIVVZXF2rV197g8QHsqvb2zscAMrBnsdHNWswD2YejU4oqWkSnvSO7zWE7YwKqL0g7eTQJwoLgkA161BnPfX1THa4yTNztl0nowwG7OSx+tTzmqvm5+ZZ14nPR70TZ4Zsb9e+Gx/4oZiilmQImC7dzGB3kYVYWlqspcUl3bcJSPiXlZVltmLG3CUEOjzjf/rH//T5J9l7rZ3n9qo++AYXnUzRsyS2QFCcYyJIteSxk3Y0gtekswONsLXy6ikKUI9BBOhxrnZJ1A2le4mb6HP6I9IwWMCaqkdbj+vew4e1tLpam2dO1fVbN+svfvCDev+DD9mmjmCe6R73/E9kpOzRBHsybv6YP2nXHXmHmWSqpA+G4Gsz/SuT2OxAeM9mKZrgjemdYz7U1bVVdsLAoBlc2q1bN+vLGzfq4cMtsdyMmMXCBsznOuWgukwiWFQ/Jx/33B3OQ+AOG2JbnSLLTdMoqLiFWREUIR1Bu1y1tr5QFy+crfPnTtXszFTto1gE0/qgk5/ByPiFWpif4yaHdEo9bGdrfkE9UgEUWCkfxpSgK4fR/eA9pKmO1Y2Al9XQl+RGkh0NshQPiAoEBiPAnt14JbvguIMRf6fXc3AFPaGtcZFYOw6Y6sNDtAWipI07cCK7GVnp6FRfodR/5i1EZhN4lRRqmybYY/ZmlJ8L5tn9IelHZRtalsI7mgM2DOC5e2d01nCukiZt51Spnc4jDszTSTbuJDMf+5nU8KQ9JYfdmKvs1VaE3Zx+RwrJCuBhM0WLoXF7+2RpNtZP1cryKrMvAOeQ3mxsbnIoHPTmP/v5z+r9939B5wAjyGDAZxJnvwdq8k0xczrb+o4h1oCoRnDlf8OAz0/X2tpqnTp1ujY3NmtjY73WQSasiz0RUyfnmiElYYFGQI89if0CZh66/+vXr5OZb9MMI000OPj6mvkWOTWpFvbh8txivfP2W/Vbf/tv1dLiQj168KAWFuYJ6JWCViE65CMSGni3NjujWpKYibEGRZt2AOVD1ifs08mA8fkL/Wu+a6DNNXY6v4FbR2edWZZzC3tNW9bAas8iawNEBhQ5lffJWBAb49L5FJ0bPu8GCb/WbRlieOv1znD9l0d3/Rxe3PLFwQI+k0nLTu/5hMHA9+3cXHqsWoKLpjH/umDe6xOfx/drmWNhrfQaIs10rM51s0cacoT80Pz0VC3Nztbq/EKdQ9H70lLdv3un7t+7U2fOna3FleX64OOP6/0PflF7hwc1tzBfW3v79Whntx493a8HT57Ww5292kGHkgbmh77k7b5z7mVLea0m4dSFRd/DdYKZVSzY6+OUKenMfJtwbRLJv6BsbLbX8EiTyW0BmBn+fK0smXx77HvbBe4znzOXt21c5At2oCRU2fd5HgoWJsG8ppmqbilyYtxrG9/YgmgSRCT9cv7730JO6EyH2qHDWl3frNdef70uXLxEMubp7n493QN+eMqLYVcdDkdS73m2ZzQGTECuQFsbbQxeKaEeJDYDjHVHGwXoOv+4p0htuh0QzuhYNvUC8RbxnXyNpZLwTWzSAuLmcJ8yT9Q9sYFDxl16GGXUAdhTytgeEHuAkV8kmF+suZm5pqHHGqmecpaAH2Q3vjf1Z//6v294iHZ33Fjd9rdUiQatBEhZc+5N0vRJtN5mQ6MX81NlxOYi2IDYlsoM0I0MfADvGh2M9Jv7bnpggIb1oFfpPDvZYHgMFhIpj/uPtmp2Yb5WN9ZZIAPN/H/++c/r0eMnLIKMxIb2Gu0OeUBjmftC9PvK+eu9quOcUzvQ+kwbGGRyY7RTBDYuBHHrdKdyXIRRSs+sr61RbwtAj/u6cfNmXf7iC7J1+IwMDCCP7Ii3pVZ9mp8lUX2yRklDnp28j4c5ecS6i+N4SLhLUJeAw+VjgzaKx5AvHNfyylydP3e6Lp47TfYdevmnGLuNn89M1erqSi0vLSliZVcYt5ZyMW2qwckZe2qrAiY9Xxa+8ndQeAqexvF+wLyzQ7a+Hcy6T7paXYENQOFKmkSOgY1Nd5hFqybFXhuR8K+TQcQopxpZXq8ngx4xsura5MFYAyPIlR2Mdt9lMUxhBGPAm5me8PEaQpMWlQlS9BLVCejsNeaP/d8cBPgt+WyHjSNGRz8cZR6jXxjB/Pj9yGza6nHzK2CKgVTwpQWI8yQLkkDXax6nGTAPRicFsCtLq5TYwDZBbgPGAhpagOEPP/ywfvTjH9f9Bw9raXlZw0BoUFlT31nG4cIDArsF+ApA32zkcS0tLdT58+fYEQZAHjIbFijNi1VRJkx6TFwHWJg2UMSBq0iKGYH5+/fq6pWrlAo9evSoOdw8i+ybrwfmU2Rnh2ckgWe0NL9Y33j3nfrbf+vbtTg/V48fPar5BbBgqkUCmFcrt/wtB6mBTwmA011DgKe11rNTaUG2Gyl0sHlCthXz+wLg8fxv+0nlWbj2pst2Tj5ofO1zwjc0WzyAct6Zz2hqWjRQUFfQJBQhTXJm4vSThWjSHm7+E7vs5Nd+78ha9EHP3aPtjfy247KJrLHEztTkyYxecoujQGhcW8GtDgBaq+X/T89l8sUNzAt5yS6dIBJU+ApAXzUNYgv+Htl51JFV1cbiUr1+6aV67aVLBPys7ZifrV9d/rz+/Pvfr6vXvqyz5wXur926U9du363729sE9Fu7B7WDOQ4E88ryKjs6mtFer/BVYD7uMtlsnpMBOujfGKroBzRmbi0Pbh+csx99t9fFC+SLk112x0YDel14I016ErOrhS3T5FZ6wbNLxzhxV5bfmVkHAQR/LpkNZrugbTQIETHzwm6TtUeZgyMFholbPyv8jr4nMhXXtL5xikAeGvCZWZGxaCX8dG+Hvp+AFcy1pX/qlOM2Fy2w0ZZqXsQ+O8FRrF+DC2MtioMq1bposmtwWhQP2bt6/0jWPM8l9SiDbCrTWmMHm1QrETHxrAZW8uMVKTYJ09ixRpkRsO9gKUJYokW2/LnAPIZG/Y//tFdk+PE8kzt0D0wVBTh94xSO+rT3giB+VPprBtCa3ZBfjpGxER8ONR8000OaXiaD6kKMMMUcZKDRvmqLNsUbQaSCtPvCwiJHvIOJu//wIaU3K5vr/PcPfvxX9aMf/5QSHIwQZlV2yHUS6i0h9BVbP8NmfDg83eskmM+5GZn5Ft0Ru6TwEQ9Vjl6BgIoeNjc36tVXX60LFy7w/lAE98UXl9lzGhEt+4328Wgt+tTgIxmQ3xTM0821QqSh8M8tIKl8YModEflhzc5VLS/P1ebGap05s0lAwJQRXsPndExmEn/QmYjiFoPGk9eoAkXsM2V92KKR9REG8+wi4xQp7z8T82w8/eQi1/BSNIBKrZ5ZBclLPD0vTnEAGzxoMPwTafc48nC2ydDYEStV0ljd6PLwTNKCtVEyyQEZLHeH2xTcjdkYWYCTzHzkC8+CeV9jY0lyNr3X2MhZ2S6Cs6FLwnim2142sOj4Ve7BIWIWoDnq7KP8vl0PbUDAfLvBgeXDZ6NAKoEUg1R7Ig3qQMe6I6YeoZfHFFi8J3bjwsJSLa2scO9h8BLYeQTxV69eY5EsJU9pgfocMB+HF7YqT0Kw9Tn/tWLFqrW1lXrttdf4Zw2FSYsLDMTZASlFXewG4eyAg7xGabOIf4qGG3sU0jow819e+2owP9ZhTF5hXFue0CR4hLXDFlhdXK5vf+ub9d577xamwW5vP6F0UZpPBB/Rp4iV554mA9UHzIgtNDR0b+TsjTj9ALcR1LbMTGsY0Hab2bKvhx4bA+hsmE5lr705+S7RKuvlSqlrL/bJ1ApWtAMkH/D5scZWGbohg3TyQ0YKu/3sZLRy4msHzwLTPlIvQmETnzcGC10e0O3GGMzlzAqiPHPZEwW+eXotZf31HshzXqUC0pO6zz4tFvcbIM8hRCaTKH50v/nF6dk6tbpaZ9bWam1luU6fOlXL66t1697d+sUHv6xbt24zq43Jor/6/Ep9cuVq3X38uJ7sHdbjvcPaZgGsZDb4tA7uBgqFj9Q4peEb8LYu9pt4HgKz3bcna+uA1w4omZ++m6LnzsC3vGms5GhYsxPgN61kc+Z0YpnHDJhD1E6R6Dn29NlAVThbSH8ovoo+DMSOwLzxlQtg05FLWSuesp4hT/FggHwyW+wPb0LJ01yxnLNzC7WGuqe1dbaf5MiwmVkOAcU7LywukAwB5gMOwnwbDbGyjMdkYLBiCM0Ra3Vm3qfKZHHvZCaykqw8//h+sp5efmVxZQeCVTvZZYDvDQU7zt7vLtYVgR1YQA2s91gmSqv2Lx0KJd/BWqivvGpEQ3zpUfb++y4K/nf/6r87YSpOMgimDTPJylF/c8bcH71q+EVgntKZVpA3pl0HZsYX2Dao7aRYeYE1gXvpi6LdRjoDjBzkGkilE8zv79f9rS2m33HYH2w9qh/85McC8w8eUWML7VfAvPbzAEt8X8+zXOlIwoX7mmC+35O1nJR9q3hKhkNFFtgwiMQwwRZg/uzp08w0oL3e5599Xrdv3zIznwJOkEw9Qse6/P8B8wxnPLBDrALzFQZtYdzwfbQDRZeHo5qbn6ql5XmC+fPnz9Tq8pJS9K0rkVgupcZczpni2tSwtII4SW2AoKViw2fh6YvN1ywATV6FfodCII+/TsTcQIO1130Cm+6Gq0WfYnmJuzVxH1O6pNZgdNYILhlrtZicayEypUO/MGhiMofX8r2kT4+8IxAhnZBiqvVbLuVtuEsPYwI0RLM8Mn0uBH4RM5+JsC3Ni6t3PzicJw4B8UCOMPBZH56MMPTSak2y9I1V7qdlEkZ2EKnnn/qArGMfmMKg1swni+FPOChKpFzXAknNyspaLS4sM/Bjy9ol9Jtf5LPBa1kr81c/qo8++og/Z9aHxcgq4FKoqidpMqd9fn/CkkVNOkZRYo35mZ5mkeu772JA1JvSMnpWhMaMQyIEjSjayypNTecQnaIMqnsIm5m3zObatWvUXOKzRqaHvzL0mT8JEztPNRFutYfEMu7j41pfWWXx6+uvvsLziWIu1iHxLLjYrRW+yj5oPw6EgZ8TJX8uOG97ICVR4EKHOo4eMMrLPYtZfx2KbXB3IC8CMJw1djvA9u6DvxqZ56wV+zyz25NlOO2sDd17fP7znpFeZJVjf51y+g3B7+iHtQ6jTMh0TeD+CdY/LG6IhmTbejgq8INjj0nbIwsff94vm5/+le1Pn73FnKicKZt0kzNjUNlJO83J8LCotKYMoAe4Z1ebQxbDzhwd1vLCYp2ClA0+cnWJ+1ba5CeU0n746ef18edX6vajR7VzcFjbh8f1FH3mXQA7gvnJIF5YgGetsX1wSSPZl3uWj+xSGxMotpHqu67/tC8MfvUd11SMNEHbRT3mtTw2gLD7rej9eyBAwMfY1IiVGMoHkFOHs/aWe/LRqtBTYF7vxf3h4lfIeVmESftpmSqLRFUEqgaTSWG7g1QrfhWIy+ApYTYBVGrCl1dqeWVNAB5DmHgtYO0PKcEFW7+0vEQwj1ui1IbDmazwAEhOO8yhAxZXeVh7rmqGoPYHYrlTnp+khGN78VFqyjNnPI2/NeF1JPe6Xxxbh+beJ8+ZMuf0yyb/1NFPpAL7/KUNuJUsDCJa1yDjF4D9dNn7n//lP9bjbfvBzKI3G34m6Ul0rr4jyatNaKRf8DAgggy73zaMjR/qhMsf7XF/65Z+UxGlI0ZP2mK0whG6YuYB5qEtQtodQB595uG0Hz3eqqdoXbm4yKLXn/78Z/WXP/hR3bl3jxojpHmYWYjMvfVtl+V8kazgvwSY1963kTZYwrqwy8vcXF04f55gHszD7Nw8JQPoznHr5g1ec5vKZh1fIkAtp039pM3swcpXymzk4DWoy5XoNPhDUQsduaA2wfxcEcyfPr1RL710sdZWV9UqyZY86cfoxLPfyFda30p9Oj/EI7FNBAXME8BPu2NRK17SVNdm9drh7Vo9MuKezofrSVurBnQCTodnIGPmDJTaJ6nV3JB2xgGksfAzjDxNgL0nr1kLkkmfgf+UkQgMck0GskpttZyWGgCmin1Z5TpAeD/tZGLAphgsd6ZRzoUsIzETT7SAqO0vnjWr62kobMzTn97rIlZgFEcMgI72OuBjBL2ClzKA+T85rgRCtC0Gstm5AqgdYuOZ5d2ZtXHNAoLc5aXVmp/D1GEV/C4tr9Yc+hWjwOrwoO7cuVM/+clP6oOPPmJ/erxuH8NAzL7gfdX1xNBr1J3mOu3QtXe6c+YR8bAz2BMUu7777ntk5qFzhJNRxlByFbSX5eRXZp+kOUVBmSPDTlbMzvJ971tmg+FXaL8nqUqwgzm+5xTACnwlW/psn/kWmEGuV1Wn1tfre7/9d+vihQt8Nlg3MPQkBuy0lWEKa+01oPBZ1lxnXc4oemjtFgTI9im2IVxFBwRN9zvIubp/6P9qAWa+NWHbRieiB0mAkaDDICqOV9cVryKg2qRlbi/KXWyy3kRcCxheRJYoJS/r8WvEMRO3GMDbzFeT1iQ8G4F9t+9Z9wGztPcV4FMXHsVdTun70QnrydY8s5T9Qtr7SU7RUNBknJLLzOYMdnSWxNuRv65eE+MnyiJxQNGQEc4EWPHncgv8HvDA/j6nv6JlNQfnLMzX4toqJW27T5/Wo8ePmJn/9POr9YtPPq1bDx7VztFx7R1V7U1NUWaDzmjHrL2a7DOvjJx3h7O0iqKUoZ2QMbRt5zyQZaEycMraZIiStqCeh+ZcdCIgWYC2vC07nKxPSKeulac1ZTMDnzF+aPeFIVgDB6Kn6N7DnVnycALgXa/Id0PdAopP3WSEdTHMbHviLbPNrgXz+2ifhICSn0lGK0CeQBxs8xzIF0hvl1jvxNkbri1AZhKEyNmL51lzJGLhuGnEeyGwiCAV28biJPI9ga8mDkpOaAJe3QvJC/vkdoZ9/PJuytgJzOMzm1RyONWSRCm7kyBM57Wz7woO1IQjJFyMKUU4eH8fcgF9/35ao+aeLXue+rf/4r+1+RkA/XCEdYLFjDafa+uWTZ/Ru3llsL/kYp7CaU50PMiRB8TI0mk7vW5lkuQenCQmeQ1TP9ZwaYjANCM49mRnb3Yw8wvccFuPt2pr+0lNz88x4vvZ++/Xn3//L+rLGzc5JVZg3gwdr1UV9joA3WmfdC6/CZjP/WijBL1laJDWSRsDHTFm6+KF8/XmG2+wWwfAPQbhfPThByyGg2MVmB9SLy7gHM1Nd0KjB0wEPYn0ZROUMhyNauQXcVHJhuhzcB0C9IvL83X27Om6iMO3tkYjG/DMCtj4IId4KNakptp5PYF2HxezoL06X33daYBxn5gHgD90uGkTqSvk/9KYePPHKZMVFGht09pS/Do4+w5Y5fAnNfN21ga/0s8bvAbfuI98k9SYGSSEJtDX85djcJFxcwpxrNoXHaIIEPN7jilaNiygiI5QsqGAFZ3+vrcarRAuGlN8SZmlJ+6zez4s0Fjn0naOAyEB4QHkDmpb2yJKR1IMyGDHYFrrFGberHxYlQQBrndobDDEXXjEMzO1tLBSSwtLAloG85S2zKAg9rBu3rhZ//lnP6tfffJJ7XLomoYsHaB42zuOPYGzPwcwPwFg2swF/VbWBew/GCV0FwAj/+5779a5s+fEbE+JaECaGPfJ9mS7aLuG7IKcBicPhvU3AKdm/vi4Ht5HN5trdeXKFTHz/lyudHqbo6uUnc8YFaYtW3cSk+ddj0tg/uzmqfqd7/3dOnvmrE0fZnlIyogFa0CelHwHARlBnnMr2U0ARobc5PU+m97ACYuyhSbRYWcxm+VqPkf7TL8XkNtPit7ecwRa1lRANK8W5uwdvSYDtEE2k0DFHxjHKvikd+vXn/3vAzqch2eRbzOGjTbQfcr/JSaQf9X9OBIfgoSs57gOet/YfR2bXGczHG39dB8Z/jPc7HPB/OgTx3udvJdExd199i4jPDkpvxq0zsq4G9JY3im9vHXzbFnpzjYe85O6AAAgAElEQVRHR+xshz9qc3xYT9EZymcD5wugbGVtra58eb1+/ssP68u7D2r3uGqvpguNnSGzoS85IbPRiUhg79qeSC547ZPMfM5jiL8UqOdZ8dG1XvIdYDKQb8ROlAkmP0N8GoPo+ZsMcea0EXfTyl7zquz/T4RmLaMofz3Y6Ehlh8dH2V0jXuQvWXzKyerquIJ7zdAoTuL2vehyG3jqwwPc/nj0IwTmIZeY/ZgiFsPGRRMT3BEymGjL/fIrr9SZs2fNYKv5BoaFNfnKMNjypA1RtvzEuYx+23hHhci9ABZDsfIr+d1QWI1e4kNRlpEBle+7EQI+rgH7cS4E7m6faWTe/bUPhzoUKSuUAasMCt2GVPjEV2RwnwM/9Sf/w3/zQtTKmyHAHrU8NthuuRUgz83C/uPuEMHQ3+n0gVnDRREMp7WPWQxcHqdYTYAw6+HdGina+EXo4u0kAejhMCO9mZ3BIImjerKzzaKxR08ek6lDi8Gf/+IX9X/8xz9nkcz84uKzzLwZoziQF/39m4D59l5h/IdsRZgsGpOjYwYlL108T3CwcQoym9l68OBB/fIXv6gvv7zmHu0KZNqDjHzlxIGdvIcY9Dic/tMRzDfOCtKLHG4XbkqKIawMEC+5zXGhzST08hcunK+NjTUGV+x64xZZ2aRyGZIXmQKRaxwCnK4tT3aHZkbSmkwcmKjd8J40yyQmVyOf1a5R+j9pGzV1kwekBQP92HanKgMqMD+uVw6vXXoOMltcGmj4uPFdiR7FxKLtJt2nHQSjdhtj04h+IIaZBuINQDEAMKM+7CMvKe9nBtkLM48CuGa1m6QoDBPcOJgQtVfj3XCo14kdM/wewPOzumEDDt66gUNjXWXg2ScYtRJ4fgZV7PFOLbbWVoXi7vDUkNcAABmg6bUA7Rr0Ns1M3PLiCjNt2JTzC4usm6H+8viYzPz7779fH370cT1ir3YEAur539pUhsHF53d5vnxyWBqw2M7sGNtxoQTm99jB5pvf/ma99dZbtYp2q3A66BGMwnyA8yOA+Z3aBdhgpyYVkYWZt39QADwzQ/C/9fARNfNXrl6p+w8eSJIzXp8fVT8vJk8mgOTIzPf9qYmoR3TUZ0+dqd/53veYBQwZkPJQFr26JWUrgg0q5ttNdtbg6TZQi+1oTDbPUwd3A7zmncRZphd/CukCcgNqtD2i9U5UnGtRtiyt5PTGcthkp9v29l6yUzdmEpimPMoqQbO0o5Y1IWebwG0bMMIGfcsL1WON4XC10CIm5/nupsmCHMH8GucUdpJrJxfsGG+yg5kAoIFMztvEew93Q9M5cXfPY/5OGg5+rWyF7atSdMYUAakGow5rrPwjo83e8h6Gp7nf6Dt/XDOQooLMMoBEC8NtNDbY2+NwNfiozVObde3GrfqbDz6sOw8f125N1VMC+qnaZ/NkXMizzLx8kWx/wGEwaux7S4+yINycNyUno3Zca4sgpMlrvA91bCJNnlQwqW1j5oP0ZeaetC3GNebfJLdiRd2WuCmGTbJIInji8eTu0rrS+xU2Lo9JYN6AHt0CcSjQzhdkhFt69w5bspUBx3r47izl4DqkLP0ebaImYe8fSF4MBcLC0iI37fbOdq2srNSbb75VFy5edDG+SEzYrIRVjfSVOx6eW+7XP9AF8f9Zy8eHrMyUnJ+m26o95bhWLWzvNgpdjMy4t09xBN064hGS9DOHj5DMvD2sFoBl5o1AvLG2ZaP5dPi+gPhJ+Wss1//7eX/yzwzm2w3osae7RqcC40h9gWbMxdi5U4MNMg8w9cx+07F7RTakb57g0M6ebQs5/EmfBUCILihInwGswymShZ8HC6/WPGihlub8ODzQwT9+9ISylDv379aT7Z1aWF6u6dmZev+DD+r/BJj/8kuOfsdr5QhNxHuaqGHaC83mbwLm25YawXxOmB8UPhDpJdwf5CrvvP12bZw6xVT9o4cP6uc//zkL+cCU4XtkpTt942JOA8Hn2v5fD+bJ+pPlVYowgDNFbwjOIW9SzCUwr17zs3X23Jl66aVLNKR4LtGA2ef3gt2wH/TDAtYBEZyUZicQwpGlmYx4lCGaQr95p/hlaMHcj4fW59GyQYaY6SIDUOaWWRygpA/zszawbF8JCLMA1m1SeenZMwlC+BbNa1qjqK4//Fz25t2HUrsx8801mokTOxugYyV30rpmQ6VISYCtd+DKeQPDvQnM64CHKRVb1wvPKWOxIROYt49tU40zFblrHbkPmgHr8gqA6tYzP+8T++IEFAt4WLQkMK+ARkObtJaSYSTFTRNrUEXmqTGUCk7wPmohPFUL84tsTQn9PEA+9PLzCwu0DchcPXnymED+r//6Z3Xz9m0Zc0pJ4EjA1Hs4WTAfg6Xu+ho7z2FCnaOhw5uaUq/k/YN65ZVX67u//d16Dbpz7EhMo2bbVWk8AeB3drY5KRD3e4jhJNDNU0bogCgWh4X90/Xk8ZO6euVKffbFF/Xgwf3etWKAUnn22U/P1Fy2ID9WjSVmBmcA8zN1/vSZ+t73vlebm5vSn8bjGPD3QVGRbTgoeCb154qPEWBMtOTNvhmgRY6tY/u+3go2tJkjXDcA5l993xg1mpX2Pko9A5+v5Z/2WQHZY+bF3q29B8da2A41xs0NFMWcx2lMwqT+WvuUrozq4L6d3MERB2wM5ugEpgjmaDhpDOyawKCBMYP5BgBtExqs0zTfVuz3Qm+nH/QsiO+9Qd3+iydgkx+LrVErlrbN0t0MrHLOea/ZgpQm9Vuw4eheA6lNpDc5j/s4y4f7tCca2rPHs3n1xo369Mq12trZJZh/vH9Qe8dVh9OzdeTMLu3nxCN8Dpj3LSrYHGTI6floRYHkM3lDB5AtCLKsxvKVcT1JTPg/5rGaZCRpDBnSCbkG7btkqp2p7dSQl5frmwRNxF95vZQR8r2iYfV1m9wKmY0/Fx1twsyr5se4yfuVdjyTTflWngaW7G8DuyIraBOPjzgEE93lcH8gXTHZFKsIJQKk0+++81699NJLxBe4RN2hCEXuaPt92fHUhkyeyXFrB9fqFe4tn1SYZ2m04O0kMdqCdtkhXYN3fTtnnkeR67N1j8SI1xtCA9nB1BF6DkDH0wL/yv47wLJd7lLh3L/X4k/++T9KoOh7djImDFCQmOjj1h5H4ZuYukgTuEFZjxj35DSkVr11sQgoB8OOFDT6hgKwL8wvsXpZjOo0daer6ytkt8AM8Ebd+zSV0WD92GXHf9Cj8/HDx3Xv/v26c/dOPXz8uBaXV3hNf/OLX7B91c1btyWzOTik/Ka3hncxAh/EV2vm2d+B50AG59d3swlY6TKbFulPaEmPWMwLUPz222/X6dNnyHojzQ4wj442OEychOYUj0yBUziCSt2/TRjprwbzcVDuWNjAQ0vPsUiScZq7CeFeDjgJdnam6sxZFO2+xslkCLqaxtdA2GqJ1sJLx6AX4rSvEo+wgBVfSFbD4leGEEzAGrDKNHUmrHtD9al373wDYqwZGYbIYyZGaZ+EVT31KUZYfGUAaE/hNWvfUVk02Ph8M7GslG+RvxyDZGTabz7nBhF696TwWqFjmC4bixYUOABj6UwrPHYxokxP0wVzMJeLank9diZTjSkPyyKphKboBtxkirPkMZLIBNgYMCSF6wBAjggV+XYZDtg4FptpWuGcGFHVIlQdzziNPBEkiDzQa2YI5pcWMTgDwf0820/ChuBr2AuM1v708y/qBz/4K05TpcN1H3cwegDZyB+qIwyyFs8yMQx2zG6JtXItybTA/Nz8Yn37W9+u3/7eb9fmqY16urPN10PuFzkcgnR0iQGYx70dtkLYoZtIFgBgfmamdgDmr16tzy5/Uffv32cBIIw/95+JE2+S3kApgYE9QCoYmswPDlGbiXeNjMnFs+fqt77znTp1aqNNG+4dhEadfHf+Ew6ygeTUck1KzwKelZ0bduy4h81AdzCvBgHcUQ70IjchhvKZyY0HkMW/inBRoDaNDljZZMPnt0DSOuGAUbFj0nbL2fpYN+ftfd7FNo24ojWaaL3a3OrwjxGmPx94jEEBf9HYaASeWQeHOPboHYxJhiiYT+LCfljBu4Il4a5nLNmE1+DHi/Xw6sW4BbFEmtJ/3hp/WtXZfUEH8/ptVz1RPtlbY6sNtWWIPnuUZlJyq8nFnqZhYkAZ14O9ffYnh6Tt5t17de3mrXqwvVPbB4f1ZG+fg6QOpmZ954Gyfh4nME+XxupQqYObny+BYydTOOySXdK0dPyLRMewxv5hfw+/1tnKRmYEDwwzCvg7rW2wQ8+sbRqEGOw51PbZsQQn7Hxjr7XYza4Nz0I6d7H/s74WdA4DI053xm5cajhA0mSqSIwgMxKmm2e98b49m4yFZCvFuTmemd39fcoUsVcx1A84EABja2uL/hZSY9QggdRlxn2YgxOmve1hY1Uqd07s4DwXhaJacNYzpG5xsA/9PPR3cf5FxG9a78YGmSzzAWxnTo9jrHdIlrTLogTu/TqTghrCN6guHMCEWBfBqt8b7cTUv/nn/2gogDUwatgkhmYE5wEFXYGVqAOLcIDJn5jWNp+2bBLykzGbn+eBw9dIoawgHb0wx6IGsvJogURwr1Y7ZN/Ro5la54Z62oRQRZY6ZGppeFy7O7u1/fhJPXzwsG7fuV0Ptx5TP7e9+7R++JOf1E9+8tPaevKEYB6MWqZAyjuMqcjoqE5ui96akq7ma4L57K0waTQO2QxhshydISOBaPSdd96uM2fOEsxDMgQw/9lnn5Pl5UACv74Hh+qaka3cibOTDqN9eOMEAyiTGlQ033V2cu5yFCjiVhoaYOyg9tEPto7q3Llz9frrbxDMo++/4jxtSgViz/iIBubJYFuBLiynzSqHi1+0Zp6oUgx9rGZSuV0n7OmwYXUbGJQDS4QfY9AR+GTKPs4rMpu04tO5T1DWDgv/IQARBVH0ePgeQKvaXjWLH6OSaN2HtikznRLMqkl9LPaT9ypM4aBSACpTXPnvljWLQXEGDY5n6MUdUBPHo8vqoJa1Gci/0mjNMNjmK1K76czKRCQzeLUms0B1vtvP5jr5Oa6kz5Aw1RpL4uQae7eFDHHgLA2czSyGGy3673m2paNdgfZyeorTBD/66GN2tLl+/UbrX4/PYsEVU/l9EixPT1DdsF07mNeAFC09Bp8ckU36zne+U3/nt/8OyYftx49tv9SbGc8Bkh4w89uYPk1m3oNXrOuOg6FNA5kBMP/EYP7zzymzgf5W57QDep3RZ51XvqcaE90UQ5aOQOgQ0DnrpYsX67VXX62XLjmdfXDosei4w2jezaIO9iXOa+JUs+2fg9SBOdN26INkRufKlXTnqQZM6TStAM5wL99UA1n+HJ3TQJhe5xJyQhmhrFkkNw4gbQFbNqL7VgFNTprU1HLapQbon7fq4elGe+u90hx/fvbVgF5Our+PaYRnQYp3YogSndEhQGyp+8lrajbGtuRZL9efqkiFfD2RajCgNRq1zVaQgC4jssM2U9ZJ61klyND+7VIRhfs9eGaLg3RXS49yM7Sa161rY90LCL2DA0rZcH7ubz2uL768Xl/cuF53tx6TlUcR7AFruOxTHBTnKnP2ew5uXJl+/rLn9FP9b+Sbcg3eZwPRoe/psZ58vvhmiv4FddKyOsRcB/MTv8vH4QCj7c224m0HSb7ku2y31M90MvAtyGOnugzpxBRYMfPMKkLRADnw/AKLVGFg0AYYBf46M2F+4ngTtmkPadjRHImcvX3N/WDdjzXzwD/43tbjx7W2ulbvvvtuvfrKS8SNlCVOulxz373DrE2NXuUv8pxa2Ooga7wyBVPZy3mqbWcMBiMZANsDr3v2jI7BpPxQ5EBmwNASDkX3/axpHkxqIWM7hhPSsjb2QD7WfMW/+Wf/eMwq65DJm3LeX4IXHjl2kFH6WqxwfzjSeR7V7v4eNbIYmIJ+z2DIADyXV5Yom1HXjOlaXFqqxUXoqqWTz2RYAj8OBVCFO4tOcDmZuMoWb0cqvLCmLo4VL8OUrSdbj+vRw0d16/ZtboiVtfW6/+hB/cUPf0h2HhtoZm5eY4nNzMuhOE2V3eBiibCjWfIXymxwIC0daBvOLKQ21hAgjGCeNyDWAWuKdbl06SUy8+fPn+f6IVKF9vezzz6t3d1dgRU79WZmG1r2BswmC+CbcPu5AEd4jdGzIW4GNXo7O2gO6YIG2pX5R/u1t/uUemtc61tvvFWnz5yu2TlJX3gJ7pfqJA5BROwJx3tzI6XCH8vUwZIsO/aBOtdIBJQWld1RhKuMW+hcU9o8KfAKG9XgjwtKTAYPptkG0RfNVcA5p3QmbtZ3wf1psGSAnk5A7Kvh/rWaMKeWXs2oD6zm6L5bcOUrkkNVsa/4fRv5sGa8JrlCOcr04VVBLH/m3CRAknhZr1rGXge4dc8tyMq+wAPLz0hOYB73wYZeZkxadGEnprdKRw1N7gPDI8bfmgDqL1sSuzOIQ0DRGAjq1vH8nZmZma/pmTkVxc/N1cb6Zq2tr3sS9HE9fPSofvnLD+onP/5p3b5zh8Ol8B+ud9+Dm3B9mWnQzerkvwTmBZR0LQIruN8LFy/U3//9v1/f+PY36KC2Hj5UFwhPC9ZE1y6zwWsks+kSM/kQOROcL9zPzs4OB0Z9/vnndffu3VbnIVMygIyRDoxxN3tN7GA0JpmWt55ZTsx+uHThUl28cK5efumlWgBjxtqJMNJNg+izMwLFZMcG/bqXDfeLT8KgFywXbC0+HFlYtWOzr7UTT8ZL5qID73yf5ybshNdq4glF4pCOOkZ5Wo5k1LJuA6gZHK/2erPcZudT7HzCeYZIOQGvE7Q0JtpQgxZveO8x/GqkjIyd/9dnYwC6Ay/eAkqsMguVfc5UZ2DWVajRPQbGrLpf4n0UO/Civa93lG/C2QuD3B+H7Fln3+VDIp0L/60AvXfW4h7z78X28bVDJk7svFjUMNpZJfALrIIgjleGEXsX/0btDIZGfvbl9frVlSt16/79ego5Dph57r+0yO1FuSpwzdooWJOac9CcDzHRBMx317QQI+lwkpa2Xcsbv5L9b2DvQZwC9KIwZOO0AATbrWjY9qddi8HliQBwfJ68h2QXjQP467ZrktY4iHKhO5l5Fr9qaBMYdWY/9iFPPGZbSczDwdkE2YhsiGbL4Ix7D1IyGHutWknWSx3DHu6omLYJXtD8Y472G2QgMizraxv19ttv1cVLF4gHk/0IocXTbYI9Pr/ZuFSk0RbGV+OL6OL9SgeUE/kp77cEZt0fK+jI0ku+mpXumbz2Hf9QmRX5vRaMJS7uPHXDgek+ddIepKsNt0WwS4Ljf/sv/kmCFm8cOf5EiuqFrKgClcZg2FFgxl6fHg7CwlQUoc7OykEeH7EIDKPMychzMqsmtMaxExx4ITSUx5EtwK+LQ8gL0UhH2pDpiYoMM1IYoF4jf2dqf2+/tree1NbWY4J5tKecW1is2/fu1A9++MP66Fef8P2gz4JWC8oCGmCe3TCzomECEE8auQbmuRfSCUTm6EVgPvcyWIvGzIfxSfUygp4L5y/UO++8w8loSD1B+/vRhx/Wxx9/VE+ebKuPuz8vyLAd/rBUBvPNPY2bJo5jQjBoo+HuIs0xjEyJWfaZaQEbSEcQkUM2cP7cuXr7rbcF5ufnulvC1NhZGabGyJj7Fc5wSjwsSQx8OyUyXsdkBnq/eUgX9J7dAT/jkAy4xFjhsyTryHVMLBHZuxyD7kz9Ha9qGOtsGWuQzcb0wry+N+Rg0D3FQH4AAKxNGIywNIuWmSSo9E1lYNuhMxam5FvaUHIEXZeq3z24ItNVGTT3oGNs/9i014OGP/eNYIrZN7LzCs7kB5x5MJjX+cHPkkPoDIWCpT6IRHkVvR9Dk6afNy4Z2tdlXwcsKDCR3GZ6ep7OAvcNomFz83RtbG5S5iXt5cP68MOP6qc//WsOlGGqemaG4BIyG7BMuobMNHhmB+lKPVRLLVl11mFYYQffefed+gf/4I/q5VdfqUdbj+rJ1labmKgIEATEISU2CMTRzQZFZLRtkRwNgDyD8PDamzdu1GeffUZbhjXCXmGdwniZZpNiwtrKNtBrYNLqdeRUoINdWV6uc2fP1tkzZ9hak2CerFX+z8+Sb4FAxs6QNjsa3e4+RVi4HgIdSczSSVIlR8+6KAOKnmEaAlECZbW1i9uU3C4yI2VjEzdPPDHsQXfK8O6TgQjyClrzQQl0bqQy79PAkUlFnUXZiYlV7x87UaigN+7sqT+hsbFuMZsMQDsDYQSdXpeRErB155Z2DwOYSIerySvrtTfZC8mSJpvdDEUD9D7aQzcVhzwNvNuyiETyqdGSuM7Jz5TMe8tyu9DWF8J7cTCngD4yqp4XH+8luXICegf/+Xnys8hYtaJp2xkUUt59+Kh+9cXl+viLL+rmvfu1c3BQhwisKRcRmO8F77S8Jw5/gqLsify4ZxxiO+jDHJwTMnlCKrNp+bWok7wWkXMoYNV5Y2CV7kUD+RZ7rkGZDpza1SYIfcH+jMXi51vOmZPlcwWf03+mMw77lumv6GYzOz3LdUbmA89/Y2ODduPwcL/u3btfT7a3if800NMyNRCzwI6c4q5aJXb12t/nGaYcEgE/SF3URM7PU42ADCt+b211vc6cPlVLS4uSU+0rm8oC9zRRifRwJDha56FWjCP7AXkps8GxWT5mQ92CCKnGbuo8cwuYtBjkLdz/PqPannkGI+g31vXgrEnwr4cos5SAVX5ahMrkaRi/b0vTguipf/sv/inRiW2YHDVYG2gpDDII72dmmE5GQSYmLuIBLGJQE9vAQTs1oxZsBf3UAQH80tKSZDPsghEtL7pJKHpW8emRUv74m4chrdAErlMhzomQ+B2zaRrrDobrkA8Ymw7XcHRwVLvbu3SqmJp6F10gpqru3r9XP/v5z+uTTz+nJguH/eAAn4URxXBSYYR9oA3mT9pvOv1oVumnlabn40anDLec8zPumuek04dNQqNn0JKCP1wswDv6zAMYv/Tyy1xvDML41ccf14cfflBbjx6pe4e7Amk7JJLvm1TfS3p43BTxbAIl43/mcM2YTAY0HLXNg6nImwfjUGD+4GCvzp89V+++/U6dPnumZtiasjuydKfsZGxQs9dz1AGHsWm/LzYe7DwALToWcbjN/n73r4MT9rnIquge06fdfZfBwrBy30epOa4hK6C2l8/7bwIZiEHxpED1g8/PrUNh9seT5cZ6hrStHCIK9lloj0VGXsGm/k0SPb3F+X0xOSLkujPCW8iIymkRKsGJ0U4FUAz664n0YsBc88DMljV9n2tidDa139TiValrzUqU09DAJK0zNfOZbBcwF918wLyXW5nAMPcxbA7CbKgB4memsRdmyfbADp06dYY2CmAe94n07yefflo/+vFPCsOXqN0H6YAuNGwTqQJU5Wye/7R5/Q3M5zViZJBF++53v1t/+Ed/WJubp+revbu1u/uUgJVgk+uiTOLe7i41/IcAFYeQ+LmnsQGVGFox8/j9/f192jCAebSkhb3rrHZPB2sLe5iTj3OIKJolA2z+7Y442BfLCwtsI4u6nM2N9Tp37iynNOsaDCQJ4BtkaQVzylCIYed1m4wh84bBPhg/7hZzKdiHD8CZxTNA2j5t3cYAmgSPg3r1Se896UUEGUZ634UJ5zMa54S0Rgv9GiNJsrfTvvSa599B/TmDLRMTW/SMOYj9hK0dr23Stmbidc6LXitmWicow7g0LyGyq6yH6mC69LAzdJrOK0IoIVLijg7HNWfCa5FAvJ01X0MkL43TUiaQ1+duUwSeDmZlPPnk/U7xevE5OPsI4OKh4HpjjQzkQz60sG1ygXXyEyC5I4ivQRNiVdOhWR6yP9hByPzfffSwPvj4V/XBJ5/U7QcPax+F78hs8oIk14yIjGSRaBBvD9dyNWa+kziExMmANA9S6lIVPxDbeNibRdJ+hjn0ttHZxD33wDixIdfdz1W2U+sXRrZHqPb/w9KdtGSxzPgd2ZBkU2w7pi2h5bk3mEd3sFlIoOdITlBmg379u7u8BpAmZ8+cJlN/5+49ZkGf7j3ldQKLYWmAA2DLQubC5u1s7xBDIRAAVgATPw+VBklfND1ZlQzH827QJhd2BZp8FDeDgMmk+MHTNtsgdypfmf9Yc4l9xL3Ye/y3n9uutC0d6Z4zd7Jz/Q35L/MG8W9RVwRSNbfuwtzW0S82+gXkQALe2NVkSZv8qnU7kn9s2a0/+Zf/LNeliNvpejDqSyvLLLTEH7RyxDSuzVOnWWSGX4LGnTqmRCQpDml3l8PuAhyzlxw0gA4f7ruNlLPGhjtfYmOTtDNZeDM7bC14qCiYYP7gkE4PRYZggfCs9p/uk5H78vr1un37du3sPmVK58q1a3X56rXa2d0jmEev6jDzWFdVlXfzoYc+DBSJ6XoOmOfa+SAPAkNn1xy4uIAtRlBRVC+k0WZQMfC582C53+LgqKXFJbZq+uRXn9QHH/ySld4EC3SgZqdTumYt9MQ+aTa2G9tuXjuYF2vT4DwZ4r4hxTDCqHCdg7PQ5/fpjsD8uXOcgIm+sMguiHGQqxKZa7ZtCF6jlBdLYYPpnsPmEQRGaXgFaDEcDF/v7u32YUhDFtshRGNQBYRltqUb1mEXVNcz52tSSJtUiSPjMeAPOzgCC8cRfv8xld8dTcsiNcens9GZ+TwRMyfN2AsUUCvPg6ZyTQ49ak45qWnDoASXnrqcQJpaPPQmHiQtWhNlxXQf2U8CR0ytIyigcbZj96YYmXkG2kMWJOukARsCGZHW8DsGljn3EwmiMFLuxDICGQWI4v4AeqanUVMzwzazsEWnz55nVxbU4YAFhvH/4vKV+ou/+EtOUOZI8Lk5ZuXAEAFYc+9Z693PxaQ7TD3BeIJwKZhO+Hu/+7v1h3/4h9SP3rt/t/Z3dwlmKaeBg2c3owPWuuztI/AVmCfwbR0w9MnpGJJtBywAACAASURBVARniNchmxAwj6/xLLoetzsmdWzq7j2rpO8ZZAZo1DFt9zJs+tpaba5vMF1+7qyK7cUQ9f2oR2gNcJg9V27H0eAZB8izKBgkz/QsJXjIRGCQH2wC7DB+zufACYpZZ8svfL0je9UJh0knnCAlV8pMjQNwnmoX3sdB6z3zBNsNWmpgdtPBrvavz+jo37rFGKDTYNAmsKgtUQss/H58zXO0uV4KSfp6ANsmQ/r3GknCe+zrZ+fN/SFAoGfSsqGjUzDSabucOF9Ajrx6Y+hTOKu1G4MnrXFsaNZWAX5sh1kG2g6SQJaLcEgU18W1Pr6QkYlsGWs+C4FdtfczThEFLhicVsP4ahpBNpj5rXr/gw/rw08/JbDfB7PL4eK4J/hPMPM+HbR1fUZCPwPOlNpNZLv2NpV64Pgx8EimU4uUZLVoC3izQrlHJTZ9Nh1I0Ae2rgiZ5q4+/OpbnvkNDYZO7LgXfREvEhuT+5Mr9KBIssHKFKsAVpNfEeDPz4I0mRLhCiXE7CzVF6h9xD2gdTbqerafbtPXUk6HrjWzaFKwQDuJLmO4W5x/gPv33nuv3njzjTp34Tx/piwdes4fkOVn5y/aT2jrUWC7Sxk11jkkb2IjrqLXMmQrsZXrLYETFc/q/ON/U9+mgy7bEm/F55IMeOfmubzJEEuCNdChOef+3TSi0C/ZB7qPfMcRwxOzcqKdAduddN0LmZYz0N/XtuLf/U9/fIwL53jdmTkaefT7hB5qfXODxWSIcrHYktioBVw2cC4lKfsRlAUMZ52ZGuFmEDOP4lMwatSPDlM64YRbUasLW8X8qftFA/YILg+Oan8fvZsPWyeGg12B+cuXL3PgCjrczC3Mc4jUF1eu1r2HD5nSAXxxZ7pm4rudFZs7YQx9aJlS895JQSMfVYvKdfITjIjVGKK6sEpknhRxS7YM0DvDjMaFCxeoFXv15Ze55gAemAD7wQcf1KNHW3SG+GxqznwIZPQFWE3iTDjLkyx8nGAzC0nzUInYN732v525+7xSYuUR9Zi6tw8wf15gHoWwMADSTSpAU9ocQDFMnzIJnIZJ+UkXNbUOKrwJa77bQC+l7PC7SO8JiOk2cxDls3uhdstQGMxHb94Zpc5AaV87qAul1ACGgoIArrBnzSjkdyPRij7ezDz9d6Mh5QRlt7PWDqYSKHHZbS7oXAWudc9wTOGSu860vT+HKsUBKkDjRE/e4KC+dU9u1bJEvpA0fU/1Ecz798XWGVi1dGVvVdbNUwCSQELveO42Zj7PyfzZUjbnlwLeZL0sh/bZwm0gHQlAP8sAHw7m7Nlztba+wcwhzgjOL8H8X/4ltecA2WB9MEBqZ3ubzDz3XgPzAWaTFm4E87lOPHec1d/7vd+rP/rDP6qVlSUy8+m4oMzhcR3sA9SPYH6fDkmFX12Dzn0AacrsDBsCoEPErZu36tNPP63rN8TMCyR1Vi16eG75Adc10OGsiVq3ae/gc9jWd36+1ldXa3NtnUQNzu/iwrye1TBpWE1oJBFTZi2p/iFTMjDm+Cx0qMi5U4YG4E3F07LtPSxS6tjWiB/g/dyY9nQQSStFkTvaryP95uyk038B95L+WFvewPjkc05Q0qyQz2ADy4O0ZXTOOk8vVuBMvJadlGynmk5XaCD3oVt3Wj5/R/HXvG7S754gnQ1pFjmUVC4s5luYQmfX6qFGxKk7VD4oVU0mOPw7sj1+Vg6M9AyUYeK+MHESRpnTs60BT1aXhasG97hG1NHojPdn2d/LQVVLV3abREt9EDCfygjJARGw33vwsN7/8OP61Wef0eejZwpJET4ydLQBEZknbmZ+iMu0HD2IHf3nJPkgn/E8MH+MYvLs7SH7INsmsgs2IplXvlNkNvY/vGqAeZ6h+It+fnpAPADDSURjOqjvjABa3J9UaRIZRfqE7+Eaob5YhsIC0jhvdthQELzAhiAD8O2trUfUze/uq/Vu2rTBzqDFJDKYnA9irLm2vlZvvfV2nTp9ipJc4Do0K9CU7P3WnEBnS/uRuIs21VUedKGuqRyWQ2uqsxY2HIoOvleaxMSPZt8bk+lzhnX0eU3QMJ4bBbPddgWwhwlxKG871W1l7N0YuJqZEyZIu1FuQIaw3ZYObcyzH1tw/7/8+39/zM4xCwu1uLBci4vLtbC8RFYe0S0nGM7NK23BG+26Yh5uwjM7JGufu25YXSLCDmkUsAfosJWkNFSHx2bHYBDcfklpFI33JXgh3vPv8j3kYJja2ldnCNpV9D89OGCP5s8/+6w+/vhXfDinz5yqp3u77Nl8684dZQU4QCbAu++Gzj70tG6Ppj2QJDAZF+YBWtoPNg6+77RH6xuk8WQ2pNo4Wld1sgBAuHTpIjXzL126xIMEMA8wAv0vAhUwj5zA5vtORkGaXjHgk/9NxJDPMS/yStyc7h6jA6/3Md5sMgkW91ELfMBrI5g/d5Zg/tL5C7WEw+s++NSLE8wnqZmOIBq0lGccGE0Wx0WOMuoAkjNOoCoAC0usHZiOKFmFriHMgcvGpz6bTjVmPXdpk9uALu+6E3mOFsQ0Bzz3TIICV9+B5VfHNCDe/9wA40AKM1oGuWGwxJQknd6BvJ5OmBp3VErxsI1sY62RUuR7aEAb/ptxL36rLJSBaYqyLpchYzPJN4hBI9OiImTGrdyzkm10LaEn7OYevAUDukI4kZV3cJh6ATHOI4Aei4nGYrA8lz4BGG4cxht26uy58yy+JyAG8TA1xYzc9//TX9ann3zK7yP1iz2LdC+089TbepjdZMA7gAs+p+H6EEwdCcz/7u/+bv3B7/9Bra4t1+OtLbJJdO6eY4EhdshcAZwf7GsCLJl6ywQbDe51AbECuytm/lZ99ulndePmDX6NZyMGK9I+9/kfMlPBdiERej1CQLKyqiAJVpaWam1FhWwY+IZ2wE072wCtnL32Bhy+deQNvHV9KJ4hHLP66R+xlgqfhewpZ2hwmFyyitbgNyDv4tjYoQHAyUZ2Zl4Asj8P+mR2iBgH6TkN3UCUz3jA48CqNQznzCbeORmJsVtbD/W9D0fQZHMhBrs/EPN+jREUuA6gdvedibRKD3uTTeikuls5pqbkBPBowC5nD/6U/7YlPwlWszYGlrTMrbW0IR99fzN7Qz/v6HMjSdGbd8IiQ+v0ukwTpfAvBZ2U3xnMx2GNgYH3eSQHzB96MWgd2f4Rfwx5cK8g52dn6879h/XLjz6ujz/9tB5sbZGR772ZZtVQoRWF27bZzjc8fQLMKxzo65L1JoX2AplN9xcJ/NLVSS12NQBvrNdyXGNyjiacOvSe2eiPvYPPyWxWW8yYgyaRU4ZDO0L+Rr4Q/8ZslFkXoONrAPlTGxtUBzDIh28mmJ+rtbWNOsvprFNsBY5OXQzcIaVywSfwDPCLfAemb6PbTboZrnCvATvANj7d2amnu7tcDw4BZXMU+H3VfsF2pwua7i6UoxoYKGrS2SNpbDDPz4XtRECP2r0mPdSQrwbIG6AfT7lWOm8fm5P9KP/VDFgL3EbsEJ2788kOevv1B1vpXZKZj+0KHhgJj4D7/tm0J//7//q/HWuy6nzNzy+yWBROcH5RBatYWLZwRKrY8hjZnRgHgTE1D9CNU0ZjJkf4Vgy3WHUBB4F6FT7ifdkNw7IALnZ6x+d96CTwejlfSnJY+OKR6AQVAPNHhWh458l2fXntGsEvtLGnzpxip50vLl9mMRkGTaiDRQdzuv62KyZZn/7I3BrQx7iNDA95HaASYGcHNBo5PzSk+AJmGtifqlpeXqpXXnmF0yRRnAbGEemly1cu18cfAcw/IvNIZ8317FGfgLwCm4n/TlIJwxHvr3N61h182+bSvpMzn1KXDh5WphYPamfnKVnys2fP1Ltvv1Uvv3SJKfykzCLdaAWgzkiwy0djl+2sSaqrJZYyDfmDPuU6zAAGeG7ofasiQg3/yvV5NmCbNqkuL5lGrD2H/7OL0l7GzdBjxcT5+Q61E2Elw2oMCoHYazHWeC4MsmxoA7bbQjulZxJSNshBU7MLnc+hyeWXymQkaFAnIJ44sQ6WbOli9Ptkfs1uNKA67JeElmLGxraZ+kzCCrzvTBgQFZ/SeWXTOnhpIKZbN+0yXorWpRW0OV2cwIEnz3t5NGr6zQzQcGYib+o2XvhcsFvQW54DmF/fUHoXk6IXFxm8//n3/1O9//4vxErPzdbO0+3afrxN20ZbwtHocZEj66WrURo/VyNwAnCKz/zdv/f36vf/q98nS4UJlAzoM/cCHbM8oApAnoCef2BTO8s0MswB2njtzZvQzH9aN2/cZBAQiQFZcmuuEzAObkXZJbNPvV1qHAWmKKrGaQm6edRCba7XpYsXGYQHoDimFGEbJzPKbIagL2QH74na/vFqdLbV4QZ6Wg3842qmJVI6MJGx1Dns7Kx9S/Ybi4DhS5Sl1Wd3Nlv/7qltBcd+jcFgYICxW4MFPAaNCFHxpn4/TRFUAN06MWVLNFY8xbbKxsYFp81mk0NR2mCzOvSl95373PQ1bNbA/xiD35ZVoCOIfEfGRXskGQtnAVqm2KAr59VrFC+oq5P0JL0hhISGkHdCZtNtJllKvB/sRgiFZHUtl5EP8TRT849xNVnWfmkSKFO4mOdJfsRSRd66Znqgd/L03GzdvXe/3v/lh/XxZ5/W1pNtIDmBZ96nOtmzHYI7pflpNFAoYNWJm9glXVv2VMDewMw3W6bp37EmmschOy3GWFKPdG8b4zLuMWrbndUHOx2/m4PZGcJmcW2thq+7X3Go1aQ6CtAtBQUWoTJAhfGZTr22ulqvv/Yaa/iiVYdsBmcYgH59fYN2BBhg7wDzddtR4zWQLDXJS5rR8IpAnV3FVPeY4ZEK2BXspD4IEAtrJvWIuh+O+yRkccqwA+ZxozwnheyoiDVmq9Mtq2GGxsx63UyQpJOiM3vB7Y1DSJYyT5isVc/SNcZ8APxNejO4GK1ZTriJkuFMytY4dLGdTFOI+A2C+R//x//7WC1zoIl1FS37SoslAXO1u7tP8JsSsWyPpNqlE9GmEPYGuJKxJZtOWQoAjgB9GD086N5b1Y8iRTwE770gNkGAuuu4CwT3oqUwPNgegHN4VJB+3Pjyen3wyw9YBLe+uc6WlCiCwyTIXfSYtsVQij367n4OJlK4w/F4UWtK7Y3n6zpPvlfSe3jbNtBDx5sdJjAo4Y033qzTp09x80IWgGv/1UcfaRrkICMJM6oH/AIwPx73BuwnHS4PCLXkGscR42XfynvDtQbME9Cgry818wd1+tRmvfvO25QGrSwv6RCxWMWpRhrG6ObtKBxQKVZwKzDXDlDjLS6Qe5MtUWuaXUjwWkgR2K/bw45oJ2wslZpM3/WYMTk7dUjihuG7C2J0ZoSJWwd2MdUB3JTZoDDIE4jBriJYxD4MyO1B1gAOeUZl2HRtcZX++4SlYDQ/MGpS25jJ8XuoxqMz42QQ/dzy9LQ+mo7X0oCN/Q88FaslUOjVcGAQIyOjWIUa1xjTBFB9a2UNbSHcZzrAjmvUStSaS3QwmmA4bry7toCro2Pty7R90yTBOaVvqwpD6NAFamNjkw4drDAkgo8eP64f/tVf1Y9//BMGxaj5eLq7U08e79Qhuyqc1Myf8I1fCebn63d+53fqD/7gD2pjY52Mv56z2jFSJ7+3xwAUckAB+X2x8gbzCdBk348ZpMJB4kzdvHmTGTn8TWZ+2CfcEmJLJgHWaKvcBi4sveonUESuwrSF+blaW16uU6c2mQ1cWlpwUKwdNIL40B59nkmcqvaWZH8KUtBtC843jQoknVS2AueY2vzGtmcInT/TYE2tPwUQQ7TQXzKLGV+iqxS75nxFHB67RwzowqA2SxjMHmZO1tOyPX2qmTLZqsG/+jM7UROHLHz1/9D2Zs16Xtl52AZwDoaDeZ5BAiTIbo5NsrulltWtbsuSZbvltuXYF6n8g9ylKr8gN6nKnctOYqeSOImT+CJW+SKpWLYlS62pu9XNEQQIAiQAEsRAYjqYZ6Seae39fgBbigdI7AOc853ve9/97r3Ws571rLXiqTuYV/Y6kzb1nAX2AybHUxSrN2YGTQ7JSE/YPfoQ2i9nZA22GfgxILcdlZGdhKyx+f20ZQ21zmP1KgG9CYh+j3lCg99MEAN/xH4aQnA4dwgiaQMgG6mAPrZQA+j0HPuSK8th8IwMWun5JUtT8avOAnwB7ALA/OdfXGyH3j/SPjp5st24dbstQR1LEZFi4tWOsjjqCmS9+QPbfSb0DLiMIyPrczvKbEi04NqGvugjmE/AOt3fyYOP5JwDJD4KYbLovmuLPm6uhj2ohSypbLJeaPLs/cCAioS1JDdg0iFLgW9ft2Zte/GFF9rzzz3H9YUtQ3YNtgN/h+1dWI1e88ACarlLSSHJUhCt2ow8+8GCbGSimke1sgzzngBHflLzhTwg0HfEGURUBTi7Ndy7YjutO+cOuAkEvsLmYhupu5ZrQ3g98f62NWPW0/KycXkF5LWfO+ngV3hPxHLm5yE+x/ehD31SMJZMUN4rBN0EzIsSiwQ8Z3jJB2++wywze39C35m2P75gRk4oOEU0z1aE0jDhAWXhdJHWZFoTL+lMH9cex88R5ga87FBDoO80f3pPM7JN66H+HgLKfq1ZPB709MlOZO6iifNnz7VDhw61K5cX25p1a8iKnT13nkWxd9gaLgBSKftiGr3q/0HAvNdzglhoDLqRE1DMFgAzLzB/4MB+dsjA1kEXjDNnPmsfHz/eLl265AOaDgcGT3wPPKAnMPOzB76KFac/+PPAvHR7blVonSACJxzg9esw4OHZ9tTevW31wkrtp/uIiAGAPeCjNIEy2mN/7zCkSif2UccF5u2U8FnYfwELOZA5aFlPHNx03IhjjhNVIJqiTxvnqoXohbsx6g49DMSXUG8MwAWDhBaCD+/H4SgIhbHiH557gx4f3jiE+KvCG0M3iQr2kz+ItCXYLZK2MDdmVawo9a8DPAlcBfBkPkTkCNXONMxWAYyBLSiGw4S/0ZyCct0nb3PoRMJ7q2KGXuTNVCd1t3aKA7gYx5pX0EPNrYwnZXGZVkvNLTTYKHTVqG9029qxfWfbtHkzHTezfUuXsOD98JEj7c9+8mft4oWL9PoA17eRUWL/8383MI99ivZsb7zxRnvjjddZDIZONunaA9YfAB79kuH48B+cCj4bX9ONq0sJtTslbZzn6wDiPzmFbOLnA5iXM/qLgHk60eqwFdDr5gWQIqGQbeVKald37d7FIJwD3Kp+ZigEDexh+tonYsgIhchQcN3brOVc5vmmpXEsD46F0vIB8z4Z2lQTIJ+gO0RPOTI6aEvyKhCVhIBQlz+3PRgYc4EGd3sywBZuNyNKhxeH0IF0+bwBGuszdO3as1NmnkRANL7+BPqFREdVgCcWLkGG1s/mxHEFs48VX+RzcqbUVlC2C++UYTWDvreMj9/E/j5DxSQjsJLaGy3hTQ9rhgurdcgbGycYzNfkdq+1NPNd0Fc0RMkOs5QGXjLqnPMReQxXifyDs6yRqc1p8CQmvb976DCltTduoQOLJoijDgsYUxnZWKJ0s7EvdfqhM/O1W2XvposgWd1QAMvcL4pz8UH+U0ObQqYYEBYJWLm/7s8rePf50Eye/hwZMAwdmWbdvDdBB/NpQZlAndeCuoWQSk3M/ANlDwHmX3rppfbaq6+SPEOdEcA07BNaVOI16LYHXxv5IHBWAXoqGLUX7z98oP8gMTRTjgtjkMeCeS2qgLgl15XL1fPnmXDHHeKzYsL9u9UVsWfG8mxGW5FjrRkwqb/JahnvzyymvFCcXf8hn0btB/m6fC9PKnKcvEdn4o39Ij2dEAixNznKsQk9Q52P5bq892dvck3QDeLefWvaHUHx8LollVhBA2se8mkLSY2FN2NOAIu+2pYc2OEH/MvBuMMLobwCCQK40gL29EzSJl0GE+JUn1cNQnBwUCRm5/DF+c/b22+/Q90pAPKD9pBAHmn32/cwrcyt/my0/qOC+bIFZkbcNaFH6PWYCQr27t3DoVGbN28m6ERxCMH8xx+xp6vNvTaN2y1ps2N396K6Jx/uWKMZi2Qj82XMPPYZO5uEVsYuuH+fQRKCtDVrFgjm9z/9FBk+dvHAqGaw6Na7MWvj9o349N4arLMScfY6uBFmLLMusjt3GFQe/HJ03XBShxk2h+cvuvBhRSwrkWJQh1/AiqIxZxFMClFPiMFEKJx61O6jxSDkBC5WlKRIsomunbQB8kcGlOZ6Y9z5CGNkCTg6I0d5UBVpOZ/giZjqma99g7MldkVdI7C26faUupW0x1OqM8O0SgigG2V3iOzRBId+Dgwo8vd0vrA8ZgjEZdi6ow6zxo/NNEcDlzwxXD9IgzKYeUzS7xnUqf0b4RkLX/0f9ZQYNrK27di5mzpODIfCmWE9x7177GL14x//uH36ySdlvOGMWFRKVdIos4nV7iDqSTKb1WvWsIjr62+8wWL1ZcuWsG0bR5wjm3b7DoE8gj22pbwT3TzY+js8N2SrLD1MkT9bua3omnkU8sNugenPQCVjDYF6o6zBn/QzMWYK7WSkV3ZXKvRyXrWqbdi4oe3Zs7utXbNatUhhO0v+lWySg4ihS9FAWnvh1L0Hz10dONRBiVpYZlM0SVJONCxXt0UBxdwN3IKuJ3LWNnY6TriYdhbLK3vD70E6gPa5YeQDDKpore9ROlvuA2XvRDRocnO/v9iiBAkdzFamNCqXwd7Icdv+kIj3Xstzq4BVH8VPKR15D4QTdOZnComdZRwyfbTTZh8N0QyCLI8clTgDw8zLcTCC37cAw7KWEbiPXiUnuNteBVzKVMqWSSdNZpnyEcko8SOrfxWY2j7IfCyhn8Af/I5V+ZJIuLMZf4NmWtO1k6FaikGVK1dSovbOe4faxydOtZsA85xTkuGDkQ7lk1MA64digPc4mNc6/LlgPgFxMfPDObV9DMjlPuetTuWLyizLL5Y0JzWFvIxxzb/U03Nli4VfqqcqC2354DCaAd+bm1vaHloKiE5XYOZfefllZj5v3rhO7wCZTRpR4NkCh91nAKCifnXyQmMTEaY4s/h+MpLsaIUMyjJ1SsN/2jMK62ooohtfiJSTjdDWnpGE+vYl5443f1wpkcOspcMzmb42rteer7LZiht6cD7aPPEF2UfGC3k0sTVlc6bAfCSMO76NdNCEWr2H5aY+LePv0ib87E9+bDBv9h1FqXCswzCTPHo+kKokJvRRSsyMOZenesX30fV8mNVXXg+CumWz62TmM7HSo+IZGBQT3zX0nTGSKYt+HviVOlW0b+PQo0cE8e+8rWExqKjGGly8fLlduHSR7SpF8qnl3380mc1M/+ykOeU7wvrU1iHrsHoBYH43h9Fs27adm+7a1Wvt9OlPBeYvC8xzEMMM+vkLgfkvYeUTuX4pmJ9pL0iIzLZ76FzxiN08ULR7YP9TbeWKFWSF0RsW97xiBdpJLhHARB9yM3rVRmoYb1zpRIP5pImZrTFjmNRdgGrQyygLyd/Fwtspj+DGmjksIVOCZmj5b0pCeptIFf6oqBJ79+aNGyzYAaOAgssV8yvabcgpGNgoOI2zCaNgNyBsOrJwFe47DT9kaTISXbBdZlhBRwyVOhephWrmACiVnaJDSOYw8AN/WG9gSVCcRXcDCqDJqCeesFNTV4roZ3t3Ee9iTXZkS1GBFV6tje8kHWi5UbH2vqduhBP55E5tQF0gpufidDMDNg+zW7Wybdq8pe3ctZv9j/Esr1+/1m5cv8kiNwTAf/zHf9KOfniUNgrPEgBbk0mfwMwb+MbRzoJ5+BYMN/n6N75JMI9OMHBg2O8IprAuAPEoCoOeFPsF7WXx85GVVzcvd/diwSyuTZ1m4PguXLjAjlwC8xrIUoyUwU/JbIyHYyOJEYrx0XasjJfPMlZ7YeUKFsA+tW8vv6JfrwIH9aPOrpOjszcI2BzqNLpzwTWO2UEz1m6XSMcz6e8uO1y23eA/WVid4y6lyTki/GG2OtcE2KcsDX/D1xYwJLZMTHVsXRjhiHRoK2rva3qzOAH9njBA7LaBnz27pKrDuZyw1fbuZb+GRhK8Vnfc8WcluIg0bgKVPRCOz7aYLAW8AcQkXCoW1d0VSeLr5RkdwLxurbi+zloz6ZHvzwLIJ4B5B0Z87yQIHNSxFopZ2t5nXjKEnq2T/XGNTsxBch2clSF5DPeMC/CrI9ojgFF0UFkgM//2u5otc/PWbTLyBMwE9Pb9fp/eZz7PNPUSTnYX/C0rPgR5soITZj5gszK0A4D2+o9gXWdapyu1Ozkn5ZdDbE3qUf48QK/nloJXBao6x9khmgXoLm0Gy8BRwFObNm5sL3z1q+0rzz9Hnw5CAnZOdT3qboj7ZstZZCZKAqr240XaGswTP9omcR8QzIP8SDZLD1xBtZ6Re0lH+WoRg2er1HORsmIs9pdfz3C5mXXKYK+w8tz7zkImSPLni29wUNWd5cRt1qC6UeJWtsLncniP8dyNoDwKgjz7vC5BDqXww16cAPo//eGf8NKpbXKVC1LZ99gusmvaGSmzvsQ6dgIkw4shQqQch0y8poMKyPshF3hOVxozjcWkqBKaR4P6C7H3Ao3WOqdvbqIVbIx7ZtdwPfj8+w84WOnj48fahx9+2G7dvs0+pwCJ165fZz/UG7duUlL04GHSid0p5ClNF7k/u/9fmnlv3jKstVHEWAhoegPTSSxtC6vXtH17d1OntmPnLq7hlcuX26lTJ9mm7srilSoIUW/+/nj/4mDeVnbicMwAfFkBbKL5wRjg2iTjeNQWFla2gwTz+wlGAObBQOKa0PWDABNaPGvoLQ/zM4az8VRhTxdWwIuiV6VTWTSIvcRx92o7yC5G1l7yde5NTua5Wqq5k04Kq2N0hIgdWFpBbwfUAYJumq0JaVdUABrmXwXYYBwxMM2zExjQ6toFWrynh7U2ASgmDoy3O/30PhbareCK2QAAIABJREFUE/g5TxNZ8aTXxMcpGDUAd6Eeriv9u9GbF2wJittXrVzgPkK3FeiY03O+CASFtW4n6jZxeUAxZnHqXKOhDR2Nr9g2Atn4fafBlZEjHOM6SpJnWBjpEW1LCud176W1d+BHg8pUTsCYdKTQxoMlx7RknJc1a9cSRLDFGQaLLV3WLi9eIZh/99332s3rN2ijEIxheNS/i8wGxnXnzp3tO9/5Tnvjja+3jRs3MaBC15qQDPhsTGtGwTratl27fpUBBgNcaFMxEXvJEu5r9MOX/AYDl5bSUeL9ELgjmwBQD0kQ95OZvMSApcV9kqOxkwoEEYDQ+gnwqRXmhrVrWei2bcsm2iW004yzl3npyuIUZOVB5+eV8/amEoOWNpI632n1GICuELUSCYHFA5GTIu8UDdrWcb/7hgemHX2bil1L8bwBSr4fQF9SFM6SEYInPPbsDt1PspwpzHWQmbPnUyrnay0v17z3TeG7mnXUmU42zJAqqRWz9nyv7PlyHPYRlh8Uw+i6H12GzhSH+/nfuS5+poMo7aHxjQd4YKKHT8WgkU/eAWp/UuUl/ZfHQSU/z24Gv6+sIey5ayQK0MNuiIDjZds2BP5yOCFtJJkCSmRYtOrsg+S6vTEAak7gb85/fqG99c677cQJyGxuEcwz60rAJUirnvP6ezdc/blzn1aHr1hk+e2xY9wsmOf1pIYv2zT3512u4YvShDMQMD4KiE1A6sjUNWAOGFPwUe/9uPSne5AETqmHCpjXnSsrLCmscL261ME+YLDTcwefbc8+c4AkYwhW7PXl8ytY+wJ5DTqDwd5ivUo2mADM9y3CzM1L9Ai1JymHTTGwqF3uzjIMOidcjw53dK2JvNEEARJuYvduU0ptUe+lz097X96P21jiN52TN2WWcxFLmH0zMXA6Ek8o+C8gPhMw8/u2WcEZMid5X8nk9DrLV4dMnXyjapB4FHLW/+jf/iH7zDMwfGgNsxn4FDGITVaqq0ttAuZdRW6ZQoqTqLt0ajGdHXLcS0sPgI6INgvtGhdeIBc5xYoqbAGjpuu2hIIsIqQeDyDIKpb+9o2b7dyZz9qR9w+3s2fPUIO6sAYbsXEYwdUb19vN27dZVMpAhthiaCc2gusnOMh/FzBfpm6I+kSCDGDejgGSIMhsEBHv3rObTvzSxUvt4xMfs7MFJq0BTLDTux1AzMxfHMwX4prcIZ39zy2ANdAziCwwuXQJO2Ogm83+AwfIxMMgoDgU14QOPfhDwPLgXrWR42bm85ezJlDmxGAPBqHxl4GAtIWMoYsb0xUEB4Ptr5zWlVPtTBXXmKkb1VcwBZiJrNZgS3cvTSU6t8TVFVDBfvSgM3z+SmvmMUUYrISKxUagJUOdPrdjlinPCk7X51DXB2MyOPFcBRWhQ6EWM1sB81w7txXzlFY5bq31nXu31XVg7Qaaw8UrV8igaK3CNCYeNFtTrX0EwouPLX8nhl5pdJMnLmpTQOXzaadVbImzHWGStcgySJW9c+avg4+cd10vHR8nN7t3OTpkzM8TwO/Zu6899fTTnIeB9wTIh54T93vi5Mn2R3/yJ+2dd95pVy5dJqAGmGf9hYfF9G4245GwQYeMqXaFuiKgruXXfu3X2quvvtbWrVvHVD+Dy/RDNmN1/fqNduPG9Xb16mK7cPFCu3Z1kfeL64NMC2AekhwMQWNRGQJ6nxcMYzl9+jMy89i3BGKpG5hl5p9gqwr4e292IKksjgq6l7Q1q1e3/U/tazu2b6Nzh20Um2vGNIVZrs3owCeFYENLNWe2psBvWrRZtRrOfsmpDTbJae2weD7ONZcj56bfcmpsFECXn8h7RtZaLLvsZw9I+mkTGWXAlvL4MQMxvVJfwlif46AggXYBv+wlRxf2ZVMDbEJlKDTNlXQb39dJjP4IzQXcQgqQ1PBcDtr2zJqYIXFsiYai+w5w6Ru9D3Raxz/l1R/bfcmMKEiSfYxtB1BMe8ow87JGYu0VMtkKm5ylFM5gPsW4Sq5OO8bB3qF+5tz5L9pbb73TPiYzjwGDkEgqC4v2y7J/4ahnwDwXO8GFvw7ZCeHuvhZPZOYD5gcQLx7EdhNZBBSJQ6KCRhHatf5/A+semVpqoxk/CZynQdkTDEDC40lWLcSNLDsZcv88chwUwCIo2oFJ9Jh3s2dPW7MACZ6ejPy0iuhhlzhN+x6aigiz9W2SHWNwZ5xV7YxxyZYJkxhEZ8MEZ0KpyoiF8R7OnrJlORUIQAbliLGxgugQl/KVKp53rRfV4Vr7GoAW/GdcUvB0IE0fOwXJuM2ejqopqmiiZ8McKOZXdI51o+mWla8JPvWzXsQbO8evv/evfjctRIx1AHagt1W1McGuwX51nrGBw4cTkHCl9R9TWHy9NfM8bWLdMiFVLQodQMAFlqxHN5z0k9g792z25LFEL3JqDwl070OLeudOewAm7s6ddv3q9Xb+7Jn2yYkT7fr1623t2rUcGgX97NXrN9otOM77GA0MyYETGzzYPdLRus4+Mi37vxeY5znUA0tG00tUvgwM9769+9pLL77Ydu3aTVCGYTQnTpzkNMgrVxcrbepdaObMG/LfWzOPzd+Z+9gwPu8a4OCaCfee5YCJFcvbswf2t/0H9nNIBDu9AJxAgsPuNo0gCgBKzllDO/Asqb9LD22zvHTKdEQKtDRF8z4Zb4B3BAWQtbBdJrtnzHmqoHtxMzCJ6TOYt8aSMi9rzpV+F+MrIx1bFN295C+UCZG1eMjWk4z62S4MINOZHQe+HFiT7gM5Q5Vi1OqqA0WsFE9ad8I54czeuD+yQaeMXvEXCgLsqGPg8Fsovrxz93ZbtnSOPYFxPdeuXRdjlNR2gqbB2Iv4dTAeaaLXhOtZGYqAdjkXOamAKjOdPke0HZnQNvWDvFOxKr2uYQRklO+wuxYKs1DbA7mJehBzT6IQFTKRp59uz3/lq20FJibfvk2NJ6bBIvh9+6132h//6E/bO4fea9cwNA6ZHgybc6efUTMfAKxHEDOa4Sr2t0taO3jwufaDv/mD9sKLL9CpgaFi7YKZH7yPBkbp3tAOE+cY/2EOxq3bygyAlUf6GlksSHNwP2AWsZ+vLi6205+dbl98/oX0/T9PZlN7fdB2PuF7HbYwVUVnjuABMpvdu3awW5X6xD9qc2RUbd+rjd0geRmBs8mJmLjs7WKOsp50YsrgQNNuaDJDLQ4glS9xoGkwPgH+5UBTOC+wpL04E1IYU+CWZMsE6OXM7XDHadH+u4LWgIewfyMh0sE8vutmeyWnK1rR2e+JE46BrUDDuts8u8Hp69nlczVgZswgB9yIKIz9ciewSdbMJi+L37GG4bRD1zS7qFv9c8B8OQsTBEXQ6S/ppqQBUgoEY1sTaOajOqvqdpSoNQCYx/oaSIuf8R6yxCNB/Jkz59tbb71NZv72bWTDQNaY4QeY5x7sQUuRFgUYte+ZMfD6DLc3BfMpNLdGvBp1kIDs3aaYnZiD/5oXSQV7RoJLzDwJEttYrkeAKMmT0d56X49bcAZI9n92SVOGNlYIQ2lmipFd8kxs9YA+duf27e3gswfZmlI+GlloAXm1j9QUZxAsHOhkomnEThWkjKDaRsLaBL4H/DFlh4XEsocN5iPR1OHxOVAAGDJI2d3s0Q7i40+gFikgT5/UMwKirMfwaKQ+Hl/cynB9CU5MkNnVAj0ozPXkXWXivN94e7FhXRr485h++v3/51/836RU+nB7gHkN5lG/eBUQ4Y9a+o3GQ05DAUwvuqy2Yd7E0cNmjDxfX8W06oVdWQDcCGUMMa4GDxwwpSmK3DQo1kXbNxSZ3bzZ7qDP6e077Ra0zDdvtWtXrrQrly4RdK1ds5apnMVr1+jYb6EgzUNb0mve+Yx6lAHzemDZjta0EQj6MDnCC5XQmSRvipIKyQgLKEzBvJhBbWusDZj5p556ilXk6P0MzS3aUWKSJQD94pXLfG2lYqpryBBdzqThHtuKP6ebTW2+OFEbDLKhlR5KQZfGhQNsoUf1gaefbgf2P91Wr14g+ACYhwEBW4pLoo4bQ6QyTtzMETR4WAdE5ppGaoBvgIhlS9TPTjHUbcjCKjCQkYQ2XMVbIzOvvWzE7d8RWK0oON0N3Bs37HLAsYC5DBdYFDIRLICdY+Ynev7UgVBiQ8ZDzkLGpsvNCDbG9lpOtcu5ea9Qy+1gU9lPBxvJoAl0c4of1MLLdH1KWT5i2vP+g7sMflatWk0DgYB2nE2QYLAIoLASzqyVNt8OplMkcixj31zhHRsfG9uwDQLzMry8xgETJNWZrF9BaL8X1h3OAwBAE1sbdZb4LIBOvCUkLy++/HJ77rnnOd0Z2ZL55Sv4zI4dO9Z+9OMft3fefbcdO36c9gGOijYNe8kemrSBaxk61JF9Ezhyjtdt01588cX2d//e32vPHTxodg2SHrbWrmA7HVywFyA7w3VB6nd18QrlcmfOnW1XLl/R0BTYstu3COZhA8BiolbmszNn2oULX/DsKL0qw8/1DukwkQJ8qVevH+iuoDtVIIhhUXv37Wl7du3ykLpbfK0mTgZMK7JLIXXfO2ERgz7Na8d+sPtE9oa/khmtpS9AP057jD1U9DiCyOwxfV53moRKKrR8TFIy3IefT+ZPZFHUIjgBZTLL3a8l7V0Xa+Ip/nHMwqWszvW9Ohd1CzoHWtcwsao1qcBnPB/+wEnrWa9tNNAjBBHW6dkxEguevltniz47eHRA8vboAg4eJTRcZ78sbrz+wCdbrocbdXjsN1icX62HAzLT715oQrZB78+/Uj+v7EANfnJ3L0qB/dq0mkYfdPgbdK772ZtvtZMnP2V7beni/X76ywTQd7mNbmbMDwTExwzy2mITvAcjlelZWM0bKf7YjDPO9drVa9uaNWsY1KN1NvBI/Ouk6JU23WZz6E//pSfcPkNViEH6Hcwje6izEckKBjQpS0eWHvlpZHgB2pcubVs3b6HMBmCetgwBPnweus+kYQnez/Jq+egeiOvalWXH8xv/hNTF99gEBaRu4cLx9FtWGXvnQF3HQvVpkpxknlGK62Ngeo2OcKdZeV9nJ5G050Ie+pTW9f+8uCm/E3s0ftUSdAHPLCiPV8zayC7q/JWtTWDuF6W1JX63bN0//2f/l09kJmMBCNB9DY38cwjS0xqvDcDVu/f0m4sQWF0+TZ9rwEd+V8gkLCO01DqY7g8aVsUggK9Dz/t7dwjc4fju3QWQv0UwDyB/Fy3gbt9pDwFi7txl/3PcKKaY4WqvXL3aLi8uUj8n7baLfgm2ch8OHuIkw9YEYDGF7K7BfM3QgtD2bQQlASoFY/JBZDcDRFPF/pA6tVWrFtpT+59uL7/0UtuxfTt1twDzpz87006d+qRdvnzJgDemOQFVd1jynqMDHI7RbCl+WYs4AbMD/vV0nIixkUWM7kwvQicPrDPYPYD5devWEiihVR9+H4Wj+HPvLrIhAbU4+gLJAPPYG/ceqGUf3xMGhm/vAVI05o1FztgLBO9zakHIgUSYXgfQRwZGY7HDtkmrJzASTXOKbJKSVtmIAquRYe76VXW4IOBzkCHNo4Znpb8tHZL74supeuCZ75tpXj+ODh57C8Ak/7lVBjCv4nMz3uLCHQC6eInXpE2Ya8J1qa/3Sr4ZAH71nc91kO3tqXm8hYQ8bh07DPaybfbeSo2CXC/Nj21WOlmoGxbOiFJRFcyOYCXMGu+va6RJMpDBE5iXgVRLUtQBYF2hRUe25qsvvNC+/Z3vtG3bdzBYx7piz6GjxR/+0R+1n/zkz9rJU6fa+XNo8XjPgU/PjCgrZLAaoW8Mp/xRaRjj0L722tcI5p9++mmz7w/a8nkFcSz0G7q22Ei69/zdduPmDf539txZSmgWryzyK2Q1+H31cp4nW4/vnz17lnYAAZuO3yyYr9h24jCf/A/bi/aAgjrsf9S47N69i+l0tp1zv3w6E7K/CqDp8J19oSOZOOja1aOxkXUJA2rRq2Hb9PIUDTKAYBBYe8S6ZdtLhbvOoua13oGQUtBiGNAXg1+4JpCtp0YVcMvmkdXja+30Kc/LdXV3LgJBuz5gHiBI2eusbwKBaQYrjr/WxACi77EA2u6TeIXuVpWDIAgu4kNbIqPg83s+nyxMV5SZwtoE3Wrn2aWTYzpfcNbBhiV5BTxsZ8aswJgtUdbRCZi0HI1NT7BlskOwJQX00ajLxwg0e1IrrsGDo1RDZF9sIKe7XsJBcQj2T548xQLYM2fOtbt3IacbwHwRofp0DY7q2uz4uID4imdYz5DryidqL47dW4qsJABWxjU6egQb6FKHxgmXL11qly8vUiUgAkvBTuQhFZS5y0t1+5s52CPQ7P1ZBjBP2DX4GAeXS5Y85MTXmgjLGRTaJyA8AObRoW7r5s3tIdh3dqRaqsFvAP2RtvJhgxhZ6jbm/fjmKsi4O5DW+e2BMtUZ6aLl7Shf0c8O18KkgPhLqz5cA1da/TRp4XM1KLbUK2A++1bEs5+nn2vIHb3GgUACiXHdZ3Xv9mNh/qcvHZ6Qfy/ntl43830GvRmQFZKsbGl/9yIe/9n/9n+W+Ql+VU1lFKLJk8kRhznoZsbMiIN7fVH3EEkZ0sQf4N4V9Z5kRpPp9JQmgSnlhL8Ti7al7f69e9zomSwIphfs1s0bNwnWoXslgAdjj2mOjITZrJS9UrEGYE7xwCC5uXhlsV1jJHzPQw3SItOH2mukKP/JYJgsqwsTmcLwg9Ze8KEdIsU4pQIy9DZ2kHYkAm1aX7BkAAivvPpq27plKyP3xcVFMnTobIE+8wAw6mYT59OZ/zBpWsQUYvn+HgPyBcPsdFW42R1p5yh52T5QxWCR2NQBRzvKfbvRUhP98dcTNN67c5vgGKAbd0dd3cBQE9gyzSemFZ2U0hZP0xKd/VkyJy07N1gHYRhCgiUQyHbhiKGywLoPUX4eCUlNgdW64bNVYGXG2Z0DaFjtV8S+S3q2fG45HQZezz1rzWOifKwhfg6jh18ga5M05Kivqz0mhr1YHDPx2ReqQcljcQcpGqveLz/ModqpCZziLKkN4XJlPtJppwKybrDU/93nmVkLsSyPyV9KkuOiv6RFK8ixe3YgnOK0vpY+V7Y85RLJlOjsh7aVnEaAPpIaAHkATmToLl++TLnNL3/72+273/sefxUF7phkjT9Hjhxuv/Ov/nV7971D7cLFiwTEeB+2R4ysx7ZLkkFfTQLhSCvMSAsogsleaL/4rW+1H/ztv9V27NhhudTDNgcwz3SK3qgK80pWKFCMLCPnJDx6SPYd7Sc/OPoB9fEINmDEcY94dpevXGaveXzV5EQPDMnRt1MbHfqMr3/iP8XEqevQ/NyytmPHNoJ5kAkE89Q4J7vkINaSLgW0nVW2Y8ijNKySTFJ2yAVdyX64UL3Y7mSpkiIarpjOirxJB8d5UOqUlC3jEKFY+c7oDY9WQWel6R2EOh/GgE7YrggL7hfPMhgNY3whW18ykA2ozsVrD0ycNpdCAX4yivGl1d7SZo7vatCi9+/vVYCyMpTaxImZ+j6WlIj/paYmyFRXbSidjIn3bZF1mbjKO/GNFaQf2HnVnmX+QN23bWpWJEWfDCoKRPZOWF52fRJsHu1y7wf/kK0pNbub9XZmV4PtsEirFlYSS7x/6P12+MgH7dLlRbW9JZjX/9VGZYbI8hsizb5ndAkiSryhHcw62CyyTPY4GecxO5+gVEXq+g+M/I7tO3iWz5091xavXqctYz3BGBybgSagy1kbUwQzp7ozyv0O85JkFnEn6lLl0IVT6CUhZMc2gvllDCogvdu5fQdVAhvWr2djERB00suno5hbjFZrYge4AnBF3uDW00hZhtFB6ADcIx3l1Q9+Nz4ptRU+mSaDpXlXO0q3Ug/zXjv7cRyX9pVVAxrCquy/pXe153++Re3BgbME9pvj2S9GPlKqGduQADv2aQTyEzbfxmPyPbzXP/2f/9cq/a39NkQ0csBdu1V2wJGm3tdshHXs2ChoP4iv1XLOjl4bVv3k8bOMOg9oQBEY/oPWFJFg9KQATDhYSEdD4gC5AP67i4FFmIzoCbQ4X+w0gsOOThWcqAjd9dJ2/cYNtqa8vHhVYN598cOmiGUxO+uNUee4Cje00Xi98taKSAkwXYmf3qUpzJnoqWPgxX7K6LkDiEEFqsbR4vGVV16h5jdg/szZs+2z06fbxUuX1KVjYlz7ZpNBcLQ5RL+9Oe5olGOk4wxk+kcIn8hPcYMMUnVrsCObm1/aVswvb3v37G7PHNjPabB4HXTbuE8VXkEjCA1xb0/FPvGl95bRijFMOlBgdI69xMlMPhKAxhMI4NGETbPO8oB2bmaDhQb6WI5MfxuiYT6Z9EBO+ze/Uwy69ror/qtQDpetfZ09DeePwkyAee7xu2rfyUBwjDHCjpvpqq4aBfJdN+JWfzKVcjgwfv2PnXAcegU02pvsvw1nVnXACn7CDpIZS9cdbWS5PbePLVDhTMPoEFWgnIFy2VuREZgxNOLK78muSLMYT5lUKR1NgikX6vZziC4Ky6kpvwBGe3GxPXvwYPuNv/bX2quvvdbOn/+C5wO62SuLi+1P//RP2g9/+Eftk09P8/zfuXdXzqxvEWMpFx/7eUc7GQeZgj0BsaVtw/oN7Ze/8+32V//6b6ivPe2b9jXsFvfjfQ1VwZ4PcNOAlGVk3lHLs3JhFV9z7ty59sEHR9sHHxxpFy9erBQ2bBwGXZ09d44FtGJRZXcEePw/I1qddfJP8EOKs1xrQbC6pG3Zsqnt2b2nrVmztgZUQTOvDxEoDzYLkJVjVkAuFDyYDtpSD2RJjYidfFJO3bZ0ouhJeEX3OuuUu+OUVLRnAMrRVcA7Ee30TMEUzlqy0fduhc8pWuzb1QyqlifpcD8as6Bej8Bg77lxOFYP3521JrEQiWAsvH0GzWPawyiIMeulpSlmUeuAfwoACbCqA1WCKrP/T8hCFUEUZz9KXut8PAnc2AcOv0eqxLY0ewMETFoR8uooq1U5clc5S4rHLjZmzNERh7k7Az3MjcmkzyJBMJF0YaHdvnunvfPOu+2DDz8kWBaYz9HpBhh2kU07fHFpeRmvmO0q4YkyHx5zr+0+2LVJXeDg+5X5ld/EveLco0sMfMXn579o19hhLFr0FLjaKqada5FLPx9U4qKCK3Q2s/k05TVDpuTPNFOEQb2zPmDloeeHL1+/bh2zdbt27mqrVq5qj9j5S0FU1YM5cIb9kCRPe56SNbLtzsJTdZGRQD0zndenLnME8iI/HccQeySz6/1d9Zwpao0qxJB2IAgCtmUXpMiQbFwOsXT2NNTuaR9XNrPknchQJBK8IiyHujqpAMaWzPlZCK3YqieCfcqW1fiDkGSsNRjqdiYkAT77n/wP/6PhiQ1YunKEHav+346ka4jPACNK56QJd2Lk7V24oDI8MCppT4QbxVRT9mG+LX0mfgUOEGA9beU4bOXuXfXuNnPH4lxr5qGbpzOJ1jhGjRoutKx8qGKTuWX8LKTdAeihUdNnWt+VwNlbHAYjcozZ4xOuW340wBZ/z0S6Dqz6JFvTaHFIltkEyHCgH27iYWubNm1uL7/ycoMmF6msq9euMatw9uy59tnpz6ifxTCaTGLVPeQqh5ZtI70+A9D7PcX7wkqpxaRSbr3vc1FfycwkQHAQw2gf7fSWz7d9e/ZQZgMwr42tw5y1FjPsMcoM9sJyqICM45aHUERSJOnnV6Gv7aqVBEsYCIQ2pmg5ittkayz0wA3Yduo6oF6slf/zzZPVMQlMaYudDlfE0pMKmFyARD3jw4dM2+IZAIixe8Kq1ZT9gHHF3oTcZx7pXui3ObzoFodxgGlWxyddS0BePlOmJhPpZMxUuzLt260lDQuiG0raMgx21lyBppy6+iyn/64tfTTE/GdQob5WSUgifSfqYmBisPpx78FqAgX9qgcE2b5UKtMGO0Bez0OdRiR5cKaEOk4B2fk5SWzQrhGg+Jvf/Gb73q/+atu9Z087e/Z8u3r1GkH7Rx9/xHaUb771drtw4SLPPwKgjEOvdpm2AzS4YbuTJRnqRATYIP+ab1u3bmvf+e532re/+8sEv9rTBu7oeuRx6Eq5isWuoibKwZa1lQsLzBpiD+PrZ599xuv98MOjtFn4g8mvn5//nOcf+y1AXpKxsh51vmZtVQ5TTnl2Db4qQFFgCgiwGWB+126m/5MqLjDvQsAOmLuErVPjS62AUSDIvRyHNHYLI0rjauv5+gw6/i7mugxBUvOjrfXNl2P1M6zgtCKCUb/bmW6+dznGzpRTNVysvexDCru1tike90Vz41uDXLS4/z0SKckGGEwEiIeNI8iy/ET35GJyg0Ad3eEp2qeWlLLwqTN1bpOZe+H7OcuVqpzs91iPAgd8PL4GP6agqi/BN7Xtqug4cgivc+QKysKmULlnRUfNdgWsJD90AeroFRmkC4wjkRiyLJgIvXLVKpJ+771/uB3+AMz8FU0a9+AyJacjL6L3CvVToR27ddkWIHNFiUqy6cOoQ7wTLFNpvW3r0jEl1Jj8quRs69evY8ABRcEVKAWu36Cty4A1H2ZJNQ3mGZilADZQIs9m+Detdtq2Ogs/oBHVyYw+L91szG8g7wc9PNQBmzZsbLt3727bt2+nfVpiDKbdYTvtbA+2JmyFimIjW073Q3Trkd9XXlvPFQGATLoyasRStd+8pcJCxy05WyFSTLJsZj9tDzp5PH2j2IkRzM/WdnaCKlKnnowKhuk2Y8COg/8YszLxv18G2EMUjQx7yI3eCc9ZRNuzBAPEITMddJb8T//oH0/pDhskFquRFdNEPS4+wAiHPwytfnwjau+j1n/1f+zBDfZdI+VRvIb0Ldqe4d8aqnKz3b5zR6Dl4aNygmPvZUgYKtVUVF7XoIW1gXPiojsyMlJs8wBWy+fZlhLsNpgv9JjPjWdjyG56gJSZq+niBBrKVQlPuY3ZWKlYBSCO2lygoYdrdzoB80LqPXpMAAAgAElEQVQRBDFL5ziS/rXXX2vPPfcc7wdt7cBAnj59up357AxlNtCi52HWRjPdmF7OPS0aW2tqqJveMl5xVA6szcLJdGezsVOHdoP0xXUMVSwDreKe3bvb00/ta+vXra31zQYlQ30PDHUOwkC2jV1QUjAK5qV+R5p8Guo7ys4srF5oK1auYLCHoE/90wUCuZZVvKxrRTpRwzHUcamDRTmVGFEyWH5M+uJAd2SoXJAN40FmaRlkRJrDwFTl3HJqtuFcrl+9xmeIbj+U5lAmkXZYdmjWRMrJBIBo96UQvRf92lB5c7oKoGQI3XD5qZL9Npj3RD0Vo84e/XF/GOhbl1pr4zUIVgp7oj3YjTj3UcBNgQMBBDFhcglJjwpT5noi35HXIbsYzSiDKXSiuU+GC3I0nJOn9z/d1qxb165cudquLF5t586fY8Hrj3/043bq00/brVvK+JFVWqbnT9ZnjF+kWvITt2TA55pFxi7WxjPcsGFje+2N19prb7zaNmzYxFasc8wAZnCXwJg05xn0oYArrA0KYWGT0FZz69Yt1Mv/8R//cTv6wVFOgMUzgr36/Px5XnsyY7z0oYd1AkDHRXW669R3JV4lJHTOlVaXlAAkwoa2c8fOtn7tujrzdCrWt4bNz+/q8UYvonMig9GdYP3bpE6xmcNVKnjT3tBQMAXWPpD1FiMzr4/t+7cyZglwkkGaLcYbA7chBaC9mimgA8tfQVjPg/ZF7DdBOOJC35zhYir9Mn1cWP8EeKNt9vL53KRoTkw9F2VYta5/HlbeoCZ8v0ESHxOYed1fDxRs9xKJ29YHQAf46Cznwfp8mPkfn1H5m0pIuIVt7ID3ywjmGaKT1QVwzdaxHw+VjsDe9y9Ar8CGnU88EVp7UwAd2S7Y46PHjrW333mvfX7xAifci8XPpOesZTarmgrQhnGd9bx5fWDUh1Qep80OtlNQIZJEQ2fLRTnzlntVch3YrF27drFBBH35xUvtFjrtVJ1HL5QsVjrBSuRjj53w/g3dgsG2z2M/JU7L2pZJjmlW3msPQI4BiADzG9drKjSacCAbSrCNNU9612eM/s/1DyyercSnAks8o+rYM6wbmedhXxWeqdvp/iiKpgSZxIvOdAtvyuawNbBx1hQXTRdNoFu4oEttHJjHgLmRRHzck5a9253HGfrRPtUpH0D5LIgfZTUTNr4CJ8mqZxl53jqexT/+h/9QfU18YsVIRpOMAQXYidr4c8s1AXPpkrkZQyomCoAqmnfqdVGwevsO09v4D20jNZVS6X1qqjHS3GloSOXZrYajgKWD4gAPOkgFEWTLi7Hr9l5HUmx8Bk5xQA2qrzmtbEW7fet2++T0aU6ElTZyCUF9IkUCjLGe1RntPIipqMGAhIwpDoW0rMxC2HFNBhM46pSh9CYq9tipJDDTc3Nt187d7Wtfe7U9e/A5Mrk3b97g0KhPPjlFTS2KYTWJLdcuI6VipTQyHI2vnexkN3YjNgV1KQPSd3XgsBCKfgV+dBD4bxsDsAowAHv27KXuFsYqf8I4MKCD7IBDWfz5TplG2sMCVHYZ0fPnWHh3BIITgPYeywfjv4JGexlrKlBbIfnWUPluu8jn4NoBrlJsROl+e5FNOjZl9cL0F7Rgt8y5tnL5PBli3AZrPe6iDeRdXjvSyHPL5gnI+Pxu3OTeYwcA93nuhd528DqRXUYx6NCZ6ZoB3gKiWkPhcmmxY1yit6WBdJEe1oZPt5ykf1ZbZQDTCVbNDMYwyU4EdIwGLEBei9txUlLvku4oM2CJzZjeNLgXYC30MLToEkuVqcewBZjB8NKLL7Wdu3aSOcII98+/uNCOHv2QWtljx4+1M2fOkJlDwTyDBbdnwZpiS2QSb3feWssOKAWIVM8gkMk5B/PzbefuXe3Fl19oBw48w246a9YseEQ5dPNhrpAudWtNBgNaB2R2oJNH28m79+631atXU5J24uMT7fRnn/H9sYbIPqAAFnY0hdN0Xuzo5FNkh0hJ1BM8TmUbhp8VIHcwg2XZuHEDNbLQx8ZhCGQx7KqR8Hw8cSAVMLvzkm1z98fdIU8A0AikzVrGCev5pyWmLjAacWWKpp3Iw3BlY06cKE1XGN7HA9g4QmauBklptnmAr+5ZG1+vM2AuSYEehvaKsro9oB3ZNV/DkC5PQDR17mYHI+3g5z4JzM/09DbqKVmI9fK6OLQCtp1xcN/jriEwqvWvFa3s0hQ2xq8EwOY+bdNwvUMdgeKl3mlIkkJtJgH8nEcP30rGOfIYy4SoCaHkprlWKZkgndX5FSvaioWV7aPjJ9qbb7/Vzn3+BYlEtgsNYK8bsaTCWST5UHxPzoMSlAwVMwWRLGnfwh5Y5YYa2sdioike4h4UmMc8h63btrYNGze28+fOU0IHUhMvov9KsBlSwex8QO+TPPl41oSNdNL6a8NSCLzLXESmJdJimfcNfBcmveK/9evWk5zbvXMXMwoMWNySuTPVesRQEKh98FgUL//ALoTsRAjf32sMy484NOrlfLny8W5zdgPK9DM++ST6XEsUOzPE+oXxEpTKT7pFOvj9yGKcmVOHwQRpruNKcGTcoEekvU/fYuJgFojrZSFr+xnm8/Ymyt/LBgxZOvxusM24Io8x+//oH/x9uc8ACd5AvLWZChSuLltGFnT5cnQlWaKeyq4iDsuO7gwo5sKUQ2jScRF3b98lq4yWkPg3KqTFWGk4UEA9QdMDPHiAOLRp0iLJHmCjzFV0zI3qqFDH16/Fovma6KQBbh4AzC9jKhvSjFOfnGrnzp1XLBd9EzdDZxW5bZjC6YkXvNbdFPl7YRclTVHzWl1JtKzRhXd9eJQK2Ww0CjZm0UfNz69gagt6+WefPdjm5tEf/xY72Jw8cbKdPv0pC/zu3VO2Q+n2FEdiozAh2W3u4IQm36yjPjpbHY8cE4GyAN3op9W+qgovLUNA1mbN6jUE8jt27iSwJ2CCkcJAJ2jdKT/ANQvMc70Gw0PWNh0KcLg43t6RqKUhCiYMsFCoMyeNYZixPAO6/KodwL/CpgwOPdX9HsKA95YMrOuRK2gZ2BFo4WHsECBifdgrHIGq6zBwNWCGAN7hpO7eUcCqtczkNgH03imns1+6wrRv7Cz9aKCpu/edy5DIsFTKsXyz3HWAioI+/5mkawdjObiBvmf650WKI2bDwYGvJZmnx9mDuiv/jpn5SqUbcBUYTL9lQyiDJtQgQF8LO3TgmQME82vXrWVXG+zMs+fPtZ/+7GftzTffYsE42ojCVt1mzUJnfPmM0QHJoNtb2qujle57Ks/GYB5BEfowr1jennnuYPuFX/iF9tWvfrWtX79eUiqy3WlFKlsFWwfmft7dbnB+T5061T468TH18pDRwKHcvHmTf2d3p6VLqKdFJhGFu6gNkvNyVmFg3OXZBns1PLjHwbzPteEprnX53BylceiehQFYGiilcyDCWfK7SBq5Xg4iKl/pTlDjnhkh4hTM98yNPmMAhmPbXOK9blPV3XRsXzizQw2CaiX8LKYs2ShL7JlHAV4HEvEvBFNDjUUyU94pCvB87b5ZDfQb9ky9V7/Hfj46cNESdJtbtVTYpNyn04y4GN9M6tXvTkAcn5dYb/p0CqP7e3iHcwHHusvs/i4pmA0R8+/Yli4XTKAXmyOhtp6R6ks9h8I+3D9xByjb8uijM4G+5JDAITgXAvP0FWDcxwASg5jm59rqtWs4Lf3PfvpmO/fFFyRcqNmenBFdP3eXZ3jUvyt0g41IlZJsmLLSeb7WIfhMivF1QwbU8TlIhK/Heq9bt75t37G9rVm7pp359HS7uqhuXDUIzvs155k+I8P5xq3+8/6e4tHRBnhviQCwrfe5knxHmUeAebSYxoyOdRjEZzDPadWDb9askk4mcGZAdPOWI2J/poaMwZQLVQN6u5vpwFzrqueiNfBNdGpezyy2ZyBJdR7iL/2ej2na+Ql+U/skz5xRVxvvBb8isnBd85cveoIUnqWhI9GYbaCdGwB8nm21lhyAfV+H3H8aEejfsR95f37vv/8Hfz/BuiMcXLHSTGrXpAXFIQJwwsaHxIFFqmbVUdwH3TscEYA7mCR0nVm5chWZyVs3bxJIIwUDKYbE/QLzbOfFQTwaxUsg74iYm6P0db04kgCx9M1h/NxcjFMArIJztIXe4whEIOk5efJkO3P2jFLW/OyMgR5GcbtXKllablgVRaBlJ9eDu6biP62u21XLabh4pyQ42mD5rAJA3qBccQ+DWb4CUpW97eWXX2YRLNJbNwHm0Wf+5Mn26SefsoPHPayXhxclAyDZiJxfnYT6ezbicFDyrQreLEepocbWOVdEKhZIIYMKnNMrAUAF7Sj37NnTtm2Txi5FkcvISLuvd/TyBuUMCrjGYdQ9+ZdgyOxjQHC0ipBZAOizTRb2kIpFUpyoLeu1oFosTRzdXanOcxhkrYkARWeNq7iFAZI122Ax5tTzPK0HIyzHqqt9pCLpeXfoqXqPtGj0yOkCZoPjCKsSMBIgptZmJYwtqyLnZCNEoqGnGXMvYfAZhMoUFKDWr2a/gK3RmHTZ/jgtBwPa/LW34rgC5vgrFRMk1EjgNxpCnXD1ze/FRzk71Wm/wGJApIaUwHbA0TzzzLPt+eefp7P76KOP2W4Wkr2f/vSnBPToXoOgCn3nU2idgBGftUwNe3RmChj7/HqNOrjSXUpqIzB/7+GDtnPP7vYrv/Ld9o1vfKNt3rzJMptpSk86Ydk6paGVlQRIP/nJqXb06FG2nEUbSklNEvgtoU29fOkygxU0A+hZFT/F0cGElRtAfh5vnlrsgjgEB0wPH5F527ppU9u2fVtbu2ZNZZDSjjLAnjuH/2Ol64zPZXDu9H3AIFfUtjD7R8Oi+rnrBeZdPpMMja7VG2viUHOjqpQMc57z37NU2pdPcsYhhWp3ukWh2HWhlfp7nOiIBfJz+wSeEIJ5F7J6vWY/J4BFwX0cdJfOFOitzEcnVfxqn+SxlmY8Y/pgkQK2+W6X2z9vCCRyskuioXC2n3cDgfoI4QTdVwdQkcN1M+OBPz7LzPz7Y/vzcs0bsu8G8tlCIVfkdmVzmZ1lswHJeDUrRi2vSRgun2Nm+Njxj9rP3nqzff7FRYF4N66IvSxbwP1JqJV8S/l3PfsU5upB9e5c/nfkHgNwzIDMzqtBjjnXtmzZzOF2sAOH3z/Sbt24WRn9aVrNACMywyEjGuyhPVRApONerPHMVqhzP5B13BsqhZTdYiebOYJ5/IcCWBS/lszG905pk7OAwRp5n6qDj+S5er+n9aSVE3ivtCwtXBXpY/ZIzrXrAIwZaAmmBm3mbHfg3XGXiKfxT4F/MvTOarqRCV4rTb5IzLDgIQUmmerHjt1IcPUf4j0mYN6ZmLDundDwCR9UBtPrjj+ePuUl/81//V89irGiwa7hOHrCjDINniAjgMaTPd7vqVMD2CIwk0gV4T8U+4GFx0JBHwa2Fgsj8CV9cU8tyDmnIBIHACwa/qiQwoN6ElF0i1ua6JHRUeX+UN4Dyc2Dh3Sk6G6BaweY/+zMZwKCc/lsLYrAhR44pQ2mPwUMZZQiA5nYtMGNdKeVitouRYg+WOevPwi6NUtPEQBBqvLyyy+1gwcPshsKHfqVywTyp06eapcuX1Lmw4MaCnTmLV3EGKf72LmukzB6pQ7qusJXEqd6lSgHv52AHsE8mcelbEe5d89edvdA5xkNCVvSls1jWpxaC84ExRXa1zHzs1anoQCG6Kalx0MWhEyLdd9ynJ76aiYoA6ECPnozMxvjjKV3NKxioxTfZlpp0ngyBHwvM5ZMH7KNqopdoZlGUKEbEugei0QTuWcJBGYl56CjGtdmICT0My+bdePJHOB33ZldH+nic7ldg6UU05mBmjD0qW4Vcncq0HpR6zyTTZATk7HtAUFPLSYgEGjSZwfAhK3XVwOMdKRw7UDOBFOKzpQU8JNeQY4Ue+rBQ7ZPBBv+la9+hYNXoI9ftbC6rVy1sv3+H/xB++nPfioCAfswftGpecd5koh9GZj3dFD5S6euzVQnaATXt27jhvb662+0b33rW23fU3uZBUTGkgWuK9Urnp2YmIJ21IBAYm6O9vKT05+2t956qx0+coRtdsOA0QY9eEibdfHiBerpWW8y46VnWXcB2Gim+3HrMb33p/vFc8c/VDtc6Pa3btlCIMQMV+RGCrkK2oVEl30JoFAbwZiWQHX5EFnVkTcGmB/Z6dHGlC1wcB1oQls/IPIUKU4cnc9OPouM58DqBX6pw0s/q9qZ2WcxeskK6XUF7mdBQepdKguazh6R2vjdB+Dfz0g00tP10F5xYW5sRBZ+uOGehc2dDZAlWc8UvztQ6W5UK50OWjx39eB69kbBWP+3I31r1Ptz1XZITUBFfbJzIRIMSivInAFlPSSbMqR5PgTznDGh6amIEcHMP6ht/ZC+fmHNQvvw2HFOgP3i4oXq/1/2Mn1zcl0BcWGFB7SYa8p+AWHSiQetJk+IySfNq9BWpR9D20m0ely9mnI89G2HTPbHP/oJ5+QgOKEtt2y2P95ItvxYuFaPA9KJTRjWd3IuYuORjczfPaNAtQqSAaHwHkAe9Wkb1q3n9WJgFLLM+Bx1gQmmGToqsZsgNpOCbj6OYb9ivdh+vAY+6lZUw9FVDV5MO8V8cRcbLfTkZ7nH+JgAlgRTeU5F2g6Zfj5Pt3YeDatnY9WlCJIkkJt+1XsMYelQo1NHaTi/s7p4nZfH/xufXb2/7d/IynNHeA8v+S//i//cy5O+oQLYOiQqQLx/D51n7rXrN25S+w5JAeuIDezCrGMBof/EgwS4gQ4UjkHFgeoxjvQy9WQuCNEkqx7tpgd5AflyA77MId0hDa2um/vI0SWNikE9HD9uFk4S13/ixAl2jSBowERJSj7krFVTJkNOhrUoDIP4AJmq1s7m0gErPX+xSH7wzhCEKZpNhwfM4x1WrFjV9u7d1155Rcw8rhvFk3DmYO8wAfYCC3rUmjKFjPya1oLFzg+ObLI7EtqWC50MmKpin+pRnyYnY2cIHdrIFJbNL2sbN2xgn/mNm7fQ4D6gI7WcyiC468LFwDNF7ZHetd4GhDmIbFvmdk0CiXrmvAIXAhLc1wAIDbopxgjPcammXXZyO+0PO/BWOhp31YFL9oFAZvGD7cG9+8w+wUjAGAO4SefsNHaRs5a+hBk0IFZNqgeQWK4SwFOgYth/cWY0gAGVySLEaDpIHI2PgjEM39K1o6NF3rZSpXSMDxyo2FYa6DBjQkCW4qlUoBlouH//CJ4m9jYgXJGwsjBmDFXLkI5HButju0wbOU2AxQj0Oa73ndsqeH799dfbK6+8Sob7+Mcf8+8Av//kf/kn7c03f8Zs4ooVK9vtO3cbBoIxE5f+v5ThCXSp1/p4QNLJw/2YA4qqYGwZu2NReriwsu3atbu98cYb7Y03XmubNm0koYHFXrVqJcE89ioyV/gvJAV+hr312dkzBPPvHnqPKXekt+fndZ+YpwFGHgXvyMbBfnZ/5kB3IrWJJnjq8mkPHUgFeIw2Ej9Dq8+tW7e27Vu3sNNGmKjOzOtMFHmSGgI+35p3OgHzWdFR+pbvqXV27M/INIVOGSFNBzG5bt1O5DYa9CYz7syao866ujoz0m3TgabbBzX5/oxiwiXv1PnxdebshbWPk3aXEUKS6O4p+lLnJPl7+4iSLeaezGwn+2cJp8B8ksD9d/P8+m/LDgeM2AUYTPksUyaCItK0PUyG2VxKgXCtSfkjFiZnPXFO9Ps668ricZmTpfH9V7gfvbzXKTlEgThn2xIrzwQq/flIBpO1hS1IO+J0p+GwocEuYg7FwprVZObffPPN9sUl1MjpM0tqY9lSYfah84tY+vwnkkR7QetMMB+07vXQcLwugRPvhQ99SFu1cvlyAmN03MLsGAyLeuutd9rtm7eJlbgcqXkZZEXJDIzmSUulXTkxWzkTM7V+/STJCameQwE6cRP26COQnmj7O0/56MLKVfTnu3fu5ICrFMAWl5cUrGsfl/Lf8MEgAAX40xgCWnrWv92Ddh5rl2CoB81DFNkl1kPsnji+n6PRXttzBiK6Tgb3KhBvHGabIP+Zszo9Pz4x2iszqbwJKx8APwDswi8OzEb2Hu+XrO6XAfiq+RsJi5nwLez+GCiIJF3Slvxn/+nf8Ta2weLUTaSBpV8Ho37vHqqR75MNRkSpgtWHNeSA+mCMUM6UT3csoa545Uoyl3SirGqOQwpdpvTZyN4UI8Rda7Y0unBRf1zzPoAiLZzUqza/5ZJUvhwMHbpHnDjxMbvC4CGLmVeaksU01kzlQRJ8R8aQ6v1Bj9bdjjZTB/MKThQA9w016qrGQyiQpZ27sLC67dv3dMlsAGKuX7/RLl++yMExHx3/qF24dFFdObBu3KySnITd5P5Ki8nBOY3b35VQZWb5l6F4qjsIBQT6kdhy/TGYtyPAWqJwDlmFLZu3Nkhr1DwgHZCS6RnufOhPXWFFOgeUtrFrqauQkH2KVW+RziCM/F1tX4eIjFkYL7MIYS7ZRc8A0uvf08qjAbD74u3KjZH5dEvNmAIM12GRdtqHje89ScOO7zO6jIopFRZyS3UnTeOjRsH+tgIhpYrHPE9nS8VK2hHaObFTQxh21wyMRkpMyQg0/GT8O2gHGnAjNgq1G1mvPEWvUc5MtktYo+HZaow39m60vEmHhq1wwRyfua4dgRRY9zfe+Hp77bXXqDFHNvCbv/CL7dD777d/+N/9t+zXjiwXbBMmPt9n3OC2uWSRdN7wqY+D+Zj07tCz53ELYgfnmHHCV7RyfOmll9q3v/2X2v79T7f7d+8x0MNnI9CTU8MQKOl9tY+RrbzHXvgnTp5o7x061E6eOMHXb9y4kR+3uHiVTh9gfpTZaFdrUdVto5/I2DM5qzzHDu67Nnf4fQ6qW9W2b93Wtm3d2laj3WuclIO4DH+SFryD25wgblUPtzGsmZibCaDItVerRVytJo6H1eufMey/gM7wFjRZvgIvQq1F7r1suD2J9yCDVEaWg0wz6X4u27h+fYEnMhLfVM58GEaduYAmvU/1oa8APaconxO7qH1fRXQemoSPStnvCOE6vZAV7va15CzUbWN9xw4usRMDoDdRQimM2VURC6kZcEBue6N2kgrlBBItVcz2sPQxspSxuYD8jT5bWKQDMj2ieHJde1kxBsZuJMBhfCJxyMz7D84Z/OgxMPPvvEVmnrr6+Hleq+VNZuIdwgwFsv0N89l6e08GHna37q8TXbKLfg4PH7E5AgpfDxw4oEL51avb+fPn27vvvMfmCJQeL11qXBWbb0zBex/+eJ1q8SYL2bMiMx5hOH6e5CxwYp27gDhrkUhMrSQzv3HDRkpsNm/aTCIF1ziC48ps8a0sETPTHaJGRIbIiXS0UUAUbPUlZsLfTkYoYF//7nYtQ7aS6Yp/LjxUTSF6oCXjmSA7meSgOa12JMuFdmaY+TDyYQcrsPJ9ZYq9fLYJw4GBHwtec94D8scV6ff/5etUAc73vvuLvF61iFLHGOnR3b4NDOgDyRrAYuMi0QMei8sOEss1jRGVz5vAyM7N0fmATcahgxaT2mK0NEorKbdq5Ac7QtZ+UMRY5GYNyOhR0pjeyrQyOUhNLeOhdPocbZaivcM1AMx//PFH7dNPP+Fhw6FPUUYid07JzGbzJq0H6rSQL5urO/JIUzAvph7gK/Ka2cg7j4dg3hsUrNj+pw+0V19FN5uDdPyLVxe5ppAIHT92jDIbOQzpa8klDxGo7JOvbGIJRgv0OFCRXehtuOIoyLwEzFcwpVVh4ISMyNyytn79Bsps0IMbwRMHdeAqoWl3sTMPynCtfWKgDKAvvaQNTOk5sKR2Dd1ils0L2NrpJVFdhatDwoTMa62BinZSGNuTYzIVVejmPST8btg0flW0xNerPZY7fRRQMBs+FMblnnv07iwBF7F3mKlLLaaqO+ccWmYqPHiNe5ADOWKYE/z2QJT3+VAJeTh4FhY7Jay+/uV9K50eFy8D417b3qe5NOw9Su0iibJjFPOWYH26AcNeydcJ9okBSR2KWHH96bUxDAoNHtglC8z8a6+TEQfhgKLwp/fvbx8cPdr+6f/+f7Sjxz607Km1W5AFPhBTlInU3Jlh5/33x81ldog7Ulj3DRuHImhkozhfgXUuu9vXv/EGu1CB0SKcQzEe6itYqK3rB6GhtruSKsL+XL12vX147EMy9JcuXGyr16wmU44ONjjryMpdv3bdmvluNToc1PfiIO2n/ViHXZ4gylkmFcujkwVqmVa1bVvMzK9a0JwFFgiTyzS4s2xkgBfZCx3M56k+yfkEqOh9dKTcoYhBZoa4pKi0g0OeG2chuLbDtqKNDzgptjIfIMSo37fN8qwUdRrpofC4biMbr6scA5jxwyMt6XIBvb53s8kZorcYGOgKuEpfPPNelC2pVXJ8NIxZkRWD/rmv9uNgPi0bGc7YbyQYzJ3R7rqV6ujfqptZrASPqggE2v7oswe2s67FCzpb01VXmGXscUyd+wLvtAUB8/g8ZLhg/5FhNKaA/RmIApw5ZL4I5t9+u31+6ULVGwm2KruIj6dNdIYuNi/tI+o6besTRNX082SQCfAHVt7BDoN2+OgHDzjD4dlnnmWBOa4PXbbefvNtFrgDOOO+0sGvbxEtkG7tcRabe8n7gY/F58ks4swB9GKzEFd+MPJB7FUcCeApDItCpgDBvQrid3DAVeZePGmf6Rrh5w2QbdmDS/CV+NEd6sqCFQP984tL8/7j14D7fp7wHgbikTz5FtW1Rp86NovQEtgWOTurMFz+dDwHI6i2t6qlEH7raYQKVCoj4J0VvJLMYDLPxkY6g08GbMW+D5gk8puyB9/6ha9xJeGUKgKmrEEdSADKcClgrRPt4ZfhoCCjARvPoTkLq6mRB0OJIthr167z95DysqfhQrLnPAYIwHC7ZRh74A5scvqP1gaOfGBIP3W1YrgAACAASURBVCT9RGDj8cPQqfJhsIr8UZvP1DSvPoYvfXziBLXnODjYtMpA3NMwGRdRpe+JtGHaAMUcFAdf+MNmzjqxCfizptjgtdI2M10nAubxdfXCmvbMM8+01772GjXzWGsAFTj1jz/6uH344TF2tmEbKBfLzW4e7Qdf82MFsN6DlUocz7w2sDK8MnvlQUlgedjTsM0F5gXYAWKe2revbdmyjRKHe6JDqQ9ORb5avQUkS76hQVKekukTNLIdSqcqKMIfMOBh5rEOalvKo9lZnlTXh2EKS+8+4ymWsqd3R4pIZDwvwYWqHQwkH+Ggg+scIylAkcAnhZW62VxbWpjpJuPkJD8x0DBb2PXFMeh6DQwu9jwBYrr/DIWqQUnCLuZIESQ5/c/uApxKigyZA61kOYoh63uCjsT91QVQvScsaeqsvK/fwKQHqMFQnSsipENePJNjsRaxL/rAqnCayu3k1tW69mH7+te/3r75jW8y2wft+e7de9rV69fab//2v2g/+emfkbHHOtxjRxtJHhRDJIum6AYp4icdk5EBig2DmVdnGjDzmarZOAjmK1/5SvvmN7/RnjlwoK1bu87MvGwoJxe3RwTyYOrQMADMPM4FHAeZunffbUcOH2bnGmY5Hz1q165fI5hHXQAKYCcexo9Ju6uDee5KB0hkjTu+k5Ni0CyeVtnNOQIK6OW3btrcFlattIRCr2uWFRBWBlOkYN1ngPvCAXba/pYGYEwdULqXP4bIE+mJfjbKUuqUGTCOFutL/z5EGSNLKZ8ixysH7TqcmasS8+aFHWQy0qBMna5Audl0/84I5nM/I6iv78UcT+45dSsOzF2UGuct5ict/vJwh4esFewBj+VHlBfVpJDYoCGAsC2P3+2Zhh7MjFJDgo9kV9IBbLgP2h8XpRaJQaKyAxbZy0geAqEE5dOuuDPzqqFTtkv1biQYbTtUvC/ZI8Dn8Y8+YoAMZl4bFz83ccPMjOSzRSa4Vkd2c+bPJHtgLMTOZ9HHu9vb8DzZHQb1MkuXtW3bt7ZnDjzTtmzZyr336enT7e0336KNAnAGsQgZCnBJZWUM5GdOS+/k4n2ojOPILD929f1mMmzM81gTUNIeeKhVb025tu3cvpPZOpC2evYj8O6fw/aWbmhSOLGpZblqy6we0LbzITKJOQZz+Zkj9w75gsFiM2wKM5nZDgfPLpr+nPHKqI/PledfZ0gqCh9cZ1Qeq/0pkqCbYJm+QQv0ZeRf7HTasg6Fr+zoOMwhiV3opJ/O55j5md2a+fmSX/zGKyqAJSBb6s2HNBY+ZBk7Qdy7C5174zAGMMe4AKZi/PeRvQRY5yhzyml0KHmBHsSDCA3MPjYuwZk7lXCjsN+sruWxCx4cFn6mYldftw0pU0E4sHDc7ZEmkonr5QO7vHiFmvMzn33Got04TLYU9APFfUJfy0NvMD8eDTpNR8mjGS2SYQDz6cc+MvO5r+l7Ogp81DhA5rlnn6N8AJp5/C6KXy9duUKm4YPDR9hnHodfBs3jkuOcRJwkszPRwk/W9DEwPxxMF8QEumafj2BezExPrZKZX7eeYH4zwPzSOQIothTlhtVzSFoMj5iBFJhdRuy6DwFGB0FDdwDtCbNf2JflQGVEuKEr4wOmQawp9hMCzM4wi01iozKnv+qZGAA/6Vnq1BdNUoZAEXkifBk7I6uyWQHzMfyRQ/HfhW0C3w38HQ2ky4+3sc6p2dQEvUM8YeM0eJSRYQCOQ7bE2Rzt484oZk3t5ou1kIERO1b3YMlVjK0kEqNYc8pfcL/4xwLuESL0oR19iXu2gPKEYQq1nrM+C6z819/4OvfR+S8+bzt27CRw/pe/8zvt//2X/7KdOHnSNmapJXRpjeezDVAbtndGez4WSOZO9ITCSC7j3A0cI0xmXVhYRanNL/3SL7Vnn3mmbdm8hcW4ZPFxBsygcQja/Xvc9wDzcRrQ+p89e7Yd/eADtqBFFhHM/Y0bN9rilcV2/cb1hq5hP+9Psh7ZfwWIbYnxu30PqsOTuuzMtdULC2371q1t88ZNbZVbrvK5P8bM64x2pGtnE8eWZyyrH6sdIq3/u3PdVcDVmesucSlWUl63M5SjAc3HTBanUPWM9zV4NQMX5zn+6kgiBbgXMz+yZ/bjoxa29nBaecZk2H4l6x4fVp9rn9cDSE/SHK4TEjlxFtqHWmEvxBixlW0fUZJlUCUvmaIT2hX+p89IM4DZ+5/1zdNMg+4m3xOb6DaNxdbKutrjOTYawH19p89Ole3J1NguswmYV8cbT+2G3ycOWDIB82rsMdc76XgwFK5DMqHIiR7vRFJ+fvIXEyUBhc4gT7YlSJely0ga7tq5kyQdhs0B/5w6dbK9+/Y7PN8gRYFd2IfdNX7ZF48hIbPx9fOQH/Y75bueYCiyd0LUqTZMuA/nHD8HM49ieOCLNQurKbPZtWMn76FnTAPo+93id9lVznZOGEQNTYC1Qs7p4fsq64v9Zj8MM9C5S2JUw6U9ljajFXr5cgTmHWTZbhRGzWf4DIUgrHUbh4nWGbMtm+L2Tph+iVF+EgCX5FLzm2Y19OPb8FYG8lq2+/F6oondApgne+oPAZPOIqy5FWx/CECPNDYM/uYtW9q69ev4+9GCYjGgD8V/SH3jayQAIzhQ+0Ax8NjMeB17bwfsU18nbSnvozfS7gV/ZFEE4nG9MRx4EGLwpK+FjEDMPHra6zE9eHif7Da6wcBpIthYsXI5WSpuNjxETw+tXrQF5qfGRsFjjNL0+PTMkdO6ltmQz0z3ED+B0aDl95DdeP75r7C4D2k5XNvVa1fb5ctX2tEPP2zvH3qfzDwKVVBQF2a0WN7konOJf2FmvjuFKCF56NOqjD9WSyr9sTOpQpelzMw8te+ptmXrNk4cvP8AbcIgs9J0VL6dDzmuF/uKLLHbOerIGGAOjruAOEE79pDbRPpAZg8pKncXHMsykPqbWyaDFcmN6rbA9Pu88BH2gKpiybJVhnO8NH124GgQatJwSuM9KW2YDjn4ylIh95mfNb/eV0NBX8C6vupumcKtwjtlBIo1cTyhbapr11LBs5Y16wyPb38Q3PRakRkLUxkDBzCV/Z2xPTNxkl151hjPybKfKP57DORBUSYB0prN4D+6eazCCy+82F559VU6n6vXr1NrjkDyvUPvt3/+27/dfvTjH1F3nnabCigMiHBFD3pAyjX1JtWzVWciBSDOugXMm6VbOreUGT20vF27bl37pb/0rfZXf/3X297de0l2wCGq6DXjwft4c+wX2D8W7znrhIJXpN/ff/999qAHiEc28erVRdbNgNH/sj8VRE6clf7BgMV7R80HtNgA88gYLFsKx73Qtm/f1jZjmi2zqWLC3M17RmajfdhT3bYIZrM71IypiG3p5yzvoMsaAJ4Ly/L9YrOJugQOR2CtGxx8f5nq6av0DJ9AFM0UuNa799vzR7ggddzwvj2dxd4JC99OZ7WxdV8HvgqGxHwPcY73uqaZBRR7vkm1zPQaVvDpmqZxY1TUHEvtRVnqae40xEIm5X+Rpcl9DLKOBDbjV2X5LHsaiTf/3oSs9EerZe9MvD+zmcMwxsqZrhvaUEs9ICyhYnYNg6LIUNvIMx1ADn300Uft7bffITNPbAF5TtW8SXKEPwLz+fcUWBZ+J1Hhm0mAW7pvDx+yy9d9JGhsbWHVQtu3b187cGA/62tu377djh8/1t5/7xD/DjAPPAUGm4WjQ10eG0wM60Q5kdt7ehcVc6v1CuUwXdzu05xtcx80gXnSNPzc5XPztF24ntUrV3GIHKbAwsZm/7JLXbTrpaaMzNPnJM8ddZee/TNl9W2bcv6flA0ZbkG37WegG+fzS+OLAr/lR7qsTruj24ieeelOR7Yh2eye1S6cUwvoLFKwR4KpSPgGXfysYkK3mi6N8gljd5sy3bzWnv2RkXBXsJnPmxz77377m2TmySAhPbV8vq1cDke0gg4Xfc/Vz3uubdy0ke2VsAHxnxj4sEx9wleij0T7+KqoLfIIFXtkIlhaMiXdQGdA9m7QOvrGAfbJdJXhC0jUBDIYfBSgtQcPWcyh4lpIOe5Tdw6JDUak47rRex4Ljr9nKqlFBPrspFwm5yLjoLuGrcengw6abZzUi12FP5ES9MOZTUW4hY308BEj96++8EJ77fXX29NPPcWg59r1G2Tq0I/6vXffa5cvXiRQqNaa0aAnIrCI3GTQTJQbB5sTMWyhSQFsmnB30F5pq4GhFLDEYKilbfXqNW3fnn1ty9atBPDQzGP/QGajdk86YFgPyg04DVgFyHHayRJFShInIuDqVqVmVViPUIbC2nF3tVFgbi0g+3unj7wYYnW+UY9irkS6ToRZGjtWWDdOrsgZpnKTo+H2+GfFUympMlBJIY4NYUZRxyB3E2wZUhh+evUOhsKKKnDtQEi2Ss45AYUW1oGINEBThnQAPmoDasDjczeTK7DEUsYs7Efewp9iKxsZVU8Rjs6EcrvSq/aUttiTAC69c9hC7j3LfZKV2/fU0xwahQ4yKMxftbDQduzcRWD/b37v99rv/M7vtOPHjrfbd+/UHtQ+9PwCg9ryDUMLRWVEAvw7ExVgTzJhmdgS7OOt27e1X//1X2u/+Zvfb1s3b6WMBp8TljDOZnS1Of/Yh1hTnIVz58+39w8dooYeEyIhsbt27arA/CCzic0IMZvnHyAUVofPdQSsQxoawh9KhpaiiHctmXmMcKfdzJngtaVjiYBG9n7OrfhhA8Sk4sus9OcrgN69at4pZ1xYKcFqzo/2uI6AbZHBau25Ae0UYO4bcrxcNxqobdqZfn/yBPTPAvqZLjY6X6NMRRdStoz/clFvpEQB2gHztGViEhVoYv+nyE/3npM5eI58tCZ51rrqVmV7Olh3LslSE69rSR2tSDcrz8xpuIvc77B/Csj7+VYWw2HJ4+uf+Rge2DQi03qPySOy/lj3QbBpeZAAl4JjknaQ2cC3uzmGaudE3IAwPH78eHv3vXfbxYuXSEpieCGvb6b1LfkNMvOyBH3H9uvyzpMNtC1XMay7lbnOjlp8E4782cNHzFg/88yBtm/fU+zuBwny0aMfMAsHhQLqY3AOQW5pH/STMYL53mSnL2JAaJ58z3nkAPon9SuS10lH7m42TwDz85hyvmIFmXkMgoQUKPUT1UJzkD8HY5qLq8wO21EanxTgHizIJFDpx3I0a3UjMR3d1mhPZbYLnLmyQTPZfZ8Je+Iqhk7w2ANvBWGDRzJRkEYS04MWomySnTLWDY4RwejMvd11Mhy9XrAXwcfMKVgWoNf5DiHX0eb0Cbe25G/+jb9CME8AjvZpAMtzy/nfylWr2+bNW3kwACbB2mOSKlJD6K6gVLGmtSaNkZvIgVParkcjeF/oMwHwwMqS1Q+oMxjiAlhPr24tXkwGHUhd9V71NFw2hJkGSmYeBa4G/WLB7rcrly+1T0992j777Aw786xYtZKHDU6SMg8awN6+atTKx7QU6zTpatN91BgF4j0DGukXJtGnosI8Lvwch2Tz5i3t5VdfbW+88XrbsXNHu3njFgMn9Pj/4MgHTM1d+OILF9RpGI7WvndgCQv37wPmadImrSnDOFurWcw80msyYOj9jW42GBqF1pRIGQLMq02lGMEwkiwCTHaG+8NdC+wckZ4Ea5g/NFp5jaCGXGUGczn44/NjobUmzsXImDT0b8kAJ6oX24MA0U93+JwYIL0mrersF4uVoMtpS5bZmfPspRB1JA4FCsVQ9C49fPa8m7iMEZ0UCVGOPWtCI1QTFuWBFc85C+CiWH0/gjN/DpdwtsLfUMrXONyNjD/bOAICyhlE7pK0y0jSjfZA8indnuIJJXiTAZNmdXCh9lr4HSbYU6TLzM7SNj8nacjWrds5JXn79u10iJD9cd89etQ+Pnmi/fAP/6j96Z/+qJ374jw7zyATQ4nf/ftKyXC4XAytCmL7fgub7q0WK2s2lUSs+8aD8du//0D7jb/2V9t3v/srlKzcvnWT1yFblSxiNMZj+G/stETdbaCdP3LkSPvggw/a6U9Pt0uXL7fr166xJXCB+Yl7G9Iwg3Uve5PuUMPP1MY2MhvY/bm2ds3atmPbtrZh3bqymwLusi0ipNOjejiVRpJxsByINfiDvqt9YpcOhMdwTdrLdreDPllg0SHsCNBnwHrx8Dk6AaR14mfOV92b9/wM459rmWWm5Vf9IcM1iGUPK5mQO5mxXviq3+2g3ztwyHJozWW3dO8/L7m+pPp6J4sUM9IBYSavjH2/A1MFBvt/ktd0OVPsrmCM7kuBZAfpufcEQrZAxRPX68OCz6CQCaAbnhtbQjrjzk+mXVCzC2wV2H4MbnPZtBtgyF5A+nb8+Eftvffea5evLFrqiWFTqYUYZTVRXKrgOEiyTqlxSWretOQi6NKAYsyMBcyzY97SZW3rlm0E87t27aK0F1n2998/1D46foxrpEniIDgj/QxoVBDrI2ZHkHB3yIx4P84GIeMyj2SKfGGArwgv/BvuC7UGzCouQ4vK5W3X9u1tz+49tK2R0JSPia+ZDBf0qlVmSW2+u02YOcS+vxGijn8vttyvSyMJrb5s92Ma+TqfHZcWueHpvGzKwfbWIqp7PcDw6Q6s6iTVntcp6MSGCahIZ1zDmQcW3Dfuc7l7SxWKkxO5qCvwdUx8Us8YcBVzqVqktuQH3/81fqsONEETUq/L2sqF1W3rtm3sHrK4eK1dv3mjDvGUVe9MXACGOsvYMAECmJlfsXwFRxlDfgHndfuWGH4UslD7Bv2021gO0kA/OLPFA7uGj8ADxoNBsIG0Nlld/6dgQEV/YLk+PfUJmXl8Hg4RNax3NVmxwLwnf+UwREIhj6YNoOWeRvEyOFkLHXRNQQ0QHo/bCOx6AIj1fh09q19/nZkQMHK4dqSqjn5wlAU958+d0/Nyv/teyCFQ9B8azAeIZUoaVyr9allEJzC+Amm5nbtZAQ+DwC4BLBScLwkIMRSmZ1ZWpzPz2ocCwmLmM8QkmrnudMYiqtF/64yoDWodCJMueG+4qgRYVWSb/tkB8wMDJ3sV5zuA+bKUGaaizFBYOQ1icYq8Yx8HcDPeLFRYHeLpsTfEmfSuCNDOs04EX+viNGjmwLARM9lTQQMFEDaJLvzW/nX/f78obGEFH8WcD4GA4f14m3kOU9pQV0m1Dw2ZMXU+0waKw4fC0rvdXQAUzjkkZstZeL+CPZAxMXn37t1ty9Yt7e69B3Tcy1cub6c/O0NA/+Of/IRnHy0qb9y4RfKARfIeOlbBiDsaBLh0JnREyQZq2AqsvUBXrxXttde+1r7/m99vr37tFd4yUuZcY8vQaBdZrB+7GDCgcB6BJzTxKHY9dvxYO3To/fbJJ6fYXx5M3k3M97h3twBjyZhG4z/4oQqesg/sH2SLdD8C52odt27NGram3Lh+fWUTYMN1RtQSYNoZquvaA94SOYMp7e7INi8XXPsvmU1di7qp1a7W9RnFCCwOT2P09gWDzZIbKPsG+ykt0JChZAniHpfPBOAWS5+hUFq0CZgvYJ/vR15hwFQBeojfidRH4LS/JkC+f8WeGUuGCeVG81AFxerWVHK6rqZ3MbMvwB3jtIR6o/hs7VFLRPDTx4ZhlTqnMxTjehjw16L7OlnhQtc4feaDCe0HjLcuwEcisORIkVZ20gf7DHVZlMnYB0XydPPWLXa2Onz4CDPbyBSr2Dz9CLL2dRyygabjRYfiQ3xSP1cgMzStvmyv7bikmKoJA94BGH724LNt06ZN7MSDdrMfHDncTnz8sc4VpqMbZAYoZ74H9/1k8+fsRhbSz8m49Wc9jO4ytt++IP5gCNQhs4GkBkQa8BHB/J49JChEnHbw3OOedItJJ8IAdj3v/E52nHzqFMWH/Cm/MdwAXh8pLgeFufWnVl7vVQC4YoUucGe3NzY40ewkvAQ2j0W9xhjyh+PUecmiE1QHH4/rOton2auoBzKzKV3Zhi3F2y4UbmzYjVuwO/cUF1jXW4HyIJPUtRh/4LP/+m98zxNgXfRCYwSnAxnHXFu5sNBWrligA7xyZbHduXunFoKTy6Z0nI2Dh/rUyF/oludZ5IHON0iHw+FGaqH2dmqXxyjL3UtouPhwBJoVlaWbhhYgD1OV1IqwmDpmZxvoYjGBTV1YoEGFFvXM2TNMz+Ggoc3dfTDzdHIuDRmKIMIYpiBOC6vvRkmbvSlNV+Qk2XTq1DJu0kSUtQXLOS1hH9pvfOOb7ZVXX+FYdfTTpr78wYP24dGj7e23325nz57jWmDtU8BhvsSG3qa6jMCM9+PFzFoIAb1yrDVUIhGiOmSk3wAbfKElo+sXAOgBarZt39l279pNHaBOAuQIUt7igfEZoz0fCmPAkkYm445BzOJEJ+29FXZI+rIRREw1sMXO+WCpJSBYnKQ+LbExc89l4J5TAS6/cv/F+fRivz5IRE+t/GkNTOmzDmgjnQroj3bQvA1AJQfSXEk4u+4Ph3R4zLhw0cSjV0Fud5DRkGJDphioP2OZ8+xiBU1s1RcjW+xcZ7Jk8PzZBQpzGlSUmmeQdoHdbPncpEAybHzSmg/DvtpZDMCiGtNhNoAHwC2fX0FbtGrlQnvu4PNt/4EDbeu2rezRgtkW23ZsYzbx9//gh+1f/et/3U598ilbQF67cZMkAs8Pl0aBtpbTzi5gd2B4ZEwGlhjgAdnFRw8IOhB8/+C3ftBeefVl1uzch77dxbrFbhKUdukO9hvrJ5glQmHsfU6Bhdb3nXffoSTwyuIVZkGRDYWdLKBgwJznPRA4BhzWjNomsRjf+5bkhO8x9nLt6tVk5jdt2MRgCTYHUj4US/O/zK2wRw7Iqs9Ptsl63pIQUh7lnWu5mtbZwL1Guvc9nc7aAfHFzI8OPsXyMyxyv57gzf5ZObQTZj37OdeY64rtyR4wc19O3f+ODS9m3hcguYoBlE2tTEL6m3fbMj3LITSyHn3Gq5z7aHwSXGjvGjF78JN7wycg8oRTgZMEdDrb1fN6ANt1n4Mt06OvhbJPy3V2Nj/PgOAv533YAyMgeuLfnbVU61BP/3Z7SspY3CyDmvnot93kQBLfOZ6XQ+8fbh98+CGHry2bW86lY42KILQ7+zwps/U4eo6cpqwmsYhVCRWj4BMY5etxNOnln3766Xbg2QNt7Rp1uLp2dbF99NHxdvTIEV4bhw2yOmVQOJg41PN6fJXGTNCft54K0DpuqvEOAfghuzDs033m59HkZMUKttLct3cf1RSKszjyqewm10MMmUBqScQGOebkAqNI6N8M2Tme3crsGm9FSpPvByvWXvM+r/cY6hOl9HCLcBtKYAMQQhxoFeKPYH8QtXHhO1gWhLGfimxOq+IfpW5TDTlCTuT39OvDAEYDWNoQvoUedClR6HJ60KOuO2ntbX+VcwXy/Aff//UqsRDzIl0yutiw0JBT45aSSb1157aGLWEh3F++H3o7j6EnK1lYp1yRvsEUMQB6vrfyZAXSx0mbY1qinFTpkV2YxUi8D+khsPVnVfs+ROLoqe1oDsVkn5w6xaFRAJOQgADow4lyEmykPbPFGLVRElOZYezISc9LT0KRoi98tttMvaSmJnbmFxtl39697Vvf+iXq5gGO0Wsabwzg8uHRD9uh994jM4/r1zwXhjnm2XwNNZ3Rm6c2C14WcP7lYF6OmvFw36hBZQFf7leLVGhG1SMzsn3HTkby69asE5jxWuKdiJscsGmAGFpWWe7iHvL4mD4MzMGR+xkLyLsjjoO80pnaEcXhMVOzHC0B0U0n8KBLhbTfMjXW3XQYRCqb4mNsA6a1SvRuaDIxUQFsY6o98hKcocKC3dMNgYn9/hOs8mz0L6eSFpzDLzjiD2SL/Y/rGkxnFZRrCXvrwj6Upk/6TODQWZjOK+g9u2a0p8KTk5Nxr4CmgEFvtVU/Nf2oHs7a1xoBl2xkpjCq+B2sEdhq6L0hcXn+K19pu/fs5Z6DkV69dm07e/5c+93f+7ftD374h+3CxYsEwzdv3W53UXStEdc14dJm1OdY7fK6nU4OTsFKDDV6zQOE4x5efPEFMvOodUFWCdm+BNt4zZjmzbppL1tKZvkRpkViSjXaVGLA3cVLl6iZR7cb1pfk+I7gvEBAD2cD3mmXxB6Uk8i14PsE80uXtrULq9uOHdvb5g0b1VOa3Sms52anqbSlTCGpLV42mkE7fsppnEP+Mk5KsX2yLnGSnrIbUG2WvuxpsfJjqD4DaMv6DsB9PEuzwHukMM0sz7x7ResJnvIRkY12TNuD9AlL78/vQN1+ywAh50rp/XDvtjO5pgpoDdR93pQe6FZIxEGAgDMOlreGROmHcJy70fXdJEoG0DjasQQQkzWaAZj1+uHCwvIbs8Q51eeMFNPk7UqCmCLhztLrl026eVCgmAj5BU6Lnp9rV69ea4fee59SG+CWpctwVjVYkIJa4JoxaB/Pe8dn3cPzvOmsd6a3t2pmsMvMSAimR8Q6Wzdv07CoXTvbylWr6NOvLS5Sz//eu++0a1ev0pYB5Hd7mlkbCvw7mO/UyLjXBqI3u+4JniQ7YXDkIS+I7kVkrJibZ2tayK1xXQDze/fuZVAishKg2Dbfagp1Xs55jkQsBeFdtfGEi6r1rCg12GtgJ4JwHvt944vgPgXLIgwrMIo8p/ymyRvsIk+Rz9kugsG2SNLfKXEWvNvPdX/eeB9kWfQad19Kdx8atGGX+z4rI5EW6LOvG8C8npHseIqQE2wwyPhP/vbf6OQhgBQ7hii61ABJDGeAnlOdFzKOvKr3veg1pwzFstYi4XfQCg9/GADMzzMKfZQbtJxhjEjld/oxV0SZiZhONwwa/GjqpJEWW80ODRzYgFZ8pL7odDEl8tNPPmE3G4Bh6boftXvofU/GWM6yO6LBn9d2N4DJhLpIM5I+MWOpaMvZBBuA3BfWE4bhIcsAcUCgQ1abqP3797df/uVvE5zgOdy9c5cOEB0zjh79UyizAgAAIABJREFUsB15/3D7/PPz1JtLsmLAzY3SD2UxMKOFHi16OcAckZG1xQ5We8+KOg0IBK7osrUilH1p0yPA20aN3V4W0uHZTLTyBmnZjCiQZSH0Q3S0CUhFVb1aevXpbv0cCABFfmMwysJUS1zS2pJtTt1JxEVd8qOSPalwBp9roFLaUT3f/gfOOuB0/MnUm1VQO/ltl54tsaHOIC8+f1mZ8ffiqyeGyNY8RiUyiQEi15MsHWQYgNrJU/CvyD/aZTMN7pCjo2ezNrbHNOPCtq1mBwOA61pCw9nhRmtd7GUcppeYzl59hRqOgkN7sz4JKPIp4wCpJW3VipVkte7evtO2bdvWXnrplXbwuefbUmRiILWbm2sfnzzZ/s3v/h5185AIIti8jY5baAnJw5MpwOPzHhXKCHR8BgY2M3uQBejomjU/17761a+0v/yrv9pe/drXmPFTG8lH7e7dOyQL+LgBNnxOI2FQUwAPLyJ79KhduPBFO3ToUDt8+H0GJADzGHyFuh9Nlhy7JQ3BnbMtDDgSdI9gvo56B72wkXNLlrZ1a6GZ385BMcxqupBQ7XV1RvTH7ezcSYkrl88KY2ogn/a++dja667VKMdolr3WZjx9BvN0lCNQnEgczYLbmU9Mm/eq3vLxgCAgtH468x7FgOoFFcyN9zT79ymo1x7P54BoyvNLxlBrC7tk0GpgWpI5Z//0Of3w6dqUSddPBoTvDPvEmnUsyNdrSF7Ouhj6fMTsPdQjeUJGou5/8DUKMLxo+eLvjYCjHs9wBGPjFFArgE4nk9wjXs75Iw4ig0tYN7d0aTv/+eft0HuH2+nTn1FVAOkw/M39R63dd8eYrF8ChKm3z1KMTLLU+Zp7ouFLnVWN/lnXjPorAOAD+59li2kMggOQx/TXCxcutMOHDrGhxY3r12tyeN/2XhXbyww5LEZoyCbl/IUsGo7Ol/61+3UDfF6vfOzc0mVt1QrIlVEAu5x1exgEyTpHKwHYnIS2CjIjkS/ZL7RxQ5e1cf8RN1TQWRyymfHxcs1UO6iixevwhsugbJKGAEJlwfpGD51McwmSXpn2Pe5HpUNrTgH3mO2ySioSGA61Tr7uFFmPYL5wl0F8zUVwTZvsMQJODx9MYxUCeus7WNfpurSK4DIfJm2f3YwguHJMx2JP/N3f+v4EzKujjBaKJgisoofTJF2aZe8TyzogyMHDQqr1oIYB4ZAhUtX0thEIDYU7dfZjnHvP1wACPjS+bqi6b0vYuxkLnCFWNPxpU4j0ycMH7NV++tNP2+eff652m2jteF/MPNNHTwDzudeozbSxEuUWLVVptbCxYcKkOU2KRzcYNr2DeWlTccnPHHi2ffvbv0Iwj+u5dfMmGWYAFxz+I4ePtPPnzxHMe4jn0Gs4xUtJ1U482QxIHQxtWfDcV1zDAPCT7fEGgoNnaRaZCP0Q17l50xZqBDdt3ERApZoFZWgI/0sbiAg6YF7MuIZHDQEZMjgzxXTFZsqCVOSstqcGfs74xCmEYVUGQZONsR8gt1A3nYc0YtgPDABsODqHEUvS3daspSxjNg5N8ot4bbz30u8MOsgnSYXkpBioSf3F16urw5P+mC118BV2XptySjOpi0Hft4HKOlKWMWWIFUEEehBj2EpCXP+u6BhBi5IC5X3zmVrBOOBuj3O9BvOWATH4xXlBy1reM4K2AJRoZWWfcM7v3rlNPfna1Wvay6++0l56+WUyXNTcN/WZ/je/9/vtpz/7abv74F6bn1ve7iAblKJ9dnqJZllnZZp3SEeQ6BcFpNVVSZ2NsAJr1qxpL738UvvOd77NtrIA8yALsLfgrNGyVzU985qGHOfhDiKU2UCac/8eSY+cdQB6DJe5em2R79FrPbyuIQ7sFHKMvdkUdCfzMpNt5LMwAQHiY8O69QTzG9avUztN16yo809Ai1PQxVb13ZjgNJrk0AATYoTOzVmCOOS6jg4mq5XmCBIqwJxC8gJTsyDcJ2X8eSY8y0br2hNQ6qj0sxi2O2xfAm9Zzc6M598dvM5cn5eIUrHpr1V9zYQi8DUEXPRT5k+qIxYgP8gO+QFdp5trG0PVkcV9LFAZB/AMpq5CoHGN/fMOavKN4f6d6Tc/oEztYD5y2soaBZx4X/Nz81wy7Io/63U3aVIhv7CEk5lBIB07frwdOnSEtTL4XHTmI5hPh9Osc5nTxy1rEQ11Aw6kDebHjjA9cNH7QHa6bt269pXnv9oOPnuQ2QKcbfRuP3fuXHvrzZ+xwB3neuKnhuvJuhPMj9mu4GA6BV83fN6TnUN/MKb7JhNgbb+zNyVjxNCtpZydgaLdp/buY7vyzM0RqaAGCFiDPtzLmR7KIe2rHCyKoEp8F9lP/PWMLtxKAp7NMNjlBqaZMPpyYizJgPN63bQYbB30EH9eVWLCcQjm1K8yOKyz2G2D7P7oh7tXK/8Zwsbsf2o/4vRVg5RkrZl2Y0RHRoOP8PV78eJrI68OQcyz/Hd/qzPz8spiBzRh0yy9tcqMhtkOUKysosLuBBVD9yjt/n11FQmTNbaszEZlZJJIRCjdwv8p98jPLQmLtVvR2VsPlUFWGj3sQj4bBjy4xWtX25nTpwnm79wV+KfujoOL3ObQm6D3uY97x8VZ11ZgftgAXdqklBMZTAF5MdE9iq/AxOy9AL6A3jPPHGy/8ivfbc89/zwlNlcuX2ZUj0LhY8c+ZEHP2XNn2ZWjhxQ9whZ0Csg1mEv4Pt2vT/hX2tjpIIwdcqpy2wdmyRLdl3pzq0k31n3D+g0qRtyylYEbJU7eI9o/6bWtQivJbNSLlhIXA9hM9bXLrWyNjI40+AVwC1x4qp/BTSrfaVw9tROyG2iVNdxM3Zhwn+iQMjevVqZ0hzae1dO+2Gbfb+57MKDcxzl7A7sfmU2CClN8/Z+8mekbpnNAMbE2xNxblWmIkY9BVeYh7SizRjFsMWohmyf6eB7cFGdma7gvu8F83zBgGjRASgF/JYWqsLVbKyOYcsraW2EvKg/GgVaqXyCY92tSqyD2WoAe8QjAPD4fYBn7/YUXXmhfe/01duFS1uVRO3rsePvdf/v77f3Dh13s2xjEMxtDZ5RAIx2azJCnTWAtQ0B8Z3Y5dZidWx62devWcsjbd7/73XbwuYM8Bzif6D4DvTs60eAMFOOdnuQVGMvRKbh8SL3vJ59+0k58fIJnHX3mb9+9XfKqSPc6Sy9nZoq8gpL+PQdXA6obwTyG621Yu75tRzeb9espr6HUbQh0lDlMWiZx80DEkCEVyOI0bWdnq3izzkknDNLxzEmq3nPZ8h95lvSXzgF4nF2flRmM4DOPUHK8nkUIIM+ZDXteRbh25E+S1YzA3R5LR8tkwmhYgwPTTrX8I89DZyfrfSayCuvDySSb1fOeyUcFxCooSTBi+1jBSif0u31KpuHx4CTWvzPXuqOZle/363W1+y5SJdcceyd2dQiXnwA+U8PCT+PyeA1sf+VX7Z0s2cz0+oB5+BLManj7nUPtxk3o5THnBISfSli5JymDCGKZhDv1+CpTyOvAmhr3RGbiwvDpb4sAwLVs3LipvfjCi5TZBCsh0MfQynfeerud//w8pabjvqm/J7PC+Kw/+5CFXHLCNdvfifuo8GjYijbS3EsmliY+iihE7LxnsiysXkVWfv/TTzETylogZDWdzSbZPH6Us3ka9GfPPWTWKuCZIRaUKbcNDvg3y+7wqQvRDPAVCA5yZgcA7LCWwzF8Tta1iBRCVwVAlLoF9OeojEDeMt/g2Mnzcl1HPyHa32njyd8Jjh52Fs/YoOXXfBxJjgWHh4zZyAI4Q8xrT3ODdEv7e3/n+yyAVeo9YKSz83KgaUeXItQpszFyATGSwt0pJuwtpsq4Dm3IKjtoUK/F6ERyBRFhaa0Zol7VjDrSQih8Q9GGZBgu8jKTf//hw3bt2jU6x8/Pf06HyY1CqYqYWgQeue7uBBJBsfeDNcAZ/zuclQJxKqzj3uIG0ZRPAsu0AjSoLcCYjfWotYPPPte+972/3A4+/xyByqWLl9ratWvYnvLDY8fb4cOH29lz5zjQi5uwWIwRiIstH5IXjwlsRodT9xpZTRwND7ctZ0jeAjjqcCEMCuetCvF1aze03Xv2cMAYip4f3NOapqeqiv2cNnJ7QoH5FEFrk8rRV+mj2N0hOpXz7EPEuIfjrKUPUxCpkFzTYNlTW5ImSKvu38WoaaQK77f55cgcIQgcZF7FRAlESg/pBRjYbXu6jmhnFlfMfECtIEoFsYMcgiuZzAQnhzqY5tAzBSDpkZ7zmsw4kKmOvzefvG8voEl6PnvTjjK/YqwgA5mUIgP7qaeWUxKYzyfhJQFtYQpG8jKxyhjoh91GekmBrhwMger9aMz97NieTjZIbD2KMzE0bZ5BLrJU6OGMAVLr1m3Q9+/eaYcOH2m//8M/bB8eO9bu3gOz7VQn7QjY8NSaYO0QxMlhR8MsoOcOFhMZlq4Dexr7Fp0e3vj619tf+dVfJZhHwHj79h12n8G49sXFRZ5lddHpz0fPWow9Wmvi3+iJfe7cWQ64QycrFO0vXr/S7txWvRKeD4v4kPF0l4Y88/+Psvdg0vM6zgXP5AAMcgZzlkDKkiiJIimLupRsX127tnbttWzLcf/f+tatLbvWXse7tstKJAUQgRmRyDkNZjDAbPUT+vT7zUDUwqaAmfnmDeec7n766ZRr7zSb9NpI0hCMZ6JGtr0DmA9mfvcuOCaYnO2cT+y/1oRFOjhXtS0bwR9ljp9UxAbdfuzfimSAauZZzRbDwrSOPCG629V/3mtoRHv6SqZxpSEp0NOpMUYd0tMG5HEv1MgI2HWgTlm3HrJj7GdIZ2CUpZfscJko8/wd3ri7y3aCZZTLZ3nu7MqsUbxp7OMj4XjV+SyYgG6yw+th+0LtlvEnOzDOl68MsVsspwYuaiBxowGHyQXpHIO2QQTDtt0FsSJjqG8JPbqpUc0Kg9V8XjsBSuUzKYQ11YTx0BEhS6Erjxw52g4ePNxu3b7LIsdIFQ5dAzDPE2bSi+p6FNArFTL1Jnl6yphJOp4b+VdqnkCdEm0d9+7d177y8itIVVlcvAd8EfgkZl8cPnQQA+Hie44WV7PhnGtiRZE2xfkfEqCD3+yvAltV36vPayA2cJG8GHPlZEer6dDD8axPPP5Ye/75Z6Hjog7oIQiw+8RXmgFQsVIAN0TAFUkxKKWjJ5tRHVJH7T1vxul7xlMm5vJ3ag/5pJT5CKXzkKPSXoJOTKgwVRkCkfpCp67afdlqYYioeGMaV0dKbgnd99/pv13mRW0nFukODrMD4sAHgcWMBKb8Oi3Zuhq6doK6cqCDCpgfRxrvWBv74z/8X9a4pQ8fhqfixaEXi3urFSLYEuUirOfdDowKlFSfkNeVSbUqxUWvbcAk8ADcZbqnPTkcFP0X+doRYuO59zJq9LvSbIIhixSVyJm/dfOWQGb0auci5jRVW7wiI8p+FutpMNo/gPw+ACEpIjkzHBxFhyGAMXL8ikdpZR/5+vEMX3rpS+0HP/it9tTTTwMIXLlyBZ1hAsx//NHH7cixD/AO8VkWT0kbllG/CTgB6Gs60lqVNcSdSoiw994YVan9tw12M2ce36A3GSkOMfRq7759bVuA+fGYJcBriOrOolME7L1G0S843l9tSSmXihDpd3tonMeV31ZYz6dcL5NtvRR6hUF2eoMMXCikzsxHyhVBld8v7yFnwKlnuV4C8wQSPSd2uJ60bjSw+jOw0Tz3NVTmtICQtQCFiBYI/GN94HAa/HZgSF7OsKaINBRQT7zBDY2w7LsbLxh4mGLLLJ2Mj0phsnhdSGU4i4pvtNY06hIJhty61ilo8ioeRgg3oiWaG4AOVWLlafQ1yVdFsOEo3VtcQv3L888/35588qm2afPmdvvu3fbOLw+2f/uP/2jHTxwHSx4y41kU8YAY0qL/o3lXwWd1iGS0DMgoWzy7APMrKyhse/nAgfbNb34T0xLjeeN8xfVjPkSQCDeuX2ebWUSgDArCaZ1oGzduaJs3b8HPTp2KORinoZOiY084ALdv30TfbLQDVoTSXaFqgT1S0qC7qnHSPtFbSsYMDrMAVDiN27Zsabt27kTu/KSbCzjqAn3FaEk61IODLv3NoEmCeUyq9LG3I67zgY5Vivg6T7UbfkKteJduXzqo0SWIQBJZDhnmys5XJ8B6xLmvEIcC5ompxSrmoDpHi4fP4Ov2a2odpI96Dnpn4KM+ISVEUbaqo72sPmcdS+ZKZqQb6xXgKbt8OY+41FTYL0Ckug4kklMnJ8bpUKOcroukoXA1gIxaRwXq9BPX9kPH2XHnJs7DcN4z4LBSwMguar2rLoz9V5CR20wN5yMIp1EAD9O9lfYWdTHhYB/74AOC+Zt3kKsczkB0vgm19avBvBV0d0J93rIjDEg5V+zzmvEOIZPBtAepFbMvXnrxpfbiCy/A9kQnQLLek+3I+++jz3zYdNf8MULc/7iWBpEiDSocTRmhIVxrcWxre7SXn8GbFVXehYe7D7oSDizbR89MT7fH9u1rL7zwfNu8eQH1SWjjrchm7TqVURifSUd5pS8N5gcIxIRv4iFF+qSrzN/F38ZNCc2EBwnS9UdOM7Mq+pmKn7rTINdMWA3QtqfMVCIKWsDv0qJ9ryMzci8TZBV7AAZeBJSwGWkJMe2ZujOhWscYnsn0Yth041DUbzJNk3ISRCkzB0BKqmbQODIdU4N5eBjmFiOEHsWJMKgCYvo5GRsXz5h16IDPwCMPVDJaTFHJs2dPP8Nuds9LDuAI14lhQErFgGeE3DS+JAprpYjtaeEWkN4ofHnY7izebZcuXkSYK6bBhjwixzaZT01004lJgkTKJHsCZ0pEOUd58kSqCMBnL3NJUoaU0POcxjzWiulIrR04cKC9/fbb7fHHn0ArvejCEV5xMHORBxhpNgHmQ9gCyFixdmbWYlsZIYErUyDryT9+jQcn69DVw3iYhUnwGY4J8uXUoSbWPpjtrVu2tL3792MqZ+wNnRhpfBXsGowyB5jK0M7UKEtmIEzHRflyoY4F5gFKBLipA/j1mHq+xzOAAYQQTOA8xK8GKA6Ax2LImNQZHZqiiwd7wxNI2JuM69o4dVcxlakLWVLAh2yIV7QLGA92KiKDkswxLRGwnMzYp8/aP6NHHyBLe+7cZrOMca69h8YZ6LfbHTw7n2St5UQlqO1niUCRjj2MtFrdOeLwULRaapERI2MjQl2ndBlEIjRnIOQgUt5i/sDSMtae7WbZVcsOPVef6xuyOzs915aXVxBp27iwgJD2nr1729LKw3b0ww/aT9/5Rfv88zO4buwzWDydI0biyCRLRUsyaKi5JLWmQdIm1tTM1uzsPAal7di5HZ0gkrnGDIx4pxWA+ihmN2FA3cL5GDFVOwrjIjXn8uUr7c7d2212drrNzW2AXli6t4huVnENTKvGRGt3leBsDj+wXF3mjwr5AJwWb5J6PnQ2vboA81GwvmvnrrZ5YaFNRxGh7SNEgOAF8FrsPA0dDSExVSYh9F7evQeeyVqkO8XvuB+4o6g1/J0588Heg0zoxjoBdDLMDjd3Ysf7a0bThA+Xg2jGBEMV2Zzc6bB6rBEcG9WSyCjbiPWT6NRGMXoSm7xvrmakJTo1STuV5FV6zmn86TQ6mtJBL8AJolVkQXuuLlPRKCuZ4KRoDHX28Cz0mrQKfjpFoAYHBRilHnZUNo4WA9bO7hOD2GXcOiJ0MIFZd/ero4VlU6tYU3LxtVtU2v4ikh7tI+ScQKblHLrD1JGjx9rBX76vHvMTbXUsSDs0sMIJZNS3O0gSIO0UJSQLuBVlMTNP562uklofqkPbxg0b20tf+lL7+tdfhS66du0q5Ho6Btc9WGlH3mfxa+TLwzaNi1gAQeBZJYwmM8UmXVM8n50YRp8fZczX+z7PElKGUqj8HvybASy4W212arrt37e3Pffcs4jYBckSejSZec33SflQeBeOsiMqwnDGa53oJaYmoUfc5be0HYe5KeRAvneRJ9PVJP9GjU5ft8SCTvHMskyl6/hejgAo6sDOetYBnTmgc2FbZoDvt642I/Y0mhz0hh4kDKiLnPYZCwF8izTQjnPdLY0dJKfa+CSjpnRYVBPgZ/6TH/2vjpDqaAu849CwSFEoOXPyyKrI80HYWy+ZYSAfCAdM/bIV5HRrkZto8KQXxZelWBYvWQoinYMfnrBDOPG9ME4sgCWTFO0ng4MLT/jSpUvoaBMV5WEQI8cWAhLKQWk2lVnsT2wKogCcIi9k5mUsnNendCAaOqBeFWgINGdrOobrIw/4N37jK+03v/Odtnv3HrTXilBc1ALERMmPP/64HT12rF04f5EgTgCI7cEZXPVW9EdbZ80fIf+WBQ6EirQgpxisJQBykAwUcHxWYH7rFoQXMSBjghNqcfi8Jso3dIEnU5woGFlXYGYsJ8PKMKT+7DUbNHYJZ+WQyAijiI+K3v3mzZYBzIOdZ2cTpGlNc7gVW11xn7HG+OOpw8nbcb+rg2rtI8CQw6YU9h5d9rXG3hEv53b3PEKc9Tjbk5MQ6HjAiCywgLenWDlSkIze4Bm9gGK4qNkFzNkvGOAVS8pz40gBn10TZ+3gp6MvykegMY1kwZBqjJMhTZ+JyJGPP27NFn3WA8xzJgUHvcR9IzPL58OKOdZvcnwKOipaNwagX9i0CVOIN2za1M6cPdveO3Sonb9wQYOPYoI0o3dhQKKmB6k9Aqm0Y1oTn0F10ogzIhOvbhZMJgkHdsOGjRx3HvMUcsASqsDEJGpX1K0GhktsW1wTQ7CmYwoku4bF8wWYj2hDfDbSq8IhuHtvsS3eW1RTgfg+93NYA5BwnrunlBacZznz3FoTK2yhF074rh07MTwq6kdcwMY0OzFHsQJIbVRaxCg7FffTIC0WbSsiZYxrH1Kg0uy83WOcMAMXqS0YU1rNYY62hKmmhkBKy3RwRsUU9rYF7abJJzqVm9NCnCefLJtC/34+SYJ+j564f7d+pmpNw4x4F9TDGEimY1G1A9MMfRw7AOpgwh1D2D7UwLkn3JswkRArql5qaxRd8l3p5Ei3qf6hQiP/2++Z4Iu3l3NIPaDjpTRIphTwPIihz2bK9Z2VSlLAvPEyoaEmMstOhD3nQEZ1iZJTE4AnbM6xYx+2gwffh/0MHb46Nt4iqw6YRs5kf78K6ru9pHQZZAr0uXucIuHxXgRfnJ0SWCOGJr766qvtla+8gsLRS5evwM6Eo7949057791325HDh9vS0jJIJHRk0VRqM/J20pATnwM4+TzYK+mPUZvy6K+l+zEJXBra+cDpmHRAH3psdjrA/B5049m8aVN7EDU90UAgcNKDOEsdzLozklIjsvOUnTUDbWvRbluoVa13Ha2voN8i6+jR4B0FeFzjk9kjSV7p+pkSXH5bJNqajFnn/rvRwQgOZa1VT+WlnJZ9ctqOSRPhPDvgNbrLIamq13Rhtd4JNYTS4Wi5isGrhSxGN0T6XtChf/rHf9DfRe9NZsP5TQZKPgANbR/xXblWznXjlwIB+Mt8l8G8+RvePP/4d6CNCyjWPfxJXFJtLWkQOSU0GFe8k8Ii6EziZ9SQosgzDWbLYD6KYA3mEZUIgZKhMoBZWx3+KDeYOcTcVDEpypmHoQ3Fg/Sb3koSyjiLzBiuj8m4X//a19rrr7/edu7c2W7eutlu37qNqvI7d+62jz76qB07drSdP38B+b7IBSxG2fntQ0DvIpHBKmpvRixbXiuYbwo22JziD9ijNA+HxATl8kY3m0iz2bd3X9u+bRuADlMDDBx6fiFBChlGVqNTOErshgxezJh2yNYJJ3aKUJNB4G2v3WFbA2UIORhenhUygWSuPLQslHFEdgLM44QmmJeRHITyzBmlHOEfj1pd/oygppvi/ruVTYD4SQbxDNmGkGsTzhEc1clx1nmgcJvgz+Fa3kXvgGIgASGxYVSISnGTCNcHg1zK6+eR7macT839cC+zns7g9A5pSDkK5ehkjiX2VdfqTClZuWCros4i9irkuPclV8TEMwCU5sPwNh2bSEtbvr/Stm7b1jZv2dKuRT/nzz5r5y9dUjSJzlBcm0NEWCvzEMXcqnUpb0yPzr3oa7oaQXc4IjEAL6amBpgPZQvD7kFoIERKWk1GpnrUzMxU/O7s7Fybia4Rsddor8le2J6YDIdF/ebZHi+sClOveFS6M2/HxHLlyAq/P3TOY02QZrNjR9u0sLFNT020oEP8/mzHpxauahWcrLfOh40bi/Koi9NgK/Tss0l83euoHLXJorGa1aX8eYJIXrPem05WB9PVQU5wngDfZ9OWpzB3Bv1O3RT4N+O7JooGA1+6WhiUK+WC1JtlngwqSRK+O8GtHK/iFFnkbPBpUxwp6rrcaa5uSwnTWFpL0h7a/XTkQNLofJdRG/wFNO8oi57aoW+NFjbuo4jBGraUZwOFhz47Jj+K/eTauQjWlQY959pgHmc5HBo5XGFzQjaijfP7hw9jcj0DkWNoS0kwT71uHdS1cdXSQ30dP8loh5lQbZZ/FpHeOCfPPP1Me/PNN9oLL7wAG3Pp0uU2OzMH3X3t2uX27ju/aO+/fwiROhAAEb2LDlst2nobtJGVxxoUMB8zHEDk2TnqKKr8az2cwkh6dCazPcrivhEwDxwXaTYzUwTzzzzbNm/ezNQPdAOLmTx0DGtnLju/lm9Gz4erXB+XKstRDj2zJ8wmtdzfBVFUnZXEmey9AV3ldFoz/vVexquDv1MNVAbfHXnIyDtVzA6QTILcPMpX/B/P1JCRt610Zxynm1skMNpIQyt7RMq4i81ZmO/eHWH3+Y/vkQhTdkfIwZ//yf9e7a3YJ4MqBc0B7N1WahjywX4VlJJMSTH8xPVajsHd1p7E+mOzF8nWAAALTEBfRCiKA3movLi0LHQMYfXEUeajB5i/cvlyO3nqFDraAMzHsAYVTnCQkLzfzOOy4V1Xajo1mBBLAAAgAElEQVS4kXfEDejDkVhdbSfHrZIIzhAmRWFfgIP7YMe+8Y1vtNde+3bbsWM7h8Xcudvm5ucAVHpryguaBtmVWw8Zai0Koh/1ch/1JmlsBeLZa77s70ASxQgbzI+tgmGMCv69e/aAmY9WgMEoBrOYB1Kh63g8ptbE3vSQVRdwTf9DZFZ7nvcvgxM8hKpMfNNxy8ENcUaiQh/svEaex/2RN69poJFrOYOaC1XWaz+hjBLM27F41AqOwnV+jo5e2SGH2apLW7yBzgYRnJmNAQCKSYeR04j8+V4sbGeFjunItGSpHHj57i/v9pN+MtOtZuYr4rNjLscAL1VTKFKJaRT8erZElr929ei1BNrPmDkg1seOTFWoEq2U61hTFAZF+PzhAwD5+P2p6WlOWrx9u52/dLldvX4NUbl4jehsgTMAMBxgPpj56AMvYEVN0jfYhfRpIdRdQ23NNm3a3Hbs2NFigqrrG5xKE0Y3CALntSOUKrxgsIY0HPW9jyLYiM7RXpGsiKMfMsLc+dvQB86lZEcehmTpoHbl79fI7g6jrSldw9AaHNltW7e2XTu2t4WNG1pMfwwyhM4BQQB6SsPhcd710HhVMI+KIjeu1lqygNGGSulcSo0wwKVja2nnIQIna/kr6R4JLAs+J/NbeX7dR6kKNkn1eNK29PSYUYMMlj77ZpffTDA1dDBI2KWAlwgf70N87fPFiBrJCh85Af/8Bj+7Vod3YkQaP6cD4xYG2Liu5nIogietxPyYSkPkWo4KsBymZBwJYvKJ9c++jnLsI4e4RNax+/61rHdjKpr/dDIwzp7WjK6foly8NcC8GikgpVLtG9Gt7OFDDIt6//CRdv3GTfWiD2aePZkC0HvfC1SUl2sPzPqajlDHBWwXbHumf/CZVu63menZ9tJLL7Vvf/vb7YknHm937t5pN2/cbBvmNyK6fu7sWQyLis50kToHIBh6wV3/VNvFGgDaQGInPikiAYP6uCIAjzJL+n6NMgx0HA6tFJNSbUNvBJjft3d3e+6ZZ9rmzZuQZhMEEp5V+gNuVgG9PMtrga1JtrWPOMwmgL4RYMdbJ8Z3C8c+tKscmnwd1MYpIkr/vxPPsD2yW13unEJj3qvnyvP+XTfw2bqcdpk0PilpdgnzEe5mpFPppXFJdFxTK+482NIdOV8HQHIEEWdXR+EC4Us861/8+A/XgdedIQXbDdd2vD1Ui4EUAPcx1vshPzoPjm2iwmf6Plh8PHS83PDWoxteFRhyF5Vzx64HCmND0Ni2Eoc1+jmHMVKuNKqF4xA+fIjuEsHMnwowf8HMPPOk43cjbG2mR4kx1v+DM9jFh+sEQRPg8TOjJaMYawqsRvFiAIsMGwobWHQZimD7tq0A8q+99nrbun0rjHekHUSaTQy8+vCDD9qxSLO5cAG5a1Ty+N9HKHxnGklQfy1h9x5GPq8HQ1lbU6XQYWN/duZOs1PPzNQ0QHwU/2zdurVNA8yzUw3y0tHulMrJABXMvGszcBulBqgDTA+79zmJfFn1iQU7WajGko/pFqtIUYlcM0RyIm+ev0Iwz+FbU9MzyGmk1o489C6gqzpvNGFDgR0uqdeZZ8Jb4/OBKIoBi4w4jcLIVSTUVZH5nXnWeZ4NHJxaxiIdTcDThNtwyGwFYAgQbhQgFUvPwicXJHfnNfYImaU4ZEWpFeYVz2/mUzLQX234YmDjlAMNxlNrgUiC0q84m4LgOn7scDOxNA0takXkvHGfxhndcWF+hNQfPEC+7PWbt9r1G9chP/G96PeM3y9drAKopjXQfZNWteFMg9p7t4fhCBAcnZvmZmfhKAjapUMFThDvOYyQ+RzE+sWci5B/pFDhfHLPGCFi9CDAfEyLvH3nbrZ7Bfngdq7SBWBrSnEhvQe9nQyDSQ8MWYmJuZOTiKTt3LG9bdwwjyFSSN/QUB6wQdBbZOTidXokiOcFW6OxAAjsJJiXTPv84DyqVz+Gw/U0GNAvNUdekNEFnjYuKMrsrSVYfBj1B260IAVdwb1BZdgz1wANQHxh4isD7fv4swZVDE71qakGhx0wSeySxRUwcYoSBEcOpHKfbbc7GNKZ1/sMAb0c57S3XbfE55idZkaenbiy5xSMMFNXhjFFg/S1YH4N+MN9nXooADxIGRIAT9Mh4ql87Ra71JOm7mSDjZk9SMvpIZz1hmiawbxxAZz1kJ/V1fbpp5+2w0eOCcwzTx4TYJU+XAurTWJZV+awrlS6sgUufFXWQq6SVGPIyMLC5vbygZfb1199te3evavdunmj3Y1ZMZNTkN+o1/vwww/aiRPHgUdox+iMm1k22w25khwlrjJ2UOgHn6nRefXgf5Sp9yqn0+l3dFqlu3etrhLM79nVnn326bYFaTZs5RwpNhFlQj1LglRZzJLz/6hnMJDmeTZ28acFmI0tM92M+w07obQmn5nqACJ1L+qsVPRKcO9JugbUJT3IgyWLA2L571F+CKuaT+QKct6Bzm6mgRVjTl1GW1trIUwe23FhpNwZHfYUuTK4wwDQq0W7SNRsphD3+ss/WwfMo6KFBauklZW3aiWpF+gGmUqn9uokG60oQQEuQvI1wLf+nhePjBvDIsZcFGwyN97N/wE+JgLMT4FxB2unLilhyJEzfznA/GmA+liIaJ9o5hx5uSiI6w3V+sON+jwleuFCuRS0YNME5r2EDpUW9j+UbTCImGT2YKXt3Lmjvfat19q3v/1627ZjO553aekeDsP1mzfbB0ePtWNHj2Z/Wj24wNZax8hAH/uQIOVRImaT71BwOEYCjBa4jEPU7hb9epGvuH3r1rYz+lVv2dKmY8Jusu8PwfYxEpEirFxDdgeiYuIftj6MZ1AnoDJ0Kr13rO2wCMjeMxWihFcFLMHOG2THr7KYZwVnMZj5yNGmgpCRdQcFCGgmh667gHnEDXz5FvpfwgdXpncmbtRoeg/s7KpYDvunfNcomlkNdqSvWaxRThJ1LqkMxJqOBppCy6JhevcAZ2Nh7PTIWleALrP6RadgdczMC2TTwXYKgYQfS1Dc+8IwpZPm/VZEISanhpMV8h6pJt2Z49qsPqDjAeUKRcd1xn4Gg72yQqA3Po5pr8HMxeCY6CizEnmeUO4sOudsg4jGMcqUXl7tAkXh0TnTfkYNxtg4uj1s374dZz2AvEO9BrcEmD2dhLMDfGYNCwlE8Rxi+y2v/JqRoiiOvXHjJqJ1duTsAAWIAGEA8N3zKNMhkb42VMO+B5CXDxwRtR3btrYd27a3ubkZpnMpdZFpXF3e6WiE3pJj7rz0+G7ky5vXEEi3obWtiDocEBsYzjYuQMA9zKiNvGCvUDL2yhNOVrWwZryCWULvk434kCkcgHh4ifZV5VjonCbLr4gvRaafAYu4n2eNUSvEglk+dAYraSnd9quVsIiu7qzUzikVUvfnGAX5dJakR8VO2hZ0oMJU2tRSJUWW69F1E3WbIGMBFl7vgc704Lki1yYC4rIgE8zkKlkh7Zh+x2DNE3HhNImlt/w8iBJYp3yhBoGkA9JsVh+2z44fb0eOHEOaDVpSxtCowArQwzorzhbAfclOd2BYdLF6iZuASpYGOIF2xumOO3fual/+8oH28ssvt3379qL7S2QDxPVv377VLpy/0D784BhmSLAdM+U+9gXOPAouS8sJd4SSngPxIYIgwd7AIq1nU/oHDPz5uwJ0aXWViiONigmwu3a1p59+qm3dsolRdLTXZUoiUpllf+2AQo4VUayPNShil/03A9/Xs57H/m/gBbUT9qBJdHVLYlEWWw4hi1YZiafeYZSjAmpYdEU/qvPkjAmblnTsgW8FpKUzEFFKnUCM4G3qzn1n/CfGODDQXb4Sx+g92KlO2GPESUtBLfOWDOSN09cB8zSUEHQIuDzsMBZWECIV8EkJvQeYeNMy37YA3DwzZZdrSAU6w3mIpOJyfHmyf1LgGXZyiyqEUPj70RIxDBLBfKRyhEf5AMVjFy9damfOnEEBLOTXBY4aNEOG372mLVSjQN4v0AE9PLCSu83QuoBGsvLuBiH7McZ8J4bHV+HJv/nGGwjRRWvH6E27tLQIxyCGz3xw7Bhy5qPPPEZUo31XUfZlgQ1qEdIpva0Hcr/mC4NYwSOk2fRCue4pil1TXMJOXPTW3b59GwDOps2bUPwT7+XWn+MPDa6j7y9BM5oN6R1oZHuOHZS/WXLtD1knet5WJMbPdCgJUEPPQkgjJxGCS4eQLJ+KlkI5BZiPqXeYTsyUq67G9cYC82x5KSPZzaCeRfe1EctO2Soi1+e7kaWc8T2q890diQE4oOYiPhuX0clCnJ5OQLaKZyJkMBRuOieaPRA/L9m+WHJdOtfVtzOgRzTJXpiUNfJ1qQQEhvWXE/8TE/SuGd6zyghm8RS62TAtK64dYJ6bIdAOOt0DOcw2U0fFMwTDHQA+iuRDgu8tsS1ktIWL4tH4HECoZI655gSquJqL25wlIbmEjhOgh7IP529iEr3hkWKzsJB6MAsX09HoRqOa2cr+IjdWTq91QVfUfM/opR/vcf36dabtQAfH3vacfD4uC3NxL6X75Xnu1O8gfzvAfEQYmPsfYH4coAi7qjBWRINkGZKZTwZZB5UsYrCmHmYjh0v2gjnxPJeUSaVDqlDWXcgQWcjolI36sJg1iSTZA+iFch7tBFZWzDojwfsjgHw6FiPpAnXP6AT3dI28djcN8qW67agyl75wkhEWru6IGICTV47N6B1W6rN0WSoKnZu3Jo/XNsmEnx08Eikm5ErakYCGIxuuzUjnBOq0v2ONaFZd5+4fENXaDjD5A6UUZh0UT3HoL4P5xCXo0mUwT+IDaVwPozPTJKJ0J06dbMeOfdCuXbvRVh6oY1oAetkcY5eq7fkm3IdBVoCs4IDVxqc8Q2UCBETYj6effrq99NKX2pNPPtl27tiBT8Xgx9ALN27eaGc/PwNS7sTxAPOUY+hjRcM4rNPqxoRL8cxMNqUyqdik25RfaeerIhLe4XnqWCLS6eZmZtrePbsB5mMydLwj2gZDD6trnJxFn/+eIqJ3iIOetV86qSJu3B6WtT8ahqie7iZEvCOuy0w8kcMo+8wLg2PIvNJtDOQtq0y1oZPPtS55/8IUlgm8k2o05TkMTnpvFap1h3yOdhjqREJ0snKHvKzx05kDkAcOKnoMNmeIPfv0WEWwSvrk2F/+2Y/WQapkIUeg3bA40TmXzqPDh3U0bTQcjrLSLD19AaQTOHUA04fzVFbSSkmSL9Y1D46LYCJv7eGDNmEwH+FXAbbIXQ0wf+kimfloF0UvkmE5Th+1KNsoDpBb11k49+Vn+rdTEqAOcC2xvNLT2aZSK4X0BrRvZFh977697Te/82Z744030Hf69t07bWnxLhyRSLn54IMP2pGjR9q5c+dh3KmvqQQlipLhyjAMFdOvFPLBjrPJb1cPPiaeZKshRQY8jVM5I80mwPzmLQttdnqGYF5dBzq7QqbTjZKIoZTqYXFR+g56CGc/fYELe8CFJeqGiGvC6ynvMF4aYL5rMegj921vHHgV/+ET2YVFqh46NYCl8syS0TByz1/Ina0snt31mj/a98HPNCqGHejHZ9lVqnzGZxCoZ+R3BeSJc/o7+4zwHTMRyC/RHRmnaRhI2x1QyFCIv68pblQ6t5SQeQXtg7MnIOTtNvgC+xGK2ikzSqODvkCxU28Tlko3jLQKocM8Lt2/D1AfxaLRzSL+i4nP8cCOYMTvdmbeQ1DKUtigmylhY0Z8IM5RRJ2inWSc9Q0bN5LlyeNQz1kBOpXtLP9OEJEFsvwdKny+ZTxrDJSKlrorD+7ToZXO5bAtgyEXS2aeQqYnEQwV1laTViNnPoB8/Ldhfk5Do7pRAjMPIbUTz3ofG+M8SQXMO9cXa+bhbdpEJMxpAqcHR3F+gJhxpGsaKPeQeBpen2qnp9ixp9ANcnYTcIuhq4a6ymhGoZVC5B20g+DcW+/mmi45xZ75ugyfW9asmuVo5XPabias7tEogDpHiUshYWXR+2XXpOsZYFnuiomWkis1LiYUzIzkaWbNF7FeTx1MUsOin4xiSd3JG8o58HA5yX49ixk5CN0uEs9D+vjmZOfZNSRAOSM81EWiHDBEawL25uSp0+2jDz9qV65ebcv3A/gH0IqfRWSTOd9VZque4r7pRNggFHl0swvfO+4e+e+RahfpNV955ZW2ceMCU+Tuh6zGEKkZtJQ+cfJ4+/jDj9u5M2fBzDuyjDRi9eW33sZJqbZI8kEWcsAAdcU1YICG1j6dkcG3daJNYHjS80OC+X17drennnoSrSkxtDC6p8nZnhDhS1vCP9xyuyglx9xOSAqg0k+Uzodt9HyLfM9ORBKH9BpB3kb6uE9OFO6KluUappYOd+l0pe85h77n1fMwjVpk46zh+1V87EOoJv3DZSfOlf1iZsIQiGe6TUmdFbjTDIwuwTnfwNiv3Gvsr/7sj9cB8wpbKY2FB65wtKV4ymCP+KnD/y4cNa/INCQ/i5fUoXQfUvJeQ2No0N/bYUarwak2OzcDgxJV4SgoiFmeKyvw5tG1IsF8FFkGmL/bLly42M6c+bxdu36NKgL5s+zW4PRrMsZ9WXpzqspBGED7FBfnIw82wTxrDkoBh5Q8Dm/k8q08QIeSxx5/rH3vre+2b732GgZF3bp9q929HZNqV9F2Lwpgjxw+0j4/exZg3uLjIQmAG1mkYUH6/wPmeVwFYdWXuH9dxFXKTpXoYk5DYUXubfSY37SZYJ7PJN9H7QV9FyqrPjzKBtzGEN5zFHzmmfCeUDgyPSGdBd3L4c8UTUZtIHIl1QP9utFFoIP5uHCOllZdBldAdRqF1SA4tvhnsCuZ0W6e2ZrTrWqI48qFRoR/vS/JVPBcdjDuIpbeQpRaQ+egc/95SbkIxFouThPg4N47ImcWhYCSqdc8x5RbFZ0p/zl+zFZxUuQpPzpNaew7KK57kdc1u2wmXE9uZc7UkK5uXbfFwjYWxgXwjULRAPG3bt3GAKmIZDWEOSfaWHRICmCBeo0Ic8fPsvqFjfMMRNyCzu+tdBBOO97Utu/Y1ubn5tluEJ/p0TwSEyyqt+y4O0L1y2wADf6sG/F3RBqjP/XqKlrSfv755wDz0G/jk7o+72FW31pq4ABKL+RWyymJ9YuoVBS4Rfu5DXOzbWZyCoDe/kawQSx+5Vmg2i5gHu+s6booTuRRAatFqaOuxXmTM5HFXr2vNluvlend+p2cFgxdqv3H/XUSisFOxlrgPWVeRyajScJDdkKTRRYwGGX2obP8O077LKCjpu74nlTzKqAUQMQyDZw6L08B8wP1YGDUv4lVFZOKhbXzbCYvne7iyK9xABA+sS9dpIxbWe9KtjDDbENOYUSN9YgBtHkn+PQv9gIYPpedTC6wC121ctl/nHYAJxABOoH5JAT5zAHiArCfPXsO3d8uXrrc7i3dR4pNgHnjBM+PKE+SMtqltTu+djY6Y9/1WjzC8vJS27RpU/vuW99tX//61/Hu4XjfvHGjzc/NtemZ6Xbx4gU804nPjrdrV68yNUd9zJM5RvGmbHYOGOu2i0HIbnmGtsJo7NEGJaO0dWdSnTLVkJcnmN+/d2978qkn2saN87SV0UknCJVYaymTtMryLxwdDv2KqKPINZ8pyoram9uXqJ0JXSxvErhEmKCHlN7TBTIPLORt4ICXtUIKkwmDkutveayIL+W9rBNSE7PdMOUxcaw9XtT6je7K8JQliS25zXQb77sjBEot6tJoQq/Y94Ilxv7qz/5kXTAfDwp+zCFzga76mASpZGj7Ie9KKT/rb2GFDBmYa9b/mAkS3HAoRsLqBfDfYcyia0WsIacqhsfNf8fmhIEKwTYzH0Ic3Wyii83p06cxWZVGiW3qeo95gaau0fIRu2qScFn8fSCV0kCTJ+Ma99A3+qF2K0axztFVZ2qiPfX0U+1br32rffWrX2tbtm5ut2/dwhh45v/ewxjoQ4feb2dOn27LS0sEwgLw3anqYIoyVIaHPFrGaXK95hmXoWCPqnwrdxZn0GAFkJqdjtzbbW3r1i1tIcD8zDTNuB4hQ61pFZkCgicOAgjrRyMQzxJjpTmNLtbLhSTsAORBIR66wCFQTNFATrEOORgYFMZ5JHPvsID0n2izpcIpDijimukpmIsJ0BA/G7FcI4BzveV12HnwqxbAZMB1gFIrJsXRQb/YJ+IpRnRkTghE7UzrsHlGAB6RyIp7zI3O/U5GHOco8qOHzrQujM+bKcOJMLOuc4PEtNJRiGed9xqGrPMhBnJVDb9/kL+XCl8MR8EyeKvoZgN9xaEwMU04nF/mmN9C0ejS/RW2sg29MBXhVekG6A4XjRpolg5UnHDDQLs7I7QxdICJXPmdu7ZD1yQ7JZbKYWLKn4rEBaAN3rkPBj3uo8/9tSzGEJyNwfxPTLRTp0+1zz79DIVz0TVjPMB8uC8qtI/fy25aMgQ+L7mm+gfk2sz85GSLQTcbFza0jbNzMOJRDxAryuI8AflibFiW0IE49LKmfPZuNoqwY6iQurTYqTaoFSPpFrI4qk6xwfFhkWzWv/j5Dbp1nsHaS2/4oNPp5Klfw6SX02epNqCyLrSRx73trHnHyvnP+9nJTMDVNYLlAa9v+fOP8QA0knYKxHHhE6zhkr20k+l1gPs6ZEMRAYUj2U171z9VyaRGyKtR0KnT+7/5z+7c9fdKuzx4l/iid9DxskB1lSDmgNQwE14aB4RNxx5oojHtnYdiaTqmOr7wXdmeMP55d3ERU2CPnzgFpz70wlh0uskJsD3yo7fTGxQ3BiNoh3vY94Wfs5xHCsqWLZvbW299D2A+5D4wRuifkKHInY+I+kcffQhQH9NUvaa2T4OdKV8Y/GJryvOYAC278cUkESBbhvL7SFjpOKIzptvMgpnfAzC/YeN8W9VkbtNrthSjAJKRld5SMfVSaQCRx0X60sW/ZNSHiCNdlzoYqqxPtTUU+S733iPohzKDwvqA0Zl+v4HjkWdSGRBVSnQuLXsmpleba4mGu2Jb2FVEJ7X8/NDjleWh60ox1Pl21KhfvRPMAvMjIMUwAUUvfdV0fOvpXhPhFwXZ2/kNHs6SbOip1j8SivqAVF71O31QFTco+of3fOD4fBj0yC8P5R+5c9gwA3XlnV66fLmdOnmyxd8kCcZzqqwNn/O5B8+Dlx+uU35lCQ+AIMVrxZWHViAMXpgKKSozHyPdX37lQPuNr36tPff8c8g5R/eK27dwCO8/WEHRzKGDh9rJkydQHOsFgnfoGxWDSzDfD8Rwfdf7imJjwwuIJENj/IlPCKgREPR0ogAAO7dua1u2bkFYbnaWaTYWkN6/nawLi6wru93PBYtYCKyZU9cLCQN0R8Gq+3pHe8koZo0pucHAPngYve25PGARdFaijgJT1NTxIKI4HLpUunPwUJTxz+4J7TSbL9aXw1NLFqKflfV3YT1HcVRJ8vwVIE4xTyPEa1hm6753BymdHKcx6H1ZdMZc9d4y0tfvOkBlyQmSzBAGG8b567Q4Q6U0siIjTlHn8IZvXFn+DhrsZokMloVjEggJiPsrAvMxdO3mzXbj1i20rWzR4WpyEmcABkNDOsIhRC5i1LDko/YWdKFD4rPZVQWRnAm0j925a2cZoKdnU3tEd6PBrgBw09AkXEidoshnKb4mkbvapmdm2o6dOxC2jw4Yhw8fgezH+YdDItZcGj+jI2AvFbZNGTR6UI9vn6bIj49ZFjHUZsPcPP4LRxxGOM6EUj2yg1COGShdGgDkQ1bYdcpFcHxF9QvXDTvrLbCOxgYRMVFCRX5eDnxNwdHZcas3G2u/Gu2G0m3Unji/NvhKo2x3WGmcxRmInySDXh1XbiKdXgm1XTJnHeQz6T1IECgftjoc69i9zmzzIfF7ItR4djrI5ic8mbc7gOQYnBKYCnagK7pEVpuWbg0JDUyaNLDvE2gtl7afWpKMFnCLxLBbR8mpr2B+VBMOnXfqkHgXDzCz84u3jqgqSBvnAJnk0MTU8Ql0fvvgw4/apStXYA8mpqZzAmy60KmL/O5eXwHeErsglInzJR1b0hFD1gLMf++t77XXX38DBEE436F/7t5dRFpv1OoF9gibTkaX+qBGavL8is2urRThOCRQZe3B2j99D9e3NCUFl6/D4BRS2xiB4dcP4NDv2xtg/sm2YcNcW420IE3kpXzwSNl2ESPUyELXa2brE2hrmV0LSbCtmqa4ooeS6urWnSkfJQ3KENP3r7a2O8e9ABan05E9ESr97Jn17unLXX6r1PSskm4dQwfSxaly3EvI7GTYDhR7l7UitDv9J9WOj4J7fU4LUMB8hRNScqNgPs+7/0GQVdUBn6KADuEBehT+fj9wQ+XVmQmJTcHPnV3JJc3bEBjCoMubRxtEK0Plr0eBXIS+Tp48ifaOYZyC3fJAFIep4VlmWN1KNZ+o315ajN5ymmgNTBFrnsw8NwLr4DRICXMc9Mi9ff3br7Wvff3rbc/ePQAdN25cB6DHlLiHq2ipefDgwfbZ8c/APOTiqF3cELxbGf76YN4sg5kxGAqHFcTQ5xHwZbFOlOhg9LZv2UpmPsB89MzWhEoDigwpAcjH4XcoWmksUgjYvWTJCRDdWpJgwD9fRS9vtM2K7jTuEJDpDfxsrGEU+kXHmuggFE4XOqdEdX4B87i2ut5Q0+n5ED6jF9/DnIWu8qkoofWq5TpbsL6K/aLvmuHvh6/KXQXBqmkYXJCG2FMjV6PNm8aZ430jBxVdn6JFowt2xORTiARE46e8l8pstb9KJ8vlUPhR8qH5TmXteuEsjEIFKVVfJCPRlV+H8jQaaGeowrYwJPH2mCmxtAwZiV7zN27dbvfuLcMQogZDRtA94NE7ORho1YhI4lkQ6wiDC5PwrA/RxnTX7l0A9P481hggj09JMM+VyhZi1o2FieSRVyeEtEys95mZnUUtzY6dO9vnZ860d999DxEHtONTp5tMs4g7ofCekb3gYhUAACAASURBVDIXVFU2x2k+OMNYP3bRCMM9NzPd5uc2IG0oCmHHEe6JNehF1bH9PEfqAa/OQbGm7GTDaZ+DIUuWV6QNhU8lELLa0KgA8obCZHWfiX0Sc2+23MCR4EMyiKyMkU41mRLKz0W6kMEmdsVDCUcErsonAZYYPn/OERdj49LPvobp+ZwFYEpLO0qauiuvG/cpsobvU8sWt2+NenBKFuNRJTc5f1+gc0Cm2U6pc06JBuTHBAPsEKzGptoGpI7rkU/qiyGopM3oGICDDWUPi0uBy5XoJue89OFtJHd5fXSFKnsbvxa58bVDmEwHIkRRnP7RR5+09w+/385duAAQPzk5o3Qbp3X73bzXAySzjvOj3qtRxF0qCL0Xe/fubb/9O7+NoY/3l5c4rf3iJUTRAeRPnWyXLl5kyh9DpvjDafUC1rluvbYCJ8TRnnK2aiSpIxCfn9F36QbKTZ6x59WgK52KIvIQZNz+ffva44/vhz5AS8qIYqtjQnaBQSMOOVbc1Hw9p9l0UjFviJvnNZQCQxJAclprbfCs9XctiP09eXQN+0Ui6LWZj9+jzrF2IGdGwk3EK8JqpRZxjRhViTTmxd4YzI/IBBEL/+TMjXIRNStwXaU+ONK+3RhSclPtY6zZX/3Zj/up0kZ4hzFgZpSZN+aXke9g3logVy+9tgzbFTCf4i7PKBVYLq42o7B4vrWFNj2iAFrRWs+3Vk5jFtrLcEa4K3pOnzp5CrmnAe5dkICR5TCGNMDOmfcW5BHR89SaQ7wWhJOr1acf8oF4EIR+UTzCw8pQTxjth8gz/86bb7ZvvvattmvXLnz66tVr7caNawCgYRzPnz+HNJsPP/oQocP04MS++zCzu4xC+3nvevp+1b/JohGUEKgbvonwKmSwu2ZEeHMMzN62LVuRIhSRhsiZDyEOxtcOUiZcIgys7gwCM1SpXHF2MDBI5DqF8EXEBddUy1Hkaevc+vmIv5j77ushxQKdjggewhCEko0x23E9h/lRWCh6IhyKPuQkVC7TcEbZhaE3O7K2MlajjNuvuxspksniydCXIrJheKx3JLBah+FRmJHfE+h0DrPS5JBqxll2A8XXn1UhWCkRdI1xuy7nUuMGAbC74koVm7KuQTz5ka6QRxn9NQy/WtSlXkQXKcIepgV6ZHxDS7pIrVu8t4y/g4GPFJwIicfeR9FaTG3k5GcBdz8TmBKmsODq0UWnFFrNzk633Xt2Y+JxntPCGjO9qIdNc3BU6oMOdnieSv6BNi7kOIprH3v8cbStvXjxEsDJxQsXOClXzka6ctZhYnlYFEu9E/rMOaOV3cKpVivKcHhjVkQAoTDe09OsO2JrSg2Qk021Ec7uEA6No5vNkG0csItyBAxqA9g7/SmBeZn6ChDnddcx6SDGkYF+QnMtJadpsGuXCNMqtnwp0wbRVNcJoGyIBxE2fjY78FQ7NRJ58tORjaV+K5BD9r0be8dZmdpV2HibEV0Qcu2IDx6ng3rXa1gHOIJG22mUUkiAkr9h4AKyhcZNEQC+MyMFxrqOPBZQ1VEL9WemjbHT0cD5FJ400+62h52YIpiPfayRMRN3OX2krHlEXmP2w6efftbeeeeddvLMaeiCickZ6Ain6uS7qV7GDkjxLwZqeujwdNtoYP+lL73Ufvd3f7e98soryKH/9NNP2rnzF9q9xXuIEsSgqOvXr2HYH3SkdY1B2QDQ62lk1PBpOa6O9I46Ud7CEqdfx8wIh+QZskLinhKCMrshOtg88fhjbdfOnUh5DRUZ+sCQOImBQZq1joayBRwFH+jxQqXTweZcC6cx9iFUys4QkLfeIiHIyNHon8xSGEmDM5klhlA9/TVZuEBXtwf2zKQuIYWppxCN3Nr63Lp8yM5bV6QDhV+XPCkKAzyXNkNpieU2OrmJyJ3xwMcBmP/TItHD51sL5vXWUhySbLBjVCTdL2D3D+dLO9WivLDfRV4NN6obuHzAXLieg2tVmFAPxQwTZIZUaY1cKIcf9KuhMKJPczDcp0+fQbga7Qhp7vi3DeFIrnkyo49Q1LlyYfiKXSZG6CE7LHq0yNMBjncOo7xl8+b2xpuvt9df/3bbs3cvIgbRHzvY+WABAyxHv9rDhw+3g4cOoV++u8Bw7dW/GV6+YH0Ww/INfx1ASZ+k5Ji6cCpSEKzX5SCksRPjNj8727Zt3YJ32bCwgRNV0YkjwLzC/klBsGDReZA87L1XOZgchaa5flwztMxTkRAmqOm90Yd9PAqgmA9NOem55BSEaHU2gRz4cDCCIYlcxgCkaA02NYXfZx9Y9zMXQFTx5CjoSgXj4tF11GeX/VEF8IgPr1VR+g7cnKJHqqEVA4kJtnZrHYWWk1QNnlhs2AgzQ/CfVGRoPSl2zLqAaVV9gh1XWWCxeDVeF4KRjlUJMkpnAbyZ38OGwM6x08SorBx2txLHW6kmoJsoOQrBFGMgUwwtewhHPxy3KBwPub979067d3exLS3faytIy5JTqM5KHJsdLCEBPVK1sgj5QZubm2179uxGPjsNBVvKpd4SS00FzRHsZuf5Lj0cm29vXah9iLO4fcdO1NJs2boV8v/xJx+306dOtavXrqGNp8PaXEKRCWLl8U6aa0FmpbZhk0YT0+60lZCxmekppNkA0E9NMY1I8s9Wgbyt2Xcw6wa6SLVRMpa9azs5LvaT8QFIR6QkHAr22DZQT2fBjn0ubl/j/nlG+BBp8GGDT2mDyhX281aDh8sKROnKaTfQR7vK4hrA7uFXOuMS9IJlk7sYiLTsQbd56hqWNtBP0n/LzHZacv8ogY1kF46X0xtUzCj7zMv3znAADmoxSDzhAyw5hA7227h2JAC54St/VmOEJju8pLarfP6ktKQ19LUi5561QP/T9ph6n3nlym+WXQOTr322CotvoM5kw4Z24uTJdvD9Q+3M2bNIU42WtCiEZQWMCoB5Gri18b1aMyTdb+3rdCl8LtZAelYR5G998xvt93//D9pTTz+JiPqZz8+069duQOccOXKkHTz4y3b5yhWkAqvCo2s/1xsVhzGJLbPVZuWLnuld9SrsHOIo62hr2s6yckOyY5KibfHNIBB37dzennzsMYB62gXqjwD0lqeuu2wnTV7K9lSgbyJUv29YVMG89Wef/K3TpXcmFFAkQHvP80KMlVBrBKfhepZm6UEQCTywDMAKVOMc1miX9KqlgtGiWvzaIzvdSR+2Y+ba06jCGU6xUvzN71Aitl0daG+VHWHR7w0PpC/+jz/tYL4WV/im6zLzfCQeRExm62Stb5SHlTRpXxzdpL60F2eg8PILKYyyOc43c1Efg8UTZdSxih3xmFIhaIW42m7dvNXOnDmNsNfi4mJOjNMTQolw+EoXDsr5SGHgug9L96IDCz57txU9Tw5GKyujV9vWrdvab373u+2N119re/ZEms0Eni/y7UDara62K1evoJvNO7/4RTt37iwn1qpw0UDHubl8b3p3/tn669u/a8NmR0yD1IZpJVpTFr+q/SOiS2PohBGCH50xgpmPXtzxng9WWaxEf0lhLCgmAi4wDfgvhsjQCUMOH0oegkml8ov/90AICyY72ihFBIbKuXHqpqECxrhNKCIMCQswvxoFs/fBzAJcApBNctDEyNQ9AN7xeBcVnTqVRsoVIK+LxK86xl+0Bev+XH4JHR8pM+8t96yeMM5IMBPi3EC3YeMny0hsKAgWGWLqpwtWqyNV02B0nszIZ68jtxM0y+SwsPaXyqsbmVqMlGBeIse17MmYPZRu41NqbRx7MdDOwW/MnV8EAx91FA/R5SbqJKLGAoz8ygoM7YMH98nO+75E39HuRmCYA89cNBWTdqNzRaSTxR+kqczMJLDOoSm5hi5u5Wq5yJugi/rT+fUGs5GrPjE+1fbt29+ee+H5tn37jnb7zm0QEcH4fX7mc7TeFEZXVx5qHjhb6sNsFouMVcnZjPPulrqe+IqaATYPmJ6awATImBWB4V1q7RrTYcHwq9gwZEWwC6QOAXoHbjZICdI1o4DyFo6z+s1rYI4/V0F9n5Ugpk5pO04bS1CsrIlOnnTm3hISn/XzjsBQRZO4Tobx1J9KnTGXVkCJQWAlSqgWyOhg/ddItYCxwZltqdORRj7Pa/G5HIfkKSp1EbI6TJHguYIzmnIXL9Gn9/Ko12iU50g4RUidwapM5vv77lyp/ob+V3eB0lbLybKvlc0QZCHxtSNJtRBQa29nWm+niG80qCQxIDSC78d5DUY4ur4d++DDdvZCzGWh48sZFHZSaqtW6iYQBbiYZUVyo+fEG1rZK2qNfVl9gMj6H//JH8HJv3D+PFpRxqyLmOIeLaXffeddRNcCzHtwHZGkuSf+w2cn7GB1SPF9O8hyiNczGHINR35kCTAeKkAeZzSeKeEmOgXu2bWzPbZ/H4rjff7QxUbnlDLKtarMO1bSMgLDS7K3O6/GJD0KDHugCByeQ22lTRJwf40l/Wrd7hmDDtN9KrYRkaHuOnhGpfZY71tO412Qdikz5IhaTQmzNcOHLOvpLvAs5e/52X2+MrLl5xfIN+asKd4y/nYe1CmEzmSSN8RiY3/1p5Fm0xEnz7E8z5JLgiPQZTTfgT1Xhz9IFjs+pXHiPPBD1M9nHzJUPRwo2CEllttmxInnZMU+c4ADzNOIeDhQ5HwyTM53CoMe1eUB5CPN5t69AMo9qsCWdJq6qOf22lCQ1is4qTLTwbxwK3+YFkGhWwEe9CjAmqy27Tt2tbff/n57441vt+3bt+JXIlS3tMQppfdXltu16zfa0aNH28F3323nzp4DOImXQ8cJAbQO3H00ecx9TkYc1oHAEz+BvybsGu+tubjcNdpBfoOyyjBZsJWbFzayxV2MhY++7ZgZoTzubE2p3wz2lDRtMuoAn4gO2NMOoB6/GIXKK8h1zxROeehkIAOM6ShLyWTupt4rnmc62mUGAFl9iHX1gCKeROZUO3/Xxj6uS8Y/1oWn2z2CmAJAVsJOqxdVbmgCrBHt+mt/WaPa7ijjECef27ISMsq8U68FIg0YTlYBsAoyxUbHc0aqxcQkDZkHw1BBW1HzHXlcqfxZXymH1WDenTDUr9vw0uAs62ZglzwOvirn1Nn6pqN6hqkOezm83xUTQGyMbH/4EI7arTt38d/dxSiMXkaKDZ1f7l6sCTtZrSDtisr7AXspq8NN5InSaeV7xhrFYLSnn3oK5z4mSQeLNRMD0mRRYIyiOF9MD9eQcgA5yjLbrjs9l8JGMJyN6anZtv+xx9vzLzzf9u3bB3kKRv7kiRPtww8/Qleu0BHhSIRjHx2vOBlRRfZi+zJfvwCzeJ04zWTk42xzTyPHnAPUyNDHtQGOwtmLNDVNMQzQSAPsrme8HvZ0ksWwXGSsajL36EKllrzuSEVmbgL/dbZdK1XC5dbjTjPgntSceUG60kHJObiwCwIZGcHV2e0kRm/u4WSYCuSpyrut644Hn7XKPYxvHushoE98XX+nf3NwnR6GU4tjR0rFL9eBgLT7tfON9JJMUBtzQwNWqQzMtuos2AmH+lF8jfGmnsv6wEDegI77LHM2WCfw+J5MJ+fIGsoRFUdh7QAZrJgwwlEqADFkmGmBBriMxsZ+hS2Kdq7nz19oH3z4Yfs8Ul2WlujkouOVHJe6AMIxBsw16ckLlUy8NpZpnFzceJ7vfOeN9qMf/SEmv0aR681bN9uN69fbyVMn2zvv/AI5/Fev3sAW4VzinmrFqiPkY+BOU95/34ddlbjSqVNHLElPs6m4LKHqyKdpO+NF0DVKkZ4oeA1Scf/ePWiTbRtEC6hobkbj7PDy0rGXjrIjGqb5E+k8+wxEm0uTA5rQCic/9ECVnyJH3mMDe68HwGx297PpMLWqZ8bU6pHIgdt/CiAJLXFuh5xKYkqesyTJSsvNfj588a6XtCIJsJ01gGJjraSRVDpEJufExGcLaVHFwB+yLQb0cNz/8k9/3FPgbCcTm7iSXo80wOzK6ckc1uqVSxQs2TYiKURV7VWDPgyp8GSMnL3yDLEInqUT/aMjVzNeMvKiwyAxLUQDT1Dkx0mqYQTPnjuL/vQo3NJFyGhqtDqATl8QbsLQaRl5spy6KfOlpbdnz0AjvW4yp2bLwpDv2LWr/dZv/TYUQuSch2cY3VkW7y4SzD9YadeuXWtHj33Q3j90qJ0/exbfp4ISEyuEuT4Tv5Y1GX3+uBIDTyr0HHllsAQ6GzQcYrHQPWgc/XSj9/amhY1tbn4W7TYpfPIiM4dX7KRaUcZGkXnh5yHQQkbYk/i9B9E/PNbhPgBL/qH32TsMKOWDRrekFq1God9UmxLzbia0evIAOBGOQLgfPKPk1D21FZarxxf/7oznI8/r6Dleu/i/4jvVMRsplsuuCBQVilyaSjEcBCEkdUrvZFnr2B+DqTz/kj25R8keJXi3vgw/K5VMzy9L0JPWqTMYMgVknZwP3XHHgOUhS+I301orVI5lV04bwXLMmfBMiXvt2o2b7WYUv0Z+ebSgBIBhLUhVLBGlSUUKNj6Go8gpUl56GLqQyenp6fb444+33/jKV8Dqf/zxx1g7MPP6wzaokWbY941ObdcFHUmZEaXhMQMTID3A/GMA8y+0fY/th2yFDEAPHD3a3n33XRTURcebqCWJPPpwYsK5R+4nIoxMtcnONj6uES4X+I4iVHx7jOdgCsA6GPro/jStfOWQ8YnsEkYHUL3elR7jvN5InXGevPKgevqMJnPD3Pn3BOSZN1vBeXeH8/spe/1zNvz+tPxqEhKFzVSyWWG3u8jhs9oua/nB10kijYB53QNubwHknDsg+6Pb+Md0EKy3bOfX2hZ8p86C6N4BdRucV04h5eOBBRHhwBkH3FfKvvv8+1l51mw0DBAMTsWCsrH5MOKM+7hhAfUs/8j51795ff5k+CmmopoQsexla1sRabCPql1IIKj3Jph/CKbdkd34OyJS4UhHx6rzFy62Dz/6uJ29cKHdu2cwH+y8OUadGBwYPavSx/DYJTrf3y+kVCOz0U+5s8yvffub7Y9+9KN24OUvw8GP1pQRRfvFL95pP/v5z9q1q9HQ4nZbWfGkclFDyi/nvtCWpRVOT5MAkYeaBIZ82RJJSG1dnEufq67zrGe4TYrOhOzjuiyoju5We3fvbo/t24dUQuIoTX2VM87jWWyfiR8Ba0Tw3A4yjzf/4bpEgnnaf0fd4eSnnJdtGIly2cbw/HTCskYJ8NySTUdBu9R7mXQ6eXyTlBuQIGiVrXkx5Vx0s97l3Se+RyJ8Yddd8Wsuna5Z1ABJoK40PF+JEpYgj66zon+wLX/xY/aZt7BBdh3hzuJHgYS1+ibPVjVOgK3F07FLnOGf1Gq+cy0WqDdR0UFRkkOlYC+V14m2QPEyAeaDTUJulxiGWLkIpccQh+hmEz1fkbuW4XkZb4N5sPSdXRl46iOg3k+cDLT74ZK/ZMeNwgI4KOg1CqAaBTs//G8/bG997y20dQyjHZGDpWAVo3jvwQqKXj/6+ON28L332okTJ3JwlFs+Wp8PDnNRs4NDvO4X3CFnrqPphN/VYBBnw4CQHCPy6CYn2gaB+YUA89ENI5je0HulOry36CMjyBMtRi9ZOBnqomzinWJYzvL9JRiwDEVW0J2RpCLAThFxa0spn644fQYZDQS4hKGKd0MOQPZed8hPFnKA4b2cX4jZ6wfqYR7dj/qzpOYVBi6flWrM78TlYRTVicRjrUOCnetcxEkKQSyPR1dLMWbUj9IlQE8Pj5EnsoVM7LExp4LqUpyJmF07SWtgPQctyHiNgaOrr6uTNNAjyB6gEx9APhj4CKnH9OTraO16V2PThXg8DAmqgSAX7R31ftGONUaW45zivwcyNmNIz5mZmW7PPvNs+/pXv9YWF++2I0eO4izOzkbfd+qjbsR4tjzciACh5nFLbyUWsjFehWxHStj+xx5rL7z4Ytu//zF0iMKEy5UH0GE///nP27EPjgHEB2sf74KOTmq5ygJYT4elw881d3cQprWFI26DwSLzSFMgwwlgH3Md5OiGbmUOMx1fpzTkQL9Y31AcKoiFuBmQgt0PR0EaUcw+GXmycck2lhA+vlcAMFZNh5kFqGyJaR1rhs5RtGQ3pcvWk1GcV9m9aoFqo4PEFxKgDsiHhnHImA7vVvEhLzPCoI3ogQrYXLDZ78Yi7f6n3wvcu0AOIxnBeHpFlM5RwIGDSJ6LQHHuANdQUP6JmHflsDs+J+BZAXxF8dLKdP7l3NbVyefNtBPrGGeXGGmR4IkIHBhK1GlwFUIHRFQp8uZjQORHn3zSzl+82BbvRQeZMRB+95NU4i/RlugCJdWp6wTrNhFimaLgVrzhHDxoX/nKgfb7f/C/tddee63Nz8+2c+fOtcNHDrd/+sd/gvM9OTndbt683e7djaYLJTUlsZKfgZHArEmpCjv+ja+lY6HnK6AeJe18WjqY50vbWSEvDBcF80r49Yb5eYL5/fvQ3YrEo50Nz3SQi1VkNWUknlCOew2AGHz6aexoxpUiKogovyax4zwYfxjIV+dNNifJwqJHR8+VozqOothcJcwewbaUB6erUi+t6X5T6hssP8y37048hhRmemxfv75OrN/ou2THxGeTZ6+Tk/xNR2f4bxHDf/HjOgFW7JB6xOKxSmZJNdgDnTPQV34sPcyan+k04vsuQBB87A7MiEob+VIhMZBy6cSoqAWLToMTbBrZY4K0ANvXrl1vx49/hhCcHZBenNYZ8wz7qaMJrlG8pfUMQjKi0sCVsSQvr5x5tfPsYjfWNm/e3H7v936vff8Hb7eFhQWklEQVfDAKS0v3kAYQxZrRieenP/9ZO3z4/bZ4565CogJayAfsV2VmqwFCFTMrpyFjkoBP65s582AEBELElpAkoKcehjyM+vyG+bZp40Z2spmZYQs6HYcOKuSVopCTwNnGhrextlKyFpQO2YJIhwhA74Kd+GwIy7i6zCjIa+ICLzyo4yyefVw2HBBX0adSz1Aa4XwADQJ8PlcqBS1nORLWD3lYZXrS08c9ysEZPe7167U/63JVfckSzLdqG+TMAzi5sBDnryt12wifzZ4MIEPjWhcDeSivYHFjkJY7pcihZnRfbSY7SLfdyBCl3p8A10wT3y2VoPY7+yZkq1izNB1EkMVgQVQUNC/eW0KefAyNunX7DjrZhOxIReJvgMeYNYCiVA4ZA8OpNLsW34sQvljtyfGI8hE8zMzNtueeeaa9cuBAu3vnLgrSA1jMz8/DCMEoqmAP65E1HHxXvrNBFf924CHBTMzEuL+M87d7z16k2Tzx5JOYrhygF479zZsYIHXs2NF2/sIFpA9GYW/oiOjShXQbdJKSU6JTCQbMAN2pMxPqFiKWzEHIAPmuFTCzG1+HXo3rBPsZky0x04OeP1NoPP/DzhpycvjecPyRskbjOOgyVTrd2MH37+QBSTHgtQh4itEvcjk838MUmVEDk8C8W0oa0UKS1Tx6n93qQHh/R21D6oFi5BM7JFjRp0ZAhawamyoUT8AfA7EBvUKWnUQ6nR8z5WYBCeYr0QHXuYMDFKIyj5k1Y13nZEQO4ubvV+2aKHOwtMDJWhCgi5KJ4Lx5wROeH/+v0BHuJCNvQBP2AN3MnAZBlImPhcONCJLA/CefHW/nL16AHghr9RDkA9OI7FzwvsN8eU+B7oCe+esD1tSxd7zfw/bcc8+07/2Xt9pLL70ImxjNNqIF9t/93d+1kydPtU2btrRbN++0xcWY3j5Bthvv5/S7vmUDx9YOh7k1LMpocXZsjOv6KnCXbi16H/fkwnKGREZ0nIq22jYGmN+zB0OjokVl6LgA25ZdcnAm3To+qI6smXZuoQfauVFKP+iw4xoM55Rdnz3LZQJWC3Uh1XsL3g6iu6zUtq09577qWp6/ki4mme9nl2li3ZYqOk7QoPPOqBDSNqVz+Q410jhMR3Jkwfcf/q2vSloddr0MvrLc2OcZ+4sf/1HqHsO+MCKMdI2k2YxowK60isbTwuRmPArMZ/axi8BGCwZG1W1VTmQNeCCdj6oDFQxPGKkc/EPlFIY2jMyVK1cxUjm85ki7iD/BZNGYawWsJEYQ1a8F5vNDUdxp58jAxZyiD4DTVCbAuv3e7/5u+8EPfoCwFtJslpcATuJvKJ8HD9r5c+faT376U4Ttbka/aRf/pFcDlyEP2NpV7PfWEc73XgPmk5nnQiSQTSaBLR3B5k1NYrDEwsaN8Oqjb3UYjw4QWVOYBgaXLOy8lHgyta5PUA4fB9aIicHppRxleo5Cd45P2SdwlCgMR+aBCnBhijA6BXUlGJfmACQqK7OGSAmAAzIs9knlLuU2MLglxzzDfTaSg23oDhe/rbM9AP76yYixd7i9296eEw4lOcHwYDeEVvTy9iuGiGm7cSEY9R5uNEOCkKinS+qzXA/KIG1qdyCtrBJCWEnKOGW414xppS0zRYBGj+DCqMAjs5mCw1Sch0inuXv3HvrL478YIrb8gP2ozWDE3iN3klE7z5hAPQZSFpgvn4555LeavZ4YxzC3p558sj371NPoWPHBBx9Cf8zNRlpZgHnVkCDNhqkNLu5yxxgaPDmzqLXt0QjLawDyWLcYFrV33772wksvtueefQ57efvWbYD9cPavXL2KLjeffvpp+/SzT9uNGzdyEjKiDkq3cS4Gu2hNAvDAOEVReDCZ0Ju9U1IsT6TRuEokIBAL5GicAuhHNCL+8yA2nA+k2PAIY7fQh17RCYHvarh5LbH9pWc89ifBQje2PAEKUScQFlCX4SMzb/PQWS86UTaBncigGenED44+jhsLy2xk8Ui4cO0KlD9V68AuN95Lnv8UqHy2bl6qUBehr4RrOb/pSGDi+UpOSU0yA+/Zn9tgNcgZgCL3c3HPfehY6rVMzdE+x2VIpRCY8Pe9XgXv6+fd3ugAwBuiswXwnqbJgLpviLuU4f0SzNMx8TMrr0CtiZFgyhMxwYLfSDOLcxxg/uKly+34f2X6VQAAIABJREFU8ePt3IWL7e69sKFxT3fm535wO+1CxAIJ/JJC5q5Z9+ThsV3rOilIkujHfuDlA6gXi6h6pKrEcLdoj/nJJ5/h2jHvIupb2qp1mG2i+NnqsKl9dT5fkl1c/+Fplt0gldW3IQ8h9913GwXzPNuqrWqrbeOGeQD5Pbt3Qz5jLaYnpxABzE4zMOHdiYt/O/ImKc3187lDy0c9InWl63YUMVTHKy8DnqvKjyQ4ZVZ2n9F/n+++Z305XdDNPePxKjbFq1nqALozayyg4n9FEYfwMNIwaacc8aUNtd3WuRKLThGiLjUYtyap91VOTO4nHZ+1tZvQ3X/+Jz9ab+edmcY2OmboRjWh5dCWv99yzTApe759cc3y+WAWpbj2KA5AIa/RPR6EH1dVdGWDodyzWNhgk6aCQYoCsqvXEBr//PMzyAeN6xjMJ4us8HRv1SWFod1bZ8F0kIIZIUXJYJXY+BQ7Ip5on4ZDKkGI8Nu2rVvbD3/4X9vbb78NMBzAE+BkcRF54hiGdH+lXb1yBeH1f/+Pf2/Xr13XNNPe9jG2KNhqAJxSeDY8IMXMKErnQ8NaFRZCZnEnhkcJgEgIkNcnMB2GfXpmCs8dzHz0qY5x98TjomyhoBXQU49Y9m0XO68ICnvp+rD2XHuAYfyeO2WEI9EVAU6EziGBgAajKKf6QYw9xzWozuLdAsjHmUAXl2BrFCJDjrYEjQBMXTrsIdg+yZbhulXRSqkYzPqeFeivc8SL9BQr7jMntF7ZgnoNES1k5U14Y304pCfzZbPlqs60ZNo8TwXNyabIcBDMM3yK1BpoITs4BPL+w3cl6OpRrsKOViHKMG1hLkqRF5W0DTqTbYm1eBGMS7//oC3eu4e0mmCog50PQLy8TOadoXhBHNsfXDSYlCiyZi0GwDzqNOJvAYnV1qKvfDiqu3btbI/v39+2bNnSrly+gs5YUYgOlhlrwXXohZx9cjFZJ4Jmd7Khk9eLfI1jagrg7Nx8e/bZZzEmfmHjQlu8y9QhDkGbBniP6bA//dlPMZjm9u07nKEQg9RyyjFNP5w7pLpEGiJz29HJqDI+rsOQfEcuLflMvdtYQ7eb2dm5Njc/12amZ9QFitdjEbkWWUAeWkU1EjVaQYe5s15wFhC1KYBR/0wLQQsvrepzJoA1mo6jfO9RJn2A6mlOeiqBPJHMJx/5sJ3/QYSssJSVwOheBZ+e6QpDksPAp0CtoS7Q8/n380u1PGUAvV+Tz1XBPG0ChoAlwURb1GVTE1tz77V/csBV6im74utTefA8l4fEj6ULNKOANrG0bYaTYIBJYJptLBW57ql9hnMp+JL5FbX5o+OHNLNwglXEffnyVbSnPHvpEjo/RamV4RujCzw7/F/0aeEQ68z1Z6SCGxff584+fMDfHUN3IEWjxsfa7t072xNPPiGwuNL27t3Xtm3b1j777ASGPV44fwmd2aIzWqxPZ53LtOlS0xRvnY0LBDKTzX0kmH+UZWE9hdOS+m5FQwm8FU45imBbawsb51EAu2f3LnSli9TD6alptqpVT3juvZw8YY3eQjSXrYDmkdQi2Xrb8XTeJVjVxc3MgOqkyxiyo511aJE+58trSUDooWhaDL50b2LJXBTVmLg4tjDiANMiGnrki7+ImgIBbWMN1nt12a//ptyMtgxPb1f6gh2obOsyGuJMifpsf16Y+cpCrMvM6z7da+reRt86rcjIZFg8xGDEM45CBtZSORcNmb5DyZfqYS96cjJRCQqhKp3XrU0LYxGTFAO8X716vR06dAgt3qJoLRaU7QkNOq3gBMoh6Y+C70PBYZhThbMjYL4zxioiUWgpDsHc7Hzbv39f+53f+R30mWd3igcA84tL99gf+/4SJpbevnmrvffLX7Z/+dd/bdeuXoFRNvuGR5UzM2QTqhfvZx6IihQbc/XIjNTiFiotg5ukYaPLSzBrU5PIkY/0mgDzs3OzBC1iz5PRSS9VCpMZ9znhD6ozAbcELoFOb21lAWDvWHW+qu3kchjSkKNAdEMUcqQrRJF0/Mf828LyarupqOM9esclO0UDb3rooqfDUMNoBvSPUrW/7vc7o1B/Q8BcazXMHzar4FaoFcTTtFlBZNjXbJVnA0h5ITYh8B4dQaynkIakNTPoXu99KpBJp8oOwMhx7IxFZxDsIICFkVMW8h7Ad3llBSA2Jr7CAUbueAyJcitUHRQzxtCQLBQNVj4YTrQjU9g5GUq80Fibm59pu3fvbk8+8XjbvXMn8tajPezVK1c560DGBGlZJWxMAC0WHKyTGXDXYnQHk0fTDi/vG45I/Ld1y9b27HPPtr179qJr1Ib5jW1DtH+dnEJ+/bXr7HJz6tRpPNe58+eRihN/AqjDeVDWmwsNnSIHQO8WmdG+M+ZCqK2h5Zi1MQrzRl2SmPnodBHsfOgA1meMo1YmUtjIyCuNrqQcpaMjJt4zN2wIMw++gHjvvdMPqNozHJRwe3DuDLAFhKwfu50b1YWKaSZrNzTX1jspL2bzHUXQ5dKJl/3pTv3QjhhUfJHsr/f7xussbHZjhU688Rn7laknqS/N4HNQolyIh6VYtQBdfN7TidNKyCmpNzAzn6mMqh+BvBk09zRQ6gn1iR/sHs+9IaLtENZAREQAspA/nFM7dqpXQVOI1eiTPtWuX7/RTpw61c5dvNhu3b7blldC//MgG9SbFmUMKuREkUWdLeZNi55zITDWimA+FhndcybH28aFDZDTaP4QbWufeOLxNj+/oZ04fqK98+577ezn5zAwajzaIwvMFyJeZLmYazmrJKbE4mYUgYi2M/Ojtnxd7Zs4ZngK2cEP50PNJ2J1FhY2AMiHzou6mSASY6CcC+KJvTTN2eBbRaxDy2TbpLOXKZO0R/H+SL0T+y8vvsQX1AmpMNmjbwuQ7j79WlCb5ATu0hce3kcep6dauYWzCaicYA04W2r47AKSbcjn9KDOGrWjre5A3DqrOouW7YoVKvFqHLcemLceNUk0kmajIw4G1WURxbNYc2aqocWjWp2ty8zzIftF2KPWS6Kc7OqVSQm7ib9ZLEYKdK0MWbN1oOgG/BT5hKsNgA0M0uwc0mwOHTzUjp84LjBPZt7GIl7AKTfrMSi/SvESzDvNpSsMKl4BJ9SE8oCSyRxrGzcstGeeebr94Le+377xjVfBGMegmxhJzw4Vy2g7F0NiorvNLw8ebP/0T//ULl++xAprFQLBkUmPXXupYs7hc9eNrKLNf6eLNcI24/gm86XPjo3BW4+CH4D5hQXkyxPU6ExY6WuAVobN0jMPb3+CvcBzL5yTnQRKD0npDDFER8YEp0HAMB0PMUE+LWahAKjABk6CdQi62QYObTB1S6ZjxGpoEFWywVq/Ry3jmjCnTGgudffGqzIfgQ5FVopc6drV4+feikWC5clwS2478mUlT2RCZBBkLMg8WeYlpenUqE8wDCFZZ6atcGX9e76ZWYkOHDojWbR0PjX1JZmqBEy0YIXFdAsKyZWnn65GYXtMemWB+I2bN8HQk20nkAf25wHhs2rfWMdBEM8OMA84XsfpBqgPYReHhU0b25NPPdmefebptrBhI2Tv3OdnkZsfn49UHjvSrgdAP2a3XBOgJ9AnM+5zSn3WgaVrQhQ4gFzEmkdv+5gOHVG8SL3ZvXsXznA8QzgvAYrj3T/77DPMovj4k0+w3HPz82XadKyLuvfkfAX10F+NlMNlDVJbwQMB5EfKjYF8vFOE4yfGwMhHSmDUC0TufKQyBqjHrAaw870dFq6hnNvsIQ2w32dHVDCPDjXFSfa/aysBrNmIDJrt9PcJhjrs4SFjZDTPa/lHtVA1osQzyl8ymK/gfvT7+mAC7QQV2UKPj74eoK+Gez17Q6eYvxx7SSCm2hWdQ9suPrN1ddH1AvJ2WsPZy6nbWncDtribHfeMIqnJA1fE1/3VrZsR6TNhM1j9/oxm8EX9ca/KIiDdEsWvMTPiQXa6ZSR2nB1uHkQRbMjF3Xb6zOn2+YUL7fqNW23pfsg52+MgHVA6jwiExJL1sd/T5GGmLeFRHTkVUB2LWRPR+WkKKTYxzf3pZ55uL774AhyomNoeHW0uXYyBUbGagVOGUUycKdU9oCV0yTwgj+Zz26PO/eXXOyUj3xvp4NVPAsF8/InIDVZhfKwtbNyAnPmYPB1pNtHda2ZyCrYeKcuuw5LDHo/o4V4VmAbp0/tSKCWy5FnkPtv59J6kgPaUV+pv23mRIO6UF9fMiHoH0T5ZkCk5mnAGMQiQUUTkusfQSfW2dx3dEEDbLgzBeb6rlBGBerXX9fQOneD19EnftS4T2VVHP6QNccpPj/YizSa9mFSePDjDCbASWaWzDZQhNVI5PUypqK9hX7sCenrCvOloHlBlP1zMlcxq6g4DYoe4WayIewWjtXIfGxwHcGOAzNm5duny5Xbo0MF2/PgJCF8Y1QrmqcAVillXRkbesyoaK0ix2IRXvc0Ui4vUetHpCa0hL/aF559vb3//v7Svfe2reKZgGiN8vrJ8HznzkYMXofXle0vt0Pvvt3/8x39oly9dggBFlx4XLCWzbsBS/Pfh63h3Sh4jwDoF2rvXd1GKKw+UOt+MjYEFCYYuvPlg5mdmo1UewfyAvImuI/KgCahCOKNYKYDABJQwWuup9aRlorNMRZjdnCQFvCQ1VeNddC/EA8dNbMpEjKsPBlG1IVIMyRch3zkmBLsNW6ZRchUKYzIE5aMHp3ZlGv3ZIz2CNafPbLZBxlpHwPmwPXxu1xKFS3gfKl3bB3tnlbMbOtwOO7tOgTImVzFTp/KcjBTqQTM4T7CAs9Gz6HOC62hJspUYrS6BNdKhyMS4M1IY6HvLy+3GjZvt2o0bSLNhp4uwU+y2EwwezqOUYNyDuY0hO/EfU2twRlAzQ8YzusOEIY9uU889+yzYqtBH58+fb9cxhfU+ni3bI5aIm1lk5vCKuVYBKpUxR6T7LPWh006BUD2Q8t7DyERnifkNGzCY5onHn2ibNm9mq9axCI0vAPBH3nyk4v3kJz9pFy9dUkGuYJdYLAxl0xl2T+jQ4cHA3V+OFJ1lvL9bRMPwORUHhm8MLF103tqwgTIfYfjJ6ak2OT3ZxoOZLw7UwAA5hQ2db1zIyv7SJiMqCBUNyWWSren2sqSkSVJrmovtwUAPecHXON2KjBgsp/PegbyPcAUs67FrQ6ZteNq7sZeDqQ5Uo8D+UdcAmBfIBThFIWNxB72xtuxC/glIwTb39rV8Ohc6KHfbKe9aOF8dd7PzWQDmGgiQdoI1IUQIirzWKq01ipMgBiCP3n2J+lHHx/cCtIc9hG5RyirAPOz+CmxoEGExOOrM+fPtyrUbmNmC3j+IUKhjunQL04IIsHFNRyxqyDGPmj4ne572ZGqizc/Nth07trcXX3qxHTjwZeiGn//s5wDzVy5fVYoO6Lx8L89DoVaOtfKsgBJdyTQbOyE+U0OwuBayaOe+AMy70Jopd1GrsxG6bleA+Sjsj+J/tHaO/xjNNvg1dgO2cSROD5KnsjSf6IPPjAa7boKMW1h1NuyQ5xtn1Ml1Hmo/nqkn5cz4OUojlCBH4/xgnsbUlDIbOG8klh+pt5ORcjVImOsgvbxLX28RT4Pz7BSuvkc+bjiGa4pZ19k9Oyu6bvzlOiwD+pzP0XPmJepafeZW+SDwJnI+Hgky6ot9MZjPeHcyZvV4VkUGjz6LUms1NKS4TAtjl4qYShuGOQxt5HqFoYlK8ki1uXz5Ynv//ffbZ8ePZ9X7yn0WvJEVIEjwnwrdyypYVQ3WYi0zTzBP9yJ9ROQv0mgR5G3ZsrW98OLz7a233mpf+cor+NlSTKYMxvA+p1TevbcIDzJCi0cOH27/8A//T7t44SIqzFcw6IqGiEQrQY/U8toTMvKd7MoFBcPfpLqqTIvBvMtr+XUwd2QkgpXfCI8+qt/BzpVQL0GS21S6IwLzmKemOJgmBIyC1vt+26nrBtO9qDufwpdGjwJ5D+7mIOYuwSGdTIfS0IJPk2ULfRDZ9elgElAOWZu6fPUdH7XQdlgr2TDwdL9whyh8aWCKgK91IliuxhoDhrJRiW8QO85UKrRt9QTDdEp8crg/ZgDBNlDL6oxpci+e21a/vISEBqdQ1+mKcShRua8C8dUpMLDjmeS9qAuoD1zjEIAmGOmr168jtE7ZceoLC9HNxtGhEROtnF32PI7ONky7yTkQ0SFneQnyEJNYn376qTY/O9du3Ljebly7lq1h7RzZe3UeqVkktnBkAT47yZh86K6yh4DkKpoQyAJZ+ThipoIB3LljZ9u5axeiYXHdSHfZvWcPAH1MoPzpz37W3n3nHQB615vgjgJIQ2ZZZwYONdl5/I5yeAms+HRoSzk+jnS6cCCi+1bcO5z6APLTszNi5blnGalAcSzlF6Fh5dPT6WG+fWck3Ze/GHctTmXsdQL5k5JO4+874qMPdEfRjr1fSsAxNfU63nkF4ZV8SluVgEvgROpn1IetjH9l+U10JLtXrjdwANxRDO/ALjbu+MVloI5LIEyjIL1A/dCjP5ZHRa3CyVunwM6en534DtJ6Ed9QjfXr1vfttTb8tAmK9VRgOpmDAY50ssnAR595OSU6U2hRG1GqiQkQQ9Hp6fTZs+3Slavt3vIK7OTDAKwB5hPzeb2G3WAYSfCf4iy5EUKk2aBsiEXcGxfmUSAf8vjY4/vbc889i3V///3D7d1fvNcuX7kWmX1tNQgkp5zicDjPINZyrX7MaJP21oMDh2v2KFBfdqxc2+4VbUVPswmZDEwRBbBRHxRgPuZYxFpMT0yyCBbdwIoO8zmN5wPRM3ritddy6Ab2U8Qhxa92nkmJzTX2kaavqkwOY0ORpPH9gayUm3VZ684S9Jly16POKOxG6Or4jza0A/q1ETNPLVbkxA9o5QOVunZfqvPvepO1ZIPlozdH8P0rK1/rsFQAKybeObfO89HZNls2eC7slwGqwYYUBikZ5V4bBEpg8BErO8FcU7hrigHKCykWXUMOfATloWLSGAcPxfeCrQqDFF763Nw8CtYCzF+6fBHt5I5/dhyfi5SWUArJGJcc7bVAvlqTekAdMqUDZOgBHeTcN6yJjaPnqHGj4tlefPFFgPkvH/gyhGHx3iKhBtJtlgDmnZd17OjR9g//8Pft/NlzbWJyCqwiwkYKzeUz5IbZKZOCX09z6nvcJRr2XtDY99kePIHAKiZCBpif37CRYH6BbSljUmYW79ioPSiCoTMSZyiYefTJDjC/wlznenCzOK+Ackw2rWyUGI2BIUuh9wvT+aPhj3x/DoaKNouUP4HP7JGtIKCAzFrB7Hn8Q4U7wuALMHSHztL+KzZizY+qUvGwGKnkblmpSBVSxHKVDiFkTRROtaNlxlqOZY2C8CQrJC1DoHhMtsrrqsry3aWmKtU02nJKqkLrjruZKIHcBCDGYCwygkGOIVA69yG/0fXpyrVr7WaE0wXmA+QD7OjRkqUdgEiCRoD5yMH1JNhg7CMStnQP5zjSWvbv3QcQG8x3zH+w45wFUYVx1oFiJxwZh3BwrYgTtGqfMfQjxayHtLiVci7NPD5YgWxGB50A0gubNoFlCqZ8z9697dlnnmmbt2xBDv3f//3ft1+88w7a26KFZB1nXh0oOUzhSK+s3GdUM+6rSbjGg0zFeAgxCiC/ddvWtmXzZtwbA/umYxpuyP9k9/PUJSffXR2wWBDbGxnUXtBYiqKAu7ErNicjbSWSiL2261cdgX62ehS5FI2KbHEh+CjghtkasN8CE4VJtHP060p1h7s9ejVKYj2S4RegB/WiCeADWURk3EDOPjf1KkmkKqdFPyoFtL+D1jsZesofu1ZJj9HTL6+91nISGJuZN04YrunoumVKVdFv6LQlAIf2lNl2tkcQg2FlxP1Bu3DpUjt55ky7dPkKUvFogXVe9NzScsyZd0xa7Dw6m+WfLodw2HHWGDWM+RORKhsD5eL7QWht37YV7/zpJ5+2X/7yULty+Ro72WQ6TydCSKB1Jr6ed9sWBypMRvnvod/Z94Hn0eLAs9Angii0o9qY+Byc9CDXJibQmW7Htm0A9JFGF1flMM4ouo/J7mWgYrHLxopVv1uW8AQjTnIiRYPwwsZX8Jx1F7Zt0hv8skYy1gfz1q0JfieYkhUOXyia0FeO9ppw6DrApJTOrX0VOYN4zjUyYOzqvylH3aHgvmRU41Fo3lG7ge5hwwCTIqlXycwLzNfwktJsLKNgC0acjFHyYrhRHcwX1Toi9L3dX6qT0lbMyjG9owEj2f2/yEHFSHLlZAKWgVVbxmZFgem27dvAHl28eKEdOXoURSkAkgCRVHLJ/lNzc3/8khn6ERaUHHYP14bBBbDcX4m/lrGAeRl+CMnkZHv66afbf/3hD9srr7zcYiIlwHwYzdWG3Pnbi3cQfQuv+OOPPkLv2s8/P8sQWIioigLZI9pRlmqsCk20jrXx1trNMo7S2+o3KuBgqD3ckuioMY98+WDmN6LzR0x/NZjHtQyIVWfMZWVoPRySyP1Fj9bo2uPpm5hMGm30PI+A7c2ooAr7rn0yq1HNvUGBQ3WhrAm+mO4EBa6OC86hC6fQZ7nLrVn9boi8NlXZJqwY8ZsMdX9dQ18/Z8WY6ji7LXWjzOetdQZ9EJQVL4CYwHwdCJbEnYFJKmcXtirxEe9EhygrC1IJ1BNkJ6MYwkFkgcehs7AuztVbl/Qs6ABTsU6bVxcPTASOQriVlba4FGk2t9rNm7cgL5FH75QcBs3NOKoQtEwxjKfE4ChNgjVDH3+v3F8GUI6Cts2bNkP5Ru1KyCXPz0N2Q7J+UApX1m+AtSPTgwFLypev8Ad759SwksJgOMZ9da4oo1tW4LGfBunBoO3aubM99/zz6H4TRMa//Ou/tL/9m78FQxldpqJlLGVRI9clLBgHLh2IHFIVBAdQRPqRpjxPrI6hGD+ihpG//9STTyFHONYvOoaEDo77oAC2rIkjInGWHRZmuLiD+QrCTY8MpC3zaSu+soQ6KNejHaNAOOsy+jFLZphsuPCZ9FWN0K4nj+sB7XyakVS/L5L7UUeh2jyzjdX8Uj+7aD+InLSgiiTG12bsuckPxyKNjAcs75eAtj9h6mt8y8LYZbl3RadWs7PZrzAE87ajHC7nJgc92mYraSdL4jCMaPMiIrTCx2R9FZtTdjtHAMb6lSC4Ll683E6cOd0uXr6CNrXW2UxLjT+S3WRRiVuC3wmdgYbVujePBc8rJiVH6lwUe0+Mtx07d7ZvfvMb7aWXXsLP7i7eRf3J3Tt32kcffQwwf/HiFegrMiEmQGmLYiWzE7TWvYtPj36YwTaQxxlcM9zSJ6VkV5RoDLry2CCh05eLX/kMAPPzc3BGAsxv2rigtFm992R0qqtOA6MT1c7Xn/OoKnXJyy5BGQXzfqyOjbsh9dR2EI2Z8ue2xX1vmPJY921IErlQP84JCqlXVqCfg5DAnq84bbnn4fsdfMYJ4Dv6o1h1pJuviahZ7dCnE2jCIVODnEIsBFbANXQzPk85rg6AzyLOpcE8xqIXbUEDx4LO9PFHQkD1kEu3JHz91Wk2PWeHQEPAv4ZJS1shA20LU/X0YFTVISJABquix5COEox2GN4wLjGUaWp6ul27erUdO/ZBO336FA1idINBQUQwcToAiQa1WTylkj4dP7fszDUzZOjXcPBMU5+RCoLNiDZhOVmUYcEQmuhm8+o3XkX42rnjzv27efsWnnNmaqZduHix/fM//zPSbaCkkYIkFkpju+ksusBBR3CoY3WqxEuobaSFiwd1pFLMTK00ERVQRDem2vzGaEu5AEA/ZzAPEK4WnGCKvHbMe8a+oxjV7frYNzl70crRydxpHxs8OfNG+ccwV0DfexV/A/jiIeTkdKGx6LEOmfnkYC7zisyf7l53UZIWXDkWNkBUrtWsUWtZFM1c5GP3jyo5qppsvZ1+2eF3T/YkSy0HK0e7s5WVn5nMZ2+bGAaeefOy01DC4yi+4iu5/7wdQu1TMgfKF3UUX632UjzS+bWxooPhZ/fS4K6qwsU5Km0jndrRt9fpX3ytYLdCPiLytnT/frt7d7HduRvDWO61e0v3UWsSRjOYeR4zGZocgav2iY5E4rVDhjhrgt0RVjDXIQ5PgPDoIBNkAJzL8fhvvE0p753dkBT6dV953ZNMEIF8/G0g622vwMmpLDx/PqfWPT5BPE3OTeXAthhqxX2Zmp5qW7dubS88/0J77PHH22efftr++r//93b06BEUrIZugW7QueaWc4+wB7Fm6BbiwVPqdjGmgSj3Gb0I5vH5559rBw683DZtXmjXb1xHPRLIk7nZNjMza6s1iA5FxC4NkPpSJ2FUmUkBmm4ufag7+KmA38Yr9o8Mv5nzcuK8R6kfuvbA1XWWu/pfT2F2tn/AopumKiDeZz73uqQAjP5sFCwUtbBu2oDTpUjicPhPGvxU+7XlYTygI578Hc6UsN0QiMjAhvUQwTxwgJwd60e7PklMjqyrNTPNEO0jdJcSMbjePN8JUuv6JUsuvWTHIQp/I4LrNoN1mqwBFt6vtctXrqKjzYWLlzBULh18bS1TigSIE0G6PsfPzfv7vd19JSJQIXYBBnft3tneePON9uqr30A6Xjj/gSmiGP3v/u+/a//5nz9FAewyUnork8s0KevADtb7unhf/bNOHtEC05ZUu1HsVKbdAtEp4u7OoUyxiT9YhiDPQA6MY2hUOOm7d+1sWzdvQTvbeG7osSiCjV/InHIuZo8FOaJLWe3WWToS505kU5Gbaif9e9BNuk8CaBFB8gfS3NrRog0WdqntJ4tQsXaKzQhcoxc4Ju4RkUnUFDlFdCSi0Bn7HjWVsqti22VM56rqCz+r8+ZtI0cJgnqv0bpS7ltpg5xgXm3ntCtKWuitqzitbajcvhDMa1ELV5Ib3j0ZecLK0+MoeimWmrtehNQr5jQA9tBl94TYnLh2sPIB5mOjwuMKIB99Sl85AAAgAElEQVR/x9TGTz75FP2h2WM8uqjQOwtv30q1giSV3WRRqA8RlX5ZFYEhO955kjX1meizpy6EcY+uEPcWF1EFHz3m33zzDTge8dxIF0DYewVFsHHAglmLqbAxJvpnP/1pO3f+HPJ6c3gSPD0k8illsir0IVDEDIHSvcamLWoOnPZmBpUJhlZCXZ1H1nmsI8D8wqa2GX3mY73JQtJX09AiAXqCaz1LVpCzxaaHPxBcy6OV8HZJcSs28EIJ8bPxmY0OflRyOj3NxoC1GmB11nBhD37VLa/y2Pf1q6yJBdmC2MG07IQNRx7cwsQW45VsmZVVLbQp9Qdsp9hTw7xv7M5CQIrOCBJ2dk6JjfBsgB5+xWdUF5DPLdzoc557BeFgbnM/9QL9ercEQgMF6M4DDvfzHLEnsdbUoNuOi97drlDVNXFOooPLzVu3ycJHC0pMf40hUSttWWA+OkIRPIhF18RRO2/d5LnGgGvH2RoydKsxPGkcRfROl4lQc3w9HWx7rIVAokPvzMnnOqEQXICeE089cIhREoMZzAJIR1D1LtgvLghnaZiRkgKHjxryJ/0XXYZUDLtr124U4EVx6r//+7/D+b954wZby0U0Uv3nofPA/KibUHQKiZ+tkMXl88U63ic5snwfIfjHHnusfelLLyEKMDs3AyB/+vTpdvv27TY/F/3n5+lEKbWLAN5DpVxMS1az578m/Ev9Q1XR00C51B14EkR0bjcjHIYX5VAbBJmkGGrDIZjvNsb3Xwvs12Pm67MN4FUdZFWfVzdKJp4GaAAKYOhVtO4f4J1RO6LiPwBCrXdPgNFIegdjOEPBNo5OnCAUFH0d3MgUNdhunPEhmM/HjCjd+j4P71MWwaCuMqzGXEMUJEdWOiFBHA0H9TKcdRZ+x/+AoS/PEY58yH+k18T01TifS8v3sY5Mv/OHu7Jj1JHA3vq9E4dW4vyM0+fiLEWnuZD9L335pfb9H/ygvfnmm2hLGemnUZT/b//2b+1//I//q3344cftzh2ny+rkloilmfka6eC2DE9qB/d+dumIdavkZB9xCZOJbm7ClaMD7OjAKnTWgrry7N61C2l0AO8A85NtPDpWuQe7SD/059d+M9WTz+1ZNwrFElbE/zzw7BoOoqPDaPdQ6tc6WKSkoykmHqwtEhinUZZFlO43KO/ryL1Eqi4IDA6jNFh2Y4VH2XGTH7ZNPpNdeyn65ehAwQ9+1vidQRqyMzXKXvuM+u+1+mbI5pOZl8Rlb00pnocMMkn4eQDqn0eCeQOJQvV3VpaHojPHYlqQi9mT/a1wRlk9A2iKQu81jyI/MbxhoGJCYhj6+H128hhHLufSvXvtxImT7cyZMzCCEaIOwLyMPFEZc4flxafiuGeBqYBM1QUyHPx4AfeIclVBdMae2gqNRYrJOEB7TIv7/ttvt+985822Zctm5gBfuYKR0MiPnZ9nwa4KTy5dutT+8yc/ae+99267deuGctmiUAVcPZWe58Qn09zdKipag3kbRIKYcfXc7SxtP6a9m4Q8ejPz83PobLFl02ZU9E9OKa8L4Mi7RRYh+5Lj4KooLlkXARiztv7dAejjKWS6otdXQVwr6YyCecKaFJ8UQ4IEdxcC6JBA51S7iCBoiFDGJYcyELfvRSxiImShqJzdv7kX9/gMrwcGvFK4i6NTekXuXs8Z9Th0LoG/z44sCRORFePcZGrb7P/vdCXVt3jwDEOkdpKYVkM8hdy7MuXVa8qzxLMh+UDq0kg435rchbSFiTU715+cDg+eQlVofs/l5fsA89FPPsA7p+6tAmzevrMI2TEz/2AlzDyD8WGAoMDRwbbnVlJZGmrIsHk4SKNxYy90FrJicnCEZcOoBVjHQ9OJBih3r3mkkY0zDQagnsOZnGPvKI3ZGacdQdG7zWrZCZs69kTufZ59/jz8LJil6ekZdMg68PLL7cqVy+1v/uZv28GDv2zLS8vo4BDvHMX1SKeJQTZqcQvDpvZ+AOAoiIs3jO9zOFYwdpEf/Nxzz7X9j+3He128dAFNBaKeYMP8BhTE47mIvpmPG+s3Fa1g5dAUp8c8UbdlFaLbrayyZzaXR92yMQoK+9cyvdIjfCyDty4/jh8Or7M+oOqAcPTTPeT/aENcfmckXzh+Uothebx6OpLBCbqwCZhaEu242n5iFVXI3DA4bzhPhfySgJSfowAKFP9b9sXBpIq1vMvhLC5Vj8ZB/9MRTQkrxJwxhHeYeoC76RoKrGGZkgww7042ej+n27jddTg596Pr1IWL7fSp0+3K1Wvt3tIyziKGyImtAsmRKRJOpeyrCefepKL0LKrT1FQAwx0jpebBClrFfuOb32xvfe+tduDAAUTb43MxAfav/8+/bgcPHmo3b7KVbaqcdE4Vx1cUw0QgjmhJafH60MS4CLTr4TUnUcW1JhJp02ucAfEStirGQjxEms3mhYW2a8eOtnPndkTcraPYlSs6vPnz/qfa+GrSL14QTiCtkUkb4ihGBj2zxF2/6tn1+XUE0To6fTBfSPbcuAL3MedYHP3Rs5nYRkND+bVxWcnz1OtVbQT5FFblMRrek0sjHOhzn2mNPdfdcl3/7v/2HRUdIiAYRLlj/9MBiXVFa0oJtPeTQxXIUFU2fv2c+a5gO7iXd1sWovtcQiYSoN6OzQ89zAM2++6/H/XicTDc/9RjnQ3mbSQjpzQYvFMnT2ECLHNZJxCu45CZAAb00lhhXlrwyXlwyNCcMF1QHNciJDIuxgg6+MzlY5qNDw6q7ldW2uZNm9pbb30XXv327dva7Tt32+dnP29XL18Gm7Zl69bs3x6h9Og3/7Of/7z9y7/8c7t06TwY+5mZechQKBYUKCm3WmKndBMbvrVg3oqADojcr1E9odCohSvWCK0/N8y3zZs3ta1RaBzTdqcIWgA5MqFTfXxxTqW0AaIJiOi4YYf5/wA0Ol9up4iHFFyVgPCMVjBP4WJLtFHzrPOX9/B78p4oLPEUtzSqBuJdwHKtkjEvYf3Mg+Pj28Ov01UNXu1e4XwPvHILr9+W17FxNpCnPaUhoJHw8HUVqKEnuFjgBNEln94Od7bu0vrgr1C4EV5VlxvtDZ+zr8kwYtfBPJSqU2zQCrGn8mkHOzNvR0W7S0aQq+xUAp+JiK7FhNeQ94huxTC1YOeDmY+pj9dv3IQhDxuMYmo5lNARiOApoqbzAWddBj6O3FSEkuPaLtx0nixYcAJ4AvoyDCqNVoD53sYR01Zr4Wtp8ZjpIM43VfpMpkXZcjkFSeRCPH1OWpRccA8YCXCXn8if/42vfrVt3769vffee+3//Z//s508eRKtO+OcBMseaxfAKHRMvBNySKMd5xjnb4TDsm3rZnTI2RCzJDZsbNu2bvn/iHvTLj3T4zzs6UajG/uOAQaYISXZlKIcidRKWfkf1mYrcf5ijo4lf4g/ykey5RzJYRJJHJGzYJsZ7DsaS861VdXzdmNIiYoDniEa3W8/y33fVXXVVdty8dIF5uejExeGbt28fZPtfh89fsS0xuPHjgsAANAjfc1gPh19Eq1TNEPgPi0Mjf3CMDRLakWW8zdZ+GZ4fTbLyLcZjm4ptnMjr51ntbRLm//3Od3RAau/R6poNE1sVkD4Yb9XzvsAus496e4/nFUAT1SpHUwbMdBM2o10xLizQQejtawJ6f4sNkt6HIOSjg62nhRZ3akh0VVo+1qTyIpoGDIfItAvHDCfzk3GJ9IlPr+dIqWGwHy0AKe0uGQ3GxXAC7jlf3FM1BcfEbqvGTFSASwi2qtn4F5HT2bn/bfNTlhmnS99U5n3aYv4ltOW8YyYgo6I2He/993l+9///vLLv/zLbLrxf/zX/8rI2N/+7d8tjx8/UTpv6d2koWbC8jp1YzLzBeDtYOVc/cR+847IBsjr1h6gqMSjtiFvMVl6Zzl39sxy5fKl5eKFC2yHq3oyOePQuRMx820yKHeQOJWhMFIOSUIkrc+6S53Wjrg9sGyT5ucofx2KfLrxZlb7nBeFPgHwQSlLLn1Ni/XZSq0kfpuzMlDvM2UoTkErmU6hGfsYMfKhrQdYR1o6Lab2rxw6nfcw9ptkQdKpg4mil+rvP/7D348ekfAAAHJi+jsq4XHs3lMA+x4wHxCVnFoLQBZJD5oR0p3SwNDZaue8JlZSqxcI+Hk3i6pQpazUFLWcNNu/LATDAM6ff/bZcuOLG5rcdgQDmt6wiwp+pkK4AHQe/w31njVReLhmiJWXbNAy34GgRmCTVevbynElq4eCutdvyMb/zvd/e/md7/8OQ9iwfhhM8+TxY3WLOXGiRrAf3dujIkcv6T/993+y3LjxGdOIjh87aQCj3MDaWE+x42FL2I6AXXudhlxhQlmHwA8aDE+rNPIcY+72do8uF86eWy5cOLecPnOawkDGmgwjsLo7CNhJ4JoarKsrwkYXE+nKFbsc8DuFDB8Jm8xoRCYE2okqLDRApBdgGLxRTGNmvrzdAZAjxyuHdTBm02CXQ+Lfz4EuFsoPViH5zdIEOfaSmMk6Mtzetlcf0f8LAIlliSNKh8nGrljIgOX0Q98A6GG/qVSkWpx+qPNSIicra08lzzEHMvm5/DmJVA5S5+EXMBtppF1hkCPwll2dkNgJcPz0yXN2sTh38SL7IT95/IT/wVDevH17+eorFZrhCV7tO4yM6FyxsUmryQrC+CufFH7c0aNHlqO7O6wFiTElq+/IH8G8gRWAO1l71/4wD5Ppfu6fnhSbkU6iQv0ef5SWjAK1ns+wXi0z/9GXccZGvqQPQb3jshBIfPTRdRapAkAhfxfF8zdv3FgeY8DWwwfL0ydPqYs+/ugjMnCYoPv40aPl6N4uGfq93Z3l4+vX2dcekbezZ04TzOP5ydSj2O/Fs+XWndvLzZs3WfCHAVLImSfwZCGKpDZrw3zVMfikTrHPkxzTPlP2VMs4rsF1G/A23wGB4zs+uAcM4MqBlrYnuVcU4EFWvq96yFf2RDYdgJ/GISjQ6stOVj9nBg4XrsVosmdy0EaP4t1JX/R7TDAfpNrpfhX1Q9ZVFMp8PXb8mk0AoiFcPbkB5qcNTRRsAulEjUsCuY3dIYhX91TiegefCXwUNpOD3kaaSk6M4SnX5+69B8utm7eW27fvcEI0bfYqZXjmnGcVuu5JexIMYKeBpQbIyVdaaBwqfBZE20cffczat1//9V9np7q///u/58wHDHF7/OixasIGrhDG2mTmZf8mmJ+EaI4tz5UzIdZxd29e7IeJ2TDwisqnuUBjEwCIvb2jy6WLF5arTLFBp6yjimqSvDjCNBs+XSIMIeJsjXi1RDNGYWyGNerWsGWKQGbYFBtgvEX0D/r3qHAcUqNQ8I/BVZ60XXBkpqjGztgp1Oq1rcxRrtqsSmGdNP4oxi/bPYXAMsBvDYJvXKI+vVHzGcJCBATuk6GaB/e5U3HWeqh14kG9w98hmI8+9CKnOpyeVZFp6+FCseUTeb+PmffjFuem323lQIG0tw1gPZPfAkJkDFIsm4Pq7ULqgItZYTBY6Y6BSwjFpSf1O+Sb7/GwfPH55zRoYfPxPRbUvd6XUa94ROcDT+CkkywBj4JSaLCfh1+VzvRvO7Es6RcJvyO3D0Lz3e9+l0Oj/sUv/Ivl3PlzLMRAz+cUzjHl4+07FqAgleA//+VfLH/yJ//b8tlnPyartrd3nIwEHJlmWpJbbUVV4FB5kDn0zYGrkr8FZsOYAegXKNI14SShH+2lixdZBS9SDOvovLgKbXdXGikqPINTb7yem8d0smn6WXsWUbE6vlJIYeR1FvXZ2heHw6qtlo9ghavs1fQo56SKzHzMeGm+9mDhk+NfgLfSTDrFppXAQYGc38lbDqxhIO2c7iitFaDGFVK07rqHcgo6dCj8vi6wlAKJXGlKscD6nLnZ2F0Gzl5THpw2UN+ngctZy6VSz5F9rBvGuKm/fTFy3kIqcUSbthEF2lueP39JvXT9428tyOkEU49e6khL++KLW/wasv/2LTqvqBg2fenFWqcQTAVQVcDKQ6OUE6SzscOBU2mUB5/+6BgChRx66SN9X92bmBeeoiT/jZZu6r7g0Dg+S33hGgak/nBLXFtSTI3Obp84pzykk85IvUiOfiIhMJABfmDVf+7n0HXm4vL06RMOvLp9+xYJjS+//HI5sr2z/OZv/AbXEmuIn8NJwkRn1AWcO3+Wco1IBGT9zKmTNLT37t5dHjx4sDx8/JCTtR8+esh1hhOB6FzIisqFdbpXgZSNoSkBgJORbe/R3O1gvg/oCn+jtNpwCHK+oxFKhR9g4LLaLQsHQVJ/ZpNtn+Z+Avh/CpinNLswWXUXaA3YYJ7sPFuIClhFfFdTcsspgQ5SyqAl1Pap6zI6/dWadti40ZR96GApzKRStF0fCsFpp5SsIlsCgEfh6wBhXEPzBNUeOcXJxiNpJz05W0JtTmMWYIfsP7j/kI7mrVu3l8ePnkhjuU2mnnITzIcE008LzBuw5R55Hy5vcRogA44sly9fXn7le99dfv03fmO5dvUKHYk///M/X37wgx9wQrUGtsV6hRw8DMyPVJra3aQhJVo6U4MOtyk8o9Q1JmMMTqQHPVtjS6k2OEdI+b169fJy9cpVFsIC4APM7+wc1TA4N7agnLLQOPbRMfIiUJsoS5ML4SStWXRqiA1kFMDRQZQQBObLF2hgss8p7YwaQqezJqjTtiTH/vdwwK1QO6rjzzFaWPil0YFUhZy1mq6eKFkt65TuVjYteWP9N5/FCkeRJ9mIkpJDUujes5OlDpP2ND/nbjb9rQmCeE4Llf7zgnktXHv6uG8Y9Rik8ba1AatCoMHM8+Uczn7ndkPafIXkYNxhiHDtGzduLDe++KIcAOTQ4dAA0JOZL01fak+58EPPZwPL0G6kVmx286FidpgQfH4ApAz/EU6NQ1tK5Np9+9vfZl4q22aiLZxzucjuWwjAMvzlX/7F8qd/+u+XH/3oH+i5Hts7xuIeCIUpiwpgrkGw1P5mzrxVOMF8dOtmiykKIYQh45yXhQVvmhZ3mUN13r6DI2XHiGlFNs8uQI3jE1Y+zPw0eJzYOeB4tmSt3If37chH1jnFW1K+BvTlFcfXSZtK556pdlp6IMI92IfDBGx60V3Q4vV1UVqeIUB+M3y2ed2BqZuMmayy04oqD8GOUUK/NUGwtIXfycY56S7NUsZh03nX/gjY9vTbkQKVnSmGqw9MmHapdSs/5+cV6x8/gG1B84rTSdPe063eUocj9o7eVlcZ5Mq/fvNu+fa3f275l//yOxwKBxB68+at5cbN28vXX2NsOqJtSL15xW43z9DpBjn2LzFQ6rXcdUcn0rNXZ8ctKlFsvrfLrhSotWF+MqYGMtR8lMw988xdnMiuNSQUPBiK7YLGkKgBXDtHXnQA1ztdhUIKyOMqniWncjqmkg/n4fN+OefKT4deYcefly+Xax9+yBkW6JePlnqPHj1avvjixnLj8xvcpl/97q/SIcdaIcceee9g58DGoc7o7td3lkcPH7DDT9r5YjAV9OiDhw+X5y9fcD0xnVbtafeU3lWC68NY+b9uRzrkLfYmtTDFTPszUzbzdYxwUm7qaNUXjgqUIz/O2fSUc48568R7QKd0Ynz+Qy3nvunPe8G8n2Uz4hBmno/u+0U+cGZSr4HrwmkC8wybFWa+uqI4Kk4Z4nXmoCjZnqSPdC51a9vK92XkPGxeHsjKkQ66pzFXbU8IgkxmN5nvCHDIvnTjqrOB981k8Fn0b5Ac54Q2M6FJ1lAiJXaOdXInKrewRT0NhsihSQQmwT5+9NSs/KTrnPpZ1mZo36rhszk1ARnN1ilLlkpHo+E0f+d//CXWqyCq9fTJEzLzf/3f/hsLYmv68urwHAbm05c8sXO7ouPchpmf9v3QM0kgn45H2FanpVLfaeCi+sxvL2fOnFquX/9w+fDqVWKK/RcYnJfJqDtsNMLTMrrMKCos51MY31Ef68OJd0qrmTRMMS2HZKJj394eo6JIkwaJs3d0l1gNRc9xbtVxrJukCtDojGZ/ZG9XoM0TwNshkqF3/VTy2yut5xDwPhe3zmoD8/Xat8aKEyP82gTmxA9SlcEO6aajN8J7xG6sOtg4FZl2qCfAzseQkfrvAuYLGAjMV/7SVDhab+fcDp5kBeaPLFsYVIS0DfegBQDAXqJVHYxxeizfunlzwX9hiAD0mZaDIlgzirpfpplZ+N3xKIZVpjg09ggReuGmqpei1saU2nTxJCIGH1y5svzqd39l+dVf+ZXl+rVrTLtBqIksu6MS2XgAWoTD/+q//NXyZ3/2p8snn/yQ67O7e4yHnSPmfaq7n25bzazg+8B8QrZc9lXxjQSGyjWTHLe2yNqh+OcymPnjJ9gnX2AeTJAOdH4njDz5V7cFE5h3zcEQPuuFGizDHfHz6GcOLzsSgPvi3ZIrr/DjtIrrMFqvp3aK4GxEK6QfhqdOtrrXMc/ToLjPAPfb7a1oTjdzVb8JBYxbNKuSvShTsnGFnLZpdINo2kCRHZbWGHMAAuJx3h1N8QGy+ShbkbNTrSzxnnXQc7KV2tLu2Hg2h3vFv1uJTuDq/c8sAFwHBeKItEEe0B4STDyAzLXrHy3/wy/9MvNUcebv3lO+POpN8HN0r3j67AVlBUYULPLjRw/ZDx3XRNQrxYHcZ/YdRicXOKOvWcSJKY7o5oD+9c+fPyNTjxxSst6IAqa1W6XdKBUorDj2T92E+myk4EvsvHSL0nLAvI88qtUOZydGHUlFBVzYG+ZfysvpGG8JxmEgP/zw6vLzv/ALy0fXrzMtDyD/xfMXNJIn0YXqGCYxI29ebSnx9/6b/eXJk8fL5599utxhGs0T5dm/fUtm/tatW+y0teNUwAsXLzLPFmC+aKRZbJwi8wjSiGjWOUrU1q8aIJ2fZyU6n9lGfUZH/f5iTgOKYkYTmQqzOJF6a/cOVc3o5HQjDgfzqxSdSpXIkJ2pP6ymI7IKUUvynJrJf7AQOWAeUR3kF6Pbmeq8eD//V3GcdGRxHVKleZZXsvnOiixHX+odBDz0dQMlfl01b8YJY43VNUvpkzZDfAdhijE4aqY6eDZMOWehAtBNKjUr1Y1MV821IiY9lGprwbCn/VevKfc3b91Yvvj8hsD8LF60jc+7NHPifd0A81P9c0USfVTIrew0UmIvXLrIaczXrl6lHH7yySesKXn89Ok/AsxvMvM/G5hPJyPV/GpPOUcCdnPrLYvdAawvXji3fPzxdYJ5pNg8f/aMuetswLF7VK2kzcrTtrEFcCUc67pp0TsmPpPoYLpjJnkrQoo2vzjf0NlobgBWHml6WFJ21cp2OKWJbTKTyjOOMT82pvZGDk0bHyBHOhqtjjZ1qZEiE/lLhsCK0V2judLWZe0CYEy2JbIrDLRm5vPLmxE8+0RVe7aJWVaEwf/vYL7aQSXn1+GOFL0YUM2Xjb/UXoxD2w5xpxuDpkRKqGG4wajhd77+6iuGkuPpMf/QbSCRi0tDyLVuZR0mr9AcgaIoGwlGh8jjBa3AfIopPbmPoN7jy1F0gdDc937tu8uv/dr3lm9/62N2hdEQA4BMhfAzxh73AyD5m7/+m+U//Nl/WP72b/8fRh4gAHRMBpjP09XbrAqkUug7A8k9jInQ7D1gHs9EALy1xeJXVL1fPH+BjB6UA9hPdBiQ85Kqe+2chnylJR0Es3PmbbtG6MyGdFVoaoMbQy3RFitQhlC07gSVYVGnQMyv45hFyMOU9d8b/EfAk42NQmfqG1wgwqW59PlQWH4QN0RflDKYn6nUDOc4JkbZqTx2ljzoKulrnZ7R7E5Dav0OrkFvf3RG0Br451Z/lLM6zF0T0hhetSOpR4jDKorGBGbem3Ll1pn+XiukWZynlBWEhtU3/jWHk6n4+wXBPYrCP/r4W8u1D68vp07i3L1d9tGD3sWBSEXD1Menz58rR/zBg+XevbvL/QcPlidPnwrMe8IpWSHk4Tq17fXbN8up06eWX/i5n192j+4ud768szx79pQg9dSJUwToMofqDpIuNkzRQR969n7X97XW7UgmvEz5EnphUS73LHMRnGy0WvuqOentCKtfbE1FaZT8DdANwAfji2dG+t6VK1eWC+cvcPQ8ClVBfqBrFlhehrh3jpKFxyyOx0/w/VfMo8f6PXv8ZHkG4845Hq8I5LEnx08cp5Nz9txZg/njoy2i8uYFKDvCYx/OiPZgG8OcOQ9obmNrUkXGOymbDdgZveTh1vtHT4nZmgmFbvRAIGyBIMDJrAXrmYpoNaMrPbMuWi8BHl8IIvva0yAMdlWRu0xEM7NYxZ0yQ3D0kGITJxGfh81iWupQerNRbMANr+gC2KxpALpkbw0SyxmB/uR/AfPDKbeezXqSdDBYT/eyOASrnHmno8d5FkAeSrH202uPokR3dypiQVpWtX0cJFFHiHoIlE7sPuT+5s0vls8+/WJ59OCJIn1+H1ujMXQpa3E4mG8nzU6KHXnJqOvCXAuGdBREESFnJ0+cYD0P9A7sdlpgr8/LT5Nm87OD+bIbFbOHLsZQOHXxguN08cJZYpAPP/xwObq9wxkeANnQx2DMeQYredXA3PVatZMufk+0erLJspGQH6cNO4URehsEA5wGkDbKTFB7YTw3120w1D0DxgjMneNir7O+yggdc2naeFYRdTyGKiifaTC+ELtzbQo5v1EMWUVSN7Ef/l0RWRKXro3aiA6uwTwfvO4YGdt8hCIT//gP//XMkM5jx28bgvb/QZpNFW6swxST2RAz2szLoWu5yplHYRYmiYLlx38CA1B8OCQAoQ/uP1i++vIOQ+4JVYKVBxsXA51hO9IU7du12tAGrjZ3VZ24zrRU+zxVkEdl6JAp1QMTan/zN39j+a3f+s3l+vXrDPHj8zCUAOm4jzruKCwGI/rJD3+4/Mf//T8uP/i//y+G08G2sYiEbL6Bo/PJ+kQINAhh6G1bMHUwQ95MMJ/UDBg65BOzn5Y+xr0AACAASURBVL8vgRw7TIu7cOHCcvL4cQIwpSu5Qt+1DpqqJwYy/aeFYuQISebiqg38OKx+mHkeYFwPaUjF+IiZV/cVra0eUiHhGAMArBjYEp6yaek36313RCXsV5kzF/CYAm1g7ME7ur8YM9wjfr8E8jCzX6pn5URG1ov8IeulNSrhzpL10jnfHe/c0SW9a4fv1OJwqOUAbaEDO1QBoZaCgFIyU+be+H4xyl5nd4rRNnShLJc5Osovl70P2yZCA8OQ0BJSQz0ASNVpYIepIPge2OQL5y4wF/zs+bPLqdOnKd8c043e82hLiYI+OPRw2F+8YEE58laRFpJhIQQGLK7Cf8jbFEBCjijujzawt27dXF69fMF5EGDsA4Kyr0yzYQtL6RimuXh9Z35kctvDyuskDkBSQ87C3rgd2WQ5rUG4u8lfTdrbXNNJAHguAZ4baUnIo7944SJTYuD8P7h/f3ny9Ekxww/u32PHL0yyRGE5npKTYcHWMx1R6XPYo2PoXnP8GB0BrM3Zc+fY4Upq2w52SI853GiKQbVF9HIk3GzHj2ejxLmBY1g+AWsLuyWInXR8lskxDzBvCVqxziEDVtfJNYtli8M5ga01S4DpTLnkI5mssM5qPScnT5xEA/quU2v7gt9JJyXuBSKwNS3blSrDtvCJCoS7y9VWJqC2AxQ90iCirFM5lvY3x27Nd3cKs9e83sVOgtR5assi4ToXiIJHFU6gIl2r25GVZ2qnUyJ9pPT50EX6sIg4sPJi5tFyFXMPbt2+uXz26efL3bsPeFnN2QqmUG5l5z2XIVAONe127ImcUenvdgDjqOsp5Ejg5xjQhlS1M2fOsi0mUn4wG0Nk26YReF+aTUjCfq4VG8szNZ55ZVrmPoWk0Ro1xoIcv7Ud0CTh0yePLdeufbh8/NH15czp0xrG9wK99AHm04637aneVlVr+bNlAnKSGGWMvXzKtVeLSuhD1i3u75OlB5ZJa9KQHxYUt5Q9uITN+IPNz7vbT8/5LFMURz9Rph5OFZstuY3NHPVMhSmMpZJG/A1mPQ5fcuaTiVBAfFNnFBbqqGA+S6diA0Rwnf/4j/61HeN++fKc/plaU+rdc+B8H+fM69yvq9j5rTEwKq2sDqxVeVizAFZdFpKyw9xCDJIBmAdbtr1Nlunu11+zveOLly/ZWgpeoTqBGKHaw86aDQhe8L4ZgViZ2WpkDebjlFRI1GdRUGqLOfPf/53fXn7nd76/XL16lYACYX28B+7NNCAXgKQlF3JbUVjzf/7gBwylQwDwJATzXBs9TwxakafFFlG1jQxL75Rlkksx+jIHoNbADBt0GHLkFqMtJUKM2wU45e2zYAaOjtv7smOHqm2Wd2h9CGH2M7VyX+92H3ql4+TFNKVTSiG4iAXcvFBZf3ck0DnM4B7+K2k7jpROQy576CeywyAj6fvnjIjWGylAawA2rylhm7LW7zkIg1aKZv/5NsnVHb3tZwqBmDFfvcXMwF9HQrpJX0TR6to++vx7HAD3lecI8OR321CHVdYpkoGUk9UOocTb33dUiB2IwmrO+QEb92VBqbs9QQ5wvvEf5BWAHewN2GCAyGMnjhNEIvoGORFhiT3ZYcE489w9KRWF7nDiuyg2be5kltBnDWlEaGV38+aN5bPPPl3u37vP84qUMrDZYKles/uCnGGBeTm5BPXpNe/C18hOGzetN7tGee2y6QUsDP4m3ufZpug4NY2D1TwUa2NPYzwDFKEXCQDfvqUuhKFGvcv+S/Ttf7w8ff6MeuTlyxfsSgMgBNlCOzpEJzgka2enQA7eBUxd2lriZ9wT6ACEws2aRjYDvWIPhul39K5lYYjYgIkl9iMdxdqtjJttiR1eppNV+pENcn5mUJZ0nbC8Ov9zqJd1ifOOR/R89cAC6aNj2BAshcudU25nlaB80GUkrfweAbc8kS6CTTclkgMkuWTnAn6prwkszELypt2ulrMCKt1PqTCtm6I5ZKcrH7zs9GzZ0YBfqmDoSF4mzn2DnXpPR1XC4svf645zQ2uLhbV16kzjnGr9/Zq63zM2kredWoG3W6yvuXPn9vKjH3+6fPnl13w3AP3odfWZ34xntPIk9giY926JlPMptg1oQF9KllG8S5cuUS+9fIn8/QfLvfv3iUXmHXOqtX/D5pS+/afmzK/BvFIohwzxSxe+8rGx3qgL2l7Onz+7fOvjj9meElFLgfkjlPcQFbE9qG9jG/McEd5DZyutZwWJDZwtC8qcGHn8nB+QFp1df8GIAIpvxcr5ANiGRMYsiRM3tp4JK9+2N3giJE5MT+StCSfLbWGFte0WyWlKRkJeRFqcET5aagCZ3qoi9gNOWWsT24TWgrLd3fJYl5QcZk8PFsBSuGxg/juA+XiVa+U9mIpgp5lfdwCxbIB5s9NRdK9eIhfrtY3sNnNAke+Jtmw4pGC5EbaPg8tD78mlCTHKwIKNjsGfevwwMD97cnSOGJWkGdukgABoIM3mt7//W8v/9Lu/S2YeG4TQN8KEyPkt8IFUgDcIi20xsvA3f/M3y1//9V8vDx8/UkcNKFKHXpW32IypDpUPAc+dfvrTMfO1ET6I7u6xhWFcu+wxf/bMWaY7qP+204icO8dbe6IgDVVkAmDegt8Rg4ghD6OMixWdqtGbxefwEDKpGaiQybd+s0L+U8gyE0AgqHC/kfqapbKPMDzh+vkBTN7KM+xNIhoCuYfj+OiADVnWW+ZoVZqRoHNSduZneK4OPJMka90KK4aoAb3AfCvS9oNSxKi9kBJy6kilfYSVydn2QSOwwV6/taMjNtehkupOpbPhtzcimmuCyBqA1s7uDguy8DXAvNIOLJNknI/RMUT0CriIuesAobt7y+6xPaaAMd/96I7y4wH6kYaCLgp1jqR7XrxAIehd1tY8ePiAnyVY3RV4RWEof5/dFTrNj11HtpQznxBzwFdmAATkEqCkP3M5MiUYY0FyMnyAnBuuHHvbNiv3KsIe+eNx/vFJFgabGWTa0g5a84ptR+oMgAZJhP3X3B904hFghzOk3P/k/Meg4HuzbSc+P5lHGXmnRTA/1xJczqfO+Zr+8DGJyIzzEcdoMrhJ1Sh5s9NDMO82h7F602kOyFg5wlnmTWHq1Ggb24Cj4TkfVgMQLTYcc/qM/LUuRt0sAi1tMvLRWavEOTAaLAUyg+eJjRFCDTmrpuJl0fNaxJBjij4nvBwiwGCewMtJmok4ZA+mohrR6cL0NjS8qwFHRe4C5mfM3/UqTdqZhTeYjyU1dJHzTIfmDR3q1NlRQ6GRBlh/OkBHmAr25VdfLp/8w4+W27e+NJh3j3WeuQnm46T0fipl0hOYV2BehyT6MNG3pGJg5aCrkAp46tRp6ghEvhDlg8N88M/PmmYzamkOubrkUW2LY1XToSg44AjTbLCIb1g/g6L5ax8ib36HqXbUBwbzSrVxZMlMkPZbN2ck3PISEE/H0pFH7OHcNwppcPpQd1hfzvTgcL5V0aLtWlqjjkjxIe+fDn2KFDVJyW6HTouNvHV3Hl0oclURtrArNdxvXftVmMqpOqXRi2xRmnFBkwnI/c04m0V6lX4f6dz+vQL1h+fMO6fpZwTzNukW7Q1BIfg6GCIqfTHAUxStT8mBABVTVao1JYYNqDUlw3hvkVsoJk6tKLfJOoFpA6hHMR0L7F4j9LXFnuidB1/H3p1gkw7UWk26cAPM00AnlUOHlA6+K8fZyz/t8dhub3e5dPnS8r1f+97yu//qXy3f+c53CI4BKO7ff8B2ci9evWKOP4wtmDMp83fLD//+h8t/+av/zHabr/bfCDR5yl/AvNJEA1o7f53fCSNbAvC+NJsG83awqVBTmHXixLHl7Nlzy5nTyMPdXXYxNGpHB48DIEgS6QxI4SUgBDAGx2CcFn9d3rGVhEBEVLs0d4r1Urhpfjley6gOn6BngqCYcyPKce8JLvTtjYLN8cxxyOVUNLsSjzoC58tssI0HEHg7WVkEpmzEsXAU4r1K24aGQME5w6xTsDmsd2x2QF1VYlD6PatksCIX67AvU3EpA2Cz44Q7nYyFenDq4gQ0m9AdjrTvE7jE65FsAbhrTTkXAkDRebwh9cEcYeIzc+VfqTAQDI/6GqtfPFJ0wKifOHGSfdATkQnDqYmSckYgY2iziI4v+D5S3XBvtWcLUN82s6/IGc+lh0Wx5Sy7VJkppVOtdMGk2kWXqXOUpiXmhMo2BlRZf2wckYplpb7BRqDzMkedilkhnV84MZrmmlTCGjTmLilwhvBMmji9Q0APvdkM92QP+xDO89UkiJ/f6DVMXMu2u021ZTPYWKdmzWjYCsybuY58lhYpJKEzzbTAGs7VoeuZX5vrSkZ7wefX/bZW6oeJbnYyzzA+E2dj+q4CP2anQ29mOF/eb0ZdOAfGjDbyiP2H6QoFhJIGYltjWifrXmDB0hfHIs9S8dzkwRftulY6RYSM9MwiYMqZ73ks9Xn3as/9GCUb9ChZzYB5O0gB87QAZrAh8+w3n/VwASTmWQXMY2DUDz/5ZLl1847sZpwUWSO/auQtOEXrq7kzwSkCxOzGM3gZkRsN7LlC21t0+jFkDel/IBqeP3++3L5zm0XnhQdrOb8BzIuBqztOsimR0EMuuN6oRHW9xgLdTgPlgQeltizotgtyDLM2kDr7waXLTKHDZ6EP8E6YQUEdV2SCpvym5XPWOPq7Ixmy+gkO1YR6yxodI+fP820tJHQiDOZDVGZ6LB3b2LMAk/HmWavU3dSP2mB3s5chgzONZUVgbOgp4ZEp4P2vDJ+MzZfsy+FOmnIz682whwjc1EP5d96p/1ZUWH3mD8Bjd7P5ZwDzDMX4oDfQsndIozzcuUGZlP+YkEyB+9luKG7gIWk2ZLAleBB45JRjLXEokF5z//59ptugmAupNkxNYR9knaI1CeFi12JKxXSU3twA88ol7rzsAvMo+Cil2L2uwfIhr+6XfvEXObERRbA/9/PfJjB/xujBy+XFyxcEGSigAVOfVn2fffbZ8p/+058vf/e3f8eQIqvFuSwqMG1vMkbVSmdEGPzKnZNq95oCdUgBrN5HhX/IaYTiRS4dCurOnT23nDyJYrg9giDOjHF+fUIfRQbx8TAMYnqpG4Y0ipvZOg0kCcHfvHMHos5BFOvnd18JWZS2ismSe28bINei2vgYSuU8Bgx5w8sQbwj2NIQ5rrrPwQLftfKdwEE3UW3FyFefQNvAW8qYm1S/s5blmfOnZyBudO5wh/qcDpVOSyNaUaFNIUyz6T3sjW8Xw+D0GbFZMndJzUlEBUdLDqeVXnKdV+DJ0dRhICq8GpMWJ9qhWTjkKHh9itS5F6+WV6+UiqNn0Koo/QXgfkfToqujQHpw6+Ka77DPdz3tVJS8I847rsFONh4xz6sbbKXQy1y0R5Z3+l0VO/JMgUYciRZkkbtgtnFZIjTdbSR5xGTVHH5lVktCsQGk01DaeZfP4shZkV2z9a6ejUZ0C8X3MBaKYiV0PI1d0pUYcTukcYG0aXPnPuFrsHHYvyZQHgo5FUzZV8lK6411hC89y10fMgrboh4EKuygJP3LMp/bBrxR79TGKEJWv+v3r8cO8z2QG5NgJpsdnULg6OiiA2x0jvlcgrmbTsVk7fCBYuZtY3rJNPNDcz/8/GHby5XuGpwmz1iU5Gew16639VPPDQrYzK7IZuZdV2k2852tw+hUJ489z1Rg3jMaDPAE5tVJilPbEYl34TIBOHWVbAV0Abpc/fCTf1hu3rhVJ7G5wlTk+vmp+4Ir4mAlu0MR4JEBzOtJjwzbRO9xixFApLGBmUfqGTIAbt/5ki1yeY/KNjCYriyN3rl2kHt9+3vpCPbNoiQdjM/MGTrhk7hLfC8cZR7nd4hCbi1nT2PaMyILJ5Vmh/q9Xdh1z5DwuUaKjSK/nQmglDqRPGgsMLjZkpdOdRogPnp0QOTqAiNhcNqZIlSMenppuBpr4LbKOojs1t++VxpWtEPtYWB+A7YGT1rMhs2HwxiJEF4aZOPADdwzkzSZ8B1csEkcbLLxAfer9dqwN7Svf/xHv79uoI4nw6bESxmrs7FO8fHqJIWRLBYyNReDaaq4sJl5gXne1D/yIU/KwAQFvlMVKhVYk1fIwrNtTYDlf6+R06pwOoAwmeQjKKATMx8wDyBQeeaMujm5u95sE8yXNh+qbXjPeB/hiDqSCTXLufGhTCeM7W3m1127fn35xe98hwz9L/3SL7KYDCE5AvpXL5kS9BgpQvfuM9KAsek3v/hi+Yu//Ivls09/vOzvvyFIoX5MT95hlKSiGuAJhPQE2ApBBczPsHAjCzEWNoAx8PAMUbWPwjpMijx96oQr0icL7kbu7YPJm8eo4fypdJL6horEnBcsMOELoKc+CpdZ8AtDlTzQfMZvzBxOh6AH4JnnmefdYF5hXO1dHc0S4mnA1ufA2zo06+x2sc5R94lfv/eGTg5oyVAjOSp2pApAW37q+fxWsv51Rb7Piv2V8ZGzodaIslLJObYvmFxfR1OoiEZXHkVb0ptez0KOLQDEci2GX4eNz+HUALEewQatbin+ooKt/JUCJFTj6ZBU5nIskCcPOUb3mufM+0brSbXtU+s0g8nqQIICQjDUAjkwOhzOBiO8s8PBKTBiKIINY4+f1ahtP7JSPfwClheeVxb3jbSk0flEit3r7GgdC0rtZCltQi/Ka1luh4nXkCCvEWtACqTmzDsqUDUvNiZc4k5bU72J1kh7JnCDR8xkRhS8Y5lTRKqs7LDzjjjYWs/wcEvHAMt8vOzz+suQKNrnPruDRGtbY8hFsOiFEZs7RCpMfEj+aZC9Bzy7iaRNxJFrRVc54lZHNa8hgSw7wD23zHCP6bhu2AI7NmJV2/yWozc7b4xzNh0o3j7v4PuLrbTzYsUlgBx7tlEYGBs7AP06UpHan+y1ZTHusUbEt90euxMmucG8fsjc6vFOcWDydy4YG8kuTEmtxLulNIpRpDdqk8pBUU63qV7navMKPYDo9j/86EfLjS9uKbraW9Z8CFXfwW4lWo9ssdJUMLumdpxOFACdbE4RJNuLooF7x5eTp06yGBZ26uu7d0m60X6WqhaQjtXaZIXD6KpYptOz9P0mqTbMh3THIEG5eG4NapUiSeY5eMcUGxXmC8yjmcXZM0ifPcP6GuANpRiqmw1TZpg+R5emhFnwRxEhnD/VgvTT1RmzPduMJsrOOZ2vV3b1euW4Zj/x7LlHCIz87qZeaDNTKaPS8XrMkBMB1dyXqbNjrlYktb5JPfweEK8115TvyG8Taoc76yXnIfhCGIwJ2tUpaDPNZhqOhEpjQ4d+jThunh+n7epYhjGR3psAKwa62ZA+ym0Cms0J+F3fbvOaHB/uzWC+PIdKAPCpG4YY24Xhrof37i8PHz5cnj59qnx0fN6PKIUz2+TpDeKxtyclT0TrNNngMI/xVBSBYMpBQ1EZe68NWlmhrRvGrwPQf/tb3yLAx7OiXZMKeV+yKO3+g4fLs2cv2PP6wYP7y9//8O+We3fvER8lZ4/tH1dgQEzvdDAC5uczcadsCASOJViRRgriYCRzDxh85CODmT99+tRy+vTJ5TjaS6E1n6dQbS3K6edaZo5AQpRxewq8aK8ll76/HZRaf7fdU20EFK17pNczx3EZe8eUnuSr5B5iPMkmRKl6Ein3thi2PEufQzzfqpc/105rHTDnuxwoOG13IY6s5SS5xAGyBNsCZ+bq+JwlX7OgLzmRrk/QvcHCWtHwn7IIAfi8DcFm6hHyPOk0IAAfH0pdQqT5GIGKUg7bdMQy4X0gWHSkgRvK1+jfz6UVHYnhnKk+rQlyHukEuBVtnC51+EBfeqTVYdCUuhsJEEfnWGYX6QWxRjLSAfN77Jkuw4XOE5A/KmqDWgBpV6GaTbXMWJAoLyPfWLpD7JgA8QDznjjNM1TnVlEn7Vzvi0CI987sLcPbcTJ88rDeZNkUFiufLnIj+451sSzTiRMqozHjtd8JzLMHdCJVdqJcYJ70HD7nTBOJdcgaRH1w2VQ3USDDqVQ5p0lgUH1NrcAK/5f0hVQtd6ejPXxDvP/MN49BTj69gfb2AON17cGaSjwKKVic/aTlc3j9QtasIiID8A4gUYyb0zbsqSsHvh+E6YkzVszzHiBuZ60riTbIGdon7+8oVJVjP5wsLbXArtFrgGweZe6Z5NeteNP5aux7QLM9G9pHAjyh9MIHBHvWD2FdfTq5d0nlxK+kAxS+BnhHzRh6oMN5R7cYTnCH4x5naRtgfp9tIVH8ev/+Q75fMpOKrEEk3U4J7dJw6rQG3Z5T/ldnB1DW0iUpjTys46BP0Ob16N4eO0jhPCK1F60eNel+6I0VwogObDKIrHecRINLOYPUTJte8Tg/tlkYEvUOpFe5ISXxSrcNmNdOwW7vHdtlndG5M2fYlefkyVOa7Ly9wzOa1CjzOVl13gP7E+dUPehjBb1+eQcD4Anos/98K9uWetdBmNhcVMSq9Jtfuf5yN6S5KIUrondja40Zq35lPLdspokQXtzYqJyHWYNmHZ+bjvdQFGNN7pXjUORVagC7ve4E/rhsGi0ocnpk2frjP/i96JQy1hK3KBBvfjEUU89sFNyVs9kfXoc9GjaWIFUle2Btq/U1I6OLTzVnXa+cazNTyslqtkg6T4ceSgMKABPZMLUQPadhqBWqs5E3O5vQcFSP/o7QzGNh96eAl4+QmfkwbFOEOg/ZoM9rgMEuly5fXr710UfL+Qvn6GAgohDlIkCPdAIxj9jc1/sII37NdnsvX7yqlnEK9wiAFQHjbakwtKXhMDDfwH8Ui4SiCKDPQXf6EgUfYP7UKbbwgzOCojkQF3J3mr1IClCohjgM6/3tPDLJzsxLZBGCAJnbkKqQx2kkcVzsLMRJpcc/Q+1BqMUaBTwNcYgCKXhR5o1f4LkK0B/Il88wLBujkbaUd6YsJAQXgzhYdUojWbeES8WIlLLKHguVl1GOJOUZk/KTf/NE85zYaTPIY4h6tKmMktT622G0IQng69WKTtBhE0sd4yfasGVBjgWBuYGrzvoaeAcMh/mq567OMYrsKP99Ye0IjKVASRjqLhyqTh0GRWhHGedANSCK8OEV1XdeaVx0RL3GAliug8l49u2ConwFyKuwSwOnWaCKHyZthZ/Nnjv9MHLvlSyXWkl81mt+Jj2bdpxS5ggKxSB5nWAVay8GVQJ0k98vxkZgnuvifdd1fWrttAbYUAbcenfFIBv8tE1LLn/LUD4vEiWoqjUv/WkXfU7Ne8B4y9spgsRqn/+WzCfFUIuEdIzovtI7PtfszFSP2FGd8oz4UHa2VnrBpIl/NzLXTtl0DPShVSHgynHoNYjha4cMDjqctTgw+mx0e2UM8tsp1O0aqWlJa/0NbIpxdXvZkteh2/jgIyK11ojFwpgg6+gEzWItrGSWMx4MovgOwwiwzs0pM1ZJTJ9DmikLSr/8arnz5ZckuGAX8auZfrx95CivC5tJsL8vo5zAV5NUIRacsuFlD5kpsxfHJ+kjJiQsE2Hnw8xa+S07RzDbZns5emyXuefoxAUwz6hhZDHrEUewDnlji4NDhgIkLfFDbqcubhmBDtYAynGqCukxZx6ZC0znFJhH4StSa86fO7tcvnSZ+f8YvKm6JRWckgSrKGyi8PieZAMEGYnSYA3rmTqnI11kyrYcN6fxSlFal5vUCr/XimWdAsg1jXw34tm8R6yNmHe9U0WJBiGzYuYH2SacZNJg6EvePe2Cy31NimsiOWmDPZ/q4NdlB1aYIOdcQJ52/N/+3u9ZdDZYvxjX96XZeLFW8Do4IioyHq7vEEZoKvZS/PzdmK1DQPsmjE/OHxWQJ78ayMRgyZgrrAGlgEP38oXYbXSogCJA4RyUA1n8VKvLp1w5NwIUnQ5ivTdWPu28IvQznSUCZGVKRiOCKkUBUIpCPQyZuHrlA45FT5eNKvysAjbloCG1BUD24eOH7Lzx+PFTsZFej7JG0y2uI26RHuE9PaWz/Ss0bUBmYBRlK2aoGSPk6h/b00AdpCdg4A7CdAD0Gv7TgKY9WiuiMcilQa0+TzAY1jjAJMrPKVQB9K2QWtKx93JMsx8BJJ1O4vT/juxTcQz4XzgpaKm0b+9/MIhBzjzjta4FBhNSG8BjpkN4WfJ7FR1xEZNkenJ1Ok5hfFtbzzM8319XLmDJXr/ed6x3ORwdSZKYCcyTBTCLy77qDi3qvBmI53jFIx85ugHELQNgqBIdyUCptedeMC8siNkwzo6w0sQ+oouFjL0GxsWJJ6sSh997W+9vgMFwJdh+b6/YGRij1xVJyDuW8zlmR7gxRuV1diSuW/3JIZqRDp+1SsMZKX0GduVss0WetBQAjiJMkg+2e+VzA5jjZy54NuVI/Zf0JzO/GvTlzieu8WP6jh3hFCnjXsyLrd11VMj3zhwQ3t0yyZNQDkI74kr/035zx7kXPst8hgbOxQzb0fVj1VOUbRvRPEZNnCY3AfqM6MQpKZd4drSKB+DnkvnLM1kiE00IMVpRMoOGoS+mpogOXDPvmg5N8IOZGYlo5+WK9YsNaRKWDtxInRufqFzhLZNUctj1Lvx7qOP5fiEl0nWkmT5f3ake1ZWE57nRd/gA3uQdwHEIGevyUoz6gkPNcGYSPTBInI4JwYpz03FfFr2+fr08evyI3aZu3rpN1h1pdpRzt4bd2dnjM+yjSxO7NaFEZaTN8Ki001a58j4DGXI2IwbFyq/2xYREWi77oKoAUoXyR/eOMlUFqUGYkwEyrkhHpL/wWWZkqY32rO+SXDWpuIKpddiigyVbljSnW3nduY+dL6/mB+/Yrw9H6siRrWWHKYeq5/vgygfLqeNi5jFDQpEC6SMOf6oWxnoV+dXYVwN5+34ygcZ5g+UuIsPnQ/pNbwcbI1JCAF9mZmDFEGFFNPQAOR/59XH3r9fa1fPIfmmPZ968rdoGmI6OyyyXLsp1tHpGFfxeJEeYRxQpGAAAIABJREFUlnV4N5sGFC0oafm8yd7rWmkyAmbeYL4PcoO0Zkr8kiuQMW87XOmW5lWaDe1G/cxKsSDtwVf4qb4Te++DlLBOPF6+PNMqAD6kOBCKe/r02fLwwUN69OxZzfZW6nmascQNlRrA1TAiAxSTOJLDgLg4LnwBK057zU1kZKBT0gpUJIIKcRScXPngAxaTghnLBharFONtzxlRhfsP7nOsOnIDWbiX6arZL3qS/R6R+YG9ylA3V9UMSkVnddRzLFeAEgIHTx4FMsidR+HgaYJ65B3v6GIp8IoXbAVWrcecG0+lNtMyShAk0MWs0wl6XYO0OIDCSj8pQuYpDejXrH2EUceyC0RrqeoQtpEOWI1cHxrW8t7H4ZOiSlQhyqxXukBPDtR4nijv7BV2cpD72gMDZTpN3smAJJ1CuWj6Y0UnUs8KXRxG0nvro2Mf9L42WknfSD5rwHzuHXU+8/IiHwYSAVQ6F36y0WWCHZ+sM4pJZ1RAINVHxwNHNCEZ78y2lQzauP902PcQC5YJGSOMMNcAMzwPwT1SVmjnGmiy/UJ1F8Gd1c5OD97peAFJ2Y8Mnyrc5H0qw7U+RMV64/ps6TdZZltIsV3qv41wd9PH7aypjgXXEGiL2cu4ewA86kOn00jHhGhNDUMbXEUP3BUpztpcz2KT9aY1jIu6yhKYYrX5TpGTHFInvUqPCwxUfVQMtcmInEcx3mutpGjMhpxtnt+kS5RUxEFJsbIWfIbVVxGHsoVrpzrPFd1SQDD391rlHVl/5J7xBBH1fms2kadOL5XYBZ9c6TLRXRIk/maREWKQlcrWQD7v5S2Q7FTe8AbgHcZYd9Azq+RL8CoWhqtWLS/daYSPnZSRCTTlyMj+utCWgQTJW/Sn+prLhqfpAfQ+hjDdvHlz+fLLLzmMCYA9EV/IN9JccA3UxiD17vXrsK54h+yzznUAInegsIqkzchUamoj/So6saM+jt6RsEU6IoYhvV6O7u4s58+eZQMOFOmjWD+52V3TkD0feCpO8diDag1c2ROx6PlQUQ11HpQ23LZbpxvECYTFLYlJEmgt+DfrZrZIzn1w+fJymp3qjrEbGNZWtTdO4zK2C6HEfSWQzx+lWEUuqXMysNC6TssrtjrMvPSca6NSKzVy0nUaJfDVIW0Usefus5tNyZKEtDkopzFJFrxCFWjeXOMoDqc9Rpe7TW/Zy439I9Faw+t0jenIbDo1tXqRZ+OfTV3EVqEN5lenRZu06mYTxihvJ7WjP71lYezSPq6W4BAwP+74jV9G0LLZ/WEpMhkMKbm0fqvwL0EK8jxknKEEMNHs0aPHy507d9TJxsOYcPgmoJ/UPP1WEv22kIaHVAW2daOMc/yqogPrPzY+SenBwSeY317OnzvP/q4XL17U5NdhNAMKcT+0isMLowUnWlfeuHFjuX37DtOGJuMoBr3Xp0P50+D5UHWQ1odMyiuGYb7DJiNA5YnJbejFvXdsOXHyxHL2zGkOkkJYLmPt9T4OadnwdG6cWGEpmbVBLqG0YNNLx2RPDtNCyBJKV0ophWCqbJMiCAchZjTpEuMk2SgG2My9byCbzS7fpMD0NOIB2NYVI1d+5tQ10yDDugEKEknw0clzd8htKgEb8cnSWSQT2eD7OAe1alFdy0BWv2oYZPBX5yRKL6yymWXlU6uLQei+AFlZxHX+qS2LW2x2v/Jiu8LoeP9RaMaQZxWTaior5PnN2+R/4iSiS400wFuwgRa5qRdmoR3XkoZEoJYDjsxICbj6tMQBqdhOGNrQ2GL2dCo6zSV6Sm3tDBu8vgItHXXo8K2uoSNrgBYXnCJsecfvOz1H6QeO8uVMJ22Je6JTlTOQYkQOAnXUQio8hc8WTcuC38rvt2bmpfYNPt8TKtd9oz5cCGeDfdhU7/JtHLon2BlGTMycV5tLZOEoFdspGnGyY6Xo5nqNwNymE0a1xytVYJvCgvqAoqxEilVj7zajt2vDHAIjqZYxl4SIWX9POIcMANTmD591FE3jd/HcbQ/07jN1rpzLKv7Scyo9HrpRZ0HdvJL+J7tY8jEmBdsNU/RmpkuxTgjMZfThsG9JX7LzkvMnFtjr433L/saRqKgADXlrRNbC+fBCF4CVh94HIff5518st27foQ1MK2oOhcqp5boC0CsFr0lL6ywf0BynegY+ggYqcc3T8eiAJccHfSrT/jf+PpdnmwQiiJZLFy6wPe4z4I8niqKr812KlNcXlzOzTjWVKs56S1fVPlmsvfQbT0qBLTInYL6ICqoLgXvW2xBsyy6ghujcubPqbMPuXidE0Hm6eCKQOifSrcJRmMERRzte/UHwuglMdUblJIaYmDM78rO8oP0IObvJj5/6AU9aGLHxkI7ImunvRZv41muXzJM67ikCbiIlaaeTsGm9pfsJnxzsWiZ51vcPEAd+sDDx1NpjxsL7wfy2QrLyedbeXDNBa++xFyEKttkBPd1BZv6Q0/beb9nGDrcB69It8qrAbeRtFnCkEEvR00tHqs3Tp8tXX35ZOfMQOOTuxaMUS7EG4eDDoiTKgRn+zCZkF5UQhTeP3iho4jKphSYA7/kzZ5fr164tlz/4gN1gYpTmIVM6gBLR4Zy8ePZsuXnj5nLj1i0OfJHNMpPByWwq4tHh3TDKw8vtpkqDIShAs7k1k63WO+YgY1obigfRex4KAFXwGPmOkF0Yt+ILnQ8ZxjhtFlsW223QUkrAFbWQYscapOMIfg/tA4ld2TvXwsEK8gG4rBDF6klwG/jqwAZAx4laA/aVKikWSYLYOKN/N0pZ90nq0Yx68PFKYczPyyKvuTpvZ72H9jYK9YA8Gvuk+FfnWB2AvKwGmeo3D6DY4KPvlfSNMAw4hym2tg2u1ImZn10Ogh0F1YC2UdK5sL4xgCPAQcoMhkDZEUG7UxgRDDF582afOmAHU1490GiLIVnvud5MbzqYR0VhlB6g/demsc2qHaJ0NzBFYODfOs8nxss8DC6PmPvKm+ls42qtmu8nbNwpxSWrZQDMniesTcCSsLINO40fWUDpm259ZmZxGAeeTVlys6mSieIoVvtiB8MKfEKIupnXOOC497T3N/VI6+E+B+1HyZfBogCmmNF0NhLUXp/9UrG+pM6NGiAU1IkTT3yFeQXon78jC7cqONW1wyLy3uMc+adtG2dN0k/BsoXFFpjXA8eZZUTZ9kD7JM1EbJgp2htqeO14d2Gmt4x/hZXPbAE64C6ADVekqJYj1LBFBGVKT5V+sJNTedJxsvuBSAgkupoIjj0BytEAQZJJ2b6AzAzr6eSPIWUuFsWestX069fL44ePlk9//Ony6Wefcw6L0lY0SEqcEUN5PDFIr2EXmrKDAU26P7Wr211m7ULsUK36LPEdBzufz0oGu6tN1QYZzOP9kXeOabDI7b977y478bBiKSzwQBdzmyNTcY6nY1X2xTqHz2w7V0W9XIucJMuOI5k9Y8JgHmvxFhFuF+wzUrnNXPnLly4tFy9dWk6dPsOUYBGp3r/YPIN57a9boWK9OO2932rqiRIv24CA+aStENCHrU+XPusBkZW26zMNx5Gs3GcF5m0WsnZ9vn1ED3hDQ1etML7rhBKhqvoiN2eYGRKWIf16128FY2RlDqzLAXnv1BqmqCHlzAMNR868BJaLA8+KR3yGZg4hmMeNohRKIUsr9Sd+RjC/8U4xISaYAnTC5JltgCvOiaiG+gy/qwj22fNny9dffcVuMQiDAcwzR52ePP4GfZUK8gQRV9z7YY/0nu9NmL8JCGRU6d1ubbFyPGD++ImT3VlAoiMmER1i+F5yAl4+f7bcufMlU23gpHQKunNsaTj87BVS86MaGFDpb5qt9wJ5K4SAYwNQACEJncJkAO8ohD179uxy8dJFMvYBbVI43reAmcGaJ81GbRB1g9TEp088PkPlDTDPfFNzFKVQvO9k5gV2KCwBkePd9ThOf7IdmEq0BT/7N7y4AeCnQzCVBdfXUQW1ktLT8ipmFgPgYJTCnPEaq246G+zfCkAEmB8M0cfo5/1x37StC5BL2BWnJmBbLLH32221uGvudEKDn5z1yLiNXYE3UeSriFEzde6IUYo8rMRMHVBPdzhuGADHoUY2TnAcjx5R5GcLubJJ6fK6Smo8KGZ0oQiA1XpoA5nHvWn0bGgje7qs4IbUm3PgzYT7OwYSxiksqtIzr84fbewG22vHuwrenAIjUIUIgp1zv990ktqJZM8cG9pRsLdW58XaV1Qh/ttgTsqpWEUrBi4LFEsjA4OenJmOJK1rVqYB3fw6a5x+fTmBM8c/dHH4kmA3tkpl8TER2NDH+iTN245SMAqYgR2dDlUZexe2Df6zgEcK/0I45gLWHfrcAXqnZKVSWtxMIEA3zFxYt3R7WRftt4OR945zNSNEBHbGOkqhk36IQx9bjXUQ0z4jOSnYF2kUHSw9rH/rd7pTib0u6qsZGZEjPg5shI+Et0lDtkjVtVQ86aYA2E/eQzU90QMocEeXms9+9Onyox//eHn24qWeCS2pcc2kMohe5uA5RLHjt8nyhMiZCK0JzLwzLaeLVaPfC0ROm0MCzb3Ww9Jsb7MjFuzUBx9cWS5dury8ePViuX379rL/8uWKoLFr1z5Pa96hg304TTaVJa4OUTrnPAdxFvkrVs7lrLcjGf2/Rcf5LdcbX8sXUhthXBXOyIcfXlvOnj9Psk6OcOblhJVPlNb40bo/M8JDRMyXzJmNkyQiz0X+wRKIpm1GACsFRm+cYvCgwTQXiKU9II3Twbe8TsJuYvpJ0DW/7dROdx7L88U2qtax9V72KsX4Qzkd8rn507a/lN+yt+88udtTtf/49zE0auOPvevZnpF+3YHViCGyPbSypMH6BjAfBXzwcQ/Vfwc/ljDiMCQTWjXTIQ9dHrnzH926DlNU0fP15fMX6g5Dpk8M4Ou36F2LQ9p5xocEmQ97fH/vcPD+vl9QEYmEFKkp16+Dmb+yHD9xwgyafkYBA9AimAcrL9Zy/9XL5f69e2y/hT70TBdi6pCtN5W0+59ugpVxYlezzArIrzddnv+gx0ZBig6pWQ7bMgzouXTp4nL16lVGGqgXaTyddxwQHZBk4Z2CIMMcU6TjCmZeF9Oe0agE0DOHWw9gXqldoSLn/QwG92HnJdNrFr0FkhDYNrpPXCJABwG/o0dRrGYYWEAaFmHV3cb7XMAiOeqOGvCFO1Asm9hnNNuSa/Od4rskHzArwfcOWxNvLA6j11qUXrVtYypVhQgVHZphPy+60jY4DykGxAzb6ig5PWUUc7XCjJO3dpzgtEFuca4RVmQryTGJUOxtF4cpxKub5oysZNBRKq5qMaVxiPxJnvdwhfntPo9xSlV0qnvFaZyO3bvlTU+A1iHrqB33xt0kkJpkhjNhY3I5gyUtQM8lbMZTMMTy55x++cHez3QotDXiJ+Mo2hMu8C76j++jHzWTnFUoCcg9XGyZlI3JMhVDVoPfdJW5RnNvqLEIulVsDX2MQkYAi4ogvqfDDYuiWQSpObm+U7HwbHWAZzWTO4kopYzZYXbhfZw9P3ATLGztOR2GfoNNhi3ML9d7tHZlp49EEJxvm6vMNJQmydZk0JSQgKDmWCTXnOR7VJOL5bt2zUntpfVg9G7EgTVJ+/sCwu7axOd3qlfmuFQrv6QMJnWn9HpHgORMqIsWp7U7b14pH1brTj5JaCLAWm3zVeCO2rcbN24tP/70U+fMY14MOuNgujEIE0TpJL3AW5g7o+fcIDvszEua7KgPUadDFPszoinzvGq/o3vsJNhQ4nnw54MPLi9XPrhCrHHj5o3l+dOnsmNJIbIMThLUsMDT04OPAhCjV/2LAxcl2tHPmHNa+asmBpwvj5dk9y07wUm3cacW7NnFixeWq1c/XM4BzB89av8xaUINMuPEpoCYaxqiOARaQIT/VvsRR+FIJpkUNPGVaLyae4wodciYoUvUvautkWRP6YuzU1LpJJ/9iUvzdfrZ1zoOjppoIFkf0TMG793lLeonZy57twb6Uw9uOu7RkytZlVKiHLDtOu77P//BH+i8xBDZotIAfOME2O7QwGUbOW5UFt8E5m0oyh8+JC9sCsrBr0fR3BC6ckbNEondcC5ibB7y516/4eCGBw8ecBATpsA+f/mC31eY7nUFvNRlw8NU6ogc9H/Wz/iPB/MymtssGr1+/fpy+YrAfIdalSMehgVPoFz/t1S2jx8/YkX/o0cPWQeAYUpQbGEQ44wcYB4PA/MB8mUpvsn90pMH8NJpsrrEugHMX74Mj15gvnJFvZY5d20S0RJP4V2R0uoGUHl5Iw1AnSv0kGzt5zMooO+wnnPmpajzrOFrDf4MaMIizpoD/IZYUQN8rheulOLkFGrN1od1J4ezO1SNayvPXGdkE/CsJu4agIt0yDXiSM0exBuFht43Ol4Op9d9nAOqYjqtX4WTuWyKYSRcHnAXWVWaDYyxZgYUQx96h8vj9ABVWNbKx4gKjJoxzhZ6X4MhhZHE1nG3ACQ80EnDmzCFdVtdcIhZFIVr8Bpg7b/DyvtFyikN0x3gGsNeSLWLw7hhSVGPAxD3tYxK0s9yfw/kIsHo2Rds1aY/peJxLgDmwkq6hWqcJaTNHUGqmNczKUx02kcfZ61Zn5ecaeWodxE6z5NTtwrQJyWi1auY3YB5GvqD2pj3czienz0EZOtYJOWveyjn+4fp+y3UQQihrgo0lT7g4srYKxbOib1VGs3RGgEvFrXPJaOviMKii5mjfgHwJZfWaW1YQyZI18Te6bxOskH/TrFqZJwaI8X7PitkwklCuHuGFyH3zDj4PL/I1bhmPqBWzQEskrYukuf52d4m+EKkVEOsMvSvyTjqmOFoyYbDIX9DII+ImAYrCkxxcFBSHT18DbKKFJfUhZBI83ngOtTQtXaW2P3Iv1O2wYBJ/qhkP6BeWFPPj64w6GTz6eefc94KbDqi7HjmtiHby1sMkmSajda6CAp7PZ3mojMiMRmOrMF8abIZ4auozYjQMaoQxaYuejhXV69eWa5eucpJsJ9+9tny9MnjBvPet005aBPc2QfSyUrlaybZBKq1iq7T5z4LKIKndSLJoeTLDyAvcmGbMgSZgiOICDscErSfPnp0t23HqMUo39l8BZ9iA0fWOg5bjvcEmKc82WlsAN9FsF3v0YRbZAy/mwyHvDpdrCK85uq6LaRn8yR3voiY2tfxIocoqZxF6VA7EawlE3maQvOYkxB+SoWcOLGxwOb3520nbmAkauTNb/0vf/iHpZ7jHYSB7/pyH4X1vXVcRm9UFY/EaChEWX/ek2Yjp6iByvyVzbUT7vRDRNigUNL5QpyYFF6Kp3zfFFzh16CY0HsWBTTIMX/67Blz55GHi24wYAqCQ8qmr3rM/yQw30/+k2CwF7HeC2D+2vVryweXP2CueQg8++A0/qwSLzbaLMWTpxyC9fjx4+X5i+cC9PsqEoy9oruwAldrMBlmPuHZKfSrczdfv85EHw6CPBsdMfOXl2vXPlRorjZYEIH7VQCqiyKr8OXIttKJGJUYACmC4xxTGig7EunSIsie4teCo1J3yZeGMLt1ZsJ9dCKq0l7pR5QNoS//EeLp6NUQzrE+atuYiIV7w7rrjK5po2EwXOvsxw0TMXW0AJMeo6IG+fzQpvgcO5+4KxIV93Cc8ey6X54hTo6MD0OicYYcpifXSVAp5qR66WY4kRdJYCBUcAyNpEGRKAMZFqzm/gYhuDeivTW9UucETBtyNQHm9eAddxFQjAELI+/7rdRQA8rklM7c/hi9cqqi07i+KZ7qyFC1l+OeZFOadMcTpUsOnyYALsY24GHwegs6vdnIsFWmu3mk73tAMZx1Fn+7tkD38hTQShnrwVDaGp3bnBsVAvezGz8V+KW7kbz994B5XCtAcB2p0RmdBicG6IBu3zBseVQZeLHlE2DZ06/CxGkXJrFAveCbVaRjOAhMr0pRmts5xYGoQvoSvu4cJQCvIXPZj5XRDT0ebTF6TtMg+15k5g0Oi1CzHdNpTj63xPS9lsc/6Bai65ofXjsZZa4TKLnz/lf0gGcHQxStnz1hWWSXdAN1PPWYJ5A6OgMwnzMZm2XfS2lmjkQqndiTkp3Corb2oT4lu4ru2RGjOgFi0+fQFeb2nTvLZ198zqnoaFUJO471REQHNRHQGW84KOrd8hYD4hylIxy2Xm6bpEUUDHc0H+e/UknWAKic01iyEB2MKqC2BXU4yKOHDj6yXP3wQ/4HzPEP//DJ8vTJU4LlbGq7iweRT0Agi3JrZoLFdBoHHkgZqmLECWZmjt1M7UOk35bVKTboR49tOLqzu+zu7LpL3S4n2Z6/cH45e+os+8/P0xgbme5KdfxBNDhf3mOk9GurwlM7ULaGjQy6Di+gPE6yuo6th8JFNpIhgPtE5oUdB0IPUZai01EvZcta9lWHIo5RMEAIbDubSQEywcXnXc2z6YGe1rirn5uTeC/A3zwReZmpT1dgfp4JHugRk9C/15dcK7HN3M+fBOYt6mHkRI2MdIqDj3/Yd6S4xZL2fyqskZCaravCWDHzAO1g5BGqQ9955M6/ePF8ebX/cnlt5yD7LwFv8PANKvWne+iNT03Af+rkieXDDz+kB3z8+AkXtrmwycwMQY7cUEce3iwvX7xYHj96tDx69Ij1AKkFaDCvtRhZHfy3lITEYJ1m4/30KZtb3ypPx7IMjBnZBBuhTMLMX/vw2oKhWAk5Zl8sMeXMCBiIYVNu+RE7ZgLzUXjFVEf9WtiiCMJKZN8YW6ED4DC6gTAdF+f6F8DJMJ9xNgWIO1c0zIg1UxUdNdqfxnTNzAvwDKbdAHwC7eJsByufdc8aBXTkODl43mwvZVY7F6y0xkyejb6mvcQg25jxzJjKwn13dnbZUSZpW/xZgEoVdLYsxxlNKFn7orPF/FanwEX5w7CIfUnHkXQnSlcEM6PWFxVyHQdUzms6qUgPBCO04W6VnbSQrJMmwobJlWnXIXfuP9ONhIyoTA0IK3s4oMTF51yizfzMcW5Lr0J+kBpn8AKnSWyqewl7qjNBjtlQOOws3AfISh1DCmJHPrNeR88PbCIm3YtWtSo5SQ0Z4+vpkyPFa+iwdNRRsKXPvXJq10xyAfKyrrqQ9mjduUN7FkPv/fK6R84EdqOptU/4d+Wcj444+pSK05i+45akBLF23gOA4uDk2n2OtTZdnNs1DJNRm3rVJ8cD2hzFHAx51mTuh1oiSt8lOqXr2PHNFtWDeR2dG50zX/vuNYm2/kbSLMCffyt6yVSVTNr2veUgiCXms719RyKMdrisQkeDmqFVFCVrRCYWefu1j5FN5cjzbPMGW2xNiag/ztzT58+Xr776arl56+by1ddfLw/uP1ievXjOX4b+YAoe9DaYebSltNPAPa6+6LNo2F+buBDyh7raSKXaTLkxvmPXPEdx865q1LAQ/F7/6OPlypUrHPD4ySefLM+fIc0mHYre56bVCbQSz3C5MdnZ2CSOX5woEWC14+Wm+KS0c0zHyqmEHsC4s4Nozt5ybPfYsnf0KInFEydOLGfOnFlOnjxJgG+f2FJlgsAyVQ6ck/yU6ZE7t+7tSIEyQcpQuQh7FW1zlCDyFKdSx2Z0R/NLJ0OAesX6aq6yHIMQGybjpmD495p0Gzk2pf9mnd1InfHzHKh1sYMscipF2JZp6+HWkWvAPfVLdGYwLvXuv/ujP2osFp1oR4RGdwL6DUQnRRPGpMG89O/7wfw8YMUsDkZx2Ilv/LLyVaVJpFD87DXFzl4ImQYa5S3mmgOwgKEH6AWbjTHLj8xqq/uCnTGD3TWY/2mf8Js/J6Gb3vXCKXGoGv/ggw+W06dPCThVH+JmDHTmVNyrUOir5dmTx8vjJ084YQ5OCqIP2fSIUbWyswDwgPgAF5jPIibceSBP/rD38q46EpIIgMD8B0yzQQ/6as0XsOUzN1mhCClB3ZHpqJUYD3DUo7ijthoneIWpYCU4JVzFDMjAT3YxoCJDksSSHnGK0FAH/lLnylGOcd0GNmBntNGbxTFhBqPEKhvQwCaMTFY8+EspLlJidllziypl1jpESbmzR8A9bSMt1VDyZm9ijKtFWKcIbNFA7qgIjpjXLHiUl0E2WWqfqz7ndsZGKzy1kvW+5hpg1XZ29F/y8qP4mDYX8Crp0XuK4Z/DbtKdI4AvejrKUn8bnI3c5wzpsLTVugagsG4gL+U9CBMWnVhAxffIvklfiuXXr7ZSVe40QxKDLVZXqgznElBVdw2AqzfMZX5DhwodfeR7z2LTltUAvADhdE4iIHM6VkxAXo//zv68R53R2HEp5YgIgLfzFTnI+mdtpHskF2Gm+pxbnxSbPDzSeeKHlY4uxY9TnEnCIzeJ72JAT6faZ0d/SfoSrejXdc5tHKJ6ZqfXjPclPlBIq2jAnG9F+yyPPkCyUzr/HXqfPdmTgrPmbZP+lBSkOqSthlU46hQP/bwBz9xK5r2jiYCMRUdPDeRxtiZZljOSfY/jrIJ3OxzyIood1lnDDAjpmBo0NciKMXPXYnmk6kxSv8l2tXRGjyhV9uGD5dbNW8vXX3+93Lt/jwA/e7l9BKlAGhrIdFsXKtbzF9Sd2MX5CBY0qsisSxZtgPmcdZ095egX+Ku5GAuJrOvXP14uXbrE6fM/+vGPlmdPnrCuo/TfAciZwx1AL2Gc8l2E3DvbmLGxFZNy/UwSxpvc8BmljLl1qQuR4eyig83xvWPsLY/ZMQD0APJI/z1qYD2Bct59aBxB+SHDK8xj8J7PRFJJfphVrxx5EEkmwWpVNsiIAveQs0oPNAdT7XZtig0ShOej/+Y653Mj5/CA/gtp1SAuDi4+Wml1lr3CWoworAtZfbfyZQ6q2tkQwlGt4fvwFv/rv/k3a1U9nY9NML86KAIwYfAmqJd23vBiRppNg/kYnoiXBWdNH77HhJTat3LQv2MsV2k2JYwC8/TQF/Vof8E2lU+Whw8fsF3U06fRbyPJAAAgAElEQVRP3e/XXlY9mlI22sf7CY/1T/zxUU5cO8OJaxfclxaXQpGDfAwpd+UXyoiqo8v+8uL5cz4/Oto8efyYIUf9RryzgIcIcXrtCopUmo0L2YplLiv8E17KBKY8dia/MS2COfNXDeat4Okc6RVsUPE7PTktban6ZCS8ZeHzi5UykcYVYPbfVYrLn/W1c03lj7Z33vnJEtL15D2rEAuQjJvOf92a+amd28jVKmOV+4zn8LtXEWsUy2AoK/Vn8I/pblM4JoMgBwITTIkiDWiKVu1e8lKgOg9YDk7+Y1cYFBGCwdSpoIHC9MV9pHbAMcb3xCrR+XXrsKQm5J3C0q3zFtepH1PBk+Vf0E9+h3mZGVXNYkaHVpXzrFxbGlMb11kwSEBnMBPQHgcY71o5504baMej6zNKDVV71/LeOoUQue52OJqq8tqz0DKFvtKH+becvwBUrb94gziLOptKB3C42Q9UaUGYeAsgDxbLDH5FJJ3z2vtg9o0MqCSDtzJx4S5qxadOSedjDh/2m7QAMZAEw8BmradjtOJEvfdaQsWrH8fxCQNZus2fynM2i966JYBJj7WhxU1oyL5Hhm1LIt8bNqkAQMBrdFn+HW46ZSPWBeuC9UhwpxApgtO6UGpS61BPXV5Y9KxtHz8UT0PRabra0GVJJTTYDCBMezvmrjNSprQf3TCsPM5ZznKSBJLqpqwXFscGD5Rei0Omc5zpvnLz1IkskRDaMXm5XniRBHEQUoCtYcxKpcXEV0TVv/zqKw6OAqB/+vxZnQalp6FYFznzaYQhhyOOW+yp/tZz4X9puqCuajIt0VMVeaiAnYR5m/NTE83Qxqt+a4tA+MNr15bz588TzH/++ee01RkM2Vc/7FR77/0gazBv28Z797ZpCx0rLDDfnYdSO6H74kXUySbcBJh5dJ87vgdG/vhyymAe77G7t7cC8/PGfaJtryPDKYC1/NGhsEzw/PB/SoOi3VUAt1K6pAPVcKE6weUCQ6a5Nk415NzgeZaHNgmIjwNSkdOQXdYRm2pvYtfSZRP3JNo35Kz3RS5fE3SR9fU8liJHhjaepI9Ec607+N4E8+9xPr6xALaAfOcMslK8FlhpIPVngPn5cvp4M0nvVe5zIzZObRQ0xWCjRVrZxhxoFy6CuXm9/4ZjlQHm4eEjZIe8uwzvSMcUgZnkPocJPeRJB8s9fzoPxOqw+0P1/C5wRTjr0uVLywdXrixnTp2mcnnlbgIF5qugTe8Mo/7qxQtGGgDmkT8PcD+3oLCD1JVCgmYZ8bNKjykw//7doEIsXnP9tq0o3y5oHXj58iVWwSNkR/AXZi1GyWcmnrUEUoKriEsDZClU/9uFZlj2FAFub4+ioDpX/ryLalsHaDeKmbfBq/NYzzXez4xBRW/8LgH+fIfUcThfvR0OOwkuZJTTkVz7GOwGE6Us7KC0MR8sYm9q4LsdmhjSXjG/bEeDSsGKLdsm6xMb7jSM5LhaMaqWxG0gGSJ2yoELjfKuDbyGcSpBsPYb7Ub1Gt1ejOO8MSCqUnhQGK1R7TipcCggv4mKECRvHEgZ5x7S1GBe75gC+XLa+HzsO+PODlK2mpyatD0B7rxf/k6hoc5Ov3OmwNLF9DwJ27Cio5kX7i5VXeQYMN+nX/mfNr5xsOy0tIHP+1puZncfYVXVIiQ9wkYT1+UU3Qy3HYobz7R9sJXZT6Oqf7bPpFGTr7Jp0DYvHjDPFfI5VoqYta6dvtic2ApeZ0ycnk5DL4ML5upZlK5XofLueVjdaXScZhqQHmVlD7ynm99rttDzMpgiGKOfKJteNFpMjyZ5z//zZ+Zs8l5VP+Y0qLSQ3axt4HVSrxDAHvaYaxlYXjyKUyX0XAW8KpVhFIameA/S5VSodMvJAoVRl6PgdKa3ajOJvcPEV9SH3b13j7nzGAIJ+9fwAMBP08fZmvK16/lW58lpQby+I2OjWJ6gkwdqDevKKS9gpaiLPfRRX6PdOX7i+HLt2rXl7Nlz7Dj3xY0by5NHTwTmA6i/QVoaANoqlJ7xfWts97xIwLvip0XclF2MLhGYZ4MNgmnky+9wwNWJEyeXUyeUYgOGHhEGzPqgfi5gGsevAUHMEme9jFaK8df4lI5AQoujDvDNgho/1ZWRjHmD3H2Bd94PqVNOJZRYDxwwUz1NfgQ1kESx0qW0GLwUeUi9mALmRmiH4Zv5PX5tx5L7Yz1DRp7kU+Ygre2FHPo1Eiyds3HO+iyP5xpAfurErX/3b8XMH/bnpwHz0ledry5BlAdSglCfyc/mgXTor3rTfsOJ9nXmVSaQ57OYdadguj+tO5b6ufSsbEGJabDPxGY/fPSACgH5bDTAKYpKbpOLW/J6FS4t41qXX71APi82IMRJNqaZCG2C1CM84ksXLy5Xrl6lJ49nBcuuMemeruY8wqhy9LFGHQAHYqEY9tFD5uRh8l39ocG24CVUmNDyjDtU6pT29tBASS47HZh5yCStBvOXqzVlmFx34+Kn7K+OorxMKDR7X4C7jra+QKFT5eg5tzT57mY6VaxZd1CaS1OutTRUDOyeEc9eYlsG1MqjLLHRQjHzVGz2j6agjiEX8cpTvBMGTsBKTFp9pj2OLhrz02INk3Oa86+nDduRKXO+phl/nbCokZEKwCCKOh8JtKargIwBlOjOkZ1ld3dv2UUXA8yhcBFaGCs5mUEqNhIBKgWi/JRTYVk7puq/IxluHep1FWjvVAQw84mOBMRLsdXBrN7KkkGEXpNH30as8mgNupTDqXVshlKLlnOD+9DgeEErAcIKfcrL7HzSKWbNspKd9H52gavvnXXiIzWQ120aPMx0oXqoPJzPYphpOb46BandaAJcM0bK20tuMT79XivxTfp66rlv1uu2CAN3Z3RufmK99RMuU8/pW09HWrvuc2SjnnqHslWi7JwqkTkAUt6WUj+BC8QHS1YOVXSrdZSgVHamF3Ia8Kln8MlmChPkUO3KOtlmQx+OPeezOg86tiVRm0xJBwGUM04+OumlThGnFMDuwTZP7GHxUcGq+V9HyJRfjzok6dkuyE6HsTD8wQzqOMdC8nTfKgwhxp+6xtEemGa0mMSzw949f/mS6TV3vvyS7Dy602Fd1f5YRfNvwcyzxkQPrLbIsmvRdzoWAvNpX0n9YkeiTvLAOpOwKMIvTjb1iNIq8bsAwUg3PXfuPGv1bt25zeh5dEq6e62Pd8tPR3T0CTrePJZJo8xnR+Gra386TU60wZpwCCvvyKyvjYj6qRMnl7OnzywnTh5fju1J9+P7u3uYwi192gY0uKL1pPQICmzV+azPmmXB9TTYFbDymO+Ds4NOVHAs1MBDrVVlg6Rz1VSia6lwGzVjULoM3IySHxMvnf7YMqNUVWOD0XnG5qIw7Dpq4rMY+1ysfOfLh9CLPhCGKoVUNSabe92cw0FluwLt/mAcvLr0zwrmJcOziESGqqIb/nm1RuMb6MXUvseGyU/0Hsdk9d5lZMd3WzF6YIiFSU5vimSl4ALmqQyeqQD24YMHy42bN8nME8R5+JGExQy2Q2YKDVZSyoaPtd6iAvOHGMQ6D947/vvdWwo+Jqcib/78hYu84MuXYNml2DLgIyuJ/EOy828UaUC+PFpUwklhSgT1SoBOHywBlw6bFjOfMHkMkDelRHclw2sDE8Y+rDoK+C5evEhWAgW9iiJUdlxx7nyXao2GVA9HQrI28XyrUM6huBhTrgGGJ6SzNEZxyxjNyE9aWyXtJseRq6AxcQWoS+zrfW0MxF/4HJuxJRsgIFDANE6IPfR471EiMrgN7KREHKVqAkGKYDgTWL3utmN3rsKC3t/OdBDrPirrK6pSxj6hZLO6/L5SO6C8UbeBYjKkvmD/UECOPQwrnnVSRomdINpuLRzrVRyZEzOpIq5mm3S/oRoKTHP7h3PZvzPRhT80JLEUo2FUdm7rHVrFuV3MqAlpnRKgP52jgIBuNUajMveFG5+zk9Z/zcxyZcNGcky8aGc56DJQNTshgGGmcNVj2bkOmI83VR7EMByDA14RLt4mGkG2SVXHjZyzbqvnbkbYnZ9CMf9kdklFe5kI25qy80HL2SzmozksXP8n+RSbpyJaj7+bbDOupc48HZscvVH3EpAfRlhnM+c58FjnLpHCDIVb8RvRoRGNvHRRlAfhuZw7za4mYHbnl5i0GWnoNWySRkQa9Ok4y+m8IwNCGVS3KHd/Gzacxf1p+Y6zEQfPDm7WNMA99qgsjOWicoZjf7Z4VzencNtZ7Asdc79JlVEIZIFRr/72nl2x/0rpQBj0CGB8/+EDgvm7d++yTiyEEVndI0cU96J9FOHAQlVunQv9K0IBPYXuUK1zWGxr1poyRBPdBbE5r8EJBa6TwWmnBvViSJs9dfI022B//fVXxB3TSVgREVmOqifReuRPp4A2iNRzd85+GP/8JhPsmHbUWEByoBdmmqVtEDrPnTl5ajl39iwnucMOZLI7UnAInofCDs5RrvoQKKYhuuvZOKy1liaxcIbevN2njB7d3V22UEy9v2/SAdfYKeKOeoYtnsV8i4CT44a/j3gNoo/i0I8jZnva3dAKeNe699txj6diaSVl29R2O9eJreffdFIdZuQmbYQcV0LcKTTTCdjEvLNrWGz7z87Ms+JeDxzvR/bFAGFM16OCGOCsXzyarlZp4/XW/1wb3gkK+voJi6fyXflXc8z6mplHHtut27cpYOpmYZA7QiJ17Gm3R059hcmGwLG3amvwMPMFAmwGxGhW8h2NJirfMfYZ7SnBzOMPlBRYPE4ETFW+873l3Xv63Zu3y/PnL5b7D+4vTx4/UbFgQoXDFOawZZ9o2COGQVDlAFRGgHRg/Xx8v8Bj1k0gHwD3wsWLnGp78uQp/m5ynecB1VmwR+2Dv8qbnzloAa5v37pn+2DcuAWlTopR61x2tKIEU5Be74p0iEXROQvzWcDUoDvnmqzm1o4MIbtOuCjJ+XzyByT9SrmRHtajdRu/eaqn4tHvBkA206ETZZ7PTEK9a6OWeodcv716n8ga4DFqDKhw+ok4aOaIWkEmLAhAisgPJ+4ORqJYEhquUewL08CDnzxVsXNOrnUkw1oy0yDds1y6pNlCzRkwqxawUmfCrFo5epkBYPOYQjztgHSVQdwqSMB1UcqRgE58OwOKOFRj4/hMNXipWS/jRXGpCeGPNJv2rXtPxDip1kQ6wYV5NbjK7JYdQHJQ7OleOYwxReP86J11HBuE6iQp0ZtAN+kgK2ZeYJ5mOwjnGzWzDWC29KdwACxx7Uz4+tmfIQobFvUbH+TQH0rXtZFO8kFraX/F122nWDp63D7M2JBz8yLFwNXno9p9TYvw6vmkTmMtzPgncLa6R5MvUsQbHeZW5hP7qraAYVDhxPI0hIDzM7VzNS9gQg51MRVw85CsECvJymakW+8gWKge5WHnc7Yo09QFzKFQwbqdUQGmEEORUxV7C8zrfcHMa2L76+pId//Bg+Wrr79a7t2/z+/FaV48rySz6yRT3UkMF1R3NUcGmO4zuuClgNjvlnSkw11K268QUl6jsNIEx2fOMncethxpvc+ePvOsAzUikJ5oMDfB/SQ+ZKtsrZnuIquQhFRco1M93c0rRcel5JNfp4XFO+2Q1VarZhCKp0+eWs6eOUNWHuQa2lSiKJYdtqx7tTTtELvCqvAgLqgBbiIMdJztFFsKNOX47fIGLTG3t9koA3oYrcLxZADt/K+m3OoZy6GIHcgEercdlSpzytlE4wNcrwB/OU55xoEj6umtseraidj5d/z9w7rYSM/q9zdVY9voDNUs671x54MYIrrqnwHMu2XfCpS24QgDEmZugvnpXR4EHgf1sUBSmJ3+uRhOt/mxMglh9e6tF3sAPDEJ8O6RN/+aE2CfPXvK3LtHjx5T2DBUpJg0hwDJjJtRCYCOXlMHAw/LitHMAxcEizGJjzjesZiRdxSY02fOcHLq2TNn6TFnGAZDo2md6ZSQcg/tRCG//v5dvMsjKr2wbmsRUliK4MWP08x8BNwGIxBheKcN6Bt46jkEZBUGRL9fTI7DBNgPWQm/YoJWrfOc3mInqYDNgapwhxYNtOJ1m8otppv+b/WKHxxC8umGk6aJhjIYYo5bYAM2JGxtcMVm6ntKS9F6okgn2IcOEnMiw1ZI6Sk6MBy/AdwTRZjCrWPUhpa/OTpxzM+2HLUykB7L87fiFbBWKoHOiOXWCqmmq4rw4R9OhES/aU4X7vZaym1MT/SAboF3ESk6XchIj6MSnKJiLA9VCkPMHF10rVkzlzJdchgUIUskRO+gxc/++cQzfG7Zw7cIELoYjKbMgFkOZoyOncT5u3U2IgwDzHNfnBo2AJCwdhhJ99f3WWNrOhcXYhAPjJ7ee/T2sPIctY00UqthZtG/fr5N0gQLpXxTOK8ywEwnzLFKoS4cChY950KRAP+9skL51CH6bDxHyVT9bpj42AldZxacF0CwE8wPrOixoTu/4cu6jt8zpndGEaRDWrmFWQ/RERZRzmSMdtJDbXe8fgE3pUOsk+vyyU1xwgzBRpyHFtme7DxC9DqjjtIFFIzfsVBkoyoXW+ygCEENYEqYrL/kTmy2YHRbhGopGOfazHvIOwHybgVbqmY623U+0+/c4NWOkmRZNrQKqFnAocJVai9nhKAIf//NPqPQyD+/e/ceU21AxEE/pduV6pFU11P6r8B8IhLqbMd0HkaNldqh4J2jB9zU0eLWfedbRPT+iq6p5anWTMOWoBv39naXU6dOk6iDw4GoOUg32HXkhtf00/ed8Y00L/T41yTdRNYb/9RZdmvTth/TIY3bJSBPEI+OMU41JZg/dYr/7UIvbR9Z9o7uMgUYwL7mcAyoGYAfpic5+jtHFdUt0qCisloj4ipWJim9mamcxDyvzKC7VbXPcZj4ktoB5jOQEZ/h7GjvQy2r8YlsvWW+nmd2lGryTaAgVForm6ABmtEMzYujbxmRk9+6RbrEWQWrvQ6WiE7UfUJ4hhyYjHyIQX1uWf5RYP5t3t33UyjSrZUql8yAqAp/BPAsDxvMfHtApZN+CoWdF2zWJkAhJlsP2mH/BnNh/OiVs6eqpsLtv3rFkdDImQewx9h4gXpV+QPAvIYDYBBQLLZbRclLVJTioL1LKoQX3S9rqFGbljZiaOd46tQpDmiAAsC137zZX/VO1iVcZGFAKQYOAzLest0m+u6+ePmixK1zxQWIC6qQXFaYLXhO3nofQh+t9ZM773CyCYGMAYbw4s+fv7B88MEVFtH4Dt6fsJ8OdzlcRqAyemZTMNNuYzwSw7hz8NIw+CWso/UZgXQGbvAJBMQophRog+7N185KRDFQEShFbP7hc3L8/HifeZ7LYfBI9+TzjdShKaDtVQRxiblRgc2cIrt+js1nUuh3mh53bHGEST9RhAGGkPnoG3mvCLFCKYN5Z9eLhOutnBJZWTkhVpK1lwjfbyHFJPogBlKGNQyN8UqxZDTizN+OI+fezJQ9wXtv5ySznO7X7J/UVqhSPwPv61Bo1mFcr5PI1oA1oCpnyCqxJ3/mHclCup6DXoQ0LzvKeJ6CPvKWdQlwftUtKGy735u317MH9LBTRzep18/dw1+/vi4GT2953c8sqx06S4NmBmQAmEFa2Tw+gp9hGEo5tLW6K7FoXWinrBjupJj1ae2zo1VPOpbE+oBQvvfQd0x03SVC50opQwRcIQRy4DauWJHD2vrBjBtcrYeL+UyV32zHeRydioBs3LNtmm1VtZw1DLVDKPY6qmeuScftJAvtlLbk6/yLGRd47giE3q2er/pXaJ3ouqcbE/dCUckJTop15EmMbncdBh/CADK56Su3PvI4gY8iQ8XMU0WptTQGU4GEu3v/HnvMP0LDhxeY4v6aE9yV1mswz3trxkg5bpYb9lDxJHWxw3akOXm2I2QTzCdNKTJWgzIxfwKTqU2ykdxxr/u9Y3u0fwCbwBWvXr1kHRwcEsh7Oe+2MZHHOjoF2vUdpJSIw1TaEFOjEk30Ndal1wHvkaVESLW7+BV2MsM7HEEnGzgfp9iSkpOpyZgfW47t7hGYJ0V6ikxy2aOqMvQvbYajpFPvpYJ+RRR4ljwpFqQGHAZ06NP8DNeA+WY5/0pFSzRU2EeNCDyrpEg0vXNOlvC8/jWHQ0qwuhnLWudUKLqlL05ydEGlyI57BYWvdMtgDI0lot4qqjSA/OYax2ma7D+/94/JmReY94OGcajBFjNdZCjoYuzjuWdLXUHszZDCHtdPZHdwiqWUBkMxrhY+rXKSQkCsGJ0Ko3kYhRUTBthAOYDNxn+oitdU2H2y2wTzb6AoJPxhaZJiIY8wPWP1VGFp5kGaG0NGVGex8vhxXYD5kydPLOfOnVtOnjqlazkEqBQbpy3kIJeSzLUWPv/9B+ho88ypIDrAUQ4T2KvASL/L/r/+0Mp7HYfrIMjvTVrbXE3iO3369HLx4iUy8wS7FgIZMEL3eWAKyAcEdgX72tCRTUh/7AI5ORH+rBnwCG2M7wRjYYUEklY7tGLj+ZPBNsV5qvVia0fn6IvnL2A0dLRDlCvpNoMd52zzZ+GVhBJKaYWtKS01cwG8DnleiZa/Kag0+UgVaspIsj1dc9l8J4B5KNlU6NcTmvUKpqxbJG2qugS4qBlhV/pBW+NeZgUBMM18pv1q2k3m8VnctKB3dFKExpZxeea+G9D6xduRbzpJMmr0FSs0ri2I1LptHSdo51CiGIDqKF2xGJHZsKLp3Kuo2HRc5dRk9UVF8o30oNY7MTievllGLrArjGsAXULNWqtZ9EsHN2F7gpAMqWoEuuKtjdh8ulfyojSGeXbHaq19IYvSfK4gYMmYQOLBrkETqB+UkoPf6UjLYOkiBk7n07tYP/r96iiY3+7zrhfJ6+j37CxPBi73iN4cDsEE49H9BTAKtKmFaOxLgX2t3MaLbrSgzRNufCxrV20X3+cgeQ1U424wb2MqGUpAR5BdHT2K+zab6LNHh9ts5JClpDbmReRYdAO8sOkkyMzMi3hzz/i3b5l7fsdtKZ8+eaLp7a9fL6/2X7GfvcD7tqGqwDyjokk14fRpEBOKNJLIQB49eyX6PWMcnSpnYywbzChL10zVsDusq3O4oTvx3y7A/PET3DngCk6hB7bY32cWgPRvR0Bpn4ytSrcwGtcOvWoC8j5OYYxeT258VEC1IJ7HJ4dSzQ+QEgsQjfRK9pZH4evunrrJkJnfcyEsCmCbzKI9igNjHZihaonOg6jQjJXO8ddJTsa+nHe8a1r9MmLhs0iQPuQOT852lQItBcoT0SdmmGC+WkYP0VlFCPR91UE1zoi0HaK+2jEcz1XD0Iow6WhIiMRyxcd94lhT723810/sgZobnXv4jP84MB+2BI+SkE5Y981uNmbSonSiIA/JmdeDeFsrJ3X6UF7OVYcAf2+0LmBRB0NoCcG3QZgGJr13pZsCpuWFQ6AxiAJtHdER5tWrFwT48KSVp4fw3mt60kkfkrKV0qjNqmdttmSNEZUX22DezKTlDGw2JsEyX+3kKR4wjv02wKIKsfDz7HF9w44JGKEH76NHT5ZXL18s78BU8IC4NVjGHAcEGJAp0mE2z9YsQlqKJbjdHqcMeMxTwEYfP3j56IJy8cJFDcE6qlxz/RFMyP9sUelZ77g1JRQAhdsV8UYBArUUvj47xGBOHZKz1eFA/XtWr/sJ7MzFyW47KZcloJe6tQZZTDYg0RYBdzkNUQEpzOndl67zwKda/xg+DQfaFPZiz4YR3wy3BXAexmDGkw9w20AC9c/q+2wAAlsVxghypWv3mQY7lG4V8kqbMdT33Ru+FDj2I0yjh525r7XWXypTTqfD3jz3rWg1TKQ7yWiISkECo4zRPYTpKtZdRiETkAdENMuGa4k177ft8y183s9JIO6XyjqHOWdo1oxqwMLm2jMiNpRzWmyqRsD1GLhf+sFXd6RAUD1v/AaxhDpCBa7LV3HRZ4BKGUo7qaMDSZEMAbphs4bDM53w7FH0Qa15XngSMAMJB8SyU0sQ4SbITMTskINb8vmeQ936ySlQeA/WCfidDVgP+/Vi5uvM61MytpOM8gCY8a7yvfpFN1NYojI3AQrODgAK/sf4mFsQc5rn6Iw1Ix7c6xj09kK0c6MNUc5DAPkBLD8y8Pj8lit8/abAfK+BdI5r5oYua/mCbIopigNQjkzy5e04SwMmqq3rarE1AIgiwELZBvMv918tt2/fZvEryCsCebDeAPUg3PiCaSktfUTqKE0tWL8FVhwgXvY/xbxMZbWcqOOU3iOOtcA8UnE7uthOORgLT6ElAXKEOeh7x47RVhPIG8xzfgyvk7SjyLO6ssx6Berv6ELq1PRddzR47LX0tbr2JOppU6llrf+XnsE+AczDXmMgFIZFnTi+t+ztHl22WD+1ozQbdjQ76paawgvJiZ82Sc061LmITsJRpRCume8J5k1ahBAbzQHwqMX6+wAJzC+Slc0IsOUnHW0o6iOttc3FplO8Icdh8+Vxt7dq/ZpmGy1y3ZyA5914F/IQO6GMiP4zbQbPd3bmEEA/SbwiRee1DmPmywtx2EPGYRSnZNJPsfMZbx1gN+5Qb6qhM+M1NrpBmPMfGqYOXwifwZoEMjnT2R5BDJz+XivU0jYFSJSPq5yxFAVBCSBch44w8KCfPUe3m8cC9S/3l1dv9pVqYzAdIMu+6KO4RB6lmNJKwamiOoMLtgPMQU0hm/598sTx5ezZM8ve8eOOhXSBTIQxIE8dF3qSJjqNsFPPi+fL/suXdAS66HTD0YpyMGtPZ0cLx8OboR0+v2TudJCayVoNwolRobes4T97e8fYkgvDJ5hDbrmocORMSzEgPgJF5V6tzCWuTjd64EmiByBTwCMrFfoyeM652gij5T0qarGKCI3iGTP/xv48XxPI0kjw5iMUPxyIMHBSTMml9DCwCo0IqE6lOOWlsYIiHkmVeh/BZmtYCjQDnVbaZIrqKAxN+pkYUu1+O3AyTmoAACAASURBVDfiPDLIiT9zmpJ3p9oeysBJaapzClZoMGFMW5MSjEPVIKh72PP3ffDTeiyPLvBs9tyuoch26aMApzjwxTSPFC0pX8tsgKuZRL9+Laee1zUCjjxgLcjCQQ/43EK/IFQsxlCgga9gnZj1SGFd9j2yGs5KharrSEoBlWI7oxXy90aKScDlcHykX7v7RWS82KWpgJ2ooPOte4g9HGT8dBqs6kf7dZ6R6Ip0fGown8iGHbGJct93YKezXYdh0GSD4JiXKCvhQydcH5th+c250Y75Py1ezme33EufahNIqCcZa1E7UwD2kBcaTqK2pYEG1hmdW3C2NOU3BdmZYOvr2dnu3vPr+xTIjkxPc5xL+O8MeKJcoAvNABcRhKTYvENuux35tYX3lGmPKeufccAEZVbnQVZYbuhIgyOQTwvE2D/giIURcgD3O1+pJeUmmOekWQJ/OQCqqRMhwZRNWH2S4QKcaiyh5hKl+9w5Tt8Xey21gmcBwHf9j+t6EkHm3jnFRoz0kWVn9ygLO3ENEIMA89hTRP1VuyIsUrqPi6WGHbTzldamLoDSt452OgKRQnyRHSNB0PY88RGtt/5HOd4CmBczT+DtItTjx/aWvT10M0Pay44KYNHVBh3OEmF3Cg5Tb5hiahnBezriwOJVdMBx6mwaWzTATsMBpPqqKw2fjrNDfMXCJyaTPJArRa4BuqpZsL2xXRLh0yBaoqXPRGREXmxMhC5iyZ/e1EmFJZpInbZYqU/BBLq+POSWhCLa8N206jQBNBn66IRaw/TbHyJ+aJoNb2WF3R5cBj5EFfYz8Ug4l7zaNuFFAwpzvYn1pcV7mlfgQhi6DOeprgJ6khJ4weAKA7YytrfXL+GQbbRU3ih5upigKJY8ZIDA8GuC+SdPHy8P799bHj0GoEd+m5h5MuVVzKSCRN454aACRjigjhZwKEMbTymIDu3wHfy+x44fX84AzO/tirC2nkvYqfhRHsBWilhTPD8U3et9RBT2lzcGEgEsYcCoJJhfZkNmhwCeeQ7SnAoYIcSYbBl8rWnACL7WyOXkrwm0Itfu1OnTZCdUIJr3FPrWIXe6QQC8+8ri8Cbstsk6W2ZLIAXq2rCJyUr6UP2gHJGcGR7P0ZEkTlKlXxTXnnD67AMtZZPwXoCBnIM1yIXClNJxbv0WWhOial/sDJmXbYQ5nXeZ97Hsp3CGaj7rXGlGo+VomEP+vnNXHV6ea1SKN95VFAoZ+chJd3qIQsm6TQDfTpE6yeDPkW0YAihXKTLkk8qAI5XHhWox4GEkCoRbpsIwhyFOVImMIJgZ7QnlIfni1iVkRNJ6r4BO3BL9PsP9BlJhLvucxeDVka0oonJGJQNo3Yn3xN8ocGOxF9rqvX3DORYvXyFdj6MrVwZ71jKAlckZTM/t9PtHazwaXTPK4Uf0nDLIIS7q2fOhEggfogKw2v1qmVZFmG5jOgweUw6ITzS8p61gYN38lmSQutHASAbZes8OE/P98T+/QmpiNltXS+3NzjLDetmu5FXD0teyBHhFJcy/o4NSSG6wlPEJ049LTnGUC+UwUeQsh3tcsy95II1tSpjRyc7HnCfdMTpUn9VPcZ10AYEtYnvA3aPumZ72pk65qjQvg5QN0CC/yxGFkGKFKSbA8NdmeQO1uzuc9YKLyrUmSsXxKeg0heTVm+CgQ8AzlIZWcuSLwfQ9qykDaemtZTuAiDfYpm5CpAA2DjnzaEmJ4lfloL+kvL12u0ulFBnMO7pIvQXNUCnCDeJhO1kzZICtwli38TRBJ1YeEUPgBrX6jE5OzrawjRht2MsjrDlSv3U03UBxJwffMV/etXs5dMnGYwFwF+8rout6spqWLnvLvHnaTndqM5hPMbH0g6hi1SzBEVHZKVNryc4vy47BOdh3DonaFXiH3UZhKhySY2bZFYlWWk7sNCLq+MM5ANTxaqMs4kcFwtCVVbzLmjUxHNR3fr84VCBGZCLsUOZ4xo4m2pI8eTsZUV/190TtBRFsn2XYpCn9N56pZgDY9giyhtSKzguucEc7Yyk9pmSjIjqjnpImN7/q54ndnCA+X+vR9Lxh5fPv6Pz3g3n+dpH+8vSqo0apK5kRp6zIU1/nTfbAgs6ZjxHSCyVlQSUqs55rmqp4pmEIojg0FEhAuplxh+tspNNmLkEd6bJZzQ5h1UCmLBDeBcri8eNHy927Xy8PHjxk6or62yKH/rUMVm2ec7dchCEhslftEI82S0Y5B1jC5Y4YNiw4/AC+p06fYkhLfzonroJkDvXW+vuTAAbKfX69vEWuf1X4j3So8K1u+wQlACCC9pEY3ZziYFwy4TLsB1KNELmAMgrQL2aRgG0Mo9lS/j8VwLFjTLdh4eY0ht7/9CTOCO60RqQnmjZU8UYNPiULNnyWjIBpy6VToLCvFjYzTduo2m83qfOdm9pXNKqiSbNzS+c56yTJidOzDAd1AiKG2noqYhwqKGEwNGBw8QeCKjbHRrnAWNLC/NROYcF5rcEnVnqRDSGO9ER2hGhEOOQ8+tCUQumcauOdOgvY58OjBr0HKgxWPilTpLZhzJCLKaOG12KeqqNFks3WM3mcqajiXFFWKOd2b025F6gdYF70N55jwt0GOtE7RSkW47ZR+J0BUvOcaZv5R84ZolXOx7XRSioGnRa8K1PzSnJXi07Hb6NrSRwLGQIXtSTSO521FWs8nNlxbtY73DqXziPH0Odl7IR5EjJADckFO7oEA241HEtEHd32rBhlpSmgoNA6z6yXWEZ1N+LvWW6hFQQ4+w9TdeJkMPgyQackj7/TOSe1J3KcwqKuD3mdrexjokqJOPv34uzqNtm8zqmNXcnAGuhZ/BFr6eF0cNjZOEEDcfzUgxk0YPM6cQZHpZ556JFBH9I0AKwABpn+Vr2+px014XAImK92q16OYuo3D0iiBN5XSpLTSXSuXfgqb7Bq1HIZpLwWix13s8gya+3qnIN0O8kp5nxwL0frZcJugvloNUV2OUhxH00rHi8PHjxwauwT9p1HLj2c56S/ir3BOscBV/68tkPdVIq8Amh8DaLOaTfui19RPrP0BPK05W6fa2eqyDHrekbqXGsUMky6TwC+/mNk4HXZJBWoC4CHmadtSfTPxbyKeqqLGItvaSMFrqFnlY7rtMX0x6f9lGwD1KvyQWkucMvUkth2m8OiVJgPZh7pN2Dr+V5pGek0WEUmReawmJgOlewPbEABfhb6u72l7a2KqZUSiXdigwUXqvM00amxPJt8AwHAaEiipMZek1jr6EMOc8/TmHhP6QKxuSMyVohbyiIElvS1lF+0ixpT6HkStRIkGIJkXbupsyZoPxzMdyetrJ0yAZpU/UcVwKbdkuFLCVheRtXfcWNkFPPQfG+HsrtYLt1E7HUEnMZLyu8IrVrwOkdNxtThM4RX8j8XouoA6H9Ko7F36uvyBZw3J2WrK9BzZZ/T1+wKc/fe3QW9bNXDVt8HANO7abocrqNWfj0dUhvaN4MfnFAeGXrnqEonxnN13trujtpA7Wh8fYeJ0tqrwQS+ghEoBwW5f2Q/Jcxv4Hgs78xWjFAejDmE9Ogui3POnz+3XL58mQJL4JZ38WHEIUVx0f3795d79+6xvRaAPf7DvQjYRh91AtOdHTokcE52ju5yjcohDfNsJ4aCaWUVMJ92jwlpEzQX8Bn50sX2B+x1oWicuAgimYjthN4yeMLYgExAV7QbLfhQz/w8hTkVpszXnUcrlrABBxUlFDzb/gmAh3mT4vMoa4bSzcwnVFoIt61uDEOUoPI7cVf3zKcBTKi1n5EAJYB+5MiWIbahjIbCOVBfecvRCiQq3C/DNkCimSyxGAI/CdWGaUlOpS5nKR1MReSjWAdH+gTju4uR/LqAWDvPvK/Bs/VRwyjdhIqwnGo/wchL53NFYZcdSG76dIobME6FjHVJ6k2A3dTrK+VpjJqfr4E8PhlDJ30VR0GGYh4OTDHuYXZWbyt5C5ERf4jyajv2//b2LtyVncd14AEaQKOBfvBNiSIp0bI0liYj2SsjO/8lD0eWZFvKrMlPHWcp9iw5skmJFEmRTTb7ATTemLVfVXVuNyknK5nWohoNXNx7zne+r2rXrl1VYcDjLDIhtIZj+RRo7ZpBLqhMA9tZDPyTBYUG8BWezhauHReZjBkQM3sxscYm6Bw3WMC7HH4Qq94vYYCCaO0frBRJF2cnex+ZKfReqwX0GzGAdqcTrAWADz4BWRj4BZAXfPY8x5DSnWsdYity7iL3IGrrnLO04f63ASfOzf7+LW6A8zN0+XCtlm1MyAENHtMp0cPoQCbtD7fDSG9G8s9Z3/x2gXnL4mxpCJKjb68AueanxT7EfXfBcwAfsIC0ws3OGrXxfft/PufX+jz8BuzS0dNjgnn4I/x9dHxk6crVcuOGZmSApiOwxAAq2oobnp2gUDnXj2vKnr9GNpsAO0MXJYJOG1kdRMtsjCvSBYrBbyQllJi0BHfGnVxDBHoIHvg1snch+oRBkiHNMwX5MzumSYutCanKYKuAnUSUmfgEBRrYlXAyQRmwAVpCKjABmJcMVE0PgAX2IbVBES8LYNGeUn3nVUysAANTWyO1SdCYgB7/lvRQfhLvHRuTv7UfZLOLoLqCHl+Zh8r+jwAcKgBKz5wZELHi4VHey1yD4VfaT/l4mEzUTjCxPH1Z9mXsVJj5el+fNWMS3k8CFNpDB6+2JavnH7LX+GoC/PiSyBILR4+ARWC+ceDWj//tv+3TngWI85qa+WJg6ErbYg/APln5eWH218LOca5h5W39iy0RQtcLK6KJJimAZTwdAi+x89Km+9qsNQuTkMBC19UaJ4J5M4Wyn1ggaciga4NeHsMo0LIS/8Z1AnidQMZCvdu1ZCyXGPa0t+zCgPswE1KQlVOvd6Xlq6llPYiAZh6QaG9RVY5Nz4Pp4h1upDby2od6oNWBhDYnQYOkQOlNL9CYDITWGZvv8OCQBaoY7oQDeXrylHKZPRTtQBqTivy9PQ69QFAD4/mpOwnga3wP/fH5BHwAFYnvaAQ012bXejjLVJJiGwEAjEbY6ejyclhTBBNHFYBc0oIBDLA26eUuNnl2xgDbiD3g/TIKbKLj434cFfANgpLWbuCYgioRQKEXCz5UtieyDPFWMh4w9GLIBWhlnCBHGZ7VTNmaKQwAddFMVc/DMIdZ6FZzYswNpwwiKvM4kLyMqtlsyyQYrNrxFzNnplL4jdzdyhjiu2GdEhwxXWvDS2DhYG6VIPD02ZKg1Nhu8cdzwmBWmHeVoCDMsafMhlANmI99yJ5RGr7XWoDEhsrPIJr/DNfhGrlYieeralJ07mKI2cUCZyJsWd67oGV/bhMNYloIgMvyq64nf5L1K7KEa2YQVwXYenVD/TgVGWDdp1g7Nnjjj+XsdW5dPO7+//gpvsczCeaMMkMzqvEXxV6bLbcv42vdlYc2wNk5Fatb+mEH6tyu+5b3DIxm6HUKaMUrSBjBdxj58OCROwbSi39xujwZEdNTPCMN/hN8ZCWFg3RWwZ7jQsCW7+/fXK4urkj4gBm+fXjIgj/YUlwpg+EA63Rb8p7F6tdE4nFf6TiTQBh1R/AHYOXPTjHlVMN41OVMTFVPLfezTnG4fd6VM1epPWkfnRV9Fs0L7I4ZCZGK8aWAfslUdJFgAkX5+2RInEUp4KKsDf/H4N/3EPAU0EkspmeuzIzAPDnl6yvWssUX4W+0YiawJWDcoS3D3BW0gDy/wOfgmvQ+CGoUjOi+A5zEZoP9lxSQ2ShfV4pheQXOKuoNTHakbTADRBF89J8k5dRoIyQe+9qTKBFol59u2Z9s6DivPLcB0e6fT1mM+sCTkWejCEnYpAzQppJUKLZOcqeQBLp2AOlLPVFnorB/IbU5QFYdPnx3l0BeYB4BkWermLTD5NbU07UDU+Sa7GmIr2SpJSNrXyaSyzgx8rr4x7KH8s3ARmrni3t3O8qhJaeddp1SJPMB7MX6l/PodS7AnwnRsTV5rfe0tvKw10MC00FT7qXdireS7ntkZPPvdsdNvK7wtPGSzFETjFt/9e/+3bNgvoB7HvpwDNabDffnw6DUio/dKvW5BvNK2+ZDO9Dqi9o0KbmReUPuYaeXlswmRYFJvyrdLx1/BwT+pefowv1wbHjBwIN9/uLRQ6bxLs4vCVTBtDw9lS6PzDcHP1xp7H20tHaqMLznF2eqaN/fX24f3qaRxyZ7eqLiVJoWbgSxOSoW0UoqhdvjkJnaMzOWh8ljOYpyw6IkCyBjYV3gmGyJ90HwAWkNClTx9f3795cnjx+TbWKhC4pf6JQW9p397ne+u7z19lt0UO++++7yq1/9avnwww9plG7dOuAhz25JFE5N8Q29j/rjGpa6AJEGqjR10sjv+vWKtj1N0JmMOFQttdtibVSJ52d0ORTOhykX8GOLL6deBdy71VaKTKLfq8NXAajTn2bfk84N85/9pQCumeNi069VoIznhECKqXPPEcBagdnD70k7rWcXRjaGz5bAbJ8+I+3ApIFcG5mAWDHZOTMD7eFLp2HVRUPnBYWbMkwyjGmNmiFWdLSWKXRQpcAp7HsMVhVJueNQWNE677Si5qAs2VJM7z1Apm4d5+R3ZViHvj/yotL/R87nTIxrNYqNtUGKcWxWs9OYYcxn27UG7/r8NsjRNyrjljXsvaHXz0A0BVCVjYgn9lvrucpGxVIFRCi1m5aXz5j0WuLV56PwjWuaugPZCNii6LPxSZDs4drigNlqkCxlg3Y9mOjiZXd17lC8qcE4KoZHESB0z5F/adUU4HITVk5L620CJx1b8Eo8U69FArzs96wM9zClCjOTOQKaKl4L5xkArMWm9DGb0QFrIBvAHQIUALQ7d++QxDh+csx+57CLd+/eddCj9eEemZk6Az8dcjPS+qKGFylhILuEwABACtcDTTg+m4B1e6eejciLzAhowkE+QmuRNSnvy0fgSEw7d/y7Ca8K4AOmeNlZS/ZCicnX2uF8JyY2MOPdjdbIDEIccBHEiiPvfRplmcF85ZuccaRtub5ejk+eEsyjqw3+xvpoWdXjHX9Dl35+jgwj7Jfr7q4xUdQSXYPdkCU53/KjAvPenGa7s6fcCCPPbkHnFpN5JrXoy+BDd1VHw/PlDC3OCCWwzqAX+eH6w2RSuLfp833qgQloF/G8pZFnPVIVmOqM2GzzmTJw8MBJkU7cbZbYCMxfX17gZIpqApu+vU0gj8YV2OPoZiOZzZ5Ip5F9UIZKZM208zmXIVumIYqfzfeCU4Lmezdmj7Zfg73LZ4UADMsfGyzb3N295Pf6vYQdzG4XJom/DtHQWVicg24iYUxR84W0d2fLb2VH/H7T1Xqby7y11n6y7/MeNox3Yeu15HVr2frJv//3dYLiRGK0mPyara3iSGzo9OFyr9F2Pc/VtrmIt04qtZ1ToqHp3OZNhO2azrJi9hS0RO7gBxTWR/KfjGmeQEf6YIAUDIQSWSgWF78LScnx8dPl8ZMnlNuQEeGwKY0d3r91wNcdoY3l6VkZNCyLNI0LWRuAYPwHdgUPAIcXLTAx0hmp2aQrUigi/W2AoNtP8Xt2VXaSAVIEfGCK3IO+wfzsQhDtO1girRwCBzgJHEIYFrBKjx89IvDe3b3Bw8+uE1cL6wdQxPrnf/7ny49+9CMyjv/4j/+4/PKXvySYx3PDe0Uvxo09eu0ykgdAB+vsiNS732lvsYFM2Vk3zoh7pJUqdVnrMApRvVl4QOmE0yHFuw/DigIFw1iNWgsNkWl2PMFF2g6qPsKgw2lxfEuAJTUbBn5kEjZAoNl/3BOeD3Wv11fLrf1bNPTK8lzxWWC4CAyihpVdMK0e8B8GP1mZaLVjLMOAhG7KXsjAlCrKJT05LQzOcIB7isPFQAuUK8MUkCG7GA2ni55TkZyUpZkNXKuCuV1+Ju/fWvIwRrnugB7pPmfac/QNnlm9laVrwxtgoGCg+/eHGaLNKi/SXVbWYH7Y/mCdDf1wBVp+t7KhlVhcLXIBxE2mRTh26jmxheVYVU2UDd7TfxNE0ZoaWDPxbxDM90ymY2RQZ6BneKCMEo+Ni8YpD7Bszh/OOpkLtPzTgBldV85aZx15iqzpZuBszX1Lw7CvGrjhPmKr2zYITLbdXiVQtBj66FqY1B7hG8gmKWBwQOD9Wo+x2MI1mO9gUh9QktACR/pA7Nswl/gcaLePn57QBmJGSP8xaE2npMikHHgWLVz7SuFZgCVtHoqrkc1AcG2bIDB1w80YrsxEW4dsW6NsgO5YDLg8uw1wp8lXhmACp2ZIKygJk2j6XRUdCWL9TExEKY8cZr7BPE+EgzTO/RytH+vBapFlRx3A6bql0Serf321HD19ygzxRx99RJkNJJ/w22DjVRQqtprSnEvJUa8o2cPeDYudXeEMaWUT1kOjFHwr4HQUZgJT6zoDqui4JT8RoCfBQTCvrDseBztdoUMeA40QJsm+DwVBtQM3ODRIFKCLvMZYwYG9H33t1+reR5wEolYSFEozry+XLTbkkH4eexr1b2DhWQhLqez+cgAwj8FRYcPHcEcsAEhA1Mbh75YXzn0YsibZtPaTvJLgNEciwSp1yp2pVfa+AwcqGqzjr+yZuxTNQKwyrwHeo+6kgb5JI6H/nrZeRKqPUJ1TtiCpJjDJhPCzGNXaB4wAizaPtsmG7EtY+hWBPZqNTEae74Bn+tO//A+J93zGtfCKpMv09b+5uqNX5sbFDCv2nC83DIXvI66qGCkb97zBc5l5Xtpg26o1oKKtjCyn/fJDVZTWoQVBNyJWpsmhVxMTDoCE752en7tN5VFVy6eg7Wtf+/ry7W//MR/U7373u+Xk+ITMNEAKnYk7yNy9d2d56aWXycjDaD34/AE15xhD/eDhw+Uphjqhk0U6umwlctfiVKEJpSuj9aGr2QVKVKyTKXVkUAnA7BhsRMQA6PqwXcmYA0ieny/HR8cE8/gNaPVhfFAQi8JVrBMyFBj+9Gd/9mfL97//fb7m499/vPz617+mIWXwgoEYJ6e1qdO1hYat0mFqT9gRe/eCn9H2LiVGbiU2NHFhafkO7qgzA0Axan7KXEsBzYXKST1ffdEReCrrtTAyMmK51ul7nos4xPjFgIJKd2V1G4jWnoshgnF34JPaiwQNrPZHwdF2g34VyIodrYIoBkpiUHWPuq1BPJQTn8G0Bnfr8FeAPBCLvm/WjXICs3qcqmiwH81xirHy+fPDRwEingkkWwgAGSRDQ+ye0BfJPARsBHymniTPooQka2rAm9m2az6f1Na0rC0BUDpP8RG2oWt7ZVYxLc0iexFp0aAoXzep0QDVT8NsqzKW05Fs2raAN5pX76lwnprwaIdgJyBJoecqwAJAD4znUzKGAdxi0LVKdZ9ZyUiw5qTFMEZiz/TpKqhP1yWdsrDXImPcKi9F2VcC8ph+yeD04pLM6VyvDp7m2gbsRbY0r9uExrQh445iWzJkT+y8gJYCWZ1PWsZpKwrsR2ZgZ+vmBWJCu5tIQjROD+d+xtonaFV2MgFqAlbJkgTUUuDHO0vrwWlvEpSRK3CwzPourQme/+7uniaeXlxYmigpR0BlsaEOoNXCOM8/X/d56gPQX03fy7Ws6zUO8FCpto12y36LfFrC0qb/5HtTvK/MQQg3P2MDVu4xZwoD5sPMPzl6snz8+9/TB2HYI8Ax+swD0AOso4bkOlmrS2cLeY4hs7GEddx4Aaxoo5ODqH7yWGERdZSqmLQL253iU4F5dW6Rn9UZxn1GdoN/K+h0QwBPm6eftl1UYG5pEPGKNfyqHrdcDNI3t8Q1sZR9VXvdNVXt0wDkAXj0nmDk1a2qwTxOADTy0s2jgcXusr+L3vMC85TioR4K/tnZB8jowtCTaU+bVvtOyu2GnSgsQGiTGgHtmhWxG+b8WgXmCoic7fe1qC3luvuN2n7KfoRCLhNgmyXQnddY4e2oXvIdTdvtwDunXxtnZl2xLyujN8zWGpTnSmyLZguvjUM4fy8B9SZhVMD+p//xLx37jgM8gLy0VcMFOCIX4odBmOB405ltmodpOPzayBDGwwvQ6A2ZRWtjpBtSlB5HQiAGw1cFPiZmhjxATF0egKqm0yYP9yRAqSFNAPNwPuhhe3T0ZHn6VIWe+Oy33/7m8q/+1f9Bicqnn3xKPT1kNJDUwLAj1YqUMgpywOpTVvP06XL//mfL/U8/XR49ecTuOAHBam+FHq8Gkpba7DDqNutVQDMFl5lw59ZWBFtuU0kbMAaxWOeZ4R/RJDPWYacNBTpglnZYOLQsL730IgMRbE7cB0Y7f+tb31pefOklHiaMpEZbMBjSZC6Oj46kp+UwHOvYeNg0PZQFsENmI0YwkbCyBUxLAvynKJg9bFOo2g7VOazu797wolpnTqa1Ae+aTSSBBSNIO+CuNWNfhi3uMy8DS5kIAwZlEPjbflY0Hu52VHUSBvNoLwdGHkYdcwzggAB0UYiMtYPuM+CdYMp1FAUOSjrgYRQDBFCyX4WcuieuAac0qm9BTiHTuvQU+Y7rOliQ7LTuYBJrqIXPkIp5dX10ZnYuWC/Kz0ZXDjxTPFsBGWQcVPh1fnUuJ861UqqdCvChM09wJgDbYK5SyQa/AW4MaimzAQhIvj8F0Rl+leoTGbuAFO0AAyJ3PGptt9rWxRkkAzcBcgx7bJjkI+aXhvnLXkyBWxczTVbI01mrHkiBe66xXZT2IwHilDdok/qJF/wcv68iymK/ttHq84bseq46+9qTYjlxMaxqAUNFIKF4FLRov82CePwb+1pnMkFl6z672C8BZKZ0J0iLP9G9rNmpDkCFfpyJ9NfT/eYc6d2ckSigH5Y1A+Z6/QKSWdMCqRzlQyIJIoXE1+nokT0g+US3IJwSI77GwUaB9gKSvsIKkpvRVi3SHvutI2NCXMZzq71bskEXNgqkpp6j4plNB/2l/56gXnIdnRPKbYowCdkwTAoXByDaPpegTWushiX0a+aRCQAAIABJREFUQK2tD+QyiBUzr44/wlMiGyiXub4mKfa7Dz+kzAaEEwv2Ly8J5tM4Ap8NRh6/h4SQ9pk03+aJsxN8vuS3gmbyqgBC2FjFeGrrGPyodVcDA+m507JRklWdVzDeAPryh7EPWAfYlnS+YpCGphzpqkPWPm19sXBu1OD1YeMI6PKdSWfIMduHasGyoUpic72lfvnsM88hTMFHatcNv3RwS7p53AOmwLJdZZFzlsVChoPXOJsHpQNtujZKAWl8VTLWsi02jFZECM8NIs2g2+F4NeZQXUrXYW3OoumaLX++AbuO/Hj/4EEHl8WWJxNPssSZvhiSDdy6IhmHjr0QcZqhjMyYLEtZzZU0fR7E+JTCdgMrC2c52P/rv/oxPy/9mEPt0Zhb6iFQPfrdlzayAppirFbR1GZ0NVMJJdEZha5JD9pJhB0KqG+D0kY98oFil1xhrTbHYsRa6zs0mF7lahHlHna4fmwK/A4i/NMzsPMA80fSK0J6sr293Ll9b3nrrbeWV199jRsP+ndIbU5OMYnucvnWN99evvHmm9Tx/f3f/9fl008/YRoW7MGTR48JhLd2bjDKjR5SFeO7NEin5/osDlwoFl5gUd0l3FvWzijRvNjC6FFdCEO7k0IjPUxlJZQgvXN4uLz22qvLvXv3WKTKZ311tbz80kvLK6++Qsd7enLCHsd379xTD1kEIkhzHh3RkH76yScE9GD4pel0sY77xFNH5wKdBII8sOkeY0BaOrhttceCUZXWvlk/secyjXO/UZYhsqF13GbWtt32TOxafjfg0AHFnBI3QExAU4G4KpASeGpm3Bo8B7zFAlJyYz2xi1z3bgq8A8ijLzL3nfv7R7oBxi9Ggr3LK2PVkjG9ryUv3hsFagMkY3h8TzR6w9gnIGdgWes81sYGoFjpsBS+TymNArkZTbg1WQ9JSkcUuXG1XVMwIRZKZ7vJgMmycA0snyJoUeRg0InmFAaglpdIo+wzcNXro2cvwxe7LswgQBX7ErCnQMrt1qqgVwy4nLB3Rt5sWOBJSJS1GqAsz0zFxXYuaUdqLWduM3uDBYDDMaZ7WCQUbR+7jVskfDknk+mJ0xTBoaCDbNsgAfB9dU7RMBmQDfgjNjEdWDzEjPp6OPHLBcVwWCAUHsLW4Zmws1WK59iPOs/bZyOZ0xASQ6bV150uHcYloxWutqnrpKK1L3BYOEbrXc9igoYECCNzFW1+tZpU8C6/4j1mW8qe2vYfs6OFAlt0oBFTueLlmmEwKZUMThMcsT/JyierCvtxcQ1bfM6gglnJ/McaIDOcClW7vaTj3EmtfRWqDyOv7a6rV+tE1R0hw1FncmQUCktwgylbXtkCnHwWfbrFo39PuvompNSVVWircq4G5fhdNKZAZvz3v/89s+j4CGSazxw0RpKDR+VOqwpALLPRXpitLwN49T1lTWxz3C2Ms1Q44XVIyOh0cA5APKUo060T02VmSHEAQiPFie1UswpJgiFr5RlzNzoNmlI76IsLFaorDnI/e4DaGihmhnt0nCJh5WJ2PjtQKNeQ3OK9kK3H3kUgKpkdQTcyqjuQjd1abh8cqisdSCc0s6BkNhJg+Wp8H/eOrCvsQLrThf+NP0ztTWgl7dm2/S2vbNtdhF9qqFyLADuT62gfq33K82bcs7Jpzt2TNvIhcMxRLTBbEgiVxWgvrA2jPTHbPI96vtjVvHkRCSZJ6tyRGAkJoUCvik1yIHtZqqHE9C0z6Nn625/+1AOZzU456tb9dmqCBrycjsEAF6tt8jqV8HzzEIDu/eLAuM1KPZAB6OtQDfnNbIclQJ+UWRtn6er8YANmnaZ07ooPnQ7InxeDiI0A3R0B/ekJWXWAeo6J3t5ezk8vlv39g+Ub33hjuX339nL05JjdDHAnYGzeeOON5dt/9A4Zgv/6y18uH7z/AVkBbiDr5jAYCtIVpbD22AUBB+aLLx4sH/7+Y/a4hwUK+NDmUxGGwLym2cnh6lmoW02D3JCuNbE2z9cODb3s33777eW73/3u8uorr2o9KOm4os4f3Wvw/npfGVYN03rC9YA0B+w8jOnnn322PH6ELISKZ9SCSqmwFL+GjWA6Kq0v0xouwH9o5pnOI1OvFFoDZBmkcl5CRE782yCZZWhwNhn5wbhl+FjmKKxovBx4fTPtvoqdhBGsQ+1phQaNKV7mRDsXvaa2Arr4w8NDrjXWk3IbtDPcucE1R1YHTjq6+eqIwefWqUpmLNwvXM04kjJ0UbQBE/vqpydvacjd4YDgzSRKpASrdG1LBmZKMSAwgVUKPQP6q1hWvsFAVF+WDCLymsEGTzbXkUrl4JKL05lwsSSNqzpFKFti+OMey2XwzFhKRy5HmHMTkjnBcPYmglsGWQVgpW2dgce0dOqvH3DaljiXxb1YMhoNlpJNdHZjALJIaZThwvMLay7QKnaz6wRyTbqHZB/jILKpzaqm73tdfNeYNNB1mJFgEcIFkjomBopZFZjX89d14cziS9hOzaU452vQXlHSsDXzFhtPO1xA3CangqU4vgwP0PCgZCP0nHUNCtIESLRPtR7Pfu6z16EuVmbBHaPyfQJywum6Vzb6kiMgZ1HsmBMRuy22GOcb7RFtR2dgl+L7sNE+gy1h0n3bAvGr1KAw23GurisBEVVYWE62NfNa3+cghee56+lv3aUJL0v3JlyHmPnMFvF1hlUtU6RFlIbfslC3LJV7ds9zX5vaVWpfc4qmC1DVXlqfKZb9avns88+X999/nz6IAJj+C5NVEdzccNGtC0DP3amLa48ahGQy/JC5kSx5tc3S1ku9lRCxZqmgXshzQTx1FI9Rnd8wU0Ndn+CfJdlM///rlV9Ma8fOl2o9OCuGzxU45JxyXAXG8AkKhNKJCyw/2nACUCf7xcYazqqGvKPJ4+wHECjqsEdpngE9ZTbEF6IqYGtxP3du317u3sbQR02AVRa52Xk802jYmQw1I0+/zaGBLW8TsO9ZIfM8pnFDuuExJ2NyIVl+4CGsCVl51/txv5dqwT3ekz10wK3nKCfUwdusqzNB5MCNmVKbzPgrzUMI8dSgPsFugXifJfzeLIgtfOyUcq6jguVi78dh5IXrXJGkiqN6znnd+jnBfP+RmzLnNJj5+GMeL6IGj5/1h8WBrx3B8wF9vruKUBLRj19JBDJvQF/nN8NEqNdqRXoeg1y9rP2ene4c7DWrvLvQJY4fBgugnID+DJPlzuiYcLDwvk+P1ALr6298nZIatce6T/kEDCu0Zq++/hrB+tOjY7LWN3Z3loODw2V/d4/M1eHtQ/4u/o3iEkx8xSH+4IP3l//26/+2fPTxh8vT4+OKDAs8mUiYBR9Z/9psMzWruEwbIV1Sri6Xey/cW771zjvL//ad7y7vvPMOr5WTY8/QfaeLBrP+NAQXl3zNk6Oj5ejJY4J5fI06AMiNICFC4KMRzkgvQjaDIqDdApPcngEtbMHpg+mR0AH8OaQrMJ9nKVpixczjPaOZx8vEnEyQFMAv564Iu6vZs/f1Puq4IY2f+vHrHPlAh5XzBNZmjYxbRyZhd/emCqWPJLnC8XrhhRf47AHSn548VY2FOwiAcUMWJFKBaHLZv1cklxyKi5CcqBFIZsQ4MxaWl3icNu+FsiCxS92urLX01Gi7e0IkInpmAYiDLiiW0zbDP+J+dFq3mcikfrUX2fuZtQzRhabn98jCODClUWRxJhykQR2ff08czrRG2Sp/fgw4ixkdmAXgkb1JlioXniBoWRVzxUlesr3d7JDSgUokQGFuJgObM1T73vfAPebi6tjVFI7Vfq7aD3edyXWnhqJsp7sQxW9VYNOgfDLc0zrrunwuNmwwV5tSLRERctjrFrkIKtkBx0A9koHIrVjAjaI6F63pIwY4jwMsMB8/lCB6sul6VrCVsNEszHY9TNrUzfdv8ruZ6817b5bQv5makmQB43IoazBbi4wQhkJBLsYZJA5qNiQCGZLGFpQjAFKG0f85q1j7BIFRyQG0x+o5WIYWiVSGTHXGtqWCDp11HgrcxZt/tX+eAWv5F9eYpSZLxnGylAK6ASrKEfW/GQg6S5AnHJ9VfiYdgCzl4ZohSK4smjYqtuL9zz9b3nvvPYL5zMNgXQGz8lCCKwBgFuBCYJ47l9NVDeadqawgOyBuYg36AdkP2F5msG64RgKSJ9jXaistDXuyXHzGCV69RwCM6RNH5jmBPkE2wDz21YWkvsdHT00onkqiyMGQolcF5iVFxVrid6hVH0OnkqisLB4zorK97GTDryGtUVCYAAt+/O6du8s9kI77kNgAq0hNcNPZgGKqYYsNvpn9dd0ZCaf6o7Pbmfau9xIJqQAigflsYUn76LknwhYiWoI5Z/Y6+5WPekUMOwvv66GNXcmYo34QxuV1jFopNm7gXAAZWZE8HnBlQ5PrKSxsxxn8ld+zVV4B9LVntWt0NmLK8yYmDk7e+k8/+9nq9/WBnc5NNwSCwDLA/nnnzRR5Z8hKge0/ZCz+8M/nQ8mrmx3UQrPPvFMnWkBHMu6rnnZC0aOlp22MW4oK877SpknnGHaeqbvzM+rckfI6OTlbbu7uL6+9/io3OCrqke5DJXc6loB5/dY731q++53vLPfu3mNXAshqds027+3fZHEJgS8Mwt5N9nj/6KMPl3ff/efl/fd/u3z0MQp7Hi5XGAdvdi5OF/dN1rBkAy6w0jg9HqYZ+mQThXl/551vLT/84Q+pg8eBZdtNOCUz62SURuusOB44LshpoKMHsMe/wb6Bmf/Nb36zfHb/M+4FptX3FMlroFbaVo7DjKFVezeXW7fQ8mpfur8UrRlE5ODHWWkfCHoL4wVKqyVXMhMxBDqsPpjpwz36mde+8h7PIRQQgcbXA8EM3AnwA1TnpNZEzc6cwOjiWsBGwvg+efyEGnkEYQjc7ty+w/WF7jNMMNcStRlXl9WbP62+NF0uDIIyE0wnguUyU1M6RXcTiiMR8Jeel8VSDnIarPssMVjXJMGscnS4MUZhDFcsn1nANpzuRlFPStaDgbPfmBpvFybrw9R2VQY07RKtG5dl5XnXY5DeX4GitPhKqcp4twxEJyCBmGIU/7voa793zWwQWIezhQPjeQZDxq5CylolG1IWjG8xn4+yRNylVeTr15QkacgJvD8FfPSuVSEwOsLECpP8srNegS6DxU2nICCohZ91TgGIuY9NQK9noT/qe69gMRkBvV5NA3COsV4IFiUJUPcjnadkEHQNs9vMWitvaYM/NHtlcBMFFNPQIM9bvqJ9SoLPXKPeo8GzQEt+oSmt2ArftfYWmcr4FnvCXGMKQ83ESQOf4FYBOBostJysr5FXtAH++T22d9QH8Oc25OyNrhdYuO0aGUvkEgAyS+LnnUVh0q7aLPoQri/lmX8p+Hf9wxhSEzCt8zwChdLTR7pl+xwC0NUYUxqWLIqenwczJYFQXSAVQF2hBibs/Nay3LfPgf/VHJgoFwzCUGTKVqLacwDA0d3zHFAC6exmAe4QX733ZTVEEIFMuLGjGSGalKr5MrStY05MaZkjk/X+w2sBiEHysHUlJ6xCSqozSvxRYB7S3VMSgk+eHC1Pjo+W05MzZS6YdHPGLoExfw+BM1pNui2qWWp2qnLXKpUbo2gbaw4Aj0ATAYABvjOGO9s32F3thbt36aPZZx7dbcDOI4DwXB1mGNxGm9mJZKudxcj5FUbUmjexob2YYEbyI72GA7dmy00+S3Vvot2nKkGyRxTaYwEDrssUhPEu/9zninZ2TJbXNZSIvuTjsuOqL/TJbts23lccYfxJWVV/kZbPM5sa49rZizqEZc9CerTd6Y8cg1l//rOfuHuzvS7vbuhB2Y4nBkTfl5OShi3+sEH0c93IHzAZX/3jGYXwsddH6MAO8+2i2L55VfpnEp+0TzEacfIF5l0MmnQGDBUAGaIxfI8gFuOiT57ysB3cOlzu3XuBH//JJ58sv3nvPX79yiuvUH+OQwAw/6Mf/Tn19XwfAMEmARVZG0TwM87OFhSRfv4AjMO7yz/8v/+w/O7D3/H77DDDQhpr5mk8OjKt9HTS9iVLMfPJvuUYhnXGw/inf/pDgnmwxDxkXkgNkYERvFDrLE8AxabHQWVrzWN1vwnjhu+hHuCffv1Pywe/+4DZBBotHPqbtzzivAGZeri7Kt1dc2pAlQ+6UlSj0M2pr7rOaoWoC88wFP3D46MDDsM6ZoR903VlVOAnRBKnoPBSwc0ivS+AY+ntvfNmWisdL/AiOJCwdbs39siWYN9gnSGr2r+1z1Q5258eoYuQHDjrLk5O+IjB0CtroYLgmp7qVm4EiUlRq2xUDqfQl1tnpn7BLIRafoI9ioxOg0gEHPKzdAGyYRugjtvPNqAD6wCjgOdm5ufrc/549gwMZcpjqGzoeTFmJOezyie7WCkThsWQCGwS3DHAscSkTFsX2IZZSbSLYkL2pS79vjpJobYB+15yKKS5pWVVR4a2PZG+lYPK9dte4Vo4gMapa8lBUjCo/Ta7J+U8VhcVnwXJ02q3r4NafNuFgbV4TKGvU8shXqbVpSXlPlkD1bavYka5vp5ZUUGHyQgE7iwOTT2G9evzDMfZqivYaB9Zdr33wabd1/u0nAdrjeeGVL7AGuwVhvl5SJUzMHifTudPdr7B/wwWAvizPvJ144GuKBKjbO7V+MVkOHJ/qjHos7r2d+s942CdgEIZkYBpPouQbWa7eW6q4F33FpmaXt7+WIAkKHnTTz/rgzuo0bladyGR74fMCXKXqkvjmVbtAPdZRYcCKw4HG9IbaMbuKlPVBbH8hcvUyOj2r68iCd5a7n92f3nvt79dPvnkU3ZSo7wzki8H+AHx0JpTnsICWoHh6ogn48dFKMCZIskKtCU92dmRhBR2mWz1zR1qyCOn2azxKhkmZX43VERqMI8MLAMBZnkSADpzibbEGFB5csL21188fMj2m2jEseU10EBJPQsFARhgqeYCkATz32xcI/lM1/xaRG8wT1be9QuyoSqYRRYCBCSkNmhReetgfzm4dWvZd61fin27DbWISdU8pf5jnfHLvgpmdIxT9WHaZ/qdtChGNzx4NwQqeD5YMzDzJFwRxLGO8Tb3lc6/fdtqm3vvj6A+pzrstrrRyB+JIGtpi0963UxC+9xHtP55XXXWiSvbCCqCM8oXZSF8FHkOjLdjz7M3Q1iXjcLj/PnP/gqVritQXDrrVBdHA7q2eGZcVDzGTVX2ICuY233WUMxD8/yfrg1RX7QjuIw9nr/sVpWctOtrRVqcWtMMvbEeDQ8ph0APXjpLsvbW1QfMh/nEpnn0+NFyfPSEnyqgip7CW8uDzz8jM3/37p3le9/7/vLWm28ttw5uEdR/4xvfYAcYRt04VP4cZQC0VjhoAPsA7fgaGrn3fvPe8v/83d/xbzgpVJFDs5YDTA00wbzXnuDOKfGhi7aFovM8P0cBzfly7+6d5f/81/96+d73//fl9u1DaeLJlMZt6XpyeOIUYJiwdiiIRa98GJrougHmf/Pb39YQKYF5MPO3PEwrrSF1yBl1p80UUvSW26jPvP4jA+rx7+wXPPNDLgYUW9t14bwLT82FMeIujBwmTGIBxNHer6aoWo7EwEfFe2AkKH2Ri9Iq0SqNfVospAaViCGQ82G/eBS0wjgyTek2jejd7Q5JLIbF0JNloW4+7SnF0igQFBMvuqqMIsZve3Ku2nkKdIWFKao3bL1bnkYWD4A0C8n572JHZrC8PqnBFc8C+iYGwvzTQI5x6ZumYr5OseqaPdFjb8Yjdi/BQVKuGcACxp97Nls6bIvtOQEa28HqWcu5KlCOAccgFjxzONpknxjcooe127JVinOw8tRbxiAjrc5BaZrVACfL6ZSoo0j9iq8h9+xN5b3mExn98tBVZl/neYeZ1vNwJGS7puzl8/8UUC2ZjcFbzpEMiJHUmoUNEG2Jjfpnqx2jtdB0iPGBui5KrJxBmftHx8qZE20as+lyztqrzUaJ1fRncgiPzlNniERgRFNbjrbYcBfUhlFbcVq99/Oc+7luSpJam6/XxKckwOwibxFgjTKyX/Qck3kbYVQ0zJnsWRmCcX1e4BTuKdAcvazte/gJGwA/95Qd07tnABtq3NftQ8NAkiz3ewa7955aZxiyD/A7JVejjbRkgVnZzIUBsEdWwq0B8aYAsfCbJhI//+LB8tv3318++uhjzoTZ2VY2OL4D4F29+SURhTm4IAEt9lv7cJyLUWshO5juaR3OAcjv7ck27O/vLfv7GoqY6avSzaeTTSQjiBvUohngmGB4D1N9cb363b6OdHNSISsIH8gzkfn+7MHnZOY5qNJrlqMZRp/EAf2NClHlLhSMs8siZ0Q4rAIYcfGragM0QyLSLWj+KanBNPi9XXa0u337gHJikU1pUansHJUH1MpLVqunqkyVpFfrAJqBTh/KCtZTXCyTL9mlpK/qCsX15iRqTURGAAHZKv7EVypT68JpLy73aaRz9texu7KfX/5fbNPQmypT7EnxtBFRAVgKN5GwSKbU8TgLbb/YWbvSsmrljMl67TqzsbIhuCeCeVxSqmpTVIYrd9onrE2i6hlJqUWSgU2FLtNpdEHepiuZBvJZFmb96md/rvfd5Bcy1jwHI+OQCeb9TWz0qT+i48GGo7HqtDgKm1JRTkb7/Hz54sEDTkgVOwdm6CY3GyJnANvvfPc7y5/+8IfL66+9zsg9KRw4nVsY883pr9LJSsoTvT7GTp8XeIQ+Hy0f/+Ef/p4FPgCVrNzmlNn1VNRy1G5FhTWRUcdhcvHOFgZUqNgSG+TFF19cfvCDH1ACBK08XQ/HVneKidfntBI3OY2H+vLjXvFe1NiDtYTM5sGD5f0PPqDRwfqwwp3/YVhWpB1iEtgClDpu9ajl9FuOi0fqDkDe3wNQtZRC7EVReKsNwoIdRvPRtkc/H828C+UGSIxcRLesFCylMdRFqm8vwNv5+SmvB+lFK2jUHSgmMZuQ35CxiCHBmiKgVNGY0oEMYszMEkju3STIR8Er6g3wzmDvGTjhumCUabx1bQFQYRtp+DJB1xeoOCNBR7eKEzOX1o89WZDBFdl6TUWsFLGlIhukgeCKKIV6DtMZ4ZtdKGpWbuyhBkU9IMe8lM1JM5O830EVxKjiVsPCQsrF54OgmLUuJwyMcdbxPDiZOcHAYN/YXWQL+njVreBl0kVC3610eLJR2e8JvrJGxeRtFLHGloSlSk9w6mS9l8OUNpvTBZmKyYaFGzKisDlhvxSrwJ4EitUKrwL0jWXUWq8AtJxF7K0K7NWLmoDAxIOYTXfi4frtln3Cs8osATqp5xQMB9Cm81axU76ixF50Q25fa6p6dB5qx1sdd9j5Si2HxUqOQCLUsPmuAN64r5XX8n3buZWLS43JJpM/wax8jeQnKsAVYJpAoT9LICfZgw5YBR7lszLl2ql4a8ebeBGYbllHFxhOsqGIEG8pPgPDrdBuK39aJFfXWiVQCoNJ9nEUMwf8VphhxkA82ygM9ywCNtmgfEHrFVCjQE+ZNRSqBtRZWSip3KL5Jx///pPl449/vzx48AUBOwA2NOnYuHxvdLIhoIcGXcAefxPMozPMqmWj7FFnqhRcFYtM37C97O5hovuuhiohy1rzPkSsyH+59zv18yKuYFvhz8Dko7MTC+zt7xJ/R4IUyA1Qjmz9gy8+5z3C92KujbKEafKRQWnK1DBLRUWBwHyKUtWFx9kekz7Kxrn4lY+TeizJbTlJ9wYLeUFe3j48WNA0A6B+gnm19N7mPVF2hExn9eyMp2yfgeeiIuKeyWDaTf7nBvZwfLYYehIgIITQqSiGyzUcOEN4FiswXpkoF5yQ23ENWc0lko2drizrH7lOfHl9qG1yZVx8mCvDFn8zsEaAOXGfuw22T9L5nVmA9o9yscEqxHapZ3MURKIizDzxR6XN1SEim7n6VLOaP0dUBkZOwP1ON1j7NoJfxezZfc+oaQPxTxDfzJVeJIew8Qv8QUyTmIlE/cnzRTNOJ8X2eIYk1hMK2F4tBPMGYVgVsNrQrz/EpLnTExV0EfxsLRfnl9Sd/8Vf/Gj5kz/5E3amwbUhBQlgjn/cuXuPgAEPkwNYmAZLT25UrSuNDzYcBxbtLP/5n/9p+eCDD6jVT9srMdUtUyE7b0ugtlNDlxZX7o40AN24f0iBvv+97y1vvvkm5UBqSSjjk17SCnjCxInFgHFIUADZgSaXqoc+ioDR1QbFsJQ3bUMqAvbiltq5+cCzN3n6pxPIA8BLwhMpT4DqDgwEgNbeTRtDs0V1+qyH51509G8ryD2M4SCUjXnQxyaaMRGGZ6JiOumhI3HBvUHnjud36+BAU2ptBBNplwZ5gPkYhPRTTx1GgGiKWdkZAFKOLQUO2APsahP5VArNuY/VSYkdApxmF3aPhtvSmJLE2JPhd2uQz+hmYotYtQXXqcFQvcXsNBCGo1gMy1kayWujzaLXALbo/AP+w87FsFVQNQIEfg4Tfu53P5n6YnlTFaiiKQxtgyNB0PT06RPKwHCe8OxSK6D3s/OiHEQ6fvy+aja2lytKQNRmLmA+Mjuk8gH2ZR/TocJAxaAmWY04ls4ACtAVc28wVYHKfB4pjHQxnOoL9CeOWSgj3a02fjZttdexsh1+n8kaBa0WKDSQpG7f3WvCzsfW0DajM5eDcAAazRKQxCxZkmLJi2mKJ6ax7i20Ktwub10gNQSM1tWdOQjYI1/C85Isig0MGADHuiegbBZZQ2/EFsYRrwF9fNesB2vf00HPCIBMNniCA21FRCHyWQpA5tebn61/g4gxkNTDcQhiSRabPEQaIj2/spH6XmQuc32VsUySxdfhb2QP6pwnIeKuRSWFMeDg3jBJxKbrlugxAzraPA5ttC8s8Yf2cfVBdw91ZnNGgEYUmn1gTOI+89Hsg3l+8uSJO6p9yq/FnCvLlkJcFmSz6xCkWNoXJAIoTXE3KZuanmcRFtcdeEpioBCCAAAgAElEQVTOtCw7u9vLzZuqqYHdAYhVTZPaUUY6o8426uYmfbnqarBHAXg5GdYyNUkdRTpWgE3ZiJokgEREswnYIOrnnxypRTQxhPYUAhQmMJzdUHOPiuf5M9lCNSMohn5LxKIyK+03qhXw9cJaP0hZ7ty7Q3wD8EwSzlJW3BPWgRNj9/ZEClQ2WGTD6g8HTuH+mzzQYBTLbKKbtTSWWAtTkEHQuIaFJBSbU0hekz+bWNGnlvae8p3QQ7GT/j7DbnfDEsB0Bsm2WeSL1lqyV1+7nVqadqh+YEjm3HWsW9N2HV+IjJDNtA1m5INvhdu7u48sJ0U16piE+/mbn4CZd7EadxChoBS4rlLncWJBzsrUVSFDgH0iyzZyAdXrZxhDNr87DdzzDeqzspvng3l9Zg/OcQeN9KdGqQeqwW049Fpv6jgJG5Roz/RwdfhhLDC5FUOkoKfWYIdrgs233/rm8m/+zV8s3/zmN5Wu9yS3bLKDwwMWiSHqBeDQlFgdNjCvYN/J3l1e8vDev//p8t677y4ffvgRgwdJUqBHsx7cEXOn/NWWTc4t2lBHcpw2pwmMCCRef/315dvf/jYZ+r1dTedEQS5TlHAkbKfWGQw5Zg/7uXQx4Bn05Nx5LOJEv3kAeawRAhIccrazIhBvsB4gKhCvAEJFnmYzaFEULYPlkD5PKb14o+rssmKgE4TaoThI1edpV5HtXjnVdiQMTDDUA8AObHmxvBhAgkJWSDFgpGwaMoSFahplNKi59mAM3ACkNQgCN4dOJApHqhb3zh7D3i/StI8OANaoKx/poRsuNgKQh41T7+s4cx11OoYKFqUj1rmQLIuvsGNBAMfCI7ZUG0VHKYT12UirrfTvLZA/OgLEaM/sV4A92V0b7zDXK+uwAri2H7n/tfnx4JYGSHv7+8vhLQTRV8vx8WNK1XDGxBbK4JVulEskQ4wBJ/iTicgYJ4VCO6xp5Dv4OUAAnKf6/0czn5UUoFfGSan1ef8Btmldp3PamZP5fgGnaRFX7FvqAZzNU4A85Sub5IbTzEJ4U21lMmYtw5iMPG2+OwfBuVPvH/KiUuVCCZHBpViNJAYDItm39CRPy0g6Wj/TSEvExG8yM6NwfUwsVkYztQM605E2cNIsZYCnlCbqGbROvsF0B8x8bqNnNK9jxeJzNew+zZT5enXNc23NvHnrTn9ONxs9+Ma9zrUPmI98crJyxW4L7sUQCTQl4NXD0yvYLtTBg++gwLoccb2HczQljYgNCcCJNl+chdn6vCfZyNhnL5+iDf1HvfjsatJZgTwT+GQy/14jglKC2wYeJGcWSNTUnhIfgTOJVsnoaIPWyMysce+5VoxEiDOvsMVu46zPMRnpNQvu1bnKGiuI4ZAwBjEIYLc41RXZQLDUaHaxsyf/RelJOsyAfIHP4DCp2HUdWmjv2fyCA6Q0R0QssckGkI0G82enaoyAFqjnZxfCIQ8eLkfHx8vF2bmHPvq5dD/qgnYBghpmJUE61htnEudXwY2IRLL5ltzUClxdkZi7c+dwuXvnDkE9J8Eyq2ASEPZyZ9fNLJAZcaeXsS8TpCTQyhRZvraiDttU7hntHcl/ILNRcMOuZtU5Jw0KTrllSZawO9SmPYkD0X56Lv8c1+lfT5G9fsG+xsQKlQJuRa7PVRZD723/MIKFNfPeAX0C8PAa8ZWxLVKgiGJPwJijL7+vP1t/85MfX7cRzaHnKpajoAFxP+v2pzEW0nq1JjHGYRzklbfuf0zj/WVg/kt+ld/eBPMKngDOk5C1AQ4QMcvHKD29iEu/aH2zD5PAVY9aDpgHY45+8tCHn52f8nDhOl556aXlj7/9x8sPfvDD5ZVXXpUxYU96pZJgyAAM2C+d1y7jwP12ZdB3ccaDqkj8mB1y3nv3PRbXIm3N8dCKsNqBEnjFGUnPjsJVHZquGNeBVfErDutrr71OVh5GCOzj/i0YpAMCVnRqgSbv9MytOCkJ0gF3Fyb3olcxEN4XbTR/9atfMe3JCn1rAREkkN2kw80Qnmx4GQFo+HBvCCrSxirMAowFGICbu3tm5hu8hUVi6FlSjExurNyRWeywVfZdNjSVNnZLL1wLdX+7u2b3znmIOdmOLISkPnJA1v2C2TFjjp2nNpNig7EfUWsBXV8VX6dyP1MbfeDjIMlWeHhKGGp+nnNIcegC3wvZZBhRgbsUmslQs30fQKhbAxZjgWds44l7qqwI3mNoPvGeys64w8IlWJFk5OyqR3BZ7OAALvjMqWMOMFp/r1OwoiAjrYnh1d/T2UbGAKCJfQ1mGEXpzBQdYxKxiqWScSLQti1jQEGpiMAX1gjXo6BT3eyxr6Vp3SuZD9u+ud5mTVpoT6iri14PUJELpjYXYNizF7J/Yt/wDCCjw13CplAO5+FrOztiueLo2U2J6EhrIqbf6zMcWPangtlosZ1FSEcf/lqcnj4jXb9U9A1ZIFrhwf6YSePvBiSnG4TsUByR7IUDVNokBZJkxQKc6xk32JxAU0FYNwhIkBhpVTInBBSeZYG7QZYwxfm0EclyOCCITEodROQjuG+rT/5w+tlwcTj+Ec+DHVA+Q0ufDluwCenEFGC4Zuajvc2Z1BmX3SpA73/T5jjA0qXk+QuwUs4zXhsCY17+mheNPGMD8BAI+nsmD+pea6uIESTIaDVc+Zs1nnCBZgVHtr9Mu6XRht4s5NG1JTeBtWJTE7hAY+2shUEre7HXLBhMbD/2kEfZXASWaucoMooFoVUzkeyMvtfHZ3QecTCQzj0Lur8AuO2ArFJxKFtMH2gCqlh46ehrUGKm8+bcEoz6OSNTbX1+LiCAHn9jRgHm2sCPqLvc1fL0+GR5+Ojh8vmDL9i+Gt3uYvtjOwPy2PGGNWpqoAEwL0JLw/VsWqggwH+ycRes7Quuw/PZ29lhfd0Ld+8sh2ix7TojAXoVpOI/DpXa9WA1D6YkFgpxZBVA8Img6ggQA14TCVfvd5EPfK+0Zy3LDLJFnfhWQePG9m4iLmfcNZhFbw2Cw4C/r032MSQNa6xA2CGb7k5s8fnBos2a5S5jQAzQ6yEZuybwHvUQOu89OXe24wyZQqvx13/1lxW3d/zrAUz4hsfBwwBvMvNKnys3VYfNBqeiioobnoXl/7PBfOwtJUMbhWK8RplatapyCiUVw4x8kuIzYoWxrgmxHk8PacnDhw95kMAIoG0UAMCbX//G8kd/9EfL2996Z3nxxRfUlo3p+4xyDqiIXtqJWIIkjAbHQT0nmIcjB/NPZv6995bPP3/Asd04TFlzsvQGlzAKKnwUCwMwz4dfKeQAFAAF6exeevnl5etf+9py7+7dBRmDWzic+4i0dzio6uSp+triWq6cLaCRYLFtF0LBMEDr/+577y7/5e/+Cw3yC/fusvD38ADDjzQxLhX+/BtgCVpIt4SS0InHc7WP8LSSMg2Yt780sHF/1wQuDuaoRw+zQs1lp6vDXnEwCZ+p2CDVRlwysJAx2q3+0UqJCmAHZCdLEYCRDjX4eeoJCDb29rkmkXwECBLQxGlHnuGzku5RJb/w99UXWAFEIn/WGTCtDHnBnKoJRnRkBGwgKT/wXoM0DAc8TkfPRsVYmcCatHy0+wSZLurMs+zhWJl4OJ7jlEM4zco1NIgOKxeDFbuR7jCiBARcDOs9Rl32BNeHgAWZKxxpSMbwTE5Pjt1iVecEL+REwq0bSmM7+GKae1kYnCMQFSCXtpVsJ1LHXtuSgIZl9IT0sMp4tngGcPAAiczIGUxGrxyWuCCNnU36tGNt4LThVC/OUQyvlo8I1mSL4BQna+ii8tRgsPBXq5a1jZOfNjrXofVWcKDskmoGYIvgrHdu7BIooQZBAbq0sCGvK7A0AzzBkM6XemJXJiJgvjpTrRm0/H7YKoEJyw9MKuQM0a5Aq0xgJGCOn4m9jJ44chJ1eyIDaZkUBu2IGUxxnpjQRGC6x2bd+e9Zt5DM3IpR9GwKDmnT6wMgFJy4fWn79GIQ4w9TvC+yYjMIC9S2Ha5AbMMHhw3f/JwQB7MQcSMRUdp6B3pNtDUA4nkdRbU6nI0gAhCL7ffPS6K1AvPCEJdXkIxkuqkJNwedveflO5RdlGROBJakq5mDcvT0eDlDTdfJqVo7njz1uVJracrWikyR7FOxmc8N9onPG59DGF+ePbHZyKpCLw8gj8YXsD3yHXsK2k2wZH5EAnsnNUbwI5lggsGsMgktNJB0DU8IB1wPmHrIbB588WB5+MUj+muy6SVtEXGWABvvmQ4w+iwEZJGMCOfgXMjnQ0KsoVMkerhn1UEGYP7evTvLncM7LnYVcZeWlZTZWcOtrj87rmFCdhvXgGJaSeGwN+KDc0iY12YHE6+C/8ZfUCRwRSwHQttM1jl6L0NLL9/ktso+q89BnqvAODv3GR5/M5Cn34L90HA4dKRD4ImMCXy2+tyrzg0Bh/BSSJgcD3uxlaFLIJnib11xt//tzCJrB0oemPoHy9x+9uO/7DJSSxtQ1FrsiYsKaypeTJ1bZqUAdu0o5vIltTZXRiH+zIK0wfiy1MjzgoEvyaS4kDWMYjhafaoOK2frzDQclR0ZCCSDzpQOD7QWmZH95QUdP3Tz7Dt9CW34jeVrr7/Ofu1vfONNgnmyFixYVOol4Cu90gMK5XThQAHkMZjqjMWkABbQzP/2t78lmMcVETw59ScGURpRsv2DfQKIU+SqjhmMyt0q6hS6/NOz5YUXXlzefuvt5aWXXqQRAgCRnvhquTy/ZMHN8fGRGN2ky7EqLOhE/31kEaTxx+s+vX+fenlUuWMY1d3bBwwS0md+puKyHukpzvQqC5MkMcK1R94Qg5BggPskBSFJR4Z5rPMSJtIiSGqG5UbScym7TPULbq0GxtOHEsXLuNdii8zSAtRzgFSmjdoys9ofa7i1xVaTj5+g49HWcvvwNvcb0qF4rmHxeL4M4tVXt4d0yQ9PhiAO3YYuTIWfO4I5APposXGfqvpXL2E+f3czQYYHswwQgAHMYx3ws0zq5bPhUCn1LyZYzt4nuyWDif96qm8YJl1z9IKyCQqhSx9vMBHdd4NcM31pgecC7mbQBptGYK8zqnMEACyJGrJL2HNgtTUjQGcAWTACq2VZjjlx94LFXC+99BLPD4adwTniT8A80Nizuuow4WvbkzXC7wN841yGwYlut9tetqSkCA1rMxM8MKjmuXAdB7s0iO3WNSXMMdit7A4yJ1p3PSeBI+p0PbxlgkYVaJKqrOwMz/jVBc8gHDpsEdYX64T7qsI2S2xWTstF8u2o3SZuTGKcxNCzPdBcseVMggCtMkFiYE/5zNV5SOuI3RD9r0iMrWUbQOKGmg0geA1ww1pkD6ftnepOrH8tVtp7d+r4RdEpSzUm7wZcqHbGqVa+p/ZodLRhJnlOHZzO1DszA8xe5Nw09O1MTGdRnBvvGimFt+UolZr395xN7HdMyDISM6t7H3440o/qIKf7csxY4USCH/nZ/PG9eL+u8JEL+FqiKPZc3WqU+WgdcTI0zthZHhM/zd+obLr03+x0wsBYYB4Ty5880QDHo6Nj2v3S1DtzJHOuVVNmQO8bKZcwxSXrnA4PbzGzfe/e3ZqWjrOPTFo6tdGe1vt5ZYyhm0Huotup/dA+k18U6SQ9PP7Q7z59yrP55PHR8hhkBBh6SmNd5OmMaUk2E5i6EFSZnmAx2QqQIgCnuE+Cf09fx5kimD884P2y7zxaTqNtsufnANBrD4sYw1nJrBmsq8gOtZNV9lMZW/h8XkUyZ5Y9NqZ04T11/rpOPg8w94zJXNcX2cA8AxNkjpPRNmvuVvtZE185TdmzuB51RpJtxLOHfYakLxNp8TvKACEr698cPWCq6D7XNT6LmWJ/PzV2E9cFIwibRznTtW1bP/vxf+xmbdkp7HbhFndcc8s4vBi8RLe+ikFpv51Qyjk4qp0mQI/BWzvD/xEwL4fxHPBvMB/GLExVniUPSRgWDF/Yul6uwM7QDsdQIbqKntpTYs0mPn78iF1txMyfcX1ef/XV5c233iSYf/mll+n4IhXRxE319Q7R0lG4shtK9Z9Rh4/3FZj/lEOYUFga1i8GAA4VOvL9W7fYrpJaKrL1Wl+x3OpdS4bRKcTT89Pl6Mkxe92+8srLy10w6IcHy8HBLYIQXCvAO4ZUnJzA4HW6nBNxMY3OPW/RpjMsNF6H6bbo4nNwsK8uNmjfxbHL1sJX3/sAEbGfNJnVDtSGkzpCAau0n6u0tM2jsimGLml7FSiTbj6WUUEmRgYv7o35fgGe+mww35TUqB3hPJjU6d3YZnEP5BBqR+WI2vsb34ERg/PAAceboagSz1oj7ZOO84CNISOYwL4CvZKAWXZSflprlN7zKlS1UZ6dkq5lVGH8Mrk090tGq6QCBnLVzjSf1+zfZAjZoWfUU7SMo9v8BcTzSRfQ7NS+nLTObgUhpV12MTZlROsMRs1ksN6Tn80+8MpsoRjt4Ba60qBmRcICPN+TsxMWtOO+j5GSPznhlOaXX36ZhV2q88Azlt5VxYfJRCUlutZesw7C2QZ20EHx+vkFGTtqaMn6Ww4x9hmvyU6JQb9T3lhXnGu0tMU9MMvzFADkCdlEvFDZkEjrOoiXbUuw543C5bV0Yz7b7NeNwS0qGly4f3E/0APDYSKNf3YG0kKdOtZdYFoPvW1HJJZUuvYKYFKrzIhaemcszSiXZL0KnRf74gugqxsH5ElqdRdtZQFqfwaevXT911z/m7dUBwSSAAAFQAR7A6sB9hGdo6Txjywt2Z8Gw+X76UgMgys7EMJHrHA5fu9rJXdUT5Chb7wnB8YJ6gMluCyWH8kXSuoVWLnWmxskrFPl5VsmoO97UCDCzyuXOaG197gOrLSfAUXco2nhGP/dfpdSmyD7fCABTIISBw7phVvZD+/97FLXklWgxCBNn5OMcLXRDqmcYLQAnX27/YlsnMD9+dkpATA6wnz++ReS3ADAnuj72CvKhO0u+2gbCakI/KkzF7gu2HDcFnzc7du3l8PbB8udO7eXAxTfo4D+BmqgIAlNx7B0+2uyIqaPgQQfsEA6vFPAPAGq97ayW7aVJlG1ryHzPV9On56wMQfkv9TQQ25Cv+0psCQlZatwRlIAHAmwOqFpY2AtkNkCWAVwR095tj12By5k25F1f/HuveX2wYFa91Lmhi57wDl4G2EGyfPQ1U4T4LXnNYAxUhFdU/JhOh8JcDsrlgA/+0Vtl1Mf24RIg2EubAFl/X6Hwd6khXc7AyaTuT4XORK4Hs0s0Aydw8PbXE9gIpJhzt5rDodqhXK++R5DMijHpOJa+mjYy7TUBQmbwmUfxxAP3CXuXBffGqJ4S8x8G319HWa+ZTZlTMII1d+J/TsdWAaEb/s8Zn7TqHQ1cz2Y1Zs8+482hjIuSpG1kSvGb37fb1NA3i2bFNm5b3fBS9WUcCiGHUoM8fHTo+XRw0dsDwVQgAeMA/36a69xOBQ08+wlvodxzQ0K2O7JwDUP3P62DA6junO1KLx//7Plgw/e56AIbHhubrPQOAxwVgDQcPwcngLjE90nU8JbaMur6mwz6gA1APN0ZnyPXaaL0J4SxgmMA34PLDLTbTQk6AKgwj+kLcHaPz56QieP98GS7d7cI5B/441vLPu3kC1Q5MxioHKaHjRi9oDBmA9cpr4J2CkdDmNECQnT/WBY9Ycwu/NJBapzeJW9SKqtj1MVQZoFFwOrfZPiVzwfphbdMYaHzVkD/Ex6egCqdSAgNtNZHAM86SARqF3zmaZotw+hAc0ovism2jeb3xHLZuBk0AuQoP7oShGzB7prImQUBea1p9yn3oAMKUpJjcZwJ6+vzlJPVMVyZopvDKyGkkhnTothNr8MZsmcDObD8LM9nNj9vFfuK8Wj0Y9WdyXXKVS6Onp8T58kw8OszkXJudRcua9L7SYvxJuyXkVpXxZxQUPq9Gzpzze6dFVGJV0KzArHMmEdcGYx0AXGFnMC6ODcjz4sveRwAapxPg2MmEVxAIuHAEeBwF7gEwGyWmXqv27zir0t55nMybp4NMFVdVnwsSBb7DoeOCPsoUcPHzJzg6nVGFMPiZgyAjco9cPZoLPOAD5nkuRGon/tzkZZo7BJwX187mG+6Xu79kU4RDI6BZ6oDVFmkoScmb7YUWQ22cmjWgcCQNwgk4bgBBJC2DesEVnZqys65PCvhoymCYxOuYcT0LoXugFWM/OjvbBvNO3/kDFjUZyng+LHzwPzk31rT+cAIlp4BxQ1cZBr/bzAY/UOKxqN/whLWEMC7b/9/fjBtQ+XjRzw/RmHnPXb/EEAvRrMzQLYvJv09/LByn57GzF7rj8B1ABw6mgiCYozmEHHXg8C+BlguZASlwAgi2JZdoJhy18NgkSPetbMbImAAYhlK+hdZym3JCeFT8RaMON8E+1w1RJXUlKcd2nlSc44+5p1x40m+I8PSKanUNTIYDAQdgvr9AlHcEFG2k0zcA84s/DFjx49Xp48eUzfzW5SZo3BtFM65wFLuI+sM1A8/Zn16WwYsL1FTHAPha6HKHRV1x2Qh7dwjg4PljuHh8vBPph5EIlNThHjVJcctQnGs1BNCzy3fJg64KgPPc+Si53ZUjZ7c0jUUPZMfBe/EvJVu8UtuJWJn2R8S8aaHu89Xmjee04Buk3jkPymUcE21xTXh9qDg0PUZ6nYHtdVQXs6Q7pGqI+pyaDy7ZooyxoF1lh6OroBu86B7oBSpw2cUDbdDQC2fvbj/zA9ie9FUSUYa6UEEx5ky+mAdeTk1NQztkUG6cv+FPgeQ0D+JWB+shp5b940n3WKwZQkSzek+b5K+ege0ipIP++HSdsZfb3BPKKn88vz5enp0+X48dFyfPTUg5NOuURguN944w2yfYjaXnjhHp1InBev0ZKdGJtoxphOg9QGXW1QuX7ylHKeBw8+ZzsqMvN2LFz3HTDzKL6RVg8GRd1ebBjp7bQGiMohnclQIhguyHnAVAjUbC07YLNuplXWDQ05QnGvp8mBdWQbJGdspIG9Wna2wJwjQ7C/3HvhBcoWOAlyZ4vFurxWFgFrPilBJlKGlIDkgHXnpLBvypipYJCG0kw5nhr5qo2aiLQ/lOFU0JMAj8/Wjizp0qSsyIInde5gSwBHMiY8Vxg+toykhjAjppUizH+RtfD60uYzhYmWUFDWNdLdCvQsHxlAnd93kJN9O1Nw+T04jVtgIG+aUT2R7CndmVKEOO9PbCFMo4vX0uO5GBH1K0bPffbYZ1ci6QMROOAzcalhTygxIDve7H66mlSa1BYGwApyDbaL9DptPpsq4jXjriLfHhqS5yXmw85udMHAvkrHGRhX1oHc2ClJGPewOyuJBNDGaOlK5DyWxlneEVkVEzoeYEIW390r8D4A3GC1UmCZ4CTZLRaD76n/da9fuBTbKxeNRgss56jXsAA+w2my3naKtNfVgUotbxWQSTpIe8N7V8cJFjxbppX+9wAw+KRICO/eu8vOHQhSJP/BYDexcAAHCDQo/QnTnyyMg032D+LgGBEL2beiOuUzIkEQW+9iPF6qzobW9Yzvg6Ce4D/OUui4sk8EAe6WpA47kuaAtaej3QYgO5MzhlzohuwcAHLV6yArHUbajHDAZRxrBTEbkht6DJ9n9dAWmNezc71NBS8JGPS3NNuz+5CGzQnLViO9L/Wlz/tBtPohjAYuzpfBLmaI/S62lcWDtrT6v+vzZd4z7UKk1hoOaM8nQKEvdCc2euIQNs6KaK8IsFU3s/gQcnrit0POOQzQNHBnZvG+GuAnkMnhSmwHnS43Vy7m7IFIqU2jHzWB4ZBVEsYKrpHpyX/dJljbyT6LaylZG59PbrQQZC9x4QXBOUmCmK3eZl1bMqSUfqBhxckJQT0HOWLfE+SjGBzNANDBT6QVQL38iQgbSHPo3yzlxdk4OLxFbHHn4IDEBIA7G1EAJ3h45e4NZMu6jkw2C136rF034YDPxDpRGgd22/+mlJCNAlAfoSyJWmtXZOnWu1vLNoqeqfNP/Vt3AgtJCnuT+S3lNwsg+iit4OggoEcXIb4yRbgOFXyK3Qhkof1ANgb7FcESPk8kn8iavEcfNNu0znepdpOtzy2ldJCaPRXZXfBupEmyM/oM/Uy1CQbzw6j6AFYLN286vrE3X+k1R3HQTMP3dvxfA+bz/hOI9QI6rY0bjX7T7HwieemR0s+2H9z6CQgUMl3sgga8H6Um6GKDwhpq1o4JtuHY8LigE0eRCMD8yy+/xGlpMj4tMaBJqkEoMlpwOGCQmDrDe58gFXy2XJxdcKNjEys68/Al96kFM89RyxhcwQIMSD0uliuMubN9w2FXWz1E5JqYhv8APKIlJAhMSBvmwwEOK8TBWOw7tXh4WAzhngt8EaFTU8v2jWC2twvM42xSLlHOT7MM5GRyONuvyPSxiME9rNGpxUUenvTKrWgvZfPt3xJLkNakxeAx0nNV/8Z0vjoUdry83iFLYIoWBoo9tdMVp9O5Yb9rWluCmJFJiaOee1c6/pZu8L5zSJN6MKAJ+JuGJjpo9Q1WW9KeGBdhZrcOLBtpbaHmRqBzkYISfMbZubopaYAZgksVYQLMQzoCIMhzN3k6F8Qm8EpnnFm4qG5QlqKwtZh7HY/+6WsjaGZrBArsJBQudRbQjkEc+gyAzHPrGm/z3ECqwgJXDuTCNF9JpdLiULZE764uJCoCjg1IEJe9km4usyUiC8uurnmmcJa5D5drBs5YajhFBETzWXZGsesKVARora4nJWtibDCXgEANCjOgJ1hK0TNrdpQSzmh3XLsKplWUD5Yf+xJMPGwBSAhIUbBOWEdIygTYz/jatFDFPoJNOTmWjQpZIZMmpl9Fc9qXClgDSOfOMaB3S0+cd4I0Yh0NlQMogZ3FeyJ7CNCiQWAKqgSw3aclQKl0DFoDAjC3AsarkUUE+cHhOi4alIRPlkehbiR07YRni83sG3y+utr44RR7qEmaRTIk6xCGzcxLq4gAACAASURBVO8vv1DdGfR1Mszuhh2/FSau/Wtj8Gbk5k/z3WYg86wUTz2PaAtMzXv7elxoaEg0P6Te5ZlrGFIbcSzuje/fBlnIIsz8oSywfUNLaLF3HOgA1LpIVaSHQc0IGAUIzWVbTimbNeSIJn34/ChFFF5QvZlrKFgY7T1tv4sHDd96vVwuF9dqcpEhfOnOku51Cl47NCRuL1103/f0DbGB8m994r0hq1ZGDLRtRtX1qasXWXmThtTb83rdZUkbuwpQAfiPjo9IHOKMqD313nITGYe9PerikfmHLcC/VfumgFetc/WHZFZacXs6LV67t79XNXcF3i/UeUy2EE05cL06oy1Ysy2WVlp71TUbio1MIil+41romtCpR5O/9TplQ/i18Y3WOIGyXqO1rIlDWm6/RoXCus/gChALIIoQBCKIwp5LV58ZX4Zc5FutujJJuq01y5tnKnIyF8MnjSF2wQyz9gbPu8F8tbpKb0+BKe/sZujr5E0QMqvupwH5XwvmVxZlXFeZIYP5yXqowMhdDVhQZqNtsKeH6AdnliyHDbo1ajOtF8ZBgR4T01/BXlEv7SJWbGQAeUSxZJf8WaoOd1GsQZi6Q6ijDUY16zBeUKcG8JTBQkzXsmuDgFCmVgIkQP8LrR4u/uoS1yjNo5j5SxogpbMQsWNglQrD2PmBk1wN9MFcedS6jpMCDzh5pN0RqGAIFFJuMFo7ZnphMKQ5VsstTnctps56sZXZl6FT9kR7poIJg2nWZRALDI25DXKZEfYh7fQULjhgXo42khE7/AHopT1TJN0DkmbGSTsB4CvFh8Qm1stny0WTmV7yuSdxDG6VOXxWmP/IRiagL/Yyej+zUGRWbcDJyCBgM8MCY4A9AdZUe2RobQ2upHUWsOLnuggq+x177vj4hMFkZxy0T3BNGQYSAJlYA7+f9mU9L2Ct5U7xa94Xv5Mi6NyDCKpMyVSQV3UErA8QI1yM9ugkkqPLLBCAJgvGoGvcpf5cgPURi5J5L0yJi+kS0ZMuIzhXka3K4IeJR/YL7dhwTXCYCLYhqUmGDWcRr8H7pi0i1hvrCqYsha247zzLiaUSSCRTEafOOg/UsVAylYmrJl8IaCVlY6eWSAXTAcZ6YTwrDkTLNNwbSq3jmvG5KAhE0PbiCy8sezf3GYjk84+PnjClzGIvdG44QXGcakMguZN8zEDLNS4McNytKf4jZNWkgAPGeB7MuAnMy0YjOMRGFXu+xesgg3qJ2QqaEjmzFjPFH609fq5ib2mdWVjPKbHpwiZnnj+CKXn2KTRu4qABfQ70bOTg7LCfC2qkuCdJrjegrqDV5HzsbPVU5sW4W4vBjB1xyQD6eu2rnusM2xfHFo2oY3g6ZXPzJxkIG2WvRoMevU73M8OBGSjkhynBdURnn+RrDphPPcUimSKbU2w0ABDAhjHGokWuE0JoPL10HBvATRLh1kxjnaWlFwiFrcB7JoxJPZQAcLf60bPU87zeQmsBFTmy8z0zlpa9TTXDqAopH+drk82bwUz8oHdEwF/2TkmjcETC/q5baKpZRQ8xo5abrY61gFQ6sXjULUNB4KBGD/gFEj1mKbvrUgZgIcu+497ulW0q+yi2PYy8AiQ9r/izFIFLLrwoOABZcHaxHEMWdIGZNZjGvQG0y8kmi2E2HR2FSOyp9k0ZYikHGLqAeBN4kFyviodbfugLdCZHnafyjDbCqPUgL7LwmniN9Wa7b8s0UwuQZ1unnnDa+4dDLK+pkycic7CiQMQ+0IRbOv4JI8gORZKcBiL4HoujJbPpoiPZkZESTXFdMYbt7Lqn9ATz06r8/wXm9RDErimaqQjXjqIOjtO9TLWhqMx/9PNppnTQCNwdtWksNDa8CtWkyRRzxOLVi4vlswcPOLwC6S18j9q0kBse763OI+61bmAf+QoNhgc7ADQj1XX79h2CknQPyVAfAJz0daXWnRPSxC5keq26AoihKkYwgWCKL7hBMHlIvbHRijJGQUwlhmPcpI5Qmt1oVxsEM82HNpZXaNsk2YwMeArBws4NN2Q2jBv6yiDcRahdra33EVBb94rHQYmEIelKsoEphmW7s3REGAVdVUQy+quPiasTXGsPuMsC25P1/sb1JOoPO0+GmzIipTIz0IvMQYx9ZCMFKLqfdjIQbVQkFcv74fuplmcfc924xl2zr7Fb4vky0woP96RCJRTqoFhJrGeuC3sVOlLJiWYhkc5S6ggiMTHtUTiowOcYUpNnRkca5sPaQlwHMx4o1hodSQTo+wyra4GA3a6DVfXxF3PNrYzn4v7waT1KB21ZCd6fRckOVFSMrr3bHQI8/CRtzaqOZpt7H2eRI+JdIIpe1gDzCoJR5AVJj84oAn58OL5m3+bzi/qszbVNOjeBWlimME1h/mFbOEmae9cBPdbSMyxwXakzSfctmnLva7ZKMzOf+if8LgKQ3b2bbkenYAGfhWsHQw/W6YV7APl7KnY/PlEBKzM6qpkQ+HMHjaR8S0NgEFHHvri8AqwqDGsmHO+nYTrKsEHIk3PBwN+etsFXUts6CxpF3/UrAPOwS7GfaSebmRGrAKNsTQPGwtPcEx10rqHs9CQAGO6p785LJoKTV9KLJ/NaqfnAaoF5MbTTp/73f23hgsDcl7wfP3VI++ZH4neKHuiY5BkgH3xZZHsx8/EFA6hlJfxifb7ADcGJx9VamShCRzu49IF+2rSPUQsEpMYwhZ0VqIzURfVNHB5pdlRbqtuQKos7V8F+JEw9oY3Y4SmrXNm8uv8OaZJ4kc1bg/kmtfKQ1EI3tV0EjAa7eB8pDDz1NEz9qEHRXJqWfSSgTNEpJ197Wi0aRCQ720Xr4cnRktH+jDbVgHIxgYSaI2b/VRfG/cIaHg94wnUwMJfvwv1Ab47gHAW3kC2fw46Iuq7gOs+ubGMrstyeWIMAK7sDiVwCFmdq8AQjNcwU1eCJ1QbWgdSujFOJnfHapu0nXgBCgO2rXVAsnORJrEN10Yd35MFGgF4BT4jPcb2R5UqlkCy+CAYFTKoN4YRhdB57BswbNMm6alojj6Irr2Vq+nta8P9BMM+npAPeEepmTPTVxku/1wyEXm1mxYxIFkUgVIUsAJ96Zg1cEMvle/k+i3KYQlKHBrVFwvQ3aMfETuNnSEUDLHzx8PFy9OQJi1bv379Plk7Mr3S/KVpTxwcV3MQ5Y8ODARf7vc8OMwDyYvxQVKMe9WwZSP2sDhN/5t7YzhdWWztkBNSgp7u2xPAlWi8AvO00T4oio0uH5MTAKK22wpTkvsReS4fIvs0yy0XI5DNVxJFnNJAxF15js/NTxQKWxzDK7mfFQ1CpUTmiTj/1ngKYt+f039m7rXVcG+P69Np4qmvoUdGTTeH1em2jPY5RrMIfVLmPgKR06y4IS5U7DXdFC92aUgGFpyN6cmg043j+u3sAd3ZyaupWAa2ek1OV7kBVZssaSgDfgHQW6zL7JJA2QbqAdTP8M13ZPj7ytT6TRXy6VzOkWNRdW1qmdPp8tu524qCc0hAzyfjMOGGe0dyMgSqlLmTelDJVgI8uFJKxqcBLZyZdASJT6uyMTAreA2cTWnEFdGKVuCsjYcn38fmjPWhAOORseJ9ZvJv9Exa+pBYGVAm6ZRskV1EAd24JC6ROGSeubZpalPSIx33y/W3PUz8Am4JvI7MAu4U6l1defoUBB6Y4p+MS1gLTNM9OzpbD27e5p8BAbV3pPpON6sM6zh8bKFgfHQmJX6g9o2ddNUCjyxWzqCn4MpsKtiqTDgWGZMtkK6JLnx2dPEXUn8MaBgezCc4TJJZ1cEDJ/ZJJwYMNkw+0tCH1Wdn0Kxfl6+DB07uHE9Z50oaFHKr8VB2QoRMvDjjyn6/2g3/ASxaxwtc9JzgowO9OS9VFxm9MMJ9L2SS9bDJXnrsCriySCcK8Cd8rxa+WlcVSe32LfWaHo2QUzbKnUJLzFfSLIsIkRw2mmPaLt268oKDaGYlx4Sk41f5y+S6djX1j1TjJZvFHqyFImfug+2bOWFu+gyXr1WObFKDaXzorUSSNhz2RgHGbS+zltEjE35L69L0kQylf23NWBAMUyKgeSt27IDtElku1A8qC0b7wbBn7OYuB08l20cYilNLsgsAIQ22ZEot0JVOedjU+RbM4tnkfDAJADgxSoPfziB4N5mXXbG9Yl+PMV61xByH1Pga/CeoqO+YgTlvIz2AEtptnJbabtVK7O9XdJvsvhJ3Gk4/DVtknH5YKHp0t8b/xU/b8Z2vLzpipdqylnwqehLfQ6QuZ062/+emP6RGVkrDZqfTIuIK6OEf3vlTt81ncpH8X6P+KAlgdrr65Omjp3LEKnQLCNqLZ59AW80H5mBtQd3TIw+pDVQCeYB6fk6KxBhmJ5PF+AhcC80i15JBx0id7r59TR//wiwcsPkn0XD1tXVyYAsUMAmDv0tuH7LoAMJ+Jauq6EFYj2j9lBjQ63raaaZwOtwRC01LM7PwoqEsWIOAk7LLpJy6dWIFmxtMmUgfdqToHRDKEAr1sw8kv8LeyAgH+1E7yuc3uBt78NrYxzALz2ChK7RfIzIokMKBB9nXWCfZardqjNpgPM5vfC1O33uGud3AXi+ynHFQ5BYFHZXs0pS+AjDIpF9ulk0nkI9MASL4SFiUMmkBPGHTpfyMX0jkgs+LWn2JII8XwFaJo98Y2u7bgGtmf+OiYhdsKELdZ6IznjH2HPwC92MP4o5SqmFEFpTYoybo49cfiRX8v4HOzcwMeLa4FDDb2tHT5p5JZGShpTcRKxmiXLt3zGqQHldZQe05WfrbsIvs6WCo6L2cBVJja7Hb0+zk9AYspjsezBIOU4CyTD3GtYqJ06trudOGjgsAGnLF2YbO1T+xIDFTj2PG8k2nAe1Nut7tXshbZzw6e2HnKZ8QL6sBOLSXRxhZ2BZ8JkgFMO2yMitb3pLeFQzfJ8OjxY46KR2YC5xrrh7ViEbRdXzJvxUoZt1S8PoHjkEAELMjjhKDQXlMGTlLC/JETNtjNmauOJX5dgn+C5S78xf6Q7dGn4TypK04DrggoYqMTqDYr32ocx0hyv0Mq08/fqCKXxdtyPYBX7rmIupjj7JJRZ/A8AD2ItVqoL/si7qOUwPNBrX+Jeyp+PdKDXNuoQ9NZxX9dyzLiEr+piZXN6yKPp2AzxY8Ct/XEBWbmv4MH0rXGTSzmHgkznvapTRxlTXPWAt8EmPjZhQl0piiHo4pD57fEnFZ6BMyLiNWgTZIqxk8MiAzkc04LwLtwEfeIAHy2cA1Qzfs02SSJHqRtkVjEBgR0BizrDLU/7LvFemvwkdoW63XI5uP8q3hfGb/8p0BaBeqwu5QJszWkOlwhYwrbc0r7qvbO9AWVqvG//aCobIDsk5+ryeJsDz52TB7tKl72sTLKNejJw3DGjn91G1WRWSEEE/B3gKldEdzbAVXOZwgXbn9tHe7JTLNnlsPqi/jHsltDa18B3bhHfenr95snW00yhvtSDSB22figMYLqN/EMpdVH85Wtv/3ZT5ylsLY3rHvN2/Fpmh0m61xYDxg2/xmm4g/IbAYznwMZplOnYBzs+veIdG0kOyBoJm7aDukjAQY7LYaft648UYUZQW4GF8XEmDlqTGEkO2J4oEKmvLJHuxlqOH8U3WFyYrofsH2cGdYUnKaQCpsbjCWcdTYDWw+6FZ2edTieBqRTizlBeEugwlx0G7xElynYiUEg+If2zfqzSn+nYwajcI1shoaOBmr0VI3BCqugIMPpZsq1umNDJVSGM5S3bgMahiDXi/dV/+pE3hoQE8ooUXf5S54TtcOq94ih8QaRVtcSHhekVkGK2Z75+XHk7XgCptzL2G2/shYBgD0ES639CI6p1ZaEJWAZ19qFX75fAlNdcK4lafEJCiI7iIwAt6bP32WWB5+BYky0FkWRJvYvCwEBSqtOIt4zwEqfGadIZ5nAkk4uLHZZWq53ntFaI6D7TXeiki+N+4qBY1I9gCJr5Ml3CsRdmA4w74xZ9IoCfSlmcmp9DLPSOiq4xZqlY06Meqb7Ug+J4Whs8+YZBGjPxlawbjtrgxzwOveFDH+zSNOk9VkZzzTssJo1m20Xw47PUx9rdGBRO1g5+2T8lJEgwBDCLgY8LCSeITWllh2h8wX+3L5zh8FVAsdkodgF4/yChWoBxwW0J5uMm4de3qCu92QXSttirXyaNK+M/Cvzy6L3jXkHK4cbe2xt6bMsc+QakpClwCyZJ4a7NYjKQXN07QTnYnVlFjbaKhuYZfEncA349yntMxM3Zv8Rwiosf/x54E6CPF3ZbK9brr+evfZWVva54cF0gyWzqUvyQViTX12r0tlpM+gZslg1SmKhu1+6bEfIvVgSMeDa58y8KL0i8MZs8LoIOL6fdsddyWjDh52QL0lXOlNdlgRTnmRbzuvxGvVQL0NbZ/Yk7fE1ZLhZmUF3uhq8rXxOWHs/JewhM+eRi6iGZU5intdiEGlZrMlgGaaxsWTD0dpYA7AUYGiAE3u8u+PafNAJaFayIcvDGDy5YUD8nO69ZbghuSgHTgGvByjCP3Nn4v88BIrF+ZH5FCQf2C2B6ADEYuvVtIGywEpAjW5VKbANip5+wuRdPkVkkslFkofobNVAnzgJS1v7QgY04hc+Tb7kSvzjrGepiDI/0HNMgBfAr6YmmmRT4N9g5BloTKdrEsuZ3gSQIQPxEpJOII8tp0wjAXUyUu1Hgflf/PXPBnciYJSLqRQRryRQobfNZOVXBqGu/KvB/DBP3vQW/+eheRGnge3DaUkGT7jbEDqXVYCnZAKd4lPaRwVa2szrNGY2djFtPgSKkBRNps1VomMyfdAt0SGiIwgAkzpaXF5KPxvHINmOOkzgXIbJZj91Dm3a5qGFwwaje2v/QMU1RgLcnzmYldloQJn10WYT40VDaLmJwL9lKQFm0S3KWopt9GZtIKCJoLxOMMF4X8tPJPlogyhbZADoKYgxDGSZg00rP2oGJu+hGh3r5GXMIlGSATfrOixYGImZ6dE5MjNUe8n2cmZ00svZ7zcOhLMemT7oAjdqfFN81UESAzkXR7OY5fqKhdE4UQnU2PGFE/BSeJtWlwL3urV1gJDOS5NlCvPPczn0ksyCmJWWk1JGhH3it28ohYeONZeXNBAobCXIdwclMi176pWMLTd1lGTo42giEfJZj1RG+KCZLXZf8mhqnD0Ewbs3NWBEYNeDnepZWi9vw7wJ6LF/k1WLbp7MFoz3HMqxlWJaSzq2t9VacwepUbHM0t5bn01jmb2SLIuKjCOzwvPB2igY0frkXOl4Ds1t9lKQTNB+ee1OoT7riK1QHvItvAaBNM4lniEdrrvFYMgVbXHADFk5z2Xwe/A5ei/wPUwq8Hnv3mDHCzgRgUk5I7RcQ6CEz6XRMRnCbF0NcJJ2WJKEDL0ZsgFqWg22JiscAO1iXXxmimAFvOOIseoGtQaf2WMtpfKZ9s8F2HUvcJh8XQF235wMpX2d/QNxlKUJJgnCvE/gvoG3/NwnSx+Gbx0YNx+lDFqBzGLYjXqdpXpWM1+UcNGEBIv2DgPzGEJEq+1rM7CtDBSeWYZhDQCSDKXIGtkQXLvsbuR/0ggHDK0DAp0F/vH1lakPSMKtkjC0rfDFJzSZ5lkbyPgj3CKbJ+AsBOYbA7N7o69rRdyYtAmSKV/TwF42NfywgTclpmYssn72b7g9TUWR1Gahn879WAJYh1tPKcWjshWJDhMc+FmODFRsD2w2ZDFaUunoRRCZdS374oYECWImCcSzLTY8wwSbFOrzkIFXCgr0fpfuWy8/KwIFsBX29PwCrbn1dYPj3vsJnntP5Cuz/dnACUwT6BXD32s5sV2wTr7HPlQEDpOlj3Qm29H7Mh1yvEe1T0271/lzAGnGIMGl8HETFanG03oFzOumtK27ZiJf5/tmrAzJPMiR03Nti9wkRe42wFp/s0sRwPzuLgmmrf/0N39ttbF33Yj0C8wXkCfaGwc1DiwyjM3A8l8O5vXpObA2IBXRRcZTpqNgV7UF2+hVnwcclhALTVCMwQ3QGbHCey5ODN7M7fU4abFF3fmkwGUNsEnXE+nOwIACZNAVlaZO6aykw9ULWtG7CvzUL1yR2SUL0/ZvYpqlikmKeQ5Y8uPQqvWwhU41utdtAQg5A7GrfnYpdo4zLVZKa17ArCJhFOEsy8421tLa1Wmp6znq4mSm3Igynx2ZzUhDauMbGJsJjixHwZPb3AUsWmqRjy5mhXvG9znbX9b2hiEK2ChL6/ZyteGKiVb6U3KTagtqIxfnGUaUzKaLZbN2COjwfQ0RE4hXpK3BItTeUb+dVKYMXIpbJjAOcC8YaN1nrVNocjg+92xmpsUp1Wb/bYyYIuwOKTDwcOQAb+lpS2eSll1cbDEz6DrQbGQ7sLB5CWzw3CgNsbQM1wC5BwuiVkFIHH/AfAfAfKJm5yeYz9ok4CjWZQSTcYbMfN3UwKV0csrv8Zm4laJsrwCgUs5y5JF36dyrcBrX31Iinyk7oLI/5Tt81gfICRkSh9q1E1pbpFZRz4BCVGTyEOxDUhUnJiygD9DxrFNtZkl2tIIWdrHx9GJPugQgSMtQaDDVnk07TDMLrjkoKmykCszc8mc8Pw14yrXYVlXNTYMVYY5ie0pSk5MYzXNsmF1wHdQ6c06lk5EbQZWAajKryeDoXNf61N4NYWCGXnBrgK4GWxPUPwPmy562PRFrHmrM3q3sZGxjA4LyqgEyK9edjKzZm2Kas87ZAbZ9a1e+2h/K2pg5NFhPRioypDC61bmH7wD/kv22cW8Bt65x8WqX7E6B/rqrVyQrgXyG1LrrieQznyBEncIvo5Bk0nPDg3kdTTDs6kYoKYDXPsPtMDOgKbUOipAN5h2Q6uPrD64kBJ9ab3qYoB9oWNuQg70Hez/WbI0R8GMJ4kuY2fecCdXcqXYpJEbB5mSYtdp9f7lat1GltMX+IUw/ezkWc90oD0X/t27eZI0N63+qJm6LveeR8T0+fkJyhDaxsrJVKeLAswPRjoX6XHJrhXw1U9+72dhgRYQUk9lZH2f00nK4sxxpHxu5jQ2mELPxgh5qZZR59CMzn8FWsi3jrM/aikJWzuzZhHA1Rq1N9kVUAeXbE0hU4xYfVu85kflay2CE+Lat/+tv/1bcZZxOGGAfnoZiAfIpO2rANC9oM2X3VUOjejnWCyMn2YFDQe5hhI0Sm5Xwjl6zlNoOkWbAEUNyUANCbKHlOFIl3C0dAzbaeUY3HFmGfgdpK/Rw5zj3S7R2lEQHfwSg9B83GZ1ra6qpWXNhrEBFjJUmkabrzYygE11rryWiTGNVt0MsTWhARBu8qYEv7R2vI5F4FzmGnVErL6WwcXNpb6jz5YDEekFtzGRZEu2O7g6zJUwcPt8HOzlDaDIKHbIeFS6HNeQm5jArtQarA1l7QF8gk6LQ2CDH51ajk+1OvAco2/B9hJ0jf1bg3DUKHkXd9rHPBa4vfb0j30ihIAf1sL5Bqb0CkNyTyuqIVRALGSlJMhEEmO4+M8+NwEwXVut1WsMA+rRTxe8lg4RnjUADUjC8L/TynOaXHvvRN5s9iuPbGkw6lpPXnI5Jnm6c58/uRpfXbEOGfQytJ57FTbY2VeDakik9/25WMrJZ1uyz5mAw883SKPhZWxGDUtvjBE4JssLuZ+9Wgar3s86vWwtyyJP29DP2LQ6mHHwA4POsm76H647MaqACZ6K0P/BzMeaYLHvMAjN1kgpLaH2xr3d1DvgZktwwa+YCuUwiZeDCOoo9pnHD+kVil4CMcrtrBO4qgOdW4BeR8MgpMtiT4dXt1BLECDYCSnZpspL1UxcwVtenaSeyULUfZwarjX/CCZAmqpto9ncF5mXU2/UW8M58g7Ybfmk9qk0w/3xWuvdjAfVysl3XoiyC95p1ydqjBnvDPk4Qacqv92OWQDtMj8E+IFO2EyDxeu1f52Pr+2xihS1PaU0SrKl7SMBIQ7Z1wJSMqK4m0q8Ap1xjMi5eoTpDDnaq3i7hhloyCjRnfXwrlclp1rdRd3qsRy7Y5zC2srL7aZ/jzAmYVjHzPE3KgCUg8mWnHkOP14DeQUdlSbvlzsowCB/0XJPsGp1bZQVle3X+IrOA32Y9nGU3fLaua7ohZOxd0PcaG84fR6bIIWsjuBtZVdwObATaXkOSFzAP5h7EyAt373EwJoD+w0cP1fLak3mv2eoT79ssOd37yAbVfks2MCsz5ImtV/H9bJ6Hkkp1i+QKDBLU2EbP7FrZhQqg5nlPls2+vQC5TpbmLbWCJYF7GwhfS+xXJFyrILXN5CShgl8VYxi3pNUpsZ7xobPa7B4IxQSabPzfv/i59k92UVQnMchkCmqL+WCvWSAxxlqM1YLx6dUJbb9lxnflyAqUtoZ0/IJSFbm5BB556PYgq7WqQk+1N0OxHX7/5h6GKwFIxCmm/7rXzlXb2mja5XEQa2bW4Bd6MYB5FD5CYjGY2UrF2DCTYTcY7m4BLRFS/3kxtjm9+fQGcnqgbgCiB8cLjDNtAEIpiI12ySA4EEeRvUB9NnGAvBhwte+zrtjGhLIGa6tzXfxkP5vSQ7oqPOvGT8Dnuh2gjCE+T0ZKfzCNFyB0lsF0MKTsRBu2dAAIOC6HOrZbDF99QlK+LnRKwDij5Ga9taZxrPjXZNHT7irryp7XZnaiOQ4TDsY7AE0gO7Ihgfu8b7XOo7EVO5z3TAqw9KUGAGJWWruKgtLTs5OSTGDNe+KpRk6jOwv+nJ2dkPWFU2CrsJt7SlCXs1f6uDM01IW1ezb4kuNY9zvW+5/RwFO2s71j+VYYck3XpVaS+kaZIN6fzx7Pn8FYsg9x63pmMrYJ8hJ46hn2Pgqo0XnUcRGjPndxk4Jdc5DzM417QKR2VcuO2kevwZ4N6bCv2e/6OyBIwX4BBZ8r2T1lA5juZtFaim7HZvd+2ASOPJuFAvWcuk4nnUG01xLgDGaH14d2eCqmi1jWGMf/ywAACJVJREFUmv4RYE4nzUdTMrtmvyfMymqVrNXgjM8qA6fKPpWJaD9ls6X2pFpD3heXNB2dpvTPa2UwVmsScOY0tp6AneiG/K6f8PqrJoI2H/KX/ZtX27Yvj5H7OY63n232ctTE8rNy1BloU2+RX28KozAt78yZ2KyTzpt+qeygd2UAc2urTbjQbpvJtTWoTJQcwiqvIB9qm89gVA+vbPYm9sgrojoKvEgr2qplwLt4Vsm8X+8N1d0oUxNfJF+lDyhyipcs0k8GYp5JTxU1QRUwz1egNaXb9qZjizJ53UyETLbyGpbk9XOtJ23iRHa2SYgQYpor4laanvaKm4hsMFnrBGs81dwbA9fZnuQ5JaPI8zdaw+rxmTgyYXZ5oeYB8mEiyVAU/+IL9zibgl38vvhiOTn14Mm0CM9ZHH1UsG6uFuM5nXix/bAt4ygfaJwQWeuwt2VMgn+zjs/KHvnYsjbAHO6I1eHiCPALW8VS+5yM/VmkBH8kBQKfQ4ZhhixMgCXFWPmhDsJkv2LLEsDRt9v2A0TR+/q8EB+wy5PnFv3nX/xiI4YLmYkLcvrc4MyNluJ+KkptMN9Razms53Wz2dhkCnSn8fLd5iFtpjELvPaN6Qa70FGLAcfnQhl3lUAbH2mWNVX06kqV5LleHD4OAbAUJ8wjnklAF0GrHTkA/iolNvu517oNE23DFrykg2PWz1ps3onTP7oPSWi4t6jFNhvPy1bxCI0J16BlEzqYDsUqVeBx9FUklI1lqVRG1VNrnzhvdA3JBLswgo7yeYfWVeozpUWWgRGYh0abzGL8qv+OgVF7K0xTu1p2dySJoLYZ3TUKVOo5MxrNcJqh3ZTPcI0AL2mjY473XjoJzUxOBzYdoLCDCOUx6cCjPVe93tlTfFl2diWTIaMyWhEWKI/+dLBm1T3HhzFdAwLesI6aPGvgactXRt7PFN+GbAcSivPz0+X46TEzRRjEwZ+5HgMgvgMusanaW6jbQYA3pwx7fI4Lb9DlhG0LHVDFccQasw+xjYyh/XJ9Eb2yj9c1dJWaPJqAQZNrHdSZOJDDdWHd6IggNjtFgdHyCtQnuC22fulWoiEZqm2YU5ntDrpIlidoBI2rQMUM45T88JlHE1mIamCZ4WhWzGrAuoFNdVYKiUBwfckWcPu3DrjfMXlaPexNNGyYybgc/u1Yh3uVDF/0tm5jWd2ZcNE+o7QjLnozEZDsl2YUKGOXGo7OFsnGRKuc7+NRJUCRj1gHTzbZXgFdfQrjip3X5VXglxOtME6DXuQnW6JXBIYL4fDKvJ+CjvHkPevBlbjV2z3+QJc9Wyf3KvPSbKf1TEJEzY3Qjrs/1XZ7sk/rH5Y/ktEfQ/FKraC1rFuZ+DmAJe+S+gb7rPLXOXcyqQ3i0mOCXJzvfRCsXHG3LuzLnoh8BJCKAL2cGgIoP52L99nPM85Ceg9ntVlF4ig5981/OkjIy7nyM7LhAzQ45z2IEFLw4n3DwyLSz7up1r9nEfg9EoSgW5vflxJcEn96CCGAOAApNnFgjHUgMyRLvvhJwJU9G4x5OmTB/5UvtV68Ab2vw6x01pGXUzJdTeCtzAl/ptCDNQrwx6entPsK6pUB3t5B1nB3OTzAsMqbJOGeYoAc63IU8OX5NqmiS+X1eaaMFqcP4wTszzsOM2BcBY/PPTvrc5qXzJPZn6xg89l/a32yx7oxRvjxdeTMnZ5zMWxMPnvzmkNQSZ5kTME5RmvCKGQc9pMUwtpnqfm0iVy2/vMvfv6MSeFLHb5QXlGLrivUv+0AvHkn69VO61+imY+xDsKzIxqbsCL4r3povsEc0BSz6Oaa4QNIIKCgLlhsYVrjxZHxyLvTBXtaMxDQYB62AfTExWZk2hCqE0aGqdRjVMrTEprocItRtGPNoZpMjxjPGCA9NivQV8V3KojT5mr+0U7Dnp0O1zrtPD+dbT9PvPtgxUriYy140vVj1/MG40jFjEZjrcLL3Dcmwkpr7KmbAfJ+zvhdDKh5/OQRAezhwe3l4OCQUT+AaaQBYlnVHpGAvloMTm9g5tXBT1t3D6ZykNOgrWsXYgyzL5ICQ9YFUpk7d++wwxDa+h0dQSuogUB7LuqcLUzzHmLV23EE0ihQbOaShxh9vK3vxi9pEFdaQ7anyv7m7mZx5z6DDoBzDBcC6MvUUPwNZwOGnMGg2V0aHh4NrV1F+NVNxNX2mKKJGhAPQ0KQxmFYzXd5H8QHOji99vNHX2IUiG9DToRiyi0W3CrYiKxBnaC6rVhrVcsQGxDWqarOEwlYp8taF7KF8Y6cpsCf1192w8W4lnGFvepsgIIqju32vgtwnTbqqxxNBS4GE3p+PYcC/5YeX46OA6tu3uLaYL/hbwVkhW0M6vQ0AtQqsMKzQ7tcTHW1nE9nFgO7NHQMrCRbzVVmUFkAFvOfaCKwJh7uWrpm+7giLgZQN4YJEFaGbAY48gvEOtWLXbaKbrXmcnR7vUL0BaDb7oQdi32qsxFwDVmTC8432b+CxMn6pvC6fM0amOsqp0XRuv0hIPKs63qWYXyuezPYqpS7npjPXhNgm7/bJZu9JyrrFptdd9LII4FasHNK91LiHLDrELBwwJqgaSY+/iodQvKUeW6cHVttDeNJbQv5s3Q53ohX/HOtQb3cuKSfc+TAAbGWhHkdlem0ejTvVFLpZJC1uvENvHcX7xLkWv7XQYKutCAfb8PBQI2Yjq8OFOsnmKeh5hg6D5qFocBK8y5MHA3iIa0o0w2qmjT4rYMjimwJeWKZnJ599pcmMWvYnD6Pvf5h92+o1S1mnMieukMO7UHvED2D1p0L7AbMV0j2zLbPc9aSaTX6e/53MEtwhF+btdO3++x20D2Dh5bo+u0ckIsyUKDTz77VFLog7WnZ6QS3yGLyU/2Lz8H0bVm2VDTMOi53QeTcANvn+JF0S8TFSe7cGeyJxf4//lQa0BkYxc4AAAAASUVORK5CYII=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8572" y="812068"/>
            <a:ext cx="6910781" cy="862023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2026-04-23T17:54:30Z</dcterms:created>
  <dcterms:modified xsi:type="dcterms:W3CDTF">2026-04-23T17:54:30Z</dcterms:modified>
</cp:coreProperties>
</file>