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3"/>
  </p:notesMasterIdLst>
  <p:sldIdLst>
    <p:sldId id="256" r:id="rId3"/>
    <p:sldId id="334" r:id="rId4"/>
    <p:sldId id="345" r:id="rId5"/>
    <p:sldId id="292" r:id="rId6"/>
    <p:sldId id="300" r:id="rId7"/>
    <p:sldId id="302" r:id="rId8"/>
    <p:sldId id="298" r:id="rId9"/>
    <p:sldId id="344" r:id="rId10"/>
    <p:sldId id="343" r:id="rId11"/>
    <p:sldId id="337" r:id="rId12"/>
    <p:sldId id="338" r:id="rId13"/>
    <p:sldId id="339" r:id="rId14"/>
    <p:sldId id="260" r:id="rId15"/>
    <p:sldId id="304" r:id="rId16"/>
    <p:sldId id="324" r:id="rId17"/>
    <p:sldId id="335" r:id="rId18"/>
    <p:sldId id="283" r:id="rId19"/>
    <p:sldId id="340" r:id="rId20"/>
    <p:sldId id="342" r:id="rId21"/>
    <p:sldId id="341" r:id="rId22"/>
  </p:sldIdLst>
  <p:sldSz cx="9144000" cy="6858000" type="screen4x3"/>
  <p:notesSz cx="6858000" cy="9144000"/>
  <p:custDataLst>
    <p:tags r:id="rId2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66CC"/>
    <a:srgbClr val="FF0066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3896" autoAdjust="0"/>
  </p:normalViewPr>
  <p:slideViewPr>
    <p:cSldViewPr>
      <p:cViewPr>
        <p:scale>
          <a:sx n="76" d="100"/>
          <a:sy n="76" d="100"/>
        </p:scale>
        <p:origin x="-1200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C332C1-3D51-431B-B8F4-277FDBCC1559}" type="doc">
      <dgm:prSet loTypeId="urn:microsoft.com/office/officeart/2005/8/layout/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67205074-B6A4-4E06-BCFB-8E88B816576E}">
      <dgm:prSet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от простого к сложному</a:t>
          </a:r>
        </a:p>
      </dgm:t>
    </dgm:pt>
    <dgm:pt modelId="{7F57B821-CF49-4CBF-89BF-855B4F76AE61}" type="parTrans" cxnId="{349A404A-0B2B-4068-BFE9-5A109AB1CF59}">
      <dgm:prSet/>
      <dgm:spPr/>
      <dgm:t>
        <a:bodyPr/>
        <a:lstStyle/>
        <a:p>
          <a:endParaRPr lang="ru-RU"/>
        </a:p>
      </dgm:t>
    </dgm:pt>
    <dgm:pt modelId="{FFB485D7-EE0C-44C5-9F3C-37AEB6FB9DEE}" type="sibTrans" cxnId="{349A404A-0B2B-4068-BFE9-5A109AB1CF59}">
      <dgm:prSet/>
      <dgm:spPr/>
      <dgm:t>
        <a:bodyPr/>
        <a:lstStyle/>
        <a:p>
          <a:endParaRPr lang="ru-RU"/>
        </a:p>
      </dgm:t>
    </dgm:pt>
    <dgm:pt modelId="{28B453DA-D635-4178-B638-8DFB3DD58FE1}">
      <dgm:prSet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учёт возрастных особенностей детей </a:t>
          </a:r>
        </a:p>
      </dgm:t>
    </dgm:pt>
    <dgm:pt modelId="{42D25BCB-68E7-4A8E-A379-50F3C801BF7E}" type="parTrans" cxnId="{658A7669-B854-4A1E-8195-90EE2053F276}">
      <dgm:prSet/>
      <dgm:spPr/>
      <dgm:t>
        <a:bodyPr/>
        <a:lstStyle/>
        <a:p>
          <a:endParaRPr lang="ru-RU"/>
        </a:p>
      </dgm:t>
    </dgm:pt>
    <dgm:pt modelId="{C8FCFB0C-4D01-402F-9AFB-C06F827A2297}" type="sibTrans" cxnId="{658A7669-B854-4A1E-8195-90EE2053F276}">
      <dgm:prSet/>
      <dgm:spPr/>
      <dgm:t>
        <a:bodyPr/>
        <a:lstStyle/>
        <a:p>
          <a:endParaRPr lang="ru-RU"/>
        </a:p>
      </dgm:t>
    </dgm:pt>
    <dgm:pt modelId="{63F3AFCB-CC3B-46F7-96E5-0161CC8D73C9}">
      <dgm:prSet custT="1"/>
      <dgm:spPr/>
      <dgm:t>
        <a:bodyPr/>
        <a:lstStyle/>
        <a:p>
          <a:r>
            <a:rPr lang="ru-RU" sz="1400" dirty="0">
              <a:latin typeface="Times New Roman" pitchFamily="18" charset="0"/>
              <a:cs typeface="Times New Roman" pitchFamily="18" charset="0"/>
            </a:rPr>
            <a:t>учёт индивидуальных возможностей детей в освоении коммуникативных и конструктивных навыков</a:t>
          </a:r>
        </a:p>
      </dgm:t>
    </dgm:pt>
    <dgm:pt modelId="{0A4DCB53-0BC8-4726-A307-97CBF5CE6215}" type="parTrans" cxnId="{F029152F-69FE-4C85-A585-96C278E49393}">
      <dgm:prSet/>
      <dgm:spPr/>
      <dgm:t>
        <a:bodyPr/>
        <a:lstStyle/>
        <a:p>
          <a:endParaRPr lang="ru-RU"/>
        </a:p>
      </dgm:t>
    </dgm:pt>
    <dgm:pt modelId="{21937D9C-698F-4355-98C6-375C548F1AE4}" type="sibTrans" cxnId="{F029152F-69FE-4C85-A585-96C278E49393}">
      <dgm:prSet/>
      <dgm:spPr/>
      <dgm:t>
        <a:bodyPr/>
        <a:lstStyle/>
        <a:p>
          <a:endParaRPr lang="ru-RU"/>
        </a:p>
      </dgm:t>
    </dgm:pt>
    <dgm:pt modelId="{32708931-E390-433F-AA56-B23942D364DC}" type="pres">
      <dgm:prSet presAssocID="{31C332C1-3D51-431B-B8F4-277FDBCC155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3228728-D385-47B3-AB0C-971198F19345}" type="pres">
      <dgm:prSet presAssocID="{67205074-B6A4-4E06-BCFB-8E88B816576E}" presName="parentLin" presStyleCnt="0"/>
      <dgm:spPr/>
    </dgm:pt>
    <dgm:pt modelId="{0843575C-2248-460B-BDB8-23C6903F6137}" type="pres">
      <dgm:prSet presAssocID="{67205074-B6A4-4E06-BCFB-8E88B816576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514DFD8-F76B-43B9-902E-238BE73DD15A}" type="pres">
      <dgm:prSet presAssocID="{67205074-B6A4-4E06-BCFB-8E88B816576E}" presName="parentText" presStyleLbl="node1" presStyleIdx="0" presStyleCnt="3" custScaleX="142857" custScaleY="10353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58F4C7-7F0F-423E-BB81-D63FE7FB6E87}" type="pres">
      <dgm:prSet presAssocID="{67205074-B6A4-4E06-BCFB-8E88B816576E}" presName="negativeSpace" presStyleCnt="0"/>
      <dgm:spPr/>
    </dgm:pt>
    <dgm:pt modelId="{BC124123-8E2A-4B49-89A6-A7FAA0CF41AD}" type="pres">
      <dgm:prSet presAssocID="{67205074-B6A4-4E06-BCFB-8E88B816576E}" presName="childText" presStyleLbl="conFgAcc1" presStyleIdx="0" presStyleCnt="3">
        <dgm:presLayoutVars>
          <dgm:bulletEnabled val="1"/>
        </dgm:presLayoutVars>
      </dgm:prSet>
      <dgm:spPr/>
    </dgm:pt>
    <dgm:pt modelId="{ECA9FCB7-DEE9-493A-832C-ED8CF9494F00}" type="pres">
      <dgm:prSet presAssocID="{FFB485D7-EE0C-44C5-9F3C-37AEB6FB9DEE}" presName="spaceBetweenRectangles" presStyleCnt="0"/>
      <dgm:spPr/>
    </dgm:pt>
    <dgm:pt modelId="{F69DFAC0-3128-4BD1-96ED-786D647DF8F5}" type="pres">
      <dgm:prSet presAssocID="{28B453DA-D635-4178-B638-8DFB3DD58FE1}" presName="parentLin" presStyleCnt="0"/>
      <dgm:spPr/>
    </dgm:pt>
    <dgm:pt modelId="{734983DF-E51C-4A38-878C-0A263A4E9C1C}" type="pres">
      <dgm:prSet presAssocID="{28B453DA-D635-4178-B638-8DFB3DD58FE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0A83D9C3-FEFC-4292-AE63-A0BBC5CCE396}" type="pres">
      <dgm:prSet presAssocID="{28B453DA-D635-4178-B638-8DFB3DD58FE1}" presName="parentText" presStyleLbl="node1" presStyleIdx="1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B56AD-0BF5-4C96-B2EA-2B16E0FD2E68}" type="pres">
      <dgm:prSet presAssocID="{28B453DA-D635-4178-B638-8DFB3DD58FE1}" presName="negativeSpace" presStyleCnt="0"/>
      <dgm:spPr/>
    </dgm:pt>
    <dgm:pt modelId="{F65FA990-810F-421A-A16F-3D54A0CDAFC5}" type="pres">
      <dgm:prSet presAssocID="{28B453DA-D635-4178-B638-8DFB3DD58FE1}" presName="childText" presStyleLbl="conFgAcc1" presStyleIdx="1" presStyleCnt="3">
        <dgm:presLayoutVars>
          <dgm:bulletEnabled val="1"/>
        </dgm:presLayoutVars>
      </dgm:prSet>
      <dgm:spPr/>
    </dgm:pt>
    <dgm:pt modelId="{D99CADEE-8B0F-4658-8912-7A85C4B343E0}" type="pres">
      <dgm:prSet presAssocID="{C8FCFB0C-4D01-402F-9AFB-C06F827A2297}" presName="spaceBetweenRectangles" presStyleCnt="0"/>
      <dgm:spPr/>
    </dgm:pt>
    <dgm:pt modelId="{CE5C6CF4-73CC-4C12-B3BE-FE22231E44D1}" type="pres">
      <dgm:prSet presAssocID="{63F3AFCB-CC3B-46F7-96E5-0161CC8D73C9}" presName="parentLin" presStyleCnt="0"/>
      <dgm:spPr/>
    </dgm:pt>
    <dgm:pt modelId="{7D58FEDF-8CB4-432B-B89A-CF4C79A0261B}" type="pres">
      <dgm:prSet presAssocID="{63F3AFCB-CC3B-46F7-96E5-0161CC8D73C9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5F0E5EAB-8860-42D2-A060-795DCF7FD780}" type="pres">
      <dgm:prSet presAssocID="{63F3AFCB-CC3B-46F7-96E5-0161CC8D73C9}" presName="parentText" presStyleLbl="node1" presStyleIdx="2" presStyleCnt="3" custScaleX="15003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BDD955-5486-488B-849B-6F06D9A7991F}" type="pres">
      <dgm:prSet presAssocID="{63F3AFCB-CC3B-46F7-96E5-0161CC8D73C9}" presName="negativeSpace" presStyleCnt="0"/>
      <dgm:spPr/>
    </dgm:pt>
    <dgm:pt modelId="{F23AD671-F8D6-4063-BD83-3DCFE018FBF9}" type="pres">
      <dgm:prSet presAssocID="{63F3AFCB-CC3B-46F7-96E5-0161CC8D73C9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658A7669-B854-4A1E-8195-90EE2053F276}" srcId="{31C332C1-3D51-431B-B8F4-277FDBCC1559}" destId="{28B453DA-D635-4178-B638-8DFB3DD58FE1}" srcOrd="1" destOrd="0" parTransId="{42D25BCB-68E7-4A8E-A379-50F3C801BF7E}" sibTransId="{C8FCFB0C-4D01-402F-9AFB-C06F827A2297}"/>
    <dgm:cxn modelId="{299BFA7C-8BAC-417A-8A95-E85A02CF38C2}" type="presOf" srcId="{63F3AFCB-CC3B-46F7-96E5-0161CC8D73C9}" destId="{5F0E5EAB-8860-42D2-A060-795DCF7FD780}" srcOrd="1" destOrd="0" presId="urn:microsoft.com/office/officeart/2005/8/layout/list1"/>
    <dgm:cxn modelId="{A488A926-F553-4F01-8EA8-AA7B19476E1F}" type="presOf" srcId="{67205074-B6A4-4E06-BCFB-8E88B816576E}" destId="{0843575C-2248-460B-BDB8-23C6903F6137}" srcOrd="0" destOrd="0" presId="urn:microsoft.com/office/officeart/2005/8/layout/list1"/>
    <dgm:cxn modelId="{3BD19C82-51CE-4316-9391-D09642BFEF9A}" type="presOf" srcId="{67205074-B6A4-4E06-BCFB-8E88B816576E}" destId="{F514DFD8-F76B-43B9-902E-238BE73DD15A}" srcOrd="1" destOrd="0" presId="urn:microsoft.com/office/officeart/2005/8/layout/list1"/>
    <dgm:cxn modelId="{F029152F-69FE-4C85-A585-96C278E49393}" srcId="{31C332C1-3D51-431B-B8F4-277FDBCC1559}" destId="{63F3AFCB-CC3B-46F7-96E5-0161CC8D73C9}" srcOrd="2" destOrd="0" parTransId="{0A4DCB53-0BC8-4726-A307-97CBF5CE6215}" sibTransId="{21937D9C-698F-4355-98C6-375C548F1AE4}"/>
    <dgm:cxn modelId="{349A404A-0B2B-4068-BFE9-5A109AB1CF59}" srcId="{31C332C1-3D51-431B-B8F4-277FDBCC1559}" destId="{67205074-B6A4-4E06-BCFB-8E88B816576E}" srcOrd="0" destOrd="0" parTransId="{7F57B821-CF49-4CBF-89BF-855B4F76AE61}" sibTransId="{FFB485D7-EE0C-44C5-9F3C-37AEB6FB9DEE}"/>
    <dgm:cxn modelId="{E36C946D-7251-4BA4-8B73-0BEA4FD28E3A}" type="presOf" srcId="{63F3AFCB-CC3B-46F7-96E5-0161CC8D73C9}" destId="{7D58FEDF-8CB4-432B-B89A-CF4C79A0261B}" srcOrd="0" destOrd="0" presId="urn:microsoft.com/office/officeart/2005/8/layout/list1"/>
    <dgm:cxn modelId="{F134ECC2-BD73-4041-8ADB-3332A62E527F}" type="presOf" srcId="{28B453DA-D635-4178-B638-8DFB3DD58FE1}" destId="{0A83D9C3-FEFC-4292-AE63-A0BBC5CCE396}" srcOrd="1" destOrd="0" presId="urn:microsoft.com/office/officeart/2005/8/layout/list1"/>
    <dgm:cxn modelId="{23531A79-BC77-48FD-AB91-030783F51478}" type="presOf" srcId="{28B453DA-D635-4178-B638-8DFB3DD58FE1}" destId="{734983DF-E51C-4A38-878C-0A263A4E9C1C}" srcOrd="0" destOrd="0" presId="urn:microsoft.com/office/officeart/2005/8/layout/list1"/>
    <dgm:cxn modelId="{EDA0C896-6F95-4510-9B3E-D0285EF5D4D9}" type="presOf" srcId="{31C332C1-3D51-431B-B8F4-277FDBCC1559}" destId="{32708931-E390-433F-AA56-B23942D364DC}" srcOrd="0" destOrd="0" presId="urn:microsoft.com/office/officeart/2005/8/layout/list1"/>
    <dgm:cxn modelId="{E309702D-A9D9-466B-9461-8A42FCA92C7E}" type="presParOf" srcId="{32708931-E390-433F-AA56-B23942D364DC}" destId="{33228728-D385-47B3-AB0C-971198F19345}" srcOrd="0" destOrd="0" presId="urn:microsoft.com/office/officeart/2005/8/layout/list1"/>
    <dgm:cxn modelId="{00FA5019-C375-420A-BE70-4A4292E9E5B3}" type="presParOf" srcId="{33228728-D385-47B3-AB0C-971198F19345}" destId="{0843575C-2248-460B-BDB8-23C6903F6137}" srcOrd="0" destOrd="0" presId="urn:microsoft.com/office/officeart/2005/8/layout/list1"/>
    <dgm:cxn modelId="{59961726-4FAD-4F39-96DA-4AB38D4FE5C6}" type="presParOf" srcId="{33228728-D385-47B3-AB0C-971198F19345}" destId="{F514DFD8-F76B-43B9-902E-238BE73DD15A}" srcOrd="1" destOrd="0" presId="urn:microsoft.com/office/officeart/2005/8/layout/list1"/>
    <dgm:cxn modelId="{99F7D906-22B4-4D03-8C9B-F8B68E16FACD}" type="presParOf" srcId="{32708931-E390-433F-AA56-B23942D364DC}" destId="{9158F4C7-7F0F-423E-BB81-D63FE7FB6E87}" srcOrd="1" destOrd="0" presId="urn:microsoft.com/office/officeart/2005/8/layout/list1"/>
    <dgm:cxn modelId="{D8E4FB5B-3ADD-4A15-97A0-9E2516E6074B}" type="presParOf" srcId="{32708931-E390-433F-AA56-B23942D364DC}" destId="{BC124123-8E2A-4B49-89A6-A7FAA0CF41AD}" srcOrd="2" destOrd="0" presId="urn:microsoft.com/office/officeart/2005/8/layout/list1"/>
    <dgm:cxn modelId="{B9A2A655-B309-4E46-948D-5C17B27ADF1A}" type="presParOf" srcId="{32708931-E390-433F-AA56-B23942D364DC}" destId="{ECA9FCB7-DEE9-493A-832C-ED8CF9494F00}" srcOrd="3" destOrd="0" presId="urn:microsoft.com/office/officeart/2005/8/layout/list1"/>
    <dgm:cxn modelId="{E91B5C1E-9DB4-41A8-B716-6671983B6271}" type="presParOf" srcId="{32708931-E390-433F-AA56-B23942D364DC}" destId="{F69DFAC0-3128-4BD1-96ED-786D647DF8F5}" srcOrd="4" destOrd="0" presId="urn:microsoft.com/office/officeart/2005/8/layout/list1"/>
    <dgm:cxn modelId="{43A97BD9-944C-4066-8430-053099609B8E}" type="presParOf" srcId="{F69DFAC0-3128-4BD1-96ED-786D647DF8F5}" destId="{734983DF-E51C-4A38-878C-0A263A4E9C1C}" srcOrd="0" destOrd="0" presId="urn:microsoft.com/office/officeart/2005/8/layout/list1"/>
    <dgm:cxn modelId="{CAF562E5-533D-43C2-B153-5CDE41C0153A}" type="presParOf" srcId="{F69DFAC0-3128-4BD1-96ED-786D647DF8F5}" destId="{0A83D9C3-FEFC-4292-AE63-A0BBC5CCE396}" srcOrd="1" destOrd="0" presId="urn:microsoft.com/office/officeart/2005/8/layout/list1"/>
    <dgm:cxn modelId="{7ECBF359-F2E2-457F-B437-007164E1675F}" type="presParOf" srcId="{32708931-E390-433F-AA56-B23942D364DC}" destId="{EE4B56AD-0BF5-4C96-B2EA-2B16E0FD2E68}" srcOrd="5" destOrd="0" presId="urn:microsoft.com/office/officeart/2005/8/layout/list1"/>
    <dgm:cxn modelId="{60550B56-CB9F-424A-92C4-F3484449495F}" type="presParOf" srcId="{32708931-E390-433F-AA56-B23942D364DC}" destId="{F65FA990-810F-421A-A16F-3D54A0CDAFC5}" srcOrd="6" destOrd="0" presId="urn:microsoft.com/office/officeart/2005/8/layout/list1"/>
    <dgm:cxn modelId="{F02E25EC-9530-4232-B4AB-0FE375207CBF}" type="presParOf" srcId="{32708931-E390-433F-AA56-B23942D364DC}" destId="{D99CADEE-8B0F-4658-8912-7A85C4B343E0}" srcOrd="7" destOrd="0" presId="urn:microsoft.com/office/officeart/2005/8/layout/list1"/>
    <dgm:cxn modelId="{A698FD0C-571F-490C-AF81-9DF21578D332}" type="presParOf" srcId="{32708931-E390-433F-AA56-B23942D364DC}" destId="{CE5C6CF4-73CC-4C12-B3BE-FE22231E44D1}" srcOrd="8" destOrd="0" presId="urn:microsoft.com/office/officeart/2005/8/layout/list1"/>
    <dgm:cxn modelId="{577FA530-607E-4BCB-A921-833E054ABD55}" type="presParOf" srcId="{CE5C6CF4-73CC-4C12-B3BE-FE22231E44D1}" destId="{7D58FEDF-8CB4-432B-B89A-CF4C79A0261B}" srcOrd="0" destOrd="0" presId="urn:microsoft.com/office/officeart/2005/8/layout/list1"/>
    <dgm:cxn modelId="{0AB875DB-9601-4298-93A1-2CCCA6F438F1}" type="presParOf" srcId="{CE5C6CF4-73CC-4C12-B3BE-FE22231E44D1}" destId="{5F0E5EAB-8860-42D2-A060-795DCF7FD780}" srcOrd="1" destOrd="0" presId="urn:microsoft.com/office/officeart/2005/8/layout/list1"/>
    <dgm:cxn modelId="{E16D77B1-F045-42C7-AC7B-4767A008549C}" type="presParOf" srcId="{32708931-E390-433F-AA56-B23942D364DC}" destId="{32BDD955-5486-488B-849B-6F06D9A7991F}" srcOrd="9" destOrd="0" presId="urn:microsoft.com/office/officeart/2005/8/layout/list1"/>
    <dgm:cxn modelId="{3B921A44-799F-40A3-8906-3DD252AAEC93}" type="presParOf" srcId="{32708931-E390-433F-AA56-B23942D364DC}" destId="{F23AD671-F8D6-4063-BD83-3DCFE018FBF9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DC55735-040C-4BA9-90BB-60E31AFFDCC2}" type="doc">
      <dgm:prSet loTypeId="urn:microsoft.com/office/officeart/2005/8/layout/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65C34207-1EF5-4AC7-9461-2B6AC11798A7}" type="pres">
      <dgm:prSet presAssocID="{5DC55735-040C-4BA9-90BB-60E31AFFDCC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BAF09409-63A9-45D4-A23B-CC4D2DEAD072}" type="presOf" srcId="{5DC55735-040C-4BA9-90BB-60E31AFFDCC2}" destId="{65C34207-1EF5-4AC7-9461-2B6AC11798A7}" srcOrd="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B6838D-359C-423E-BA66-AB92FFD7E651}" type="doc">
      <dgm:prSet loTypeId="urn:microsoft.com/office/officeart/2005/8/layout/cycle5" loCatId="cycle" qsTypeId="urn:microsoft.com/office/officeart/2005/8/quickstyle/simple2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37B7CB48-089D-4535-B473-FDFC87004550}">
      <dgm:prSet phldrT="[Текст]"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Занятия в </a:t>
          </a:r>
          <a:r>
            <a:rPr lang="ru-RU" sz="1600" dirty="0" err="1">
              <a:latin typeface="Times New Roman" pitchFamily="18" charset="0"/>
              <a:cs typeface="Times New Roman" pitchFamily="18" charset="0"/>
            </a:rPr>
            <a:t>Лего</a:t>
          </a:r>
          <a:r>
            <a:rPr lang="ru-RU" sz="1600" dirty="0">
              <a:latin typeface="Times New Roman" pitchFamily="18" charset="0"/>
              <a:cs typeface="Times New Roman" pitchFamily="18" charset="0"/>
            </a:rPr>
            <a:t>- центре</a:t>
          </a:r>
        </a:p>
      </dgm:t>
    </dgm:pt>
    <dgm:pt modelId="{75CA0C5A-A89F-495E-B72E-90EE3266BE99}" type="parTrans" cxnId="{88542B95-C8B6-497C-A0DA-8A471414E50B}">
      <dgm:prSet/>
      <dgm:spPr/>
      <dgm:t>
        <a:bodyPr/>
        <a:lstStyle/>
        <a:p>
          <a:endParaRPr lang="ru-RU"/>
        </a:p>
      </dgm:t>
    </dgm:pt>
    <dgm:pt modelId="{EC3262C2-D120-49E6-AB81-EFB7C44C21F6}" type="sibTrans" cxnId="{88542B95-C8B6-497C-A0DA-8A471414E50B}">
      <dgm:prSet/>
      <dgm:spPr/>
      <dgm:t>
        <a:bodyPr/>
        <a:lstStyle/>
        <a:p>
          <a:endParaRPr lang="ru-RU"/>
        </a:p>
      </dgm:t>
    </dgm:pt>
    <dgm:pt modelId="{3F8C5DA0-2805-4BEA-AD57-3EEA84C16736}">
      <dgm:prSet phldrT="[Текст]"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Образовательная деятельность</a:t>
          </a:r>
        </a:p>
      </dgm:t>
    </dgm:pt>
    <dgm:pt modelId="{0C2F0B1C-3076-495C-A0F9-24F52F6D3506}" type="parTrans" cxnId="{7712852D-767A-4493-8065-6482C67E732B}">
      <dgm:prSet/>
      <dgm:spPr/>
      <dgm:t>
        <a:bodyPr/>
        <a:lstStyle/>
        <a:p>
          <a:endParaRPr lang="ru-RU"/>
        </a:p>
      </dgm:t>
    </dgm:pt>
    <dgm:pt modelId="{F5F15296-9427-4E5C-889F-B5FD1C705F99}" type="sibTrans" cxnId="{7712852D-767A-4493-8065-6482C67E732B}">
      <dgm:prSet/>
      <dgm:spPr/>
      <dgm:t>
        <a:bodyPr/>
        <a:lstStyle/>
        <a:p>
          <a:endParaRPr lang="ru-RU"/>
        </a:p>
      </dgm:t>
    </dgm:pt>
    <dgm:pt modelId="{0708F75B-2979-40B8-A64A-98EEF2E58AFA}">
      <dgm:prSet phldrT="[Текст]" custT="1"/>
      <dgm:spPr/>
      <dgm:t>
        <a:bodyPr/>
        <a:lstStyle/>
        <a:p>
          <a:r>
            <a:rPr lang="ru-RU" sz="1600">
              <a:latin typeface="Times New Roman" pitchFamily="18" charset="0"/>
              <a:cs typeface="Times New Roman" pitchFamily="18" charset="0"/>
            </a:rPr>
            <a:t>Развивающие игры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2B1EB2E2-3CBA-4E5A-8E0A-2B258D0E5088}" type="parTrans" cxnId="{2807185A-A26E-485C-83B4-23DB097A8C67}">
      <dgm:prSet/>
      <dgm:spPr/>
      <dgm:t>
        <a:bodyPr/>
        <a:lstStyle/>
        <a:p>
          <a:endParaRPr lang="ru-RU"/>
        </a:p>
      </dgm:t>
    </dgm:pt>
    <dgm:pt modelId="{AC3CEC00-F45B-4C92-A857-583102E56141}" type="sibTrans" cxnId="{2807185A-A26E-485C-83B4-23DB097A8C67}">
      <dgm:prSet/>
      <dgm:spPr/>
      <dgm:t>
        <a:bodyPr/>
        <a:lstStyle/>
        <a:p>
          <a:endParaRPr lang="ru-RU"/>
        </a:p>
      </dgm:t>
    </dgm:pt>
    <dgm:pt modelId="{C17001E0-5F3E-4E47-86D4-1E592C28CA96}">
      <dgm:prSet phldrT="[Текст]" custT="1"/>
      <dgm:spPr/>
      <dgm:t>
        <a:bodyPr/>
        <a:lstStyle/>
        <a:p>
          <a:r>
            <a:rPr lang="ru-RU" sz="1400">
              <a:latin typeface="Times New Roman" pitchFamily="18" charset="0"/>
              <a:cs typeface="Times New Roman" pitchFamily="18" charset="0"/>
            </a:rPr>
            <a:t>Повседневное самостоятельное конструирование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59FB1886-3EAD-4A4C-8AF1-281470246D0A}" type="parTrans" cxnId="{F7A505BA-7310-4EE1-8A58-5D646D54C5AB}">
      <dgm:prSet/>
      <dgm:spPr/>
      <dgm:t>
        <a:bodyPr/>
        <a:lstStyle/>
        <a:p>
          <a:endParaRPr lang="ru-RU"/>
        </a:p>
      </dgm:t>
    </dgm:pt>
    <dgm:pt modelId="{84673483-53DE-4BDF-A887-A6ED0A68157E}" type="sibTrans" cxnId="{F7A505BA-7310-4EE1-8A58-5D646D54C5AB}">
      <dgm:prSet/>
      <dgm:spPr/>
      <dgm:t>
        <a:bodyPr/>
        <a:lstStyle/>
        <a:p>
          <a:endParaRPr lang="ru-RU"/>
        </a:p>
      </dgm:t>
    </dgm:pt>
    <dgm:pt modelId="{5635C964-03D6-4902-9922-4E7922732BC0}">
      <dgm:prSet phldrT="[Текст]"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Индивидуальная работа</a:t>
          </a:r>
        </a:p>
      </dgm:t>
    </dgm:pt>
    <dgm:pt modelId="{19E42705-2E19-44AA-A46D-4FBF405A8810}" type="parTrans" cxnId="{94542FFE-0533-4316-90C4-0B9ED62A6876}">
      <dgm:prSet/>
      <dgm:spPr/>
      <dgm:t>
        <a:bodyPr/>
        <a:lstStyle/>
        <a:p>
          <a:endParaRPr lang="ru-RU"/>
        </a:p>
      </dgm:t>
    </dgm:pt>
    <dgm:pt modelId="{D9942B32-7AED-4EAD-B668-30771B37D3FD}" type="sibTrans" cxnId="{94542FFE-0533-4316-90C4-0B9ED62A6876}">
      <dgm:prSet/>
      <dgm:spPr/>
      <dgm:t>
        <a:bodyPr/>
        <a:lstStyle/>
        <a:p>
          <a:endParaRPr lang="ru-RU"/>
        </a:p>
      </dgm:t>
    </dgm:pt>
    <dgm:pt modelId="{33DAB549-9311-4839-8988-76D42CF1C997}" type="pres">
      <dgm:prSet presAssocID="{5BB6838D-359C-423E-BA66-AB92FFD7E65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E57E882-6E67-4EA9-98A5-AC19A89BA252}" type="pres">
      <dgm:prSet presAssocID="{37B7CB48-089D-4535-B473-FDFC87004550}" presName="node" presStyleLbl="node1" presStyleIdx="0" presStyleCnt="5" custScaleX="1136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B6751E-8751-4C50-B658-B54FB6E1885A}" type="pres">
      <dgm:prSet presAssocID="{37B7CB48-089D-4535-B473-FDFC87004550}" presName="spNode" presStyleCnt="0"/>
      <dgm:spPr/>
    </dgm:pt>
    <dgm:pt modelId="{03822872-3875-4FD7-9577-E106E1C5B955}" type="pres">
      <dgm:prSet presAssocID="{EC3262C2-D120-49E6-AB81-EFB7C44C21F6}" presName="sibTrans" presStyleLbl="sibTrans1D1" presStyleIdx="0" presStyleCnt="5"/>
      <dgm:spPr/>
      <dgm:t>
        <a:bodyPr/>
        <a:lstStyle/>
        <a:p>
          <a:endParaRPr lang="ru-RU"/>
        </a:p>
      </dgm:t>
    </dgm:pt>
    <dgm:pt modelId="{CE188D80-0E2F-43E2-A9A5-CC62328CBD02}" type="pres">
      <dgm:prSet presAssocID="{3F8C5DA0-2805-4BEA-AD57-3EEA84C16736}" presName="node" presStyleLbl="node1" presStyleIdx="1" presStyleCnt="5" custScaleX="1211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6732F5-73C3-4F84-B3A8-5176B420CC2D}" type="pres">
      <dgm:prSet presAssocID="{3F8C5DA0-2805-4BEA-AD57-3EEA84C16736}" presName="spNode" presStyleCnt="0"/>
      <dgm:spPr/>
    </dgm:pt>
    <dgm:pt modelId="{499919E4-BBB7-407B-A5F4-A2848258F28E}" type="pres">
      <dgm:prSet presAssocID="{F5F15296-9427-4E5C-889F-B5FD1C705F99}" presName="sibTrans" presStyleLbl="sibTrans1D1" presStyleIdx="1" presStyleCnt="5"/>
      <dgm:spPr/>
      <dgm:t>
        <a:bodyPr/>
        <a:lstStyle/>
        <a:p>
          <a:endParaRPr lang="ru-RU"/>
        </a:p>
      </dgm:t>
    </dgm:pt>
    <dgm:pt modelId="{6756CF4A-A2DC-4CE8-9715-EB145AEB1107}" type="pres">
      <dgm:prSet presAssocID="{0708F75B-2979-40B8-A64A-98EEF2E58AFA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BFEF11-1E67-46E6-B559-0D1D721C772F}" type="pres">
      <dgm:prSet presAssocID="{0708F75B-2979-40B8-A64A-98EEF2E58AFA}" presName="spNode" presStyleCnt="0"/>
      <dgm:spPr/>
    </dgm:pt>
    <dgm:pt modelId="{EAECB8FB-1C77-4A71-A97F-137A0AFE8562}" type="pres">
      <dgm:prSet presAssocID="{AC3CEC00-F45B-4C92-A857-583102E56141}" presName="sibTrans" presStyleLbl="sibTrans1D1" presStyleIdx="2" presStyleCnt="5"/>
      <dgm:spPr/>
      <dgm:t>
        <a:bodyPr/>
        <a:lstStyle/>
        <a:p>
          <a:endParaRPr lang="ru-RU"/>
        </a:p>
      </dgm:t>
    </dgm:pt>
    <dgm:pt modelId="{2834B061-C25A-48EF-958B-7FBBE5E6A807}" type="pres">
      <dgm:prSet presAssocID="{C17001E0-5F3E-4E47-86D4-1E592C28CA96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1EBF1B-ADCD-4260-AA1B-A85ACD215BF6}" type="pres">
      <dgm:prSet presAssocID="{C17001E0-5F3E-4E47-86D4-1E592C28CA96}" presName="spNode" presStyleCnt="0"/>
      <dgm:spPr/>
    </dgm:pt>
    <dgm:pt modelId="{21CD64A3-AAE4-4DC6-9077-225B977B78FA}" type="pres">
      <dgm:prSet presAssocID="{84673483-53DE-4BDF-A887-A6ED0A68157E}" presName="sibTrans" presStyleLbl="sibTrans1D1" presStyleIdx="3" presStyleCnt="5"/>
      <dgm:spPr/>
      <dgm:t>
        <a:bodyPr/>
        <a:lstStyle/>
        <a:p>
          <a:endParaRPr lang="ru-RU"/>
        </a:p>
      </dgm:t>
    </dgm:pt>
    <dgm:pt modelId="{9621FDC2-915F-452D-8FC3-22CEB42FCE99}" type="pres">
      <dgm:prSet presAssocID="{5635C964-03D6-4902-9922-4E7922732BC0}" presName="node" presStyleLbl="node1" presStyleIdx="4" presStyleCnt="5" custScaleX="1167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DD685C-F6D8-40D4-8C42-488AB02C8174}" type="pres">
      <dgm:prSet presAssocID="{5635C964-03D6-4902-9922-4E7922732BC0}" presName="spNode" presStyleCnt="0"/>
      <dgm:spPr/>
    </dgm:pt>
    <dgm:pt modelId="{22A97A63-C5AE-40AB-834D-D3865749A22C}" type="pres">
      <dgm:prSet presAssocID="{D9942B32-7AED-4EAD-B668-30771B37D3FD}" presName="sibTrans" presStyleLbl="sibTrans1D1" presStyleIdx="4" presStyleCnt="5"/>
      <dgm:spPr/>
      <dgm:t>
        <a:bodyPr/>
        <a:lstStyle/>
        <a:p>
          <a:endParaRPr lang="ru-RU"/>
        </a:p>
      </dgm:t>
    </dgm:pt>
  </dgm:ptLst>
  <dgm:cxnLst>
    <dgm:cxn modelId="{94542FFE-0533-4316-90C4-0B9ED62A6876}" srcId="{5BB6838D-359C-423E-BA66-AB92FFD7E651}" destId="{5635C964-03D6-4902-9922-4E7922732BC0}" srcOrd="4" destOrd="0" parTransId="{19E42705-2E19-44AA-A46D-4FBF405A8810}" sibTransId="{D9942B32-7AED-4EAD-B668-30771B37D3FD}"/>
    <dgm:cxn modelId="{134F6B60-D2CE-40F5-B054-9A45524160D0}" type="presOf" srcId="{3F8C5DA0-2805-4BEA-AD57-3EEA84C16736}" destId="{CE188D80-0E2F-43E2-A9A5-CC62328CBD02}" srcOrd="0" destOrd="0" presId="urn:microsoft.com/office/officeart/2005/8/layout/cycle5"/>
    <dgm:cxn modelId="{2807185A-A26E-485C-83B4-23DB097A8C67}" srcId="{5BB6838D-359C-423E-BA66-AB92FFD7E651}" destId="{0708F75B-2979-40B8-A64A-98EEF2E58AFA}" srcOrd="2" destOrd="0" parTransId="{2B1EB2E2-3CBA-4E5A-8E0A-2B258D0E5088}" sibTransId="{AC3CEC00-F45B-4C92-A857-583102E56141}"/>
    <dgm:cxn modelId="{945DE19C-D5CA-436F-B82C-828D36026C3A}" type="presOf" srcId="{5BB6838D-359C-423E-BA66-AB92FFD7E651}" destId="{33DAB549-9311-4839-8988-76D42CF1C997}" srcOrd="0" destOrd="0" presId="urn:microsoft.com/office/officeart/2005/8/layout/cycle5"/>
    <dgm:cxn modelId="{7712852D-767A-4493-8065-6482C67E732B}" srcId="{5BB6838D-359C-423E-BA66-AB92FFD7E651}" destId="{3F8C5DA0-2805-4BEA-AD57-3EEA84C16736}" srcOrd="1" destOrd="0" parTransId="{0C2F0B1C-3076-495C-A0F9-24F52F6D3506}" sibTransId="{F5F15296-9427-4E5C-889F-B5FD1C705F99}"/>
    <dgm:cxn modelId="{8D6BDCAA-C035-438B-9AE8-2C7D9C0FC702}" type="presOf" srcId="{0708F75B-2979-40B8-A64A-98EEF2E58AFA}" destId="{6756CF4A-A2DC-4CE8-9715-EB145AEB1107}" srcOrd="0" destOrd="0" presId="urn:microsoft.com/office/officeart/2005/8/layout/cycle5"/>
    <dgm:cxn modelId="{56E8C42B-69BE-4729-B5BC-72B968E20733}" type="presOf" srcId="{EC3262C2-D120-49E6-AB81-EFB7C44C21F6}" destId="{03822872-3875-4FD7-9577-E106E1C5B955}" srcOrd="0" destOrd="0" presId="urn:microsoft.com/office/officeart/2005/8/layout/cycle5"/>
    <dgm:cxn modelId="{0C65377B-A8C7-4E29-BB6E-F4E49B562227}" type="presOf" srcId="{C17001E0-5F3E-4E47-86D4-1E592C28CA96}" destId="{2834B061-C25A-48EF-958B-7FBBE5E6A807}" srcOrd="0" destOrd="0" presId="urn:microsoft.com/office/officeart/2005/8/layout/cycle5"/>
    <dgm:cxn modelId="{9E57B0D6-2B52-4282-A8E1-5266388E005C}" type="presOf" srcId="{5635C964-03D6-4902-9922-4E7922732BC0}" destId="{9621FDC2-915F-452D-8FC3-22CEB42FCE99}" srcOrd="0" destOrd="0" presId="urn:microsoft.com/office/officeart/2005/8/layout/cycle5"/>
    <dgm:cxn modelId="{F7A505BA-7310-4EE1-8A58-5D646D54C5AB}" srcId="{5BB6838D-359C-423E-BA66-AB92FFD7E651}" destId="{C17001E0-5F3E-4E47-86D4-1E592C28CA96}" srcOrd="3" destOrd="0" parTransId="{59FB1886-3EAD-4A4C-8AF1-281470246D0A}" sibTransId="{84673483-53DE-4BDF-A887-A6ED0A68157E}"/>
    <dgm:cxn modelId="{63A7DDC9-FB04-49E0-9E46-51EDDEA88E67}" type="presOf" srcId="{F5F15296-9427-4E5C-889F-B5FD1C705F99}" destId="{499919E4-BBB7-407B-A5F4-A2848258F28E}" srcOrd="0" destOrd="0" presId="urn:microsoft.com/office/officeart/2005/8/layout/cycle5"/>
    <dgm:cxn modelId="{C0463363-3B12-484E-8FBF-935BF2E273A0}" type="presOf" srcId="{AC3CEC00-F45B-4C92-A857-583102E56141}" destId="{EAECB8FB-1C77-4A71-A97F-137A0AFE8562}" srcOrd="0" destOrd="0" presId="urn:microsoft.com/office/officeart/2005/8/layout/cycle5"/>
    <dgm:cxn modelId="{C14B8652-31D2-4F39-862C-E71244199BDB}" type="presOf" srcId="{37B7CB48-089D-4535-B473-FDFC87004550}" destId="{7E57E882-6E67-4EA9-98A5-AC19A89BA252}" srcOrd="0" destOrd="0" presId="urn:microsoft.com/office/officeart/2005/8/layout/cycle5"/>
    <dgm:cxn modelId="{CA379BF1-2D93-480D-AD35-6F07479830F4}" type="presOf" srcId="{84673483-53DE-4BDF-A887-A6ED0A68157E}" destId="{21CD64A3-AAE4-4DC6-9077-225B977B78FA}" srcOrd="0" destOrd="0" presId="urn:microsoft.com/office/officeart/2005/8/layout/cycle5"/>
    <dgm:cxn modelId="{D159E02A-D636-44C4-8F6A-5031EE0435EA}" type="presOf" srcId="{D9942B32-7AED-4EAD-B668-30771B37D3FD}" destId="{22A97A63-C5AE-40AB-834D-D3865749A22C}" srcOrd="0" destOrd="0" presId="urn:microsoft.com/office/officeart/2005/8/layout/cycle5"/>
    <dgm:cxn modelId="{88542B95-C8B6-497C-A0DA-8A471414E50B}" srcId="{5BB6838D-359C-423E-BA66-AB92FFD7E651}" destId="{37B7CB48-089D-4535-B473-FDFC87004550}" srcOrd="0" destOrd="0" parTransId="{75CA0C5A-A89F-495E-B72E-90EE3266BE99}" sibTransId="{EC3262C2-D120-49E6-AB81-EFB7C44C21F6}"/>
    <dgm:cxn modelId="{06639C6F-EDFF-4D25-BA66-D255D00F6765}" type="presParOf" srcId="{33DAB549-9311-4839-8988-76D42CF1C997}" destId="{7E57E882-6E67-4EA9-98A5-AC19A89BA252}" srcOrd="0" destOrd="0" presId="urn:microsoft.com/office/officeart/2005/8/layout/cycle5"/>
    <dgm:cxn modelId="{E7D7DECA-44B7-4AC5-BFD4-B5245C275F90}" type="presParOf" srcId="{33DAB549-9311-4839-8988-76D42CF1C997}" destId="{74B6751E-8751-4C50-B658-B54FB6E1885A}" srcOrd="1" destOrd="0" presId="urn:microsoft.com/office/officeart/2005/8/layout/cycle5"/>
    <dgm:cxn modelId="{987F8B2E-B1E5-483B-BE26-59A7B80AD37B}" type="presParOf" srcId="{33DAB549-9311-4839-8988-76D42CF1C997}" destId="{03822872-3875-4FD7-9577-E106E1C5B955}" srcOrd="2" destOrd="0" presId="urn:microsoft.com/office/officeart/2005/8/layout/cycle5"/>
    <dgm:cxn modelId="{C78808DC-96C5-47AD-94F7-8FCDFDE70B99}" type="presParOf" srcId="{33DAB549-9311-4839-8988-76D42CF1C997}" destId="{CE188D80-0E2F-43E2-A9A5-CC62328CBD02}" srcOrd="3" destOrd="0" presId="urn:microsoft.com/office/officeart/2005/8/layout/cycle5"/>
    <dgm:cxn modelId="{013CF52D-F3FF-46AB-9863-0E142BC8F80D}" type="presParOf" srcId="{33DAB549-9311-4839-8988-76D42CF1C997}" destId="{2C6732F5-73C3-4F84-B3A8-5176B420CC2D}" srcOrd="4" destOrd="0" presId="urn:microsoft.com/office/officeart/2005/8/layout/cycle5"/>
    <dgm:cxn modelId="{281FB5ED-F226-4794-AA5C-5D7E3A435760}" type="presParOf" srcId="{33DAB549-9311-4839-8988-76D42CF1C997}" destId="{499919E4-BBB7-407B-A5F4-A2848258F28E}" srcOrd="5" destOrd="0" presId="urn:microsoft.com/office/officeart/2005/8/layout/cycle5"/>
    <dgm:cxn modelId="{162F2851-21A3-403E-A1FD-1CB08EE95CF0}" type="presParOf" srcId="{33DAB549-9311-4839-8988-76D42CF1C997}" destId="{6756CF4A-A2DC-4CE8-9715-EB145AEB1107}" srcOrd="6" destOrd="0" presId="urn:microsoft.com/office/officeart/2005/8/layout/cycle5"/>
    <dgm:cxn modelId="{13A64AF2-3B54-4369-BA0F-6FD5FA2C7917}" type="presParOf" srcId="{33DAB549-9311-4839-8988-76D42CF1C997}" destId="{68BFEF11-1E67-46E6-B559-0D1D721C772F}" srcOrd="7" destOrd="0" presId="urn:microsoft.com/office/officeart/2005/8/layout/cycle5"/>
    <dgm:cxn modelId="{CE025583-F396-4BC0-9A08-EEE7AB25C2FE}" type="presParOf" srcId="{33DAB549-9311-4839-8988-76D42CF1C997}" destId="{EAECB8FB-1C77-4A71-A97F-137A0AFE8562}" srcOrd="8" destOrd="0" presId="urn:microsoft.com/office/officeart/2005/8/layout/cycle5"/>
    <dgm:cxn modelId="{816973ED-0B39-4F7D-ACA5-683EBEDC3EDC}" type="presParOf" srcId="{33DAB549-9311-4839-8988-76D42CF1C997}" destId="{2834B061-C25A-48EF-958B-7FBBE5E6A807}" srcOrd="9" destOrd="0" presId="urn:microsoft.com/office/officeart/2005/8/layout/cycle5"/>
    <dgm:cxn modelId="{6917647F-1E47-4E4E-A265-1EB09CCE5CAC}" type="presParOf" srcId="{33DAB549-9311-4839-8988-76D42CF1C997}" destId="{4D1EBF1B-ADCD-4260-AA1B-A85ACD215BF6}" srcOrd="10" destOrd="0" presId="urn:microsoft.com/office/officeart/2005/8/layout/cycle5"/>
    <dgm:cxn modelId="{E5265AC9-33D4-4F27-ABBB-72690301174B}" type="presParOf" srcId="{33DAB549-9311-4839-8988-76D42CF1C997}" destId="{21CD64A3-AAE4-4DC6-9077-225B977B78FA}" srcOrd="11" destOrd="0" presId="urn:microsoft.com/office/officeart/2005/8/layout/cycle5"/>
    <dgm:cxn modelId="{DA0343F9-99AB-4CF4-8866-3BCA7B3ACF18}" type="presParOf" srcId="{33DAB549-9311-4839-8988-76D42CF1C997}" destId="{9621FDC2-915F-452D-8FC3-22CEB42FCE99}" srcOrd="12" destOrd="0" presId="urn:microsoft.com/office/officeart/2005/8/layout/cycle5"/>
    <dgm:cxn modelId="{43A03AC7-00F5-42F2-A117-A4E68AC2D52C}" type="presParOf" srcId="{33DAB549-9311-4839-8988-76D42CF1C997}" destId="{AADD685C-F6D8-40D4-8C42-488AB02C8174}" srcOrd="13" destOrd="0" presId="urn:microsoft.com/office/officeart/2005/8/layout/cycle5"/>
    <dgm:cxn modelId="{3AA38433-2BE3-436F-9F3A-10DF9639993E}" type="presParOf" srcId="{33DAB549-9311-4839-8988-76D42CF1C997}" destId="{22A97A63-C5AE-40AB-834D-D3865749A22C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1675A5B-6420-40AF-9B9C-CFCDB0802D0C}" type="doc">
      <dgm:prSet loTypeId="urn:microsoft.com/office/officeart/2005/8/layout/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4B7D2255-B671-492C-B86E-0A1BD14EFE42}">
      <dgm:prSet phldrT="[Текст]"/>
      <dgm:spPr/>
      <dgm:t>
        <a:bodyPr/>
        <a:lstStyle/>
        <a:p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По образцу</a:t>
          </a:r>
        </a:p>
      </dgm:t>
    </dgm:pt>
    <dgm:pt modelId="{2BD5DC5A-3BF9-4524-8BFF-DFD001C33900}" type="parTrans" cxnId="{5A4786E1-2A37-42D9-93D3-38D9969227D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867F75-2778-4846-8AED-D20742CA86E5}" type="sibTrans" cxnId="{5A4786E1-2A37-42D9-93D3-38D9969227D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95736C-B799-4688-BC33-BEFD0007807C}">
      <dgm:prSet phldrT="[Текст]"/>
      <dgm:spPr/>
      <dgm:t>
        <a:bodyPr/>
        <a:lstStyle/>
        <a:p>
          <a:r>
            <a:rPr lang="ru-RU" dirty="0">
              <a:latin typeface="Times New Roman" pitchFamily="18" charset="0"/>
              <a:cs typeface="Times New Roman" pitchFamily="18" charset="0"/>
            </a:rPr>
            <a:t>По карточкам-схемам</a:t>
          </a:r>
        </a:p>
      </dgm:t>
    </dgm:pt>
    <dgm:pt modelId="{90906D3D-6783-4F52-91E4-BA35E07E478D}" type="parTrans" cxnId="{ECADFFEC-7123-4B93-895E-ECA551D48EF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B7A8EB-7032-4C63-BD7D-F7E6E55533EE}" type="sibTrans" cxnId="{ECADFFEC-7123-4B93-895E-ECA551D48EF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73A13B-3C6C-4EBD-B595-7712C5243ADC}">
      <dgm:prSet phldrT="[Текст]"/>
      <dgm:spPr/>
      <dgm:t>
        <a:bodyPr/>
        <a:lstStyle/>
        <a:p>
          <a:r>
            <a:rPr lang="ru-RU" dirty="0">
              <a:latin typeface="Times New Roman" pitchFamily="18" charset="0"/>
              <a:cs typeface="Times New Roman" pitchFamily="18" charset="0"/>
            </a:rPr>
            <a:t>По собственному замыслу</a:t>
          </a:r>
        </a:p>
      </dgm:t>
    </dgm:pt>
    <dgm:pt modelId="{D5F4CACC-D4DB-4125-9A0C-08BAF2F601A8}" type="parTrans" cxnId="{CC0907D4-BC8D-4F35-822C-754A1087935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860839-ADA8-4EB9-852B-B4044FD81E50}" type="sibTrans" cxnId="{CC0907D4-BC8D-4F35-822C-754A1087935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29172F-2252-479F-8D81-7921C79FAE36}" type="pres">
      <dgm:prSet presAssocID="{41675A5B-6420-40AF-9B9C-CFCDB0802D0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7AA2151-08F4-4673-A7C1-734C6FA23E35}" type="pres">
      <dgm:prSet presAssocID="{4B7D2255-B671-492C-B86E-0A1BD14EFE42}" presName="parentLin" presStyleCnt="0"/>
      <dgm:spPr/>
    </dgm:pt>
    <dgm:pt modelId="{429F4DDA-CA9F-48F4-990E-36A99B60CF2F}" type="pres">
      <dgm:prSet presAssocID="{4B7D2255-B671-492C-B86E-0A1BD14EFE42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EF9CEEA4-4381-438F-88C9-21EE87EA40FF}" type="pres">
      <dgm:prSet presAssocID="{4B7D2255-B671-492C-B86E-0A1BD14EFE4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4B0700-9C98-4968-A0BB-38B3E3AF34CF}" type="pres">
      <dgm:prSet presAssocID="{4B7D2255-B671-492C-B86E-0A1BD14EFE42}" presName="negativeSpace" presStyleCnt="0"/>
      <dgm:spPr/>
    </dgm:pt>
    <dgm:pt modelId="{F22E400B-B363-4CE4-BFFD-D0776DB52FBB}" type="pres">
      <dgm:prSet presAssocID="{4B7D2255-B671-492C-B86E-0A1BD14EFE42}" presName="childText" presStyleLbl="conFgAcc1" presStyleIdx="0" presStyleCnt="3">
        <dgm:presLayoutVars>
          <dgm:bulletEnabled val="1"/>
        </dgm:presLayoutVars>
      </dgm:prSet>
      <dgm:spPr/>
    </dgm:pt>
    <dgm:pt modelId="{E7B074E4-40FF-4320-858B-12E2C9B38FF4}" type="pres">
      <dgm:prSet presAssocID="{AE867F75-2778-4846-8AED-D20742CA86E5}" presName="spaceBetweenRectangles" presStyleCnt="0"/>
      <dgm:spPr/>
    </dgm:pt>
    <dgm:pt modelId="{23466BA0-04E4-4C99-8FDF-C849BB2EC8F1}" type="pres">
      <dgm:prSet presAssocID="{A495736C-B799-4688-BC33-BEFD0007807C}" presName="parentLin" presStyleCnt="0"/>
      <dgm:spPr/>
    </dgm:pt>
    <dgm:pt modelId="{3D23A577-AD99-493F-951B-B48DCC847F90}" type="pres">
      <dgm:prSet presAssocID="{A495736C-B799-4688-BC33-BEFD0007807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1953D66-CB57-496D-ABDD-E7126D203B97}" type="pres">
      <dgm:prSet presAssocID="{A495736C-B799-4688-BC33-BEFD0007807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101627-02E3-4B8B-AB77-63D9FBF0D0BD}" type="pres">
      <dgm:prSet presAssocID="{A495736C-B799-4688-BC33-BEFD0007807C}" presName="negativeSpace" presStyleCnt="0"/>
      <dgm:spPr/>
    </dgm:pt>
    <dgm:pt modelId="{DE53F7C4-1641-4E70-AA43-B79FA3025829}" type="pres">
      <dgm:prSet presAssocID="{A495736C-B799-4688-BC33-BEFD0007807C}" presName="childText" presStyleLbl="conFgAcc1" presStyleIdx="1" presStyleCnt="3">
        <dgm:presLayoutVars>
          <dgm:bulletEnabled val="1"/>
        </dgm:presLayoutVars>
      </dgm:prSet>
      <dgm:spPr/>
    </dgm:pt>
    <dgm:pt modelId="{DBA2C59B-D621-49FC-8FF4-C4064D570C13}" type="pres">
      <dgm:prSet presAssocID="{2DB7A8EB-7032-4C63-BD7D-F7E6E55533EE}" presName="spaceBetweenRectangles" presStyleCnt="0"/>
      <dgm:spPr/>
    </dgm:pt>
    <dgm:pt modelId="{DF07E003-DD6C-4CD1-BE48-FCFCBA35C7F7}" type="pres">
      <dgm:prSet presAssocID="{EC73A13B-3C6C-4EBD-B595-7712C5243ADC}" presName="parentLin" presStyleCnt="0"/>
      <dgm:spPr/>
    </dgm:pt>
    <dgm:pt modelId="{3A5A2B61-9194-4D0D-96DD-196903B3E863}" type="pres">
      <dgm:prSet presAssocID="{EC73A13B-3C6C-4EBD-B595-7712C5243ADC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428BBA80-6E16-4404-BDEE-7495B4AEC37E}" type="pres">
      <dgm:prSet presAssocID="{EC73A13B-3C6C-4EBD-B595-7712C5243AD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12067C-6C3A-42E0-B492-12ED965F9D78}" type="pres">
      <dgm:prSet presAssocID="{EC73A13B-3C6C-4EBD-B595-7712C5243ADC}" presName="negativeSpace" presStyleCnt="0"/>
      <dgm:spPr/>
    </dgm:pt>
    <dgm:pt modelId="{BA79235A-E092-4FBA-A7F3-FB55DEF9915B}" type="pres">
      <dgm:prSet presAssocID="{EC73A13B-3C6C-4EBD-B595-7712C5243ADC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AE414BD-9AF8-4E9D-BE55-333CD5D3CA8A}" type="presOf" srcId="{A495736C-B799-4688-BC33-BEFD0007807C}" destId="{3D23A577-AD99-493F-951B-B48DCC847F90}" srcOrd="0" destOrd="0" presId="urn:microsoft.com/office/officeart/2005/8/layout/list1"/>
    <dgm:cxn modelId="{7A48C032-4790-41C4-8897-15F52D0E7215}" type="presOf" srcId="{EC73A13B-3C6C-4EBD-B595-7712C5243ADC}" destId="{428BBA80-6E16-4404-BDEE-7495B4AEC37E}" srcOrd="1" destOrd="0" presId="urn:microsoft.com/office/officeart/2005/8/layout/list1"/>
    <dgm:cxn modelId="{8C22C769-13F4-47FD-B788-E320EE5E3929}" type="presOf" srcId="{EC73A13B-3C6C-4EBD-B595-7712C5243ADC}" destId="{3A5A2B61-9194-4D0D-96DD-196903B3E863}" srcOrd="0" destOrd="0" presId="urn:microsoft.com/office/officeart/2005/8/layout/list1"/>
    <dgm:cxn modelId="{C029163D-67BA-4998-AF1B-2B977928BCCD}" type="presOf" srcId="{41675A5B-6420-40AF-9B9C-CFCDB0802D0C}" destId="{D229172F-2252-479F-8D81-7921C79FAE36}" srcOrd="0" destOrd="0" presId="urn:microsoft.com/office/officeart/2005/8/layout/list1"/>
    <dgm:cxn modelId="{CC0907D4-BC8D-4F35-822C-754A10879356}" srcId="{41675A5B-6420-40AF-9B9C-CFCDB0802D0C}" destId="{EC73A13B-3C6C-4EBD-B595-7712C5243ADC}" srcOrd="2" destOrd="0" parTransId="{D5F4CACC-D4DB-4125-9A0C-08BAF2F601A8}" sibTransId="{F1860839-ADA8-4EB9-852B-B4044FD81E50}"/>
    <dgm:cxn modelId="{31A20F92-731B-448C-853F-41E8133DC16A}" type="presOf" srcId="{4B7D2255-B671-492C-B86E-0A1BD14EFE42}" destId="{429F4DDA-CA9F-48F4-990E-36A99B60CF2F}" srcOrd="0" destOrd="0" presId="urn:microsoft.com/office/officeart/2005/8/layout/list1"/>
    <dgm:cxn modelId="{C6FB6627-AF1A-41E2-86DD-82328B4865FC}" type="presOf" srcId="{A495736C-B799-4688-BC33-BEFD0007807C}" destId="{D1953D66-CB57-496D-ABDD-E7126D203B97}" srcOrd="1" destOrd="0" presId="urn:microsoft.com/office/officeart/2005/8/layout/list1"/>
    <dgm:cxn modelId="{ECADFFEC-7123-4B93-895E-ECA551D48EFB}" srcId="{41675A5B-6420-40AF-9B9C-CFCDB0802D0C}" destId="{A495736C-B799-4688-BC33-BEFD0007807C}" srcOrd="1" destOrd="0" parTransId="{90906D3D-6783-4F52-91E4-BA35E07E478D}" sibTransId="{2DB7A8EB-7032-4C63-BD7D-F7E6E55533EE}"/>
    <dgm:cxn modelId="{5A4786E1-2A37-42D9-93D3-38D9969227DA}" srcId="{41675A5B-6420-40AF-9B9C-CFCDB0802D0C}" destId="{4B7D2255-B671-492C-B86E-0A1BD14EFE42}" srcOrd="0" destOrd="0" parTransId="{2BD5DC5A-3BF9-4524-8BFF-DFD001C33900}" sibTransId="{AE867F75-2778-4846-8AED-D20742CA86E5}"/>
    <dgm:cxn modelId="{28BF7AE2-E2EF-41BB-9EBD-9102519E7D7F}" type="presOf" srcId="{4B7D2255-B671-492C-B86E-0A1BD14EFE42}" destId="{EF9CEEA4-4381-438F-88C9-21EE87EA40FF}" srcOrd="1" destOrd="0" presId="urn:microsoft.com/office/officeart/2005/8/layout/list1"/>
    <dgm:cxn modelId="{DCBB2439-E988-4164-9B91-B9A2619B1058}" type="presParOf" srcId="{D229172F-2252-479F-8D81-7921C79FAE36}" destId="{17AA2151-08F4-4673-A7C1-734C6FA23E35}" srcOrd="0" destOrd="0" presId="urn:microsoft.com/office/officeart/2005/8/layout/list1"/>
    <dgm:cxn modelId="{F832F545-DD8B-4CD1-A937-4D97FAC76902}" type="presParOf" srcId="{17AA2151-08F4-4673-A7C1-734C6FA23E35}" destId="{429F4DDA-CA9F-48F4-990E-36A99B60CF2F}" srcOrd="0" destOrd="0" presId="urn:microsoft.com/office/officeart/2005/8/layout/list1"/>
    <dgm:cxn modelId="{F0B1286C-2641-4A26-972C-18DB7571BC56}" type="presParOf" srcId="{17AA2151-08F4-4673-A7C1-734C6FA23E35}" destId="{EF9CEEA4-4381-438F-88C9-21EE87EA40FF}" srcOrd="1" destOrd="0" presId="urn:microsoft.com/office/officeart/2005/8/layout/list1"/>
    <dgm:cxn modelId="{5587B3EE-9B53-4C14-8528-3D3F57460555}" type="presParOf" srcId="{D229172F-2252-479F-8D81-7921C79FAE36}" destId="{454B0700-9C98-4968-A0BB-38B3E3AF34CF}" srcOrd="1" destOrd="0" presId="urn:microsoft.com/office/officeart/2005/8/layout/list1"/>
    <dgm:cxn modelId="{4E30D338-C89D-4C58-AE8C-6E7E7E733AF5}" type="presParOf" srcId="{D229172F-2252-479F-8D81-7921C79FAE36}" destId="{F22E400B-B363-4CE4-BFFD-D0776DB52FBB}" srcOrd="2" destOrd="0" presId="urn:microsoft.com/office/officeart/2005/8/layout/list1"/>
    <dgm:cxn modelId="{E45820BF-8998-4B60-BA55-C67AFA92D863}" type="presParOf" srcId="{D229172F-2252-479F-8D81-7921C79FAE36}" destId="{E7B074E4-40FF-4320-858B-12E2C9B38FF4}" srcOrd="3" destOrd="0" presId="urn:microsoft.com/office/officeart/2005/8/layout/list1"/>
    <dgm:cxn modelId="{BDC5C217-4242-4C74-823E-F19B53B947C5}" type="presParOf" srcId="{D229172F-2252-479F-8D81-7921C79FAE36}" destId="{23466BA0-04E4-4C99-8FDF-C849BB2EC8F1}" srcOrd="4" destOrd="0" presId="urn:microsoft.com/office/officeart/2005/8/layout/list1"/>
    <dgm:cxn modelId="{0E9F7139-622B-4E1B-9166-7046451C15AC}" type="presParOf" srcId="{23466BA0-04E4-4C99-8FDF-C849BB2EC8F1}" destId="{3D23A577-AD99-493F-951B-B48DCC847F90}" srcOrd="0" destOrd="0" presId="urn:microsoft.com/office/officeart/2005/8/layout/list1"/>
    <dgm:cxn modelId="{965063C0-6B30-4C26-9C39-260FFAA58E8E}" type="presParOf" srcId="{23466BA0-04E4-4C99-8FDF-C849BB2EC8F1}" destId="{D1953D66-CB57-496D-ABDD-E7126D203B97}" srcOrd="1" destOrd="0" presId="urn:microsoft.com/office/officeart/2005/8/layout/list1"/>
    <dgm:cxn modelId="{33DA6F8A-FD24-46DF-8543-5E4A248FFA8D}" type="presParOf" srcId="{D229172F-2252-479F-8D81-7921C79FAE36}" destId="{10101627-02E3-4B8B-AB77-63D9FBF0D0BD}" srcOrd="5" destOrd="0" presId="urn:microsoft.com/office/officeart/2005/8/layout/list1"/>
    <dgm:cxn modelId="{312BBEFD-292E-4A18-A008-D055BD675DC8}" type="presParOf" srcId="{D229172F-2252-479F-8D81-7921C79FAE36}" destId="{DE53F7C4-1641-4E70-AA43-B79FA3025829}" srcOrd="6" destOrd="0" presId="urn:microsoft.com/office/officeart/2005/8/layout/list1"/>
    <dgm:cxn modelId="{D7D89AD5-D6AB-491A-A333-4CF252AC1FF6}" type="presParOf" srcId="{D229172F-2252-479F-8D81-7921C79FAE36}" destId="{DBA2C59B-D621-49FC-8FF4-C4064D570C13}" srcOrd="7" destOrd="0" presId="urn:microsoft.com/office/officeart/2005/8/layout/list1"/>
    <dgm:cxn modelId="{E7B609B4-2299-4D8D-A610-C79F07103A73}" type="presParOf" srcId="{D229172F-2252-479F-8D81-7921C79FAE36}" destId="{DF07E003-DD6C-4CD1-BE48-FCFCBA35C7F7}" srcOrd="8" destOrd="0" presId="urn:microsoft.com/office/officeart/2005/8/layout/list1"/>
    <dgm:cxn modelId="{1ED5304A-6BFF-4D94-BB8C-C0CF6A7C1AB1}" type="presParOf" srcId="{DF07E003-DD6C-4CD1-BE48-FCFCBA35C7F7}" destId="{3A5A2B61-9194-4D0D-96DD-196903B3E863}" srcOrd="0" destOrd="0" presId="urn:microsoft.com/office/officeart/2005/8/layout/list1"/>
    <dgm:cxn modelId="{75E95507-B474-488F-887D-FAFF799CFE7A}" type="presParOf" srcId="{DF07E003-DD6C-4CD1-BE48-FCFCBA35C7F7}" destId="{428BBA80-6E16-4404-BDEE-7495B4AEC37E}" srcOrd="1" destOrd="0" presId="urn:microsoft.com/office/officeart/2005/8/layout/list1"/>
    <dgm:cxn modelId="{530EC615-14D3-40CC-B69C-3382A5B3AF27}" type="presParOf" srcId="{D229172F-2252-479F-8D81-7921C79FAE36}" destId="{FF12067C-6C3A-42E0-B492-12ED965F9D78}" srcOrd="9" destOrd="0" presId="urn:microsoft.com/office/officeart/2005/8/layout/list1"/>
    <dgm:cxn modelId="{C2CBFE3C-4301-41CB-B03D-C1CB57605C32}" type="presParOf" srcId="{D229172F-2252-479F-8D81-7921C79FAE36}" destId="{BA79235A-E092-4FBA-A7F3-FB55DEF9915B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69CECDE-F698-420F-A7A4-B1A73241687C}" type="doc">
      <dgm:prSet loTypeId="urn:microsoft.com/office/officeart/2005/8/layout/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C659D102-9889-41DC-A8F6-EE5256775623}">
      <dgm:prSet phldrT="[Текст]" custT="1"/>
      <dgm:spPr/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Лего-конструирование вызывает положительный познавательный интерес и умение строить</a:t>
          </a:r>
        </a:p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Обогащаются другие виды деятельности, облегчается процесс усвоения, расширяется общий кругозор</a:t>
          </a:r>
        </a:p>
      </dgm:t>
    </dgm:pt>
    <dgm:pt modelId="{E1C9CB4F-17B0-4E46-8DF0-736D6B620193}" type="parTrans" cxnId="{00D4EF9E-E8D0-49F9-BC7C-98BE078F2B07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B5D6F8-B079-4191-A092-9D1EE8EF0E64}" type="sibTrans" cxnId="{00D4EF9E-E8D0-49F9-BC7C-98BE078F2B07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9BDF22-F0CF-4F09-8D18-01EBB69C70EB}">
      <dgm:prSet custT="1"/>
      <dgm:spPr/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Созданные постройки из ЛЕГО можно использовать в играх-театрализациях, в которых содержание, роли, игровые действия обусловлены сюжетом и содержанием того или иного литературного произведения, сказки и т. д., а также имеются элементы творчества. Чаще всего основой игр-театрализаций являются народные сказки «Репка», «Колобок», «Теремок» </a:t>
          </a:r>
        </a:p>
      </dgm:t>
    </dgm:pt>
    <dgm:pt modelId="{EB9BE649-D89C-42D9-AFB5-3DF6DA245B97}" type="parTrans" cxnId="{C46394EE-C709-4BE9-8F46-61B798E4692E}">
      <dgm:prSet/>
      <dgm:spPr/>
      <dgm:t>
        <a:bodyPr/>
        <a:lstStyle/>
        <a:p>
          <a:endParaRPr lang="ru-RU"/>
        </a:p>
      </dgm:t>
    </dgm:pt>
    <dgm:pt modelId="{87199B47-E1D2-4489-8D6F-D50392B41734}" type="sibTrans" cxnId="{C46394EE-C709-4BE9-8F46-61B798E4692E}">
      <dgm:prSet/>
      <dgm:spPr/>
      <dgm:t>
        <a:bodyPr/>
        <a:lstStyle/>
        <a:p>
          <a:endParaRPr lang="ru-RU"/>
        </a:p>
      </dgm:t>
    </dgm:pt>
    <dgm:pt modelId="{5B728E37-7C03-4A84-8FB1-95A1BA698FE7}" type="pres">
      <dgm:prSet presAssocID="{169CECDE-F698-420F-A7A4-B1A73241687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C3173B0-76B0-4898-9D1B-8E2D5C756A27}" type="pres">
      <dgm:prSet presAssocID="{C659D102-9889-41DC-A8F6-EE5256775623}" presName="parentLin" presStyleCnt="0"/>
      <dgm:spPr/>
    </dgm:pt>
    <dgm:pt modelId="{4D8F2EF1-AE90-4421-8D41-ECAB7D8D35E3}" type="pres">
      <dgm:prSet presAssocID="{C659D102-9889-41DC-A8F6-EE5256775623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DC3C51E7-DA7C-47BF-9444-74799D300D9C}" type="pres">
      <dgm:prSet presAssocID="{C659D102-9889-41DC-A8F6-EE5256775623}" presName="parentText" presStyleLbl="node1" presStyleIdx="0" presStyleCnt="2" custScaleX="104161" custScaleY="1732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5A5292-83F3-4FE5-8AA3-A2BE4E3E0DB6}" type="pres">
      <dgm:prSet presAssocID="{C659D102-9889-41DC-A8F6-EE5256775623}" presName="negativeSpace" presStyleCnt="0"/>
      <dgm:spPr/>
    </dgm:pt>
    <dgm:pt modelId="{81AF3B00-495D-4DAE-8A48-FDA0382B9F18}" type="pres">
      <dgm:prSet presAssocID="{C659D102-9889-41DC-A8F6-EE5256775623}" presName="childText" presStyleLbl="conFgAcc1" presStyleIdx="0" presStyleCnt="2">
        <dgm:presLayoutVars>
          <dgm:bulletEnabled val="1"/>
        </dgm:presLayoutVars>
      </dgm:prSet>
      <dgm:spPr/>
    </dgm:pt>
    <dgm:pt modelId="{2EAD21F1-E0F0-49C9-9AAB-317E8E5E4813}" type="pres">
      <dgm:prSet presAssocID="{CAB5D6F8-B079-4191-A092-9D1EE8EF0E64}" presName="spaceBetweenRectangles" presStyleCnt="0"/>
      <dgm:spPr/>
    </dgm:pt>
    <dgm:pt modelId="{5E84F7E5-1D4A-4002-B069-01A9F49E9B88}" type="pres">
      <dgm:prSet presAssocID="{029BDF22-F0CF-4F09-8D18-01EBB69C70EB}" presName="parentLin" presStyleCnt="0"/>
      <dgm:spPr/>
    </dgm:pt>
    <dgm:pt modelId="{42148194-6777-4E92-9C72-3C8DB2C8BD52}" type="pres">
      <dgm:prSet presAssocID="{029BDF22-F0CF-4F09-8D18-01EBB69C70EB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8F73DA09-E899-430B-8157-FDB6654F9019}" type="pres">
      <dgm:prSet presAssocID="{029BDF22-F0CF-4F09-8D18-01EBB69C70EB}" presName="parentText" presStyleLbl="node1" presStyleIdx="1" presStyleCnt="2" custScaleX="104861" custScaleY="292202" custLinFactNeighborX="8030" custLinFactNeighborY="-1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4ED7D5-5CB0-4F52-BD43-C55359F9F421}" type="pres">
      <dgm:prSet presAssocID="{029BDF22-F0CF-4F09-8D18-01EBB69C70EB}" presName="negativeSpace" presStyleCnt="0"/>
      <dgm:spPr/>
    </dgm:pt>
    <dgm:pt modelId="{422124D9-D6CD-461C-9E1C-AA8217302DBB}" type="pres">
      <dgm:prSet presAssocID="{029BDF22-F0CF-4F09-8D18-01EBB69C70EB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EE1CF387-E3D0-4667-A99E-9D03EA46AC4F}" type="presOf" srcId="{C659D102-9889-41DC-A8F6-EE5256775623}" destId="{4D8F2EF1-AE90-4421-8D41-ECAB7D8D35E3}" srcOrd="0" destOrd="0" presId="urn:microsoft.com/office/officeart/2005/8/layout/list1"/>
    <dgm:cxn modelId="{00D4EF9E-E8D0-49F9-BC7C-98BE078F2B07}" srcId="{169CECDE-F698-420F-A7A4-B1A73241687C}" destId="{C659D102-9889-41DC-A8F6-EE5256775623}" srcOrd="0" destOrd="0" parTransId="{E1C9CB4F-17B0-4E46-8DF0-736D6B620193}" sibTransId="{CAB5D6F8-B079-4191-A092-9D1EE8EF0E64}"/>
    <dgm:cxn modelId="{4DA8CC16-AD8B-43DB-9681-C3461605E942}" type="presOf" srcId="{029BDF22-F0CF-4F09-8D18-01EBB69C70EB}" destId="{42148194-6777-4E92-9C72-3C8DB2C8BD52}" srcOrd="0" destOrd="0" presId="urn:microsoft.com/office/officeart/2005/8/layout/list1"/>
    <dgm:cxn modelId="{C46394EE-C709-4BE9-8F46-61B798E4692E}" srcId="{169CECDE-F698-420F-A7A4-B1A73241687C}" destId="{029BDF22-F0CF-4F09-8D18-01EBB69C70EB}" srcOrd="1" destOrd="0" parTransId="{EB9BE649-D89C-42D9-AFB5-3DF6DA245B97}" sibTransId="{87199B47-E1D2-4489-8D6F-D50392B41734}"/>
    <dgm:cxn modelId="{0FB68FAC-B1DD-4F1E-B9B8-A3A58A413CB3}" type="presOf" srcId="{029BDF22-F0CF-4F09-8D18-01EBB69C70EB}" destId="{8F73DA09-E899-430B-8157-FDB6654F9019}" srcOrd="1" destOrd="0" presId="urn:microsoft.com/office/officeart/2005/8/layout/list1"/>
    <dgm:cxn modelId="{562B88A9-A185-4D38-AAAB-8A5AAA221843}" type="presOf" srcId="{C659D102-9889-41DC-A8F6-EE5256775623}" destId="{DC3C51E7-DA7C-47BF-9444-74799D300D9C}" srcOrd="1" destOrd="0" presId="urn:microsoft.com/office/officeart/2005/8/layout/list1"/>
    <dgm:cxn modelId="{3C798807-651D-4610-A857-4065FBB9F69E}" type="presOf" srcId="{169CECDE-F698-420F-A7A4-B1A73241687C}" destId="{5B728E37-7C03-4A84-8FB1-95A1BA698FE7}" srcOrd="0" destOrd="0" presId="urn:microsoft.com/office/officeart/2005/8/layout/list1"/>
    <dgm:cxn modelId="{09387BBA-5A1F-4A69-85B2-CE881E515F1B}" type="presParOf" srcId="{5B728E37-7C03-4A84-8FB1-95A1BA698FE7}" destId="{8C3173B0-76B0-4898-9D1B-8E2D5C756A27}" srcOrd="0" destOrd="0" presId="urn:microsoft.com/office/officeart/2005/8/layout/list1"/>
    <dgm:cxn modelId="{96826E0F-5B1C-4CD4-96C8-B656693CBCB9}" type="presParOf" srcId="{8C3173B0-76B0-4898-9D1B-8E2D5C756A27}" destId="{4D8F2EF1-AE90-4421-8D41-ECAB7D8D35E3}" srcOrd="0" destOrd="0" presId="urn:microsoft.com/office/officeart/2005/8/layout/list1"/>
    <dgm:cxn modelId="{A5F62F3E-DA75-4567-A2E9-2372F436B94C}" type="presParOf" srcId="{8C3173B0-76B0-4898-9D1B-8E2D5C756A27}" destId="{DC3C51E7-DA7C-47BF-9444-74799D300D9C}" srcOrd="1" destOrd="0" presId="urn:microsoft.com/office/officeart/2005/8/layout/list1"/>
    <dgm:cxn modelId="{5E2FC5AD-BC71-40D9-9BCE-3F6B6ECD095F}" type="presParOf" srcId="{5B728E37-7C03-4A84-8FB1-95A1BA698FE7}" destId="{9B5A5292-83F3-4FE5-8AA3-A2BE4E3E0DB6}" srcOrd="1" destOrd="0" presId="urn:microsoft.com/office/officeart/2005/8/layout/list1"/>
    <dgm:cxn modelId="{915A98D1-EE1C-4F55-B185-0686E23A19B3}" type="presParOf" srcId="{5B728E37-7C03-4A84-8FB1-95A1BA698FE7}" destId="{81AF3B00-495D-4DAE-8A48-FDA0382B9F18}" srcOrd="2" destOrd="0" presId="urn:microsoft.com/office/officeart/2005/8/layout/list1"/>
    <dgm:cxn modelId="{83FADC5D-3D9A-4376-AA3A-FF292E40866B}" type="presParOf" srcId="{5B728E37-7C03-4A84-8FB1-95A1BA698FE7}" destId="{2EAD21F1-E0F0-49C9-9AAB-317E8E5E4813}" srcOrd="3" destOrd="0" presId="urn:microsoft.com/office/officeart/2005/8/layout/list1"/>
    <dgm:cxn modelId="{FF78EED9-9145-4651-84C5-87C18C9848F5}" type="presParOf" srcId="{5B728E37-7C03-4A84-8FB1-95A1BA698FE7}" destId="{5E84F7E5-1D4A-4002-B069-01A9F49E9B88}" srcOrd="4" destOrd="0" presId="urn:microsoft.com/office/officeart/2005/8/layout/list1"/>
    <dgm:cxn modelId="{15674B2A-3D20-4D79-8963-D2005B5DEF2B}" type="presParOf" srcId="{5E84F7E5-1D4A-4002-B069-01A9F49E9B88}" destId="{42148194-6777-4E92-9C72-3C8DB2C8BD52}" srcOrd="0" destOrd="0" presId="urn:microsoft.com/office/officeart/2005/8/layout/list1"/>
    <dgm:cxn modelId="{12A1A895-2A07-4EF1-B783-733DB47684BE}" type="presParOf" srcId="{5E84F7E5-1D4A-4002-B069-01A9F49E9B88}" destId="{8F73DA09-E899-430B-8157-FDB6654F9019}" srcOrd="1" destOrd="0" presId="urn:microsoft.com/office/officeart/2005/8/layout/list1"/>
    <dgm:cxn modelId="{3B894F68-AD9C-4860-A205-4F166E869C36}" type="presParOf" srcId="{5B728E37-7C03-4A84-8FB1-95A1BA698FE7}" destId="{B64ED7D5-5CB0-4F52-BD43-C55359F9F421}" srcOrd="5" destOrd="0" presId="urn:microsoft.com/office/officeart/2005/8/layout/list1"/>
    <dgm:cxn modelId="{2FDED66E-7C41-4C5D-B9A3-7B4FD27C058B}" type="presParOf" srcId="{5B728E37-7C03-4A84-8FB1-95A1BA698FE7}" destId="{422124D9-D6CD-461C-9E1C-AA8217302DBB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124123-8E2A-4B49-89A6-A7FAA0CF41AD}">
      <dsp:nvSpPr>
        <dsp:cNvPr id="0" name=""/>
        <dsp:cNvSpPr/>
      </dsp:nvSpPr>
      <dsp:spPr>
        <a:xfrm>
          <a:off x="0" y="584226"/>
          <a:ext cx="3771746" cy="9072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14DFD8-F76B-43B9-902E-238BE73DD15A}">
      <dsp:nvSpPr>
        <dsp:cNvPr id="0" name=""/>
        <dsp:cNvSpPr/>
      </dsp:nvSpPr>
      <dsp:spPr>
        <a:xfrm>
          <a:off x="179563" y="15256"/>
          <a:ext cx="3591258" cy="110032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794" tIns="0" rIns="99794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от простого к сложному</a:t>
          </a:r>
        </a:p>
      </dsp:txBody>
      <dsp:txXfrm>
        <a:off x="233277" y="68970"/>
        <a:ext cx="3483830" cy="992901"/>
      </dsp:txXfrm>
    </dsp:sp>
    <dsp:sp modelId="{F65FA990-810F-421A-A16F-3D54A0CDAFC5}">
      <dsp:nvSpPr>
        <dsp:cNvPr id="0" name=""/>
        <dsp:cNvSpPr/>
      </dsp:nvSpPr>
      <dsp:spPr>
        <a:xfrm>
          <a:off x="0" y="2217186"/>
          <a:ext cx="3771746" cy="9072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83D9C3-FEFC-4292-AE63-A0BBC5CCE396}">
      <dsp:nvSpPr>
        <dsp:cNvPr id="0" name=""/>
        <dsp:cNvSpPr/>
      </dsp:nvSpPr>
      <dsp:spPr>
        <a:xfrm>
          <a:off x="179563" y="1685826"/>
          <a:ext cx="3591258" cy="10627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794" tIns="0" rIns="99794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учёт возрастных особенностей детей </a:t>
          </a:r>
        </a:p>
      </dsp:txBody>
      <dsp:txXfrm>
        <a:off x="231441" y="1737704"/>
        <a:ext cx="3487502" cy="958964"/>
      </dsp:txXfrm>
    </dsp:sp>
    <dsp:sp modelId="{F23AD671-F8D6-4063-BD83-3DCFE018FBF9}">
      <dsp:nvSpPr>
        <dsp:cNvPr id="0" name=""/>
        <dsp:cNvSpPr/>
      </dsp:nvSpPr>
      <dsp:spPr>
        <a:xfrm>
          <a:off x="0" y="3850146"/>
          <a:ext cx="3771746" cy="9072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0E5EAB-8860-42D2-A060-795DCF7FD780}">
      <dsp:nvSpPr>
        <dsp:cNvPr id="0" name=""/>
        <dsp:cNvSpPr/>
      </dsp:nvSpPr>
      <dsp:spPr>
        <a:xfrm>
          <a:off x="171275" y="3318786"/>
          <a:ext cx="3597674" cy="10627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794" tIns="0" rIns="99794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>
              <a:latin typeface="Times New Roman" pitchFamily="18" charset="0"/>
              <a:cs typeface="Times New Roman" pitchFamily="18" charset="0"/>
            </a:rPr>
            <a:t>учёт индивидуальных возможностей детей в освоении коммуникативных и конструктивных навыков</a:t>
          </a:r>
        </a:p>
      </dsp:txBody>
      <dsp:txXfrm>
        <a:off x="223153" y="3370664"/>
        <a:ext cx="3493918" cy="9589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57E882-6E67-4EA9-98A5-AC19A89BA252}">
      <dsp:nvSpPr>
        <dsp:cNvPr id="0" name=""/>
        <dsp:cNvSpPr/>
      </dsp:nvSpPr>
      <dsp:spPr>
        <a:xfrm>
          <a:off x="2574771" y="2210"/>
          <a:ext cx="1800198" cy="10297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Занятия в </a:t>
          </a:r>
          <a:r>
            <a:rPr lang="ru-RU" sz="1600" kern="1200" dirty="0" err="1">
              <a:latin typeface="Times New Roman" pitchFamily="18" charset="0"/>
              <a:cs typeface="Times New Roman" pitchFamily="18" charset="0"/>
            </a:rPr>
            <a:t>Лего</a:t>
          </a: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- центре</a:t>
          </a:r>
        </a:p>
      </dsp:txBody>
      <dsp:txXfrm>
        <a:off x="2625038" y="52477"/>
        <a:ext cx="1699664" cy="929191"/>
      </dsp:txXfrm>
    </dsp:sp>
    <dsp:sp modelId="{03822872-3875-4FD7-9577-E106E1C5B955}">
      <dsp:nvSpPr>
        <dsp:cNvPr id="0" name=""/>
        <dsp:cNvSpPr/>
      </dsp:nvSpPr>
      <dsp:spPr>
        <a:xfrm>
          <a:off x="1417296" y="517073"/>
          <a:ext cx="4115149" cy="4115149"/>
        </a:xfrm>
        <a:custGeom>
          <a:avLst/>
          <a:gdLst/>
          <a:ahLst/>
          <a:cxnLst/>
          <a:rect l="0" t="0" r="0" b="0"/>
          <a:pathLst>
            <a:path>
              <a:moveTo>
                <a:pt x="3144386" y="310447"/>
              </a:moveTo>
              <a:arcTo wR="2057574" hR="2057574" stAng="18113038" swAng="1090210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188D80-0E2F-43E2-A9A5-CC62328CBD02}">
      <dsp:nvSpPr>
        <dsp:cNvPr id="0" name=""/>
        <dsp:cNvSpPr/>
      </dsp:nvSpPr>
      <dsp:spPr>
        <a:xfrm>
          <a:off x="4472281" y="1423959"/>
          <a:ext cx="1918917" cy="10297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Образовательная деятельность</a:t>
          </a:r>
        </a:p>
      </dsp:txBody>
      <dsp:txXfrm>
        <a:off x="4522548" y="1474226"/>
        <a:ext cx="1818383" cy="929191"/>
      </dsp:txXfrm>
    </dsp:sp>
    <dsp:sp modelId="{499919E4-BBB7-407B-A5F4-A2848258F28E}">
      <dsp:nvSpPr>
        <dsp:cNvPr id="0" name=""/>
        <dsp:cNvSpPr/>
      </dsp:nvSpPr>
      <dsp:spPr>
        <a:xfrm>
          <a:off x="1417296" y="517073"/>
          <a:ext cx="4115149" cy="4115149"/>
        </a:xfrm>
        <a:custGeom>
          <a:avLst/>
          <a:gdLst/>
          <a:ahLst/>
          <a:cxnLst/>
          <a:rect l="0" t="0" r="0" b="0"/>
          <a:pathLst>
            <a:path>
              <a:moveTo>
                <a:pt x="4110220" y="2199910"/>
              </a:moveTo>
              <a:arcTo wR="2057574" hR="2057574" stAng="21838002" swAng="1360104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56CF4A-A2DC-4CE8-9715-EB145AEB1107}">
      <dsp:nvSpPr>
        <dsp:cNvPr id="0" name=""/>
        <dsp:cNvSpPr/>
      </dsp:nvSpPr>
      <dsp:spPr>
        <a:xfrm>
          <a:off x="3892185" y="3724397"/>
          <a:ext cx="1584193" cy="10297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>
              <a:latin typeface="Times New Roman" pitchFamily="18" charset="0"/>
              <a:cs typeface="Times New Roman" pitchFamily="18" charset="0"/>
            </a:rPr>
            <a:t>Развивающие игры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942452" y="3774664"/>
        <a:ext cx="1483659" cy="929191"/>
      </dsp:txXfrm>
    </dsp:sp>
    <dsp:sp modelId="{EAECB8FB-1C77-4A71-A97F-137A0AFE8562}">
      <dsp:nvSpPr>
        <dsp:cNvPr id="0" name=""/>
        <dsp:cNvSpPr/>
      </dsp:nvSpPr>
      <dsp:spPr>
        <a:xfrm>
          <a:off x="1417296" y="517073"/>
          <a:ext cx="4115149" cy="4115149"/>
        </a:xfrm>
        <a:custGeom>
          <a:avLst/>
          <a:gdLst/>
          <a:ahLst/>
          <a:cxnLst/>
          <a:rect l="0" t="0" r="0" b="0"/>
          <a:pathLst>
            <a:path>
              <a:moveTo>
                <a:pt x="2310239" y="4099576"/>
              </a:moveTo>
              <a:arcTo wR="2057574" hR="2057574" stAng="4976785" swAng="846430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34B061-C25A-48EF-958B-7FBBE5E6A807}">
      <dsp:nvSpPr>
        <dsp:cNvPr id="0" name=""/>
        <dsp:cNvSpPr/>
      </dsp:nvSpPr>
      <dsp:spPr>
        <a:xfrm>
          <a:off x="1473362" y="3724397"/>
          <a:ext cx="1584193" cy="10297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>
              <a:latin typeface="Times New Roman" pitchFamily="18" charset="0"/>
              <a:cs typeface="Times New Roman" pitchFamily="18" charset="0"/>
            </a:rPr>
            <a:t>Повседневное самостоятельное конструирование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523629" y="3774664"/>
        <a:ext cx="1483659" cy="929191"/>
      </dsp:txXfrm>
    </dsp:sp>
    <dsp:sp modelId="{21CD64A3-AAE4-4DC6-9077-225B977B78FA}">
      <dsp:nvSpPr>
        <dsp:cNvPr id="0" name=""/>
        <dsp:cNvSpPr/>
      </dsp:nvSpPr>
      <dsp:spPr>
        <a:xfrm>
          <a:off x="1417296" y="517073"/>
          <a:ext cx="4115149" cy="4115149"/>
        </a:xfrm>
        <a:custGeom>
          <a:avLst/>
          <a:gdLst/>
          <a:ahLst/>
          <a:cxnLst/>
          <a:rect l="0" t="0" r="0" b="0"/>
          <a:pathLst>
            <a:path>
              <a:moveTo>
                <a:pt x="218350" y="2979998"/>
              </a:moveTo>
              <a:arcTo wR="2057574" hR="2057574" stAng="9201894" swAng="1360104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21FDC2-915F-452D-8FC3-22CEB42FCE99}">
      <dsp:nvSpPr>
        <dsp:cNvPr id="0" name=""/>
        <dsp:cNvSpPr/>
      </dsp:nvSpPr>
      <dsp:spPr>
        <a:xfrm>
          <a:off x="593576" y="1423959"/>
          <a:ext cx="1848848" cy="10297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Индивидуальная работа</a:t>
          </a:r>
        </a:p>
      </dsp:txBody>
      <dsp:txXfrm>
        <a:off x="643843" y="1474226"/>
        <a:ext cx="1748314" cy="929191"/>
      </dsp:txXfrm>
    </dsp:sp>
    <dsp:sp modelId="{22A97A63-C5AE-40AB-834D-D3865749A22C}">
      <dsp:nvSpPr>
        <dsp:cNvPr id="0" name=""/>
        <dsp:cNvSpPr/>
      </dsp:nvSpPr>
      <dsp:spPr>
        <a:xfrm>
          <a:off x="1417296" y="517073"/>
          <a:ext cx="4115149" cy="4115149"/>
        </a:xfrm>
        <a:custGeom>
          <a:avLst/>
          <a:gdLst/>
          <a:ahLst/>
          <a:cxnLst/>
          <a:rect l="0" t="0" r="0" b="0"/>
          <a:pathLst>
            <a:path>
              <a:moveTo>
                <a:pt x="480132" y="736480"/>
              </a:moveTo>
              <a:arcTo wR="2057574" hR="2057574" stAng="13196752" swAng="1090210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2E400B-B363-4CE4-BFFD-D0776DB52FBB}">
      <dsp:nvSpPr>
        <dsp:cNvPr id="0" name=""/>
        <dsp:cNvSpPr/>
      </dsp:nvSpPr>
      <dsp:spPr>
        <a:xfrm>
          <a:off x="0" y="464019"/>
          <a:ext cx="6096000" cy="7812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9CEEA4-4381-438F-88C9-21EE87EA40FF}">
      <dsp:nvSpPr>
        <dsp:cNvPr id="0" name=""/>
        <dsp:cNvSpPr/>
      </dsp:nvSpPr>
      <dsp:spPr>
        <a:xfrm>
          <a:off x="304800" y="6459"/>
          <a:ext cx="4267200" cy="9151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По образцу</a:t>
          </a:r>
        </a:p>
      </dsp:txBody>
      <dsp:txXfrm>
        <a:off x="349472" y="51131"/>
        <a:ext cx="4177856" cy="825776"/>
      </dsp:txXfrm>
    </dsp:sp>
    <dsp:sp modelId="{DE53F7C4-1641-4E70-AA43-B79FA3025829}">
      <dsp:nvSpPr>
        <dsp:cNvPr id="0" name=""/>
        <dsp:cNvSpPr/>
      </dsp:nvSpPr>
      <dsp:spPr>
        <a:xfrm>
          <a:off x="0" y="1870179"/>
          <a:ext cx="6096000" cy="7812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953D66-CB57-496D-ABDD-E7126D203B97}">
      <dsp:nvSpPr>
        <dsp:cNvPr id="0" name=""/>
        <dsp:cNvSpPr/>
      </dsp:nvSpPr>
      <dsp:spPr>
        <a:xfrm>
          <a:off x="304800" y="1412619"/>
          <a:ext cx="4267200" cy="9151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>
              <a:latin typeface="Times New Roman" pitchFamily="18" charset="0"/>
              <a:cs typeface="Times New Roman" pitchFamily="18" charset="0"/>
            </a:rPr>
            <a:t>По карточкам-схемам</a:t>
          </a:r>
        </a:p>
      </dsp:txBody>
      <dsp:txXfrm>
        <a:off x="349472" y="1457291"/>
        <a:ext cx="4177856" cy="825776"/>
      </dsp:txXfrm>
    </dsp:sp>
    <dsp:sp modelId="{BA79235A-E092-4FBA-A7F3-FB55DEF9915B}">
      <dsp:nvSpPr>
        <dsp:cNvPr id="0" name=""/>
        <dsp:cNvSpPr/>
      </dsp:nvSpPr>
      <dsp:spPr>
        <a:xfrm>
          <a:off x="0" y="3276340"/>
          <a:ext cx="6096000" cy="7812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8BBA80-6E16-4404-BDEE-7495B4AEC37E}">
      <dsp:nvSpPr>
        <dsp:cNvPr id="0" name=""/>
        <dsp:cNvSpPr/>
      </dsp:nvSpPr>
      <dsp:spPr>
        <a:xfrm>
          <a:off x="304800" y="2818780"/>
          <a:ext cx="4267200" cy="9151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>
              <a:latin typeface="Times New Roman" pitchFamily="18" charset="0"/>
              <a:cs typeface="Times New Roman" pitchFamily="18" charset="0"/>
            </a:rPr>
            <a:t>По собственному замыслу</a:t>
          </a:r>
        </a:p>
      </dsp:txBody>
      <dsp:txXfrm>
        <a:off x="349472" y="2863452"/>
        <a:ext cx="4177856" cy="82577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AF3B00-495D-4DAE-8A48-FDA0382B9F18}">
      <dsp:nvSpPr>
        <dsp:cNvPr id="0" name=""/>
        <dsp:cNvSpPr/>
      </dsp:nvSpPr>
      <dsp:spPr>
        <a:xfrm>
          <a:off x="0" y="1453907"/>
          <a:ext cx="6672064" cy="982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3C51E7-DA7C-47BF-9444-74799D300D9C}">
      <dsp:nvSpPr>
        <dsp:cNvPr id="0" name=""/>
        <dsp:cNvSpPr/>
      </dsp:nvSpPr>
      <dsp:spPr>
        <a:xfrm>
          <a:off x="333603" y="34805"/>
          <a:ext cx="4864782" cy="199474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6532" tIns="0" rIns="17653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Лего-конструирование вызывает положительный познавательный интерес и умение строить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Обогащаются другие виды деятельности, облегчается процесс усвоения, расширяется общий кругозор</a:t>
          </a:r>
        </a:p>
      </dsp:txBody>
      <dsp:txXfrm>
        <a:off x="430978" y="132180"/>
        <a:ext cx="4670032" cy="1799992"/>
      </dsp:txXfrm>
    </dsp:sp>
    <dsp:sp modelId="{422124D9-D6CD-461C-9E1C-AA8217302DBB}">
      <dsp:nvSpPr>
        <dsp:cNvPr id="0" name=""/>
        <dsp:cNvSpPr/>
      </dsp:nvSpPr>
      <dsp:spPr>
        <a:xfrm>
          <a:off x="0" y="5435730"/>
          <a:ext cx="6672064" cy="982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73DA09-E899-430B-8157-FDB6654F9019}">
      <dsp:nvSpPr>
        <dsp:cNvPr id="0" name=""/>
        <dsp:cNvSpPr/>
      </dsp:nvSpPr>
      <dsp:spPr>
        <a:xfrm>
          <a:off x="360391" y="2647146"/>
          <a:ext cx="4897475" cy="336406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6532" tIns="0" rIns="17653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Созданные постройки из ЛЕГО можно использовать в играх-театрализациях, в которых содержание, роли, игровые действия обусловлены сюжетом и содержанием того или иного литературного произведения, сказки и т. д., а также имеются элементы творчества. Чаще всего основой игр-театрализаций являются народные сказки «Репка», «Колобок», «Теремок» </a:t>
          </a:r>
        </a:p>
      </dsp:txBody>
      <dsp:txXfrm>
        <a:off x="524611" y="2811366"/>
        <a:ext cx="4569035" cy="30356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7FEE43-6A1E-4186-830A-609D1A0D2A99}" type="datetimeFigureOut">
              <a:rPr lang="ru-RU" smtClean="0"/>
              <a:pPr/>
              <a:t>27.06.2022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DA0C22-D5E3-4DCE-8354-328C79135D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227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A0C22-D5E3-4DCE-8354-328C79135D66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80535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Каждый ребенок - прирожденный конструктор, изобретатель и исследователь. Эти заложенные природой задачи особенно быстро реализуются и совершенствуются в конструктивной деятельности. Конструирование – это интереснейшее и увлекательное занятие, оно теснейшим образом связано с интеллектуальным развитием ребенка.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A0C22-D5E3-4DCE-8354-328C79135D66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922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Каждый ребенок - прирожденный конструктор, изобретатель и исследователь. Эти заложенные природой задачи особенно быстро реализуются и совершенствуются в конструктивной деятельности. Конструирование – это интереснейшее и увлекательное занятие, оно теснейшим образом связано с интеллектуальным развитием ребенка.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A0C22-D5E3-4DCE-8354-328C79135D66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29345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Каждый ребенок - прирожденный конструктор, изобретатель и исследователь. Эти заложенные природой задачи особенно быстро реализуются и совершенствуются в конструктивной деятельности. Конструирование – это интереснейшее и увлекательное занятие, оно теснейшим образом связано с интеллектуальным развитием ребенка.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A0C22-D5E3-4DCE-8354-328C79135D66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65624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Каждый ребенок - прирожденный конструктор, изобретатель и исследователь. Эти заложенные природой задачи особенно быстро реализуются и совершенствуются в конструктивной деятельности. Конструирование – это интереснейшее и увлекательное занятие, оно теснейшим образом связано с интеллектуальным развитием ребенка.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A0C22-D5E3-4DCE-8354-328C79135D66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24543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Основные принципы организации деятельности  по лего – конструированию.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Доступность изучаемого материала.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Систематичность, последовательность проведения занятий.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Эмоционально насыщенная тематика занятий.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Проблемно – ситуативный характер заданий.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Вариативно – дифференцированное содержание заданий.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Представление детям широкой самостоятельности, поощрение их инициативы.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A0C22-D5E3-4DCE-8354-328C79135D66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0353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Основные принципы организации деятельности  по лего – конструированию.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Доступность изучаемого материала.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Систематичность, последовательность проведения занятий.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Эмоционально насыщенная тематика занятий.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Проблемно – ситуативный характер заданий.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Вариативно – дифференцированное содержание заданий.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Представление детям широкой самостоятельности, поощрение их инициативы.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A0C22-D5E3-4DCE-8354-328C79135D66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7089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Основные принципы организации деятельности  по лего – конструированию.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Доступность изучаемого материала.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Систематичность, последовательность проведения занятий.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Эмоционально насыщенная тематика занятий.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Проблемно – ситуативный характер заданий.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Вариативно – дифференцированное содержание заданий.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Представление детям широкой самостоятельности, поощрение их инициативы.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A0C22-D5E3-4DCE-8354-328C79135D66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76239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Основные принципы организации деятельности  по лего – конструированию.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Доступность изучаемого материала.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Систематичность, последовательность проведения занятий.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Эмоционально насыщенная тематика занятий.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Проблемно – ситуативный характер заданий.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Вариативно – дифференцированное содержание заданий.</a:t>
            </a:r>
            <a:endParaRPr lang="ru-RU" dirty="0"/>
          </a:p>
          <a:p>
            <a:pPr lvl="0"/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Представление детям широкой самостоятельности, поощрение их инициативы.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A0C22-D5E3-4DCE-8354-328C79135D66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29504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FF0000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FF0066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6/27/2022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6/27/2022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64317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14298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FF0066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6/27/2022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1472" y="1600200"/>
            <a:ext cx="392432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92432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6/27/2022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6/27/2022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6/27/2022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6/27/2022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6/27/2022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6/27/2022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6/27/2022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ED9CB-F572-429E-B77F-F419F46052AB}" type="datetimeFigureOut">
              <a:rPr lang="en-US" smtClean="0"/>
              <a:pPr/>
              <a:t>6/27/2022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39080-2C9C-423F-9910-0DFB7B427D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1472" y="274638"/>
            <a:ext cx="800105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472" y="1600200"/>
            <a:ext cx="800105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ED9CB-F572-429E-B77F-F419F46052AB}" type="datetimeFigureOut">
              <a:rPr lang="en-US" smtClean="0"/>
              <a:pPr/>
              <a:t>6/27/2022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39080-2C9C-423F-9910-0DFB7B427D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3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user\Desktop\&#1050;&#1086;&#1085;&#1094;&#1077;&#1087;&#1094;&#1080;&#1103;%20&#1085;&#1072;%20&#1086;&#1073;&#1083;&#1072;&#1089;&#1090;&#1085;&#1086;&#1081;%20&#1082;260-4.wav" TargetMode="Externa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user\Desktop\&#1050;&#1086;&#1085;&#1094;&#1077;&#1087;&#1094;&#1080;&#1103;%20&#1085;&#1072;%20&#1086;&#1073;&#1083;&#1072;&#1089;&#1090;&#1085;&#1086;&#1081;%20&#1082;260-4.wav" TargetMode="Externa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user\Desktop\&#1050;&#1086;&#1085;&#1094;&#1077;&#1087;&#1094;&#1080;&#1103;%20&#1085;&#1072;%20&#1086;&#1073;&#1083;&#1072;&#1089;&#1090;&#1085;&#1086;&#1081;%20&#1082;260-4.wav" TargetMode="External"/><Relationship Id="rId6" Type="http://schemas.openxmlformats.org/officeDocument/2006/relationships/image" Target="../media/image9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user\Desktop\&#1050;&#1086;&#1085;&#1094;&#1077;&#1087;&#1094;&#1080;&#1103;%20&#1085;&#1072;%20&#1086;&#1073;&#1083;&#1072;&#1089;&#1090;&#1085;&#1086;&#1081;%20&#1082;260-4.wav" TargetMode="External"/><Relationship Id="rId5" Type="http://schemas.openxmlformats.org/officeDocument/2006/relationships/image" Target="../media/image10.jpe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3.jpeg"/><Relationship Id="rId2" Type="http://schemas.openxmlformats.org/officeDocument/2006/relationships/audio" Target="file:///C:\Users\user\Desktop\&#1050;&#1086;&#1085;&#1094;&#1077;&#1087;&#1094;&#1080;&#1103;%20&#1085;&#1072;%20&#1086;&#1073;&#1083;&#1072;&#1089;&#1090;&#1085;&#1086;&#1081;%20&#1082;283-8.wav" TargetMode="External"/><Relationship Id="rId1" Type="http://schemas.openxmlformats.org/officeDocument/2006/relationships/video" Target="file:///C:\Users\user\Desktop\&#1055;&#1059;&#1043;&#1040;&#1063;&#1045;&#1042;&#1040;%20&#1054;.&#1040;\&#1080;&#1075;&#1088;&#1072;&#1077;&#1084;%20&#1074;%20&#1083;&#1077;&#1075;&#1086;.mp4" TargetMode="Externa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notesSlide" Target="../notesSlides/notesSlide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4.jpeg"/><Relationship Id="rId2" Type="http://schemas.openxmlformats.org/officeDocument/2006/relationships/audio" Target="file:///C:\Users\user\Desktop\&#1050;&#1086;&#1085;&#1094;&#1077;&#1087;&#1094;&#1080;&#1103;%20&#1085;&#1072;%20&#1086;&#1073;&#1083;&#1072;&#1089;&#1090;&#1085;&#1086;&#1081;%20&#1082;283-8.wav" TargetMode="External"/><Relationship Id="rId1" Type="http://schemas.openxmlformats.org/officeDocument/2006/relationships/video" Target="file:///C:\Users\user\Desktop\&#1055;&#1059;&#1043;&#1040;&#1063;&#1045;&#1042;&#1040;%20&#1054;.&#1040;\&#1080;&#1075;&#1088;&#1072;&#1077;&#1084;%20&#1074;%20&#1083;&#1077;&#1075;&#1086;.mp4" TargetMode="Externa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notesSlide" Target="../notesSlides/notesSlide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jpeg"/><Relationship Id="rId2" Type="http://schemas.openxmlformats.org/officeDocument/2006/relationships/audio" Target="file:///C:\Users\user\Desktop\&#1050;&#1086;&#1085;&#1094;&#1077;&#1087;&#1094;&#1080;&#1103;%20&#1085;&#1072;%20&#1086;&#1073;&#1083;&#1072;&#1089;&#1090;&#1085;&#1086;&#1081;%20&#1082;283-8.wav" TargetMode="External"/><Relationship Id="rId1" Type="http://schemas.openxmlformats.org/officeDocument/2006/relationships/video" Target="file:///C:\Users\user\Desktop\&#1055;&#1059;&#1043;&#1040;&#1063;&#1045;&#1042;&#1040;%20&#1054;.&#1040;\&#1080;&#1075;&#1088;&#1072;&#1077;&#1084;%20&#1074;%20&#1083;&#1077;&#1075;&#1086;.mp4" TargetMode="Externa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notesSlide" Target="../notesSlides/notesSlide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C:\Users\user\Desktop\&#1050;&#1086;&#1085;&#1094;&#1077;&#1087;&#1094;&#1080;&#1103;%20&#1085;&#1072;%20&#1086;&#1073;&#1083;&#1072;&#1089;&#1090;&#1085;&#1086;&#1081;%20&#1082;283-8.wav" TargetMode="External"/><Relationship Id="rId1" Type="http://schemas.openxmlformats.org/officeDocument/2006/relationships/video" Target="file:///C:\Users\user\Desktop\&#1055;&#1059;&#1043;&#1040;&#1063;&#1045;&#1042;&#1040;%20&#1054;.&#1040;\&#1080;&#1075;&#1088;&#1072;&#1077;&#1084;%20&#1074;%20&#1083;&#1077;&#1075;&#1086;.mp4" TargetMode="Externa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75400"/>
            <a:ext cx="6938437" cy="4261712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детский сад № 5 «Ромашка» села Шедок</a:t>
            </a:r>
            <a:b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Мостовский район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Выступление на педагогический совет </a:t>
            </a:r>
            <a:b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«Роль технологии </a:t>
            </a:r>
            <a:r>
              <a:rPr lang="ru-RU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лего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конструирования в развитии творческих способностей дошкольников»</a:t>
            </a:r>
            <a:endParaRPr lang="en-US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86050" y="3071810"/>
            <a:ext cx="578647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Сапрыкина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Наталья Александровна</a:t>
            </a:r>
          </a:p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 Шедок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Tm="8216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C3A4856-BAD6-4BFD-B51C-1E9BC55251A2}"/>
              </a:ext>
            </a:extLst>
          </p:cNvPr>
          <p:cNvSpPr txBox="1"/>
          <p:nvPr/>
        </p:nvSpPr>
        <p:spPr>
          <a:xfrm>
            <a:off x="755576" y="548680"/>
            <a:ext cx="7920880" cy="3385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i="1" dirty="0">
                <a:latin typeface="+mj-lt"/>
              </a:rPr>
              <a:t>Время  перемен   требует нового человека -  исследователя   проблем, не просто исполнителя, обществу ценен человек – творец.</a:t>
            </a:r>
            <a:br>
              <a:rPr lang="ru-RU" sz="3600" b="1" i="1" dirty="0">
                <a:latin typeface="+mj-lt"/>
              </a:rPr>
            </a:br>
            <a:r>
              <a:rPr lang="ru-RU" sz="3600" b="1" i="1" dirty="0">
                <a:latin typeface="+mj-lt"/>
              </a:rPr>
              <a:t>   </a:t>
            </a:r>
            <a:r>
              <a:rPr lang="ru-RU" sz="3600" b="1" i="1" dirty="0"/>
              <a:t/>
            </a:r>
            <a:br>
              <a:rPr lang="ru-RU" sz="3600" b="1" i="1" dirty="0"/>
            </a:br>
            <a:r>
              <a:rPr lang="ru-RU" sz="1600" b="1" i="1" dirty="0"/>
              <a:t/>
            </a:r>
            <a:br>
              <a:rPr lang="ru-RU" sz="1600" b="1" i="1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0929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060006B-E00C-45B2-89B6-FDEB269C3FF4}"/>
              </a:ext>
            </a:extLst>
          </p:cNvPr>
          <p:cNvSpPr txBox="1"/>
          <p:nvPr/>
        </p:nvSpPr>
        <p:spPr>
          <a:xfrm>
            <a:off x="683568" y="1446197"/>
            <a:ext cx="7704856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400" b="1" i="1" dirty="0">
                <a:latin typeface="+mj-lt"/>
              </a:rPr>
              <a:t>Лего - технология   одна из современных  педагогических систем,  использующая  трехмерные модели  реального мира и  предметно-игровую среду обучения и развития детей. </a:t>
            </a:r>
            <a:r>
              <a:rPr lang="ru-RU" altLang="ru-RU" sz="2400" b="1" dirty="0">
                <a:latin typeface="+mj-lt"/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400" b="1" i="1" dirty="0">
                <a:latin typeface="+mj-lt"/>
              </a:rPr>
              <a:t>Это совокупность приемов и способов конструирования, направленных на реализацию конкретной образовательной   цели    через   тщательно продуманные игры  с конструкторами Лего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400" b="1" i="1" dirty="0">
                <a:latin typeface="+mj-lt"/>
              </a:rPr>
              <a:t>Лего – технология объединяет  в    себе  элементы    игры   и экспериментирования</a:t>
            </a:r>
            <a:r>
              <a:rPr lang="ru-RU" altLang="ru-RU" sz="2400" b="1" i="1" dirty="0">
                <a:latin typeface="Sitka Heading" panose="02000505000000020004" pitchFamily="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860314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620688"/>
            <a:ext cx="63367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Актуальность ЛЕГО- конструирования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заключается в том, что: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1556792"/>
            <a:ext cx="7272808" cy="70323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является великолепным средством для творческого развития дошкольников, обеспечивающим интеграцию всех образовательных областей</a:t>
            </a:r>
          </a:p>
          <a:p>
            <a:pPr algn="ctr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50721" y="3789040"/>
            <a:ext cx="7272808" cy="72008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формирует познавательную активность, способствует воспитанию социально-активной личности, формирует навыки общения и сотворчества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61938" y="2636912"/>
            <a:ext cx="7272808" cy="72008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позволяет педагогу сочетать образование, воспитание и развитие дошкольников в режиме игры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50721" y="5002687"/>
            <a:ext cx="7272808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объединяет игру с  исследовательской и экспериментальной деятельностью, предоставляет ребенку  возможность экспериментировать и созидать свой собственный мир, где нет границ</a:t>
            </a:r>
            <a:endParaRPr lang="ru-RU" sz="1600" dirty="0"/>
          </a:p>
        </p:txBody>
      </p:sp>
      <p:sp>
        <p:nvSpPr>
          <p:cNvPr id="7" name="Стрелка вниз 6"/>
          <p:cNvSpPr/>
          <p:nvPr/>
        </p:nvSpPr>
        <p:spPr>
          <a:xfrm>
            <a:off x="4139952" y="2132856"/>
            <a:ext cx="288032" cy="576064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4149437" y="3284984"/>
            <a:ext cx="288032" cy="576064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4151962" y="4464349"/>
            <a:ext cx="288032" cy="576064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4921" y="570996"/>
            <a:ext cx="7344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06065924"/>
              </p:ext>
            </p:extLst>
          </p:nvPr>
        </p:nvGraphicFramePr>
        <p:xfrm>
          <a:off x="467544" y="1000958"/>
          <a:ext cx="3771746" cy="47726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705003040"/>
              </p:ext>
            </p:extLst>
          </p:nvPr>
        </p:nvGraphicFramePr>
        <p:xfrm>
          <a:off x="8028384" y="2348880"/>
          <a:ext cx="792088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763688" y="389855"/>
            <a:ext cx="58326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Принципы LEGO – конструирования</a:t>
            </a:r>
          </a:p>
        </p:txBody>
      </p:sp>
    </p:spTree>
    <p:extLst>
      <p:ext uri="{BB962C8B-B14F-4D97-AF65-F5344CB8AC3E}">
        <p14:creationId xmlns:p14="http://schemas.microsoft.com/office/powerpoint/2010/main" val="3661746135"/>
      </p:ext>
    </p:extLst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331640" y="391978"/>
            <a:ext cx="65527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Формы работы с детьми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885788176"/>
              </p:ext>
            </p:extLst>
          </p:nvPr>
        </p:nvGraphicFramePr>
        <p:xfrm>
          <a:off x="1115616" y="1124744"/>
          <a:ext cx="6984776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1813677"/>
      </p:ext>
    </p:extLst>
  </p:cSld>
  <p:clrMapOvr>
    <a:masterClrMapping/>
  </p:clrMapOvr>
  <p:transition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7971" y="620688"/>
            <a:ext cx="7344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Виды организации совместной   деятельности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455493043"/>
              </p:ext>
            </p:extLst>
          </p:nvPr>
        </p:nvGraphicFramePr>
        <p:xfrm>
          <a:off x="834867" y="16288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Рисунок 31" descr="https://pp.vk.me/c837530/v837530554/121c6/pQdIh_ozm8M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78252" y="1404762"/>
            <a:ext cx="1921210" cy="1270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E:\DCIM\100OLYMP\P101388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27254" y="4437112"/>
            <a:ext cx="1872208" cy="1404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Рисунок 21" descr="E:\DCIM\100OLYMP\P101389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04248" y="2924944"/>
            <a:ext cx="1944216" cy="14581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A01BE2D-F3E5-44D5-9E00-CB320E2795AD}"/>
              </a:ext>
            </a:extLst>
          </p:cNvPr>
          <p:cNvSpPr txBox="1"/>
          <p:nvPr/>
        </p:nvSpPr>
        <p:spPr>
          <a:xfrm>
            <a:off x="827584" y="2000195"/>
            <a:ext cx="720080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i="1" dirty="0">
                <a:latin typeface="+mj-lt"/>
              </a:rPr>
              <a:t>Ведущая педагогическая идея </a:t>
            </a:r>
            <a:r>
              <a:rPr lang="ru-RU" sz="2400" b="1" i="1" dirty="0" err="1">
                <a:latin typeface="+mj-lt"/>
              </a:rPr>
              <a:t>лего</a:t>
            </a:r>
            <a:r>
              <a:rPr lang="ru-RU" sz="2400" b="1" i="1" dirty="0">
                <a:latin typeface="+mj-lt"/>
              </a:rPr>
              <a:t> – технологии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i="1" dirty="0">
                <a:latin typeface="+mj-lt"/>
              </a:rPr>
              <a:t>  определяется тем, что  в  основе управления процессом развития конструкторских и творческих способностей дошкольников лежит освоение ими технических способов и приемов конструирования из деталей конструктора ЛЕГО, позволяющие детям проявить творческий потенциал</a:t>
            </a:r>
            <a:r>
              <a:rPr lang="ru-RU" sz="2400" b="1" i="1" dirty="0">
                <a:solidFill>
                  <a:srgbClr val="2D2D8A">
                    <a:lumMod val="50000"/>
                  </a:srgbClr>
                </a:solidFill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516838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331F13E-2CA8-4181-B7FB-643173B9F614}"/>
              </a:ext>
            </a:extLst>
          </p:cNvPr>
          <p:cNvSpPr txBox="1"/>
          <p:nvPr/>
        </p:nvSpPr>
        <p:spPr>
          <a:xfrm>
            <a:off x="1187624" y="980728"/>
            <a:ext cx="6768752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ru-RU" altLang="ru-RU" sz="3200" b="1" dirty="0"/>
              <a:t>Задачи , решаемые с помощью Лего-конструирования:</a:t>
            </a:r>
          </a:p>
          <a:p>
            <a:pPr eaLnBrk="1" hangingPunct="1"/>
            <a:r>
              <a:rPr lang="ru-RU" altLang="ru-RU" sz="2000" b="1" dirty="0"/>
              <a:t>-развитие индивидуальных способностей ребенка;</a:t>
            </a:r>
          </a:p>
          <a:p>
            <a:pPr eaLnBrk="1" hangingPunct="1"/>
            <a:r>
              <a:rPr lang="ru-RU" altLang="ru-RU" sz="2000" b="1" dirty="0"/>
              <a:t>-развитие у дошкольников интерес к моделированию и конструированию, стимулирование детского научно технического творчества.</a:t>
            </a:r>
          </a:p>
          <a:p>
            <a:pPr algn="just" eaLnBrk="1" hangingPunct="1"/>
            <a:r>
              <a:rPr lang="ru-RU" altLang="ru-RU" sz="2000" b="1" dirty="0">
                <a:cs typeface="Times New Roman" panose="02020603050405020304" pitchFamily="18" charset="0"/>
              </a:rPr>
              <a:t>-развитие умения конструировать по образцу, чертежу, заданной схеме, по замыслу;</a:t>
            </a:r>
          </a:p>
          <a:p>
            <a:pPr algn="just" eaLnBrk="1" hangingPunct="1"/>
            <a:r>
              <a:rPr lang="ru-RU" altLang="ru-RU" sz="2000" b="1" dirty="0">
                <a:cs typeface="Times New Roman" panose="02020603050405020304" pitchFamily="18" charset="0"/>
              </a:rPr>
              <a:t>-развитие познавательной активности детей, воображения, фантазии и творческой инициативы;</a:t>
            </a:r>
          </a:p>
          <a:p>
            <a:pPr algn="just" eaLnBrk="1" hangingPunct="1"/>
            <a:r>
              <a:rPr lang="ru-RU" altLang="ru-RU" sz="2000" b="1" dirty="0">
                <a:cs typeface="Times New Roman" panose="02020603050405020304" pitchFamily="18" charset="0"/>
              </a:rPr>
              <a:t>-формирование предпосылок учебной деятельности;</a:t>
            </a:r>
          </a:p>
          <a:p>
            <a:pPr algn="just" eaLnBrk="1" hangingPunct="1"/>
            <a:r>
              <a:rPr lang="ru-RU" altLang="ru-RU" sz="2000" b="1" dirty="0">
                <a:cs typeface="Times New Roman" panose="02020603050405020304" pitchFamily="18" charset="0"/>
              </a:rPr>
              <a:t>- формирование умения и желания трудиться, выполнять задания в соответствии с инструкцией и поставленной целью, доводить начатое дело до конца, планировать будущую работу.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AEF68D7-2DE4-4199-ABC0-D1496D9A9CB9}"/>
              </a:ext>
            </a:extLst>
          </p:cNvPr>
          <p:cNvSpPr txBox="1"/>
          <p:nvPr/>
        </p:nvSpPr>
        <p:spPr>
          <a:xfrm>
            <a:off x="3779912" y="4530030"/>
            <a:ext cx="307808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5760" indent="-36576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1800" dirty="0">
                <a:solidFill>
                  <a:srgbClr val="006600"/>
                </a:solidFill>
              </a:rPr>
              <a:t/>
            </a:r>
            <a:br>
              <a:rPr lang="ru-RU" altLang="ru-RU" sz="1800" dirty="0">
                <a:solidFill>
                  <a:srgbClr val="006600"/>
                </a:solidFill>
              </a:rPr>
            </a:br>
            <a:endParaRPr lang="ru-RU" altLang="ru-RU" sz="1800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956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Концепция на областной к260-4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575675" y="6289675"/>
            <a:ext cx="244475" cy="24447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31640" y="980728"/>
            <a:ext cx="64087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b="1" i="1" dirty="0"/>
              <a:t>С  детьми 3-4 лет  используются Лего - наборы, преимущественно крупного размера, имеющие несложные соединения деталей </a:t>
            </a:r>
            <a:endParaRPr lang="ru-RU" altLang="ru-RU" sz="1800" i="1" dirty="0"/>
          </a:p>
        </p:txBody>
      </p:sp>
      <p:pic>
        <p:nvPicPr>
          <p:cNvPr id="4" name="Picture 2" descr="https://static9.depositphotos.com/1144687/1140/i/950/depositphotos_11409934-stock-photo-fingers-dream-vocation.jp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DEDEDE"/>
              </a:clrFrom>
              <a:clrTo>
                <a:srgbClr val="DEDED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9" t="8299" r="12163"/>
          <a:stretch/>
        </p:blipFill>
        <p:spPr bwMode="auto">
          <a:xfrm>
            <a:off x="2267744" y="3501008"/>
            <a:ext cx="2603330" cy="2625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B37024E0-B193-4BEB-A918-3D9A97C3BCB0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060848"/>
            <a:ext cx="5772970" cy="3746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9690699"/>
      </p:ext>
    </p:extLst>
  </p:cSld>
  <p:clrMapOvr>
    <a:masterClrMapping/>
  </p:clrMapOvr>
  <p:transition spd="med" advTm="2121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Концепция на областной к260-4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575675" y="6289675"/>
            <a:ext cx="244475" cy="24447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31640" y="980728"/>
            <a:ext cx="64087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sz="1800" b="1" i="1" dirty="0"/>
              <a:t>С детьми  4-5 лет   продуктивная   деятельность  с </a:t>
            </a:r>
            <a:r>
              <a:rPr lang="ru-RU" sz="1800" b="1" i="1" dirty="0" err="1"/>
              <a:t>лего</a:t>
            </a:r>
            <a:r>
              <a:rPr lang="ru-RU" sz="1800" b="1" i="1" dirty="0"/>
              <a:t> - конструктором усложняется,  применяются  конструкторы  с усложняющимися   соединениями    деталей</a:t>
            </a:r>
            <a:endParaRPr lang="ru-RU" altLang="ru-RU" sz="1800" i="1" dirty="0"/>
          </a:p>
        </p:txBody>
      </p:sp>
      <p:pic>
        <p:nvPicPr>
          <p:cNvPr id="4" name="Picture 2" descr="https://static9.depositphotos.com/1144687/1140/i/950/depositphotos_11409934-stock-photo-fingers-dream-vocation.jp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DEDEDE"/>
              </a:clrFrom>
              <a:clrTo>
                <a:srgbClr val="DEDED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9" t="8299" r="12163"/>
          <a:stretch/>
        </p:blipFill>
        <p:spPr bwMode="auto">
          <a:xfrm>
            <a:off x="2267744" y="3501008"/>
            <a:ext cx="2603330" cy="2625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B37024E0-B193-4BEB-A918-3D9A97C3BCB0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589" y="2382595"/>
            <a:ext cx="5772970" cy="3746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0244136"/>
      </p:ext>
    </p:extLst>
  </p:cSld>
  <p:clrMapOvr>
    <a:masterClrMapping/>
  </p:clrMapOvr>
  <p:transition spd="med" advTm="2121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Концепция на областной к260-4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575675" y="6289675"/>
            <a:ext cx="244475" cy="24447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31640" y="980728"/>
            <a:ext cx="64087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b="1" i="1" dirty="0"/>
              <a:t>В старшем дошкольном возрасте используются   разные виды </a:t>
            </a:r>
            <a:r>
              <a:rPr lang="ru-RU" altLang="ru-RU" sz="1800" b="1" i="1" dirty="0" err="1"/>
              <a:t>лего</a:t>
            </a:r>
            <a:r>
              <a:rPr lang="ru-RU" altLang="ru-RU" sz="1800" b="1" i="1" dirty="0"/>
              <a:t> -конструкторов  (от крупных  деталей до   мелких с усложненной степенью соединения деталей)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b="1" i="1" dirty="0"/>
              <a:t>	Дети  используют  графические задания, усложненные схемы и модели будущих построек, конструирование по условиям, по замыслу, по теме.</a:t>
            </a:r>
            <a:endParaRPr lang="ru-RU" altLang="ru-RU" sz="1800" i="1" dirty="0"/>
          </a:p>
        </p:txBody>
      </p:sp>
      <p:pic>
        <p:nvPicPr>
          <p:cNvPr id="4" name="Picture 2" descr="https://static9.depositphotos.com/1144687/1140/i/950/depositphotos_11409934-stock-photo-fingers-dream-vocation.jp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DEDEDE"/>
              </a:clrFrom>
              <a:clrTo>
                <a:srgbClr val="DEDED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9" t="8299" r="12163"/>
          <a:stretch/>
        </p:blipFill>
        <p:spPr bwMode="auto">
          <a:xfrm>
            <a:off x="2267744" y="3501008"/>
            <a:ext cx="2603330" cy="2625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3">
            <a:extLst>
              <a:ext uri="{FF2B5EF4-FFF2-40B4-BE49-F238E27FC236}">
                <a16:creationId xmlns:a16="http://schemas.microsoft.com/office/drawing/2014/main" xmlns="" id="{C45DD24B-6D24-4759-86A5-75EC3241B4D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401" y="2907775"/>
            <a:ext cx="6637190" cy="338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7079477"/>
      </p:ext>
    </p:extLst>
  </p:cSld>
  <p:clrMapOvr>
    <a:masterClrMapping/>
  </p:clrMapOvr>
  <p:transition spd="med" advTm="2121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Концепция на областной к260-4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575675" y="6289675"/>
            <a:ext cx="244475" cy="24447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31640" y="980728"/>
            <a:ext cx="640871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i="1" dirty="0">
                <a:latin typeface="+mj-lt"/>
              </a:rPr>
              <a:t>Лего–конструирование приобщает       дошкольников    к  научно – техническому творчеству, творческой самореализации</a:t>
            </a:r>
          </a:p>
        </p:txBody>
      </p:sp>
      <p:pic>
        <p:nvPicPr>
          <p:cNvPr id="8" name="Рисунок 5">
            <a:extLst>
              <a:ext uri="{FF2B5EF4-FFF2-40B4-BE49-F238E27FC236}">
                <a16:creationId xmlns:a16="http://schemas.microsoft.com/office/drawing/2014/main" xmlns="" id="{3C2A8331-6DEC-4E6E-B626-23C0A7EB3B9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lum bright="-2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535273"/>
            <a:ext cx="4619700" cy="346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121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8492" y="93456"/>
            <a:ext cx="8001056" cy="854043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Темы конструирования</a:t>
            </a:r>
          </a:p>
        </p:txBody>
      </p:sp>
      <p:pic>
        <p:nvPicPr>
          <p:cNvPr id="9" name="Рисунок 8" descr="lego-5514-3_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1043644"/>
            <a:ext cx="2376264" cy="1746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2380_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47864" y="1186443"/>
            <a:ext cx="2419469" cy="1512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5511a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897615"/>
            <a:ext cx="2189043" cy="1368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TextBox 18"/>
          <p:cNvSpPr txBox="1"/>
          <p:nvPr/>
        </p:nvSpPr>
        <p:spPr>
          <a:xfrm>
            <a:off x="1691680" y="101208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Дома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96336" y="2274605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Животные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876256" y="299695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873522" y="1277089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</a:t>
            </a:r>
          </a:p>
        </p:txBody>
      </p:sp>
      <p:pic>
        <p:nvPicPr>
          <p:cNvPr id="2050" name="Picture 2" descr="http://www.brickshelf.com/gallery/timemrick/Studded-Plate/BuildingTheBestiary/14-Plants/trees_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494" y="2924944"/>
            <a:ext cx="2649434" cy="14903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2339752" y="4032455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Деревья </a:t>
            </a:r>
          </a:p>
        </p:txBody>
      </p:sp>
      <p:pic>
        <p:nvPicPr>
          <p:cNvPr id="2052" name="Picture 4" descr="https://images.complex.com/complex/image/upload/c_fill,g_center,w_1200/fl_lossy,pg_1,q_auto/kbvzwqaoimlaw8jv2pbp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730" y="3048943"/>
            <a:ext cx="2422923" cy="16132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5241674" y="3067207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Мебель  </a:t>
            </a:r>
          </a:p>
        </p:txBody>
      </p:sp>
      <p:pic>
        <p:nvPicPr>
          <p:cNvPr id="2054" name="Picture 6" descr="https://i.ytimg.com/vi/p-ZyuZzWBEc/maxresdefault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583552"/>
            <a:ext cx="2425625" cy="13644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1474059" y="447754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Растения  </a:t>
            </a:r>
          </a:p>
        </p:txBody>
      </p:sp>
      <p:sp>
        <p:nvSpPr>
          <p:cNvPr id="3" name="AutoShape 8" descr="https://ae01.alicdn.com/kf/HTB1hG0mB4uTBuNkHFNRq6A9qpXa7/Joyifor-62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10" descr="https://ae01.alicdn.com/kf/HTB1hG0mB4uTBuNkHFNRq6A9qpXa7/Joyifor-625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61" t="33699" r="38213" b="18696"/>
          <a:stretch/>
        </p:blipFill>
        <p:spPr bwMode="auto">
          <a:xfrm>
            <a:off x="4572000" y="4913784"/>
            <a:ext cx="2913364" cy="19442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4078744" y="4583552"/>
            <a:ext cx="4201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лего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-конструктором</a:t>
            </a:r>
          </a:p>
        </p:txBody>
      </p:sp>
    </p:spTree>
    <p:extLst>
      <p:ext uri="{BB962C8B-B14F-4D97-AF65-F5344CB8AC3E}">
        <p14:creationId xmlns:p14="http://schemas.microsoft.com/office/powerpoint/2010/main" val="1279859981"/>
      </p:ext>
    </p:extLst>
  </p:cSld>
  <p:clrMapOvr>
    <a:masterClrMapping/>
  </p:clrMapOvr>
  <p:transition>
    <p:wipe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4040188" cy="639762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«Подарок Деду Морозу»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92080" y="1268760"/>
            <a:ext cx="4041775" cy="639762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«Подарок папе»</a:t>
            </a:r>
          </a:p>
        </p:txBody>
      </p:sp>
      <p:pic>
        <p:nvPicPr>
          <p:cNvPr id="61442" name="Picture 2" descr="E:\DCIM\100OLYMP\P1013942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988841"/>
            <a:ext cx="3456384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43" name="Picture 3" descr="E:\DCIM\100OLYMP\P101394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5576" y="1916835"/>
            <a:ext cx="2448272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Рисунок 6" descr="E:\DCIM\100OLYMP\P10139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581128"/>
            <a:ext cx="2592288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4315287"/>
              </p:ext>
            </p:extLst>
          </p:nvPr>
        </p:nvGraphicFramePr>
        <p:xfrm>
          <a:off x="323528" y="404664"/>
          <a:ext cx="6672064" cy="6453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997942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граем в лего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2915816" y="692696"/>
            <a:ext cx="2928958" cy="2592288"/>
          </a:xfrm>
          <a:prstGeom prst="sun">
            <a:avLst/>
          </a:prstGeom>
        </p:spPr>
      </p:pic>
      <p:pic>
        <p:nvPicPr>
          <p:cNvPr id="11" name="Концепция на областной к283-8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8575675" y="6289675"/>
            <a:ext cx="244475" cy="2444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91680" y="3518428"/>
            <a:ext cx="59046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Спасибо  за  внимание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4" descr="http://meccano.rustoys.ru/voda.php?im=Lego/elochka.jpg">
            <a:extLst>
              <a:ext uri="{FF2B5EF4-FFF2-40B4-BE49-F238E27FC236}">
                <a16:creationId xmlns:a16="http://schemas.microsoft.com/office/drawing/2014/main" xmlns="" id="{BA1AE142-4C92-4482-BE61-6AA4CC3B40B1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" r="533"/>
          <a:stretch>
            <a:fillRect/>
          </a:stretch>
        </p:blipFill>
        <p:spPr>
          <a:xfrm>
            <a:off x="1382712" y="660237"/>
            <a:ext cx="7315200" cy="4114800"/>
          </a:xfrm>
          <a:prstGeom prst="rect">
            <a:avLst/>
          </a:prstGeom>
        </p:spPr>
      </p:pic>
    </p:spTree>
  </p:cSld>
  <p:clrMapOvr>
    <a:masterClrMapping/>
  </p:clrMapOvr>
  <p:transition advTm="2655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0" mute="1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 isNarration="1">
              <p:cMediaNode showWhenStopped="0">
                <p:cTn id="1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граем в лего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2915816" y="692696"/>
            <a:ext cx="2928958" cy="2592288"/>
          </a:xfrm>
          <a:prstGeom prst="sun">
            <a:avLst/>
          </a:prstGeom>
        </p:spPr>
      </p:pic>
      <p:pic>
        <p:nvPicPr>
          <p:cNvPr id="11" name="Концепция на областной к283-8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8575675" y="6289675"/>
            <a:ext cx="244475" cy="2444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91680" y="3518428"/>
            <a:ext cx="59046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Спасибо  за  внимание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4" descr="http://knopik.ua/img/exshop/5245_1379961915.jpg">
            <a:extLst>
              <a:ext uri="{FF2B5EF4-FFF2-40B4-BE49-F238E27FC236}">
                <a16:creationId xmlns:a16="http://schemas.microsoft.com/office/drawing/2014/main" xmlns="" id="{108FA3AF-A76B-4FD8-9C1D-E7A49DDB2484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4400" y="548680"/>
            <a:ext cx="73152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511882"/>
      </p:ext>
    </p:extLst>
  </p:cSld>
  <p:clrMapOvr>
    <a:masterClrMapping/>
  </p:clrMapOvr>
  <p:transition advTm="2655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0" mute="1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 isNarration="1">
              <p:cMediaNode showWhenStopped="0">
                <p:cTn id="1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граем в лего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2915816" y="692696"/>
            <a:ext cx="2928958" cy="2592288"/>
          </a:xfrm>
          <a:prstGeom prst="sun">
            <a:avLst/>
          </a:prstGeom>
        </p:spPr>
      </p:pic>
      <p:pic>
        <p:nvPicPr>
          <p:cNvPr id="11" name="Концепция на областной к283-8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8575675" y="6289675"/>
            <a:ext cx="244475" cy="244475"/>
          </a:xfrm>
          <a:prstGeom prst="rect">
            <a:avLst/>
          </a:prstGeom>
        </p:spPr>
      </p:pic>
      <p:pic>
        <p:nvPicPr>
          <p:cNvPr id="6" name="Рисунок 4" descr="http://millionairekids.ru/wp-content/uploads/2015/09/lego-sobaka.jpg">
            <a:extLst>
              <a:ext uri="{FF2B5EF4-FFF2-40B4-BE49-F238E27FC236}">
                <a16:creationId xmlns:a16="http://schemas.microsoft.com/office/drawing/2014/main" xmlns="" id="{0CAA83D9-3930-4421-9DB9-4749490ED8E9}"/>
              </a:ext>
            </a:extLst>
          </p:cNvPr>
          <p:cNvPicPr>
            <a:picLocks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0" t="3774" r="42053"/>
          <a:stretch/>
        </p:blipFill>
        <p:spPr>
          <a:xfrm>
            <a:off x="467544" y="404664"/>
            <a:ext cx="2928959" cy="3672408"/>
          </a:xfrm>
          <a:prstGeom prst="rect">
            <a:avLst/>
          </a:prstGeom>
        </p:spPr>
      </p:pic>
      <p:pic>
        <p:nvPicPr>
          <p:cNvPr id="7" name="Рисунок 4" descr="http://pofigurki.ru/images/dom-krylco1.jpg">
            <a:extLst>
              <a:ext uri="{FF2B5EF4-FFF2-40B4-BE49-F238E27FC236}">
                <a16:creationId xmlns:a16="http://schemas.microsoft.com/office/drawing/2014/main" xmlns="" id="{BBDF02F9-20A9-419C-9A25-9D8CB1BE3B66}"/>
              </a:ext>
            </a:extLst>
          </p:cNvPr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14" b="14114"/>
          <a:stretch>
            <a:fillRect/>
          </a:stretch>
        </p:blipFill>
        <p:spPr>
          <a:xfrm>
            <a:off x="3203848" y="3759225"/>
            <a:ext cx="5780989" cy="309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585091"/>
      </p:ext>
    </p:extLst>
  </p:cSld>
  <p:clrMapOvr>
    <a:masterClrMapping/>
  </p:clrMapOvr>
  <p:transition advTm="2655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0" mute="1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 isNarration="1">
              <p:cMediaNode showWhenStopped="0">
                <p:cTn id="1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граем в лего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2915816" y="692696"/>
            <a:ext cx="2928958" cy="2592288"/>
          </a:xfrm>
          <a:prstGeom prst="sun">
            <a:avLst/>
          </a:prstGeom>
        </p:spPr>
      </p:pic>
      <p:pic>
        <p:nvPicPr>
          <p:cNvPr id="11" name="Концепция на областной к283-8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8575675" y="6289675"/>
            <a:ext cx="244475" cy="2444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91680" y="3518428"/>
            <a:ext cx="59046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Спасибо  за  внимание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179108"/>
      </p:ext>
    </p:extLst>
  </p:cSld>
  <p:clrMapOvr>
    <a:masterClrMapping/>
  </p:clrMapOvr>
  <p:transition advTm="2655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0" mute="1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 isNarration="1">
              <p:cMediaNode showWhenStopped="0">
                <p:cTn id="1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2578F92-9716-4007-9238-6C5AB5072C0F"/>
  <p:tag name="ISPRING_SCORM_RATE_SLIDES" val="1"/>
  <p:tag name="ISPRING_SCORM_RATE_QUIZZES" val="0"/>
  <p:tag name="ISPRING_SCORM_PASSING_SCORE" val="100.0000000000"/>
  <p:tag name="ISPRINGONLINEFOLDERID" val="0"/>
  <p:tag name="ISPRINGONLINEFOLDERPATH" val="Content List"/>
  <p:tag name="ISPRINGCLOUDFOLDERID" val="0"/>
  <p:tag name="ISPRINGCLOUDFOLDERPATH" val="Content List"/>
  <p:tag name="ISPRING_PLAYERS_CUSTOMIZATION" val="UEsDBBQAAgAIAA6+gkQa2uo7qgAAAB8BAAAaAAAAdW5pdmVyc2FsL2kxOG5fcHJlc2V0cy54bWydjzEPwiAQhXd+BbldsFvTAN1M3Bx0NhVRSejRcNT684XUGGeHS+5d3vdeTvWvMfCnS+QjamjEFrhDG68e7xpOx92mBU55wOsQIjoNGIH3hinftHhIjlwmXiKQNDxynjopl2URnqZUEiiGOZdgEjaOsswYUVZSTisKK9v5v+jPDQxjnKvL7EPeoyl7UauFU7IaKnN2KDzeIshqUPLrrsrOlEtFEUr+PGbYG1BLAwQUAAIACAAOvoJEuOc88l4AAABjAAAAHAAAAHVuaXZlcnNhbC9sb2NhbF9zZXR0aW5ncy54bWwNyr0OQEAMAODdUzTd/W0Gx2a04AEaGpH0WnFHeHu3fcPX9q8XePgKh6nDuqgQWFfbDt0dLvOQNwghkm4kpuxQDaHvslZsJZk4xhQDnEIfXzP7hMgj+TSHWwTLLvsBUEsDBBQAAgAIAGyBc0TOggk37AIAAIgIAAAUAAAAdW5pdmVyc2FsL3BsYXllci54bWytVU1v2zAMPafA/oOhe62kXdc0kFt0BYod1qFA1m23QLUZW4tteZJcN/31o/xtz+lWYAcDNsX3SPGRNLt6TmLnCZQWMvXIwp0TB1JfBiINPfLw9fZ4Sa4u3x2xLOZ7UI4IPJKnwgJ4TJwAtK9EZhB8z03kkZ7BRWbiZEpIJcweuc+Qu4u0JO+OZuiSao9ExmQrSouicIVGRBpqGeeWRLu+TGimQENqQNEqDeI02JX5OxqfRKbU7DPQPWRm3h64Jmk5nrUYkBSnrlQhPZnPF/TH3ee1H0HCj0WqDU99IA5WclaW8pH7uzsZ5DFoa5uxKsk1GGOTKG0zZlZisUwdrXyPVA6bBLTmIWg3TkNCKyydALNtzHVU8+gBreXVO1Hzln4b+71p3ErlaOec5Y+x0BEe9SGddRLI6DAqS8rrlh300HTQrWUijoJfuVAQlJ/f2haZL0gVsO24Mk9XFz4e4Nst941U+xuEYRfVCrqtaG4lmluCWg63jb7uKEhz2y1wkytoSjVjTyIA+YUrxW1bXBqVA6MjY42lQzCj1ZVrkTpBWGSS+OwftLF+I2l+6teUKQH/Q5hPSNTWRKQBPN8K9DGQYE0NYLGtzTVZ7NqYXU46f0x6fT0wVTnWouBFHMNVCDiGATecdnZ6CAqKa3TxczXC9g4OgiMRRjE+ZpJhfHqQJuFqN8nQOzgIjqW/m4C25raMdFzHUTO1HcToxDphfq6NTMRL2Z6DPWNWZR++NnLN0XUm2oPz+R+jOIjRDOaWTKwu+9bbV83hvZ1TozufTVZZBt2K8wAmzyqvZhbybOQTwJbnsbnp59Tswx50lPPUdExzfcd+l8VavIBTiMD+6RantiYR2J7xyIflaY8B9cTtMghfmqYiMlpLUql5SDmGtXkSUFSYalY+ouqhknkajLRxs+7noGPcVdcKuBPDFjNdnGDzycwj7/GlvsvF2UV3lfPFRYMt87qvAle5vGFV1wl3nUHrfm0vwuqZx9ffUEsDBBQAAgAIAA6+gkSbZVFvngcAAFEdAAApAAAAdW5pdmVyc2FsL3NraW5fY3VzdG9taXphdGlvbl9zZXR0aW5ncy54bWytWelu48gR/p+naChYYPPHOqgz0Cjg0bKJ0bUibc8kCISW2LYIk2wt2dKMF/qRp8mD5UlS3SQtkpZkcmZFWDCr66uqrqsPDaMXN9D3EWe++wfhLgssyrkbPEejvyA03DCPhYuQRpRH9RPl0Q0c9s0MnpigATXiJHBI6OhiNBo10Fh+UL+n9o0+vLW1dgv12riF+8jAHR3GBooxUHQYM1pNfVgviIjlhnRDA35e6rCeG30PMIOIhtwMHPp9pOS5s0P5GdyGxHGBLxp12+I5plqPRls8qN3s9Dr42FIVRekivWM0jcax1xv01CbCjXanoRy1fktpKajZ6TQH3WOz1+oo8DYedEFKGw+6qN1rt1vGsYVbgEaqqhkt/dhTBs2mCtpwf6Afx2Ot12igZrOptI1jp6uMtQYCbgVkqEpfOFAxFE3pHlVNbfYVNNbH2rh9xAbu6h3Ub+Fuo3Fsa5rSaJyce5pd1l0naunppO78QODZEJwdFblVP5Ncw80+DIHZpv7OI5wi1/lUG99PJrUkH2XupqOpGXlqTARyQHw6Gu89D/26YbvXvw3rkpIOS/XZ/M/SpeL1nnMW3GxYwMGmm4CFPvFqo7/GKZJMoAySHWhYBfdENvSkric/ZWGJLkhbeK6BNszfkeB1wp7ZzZpsXp5Dtg+cUmZuX3c09NzgBbgbg56Oryry3IibnPo5+3BfPOVhO2hLERXmdbF4SiE9sqZeqrEhPxVwJ5Ufe6QAPbiRyyVUbYrnGnRHnmk+AH1VPNcxAWjJR60nno9BnH7nwK6IKm9dZffIKw3zSuKueBXFdvtd1XzahexZODuP+zjQbziPQZMJnoWFDfGUAokJCoWlopS4Tc7fKDAmr8VeMvRBCwQ321wSkhS50Fb6fLpQZ19Xk/ntfKWZt7WRHlclEmX5a6vb/97sdKFzJbiSkqypCi0zJwtJYZ1GOVkzezmfrEAgnqxm+ItdG4nvytD5vT0xZ7g2Sv6pLGCxxA+1kfguA71fLvHMXlkT08Ar01rN5rb0ywTb2KiNvrI92pIDRZyhg0u/Ib6lCNqzG1IUea4jB0TLdoM9LaHPWKqP5ux2Zc/nE2uFZ0ZKqY1w4CAjJN8gHaoLWqoWXoKMkMCC+WPwlYy/lIBUz6ss5M68vZvAny0MuXOftx788R+wZoFnED8alABOsWWpt3ilzb9A5CDj5hVB88+QaJ8rgr5iCzIDWyVgM/XBvFVtcz4TybXElr009bfM2pAAscB7RWSzARyC1ePgsn0EFJFs1IlzLKqsyMK/3UNam+rkTArHMpEbyGR+dg8UrAidUpGCstKxIWL12735z9VYNSfYWEHwjPnjypZVL/QRKI+AcUQ8j4lpgGriHEiwoWhNN2QPKfYKbI7rSLYdgckLY37fu38gwpPS+iWpypmBv/xy89PWmfYE2sojCYNyJVaQlusM76fsw4YSTIf1fMc/mkvGHzd/liF/wuwWqmVdnFqZGP38vAom/MCkLMh7vISFEdqB5rJKIDyFjIEe6BPXqwQ0Z2NQJ4/BsHsPkTibVBLwAE7MSXgA51YT8Yg1y7SFu+ha7CRLgKXb4wCeD7rY73sUzlRvgV/TJwbF7VFygJAA3Y3iTLj5MX1VI5y2UNHosj05ETQDs57lLQUCwzzXF1vqcmLvpzj1ZtxHcy55ZHvPkU3Lc19kL4VQ7f3YM7s4bLHep5D5kuqRKK2SuJv/4ycNiae4jPUuMjpLyLWwutTvoMakholtrSaqhiHZZwz5hG+2sCI8iU10eVnxdsvAYxXkJW6yKAk32//957/lxRTsiakoof69qhwoRdFI8Ju8f80YnPr/XUKOrWp5qHwpCUx2qym0/OZVRjXxpWrbqn43hcBbMs5sH25Krf5ZIVN1+RnagdxL1UZTEr5AO7EZ86oKktMXCcIr23DaxO85nPlpRfhPN1YxedtcrFTDkKcbONd47uYlXp8cRFBykYE8OOZUkKffqTNoOAWR1HF5dZmy5ae1DXUZv5+q8nB2BXgjnI6McCRle547gQY8ZN5CnN3fX1YBg7hqWHt0xENxaEnfshzRln1LYjd6Il4EbFlSkXUBNizEti4RmacVuZcUDjlOhjUhFPkemAedTo9nk2HP04soXdfk1VbW7jfaO8Nhx50MZSw/EYv8MzjSv+PPEIv8lmj/c9jivwMVR7LI9LpBI2GWXiZywEMDAsTUv+lbnkdYMBHXTlHGpISQ5/SZQ0dyFbNdnybFLGhZg+sXLB4Gb+vxVGDWr1ZyoCkMnJK3fj17h9zlHr2c2nIeUIDZ6Mv3avkf344WfRFTEX/d0U812OuTzdYX19Q1lMj4VBMi44vnS7hd2sxEL6uE9GUvl628Ei4QHTyDkK65DmFxoV8HDevv3DSsX4vPMBF7OXzB3l/TEEMGuDRNzTwty71Nbxke5P4qD7swmMXzLYgOYLOfYjKEXFLJXU1aKfFLdtzfe9z16IGmXSpDyLjm+uyHEVTG9cRW+YQ+8WxqJ5TKFZC0uVMiZrnzAxdh8oiSb5vZgWoFx8k6kpM/06jSVeek6sw6lDZokevZ3sx4Iej1M6qA95Lzh/Xs+grt6d0PR0UaQEHexV9N/w9QSwMEFAACAAgAb72CRNCDQxmzKQAAtTsAABcAAAB1bml2ZXJzYWwvdW5pdmVyc2FsLnBuZ+17eVzT17YvrbW2SuXYai0tQo+IGGTQoMwkHQRkVsIgMkQLkQKGeR4Se6w4oOQwCwTSyhDCkEiAQJii0hogQCogEQLECCRCCAghCSHTS9BO577h3s/9vPd599zzh5i999prr732Wt+19vC7ecbD6YOdn+7U0ND4wPn0KS8NjW29GhpvQ997V1UTUPNOh+q/t+K9nL7SwA/rLKgK74R96f6lhkYTapfs4nZV+f2Y0/7xGhofJqj/vTVzSS9FQ8PWxfnUl94pwfzpaMLlsCBQTPBHZlf2fzFieBj8chum/KfrDu5VuL8cb3035dHD8yG1H/71u3tffP3ghgX6xo2UT9/K1f+yHt70Y+FOLPz+GZfwEgzjElJLTKafT6dPIsOWheQ8z0vjLH/zZi6aLOq+JCqzcEcoBJhohKgZA0dsjmJ0N/o9EW+rZEvnPfWD2r9sI3SLJr/kNk4Z9UZ3rT5+6AL5bJuGxoP3gpFy4dXdGWeyRnP2XVSRj39+9eEO2DPAE9Xvhv6ykRvYj1W/HtTOFJgNlp5X/dSo9MoyOwvCytdHPT1NVTyey470Fh/BPFUM+PUAyZoaGlcElZrQg7BPVE1x6A5N7GC3ZCi6Z74xOpPHGSg8WibuXsnM5wlcuUFZemkvf7zKnXvipNcd4m/vKZfNhpYtJUdMOLeAbbtxwrbcWVtayDsaGo/jD8PaTXxYSoVYi9M9bxJ99nRO7B6YFb3XdmY1h8lhmB1L+lGzzQNyJWDgmIZGDNrcrNcAVsXBfo6c09cj+3hN5g5kfOdtEskVM1uqj48mdtc0Y/pAuulLTQECImawXh5qwwxFniSMN8qn22Nnx2WBBEkY/+DAq84ZIf5qnr/YFmg2yW3MvD0pDRwlN3BtGM3G0kFh4OOpePRCkt5JiqVPllROYnKt6yVn6RfdGaJEFhEzqdLduTZzQG90OpO52zTA+oO2nc4upx2PQB4AzWhEj1suHG7BYin0mgFvXNaX5g+mbY4ULHRMf/r+kIU/mOorPZ1LIw7S4U+JpE/GQRFlS9KunasOBew++aDZe0Azsb0YMJqIEVi1oSDLyAN+441vo6k/4hkhAdXJy9YVk04c9/40eRcZc1VBhmN6S4t5JX5grcTuabCGxn2PMK8syBmvE3ElX40WVZ0+vui0E+ICzCuGR/jXQIoOMsc2c4kQB7KZe8lw7Ck89ggMsRNKqhdGHDrexlgG87hWcZ3kOzrIQlLg+I1Z/85aIFrqjfp6OR3PTaq3E4mPC5qD8NzVhoNBtDq7aIEON42CspYL0sboX6ZjXMaHLBIp5mb0yCC6IKMCZamSBzy8fmKh4E5BgZFBq4eLx3h49RmYfyMmrjAunz+ZWUR6vl4NGJ2oYeGnawpTyUOilINt5dK/z9bO+yezaDE54OpjgjiMlxuTaiTuXI4fj9wVqjwXVjZI64BL7Betl8XHsdCVWszVEVNax0RNkK/+c+uZAgHcxVpD41hPvGQw5pbPTp/CvgL0p413Agkv/KuteZfAE6ZSN2u8sNKjcEiIQJYMW8ibQuVGofwunCTRzjrHZtkmR2DTKro3EIPnIqreq9l7qSOzIa5EuIhgJODF20/S1p7BpHZ+QrtBe2prA0evGkrQVSYFy3VOKXUuTV+G0MwJuiwdT868xWK7ym+ENsVA9Ivce94GwGJAnw8JWP5NntdIUW1BqxEYAPc5T7Qb9blMXPm0cBAmyoXJm+ZExKDpqChzWjNrqdLx/UibtvzcRdKV6hhhNa8hMFR7WD6Q2SAdAfnyQ4JQDnDG/jHVkETCbMVs4Ir4eFhEt8oy0qJ4YdjM3UzpNIjuP67oektDg5e4CER/CPT5uP5ydUtVRpVO9Y1TnYid3kOeseGu/i7hHOx6C3buEsvfkkZkLZnxPA+4Fs5PevLB23GiJ/vxHdN9QoGRp8q741m8WJrgDN2pRrUqPzctR487x+YY1z8KJLrzzVE0C3qsyiYgvHkrLmL3JPcYbyz+2cxK4Phxh057lUEEY0170VOpxWpUqgH0Fp/WVsFxu87AKwOvLJWUpteBGTeDM4VPhywpkqF+mIoKracGnStPz6rbzx34XxbKLbtfPdpVZojJ+FDVy3fWXSkAK5sl4209ajCv/1FThWr3bdRAolFf+R8u1K+qkDG6IpVT4j6zbZvUjLCgGihuTYjQUclwhZ0pZbJmuhSbvM/2aJuDN5+gDkOlTmq5PpnJNutJ2SjyP+U41EwH2Uo2MWqux+wqHx2c5V4Hy9hzPGQOUFPjwatToTJje5/zKoVcSDkIRBSoVPTyRt+GmssP+gdnnVQNV3Ju3N5Sh80/KUFnMY9BiNZNncvdJp5OZg2nbLCva+UsTLZGlhVDEZJX38L07qnU94VTkiHgLqA8eTqRMdwZNz/AwWErbOziJoRHVDH+l9zp/qf1fobZXHwHtyJ9NyowyV69hgmhyXEqrp5Fw0GkhASrSpb1B4GmFm9agD4WydN3PrPcjVJsVL0XdsIaY1uUfUe1MBoHJsrdCoeC2vhHovexL6uiYMaWzH3LVWaluRAsxAqDVEh6W00tAE3a8nKpncBCvxe+Zzds40XlG1Hh/cZadq8esEdo7qDP7BIzqIXsnvdUlr76ZtL5pGNFMlx10GmXlbHVAz5Z2FsxR3r3v1YR0XbBNWQpUrvi6KMffx86tM5qOUQbVPcnLrgX7dGwjfaDKm/6+bWelzxqbs2CCtnwPzEsMcqRemW1mfwjw6+1g72+/1q7Z+NXJXrHTgmBGfJNoYODVQE7G/WrNvZRg8x6k1mZ4jlZ5Z/5dgZneX71Jw7eWfPGvy4Z5Oez2kXNN35j4wQ7N3zwN/3rJHdrQrvTEuMUZ//NYCVI/mRrPyz+zw2ZR3r7875q+PMsXLU9SCY//RsVhJb9I2GAtkfO0X8kLGLP1f4jYaS2B2dn058VTYdZlRj9sfPmyCd++EDrwDRyyWfz9nhNQznpD62Tj551pAkXv/yuy21Lb01wSFY+6S9hyLim32wgdDkbTovxunbud/05e9xcpnHw6QoJVwuF6Kz6y9Hftd2/8AvkWrxf+bpg0IwiW2OfJNf+2svRnwsq68zGQymIlDki780IhdiKtMXndIB7IT0od89FhxTK63U59fi1Svdog7fWQoVDW4z25K5W/r8i8CjiYpCI+NnHdwIc6RBP+8QLRupJNVKf11IPMrmx+W+W3dpfjQ1DQSrHLzvqh7+sm/L8u96TSfoALAMfZIu2SY1DrvRIl3txzHyYGkAeCu12x/fb+PuZgrYGngsN33XB4GfzaxvNGPkSG02j++/75fbLmpfBFIQ8ZtgsXxp4TVqbexG2sXbvjWA4ILpFEG+PfZdLtL9jNVptD7diRCLApbZtQXBIG4SRb8RVZWXQ9M+eFDEmSRhof61YBT5aWERuwWzST1ZM37jNhChLATE4IKvZmHKiL2Fd3DZtwYOd99DdWsk4YlWVeyF772Mbnw6P8uE0QALgXknx/ASIdtDBjOZlVK8zE0+3L7uuh9i4AHaCF4+cb8uHTRwebaUvGW4n7Ywbp3U1lM0OdLQ2iCBUJtasx1kURC0J1StcwkYd5T2VuwLLmQMkcgV/0SLetjXoQJh9TRzxtaXkGxiYzJs6NFY9gAUHmDLv3eXxE/LgEe+cYES+c8KBJIofS/LJakYYUL1+BjLqr/j2X86X19w+LF/1qO5GWo8rSOblY7UJZUa9rUHTjENUXx6XeAAwnDZB6j7g//GvkxurbpknPv24a29PQZfLrXASbk3H5y+QdaIxs+o+Sb/ZCe4Ha3cvCvNH2hdP4Kc9+ZYLqGQj+HH6cdF8R45Bm4+0MbTDnmOT1YeIYAZeKrfwx2IMma/9Cm0MgRE8oYtEhONFc8LTnBROWuGgUalKSTSj3MIG6Pb27graUjPL0zavfKHSq9q+H6b0Z9kU4ahYFeezbU9da3L0mSJBqPSNPmB1S8IF1yBHbyYceAu9cPtxjTcJewSb4NtkF9G5RBmvD/Xf91yUNk7vi7FNK88LomFdXnoT6TrRFEJVjoE0vJhLdGyO76Y0yt7+AbQf/SiYWlDVECYXFb9LNH5jf87+kbsWvTcfFQP9sACGSDvI3dqNTSMaYf195zdq+TlHeyeg442Z1d9esqFBQM0sA/1e51sx40M90hZq3rzP5Xh/mFX/aqhNcUkxf3HsVYHIjUFsYKC+oP22pttbXeYCvYwjQ1vyFvZ2nZZEFodh+ESLeOY80ey+Nf5Th8Z5ftMl6aRfY7HbgZVAzjgfVR11dHubPf6QYNGqZvlrE9vl2KLZyv9vwOGfgoBb6BdsndFpfLCSwxkqyycordVkvemckrDdLNPsvhupciHD0tNu9adfE0IjO9VufEf0XYfQhrlBVLUqBKuTZl+16WtcSPzPFS6crEh5cXNI3CPuVuWzrK7UeEGlnvzbp2tWBVt57fGAFxilBGOJUcq4lnrKDaqllv36L5xtehsPjsVhXkAwm2OcFaVixXAFLHVQ89tXkSmauKNTbjmTMvu8+B0IinVWFylbvfooZaVbjH8sF7MokqUwsK0k5b6eWows8aA5XWfcfuKwtj0mTQcb2JkEFywnU9KJx3JMxbZi5GLsRTFApUDNFUOwpP/iUD48H/q5m31R4+33CK3vFU8p7XZDUFqd7lvpMtHOGpa22HR5Pv4hZHssfM3KzR60ZLGVmff359H9Pe0rcp/8gvum3dfxuhi1lW3PhaYuVBcf1qP3FTu5Fz5qXYOdl25pJiVuLUOVzVdkuJUfzLTFuqzoveFjLhwakaQ/glyL4a+1r6P2dbpukbvGqxKkIX2UXZyrImOYZkbJaE+IP5apivJwVbzF9VpTTnMcvHiDuESiUhXkFBc66L1a4IzI6UMMPXX0wkEPUf8umfCLG+OP27iuTUYSpldTKub2Lngi1vJ3UFV7CcQ6SQJVrBVrcdoEM4IK8eWeV9fMpjhX9WTPG+dbCdb+WJFt9bRfDra7XLFRFFO3jni988irujKTyAhKbpcud0bve7H32WBn7OzjhwnV4+4R5dbOOyPwYilubM0FXpbpR4TbrtQy4W0Bear1XyNRBeqlDtW2c7l1aW3gKEGnYLoUE1c6ti6dEfdcTazJy2yRlrp2snAZL7/Ws4kDA5iJdq5zseF6hkllW+olue+jFfySdKh9Z9ydAV+2XZ1mW8nRbkOTXgDnZKmdXxZXlJo31ZUqGA9JHYnOjcoOc4RHIqBZkR0HfoTvirOtY+Kh29swrOFIGKZfvYOKDI5qxrQVRBfO6G35DdPCjxBcbpIH+MG/6MO0Elh7jj4t73LZgsC4l48bUVusoevz2MlcdtVAZMD5+h8uBXfCM5bjMbbnRK2ETD5JohblaeHtd8QG0qq1jRZw+pLp1jrD1XnFlC+I2fKzEEiL4TyVZTieZHLSoFlY9OHEunWVJYP930ZBYO2m5pulo9XMkVKv0tByhLRguspsQJXZg/giwDg8zg3S1n1KF6Pgoqar1Bu+Lni8d/jlbB6smH3bg5vmeFMAg5JnVIU4bhrvRD9uRPI2Hvd2+x2jh4BGn6/MCSa9rcP+Reyl+qdIXSvmfAt/L9sFvNnlrYvFYb5Oyn6j5Duanpmd8Z0NO7mwQnZVzo859QPLU03lFurTwAPX4m/ufXJI2ncjptw0yOAEb6zvlbd2eUBSoHYUtzXOJemA61A9XdMQSyZMJC1y/z5977Wco8izvgZY/TaHFscQpjCiRVSRvmyNFtDQTtrD+zN89uQITHv7ncFmOnDt4YTMd9vzUgE1hSLzrhJodSp+fXgomttat8HhVpZDDexh5HLKT50seRQyPkVLjYea0cyqC+P7vau/rUmpmbpkI6i/YMDf7++wb3QvF+QTwR2IiaoUQSbnCzu6XQrXXtJejYEgIs/8UTRoqpidskzm7uYYyNOcdVdq/2aTKFWpe9LpaOUg/2VCjr6AlxLXPc1w3ijr7fR87Zp5e2b2Uo1KchdEniYGADefAlcQ1raw4JclfWYLTqIeJnBlFzzKXCCwfnqouBU1E06LGZj1XmU67vx2GWn7ouztstRMyWBt7L6nhxhS+mZRxkwbK9oW6cI/ygztcN+ZnL647iz5bby4pHClwsxJYHk9+bUXzC3FlUKqGY9ZOjPwLbPNb3b18Adlj95gPPhD3RBU9jPUrQi8PBe9e+W1GfZPHIbanPSRtUN6Dl1eDMujYbdODaylXeLulXJj5JSpSqN/rJ+j67kXvuZw+A0H7s/7oWhjxNTCj9d1S2XkubgtPPUcNlQBxw5Dml7ymkrQN2iYsTYVT4ergeX+NaRSjGRVpceSKhCbC0P5niBrSQf41zOKJdlLJ3BpBl/P4deDCjXy9zOUrw9CbvZtSNhaSKvfzjlU8dDVs9BXDUgV/6dzgeGzqfOFfhZmPRsvODvAGw8Pr9z5bjqfERaMTe0edtiiCAxO57cOiSlK+VA9oadDHTS1uLf68AYEepeHIG2Il2S0FX45eZYMs+71EXbBjaW0tT/Ur41iFOvPx1z3TKDmhKUMvveWJIMO2h9PENQGev9BYMHFXPktdTDf9b+pJj+TqQMgp4mqy7STveptk9AoMtrQUJmlFqMU9ZpsvgW2EQmVTj4s28hbyB5O7hGUX437K5HXjzmVNpfrtHtgBQuWLzCDbX1uoVQ7UZV8xseKRwvYZojV7B0G62RuhW1KPmYPoeuJkoqUUXtPmh4GPC8++8ihqMbxe0HpQn7qya8ytiZw7oIpFtCrJ+lzslCnEOwxs7yFHk2uO6LKWNzfdX4m5wasY2cSmMLyG/gazlpxCvXLw9AKpmUfhptKqocD/fFv5ugByRI8ttd/GB89JeCAr1nzqu5z0vY9DRyX9QmN3gd0+FuOWhee2G77czvLj2MA0NKOpckaMImnkkx8EuLPKwPXzMsTc2xGv1Sv1XZOXCkQXXWFM5RuKj37Yu+oyF1+5zPLqEySpYC5Z27v90uGzuRhYQO0X8HMhIHJ3Z/CI6NtR53uNNwMdKzT1BM3l2xlLFb68dZwbY81DqiyPfUjaGWnT5SgpifU3wVusD1Jfa5ddVQbMNwTcajdXfQEXxYalBvkivAVNE8oXtR4yuOwcoczW2b38V2aMy1mZ6SUPF01sxSGKGIUR7auXQJXW2y3oDUHc7Dv+eXiJYW4RwH9L+NsH6EzhxqPxpXgoIs6iZ8iESLeyRP7f2cDamaigp+WyffOGPMop49Grzd7FLVe+wGkFbjdijZJ97mEsL2HflSWaQDokXf41DkkmUgkg5GHwBR+yW5ysINVzqa22icufEdGt2hiX3Lc000F74IXXQl5BTNuYd6WsJMw0k54TXODY3azu6iQ54xvc/irIBL65GNuA/Nw21la3l4B6bRhSdSuBNHE/uRcgUt30iLt+UGGOeGk343C1yahinHOjim8oYwqb5LzzUYYQAP+cKij1ZgHgwJ+ORk3hTUZ8wnFjrvvGZa5iKZ1/Ypg5YpzdTeyA0+tmaNzn2+W5Bj1U/d982bW4QP3b6Dha9klJE1uiAbfLOrD1w3ZQGNiAO4rO5/vP/q9Anr29eyO9B6U7vt3V3eJJiPL1Oh0HXJQ5Sa8kwQmbiuLtjYCy9halmZdrx49vPHR/c41myFeoumWR+e4enS+k8Q6+3/7jPJyfnFwWrgAqhRCy8wyF1wf7O7nAQn02a1zAm6tbIMKnpGx9RRsjiVi1vLKgSJGeDAhfotnvLduxquHQ/biqW1L33UFc7e6hJlaRs+gM3o/WMJ3RWHfVClX9ZTHJZc+exaUOu3xBvEKLj7b2lJcDjeNh20o5RRlm6QQKtknmmKyFKJ+brG8RtX5QREH6JcFqQKp9BTdoxASmqkzkuFkDxBlyVI9D9KJ4sqBV5UoUEcq+9r+ZyFiFlI5J6AhIGrNu6rkpNZoopzVI5oMOWjrlgHtDr/uth+Wcnng1V21Dp6NBBawmwC9IV7/6vRfrBOpShO88fxqmToz3gH+qFEdQXcU+4NapwsuCwyRa4b5tJpDZJmMC0b+AK1gDh9fF6C8pOFtcFTkMkn05TL9TZyE4S8c6Q05dz6r+ONha9fsS8CTFPTcsxrRhC5jJGTK4I2dDrx6NlyniVzNhtp94nMnUMmxpKQ+n0lfmc4Qd7Km1Xn/hc1kpDhZa7w/IWMpRK8TDvYvesK9LNiYReldxkicTZsRcAj1I/KQDWnKMaq+CNY9GA2TH6Lx7kpnI2gx6QGJ4M3M5Twd7huxDKLrsDOXj/aGWPHDR3zc4u1p+v24x4DbgJZWD051Amdzqjby1rf7nhsT4PmlfszqY36Axtl+oSxwnB8KnQjDiyMwqgDWPY1Mt9/ebsYm99THZUC2fNe8mGwpH3j1SVERe+8vRt1Pip6UMorostuh/rdCbUsnPx7yHXf/Dg8MEuQHjif5F4Xg5v0pCF9zMKx9fGh1rj1i2ks6SJwkkcIJ2DPcYo2TB1r5+AF5yVYiUU72dn6pWiar+tEqc8pADMXjznt+zkNdRoX8NIOfra9Z8eh3NMVtox6GicbVjmUBzqZMOHM2IrpeafDFGCLp7G+rUm1mobKF3tRiNjoYTX/BSXOMzw+Mdg1zvghvU6G7iAxqDXKMZELqIplGeLJuCSsHWDwZlj7IV/DS7mgy4POKsVh+3RTmNdiWuAZ4nFdNebhTkxt2CAsICzaNDLUSQI5FzrVVhdYMXpIb02vjOIbkJVoEv5PUL9v8EF+qV8Ki2figI5mi9knmQEKecFLaVB+H/lWJRu/bw1I0XQdeOcO8La41O95AQXiedziiiGnFiZelenzZaN8qRgiiqzc2GgGl2UA7UvaR3kC7fzn5f7NOOUa9SxSo/Cm0PAMxEf0GT7YiZfMfIiW3tkspX8Goo2fFrwGVW/saXdJXuvOju76bzv1DAA6Mm5yngkRNQ1e1QO8t/dAF4nqg8P+xA7yw8J7Np4QoxfKKIsdeTFBuEq7Taxv+ukVbdNhhsZURzOxaGzi61BTJwB8AVRKztrr7lxawC3D7g1O+sxc9C0H9oeFTlUMMvOp4HfnDC9jHj/TyXsNCtUpZP2gSjr7m7aitexXYhf9Xp/9qnVxpr1T7HQv1PZQJRr4UplUcmKGL2GAPqS+4rBIT8EGdSZ/3x3rC+hV56pPBL0aiyqhH+hM4K15bsG58B2iXZQCzMlhZ7lwBtRuXICTzxVqM9mdVY76rdqYou7W+70KjygykrpNCSAYvtp2H79xt2nwZnwL1/RMD2Nri0/rrEEqfkMeIvnPjUkGLS5jjbWYeeuG8byUOkH2S4KgKi8Mw8FqgIN7aL7h56bsdulbnCFFHGZV4P47IMvlyoTElbn7g4Wwus88msQSI5hM9Ctl2H0NQDx1eb91H1GmBVxbkeZ1GzboQuzcM4Z3bAPke8nb9t5eC9/XdNgqzkQ4I9/IOwYAwCx4DlD8VzDeU0tPIM4dHW+F8S9yHpWN9/LNSmnxQ1EqxIbnkKCvSl8k+m5HgiTC+YZ1mGLTVQ1QIN9P/Tdu9I3RN7Eb1s+rPa45xiI5XzIMMjtUljMtc8G0wa+cvB3vyJk37O3yO1Fv5bcoP+9hI74F8srgiRtHcaXZjSCSEt86IVJbgQ+gicuNk2EAM8vb+PVspv2ulJuqis7ZHaqRn5rDw9mRNaM3zajffBbQRBj457xygwx2ICbDKR3R4XbOS4h7ZJ9rFS2lp5GDmqYDSo3wRX4gDolP5ihdAj62Djx+aT6gTiAL2XlbSCcv+G1HlIjQw0PmsB9sVSLkF5WA/rwkcX6A719C/CbWijg7TbACrPl/kTyqnFJsh9amZqp6i46e38HHPr6LlDi10n/wUDSyhz/niaDJjOrHggVEbIK9kWDZIS+P3RIAzS9wmvyrxKhNGgPkWhZt2UekZzjX6ODmdT6BgyDPIXD8v8XExmMGcpcPbqBXUz6+1g/HZOb8ZdkweXdOvye0hLaFM9Fk+EwbAtbpXT/tJJROk55fKk/zvqLbO5BkWIo8fSfEZi/dnMNWs7Umiu8xQ5ITfgRB4GY8vc7F/lx8blPC7OVbDzols/4Uc/706lapf9ShE0cqkeP7kSdEzsHwU/Hsk/NdV4b8I/vkIUld/3q+lvtmtTRVNhBlClfGv7z1/+sjzsvp9dm/b4EHg+eDU+cJ+huKsus13lqKUUixTlbtuz5aEVZRkdOv9py97ue7qMzNOvyHmHfVTyZRROkLUPOSJWPtI1Xrug3/f08o/v7P8qJCtPgnbuvZUn4ZFKzZQyhTs3N24y9aPcSE7NDTGTYLY2VDZC85HmI2fQrHPfJCiMGTSL8kv0lnSmbnMMkG0UhTdRiqfFJtKB8NA8b+s1iwzwo1Ne1mS4WSLlVR6uoV4Jn3FozNNWPeVSrdThzMPB12s+3qpDL7rGxflmEh6+OcNY9uZF0DZjLgnee1B0tmKdZw05lOoZMDPAgXafDlH9B1Pf/nj9agysXwFiRTkojLmLiDUF+ptJtyluaZGKrkcw/2czopFIRvzuU3lyNnHd65KmDLNOdLMak7y1HFlCzVp6ngXL2ilFI08L/xsTKafMIncQcwU5cvhUq1JGAukcV8pgl2IvjnreANyF0ti+oVZvyTXanKvhy1eSfJB/IJdpjpX/9DFh0d3Vv7klqqae/KZDGYqwEz9UOwZiNZMSLIO098uUr+hfxiCpnaYXC/BLAxijOpyJUK7+bSBMA5XQhO10qm66Us58AD/GdbjcBS/PaSPPlXGknGYnPJrsqvxwZQvpzl6LbSeTI0LynKu9CatYLQCuxzdr/FgLEm61DBDMTHqtaZnLF5ImhiTW90suFvAMHKG8FqIUeCO4rWRYVfcgpOudbcdmG920MtY0M5tinK9NI4TeqXwyKm0gJm4yPJBwqNSbs+t2DlJPQ/ilSJ9wszXCShi8HUTNSdA1DRdmJV+LYRAaM6Te05HkZeYOzREUJfZMemVzORAbd3V/RqxU/KZLGBXtZELwJxayEYvp03VRo9b491igYDv+Wbai9aux+GYzob8uBKeT6DAjtHlNU9E9hBnzlIG++hfVHCTZpxzTGhxGWTE2PEx+svUArZAcecbETixc54YrafxLFqalMX7MFJH2zQ1GLssIBWwr9V1uZkchaeWeMEk7aOXrUt6qsbjx8HJcLZdRHAhrSdU1DZaKr3WF55jQrLOai1ga2W+/DrfY836c5W5Py4cDRcvpKOKzsdrD0t7RtGmjZpmY8VFAPlL6NHKZIAzYBBCs+4e3TuMSzUE9MpPR1sPNV0DylwhkklGTxI1jXkm660LgZL4UxClEvXNEMxqTeYxvQIPTNH2SI92igX+7TwNtPFQa4bUML1cVbNMDV+vhg1MAUYkDWEgVN17GILMTYihDYXMIH/0GcfRtxXffinCaOMh+YIuEoYxlJYYEWcmhTNMsNakZ5xPkqo1Pe/8gmDvgraHBKMdtBHLZO7yuTD1dxO3F7ooyaH7G7o1qZY9q3f6pQj0LrNeABk+aUn1tBeOsaegVW9E0PHLgrjVuLhV9Z3i63MG9hoW547YDQPu5gLL8j4jV6z588ZqI1wi5HkHKxtTo4jGdJg9i+x2cUhW8BSXywS2LR2iFqUmTsotqDETMCtq6Tc2wl2NZIbQv4A9KnvbXfvdK6u3ZdbsIqAs+8u7s4qfxvbCUn4s+LsRAEI0NsBiMMT8g6OQLLrTztBb37To48jBAuaeSaMfyRVco2vmPO/3TVTZrTEmfXmRXHH+Y1eUCbUQHrHZHmK1SPKMYCJPgSX9nlFqQL3KiA7wMAcXOw9FljtoD/M5S3mIbrgKlY8VjWZ4WK0EjLieVz+oiC4Xjpt5Ym6KMk+PRzMAJUr1W4vnm1yQmBzAc5qxhSmmShLihzs0uQi3A06cp+kdOGrtXOzAfFuPsJFJoidwGHL0aFTzT84zdEDvgyaOYk8j0li/8iF8EhiovG9wkpA4BQ6GtGHmLCIPdXgpT5vF5iHt3roynVhKfx+LOZSKzBUfE2Yr9k7g5vnSvxv9VIKZIxZmznW7rr3INptJ6pQs54cupJc0m/bCoZG7EF7TjUjN8/w1hPx8MI9z/HTcRBTSy1UZWAPU1Ilc1nuiEE4dpq1pIfZxGjDr0hv5qn0Djbj2Wd8myqgYgvEDqfO0WSt4GO7FuOIb8IqZl4xThH1w+Cm8jjG2FuzonE+6XPMXTtKkkBRbAWs3wTpPU3DUH/zEhrwxaYvs4A9BWBFEat/YtSNwjT8ycCymIb+I3VXDA/IM5aAXh2DtxUq3NVSUFDNAUgWfT6iGoNWb/cqVtpM+6xHvxEelDtVDMPWM0HLf9LpEr8qhVGUees4sBO2njZcGigG45fEZlkjRCmsTQXDwgFYMDmaYqIox/dSLt4BT6hiqBcJMDMRId5l1HSODGh6CVFaldjIdbCbrzPZGj7fwXuccWovE/Zs+SdJgSL/0Xkf57aLx0zEusXF50EWMn7bHRULIoNylrnPI/l14W/anbxGkE/XydWb541iUk6s2qOBDNCt0Sv3aUrpCUVpQ5ExKt0SoinFDXLBS0g+/mBCvvCEicC18/vZm0u3AtDzlWNHtvXrJUo0HCis+ax/+b+MIXQtY660oE3rXJjp6PNzJwbx8LvNMvWhPK7znzNG2QrFJ6+WbAqNecoP0PPX8dCNH7yQQzQM8LJyin/eNALeymu/PxfcOvFL2qzBSXgnerLxqGD6g/lhgSH3nrHd7ryd/m2PSCDCQN99aTqvitA5XajIohhInKwJ7kIb8AoLVA6isPQd9mKmEUk7taxF1D56l8Qq4ImY+L/O0uycOUhk5rWBWtyVWwKxGAYuFi1FUe8ez4vrxxj2cpPLzvlL7Xa6Kn/KAMiSCm4zg9h2cGjiyOosCg8h6nzy1UN7g6K2L9GgiPWoXKb5krGtchceyEKaup+IqbgERpAbQuI9Zh+391muK/FDO0G+xzVH1ypqXNtttw518iq1WgIGjzstfc+aB/Z9/na6MSJ1JNhCWvLT5oEsZ79qKmVxuyShLCFtEtABHyiA/SkfSC9oocn4ZPYNjvgOcslThmbkI2UFp6QOsyL66dTEYCiF8B78sRX0bhVU0RSqvHnEGm6lU4rQzLT3NoxrqqUKeJjRnRdPvy7I0M/O2LsdUnje3h+ENpJBuGt3JdA48uILE6l6NmwTqxGOdPas9UMMhZ/UfkhteYEA+0kb5GMJTn6JR0qF08s/UVjSyNhuvQn5gEqV+SKFfGXLjOtLqVbVZZrigTx81RZKJESvi3abKeaji2oHC/b3egMBmmb6t8NNnj0eQpwSbdzcbopR6X1gTgDpyirUzRb3lnrXOXiZqqZBmpVL2IqQf4220PzjLbHJMfkQpwShTz3w4eU+64InczPmm0GsKL8AiN7E79FHytKXdsA2P/f5ZxTZ04FSFUdACQ5WkXXAD3JIrpZVns1bsX+IgYrlVvWmvZdTUMxknWsGBO4hVf6MP03w6PUI7ccJnHwy8Kh8/lyUgo287ijeFatdlvITF8GEb7VLkXtg5bd08YAa2NUczerZdHdj9eoLaQZ02904Ws0d7rgckag9jvDdbodJWpksUSE8mJCDlpG8K6SfbeHbqGyf1TVNbY2+USpqEUqDspmfGN2vCRF+iEsc0Kc5UeQ1C+tiy57hE98I7kaa9rorbIwU+xey7m80ugJ+0/5qT0RvQabxWHYBUcJEg/0db0nqogoS0FfN7rsFKVcbJiQ2tmlyC1G2aZfBxIfvECm7bhI/EtwknfTLAupfGtWWlOrHL86MrhgEjLPly8sRFqHzRTwuR+9BsnreEDd7GHABbQQjNo5MiPeLrZOrOOU3zRftEKC21+3qHm/ZGaQfBVZVLNXmCv2Ai7m6yr+uBrPipdTKS1/fNrIxdwjHEhQTtL4d4iw3GB3K7tyQLeFfssSm+nnwWtCtzCrN3QFqOg4ufPq3381wPK6hRpbzStbfWq7VGKlGgtFfcvBqXmDnvRRX6QPe8q3HFvgiUjz/29K8iZ5uJ2MpHBmG9HvwQVugFUcOtGFXX3G1922xOjhB34aEUUOoUNVW2StXaGQ1yQtPyRu8pn2spnj/f1VZD2qahIaLixSVwY/labTOod/leecvsgflTsJQEbfkQJsjIRbVveXDuf7p7UOEe3XD/649FWyQU2ToWXB74nqqsb3Nk65vTua9UhU+GeASKIhuIrvoLZXOxPv/o2+qvUL2+zw+AWfVzr0PT+a39H6joLkDnZx9qv6NwsChTajEL54Lqdh5fVH9+6uzgcQr/1YW//Q9QSwMEFAACAAgAb72CRAEKVRZeAAAAagAAABsAAAB1bml2ZXJzYWwvdW5pdmVyc2FsLnBuZy54bWwtjFsKgCAQAP+D7iB7gG1FNwu0LpOk0IuKstsn0fzNfIzt0zyJy+9HXBcHEgn6rizstvsr+luk3Ag1fYB4HKgWmX+943AGB7VpsFaKNWkQwccxnA6YGmwNS2YFVV6+UEsBAgAAFAACAAgADr6CRBra6juqAAAAHwEAABoAAAAAAAAAAQAAAAAAAAAAAHVuaXZlcnNhbC9pMThuX3ByZXNldHMueG1sUEsBAgAAFAACAAgADr6CRLjnPPJeAAAAYwAAABwAAAAAAAAAAQAAAAAA4gAAAHVuaXZlcnNhbC9sb2NhbF9zZXR0aW5ncy54bWxQSwECAAAUAAIACABsgXNEzoIJN+wCAACICAAAFAAAAAAAAAABAAAAAAB6AQAAdW5pdmVyc2FsL3BsYXllci54bWxQSwECAAAUAAIACAAOvoJEm2VRb54HAABRHQAAKQAAAAAAAAABAAAAAACYBAAAdW5pdmVyc2FsL3NraW5fY3VzdG9taXphdGlvbl9zZXR0aW5ncy54bWxQSwECAAAUAAIACABvvYJE0INDGbMpAAC1OwAAFwAAAAAAAAAAAAAAAAB9DAAAdW5pdmVyc2FsL3VuaXZlcnNhbC5wbmdQSwECAAAUAAIACABvvYJEAQpVFl4AAABqAAAAGwAAAAAAAAABAAAAAABlNgAAdW5pdmVyc2FsL3VuaXZlcnNhbC5wbmcueG1sUEsFBgAAAAAGAAYAuQEAAPw2AAAAAA=="/>
  <p:tag name="ISPRING_PRESENTATION_TITLE" val="Концепция на областной конкурс"/>
  <p:tag name="ISPRING_RESOURCE_PATHS_HASH_PRESENTER" val="1744ffd172d980544157102192f3981affd463e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UUID" val="{5558EF74-D772-48C9-BE98-3DB2EFB2C6C1}"/>
  <p:tag name="ISPRING_RESOURCE_FOLDER" val="C:\Users\user\Desktop\Концепция на областной конкурс с голосом\"/>
  <p:tag name="ISPRING_PRESENTATION_PATH" val="C:\Users\user\Desktop\Концепция на областной конкурс с голосом.pptx"/>
  <p:tag name="ISPRING_PROJECT_FOLDER_UPDATED" val="1"/>
</p:tagLst>
</file>

<file path=ppt/theme/theme1.xml><?xml version="1.0" encoding="utf-8"?>
<a:theme xmlns:a="http://schemas.openxmlformats.org/drawingml/2006/main" name="TS10190870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429E10E7-7454-4191-A4C6-F63508B3320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TS101908704</Template>
  <TotalTime>4741</TotalTime>
  <Words>789</Words>
  <Application>Microsoft Office PowerPoint</Application>
  <PresentationFormat>Экран (4:3)</PresentationFormat>
  <Paragraphs>112</Paragraphs>
  <Slides>20</Slides>
  <Notes>9</Notes>
  <HiddenSlides>0</HiddenSlides>
  <MMClips>12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TS101908704</vt:lpstr>
      <vt:lpstr>Муниципальное бюджетное дошкольное образовательное учреждение детский сад № 5 «Ромашка» села Шедок муниципального образования Мостовский район  Выступление на педагогический совет  «Роль технологии лего- конструирования в развитии творческих способностей дошкольников»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Темы конструирования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Концепция на областной конкурс</dc:title>
  <dc:creator>user</dc:creator>
  <dc:description>Шаблон оформления
Корпорация Майкрософт</dc:description>
  <cp:lastModifiedBy>Наталья</cp:lastModifiedBy>
  <cp:revision>334</cp:revision>
  <dcterms:created xsi:type="dcterms:W3CDTF">2014-02-15T17:35:32Z</dcterms:created>
  <dcterms:modified xsi:type="dcterms:W3CDTF">2022-06-27T11:23:47Z</dcterms:modified>
  <cp:category>Шаблон оформления</cp:category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TC019087049991</vt:lpwstr>
  </property>
</Properties>
</file>