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3729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27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577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163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75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11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01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82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78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680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018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0713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180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463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846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681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23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29A650C-30D3-4E73-904E-B0D76F977B6D}" type="datetimeFigureOut">
              <a:rPr lang="ru-RU" smtClean="0"/>
              <a:t>25.03.2024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642E113-7E1B-4035-B0D8-2891B23237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06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2D37C5-5561-B660-9B44-50EA66C14C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Пожарная безопасность в школе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6BB55B-5A87-FFB9-C0A7-25B9E064E6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94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98605C-409F-FA52-E9AD-7651157AD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Содержание презентации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B7073E-1C89-1417-9701-60279D306F7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1. Что такое пожар и пожарная безопасность?</a:t>
            </a:r>
          </a:p>
          <a:p>
            <a:r>
              <a:rPr lang="ru-RU" dirty="0"/>
              <a:t>2. причины возникновения пожара?</a:t>
            </a:r>
          </a:p>
          <a:p>
            <a:r>
              <a:rPr lang="ru-RU" dirty="0"/>
              <a:t>3. Правила поведения и эвакуации во время пожара</a:t>
            </a:r>
          </a:p>
          <a:p>
            <a:r>
              <a:rPr lang="ru-RU" dirty="0"/>
              <a:t>4. Как пожарная безопасность может спасти жизнь тебе и окружающим</a:t>
            </a:r>
          </a:p>
        </p:txBody>
      </p:sp>
    </p:spTree>
    <p:extLst>
      <p:ext uri="{BB962C8B-B14F-4D97-AF65-F5344CB8AC3E}">
        <p14:creationId xmlns:p14="http://schemas.microsoft.com/office/powerpoint/2010/main" val="486350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A8CB4-EB04-D797-24BE-6BD8655E8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пожар?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2766FFC-E8CC-C7C8-7A6C-649A8419E74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2063396"/>
            <a:ext cx="5410200" cy="3311189"/>
          </a:xfrm>
        </p:spPr>
        <p:txBody>
          <a:bodyPr/>
          <a:lstStyle/>
          <a:p>
            <a:r>
              <a:rPr lang="ru-RU" dirty="0"/>
              <a:t>Пожар – это неконтролируемый процесс горения вне специального очага, возникший непроизвольно или по злому умыслу, в ходе которого выделяются тепло и дым, а также который сопровождается материальным ущербом и угрожает здоровью или жизни людей.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877C4A3-2700-D87C-90DB-880D21806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194" y="2063396"/>
            <a:ext cx="3859706" cy="270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800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110DE2-4C79-52B5-1372-D2B9D0E5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Признаки пожара?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C16D66-C2A8-4A48-27D6-69844AFB7E6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9745" y="2063396"/>
            <a:ext cx="11212642" cy="331118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Основные признаки начинающего пожара:</a:t>
            </a:r>
          </a:p>
          <a:p>
            <a:r>
              <a:rPr lang="ru-RU" dirty="0"/>
              <a:t>запах гари;</a:t>
            </a:r>
          </a:p>
          <a:p>
            <a:r>
              <a:rPr lang="ru-RU" dirty="0"/>
              <a:t>появление дыма;</a:t>
            </a:r>
          </a:p>
          <a:p>
            <a:r>
              <a:rPr lang="ru-RU" dirty="0"/>
              <a:t>отблески пламени;</a:t>
            </a:r>
          </a:p>
          <a:p>
            <a:r>
              <a:rPr lang="ru-RU" dirty="0"/>
              <a:t>потрескивание горящих предметов;</a:t>
            </a:r>
          </a:p>
          <a:p>
            <a:r>
              <a:rPr lang="ru-RU" dirty="0"/>
              <a:t>запах горящей резины;</a:t>
            </a:r>
          </a:p>
          <a:p>
            <a:r>
              <a:rPr lang="ru-RU" dirty="0"/>
              <a:t>электрические лампочки горят в пол накала или гаснут совсем.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DCA6ECEE-B5C1-0134-31D7-36B88B4EB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060" y="1483415"/>
            <a:ext cx="4528279" cy="316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392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F90D61-D7FC-BAE9-5B61-4CA62BAAC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Причины пожара?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E43298-9E8B-706B-CA28-37010E04C2C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Нарушение устройства и эксплуатации печей</a:t>
            </a:r>
          </a:p>
          <a:p>
            <a:r>
              <a:rPr lang="ru-RU" dirty="0"/>
              <a:t>Нарушение правил устройства и эксплуатации электрооборудования</a:t>
            </a:r>
          </a:p>
          <a:p>
            <a:r>
              <a:rPr lang="ru-RU" dirty="0"/>
              <a:t>Неосторожное обращение с огнем</a:t>
            </a:r>
          </a:p>
          <a:p>
            <a:r>
              <a:rPr lang="ru-RU" dirty="0"/>
              <a:t>Нарушение правил устройства и эксплуатации транспортных средств</a:t>
            </a:r>
          </a:p>
          <a:p>
            <a:r>
              <a:rPr lang="ru-RU" dirty="0"/>
              <a:t>Поджог</a:t>
            </a:r>
          </a:p>
          <a:p>
            <a:r>
              <a:rPr lang="ru-RU" dirty="0"/>
              <a:t>Грозовой разряд</a:t>
            </a:r>
          </a:p>
        </p:txBody>
      </p:sp>
    </p:spTree>
    <p:extLst>
      <p:ext uri="{BB962C8B-B14F-4D97-AF65-F5344CB8AC3E}">
        <p14:creationId xmlns:p14="http://schemas.microsoft.com/office/powerpoint/2010/main" val="1477993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4883C8-21A8-681F-A0BF-1EED7F5A8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Что такое пожарная безопасность?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0BDEB7-2DB7-D7B3-399A-6B111C365EF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10662" y="2063396"/>
            <a:ext cx="4469845" cy="3311189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Набор практических мер и правил, направленных на предотвращение возникновения случайного или преднамеренного пожара, ограничение его распространения в случае возникновения и минимизацию последствий, включая возможные потери, до приемлемого уровня.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9E19C13-D677-8EDC-837F-6CD6CA6A2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333" y="1807138"/>
            <a:ext cx="3301540" cy="356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33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0B7D-3017-0713-71A4-ED05D53E0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Что делать при пожаре в школе??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1C3A24-30EF-90F9-A034-742C555803F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444459"/>
            <a:ext cx="10394707" cy="3311189"/>
          </a:xfrm>
        </p:spPr>
        <p:txBody>
          <a:bodyPr/>
          <a:lstStyle/>
          <a:p>
            <a:r>
              <a:rPr lang="ru-RU" dirty="0"/>
              <a:t>1. Немедленно со­общить в единую службу спасения по теле­фону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43BA0A31-BF6F-682E-0431-9214A9F5296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1535243"/>
            <a:ext cx="2046157" cy="204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79519860-C547-B830-73EA-9264B9F27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307" y="2458387"/>
            <a:ext cx="2864370" cy="286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580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806EC-937F-C038-248E-FF9EFFB32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A07A25-1A12-24F7-4AA7-2D94F2EBE03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2. Руководство школы, учителя должны органи­зовать эвакуа­цию учащихся в безопасное ме­сто в со­ответст­вии с планом эвакуации. При этом ис­пользовать и запасные эвакуаци­онные выходы. Кода речь идет о жизни и здоровье детей, не обяза­тельно собирать все учебники и бежать к гардеробу. В этой ситуа­ции нельзя терять ни ми­нуты.</a:t>
            </a:r>
          </a:p>
        </p:txBody>
      </p:sp>
    </p:spTree>
    <p:extLst>
      <p:ext uri="{BB962C8B-B14F-4D97-AF65-F5344CB8AC3E}">
        <p14:creationId xmlns:p14="http://schemas.microsoft.com/office/powerpoint/2010/main" val="1132751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EDF72-3A38-4D84-0A2B-A89EB66AB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C602BA-9C14-919F-8C98-7A32691384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7976" y="117811"/>
            <a:ext cx="10394707" cy="3311189"/>
          </a:xfrm>
        </p:spPr>
        <p:txBody>
          <a:bodyPr/>
          <a:lstStyle/>
          <a:p>
            <a:r>
              <a:rPr lang="ru-RU" dirty="0"/>
              <a:t>3. При сильном задымлении нужно обеспечить защиту органов дыха­ния. Это мо­гут быть намочен­ные водой полотенца и платки.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3ABD9D4-286F-B3E5-2B4C-E82DAD9A3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981" y="2396056"/>
            <a:ext cx="3944521" cy="320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180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42C07D-9644-D8FE-7E89-4A069E032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0"/>
            <a:ext cx="10396882" cy="115196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BC2850-48D4-D148-B023-8F246DA02A7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1501304"/>
            <a:ext cx="4308098" cy="331118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4. Ни в коем слу­чае не допускать па­ники. Если пути эвакуации пе­рере­заны, под руково­дством учи­телей ребятам нужно вернуться в классы, за­крыть дверь, вентиля­ционные ре­шетки, от­крыть окна и ждать при­бытия пожар­ных под­разделений. Время прибытия в городе не пре­вышает 5-7 минут с момента со­общения о пожаре.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1EDE19ED-1872-66B2-E462-6CB7E922E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571" y="1735004"/>
            <a:ext cx="4308098" cy="338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490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A285F0-C6C3-801F-2D8D-5B2DB4C00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50C77C-EDA1-7FFD-82B4-EE8EB73745B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80485" y="2063396"/>
            <a:ext cx="4200022" cy="3311189"/>
          </a:xfrm>
        </p:spPr>
        <p:txBody>
          <a:bodyPr/>
          <a:lstStyle/>
          <a:p>
            <a:r>
              <a:rPr lang="ru-RU" dirty="0"/>
              <a:t>5. Если ничего не преграждает путь, то эвакуируйтесь. Можете использовать пожарные выходы, который должны быть открыты.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F1AE1844-142E-0335-DE54-CEDE07F03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245" y="1581370"/>
            <a:ext cx="3909271" cy="379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882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251B7B-5498-983E-124B-BD448BCA4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8ABD65-6B80-DEF2-D6E2-1050A35F796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1" y="117811"/>
            <a:ext cx="10394707" cy="3311189"/>
          </a:xfrm>
        </p:spPr>
        <p:txBody>
          <a:bodyPr/>
          <a:lstStyle/>
          <a:p>
            <a:r>
              <a:rPr lang="ru-RU" dirty="0"/>
              <a:t>6. не пытайтесь возвращаться в горящее здание, это может быть опасно для жизни!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1F4B45CF-B55C-93BB-3293-ED85797D0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453" y="1994940"/>
            <a:ext cx="3542675" cy="354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715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A4CE8D-AFAB-46C8-672B-715365A2A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9E9638-06A2-0EE4-65AA-C8F8ADE2E8E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691" y="1994195"/>
            <a:ext cx="4017319" cy="3311189"/>
          </a:xfrm>
        </p:spPr>
        <p:txBody>
          <a:bodyPr/>
          <a:lstStyle/>
          <a:p>
            <a:r>
              <a:rPr lang="ru-RU" dirty="0"/>
              <a:t>Соблюдение правил обращение с огнем позволяет избежать возникновение пожара, а если пожар все-таки возник, то правила по поведению и эвакуации могут спасти жизни и здоровья людей, которые им следуют.</a:t>
            </a:r>
          </a:p>
        </p:txBody>
      </p:sp>
      <p:pic>
        <p:nvPicPr>
          <p:cNvPr id="10246" name="Picture 6">
            <a:extLst>
              <a:ext uri="{FF2B5EF4-FFF2-40B4-BE49-F238E27FC236}">
                <a16:creationId xmlns:a16="http://schemas.microsoft.com/office/drawing/2014/main" id="{05751D1D-6508-3A96-3811-BD64ECD40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617" y="1994195"/>
            <a:ext cx="4166061" cy="326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513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8DEE54-4ED7-2BB2-E1C3-D1514CAE7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Берегите себя и своих близких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966B92-A97C-6E3D-1F62-5C615BFBDCD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3D00B6D-E99F-4FBD-0054-3AD157510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174" y="194558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7829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33</TotalTime>
  <Words>463</Words>
  <Application>Microsoft Office PowerPoint</Application>
  <PresentationFormat>Широкоэкранный</PresentationFormat>
  <Paragraphs>34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Impact</vt:lpstr>
      <vt:lpstr>Главное мероприятие</vt:lpstr>
      <vt:lpstr>Пожарная безопасность в школе</vt:lpstr>
      <vt:lpstr>Содержание презентации:</vt:lpstr>
      <vt:lpstr>Что такое пожар?</vt:lpstr>
      <vt:lpstr>Признаки пожара?</vt:lpstr>
      <vt:lpstr>Причины пожара?</vt:lpstr>
      <vt:lpstr>Что такое пожарная безопасность?</vt:lpstr>
      <vt:lpstr>Что делать при пожаре в школе??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Берегите себя и своих близких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Пожарная безопасность в школе</dc:title>
  <dc:creator>Степан Лященко</dc:creator>
  <cp:lastModifiedBy>Степан Лященко</cp:lastModifiedBy>
  <cp:revision>1</cp:revision>
  <dcterms:created xsi:type="dcterms:W3CDTF">2024-03-25T15:18:47Z</dcterms:created>
  <dcterms:modified xsi:type="dcterms:W3CDTF">2024-03-25T15:52:26Z</dcterms:modified>
</cp:coreProperties>
</file>