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4" r:id="rId5"/>
    <p:sldId id="265" r:id="rId6"/>
    <p:sldId id="266" r:id="rId7"/>
    <p:sldId id="267" r:id="rId8"/>
    <p:sldId id="268" r:id="rId9"/>
    <p:sldId id="270" r:id="rId10"/>
    <p:sldId id="258" r:id="rId11"/>
    <p:sldId id="259" r:id="rId12"/>
    <p:sldId id="260" r:id="rId13"/>
    <p:sldId id="262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44C48A-50DB-43A5-BE23-8E7F210991D5}" type="datetimeFigureOut">
              <a:rPr lang="ru-RU" smtClean="0"/>
              <a:t>24.02.2018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1E23783-8F27-43AF-9053-6E5EF1D2F95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yandex.ru/yandsearch?source=wiz&amp;fp=0&amp;text=%D0%BA%D0%B0%D1%80%D1%82%D0%B8%D0%BD%D0%BA%D0%B8%20%D0%BC%D0%B5%D0%B4%D0%B2%D0%B5%D0%B4%D1%8F%20%D0%B4%D0%BB%D1%8F%20%D0%B4%D0%B5%D1%82%D0%B5%D0%B9&amp;noreask=1&amp;pos=27&amp;lr=75&amp;rpt=simage&amp;uinfo=ww-1263-wh-906-fw-1038-fh-598-pd-1&amp;img_url=http://img-fotki.yandex.ru/get/4513/valenta-mog.75/0_63c8f_476a41dc_L.jp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images.yandex.ru/yandsearch?source=wiz&amp;fp=0&amp;text=%D0%BA%D0%B0%D1%80%D1%82%D0%B8%D0%BD%D0%BA%D0%B8%20%D0%BC%D0%B5%D0%B4%D0%B2%D0%B5%D0%B4%D1%8F%20%D0%B4%D0%BB%D1%8F%20%D0%B4%D0%B5%D1%82%D0%B5%D0%B9&amp;noreask=1&amp;pos=28&amp;lr=75&amp;rpt=simage&amp;uinfo=ww-1263-wh-906-fw-1038-fh-598-pd-1&amp;img_url=http://i.spok.ua/goods/72/72923.jpg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text=%D0%BA%D0%B0%D1%80%D1%82%D0%B8%D0%BD%D0%BA%D0%B0%20%D1%81%D0%BE%D1%80%D0%BE%D0%BA%D0%B0%20%D0%B4%D0%BB%D1%8F%20%D0%B4%D0%B5%D1%82%D0%B5%D0%B9&amp;fp=0&amp;pos=10&amp;uinfo=ww-1263-wh-906-fw-1038-fh-598-pd-1&amp;rpt=simage&amp;img_url=http://img-fotki.yandex.ru/get/6004/ladyo2004.15d/0_55188_1b1da285_S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images.yandex.ru/yandsearch?p=4&amp;text=%D0%BA%D0%B0%D1%80%D1%82%D0%B8%D0%BD%D0%BA%D0%B0%20%D0%BB%D0%BE%D1%81%D1%8F%20%D0%B4%D0%BB%D1%8F%20%D0%B4%D0%B5%D1%82%D0%B5%D0%B9&amp;fp=4&amp;pos=142&amp;uinfo=ww-1263-wh-906-fw-1038-fh-598-pd-1&amp;rpt=simage&amp;img_url=http://dynamic.images.indigo.ca/toys/4005086146198.jpg?lang%3Den%26width%3D80%26quality%3D85%26altimages%3Dtrue%26csvids%3D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p=4&amp;text=%D0%BA%D0%B0%D1%80%D1%82%D0%B8%D0%BD%D0%BA%D0%B0%20%D0%BB%D0%BE%D1%81%D1%8F%20%D0%B4%D0%BB%D1%8F%20%D0%B4%D0%B5%D1%82%D0%B5%D0%B9&amp;fp=4&amp;pos=142&amp;uinfo=ww-1263-wh-906-fw-1038-fh-598-pd-1&amp;rpt=simage&amp;img_url=http://dynamic.images.indigo.ca/toys/4005086146198.jpg?lang%3Den%26width%3D80%26quality%3D85%26altimages%3Dtrue%26csvids%3D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hyperlink" Target="http://images.yandex.ru/yandsearch?source=wiz&amp;fp=0&amp;text=%D0%BA%D0%B0%D1%80%D1%82%D0%B8%D0%BD%D0%BA%D0%B8%20%D0%BC%D0%B5%D0%B4%D0%B2%D0%B5%D0%B4%D1%8F%20%D0%B4%D0%BB%D1%8F%20%D0%B4%D0%B5%D1%82%D0%B5%D0%B9&amp;noreask=1&amp;pos=28&amp;lr=75&amp;rpt=simage&amp;uinfo=ww-1263-wh-906-fw-1038-fh-598-pd-1&amp;img_url=http://i.spok.ua/goods/72/7292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text=%D0%BA%D0%B0%D1%80%D1%82%D0%B8%D0%BD%D0%BA%D0%B0%20%D1%81%D0%BE%D1%80%D0%BE%D0%BA%D0%B0%20%D0%B4%D0%BB%D1%8F%20%D0%B4%D0%B5%D1%82%D0%B5%D0%B9&amp;fp=0&amp;pos=10&amp;uinfo=ww-1263-wh-906-fw-1038-fh-598-pd-1&amp;rpt=simage&amp;img_url=http://img-fotki.yandex.ru/get/6004/ladyo2004.15d/0_55188_1b1da285_S.jpg" TargetMode="External"/><Relationship Id="rId5" Type="http://schemas.openxmlformats.org/officeDocument/2006/relationships/image" Target="../media/image8.jpeg"/><Relationship Id="rId4" Type="http://schemas.microsoft.com/office/2007/relationships/hdphoto" Target="../media/hdphoto1.wdp"/><Relationship Id="rId9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source=wiz&amp;fp=0&amp;text=%D0%BA%D0%B0%D1%80%D1%82%D0%B8%D0%BD%D0%BA%D0%B8%20%D0%BC%D0%B5%D0%B4%D0%B2%D0%B5%D0%B4%D1%8F%20%D0%B4%D0%BB%D1%8F%20%D0%B4%D0%B5%D1%82%D0%B5%D0%B9&amp;noreask=1&amp;pos=28&amp;lr=75&amp;rpt=simage&amp;uinfo=ww-1263-wh-906-fw-1038-fh-598-pd-1&amp;img_url=http://i.spok.ua/goods/72/72923.jpg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p=4&amp;text=%D0%BA%D0%B0%D1%80%D1%82%D0%B8%D0%BD%D0%BA%D0%B0%20%D0%BB%D0%BE%D1%81%D1%8F%20%D0%B4%D0%BB%D1%8F%20%D0%B4%D0%B5%D1%82%D0%B5%D0%B9&amp;fp=4&amp;pos=142&amp;uinfo=ww-1263-wh-906-fw-1038-fh-598-pd-1&amp;rpt=simage&amp;img_url=http://dynamic.images.indigo.ca/toys/4005086146198.jpg?lang%3Den%26width%3D80%26quality%3D85%26altimages%3Dtrue%26csvids%3D" TargetMode="External"/><Relationship Id="rId5" Type="http://schemas.openxmlformats.org/officeDocument/2006/relationships/image" Target="../media/image7.gif"/><Relationship Id="rId10" Type="http://schemas.microsoft.com/office/2007/relationships/hdphoto" Target="../media/hdphoto2.wdp"/><Relationship Id="rId4" Type="http://schemas.openxmlformats.org/officeDocument/2006/relationships/hyperlink" Target="http://images.yandex.ru/yandsearch?text=%D0%BA%D0%B0%D1%80%D1%82%D0%B8%D0%BD%D0%BA%D0%B0%20%D1%81%D0%BE%D1%80%D0%BE%D0%BA%D0%B0%20%D0%B4%D0%BB%D1%8F%20%D0%B4%D0%B5%D1%82%D0%B5%D0%B9&amp;fp=0&amp;pos=10&amp;uinfo=ww-1263-wh-906-fw-1038-fh-598-pd-1&amp;rpt=simage&amp;img_url=http://img-fotki.yandex.ru/get/6004/ladyo2004.15d/0_55188_1b1da285_S.jpg" TargetMode="External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xvatit.com/upload/iblock/8d8/8d83f4ac5ffe4040aacc8ecaf6b6b04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24384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35896" y="908720"/>
            <a:ext cx="45288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   Изложение</a:t>
            </a:r>
          </a:p>
          <a:p>
            <a:endParaRPr lang="ru-RU" sz="3600" b="1" dirty="0" smtClean="0"/>
          </a:p>
          <a:p>
            <a:r>
              <a:rPr lang="ru-RU" sz="3600" b="1" dirty="0" smtClean="0"/>
              <a:t>«Как медведь сам</a:t>
            </a:r>
          </a:p>
          <a:p>
            <a:r>
              <a:rPr lang="ru-RU" sz="3600" b="1" dirty="0"/>
              <a:t>с</a:t>
            </a:r>
            <a:r>
              <a:rPr lang="ru-RU" sz="3600" b="1" dirty="0" smtClean="0"/>
              <a:t>ебя напугал».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4490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256"/>
            <a:ext cx="792088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</a:t>
            </a:r>
            <a:r>
              <a:rPr lang="ru-RU" sz="2800" b="1" dirty="0" smtClean="0">
                <a:solidFill>
                  <a:srgbClr val="002060"/>
                </a:solidFill>
              </a:rPr>
              <a:t>Как медведь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/>
              <a:t>ошёл медведь в лес. Затрещали  под тяжёлой лапой веточки.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Т</a:t>
            </a:r>
            <a:r>
              <a:rPr lang="ru-RU" sz="2400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                                           (по </a:t>
            </a:r>
            <a:r>
              <a:rPr lang="ru-RU" sz="2400" b="1" dirty="0" err="1" smtClean="0"/>
              <a:t>Н.Сладкову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79181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</a:rPr>
              <a:t>Определи тип текста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908720"/>
            <a:ext cx="8183562" cy="4187825"/>
          </a:xfrm>
        </p:spPr>
        <p:txBody>
          <a:bodyPr/>
          <a:lstStyle/>
          <a:p>
            <a:r>
              <a:rPr lang="ru-RU" sz="5400" dirty="0" smtClean="0"/>
              <a:t>Повествовательный</a:t>
            </a:r>
          </a:p>
          <a:p>
            <a:r>
              <a:rPr lang="ru-RU" sz="5400" dirty="0" smtClean="0"/>
              <a:t>Текст описание</a:t>
            </a:r>
          </a:p>
          <a:p>
            <a:r>
              <a:rPr lang="ru-RU" sz="5400" dirty="0" smtClean="0"/>
              <a:t>Текст рассуждение</a:t>
            </a:r>
          </a:p>
        </p:txBody>
      </p:sp>
    </p:spTree>
    <p:extLst>
      <p:ext uri="{BB962C8B-B14F-4D97-AF65-F5344CB8AC3E}">
        <p14:creationId xmlns:p14="http://schemas.microsoft.com/office/powerpoint/2010/main" val="2651128929"/>
      </p:ext>
    </p:extLst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256"/>
            <a:ext cx="792088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</a:t>
            </a:r>
            <a:r>
              <a:rPr lang="ru-RU" sz="2800" b="1" dirty="0" smtClean="0">
                <a:solidFill>
                  <a:srgbClr val="002060"/>
                </a:solidFill>
              </a:rPr>
              <a:t>Как медведь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/>
              <a:t>ошёл медведь в лес. Затрещали  под тяжёлой лапой веточки.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Т</a:t>
            </a:r>
            <a:r>
              <a:rPr lang="ru-RU" sz="2400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                                           (по </a:t>
            </a:r>
            <a:r>
              <a:rPr lang="ru-RU" sz="2400" b="1" dirty="0" err="1" smtClean="0"/>
              <a:t>Н.Сладкову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2328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019" y="620688"/>
            <a:ext cx="1527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План.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293614"/>
            <a:ext cx="36391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Медведь вошёл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0926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256"/>
            <a:ext cx="792088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</a:t>
            </a:r>
            <a:r>
              <a:rPr lang="ru-RU" sz="2800" b="1" dirty="0" smtClean="0">
                <a:solidFill>
                  <a:srgbClr val="002060"/>
                </a:solidFill>
              </a:rPr>
              <a:t>Как медведь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/>
              <a:t>ошёл медведь в лес. Затрещали  под тяжёлой лапой веточки.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Т</a:t>
            </a:r>
            <a:r>
              <a:rPr lang="ru-RU" sz="2400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                                           (по </a:t>
            </a:r>
            <a:r>
              <a:rPr lang="ru-RU" sz="2400" b="1" dirty="0" err="1" smtClean="0"/>
              <a:t>Н.Сладкову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528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019" y="620688"/>
            <a:ext cx="1527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План.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293614"/>
            <a:ext cx="36391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Медведь вошёл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лес.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09065" y="2780928"/>
            <a:ext cx="26949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Переполох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лесу.</a:t>
            </a:r>
          </a:p>
        </p:txBody>
      </p:sp>
    </p:spTree>
    <p:extLst>
      <p:ext uri="{BB962C8B-B14F-4D97-AF65-F5344CB8AC3E}">
        <p14:creationId xmlns:p14="http://schemas.microsoft.com/office/powerpoint/2010/main" val="256719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256"/>
            <a:ext cx="792088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</a:t>
            </a:r>
            <a:r>
              <a:rPr lang="ru-RU" sz="2800" b="1" dirty="0" smtClean="0">
                <a:solidFill>
                  <a:srgbClr val="002060"/>
                </a:solidFill>
              </a:rPr>
              <a:t>Как медведь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/>
              <a:t>ошёл медведь в лес. Затрещали  под тяжёлой лапой веточки.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Т</a:t>
            </a:r>
            <a:r>
              <a:rPr lang="ru-RU" sz="2400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                                           (по </a:t>
            </a:r>
            <a:r>
              <a:rPr lang="ru-RU" sz="2400" b="1" dirty="0" err="1" smtClean="0"/>
              <a:t>Н.Сладкову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95808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019" y="620688"/>
            <a:ext cx="1527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План.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293614"/>
            <a:ext cx="36391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Медведь вошёл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лес.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09065" y="2780928"/>
            <a:ext cx="26949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Переполох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лесу.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5002" y="4525268"/>
            <a:ext cx="2999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3. Медведь дал</a:t>
            </a:r>
          </a:p>
          <a:p>
            <a:r>
              <a:rPr lang="ru-RU" sz="2800" b="1" dirty="0" smtClean="0"/>
              <a:t>      стрекача.</a:t>
            </a:r>
          </a:p>
        </p:txBody>
      </p:sp>
    </p:spTree>
    <p:extLst>
      <p:ext uri="{BB962C8B-B14F-4D97-AF65-F5344CB8AC3E}">
        <p14:creationId xmlns:p14="http://schemas.microsoft.com/office/powerpoint/2010/main" val="8100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019" y="620688"/>
            <a:ext cx="1527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План.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3968" y="12559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 В</a:t>
            </a:r>
            <a:r>
              <a:rPr lang="ru-RU" b="1" dirty="0" smtClean="0"/>
              <a:t>ошёл медведь в лес. Затрещали  под тяжёлой лапой веточки.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21974" y="221694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 И</a:t>
            </a:r>
            <a:r>
              <a:rPr lang="ru-RU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856413" y="472514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 Т</a:t>
            </a:r>
            <a:r>
              <a:rPr lang="ru-RU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1293614"/>
            <a:ext cx="36391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Медведь вошёл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лес.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09065" y="2780928"/>
            <a:ext cx="26949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Переполох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в лесу.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5002" y="4525268"/>
            <a:ext cx="2999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3. Медведь дал</a:t>
            </a:r>
          </a:p>
          <a:p>
            <a:r>
              <a:rPr lang="ru-RU" sz="2800" b="1" dirty="0" smtClean="0"/>
              <a:t>      стрекача.</a:t>
            </a:r>
          </a:p>
        </p:txBody>
      </p:sp>
    </p:spTree>
    <p:extLst>
      <p:ext uri="{BB962C8B-B14F-4D97-AF65-F5344CB8AC3E}">
        <p14:creationId xmlns:p14="http://schemas.microsoft.com/office/powerpoint/2010/main" val="149970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764704"/>
            <a:ext cx="39180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i="1" dirty="0" smtClean="0">
                <a:solidFill>
                  <a:srgbClr val="002060"/>
                </a:solidFill>
              </a:rPr>
              <a:t>Медведь вошёл</a:t>
            </a:r>
          </a:p>
          <a:p>
            <a:r>
              <a:rPr lang="ru-RU" sz="3200" b="1" i="1" dirty="0">
                <a:solidFill>
                  <a:srgbClr val="002060"/>
                </a:solidFill>
              </a:rPr>
              <a:t> </a:t>
            </a:r>
            <a:r>
              <a:rPr lang="ru-RU" sz="3200" b="1" i="1" dirty="0" smtClean="0">
                <a:solidFill>
                  <a:srgbClr val="002060"/>
                </a:solidFill>
              </a:rPr>
              <a:t>    в лес.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mazayka.com.ua/images/files/market/14488_1.jpe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00" b="97200" l="9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3429000"/>
            <a:ext cx="68082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1-вош</a:t>
            </a:r>
            <a:r>
              <a:rPr lang="ru-RU" sz="3600" b="1" dirty="0" smtClean="0">
                <a:solidFill>
                  <a:srgbClr val="C00000"/>
                </a:solidFill>
              </a:rPr>
              <a:t>ё</a:t>
            </a:r>
            <a:r>
              <a:rPr lang="ru-RU" sz="3600" b="1" dirty="0" smtClean="0"/>
              <a:t>л</a:t>
            </a:r>
            <a:r>
              <a:rPr lang="ru-RU" sz="3600" b="1" dirty="0"/>
              <a:t>.</a:t>
            </a:r>
            <a:endParaRPr lang="ru-RU" sz="3600" b="1" dirty="0" smtClean="0"/>
          </a:p>
          <a:p>
            <a:r>
              <a:rPr lang="ru-RU" sz="3600" b="1" dirty="0" smtClean="0"/>
              <a:t>2-з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тр</a:t>
            </a:r>
            <a:r>
              <a:rPr lang="ru-RU" sz="3600" b="1" dirty="0" smtClean="0">
                <a:solidFill>
                  <a:srgbClr val="FF0000"/>
                </a:solidFill>
              </a:rPr>
              <a:t>е</a:t>
            </a:r>
            <a:r>
              <a:rPr lang="ru-RU" sz="3600" b="1" dirty="0" smtClean="0"/>
              <a:t>щ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ли, под т</a:t>
            </a:r>
            <a:r>
              <a:rPr lang="ru-RU" sz="3600" b="1" dirty="0" smtClean="0">
                <a:solidFill>
                  <a:srgbClr val="C00000"/>
                </a:solidFill>
              </a:rPr>
              <a:t>я</a:t>
            </a:r>
            <a:r>
              <a:rPr lang="ru-RU" sz="3600" b="1" dirty="0" smtClean="0"/>
              <a:t>ж</a:t>
            </a:r>
            <a:r>
              <a:rPr lang="ru-RU" sz="3600" b="1" dirty="0" smtClean="0">
                <a:solidFill>
                  <a:srgbClr val="C00000"/>
                </a:solidFill>
              </a:rPr>
              <a:t>ё</a:t>
            </a:r>
            <a:r>
              <a:rPr lang="ru-RU" sz="3600" b="1" dirty="0" smtClean="0"/>
              <a:t>л</a:t>
            </a:r>
            <a:r>
              <a:rPr lang="ru-RU" sz="3600" b="1" dirty="0" smtClean="0">
                <a:solidFill>
                  <a:srgbClr val="C00000"/>
                </a:solidFill>
              </a:rPr>
              <a:t>о</a:t>
            </a:r>
            <a:r>
              <a:rPr lang="ru-RU" sz="3600" b="1" dirty="0" smtClean="0"/>
              <a:t>й.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7941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33417" y="143054"/>
            <a:ext cx="26949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2. Переполох</a:t>
            </a:r>
          </a:p>
          <a:p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    в лесу.</a:t>
            </a:r>
          </a:p>
        </p:txBody>
      </p:sp>
      <p:pic>
        <p:nvPicPr>
          <p:cNvPr id="2050" name="Picture 2" descr="http://www.lenagold.ru/fon/clipart/b/bel/belk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430796" cy="12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lenagold.ru/fon/clipart/z/zay/zajats1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1296144" cy="137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toys-hobby.co.uk/images/schleich/wildlife/14619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29200"/>
            <a:ext cx="1571429" cy="147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sevelina.ru/images/uploads/2011/10/0_67a65_bd2d86c5_L1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3516521"/>
            <a:ext cx="1399663" cy="164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21230" y="835551"/>
            <a:ext cx="4511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1-и</a:t>
            </a:r>
            <a:r>
              <a:rPr lang="ru-RU" sz="2800" b="1" dirty="0" smtClean="0">
                <a:solidFill>
                  <a:srgbClr val="FF0000"/>
                </a:solidFill>
              </a:rPr>
              <a:t>с</a:t>
            </a:r>
            <a:r>
              <a:rPr lang="ru-RU" sz="2800" b="1" dirty="0" smtClean="0"/>
              <a:t>пугалась, ур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нила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49232" y="2236775"/>
            <a:ext cx="63674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2-3 уг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дила, вск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чил, п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мчался,</a:t>
            </a:r>
          </a:p>
          <a:p>
            <a:r>
              <a:rPr lang="ru-RU" sz="2800" b="1" dirty="0" smtClean="0"/>
              <a:t> наск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чил, спугнул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110981" y="3984538"/>
            <a:ext cx="3270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4-п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дняла крик 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63381" y="5464973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5 -услыш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ли, п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шли л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мать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16256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azayka.com.ua/images/files/market/14488_1.jpe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00" b="97200" l="9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0648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548680"/>
            <a:ext cx="2999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</a:t>
            </a:r>
            <a:r>
              <a:rPr lang="ru-RU" sz="2800" b="1" i="1" dirty="0" smtClean="0">
                <a:solidFill>
                  <a:srgbClr val="002060"/>
                </a:solidFill>
              </a:rPr>
              <a:t>. Медведь дал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 стрекача.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2924944"/>
            <a:ext cx="631775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1</a:t>
            </a:r>
            <a:r>
              <a:rPr lang="ru-RU" sz="3200" b="1" dirty="0" smtClean="0">
                <a:solidFill>
                  <a:srgbClr val="FF0000"/>
                </a:solidFill>
              </a:rPr>
              <a:t>.о</a:t>
            </a:r>
            <a:r>
              <a:rPr lang="ru-RU" sz="3200" b="1" dirty="0" smtClean="0"/>
              <a:t>ст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н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вился, наст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р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ж</a:t>
            </a:r>
            <a:r>
              <a:rPr lang="ru-RU" sz="3200" b="1" dirty="0" smtClean="0">
                <a:solidFill>
                  <a:srgbClr val="FF0000"/>
                </a:solidFill>
              </a:rPr>
              <a:t>и</a:t>
            </a:r>
            <a:r>
              <a:rPr lang="ru-RU" sz="3200" b="1" dirty="0" smtClean="0"/>
              <a:t>л,</a:t>
            </a:r>
          </a:p>
          <a:p>
            <a:r>
              <a:rPr lang="ru-RU" sz="3200" b="1" dirty="0" smtClean="0"/>
              <a:t>2. </a:t>
            </a:r>
            <a:r>
              <a:rPr lang="ru-RU" sz="3200" b="1" dirty="0"/>
              <a:t> </a:t>
            </a:r>
            <a:r>
              <a:rPr lang="ru-RU" sz="3200" b="1" dirty="0" smtClean="0"/>
              <a:t>    л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поч</a:t>
            </a:r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r>
              <a:rPr lang="ru-RU" sz="3200" b="1" dirty="0" smtClean="0"/>
              <a:t>т,      кр</a:t>
            </a:r>
            <a:r>
              <a:rPr lang="ru-RU" sz="3200" b="1" dirty="0" smtClean="0">
                <a:solidFill>
                  <a:srgbClr val="FF0000"/>
                </a:solidFill>
              </a:rPr>
              <a:t>и</a:t>
            </a:r>
            <a:r>
              <a:rPr lang="ru-RU" sz="3200" b="1" dirty="0" smtClean="0"/>
              <a:t>чит, </a:t>
            </a:r>
          </a:p>
          <a:p>
            <a:r>
              <a:rPr lang="ru-RU" sz="3200" b="1" dirty="0" smtClean="0"/>
              <a:t>         л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мают,</a:t>
            </a:r>
          </a:p>
          <a:p>
            <a:r>
              <a:rPr lang="ru-RU" sz="3200" b="1" dirty="0" smtClean="0"/>
              <a:t>3. ря</a:t>
            </a:r>
            <a:r>
              <a:rPr lang="ru-RU" sz="3200" b="1" dirty="0" smtClean="0">
                <a:solidFill>
                  <a:srgbClr val="FF0000"/>
                </a:solidFill>
              </a:rPr>
              <a:t>в</a:t>
            </a:r>
            <a:r>
              <a:rPr lang="ru-RU" sz="3200" b="1" dirty="0" smtClean="0"/>
              <a:t>кнул, дал стр</a:t>
            </a:r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r>
              <a:rPr lang="ru-RU" sz="3200" b="1" dirty="0" smtClean="0"/>
              <a:t>к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ч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,</a:t>
            </a:r>
          </a:p>
          <a:p>
            <a:r>
              <a:rPr lang="ru-RU" sz="3200" b="1" dirty="0" smtClean="0"/>
              <a:t>4. сам с</a:t>
            </a:r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r>
              <a:rPr lang="ru-RU" sz="3200" b="1" dirty="0" smtClean="0"/>
              <a:t>бя.</a:t>
            </a:r>
            <a:endParaRPr lang="ru-RU" sz="3200" b="1" dirty="0"/>
          </a:p>
        </p:txBody>
      </p:sp>
      <p:pic>
        <p:nvPicPr>
          <p:cNvPr id="5" name="Picture 2" descr="http://www.lenagold.ru/fon/clipart/b/bel/belka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20" y="3457956"/>
            <a:ext cx="560062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sevelina.ru/images/uploads/2011/10/0_67a65_bd2d86c5_L1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225" y="3485277"/>
            <a:ext cx="504058" cy="59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toys-hobby.co.uk/images/schleich/wildlife/14619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446" y="3886707"/>
            <a:ext cx="678536" cy="63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48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95548" y="37907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      </a:t>
            </a:r>
            <a:r>
              <a:rPr lang="ru-RU" sz="2800" b="1" dirty="0">
                <a:solidFill>
                  <a:srgbClr val="C00000"/>
                </a:solidFill>
              </a:rPr>
              <a:t>в</a:t>
            </a:r>
            <a:r>
              <a:rPr lang="ru-RU" sz="2800" b="1" dirty="0" smtClean="0"/>
              <a:t>ошёл, затрещали, </a:t>
            </a:r>
          </a:p>
          <a:p>
            <a:pPr algn="ctr"/>
            <a:r>
              <a:rPr lang="ru-RU" sz="2800" b="1" dirty="0" smtClean="0"/>
              <a:t> под тяжёлой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43229" y="1667562"/>
            <a:ext cx="6470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</a:t>
            </a:r>
            <a:r>
              <a:rPr lang="ru-RU" sz="2800" b="1" dirty="0" smtClean="0"/>
              <a:t>спугалась ,</a:t>
            </a:r>
            <a:r>
              <a:rPr lang="ru-RU" sz="2800" b="1" dirty="0"/>
              <a:t>у</a:t>
            </a:r>
            <a:r>
              <a:rPr lang="ru-RU" sz="2800" b="1" dirty="0" smtClean="0"/>
              <a:t>р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нила уг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дила , </a:t>
            </a:r>
          </a:p>
          <a:p>
            <a:r>
              <a:rPr lang="ru-RU" sz="2800" b="1" dirty="0" smtClean="0"/>
              <a:t>вск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чил, п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мчался  наск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чил, спугнул </a:t>
            </a:r>
          </a:p>
          <a:p>
            <a:r>
              <a:rPr lang="ru-RU" sz="2800" b="1" dirty="0" smtClean="0"/>
              <a:t>крик подн</a:t>
            </a:r>
            <a:r>
              <a:rPr lang="ru-RU" sz="2800" b="1" dirty="0" smtClean="0">
                <a:solidFill>
                  <a:srgbClr val="FF0000"/>
                </a:solidFill>
              </a:rPr>
              <a:t>я</a:t>
            </a:r>
            <a:r>
              <a:rPr lang="ru-RU" sz="2800" b="1" dirty="0" smtClean="0"/>
              <a:t>ла </a:t>
            </a:r>
            <a:endParaRPr lang="ru-RU" sz="2800" b="1" dirty="0"/>
          </a:p>
          <a:p>
            <a:r>
              <a:rPr lang="ru-RU" sz="2800" b="1" dirty="0"/>
              <a:t>у</a:t>
            </a:r>
            <a:r>
              <a:rPr lang="ru-RU" sz="2800" b="1" dirty="0" smtClean="0"/>
              <a:t>слыш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ли, п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шли  л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мать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78628" y="4344017"/>
            <a:ext cx="56434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ст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н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вился, н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ст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р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жил, л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поч</a:t>
            </a:r>
            <a:r>
              <a:rPr lang="ru-RU" sz="2800" b="1" dirty="0" smtClean="0">
                <a:solidFill>
                  <a:srgbClr val="FF0000"/>
                </a:solidFill>
              </a:rPr>
              <a:t>е</a:t>
            </a:r>
            <a:r>
              <a:rPr lang="ru-RU" sz="2800" b="1" dirty="0" smtClean="0"/>
              <a:t>т,  кр</a:t>
            </a:r>
            <a:r>
              <a:rPr lang="ru-RU" sz="2800" b="1" dirty="0" smtClean="0">
                <a:solidFill>
                  <a:srgbClr val="FF0000"/>
                </a:solidFill>
              </a:rPr>
              <a:t>и</a:t>
            </a:r>
            <a:r>
              <a:rPr lang="ru-RU" sz="2800" b="1" dirty="0" smtClean="0"/>
              <a:t>чит,  л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мают. </a:t>
            </a:r>
          </a:p>
          <a:p>
            <a:r>
              <a:rPr lang="ru-RU" sz="2800" b="1" dirty="0"/>
              <a:t>р</a:t>
            </a:r>
            <a:r>
              <a:rPr lang="ru-RU" sz="2800" b="1" dirty="0" smtClean="0"/>
              <a:t>я</a:t>
            </a:r>
            <a:r>
              <a:rPr lang="ru-RU" sz="2800" b="1" dirty="0" smtClean="0">
                <a:solidFill>
                  <a:srgbClr val="FF0000"/>
                </a:solidFill>
              </a:rPr>
              <a:t>в</a:t>
            </a:r>
            <a:r>
              <a:rPr lang="ru-RU" sz="2800" b="1" dirty="0" smtClean="0"/>
              <a:t>кнул , дал стр</a:t>
            </a:r>
            <a:r>
              <a:rPr lang="ru-RU" sz="2800" b="1" dirty="0" smtClean="0">
                <a:solidFill>
                  <a:srgbClr val="FF0000"/>
                </a:solidFill>
              </a:rPr>
              <a:t>е</a:t>
            </a:r>
            <a:r>
              <a:rPr lang="ru-RU" sz="2800" b="1" dirty="0" smtClean="0"/>
              <a:t>к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ча,  сам себя </a:t>
            </a:r>
          </a:p>
          <a:p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67313" y="590869"/>
            <a:ext cx="28007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000" b="1" dirty="0" smtClean="0"/>
              <a:t>Медведь вошёл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в лес.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5719" y="2083061"/>
            <a:ext cx="19784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2. Переполох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в лесу.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234" y="4759515"/>
            <a:ext cx="21980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3. Медведь дал</a:t>
            </a:r>
          </a:p>
          <a:p>
            <a:r>
              <a:rPr lang="ru-RU" sz="2000" b="1" dirty="0" smtClean="0"/>
              <a:t>      стрекача.</a:t>
            </a:r>
          </a:p>
        </p:txBody>
      </p:sp>
      <p:pic>
        <p:nvPicPr>
          <p:cNvPr id="9" name="Picture 2" descr="http://www.lenagold.ru/fon/clipart/b/bel/belka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783" y="1686045"/>
            <a:ext cx="560062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lenagold.ru/fon/clipart/z/zay/zajats1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046" y="2236854"/>
            <a:ext cx="648072" cy="68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sevelina.ru/images/uploads/2011/10/0_67a65_bd2d86c5_L1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785" y="2923048"/>
            <a:ext cx="504058" cy="59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www.toys-hobby.co.uk/images/schleich/wildlife/14619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046" y="3534190"/>
            <a:ext cx="678536" cy="63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mazayka.com.ua/images/files/market/14488_1.jpe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00" b="97200" l="9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47" y="304916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mazayka.com.ua/images/files/market/14488_1.jpe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00" b="97200" l="9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516" y="522920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вал 15"/>
          <p:cNvSpPr/>
          <p:nvPr/>
        </p:nvSpPr>
        <p:spPr>
          <a:xfrm>
            <a:off x="2544964" y="2193894"/>
            <a:ext cx="457200" cy="7291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04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256"/>
            <a:ext cx="792088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</a:t>
            </a:r>
            <a:r>
              <a:rPr lang="ru-RU" sz="2800" b="1" dirty="0" smtClean="0">
                <a:solidFill>
                  <a:srgbClr val="002060"/>
                </a:solidFill>
              </a:rPr>
              <a:t>Как медведь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/>
              <a:t>ошёл медведь в лес. Затрещали  под тяжёлой лапой веточки.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b="1" dirty="0" smtClean="0"/>
              <a:t>спугалась белка на ёлке. Уронила шишку.  Упала шишка – угодила зайцу в лоб. Вскочил заяц и помчался в чащу леса. Наскочил на сороку и спугнул её из кустов. Сорока крик подняла на весь лес. Услышали лоси и пошли по лесу кусты ломать!</a:t>
            </a:r>
          </a:p>
          <a:p>
            <a:r>
              <a:rPr lang="ru-RU" sz="2400" b="1" dirty="0"/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Т</a:t>
            </a:r>
            <a:r>
              <a:rPr lang="ru-RU" sz="2400" b="1" dirty="0" smtClean="0"/>
              <a:t>ут медведь остановился, насторожил уши. Белка лопочет, сорока кричит, лоси кусты ломают. Рявкнул медведь и дал стрекача. Так он сам себя напугал.</a:t>
            </a:r>
          </a:p>
          <a:p>
            <a:endParaRPr lang="ru-RU" sz="2400" b="1" dirty="0"/>
          </a:p>
          <a:p>
            <a:r>
              <a:rPr lang="ru-RU" sz="2400" b="1" dirty="0" smtClean="0"/>
              <a:t>                                           (по </a:t>
            </a:r>
            <a:r>
              <a:rPr lang="ru-RU" sz="2400" b="1" dirty="0" err="1" smtClean="0"/>
              <a:t>Н.Сладкову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85708" y="34924"/>
            <a:ext cx="1718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самопроверка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76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58</TotalTime>
  <Words>348</Words>
  <Application>Microsoft Office PowerPoint</Application>
  <PresentationFormat>Экран (4:3)</PresentationFormat>
  <Paragraphs>101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Презентация PowerPoint</vt:lpstr>
      <vt:lpstr>Презентация PowerPoint</vt:lpstr>
      <vt:lpstr>Определи тип текста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User</cp:lastModifiedBy>
  <cp:revision>9</cp:revision>
  <dcterms:created xsi:type="dcterms:W3CDTF">2013-11-06T23:09:09Z</dcterms:created>
  <dcterms:modified xsi:type="dcterms:W3CDTF">2018-02-24T05:08:26Z</dcterms:modified>
</cp:coreProperties>
</file>