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4"/>
  </p:sldMasterIdLst>
  <p:handoutMasterIdLst>
    <p:handoutMasterId r:id="rId20"/>
  </p:handoutMasterIdLst>
  <p:sldIdLst>
    <p:sldId id="257" r:id="rId5"/>
    <p:sldId id="265" r:id="rId6"/>
    <p:sldId id="263" r:id="rId7"/>
    <p:sldId id="264" r:id="rId8"/>
    <p:sldId id="278" r:id="rId9"/>
    <p:sldId id="279" r:id="rId10"/>
    <p:sldId id="267" r:id="rId11"/>
    <p:sldId id="268" r:id="rId12"/>
    <p:sldId id="266" r:id="rId13"/>
    <p:sldId id="274" r:id="rId14"/>
    <p:sldId id="275" r:id="rId15"/>
    <p:sldId id="271" r:id="rId16"/>
    <p:sldId id="276" r:id="rId17"/>
    <p:sldId id="277" r:id="rId18"/>
    <p:sldId id="26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2E5514-F61C-414C-A27C-3A82BF2ED4F2}" v="20" dt="2021-11-14T10:29:34.7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80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лександр Калинин" userId="e89041da54861286" providerId="LiveId" clId="{532E5514-F61C-414C-A27C-3A82BF2ED4F2}"/>
    <pc:docChg chg="undo custSel addSld delSld modSld sldOrd">
      <pc:chgData name="Александр Калинин" userId="e89041da54861286" providerId="LiveId" clId="{532E5514-F61C-414C-A27C-3A82BF2ED4F2}" dt="2021-11-14T10:44:49.442" v="670" actId="1076"/>
      <pc:docMkLst>
        <pc:docMk/>
      </pc:docMkLst>
      <pc:sldChg chg="modSp">
        <pc:chgData name="Александр Калинин" userId="e89041da54861286" providerId="LiveId" clId="{532E5514-F61C-414C-A27C-3A82BF2ED4F2}" dt="2021-11-13T19:28:43.939" v="295" actId="20577"/>
        <pc:sldMkLst>
          <pc:docMk/>
          <pc:sldMk cId="3490802103" sldId="257"/>
        </pc:sldMkLst>
        <pc:spChg chg="mod">
          <ac:chgData name="Александр Калинин" userId="e89041da54861286" providerId="LiveId" clId="{532E5514-F61C-414C-A27C-3A82BF2ED4F2}" dt="2021-11-13T19:28:43.939" v="295" actId="20577"/>
          <ac:spMkLst>
            <pc:docMk/>
            <pc:sldMk cId="3490802103" sldId="257"/>
            <ac:spMk id="9" creationId="{00000000-0000-0000-0000-000000000000}"/>
          </ac:spMkLst>
        </pc:spChg>
      </pc:sldChg>
      <pc:sldChg chg="addSp modSp mod">
        <pc:chgData name="Александр Калинин" userId="e89041da54861286" providerId="LiveId" clId="{532E5514-F61C-414C-A27C-3A82BF2ED4F2}" dt="2021-11-14T10:29:04.403" v="614" actId="1076"/>
        <pc:sldMkLst>
          <pc:docMk/>
          <pc:sldMk cId="2198968233" sldId="262"/>
        </pc:sldMkLst>
        <pc:spChg chg="mod">
          <ac:chgData name="Александр Калинин" userId="e89041da54861286" providerId="LiveId" clId="{532E5514-F61C-414C-A27C-3A82BF2ED4F2}" dt="2021-11-13T19:56:51.490" v="385" actId="1076"/>
          <ac:spMkLst>
            <pc:docMk/>
            <pc:sldMk cId="2198968233" sldId="262"/>
            <ac:spMk id="2" creationId="{00000000-0000-0000-0000-000000000000}"/>
          </ac:spMkLst>
        </pc:spChg>
        <pc:picChg chg="add mod">
          <ac:chgData name="Александр Калинин" userId="e89041da54861286" providerId="LiveId" clId="{532E5514-F61C-414C-A27C-3A82BF2ED4F2}" dt="2021-11-14T10:29:04.403" v="614" actId="1076"/>
          <ac:picMkLst>
            <pc:docMk/>
            <pc:sldMk cId="2198968233" sldId="262"/>
            <ac:picMk id="3" creationId="{71FE89EE-1D6B-441A-9172-3594514C6AD5}"/>
          </ac:picMkLst>
        </pc:picChg>
      </pc:sldChg>
      <pc:sldChg chg="modSp mod">
        <pc:chgData name="Александр Калинин" userId="e89041da54861286" providerId="LiveId" clId="{532E5514-F61C-414C-A27C-3A82BF2ED4F2}" dt="2021-11-14T10:16:59.820" v="454" actId="404"/>
        <pc:sldMkLst>
          <pc:docMk/>
          <pc:sldMk cId="492544367" sldId="263"/>
        </pc:sldMkLst>
        <pc:spChg chg="mod">
          <ac:chgData name="Александр Калинин" userId="e89041da54861286" providerId="LiveId" clId="{532E5514-F61C-414C-A27C-3A82BF2ED4F2}" dt="2021-11-14T10:16:59.820" v="454" actId="404"/>
          <ac:spMkLst>
            <pc:docMk/>
            <pc:sldMk cId="492544367" sldId="263"/>
            <ac:spMk id="2" creationId="{00000000-0000-0000-0000-000000000000}"/>
          </ac:spMkLst>
        </pc:spChg>
      </pc:sldChg>
      <pc:sldChg chg="modSp mod">
        <pc:chgData name="Александр Калинин" userId="e89041da54861286" providerId="LiveId" clId="{532E5514-F61C-414C-A27C-3A82BF2ED4F2}" dt="2021-11-14T10:41:40.330" v="660" actId="403"/>
        <pc:sldMkLst>
          <pc:docMk/>
          <pc:sldMk cId="2498546942" sldId="264"/>
        </pc:sldMkLst>
        <pc:spChg chg="mod">
          <ac:chgData name="Александр Калинин" userId="e89041da54861286" providerId="LiveId" clId="{532E5514-F61C-414C-A27C-3A82BF2ED4F2}" dt="2021-11-14T10:41:40.330" v="660" actId="403"/>
          <ac:spMkLst>
            <pc:docMk/>
            <pc:sldMk cId="2498546942" sldId="264"/>
            <ac:spMk id="2" creationId="{00000000-0000-0000-0000-000000000000}"/>
          </ac:spMkLst>
        </pc:spChg>
      </pc:sldChg>
      <pc:sldChg chg="modSp mod">
        <pc:chgData name="Александр Калинин" userId="e89041da54861286" providerId="LiveId" clId="{532E5514-F61C-414C-A27C-3A82BF2ED4F2}" dt="2021-11-13T19:53:10.512" v="359" actId="20577"/>
        <pc:sldMkLst>
          <pc:docMk/>
          <pc:sldMk cId="3362568594" sldId="265"/>
        </pc:sldMkLst>
        <pc:spChg chg="mod">
          <ac:chgData name="Александр Калинин" userId="e89041da54861286" providerId="LiveId" clId="{532E5514-F61C-414C-A27C-3A82BF2ED4F2}" dt="2021-11-13T19:53:10.512" v="359" actId="20577"/>
          <ac:spMkLst>
            <pc:docMk/>
            <pc:sldMk cId="3362568594" sldId="265"/>
            <ac:spMk id="2" creationId="{00000000-0000-0000-0000-000000000000}"/>
          </ac:spMkLst>
        </pc:spChg>
      </pc:sldChg>
      <pc:sldChg chg="addSp delSp modSp mod delAnim">
        <pc:chgData name="Александр Калинин" userId="e89041da54861286" providerId="LiveId" clId="{532E5514-F61C-414C-A27C-3A82BF2ED4F2}" dt="2021-11-14T10:39:57.959" v="652" actId="113"/>
        <pc:sldMkLst>
          <pc:docMk/>
          <pc:sldMk cId="3151799078" sldId="266"/>
        </pc:sldMkLst>
        <pc:spChg chg="del">
          <ac:chgData name="Александр Калинин" userId="e89041da54861286" providerId="LiveId" clId="{532E5514-F61C-414C-A27C-3A82BF2ED4F2}" dt="2021-11-13T19:23:08.478" v="266" actId="21"/>
          <ac:spMkLst>
            <pc:docMk/>
            <pc:sldMk cId="3151799078" sldId="266"/>
            <ac:spMk id="2" creationId="{00000000-0000-0000-0000-000000000000}"/>
          </ac:spMkLst>
        </pc:spChg>
        <pc:spChg chg="add del mod">
          <ac:chgData name="Александр Калинин" userId="e89041da54861286" providerId="LiveId" clId="{532E5514-F61C-414C-A27C-3A82BF2ED4F2}" dt="2021-11-13T19:23:12.441" v="267" actId="21"/>
          <ac:spMkLst>
            <pc:docMk/>
            <pc:sldMk cId="3151799078" sldId="266"/>
            <ac:spMk id="4" creationId="{9248DE42-44C2-406F-91C2-763DDAE4FC80}"/>
          </ac:spMkLst>
        </pc:spChg>
        <pc:spChg chg="del">
          <ac:chgData name="Александр Калинин" userId="e89041da54861286" providerId="LiveId" clId="{532E5514-F61C-414C-A27C-3A82BF2ED4F2}" dt="2021-11-13T19:23:16.976" v="268" actId="21"/>
          <ac:spMkLst>
            <pc:docMk/>
            <pc:sldMk cId="3151799078" sldId="266"/>
            <ac:spMk id="11" creationId="{00000000-0000-0000-0000-000000000000}"/>
          </ac:spMkLst>
        </pc:spChg>
        <pc:spChg chg="add mod">
          <ac:chgData name="Александр Калинин" userId="e89041da54861286" providerId="LiveId" clId="{532E5514-F61C-414C-A27C-3A82BF2ED4F2}" dt="2021-11-14T10:39:57.959" v="652" actId="113"/>
          <ac:spMkLst>
            <pc:docMk/>
            <pc:sldMk cId="3151799078" sldId="266"/>
            <ac:spMk id="12" creationId="{0092DFC1-FA14-418A-9EBA-ED28D24F4F6D}"/>
          </ac:spMkLst>
        </pc:spChg>
        <pc:spChg chg="del">
          <ac:chgData name="Александр Калинин" userId="e89041da54861286" providerId="LiveId" clId="{532E5514-F61C-414C-A27C-3A82BF2ED4F2}" dt="2021-11-13T19:23:20.432" v="269" actId="21"/>
          <ac:spMkLst>
            <pc:docMk/>
            <pc:sldMk cId="3151799078" sldId="266"/>
            <ac:spMk id="14" creationId="{00000000-0000-0000-0000-000000000000}"/>
          </ac:spMkLst>
        </pc:spChg>
        <pc:spChg chg="del">
          <ac:chgData name="Александр Калинин" userId="e89041da54861286" providerId="LiveId" clId="{532E5514-F61C-414C-A27C-3A82BF2ED4F2}" dt="2021-11-13T19:23:24.854" v="270" actId="21"/>
          <ac:spMkLst>
            <pc:docMk/>
            <pc:sldMk cId="3151799078" sldId="266"/>
            <ac:spMk id="15" creationId="{00000000-0000-0000-0000-000000000000}"/>
          </ac:spMkLst>
        </pc:spChg>
        <pc:picChg chg="del">
          <ac:chgData name="Александр Калинин" userId="e89041da54861286" providerId="LiveId" clId="{532E5514-F61C-414C-A27C-3A82BF2ED4F2}" dt="2021-11-13T19:23:30.064" v="271" actId="21"/>
          <ac:picMkLst>
            <pc:docMk/>
            <pc:sldMk cId="3151799078" sldId="266"/>
            <ac:picMk id="6" creationId="{00000000-0000-0000-0000-000000000000}"/>
          </ac:picMkLst>
        </pc:picChg>
        <pc:picChg chg="del">
          <ac:chgData name="Александр Калинин" userId="e89041da54861286" providerId="LiveId" clId="{532E5514-F61C-414C-A27C-3A82BF2ED4F2}" dt="2021-11-13T19:23:35.389" v="272" actId="21"/>
          <ac:picMkLst>
            <pc:docMk/>
            <pc:sldMk cId="3151799078" sldId="266"/>
            <ac:picMk id="7" creationId="{00000000-0000-0000-0000-000000000000}"/>
          </ac:picMkLst>
        </pc:picChg>
      </pc:sldChg>
      <pc:sldChg chg="addSp delSp modSp mod">
        <pc:chgData name="Александр Калинин" userId="e89041da54861286" providerId="LiveId" clId="{532E5514-F61C-414C-A27C-3A82BF2ED4F2}" dt="2021-11-14T10:44:49.442" v="670" actId="1076"/>
        <pc:sldMkLst>
          <pc:docMk/>
          <pc:sldMk cId="1833923893" sldId="267"/>
        </pc:sldMkLst>
        <pc:spChg chg="del mod">
          <ac:chgData name="Александр Калинин" userId="e89041da54861286" providerId="LiveId" clId="{532E5514-F61C-414C-A27C-3A82BF2ED4F2}" dt="2021-11-13T18:53:37.898" v="32" actId="21"/>
          <ac:spMkLst>
            <pc:docMk/>
            <pc:sldMk cId="1833923893" sldId="267"/>
            <ac:spMk id="2" creationId="{00000000-0000-0000-0000-000000000000}"/>
          </ac:spMkLst>
        </pc:spChg>
        <pc:spChg chg="add del mod">
          <ac:chgData name="Александр Калинин" userId="e89041da54861286" providerId="LiveId" clId="{532E5514-F61C-414C-A27C-3A82BF2ED4F2}" dt="2021-11-13T18:53:42.634" v="33" actId="21"/>
          <ac:spMkLst>
            <pc:docMk/>
            <pc:sldMk cId="1833923893" sldId="267"/>
            <ac:spMk id="4" creationId="{E96CF681-E45D-43A4-95BE-FFC615D753D8}"/>
          </ac:spMkLst>
        </pc:spChg>
        <pc:spChg chg="add mod">
          <ac:chgData name="Александр Калинин" userId="e89041da54861286" providerId="LiveId" clId="{532E5514-F61C-414C-A27C-3A82BF2ED4F2}" dt="2021-11-14T10:42:09.717" v="662" actId="20577"/>
          <ac:spMkLst>
            <pc:docMk/>
            <pc:sldMk cId="1833923893" sldId="267"/>
            <ac:spMk id="5" creationId="{02975AA6-0FF9-441C-9B17-BBED61E5A823}"/>
          </ac:spMkLst>
        </pc:spChg>
        <pc:spChg chg="add mod">
          <ac:chgData name="Александр Калинин" userId="e89041da54861286" providerId="LiveId" clId="{532E5514-F61C-414C-A27C-3A82BF2ED4F2}" dt="2021-11-14T10:44:49.442" v="670" actId="1076"/>
          <ac:spMkLst>
            <pc:docMk/>
            <pc:sldMk cId="1833923893" sldId="267"/>
            <ac:spMk id="6" creationId="{2DE8D245-CE24-4C63-B871-FD2264FA387D}"/>
          </ac:spMkLst>
        </pc:spChg>
        <pc:picChg chg="add mod">
          <ac:chgData name="Александр Калинин" userId="e89041da54861286" providerId="LiveId" clId="{532E5514-F61C-414C-A27C-3A82BF2ED4F2}" dt="2021-11-13T19:10:53.470" v="235" actId="14100"/>
          <ac:picMkLst>
            <pc:docMk/>
            <pc:sldMk cId="1833923893" sldId="267"/>
            <ac:picMk id="8" creationId="{1AC6FE46-68E3-40B7-92F7-30D4F9D337E1}"/>
          </ac:picMkLst>
        </pc:picChg>
      </pc:sldChg>
      <pc:sldChg chg="addSp modSp add mod ord">
        <pc:chgData name="Александр Калинин" userId="e89041da54861286" providerId="LiveId" clId="{532E5514-F61C-414C-A27C-3A82BF2ED4F2}" dt="2021-11-13T19:28:13.643" v="293" actId="20577"/>
        <pc:sldMkLst>
          <pc:docMk/>
          <pc:sldMk cId="2693286378" sldId="268"/>
        </pc:sldMkLst>
        <pc:spChg chg="mod">
          <ac:chgData name="Александр Калинин" userId="e89041da54861286" providerId="LiveId" clId="{532E5514-F61C-414C-A27C-3A82BF2ED4F2}" dt="2021-11-13T19:28:13.643" v="293" actId="20577"/>
          <ac:spMkLst>
            <pc:docMk/>
            <pc:sldMk cId="2693286378" sldId="268"/>
            <ac:spMk id="2" creationId="{00000000-0000-0000-0000-000000000000}"/>
          </ac:spMkLst>
        </pc:spChg>
        <pc:picChg chg="add mod">
          <ac:chgData name="Александр Калинин" userId="e89041da54861286" providerId="LiveId" clId="{532E5514-F61C-414C-A27C-3A82BF2ED4F2}" dt="2021-11-13T19:22:51.200" v="265" actId="14100"/>
          <ac:picMkLst>
            <pc:docMk/>
            <pc:sldMk cId="2693286378" sldId="268"/>
            <ac:picMk id="4" creationId="{808DAF15-947A-43A6-8233-459C8F2BABC6}"/>
          </ac:picMkLst>
        </pc:picChg>
        <pc:picChg chg="add mod">
          <ac:chgData name="Александр Калинин" userId="e89041da54861286" providerId="LiveId" clId="{532E5514-F61C-414C-A27C-3A82BF2ED4F2}" dt="2021-11-13T19:22:45.284" v="263" actId="1076"/>
          <ac:picMkLst>
            <pc:docMk/>
            <pc:sldMk cId="2693286378" sldId="268"/>
            <ac:picMk id="6" creationId="{A3404332-C5D3-4F0F-B294-856E271B1B9D}"/>
          </ac:picMkLst>
        </pc:picChg>
      </pc:sldChg>
      <pc:sldChg chg="add del">
        <pc:chgData name="Александр Калинин" userId="e89041da54861286" providerId="LiveId" clId="{532E5514-F61C-414C-A27C-3A82BF2ED4F2}" dt="2021-11-13T20:01:29.368" v="413" actId="2696"/>
        <pc:sldMkLst>
          <pc:docMk/>
          <pc:sldMk cId="60760873" sldId="269"/>
        </pc:sldMkLst>
      </pc:sldChg>
      <pc:sldChg chg="addSp delSp modSp add del mod">
        <pc:chgData name="Александр Калинин" userId="e89041da54861286" providerId="LiveId" clId="{532E5514-F61C-414C-A27C-3A82BF2ED4F2}" dt="2021-11-14T10:30:17.903" v="622" actId="2696"/>
        <pc:sldMkLst>
          <pc:docMk/>
          <pc:sldMk cId="3777971483" sldId="270"/>
        </pc:sldMkLst>
        <pc:picChg chg="add del mod">
          <ac:chgData name="Александр Калинин" userId="e89041da54861286" providerId="LiveId" clId="{532E5514-F61C-414C-A27C-3A82BF2ED4F2}" dt="2021-11-14T10:28:23.718" v="610" actId="21"/>
          <ac:picMkLst>
            <pc:docMk/>
            <pc:sldMk cId="3777971483" sldId="270"/>
            <ac:picMk id="3" creationId="{59E6C16C-6F9D-406A-8A05-BA8313F13BE1}"/>
          </ac:picMkLst>
        </pc:picChg>
        <pc:picChg chg="add del mod">
          <ac:chgData name="Александр Калинин" userId="e89041da54861286" providerId="LiveId" clId="{532E5514-F61C-414C-A27C-3A82BF2ED4F2}" dt="2021-11-14T10:29:11.083" v="615" actId="21"/>
          <ac:picMkLst>
            <pc:docMk/>
            <pc:sldMk cId="3777971483" sldId="270"/>
            <ac:picMk id="5" creationId="{F036A64F-9769-4D3B-866A-047412A6F507}"/>
          </ac:picMkLst>
        </pc:picChg>
        <pc:picChg chg="add del mod">
          <ac:chgData name="Александр Калинин" userId="e89041da54861286" providerId="LiveId" clId="{532E5514-F61C-414C-A27C-3A82BF2ED4F2}" dt="2021-11-14T10:20:44.628" v="504" actId="21"/>
          <ac:picMkLst>
            <pc:docMk/>
            <pc:sldMk cId="3777971483" sldId="270"/>
            <ac:picMk id="7" creationId="{88FE9FC1-5EEE-452E-A0B1-A4C5A7FD398F}"/>
          </ac:picMkLst>
        </pc:picChg>
      </pc:sldChg>
      <pc:sldChg chg="addSp delSp modSp add mod modAnim">
        <pc:chgData name="Александр Калинин" userId="e89041da54861286" providerId="LiveId" clId="{532E5514-F61C-414C-A27C-3A82BF2ED4F2}" dt="2021-11-13T19:37:52.817" v="330" actId="1076"/>
        <pc:sldMkLst>
          <pc:docMk/>
          <pc:sldMk cId="163087252" sldId="271"/>
        </pc:sldMkLst>
        <pc:spChg chg="add del">
          <ac:chgData name="Александр Калинин" userId="e89041da54861286" providerId="LiveId" clId="{532E5514-F61C-414C-A27C-3A82BF2ED4F2}" dt="2021-11-13T19:34:29.257" v="316" actId="22"/>
          <ac:spMkLst>
            <pc:docMk/>
            <pc:sldMk cId="163087252" sldId="271"/>
            <ac:spMk id="3" creationId="{70777AB8-FF24-496B-B403-010259BE8A6D}"/>
          </ac:spMkLst>
        </pc:spChg>
        <pc:spChg chg="add mod">
          <ac:chgData name="Александр Калинин" userId="e89041da54861286" providerId="LiveId" clId="{532E5514-F61C-414C-A27C-3A82BF2ED4F2}" dt="2021-11-13T19:34:53.385" v="319" actId="14100"/>
          <ac:spMkLst>
            <pc:docMk/>
            <pc:sldMk cId="163087252" sldId="271"/>
            <ac:spMk id="5" creationId="{FA309C61-00EF-4717-B1D2-48F2713D0B25}"/>
          </ac:spMkLst>
        </pc:spChg>
        <pc:grpChg chg="add mod">
          <ac:chgData name="Александр Калинин" userId="e89041da54861286" providerId="LiveId" clId="{532E5514-F61C-414C-A27C-3A82BF2ED4F2}" dt="2021-11-13T19:36:40.608" v="326"/>
          <ac:grpSpMkLst>
            <pc:docMk/>
            <pc:sldMk cId="163087252" sldId="271"/>
            <ac:grpSpMk id="8" creationId="{AA5D09A3-A901-4A0C-B98E-A24331F84A31}"/>
          </ac:grpSpMkLst>
        </pc:grpChg>
        <pc:picChg chg="add del mod">
          <ac:chgData name="Александр Калинин" userId="e89041da54861286" providerId="LiveId" clId="{532E5514-F61C-414C-A27C-3A82BF2ED4F2}" dt="2021-11-13T19:35:49.224" v="325" actId="21"/>
          <ac:picMkLst>
            <pc:docMk/>
            <pc:sldMk cId="163087252" sldId="271"/>
            <ac:picMk id="7" creationId="{F5F1E69B-EAEB-4008-B6A3-BE385051914C}"/>
          </ac:picMkLst>
        </pc:picChg>
        <pc:picChg chg="mod">
          <ac:chgData name="Александр Калинин" userId="e89041da54861286" providerId="LiveId" clId="{532E5514-F61C-414C-A27C-3A82BF2ED4F2}" dt="2021-11-13T19:36:40.608" v="326"/>
          <ac:picMkLst>
            <pc:docMk/>
            <pc:sldMk cId="163087252" sldId="271"/>
            <ac:picMk id="9" creationId="{5D588069-3855-420F-82FE-6995612781D2}"/>
          </ac:picMkLst>
        </pc:picChg>
        <pc:picChg chg="mod">
          <ac:chgData name="Александр Калинин" userId="e89041da54861286" providerId="LiveId" clId="{532E5514-F61C-414C-A27C-3A82BF2ED4F2}" dt="2021-11-13T19:36:40.608" v="326"/>
          <ac:picMkLst>
            <pc:docMk/>
            <pc:sldMk cId="163087252" sldId="271"/>
            <ac:picMk id="10" creationId="{432D34FA-D72F-444E-940E-A07E36B42332}"/>
          </ac:picMkLst>
        </pc:picChg>
        <pc:picChg chg="add mod">
          <ac:chgData name="Александр Калинин" userId="e89041da54861286" providerId="LiveId" clId="{532E5514-F61C-414C-A27C-3A82BF2ED4F2}" dt="2021-11-13T19:37:24.514" v="328" actId="1076"/>
          <ac:picMkLst>
            <pc:docMk/>
            <pc:sldMk cId="163087252" sldId="271"/>
            <ac:picMk id="11" creationId="{AF38DBD7-575C-4771-84C1-3B18433F3142}"/>
          </ac:picMkLst>
        </pc:picChg>
        <pc:picChg chg="add mod">
          <ac:chgData name="Александр Калинин" userId="e89041da54861286" providerId="LiveId" clId="{532E5514-F61C-414C-A27C-3A82BF2ED4F2}" dt="2021-11-13T19:37:52.817" v="330" actId="1076"/>
          <ac:picMkLst>
            <pc:docMk/>
            <pc:sldMk cId="163087252" sldId="271"/>
            <ac:picMk id="12" creationId="{4E80B684-0622-4660-BD86-5614CDB58389}"/>
          </ac:picMkLst>
        </pc:picChg>
      </pc:sldChg>
      <pc:sldChg chg="add del">
        <pc:chgData name="Александр Калинин" userId="e89041da54861286" providerId="LiveId" clId="{532E5514-F61C-414C-A27C-3A82BF2ED4F2}" dt="2021-11-13T20:01:33.519" v="414" actId="2696"/>
        <pc:sldMkLst>
          <pc:docMk/>
          <pc:sldMk cId="1681549457" sldId="272"/>
        </pc:sldMkLst>
      </pc:sldChg>
      <pc:sldChg chg="add del">
        <pc:chgData name="Александр Калинин" userId="e89041da54861286" providerId="LiveId" clId="{532E5514-F61C-414C-A27C-3A82BF2ED4F2}" dt="2021-11-13T20:01:36.981" v="415" actId="2696"/>
        <pc:sldMkLst>
          <pc:docMk/>
          <pc:sldMk cId="1649671279" sldId="273"/>
        </pc:sldMkLst>
      </pc:sldChg>
      <pc:sldChg chg="modSp add mod">
        <pc:chgData name="Александр Калинин" userId="e89041da54861286" providerId="LiveId" clId="{532E5514-F61C-414C-A27C-3A82BF2ED4F2}" dt="2021-11-14T10:42:52.172" v="663" actId="20577"/>
        <pc:sldMkLst>
          <pc:docMk/>
          <pc:sldMk cId="3492010742" sldId="274"/>
        </pc:sldMkLst>
        <pc:spChg chg="mod">
          <ac:chgData name="Александр Калинин" userId="e89041da54861286" providerId="LiveId" clId="{532E5514-F61C-414C-A27C-3A82BF2ED4F2}" dt="2021-11-14T10:42:52.172" v="663" actId="20577"/>
          <ac:spMkLst>
            <pc:docMk/>
            <pc:sldMk cId="3492010742" sldId="274"/>
            <ac:spMk id="12" creationId="{0092DFC1-FA14-418A-9EBA-ED28D24F4F6D}"/>
          </ac:spMkLst>
        </pc:spChg>
      </pc:sldChg>
      <pc:sldChg chg="modSp add mod">
        <pc:chgData name="Александр Калинин" userId="e89041da54861286" providerId="LiveId" clId="{532E5514-F61C-414C-A27C-3A82BF2ED4F2}" dt="2021-11-14T10:42:59.940" v="664" actId="20577"/>
        <pc:sldMkLst>
          <pc:docMk/>
          <pc:sldMk cId="1631587994" sldId="275"/>
        </pc:sldMkLst>
        <pc:spChg chg="mod">
          <ac:chgData name="Александр Калинин" userId="e89041da54861286" providerId="LiveId" clId="{532E5514-F61C-414C-A27C-3A82BF2ED4F2}" dt="2021-11-14T10:42:59.940" v="664" actId="20577"/>
          <ac:spMkLst>
            <pc:docMk/>
            <pc:sldMk cId="1631587994" sldId="275"/>
            <ac:spMk id="12" creationId="{0092DFC1-FA14-418A-9EBA-ED28D24F4F6D}"/>
          </ac:spMkLst>
        </pc:spChg>
      </pc:sldChg>
      <pc:sldChg chg="modSp add mod ord">
        <pc:chgData name="Александр Калинин" userId="e89041da54861286" providerId="LiveId" clId="{532E5514-F61C-414C-A27C-3A82BF2ED4F2}" dt="2021-11-14T10:43:11.379" v="665" actId="6549"/>
        <pc:sldMkLst>
          <pc:docMk/>
          <pc:sldMk cId="2440082281" sldId="276"/>
        </pc:sldMkLst>
        <pc:spChg chg="mod">
          <ac:chgData name="Александр Калинин" userId="e89041da54861286" providerId="LiveId" clId="{532E5514-F61C-414C-A27C-3A82BF2ED4F2}" dt="2021-11-14T10:43:11.379" v="665" actId="6549"/>
          <ac:spMkLst>
            <pc:docMk/>
            <pc:sldMk cId="2440082281" sldId="276"/>
            <ac:spMk id="12" creationId="{0092DFC1-FA14-418A-9EBA-ED28D24F4F6D}"/>
          </ac:spMkLst>
        </pc:spChg>
      </pc:sldChg>
      <pc:sldChg chg="modSp add mod">
        <pc:chgData name="Александр Калинин" userId="e89041da54861286" providerId="LiveId" clId="{532E5514-F61C-414C-A27C-3A82BF2ED4F2}" dt="2021-11-14T10:44:00.593" v="667" actId="113"/>
        <pc:sldMkLst>
          <pc:docMk/>
          <pc:sldMk cId="2171206236" sldId="277"/>
        </pc:sldMkLst>
        <pc:spChg chg="mod">
          <ac:chgData name="Александр Калинин" userId="e89041da54861286" providerId="LiveId" clId="{532E5514-F61C-414C-A27C-3A82BF2ED4F2}" dt="2021-11-14T10:44:00.593" v="667" actId="113"/>
          <ac:spMkLst>
            <pc:docMk/>
            <pc:sldMk cId="2171206236" sldId="277"/>
            <ac:spMk id="12" creationId="{0092DFC1-FA14-418A-9EBA-ED28D24F4F6D}"/>
          </ac:spMkLst>
        </pc:spChg>
      </pc:sldChg>
      <pc:sldChg chg="addSp modSp add mod">
        <pc:chgData name="Александр Калинин" userId="e89041da54861286" providerId="LiveId" clId="{532E5514-F61C-414C-A27C-3A82BF2ED4F2}" dt="2021-11-14T10:21:16.122" v="509" actId="1076"/>
        <pc:sldMkLst>
          <pc:docMk/>
          <pc:sldMk cId="4017848475" sldId="278"/>
        </pc:sldMkLst>
        <pc:spChg chg="mod">
          <ac:chgData name="Александр Калинин" userId="e89041da54861286" providerId="LiveId" clId="{532E5514-F61C-414C-A27C-3A82BF2ED4F2}" dt="2021-11-14T10:20:33.694" v="503" actId="20577"/>
          <ac:spMkLst>
            <pc:docMk/>
            <pc:sldMk cId="4017848475" sldId="278"/>
            <ac:spMk id="2" creationId="{00000000-0000-0000-0000-000000000000}"/>
          </ac:spMkLst>
        </pc:spChg>
        <pc:picChg chg="add mod">
          <ac:chgData name="Александр Калинин" userId="e89041da54861286" providerId="LiveId" clId="{532E5514-F61C-414C-A27C-3A82BF2ED4F2}" dt="2021-11-14T10:21:16.122" v="509" actId="1076"/>
          <ac:picMkLst>
            <pc:docMk/>
            <pc:sldMk cId="4017848475" sldId="278"/>
            <ac:picMk id="3" creationId="{2CB2DE3C-DADA-4686-A321-C63F8BA57232}"/>
          </ac:picMkLst>
        </pc:picChg>
      </pc:sldChg>
      <pc:sldChg chg="addSp delSp modSp add mod">
        <pc:chgData name="Александр Калинин" userId="e89041da54861286" providerId="LiveId" clId="{532E5514-F61C-414C-A27C-3A82BF2ED4F2}" dt="2021-11-14T10:29:48.241" v="621" actId="14100"/>
        <pc:sldMkLst>
          <pc:docMk/>
          <pc:sldMk cId="2063953055" sldId="279"/>
        </pc:sldMkLst>
        <pc:spChg chg="mod">
          <ac:chgData name="Александр Калинин" userId="e89041da54861286" providerId="LiveId" clId="{532E5514-F61C-414C-A27C-3A82BF2ED4F2}" dt="2021-11-14T10:29:48.241" v="621" actId="14100"/>
          <ac:spMkLst>
            <pc:docMk/>
            <pc:sldMk cId="2063953055" sldId="279"/>
            <ac:spMk id="2" creationId="{00000000-0000-0000-0000-000000000000}"/>
          </ac:spMkLst>
        </pc:spChg>
        <pc:picChg chg="del">
          <ac:chgData name="Александр Калинин" userId="e89041da54861286" providerId="LiveId" clId="{532E5514-F61C-414C-A27C-3A82BF2ED4F2}" dt="2021-11-14T10:21:31.151" v="511" actId="21"/>
          <ac:picMkLst>
            <pc:docMk/>
            <pc:sldMk cId="2063953055" sldId="279"/>
            <ac:picMk id="3" creationId="{2CB2DE3C-DADA-4686-A321-C63F8BA57232}"/>
          </ac:picMkLst>
        </pc:picChg>
        <pc:picChg chg="add mod">
          <ac:chgData name="Александр Калинин" userId="e89041da54861286" providerId="LiveId" clId="{532E5514-F61C-414C-A27C-3A82BF2ED4F2}" dt="2021-11-14T10:29:41.361" v="620" actId="14100"/>
          <ac:picMkLst>
            <pc:docMk/>
            <pc:sldMk cId="2063953055" sldId="279"/>
            <ac:picMk id="4" creationId="{458FD1B6-52D7-4CB4-8F01-DB7F706D7BB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8" y="1898977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90" y="2585668"/>
            <a:ext cx="2417069" cy="34564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290" y="2889345"/>
            <a:ext cx="2115316" cy="3145542"/>
          </a:xfrm>
          <a:prstGeom prst="rect">
            <a:avLst/>
          </a:prstGeom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90" y="2585668"/>
            <a:ext cx="2417069" cy="34564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290" y="2889345"/>
            <a:ext cx="2115316" cy="3145542"/>
          </a:xfrm>
          <a:prstGeom prst="rect">
            <a:avLst/>
          </a:prstGeom>
        </p:spPr>
      </p:pic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1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7" y="2744164"/>
            <a:ext cx="2298197" cy="32979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84" y="2290011"/>
            <a:ext cx="1642875" cy="375209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7" y="2744164"/>
            <a:ext cx="2298197" cy="32979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84" y="2290011"/>
            <a:ext cx="1642875" cy="3752096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6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34" y="2399740"/>
            <a:ext cx="1463043" cy="36423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06" y="2320491"/>
            <a:ext cx="2002540" cy="372161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34" y="2399740"/>
            <a:ext cx="1463043" cy="36423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06" y="2320491"/>
            <a:ext cx="2002540" cy="3721616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70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рав_ответ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9" y="2195523"/>
            <a:ext cx="2176276" cy="38465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446" y="2180283"/>
            <a:ext cx="2575565" cy="3861824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87706" y="385187"/>
            <a:ext cx="5366479" cy="2758191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9" y="2195523"/>
            <a:ext cx="2176276" cy="38465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446" y="2180283"/>
            <a:ext cx="2575565" cy="3861824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156422" y="347301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56422" y="4485839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4156422" y="5498664"/>
            <a:ext cx="3988800" cy="717550"/>
          </a:xfrm>
          <a:prstGeom prst="rect">
            <a:avLst/>
          </a:prstGeom>
          <a:solidFill>
            <a:schemeClr val="bg1"/>
          </a:solidFill>
          <a:ln w="38100">
            <a:solidFill>
              <a:srgbClr val="52D0D4"/>
            </a:solidFill>
            <a:prstDash val="solid"/>
          </a:ln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96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езуль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101" y="505796"/>
            <a:ext cx="6388621" cy="448361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549" y="1482683"/>
            <a:ext cx="6614173" cy="2529845"/>
          </a:xfrm>
          <a:prstGeom prst="rect">
            <a:avLst/>
          </a:prstGeom>
        </p:spPr>
      </p:pic>
      <p:sp>
        <p:nvSpPr>
          <p:cNvPr id="1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676968" y="2569705"/>
            <a:ext cx="6614173" cy="699587"/>
          </a:xfrm>
          <a:prstGeom prst="rect">
            <a:avLst/>
          </a:prstGeom>
        </p:spPr>
        <p:txBody>
          <a:bodyPr/>
          <a:lstStyle>
            <a:lvl1pPr>
              <a:defRPr b="1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б</a:t>
            </a:r>
            <a:r>
              <a:rPr lang="en-US" dirty="0"/>
              <a:t> </a:t>
            </a:r>
            <a:r>
              <a:rPr lang="ru-RU" dirty="0"/>
              <a:t>р</a:t>
            </a:r>
            <a:r>
              <a:rPr lang="en-US" dirty="0"/>
              <a:t> </a:t>
            </a:r>
            <a:r>
              <a:rPr lang="ru-RU" dirty="0"/>
              <a:t>а</a:t>
            </a:r>
            <a:r>
              <a:rPr lang="en-US" dirty="0"/>
              <a:t> </a:t>
            </a:r>
            <a:r>
              <a:rPr lang="ru-RU" dirty="0"/>
              <a:t>з</a:t>
            </a:r>
            <a:r>
              <a:rPr lang="en-US" dirty="0"/>
              <a:t> </a:t>
            </a:r>
            <a:r>
              <a:rPr lang="ru-RU" dirty="0"/>
              <a:t>е</a:t>
            </a:r>
            <a:r>
              <a:rPr lang="en-US" dirty="0"/>
              <a:t> </a:t>
            </a:r>
            <a:r>
              <a:rPr lang="ru-RU" dirty="0"/>
              <a:t>ц</a:t>
            </a:r>
            <a:r>
              <a:rPr lang="en-US" dirty="0"/>
              <a:t>  </a:t>
            </a:r>
            <a:r>
              <a:rPr lang="ru-RU" dirty="0"/>
              <a:t>з</a:t>
            </a:r>
            <a:r>
              <a:rPr lang="en-US" dirty="0"/>
              <a:t> </a:t>
            </a:r>
            <a:r>
              <a:rPr lang="ru-RU" dirty="0"/>
              <a:t>а</a:t>
            </a:r>
            <a:r>
              <a:rPr lang="en-US" dirty="0"/>
              <a:t> </a:t>
            </a:r>
            <a:r>
              <a:rPr lang="ru-RU" dirty="0"/>
              <a:t>г</a:t>
            </a:r>
            <a:r>
              <a:rPr lang="en-US" dirty="0"/>
              <a:t> </a:t>
            </a:r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л</a:t>
            </a:r>
            <a:r>
              <a:rPr lang="en-US" dirty="0"/>
              <a:t> </a:t>
            </a:r>
            <a:r>
              <a:rPr lang="ru-RU" dirty="0"/>
              <a:t>о</a:t>
            </a:r>
            <a:r>
              <a:rPr lang="en-US" dirty="0"/>
              <a:t> </a:t>
            </a:r>
            <a:r>
              <a:rPr lang="ru-RU" dirty="0"/>
              <a:t>в</a:t>
            </a:r>
            <a:r>
              <a:rPr lang="en-US" dirty="0"/>
              <a:t> </a:t>
            </a:r>
            <a:r>
              <a:rPr lang="ru-RU" dirty="0"/>
              <a:t>к</a:t>
            </a:r>
            <a:r>
              <a:rPr lang="en-US" dirty="0"/>
              <a:t> </a:t>
            </a:r>
            <a:r>
              <a:rPr lang="ru-RU" dirty="0"/>
              <a:t>а</a:t>
            </a: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86" y="2569705"/>
            <a:ext cx="1690142" cy="368398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098" y="4089357"/>
            <a:ext cx="1563627" cy="195377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302" y="1959719"/>
            <a:ext cx="2320644" cy="408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44444E-6 L 0.00078 -0.134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671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54167E-6 -4.44444E-6 L 0.00065 -0.16851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842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79167E-6 -4.44444E-6 L -0.0004 -0.17407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870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2.96296E-6 L 0.1987 -0.0041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5" y="-20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3.33333E-6 L -0.21927 0.0018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64" y="9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90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698" y="3292383"/>
            <a:ext cx="2115316" cy="3145542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203960" y="1413930"/>
            <a:ext cx="9784079" cy="227976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 тему: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«БЫТЬ ЗДОРОВЫМИ ХОТИМ!»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раннего возраста.</a:t>
            </a:r>
          </a:p>
        </p:txBody>
      </p:sp>
      <p:pic>
        <p:nvPicPr>
          <p:cNvPr id="10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900" y="4416550"/>
            <a:ext cx="573534" cy="505026"/>
          </a:xfrm>
          <a:prstGeom prst="rect">
            <a:avLst/>
          </a:prstGeom>
        </p:spPr>
      </p:pic>
      <p:grpSp>
        <p:nvGrpSpPr>
          <p:cNvPr id="11" name="Group 2"/>
          <p:cNvGrpSpPr/>
          <p:nvPr/>
        </p:nvGrpSpPr>
        <p:grpSpPr>
          <a:xfrm>
            <a:off x="420982" y="3182206"/>
            <a:ext cx="2417069" cy="3456439"/>
            <a:chOff x="3344569" y="426786"/>
            <a:chExt cx="2417069" cy="3456439"/>
          </a:xfrm>
        </p:grpSpPr>
        <p:pic>
          <p:nvPicPr>
            <p:cNvPr id="12" name="Рисунок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44569" y="426786"/>
              <a:ext cx="1863051" cy="3456439"/>
            </a:xfrm>
            <a:prstGeom prst="rect">
              <a:avLst/>
            </a:prstGeom>
          </p:spPr>
        </p:pic>
        <p:pic>
          <p:nvPicPr>
            <p:cNvPr id="13" name="Рисунок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006898" y="2129883"/>
              <a:ext cx="754740" cy="379141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1B96F62-00D5-4271-8D29-75DA90AD6632}"/>
              </a:ext>
            </a:extLst>
          </p:cNvPr>
          <p:cNvSpPr txBox="1"/>
          <p:nvPr/>
        </p:nvSpPr>
        <p:spPr>
          <a:xfrm>
            <a:off x="2082959" y="5282183"/>
            <a:ext cx="75727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43138" indent="-1793875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Калинина Наталья Александровна воспитатель группы раннего возраста.</a:t>
            </a:r>
          </a:p>
        </p:txBody>
      </p:sp>
    </p:spTree>
    <p:extLst>
      <p:ext uri="{BB962C8B-B14F-4D97-AF65-F5344CB8AC3E}">
        <p14:creationId xmlns:p14="http://schemas.microsoft.com/office/powerpoint/2010/main" val="349080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7.40741E-7 L -0.19362 0.00648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7" y="32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4.81481E-6 C 0.00443 -0.00741 0.01992 -0.01413 0.02565 -0.01413 C 0.06016 -0.01413 0.09584 0.09884 0.09584 0.21203 C 0.09584 0.15486 0.1138 0.09884 0.13047 0.09884 C 0.14831 0.09884 0.16498 0.15555 0.16498 0.21203 C 0.16498 0.18379 0.17383 0.15486 0.18282 0.15486 C 0.19167 0.15486 0.20065 0.18287 0.20065 0.21203 C 0.20065 0.19722 0.20521 0.18379 0.20951 0.18379 C 0.21407 0.18379 0.21836 0.19814 0.21836 0.21203 C 0.21836 0.20439 0.22058 0.19722 0.22292 0.19722 C 0.22409 0.19722 0.22735 0.20486 0.22735 0.21203 C 0.22735 0.2081 0.22852 0.20439 0.22956 0.20439 C 0.22956 0.20532 0.23177 0.20787 0.23177 0.21203 C 0.23177 0.20995 0.23177 0.2081 0.23295 0.2081 C 0.23295 0.20902 0.23412 0.21018 0.23412 0.21203 C 0.23412 0.21111 0.23412 0.20995 0.23412 0.20902 C 0.23529 0.20902 0.23529 0.20995 0.23529 0.21111 C 0.23646 0.21111 0.23646 0.21018 0.23646 0.20902 C 0.23763 0.20902 0.23763 0.20995 0.23763 0.21111 " pathEditMode="relative" rAng="0" ptsTypes="AAAAAAAAAAAAAAAAAAA">
                                      <p:cBhvr>
                                        <p:cTn id="1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092DFC1-FA14-418A-9EBA-ED28D24F4F6D}"/>
              </a:ext>
            </a:extLst>
          </p:cNvPr>
          <p:cNvSpPr txBox="1"/>
          <p:nvPr/>
        </p:nvSpPr>
        <p:spPr>
          <a:xfrm>
            <a:off x="103517" y="86264"/>
            <a:ext cx="11913079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2-я неделя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недели: «Летние забавы».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гимнастика: «Поезд».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Беседа: «Летние забавы», «Как мы играем на улице», «Где можно играть?».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песком: «Волшебные отпечатки на песке», «Машинки»; игра-забава с камешками (дорожка); игры-забавы с вертушками, султанчиками.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гимнастика: «Прятки», «Дождик».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игры: «Забей гол!», «Воробушки и автомобиль», «Жонглеры», «Птички в гнездышках», «Самолеты».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Упражнения: «Прокати мяч», «Зашагали ножки по дорожке», обучение езде на самокате.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Физкультурно-развлекательный досуг: Катание на машинках.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ЧХЛ: К.И. Чуковский «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Тараканище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чтение и рассматривание альбомы-картинки "Транспорт".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Прослушивание музыкальных произведений о дружбе.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 «Светофор», «Волшебная коробочка».</a:t>
            </a:r>
          </a:p>
        </p:txBody>
      </p:sp>
    </p:spTree>
    <p:extLst>
      <p:ext uri="{BB962C8B-B14F-4D97-AF65-F5344CB8AC3E}">
        <p14:creationId xmlns:p14="http://schemas.microsoft.com/office/powerpoint/2010/main" val="349201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092DFC1-FA14-418A-9EBA-ED28D24F4F6D}"/>
              </a:ext>
            </a:extLst>
          </p:cNvPr>
          <p:cNvSpPr txBox="1"/>
          <p:nvPr/>
        </p:nvSpPr>
        <p:spPr>
          <a:xfrm>
            <a:off x="0" y="0"/>
            <a:ext cx="12191999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3-я неделя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недели: «Спорт и зарядка – лучшие друзья».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гимнастика: «С погремушкой».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 после дневного сна: «Поиграем с носиком».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Беседа: «Зарядка и спорт – лучшие друзья», «Как не заболеть и быть здоровым», ситуативный разговор «О пользе и вреде солнечных лучиков».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водой: «Поймай рыбку», «С мыльными пузырями».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Дых-я гимнастика: «Султанчик шуршит», «Легкое перышко».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гимнастика: «Помощники», «Кулачок», «Прятки.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игры: «Перебежки — догонялки», «Попади в круг», «Маленькие ножки», «Наши детки всё умеют, от того и здоровеют», «Беги к флажку». 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Упражнения: «В гости к солнышку», «Птички», «Чемпионы-прыгуны», «Кто тише?». «Чей мешочек (с песком) дальше улетит».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Физкультурно-развлекательный досуг «Мы растём здоровыми».</a:t>
            </a:r>
          </a:p>
        </p:txBody>
      </p:sp>
    </p:spTree>
    <p:extLst>
      <p:ext uri="{BB962C8B-B14F-4D97-AF65-F5344CB8AC3E}">
        <p14:creationId xmlns:p14="http://schemas.microsoft.com/office/powerpoint/2010/main" val="163158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A309C61-00EF-4717-B1D2-48F2713D0B25}"/>
              </a:ext>
            </a:extLst>
          </p:cNvPr>
          <p:cNvSpPr txBox="1"/>
          <p:nvPr/>
        </p:nvSpPr>
        <p:spPr>
          <a:xfrm>
            <a:off x="69010" y="0"/>
            <a:ext cx="1205972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ЧХЛ: Чтение русской народной сказки «Про непослушные ручки и ножки», стих-я С. Маршака «Мяч», книги «Правила поведения для воспитанных детей».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Слушание муз. произведения «Зарядка».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С/Р игры: «Мы - спортсмены»; игровая ситуация «Поможем Мишке сбить кеглю».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Дидактические игры: «Оденем куклу на прогулку», «Покажи у себя», «Парные картинки».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AA5D09A3-A901-4A0C-B98E-A24331F84A31}"/>
              </a:ext>
            </a:extLst>
          </p:cNvPr>
          <p:cNvGrpSpPr/>
          <p:nvPr/>
        </p:nvGrpSpPr>
        <p:grpSpPr>
          <a:xfrm>
            <a:off x="420982" y="3182206"/>
            <a:ext cx="2417069" cy="3456439"/>
            <a:chOff x="3344569" y="426786"/>
            <a:chExt cx="2417069" cy="3456439"/>
          </a:xfrm>
        </p:grpSpPr>
        <p:pic>
          <p:nvPicPr>
            <p:cNvPr id="9" name="Рисунок 6">
              <a:extLst>
                <a:ext uri="{FF2B5EF4-FFF2-40B4-BE49-F238E27FC236}">
                  <a16:creationId xmlns:a16="http://schemas.microsoft.com/office/drawing/2014/main" id="{5D588069-3855-420F-82FE-6995612781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44569" y="426786"/>
              <a:ext cx="1863051" cy="3456439"/>
            </a:xfrm>
            <a:prstGeom prst="rect">
              <a:avLst/>
            </a:prstGeom>
          </p:spPr>
        </p:pic>
        <p:pic>
          <p:nvPicPr>
            <p:cNvPr id="10" name="Рисунок 6">
              <a:extLst>
                <a:ext uri="{FF2B5EF4-FFF2-40B4-BE49-F238E27FC236}">
                  <a16:creationId xmlns:a16="http://schemas.microsoft.com/office/drawing/2014/main" id="{432D34FA-D72F-444E-940E-A07E36B423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006898" y="2129883"/>
              <a:ext cx="754740" cy="379141"/>
            </a:xfrm>
            <a:prstGeom prst="rect">
              <a:avLst/>
            </a:prstGeom>
          </p:spPr>
        </p:pic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F38DBD7-575C-4771-84C1-3B18433F31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2335" y="3429000"/>
            <a:ext cx="2115495" cy="3145809"/>
          </a:xfrm>
          <a:prstGeom prst="rect">
            <a:avLst/>
          </a:prstGeom>
        </p:spPr>
      </p:pic>
      <p:pic>
        <p:nvPicPr>
          <p:cNvPr id="12" name="Рисунок 6">
            <a:extLst>
              <a:ext uri="{FF2B5EF4-FFF2-40B4-BE49-F238E27FC236}">
                <a16:creationId xmlns:a16="http://schemas.microsoft.com/office/drawing/2014/main" id="{4E80B684-0622-4660-BD86-5614CDB583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51284" y="3855833"/>
            <a:ext cx="573534" cy="50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8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4.07407E-6 C 0.00443 -0.0074 0.01992 -0.01412 0.02565 -0.01412 C 0.06016 -0.01412 0.09584 0.09885 0.09584 0.21204 C 0.09584 0.15487 0.1138 0.09885 0.13047 0.09885 C 0.14831 0.09885 0.16498 0.15556 0.16498 0.21204 C 0.16498 0.1838 0.17383 0.15487 0.18281 0.15487 C 0.19167 0.15487 0.20065 0.18287 0.20065 0.21204 C 0.20065 0.19723 0.20521 0.1838 0.20951 0.1838 C 0.21406 0.1838 0.21836 0.19815 0.21836 0.21204 C 0.21836 0.2044 0.22058 0.19723 0.22292 0.19723 C 0.22409 0.19723 0.22735 0.20487 0.22735 0.21204 C 0.22735 0.20811 0.22852 0.2044 0.22956 0.2044 C 0.22956 0.20533 0.23177 0.20787 0.23177 0.21204 C 0.23177 0.20996 0.23177 0.20811 0.23295 0.20811 C 0.23295 0.20903 0.23412 0.21019 0.23412 0.21204 C 0.23412 0.21112 0.23412 0.20996 0.23412 0.20903 C 0.23529 0.20903 0.23529 0.20996 0.23529 0.21112 C 0.23646 0.21112 0.23646 0.21019 0.23646 0.20903 C 0.23763 0.20903 0.23763 0.20996 0.23763 0.21112 " pathEditMode="relative" rAng="0" ptsTypes="AAAAAAAAAAAAAAAAAAA">
                                      <p:cBhvr>
                                        <p:cTn id="1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092DFC1-FA14-418A-9EBA-ED28D24F4F6D}"/>
              </a:ext>
            </a:extLst>
          </p:cNvPr>
          <p:cNvSpPr txBox="1"/>
          <p:nvPr/>
        </p:nvSpPr>
        <p:spPr>
          <a:xfrm>
            <a:off x="1" y="86264"/>
            <a:ext cx="12192000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4-я неделя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недели: «Быть здоровым я хочу».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гимнастика: «С погремушкой».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Беседа: «Кто заботится о твоём здоровье», «Витамины я люблю, быть здоровым я хочу.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водой: «Поймай рыбку», «Дуем на лодочки», «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Переливалочки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Дых-я гимнастика: «Султанчик шуршит», «Легкое перышко».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гимнастика: «Помощники», «Кулачок».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игры: «Подбрось-поймай», «Воробушки и кот», «Попади в круг», «Лохматый пес», «Прятки». 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Упражнения: «катание на самокате», «Достань морковку», «Зайчики»,   «Паучки», «Кто тише?».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Физкультурно-развлекательный досуг «Мы растём здоровыми».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ЧХЛ: Чтение потешки «Заинька, походи...», потешки «Чистота – залог здоровья», потешки «Наши уточки с утра», стих-я П. Воронько «Я носила воду», книги «Правила поведения для воспитанных детей».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С/Р игры: «Доктор»; Проблемная ситуация «Бедный зайчик заболел, ничего с утра не ел».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 «Волшебный мешочек», «Чем лечит врач», «Покажи у себя», «Разложи фрукты и овощи по корзинам».</a:t>
            </a:r>
          </a:p>
        </p:txBody>
      </p:sp>
    </p:spTree>
    <p:extLst>
      <p:ext uri="{BB962C8B-B14F-4D97-AF65-F5344CB8AC3E}">
        <p14:creationId xmlns:p14="http://schemas.microsoft.com/office/powerpoint/2010/main" val="244008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092DFC1-FA14-418A-9EBA-ED28D24F4F6D}"/>
              </a:ext>
            </a:extLst>
          </p:cNvPr>
          <p:cNvSpPr txBox="1"/>
          <p:nvPr/>
        </p:nvSpPr>
        <p:spPr>
          <a:xfrm>
            <a:off x="1" y="86264"/>
            <a:ext cx="12192000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по проекту:</a:t>
            </a:r>
          </a:p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Снижение уровня заболеваемости детей.</a:t>
            </a:r>
          </a:p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Повышение уровня физической подготовленности воспитанников</a:t>
            </a:r>
          </a:p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Расширение знаний детей о своём здоровье, видах спорта, о культуре гигиены.</a:t>
            </a:r>
          </a:p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Формирование у детей осознанной потребности в здоровом образе жизни.</a:t>
            </a:r>
          </a:p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Повышение компетентности родителей в вопросах здорового образа жизни.</a:t>
            </a:r>
          </a:p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Активное участие родителей в учебно-воспитательном процессе и жизни детского сада.</a:t>
            </a:r>
          </a:p>
        </p:txBody>
      </p:sp>
    </p:spTree>
    <p:extLst>
      <p:ext uri="{BB962C8B-B14F-4D97-AF65-F5344CB8AC3E}">
        <p14:creationId xmlns:p14="http://schemas.microsoft.com/office/powerpoint/2010/main" val="21712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8913" y="2569705"/>
            <a:ext cx="6614173" cy="69958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1FE89EE-1D6B-441A-9172-3594514C6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834" y="3588709"/>
            <a:ext cx="4216331" cy="316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96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774" y="343996"/>
            <a:ext cx="10877909" cy="2646088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ДЕТИ, ВОСПИТАТЕЛИ, РОДИТЕЛИ;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ФИЗКУЛЬТУРНО - ОЗДОРОВИТЕЛЬНЫЙ;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ПРОДОЛЖИТЕЛЬНОСТИ: с 01.07.2021 по 31.07.2021;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КОЛИЧЕСТВУ УЧАСТНИКОВ: ГРУППОВОЙ.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17" y="2788041"/>
            <a:ext cx="1463043" cy="36423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143" y="2708792"/>
            <a:ext cx="2002540" cy="37216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15924" flipH="1" flipV="1">
            <a:off x="9088451" y="2602288"/>
            <a:ext cx="410058" cy="37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6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3 -1.48148E-6 C -0.06419 -0.00903 -0.1237 -0.03264 -0.19193 -0.02708 C -0.2405 -0.01944 -0.28633 -0.01667 -0.33294 0.02847 C -0.38685 0.08056 -0.42734 0.13403 -0.44935 0.1956 L -0.55417 0.48009 " pathEditMode="relative" rAng="20040000" ptsTypes="AAA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86" y="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279" y="88682"/>
            <a:ext cx="11835441" cy="6588163"/>
          </a:xfrm>
          <a:noFill/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ПРОГРАММНОЕ СОДЕРЖАНИЕ: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охранение и укрепление здоровья детей, привитие культурно-гигиенических навыков. Повышать интерес детей к двигательной активности. </a:t>
            </a:r>
            <a:b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Организовать физкультурно-оздоровительную работу с детьми раннего возраста через проведение подвижных игр, пальчиковых игр, конструктивных игр (способствующих развитию игровых умений, развивающих крупную и мелкую моторику) и игр с водой, песком.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Создать пространственную предметно-развивающую среду, позволяющую осуществлять двигательную активность ребенка в течение дня.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54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96" y="667799"/>
            <a:ext cx="11964838" cy="5301679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  <a:spcAft>
                <a:spcPts val="800"/>
              </a:spcAft>
            </a:pP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проекта: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 раннего возраста являются своеобразной группой риска в любом детском саду. Адаптация, смена режима, окружающей обстановки и прочие факторы неблагоприятно сказываются на здоровье малышей, дети часто и тяжело болеют. В связи с этим появляется необходимость профилактических мероприятий по охране и укреплению здоровья малышей.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54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96" y="667799"/>
            <a:ext cx="8566030" cy="5301679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spcAft>
                <a:spcPts val="800"/>
              </a:spcAft>
            </a:pP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Ожидаемые результаты проекта:</a:t>
            </a:r>
            <a:b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получат первоначальные знания о здоровье человека, особенностях его сохранения и укрепления;</a:t>
            </a:r>
            <a:b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Познакомятся с профессией врача и ее значимостью для других людей;</a:t>
            </a:r>
            <a:b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Познакомятся с играми, произведениями художественной литературы по теме;</a:t>
            </a:r>
            <a:b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Примут участие в различных видах</a:t>
            </a:r>
            <a:r>
              <a:rPr lang="en-US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физической деятельности</a:t>
            </a:r>
            <a:r>
              <a:rPr lang="en-US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b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Появятся практические навыки детей в общении со сверстниками.</a:t>
            </a:r>
            <a:endParaRPr lang="ru-RU" sz="3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зображение выглядит как земля, внешний, ребенок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2CB2DE3C-DADA-4686-A321-C63F8BA57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546" y="2009955"/>
            <a:ext cx="3519577" cy="469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848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>
        <p14:reveal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07082"/>
            <a:ext cx="10164792" cy="5301679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spcAft>
                <a:spcPts val="800"/>
              </a:spcAft>
            </a:pP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Предварительная работа.</a:t>
            </a:r>
            <a:b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Составление плана реализации проекта.</a:t>
            </a:r>
            <a:b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Подбор стихов, песен, потешек и мультфильмов по теме.</a:t>
            </a:r>
            <a:b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Подбор книг, иллюстративного материала и репродукций картин.</a:t>
            </a:r>
            <a:b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Подбор дидактических, подвижных м пальчиковых игр.</a:t>
            </a:r>
            <a:b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Привлечение родителей к текущему проекту.</a:t>
            </a:r>
            <a:b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Познавательное развитие.</a:t>
            </a:r>
            <a:endParaRPr lang="ru-RU" sz="3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8FD1B6-52D7-4CB4-8F01-DB7F706D7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6409" y="3683478"/>
            <a:ext cx="4093191" cy="3067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53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>
        <p14:reveal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>
            <a:extLst>
              <a:ext uri="{FF2B5EF4-FFF2-40B4-BE49-F238E27FC236}">
                <a16:creationId xmlns:a16="http://schemas.microsoft.com/office/drawing/2014/main" id="{02975AA6-0FF9-441C-9B17-BBED61E5A823}"/>
              </a:ext>
            </a:extLst>
          </p:cNvPr>
          <p:cNvSpPr>
            <a:spLocks noGrp="1"/>
          </p:cNvSpPr>
          <p:nvPr/>
        </p:nvSpPr>
        <p:spPr>
          <a:xfrm>
            <a:off x="198409" y="940279"/>
            <a:ext cx="6530195" cy="58169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гимнастика;</a:t>
            </a: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Физкультурные занятия, упражнения;</a:t>
            </a:r>
          </a:p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Подвижные, дидактические и С/Р</a:t>
            </a:r>
            <a:r>
              <a:rPr lang="ru-RU" sz="2400" b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игры;</a:t>
            </a:r>
          </a:p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и дыхательная гимнастики;</a:t>
            </a:r>
          </a:p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Физкультурные минутки;</a:t>
            </a: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по воспитанию культуры здорового и безопасного образа жизни.</a:t>
            </a:r>
          </a:p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2400" b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литературы.</a:t>
            </a:r>
          </a:p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Физкультурно-развлекательный досуг.</a:t>
            </a:r>
          </a:p>
          <a:p>
            <a:pPr marL="342900" marR="0" lvl="0" indent="-3429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2400" b="1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Экспериментальная деятельность.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DE8D245-CE24-4C63-B871-FD2264FA387D}"/>
              </a:ext>
            </a:extLst>
          </p:cNvPr>
          <p:cNvSpPr>
            <a:spLocks noGrp="1"/>
          </p:cNvSpPr>
          <p:nvPr/>
        </p:nvSpPr>
        <p:spPr>
          <a:xfrm>
            <a:off x="1833832" y="259659"/>
            <a:ext cx="852433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17375E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методы оздоровления детей в ДОУ</a:t>
            </a:r>
          </a:p>
        </p:txBody>
      </p:sp>
      <p:pic>
        <p:nvPicPr>
          <p:cNvPr id="8" name="Рисунок 7" descr="Изображение выглядит как дерево, внешний, земля, игровая площадка&#10;&#10;Автоматически созданное описание">
            <a:extLst>
              <a:ext uri="{FF2B5EF4-FFF2-40B4-BE49-F238E27FC236}">
                <a16:creationId xmlns:a16="http://schemas.microsoft.com/office/drawing/2014/main" id="{1AC6FE46-68E3-40B7-92F7-30D4F9D33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989" y="2694889"/>
            <a:ext cx="5204602" cy="390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2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581" y="132962"/>
            <a:ext cx="11964838" cy="677922"/>
          </a:xfrm>
          <a:noFill/>
          <a:ln>
            <a:noFill/>
          </a:ln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ТЕМАТИЧЕСКИЙ ПЛАН ПРОЕКТА «БЫТЬ ЗДОРОВЫМИ ХОТИМ!»</a:t>
            </a:r>
          </a:p>
        </p:txBody>
      </p:sp>
      <p:pic>
        <p:nvPicPr>
          <p:cNvPr id="4" name="Рисунок 3" descr="Изображение выглядит как земля, человек, транспорт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808DAF15-947A-43A6-8233-459C8F2BA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15" y="917964"/>
            <a:ext cx="4136007" cy="5514675"/>
          </a:xfrm>
          <a:prstGeom prst="rect">
            <a:avLst/>
          </a:prstGeom>
        </p:spPr>
      </p:pic>
      <p:pic>
        <p:nvPicPr>
          <p:cNvPr id="6" name="Рисунок 5" descr="Изображение выглядит как внешний, человек, земля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A3404332-C5D3-4F0F-B294-856E271B1B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152" y="1492370"/>
            <a:ext cx="6293009" cy="515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28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092DFC1-FA14-418A-9EBA-ED28D24F4F6D}"/>
              </a:ext>
            </a:extLst>
          </p:cNvPr>
          <p:cNvSpPr txBox="1"/>
          <p:nvPr/>
        </p:nvSpPr>
        <p:spPr>
          <a:xfrm>
            <a:off x="103517" y="86264"/>
            <a:ext cx="11913079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1-я неделя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недели: «В гости к Мойдодыру».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гимнастика: «Поезд».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Беседа: «Да здравствует мыло душистое и полотенце пушистое!»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водой: «Кораблики», «Выжми мочалку», «Дождик».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гимнастика: «Моем руки чисто - чисто», «Кулачок», «Ножки», «Помощники».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игры: «Поезд», «Зайка серый умывается», «Солнышко и дождь», «Воробушки и кот», «Лохматый пес». 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Упражнения: Ходьба по бревну, «Зайчики», «Лошадка», «Паучки».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Физкультурно-развлекательный досуг: «Мыльные пузыри».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ЧХЛ: Чтение сказки К.И. Чуковского «Мойдодыр», потешек для умывания «Теплая водичка», «От чего блестят глаза?», «Ай лады, лады, не боимся мы воды», стихотворения «Девочка чумазая» А Барто.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мультфильма «Мойдодыр», слушание песни из м/ф «Маша и медведь» - «Если утром дети умываются».</a:t>
            </a: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 «Волшебный мешочек», «Парные картинки», «Подбери пару».</a:t>
            </a:r>
          </a:p>
        </p:txBody>
      </p:sp>
    </p:spTree>
    <p:extLst>
      <p:ext uri="{BB962C8B-B14F-4D97-AF65-F5344CB8AC3E}">
        <p14:creationId xmlns:p14="http://schemas.microsoft.com/office/powerpoint/2010/main" val="315179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2FF6AE2C-0855-4436-BAB0-964168DB80F7}" vid="{82FFDBF2-270A-4196-BBA2-1947BAF14E3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8F9056-19CC-403D-A4E3-D0BFC3D9E63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82C15FF-1675-4B64-8D0C-D78E36D0F68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4F67FFB0-F441-4120-8FA0-C46780EE30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с играющими детьми</Template>
  <TotalTime>362</TotalTime>
  <Words>1224</Words>
  <Application>Microsoft Office PowerPoint</Application>
  <PresentationFormat>Широкоэкранный</PresentationFormat>
  <Paragraphs>86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Segoe UI</vt:lpstr>
      <vt:lpstr>Times New Roman</vt:lpstr>
      <vt:lpstr>Wingdings</vt:lpstr>
      <vt:lpstr>Тема1</vt:lpstr>
      <vt:lpstr>Презентация PowerPoint</vt:lpstr>
      <vt:lpstr>УЧАСТНИКИ ПРОЕКТА: ДЕТИ, ВОСПИТАТЕЛИ, РОДИТЕЛИ; ВИД ПРОЕКТА: ФИЗКУЛЬТУРНО - ОЗДОРОВИТЕЛЬНЫЙ;  ПО ПРОДОЛЖИТЕЛЬНОСТИ: с 01.07.2021 по 31.07.2021;  ПО КОЛИЧЕСТВУ УЧАСТНИКОВ: ГРУППОВОЙ.</vt:lpstr>
      <vt:lpstr>ПРОГРАММНОЕ СОДЕРЖАНИЕ:   ЦЕЛЬ ПРОЕКТА:  Сохранение и укрепление здоровья детей, привитие культурно-гигиенических навыков. Повышать интерес детей к двигательной активности.   ЗАДАЧИ ПРОЕКТА:  1. Организовать физкультурно-оздоровительную работу с детьми раннего возраста через проведение подвижных игр, пальчиковых игр, конструктивных игр (способствующих развитию игровых умений, развивающих крупную и мелкую моторику) и игр с водой, песком. 2. Создать пространственную предметно-развивающую среду, позволяющую осуществлять двигательную активность ребенка в течение дня.</vt:lpstr>
      <vt:lpstr>Актуальность проекта:  Дети раннего возраста являются своеобразной группой риска в любом детском саду. Адаптация, смена режима, окружающей обстановки и прочие факторы неблагоприятно сказываются на здоровье малышей, дети часто и тяжело болеют. В связи с этим появляется необходимость профилактических мероприятий по охране и укреплению здоровья малышей.</vt:lpstr>
      <vt:lpstr>Ожидаемые результаты проекта: - Дети получат первоначальные знания о здоровье человека, особенностях его сохранения и укрепления; - Познакомятся с профессией врача и ее значимостью для других людей; - Познакомятся с играми, произведениями художественной литературы по теме; - Примут участие в различных видах физической деятельности; - Появятся практические навыки детей в общении со сверстниками.</vt:lpstr>
      <vt:lpstr>Предварительная работа. Составление плана реализации проекта. Подбор стихов, песен, потешек и мультфильмов по теме. Подбор книг, иллюстративного материала и репродукций картин. Подбор дидактических, подвижных м пальчиковых игр. Привлечение родителей к текущему проекту. Познавательное развитие.</vt:lpstr>
      <vt:lpstr>Презентация PowerPoint</vt:lpstr>
      <vt:lpstr>ТЕМАТИЧЕСКИЙ ПЛАН ПРОЕКТА «БЫТЬ ЗДОРОВЫМИ ХОТИМ!»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Калинин</dc:creator>
  <cp:lastModifiedBy>Александр Калинин</cp:lastModifiedBy>
  <cp:revision>1</cp:revision>
  <dcterms:created xsi:type="dcterms:W3CDTF">2021-11-13T15:35:03Z</dcterms:created>
  <dcterms:modified xsi:type="dcterms:W3CDTF">2021-11-14T10:45:06Z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