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70" r:id="rId5"/>
    <p:sldId id="271" r:id="rId6"/>
    <p:sldId id="272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3" r:id="rId15"/>
    <p:sldId id="269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48192-44A5-4F73-A5D4-1A8F8A9B8118}" type="datetimeFigureOut">
              <a:rPr lang="ru-RU" smtClean="0"/>
              <a:pPr/>
              <a:t>01.04.2025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4C45E-5CE8-409D-89AE-329FF125C89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3.jpeg"/><Relationship Id="rId7" Type="http://schemas.openxmlformats.org/officeDocument/2006/relationships/image" Target="../media/image27.png"/><Relationship Id="rId12" Type="http://schemas.openxmlformats.org/officeDocument/2006/relationships/image" Target="../media/image2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2.jpeg"/><Relationship Id="rId5" Type="http://schemas.openxmlformats.org/officeDocument/2006/relationships/image" Target="../media/image34.jpeg"/><Relationship Id="rId10" Type="http://schemas.openxmlformats.org/officeDocument/2006/relationships/image" Target="../media/image21.jpeg"/><Relationship Id="rId4" Type="http://schemas.openxmlformats.org/officeDocument/2006/relationships/image" Target="../media/image16.jpeg"/><Relationship Id="rId9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морожено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-180528" y="332656"/>
            <a:ext cx="6480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31432" y="1700808"/>
            <a:ext cx="51125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 – исследовательский проект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«Вкусное лакомство детей - мороженое»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средней группы № 5 «Звездочка»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0032" y="5733256"/>
            <a:ext cx="4096058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 руководством воспитателя: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Яборевой Н.В.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Пк\Desktop\фото для выставки\P1120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5112568" cy="6336704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5796136" y="980728"/>
            <a:ext cx="30243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так чудо! Вот так смех!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Продается  летом снег. Зимние подарки в упаковках ярких.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Пк\Desktop\моро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120" y="332656"/>
            <a:ext cx="8571352" cy="626469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1259632" y="980728"/>
            <a:ext cx="65527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Мороженое – продукт полезный или вредный?</a:t>
            </a:r>
          </a:p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Мороженое может быть, как полезным, так и вредным.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 descr="История создания мороженог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7776864" cy="5112568"/>
          </a:xfrm>
          <a:prstGeom prst="rect">
            <a:avLst/>
          </a:prstGeom>
          <a:ln w="76200">
            <a:solidFill>
              <a:srgbClr val="002060"/>
            </a:solidFill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899592" y="260648"/>
            <a:ext cx="7056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– это замороженная сладкая масса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332656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обычно изготавливается из: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5" name="Picture 3" descr="C:\Users\Пк\Desktop\молоко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268761"/>
            <a:ext cx="2022601" cy="223224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39552" y="234888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молока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3557" name="Picture 5" descr="C:\Users\Пк\Desktop\саха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077072"/>
            <a:ext cx="2292043" cy="20882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148064" y="515719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сахара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3559" name="Picture 7" descr="C:\Users\Пк\Desktop\сливки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196752"/>
            <a:ext cx="2366787" cy="269621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4860032" y="234888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сливок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5601" name="Picture 1" descr="C:\Users\Пк\Desktop\масл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149080"/>
            <a:ext cx="2232248" cy="201359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611560" y="537321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масла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179512" y="1196752"/>
          <a:ext cx="3672408" cy="5184576"/>
        </p:xfrm>
        <a:graphic>
          <a:graphicData uri="http://schemas.openxmlformats.org/presentationml/2006/ole">
            <p:oleObj spid="_x0000_s24578" name="Документ" r:id="rId3" imgW="6839892" imgH="10021627" progId="Word.Document.12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7544" y="476672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любят и взрослые и дети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C:\Users\Пк\Desktop\взрослые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196752"/>
            <a:ext cx="4752528" cy="518457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content.foto.my.mail.ru/mail/skoros.t.b/_blogs/i-10439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1520" y="476672"/>
            <a:ext cx="3384376" cy="4450966"/>
          </a:xfrm>
          <a:prstGeom prst="rect">
            <a:avLst/>
          </a:prstGeom>
          <a:ln>
            <a:solidFill>
              <a:srgbClr val="002060"/>
            </a:solidFill>
          </a:ln>
          <a:effectLst>
            <a:softEdge rad="112500"/>
          </a:effectLst>
        </p:spPr>
      </p:pic>
      <p:pic>
        <p:nvPicPr>
          <p:cNvPr id="4" name="Picture 2" descr="http://blik-mebel.ru/images/interkart/eda/fruktiiled%20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3491880" y="2708920"/>
            <a:ext cx="2664296" cy="3888432"/>
          </a:xfrm>
          <a:prstGeom prst="rect">
            <a:avLst/>
          </a:prstGeom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995936" y="476672"/>
            <a:ext cx="4680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мороженого очень древняя и увлекательная. </a:t>
            </a:r>
            <a:b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Первое мороженое появилось в Древнем Китае </a:t>
            </a:r>
            <a:b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 тысяч лет тому назад.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56176" y="2924944"/>
            <a:ext cx="27363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Китайцы лакомились снегом и льдом, смешанным с кусочками апельсинов, лимонов и зернышками гранатов.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mump3.ru/uploads/images/l/u/k/lukomore_tsarevna_elena_tsar_i_vol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23528" y="285750"/>
            <a:ext cx="3034035" cy="3692525"/>
          </a:xfrm>
          <a:prstGeom prst="rect">
            <a:avLst/>
          </a:prstGeom>
          <a:noFill/>
        </p:spPr>
      </p:pic>
      <p:pic>
        <p:nvPicPr>
          <p:cNvPr id="5" name="Picture 2" descr="http://pixelbrush.ru/uploads/posts/2015-06/1433354601_2oumlnqlrkzd8h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000240"/>
            <a:ext cx="1285884" cy="2119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s://fs00.infourok.ru/images/doc/208/237164/img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39552" y="4000504"/>
            <a:ext cx="4532514" cy="2680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076056" y="476672"/>
            <a:ext cx="3744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Древней Руси в жару ели наструганное замороженное молоко или сливки. Все это выставляли на крыльцо для замерзания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4437112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Ледяные брикеты подавали к блинам на Масленицу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Пк\Desktop\настрой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908720"/>
            <a:ext cx="4800807" cy="496855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347864" y="26064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Польза</a:t>
            </a:r>
            <a:r>
              <a:rPr lang="ru-RU" sz="3600" b="1" u="sng" dirty="0" smtClean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79712" y="5805264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поднимает настроение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3" name="Picture 3" descr="C:\Users\Пк\Desktop\настро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3242789" cy="2232248"/>
          </a:xfrm>
          <a:prstGeom prst="rect">
            <a:avLst/>
          </a:prstGeom>
          <a:noFill/>
        </p:spPr>
      </p:pic>
      <p:pic>
        <p:nvPicPr>
          <p:cNvPr id="25605" name="Picture 5" descr="C:\Users\Пк\Desktop\настрой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429000"/>
            <a:ext cx="3330881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404664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отличное средство от жары.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Пк\Desktop\солнц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2736"/>
            <a:ext cx="8208912" cy="5472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содержит витамины группы В, А, Д, Е, кальций, железо, магний, фосфор.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C:\Users\Пк\Desktop\витамины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9"/>
            <a:ext cx="5688632" cy="3528392"/>
          </a:xfrm>
          <a:prstGeom prst="rect">
            <a:avLst/>
          </a:prstGeom>
          <a:noFill/>
        </p:spPr>
      </p:pic>
      <p:pic>
        <p:nvPicPr>
          <p:cNvPr id="27651" name="Picture 3" descr="C:\Users\Пк\Desktop\витамин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617640"/>
            <a:ext cx="4104456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188640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Польза: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слизывать мороженое языком, закаляется горло.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39544" y="1628800"/>
            <a:ext cx="41044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Вред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если откусывать большими кусками, можно заболеть ангиной 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Пк\Desktop\морожено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4"/>
            <a:ext cx="4283968" cy="345638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8675" name="Picture 3" descr="C:\Users\Пк\Desktop\укус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564904"/>
            <a:ext cx="3816424" cy="4077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33265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Опыты: «Проверка качества»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99792" y="980728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№1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молочного цвета, при исследовании  йодной водичкой цвет не поменяло. При исследовании водой с добавлением пищевой соды появились кусочки масла.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55776" y="3284984"/>
            <a:ext cx="62646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Мороженое №2: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белого цвета – значит это мороженое сделали из сухого молока. При исследовании  йодной водичкой цвет поменяло цвет, стало фиолетово – черным, значит в это мороженое добавили крахмал.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исследовании водой с добавлением пищевой соды, появилась пена, значит в это мороженое добавили лимонную кислоту. Когда мороженое растаяло наблюдали появление водички.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5058" name="Picture 2" descr="C:\Users\Пк\Desktop\раскр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1716355" cy="2088232"/>
          </a:xfrm>
          <a:prstGeom prst="rect">
            <a:avLst/>
          </a:prstGeom>
          <a:noFill/>
        </p:spPr>
      </p:pic>
      <p:pic>
        <p:nvPicPr>
          <p:cNvPr id="45059" name="Picture 3" descr="C:\Users\Пк\Desktop\раск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645024"/>
            <a:ext cx="1728192" cy="2088232"/>
          </a:xfrm>
          <a:prstGeom prst="rect">
            <a:avLst/>
          </a:prstGeom>
          <a:noFill/>
        </p:spPr>
      </p:pic>
      <p:pic>
        <p:nvPicPr>
          <p:cNvPr id="45060" name="Picture 4" descr="C:\Users\Пк\Desktop\морож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5445224"/>
            <a:ext cx="1480913" cy="1124744"/>
          </a:xfrm>
          <a:prstGeom prst="rect">
            <a:avLst/>
          </a:prstGeom>
          <a:noFill/>
        </p:spPr>
      </p:pic>
      <p:pic>
        <p:nvPicPr>
          <p:cNvPr id="45062" name="Picture 6" descr="C:\Users\Пк\Desktop\зна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1916832"/>
            <a:ext cx="1414353" cy="1224136"/>
          </a:xfrm>
          <a:prstGeom prst="rect">
            <a:avLst/>
          </a:prstGeom>
          <a:noFill/>
        </p:spPr>
      </p:pic>
      <p:pic>
        <p:nvPicPr>
          <p:cNvPr id="44034" name="Picture 2" descr="C:\Users\Пк\Desktop\плюс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7" y="908720"/>
            <a:ext cx="864096" cy="576064"/>
          </a:xfrm>
          <a:prstGeom prst="rect">
            <a:avLst/>
          </a:prstGeom>
          <a:noFill/>
        </p:spPr>
      </p:pic>
      <p:pic>
        <p:nvPicPr>
          <p:cNvPr id="44035" name="Picture 3" descr="C:\Users\Пк\Desktop\минус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3356992"/>
            <a:ext cx="470545" cy="470545"/>
          </a:xfrm>
          <a:prstGeom prst="rect">
            <a:avLst/>
          </a:prstGeom>
          <a:noFill/>
        </p:spPr>
      </p:pic>
      <p:pic>
        <p:nvPicPr>
          <p:cNvPr id="46082" name="Picture 2" descr="C:\Users\Пк\Desktop\P112067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844824"/>
            <a:ext cx="2880320" cy="1449289"/>
          </a:xfrm>
          <a:prstGeom prst="rect">
            <a:avLst/>
          </a:prstGeom>
          <a:noFill/>
        </p:spPr>
      </p:pic>
      <p:pic>
        <p:nvPicPr>
          <p:cNvPr id="46083" name="Picture 3" descr="C:\Users\Пк\Desktop\P112067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5301208"/>
            <a:ext cx="2726325" cy="1412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Пк\Desktop\весы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620688"/>
            <a:ext cx="5004556" cy="1944216"/>
          </a:xfrm>
          <a:prstGeom prst="rect">
            <a:avLst/>
          </a:prstGeom>
          <a:noFill/>
        </p:spPr>
      </p:pic>
      <p:pic>
        <p:nvPicPr>
          <p:cNvPr id="43011" name="Picture 3" descr="C:\Users\Пк\Desktop\вопрос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2032391" cy="1368152"/>
          </a:xfrm>
          <a:prstGeom prst="rect">
            <a:avLst/>
          </a:prstGeom>
          <a:noFill/>
        </p:spPr>
      </p:pic>
      <p:pic>
        <p:nvPicPr>
          <p:cNvPr id="6" name="Picture 2" descr="C:\Users\Пк\Desktop\настрой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132856"/>
            <a:ext cx="1600269" cy="1656184"/>
          </a:xfrm>
          <a:prstGeom prst="rect">
            <a:avLst/>
          </a:prstGeom>
          <a:noFill/>
        </p:spPr>
      </p:pic>
      <p:pic>
        <p:nvPicPr>
          <p:cNvPr id="7" name="Picture 2" descr="C:\Users\Пк\Desktop\плюс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2708920"/>
            <a:ext cx="792088" cy="792088"/>
          </a:xfrm>
          <a:prstGeom prst="rect">
            <a:avLst/>
          </a:prstGeom>
          <a:noFill/>
        </p:spPr>
      </p:pic>
      <p:pic>
        <p:nvPicPr>
          <p:cNvPr id="8" name="Picture 2" descr="C:\Users\Пк\Desktop\солнце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005064"/>
            <a:ext cx="1584176" cy="1440160"/>
          </a:xfrm>
          <a:prstGeom prst="rect">
            <a:avLst/>
          </a:prstGeom>
          <a:noFill/>
        </p:spPr>
      </p:pic>
      <p:pic>
        <p:nvPicPr>
          <p:cNvPr id="9" name="Picture 2" descr="C:\Users\Пк\Desktop\плюс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077072"/>
            <a:ext cx="792088" cy="792088"/>
          </a:xfrm>
          <a:prstGeom prst="rect">
            <a:avLst/>
          </a:prstGeom>
          <a:noFill/>
        </p:spPr>
      </p:pic>
      <p:pic>
        <p:nvPicPr>
          <p:cNvPr id="10" name="Picture 6" descr="C:\Users\Пк\Desktop\зна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589240"/>
            <a:ext cx="1224136" cy="1059501"/>
          </a:xfrm>
          <a:prstGeom prst="rect">
            <a:avLst/>
          </a:prstGeom>
          <a:noFill/>
        </p:spPr>
      </p:pic>
      <p:pic>
        <p:nvPicPr>
          <p:cNvPr id="11" name="Picture 2" descr="C:\Users\Пк\Desktop\плюс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661248"/>
            <a:ext cx="792088" cy="792088"/>
          </a:xfrm>
          <a:prstGeom prst="rect">
            <a:avLst/>
          </a:prstGeom>
          <a:noFill/>
        </p:spPr>
      </p:pic>
      <p:pic>
        <p:nvPicPr>
          <p:cNvPr id="12" name="Picture 4" descr="C:\Users\Пк\Desktop\морож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2708920"/>
            <a:ext cx="1480913" cy="1124744"/>
          </a:xfrm>
          <a:prstGeom prst="rect">
            <a:avLst/>
          </a:prstGeom>
          <a:noFill/>
        </p:spPr>
      </p:pic>
      <p:pic>
        <p:nvPicPr>
          <p:cNvPr id="13" name="Picture 3" descr="C:\Users\Пк\Desktop\минус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16416" y="2996952"/>
            <a:ext cx="470545" cy="470545"/>
          </a:xfrm>
          <a:prstGeom prst="rect">
            <a:avLst/>
          </a:prstGeom>
          <a:noFill/>
        </p:spPr>
      </p:pic>
      <p:pic>
        <p:nvPicPr>
          <p:cNvPr id="14" name="Picture 3" descr="C:\Users\Пк\Desktop\витамины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4797152"/>
            <a:ext cx="1800200" cy="1440160"/>
          </a:xfrm>
          <a:prstGeom prst="rect">
            <a:avLst/>
          </a:prstGeom>
          <a:noFill/>
        </p:spPr>
      </p:pic>
      <p:pic>
        <p:nvPicPr>
          <p:cNvPr id="15" name="Picture 2" descr="C:\Users\Пк\Desktop\плюс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229200"/>
            <a:ext cx="792088" cy="792088"/>
          </a:xfrm>
          <a:prstGeom prst="rect">
            <a:avLst/>
          </a:prstGeom>
          <a:noFill/>
        </p:spPr>
      </p:pic>
      <p:pic>
        <p:nvPicPr>
          <p:cNvPr id="16" name="Picture 2" descr="C:\Users\Пк\Desktop\мороженое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872" y="2708920"/>
            <a:ext cx="1656184" cy="144016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7" name="Picture 2" descr="C:\Users\Пк\Desktop\плюс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852936"/>
            <a:ext cx="792088" cy="792088"/>
          </a:xfrm>
          <a:prstGeom prst="rect">
            <a:avLst/>
          </a:prstGeom>
          <a:noFill/>
        </p:spPr>
      </p:pic>
      <p:pic>
        <p:nvPicPr>
          <p:cNvPr id="18" name="Picture 3" descr="C:\Users\Пк\Desktop\укус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72200" y="4437112"/>
            <a:ext cx="1440160" cy="153851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9" name="Picture 3" descr="C:\Users\Пк\Desktop\минус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16416" y="5013176"/>
            <a:ext cx="470545" cy="470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к\Desktop\P11206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136904" cy="471735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331640" y="5085184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УРАААА!!!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Победило  МОРОЖЕНОЕ!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Пк\Desktop\моро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8208912" cy="542491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483768" y="5877272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Приятного аппетита!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273</Words>
  <Application>Microsoft Office PowerPoint</Application>
  <PresentationFormat>Экран (4:3)</PresentationFormat>
  <Paragraphs>35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User</cp:lastModifiedBy>
  <cp:revision>131</cp:revision>
  <dcterms:created xsi:type="dcterms:W3CDTF">2020-02-24T11:17:45Z</dcterms:created>
  <dcterms:modified xsi:type="dcterms:W3CDTF">2025-04-01T12:03:49Z</dcterms:modified>
</cp:coreProperties>
</file>