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92" r:id="rId4"/>
    <p:sldId id="270" r:id="rId5"/>
    <p:sldId id="258" r:id="rId6"/>
    <p:sldId id="269" r:id="rId7"/>
    <p:sldId id="274" r:id="rId8"/>
    <p:sldId id="294" r:id="rId9"/>
    <p:sldId id="296" r:id="rId10"/>
    <p:sldId id="297" r:id="rId11"/>
    <p:sldId id="298" r:id="rId12"/>
    <p:sldId id="299" r:id="rId13"/>
    <p:sldId id="300" r:id="rId14"/>
    <p:sldId id="302" r:id="rId15"/>
    <p:sldId id="301" r:id="rId16"/>
    <p:sldId id="303" r:id="rId17"/>
    <p:sldId id="304" r:id="rId18"/>
    <p:sldId id="305" r:id="rId19"/>
    <p:sldId id="306" r:id="rId20"/>
    <p:sldId id="30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65" autoAdjust="0"/>
    <p:restoredTop sz="94660"/>
  </p:normalViewPr>
  <p:slideViewPr>
    <p:cSldViewPr>
      <p:cViewPr varScale="1">
        <p:scale>
          <a:sx n="75" d="100"/>
          <a:sy n="75" d="100"/>
        </p:scale>
        <p:origin x="10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71129-24D9-485B-9D22-5A278EE6856F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03335-2B63-4085-B7A9-CF9303BB1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816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95536" y="476672"/>
            <a:ext cx="8352928" cy="604867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624" y="5107762"/>
            <a:ext cx="3744416" cy="175197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106026"/>
            <a:ext cx="3744416" cy="175197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106026"/>
            <a:ext cx="3744416" cy="175197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888" y="5106026"/>
            <a:ext cx="3744416" cy="17519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Рамка 10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15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205418"/>
            <a:ext cx="3744416" cy="17519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373216"/>
            <a:ext cx="2918156" cy="16344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663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01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947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334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372112"/>
            <a:ext cx="3175721" cy="14858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Рамка 5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1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584" y="-459432"/>
            <a:ext cx="3744416" cy="175197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9784" flipH="1">
            <a:off x="1867513" y="29559"/>
            <a:ext cx="2657856" cy="1243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5282">
            <a:off x="126784" y="257706"/>
            <a:ext cx="2918156" cy="1634466"/>
          </a:xfrm>
          <a:prstGeom prst="rect">
            <a:avLst/>
          </a:prstGeom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Блок-схема: документ 9"/>
          <p:cNvSpPr/>
          <p:nvPr userDrawn="1"/>
        </p:nvSpPr>
        <p:spPr>
          <a:xfrm rot="10800000">
            <a:off x="251520" y="260648"/>
            <a:ext cx="8712968" cy="6408712"/>
          </a:xfrm>
          <a:prstGeom prst="flowChartDocumen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60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788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790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785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465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BBFAF-1290-4250-8D35-3F474FB449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96A59-4C5F-4656-BB06-CDE19DAA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08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8280920" cy="165618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 детский сад №78 «Ивушка»</a:t>
            </a:r>
            <a:b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Детско-родительский проект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МОЯ МАЛАЯ РОДИНА»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6039CE45-E4FA-4EDF-B5FB-61CC4BF991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7520880" cy="792088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Разработали: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Муталибова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Раида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Магомедшерифовна</a:t>
            </a:r>
            <a:endParaRPr lang="ru-RU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Волоскова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Дарья Петровна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разновозрастной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(3-5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лет)</a:t>
            </a:r>
          </a:p>
        </p:txBody>
      </p:sp>
    </p:spTree>
    <p:extLst>
      <p:ext uri="{BB962C8B-B14F-4D97-AF65-F5344CB8AC3E}">
        <p14:creationId xmlns:p14="http://schemas.microsoft.com/office/powerpoint/2010/main" val="1759720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Актуальность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F076C8F-1DA6-42C2-BF39-AD9E3A2E0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Calibri" panose="020F0502020204030204" pitchFamily="34" charset="0"/>
              </a:rPr>
              <a:t>Воспитание любви и уважения к родному городу, краю является важнейшей составляющей нравственно-патриотического воспитания. Чтобы воспитать патриотов своего города, края надо его хорошо знать.</a:t>
            </a:r>
            <a:endParaRPr lang="ru-RU" altLang="ru-RU" sz="1400" kern="0" dirty="0">
              <a:solidFill>
                <a:srgbClr val="000000"/>
              </a:solidFill>
              <a:latin typeface="Times New Roman" panose="02020603050405020304" pitchFamily="18" charset="0"/>
              <a:ea typeface="MS Gothic"/>
              <a:cs typeface="Calibri" panose="020F0502020204030204" pitchFamily="34" charset="0"/>
            </a:endParaRP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Calibri" panose="020F0502020204030204" pitchFamily="34" charset="0"/>
              </a:rPr>
              <a:t>Патриотизм – это любовь и привязанность к Родине, преданность ей, ответственность за нее, желание трудиться на ее благо, беречь и умножать богатства.</a:t>
            </a:r>
            <a:endParaRPr lang="ru-RU" altLang="ru-RU" sz="1400" kern="0" dirty="0">
              <a:solidFill>
                <a:srgbClr val="000000"/>
              </a:solidFill>
              <a:latin typeface="Times New Roman" panose="02020603050405020304" pitchFamily="18" charset="0"/>
              <a:ea typeface="MS Gothic"/>
              <a:cs typeface="Calibri" panose="020F0502020204030204" pitchFamily="34" charset="0"/>
            </a:endParaRP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Calibri" panose="020F0502020204030204" pitchFamily="34" charset="0"/>
              </a:rPr>
              <a:t>Основы патриотизма начинают формироваться в дошкольном возрасте. Патриотическое воспитание дошкольников включает в себя передачу им знаний, формирование на их основе отношения и организацию доступной возрасту деятельности. Фундаментом патриотизма по праву рассматривается целенаправленное ознакомление детей с родным краем.</a:t>
            </a:r>
            <a:endParaRPr lang="ru-RU" altLang="ru-RU" sz="1400" kern="0" dirty="0">
              <a:solidFill>
                <a:srgbClr val="000000"/>
              </a:solidFill>
              <a:latin typeface="Times New Roman" panose="02020603050405020304" pitchFamily="18" charset="0"/>
              <a:ea typeface="MS Gothic"/>
              <a:cs typeface="Calibri" panose="020F0502020204030204" pitchFamily="34" charset="0"/>
            </a:endParaRP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Calibri" panose="020F0502020204030204" pitchFamily="34" charset="0"/>
              </a:rPr>
              <a:t>Любовь к Отчизне начинается с любви к своей малой родине – месту, где родился человек. Базовый этап формирования у детей любви к Родине – накопление ими социального опыта жизни в своем городе, усвоение принятых в нем норм поведения, взаимоотношений, приобщение к миру его культуры.</a:t>
            </a:r>
            <a:endParaRPr lang="ru-RU" altLang="ru-RU" sz="1400" kern="0" dirty="0">
              <a:solidFill>
                <a:srgbClr val="000000"/>
              </a:solidFill>
              <a:latin typeface="Times New Roman" panose="02020603050405020304" pitchFamily="18" charset="0"/>
              <a:ea typeface="MS Gothic"/>
              <a:cs typeface="Calibri" panose="020F0502020204030204" pitchFamily="34" charset="0"/>
            </a:endParaRP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Calibri" panose="020F0502020204030204" pitchFamily="34" charset="0"/>
              </a:rPr>
              <a:t> В настоящее время этот проект актуален и особенно труден, требует большого такта и терпения, так как в молодых семьях вопросы воспитания патриотизма не считаются важными, и зачастую, вызывают лишь недоумение.</a:t>
            </a:r>
            <a:endParaRPr lang="ru-RU" altLang="ru-RU" sz="1400" kern="0" dirty="0">
              <a:solidFill>
                <a:srgbClr val="000000"/>
              </a:solidFill>
              <a:latin typeface="Times New Roman" panose="02020603050405020304" pitchFamily="18" charset="0"/>
              <a:ea typeface="MS Gothic"/>
              <a:cs typeface="Calibri" panose="020F0502020204030204" pitchFamily="34" charset="0"/>
            </a:endParaRP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Calibri" panose="020F0502020204030204" pitchFamily="34" charset="0"/>
              </a:rPr>
              <a:t>Привлечение семьи к патриотическому воспитанию детей требует от воспитателя, особого внимания и чуткости к каждому ребенку. Поэтому сегодня первоочередная задача педагогов воспитывать в детях любовь к родине, к краю, к своему городу, семье и друзьям, учить помогать друг другу, в общем, воспитывать настоящего, достойного человека – гражданина России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9152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077434"/>
            <a:ext cx="8064896" cy="4248472"/>
          </a:xfrm>
        </p:spPr>
        <p:txBody>
          <a:bodyPr>
            <a:normAutofit fontScale="90000"/>
          </a:bodyPr>
          <a:lstStyle/>
          <a:p>
            <a:pPr marL="342900" lvl="0" indent="-342900" algn="l" defTabSz="449263" fontAlgn="base" hangingPunct="0">
              <a:lnSpc>
                <a:spcPct val="93000"/>
              </a:lnSpc>
              <a:spcAft>
                <a:spcPts val="1425"/>
              </a:spcAft>
              <a:buClr>
                <a:srgbClr val="000000"/>
              </a:buClr>
              <a:buSzPct val="100000"/>
            </a:pP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22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22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27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Цель проекта:                                                                                                                              </a:t>
            </a:r>
            <a: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Формирование у детей </a:t>
            </a:r>
            <a:r>
              <a:rPr lang="ru-RU" altLang="ru-RU" sz="27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разновозрастной группы </a:t>
            </a:r>
            <a: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и их родителей любви к малой Родине на основе ознакомления с родным краем; Создание единого образовательного пространства между дошкольным учреждением и семьями воспитанников по нравственно-патриотическому воспитанию дошкольников.</a:t>
            </a:r>
            <a:b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27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Тип проекта: - </a:t>
            </a:r>
            <a:r>
              <a:rPr lang="ru-RU" altLang="ru-RU" sz="27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творческо</a:t>
            </a:r>
            <a: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</a:t>
            </a:r>
            <a:r>
              <a:rPr lang="ru-RU" altLang="ru-RU" sz="27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исследовательский</a:t>
            </a:r>
            <a: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, долгосрочный (октябрь – май)</a:t>
            </a:r>
            <a:b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altLang="ru-RU" sz="27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Участники проекта: </a:t>
            </a:r>
            <a:r>
              <a:rPr lang="ru-RU" altLang="ru-RU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дети разновозрастной группы (3-5 лет), родители (законные представители), воспитатели. </a:t>
            </a:r>
            <a: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/>
            </a:r>
            <a:br>
              <a:rPr lang="ru-RU" altLang="ru-RU" sz="16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70C0"/>
                </a:solidFill>
              </a:rPr>
              <a:t/>
            </a:r>
            <a:br>
              <a:rPr lang="ru-RU" b="1" dirty="0">
                <a:solidFill>
                  <a:srgbClr val="0070C0"/>
                </a:solidFill>
              </a:rPr>
            </a:b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03434"/>
            <a:ext cx="7344816" cy="102866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176038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649491"/>
          </a:xfrm>
        </p:spPr>
        <p:txBody>
          <a:bodyPr>
            <a:normAutofit/>
          </a:bodyPr>
          <a:lstStyle/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altLang="ru-RU" sz="20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Задачи проекта:                                                                                                                     </a:t>
            </a: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Образовательные: </a:t>
            </a:r>
            <a:r>
              <a:rPr lang="ru-RU" altLang="ru-RU" sz="18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-расширять представления детей об истории семьи в контексте истории родной страны                                                                                                                                                                        -формировать понимание выражения «малая родина»  -расширять представления о родном городе, крае, стране, о символике родного города, края, государства -продолжать знакомить с достопримечательностями города, региона -расширять представления о разнообразии природного и животного мира родного края -сформировать общее представление о народах Севера, об обычаях, традициях и культуре ханты и манси                                                                                                     </a:t>
            </a: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Развивающие:</a:t>
            </a:r>
            <a:r>
              <a:rPr lang="ru-RU" altLang="ru-RU" sz="18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   -развивать интерес к художественной и научно-популярной литературе  -развивать интерес вести наблюдения в природе- развивать познавательные способности воспитанников; -развивать творческие способности через систему совместных исследований разных тем;   </a:t>
            </a:r>
            <a:r>
              <a:rPr lang="ru-RU" altLang="ru-RU" sz="18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Воспитательные:</a:t>
            </a:r>
            <a:r>
              <a:rPr lang="ru-RU" altLang="ru-RU" sz="2000" kern="0" dirty="0">
                <a:solidFill>
                  <a:srgbClr val="0070C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 </a:t>
            </a:r>
            <a:r>
              <a:rPr lang="ru-RU" altLang="ru-RU" sz="18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-воспитывать уважительное, дружелюбное отношение к людям разных профессий и национальностей -формировать чувства уважения к труду людей в тяжелых климатических условиях -воспитывать чувство уважения к традициям и обычаям коренных народов Севера -воспитывать интерес, бережное и созидательное отношение к природе родного края                                                                                                                                                               - формировать любовь к родному городу и интерес к прошлому и настоящему края.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597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Дети имеют представление о городе, крае, в котором они живут. Знают, что их «малая» Родина, испытывают чувства гордости за свой край.</a:t>
            </a: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Знают историю возникновения родного города, края,  его достопримечательности.</a:t>
            </a: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Имеют представление об исторических памятниках.</a:t>
            </a: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Проявление интереса к родному краю, который находит отражение в совместных рисунках детей и родителей, рассказах.</a:t>
            </a: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Дети знают праздники и традиции, которые отмечаются в городе и семье.</a:t>
            </a:r>
          </a:p>
          <a:p>
            <a:pPr lvl="0" defTabSz="449263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- Проведение тематического занятия совместно с родителями «Моя малая Родина».</a:t>
            </a:r>
          </a:p>
          <a:p>
            <a:pPr marL="0" indent="0" algn="ctr">
              <a:buNone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470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Нормативная база проекта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5"/>
          </a:xfrm>
        </p:spPr>
        <p:txBody>
          <a:bodyPr>
            <a:normAutofit/>
          </a:bodyPr>
          <a:lstStyle/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1. </a:t>
            </a:r>
            <a:r>
              <a:rPr lang="ru-RU" altLang="ru-RU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ФГОС ДО;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2. </a:t>
            </a:r>
            <a:r>
              <a:rPr lang="ru-RU" altLang="ru-RU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Государственная политика в области патриотического воспитания;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3. </a:t>
            </a:r>
            <a:r>
              <a:rPr lang="ru-RU" altLang="ru-RU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Национальная доктрина развития образования в РФ до 2025;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None/>
            </a:pPr>
            <a:r>
              <a:rPr lang="ru-RU" altLang="ru-RU" sz="24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4. </a:t>
            </a:r>
            <a:r>
              <a:rPr lang="ru-RU" altLang="ru-RU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Федеральная целевая программа «Дети России» </a:t>
            </a:r>
          </a:p>
          <a:p>
            <a:pPr marL="0" indent="0" algn="ctr">
              <a:buNone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9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Методологическая литература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147248" cy="4929411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Алешина Н. В. Патриотическое воспитание дошкольника. - М. : ЦГЛ 2004г.</a:t>
            </a:r>
          </a:p>
          <a:p>
            <a:pPr marL="0" lv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Журавлева В. Н., Проектная деятельность старших дошкольников.  2009г.</a:t>
            </a:r>
          </a:p>
          <a:p>
            <a:pPr marL="0" lv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Маханёва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Д. Нравственно - патриотическое воспитание детей старшего дошкольного возраста - М. :АРКТИ, 2004г.</a:t>
            </a:r>
          </a:p>
          <a:p>
            <a:pPr marL="0" lv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Новицкая М. Ю. Наследие. Патриотическое воспитание. - М. 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Пресс, 2003г.</a:t>
            </a:r>
          </a:p>
          <a:p>
            <a:pPr marL="0" lv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Якушева Т. А. Воспитание гражданско-патриотических чувств у ребенка старшего дошкольного возраста. // Дошкольная педагогика 2006, №6.</a:t>
            </a:r>
          </a:p>
          <a:p>
            <a:pPr marL="0" indent="0">
              <a:buNone/>
            </a:pP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351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96752"/>
            <a:ext cx="807524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 Мотивационно-диагностический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«Модель трех вопросов»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 знаю?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городе живу? Что я знаю о своем городе? Кто защищает нашу страну? Кто такие богатыри?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 хочу узнать?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флаг, герб, гимн? Что означают цвета на нашем флаге? Что интересного произошло на территории нашего государства? Какие народы живут в Сургуте? Какая национальность у воспитанников нашей группы?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 у кого мне узнать?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Спросить в семье (родители, бабушки, сестра, брат), у воспитателя, по средствам массовой информации, прочитать книгу.</a:t>
            </a:r>
          </a:p>
        </p:txBody>
      </p:sp>
    </p:spTree>
    <p:extLst>
      <p:ext uri="{BB962C8B-B14F-4D97-AF65-F5344CB8AC3E}">
        <p14:creationId xmlns:p14="http://schemas.microsoft.com/office/powerpoint/2010/main" val="711320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16EC37-5C6C-49B7-82B1-27C7264BC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3600" kern="0" dirty="0">
                <a:solidFill>
                  <a:schemeClr val="tx2"/>
                </a:solidFill>
                <a:latin typeface="Times New Roman" panose="02020603050405020304" pitchFamily="18" charset="0"/>
                <a:ea typeface="MS Gothic"/>
                <a:cs typeface="Times New Roman" panose="02020603050405020304" pitchFamily="18" charset="0"/>
              </a:rPr>
              <a:t>II этап. Организационный </a:t>
            </a: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2B69E9-E04C-4814-B645-F79C84298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48" y="1166018"/>
            <a:ext cx="8229600" cy="492727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ОО </a:t>
            </a:r>
            <a:r>
              <a:rPr lang="ru-RU" dirty="0"/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социально – коммуникативное развитие, познавательное развитие, речевое развитие, художественно-эстетическое развитие, физическое развитие.</a:t>
            </a:r>
          </a:p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marL="0" indent="0" algn="ctr">
              <a:buNone/>
            </a:pP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образовательная 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деятельность: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Подбор методической, художественной, детской литературы, карта г. Сургута, изображения и символика г. Сургута, дидактические игры, игры народов Югры.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Вовлечь родителей в подборе фото, иллюстраций с видами Сургута.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Оформить стенд «Сургут –мой родной город».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Совместные прогулки по улицам, паркам города.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Создать предметно- развивающую среду, по теме «Моя малая родина»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Подборка и выкладка материала по Югре, деревянных игрушек, народных костюмов.</a:t>
            </a:r>
          </a:p>
        </p:txBody>
      </p:sp>
    </p:spTree>
    <p:extLst>
      <p:ext uri="{BB962C8B-B14F-4D97-AF65-F5344CB8AC3E}">
        <p14:creationId xmlns:p14="http://schemas.microsoft.com/office/powerpoint/2010/main" val="969413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73C37-849E-4A6E-92AA-3C6458F0D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Содержательно- практический</a:t>
            </a:r>
            <a:r>
              <a:rPr lang="en-US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131DF5-053A-4A68-94B4-3EF4B69BA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73373"/>
            <a:ext cx="8229600" cy="47112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 «Социально- коммуникативное развитие»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социализация по теме «Путешествие по городу»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Познакомить детей с ХМАО-ЮГРА; дать представление о том, что Сургут является частью ХМАО-ЮГРА. Познакомить детей с географическим расположением Сургута, используя карту. Продолжать учить детей самостоятельно, последовательно составлять описательные рассказы о городе, используя накопленные знания. Расширять представление о гербах, познакомить с понятием семейный герб. Воспитывать у детей патриотизм, формировать интерес к познанию своего края.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социализация по теме  «Мой город, моя гордость»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Воспитывать чувство гордости, любви к родному городу.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по теме «Правила безопасности в городе»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Расширять представления о правилах поведения в городе, элементарных правил дорожного движения.</a:t>
            </a:r>
          </a:p>
        </p:txBody>
      </p:sp>
    </p:spTree>
    <p:extLst>
      <p:ext uri="{BB962C8B-B14F-4D97-AF65-F5344CB8AC3E}">
        <p14:creationId xmlns:p14="http://schemas.microsoft.com/office/powerpoint/2010/main" val="58473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5CF115-BC8B-48C4-A412-D5458E077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 «Познавательное развитие»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3E314F-0D3E-4DE5-BF2E-4699FB73C7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познание по теме «Достопримечательности нашего города».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систематизировать знания детей о достопримечательностях, об улицах своего города, о людях разных национальностей, живущих в родном городе, природе родного края; вызывать положительные эмоции в процессе приобщения к краеведческому материалу.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познание по теме «Живой мир родного края».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продолжать знакомство с природой и  историей своего края. Изучение прошлого и настоящего Сургутского района, обычаев, традиций и духовной культуры, воспитание патриотизма у учащихся через краеведческие знания о районе, формирование и сохранение школьных ценностей и традиций.</a:t>
            </a: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 Экскурсии, целевые прогулки по улицам города, по микрорайону, где находится садик.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Ознакомление детей с культурными достопримечательностями родного города.</a:t>
            </a:r>
          </a:p>
        </p:txBody>
      </p:sp>
    </p:spTree>
    <p:extLst>
      <p:ext uri="{BB962C8B-B14F-4D97-AF65-F5344CB8AC3E}">
        <p14:creationId xmlns:p14="http://schemas.microsoft.com/office/powerpoint/2010/main" val="3222635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42F6A-2D1D-4C4B-881F-159AD6C2B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 «Речевое развитие»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E1FE70-7A7B-42AE-9388-0858CAEE0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659" y="126876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Беседа с детьми «С чего начинается Родина», «Природа родного края», «Знаменитые люди Югры», «Родная улица моя», «Чем богат наш край».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Составление рассказов «За что я люблю свой город»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Чтение стихов о Родине, пословиц, поговорок.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Заучивание стихотворений «Сургут мой».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развитие речи: Составление рассказов из личного опыта, по впечатлениям (рассказ об экскурсии).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Занятие-беседа «Герб Сургута».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Слушание рассказа «Богатство Сибири –черное золото Сургута».</a:t>
            </a:r>
          </a:p>
        </p:txBody>
      </p:sp>
    </p:spTree>
    <p:extLst>
      <p:ext uri="{BB962C8B-B14F-4D97-AF65-F5344CB8AC3E}">
        <p14:creationId xmlns:p14="http://schemas.microsoft.com/office/powerpoint/2010/main" val="214720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3018B-CEEC-4FC1-B535-800EC2A2A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 «Физическое развитие»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01462A-87BF-4A1B-862A-F5022D842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"Игры народов ханты и манси».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Экскурсии, целевые прогулки по улицам города, по микрорайону, где находится садик.</a:t>
            </a:r>
          </a:p>
        </p:txBody>
      </p:sp>
    </p:spTree>
    <p:extLst>
      <p:ext uri="{BB962C8B-B14F-4D97-AF65-F5344CB8AC3E}">
        <p14:creationId xmlns:p14="http://schemas.microsoft.com/office/powerpoint/2010/main" val="1415381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4E3A3E-6D17-461D-8EC8-BCFE2711A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 Итоговый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B1B2DC-5855-49DA-BB25-BE96ECEF9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955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всего проекта осуществлялась работа по реализации задачи содержания практически всех образовательных областей. Данный проект способствовал формированию не только познавательного интереса, художественно – эстетического вкуса у детей, но и имел социальное значение. Результатом проекта является развитие у воспитанников чувства любви к родному краю. На протяжении всего проекта дети совместно с родителями и педагогами вели активную творческо- поисковую деятельность. Мы смогли найти информацию о разных достопримечательностях нашего города и ребята продемонстрировали ее. Активное участие родителей в подготовке и реализации проекта позволило продемонстрировать укрепление внутренних духовных связей между родителями и их детьми. Результаты проекта были оформлены виде выставки рисунков и фото-коллажа. Этот проект показал, что приобщение воспитанников к истокам родной природы и культуры, к историческому прошлому своей страны пробуждает и воспитывает у них мировоззренческие, эстетические, нравственные, патриотические чувства и убеждения, позволяет им правильно осмыслить свое отношение к окружающему, свой долг и обязанности перед Родиной и родном крае.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246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F8750D-985D-4016-A584-F304CDD41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185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семьей воспитанников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9E4C45-04BA-4284-8667-DC1DF756E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215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Совместные прогулки с детьми по парку «Кедровый лог»,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Семейное чтение, просмотр энциклопедии о первооткрывателях нефти, нефтяников.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Пополнение хантыйского уголка (Задание: сшить куклы в традиционной одежде.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Подборка фото, иллюстраций с изображениями любимых уголков Сургута.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Оформление стен «Сургут –край родной».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Конкурс рисунков «В Сургуте мы живем».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Конкурс «Знатоки города».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Чтение сказок хантыйских писателей.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86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48C7AF-B0EB-4B3A-A15A-38E304F8A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родным городом происходит не только посредством рассматривания иллюстраций, фотографий, чтения стихотворений, художественной, познавательной литературы, но и экскурсиями с родителями к достопримечательностям Сургута.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6A0414D-3B48-4BDA-992E-88E500990E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844824"/>
            <a:ext cx="2497063" cy="3629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1417638"/>
            <a:ext cx="1927486" cy="41751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866" y="1628701"/>
            <a:ext cx="2814786" cy="375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179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98088B-C287-4956-81EC-95E6A54CE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Семья </a:t>
            </a:r>
            <a:r>
              <a:rPr lang="ru-RU" dirty="0" err="1"/>
              <a:t>Бабюк</a:t>
            </a:r>
            <a:r>
              <a:rPr lang="ru-RU" dirty="0"/>
              <a:t> Тимофея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8CB6CA6-2DD6-47CC-8A92-7C9D51A6D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7824" y="4437112"/>
            <a:ext cx="3523470" cy="198195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CE0E9C-1197-4150-9ABF-49C98B789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1124744"/>
            <a:ext cx="2376264" cy="31657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7009" y="1100382"/>
            <a:ext cx="1753063" cy="31191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372" y="1124744"/>
            <a:ext cx="1987388" cy="297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784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C962C4-254E-49B7-BE5F-E21E27048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Прогулка по Кедровому </a:t>
            </a:r>
            <a:r>
              <a:rPr lang="ru-RU" dirty="0" smtClean="0"/>
              <a:t>Логу</a:t>
            </a: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E7BFFA3-2EA6-40EC-B514-4AF95035F9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789" y="1268760"/>
            <a:ext cx="2808312" cy="374441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EB5311-F470-4CEE-A293-F02BD8B6D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4138" y="1268760"/>
            <a:ext cx="3003798" cy="40050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196" y="2780928"/>
            <a:ext cx="2855472" cy="380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110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«Сургут –край родной».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413074"/>
            <a:ext cx="3541064" cy="26557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0891" y="2633570"/>
            <a:ext cx="3549650" cy="266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041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6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4479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1492</Words>
  <Application>Microsoft Office PowerPoint</Application>
  <PresentationFormat>Экран (4:3)</PresentationFormat>
  <Paragraphs>92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MS Gothic</vt:lpstr>
      <vt:lpstr>Arial</vt:lpstr>
      <vt:lpstr>Calibri</vt:lpstr>
      <vt:lpstr>Times New Roman</vt:lpstr>
      <vt:lpstr>Тема Office</vt:lpstr>
      <vt:lpstr>     Муниципальное бюджетное дошкольное образовательное учреждение  детский сад №78 «Ивушка»  Детско-родительский проект « МОЯ МАЛАЯ РОДИНА» </vt:lpstr>
      <vt:lpstr>Актуальность </vt:lpstr>
      <vt:lpstr>      Цель проекта:                                                                                                                              Формирование у детей разновозрастной группы и их родителей любви к малой Родине на основе ознакомления с родным краем; Создание единого образовательного пространства между дошкольным учреждением и семьями воспитанников по нравственно-патриотическому воспитанию дошкольников. Тип проекта: - творческо-исследовательский, долгосрочный (октябрь – май) Участники проекта: - дети разновозрастной группы (3-5 лет), родители (законные представители), воспитатели.   </vt:lpstr>
      <vt:lpstr>Презентация PowerPoint</vt:lpstr>
      <vt:lpstr>Ожидаемые результаты: </vt:lpstr>
      <vt:lpstr>Нормативная база проекта </vt:lpstr>
      <vt:lpstr>Методологическая литература</vt:lpstr>
      <vt:lpstr>Этапы реализации проекта:</vt:lpstr>
      <vt:lpstr>II этап. Организационный </vt:lpstr>
      <vt:lpstr>III- этап Содержательно- практический </vt:lpstr>
      <vt:lpstr>ОО «Познавательное развитие» </vt:lpstr>
      <vt:lpstr> ОО «Речевое развитие»</vt:lpstr>
      <vt:lpstr>ОО «Физическое развитие»</vt:lpstr>
      <vt:lpstr>IV этап Итоговый </vt:lpstr>
      <vt:lpstr>Взаимодействие с семьей воспитанников  </vt:lpstr>
      <vt:lpstr>Знакомство с родным городом происходит не только посредством рассматривания иллюстраций, фотографий, чтения стихотворений, художественной, познавательной литературы, но и экскурсиями с родителями к достопримечательностям Сургута.</vt:lpstr>
      <vt:lpstr>Семья Бабюк Тимофея </vt:lpstr>
      <vt:lpstr>Прогулка по Кедровому Логу</vt:lpstr>
      <vt:lpstr>«Сургут –край родной».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Шаблоны «Городские»</dc:title>
  <dc:creator>Ольга</dc:creator>
  <cp:lastModifiedBy>Пользователь Windows</cp:lastModifiedBy>
  <cp:revision>88</cp:revision>
  <dcterms:created xsi:type="dcterms:W3CDTF">2016-07-11T19:11:33Z</dcterms:created>
  <dcterms:modified xsi:type="dcterms:W3CDTF">2022-06-22T09:03:14Z</dcterms:modified>
</cp:coreProperties>
</file>