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6" r:id="rId9"/>
    <p:sldId id="267" r:id="rId10"/>
    <p:sldId id="268" r:id="rId11"/>
    <p:sldId id="263" r:id="rId12"/>
    <p:sldId id="269" r:id="rId13"/>
    <p:sldId id="264" r:id="rId14"/>
    <p:sldId id="265" r:id="rId15"/>
    <p:sldId id="270" r:id="rId16"/>
    <p:sldId id="271" r:id="rId17"/>
    <p:sldId id="272" r:id="rId18"/>
    <p:sldId id="273" r:id="rId19"/>
    <p:sldId id="275" r:id="rId20"/>
    <p:sldId id="274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075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099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036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755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468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351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46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637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710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92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061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3346-30B4-44F8-BD82-DE74CA94387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A1720-906A-4229-B48F-1F4E9C0B4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086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99764" y="2191308"/>
            <a:ext cx="9144000" cy="2767057"/>
          </a:xfrm>
        </p:spPr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– составная часть образования в начальной школе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3250" y="5679583"/>
            <a:ext cx="9144000" cy="91762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Панафидина Анастасия Андреевна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начальных классов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ервой квалификационной категории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2794" y="364410"/>
            <a:ext cx="9144000" cy="7262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общеобразовательное учреждение «Майская средняя общеобразовательная школа»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754" y="103030"/>
            <a:ext cx="1825349" cy="170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14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03054" y="1249251"/>
            <a:ext cx="7850746" cy="4927711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"Как нет человека без самолюбия, – так нет человека без любви к отечеству, и эта любовь дает воспитанию верный ключ к сердцу человека...”</a:t>
            </a:r>
          </a:p>
          <a:p>
            <a:pPr marL="0" indent="0" algn="ctr">
              <a:buNone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К. Д. Ушинский.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539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02419" y="467832"/>
            <a:ext cx="8312888" cy="327482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детей и молодежи становится одной из самых актуальных проблем современности. Резкие колебания социальных и нравственных ориентиров в стране, изменения ценностей и отсутствие стабильности в обществе показали негативные результаты. Понятие «патриотизм» приобрело расплывчатые рамки. Еще каких-то двадцать лет назад быть патриотом было, по меньшей мере, непочетно. Сегодня ситуация заметно стабилизируется. Правительство и Министерство образования РФ видит патриотическое воспитание в школе, как одну и главных задач образования детей и молодежи.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8671"/>
          <a:stretch/>
        </p:blipFill>
        <p:spPr>
          <a:xfrm>
            <a:off x="4968788" y="3338623"/>
            <a:ext cx="5180149" cy="335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661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8366" y="953036"/>
            <a:ext cx="4651672" cy="56795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- это систематическая деятельность, цель которой лежит в формировании у учащихся чувства патриотизма, профессионально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значимых качеств, умений и готовности к их активному проявлению в различных сферах жизни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общества, верности своей Родине, гражданского долга и готовности к выполнению обязанностей по отношению к своему народу и стране.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162" r="26064"/>
          <a:stretch/>
        </p:blipFill>
        <p:spPr>
          <a:xfrm>
            <a:off x="2537137" y="412124"/>
            <a:ext cx="2554389" cy="53467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26692" r="27723"/>
          <a:stretch/>
        </p:blipFill>
        <p:spPr>
          <a:xfrm>
            <a:off x="9610038" y="537492"/>
            <a:ext cx="2380191" cy="522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21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1136" y="725785"/>
            <a:ext cx="4745077" cy="54174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Характерной чертой патриотического воспитания в начальной школе является то, что у младших школьников формируются лишь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патриотизма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Известные особенности детей этого возраста требуют, чтобы мы преподносили знания об обществе, Родине и ее истории в яркой образной форме, основываясь на их эмоциях и чувствах. С детства необходимо закладывать в школьниках представление о месте и роли страны в их жизни.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</a:blip>
          <a:srcRect l="25458" t="13315" r="25845" b="13034"/>
          <a:stretch/>
        </p:blipFill>
        <p:spPr>
          <a:xfrm>
            <a:off x="7268788" y="1412520"/>
            <a:ext cx="4755787" cy="404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137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8051" y="450761"/>
            <a:ext cx="8731875" cy="396669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Тот, кто работает с младшими школьниками, хорошо знает, насколько трудно сформировать у детей 7–10 лет представление о малой и большой Родине. Но делать это необходимо. Без любви к Отечеству и уважению к его истории и культуре невозможно воспитать гражданина и патриота, сформировать у ребенка чувство собственного достоинств и т.д. Именно поэтому необходимо работать над развитием эмоционально-чувственного компонента патриотического воспитания, подключая всевозможные средства и методы.</a:t>
            </a: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129" y="3233220"/>
            <a:ext cx="6242845" cy="345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72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9249" y="1037480"/>
            <a:ext cx="5200003" cy="1046501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Участие в шествии «Бессмертный полк», посещение памятников героям Великой Отечественной войны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841" y="1162107"/>
            <a:ext cx="3548615" cy="47314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725" y="2083981"/>
            <a:ext cx="4905049" cy="3678787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488028" y="350101"/>
            <a:ext cx="8159839" cy="6873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работы по воспитанию в учащихся духа патриотизма: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12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2800" y="365125"/>
            <a:ext cx="8001000" cy="766989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Знакомство с героями Отечества и их подвигами.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Барбашов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65" r="3333"/>
          <a:stretch/>
        </p:blipFill>
        <p:spPr>
          <a:xfrm>
            <a:off x="3352800" y="1284514"/>
            <a:ext cx="8247603" cy="515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580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9886" y="365125"/>
            <a:ext cx="7913914" cy="1920876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Участие во всероссийских акциях. 22 октября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белых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журавлей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международный праздник поэзии и всероссийский национальный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памяти воинов, павших на полях сражений во всех войнах, когда-либо происходивших на территории России.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4"/>
          <a:stretch/>
        </p:blipFill>
        <p:spPr>
          <a:xfrm>
            <a:off x="4005943" y="2286001"/>
            <a:ext cx="6052457" cy="427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30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8876" y="216269"/>
            <a:ext cx="7022551" cy="1952773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Участие в патриотических мероприятиях: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Смотр строя и песни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23 февраля – день защитника Отечества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9" r="8518" b="10587"/>
          <a:stretch/>
        </p:blipFill>
        <p:spPr>
          <a:xfrm>
            <a:off x="3026227" y="2256127"/>
            <a:ext cx="5101097" cy="35834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571562" y="2509320"/>
            <a:ext cx="48768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455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8622" y="365126"/>
            <a:ext cx="8015177" cy="97457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Личный пример учителя. Участие в онлайн-акции «22 августа - день флага России»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VID_53370728_094400_03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36868" y="1681969"/>
            <a:ext cx="8418684" cy="425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268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8628" y="365125"/>
            <a:ext cx="8175171" cy="1202417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Знакомство с культурными ценностями Отечества.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сельской библиотеки. Викторина «Жизнь и творчество А. С. Пушкина»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2" r="6186"/>
          <a:stretch/>
        </p:blipFill>
        <p:spPr>
          <a:xfrm>
            <a:off x="7462156" y="1903049"/>
            <a:ext cx="4266377" cy="40116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2" r="11982"/>
          <a:stretch/>
        </p:blipFill>
        <p:spPr>
          <a:xfrm>
            <a:off x="3028951" y="1903049"/>
            <a:ext cx="4237262" cy="401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59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6092" y="365126"/>
            <a:ext cx="8057707" cy="71939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Знакомство с историей малой Родины.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299" y="1084522"/>
            <a:ext cx="7047292" cy="5285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244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0514" y="365125"/>
            <a:ext cx="7783286" cy="1006475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Знакомство с праздниками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радициями народов, проживающих на территории России.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707" y="1371600"/>
            <a:ext cx="3771900" cy="5029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4" t="6043" r="7466" b="10439"/>
          <a:stretch/>
        </p:blipFill>
        <p:spPr>
          <a:xfrm>
            <a:off x="2852057" y="1915886"/>
            <a:ext cx="4898571" cy="330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82673" y="238759"/>
            <a:ext cx="8036442" cy="1325563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Беседы и классные часы на различные нравственные темы.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«День матери»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0" t="1764" r="7203" b="10934"/>
          <a:stretch/>
        </p:blipFill>
        <p:spPr>
          <a:xfrm>
            <a:off x="2873830" y="1308235"/>
            <a:ext cx="4955289" cy="36338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9" t="9612" r="5039"/>
          <a:stretch/>
        </p:blipFill>
        <p:spPr>
          <a:xfrm>
            <a:off x="7106317" y="3145971"/>
            <a:ext cx="4682912" cy="359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51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6092" y="365126"/>
            <a:ext cx="8057707" cy="1591265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О важности вклада каждого в экологию большой и малой Родины.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Участие в субботниках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Экологическая акция «Кормушка»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6" b="14419"/>
          <a:stretch/>
        </p:blipFill>
        <p:spPr>
          <a:xfrm>
            <a:off x="3019646" y="1956391"/>
            <a:ext cx="5296786" cy="38915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3" t="4031" r="14720" b="15970"/>
          <a:stretch/>
        </p:blipFill>
        <p:spPr>
          <a:xfrm>
            <a:off x="8592878" y="1275907"/>
            <a:ext cx="3403779" cy="513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334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3684" y="365125"/>
            <a:ext cx="7930116" cy="1144697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макулатуры, батареек, пластиковых крышек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Мини-проект «4 октября – день защиты животных»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0" t="7752" r="4573" b="5116"/>
          <a:stretch/>
        </p:blipFill>
        <p:spPr>
          <a:xfrm>
            <a:off x="5893844" y="1509822"/>
            <a:ext cx="6099682" cy="44869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9" t="9953" r="6015" b="4789"/>
          <a:stretch/>
        </p:blipFill>
        <p:spPr>
          <a:xfrm>
            <a:off x="2833353" y="1863094"/>
            <a:ext cx="2897746" cy="378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40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6932" y="237600"/>
            <a:ext cx="8015177" cy="1325563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Пропаганда здорового образа жизни. Здоровье – достояние нации.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Классный час «Зачем нужны прививки?»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4" r="24874"/>
          <a:stretch/>
        </p:blipFill>
        <p:spPr>
          <a:xfrm>
            <a:off x="7933387" y="1701615"/>
            <a:ext cx="3631842" cy="42134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t="9372" r="214" b="8341"/>
          <a:stretch/>
        </p:blipFill>
        <p:spPr>
          <a:xfrm>
            <a:off x="2842475" y="1517963"/>
            <a:ext cx="4047724" cy="24475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7" t="2066" r="6975" b="2347"/>
          <a:stretch/>
        </p:blipFill>
        <p:spPr>
          <a:xfrm>
            <a:off x="3653806" y="3702676"/>
            <a:ext cx="4125035" cy="3065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8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1532" y="942415"/>
            <a:ext cx="5112913" cy="4980882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патриотическому воспитанию должна проводиться систематически, а не эпизодично. Только тогда мы увидим действительно значимые сдвиги в положительном направлении. А наибольшую роль при этом играет заинтересованность самого учителя, ведь детям он служит примером для подражания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Если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чувствовать и видеть, что их учитель на деле, а не на словах любит свою страну, то они ему будут верить, и воспитание патриотических чувств будет направлено в нужное русло.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9722" y="1519707"/>
            <a:ext cx="4507299" cy="382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41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99764" y="2191309"/>
            <a:ext cx="9144000" cy="1582202"/>
          </a:xfrm>
        </p:spPr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3250" y="5679583"/>
            <a:ext cx="9144000" cy="91762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Панафидина Анастасия Андреевна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начальных классов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ервой квалификационной категории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2794" y="364410"/>
            <a:ext cx="9144000" cy="7262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754" y="103030"/>
            <a:ext cx="1825349" cy="170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540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568</Words>
  <Application>Microsoft Office PowerPoint</Application>
  <PresentationFormat>Широкоэкранный</PresentationFormat>
  <Paragraphs>31</Paragraphs>
  <Slides>20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Патриотическое воспитание – составная часть образования в начальной школе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1. Участие в шествии «Бессмертный полк», посещение памятников героям Великой Отечественной войны</vt:lpstr>
      <vt:lpstr>2. Знакомство с героями Отечества и их подвигами.  П. Барбашов</vt:lpstr>
      <vt:lpstr>3. Участие во всероссийских акциях. 22 октября Праздник белых журавлей – международный праздник поэзии и всероссийский национальный день памяти воинов, павших на полях сражений во всех войнах, когда-либо происходивших на территории России.</vt:lpstr>
      <vt:lpstr>4. Участие в патриотических мероприятиях: I. Смотр строя и песни II. 23 февраля – день защитника Отечества</vt:lpstr>
      <vt:lpstr>5. Личный пример учителя. Участие в онлайн-акции «22 августа - день флага России»</vt:lpstr>
      <vt:lpstr>6. Знакомство с культурными ценностями Отечества. Посещение сельской библиотеки. Викторина «Жизнь и творчество А. С. Пушкина»</vt:lpstr>
      <vt:lpstr>7. Знакомство с историей малой Родины.</vt:lpstr>
      <vt:lpstr>8. Знакомство с праздниками и традициями народов, проживающих на территории России.</vt:lpstr>
      <vt:lpstr>9. Беседы и классные часы на различные нравственные темы.  «День матери» </vt:lpstr>
      <vt:lpstr>10. О важности вклада каждого в экологию большой и малой Родины. I. Участие в субботниках II. Экологическая акция «Кормушка»</vt:lpstr>
      <vt:lpstr>III. Сбор макулатуры, батареек, пластиковых крышек IV. Мини-проект «4 октября – день защиты животных»</vt:lpstr>
      <vt:lpstr>11. Пропаганда здорового образа жизни. Здоровье – достояние нации. Классный час «Зачем нужны прививки?»</vt:lpstr>
      <vt:lpstr>Работа по патриотическому воспитанию должна проводиться систематически, а не эпизодично. Только тогда мы увидим действительно значимые сдвиги в положительном направлении. А наибольшую роль при этом играет заинтересованность самого учителя, ведь детям он служит примером для подражания. Если они будут чувствовать и видеть, что их учитель на деле, а не на словах любит свою страну, то они ему будут верить, и воспитание патриотических чувств будет направлено в нужное русло. </vt:lpstr>
      <vt:lpstr>Благодарю за внимание.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Патриотическое воспитание – часть образования в начальной школе</dc:title>
  <dc:creator>Admin</dc:creator>
  <cp:lastModifiedBy>Admin</cp:lastModifiedBy>
  <cp:revision>15</cp:revision>
  <dcterms:created xsi:type="dcterms:W3CDTF">2021-09-23T09:53:39Z</dcterms:created>
  <dcterms:modified xsi:type="dcterms:W3CDTF">2021-09-26T14:05:26Z</dcterms:modified>
</cp:coreProperties>
</file>