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9" r:id="rId4"/>
    <p:sldId id="268" r:id="rId5"/>
    <p:sldId id="269" r:id="rId6"/>
    <p:sldId id="260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C55620-73C5-4AC5-95F6-5FD372FA4042}" type="datetimeFigureOut">
              <a:rPr lang="ru-RU" smtClean="0"/>
              <a:pPr/>
              <a:t>05.02.2026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6773B5-BBC4-48E3-A9B7-A88BB77E751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7519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773B5-BBC4-48E3-A9B7-A88BB77E751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773B5-BBC4-48E3-A9B7-A88BB77E751D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773B5-BBC4-48E3-A9B7-A88BB77E751D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773B5-BBC4-48E3-A9B7-A88BB77E751D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773B5-BBC4-48E3-A9B7-A88BB77E751D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773B5-BBC4-48E3-A9B7-A88BB77E751D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6773B5-BBC4-48E3-A9B7-A88BB77E751D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251520" y="260648"/>
            <a:ext cx="8640960" cy="63367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C84D-D5C1-428C-B9DD-86B988DA9A57}" type="datetimeFigureOut">
              <a:rPr lang="ru-RU" smtClean="0"/>
              <a:pPr/>
              <a:t>05.02.2026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758C-51FE-4F65-997B-3D609BD65A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C84D-D5C1-428C-B9DD-86B988DA9A57}" type="datetimeFigureOut">
              <a:rPr lang="ru-RU" smtClean="0"/>
              <a:pPr/>
              <a:t>05.02.2026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758C-51FE-4F65-997B-3D609BD65A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C84D-D5C1-428C-B9DD-86B988DA9A57}" type="datetimeFigureOut">
              <a:rPr lang="ru-RU" smtClean="0"/>
              <a:pPr/>
              <a:t>05.02.2026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758C-51FE-4F65-997B-3D609BD65A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C84D-D5C1-428C-B9DD-86B988DA9A57}" type="datetimeFigureOut">
              <a:rPr lang="ru-RU" smtClean="0"/>
              <a:pPr/>
              <a:t>05.02.2026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758C-51FE-4F65-997B-3D609BD65A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C84D-D5C1-428C-B9DD-86B988DA9A57}" type="datetimeFigureOut">
              <a:rPr lang="ru-RU" smtClean="0"/>
              <a:pPr/>
              <a:t>05.02.2026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758C-51FE-4F65-997B-3D609BD65A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C84D-D5C1-428C-B9DD-86B988DA9A57}" type="datetimeFigureOut">
              <a:rPr lang="ru-RU" smtClean="0"/>
              <a:pPr/>
              <a:t>05.02.2026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758C-51FE-4F65-997B-3D609BD65A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C84D-D5C1-428C-B9DD-86B988DA9A57}" type="datetimeFigureOut">
              <a:rPr lang="ru-RU" smtClean="0"/>
              <a:pPr/>
              <a:t>05.02.2026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758C-51FE-4F65-997B-3D609BD65A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C84D-D5C1-428C-B9DD-86B988DA9A57}" type="datetimeFigureOut">
              <a:rPr lang="ru-RU" smtClean="0"/>
              <a:pPr/>
              <a:t>05.02.2026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758C-51FE-4F65-997B-3D609BD65A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C84D-D5C1-428C-B9DD-86B988DA9A57}" type="datetimeFigureOut">
              <a:rPr lang="ru-RU" smtClean="0"/>
              <a:pPr/>
              <a:t>05.02.2026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758C-51FE-4F65-997B-3D609BD65A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DFC84D-D5C1-428C-B9DD-86B988DA9A57}" type="datetimeFigureOut">
              <a:rPr lang="ru-RU" smtClean="0"/>
              <a:pPr/>
              <a:t>05.02.2026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4758C-51FE-4F65-997B-3D609BD65A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251520" y="260648"/>
            <a:ext cx="8640960" cy="6336704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DFC84D-D5C1-428C-B9DD-86B988DA9A57}" type="datetimeFigureOut">
              <a:rPr lang="ru-RU" smtClean="0"/>
              <a:pPr/>
              <a:t>05.02.2026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4758C-51FE-4F65-997B-3D609BD65AC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57506" y="2924944"/>
            <a:ext cx="7772400" cy="1470025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002060"/>
                </a:solidFill>
                <a:latin typeface="Monotype Corsiva" pitchFamily="66" charset="0"/>
              </a:rPr>
              <a:t>Читаем с рыбкой </a:t>
            </a:r>
            <a:endParaRPr lang="ru-RU" sz="6000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" name="Рисунок 5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4842" y="1052736"/>
            <a:ext cx="1457727" cy="14568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39 0.02084 L 0.13177 -0.01805 C 0.14948 -0.02708 0.17587 -0.03148 0.20347 -0.03148 C 0.23489 -0.03148 0.26007 -0.02708 0.27778 -0.01805 L 0.36233 0.02084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700808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Р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2160" y="1700808"/>
            <a:ext cx="651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3861048"/>
            <a:ext cx="65114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А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2160" y="3789040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Р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5373216"/>
            <a:ext cx="9348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5373216"/>
            <a:ext cx="9733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3" name="Рисунок 12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185" y="963999"/>
            <a:ext cx="755015" cy="755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976" y="3034025"/>
            <a:ext cx="755015" cy="7550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39 0.02084 L 0.13177 -0.01805 C 0.14948 -0.02708 0.17587 -0.03148 0.20347 -0.03148 C 0.23489 -0.03148 0.26007 -0.02708 0.27778 -0.01805 L 0.36233 0.02084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39 0.02084 L 0.13177 -0.01805 C 0.14948 -0.02708 0.17587 -0.03148 0.20347 -0.03148 C 0.23489 -0.03148 0.26007 -0.02708 0.27778 -0.01805 L 0.36233 0.02084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700808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Р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2160" y="1700808"/>
            <a:ext cx="7056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О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3861048"/>
            <a:ext cx="7056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О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2160" y="3789040"/>
            <a:ext cx="606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Р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5373216"/>
            <a:ext cx="10214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5373216"/>
            <a:ext cx="10214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endParaRPr lang="ru-RU" sz="5400" b="1" dirty="0">
              <a:solidFill>
                <a:srgbClr val="FF0000"/>
              </a:solidFill>
            </a:endParaRPr>
          </a:p>
        </p:txBody>
      </p:sp>
      <p:pic>
        <p:nvPicPr>
          <p:cNvPr id="11" name="Рисунок 10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185" y="963999"/>
            <a:ext cx="755015" cy="755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185" y="3044332"/>
            <a:ext cx="755015" cy="7550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39 0.02084 L 0.13177 -0.01805 C 0.14948 -0.02708 0.17587 -0.03148 0.20347 -0.03148 C 0.23489 -0.03148 0.26007 -0.02708 0.27778 -0.01805 L 0.36233 0.02084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39 0.02084 L 0.13177 -0.01805 C 0.14948 -0.02708 0.17587 -0.03148 0.20347 -0.03148 C 0.23489 -0.03148 0.26007 -0.02708 0.27778 -0.01805 L 0.36233 0.02084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700808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Р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2160" y="1700808"/>
            <a:ext cx="7986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Ы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3861048"/>
            <a:ext cx="79861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Ы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2160" y="3789040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Р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5373216"/>
            <a:ext cx="11063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r>
              <a:rPr lang="ru-RU" sz="5400" b="1" dirty="0" smtClean="0">
                <a:solidFill>
                  <a:srgbClr val="FF0000"/>
                </a:solidFill>
              </a:rPr>
              <a:t>Ы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5373216"/>
            <a:ext cx="11063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Ы</a:t>
            </a:r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185" y="963999"/>
            <a:ext cx="755015" cy="755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976" y="3050060"/>
            <a:ext cx="755015" cy="7550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0232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0.03148 L 0.0908 -0.01528 C 0.10989 -0.02592 0.13837 -0.03148 0.16788 -0.03148 C 0.20174 -0.03148 0.22882 -0.02592 0.24792 -0.01528 L 0.33871 0.03148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927" y="-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39 0.02084 L 0.13177 -0.01805 C 0.14948 -0.02708 0.17587 -0.03148 0.20347 -0.03148 C 0.23489 -0.03148 0.26007 -0.02708 0.27778 -0.01805 L 0.36233 0.02084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700808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Р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2160" y="1700808"/>
            <a:ext cx="606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У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3861048"/>
            <a:ext cx="60625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У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2160" y="3789040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Р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5373216"/>
            <a:ext cx="92794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r>
              <a:rPr lang="ru-RU" sz="5400" b="1" dirty="0" smtClean="0">
                <a:solidFill>
                  <a:srgbClr val="FF0000"/>
                </a:solidFill>
              </a:rPr>
              <a:t>У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5373216"/>
            <a:ext cx="93166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У</a:t>
            </a:r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185" y="963999"/>
            <a:ext cx="755015" cy="755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2976" y="3047184"/>
            <a:ext cx="755015" cy="7550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868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39 0.02084 L 0.12951 -0.03403 C 0.1467 -0.04653 0.17274 -0.05254 0.19948 -0.05254 C 0.23021 -0.05254 0.25469 -0.04653 0.27205 -0.03403 L 0.35451 0.02084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347" y="-368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39 0.02084 L 0.13177 -0.01805 C 0.14948 -0.02708 0.17587 -0.03148 0.20347 -0.03148 C 0.23489 -0.03148 0.26007 -0.02708 0.27778 -0.01805 L 0.36233 0.02084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83768" y="1700808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B050"/>
                </a:solidFill>
              </a:rPr>
              <a:t>Р</a:t>
            </a:r>
            <a:endParaRPr lang="ru-RU" sz="6000" b="1" dirty="0">
              <a:solidFill>
                <a:srgbClr val="00B05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12160" y="1700808"/>
            <a:ext cx="6864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И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83768" y="3861048"/>
            <a:ext cx="68640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FF0000"/>
                </a:solidFill>
              </a:rPr>
              <a:t>И</a:t>
            </a:r>
            <a:endParaRPr lang="ru-RU" sz="60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012160" y="3789040"/>
            <a:ext cx="59343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 smtClean="0">
                <a:solidFill>
                  <a:srgbClr val="002060"/>
                </a:solidFill>
              </a:rPr>
              <a:t>Р</a:t>
            </a:r>
            <a:endParaRPr lang="ru-RU" sz="60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5373216"/>
            <a:ext cx="10054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860032" y="5373216"/>
            <a:ext cx="10054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185" y="963999"/>
            <a:ext cx="755015" cy="7550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 descr="Picture background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817" y="3003111"/>
            <a:ext cx="755015" cy="7550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39 0.01019 L 0.13594 -0.0287 C 0.15469 -0.03773 0.18246 -0.04213 0.21146 -0.04213 C 0.24444 -0.04213 0.27083 -0.03773 0.28958 -0.0287 L 0.3783 0.01019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545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39 0.02084 L 0.13177 -0.01805 C 0.14948 -0.02708 0.17587 -0.03148 0.20347 -0.03148 C 0.23489 -0.03148 0.26007 -0.02708 0.27778 -0.01805 L 0.36233 0.02084 " pathEditMode="relative" rAng="0" ptsTypes="FffFF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747" y="-26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84776" y="1108792"/>
            <a:ext cx="9348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2040" y="1093547"/>
            <a:ext cx="9733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А</a:t>
            </a:r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41463" y="2302250"/>
            <a:ext cx="10214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43387" y="2276872"/>
            <a:ext cx="10214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О</a:t>
            </a:r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21050" y="3471391"/>
            <a:ext cx="11063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r>
              <a:rPr lang="ru-RU" sz="5400" b="1" dirty="0">
                <a:solidFill>
                  <a:srgbClr val="FF0000"/>
                </a:solidFill>
              </a:rPr>
              <a:t>Ы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931488" y="3356992"/>
            <a:ext cx="11063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Ы</a:t>
            </a:r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endParaRPr lang="ru-RU" sz="5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99847" y="4936390"/>
            <a:ext cx="10054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00B050"/>
                </a:solidFill>
              </a:rPr>
              <a:t>Р</a:t>
            </a:r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951401" y="4911551"/>
            <a:ext cx="10054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И</a:t>
            </a:r>
            <a:r>
              <a:rPr lang="ru-RU" sz="5400" b="1" dirty="0" smtClean="0">
                <a:solidFill>
                  <a:srgbClr val="002060"/>
                </a:solidFill>
              </a:rPr>
              <a:t>Р</a:t>
            </a:r>
            <a:endParaRPr lang="ru-RU" sz="5400" b="1" dirty="0">
              <a:solidFill>
                <a:srgbClr val="002060"/>
              </a:solidFill>
            </a:endParaRPr>
          </a:p>
        </p:txBody>
      </p:sp>
      <p:pic>
        <p:nvPicPr>
          <p:cNvPr id="11" name="Рисунок 10" descr="Picture background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1" t="7745" r="4418" b="7228"/>
          <a:stretch/>
        </p:blipFill>
        <p:spPr bwMode="auto">
          <a:xfrm>
            <a:off x="467544" y="805596"/>
            <a:ext cx="1995170" cy="144907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48</Words>
  <Application>Microsoft Office PowerPoint</Application>
  <PresentationFormat>Экран (4:3)</PresentationFormat>
  <Paragraphs>46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Читаем с рыбкой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Читаем с пчёлкой (гласные)</dc:title>
  <dc:creator>oxana</dc:creator>
  <cp:lastModifiedBy>евгений шагалов</cp:lastModifiedBy>
  <cp:revision>22</cp:revision>
  <dcterms:created xsi:type="dcterms:W3CDTF">2012-08-13T12:32:19Z</dcterms:created>
  <dcterms:modified xsi:type="dcterms:W3CDTF">2026-02-05T14:06:20Z</dcterms:modified>
</cp:coreProperties>
</file>