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768" r:id="rId4"/>
    <p:sldMasterId id="2147483816" r:id="rId5"/>
    <p:sldMasterId id="2147483840" r:id="rId6"/>
    <p:sldMasterId id="2147483852" r:id="rId7"/>
    <p:sldMasterId id="2147483978" r:id="rId8"/>
  </p:sldMasterIdLst>
  <p:notesMasterIdLst>
    <p:notesMasterId r:id="rId29"/>
  </p:notesMasterIdLst>
  <p:sldIdLst>
    <p:sldId id="282" r:id="rId9"/>
    <p:sldId id="272" r:id="rId10"/>
    <p:sldId id="258" r:id="rId11"/>
    <p:sldId id="259" r:id="rId12"/>
    <p:sldId id="276" r:id="rId13"/>
    <p:sldId id="275" r:id="rId14"/>
    <p:sldId id="260" r:id="rId15"/>
    <p:sldId id="274" r:id="rId16"/>
    <p:sldId id="277" r:id="rId17"/>
    <p:sldId id="261" r:id="rId18"/>
    <p:sldId id="262" r:id="rId19"/>
    <p:sldId id="263" r:id="rId20"/>
    <p:sldId id="264" r:id="rId21"/>
    <p:sldId id="265" r:id="rId22"/>
    <p:sldId id="266" r:id="rId23"/>
    <p:sldId id="281" r:id="rId24"/>
    <p:sldId id="280" r:id="rId25"/>
    <p:sldId id="267" r:id="rId26"/>
    <p:sldId id="278" r:id="rId27"/>
    <p:sldId id="270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81BA7D2-6CEF-4D68-8AA6-2294B7C90360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34A5C54-B476-497A-9473-551A51017A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1161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DCB69DB-BD85-4694-9933-C44198506659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CFAC7-3EA1-4A66-9029-74069A466B1C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ECA47-65CD-471D-88E3-344400D43E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DCD10-C30D-41BA-A7C7-E3AF0D168336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DB48C-65A4-4F08-8AC5-747793DBCA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12AA8-76CC-47B4-85F1-78A87E895CB5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86570-44FB-4F27-8C68-7E6A4186FF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9C596-E60F-4CD4-B66B-605B74FE1C14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AC924-B226-49E0-B0E2-A2BF9DF074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D077A-1081-4B28-B0EC-30164EAD5820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D79B5-E48E-4ECC-AC90-96899BE958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FD2FC-B945-40E0-85B1-9EB6FB51B6D3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B03E9A-0A7C-48B6-ADAC-6A774156E6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CF482-E113-4BE3-895B-C62438BE2B4E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6FFF5-4C27-4CA4-9AF6-056BF86E1F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293096-0E6D-4266-9100-DBB0515CFC93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A8599-AC2C-4E9E-863C-B9AF9F1152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9EBB6-D801-4B15-8A3C-600CC4638A16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CE629-BE6C-4E60-829C-BA1042C867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F4330-900F-40E1-9F62-E1C16512218E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78880-DAFD-4BD6-BEA3-8939DAC918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696B3-4912-48C8-B2FD-5FD5A015529D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E3033-BD62-41F1-B946-69B389AEAB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F4337-C6F2-456D-ADBC-76E2882C1F11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6DB7BA-D745-4D79-9532-288A94758D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5EAF6-3D55-4715-9364-115435B008BA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F5FB8-72BF-429D-9FE1-5EFF699845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E84E3-1C93-49F4-8B36-B9885B6A0B99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6DFE4-065C-439F-B0F6-56A297D231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41DE80-5ED4-4A31-BAF5-8F36072A84E1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17594-D36C-4DBA-A48D-6D1A008933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0AC4D-3282-4FD8-8BE7-27E98A59F9FF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66CA5-BB69-40FC-A2E4-E55397BFB0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1565E-1E9C-4A0F-B17D-FB738C99F203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9545B-26B8-4F76-97CB-8F5F66AD80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3CE4A-2FF5-4178-AD6C-E4334312296B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E9BF5-FD56-434B-8E27-00FF16F053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72202-D951-4674-9795-03C57B7E1ADE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D7AC0-620B-4D6A-8179-365BF1D1FF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AED25-1C79-4224-9693-9B196DF70CB6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44723-7237-468D-B376-A8AD51840E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A6D05-5995-4943-B547-4BFF3C98135D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8D408-FA8E-4539-861F-E8A897C49E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C92AE-7964-461A-A3EC-7B8C8F31A5F4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043B5-BE32-473F-9CA7-0AF095A261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1584F-0432-485B-99B7-A3D1FE8F6B3A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29EA5-770B-407F-8BD2-2B71864DC3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FAB31-7E92-4BBB-96EC-92E19A5528E8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8B523-9807-4579-9415-821B5F09AD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2FD85-A99D-4DC8-BD63-1833D147DFAC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91E8B-DBAA-46DC-BCEB-BE875153C0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7085D-003D-44E0-AED4-AA651395597D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D6F5A-3716-4F81-A8D7-176CC99BFA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19972-2727-4564-BF18-A836B2F85C66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4C111-E443-4B20-B07F-1A3574973A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300EF-9798-4B7B-B899-C273D8348B5E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47903-3C3E-41F7-9442-73F8C2EA27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3C64D-8625-4630-8906-8DB23ACB6538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71421-C336-4E0D-A4D3-A52CBFACCB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C2CD5-D384-4532-961B-C40DFA161CE8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2E7BA8-4003-466A-8FA6-C166976B10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F66DD-A22C-43B1-9444-847544A474CF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A8870-70E4-4D9E-B221-5F6631B18C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BCC832-B9E2-4BDF-B4C7-A7418733A985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3282B-6D4E-47A2-ADEC-8DB070966E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DA8EC-736E-4A2C-96C3-9AD528387D60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DFAF8-CF39-4925-847F-195A4D2D0A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3B6FD-0BDA-4200-96C3-5F83B7654B55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AE0AF-9A8A-489A-A31F-A968FC65BE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FD4A9-BBE7-419D-BD5C-87BFD3A34B4B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C540D-A23A-43A9-A4AE-2319688A09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pic>
        <p:nvPicPr>
          <p:cNvPr id="5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/>
          <a:lstStyle>
            <a:lvl1pPr algn="ctr">
              <a:defRPr sz="36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F211D-8D9F-498D-AD4A-9AAD2B78CFEB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65CFD-BA93-4E8C-92A0-1C2B6CEE39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DF562-12DD-44EF-89A5-D110EAAE0EC5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027A0-EE53-492B-8B06-19C30B2AA7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rcRect/>
          <a:stretch>
            <a:fillRect/>
          </a:stretch>
        </p:blipFill>
        <p:spPr bwMode="auto">
          <a:xfrm>
            <a:off x="0" y="1619250"/>
            <a:ext cx="91440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43621B-727B-4D6D-8D25-FD7220AACFF5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F139D-83DB-4096-B9F4-0D698B5FCB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ADA87-86CE-4B68-BF05-655AA0F9E8F9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B8046-531E-4621-8AEB-F97447CA83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AB369A-E565-4F8E-BD94-77BEC370E7EC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A8826-851A-4CE9-945F-D0CB4B2678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FB82B4-F21A-4ECC-9A3A-78B325524F03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63CB6-73C9-48F0-BE91-8559788F90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que 9"/>
          <p:cNvSpPr/>
          <p:nvPr/>
        </p:nvSpPr>
        <p:spPr>
          <a:xfrm>
            <a:off x="1463675" y="1847850"/>
            <a:ext cx="3089275" cy="3089275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 rtlCol="0"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AB0FA-1ED2-44EA-B650-29FBB585B115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9EDCB2-6C81-4FD0-B9DC-722BACD759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3E1DEF-B643-42D3-B747-47CD8A30AE39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F4C90-B220-4B1A-B00E-3376A11A68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2AC29-A981-4C7B-AE42-015A7E44949E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179C2-E98D-48F0-885C-F527123000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7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10"/>
          <p:cNvSpPr/>
          <p:nvPr/>
        </p:nvSpPr>
        <p:spPr>
          <a:xfrm>
            <a:off x="990600" y="1017588"/>
            <a:ext cx="7178675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1"/>
          <p:cNvSpPr/>
          <p:nvPr/>
        </p:nvSpPr>
        <p:spPr>
          <a:xfrm>
            <a:off x="990600" y="1009650"/>
            <a:ext cx="7180263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35684">
            <a:off x="769938" y="701675"/>
            <a:ext cx="566737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96196">
            <a:off x="7854950" y="749300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88" y="5357813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3AD1EA-6878-41E9-9ABD-41EA1A3AAB1C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750" y="5357813"/>
            <a:ext cx="50339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475" y="5357813"/>
            <a:ext cx="554038" cy="3651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933C3F30-2347-4782-9AB9-4F38E18D0F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03838-4590-4D0C-948C-A03FCC1635E1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BC3AB-DD88-40C3-B0B4-9A264B98C2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51202-1B2E-4045-B0C4-69F2E7E8E311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B566E-5275-4D53-A2E4-321BC03807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6BC58-A144-4241-8596-7B794C1FA62E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60C3B4-2109-4495-9A4A-AE1CA8E349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D1AA1-1675-4ED4-A11A-01FA8F98F99D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C4184-198B-4652-AB02-CCB2B015A7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B8D8C-A8E2-4769-B495-C1ABCC2E423C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119D5-A724-4CDD-818B-DABF10FF5A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6261F-7504-405E-82EC-C076D72FBEC4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F934A-B224-4E7E-A467-CBD619B96D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8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5"/>
          <p:cNvSpPr/>
          <p:nvPr/>
        </p:nvSpPr>
        <p:spPr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16"/>
          <p:cNvSpPr/>
          <p:nvPr/>
        </p:nvSpPr>
        <p:spPr>
          <a:xfrm rot="60000">
            <a:off x="4471988" y="603250"/>
            <a:ext cx="3787775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2"/>
          <p:cNvSpPr/>
          <p:nvPr/>
        </p:nvSpPr>
        <p:spPr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3"/>
          <p:cNvSpPr/>
          <p:nvPr/>
        </p:nvSpPr>
        <p:spPr>
          <a:xfrm rot="21540000">
            <a:off x="749300" y="576263"/>
            <a:ext cx="378936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2063" y="5886450"/>
            <a:ext cx="12128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60BAC-6AE7-49FB-B8FC-EADC7F3EB90A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29300"/>
            <a:ext cx="35226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8088" y="5897563"/>
            <a:ext cx="5540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C8B4D3-395D-4AC0-A02C-D7295A804D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8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1"/>
          <p:cNvSpPr/>
          <p:nvPr/>
        </p:nvSpPr>
        <p:spPr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12"/>
          <p:cNvSpPr/>
          <p:nvPr/>
        </p:nvSpPr>
        <p:spPr>
          <a:xfrm rot="21540000">
            <a:off x="744538" y="576263"/>
            <a:ext cx="3789362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28"/>
          <p:cNvSpPr/>
          <p:nvPr/>
        </p:nvSpPr>
        <p:spPr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29"/>
          <p:cNvSpPr/>
          <p:nvPr/>
        </p:nvSpPr>
        <p:spPr>
          <a:xfrm rot="60000">
            <a:off x="4464050" y="603250"/>
            <a:ext cx="3789363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238" y="5888038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B729F7-54A5-4E01-AB1C-01A26A12B1C0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30888"/>
            <a:ext cx="33194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850" y="5900738"/>
            <a:ext cx="5540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340ECA-05EE-4A9D-9B8E-E4DDF9270F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65251-536A-4C7B-8862-74A5B7F5080D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D5692-9E69-41F9-99B1-1D5AF4FA96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6A6803-7472-437E-AA03-913675657F4E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D93AB-6B83-43B3-8C0F-14AB987475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2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23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24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25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оугольник 26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1" name="Скругленный прямоугольник 29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2" name="Скругленный прямоугольник 30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Прямоугольник 6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Прямоугольник 9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Прямоугольник 10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Прямоугольник 18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7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BD6744-B1C3-4BE3-AD6C-F10727B324BF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18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588"/>
            <a:ext cx="747712" cy="365125"/>
          </a:xfrm>
        </p:spPr>
        <p:txBody>
          <a:bodyPr/>
          <a:lstStyle>
            <a:lvl1pPr algn="r">
              <a:defRPr sz="18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76321C27-86C8-414C-868E-724EDFEE5C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5F24A-58B3-4BD8-B87D-52DDD1B2EFB1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37084-34ED-4700-85E1-E2C1E15963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A313A-00CC-466C-821A-28B0152AED63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33F3F-0D46-4664-981C-B60A801C7E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DCE5B-FA88-4739-84E1-DF75F16E0FFA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C4DD2-1EC1-4DE2-A1E3-CD40662EE2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BB3323F-DDDE-497E-8CC2-4096CCA4A2A3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8FD05E9-90A3-4AB2-88F0-52696A1D80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10D8A-13CE-4CF5-AD0E-83DCE9FF4AA0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0DEAD-7E89-4E71-8BD4-9D6349A823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4373C-0C79-464F-BF88-DFEF07F5C071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533BC-1F31-45AA-A0D0-B7479BD8F3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1A6DB-1F1B-44BE-8AC7-623F0338FDD6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08378-0F10-4BB3-A1DC-256901FD26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0E23E-18AD-4B5C-8462-D8D1A9CC7943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318EF-80DB-45DE-AFEB-5400229A9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ED2B7-9774-474D-876C-2981F8A88E1B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8F898-3137-45CB-8BF8-CFBDCBDD83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F0B26-10EB-4D08-8D1A-DC109C2F469C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E2773-2D81-4C2F-AF20-5AA6E0D62F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2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23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24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25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оугольник 26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1" name="Скругленный прямоугольник 29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2" name="Скругленный прямоугольник 30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Прямоугольник 6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Прямоугольник 9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Прямоугольник 10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Прямоугольник 18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7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F334F2-6B82-46BB-9933-2BBB10EAE523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18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588"/>
            <a:ext cx="747712" cy="365125"/>
          </a:xfrm>
        </p:spPr>
        <p:txBody>
          <a:bodyPr/>
          <a:lstStyle>
            <a:lvl1pPr algn="r">
              <a:defRPr sz="18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34E28E6C-3681-4EC4-9F85-35E20D2FB3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7FD91-B324-4993-8DBB-34FC52CCDFF0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A3389-92A4-4439-B6DF-31C97EBEF9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DB21B-1861-4348-ABE7-32D78267CB9C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F1B15-47A8-4076-8FC7-29426361FA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A0AF3-626F-42BD-9281-111A30995569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81886-80E6-4913-8008-7F02F52780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FE516C6-30C0-43D7-878E-01843C0E19FE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C93FC26-4144-4B4A-9DD8-B579BBF4F8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190132-DAEF-4154-8D2E-7EA0F20C30E4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445CA-EEC4-4901-860B-9FBFA2EAEC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94AD8-1C48-4837-8C9D-1D24DF0235CA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A34FA-C0F2-43F4-954E-B2A2357695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C51DE-D861-47C1-A6B3-A96FCD816C10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97936-0259-4813-B680-264BF8B32E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36732-C74F-4BD1-842B-DDF6C9BE41F3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D18AE-D2FF-478B-83B7-E570487555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DAD51-85D1-489C-A0B8-C267B21D2BBF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9F1BF-BAD9-4B92-99D7-871D6F6B40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A294C-BE51-4A0C-A889-4AD384D42962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90639-DF26-4D36-8AAC-D28B8C90C2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EF4337-C6F2-456D-ADBC-76E2882C1F11}" type="datetimeFigureOut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B26DB7BA-D745-4D79-9532-288A94758D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44522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55EAF6-3D55-4715-9364-115435B008BA}" type="datetimeFigureOut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1F5FB8-72BF-429D-9FE1-5EFF699845E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44657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1E84E3-1C93-49F4-8B36-B9885B6A0B99}" type="datetimeFigureOut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7FC6DFE4-065C-439F-B0F6-56A297D2314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995411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41DE80-5ED4-4A31-BAF5-8F36072A84E1}" type="datetimeFigureOut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6F717594-D36C-4DBA-A48D-6D1A008933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14928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B80AC4D-3282-4FD8-8BE7-27E98A59F9FF}" type="datetimeFigureOut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88866CA5-BB69-40FC-A2E4-E55397BFB00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49714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B1565E-1E9C-4A0F-B17D-FB738C99F203}" type="datetimeFigureOut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69545B-26B8-4F76-97CB-8F5F66AD801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93009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E3CE4A-2FF5-4178-AD6C-E4334312296B}" type="datetimeFigureOut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5E9BF5-FD56-434B-8E27-00FF16F053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376565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D72202-D951-4674-9795-03C57B7E1ADE}" type="datetimeFigureOut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1D7AC0-620B-4D6A-8179-365BF1D1FF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8745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F8AED25-1C79-4224-9693-9B196DF70CB6}" type="datetimeFigureOut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8E644723-7237-468D-B376-A8AD51840E2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691097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96A2114-FCE6-4A72-9427-77F7BE444D19}" type="datetimeFigureOut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FA624748-49C8-47CF-8D1A-91DBE10B729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1639311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96A2114-FCE6-4A72-9427-77F7BE444D19}" type="datetimeFigureOut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FA624748-49C8-47CF-8D1A-91DBE10B729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47040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96A2114-FCE6-4A72-9427-77F7BE444D19}" type="datetimeFigureOut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FA624748-49C8-47CF-8D1A-91DBE10B729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091186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96A2114-FCE6-4A72-9427-77F7BE444D19}" type="datetimeFigureOut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FA624748-49C8-47CF-8D1A-91DBE10B729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2569940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96A2114-FCE6-4A72-9427-77F7BE444D19}" type="datetimeFigureOut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FA624748-49C8-47CF-8D1A-91DBE10B729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181381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A8A6D05-5995-4943-B547-4BFF3C98135D}" type="datetimeFigureOut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68D408-FA8E-4539-861F-E8A897C49EE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200907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7C92AE-7964-461A-A3EC-7B8C8F31A5F4}" type="datetimeFigureOut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6043B5-BE32-473F-9CA7-0AF095A2617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312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8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slideLayout" Target="../slideLayouts/slideLayout90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slideLayout" Target="../slideLayouts/slideLayout89.xml"/><Relationship Id="rId17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6" Type="http://schemas.openxmlformats.org/officeDocument/2006/relationships/slideLayout" Target="../slideLayouts/slideLayout93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5" Type="http://schemas.openxmlformats.org/officeDocument/2006/relationships/slideLayout" Target="../slideLayouts/slideLayout9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slideLayout" Target="../slideLayouts/slideLayout9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1DF637-28B7-4DF1-A47E-5C231B99D291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776D46D-FA54-456F-957E-4BD86CF4AF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2" r:id="rId10"/>
    <p:sldLayoutId id="214748390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3315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1331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6A2114-FCE6-4A72-9427-77F7BE444D19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A624748-49C8-47CF-8D1A-91DBE10B72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332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3" r:id="rId1"/>
    <p:sldLayoutId id="2147483904" r:id="rId2"/>
    <p:sldLayoutId id="2147483954" r:id="rId3"/>
    <p:sldLayoutId id="2147483905" r:id="rId4"/>
    <p:sldLayoutId id="2147483906" r:id="rId5"/>
    <p:sldLayoutId id="2147483907" r:id="rId6"/>
    <p:sldLayoutId id="2147483955" r:id="rId7"/>
    <p:sldLayoutId id="2147483956" r:id="rId8"/>
    <p:sldLayoutId id="2147483957" r:id="rId9"/>
    <p:sldLayoutId id="2147483908" r:id="rId10"/>
    <p:sldLayoutId id="214748395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561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D353D6F-E9E0-45E7-B36C-D859E526E51D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845B053-4FD1-430D-8CE9-1F1A7AF5B2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9" r:id="rId1"/>
    <p:sldLayoutId id="2147483909" r:id="rId2"/>
    <p:sldLayoutId id="2147483960" r:id="rId3"/>
    <p:sldLayoutId id="2147483910" r:id="rId4"/>
    <p:sldLayoutId id="2147483911" r:id="rId5"/>
    <p:sldLayoutId id="2147483912" r:id="rId6"/>
    <p:sldLayoutId id="2147483913" r:id="rId7"/>
    <p:sldLayoutId id="2147483914" r:id="rId8"/>
    <p:sldLayoutId id="2147483961" r:id="rId9"/>
    <p:sldLayoutId id="2147483915" r:id="rId10"/>
    <p:sldLayoutId id="2147483916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7" descr="window3.pn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789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371600" y="2057400"/>
            <a:ext cx="6400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aseline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4C24594-183F-4AE7-93A0-7BB876A3DB9B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438" y="63642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1" baseline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388E6E2-5F21-49F2-A527-98D9F031DB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2" r:id="rId1"/>
    <p:sldLayoutId id="2147483963" r:id="rId2"/>
    <p:sldLayoutId id="2147483964" r:id="rId3"/>
    <p:sldLayoutId id="2147483965" r:id="rId4"/>
    <p:sldLayoutId id="2147483966" r:id="rId5"/>
    <p:sldLayoutId id="2147483967" r:id="rId6"/>
    <p:sldLayoutId id="2147483917" r:id="rId7"/>
    <p:sldLayoutId id="2147483918" r:id="rId8"/>
    <p:sldLayoutId id="2147483968" r:id="rId9"/>
    <p:sldLayoutId id="2147483919" r:id="rId10"/>
    <p:sldLayoutId id="214748392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kern="1200" cap="all" spc="3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nstanti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nstanti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nstanti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indent="-273050" algn="l" rtl="0" fontAlgn="base">
        <a:lnSpc>
          <a:spcPct val="150000"/>
        </a:lnSpc>
        <a:spcBef>
          <a:spcPct val="20000"/>
        </a:spcBef>
        <a:spcAft>
          <a:spcPct val="0"/>
        </a:spcAft>
        <a:buFont typeface="Wingdings" pitchFamily="2" charset="2"/>
        <a:buChar char="v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78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838" y="574675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838" y="576263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018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 rot="1435684">
            <a:off x="544513" y="273050"/>
            <a:ext cx="566737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 rot="4096196">
            <a:off x="8115300" y="298450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6" name="Title Placeholder 1"/>
          <p:cNvSpPr>
            <a:spLocks noGrp="1"/>
          </p:cNvSpPr>
          <p:nvPr>
            <p:ph type="title"/>
          </p:nvPr>
        </p:nvSpPr>
        <p:spPr bwMode="auto">
          <a:xfrm>
            <a:off x="1095375" y="817563"/>
            <a:ext cx="6964363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5018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463675" y="2119313"/>
            <a:ext cx="6196013" cy="360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775" y="5808663"/>
            <a:ext cx="1212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/>
                </a:solidFill>
                <a:latin typeface="Rage Italic" pitchFamily="66" charset="0"/>
                <a:cs typeface="+mn-cs"/>
              </a:defRPr>
            </a:lvl1pPr>
          </a:lstStyle>
          <a:p>
            <a:pPr>
              <a:defRPr/>
            </a:pPr>
            <a:fld id="{C9333198-1E69-4746-951E-8CC7085E6914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0" y="5808663"/>
            <a:ext cx="5540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Rage Italic" pitchFamily="66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800" y="5808663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 smtClean="0">
                <a:solidFill>
                  <a:schemeClr val="tx2"/>
                </a:solidFill>
                <a:latin typeface="Rage Italic" pitchFamily="66" charset="0"/>
                <a:cs typeface="+mn-cs"/>
              </a:defRPr>
            </a:lvl1pPr>
          </a:lstStyle>
          <a:p>
            <a:pPr>
              <a:defRPr/>
            </a:pPr>
            <a:fld id="{9F2E2678-269A-4F50-A679-6BC70F711E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21" r:id="rId2"/>
    <p:sldLayoutId id="2147483922" r:id="rId3"/>
    <p:sldLayoutId id="2147483923" r:id="rId4"/>
    <p:sldLayoutId id="2147483924" r:id="rId5"/>
    <p:sldLayoutId id="2147483925" r:id="rId6"/>
    <p:sldLayoutId id="2147483926" r:id="rId7"/>
    <p:sldLayoutId id="2147483970" r:id="rId8"/>
    <p:sldLayoutId id="2147483971" r:id="rId9"/>
    <p:sldLayoutId id="2147483927" r:id="rId10"/>
    <p:sldLayoutId id="214748392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2479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62480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 smtClean="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146A082-159B-492E-81BB-6B746D540F32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8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978771A-8894-4368-9614-79A69F26AC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2" r:id="rId1"/>
    <p:sldLayoutId id="2147483929" r:id="rId2"/>
    <p:sldLayoutId id="2147483930" r:id="rId3"/>
    <p:sldLayoutId id="2147483931" r:id="rId4"/>
    <p:sldLayoutId id="2147483973" r:id="rId5"/>
    <p:sldLayoutId id="2147483974" r:id="rId6"/>
    <p:sldLayoutId id="2147483932" r:id="rId7"/>
    <p:sldLayoutId id="2147483933" r:id="rId8"/>
    <p:sldLayoutId id="2147483934" r:id="rId9"/>
    <p:sldLayoutId id="2147483935" r:id="rId10"/>
    <p:sldLayoutId id="214748393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4767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74768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 smtClean="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8FC26CC-8215-44ED-98A0-B35C80683DB8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8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F9EB1D-E75D-4A22-BF6D-43B960F132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37" r:id="rId2"/>
    <p:sldLayoutId id="2147483938" r:id="rId3"/>
    <p:sldLayoutId id="2147483939" r:id="rId4"/>
    <p:sldLayoutId id="2147483976" r:id="rId5"/>
    <p:sldLayoutId id="2147483977" r:id="rId6"/>
    <p:sldLayoutId id="2147483940" r:id="rId7"/>
    <p:sldLayoutId id="2147483941" r:id="rId8"/>
    <p:sldLayoutId id="2147483942" r:id="rId9"/>
    <p:sldLayoutId id="2147483943" r:id="rId10"/>
    <p:sldLayoutId id="214748394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E1DF637-28B7-4DF1-A47E-5C231B99D291}" type="datetimeFigureOut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7776D46D-FA54-456F-957E-4BD86CF4AF5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192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9" r:id="rId1"/>
    <p:sldLayoutId id="2147483980" r:id="rId2"/>
    <p:sldLayoutId id="2147483981" r:id="rId3"/>
    <p:sldLayoutId id="2147483982" r:id="rId4"/>
    <p:sldLayoutId id="2147483983" r:id="rId5"/>
    <p:sldLayoutId id="2147483984" r:id="rId6"/>
    <p:sldLayoutId id="2147483985" r:id="rId7"/>
    <p:sldLayoutId id="2147483986" r:id="rId8"/>
    <p:sldLayoutId id="2147483987" r:id="rId9"/>
    <p:sldLayoutId id="2147483988" r:id="rId10"/>
    <p:sldLayoutId id="2147483989" r:id="rId11"/>
    <p:sldLayoutId id="2147483990" r:id="rId12"/>
    <p:sldLayoutId id="2147483991" r:id="rId13"/>
    <p:sldLayoutId id="2147483992" r:id="rId14"/>
    <p:sldLayoutId id="2147483993" r:id="rId15"/>
    <p:sldLayoutId id="21474839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81" y="7640"/>
            <a:ext cx="9753600" cy="685036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555776" y="764704"/>
            <a:ext cx="633670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/>
              <a:t>  Вводные </a:t>
            </a:r>
            <a:r>
              <a:rPr lang="ru-RU" sz="4400" dirty="0"/>
              <a:t>слова, </a:t>
            </a:r>
          </a:p>
          <a:p>
            <a:r>
              <a:rPr lang="ru-RU" sz="4400" dirty="0"/>
              <a:t>словосочетания и </a:t>
            </a:r>
          </a:p>
          <a:p>
            <a:r>
              <a:rPr lang="ru-RU" sz="4400" dirty="0"/>
              <a:t>предложения.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131840" y="4725144"/>
            <a:ext cx="468769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Подготовила: </a:t>
            </a:r>
            <a:r>
              <a:rPr lang="ru-RU" dirty="0" err="1" smtClean="0"/>
              <a:t>Бикеева</a:t>
            </a:r>
            <a:r>
              <a:rPr lang="ru-RU" dirty="0" smtClean="0"/>
              <a:t> Галина Яковлевна,</a:t>
            </a:r>
          </a:p>
          <a:p>
            <a:r>
              <a:rPr lang="ru-RU" dirty="0" smtClean="0"/>
              <a:t> учитель русского языка и литературы.</a:t>
            </a:r>
          </a:p>
          <a:p>
            <a:r>
              <a:rPr lang="ru-RU" dirty="0" smtClean="0"/>
              <a:t>Филиал МБОУ «</a:t>
            </a:r>
            <a:r>
              <a:rPr lang="ru-RU" dirty="0" err="1" smtClean="0"/>
              <a:t>Уваровщинская</a:t>
            </a:r>
            <a:r>
              <a:rPr lang="ru-RU" dirty="0" smtClean="0"/>
              <a:t> </a:t>
            </a:r>
            <a:r>
              <a:rPr lang="ru-RU" dirty="0" err="1" smtClean="0"/>
              <a:t>сош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в </a:t>
            </a:r>
            <a:r>
              <a:rPr lang="ru-RU" dirty="0" err="1" smtClean="0"/>
              <a:t>с.Соколово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1381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TextBox 1"/>
          <p:cNvSpPr txBox="1">
            <a:spLocks noChangeArrowheads="1"/>
          </p:cNvSpPr>
          <p:nvPr/>
        </p:nvSpPr>
        <p:spPr bwMode="auto">
          <a:xfrm>
            <a:off x="971550" y="1074738"/>
            <a:ext cx="3094038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>
                <a:latin typeface="Candara" pitchFamily="34" charset="0"/>
              </a:rPr>
              <a:t>План:</a:t>
            </a:r>
          </a:p>
          <a:p>
            <a:endParaRPr lang="ru-RU">
              <a:latin typeface="Candara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850" y="2492375"/>
            <a:ext cx="9874250" cy="20621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n-lt"/>
                <a:cs typeface="+mn-cs"/>
              </a:rPr>
              <a:t>1. </a:t>
            </a:r>
            <a:r>
              <a:rPr lang="ru-RU" sz="3200" dirty="0">
                <a:latin typeface="+mn-lt"/>
                <a:cs typeface="+mn-cs"/>
              </a:rPr>
              <a:t>Что такое вводные слова и конструкции?</a:t>
            </a: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Tx/>
              <a:buAutoNum type="arabicPeriod" startAt="2"/>
              <a:defRPr/>
            </a:pPr>
            <a:r>
              <a:rPr lang="ru-RU" sz="3200" dirty="0">
                <a:latin typeface="+mn-lt"/>
                <a:cs typeface="+mn-cs"/>
              </a:rPr>
              <a:t>Знаки препинания при вводных конструкциях.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  <a:cs typeface="+mn-cs"/>
              </a:rPr>
              <a:t>3. Группы вводных слов и словосочетаний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  <a:cs typeface="+mn-cs"/>
              </a:rPr>
              <a:t>   по значению.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Прямоугольник 1"/>
          <p:cNvSpPr>
            <a:spLocks noChangeArrowheads="1"/>
          </p:cNvSpPr>
          <p:nvPr/>
        </p:nvSpPr>
        <p:spPr bwMode="auto">
          <a:xfrm>
            <a:off x="107950" y="4371975"/>
            <a:ext cx="9036050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Trebuchet MS" pitchFamily="34" charset="0"/>
              </a:rPr>
              <a:t>Вводные конструкции – это вводные слова, словосочетания и предложения. При помощи вводных конструкций говорящий выражает свое отношение к тому, о чем он говорит.</a:t>
            </a:r>
          </a:p>
          <a:p>
            <a:endParaRPr lang="ru-RU">
              <a:latin typeface="Trebuchet MS" pitchFamily="34" charset="0"/>
            </a:endParaRPr>
          </a:p>
        </p:txBody>
      </p:sp>
      <p:pic>
        <p:nvPicPr>
          <p:cNvPr id="1024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88913"/>
            <a:ext cx="6340475" cy="426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03" name="TextBox 2"/>
          <p:cNvSpPr txBox="1">
            <a:spLocks noChangeArrowheads="1"/>
          </p:cNvSpPr>
          <p:nvPr/>
        </p:nvSpPr>
        <p:spPr bwMode="auto">
          <a:xfrm rot="-293090">
            <a:off x="1749425" y="801688"/>
            <a:ext cx="461486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Trebuchet MS" pitchFamily="34" charset="0"/>
              </a:rPr>
              <a:t>Что такое </a:t>
            </a:r>
          </a:p>
          <a:p>
            <a:r>
              <a:rPr lang="ru-RU" sz="3200">
                <a:latin typeface="Trebuchet MS" pitchFamily="34" charset="0"/>
              </a:rPr>
              <a:t>вводные  конструкции?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Прямоугольник 1"/>
          <p:cNvSpPr>
            <a:spLocks noChangeArrowheads="1"/>
          </p:cNvSpPr>
          <p:nvPr/>
        </p:nvSpPr>
        <p:spPr bwMode="auto">
          <a:xfrm>
            <a:off x="900113" y="1196975"/>
            <a:ext cx="8034337" cy="433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onstantia" pitchFamily="18" charset="0"/>
              </a:rPr>
              <a:t>Вводные конструкции не являются членами предложения и не подчеркиваются при разборе. </a:t>
            </a:r>
          </a:p>
          <a:p>
            <a:endParaRPr lang="ru-RU" sz="3200">
              <a:latin typeface="Constantia" pitchFamily="18" charset="0"/>
            </a:endParaRPr>
          </a:p>
          <a:p>
            <a:r>
              <a:rPr lang="ru-RU" sz="2800">
                <a:latin typeface="Constantia" pitchFamily="18" charset="0"/>
              </a:rPr>
              <a:t>Например</a:t>
            </a:r>
            <a:r>
              <a:rPr lang="ru-RU" sz="3200">
                <a:latin typeface="Constantia" pitchFamily="18" charset="0"/>
              </a:rPr>
              <a:t>: </a:t>
            </a:r>
            <a:r>
              <a:rPr lang="ru-RU" sz="2400">
                <a:latin typeface="Constantia" pitchFamily="18" charset="0"/>
              </a:rPr>
              <a:t>Володя, может быть, знал о картине,</a:t>
            </a:r>
          </a:p>
          <a:p>
            <a:r>
              <a:rPr lang="ru-RU" sz="2400">
                <a:latin typeface="Constantia" pitchFamily="18" charset="0"/>
              </a:rPr>
              <a:t> но на этот раз промолчал.</a:t>
            </a:r>
          </a:p>
          <a:p>
            <a:endParaRPr lang="ru-RU" sz="2400">
              <a:latin typeface="Constantia" pitchFamily="18" charset="0"/>
            </a:endParaRPr>
          </a:p>
          <a:p>
            <a:r>
              <a:rPr lang="ru-RU" sz="4000">
                <a:latin typeface="Constantia" pitchFamily="18" charset="0"/>
              </a:rPr>
              <a:t>может быть </a:t>
            </a:r>
            <a:r>
              <a:rPr lang="ru-RU" sz="2800">
                <a:latin typeface="Constantia" pitchFamily="18" charset="0"/>
              </a:rPr>
              <a:t>– вводные слова, </a:t>
            </a:r>
          </a:p>
          <a:p>
            <a:r>
              <a:rPr lang="ru-RU" sz="2800">
                <a:latin typeface="Constantia" pitchFamily="18" charset="0"/>
              </a:rPr>
              <a:t>выражающие неуверенность.</a:t>
            </a:r>
            <a:endParaRPr lang="ru-RU" sz="240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4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4642" y="764704"/>
            <a:ext cx="6692767" cy="4496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450" name="Прямоугольник 1"/>
          <p:cNvSpPr>
            <a:spLocks noChangeArrowheads="1"/>
          </p:cNvSpPr>
          <p:nvPr/>
        </p:nvSpPr>
        <p:spPr bwMode="auto">
          <a:xfrm rot="-269809">
            <a:off x="1219918" y="1243099"/>
            <a:ext cx="48958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dirty="0">
                <a:latin typeface="Trebuchet MS" pitchFamily="34" charset="0"/>
              </a:rPr>
              <a:t>  Знаки препинания</a:t>
            </a:r>
          </a:p>
          <a:p>
            <a:r>
              <a:rPr lang="ru-RU" sz="2800" dirty="0">
                <a:latin typeface="Trebuchet MS" pitchFamily="34" charset="0"/>
              </a:rPr>
              <a:t> при вводных конструкциях</a:t>
            </a:r>
            <a:r>
              <a:rPr lang="ru-RU" sz="3200" dirty="0">
                <a:latin typeface="Trebuchet MS" pitchFamily="34" charset="0"/>
              </a:rPr>
              <a:t>.</a:t>
            </a:r>
          </a:p>
        </p:txBody>
      </p:sp>
      <p:sp>
        <p:nvSpPr>
          <p:cNvPr id="104451" name="TextBox 3"/>
          <p:cNvSpPr txBox="1">
            <a:spLocks noChangeArrowheads="1"/>
          </p:cNvSpPr>
          <p:nvPr/>
        </p:nvSpPr>
        <p:spPr bwMode="auto">
          <a:xfrm>
            <a:off x="539750" y="5589588"/>
            <a:ext cx="7777163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Trebuchet MS" pitchFamily="34" charset="0"/>
              </a:rPr>
              <a:t>При водных конструкциях бывают </a:t>
            </a:r>
          </a:p>
          <a:p>
            <a:r>
              <a:rPr lang="ru-RU" sz="3200">
                <a:latin typeface="Trebuchet MS" pitchFamily="34" charset="0"/>
              </a:rPr>
              <a:t>различные знаки препинания</a:t>
            </a:r>
            <a:r>
              <a:rPr lang="ru-RU">
                <a:latin typeface="Trebuchet MS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TextBox 1"/>
          <p:cNvSpPr txBox="1">
            <a:spLocks noChangeArrowheads="1"/>
          </p:cNvSpPr>
          <p:nvPr/>
        </p:nvSpPr>
        <p:spPr bwMode="auto">
          <a:xfrm>
            <a:off x="250825" y="1704975"/>
            <a:ext cx="86423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ndara" pitchFamily="34" charset="0"/>
              </a:rPr>
              <a:t>Вводные конструкции грамматически не связаны ни с одним из членов предложения.</a:t>
            </a:r>
          </a:p>
        </p:txBody>
      </p:sp>
      <p:sp>
        <p:nvSpPr>
          <p:cNvPr id="105474" name="TextBox 2"/>
          <p:cNvSpPr txBox="1">
            <a:spLocks noChangeArrowheads="1"/>
          </p:cNvSpPr>
          <p:nvPr/>
        </p:nvSpPr>
        <p:spPr bwMode="auto">
          <a:xfrm>
            <a:off x="395536" y="3284984"/>
            <a:ext cx="864096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800" dirty="0">
                <a:latin typeface="Candara" pitchFamily="34" charset="0"/>
              </a:rPr>
              <a:t>Вводные слова выделяются в </a:t>
            </a:r>
            <a:r>
              <a:rPr lang="ru-RU" sz="2800" b="1" dirty="0">
                <a:latin typeface="Candara" pitchFamily="34" charset="0"/>
              </a:rPr>
              <a:t>устной речи </a:t>
            </a:r>
          </a:p>
          <a:p>
            <a:r>
              <a:rPr lang="ru-RU" sz="2800" dirty="0" smtClean="0">
                <a:latin typeface="Candara" pitchFamily="34" charset="0"/>
              </a:rPr>
              <a:t>    интонацией </a:t>
            </a:r>
            <a:r>
              <a:rPr lang="ru-RU" sz="2800" dirty="0" err="1">
                <a:latin typeface="Candara" pitchFamily="34" charset="0"/>
              </a:rPr>
              <a:t>вводности</a:t>
            </a:r>
            <a:r>
              <a:rPr lang="ru-RU" sz="2800" dirty="0">
                <a:latin typeface="Candara" pitchFamily="34" charset="0"/>
              </a:rPr>
              <a:t>: паузами, понижением  </a:t>
            </a:r>
            <a:r>
              <a:rPr lang="ru-RU" sz="2800" dirty="0" smtClean="0">
                <a:latin typeface="Candara" pitchFamily="34" charset="0"/>
              </a:rPr>
              <a:t>силы</a:t>
            </a:r>
          </a:p>
          <a:p>
            <a:r>
              <a:rPr lang="ru-RU" sz="2800" dirty="0" smtClean="0">
                <a:latin typeface="Candara" pitchFamily="34" charset="0"/>
              </a:rPr>
              <a:t>     голоса и более быстрым произношением вводных</a:t>
            </a:r>
          </a:p>
          <a:p>
            <a:r>
              <a:rPr lang="ru-RU" sz="2800" dirty="0" smtClean="0">
                <a:latin typeface="Candara" pitchFamily="34" charset="0"/>
              </a:rPr>
              <a:t>      слов ; 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800" dirty="0" smtClean="0">
                <a:latin typeface="Candara" pitchFamily="34" charset="0"/>
              </a:rPr>
              <a:t>в </a:t>
            </a:r>
            <a:r>
              <a:rPr lang="ru-RU" sz="2800" b="1" dirty="0">
                <a:latin typeface="Candara" pitchFamily="34" charset="0"/>
              </a:rPr>
              <a:t>письменной речи</a:t>
            </a:r>
            <a:r>
              <a:rPr lang="ru-RU" sz="2800" dirty="0">
                <a:latin typeface="Candara" pitchFamily="34" charset="0"/>
              </a:rPr>
              <a:t> – знаками препинания.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Прямоугольник 1"/>
          <p:cNvSpPr>
            <a:spLocks noChangeArrowheads="1"/>
          </p:cNvSpPr>
          <p:nvPr/>
        </p:nvSpPr>
        <p:spPr bwMode="auto">
          <a:xfrm>
            <a:off x="827584" y="980728"/>
            <a:ext cx="7488238" cy="418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dirty="0"/>
              <a:t>Знаки препинания при вводных словах и словосочетаниях.</a:t>
            </a:r>
          </a:p>
          <a:p>
            <a:endParaRPr lang="ru-RU" sz="3200" dirty="0"/>
          </a:p>
          <a:p>
            <a:r>
              <a:rPr lang="ru-RU" dirty="0"/>
              <a:t> </a:t>
            </a:r>
            <a:r>
              <a:rPr lang="ru-RU" sz="2800" dirty="0"/>
              <a:t>Вводные слова и словосочетания выделяются на письме запятыми.</a:t>
            </a:r>
          </a:p>
          <a:p>
            <a:endParaRPr lang="ru-RU" dirty="0"/>
          </a:p>
          <a:p>
            <a:r>
              <a:rPr lang="ru-RU" sz="2400" dirty="0"/>
              <a:t>Например: Разумеется, летом мы поедем к морю. Этой зимой, надеюсь, удастся выбраться на каток. Мы пришли слишком рано, по-моему.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Прямоугольник 1"/>
          <p:cNvSpPr>
            <a:spLocks noChangeArrowheads="1"/>
          </p:cNvSpPr>
          <p:nvPr/>
        </p:nvSpPr>
        <p:spPr bwMode="auto">
          <a:xfrm>
            <a:off x="827088" y="765175"/>
            <a:ext cx="7489825" cy="560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dirty="0"/>
              <a:t>Знаки препинания при вводных словах и словосочетаниях.</a:t>
            </a:r>
          </a:p>
          <a:p>
            <a:endParaRPr lang="ru-RU" sz="3200" dirty="0"/>
          </a:p>
          <a:p>
            <a:r>
              <a:rPr lang="ru-RU" sz="3200" dirty="0"/>
              <a:t>Вводные предложения могут быть выделены </a:t>
            </a:r>
            <a:r>
              <a:rPr lang="ru-RU" sz="3200" u="sng" dirty="0"/>
              <a:t>знаком тире </a:t>
            </a:r>
            <a:r>
              <a:rPr lang="ru-RU" sz="3200" dirty="0"/>
              <a:t>или </a:t>
            </a:r>
            <a:r>
              <a:rPr lang="ru-RU" sz="3200" u="sng" dirty="0"/>
              <a:t>скобками</a:t>
            </a:r>
            <a:r>
              <a:rPr lang="ru-RU" sz="3200" dirty="0"/>
              <a:t>.</a:t>
            </a:r>
          </a:p>
          <a:p>
            <a:endParaRPr lang="ru-RU" sz="3200" dirty="0"/>
          </a:p>
          <a:p>
            <a:r>
              <a:rPr lang="ru-RU" sz="2800" dirty="0"/>
              <a:t>Например: Сильвио даже не прицелился – а он метко стрелял – и прострелил висевшую на стене фуражку.</a:t>
            </a:r>
          </a:p>
          <a:p>
            <a:endParaRPr lang="ru-RU" sz="3200" dirty="0"/>
          </a:p>
          <a:p>
            <a:endParaRPr lang="ru-RU" sz="3200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620713"/>
            <a:ext cx="5761037" cy="387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46" name="Прямоугольник 1"/>
          <p:cNvSpPr>
            <a:spLocks noChangeArrowheads="1"/>
          </p:cNvSpPr>
          <p:nvPr/>
        </p:nvSpPr>
        <p:spPr bwMode="auto">
          <a:xfrm>
            <a:off x="323850" y="4724400"/>
            <a:ext cx="882015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>
                <a:latin typeface="Trebuchet MS" pitchFamily="34" charset="0"/>
              </a:rPr>
              <a:t>Группы вводных слов и словосочетаний по значению.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Прямоугольник 1"/>
          <p:cNvSpPr>
            <a:spLocks noChangeArrowheads="1"/>
          </p:cNvSpPr>
          <p:nvPr/>
        </p:nvSpPr>
        <p:spPr bwMode="auto">
          <a:xfrm>
            <a:off x="179388" y="908050"/>
            <a:ext cx="8713787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rgbClr val="FF0000"/>
                </a:solidFill>
                <a:latin typeface="Georgia" pitchFamily="18" charset="0"/>
              </a:rPr>
              <a:t>Значения вводных слов и словосочетаний. </a:t>
            </a:r>
          </a:p>
        </p:txBody>
      </p:sp>
      <p:sp>
        <p:nvSpPr>
          <p:cNvPr id="109570" name="Прямоугольник 2"/>
          <p:cNvSpPr>
            <a:spLocks noChangeArrowheads="1"/>
          </p:cNvSpPr>
          <p:nvPr/>
        </p:nvSpPr>
        <p:spPr bwMode="auto">
          <a:xfrm>
            <a:off x="635000" y="2205038"/>
            <a:ext cx="7632700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>
                <a:latin typeface="Georgia" pitchFamily="18" charset="0"/>
              </a:rPr>
              <a:t>Большая или меньшая степень уверенности:</a:t>
            </a:r>
          </a:p>
          <a:p>
            <a:endParaRPr lang="ru-RU" sz="2400">
              <a:latin typeface="Georgia" pitchFamily="18" charset="0"/>
            </a:endParaRPr>
          </a:p>
          <a:p>
            <a:r>
              <a:rPr lang="ru-RU" sz="2400">
                <a:latin typeface="Georgia" pitchFamily="18" charset="0"/>
              </a:rPr>
              <a:t> безусловно, разумеется, конечно, несомненно, само собой; вероятно, может быть, думаю, по-видимому, видно, наверно(е) и др.</a:t>
            </a:r>
          </a:p>
          <a:p>
            <a:endParaRPr lang="ru-RU" sz="2400">
              <a:latin typeface="Georgia" pitchFamily="18" charset="0"/>
            </a:endParaRPr>
          </a:p>
          <a:p>
            <a:endParaRPr lang="ru-RU" sz="2400">
              <a:latin typeface="Georgia" pitchFamily="18" charset="0"/>
            </a:endParaRPr>
          </a:p>
          <a:p>
            <a:endParaRPr lang="ru-RU" sz="2400">
              <a:latin typeface="Georgia" pitchFamily="18" charset="0"/>
            </a:endParaRPr>
          </a:p>
          <a:p>
            <a:endParaRPr lang="ru-RU" sz="2400">
              <a:latin typeface="Georgia" pitchFamily="18" charset="0"/>
            </a:endParaRPr>
          </a:p>
        </p:txBody>
      </p:sp>
      <p:sp>
        <p:nvSpPr>
          <p:cNvPr id="109571" name="Прямоугольник 3"/>
          <p:cNvSpPr>
            <a:spLocks noChangeArrowheads="1"/>
          </p:cNvSpPr>
          <p:nvPr/>
        </p:nvSpPr>
        <p:spPr bwMode="auto">
          <a:xfrm>
            <a:off x="684213" y="5084763"/>
            <a:ext cx="80645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Georgia" pitchFamily="18" charset="0"/>
              </a:rPr>
              <a:t>Например: Вы, наверно, недавно приехали в Москву?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Прямоугольник 1"/>
          <p:cNvSpPr>
            <a:spLocks noChangeArrowheads="1"/>
          </p:cNvSpPr>
          <p:nvPr/>
        </p:nvSpPr>
        <p:spPr bwMode="auto">
          <a:xfrm>
            <a:off x="323528" y="548680"/>
            <a:ext cx="8280400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dirty="0">
                <a:latin typeface="Georgia" pitchFamily="18" charset="0"/>
              </a:rPr>
              <a:t> </a:t>
            </a:r>
            <a:r>
              <a:rPr lang="ru-RU" sz="3600" dirty="0">
                <a:solidFill>
                  <a:srgbClr val="FF0000"/>
                </a:solidFill>
                <a:latin typeface="Georgia" pitchFamily="18" charset="0"/>
              </a:rPr>
              <a:t>Значения вводных слов и словосочетаний. </a:t>
            </a:r>
          </a:p>
          <a:p>
            <a:endParaRPr lang="ru-RU" sz="2800" dirty="0">
              <a:latin typeface="Georgia" pitchFamily="18" charset="0"/>
            </a:endParaRPr>
          </a:p>
          <a:p>
            <a:r>
              <a:rPr lang="ru-RU" sz="3200" dirty="0">
                <a:latin typeface="Georgia" pitchFamily="18" charset="0"/>
              </a:rPr>
              <a:t>Различные чувства говорящего:</a:t>
            </a:r>
          </a:p>
          <a:p>
            <a:r>
              <a:rPr lang="ru-RU" sz="3200" dirty="0">
                <a:latin typeface="Georgia" pitchFamily="18" charset="0"/>
              </a:rPr>
              <a:t>радость, сожаление, огорчение, удивление, страх, опасение</a:t>
            </a:r>
            <a:r>
              <a:rPr lang="ru-RU" sz="2800" dirty="0">
                <a:latin typeface="Georgia" pitchFamily="18" charset="0"/>
              </a:rPr>
              <a:t>.</a:t>
            </a:r>
          </a:p>
          <a:p>
            <a:endParaRPr lang="ru-RU" sz="2800" dirty="0">
              <a:latin typeface="Georgia" pitchFamily="18" charset="0"/>
            </a:endParaRPr>
          </a:p>
          <a:p>
            <a:r>
              <a:rPr lang="ru-RU" dirty="0">
                <a:latin typeface="Georgia" pitchFamily="18" charset="0"/>
              </a:rPr>
              <a:t> </a:t>
            </a:r>
            <a:r>
              <a:rPr lang="ru-RU" sz="2400" dirty="0">
                <a:latin typeface="Georgia" pitchFamily="18" charset="0"/>
              </a:rPr>
              <a:t>Примеры </a:t>
            </a:r>
            <a:r>
              <a:rPr lang="ru-RU" sz="2400" dirty="0" smtClean="0">
                <a:latin typeface="Georgia" pitchFamily="18" charset="0"/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>
                <a:latin typeface="Georgia" pitchFamily="18" charset="0"/>
              </a:rPr>
              <a:t>     Наш </a:t>
            </a:r>
            <a:r>
              <a:rPr lang="ru-RU" sz="2400" dirty="0">
                <a:latin typeface="Georgia" pitchFamily="18" charset="0"/>
              </a:rPr>
              <a:t>поезд, </a:t>
            </a:r>
            <a:r>
              <a:rPr lang="ru-RU" sz="2400" i="1" dirty="0">
                <a:latin typeface="Georgia" pitchFamily="18" charset="0"/>
              </a:rPr>
              <a:t>к счастью</a:t>
            </a:r>
            <a:r>
              <a:rPr lang="ru-RU" sz="2400" dirty="0">
                <a:latin typeface="Georgia" pitchFamily="18" charset="0"/>
              </a:rPr>
              <a:t>, прибыл вовремя. 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latin typeface="Georgia" pitchFamily="18" charset="0"/>
              </a:rPr>
              <a:t>    Солнце, </a:t>
            </a:r>
            <a:r>
              <a:rPr lang="ru-RU" sz="2400" i="1" dirty="0">
                <a:latin typeface="Georgia" pitchFamily="18" charset="0"/>
              </a:rPr>
              <a:t>к общей радости</a:t>
            </a:r>
            <a:r>
              <a:rPr lang="ru-RU" sz="2400" dirty="0">
                <a:latin typeface="Georgia" pitchFamily="18" charset="0"/>
              </a:rPr>
              <a:t>, стояло высоко и быстро высушило пляж. 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latin typeface="Georgia" pitchFamily="18" charset="0"/>
              </a:rPr>
              <a:t>   Рысь, </a:t>
            </a:r>
            <a:r>
              <a:rPr lang="ru-RU" sz="2400" i="1" dirty="0">
                <a:latin typeface="Georgia" pitchFamily="18" charset="0"/>
              </a:rPr>
              <a:t>чего доброго</a:t>
            </a:r>
            <a:r>
              <a:rPr lang="ru-RU" sz="2400" dirty="0">
                <a:latin typeface="Georgia" pitchFamily="18" charset="0"/>
              </a:rPr>
              <a:t>, выберется из клетки – что тогда делать…</a:t>
            </a:r>
          </a:p>
          <a:p>
            <a:r>
              <a:rPr lang="ru-RU" sz="2400" dirty="0">
                <a:latin typeface="Georgia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Прямоугольник 1"/>
          <p:cNvSpPr>
            <a:spLocks noChangeArrowheads="1"/>
          </p:cNvSpPr>
          <p:nvPr/>
        </p:nvSpPr>
        <p:spPr bwMode="auto">
          <a:xfrm>
            <a:off x="611188" y="2136775"/>
            <a:ext cx="792162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latin typeface="Century Gothic" pitchFamily="34" charset="0"/>
              </a:rPr>
              <a:t> </a:t>
            </a:r>
            <a:r>
              <a:rPr lang="ru-RU" sz="3600" dirty="0">
                <a:latin typeface="Century Gothic" pitchFamily="34" charset="0"/>
              </a:rPr>
              <a:t>Вводные конструкции указывают на </a:t>
            </a:r>
            <a:r>
              <a:rPr lang="ru-RU" sz="3600" u="sng" dirty="0">
                <a:latin typeface="Century Gothic" pitchFamily="34" charset="0"/>
              </a:rPr>
              <a:t>источник сообщения</a:t>
            </a:r>
            <a:r>
              <a:rPr lang="ru-RU" sz="3600" dirty="0">
                <a:latin typeface="Century Gothic" pitchFamily="34" charset="0"/>
              </a:rPr>
              <a:t>. </a:t>
            </a:r>
          </a:p>
          <a:p>
            <a:endParaRPr lang="ru-RU" sz="2800" dirty="0">
              <a:latin typeface="Century Gothic" pitchFamily="34" charset="0"/>
            </a:endParaRPr>
          </a:p>
          <a:p>
            <a:r>
              <a:rPr lang="ru-RU" sz="2800" dirty="0">
                <a:latin typeface="Century Gothic" pitchFamily="34" charset="0"/>
              </a:rPr>
              <a:t>Например: </a:t>
            </a:r>
            <a:endParaRPr lang="ru-RU" sz="2800" dirty="0" smtClean="0">
              <a:latin typeface="Century Gothic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Century Gothic" pitchFamily="34" charset="0"/>
              </a:rPr>
              <a:t> </a:t>
            </a:r>
            <a:r>
              <a:rPr lang="ru-RU" sz="2800" dirty="0">
                <a:latin typeface="Century Gothic" pitchFamily="34" charset="0"/>
              </a:rPr>
              <a:t>С моей точки зрения, басни писать легче, чем поэмы.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>
                <a:latin typeface="Century Gothic" pitchFamily="34" charset="0"/>
              </a:rPr>
              <a:t>   Самолёт, по словам очевидцев, рухнул на скалы.</a:t>
            </a:r>
          </a:p>
        </p:txBody>
      </p:sp>
      <p:sp>
        <p:nvSpPr>
          <p:cNvPr id="112642" name="Прямоугольник 2"/>
          <p:cNvSpPr>
            <a:spLocks noChangeArrowheads="1"/>
          </p:cNvSpPr>
          <p:nvPr/>
        </p:nvSpPr>
        <p:spPr bwMode="auto">
          <a:xfrm>
            <a:off x="1692275" y="908050"/>
            <a:ext cx="6840538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entury Gothic" pitchFamily="34" charset="0"/>
              </a:rPr>
              <a:t> </a:t>
            </a:r>
            <a:r>
              <a:rPr lang="ru-RU" sz="3200">
                <a:solidFill>
                  <a:srgbClr val="FF0000"/>
                </a:solidFill>
                <a:latin typeface="Century Gothic" pitchFamily="34" charset="0"/>
              </a:rPr>
              <a:t>Значения вводных слов и словосочетаний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Прямоугольник 1"/>
          <p:cNvSpPr>
            <a:spLocks noChangeArrowheads="1"/>
          </p:cNvSpPr>
          <p:nvPr/>
        </p:nvSpPr>
        <p:spPr bwMode="auto">
          <a:xfrm>
            <a:off x="755576" y="1484784"/>
            <a:ext cx="7848600" cy="393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latin typeface="Century Gothic" pitchFamily="34" charset="0"/>
              </a:rPr>
              <a:t> </a:t>
            </a:r>
            <a:r>
              <a:rPr lang="ru-RU" sz="3200" dirty="0">
                <a:latin typeface="Century Gothic" pitchFamily="34" charset="0"/>
              </a:rPr>
              <a:t>Вводные конструкции указывают на </a:t>
            </a:r>
            <a:r>
              <a:rPr lang="ru-RU" sz="3200" u="sng" dirty="0">
                <a:latin typeface="Century Gothic" pitchFamily="34" charset="0"/>
              </a:rPr>
              <a:t>обращение к собеседнику</a:t>
            </a:r>
            <a:r>
              <a:rPr lang="ru-RU" sz="2400" dirty="0">
                <a:latin typeface="Century Gothic" pitchFamily="34" charset="0"/>
              </a:rPr>
              <a:t>.</a:t>
            </a:r>
          </a:p>
          <a:p>
            <a:endParaRPr lang="ru-RU" sz="2400" dirty="0">
              <a:latin typeface="Century Gothic" pitchFamily="34" charset="0"/>
            </a:endParaRPr>
          </a:p>
          <a:p>
            <a:r>
              <a:rPr lang="ru-RU" sz="2400" dirty="0">
                <a:latin typeface="Century Gothic" pitchFamily="34" charset="0"/>
              </a:rPr>
              <a:t>Например: </a:t>
            </a:r>
          </a:p>
          <a:p>
            <a:r>
              <a:rPr lang="ru-RU" dirty="0">
                <a:latin typeface="Century Gothic" pitchFamily="34" charset="0"/>
              </a:rPr>
              <a:t> </a:t>
            </a:r>
            <a:r>
              <a:rPr lang="ru-RU" sz="2000" dirty="0">
                <a:latin typeface="Century Gothic" pitchFamily="34" charset="0"/>
              </a:rPr>
              <a:t>1. Иван Николаевич, пожалуйста, присядьте к столу и напишите заявление. </a:t>
            </a:r>
          </a:p>
          <a:p>
            <a:r>
              <a:rPr lang="ru-RU" sz="2000" dirty="0">
                <a:latin typeface="Century Gothic" pitchFamily="34" charset="0"/>
              </a:rPr>
              <a:t>2. Предъявите, будьте любезны, ваш билет кондуктору. (выражение вежливости)</a:t>
            </a:r>
          </a:p>
          <a:p>
            <a:r>
              <a:rPr lang="ru-RU" sz="2000" dirty="0">
                <a:latin typeface="Century Gothic" pitchFamily="34" charset="0"/>
              </a:rPr>
              <a:t>3. В этот час, согласитесь, и народу-то на улице никого нет! (привлечение внимания)</a:t>
            </a:r>
          </a:p>
          <a:p>
            <a:endParaRPr lang="ru-RU" sz="2000" dirty="0">
              <a:latin typeface="Century Gothic" pitchFamily="34" charset="0"/>
            </a:endParaRPr>
          </a:p>
        </p:txBody>
      </p:sp>
      <p:sp>
        <p:nvSpPr>
          <p:cNvPr id="113666" name="Прямоугольник 2"/>
          <p:cNvSpPr>
            <a:spLocks noChangeArrowheads="1"/>
          </p:cNvSpPr>
          <p:nvPr/>
        </p:nvSpPr>
        <p:spPr bwMode="auto">
          <a:xfrm>
            <a:off x="899592" y="620688"/>
            <a:ext cx="619283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dirty="0">
                <a:solidFill>
                  <a:srgbClr val="FF0000"/>
                </a:solidFill>
                <a:latin typeface="Century Gothic" pitchFamily="34" charset="0"/>
              </a:rPr>
              <a:t>Значения вводных слов и словосочетаний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Прямоугольник 1"/>
          <p:cNvSpPr>
            <a:spLocks noChangeArrowheads="1"/>
          </p:cNvSpPr>
          <p:nvPr/>
        </p:nvSpPr>
        <p:spPr bwMode="auto">
          <a:xfrm>
            <a:off x="323528" y="1772816"/>
            <a:ext cx="835545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Вводные слова помогают оформить мысль, они указывают на: 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перечисление, противопоставление, следствие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связь частей предложения.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1.Художник, во-первых, продумывает построение картины, во-вторых, подбирает цветовую палитру.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2.Волк в баснях показан глупым, а Лиса, напротив, хитрой и изворотливой.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3.Одним словом, финал повести амбивалентен.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4690" name="Прямоугольник 2"/>
          <p:cNvSpPr>
            <a:spLocks noChangeArrowheads="1"/>
          </p:cNvSpPr>
          <p:nvPr/>
        </p:nvSpPr>
        <p:spPr bwMode="auto">
          <a:xfrm>
            <a:off x="1042988" y="549275"/>
            <a:ext cx="5815012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FF0000"/>
                </a:solidFill>
                <a:latin typeface="Century Gothic" pitchFamily="34" charset="0"/>
              </a:rPr>
              <a:t>Значения вводных слов и словосочетаний</a:t>
            </a:r>
          </a:p>
          <a:p>
            <a:endParaRPr lang="ru-RU" sz="3200">
              <a:solidFill>
                <a:srgbClr val="FF000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Прямоугольник 1"/>
          <p:cNvSpPr>
            <a:spLocks noChangeArrowheads="1"/>
          </p:cNvSpPr>
          <p:nvPr/>
        </p:nvSpPr>
        <p:spPr bwMode="auto">
          <a:xfrm>
            <a:off x="539750" y="1997075"/>
            <a:ext cx="7920038" cy="409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entury Gothic" pitchFamily="34" charset="0"/>
              </a:rPr>
              <a:t>Никогда не являются вводными и не выделяются запятыми следующие слова:</a:t>
            </a:r>
          </a:p>
          <a:p>
            <a:endParaRPr lang="ru-RU" sz="2800">
              <a:latin typeface="Century Gothic" pitchFamily="34" charset="0"/>
            </a:endParaRPr>
          </a:p>
          <a:p>
            <a:r>
              <a:rPr lang="ru-RU" sz="2400" b="1">
                <a:latin typeface="Century Gothic" pitchFamily="34" charset="0"/>
              </a:rPr>
              <a:t>будто, как будто, ведь, вряд ли, даже, как бы, как раз, просто, только, якобы, поэтому, обычно, обязательно, причем, словно буквально, притом, едва ли … </a:t>
            </a:r>
            <a:endParaRPr lang="ru-RU" sz="2000">
              <a:latin typeface="Century Gothic" pitchFamily="34" charset="0"/>
            </a:endParaRPr>
          </a:p>
          <a:p>
            <a:endParaRPr lang="ru-RU" sz="2000">
              <a:latin typeface="Century Gothic" pitchFamily="34" charset="0"/>
            </a:endParaRPr>
          </a:p>
          <a:p>
            <a:r>
              <a:rPr lang="ru-RU" sz="2000">
                <a:latin typeface="Century Gothic" pitchFamily="34" charset="0"/>
              </a:rPr>
              <a:t>СРАВНИТЕ :  Вряд ли кто-то из нас обрадовался его словам, но мы, к сожалению, не знали, что возразить.</a:t>
            </a:r>
          </a:p>
          <a:p>
            <a:endParaRPr lang="ru-RU" sz="2000">
              <a:latin typeface="Century Gothic" pitchFamily="34" charset="0"/>
            </a:endParaRPr>
          </a:p>
        </p:txBody>
      </p:sp>
      <p:sp>
        <p:nvSpPr>
          <p:cNvPr id="115714" name="Прямоугольник 2"/>
          <p:cNvSpPr>
            <a:spLocks noChangeArrowheads="1"/>
          </p:cNvSpPr>
          <p:nvPr/>
        </p:nvSpPr>
        <p:spPr bwMode="auto">
          <a:xfrm>
            <a:off x="1042988" y="796925"/>
            <a:ext cx="648176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FF0000"/>
                </a:solidFill>
                <a:latin typeface="Century Gothic" pitchFamily="34" charset="0"/>
              </a:rPr>
              <a:t>Запомнить!!!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0"/>
            <a:ext cx="8503834" cy="6369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8236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16632"/>
            <a:ext cx="8709992" cy="652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8818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75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7762" name="TextBox 1"/>
          <p:cNvSpPr txBox="1">
            <a:spLocks noChangeArrowheads="1"/>
          </p:cNvSpPr>
          <p:nvPr/>
        </p:nvSpPr>
        <p:spPr bwMode="auto">
          <a:xfrm>
            <a:off x="687388" y="1412875"/>
            <a:ext cx="7916862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>
                <a:latin typeface="Calibri" pitchFamily="34" charset="0"/>
              </a:rPr>
              <a:t>Вводные конструкции  оживляют </a:t>
            </a:r>
          </a:p>
          <a:p>
            <a:r>
              <a:rPr lang="ru-RU" sz="4000">
                <a:latin typeface="Calibri" pitchFamily="34" charset="0"/>
              </a:rPr>
              <a:t>нашу речь, вносят оттенки разных чувств, показывают мнение автора мнение к сказанному, упорядочивают перечисления, высказывания.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403648" y="620688"/>
            <a:ext cx="57272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Что мы узнали?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7494" y="1124744"/>
            <a:ext cx="828092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Вводные </a:t>
            </a:r>
            <a:r>
              <a:rPr lang="ru-RU" sz="2800" dirty="0"/>
              <a:t>слова – это не связанные с предложением конструкции, которые могут выражать чувства говорящего, его уверенность или неуверенность, источник информации, могут помогать в оформлении мысли. </a:t>
            </a:r>
            <a:endParaRPr lang="ru-RU" sz="2800" dirty="0" smtClean="0"/>
          </a:p>
          <a:p>
            <a:endParaRPr lang="ru-RU" sz="2800" dirty="0" smtClean="0"/>
          </a:p>
          <a:p>
            <a:r>
              <a:rPr lang="ru-RU" sz="2800" dirty="0" smtClean="0"/>
              <a:t>Вводные </a:t>
            </a:r>
            <a:r>
              <a:rPr lang="ru-RU" sz="2800" dirty="0"/>
              <a:t>слова произносятся с особой интонацией, а на письме выделяются запятыми. К вводным словам, в отличие от обычных членов предложения, нельзя поставить вопрос. Иногда они становятся «словами-паразитами</a:t>
            </a:r>
            <a:r>
              <a:rPr lang="ru-RU" sz="2800" dirty="0" smtClean="0"/>
              <a:t>».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47664" y="116632"/>
            <a:ext cx="644058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Что мы узнали?</a:t>
            </a:r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9632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70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475656" y="1556792"/>
            <a:ext cx="5544616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Спасибо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за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Кутюр">
  <a:themeElements>
    <a:clrScheme name="Кутюр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_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195</TotalTime>
  <Words>741</Words>
  <Application>Microsoft Office PowerPoint</Application>
  <PresentationFormat>Экран (4:3)</PresentationFormat>
  <Paragraphs>98</Paragraphs>
  <Slides>20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17</vt:i4>
      </vt:variant>
      <vt:variant>
        <vt:lpstr>Тема</vt:lpstr>
      </vt:variant>
      <vt:variant>
        <vt:i4>8</vt:i4>
      </vt:variant>
      <vt:variant>
        <vt:lpstr>Заголовки слайдов</vt:lpstr>
      </vt:variant>
      <vt:variant>
        <vt:i4>20</vt:i4>
      </vt:variant>
    </vt:vector>
  </HeadingPairs>
  <TitlesOfParts>
    <vt:vector size="45" baseType="lpstr">
      <vt:lpstr>Arial</vt:lpstr>
      <vt:lpstr>Brush Script MT</vt:lpstr>
      <vt:lpstr>Calibri</vt:lpstr>
      <vt:lpstr>Candara</vt:lpstr>
      <vt:lpstr>Century Gothic</vt:lpstr>
      <vt:lpstr>Constantia</vt:lpstr>
      <vt:lpstr>Courier New</vt:lpstr>
      <vt:lpstr>Franklin Gothic Book</vt:lpstr>
      <vt:lpstr>Garamond</vt:lpstr>
      <vt:lpstr>Georgia</vt:lpstr>
      <vt:lpstr>Rage Italic</vt:lpstr>
      <vt:lpstr>Symbol</vt:lpstr>
      <vt:lpstr>Times New Roman</vt:lpstr>
      <vt:lpstr>Trebuchet MS</vt:lpstr>
      <vt:lpstr>Wingdings</vt:lpstr>
      <vt:lpstr>Wingdings 2</vt:lpstr>
      <vt:lpstr>Wingdings 3</vt:lpstr>
      <vt:lpstr>Тема Office</vt:lpstr>
      <vt:lpstr>Волна</vt:lpstr>
      <vt:lpstr>Воздушный поток</vt:lpstr>
      <vt:lpstr>Кутюр</vt:lpstr>
      <vt:lpstr>Кнопка</vt:lpstr>
      <vt:lpstr>Городская</vt:lpstr>
      <vt:lpstr>1_Городская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Сергей</dc:creator>
  <cp:lastModifiedBy>hp</cp:lastModifiedBy>
  <cp:revision>20</cp:revision>
  <dcterms:created xsi:type="dcterms:W3CDTF">2015-04-13T15:46:37Z</dcterms:created>
  <dcterms:modified xsi:type="dcterms:W3CDTF">2021-02-13T20:17:05Z</dcterms:modified>
</cp:coreProperties>
</file>