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  <p:sldId id="270" r:id="rId9"/>
    <p:sldId id="263" r:id="rId10"/>
    <p:sldId id="264" r:id="rId11"/>
    <p:sldId id="265" r:id="rId12"/>
    <p:sldId id="266" r:id="rId13"/>
    <p:sldId id="269" r:id="rId14"/>
    <p:sldId id="267" r:id="rId15"/>
    <p:sldId id="275" r:id="rId16"/>
    <p:sldId id="268" r:id="rId17"/>
    <p:sldId id="271" r:id="rId18"/>
    <p:sldId id="272" r:id="rId19"/>
    <p:sldId id="273" r:id="rId20"/>
    <p:sldId id="274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9" autoAdjust="0"/>
    <p:restoredTop sz="94660"/>
  </p:normalViewPr>
  <p:slideViewPr>
    <p:cSldViewPr snapToGrid="0">
      <p:cViewPr varScale="1">
        <p:scale>
          <a:sx n="77" d="100"/>
          <a:sy n="77" d="100"/>
        </p:scale>
        <p:origin x="132" y="9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8/19/2024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1" y="685800"/>
            <a:ext cx="10676895" cy="1556360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/>
              <a:t>Союз как часть речи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14159" y="5271833"/>
            <a:ext cx="5494206" cy="1947333"/>
          </a:xfrm>
        </p:spPr>
        <p:txBody>
          <a:bodyPr/>
          <a:lstStyle/>
          <a:p>
            <a:r>
              <a:rPr lang="ru-RU" dirty="0" smtClean="0"/>
              <a:t>Анжелика А</a:t>
            </a:r>
            <a:r>
              <a:rPr lang="ru-RU" dirty="0" smtClean="0"/>
              <a:t>лександровна</a:t>
            </a:r>
            <a:r>
              <a:rPr lang="ru-RU" dirty="0" smtClean="0"/>
              <a:t> </a:t>
            </a:r>
            <a:r>
              <a:rPr lang="ru-RU" dirty="0" err="1" smtClean="0"/>
              <a:t>Деобальд</a:t>
            </a:r>
            <a:r>
              <a:rPr lang="ru-RU" dirty="0" smtClean="0"/>
              <a:t>, </a:t>
            </a:r>
          </a:p>
          <a:p>
            <a:r>
              <a:rPr lang="ru-RU" dirty="0" smtClean="0"/>
              <a:t>учитель русского языка и литературы МБОУ СОШ №19 г. Белово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0203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1272936" y="4114800"/>
            <a:ext cx="8535988" cy="1879600"/>
          </a:xfrm>
        </p:spPr>
        <p:txBody>
          <a:bodyPr/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698" y="187890"/>
            <a:ext cx="10162783" cy="6325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57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894" y="381000"/>
            <a:ext cx="10213432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83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12" y="475989"/>
            <a:ext cx="10326166" cy="5810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18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364" y="150313"/>
            <a:ext cx="11761939" cy="1265128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Спишите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вставляя, где нужно, пропущенные буквы и расставляя недостающие знаки препинания. Подчеркните грамматические основы. Обозначьте союзы.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 строение союзов.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71061" y="2079320"/>
            <a:ext cx="11215514" cy="4346531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1.Ш..лестят зелёные с..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рёжки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г..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рят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задумчивые росы. (С. Есенин.) 2. Лист сухой в..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лится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ночью ветер злит..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 стучит в окно. (А. Фет.) 3. Прозрачный лес один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черне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..т и ель сквозь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ин..й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зелене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..т и речка подо льдом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стит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(А. Пушкин.) 4. Ни власть ни жизнь меня (не) веселят. (А. Пушкин.) 5. Экзамены проверяют не только знания, но и характер. 6. Как аукнет..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так и откликнется. (Пословица.) 7. Крыши домов зам..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снегом. Крыльцо тоже зам..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1526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260" y="125260"/>
            <a:ext cx="11837095" cy="1578280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 предложения 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выпиши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номера тех, в которых союзы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соединяют однородные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члены простого предложения.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8203" y="1866377"/>
            <a:ext cx="11386159" cy="4496845"/>
          </a:xfrm>
        </p:spPr>
        <p:txBody>
          <a:bodyPr>
            <a:normAutofit fontScale="92500"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Лицо её дрогнуло, нахмурилось и тотчас засияло доброй, приветливой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улыбкой. (А. Пушкин)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Раненому сделали перевязку, и к утру ему стало легче, появилась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надежда на выздоровление. (А. Пушкин)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Вид большой проснувшейся реки представляет не только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величественное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но страшное и поразительное зрелище. (С. Аксаков)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4) Не только дети любят играть в мяч, но и взрослые, отдыхая на природе,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такой игры не отказываются.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2354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91638" y="4114800"/>
            <a:ext cx="7228562" cy="18796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27" y="475989"/>
            <a:ext cx="10709754" cy="5923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48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019" y="472857"/>
            <a:ext cx="9519781" cy="5912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272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0834" y="300626"/>
            <a:ext cx="11511418" cy="1277654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Выпишите сначала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ссп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затем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Спп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Выделите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грамматические основы предложений, части сложных предложений.  Союзы обозначьте.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00834" y="1340285"/>
            <a:ext cx="11511417" cy="4654115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1)Эта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напоминает басню которую написал Крылов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2)Когда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бойцы на линейке построятся он (кот) на левый фланг подходит. 3) Они в дозор уходят и кот за ними отправляется.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В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лесу нашёл я поляну где белка запасает на зиму грибы. 5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Домой пришёл мокрый но грибы в кладовой остались сухими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6)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Ра_положенные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вокруг замка горы сменили зелёный цвет на серый а озеро стало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напом_нать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заледеневшую сталь.</a:t>
            </a:r>
          </a:p>
        </p:txBody>
      </p:sp>
    </p:spTree>
    <p:extLst>
      <p:ext uri="{BB962C8B-B14F-4D97-AF65-F5344CB8AC3E}">
        <p14:creationId xmlns:p14="http://schemas.microsoft.com/office/powerpoint/2010/main" val="115455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915" y="551145"/>
            <a:ext cx="9432099" cy="5812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4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67" y="425886"/>
            <a:ext cx="11185743" cy="5899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16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1" y="289015"/>
            <a:ext cx="10233763" cy="6262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44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208" y="-103340"/>
            <a:ext cx="11949830" cy="1531307"/>
          </a:xfrm>
        </p:spPr>
        <p:txBody>
          <a:bodyPr>
            <a:norm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Спишите. Обозначьте грамматические основы. Расставьте знаки препинания. Выделите все союзы. Определите вид союза (п- подчинительный, с- сочинительный).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Составьте схемы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предложений.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00416" y="1741117"/>
            <a:ext cx="11486368" cy="5022937"/>
          </a:xfrm>
        </p:spPr>
        <p:txBody>
          <a:bodyPr>
            <a:no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Воздух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дышит весенним ароматом  и вся природа оживляется.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Отец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сказал  что мама вернется с работы поздно.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Соловей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допел свои последние песни  да и другие певчие птицы все перестали петь. 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Дети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нетерпением ждали  когда  наконец  наступит праздник.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 Было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темно  но я все-таки видел  и  деревья  и  воду  и  людей. 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6) Бричка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ехала прямо а мельница почему-то стала уходить влево.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7)Чтобы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добиться осуществления мечты ты должен будешь хорошо постараться.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8) Залает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пёс домовый  иль ветерок зашелестит в листах темнеющей дубровы иль птица робко пролетит. 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Актер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 готовился к прослушиванию так что он смог получить роль.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10) То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истиной дышит всё в ней  то всё в ней притворно и ложно.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11) Все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кружилось и плыло перед глазами  будто дурацкая цветная карусель завертела меня по кругу.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12) Если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сейчас пойти прямо  на углу повернуть направо сможете выйти прямо к библиотеке.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866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026" y="194797"/>
            <a:ext cx="9569885" cy="6293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73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500" y="339101"/>
            <a:ext cx="9670092" cy="6086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370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538620"/>
            <a:ext cx="10953750" cy="5711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81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7890" y="200416"/>
            <a:ext cx="11649205" cy="1064713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Исправьте грамматические ошибки в предложениях.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8431" y="1077239"/>
            <a:ext cx="11152883" cy="5260931"/>
          </a:xfrm>
        </p:spPr>
        <p:txBody>
          <a:bodyPr/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Пушкин был первым среди тех, кто не только признавал, а также поощрял литературное дарование Гоголя.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Мой брат увлекается не только баскетболом, а также настольным теннисом.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Композитор как писал либретто для оперетт, так и симфоний.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Профессор читал не только лекции, но и проводил практические занятия со студентами.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Туманы в Лондоне бывают если не каждый день, но через день непременно.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имею поручение как от судьи, но и от всех наших знакомых.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Зарево распространилось не только над центром города, сколько далеко вокруг.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174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453" y="160140"/>
            <a:ext cx="10070926" cy="6537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942" y="0"/>
            <a:ext cx="11661732" cy="713984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Перепишите предложения, раскрывая скобки, объясните слитное и раздельное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написания союзов.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5260" y="713985"/>
            <a:ext cx="11899725" cy="5937336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1)Что 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(бы)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он ни говорил, что 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(бы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ни предлагал, его слушали так, как будто то, что он предлагал, давно известно и есть то самое, что нужно.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Надо было дождаться мулов во что 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(бы)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то ни стало.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3) Я решил пойти один на болото караулить — пошел на то 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(же)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место и все так 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(же)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сделал, как тогда.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4) К вечеру мы торопились домой, что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(бы)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следующий день повторить то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(же)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путешествие.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5)За день мы чу..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ствовали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усталость. За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(то)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ятно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быть в лесу 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соб..рать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ягоды!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6) (В)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течени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 нескольких часов моё ведёрко было так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(же)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полно, как и у ребят.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7) Грянул выстрел, (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)тем все стихло.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8) Берись за(то), к чему ты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сроден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коль хочешь, чтоб в делах успешный был конец.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9)Отец также был печален; ему так(же), как и мне, жалко было покидать Багрово.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10)О людях нужно судить по(тому), сколько и как они в жизни сделали.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11)И что(бы) она ни делала – все у нее выходит красиво.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12)От(того), какие сведения принесут разведчики, зависело многое.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463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66" y="149138"/>
            <a:ext cx="11883024" cy="6559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417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191</TotalTime>
  <Words>526</Words>
  <Application>Microsoft Office PowerPoint</Application>
  <PresentationFormat>Широкоэкранный</PresentationFormat>
  <Paragraphs>50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Century Gothic</vt:lpstr>
      <vt:lpstr>Times New Roman</vt:lpstr>
      <vt:lpstr>Wingdings 3</vt:lpstr>
      <vt:lpstr>Сектор</vt:lpstr>
      <vt:lpstr>Союз как часть речи</vt:lpstr>
      <vt:lpstr>Презентация PowerPoint</vt:lpstr>
      <vt:lpstr>Презентация PowerPoint</vt:lpstr>
      <vt:lpstr>Презентация PowerPoint</vt:lpstr>
      <vt:lpstr>Спишите, вставляя, где нужно, пропущенные буквы и расставляя недостающие знаки препинания. Подчеркните грамматические основы. Обозначьте союзы. Определите строение союзов.</vt:lpstr>
      <vt:lpstr>Прочитай предложения и выпиши номера тех, в которых союзы соединяют однородные члены простого предложения. </vt:lpstr>
      <vt:lpstr>Презентация PowerPoint</vt:lpstr>
      <vt:lpstr>Презентация PowerPoint</vt:lpstr>
      <vt:lpstr>Выпишите сначала ссп, затем Спп. Выделите грамматические основы предложений, части сложных предложений.  Союзы обозначьте.</vt:lpstr>
      <vt:lpstr>Презентация PowerPoint</vt:lpstr>
      <vt:lpstr>Презентация PowerPoint</vt:lpstr>
      <vt:lpstr>Презентация PowerPoint</vt:lpstr>
      <vt:lpstr>Спишите. Обозначьте грамматические основы. Расставьте знаки препинания. Выделите все союзы. Определите вид союза (п- подчинительный, с- сочинительный). Составьте схемы предложений.</vt:lpstr>
      <vt:lpstr>Презентация PowerPoint</vt:lpstr>
      <vt:lpstr>Презентация PowerPoint</vt:lpstr>
      <vt:lpstr>Презентация PowerPoint</vt:lpstr>
      <vt:lpstr>Исправьте грамматические ошибки в предложениях.</vt:lpstr>
      <vt:lpstr>Презентация PowerPoint</vt:lpstr>
      <vt:lpstr>Перепишите предложения, раскрывая скобки, объясните слитное и раздельное написания союзов.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Союз как часть речи</dc:title>
  <dc:creator>admin</dc:creator>
  <cp:lastModifiedBy>admin</cp:lastModifiedBy>
  <cp:revision>21</cp:revision>
  <dcterms:created xsi:type="dcterms:W3CDTF">2024-08-12T03:51:27Z</dcterms:created>
  <dcterms:modified xsi:type="dcterms:W3CDTF">2024-08-19T04:15:26Z</dcterms:modified>
</cp:coreProperties>
</file>