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4DB19E7-29D0-4945-872C-FD77D000F77D}" type="datetimeFigureOut">
              <a:rPr lang="ru-RU" smtClean="0"/>
              <a:pPr/>
              <a:t>01.03.2019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86809DF-F91C-4585-B549-F0C5A21EA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052736"/>
            <a:ext cx="8229600" cy="1728192"/>
          </a:xfrm>
        </p:spPr>
        <p:txBody>
          <a:bodyPr/>
          <a:lstStyle/>
          <a:p>
            <a:r>
              <a:rPr lang="ru-RU" dirty="0" smtClean="0">
                <a:solidFill>
                  <a:schemeClr val="accent5"/>
                </a:solidFill>
                <a:latin typeface="+mn-lt"/>
              </a:rPr>
              <a:t>Мастер-класс</a:t>
            </a:r>
            <a:br>
              <a:rPr lang="ru-RU" dirty="0" smtClean="0">
                <a:solidFill>
                  <a:schemeClr val="accent5"/>
                </a:solidFill>
                <a:latin typeface="+mn-lt"/>
              </a:rPr>
            </a:br>
            <a:r>
              <a:rPr lang="ru-RU" dirty="0" smtClean="0">
                <a:solidFill>
                  <a:schemeClr val="accent5"/>
                </a:solidFill>
                <a:latin typeface="+mn-lt"/>
              </a:rPr>
              <a:t>«</a:t>
            </a:r>
            <a:r>
              <a:rPr lang="ru-RU" dirty="0" smtClean="0">
                <a:solidFill>
                  <a:schemeClr val="accent5"/>
                </a:solidFill>
                <a:latin typeface="+mn-lt"/>
              </a:rPr>
              <a:t> </a:t>
            </a:r>
            <a:r>
              <a:rPr lang="ru-RU" smtClean="0">
                <a:solidFill>
                  <a:schemeClr val="accent5"/>
                </a:solidFill>
                <a:latin typeface="+mn-lt"/>
              </a:rPr>
              <a:t>витраж Бабочка»</a:t>
            </a:r>
            <a:endParaRPr lang="ru-RU" dirty="0">
              <a:solidFill>
                <a:schemeClr val="accent5"/>
              </a:solidFill>
              <a:latin typeface="+mn-lt"/>
            </a:endParaRPr>
          </a:p>
        </p:txBody>
      </p:sp>
      <p:pic>
        <p:nvPicPr>
          <p:cNvPr id="1026" name="Picture 2" descr="D:\Общая папка\МАРИНА\image-0-02-05-8e63c9018af7b309dfe81caeaedd6b4757113db0e19b5f3c4d67839fa3427916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84984"/>
            <a:ext cx="2088232" cy="304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\Рабочий стол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5984" y="2896940"/>
            <a:ext cx="5072098" cy="353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259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052736"/>
            <a:ext cx="5486400" cy="52228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5"/>
                </a:solidFill>
              </a:rPr>
              <a:t/>
            </a:r>
            <a:br>
              <a:rPr lang="ru-RU" sz="2800" dirty="0" smtClean="0">
                <a:solidFill>
                  <a:schemeClr val="accent5"/>
                </a:solidFill>
              </a:rPr>
            </a:br>
            <a:r>
              <a:rPr lang="ru-RU" sz="2800" dirty="0">
                <a:solidFill>
                  <a:schemeClr val="accent5"/>
                </a:solidFill>
              </a:rPr>
              <a:t/>
            </a:r>
            <a:br>
              <a:rPr lang="ru-RU" sz="2800" dirty="0">
                <a:solidFill>
                  <a:schemeClr val="accent5"/>
                </a:solidFill>
              </a:rPr>
            </a:br>
            <a:r>
              <a:rPr lang="ru-RU" sz="2800" dirty="0" smtClean="0">
                <a:solidFill>
                  <a:schemeClr val="accent5"/>
                </a:solidFill>
              </a:rPr>
              <a:t>Обводка маркером контура рисунка линией</a:t>
            </a:r>
            <a:endParaRPr lang="ru-RU" sz="2800" dirty="0">
              <a:solidFill>
                <a:schemeClr val="accent5"/>
              </a:solidFill>
            </a:endParaRPr>
          </a:p>
        </p:txBody>
      </p:sp>
      <p:pic>
        <p:nvPicPr>
          <p:cNvPr id="2050" name="Picture 2" descr="C:\Documents and Settings\Admin\Рабочий стол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93107"/>
            <a:ext cx="6743353" cy="448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0552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Канцелярским ножом по контуру вырезается  сетка витража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3074" name="Picture 2" descr="C:\Documents and Settings\Admin\Рабочий стол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93174"/>
            <a:ext cx="7344816" cy="488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0961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Прикрепляем сетку к основе и обводим контур рисунка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4098" name="Picture 2" descr="C:\Documents and Settings\Admin\Рабочий стол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88934"/>
            <a:ext cx="7200800" cy="478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47829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Подбираем фантики по цвету и фактуре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5122" name="Picture 2" descr="C:\Documents and Settings\Admin\Рабочий стол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93173"/>
            <a:ext cx="7344816" cy="488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39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Подкладываем фантик под контур сетки и выделяем шариковой ручкой нужный элемент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6146" name="Picture 2" descr="C:\Documents and Settings\Admin\Рабочий стол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46548"/>
            <a:ext cx="5760640" cy="383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0041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Наносим клей на основу и клеем фантик на нужное место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7170" name="Picture 2" descr="C:\Documents and Settings\Admin\Рабочий стол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41054"/>
            <a:ext cx="7272808" cy="483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5428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После того, как все фантики наклеены, наклеиваем сетку витража к основе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8194" name="Picture 2" descr="C:\Documents and Settings\Admin\Рабочий стол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71979"/>
            <a:ext cx="6624736" cy="440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785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105</TotalTime>
  <Words>56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Мастер-класс « витраж Бабочка»</vt:lpstr>
      <vt:lpstr>  Обводка маркером контура рисунка линией</vt:lpstr>
      <vt:lpstr>Канцелярским ножом по контуру вырезается  сетка витража</vt:lpstr>
      <vt:lpstr>Прикрепляем сетку к основе и обводим контур рисунка</vt:lpstr>
      <vt:lpstr>Подбираем фантики по цвету и фактуре</vt:lpstr>
      <vt:lpstr>Подкладываем фантик под контур сетки и выделяем шариковой ручкой нужный элемент</vt:lpstr>
      <vt:lpstr>Наносим клей на основу и клеем фантик на нужное место</vt:lpstr>
      <vt:lpstr>После того, как все фантики наклеены, наклеиваем сетку витража к основе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Этапы работы над витражом</dc:title>
  <dc:creator>Admin</dc:creator>
  <cp:lastModifiedBy>Марина</cp:lastModifiedBy>
  <cp:revision>7</cp:revision>
  <dcterms:created xsi:type="dcterms:W3CDTF">2017-03-15T11:52:44Z</dcterms:created>
  <dcterms:modified xsi:type="dcterms:W3CDTF">2019-03-01T10:08:05Z</dcterms:modified>
</cp:coreProperties>
</file>