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4" r:id="rId6"/>
    <p:sldId id="262" r:id="rId7"/>
    <p:sldId id="263" r:id="rId8"/>
    <p:sldId id="265" r:id="rId9"/>
    <p:sldId id="266" r:id="rId10"/>
    <p:sldId id="267" r:id="rId11"/>
    <p:sldId id="268" r:id="rId12"/>
    <p:sldId id="270" r:id="rId13"/>
    <p:sldId id="269" r:id="rId14"/>
    <p:sldId id="273" r:id="rId15"/>
    <p:sldId id="272" r:id="rId16"/>
    <p:sldId id="271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0" autoAdjust="0"/>
  </p:normalViewPr>
  <p:slideViewPr>
    <p:cSldViewPr>
      <p:cViewPr varScale="1">
        <p:scale>
          <a:sx n="58" d="100"/>
          <a:sy n="58" d="100"/>
        </p:scale>
        <p:origin x="-1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763688" y="2139208"/>
            <a:ext cx="5184576" cy="5232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  «Профессия – врач»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320035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сад № 15 «Березка» городского округа город Октябрьский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Республики Башкортостан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5436096" y="3991762"/>
            <a:ext cx="273630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Подготовила и провела: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i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Чанкаева</a:t>
            </a:r>
            <a:r>
              <a:rPr lang="ru-RU" sz="16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Наталья </a:t>
            </a:r>
            <a:r>
              <a:rPr lang="ru-RU" sz="1600" i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Салаватовна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читель-логопед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59832" y="5301208"/>
            <a:ext cx="277501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2023-2024 учебный год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043608" y="925498"/>
            <a:ext cx="6768752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Актуальность проблемы: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Детство – это то время, когда через игру маленький ребенок познает мир. Учится ориентироваться не только в пространстве, языке, обществе, но и закладывает основы профориентации. Все представления о разнообразии профессий у дошкольника ограничены его жизненным опытом – работа мамы и папы, воспитателя в детском саду, но и об этих так или иначе знакомых профессиях дети знают, как правило, мало и весьма поверхностно. Целью нашего проекта стоит не только более углубленное освещение профессии врача, но и формирование устойчивого стремления к здоровому образу жизни, что на данный момент является актуальным аспектом.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259632" y="953731"/>
            <a:ext cx="612068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проекта: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интереса к профессии врача посредством ознакомления дошкольников с трудом сотрудников медицинских учреждений.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проекта: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Обогатить представления о медицинских профессиях. Научить различать функциональные обязанности врача разной практики. Формировать интерес к деятельности медицинских работников. Обогащать словарный запас посредством ознакомления с предметами, необходимыми в медицинской работе. Создавать условия для закрепления представлений о трудовых действиях, совершаемых взрослыми, о результатах труда, об оборудовании. Воспитывать чувство уважения к труду взрослых, желание оказать помощь.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67544" y="65329"/>
            <a:ext cx="496855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Интеграция  образовательных областей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Социально-коммуникативное развитие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Речевое развитие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Познавательное развитие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Художественно-эстетическое развитие</a:t>
            </a: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Физическое развитие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67544" y="4258467"/>
            <a:ext cx="61926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Ожидаемый результат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Расширение кругозора детей о профессии врач;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Пополнение  предметно- развивающей среды.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195736" y="2453577"/>
            <a:ext cx="60486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 проекта: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познавательно-творческий.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Срок реализации: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Сентябрь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2023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г.- май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2024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Участники проекта: 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Учитель-логопед, 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оспитатель,</a:t>
            </a: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родители.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051720" y="19018"/>
            <a:ext cx="48245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Реализация проекта: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764704"/>
            <a:ext cx="4176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 Этап - Подготовительный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763688" y="1661557"/>
            <a:ext cx="5976664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Определение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целей и задач проекта.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Сбор материала, необходимого для реализации проекта.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развивающей среды (подбор материалов, игрушек, атрибутов для игровой, театрализованной деятельности, дидактических игр, иллюстрированного материала, художественной литературы по теме «Профессия-врач», материала для продуктивной деятельности).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Прогнозирование результата, составление плана совместной деятельности с детьми, педагогами и родителями.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543050" y="2180685"/>
          <a:ext cx="6057900" cy="3364992"/>
        </p:xfrm>
        <a:graphic>
          <a:graphicData uri="http://schemas.openxmlformats.org/drawingml/2006/table">
            <a:tbl>
              <a:tblPr/>
              <a:tblGrid>
                <a:gridCol w="4693228"/>
                <a:gridCol w="1364672"/>
              </a:tblGrid>
              <a:tr h="887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Знакомство с профессией «Терапевт, педиатр»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Беседы: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«Детки заболели. Кто нас лечит?»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Чтение художественной литературы: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А. Кардашова «Наш доктор», И. Турчин «Человек заболел», чтение рассказов о работе врача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Рассматривание фотоиллюстраций о работе врачей, медицинских инструментах.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Дидактические игры: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1) «Кому что нужно для работы?»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2) «Оденем куклу на работу»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3) «Кто больше расскажет о профессии»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Сюжетно-ролевые игры: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1) «Поликлиника»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ИКТ, наглядный материал: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 «Как устроено тело человека»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Октябрь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83768" y="188640"/>
            <a:ext cx="30990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 Этап – Основной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95536" y="490966"/>
            <a:ext cx="835292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Знакомство с профессиями:</a:t>
            </a: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«Терапевт, педиатр»</a:t>
            </a: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(октябрь), «Медсестр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ы</a:t>
            </a: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(ноябрь), «Отоларинголог» (декабрь), «Хирург» (январь), «Стоматолог»  (февраль), «Окулист» (март), «Фармацевт» (апрель).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95536" y="1368607"/>
            <a:ext cx="80648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Беседы: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«Детки заболели. Кто нас лечит?»,  «Помощники врача», «Кто такой отоларинголог», «Врач- хирург»,  «Врач-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томатолог», «Наши глазки и кто их лечит», «Кто работает в аптеке».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67544" y="2686262"/>
            <a:ext cx="813690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Дидактические игры: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«Кому что нужно для работы?»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«Оденем куклу на работу»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«Кто больше расскажет о профессии»,  «Что делают с этим предметом»,  «Измени слово»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т.д.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95536" y="3733221"/>
            <a:ext cx="80648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Сюжетно-ролевые игры: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«Поликлиника», «На приеме  врача окулиста», «Аптека», «Скорая помощь» и т. д.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536" y="4164450"/>
            <a:ext cx="83529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Экскурсия в медицинский кабинет.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395536" y="4812830"/>
            <a:ext cx="83529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Конструирование: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«Постройка больницы»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395536" y="5241614"/>
            <a:ext cx="84249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Рассматривание фотоиллюстраций о работе врачей, медицинских инструментах.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395536" y="5823258"/>
            <a:ext cx="85689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Чтение художественной литературы: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Кардашова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«Наш доктор», И.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Турчин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«Человек заболел», чтение рассказов о работе врача и т.д.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524000" y="3758025"/>
          <a:ext cx="6096000" cy="210312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Обобщение результатов работы по теме проекта.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9" y="4365104"/>
            <a:ext cx="5244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 Этап - Заключительный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11560" y="4894256"/>
            <a:ext cx="80648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Обобщение результатов по теме проекта.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Презентация проекта для сотрудников детского сада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683568" y="289016"/>
            <a:ext cx="7560840" cy="369331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с родителями: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-Привлечение родителей к изготовлению атрибутов для сюжетно-ролевых игр;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Тестирование  родителей « Что нужно делать, чтобы ребенок не болел»;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Предложить родителям  совместно с детьми изучить дополнительную литературу об  особенностях многообразия медицинских профессий;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Консультации: «Воспитание здорового ребенка», «Чтоб здоровье сохранить – научись его ценить», «Как приучить ребенка чистить зубы, «Грипп. Меры профилактики»,  «Профилактика гриппа и ОРЗ»;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Сбор фотографий «Профессии  моих родителей»;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Рекомендации по наблюдениям за работой людей разных профессий врача;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Рекомендации «Игры с детьми на свежем воздухе»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827584" y="1184601"/>
            <a:ext cx="6120680" cy="28623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 по реализации проекта: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ходе нашего проекта дети узнали много нового о профессии врач; научились выполнять элементарные профессиональные действия врача; пополнили словарь медицинской терминологией; научились брать на себя роль врача, мамы, папы, медсестры и вести диалог во время игры. Таким образом с профессией «Врач» мы познакомили детей не только через ООД, но и через беседы, дидактические и сюжетно-ролевые игры.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1" name="Picture 1" descr="D:\12 гр\проект врач\фото\20221006_1528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5"/>
            <a:ext cx="4320480" cy="2376264"/>
          </a:xfrm>
          <a:prstGeom prst="rect">
            <a:avLst/>
          </a:prstGeom>
          <a:noFill/>
        </p:spPr>
      </p:pic>
      <p:pic>
        <p:nvPicPr>
          <p:cNvPr id="25602" name="Picture 2" descr="D:\12 гр\проект врач\фото\20221012_1522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974652"/>
            <a:ext cx="5256584" cy="25149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5520" cy="6858000"/>
          </a:xfrm>
          <a:prstGeom prst="rect">
            <a:avLst/>
          </a:prstGeom>
          <a:noFill/>
        </p:spPr>
      </p:pic>
      <p:pic>
        <p:nvPicPr>
          <p:cNvPr id="24577" name="Picture 1" descr="D:\12 гр\проект врач\фото\20221031_1129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04664"/>
            <a:ext cx="4968552" cy="2808312"/>
          </a:xfrm>
          <a:prstGeom prst="rect">
            <a:avLst/>
          </a:prstGeom>
          <a:noFill/>
        </p:spPr>
      </p:pic>
      <p:pic>
        <p:nvPicPr>
          <p:cNvPr id="24578" name="Picture 2" descr="D:\12 гр\проект врач\фото\20221114_1024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5" y="476672"/>
            <a:ext cx="3312368" cy="5976664"/>
          </a:xfrm>
          <a:prstGeom prst="rect">
            <a:avLst/>
          </a:prstGeom>
          <a:noFill/>
        </p:spPr>
      </p:pic>
      <p:pic>
        <p:nvPicPr>
          <p:cNvPr id="24579" name="Picture 3" descr="D:\12 гр\проект врач\фото\20221114_1044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5" y="3645024"/>
            <a:ext cx="4896545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3" name="Picture 1" descr="D:\12 гр\проект врач\фото\20221114_104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88640"/>
            <a:ext cx="4320480" cy="2520280"/>
          </a:xfrm>
          <a:prstGeom prst="rect">
            <a:avLst/>
          </a:prstGeom>
          <a:noFill/>
        </p:spPr>
      </p:pic>
      <p:pic>
        <p:nvPicPr>
          <p:cNvPr id="23554" name="Picture 2" descr="D:\12 гр\проект врач\фото\20221114_1045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924944"/>
            <a:ext cx="4464496" cy="2952328"/>
          </a:xfrm>
          <a:prstGeom prst="rect">
            <a:avLst/>
          </a:prstGeom>
          <a:noFill/>
        </p:spPr>
      </p:pic>
      <p:pic>
        <p:nvPicPr>
          <p:cNvPr id="23555" name="Picture 3" descr="D:\12 гр\проект врач\фото\20221115_1533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60648"/>
            <a:ext cx="4176464" cy="2664296"/>
          </a:xfrm>
          <a:prstGeom prst="rect">
            <a:avLst/>
          </a:prstGeom>
          <a:noFill/>
        </p:spPr>
      </p:pic>
      <p:pic>
        <p:nvPicPr>
          <p:cNvPr id="23556" name="Picture 4" descr="D:\12 гр\проект врач\фото\20230419_1109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924944"/>
            <a:ext cx="3960440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D:\12 гр\проект врач\фото\20230419_1109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88640"/>
            <a:ext cx="3672408" cy="2592288"/>
          </a:xfrm>
          <a:prstGeom prst="rect">
            <a:avLst/>
          </a:prstGeom>
          <a:noFill/>
        </p:spPr>
      </p:pic>
      <p:pic>
        <p:nvPicPr>
          <p:cNvPr id="27651" name="Picture 3" descr="D:\12 гр\проект врач\фото\20230419_1219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32656"/>
            <a:ext cx="4392488" cy="2376264"/>
          </a:xfrm>
          <a:prstGeom prst="rect">
            <a:avLst/>
          </a:prstGeom>
          <a:noFill/>
        </p:spPr>
      </p:pic>
      <p:pic>
        <p:nvPicPr>
          <p:cNvPr id="27653" name="Picture 5" descr="D:\12 гр\проект врач\фото\20230524_0942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2996952"/>
            <a:ext cx="5328592" cy="30067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D:\12 гр\проект врач\фото\20230419_1519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332656"/>
            <a:ext cx="2736304" cy="4464496"/>
          </a:xfrm>
          <a:prstGeom prst="rect">
            <a:avLst/>
          </a:prstGeom>
          <a:noFill/>
        </p:spPr>
      </p:pic>
      <p:pic>
        <p:nvPicPr>
          <p:cNvPr id="28675" name="Picture 3" descr="D:\12 гр\проект врач\фото\20230428_1548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7" y="332656"/>
            <a:ext cx="2520279" cy="4392488"/>
          </a:xfrm>
          <a:prstGeom prst="rect">
            <a:avLst/>
          </a:prstGeom>
          <a:noFill/>
        </p:spPr>
      </p:pic>
      <p:pic>
        <p:nvPicPr>
          <p:cNvPr id="28676" name="Picture 4" descr="D:\12 гр\проект врач\фото\20230428_1552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32656"/>
            <a:ext cx="3024337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D:\12 гр\проект врач\фото\20230428_1553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908720"/>
            <a:ext cx="2736303" cy="4824536"/>
          </a:xfrm>
          <a:prstGeom prst="rect">
            <a:avLst/>
          </a:prstGeom>
          <a:noFill/>
        </p:spPr>
      </p:pic>
      <p:pic>
        <p:nvPicPr>
          <p:cNvPr id="29699" name="Picture 3" descr="D:\12 гр\проект врач\фото\20230503_1157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76672"/>
            <a:ext cx="5688632" cy="2664296"/>
          </a:xfrm>
          <a:prstGeom prst="rect">
            <a:avLst/>
          </a:prstGeom>
          <a:noFill/>
        </p:spPr>
      </p:pic>
      <p:pic>
        <p:nvPicPr>
          <p:cNvPr id="29700" name="Picture 4" descr="D:\12 гр\проект врач\фото\20230503_1157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356992"/>
            <a:ext cx="5904656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D:\12 гр\проект врач\фото\20230522_1018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7"/>
            <a:ext cx="4320480" cy="2520280"/>
          </a:xfrm>
          <a:prstGeom prst="rect">
            <a:avLst/>
          </a:prstGeom>
          <a:noFill/>
        </p:spPr>
      </p:pic>
      <p:pic>
        <p:nvPicPr>
          <p:cNvPr id="30723" name="Picture 3" descr="D:\12 гр\проект врач\фото\20230522_1023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996952"/>
            <a:ext cx="5184576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D:\12 гр\проект врач\фото\20230524_0942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32657"/>
            <a:ext cx="5112568" cy="2736303"/>
          </a:xfrm>
          <a:prstGeom prst="rect">
            <a:avLst/>
          </a:prstGeom>
          <a:noFill/>
        </p:spPr>
      </p:pic>
      <p:pic>
        <p:nvPicPr>
          <p:cNvPr id="31747" name="Picture 3" descr="D:\12 гр\проект врач\фото\20230524_0959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284984"/>
            <a:ext cx="5832648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88085_13-phonoteka_org-p-goluboi-fon-dlya-prezentatsii-meditsina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75656" y="1700808"/>
            <a:ext cx="5040560" cy="3456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774" name="Picture 6" descr="https://trafaret-decor.ru/sites/default/files/2022-08/medicine/x9.jpg.pagespeed.ic.tvsV7oqqT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5" y="1052736"/>
            <a:ext cx="6048673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545</Words>
  <Application>Microsoft Office PowerPoint</Application>
  <PresentationFormat>Экран (4:3)</PresentationFormat>
  <Paragraphs>74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17</cp:revision>
  <dcterms:created xsi:type="dcterms:W3CDTF">2023-05-28T15:43:28Z</dcterms:created>
  <dcterms:modified xsi:type="dcterms:W3CDTF">2024-10-13T17:07:07Z</dcterms:modified>
</cp:coreProperties>
</file>