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98" r:id="rId3"/>
    <p:sldId id="299" r:id="rId4"/>
    <p:sldId id="301" r:id="rId5"/>
    <p:sldId id="300" r:id="rId6"/>
    <p:sldId id="302" r:id="rId7"/>
    <p:sldId id="303" r:id="rId8"/>
    <p:sldId id="305" r:id="rId9"/>
    <p:sldId id="309" r:id="rId10"/>
    <p:sldId id="310" r:id="rId11"/>
    <p:sldId id="296" r:id="rId12"/>
    <p:sldId id="294" r:id="rId13"/>
    <p:sldId id="295" r:id="rId14"/>
    <p:sldId id="292" r:id="rId15"/>
    <p:sldId id="293" r:id="rId16"/>
    <p:sldId id="287" r:id="rId17"/>
    <p:sldId id="259" r:id="rId18"/>
    <p:sldId id="257" r:id="rId19"/>
    <p:sldId id="260" r:id="rId20"/>
    <p:sldId id="283" r:id="rId21"/>
    <p:sldId id="289" r:id="rId22"/>
    <p:sldId id="290" r:id="rId23"/>
    <p:sldId id="314" r:id="rId24"/>
    <p:sldId id="31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B1B0E86-157B-4C9D-A4DC-3826FCD583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F806321-3F33-4E1A-A291-11BA933D66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A74D7-C901-4FBE-A979-E46A93D2DE26}" type="datetimeFigureOut">
              <a:rPr lang="ru-RU" smtClean="0"/>
              <a:pPr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3C82A-34FA-4700-9796-C6441685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МАОУ «Новоильинский агротехнический лицей»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    «От школьного музея - к храму»</a:t>
            </a:r>
          </a:p>
          <a:p>
            <a:pPr algn="ctr">
              <a:buNone/>
            </a:pP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Экспедиция в с. Мухор-Тала Заиграевского района</a:t>
            </a:r>
          </a:p>
        </p:txBody>
      </p:sp>
      <p:pic>
        <p:nvPicPr>
          <p:cNvPr id="70660" name="Picture 4" descr="IMG_165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377950"/>
            <a:ext cx="7200900" cy="5400675"/>
          </a:xfrm>
          <a:noFill/>
          <a:ln w="38100" cmpd="dbl" algn="ctr">
            <a:solidFill>
              <a:srgbClr val="0000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Технологическое проектирование – это творческое сотрудничество краеведения и технологии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9690" y="1196752"/>
            <a:ext cx="3453727" cy="2589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6" name="Picture 2" descr="C:\Users\user\Documents\научно-исследовательская работа\нпк церковь\IMAG007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3017309" cy="4525963"/>
          </a:xfrm>
          <a:prstGeom prst="rect">
            <a:avLst/>
          </a:prstGeom>
          <a:noFill/>
        </p:spPr>
      </p:pic>
      <p:pic>
        <p:nvPicPr>
          <p:cNvPr id="14" name="Picture 6" descr="IMG_139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03848" y="3717032"/>
            <a:ext cx="3892550" cy="2919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800" b="1" dirty="0">
                <a:solidFill>
                  <a:srgbClr val="0070C0"/>
                </a:solidFill>
              </a:rPr>
              <a:t>Детали деревянного </a:t>
            </a:r>
            <a:r>
              <a:rPr lang="ru-RU" sz="3800" b="1" dirty="0" smtClean="0">
                <a:solidFill>
                  <a:srgbClr val="0070C0"/>
                </a:solidFill>
              </a:rPr>
              <a:t>токарного </a:t>
            </a:r>
            <a:r>
              <a:rPr lang="ru-RU" sz="3800" b="1" dirty="0">
                <a:solidFill>
                  <a:srgbClr val="0070C0"/>
                </a:solidFill>
              </a:rPr>
              <a:t>станка.</a:t>
            </a:r>
          </a:p>
        </p:txBody>
      </p:sp>
      <p:pic>
        <p:nvPicPr>
          <p:cNvPr id="76806" name="Picture 6" descr="IMG_138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133600"/>
            <a:ext cx="4545012" cy="3408363"/>
          </a:xfrm>
          <a:ln>
            <a:solidFill>
              <a:schemeClr val="accent2"/>
            </a:solidFill>
          </a:ln>
        </p:spPr>
      </p:pic>
      <p:pic>
        <p:nvPicPr>
          <p:cNvPr id="76808" name="Picture 8" descr="IMG_138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2133600"/>
            <a:ext cx="4500562" cy="3375025"/>
          </a:xfrm>
          <a:ln>
            <a:solidFill>
              <a:schemeClr val="accent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Авторы: Павлов Николай и Смирнов Дмитрий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90117" name="Picture 5" descr="IMG_138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42943"/>
            <a:ext cx="9144000" cy="591505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4525963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Благодаря умелым рукам учеников нашей школы деревянный токарный станок был полностью восстановлен. Представляя данную работу на Республиканской  НПК «Студент, время, наука », ребята заняли 1 место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ocuments\научно-исследовательская работа\Фото для Вити ДОМИКИ\sam_056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476672"/>
            <a:ext cx="4038600" cy="5649491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Начало работы над проектом «Жилище семейских (старообрядцев) Забайкалья»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ocuments\научно-исследовательская работа\Фото для Вити ДОМИКИ\Ванин дом\SAM_265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2" y="0"/>
            <a:ext cx="9144000" cy="6858000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827584" y="188641"/>
            <a:ext cx="8316416" cy="324036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Проект «Жилище семейских (старообрядцев) Забайкалья» ( 1 место на Российской НПК «Юность. Наука. Культура – </a:t>
            </a:r>
            <a:r>
              <a:rPr lang="ru-RU" b="1" dirty="0" smtClean="0">
                <a:solidFill>
                  <a:schemeClr val="bg1"/>
                </a:solidFill>
              </a:rPr>
              <a:t>Байкал»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Авторы: Рассадин Евгений,  Якимов Иван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МАОУ Новоильинский агротехнический лицей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106688" cy="193022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Строительство церкви в 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с. </a:t>
            </a:r>
            <a:r>
              <a:rPr lang="ru-RU" sz="3200" b="1" dirty="0" err="1" smtClean="0">
                <a:solidFill>
                  <a:srgbClr val="0070C0"/>
                </a:solidFill>
              </a:rPr>
              <a:t>Новоильинск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F:\фото к нпк\IMAG01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48191" y="1988840"/>
            <a:ext cx="5695809" cy="3796277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050" name="Picture 2" descr="C:\Users\3\Documents\SDC142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1246"/>
            <a:ext cx="4896544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фото к нпк\IMAG00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51882"/>
            <a:ext cx="4359177" cy="2906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C:\Users\user\Desktop\Новая папка\IMAG006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4398235" cy="659735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932040" y="0"/>
            <a:ext cx="3960440" cy="6126163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По просьбе председателя ТОС «Возрождение» Муниципального поселения  «</a:t>
            </a:r>
            <a:r>
              <a:rPr lang="ru-RU" sz="3200" b="1" dirty="0" err="1" smtClean="0">
                <a:solidFill>
                  <a:srgbClr val="0070C0"/>
                </a:solidFill>
              </a:rPr>
              <a:t>Новоильинское</a:t>
            </a:r>
            <a:r>
              <a:rPr lang="ru-RU" sz="3200" b="1" dirty="0" smtClean="0">
                <a:solidFill>
                  <a:srgbClr val="0070C0"/>
                </a:solidFill>
              </a:rPr>
              <a:t>» </a:t>
            </a:r>
            <a:r>
              <a:rPr lang="ru-RU" sz="3200" b="1" dirty="0" err="1" smtClean="0">
                <a:solidFill>
                  <a:srgbClr val="0070C0"/>
                </a:solidFill>
              </a:rPr>
              <a:t>Редикальцевой</a:t>
            </a:r>
            <a:r>
              <a:rPr lang="ru-RU" sz="3200" b="1" dirty="0" smtClean="0">
                <a:solidFill>
                  <a:srgbClr val="0070C0"/>
                </a:solidFill>
              </a:rPr>
              <a:t> Ф.Ф мы начали строительство макета церкви иконы Казанской Божией Матери, чтобы внести свой вклад и ускорить возведение храма в нашем селе.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Авторы: Бадмаев Виталий и </a:t>
            </a:r>
            <a:r>
              <a:rPr lang="ru-RU" b="1" dirty="0" err="1" smtClean="0">
                <a:solidFill>
                  <a:srgbClr val="0070C0"/>
                </a:solidFill>
              </a:rPr>
              <a:t>Сайдинов</a:t>
            </a:r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ru-RU" b="1" dirty="0" err="1" smtClean="0">
                <a:solidFill>
                  <a:srgbClr val="0070C0"/>
                </a:solidFill>
              </a:rPr>
              <a:t>Мухамбет</a:t>
            </a:r>
            <a:r>
              <a:rPr lang="ru-RU" b="1" dirty="0" smtClean="0">
                <a:solidFill>
                  <a:srgbClr val="0070C0"/>
                </a:solidFill>
              </a:rPr>
              <a:t>  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user\Desktop\Новая папка\IMAG006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24596"/>
            <a:ext cx="3688936" cy="55334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Picture 2" descr="F:\фото к нпк\IMAG006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368004"/>
            <a:ext cx="3600399" cy="54005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64088" y="274638"/>
            <a:ext cx="3322712" cy="1354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Этапы работы.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099" name="Picture 3" descr="C:\Users\user\Desktop\Новая папка\IMAG007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8853" y="836712"/>
            <a:ext cx="3969131" cy="59536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 descr="F:\фото к нпк\IMAG009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0279" y="2516980"/>
            <a:ext cx="6120559" cy="40803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SUC52548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то к нпк\IMAG01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038600" cy="26924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8" name="Picture 4" descr="F:\фото к нпк\IMAG01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921645"/>
            <a:ext cx="5904533" cy="39363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Picture 2" descr="F:\фото к нпк\IMAG01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8666" y="188640"/>
            <a:ext cx="5035334" cy="335688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7" name="Picture 3" descr="F:\фото к нпк\IMAG01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212976"/>
            <a:ext cx="2304256" cy="345638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67944" y="274638"/>
            <a:ext cx="4618856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Вот так будет выглядеть настоящая церковь!!!</a:t>
            </a:r>
            <a:endParaRPr lang="ru-RU" sz="2800" b="1" dirty="0"/>
          </a:p>
        </p:txBody>
      </p:sp>
      <p:pic>
        <p:nvPicPr>
          <p:cNvPr id="1026" name="Picture 2" descr="C:\Фотки\IMAG018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765" y="260647"/>
            <a:ext cx="4398235" cy="6597353"/>
          </a:xfrm>
          <a:prstGeom prst="ellipse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Mistral" pitchFamily="66" charset="0"/>
              </a:rPr>
              <a:t>Мы надеемся, что очень скоро и в нашем селе зазвонят колокола</a:t>
            </a:r>
            <a:endParaRPr lang="ru-RU" sz="5400" b="1" dirty="0">
              <a:solidFill>
                <a:srgbClr val="0070C0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Социально значимый проект уже в действии. Жители нашего села видели эту красоту и активно жертвовали денежные средства на строительство. 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628800"/>
            <a:ext cx="4040188" cy="79208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Землячество Заиграевского района ( 5 300 рублей)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2060848"/>
            <a:ext cx="4041775" cy="1008111"/>
          </a:xfrm>
        </p:spPr>
        <p:txBody>
          <a:bodyPr>
            <a:normAutofit/>
          </a:bodyPr>
          <a:lstStyle/>
          <a:p>
            <a:r>
              <a:rPr lang="ru-RU" dirty="0" smtClean="0"/>
              <a:t>Благотворительный марафон (327 000 рублей)</a:t>
            </a:r>
            <a:endParaRPr lang="ru-RU" dirty="0"/>
          </a:p>
        </p:txBody>
      </p:sp>
      <p:pic>
        <p:nvPicPr>
          <p:cNvPr id="1026" name="Picture 2" descr="C:\Users\3\Documents\SDC142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4422279" cy="331670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3\Documents\SDC1428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12976"/>
            <a:ext cx="4704523" cy="35283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1038" y="0"/>
            <a:ext cx="9500136" cy="6712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54" y="0"/>
            <a:ext cx="9183356" cy="6887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9492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Экскурсия по музею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11272" name="Picture 8" descr="SUC5254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6034617" cy="4525963"/>
          </a:xfrm>
          <a:noFill/>
          <a:ln w="57150" cmpd="thinThick">
            <a:solidFill>
              <a:srgbClr val="006600"/>
            </a:solidFill>
          </a:ln>
        </p:spPr>
      </p:pic>
      <p:pic>
        <p:nvPicPr>
          <p:cNvPr id="11273" name="Picture 9" descr="SUC5253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 rot="632242">
            <a:off x="5779505" y="427857"/>
            <a:ext cx="2914650" cy="3236912"/>
          </a:xfrm>
          <a:noFill/>
          <a:ln w="57150" cmpd="thickThin">
            <a:solidFill>
              <a:srgbClr val="006600"/>
            </a:solidFill>
          </a:ln>
        </p:spPr>
      </p:pic>
      <p:pic>
        <p:nvPicPr>
          <p:cNvPr id="11274" name="Picture 10" descr="SUC5254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9813" y="3989388"/>
            <a:ext cx="3024187" cy="2868612"/>
          </a:xfrm>
          <a:noFill/>
          <a:ln w="57150" cmpd="thickThin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663300"/>
                </a:solidFill>
                <a:latin typeface="Calisto MT" pitchFamily="18" charset="0"/>
              </a:rPr>
              <a:t>Экскурсию ведёт Колобова Кристина</a:t>
            </a:r>
            <a:endParaRPr lang="ru-RU" sz="3200" b="1" i="1" dirty="0">
              <a:solidFill>
                <a:srgbClr val="663300"/>
              </a:solidFill>
              <a:latin typeface="Calisto MT" pitchFamily="18" charset="0"/>
            </a:endParaRPr>
          </a:p>
        </p:txBody>
      </p:sp>
      <p:pic>
        <p:nvPicPr>
          <p:cNvPr id="3078" name="Picture 6" descr="SUC5252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2271" y="908720"/>
            <a:ext cx="7612137" cy="5709605"/>
          </a:xfrm>
          <a:noFill/>
          <a:ln w="57150" cmpd="thickThin">
            <a:pattFill prst="solidDmnd">
              <a:fgClr>
                <a:schemeClr val="accent2"/>
              </a:fgClr>
              <a:bgClr>
                <a:srgbClr val="FFFFFF"/>
              </a:bgClr>
            </a:patt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SUC52536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64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4000" b="1" i="1">
                <a:solidFill>
                  <a:srgbClr val="663300"/>
                </a:solidFill>
                <a:latin typeface="Lucida Bright" pitchFamily="18" charset="0"/>
              </a:rPr>
              <a:t>В работе принимают активное участие жительницы </a:t>
            </a:r>
            <a:br>
              <a:rPr lang="ru-RU" sz="4000" b="1" i="1">
                <a:solidFill>
                  <a:srgbClr val="663300"/>
                </a:solidFill>
                <a:latin typeface="Lucida Bright" pitchFamily="18" charset="0"/>
              </a:rPr>
            </a:br>
            <a:r>
              <a:rPr lang="ru-RU" sz="4000" b="1" i="1">
                <a:solidFill>
                  <a:srgbClr val="663300"/>
                </a:solidFill>
                <a:latin typeface="Lucida Bright" pitchFamily="18" charset="0"/>
              </a:rPr>
              <a:t>с. Мухор-Тала.</a:t>
            </a:r>
          </a:p>
        </p:txBody>
      </p:sp>
      <p:pic>
        <p:nvPicPr>
          <p:cNvPr id="17416" name="Picture 8" descr="SUC5253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 rot="21248042">
            <a:off x="179388" y="2276475"/>
            <a:ext cx="4968875" cy="3725863"/>
          </a:xfrm>
          <a:noFill/>
          <a:ln w="57150" cmpd="thickThin">
            <a:solidFill>
              <a:srgbClr val="006600"/>
            </a:solidFill>
          </a:ln>
        </p:spPr>
      </p:pic>
      <p:pic>
        <p:nvPicPr>
          <p:cNvPr id="17417" name="Picture 9" descr="SUC5255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 rot="467754">
            <a:off x="5364163" y="1989138"/>
            <a:ext cx="3465512" cy="2598737"/>
          </a:xfrm>
          <a:noFill/>
          <a:ln w="57150" cmpd="thickThin">
            <a:solidFill>
              <a:srgbClr val="006600"/>
            </a:solidFill>
          </a:ln>
        </p:spPr>
      </p:pic>
      <p:pic>
        <p:nvPicPr>
          <p:cNvPr id="17418" name="Picture 10" descr="SUC5256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932363" y="4127500"/>
            <a:ext cx="2049462" cy="2730500"/>
          </a:xfrm>
          <a:noFill/>
          <a:ln w="57150" cmpd="thickThin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2" name="Picture 4" descr="P10303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3" name="Picture 5" descr="P10303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Выездная экспозиция в с. Горхон Заиграевского района.</a:t>
            </a:r>
          </a:p>
        </p:txBody>
      </p:sp>
      <p:pic>
        <p:nvPicPr>
          <p:cNvPr id="56326" name="Picture 6" descr="IMG_139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54163" y="1600200"/>
            <a:ext cx="6758286" cy="5069160"/>
          </a:xfrm>
          <a:ln w="57150" cmpd="thinThick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63272" cy="70609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Мастер – класс «Волшебное кружево</a:t>
            </a:r>
            <a:r>
              <a:rPr lang="ru-RU" sz="3200" b="1" dirty="0" smtClean="0">
                <a:solidFill>
                  <a:srgbClr val="FF0000"/>
                </a:solidFill>
              </a:rPr>
              <a:t>» проводит Назимова Зинаида Петровна, пенсионер.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1687" name="Picture 7" descr="IMG_160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162050"/>
            <a:ext cx="7345362" cy="5510213"/>
          </a:xfrm>
          <a:ln w="57150" cmpd="thinThick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261</Words>
  <Application>Microsoft Office PowerPoint</Application>
  <PresentationFormat>Экран (4:3)</PresentationFormat>
  <Paragraphs>26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МАОУ «Новоильинский агротехнический лицей» </vt:lpstr>
      <vt:lpstr>Презентация PowerPoint</vt:lpstr>
      <vt:lpstr>Экскурсия по музею</vt:lpstr>
      <vt:lpstr>Экскурсию ведёт Колобова Кристина</vt:lpstr>
      <vt:lpstr>Презентация PowerPoint</vt:lpstr>
      <vt:lpstr>В работе принимают активное участие жительницы  с. Мухор-Тала.</vt:lpstr>
      <vt:lpstr>Презентация PowerPoint</vt:lpstr>
      <vt:lpstr>Выездная экспозиция в с. Горхон Заиграевского района.</vt:lpstr>
      <vt:lpstr>Мастер – класс «Волшебное кружево» проводит Назимова Зинаида Петровна, пенсионер. </vt:lpstr>
      <vt:lpstr>Экспедиция в с. Мухор-Тала Заиграевского района</vt:lpstr>
      <vt:lpstr>Технологическое проектирование – это творческое сотрудничество краеведения и технологии</vt:lpstr>
      <vt:lpstr>Детали деревянного токарного станка.</vt:lpstr>
      <vt:lpstr>Авторы: Павлов Николай и Смирнов Дмитрий</vt:lpstr>
      <vt:lpstr>Презентация PowerPoint</vt:lpstr>
      <vt:lpstr>Презентация PowerPoint</vt:lpstr>
      <vt:lpstr>Строительство церкви в  с. Новоильинск </vt:lpstr>
      <vt:lpstr> </vt:lpstr>
      <vt:lpstr>Авторы: Бадмаев Виталий и Сайдинов  Мухамбет   </vt:lpstr>
      <vt:lpstr>Этапы работы.</vt:lpstr>
      <vt:lpstr>Презентация PowerPoint</vt:lpstr>
      <vt:lpstr>Вот так будет выглядеть настоящая церковь!!!</vt:lpstr>
      <vt:lpstr>Социально значимый проект уже в действии. Жители нашего села видели эту красоту и активно жертвовали денежные средства на строительство. 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64</cp:revision>
  <dcterms:created xsi:type="dcterms:W3CDTF">2014-01-31T13:21:48Z</dcterms:created>
  <dcterms:modified xsi:type="dcterms:W3CDTF">2020-12-01T14:20:07Z</dcterms:modified>
</cp:coreProperties>
</file>