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61" r:id="rId5"/>
    <p:sldId id="262" r:id="rId6"/>
    <p:sldId id="263" r:id="rId7"/>
    <p:sldId id="264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7" r:id="rId18"/>
    <p:sldId id="279" r:id="rId19"/>
    <p:sldId id="280" r:id="rId20"/>
    <p:sldId id="281" r:id="rId21"/>
    <p:sldId id="283" r:id="rId22"/>
    <p:sldId id="259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7F28C-64D9-4A6B-A8A9-DC304AB58829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1748A-2420-4A0F-B00C-FE324C59F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7F28C-64D9-4A6B-A8A9-DC304AB58829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1748A-2420-4A0F-B00C-FE324C59F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7F28C-64D9-4A6B-A8A9-DC304AB58829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1748A-2420-4A0F-B00C-FE324C59F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7F28C-64D9-4A6B-A8A9-DC304AB58829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1748A-2420-4A0F-B00C-FE324C59F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7F28C-64D9-4A6B-A8A9-DC304AB58829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1748A-2420-4A0F-B00C-FE324C59F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7F28C-64D9-4A6B-A8A9-DC304AB58829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1748A-2420-4A0F-B00C-FE324C59F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7F28C-64D9-4A6B-A8A9-DC304AB58829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1748A-2420-4A0F-B00C-FE324C59F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7F28C-64D9-4A6B-A8A9-DC304AB58829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1748A-2420-4A0F-B00C-FE324C59F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7F28C-64D9-4A6B-A8A9-DC304AB58829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1748A-2420-4A0F-B00C-FE324C59F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7F28C-64D9-4A6B-A8A9-DC304AB58829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1748A-2420-4A0F-B00C-FE324C59F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7F28C-64D9-4A6B-A8A9-DC304AB58829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1748A-2420-4A0F-B00C-FE324C59F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7F28C-64D9-4A6B-A8A9-DC304AB58829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01748A-2420-4A0F-B00C-FE324C59F99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 l="16241" t="23422" r="32844" b="8657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C:\Users\МОБИФОН\Downloads\4-photoaidcom-cropp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412776"/>
            <a:ext cx="4104456" cy="4104456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5364088" y="2060848"/>
            <a:ext cx="356388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4100" b="1" dirty="0" smtClean="0">
                <a:solidFill>
                  <a:srgbClr val="FF9900"/>
                </a:solidFill>
                <a:latin typeface="Tihana" pitchFamily="50" charset="0"/>
                <a:ea typeface="Tahoma" pitchFamily="34" charset="0"/>
                <a:cs typeface="Tahoma" pitchFamily="34" charset="0"/>
              </a:rPr>
              <a:t>Психологическое здоровье педагога.</a:t>
            </a:r>
          </a:p>
          <a:p>
            <a:pPr algn="r"/>
            <a:r>
              <a:rPr lang="ru-RU" sz="4100" b="1" dirty="0" smtClean="0">
                <a:solidFill>
                  <a:srgbClr val="FF9900"/>
                </a:solidFill>
                <a:latin typeface="Tihana" pitchFamily="50" charset="0"/>
                <a:ea typeface="Tahoma" pitchFamily="34" charset="0"/>
                <a:cs typeface="Tahoma" pitchFamily="34" charset="0"/>
              </a:rPr>
              <a:t>Как сохранить?</a:t>
            </a:r>
            <a:endParaRPr lang="ru-RU" sz="4100" b="1" dirty="0">
              <a:solidFill>
                <a:srgbClr val="FF9900"/>
              </a:solidFill>
              <a:latin typeface="Tihana" pitchFamily="50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55976" y="5301208"/>
            <a:ext cx="4572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500" b="1" dirty="0" smtClean="0">
                <a:solidFill>
                  <a:srgbClr val="009999"/>
                </a:solidFill>
                <a:latin typeface="Tihana" pitchFamily="50" charset="0"/>
                <a:ea typeface="Tahoma" pitchFamily="34" charset="0"/>
                <a:cs typeface="Tahoma" pitchFamily="34" charset="0"/>
              </a:rPr>
              <a:t>Педагог-психолог Архипова М.В.</a:t>
            </a:r>
          </a:p>
          <a:p>
            <a:pPr algn="r"/>
            <a:r>
              <a:rPr lang="ru-RU" sz="2500" b="1" dirty="0" smtClean="0">
                <a:solidFill>
                  <a:srgbClr val="009999"/>
                </a:solidFill>
                <a:latin typeface="Tihana" pitchFamily="50" charset="0"/>
                <a:ea typeface="Tahoma" pitchFamily="34" charset="0"/>
                <a:cs typeface="Tahoma" pitchFamily="34" charset="0"/>
              </a:rPr>
              <a:t>Учитель-дефектолог Лахтина О.В.</a:t>
            </a:r>
            <a:endParaRPr lang="ru-RU" sz="2500" b="1" dirty="0">
              <a:solidFill>
                <a:srgbClr val="009999"/>
              </a:solidFill>
              <a:latin typeface="Tihana" pitchFamily="50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4" name="Picture 2" descr="D:\САДИК\картинки\Новый логотип Журавлик-ребено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836712"/>
            <a:ext cx="1440160" cy="1297734"/>
          </a:xfrm>
          <a:prstGeom prst="rect">
            <a:avLst/>
          </a:prstGeom>
          <a:noFill/>
        </p:spPr>
      </p:pic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323528" y="173252"/>
            <a:ext cx="828092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514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514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514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514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514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514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514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514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514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14725" algn="l"/>
              </a:tabLst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14725" algn="l"/>
              </a:tabLst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«ДЕТСКИЙ САД КОМБИНИРОВАННОГО ВИДА № 3 «ЖУРАВУШКА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2448" t="7501" r="12285" b="15719"/>
          <a:stretch>
            <a:fillRect/>
          </a:stretch>
        </p:blipFill>
        <p:spPr bwMode="auto">
          <a:xfrm>
            <a:off x="68730" y="764704"/>
            <a:ext cx="9039774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5216" t="22266" r="31257" b="6250"/>
          <a:stretch>
            <a:fillRect/>
          </a:stretch>
        </p:blipFill>
        <p:spPr bwMode="auto">
          <a:xfrm>
            <a:off x="0" y="0"/>
            <a:ext cx="9144000" cy="6865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rcRect l="1669" t="3216" r="69119" b="16373"/>
          <a:stretch>
            <a:fillRect/>
          </a:stretch>
        </p:blipFill>
        <p:spPr>
          <a:xfrm>
            <a:off x="5940152" y="1772816"/>
            <a:ext cx="2808312" cy="401187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AF7"/>
              </a:clrFrom>
              <a:clrTo>
                <a:srgbClr val="FFFAF7">
                  <a:alpha val="0"/>
                </a:srgbClr>
              </a:clrTo>
            </a:clrChange>
          </a:blip>
          <a:srcRect l="835" t="85234" r="58271" b="8332"/>
          <a:stretch>
            <a:fillRect/>
          </a:stretch>
        </p:blipFill>
        <p:spPr>
          <a:xfrm>
            <a:off x="2789802" y="6021288"/>
            <a:ext cx="6174686" cy="5040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rcRect l="43644" t="3062" r="2225"/>
          <a:stretch>
            <a:fillRect/>
          </a:stretch>
        </p:blipFill>
        <p:spPr>
          <a:xfrm>
            <a:off x="395536" y="836712"/>
            <a:ext cx="5256584" cy="48852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9029" t="22266" r="31257"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</a:blip>
          <a:srcRect t="7862" r="29327"/>
          <a:stretch>
            <a:fillRect/>
          </a:stretch>
        </p:blipFill>
        <p:spPr>
          <a:xfrm>
            <a:off x="3239344" y="1412776"/>
            <a:ext cx="5904656" cy="421917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</a:blip>
          <a:srcRect r="4333" b="93710"/>
          <a:stretch>
            <a:fillRect/>
          </a:stretch>
        </p:blipFill>
        <p:spPr>
          <a:xfrm>
            <a:off x="323528" y="260648"/>
            <a:ext cx="7992888" cy="28803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</a:blip>
          <a:srcRect l="72857" t="17297" r="4734" b="11940"/>
          <a:stretch>
            <a:fillRect/>
          </a:stretch>
        </p:blipFill>
        <p:spPr>
          <a:xfrm>
            <a:off x="395536" y="836711"/>
            <a:ext cx="2736304" cy="473591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5216" t="22266" r="31257" b="6250"/>
          <a:stretch>
            <a:fillRect/>
          </a:stretch>
        </p:blipFill>
        <p:spPr bwMode="auto">
          <a:xfrm>
            <a:off x="0" y="0"/>
            <a:ext cx="9144000" cy="6865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rcRect r="522"/>
          <a:stretch>
            <a:fillRect/>
          </a:stretch>
        </p:blipFill>
        <p:spPr>
          <a:xfrm>
            <a:off x="323528" y="1196752"/>
            <a:ext cx="8574763" cy="471370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55800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15216" t="22266" r="31257" b="6250"/>
          <a:stretch>
            <a:fillRect/>
          </a:stretch>
        </p:blipFill>
        <p:spPr bwMode="auto">
          <a:xfrm>
            <a:off x="0" y="0"/>
            <a:ext cx="9144000" cy="6865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rcRect l="17379" t="6733" r="22663" b="29978"/>
          <a:stretch>
            <a:fillRect/>
          </a:stretch>
        </p:blipFill>
        <p:spPr>
          <a:xfrm>
            <a:off x="467544" y="620688"/>
            <a:ext cx="6554260" cy="44644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64479" r="81853"/>
          <a:stretch>
            <a:fillRect/>
          </a:stretch>
        </p:blipFill>
        <p:spPr>
          <a:xfrm>
            <a:off x="7092280" y="476672"/>
            <a:ext cx="1719808" cy="217236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rcRect l="79741" r="1142" b="62609"/>
          <a:stretch>
            <a:fillRect/>
          </a:stretch>
        </p:blipFill>
        <p:spPr>
          <a:xfrm>
            <a:off x="7236296" y="4293096"/>
            <a:ext cx="1584176" cy="199945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676074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rcRect b="2751"/>
          <a:stretch>
            <a:fillRect/>
          </a:stretch>
        </p:blipFill>
        <p:spPr>
          <a:xfrm>
            <a:off x="396478" y="381000"/>
            <a:ext cx="8351044" cy="59283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357782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338" y="1219200"/>
            <a:ext cx="8315325" cy="44196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614134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053" y="376239"/>
            <a:ext cx="8293894" cy="586107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744508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2266" y="309563"/>
            <a:ext cx="7179469" cy="62388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920056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МОБИФОН\Desktop\колесо баланса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2060848"/>
            <a:ext cx="3687227" cy="3592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74319" y="253218"/>
            <a:ext cx="5022167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 smtClean="0"/>
              <a:t>Здоровье</a:t>
            </a:r>
            <a:r>
              <a:rPr lang="ru-RU" sz="2500" dirty="0" smtClean="0"/>
              <a:t> – внешний вид, самочувствие, настроение</a:t>
            </a:r>
          </a:p>
          <a:p>
            <a:r>
              <a:rPr lang="ru-RU" sz="2500" b="1" dirty="0" smtClean="0"/>
              <a:t>Окружение</a:t>
            </a:r>
            <a:r>
              <a:rPr lang="ru-RU" sz="2500" dirty="0" smtClean="0"/>
              <a:t> – друзья, коллеги, учителя</a:t>
            </a:r>
          </a:p>
          <a:p>
            <a:r>
              <a:rPr lang="ru-RU" sz="2500" b="1" dirty="0" smtClean="0"/>
              <a:t>Семья, личная жизнь</a:t>
            </a:r>
            <a:r>
              <a:rPr lang="ru-RU" sz="2500" dirty="0" smtClean="0"/>
              <a:t> – личная семья, родители, дети</a:t>
            </a:r>
          </a:p>
          <a:p>
            <a:r>
              <a:rPr lang="ru-RU" sz="2500" b="1" dirty="0" smtClean="0"/>
              <a:t>Карьера, бизнес</a:t>
            </a:r>
            <a:r>
              <a:rPr lang="ru-RU" sz="2500" dirty="0" smtClean="0"/>
              <a:t> – работа, призвание, достижения</a:t>
            </a:r>
          </a:p>
          <a:p>
            <a:r>
              <a:rPr lang="ru-RU" sz="2500" b="1" dirty="0" smtClean="0"/>
              <a:t>Деньги, финансы</a:t>
            </a:r>
            <a:r>
              <a:rPr lang="ru-RU" sz="2500" dirty="0" smtClean="0"/>
              <a:t> – доход, сбережения, условия жизни</a:t>
            </a:r>
          </a:p>
          <a:p>
            <a:r>
              <a:rPr lang="ru-RU" sz="2500" b="1" dirty="0" smtClean="0"/>
              <a:t>Духовность, творчество</a:t>
            </a:r>
            <a:r>
              <a:rPr lang="ru-RU" sz="2500" dirty="0" smtClean="0"/>
              <a:t> – искусство, благотворительность </a:t>
            </a:r>
          </a:p>
          <a:p>
            <a:r>
              <a:rPr lang="ru-RU" sz="2500" b="1" dirty="0" smtClean="0"/>
              <a:t>Личностный рост</a:t>
            </a:r>
            <a:r>
              <a:rPr lang="ru-RU" sz="2500" dirty="0" smtClean="0"/>
              <a:t> – работа над собой, окружение, навыки</a:t>
            </a:r>
          </a:p>
          <a:p>
            <a:r>
              <a:rPr lang="ru-RU" sz="2500" b="1" dirty="0" smtClean="0"/>
              <a:t>Яркость жизни</a:t>
            </a:r>
            <a:r>
              <a:rPr lang="ru-RU" sz="2500" dirty="0" smtClean="0"/>
              <a:t> – путешествие, отдых, увлечения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644008" y="764704"/>
            <a:ext cx="4251557" cy="7848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5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Колесо баланса</a:t>
            </a:r>
            <a:endParaRPr lang="ru-RU" sz="45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5422" y="351692"/>
            <a:ext cx="8356210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u="sng" dirty="0" smtClean="0"/>
              <a:t>Шкала оценок</a:t>
            </a:r>
          </a:p>
          <a:p>
            <a:endParaRPr lang="ru-RU" sz="3000" dirty="0" smtClean="0"/>
          </a:p>
          <a:p>
            <a:r>
              <a:rPr lang="ru-RU" sz="3000" dirty="0" smtClean="0"/>
              <a:t>0-2 – развития нет, либо только что  началось и горизонты пока не видны</a:t>
            </a:r>
          </a:p>
          <a:p>
            <a:r>
              <a:rPr lang="ru-RU" sz="3000" dirty="0" smtClean="0"/>
              <a:t>2-5 – есть только слабые порывы в развитии – чаще всего не запланировано и стихийно</a:t>
            </a:r>
          </a:p>
          <a:p>
            <a:r>
              <a:rPr lang="ru-RU" sz="3000" dirty="0" smtClean="0"/>
              <a:t>5-7 – зона развития и есть куда совершенствоваться </a:t>
            </a:r>
          </a:p>
          <a:p>
            <a:r>
              <a:rPr lang="ru-RU" sz="3000" dirty="0" smtClean="0"/>
              <a:t>7-9 – одна из основных и значимых зон Вашей жизни. Постоянно развивается семимильными шагами и Вас устраивает ее нынешнее состояние.</a:t>
            </a:r>
          </a:p>
          <a:p>
            <a:r>
              <a:rPr lang="ru-RU" sz="3000" dirty="0" smtClean="0"/>
              <a:t>10 – о Вас можно складывать легенды и писать книги. Высший класс. Качество развито, значимо в жизни и применяется полностью. 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rcRect r="1019"/>
          <a:stretch>
            <a:fillRect/>
          </a:stretch>
        </p:blipFill>
        <p:spPr>
          <a:xfrm>
            <a:off x="382191" y="604839"/>
            <a:ext cx="8294265" cy="54164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138226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rcRect r="1644" b="5430"/>
          <a:stretch>
            <a:fillRect/>
          </a:stretch>
        </p:blipFill>
        <p:spPr>
          <a:xfrm>
            <a:off x="395536" y="836712"/>
            <a:ext cx="8298052" cy="482453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050266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rcRect r="935"/>
          <a:stretch>
            <a:fillRect/>
          </a:stretch>
        </p:blipFill>
        <p:spPr>
          <a:xfrm>
            <a:off x="389335" y="371475"/>
            <a:ext cx="8287121" cy="61150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977082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rcRect l="747" r="1596"/>
          <a:stretch>
            <a:fillRect/>
          </a:stretch>
        </p:blipFill>
        <p:spPr>
          <a:xfrm>
            <a:off x="395536" y="528638"/>
            <a:ext cx="8280920" cy="58007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884855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344" y="371475"/>
            <a:ext cx="8215313" cy="61150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077341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rcRect b="2314"/>
          <a:stretch>
            <a:fillRect/>
          </a:stretch>
        </p:blipFill>
        <p:spPr>
          <a:xfrm>
            <a:off x="403622" y="333375"/>
            <a:ext cx="8336756" cy="604795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747098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rcRect l="202"/>
          <a:stretch>
            <a:fillRect/>
          </a:stretch>
        </p:blipFill>
        <p:spPr>
          <a:xfrm>
            <a:off x="395536" y="361950"/>
            <a:ext cx="8369846" cy="61341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409360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rcRect r="559"/>
          <a:stretch>
            <a:fillRect/>
          </a:stretch>
        </p:blipFill>
        <p:spPr>
          <a:xfrm>
            <a:off x="382191" y="385763"/>
            <a:ext cx="8332745" cy="570753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375096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rcRect b="4289"/>
          <a:stretch>
            <a:fillRect/>
          </a:stretch>
        </p:blipFill>
        <p:spPr>
          <a:xfrm>
            <a:off x="403622" y="692696"/>
            <a:ext cx="8336756" cy="52565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269468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14662" t="25219" r="34490" b="6250"/>
          <a:stretch>
            <a:fillRect/>
          </a:stretch>
        </p:blipFill>
        <p:spPr bwMode="auto">
          <a:xfrm>
            <a:off x="-36512" y="0"/>
            <a:ext cx="9180512" cy="687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907704" y="2276872"/>
            <a:ext cx="5080601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Благодарим </a:t>
            </a:r>
          </a:p>
          <a:p>
            <a:pPr algn="ctr"/>
            <a:r>
              <a:rPr lang="ru-RU" sz="6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 внимание!</a:t>
            </a:r>
            <a:endParaRPr lang="ru-RU" sz="6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191</Words>
  <Application>Microsoft Office PowerPoint</Application>
  <PresentationFormat>Экран (4:3)</PresentationFormat>
  <Paragraphs>25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МОБИФОН</dc:creator>
  <cp:lastModifiedBy>МОБИФОН</cp:lastModifiedBy>
  <cp:revision>15</cp:revision>
  <dcterms:created xsi:type="dcterms:W3CDTF">2023-11-17T04:13:09Z</dcterms:created>
  <dcterms:modified xsi:type="dcterms:W3CDTF">2024-02-29T03:14:12Z</dcterms:modified>
</cp:coreProperties>
</file>