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5" r:id="rId7"/>
    <p:sldId id="260" r:id="rId8"/>
    <p:sldId id="261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83" autoAdjust="0"/>
    <p:restoredTop sz="94660"/>
  </p:normalViewPr>
  <p:slideViewPr>
    <p:cSldViewPr snapToGrid="0">
      <p:cViewPr>
        <p:scale>
          <a:sx n="68" d="100"/>
          <a:sy n="68" d="100"/>
        </p:scale>
        <p:origin x="9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284A-1F82-4A0D-902D-457C4C350707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9223-011F-4605-9F87-468D306BC1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131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284A-1F82-4A0D-902D-457C4C350707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9223-011F-4605-9F87-468D306BC1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683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284A-1F82-4A0D-902D-457C4C350707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9223-011F-4605-9F87-468D306BC1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192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284A-1F82-4A0D-902D-457C4C350707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9223-011F-4605-9F87-468D306BC1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739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284A-1F82-4A0D-902D-457C4C350707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9223-011F-4605-9F87-468D306BC1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867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284A-1F82-4A0D-902D-457C4C350707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9223-011F-4605-9F87-468D306BC1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724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284A-1F82-4A0D-902D-457C4C350707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9223-011F-4605-9F87-468D306BC1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829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284A-1F82-4A0D-902D-457C4C350707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9223-011F-4605-9F87-468D306BC1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435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284A-1F82-4A0D-902D-457C4C350707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9223-011F-4605-9F87-468D306BC1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590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284A-1F82-4A0D-902D-457C4C350707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9223-011F-4605-9F87-468D306BC1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51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9284A-1F82-4A0D-902D-457C4C350707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9223-011F-4605-9F87-468D306BC1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530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9284A-1F82-4A0D-902D-457C4C350707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9D9223-011F-4605-9F87-468D306BC1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585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l="-1000" t="-17000" r="-1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1984" y="320511"/>
            <a:ext cx="8785781" cy="2121031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«Давайте жить дружно»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87398" y="2884602"/>
            <a:ext cx="8980602" cy="2373198"/>
          </a:xfrm>
        </p:spPr>
        <p:txBody>
          <a:bodyPr>
            <a:normAutofit/>
          </a:bodyPr>
          <a:lstStyle/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Разработчик: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Байдавлетова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Алла Сергеевна, воспитатель второй младшей группы «Вишенка».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«ДС №195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г.Челябинска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77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t="-17000" r="-1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12124" y="490194"/>
            <a:ext cx="7441676" cy="1200494"/>
          </a:xfrm>
        </p:spPr>
        <p:txBody>
          <a:bodyPr/>
          <a:lstStyle/>
          <a:p>
            <a:r>
              <a:rPr lang="ru-RU" dirty="0" smtClean="0"/>
              <a:t>Актуальность проекта: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95306" y="1923067"/>
            <a:ext cx="7658493" cy="42538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Дружба – это личные, бескорыстные взаимоотношения между людьми, основанные на любви, доверии, искренности, взаимных симпатиях, общих интересах и увлечениях. Наблюдая за детьми, я обратила внимание на то, что они не могут играть дружно друг с другом длительное время. Они выясняют отношения, ссорятся, дерутся, т.е. не умеют просто находиться  рядом.  Научить ребёнка дружить – это прежде всего, научить помогать, сочувствовать, уважать мнение другого, быть внимательным.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58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l="-1000" t="-21000" r="-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85" y="374714"/>
            <a:ext cx="5901179" cy="44258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764" y="2408546"/>
            <a:ext cx="4763678" cy="357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5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l="-5000" t="-39000" r="-18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6377" y="365126"/>
            <a:ext cx="10577423" cy="78218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 Информационно-творческий, 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9620" y="942680"/>
            <a:ext cx="11104775" cy="579748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 проекта: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Формирование  у детей представление о друге, дружбе.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Воспитание доброжелательного отношения друг к другу.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Образовательные: 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формировать представления детей о дружбе между людьми; 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учить детей правилам общения друг с другом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учить правильно, оценивать свои поступки и поступки своих друзей.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учить считаться с желаниями сверстников, ограничивая свои желания; 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расширять и систематизировать знания о культуре поведения и взаимоотношениях между людьми. 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Развивающие: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 развивать творческие и речевые способности детей. 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Воспитательные:</a:t>
            </a:r>
            <a:r>
              <a:rPr lang="ru-RU" sz="1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воспитывать потребность проявлять доброту, заботу, внимание, сочувствие.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проекта: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Среднесрочный (11 декабря – 22 декабря 2020 года)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группы «Вишенка», педагоги.    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50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l="-1000" t="-17000" r="-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838200" y="198408"/>
            <a:ext cx="10515600" cy="16671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291" y="628928"/>
            <a:ext cx="10344509" cy="5538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Предполагаемые результаты: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-Сплочение коллектива,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Проявление доброты, заботы, внимания, сочувствия друг к другу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Обогащение словарного запаса.</a:t>
            </a:r>
          </a:p>
          <a:p>
            <a:pPr marL="0" indent="0">
              <a:buNone/>
            </a:pP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реализации проекта: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беседы,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наблюдения,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чтение художественной литературы,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творческая деятельность ( аппликация)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игры.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689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47" y="801279"/>
            <a:ext cx="5731496" cy="429862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599" y="1791093"/>
            <a:ext cx="6083429" cy="4562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15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l="-9000"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99760" y="339365"/>
            <a:ext cx="8554039" cy="1351323"/>
          </a:xfrm>
        </p:spPr>
        <p:txBody>
          <a:bodyPr/>
          <a:lstStyle/>
          <a:p>
            <a:r>
              <a:rPr lang="ru-RU" dirty="0" smtClean="0"/>
              <a:t>Этапы работы над проектом: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99760" y="1093509"/>
            <a:ext cx="9134573" cy="565608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Определение цели и задач.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Подбор художественной литературы и иллюстраций.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Чтение художественной литературы по теме «Дружба»: Ч.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Янчарский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«Друзья», Г. Цыферов «Про друзей»,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В.Маяковский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«Что такое хорошо и что такое плохо»,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Пальчиковая гимнастика: «Дружат в нашей группе…».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Проведение беседы  «Дружба»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Сюжетно-ролевые игры: «Семья», «В гости к кукле Насте»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Дидактические игры: «Вежливые слова», «Давайте поздороваемся», «Какое настроение», «Я хочу с тобой дружить».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74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l="-2000" t="-31000" r="-2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6196"/>
          </a:xfrm>
        </p:spPr>
        <p:txBody>
          <a:bodyPr>
            <a:normAutofit fontScale="90000"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2476" y="612742"/>
            <a:ext cx="10741324" cy="480767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Коллективная работа «Планета Дружбы»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«Подарок другу»  аппликация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Презентация проекта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Связь с образовательными областями: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Социально-коммуникативное развитие.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Познавательное развитие.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Речевое развитие.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Художественно-эстетическое развитие.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Физическое развитие.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28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502" y="933254"/>
            <a:ext cx="9548996" cy="5363851"/>
          </a:xfrm>
        </p:spPr>
      </p:pic>
    </p:spTree>
    <p:extLst>
      <p:ext uri="{BB962C8B-B14F-4D97-AF65-F5344CB8AC3E}">
        <p14:creationId xmlns:p14="http://schemas.microsoft.com/office/powerpoint/2010/main" val="3033036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452" y="633830"/>
            <a:ext cx="4532064" cy="6042753"/>
          </a:xfrm>
        </p:spPr>
      </p:pic>
    </p:spTree>
    <p:extLst>
      <p:ext uri="{BB962C8B-B14F-4D97-AF65-F5344CB8AC3E}">
        <p14:creationId xmlns:p14="http://schemas.microsoft.com/office/powerpoint/2010/main" val="12788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l="-2000" t="-18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30182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просмотр!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47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</TotalTime>
  <Words>295</Words>
  <Application>Microsoft Office PowerPoint</Application>
  <PresentationFormat>Широкоэкранный</PresentationFormat>
  <Paragraphs>49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Проект «Давайте жить дружно»</vt:lpstr>
      <vt:lpstr>Актуальность проекта: </vt:lpstr>
      <vt:lpstr>Презентация PowerPoint</vt:lpstr>
      <vt:lpstr>Тип проекта: Информационно-творческий,  коллективный </vt:lpstr>
      <vt:lpstr>Презентация PowerPoint</vt:lpstr>
      <vt:lpstr>Презентация PowerPoint</vt:lpstr>
      <vt:lpstr>Этапы работы над проектом: </vt:lpstr>
      <vt:lpstr>Презентация PowerPoint</vt:lpstr>
      <vt:lpstr>Презентация PowerPoint</vt:lpstr>
      <vt:lpstr>Презентация PowerPoint</vt:lpstr>
      <vt:lpstr>Спасибо за просмотр!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«Давайте жить дружно»</dc:title>
  <dc:creator>Учеба</dc:creator>
  <cp:lastModifiedBy>Учеба</cp:lastModifiedBy>
  <cp:revision>8</cp:revision>
  <dcterms:created xsi:type="dcterms:W3CDTF">2021-01-17T07:09:38Z</dcterms:created>
  <dcterms:modified xsi:type="dcterms:W3CDTF">2021-01-17T08:39:59Z</dcterms:modified>
</cp:coreProperties>
</file>