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1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17.04.2022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17.04.2022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17.04.2022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17.04.2022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17.04.2022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17.04.2022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17.04.2022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17.04.2022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17.04.2022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  <p:transition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17.04.2022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17.04.2022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17.04.2022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dissolve/>
  </p:transition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9600" b="1" dirty="0" smtClean="0">
                <a:solidFill>
                  <a:srgbClr val="FF0000"/>
                </a:solidFill>
              </a:rPr>
              <a:t/>
            </a:r>
            <a:br>
              <a:rPr lang="ru-RU" sz="9600" b="1" dirty="0" smtClean="0">
                <a:solidFill>
                  <a:srgbClr val="FF0000"/>
                </a:solidFill>
              </a:rPr>
            </a:br>
            <a:r>
              <a:rPr lang="ru-RU" sz="9600" b="1" dirty="0" smtClean="0">
                <a:solidFill>
                  <a:srgbClr val="FF0000"/>
                </a:solidFill>
              </a:rPr>
              <a:t/>
            </a:r>
            <a:br>
              <a:rPr lang="ru-RU" sz="9600" b="1" dirty="0" smtClean="0">
                <a:solidFill>
                  <a:srgbClr val="FF0000"/>
                </a:solidFill>
              </a:rPr>
            </a:br>
            <a:r>
              <a:rPr lang="ru-RU" sz="9600" b="1" dirty="0" smtClean="0">
                <a:solidFill>
                  <a:srgbClr val="FF0000"/>
                </a:solidFill>
              </a:rPr>
              <a:t/>
            </a:r>
            <a:br>
              <a:rPr lang="ru-RU" sz="9600" b="1" dirty="0" smtClean="0">
                <a:solidFill>
                  <a:srgbClr val="FF0000"/>
                </a:solidFill>
              </a:rPr>
            </a:br>
            <a:r>
              <a:rPr lang="ru-RU" sz="9600" dirty="0" smtClean="0">
                <a:solidFill>
                  <a:srgbClr val="FF0000"/>
                </a:solidFill>
              </a:rPr>
              <a:t/>
            </a:r>
            <a:br>
              <a:rPr lang="ru-RU" sz="9600" dirty="0" smtClean="0">
                <a:solidFill>
                  <a:srgbClr val="FF0000"/>
                </a:solidFill>
              </a:rPr>
            </a:br>
            <a:r>
              <a:rPr lang="ru-RU" sz="9600" dirty="0" smtClean="0">
                <a:solidFill>
                  <a:srgbClr val="FF0000"/>
                </a:solidFill>
              </a:rPr>
              <a:t/>
            </a:r>
            <a:br>
              <a:rPr lang="ru-RU" sz="9600" dirty="0" smtClean="0">
                <a:solidFill>
                  <a:srgbClr val="FF0000"/>
                </a:solidFill>
              </a:rPr>
            </a:br>
            <a:r>
              <a:rPr lang="ru-RU" sz="9600" dirty="0" smtClean="0">
                <a:solidFill>
                  <a:srgbClr val="FF0000"/>
                </a:solidFill>
              </a:rPr>
              <a:t/>
            </a:r>
            <a:br>
              <a:rPr lang="ru-RU" sz="9600" dirty="0" smtClean="0">
                <a:solidFill>
                  <a:srgbClr val="FF0000"/>
                </a:solidFill>
              </a:rPr>
            </a:br>
            <a:r>
              <a:rPr lang="ru-RU" sz="9600" dirty="0" smtClean="0">
                <a:solidFill>
                  <a:srgbClr val="FF0000"/>
                </a:solidFill>
              </a:rPr>
              <a:t/>
            </a:r>
            <a:br>
              <a:rPr lang="ru-RU" sz="9600" dirty="0" smtClean="0">
                <a:solidFill>
                  <a:srgbClr val="FF0000"/>
                </a:solidFill>
              </a:rPr>
            </a:br>
            <a:r>
              <a:rPr lang="ru-RU" sz="9600" dirty="0" smtClean="0">
                <a:solidFill>
                  <a:srgbClr val="FF0000"/>
                </a:solidFill>
              </a:rPr>
              <a:t/>
            </a:r>
            <a:br>
              <a:rPr lang="ru-RU" sz="9600" dirty="0" smtClean="0">
                <a:solidFill>
                  <a:srgbClr val="FF0000"/>
                </a:solidFill>
              </a:rPr>
            </a:br>
            <a:r>
              <a:rPr lang="ru-RU" sz="9600" dirty="0" smtClean="0">
                <a:solidFill>
                  <a:srgbClr val="FF0000"/>
                </a:solidFill>
              </a:rPr>
              <a:t/>
            </a:r>
            <a:br>
              <a:rPr lang="ru-RU" sz="9600" dirty="0" smtClean="0">
                <a:solidFill>
                  <a:srgbClr val="FF0000"/>
                </a:solidFill>
              </a:rPr>
            </a:br>
            <a:r>
              <a:rPr lang="ru-RU" sz="9600" dirty="0" smtClean="0">
                <a:solidFill>
                  <a:srgbClr val="FF0000"/>
                </a:solidFill>
              </a:rPr>
              <a:t/>
            </a:r>
            <a:br>
              <a:rPr lang="ru-RU" sz="9600" dirty="0" smtClean="0">
                <a:solidFill>
                  <a:srgbClr val="FF0000"/>
                </a:solidFill>
              </a:rPr>
            </a:br>
            <a:r>
              <a:rPr lang="ru-RU" sz="9600" dirty="0" smtClean="0">
                <a:solidFill>
                  <a:srgbClr val="FF0000"/>
                </a:solidFill>
              </a:rPr>
              <a:t/>
            </a:r>
            <a:br>
              <a:rPr lang="ru-RU" sz="9600" dirty="0" smtClean="0">
                <a:solidFill>
                  <a:srgbClr val="FF0000"/>
                </a:solidFill>
              </a:rPr>
            </a:br>
            <a:r>
              <a:rPr lang="ru-RU" sz="9600" dirty="0" smtClean="0">
                <a:solidFill>
                  <a:srgbClr val="FF0000"/>
                </a:solidFill>
              </a:rPr>
              <a:t/>
            </a:r>
            <a:br>
              <a:rPr lang="ru-RU" sz="9600" dirty="0" smtClean="0">
                <a:solidFill>
                  <a:srgbClr val="FF0000"/>
                </a:solidFill>
              </a:rPr>
            </a:br>
            <a:r>
              <a:rPr lang="ru-RU" sz="9600" dirty="0" smtClean="0">
                <a:solidFill>
                  <a:srgbClr val="FF0000"/>
                </a:solidFill>
              </a:rPr>
              <a:t/>
            </a:r>
            <a:br>
              <a:rPr lang="ru-RU" sz="9600" dirty="0" smtClean="0">
                <a:solidFill>
                  <a:srgbClr val="FF0000"/>
                </a:solidFill>
              </a:rPr>
            </a:br>
            <a:r>
              <a:rPr lang="ru-RU" sz="9600" dirty="0" smtClean="0">
                <a:solidFill>
                  <a:srgbClr val="FF0000"/>
                </a:solidFill>
              </a:rPr>
              <a:t/>
            </a:r>
            <a:br>
              <a:rPr lang="ru-RU" sz="9600" dirty="0" smtClean="0">
                <a:solidFill>
                  <a:srgbClr val="FF0000"/>
                </a:solidFill>
              </a:rPr>
            </a:br>
            <a:r>
              <a:rPr lang="ru-RU" sz="9600" dirty="0" smtClean="0">
                <a:solidFill>
                  <a:srgbClr val="FF0000"/>
                </a:solidFill>
              </a:rPr>
              <a:t/>
            </a:r>
            <a:br>
              <a:rPr lang="ru-RU" sz="9600" dirty="0" smtClean="0">
                <a:solidFill>
                  <a:srgbClr val="FF0000"/>
                </a:solidFill>
              </a:rPr>
            </a:br>
            <a:r>
              <a:rPr lang="ru-RU" sz="9600" dirty="0" smtClean="0">
                <a:solidFill>
                  <a:srgbClr val="FF0000"/>
                </a:solidFill>
              </a:rPr>
              <a:t/>
            </a:r>
            <a:br>
              <a:rPr lang="ru-RU" sz="9600" dirty="0" smtClean="0">
                <a:solidFill>
                  <a:srgbClr val="FF0000"/>
                </a:solidFill>
              </a:rPr>
            </a:br>
            <a:r>
              <a:rPr lang="ru-RU" sz="9600" dirty="0" smtClean="0">
                <a:solidFill>
                  <a:srgbClr val="FF0000"/>
                </a:solidFill>
              </a:rPr>
              <a:t/>
            </a:r>
            <a:br>
              <a:rPr lang="ru-RU" sz="9600" dirty="0" smtClean="0">
                <a:solidFill>
                  <a:srgbClr val="FF0000"/>
                </a:solidFill>
              </a:rPr>
            </a:br>
            <a:r>
              <a:rPr lang="ru-RU" sz="9600" dirty="0" smtClean="0">
                <a:solidFill>
                  <a:srgbClr val="FF0000"/>
                </a:solidFill>
              </a:rPr>
              <a:t/>
            </a:r>
            <a:br>
              <a:rPr lang="ru-RU" sz="9600" dirty="0" smtClean="0">
                <a:solidFill>
                  <a:srgbClr val="FF0000"/>
                </a:solidFill>
              </a:rPr>
            </a:br>
            <a:r>
              <a:rPr lang="ru-RU" sz="9600" dirty="0" smtClean="0">
                <a:solidFill>
                  <a:srgbClr val="FF0000"/>
                </a:solidFill>
              </a:rPr>
              <a:t/>
            </a:r>
            <a:br>
              <a:rPr lang="ru-RU" sz="9600" dirty="0" smtClean="0">
                <a:solidFill>
                  <a:srgbClr val="FF0000"/>
                </a:solidFill>
              </a:rPr>
            </a:br>
            <a:r>
              <a:rPr lang="ru-RU" sz="9600" dirty="0" smtClean="0">
                <a:solidFill>
                  <a:srgbClr val="FF0000"/>
                </a:solidFill>
              </a:rPr>
              <a:t/>
            </a:r>
            <a:br>
              <a:rPr lang="ru-RU" sz="9600" dirty="0" smtClean="0">
                <a:solidFill>
                  <a:srgbClr val="FF0000"/>
                </a:solidFill>
              </a:rPr>
            </a:br>
            <a:r>
              <a:rPr lang="ru-RU" sz="60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Проект</a:t>
            </a:r>
            <a:br>
              <a:rPr lang="ru-RU" sz="60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60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«Моя семья»</a:t>
            </a:r>
            <a:r>
              <a:rPr lang="ru-RU" sz="6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6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6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746524"/>
          </a:xfrm>
        </p:spPr>
        <p:txBody>
          <a:bodyPr/>
          <a:lstStyle/>
          <a:p>
            <a:r>
              <a:rPr lang="ru-RU" b="1" dirty="0" smtClean="0">
                <a:solidFill>
                  <a:srgbClr val="00B0F0"/>
                </a:solidFill>
              </a:rPr>
              <a:t>Автор: </a:t>
            </a:r>
            <a:r>
              <a:rPr lang="ru-RU" b="1" dirty="0" err="1" smtClean="0">
                <a:solidFill>
                  <a:srgbClr val="00B0F0"/>
                </a:solidFill>
              </a:rPr>
              <a:t>Рябчукова</a:t>
            </a:r>
            <a:r>
              <a:rPr lang="ru-RU" b="1" dirty="0" smtClean="0">
                <a:solidFill>
                  <a:srgbClr val="00B0F0"/>
                </a:solidFill>
              </a:rPr>
              <a:t> Алёна</a:t>
            </a:r>
            <a:br>
              <a:rPr lang="ru-RU" b="1" dirty="0" smtClean="0">
                <a:solidFill>
                  <a:srgbClr val="00B0F0"/>
                </a:solidFill>
              </a:rPr>
            </a:br>
            <a:r>
              <a:rPr lang="ru-RU" b="1" dirty="0" smtClean="0">
                <a:solidFill>
                  <a:srgbClr val="00B0F0"/>
                </a:solidFill>
              </a:rPr>
              <a:t>                                1 «Б» класс</a:t>
            </a:r>
          </a:p>
          <a:p>
            <a:r>
              <a:rPr lang="ru-RU" b="1" dirty="0" smtClean="0">
                <a:solidFill>
                  <a:srgbClr val="00B0F0"/>
                </a:solidFill>
              </a:rPr>
              <a:t>МКОУ «СОШ ст. </a:t>
            </a:r>
            <a:r>
              <a:rPr lang="ru-RU" b="1" dirty="0" err="1" smtClean="0">
                <a:solidFill>
                  <a:srgbClr val="00B0F0"/>
                </a:solidFill>
              </a:rPr>
              <a:t>Екатериноградской</a:t>
            </a:r>
            <a:r>
              <a:rPr lang="ru-RU" b="1" dirty="0" smtClean="0">
                <a:solidFill>
                  <a:srgbClr val="00B0F0"/>
                </a:solidFill>
              </a:rPr>
              <a:t>»</a:t>
            </a:r>
          </a:p>
          <a:p>
            <a:r>
              <a:rPr lang="ru-RU" b="1" dirty="0" smtClean="0">
                <a:solidFill>
                  <a:srgbClr val="00B0F0"/>
                </a:solidFill>
              </a:rPr>
              <a:t>Руководитель: </a:t>
            </a:r>
            <a:r>
              <a:rPr lang="ru-RU" b="1" dirty="0" err="1" smtClean="0">
                <a:solidFill>
                  <a:srgbClr val="00B0F0"/>
                </a:solidFill>
              </a:rPr>
              <a:t>Рябчукова</a:t>
            </a:r>
            <a:r>
              <a:rPr lang="ru-RU" b="1" dirty="0" smtClean="0">
                <a:solidFill>
                  <a:srgbClr val="00B0F0"/>
                </a:solidFill>
              </a:rPr>
              <a:t> Н.В.</a:t>
            </a:r>
            <a:r>
              <a:rPr lang="ru-RU" dirty="0" smtClean="0"/>
              <a:t>             </a:t>
            </a:r>
            <a:endParaRPr lang="ru-RU" dirty="0"/>
          </a:p>
        </p:txBody>
      </p:sp>
    </p:spTree>
  </p:cSld>
  <p:clrMapOvr>
    <a:masterClrMapping/>
  </p:clrMapOvr>
  <p:transition>
    <p:dissolve/>
    <p:sndAc>
      <p:stSnd>
        <p:snd r:embed="rId2" name="chimes.wav" builtIn="1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822944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Семья –это…</a:t>
            </a:r>
            <a:endParaRPr lang="ru-RU" sz="32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sz="5400" b="1" i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Семья-это самое главное в жизни человека!</a:t>
            </a:r>
          </a:p>
          <a:p>
            <a:pPr algn="ctr">
              <a:buNone/>
            </a:pPr>
            <a:r>
              <a:rPr lang="ru-RU" sz="5400" b="1" i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Это то, ради чего стоит жить!</a:t>
            </a:r>
          </a:p>
          <a:p>
            <a:endParaRPr lang="ru-RU" sz="5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dissolv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822944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Те кто любит</a:t>
            </a:r>
            <a:endParaRPr lang="ru-RU" sz="32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1472" y="1571612"/>
            <a:ext cx="7239000" cy="4846320"/>
          </a:xfrm>
        </p:spPr>
        <p:txBody>
          <a:bodyPr/>
          <a:lstStyle/>
          <a:p>
            <a:pPr algn="ctr">
              <a:buNone/>
            </a:pPr>
            <a:r>
              <a:rPr lang="ru-RU" sz="2800" b="1" i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Семья – это те, кто любит тебя</a:t>
            </a:r>
          </a:p>
          <a:p>
            <a:pPr algn="ctr">
              <a:buNone/>
            </a:pPr>
            <a:r>
              <a:rPr lang="ru-RU" sz="2800" b="1" i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Семья - это больше, чем просто друзья</a:t>
            </a:r>
          </a:p>
          <a:p>
            <a:pPr algn="ctr">
              <a:buNone/>
            </a:pPr>
            <a:r>
              <a:rPr lang="ru-RU" sz="2800" b="1" i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Семья - это счастье, семья - это дом</a:t>
            </a:r>
          </a:p>
          <a:p>
            <a:pPr algn="ctr">
              <a:buNone/>
            </a:pPr>
            <a:r>
              <a:rPr lang="ru-RU" sz="2800" b="1" i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Все наши мечты воплощаются в нём!</a:t>
            </a:r>
          </a:p>
          <a:p>
            <a:pPr algn="ctr">
              <a:buNone/>
            </a:pPr>
            <a:endParaRPr lang="ru-RU" sz="2800" b="1" i="1" dirty="0" smtClean="0">
              <a:solidFill>
                <a:srgbClr val="0033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5" descr="семья 4 человека картинк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52" y="3857628"/>
            <a:ext cx="5868632" cy="2500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608630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                                Я…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C:\Users\Учитель\Desktop\Васильчишина Е.А. 2017-18\документы Васильчишина\фото\IMG-20191107-WA0018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t="33044" r="8173" b="16989"/>
          <a:stretch>
            <a:fillRect/>
          </a:stretch>
        </p:blipFill>
        <p:spPr bwMode="auto">
          <a:xfrm>
            <a:off x="4071934" y="1643050"/>
            <a:ext cx="3424886" cy="3313115"/>
          </a:xfrm>
          <a:prstGeom prst="rect">
            <a:avLst/>
          </a:prstGeom>
          <a:noFill/>
          <a:ln w="76200">
            <a:solidFill>
              <a:srgbClr val="0070C0"/>
            </a:solidFill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285720" y="1571612"/>
            <a:ext cx="342902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i="1" dirty="0" smtClean="0">
                <a:solidFill>
                  <a:srgbClr val="0033CC"/>
                </a:solidFill>
              </a:rPr>
              <a:t> </a:t>
            </a:r>
            <a:r>
              <a:rPr lang="ru-RU" sz="3200" b="1" i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Меня зовут </a:t>
            </a:r>
          </a:p>
          <a:p>
            <a:r>
              <a:rPr lang="ru-RU" sz="3200" b="1" i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ru-RU" sz="3200" b="1" i="1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Рябчукова</a:t>
            </a:r>
            <a:r>
              <a:rPr lang="ru-RU" sz="3200" b="1" i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                </a:t>
            </a:r>
          </a:p>
          <a:p>
            <a:r>
              <a:rPr lang="ru-RU" sz="3200" b="1" i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                   Алёна.    </a:t>
            </a:r>
          </a:p>
          <a:p>
            <a:r>
              <a:rPr lang="ru-RU" sz="3200" b="1" i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Я учусь в первом классе. Я люблю петь и  танцевать.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dissolv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822944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Моя мама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14422"/>
            <a:ext cx="7239000" cy="5241314"/>
          </a:xfrm>
        </p:spPr>
        <p:txBody>
          <a:bodyPr/>
          <a:lstStyle/>
          <a:p>
            <a:pPr>
              <a:spcBef>
                <a:spcPts val="500"/>
              </a:spcBef>
              <a:spcAft>
                <a:spcPts val="500"/>
              </a:spcAft>
              <a:buNone/>
            </a:pPr>
            <a:r>
              <a:rPr lang="ru-RU" sz="2400" dirty="0" smtClean="0">
                <a:solidFill>
                  <a:srgbClr val="0033CC"/>
                </a:solidFill>
              </a:rPr>
              <a:t> </a:t>
            </a:r>
            <a:r>
              <a:rPr lang="ru-RU" sz="2000" b="1" i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Мою маму зовут Наталья Викторовна.</a:t>
            </a:r>
          </a:p>
          <a:p>
            <a:pPr>
              <a:spcBef>
                <a:spcPts val="500"/>
              </a:spcBef>
              <a:spcAft>
                <a:spcPts val="500"/>
              </a:spcAft>
              <a:buNone/>
            </a:pPr>
            <a:r>
              <a:rPr lang="ru-RU" sz="2000" b="1" i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Она работает в школе . </a:t>
            </a:r>
          </a:p>
          <a:p>
            <a:pPr>
              <a:spcBef>
                <a:spcPts val="500"/>
              </a:spcBef>
              <a:spcAft>
                <a:spcPts val="500"/>
              </a:spcAft>
              <a:buNone/>
            </a:pPr>
            <a:r>
              <a:rPr lang="ru-RU" sz="2000" b="1" i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В свободное время мама любит</a:t>
            </a:r>
          </a:p>
          <a:p>
            <a:pPr>
              <a:spcBef>
                <a:spcPts val="500"/>
              </a:spcBef>
              <a:spcAft>
                <a:spcPts val="500"/>
              </a:spcAft>
              <a:buNone/>
            </a:pPr>
            <a:r>
              <a:rPr lang="ru-RU" sz="2000" b="1" i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наводить </a:t>
            </a:r>
            <a:r>
              <a:rPr lang="ru-RU" sz="2000" b="1" i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порядок, готовить, </a:t>
            </a:r>
          </a:p>
          <a:p>
            <a:pPr>
              <a:spcBef>
                <a:spcPts val="500"/>
              </a:spcBef>
              <a:spcAft>
                <a:spcPts val="500"/>
              </a:spcAft>
              <a:buNone/>
            </a:pPr>
            <a:r>
              <a:rPr lang="ru-RU" sz="2000" b="1" i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заниматься со мной и братиком.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6" descr="D:\МОЁ( наши фото)\горы, выпуск и т.д\IMG_123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4876" y="2071678"/>
            <a:ext cx="2728465" cy="2114560"/>
          </a:xfrm>
          <a:prstGeom prst="rect">
            <a:avLst/>
          </a:prstGeom>
          <a:noFill/>
          <a:ln w="38100">
            <a:solidFill>
              <a:srgbClr val="0033CC"/>
            </a:solidFill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3786182" y="4500570"/>
            <a:ext cx="392905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Tx/>
              <a:buNone/>
            </a:pPr>
            <a:r>
              <a:rPr lang="ru-RU" b="1" i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Моя мама  лучше всех.</a:t>
            </a:r>
          </a:p>
          <a:p>
            <a:pPr marL="342900" indent="-342900">
              <a:buFontTx/>
              <a:buNone/>
            </a:pPr>
            <a:r>
              <a:rPr lang="ru-RU" b="1" i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Она меня очень любит и во всём мне помогает. </a:t>
            </a:r>
            <a:endParaRPr lang="en-US" b="1" i="1" dirty="0" smtClean="0">
              <a:solidFill>
                <a:srgbClr val="0033CC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Tx/>
              <a:buNone/>
            </a:pPr>
            <a:r>
              <a:rPr lang="ru-RU" b="1" i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Я очень горжусь своей мамой и хочу, </a:t>
            </a:r>
          </a:p>
          <a:p>
            <a:pPr marL="342900" indent="-342900">
              <a:buFontTx/>
              <a:buNone/>
            </a:pPr>
            <a:r>
              <a:rPr lang="ru-RU" b="1" i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чтобы она была здоровой и веселой</a:t>
            </a:r>
            <a:r>
              <a:rPr lang="ru-RU" b="1" i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342900" indent="-342900">
              <a:buFontTx/>
              <a:buNone/>
            </a:pPr>
            <a:r>
              <a:rPr lang="ru-RU" b="1" i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И я стараюсь помогать ей.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7" descr="C:\Users\Учитель\Desktop\Васильчишина Е.А. 2017-18\документы Васильчишина\2018-19 фото\IMG_20181226_11483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3429000"/>
            <a:ext cx="2366986" cy="2789662"/>
          </a:xfrm>
          <a:prstGeom prst="rect">
            <a:avLst/>
          </a:prstGeom>
          <a:noFill/>
          <a:ln w="38100">
            <a:solidFill>
              <a:srgbClr val="0033CC"/>
            </a:solidFill>
            <a:miter lim="800000"/>
            <a:headEnd/>
            <a:tailEnd/>
          </a:ln>
        </p:spPr>
      </p:pic>
    </p:spTree>
  </p:cSld>
  <p:clrMapOvr>
    <a:masterClrMapping/>
  </p:clrMapOvr>
  <p:transition>
    <p:dissolv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894382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Мой папа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28736"/>
            <a:ext cx="7239000" cy="5027000"/>
          </a:xfrm>
        </p:spPr>
        <p:txBody>
          <a:bodyPr/>
          <a:lstStyle/>
          <a:p>
            <a:pPr>
              <a:spcBef>
                <a:spcPts val="500"/>
              </a:spcBef>
              <a:spcAft>
                <a:spcPts val="500"/>
              </a:spcAft>
              <a:buNone/>
            </a:pPr>
            <a:r>
              <a:rPr lang="ru-RU" sz="2800" b="1" i="1" dirty="0" smtClean="0">
                <a:solidFill>
                  <a:srgbClr val="0033CC"/>
                </a:solidFill>
              </a:rPr>
              <a:t> </a:t>
            </a:r>
            <a:r>
              <a:rPr lang="ru-RU" sz="2000" b="1" i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Моего папу зовут </a:t>
            </a:r>
          </a:p>
          <a:p>
            <a:pPr>
              <a:spcBef>
                <a:spcPts val="500"/>
              </a:spcBef>
              <a:spcAft>
                <a:spcPts val="500"/>
              </a:spcAft>
              <a:buNone/>
            </a:pPr>
            <a:r>
              <a:rPr lang="ru-RU" sz="2000" b="1" i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          Валерий Анатольевич.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7" descr="D:\МОЁ( наши фото)\горы, выпуск и т.д\IMG_133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00562" y="1643050"/>
            <a:ext cx="2819400" cy="2057400"/>
          </a:xfrm>
          <a:prstGeom prst="rect">
            <a:avLst/>
          </a:prstGeom>
          <a:noFill/>
          <a:ln w="38100">
            <a:solidFill>
              <a:srgbClr val="0033CC"/>
            </a:solidFill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3428992" y="4071942"/>
            <a:ext cx="4286248" cy="14516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500"/>
              </a:spcBef>
              <a:spcAft>
                <a:spcPts val="500"/>
              </a:spcAft>
            </a:pPr>
            <a:r>
              <a:rPr lang="ru-RU" sz="2000" b="1" i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Он работает в РЖД, и часто</a:t>
            </a:r>
          </a:p>
          <a:p>
            <a:pPr>
              <a:spcBef>
                <a:spcPts val="500"/>
              </a:spcBef>
              <a:spcAft>
                <a:spcPts val="500"/>
              </a:spcAft>
            </a:pPr>
            <a:r>
              <a:rPr lang="ru-RU" sz="2000" b="1" i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бывает в </a:t>
            </a:r>
            <a:r>
              <a:rPr lang="ru-RU" sz="2000" b="1" i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командировках, а когда он бывает дома, то свободное время уделяет своей семье.</a:t>
            </a:r>
            <a:endParaRPr lang="ru-RU" sz="2000" b="1" i="1" dirty="0" smtClean="0">
              <a:solidFill>
                <a:srgbClr val="0033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6" descr="D:\МОЁ( наши фото)\горы, выпуск и т.д\IMG_131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48" y="4071942"/>
            <a:ext cx="2590800" cy="2133600"/>
          </a:xfrm>
          <a:prstGeom prst="rect">
            <a:avLst/>
          </a:prstGeom>
          <a:noFill/>
          <a:ln w="38100">
            <a:solidFill>
              <a:srgbClr val="0033CC"/>
            </a:solidFill>
            <a:miter lim="800000"/>
            <a:headEnd/>
            <a:tailEnd/>
          </a:ln>
        </p:spPr>
      </p:pic>
    </p:spTree>
  </p:cSld>
  <p:clrMapOvr>
    <a:masterClrMapping/>
  </p:clrMapOvr>
  <p:transition>
    <p:dissolv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822944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Мой </a:t>
            </a:r>
            <a:r>
              <a:rPr lang="ru-RU" sz="32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братик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ts val="500"/>
              </a:spcBef>
              <a:spcAft>
                <a:spcPts val="500"/>
              </a:spcAft>
              <a:buNone/>
            </a:pPr>
            <a:r>
              <a:rPr lang="ru-RU" sz="2000" b="1" i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У меня есть младший</a:t>
            </a:r>
          </a:p>
          <a:p>
            <a:pPr>
              <a:spcBef>
                <a:spcPts val="500"/>
              </a:spcBef>
              <a:spcAft>
                <a:spcPts val="500"/>
              </a:spcAft>
              <a:buNone/>
            </a:pPr>
            <a:r>
              <a:rPr lang="ru-RU" sz="2000" b="1" i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брат. Его зовут Руслан.</a:t>
            </a:r>
          </a:p>
          <a:p>
            <a:pPr>
              <a:spcBef>
                <a:spcPts val="500"/>
              </a:spcBef>
              <a:spcAft>
                <a:spcPts val="500"/>
              </a:spcAft>
              <a:buNone/>
            </a:pPr>
            <a:r>
              <a:rPr lang="ru-RU" sz="2000" b="1" i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Он ходит в детский сад. Мы с</a:t>
            </a:r>
          </a:p>
          <a:p>
            <a:pPr>
              <a:spcBef>
                <a:spcPts val="500"/>
              </a:spcBef>
              <a:spcAft>
                <a:spcPts val="500"/>
              </a:spcAft>
              <a:buNone/>
            </a:pPr>
            <a:r>
              <a:rPr lang="ru-RU" sz="2000" b="1" i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 ним </a:t>
            </a:r>
            <a:r>
              <a:rPr lang="ru-RU" sz="2000" b="1" i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дружны, </a:t>
            </a:r>
            <a:r>
              <a:rPr lang="ru-RU" sz="2000" b="1" i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он всегда </a:t>
            </a:r>
          </a:p>
          <a:p>
            <a:pPr>
              <a:spcBef>
                <a:spcPts val="500"/>
              </a:spcBef>
              <a:spcAft>
                <a:spcPts val="500"/>
              </a:spcAft>
              <a:buNone/>
            </a:pPr>
            <a:r>
              <a:rPr lang="ru-RU" sz="2000" b="1" i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 заступается за меня и в обиду </a:t>
            </a:r>
          </a:p>
          <a:p>
            <a:pPr>
              <a:spcBef>
                <a:spcPts val="500"/>
              </a:spcBef>
              <a:spcAft>
                <a:spcPts val="500"/>
              </a:spcAft>
              <a:buNone/>
            </a:pPr>
            <a:r>
              <a:rPr lang="ru-RU" sz="2000" b="1" i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 никому не даст.</a:t>
            </a:r>
          </a:p>
          <a:p>
            <a:pPr>
              <a:spcBef>
                <a:spcPts val="500"/>
              </a:spcBef>
              <a:spcAft>
                <a:spcPts val="500"/>
              </a:spcAft>
              <a:buNone/>
            </a:pPr>
            <a:r>
              <a:rPr lang="ru-RU" sz="2000" b="1" i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 Я его очень </a:t>
            </a:r>
            <a:r>
              <a:rPr lang="ru-RU" sz="2000" b="1" i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люблю, </a:t>
            </a:r>
          </a:p>
          <a:p>
            <a:pPr>
              <a:spcBef>
                <a:spcPts val="500"/>
              </a:spcBef>
              <a:spcAft>
                <a:spcPts val="500"/>
              </a:spcAft>
              <a:buNone/>
            </a:pPr>
            <a:r>
              <a:rPr lang="ru-RU" sz="2000" b="1" i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а он любит меня и </a:t>
            </a:r>
          </a:p>
          <a:p>
            <a:pPr>
              <a:spcBef>
                <a:spcPts val="500"/>
              </a:spcBef>
              <a:spcAft>
                <a:spcPts val="500"/>
              </a:spcAft>
              <a:buNone/>
            </a:pPr>
            <a:r>
              <a:rPr lang="ru-RU" sz="2000" b="1" i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я тоже никому </a:t>
            </a:r>
          </a:p>
          <a:p>
            <a:pPr>
              <a:spcBef>
                <a:spcPts val="500"/>
              </a:spcBef>
              <a:spcAft>
                <a:spcPts val="500"/>
              </a:spcAft>
              <a:buNone/>
            </a:pPr>
            <a:r>
              <a:rPr lang="ru-RU" sz="2000" b="1" i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не дам его обижать.</a:t>
            </a:r>
            <a:endParaRPr lang="ru-RU" sz="2000" b="1" i="1" dirty="0" smtClean="0">
              <a:solidFill>
                <a:srgbClr val="0033CC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4" name="Рисунок 6" descr="D:\МОЁ( наши фото)\горы, выпуск и т.д\IMG_1365.JPG"/>
          <p:cNvPicPr>
            <a:picLocks noChangeAspect="1" noChangeArrowheads="1"/>
          </p:cNvPicPr>
          <p:nvPr/>
        </p:nvPicPr>
        <p:blipFill>
          <a:blip r:embed="rId2"/>
          <a:srcRect l="22929" t="18803" r="29610"/>
          <a:stretch>
            <a:fillRect/>
          </a:stretch>
        </p:blipFill>
        <p:spPr bwMode="auto">
          <a:xfrm>
            <a:off x="5500694" y="1785926"/>
            <a:ext cx="1905000" cy="2286000"/>
          </a:xfrm>
          <a:prstGeom prst="rect">
            <a:avLst/>
          </a:prstGeom>
          <a:noFill/>
          <a:ln w="38100">
            <a:solidFill>
              <a:srgbClr val="0033CC"/>
            </a:solidFill>
            <a:miter lim="800000"/>
            <a:headEnd/>
            <a:tailEnd/>
          </a:ln>
        </p:spPr>
      </p:pic>
      <p:pic>
        <p:nvPicPr>
          <p:cNvPr id="5" name="Рисунок 4" descr="D:\ФОТО с ТЕЛЕФОНА\IMG_20161213_125305.jpg"/>
          <p:cNvPicPr>
            <a:picLocks noChangeAspect="1" noChangeArrowheads="1"/>
          </p:cNvPicPr>
          <p:nvPr/>
        </p:nvPicPr>
        <p:blipFill>
          <a:blip r:embed="rId3" cstate="print"/>
          <a:srcRect t="9137" b="15228"/>
          <a:stretch>
            <a:fillRect/>
          </a:stretch>
        </p:blipFill>
        <p:spPr bwMode="auto">
          <a:xfrm>
            <a:off x="3000364" y="4270673"/>
            <a:ext cx="2071702" cy="1992021"/>
          </a:xfrm>
          <a:prstGeom prst="rect">
            <a:avLst/>
          </a:prstGeom>
          <a:noFill/>
          <a:ln w="38100">
            <a:solidFill>
              <a:srgbClr val="0033CC"/>
            </a:solidFill>
            <a:miter lim="800000"/>
            <a:headEnd/>
            <a:tailEnd/>
          </a:ln>
        </p:spPr>
      </p:pic>
      <p:pic>
        <p:nvPicPr>
          <p:cNvPr id="6" name="Рисунок 5" descr="D:\ФОТО с ТЕЛЕФОНА\Camera\IMG_20190317_141222.jpg"/>
          <p:cNvPicPr>
            <a:picLocks noChangeAspect="1" noChangeArrowheads="1"/>
          </p:cNvPicPr>
          <p:nvPr/>
        </p:nvPicPr>
        <p:blipFill>
          <a:blip r:embed="rId4" cstate="print"/>
          <a:srcRect t="39703"/>
          <a:stretch>
            <a:fillRect/>
          </a:stretch>
        </p:blipFill>
        <p:spPr bwMode="auto">
          <a:xfrm>
            <a:off x="5505502" y="4214818"/>
            <a:ext cx="1914480" cy="2052638"/>
          </a:xfrm>
          <a:prstGeom prst="rect">
            <a:avLst/>
          </a:prstGeom>
          <a:noFill/>
          <a:ln w="38100">
            <a:solidFill>
              <a:srgbClr val="0033CC"/>
            </a:solidFill>
            <a:miter lim="800000"/>
            <a:headEnd/>
            <a:tailEnd/>
          </a:ln>
        </p:spPr>
      </p:pic>
    </p:spTree>
  </p:cSld>
  <p:clrMapOvr>
    <a:masterClrMapping/>
  </p:clrMapOvr>
  <p:transition>
    <p:dissolv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751506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Моя семья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71546"/>
            <a:ext cx="7239000" cy="5384190"/>
          </a:xfrm>
        </p:spPr>
        <p:txBody>
          <a:bodyPr/>
          <a:lstStyle/>
          <a:p>
            <a:pPr algn="ctr">
              <a:spcBef>
                <a:spcPts val="500"/>
              </a:spcBef>
              <a:spcAft>
                <a:spcPts val="500"/>
              </a:spcAft>
              <a:buNone/>
            </a:pPr>
            <a:r>
              <a:rPr lang="ru-RU" sz="2000" b="1" i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У нас очень дружная семья.</a:t>
            </a:r>
          </a:p>
          <a:p>
            <a:pPr algn="ctr">
              <a:spcBef>
                <a:spcPts val="500"/>
              </a:spcBef>
              <a:spcAft>
                <a:spcPts val="500"/>
              </a:spcAft>
              <a:buNone/>
            </a:pPr>
            <a:r>
              <a:rPr lang="ru-RU" sz="2000" b="1" i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Мама с папой </a:t>
            </a:r>
            <a:r>
              <a:rPr lang="ru-RU" sz="2000" b="1" i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работают, когда есть свободное время, то мы отдыхаем все вместе. </a:t>
            </a:r>
            <a:endParaRPr lang="ru-RU" sz="2000" b="1" i="1" dirty="0" smtClean="0">
              <a:solidFill>
                <a:srgbClr val="0033CC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ts val="500"/>
              </a:spcBef>
              <a:spcAft>
                <a:spcPts val="500"/>
              </a:spcAft>
              <a:buNone/>
            </a:pPr>
            <a:r>
              <a:rPr lang="ru-RU" sz="2000" b="1" i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Я учусь в школе. Мой брат ходит в детский сад. </a:t>
            </a:r>
            <a:r>
              <a:rPr lang="ru-RU" sz="2000" b="1" i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Мы во всём стараемся помогать папе и маме.</a:t>
            </a:r>
            <a:endParaRPr lang="ru-RU" sz="2000" b="1" i="1" dirty="0" smtClean="0">
              <a:solidFill>
                <a:srgbClr val="0033CC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ts val="500"/>
              </a:spcBef>
              <a:spcAft>
                <a:spcPts val="500"/>
              </a:spcAft>
              <a:buNone/>
            </a:pPr>
            <a:r>
              <a:rPr lang="ru-RU" sz="2000" b="1" i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Мы все друг друга очень любим.</a:t>
            </a:r>
          </a:p>
          <a:p>
            <a:endParaRPr lang="ru-RU" dirty="0"/>
          </a:p>
        </p:txBody>
      </p:sp>
      <p:pic>
        <p:nvPicPr>
          <p:cNvPr id="4" name="Рисунок 4" descr="D:\МОЁ( наши фото)\горы, выпуск и т.д\IMG_1259.JPG"/>
          <p:cNvPicPr>
            <a:picLocks noChangeAspect="1" noChangeArrowheads="1"/>
          </p:cNvPicPr>
          <p:nvPr/>
        </p:nvPicPr>
        <p:blipFill>
          <a:blip r:embed="rId2"/>
          <a:srcRect l="27434" t="23264" r="25182" b="10876"/>
          <a:stretch>
            <a:fillRect/>
          </a:stretch>
        </p:blipFill>
        <p:spPr bwMode="auto">
          <a:xfrm>
            <a:off x="785786" y="3643314"/>
            <a:ext cx="1981200" cy="2286000"/>
          </a:xfrm>
          <a:prstGeom prst="rect">
            <a:avLst/>
          </a:prstGeom>
          <a:noFill/>
          <a:ln w="38100">
            <a:solidFill>
              <a:srgbClr val="0033CC"/>
            </a:solidFill>
            <a:miter lim="800000"/>
            <a:headEnd/>
            <a:tailEnd/>
          </a:ln>
        </p:spPr>
      </p:pic>
      <p:pic>
        <p:nvPicPr>
          <p:cNvPr id="5" name="Рисунок 5" descr="D:\МОЁ( наши фото)\наша ЗВЕЗДОЧКА\15.02.14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14678" y="4000504"/>
            <a:ext cx="1981200" cy="1600200"/>
          </a:xfrm>
          <a:prstGeom prst="rect">
            <a:avLst/>
          </a:prstGeom>
          <a:noFill/>
          <a:ln w="38100">
            <a:solidFill>
              <a:srgbClr val="0033CC"/>
            </a:solidFill>
            <a:miter lim="800000"/>
            <a:headEnd/>
            <a:tailEnd/>
          </a:ln>
        </p:spPr>
      </p:pic>
      <p:pic>
        <p:nvPicPr>
          <p:cNvPr id="6" name="Рисунок 6" descr="D:\ФОТО с ТЕЛЕФОНА\Camera\IMG_20190317_144826.jpg"/>
          <p:cNvPicPr>
            <a:picLocks noChangeAspect="1" noChangeArrowheads="1"/>
          </p:cNvPicPr>
          <p:nvPr/>
        </p:nvPicPr>
        <p:blipFill>
          <a:blip r:embed="rId4"/>
          <a:srcRect l="9409" t="15355" b="11742"/>
          <a:stretch>
            <a:fillRect/>
          </a:stretch>
        </p:blipFill>
        <p:spPr bwMode="auto">
          <a:xfrm>
            <a:off x="5643570" y="3571876"/>
            <a:ext cx="1608138" cy="2301875"/>
          </a:xfrm>
          <a:prstGeom prst="rect">
            <a:avLst/>
          </a:prstGeom>
          <a:noFill/>
          <a:ln w="38100">
            <a:solidFill>
              <a:srgbClr val="0033CC"/>
            </a:solidFill>
            <a:miter lim="800000"/>
            <a:headEnd/>
            <a:tailEnd/>
          </a:ln>
        </p:spPr>
      </p:pic>
    </p:spTree>
  </p:cSld>
  <p:clrMapOvr>
    <a:masterClrMapping/>
  </p:clrMapOvr>
  <p:transition>
    <p:dissolv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751506"/>
          </a:xfrm>
        </p:spPr>
        <p:txBody>
          <a:bodyPr/>
          <a:lstStyle/>
          <a:p>
            <a:pPr algn="ctr"/>
            <a:r>
              <a:rPr lang="ru-RU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Семья , главное в жизни</a:t>
            </a:r>
            <a:r>
              <a:rPr lang="ru-RU" dirty="0" smtClean="0">
                <a:solidFill>
                  <a:srgbClr val="0070C0"/>
                </a:solidFill>
              </a:rPr>
              <a:t>!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00034" y="1357298"/>
            <a:ext cx="571504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sz="20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Давайте семейные ценности чтить,</a:t>
            </a:r>
            <a:br>
              <a:rPr lang="ru-RU" sz="20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Давайте всегда своих близких любить,</a:t>
            </a:r>
            <a:br>
              <a:rPr lang="ru-RU" sz="20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Ведь только в семье мы поддержку найдем,</a:t>
            </a:r>
            <a:br>
              <a:rPr lang="ru-RU" sz="20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Пусть будет всегда полной чашей наш дом!</a:t>
            </a:r>
          </a:p>
          <a:p>
            <a:pPr fontAlgn="base"/>
            <a:r>
              <a:rPr lang="ru-RU" sz="20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Пусть дети и взрослые помнят всегда –</a:t>
            </a:r>
            <a:br>
              <a:rPr lang="ru-RU" sz="20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Семья – это главное! Через года</a:t>
            </a:r>
            <a:br>
              <a:rPr lang="ru-RU" sz="20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Сумеем мы счастье своё пронести,</a:t>
            </a:r>
            <a:br>
              <a:rPr lang="ru-RU" sz="20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Пускай только лучшее ждет впереди!</a:t>
            </a:r>
            <a:endParaRPr lang="ru-RU" sz="2000" b="1" i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C:\Users\User\Desktop\семья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357686" y="3940188"/>
            <a:ext cx="3676102" cy="2757077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5000">
    <p:dissolve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66</TotalTime>
  <Words>308</Words>
  <PresentationFormat>Экран (4:3)</PresentationFormat>
  <Paragraphs>52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Изящная</vt:lpstr>
      <vt:lpstr>                    Проект «Моя семья» </vt:lpstr>
      <vt:lpstr>Семья –это…</vt:lpstr>
      <vt:lpstr>Те кто любит</vt:lpstr>
      <vt:lpstr>                                 Я…</vt:lpstr>
      <vt:lpstr>Моя мама</vt:lpstr>
      <vt:lpstr>Мой папа</vt:lpstr>
      <vt:lpstr>Мой братик</vt:lpstr>
      <vt:lpstr>Моя семья</vt:lpstr>
      <vt:lpstr>Семья , главное в жизни!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               Проект «Моя семья» </dc:title>
  <dc:creator>User</dc:creator>
  <cp:lastModifiedBy>Пользователь Windows</cp:lastModifiedBy>
  <cp:revision>10</cp:revision>
  <dcterms:created xsi:type="dcterms:W3CDTF">2022-04-17T11:38:01Z</dcterms:created>
  <dcterms:modified xsi:type="dcterms:W3CDTF">2022-04-17T16:08:47Z</dcterms:modified>
</cp:coreProperties>
</file>