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33759D1-C8BA-4239-B118-9E7DD84B6716}" type="datetimeFigureOut">
              <a:rPr lang="ru-RU" smtClean="0"/>
              <a:t>04.04.2021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76006D8-4C2E-46F2-8FCD-2DFD957D4CF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28" y="-5579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77173" y="404664"/>
            <a:ext cx="7772400" cy="720080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общеразвивающего вида №46» г. Воронежа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2973" y="1844824"/>
            <a:ext cx="6400800" cy="17526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 стране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здоровичков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58527" y="4005064"/>
            <a:ext cx="457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Выполнили воспитатели </a:t>
            </a:r>
          </a:p>
          <a:p>
            <a:r>
              <a:rPr lang="ru-RU" dirty="0" smtClean="0"/>
              <a:t>второй младшей группы: </a:t>
            </a:r>
          </a:p>
          <a:p>
            <a:r>
              <a:rPr lang="ru-RU" i="1" dirty="0" smtClean="0"/>
              <a:t>Гончарова Ольга Сергеевна </a:t>
            </a:r>
          </a:p>
          <a:p>
            <a:r>
              <a:rPr lang="ru-RU" i="1" dirty="0" smtClean="0"/>
              <a:t>Полторацкая Юлия Александровна</a:t>
            </a:r>
            <a:endParaRPr lang="ru-RU" i="1" dirty="0"/>
          </a:p>
        </p:txBody>
      </p:sp>
      <p:sp>
        <p:nvSpPr>
          <p:cNvPr id="5" name="TextBox 4"/>
          <p:cNvSpPr txBox="1"/>
          <p:nvPr/>
        </p:nvSpPr>
        <p:spPr>
          <a:xfrm>
            <a:off x="3707904" y="6434379"/>
            <a:ext cx="1590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Воронеж 2021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4206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8640960" cy="543255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0"/>
            <a:ext cx="7931224" cy="1196752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 В стране </a:t>
            </a:r>
            <a:r>
              <a:rPr lang="ru-RU" sz="3200" b="1" i="1" dirty="0" err="1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здоровичков</a:t>
            </a:r>
            <a:r>
              <a:rPr lang="ru-RU" sz="32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b="1" i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проекта: одна неделя, краткосрочный</a:t>
            </a:r>
          </a:p>
          <a:p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 познавательно-игровой</a:t>
            </a:r>
          </a:p>
          <a:p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воспитатели дети второй младшей группы</a:t>
            </a:r>
          </a:p>
          <a:p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детей: дети второй младшей группы №3 (3-4 года)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53"/>
            <a:ext cx="1582189" cy="1455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954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7"/>
            <a:ext cx="9144000" cy="5445223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 </a:t>
            </a:r>
            <a:endParaRPr lang="ru-RU" sz="3200" b="1" i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1772816"/>
            <a:ext cx="7408333" cy="388274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Повышать уровень знаний и обогащать опыт о здоровом образе жизни через взаимоотношения с воспитателями группы</a:t>
            </a:r>
            <a:endParaRPr lang="ru-RU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196"/>
            <a:ext cx="1547664" cy="142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886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0768"/>
            <a:ext cx="9144000" cy="551723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42989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</a:t>
            </a:r>
            <a:endParaRPr lang="ru-RU" sz="3200" b="1" i="1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556792"/>
            <a:ext cx="7408333" cy="381073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детей:</a:t>
            </a:r>
          </a:p>
          <a:p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-укреплять и охранять здоровье детей</a:t>
            </a:r>
          </a:p>
          <a:p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-формировать потребность в соблюдении навыков гигиены</a:t>
            </a:r>
          </a:p>
          <a:p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-дать представление о ценности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здоровья,формировать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вести здоровый образ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жихни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-дать представление о здоровой и полезной пищи для человека  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26"/>
            <a:ext cx="1343760" cy="123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655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9144000" cy="5589240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1412776"/>
            <a:ext cx="7408333" cy="345069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педагогов:</a:t>
            </a:r>
          </a:p>
          <a:p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-установить партнерские отношения с семьей каждого воспитанника, объединить усилия для развития и воспитания детей в вопросах о здоровом образе жизни</a:t>
            </a:r>
          </a:p>
          <a:p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-создать атмосферу общности интересов, эмоциональной </a:t>
            </a:r>
            <a:r>
              <a:rPr lang="ru-RU" sz="2000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взаимоподдержки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проблемы друг друга</a:t>
            </a:r>
          </a:p>
          <a:p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-активизировать и обогащать воспитательные умения родителей, поддерживать их уверенность в собственных педагогических способностях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6" y="44625"/>
            <a:ext cx="1330932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82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40464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Эстафетная игра «Собери овощи и фрукты»</a:t>
            </a:r>
            <a:endParaRPr lang="ru-RU" sz="2800" b="1" i="1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24744"/>
            <a:ext cx="3395266" cy="24677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770" y="2217623"/>
            <a:ext cx="4423760" cy="33178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08" y="4077072"/>
            <a:ext cx="3438937" cy="25792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880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0324" y="0"/>
            <a:ext cx="1110698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435280" cy="836712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Настольные игры-лото «Фрукты и овощи»</a:t>
            </a:r>
            <a:endParaRPr lang="ru-RU" sz="2800" b="1" i="1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1340768"/>
            <a:ext cx="3899925" cy="29249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204864"/>
            <a:ext cx="3994175" cy="34645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6923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0324" y="0"/>
            <a:ext cx="109629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96552" y="-243408"/>
            <a:ext cx="9083352" cy="1944216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Пальчиковые и подвижные игры </a:t>
            </a:r>
            <a:br>
              <a:rPr lang="ru-RU" sz="28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«Собери урожай»</a:t>
            </a:r>
            <a:endParaRPr lang="ru-RU" sz="2800" b="1" i="1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2" y="2348880"/>
            <a:ext cx="4091947" cy="3068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348880"/>
            <a:ext cx="4091947" cy="3068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93636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0324" y="0"/>
            <a:ext cx="1089095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8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</a:t>
            </a:r>
            <a:br>
              <a:rPr lang="ru-RU" sz="28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Трафаретное рисование «Овощи и фрукты»</a:t>
            </a:r>
            <a:endParaRPr lang="ru-RU" sz="2800" b="1" i="1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556792"/>
            <a:ext cx="4752528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265712"/>
            <a:ext cx="3251172" cy="2438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4302168"/>
            <a:ext cx="3256198" cy="2442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51242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0324" y="0"/>
            <a:ext cx="1110698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6512" y="0"/>
            <a:ext cx="8723312" cy="1600200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Укрепляем иммунитет-гуляем на свежем воздухе</a:t>
            </a:r>
            <a:br>
              <a:rPr lang="ru-RU" sz="24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Растём здоровыми и сильными</a:t>
            </a:r>
            <a:endParaRPr lang="ru-RU" sz="2400" b="1" i="1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1484784"/>
            <a:ext cx="4571999" cy="34289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369" y="4005064"/>
            <a:ext cx="3635896" cy="27269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83341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0768"/>
            <a:ext cx="9144000" cy="55172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556792"/>
            <a:ext cx="7772400" cy="1728192"/>
          </a:xfrm>
        </p:spPr>
        <p:txBody>
          <a:bodyPr>
            <a:noAutofit/>
          </a:bodyPr>
          <a:lstStyle/>
          <a:p>
            <a:pPr algn="l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детей:</a:t>
            </a:r>
            <a:b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 большинства детей сформированы основы гигиенических навыков;</a:t>
            </a:r>
            <a:b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-формируются представления о полезной и вредной пищи для здоровья человека, о ценности здоровья (подвижные игры,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физминутки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различные виды гимнастик)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87624" y="476672"/>
            <a:ext cx="6417734" cy="939801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проекта</a:t>
            </a:r>
            <a:endParaRPr lang="ru-RU" sz="2800" b="1" i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41"/>
            <a:ext cx="1475656" cy="135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800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2"/>
            <a:ext cx="9144000" cy="56612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44823"/>
            <a:ext cx="7772400" cy="2061653"/>
          </a:xfrm>
        </p:spPr>
        <p:txBody>
          <a:bodyPr>
            <a:noAutofit/>
          </a:bodyPr>
          <a:lstStyle/>
          <a:p>
            <a:pPr algn="l"/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Здоровье-это счастье! Это когда ты весел и все у тебя получается. Здоровье нужно всем-и детям, и взрослым, и даже животным. Нужно хотеть и уметь заботиться за своим здоровьем.</a:t>
            </a:r>
            <a:b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утрам зарядку делай будешь сильным, будешь смелым. прогоню остатки сна одеяло в сторону, мне гимнастика нужна-помогает здорово.</a:t>
            </a:r>
            <a:b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Полезно горло полоскать, обтираться полотенцем, чаще играть в подвижные игры.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2" y="404664"/>
            <a:ext cx="6417734" cy="939801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о здоровье и чистоте</a:t>
            </a:r>
            <a:endParaRPr lang="ru-RU" sz="2800" b="1" i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1640" cy="1224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745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930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907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3720"/>
            <a:ext cx="9144000" cy="561428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068960"/>
          </a:xfrm>
        </p:spPr>
        <p:txBody>
          <a:bodyPr/>
          <a:lstStyle/>
          <a:p>
            <a:r>
              <a:rPr lang="ru-RU" sz="4400" b="1" i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400" b="1" i="1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33"/>
            <a:ext cx="1331640" cy="1224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1859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159</TotalTime>
  <Words>248</Words>
  <Application>Microsoft Office PowerPoint</Application>
  <PresentationFormat>Экран (4:3)</PresentationFormat>
  <Paragraphs>35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Исполнительная</vt:lpstr>
      <vt:lpstr>МБДОУ «Детский сад общеразвивающего вида №46» г. Воронежа</vt:lpstr>
      <vt:lpstr>Проект « В стране здоровичков»</vt:lpstr>
      <vt:lpstr>Цель проекта </vt:lpstr>
      <vt:lpstr>Задачи проекта</vt:lpstr>
      <vt:lpstr>Презентация PowerPoint</vt:lpstr>
      <vt:lpstr>Эстафетная игра «Собери овощи и фрукты»</vt:lpstr>
      <vt:lpstr>Настольные игры-лото «Фрукты и овощи»</vt:lpstr>
      <vt:lpstr>Пальчиковые и подвижные игры  «Собери урожай»</vt:lpstr>
      <vt:lpstr>Дидактические игры Трафаретное рисование «Овощи и фрукты»</vt:lpstr>
      <vt:lpstr>Укрепляем иммунитет-гуляем на свежем воздухе Растём здоровыми и сильными</vt:lpstr>
      <vt:lpstr>  Для детей: - у большинства детей сформированы основы гигиенических навыков; -формируются представления о полезной и вредной пищи для здоровья человека, о ценности здоровья (подвижные игры, физминутки, различные виды гимнастик)</vt:lpstr>
      <vt:lpstr>Здоровье-это счастье! Это когда ты весел и все у тебя получается. Здоровье нужно всем-и детям, и взрослым, и даже животным. Нужно хотеть и уметь заботиться за своим здоровьем. По утрам зарядку делай будешь сильным, будешь смелым. прогоню остатки сна одеяло в сторону, мне гимнастика нужна-помогает здорово. Полезно горло полоскать, обтираться полотенцем, чаще играть в подвижные игры.</vt:lpstr>
      <vt:lpstr>Презентация PowerPoint</vt:lpstr>
      <vt:lpstr>Спасибо за внимание!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«Детский сад общеразвивающего вида №46» г. Воронежа</dc:title>
  <dc:creator>саня</dc:creator>
  <cp:lastModifiedBy>саня</cp:lastModifiedBy>
  <cp:revision>20</cp:revision>
  <dcterms:created xsi:type="dcterms:W3CDTF">2021-03-30T18:56:00Z</dcterms:created>
  <dcterms:modified xsi:type="dcterms:W3CDTF">2021-04-04T15:36:30Z</dcterms:modified>
</cp:coreProperties>
</file>