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80" r:id="rId2"/>
    <p:sldId id="301" r:id="rId3"/>
    <p:sldId id="276" r:id="rId4"/>
    <p:sldId id="274" r:id="rId5"/>
    <p:sldId id="277" r:id="rId6"/>
    <p:sldId id="278" r:id="rId7"/>
    <p:sldId id="281" r:id="rId8"/>
    <p:sldId id="283" r:id="rId9"/>
    <p:sldId id="284" r:id="rId10"/>
    <p:sldId id="288" r:id="rId11"/>
    <p:sldId id="294" r:id="rId12"/>
    <p:sldId id="286" r:id="rId13"/>
    <p:sldId id="297" r:id="rId14"/>
    <p:sldId id="295" r:id="rId15"/>
    <p:sldId id="287" r:id="rId16"/>
    <p:sldId id="298" r:id="rId17"/>
    <p:sldId id="302" r:id="rId18"/>
    <p:sldId id="296" r:id="rId1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2" autoAdjust="0"/>
    <p:restoredTop sz="94364" autoAdjust="0"/>
  </p:normalViewPr>
  <p:slideViewPr>
    <p:cSldViewPr>
      <p:cViewPr varScale="1">
        <p:scale>
          <a:sx n="73" d="100"/>
          <a:sy n="73" d="100"/>
        </p:scale>
        <p:origin x="66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67EC57-6851-4028-A591-A91DB6BF9E97}" type="datetimeFigureOut">
              <a:rPr lang="ru-RU" smtClean="0"/>
              <a:pPr/>
              <a:t>21.03.2017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53495F-891F-4936-BE52-CD4E9616DBA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3495F-891F-4936-BE52-CD4E9616DBAE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96091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C000">
                <a:alpha val="46000"/>
              </a:srgbClr>
            </a:gs>
            <a:gs pos="38000">
              <a:srgbClr val="00B050">
                <a:alpha val="64000"/>
              </a:srgbClr>
            </a:gs>
            <a:gs pos="50000">
              <a:srgbClr val="92D050">
                <a:alpha val="67000"/>
              </a:srgbClr>
            </a:gs>
            <a:gs pos="80000">
              <a:schemeClr val="accent3">
                <a:lumMod val="50000"/>
              </a:schemeClr>
            </a:gs>
            <a:gs pos="92000">
              <a:srgbClr val="FFFF00">
                <a:alpha val="62000"/>
              </a:srgbClr>
            </a:gs>
          </a:gsLst>
          <a:lin ang="1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ll dir="r"/>
  </p:transition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90851" y="5181600"/>
            <a:ext cx="5029200" cy="1676400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Выполнила воспитатель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МБДОУ ДС №4 «Морозко»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Фоменко Е.В.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Picture 16" descr="uykrfjh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9190"/>
            <a:ext cx="9144000" cy="48397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Прогулка в лес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889629709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5\Desktop\5._Picea_abi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64" y="998039"/>
            <a:ext cx="4372801" cy="5631359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479635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 flipH="1">
            <a:off x="3405601" y="17417"/>
            <a:ext cx="214806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ЕЛЬ</a:t>
            </a:r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                       </a:t>
            </a:r>
            <a:endParaRPr lang="ru-RU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9" name="Picture 2" descr="http://bigslide.ru/images/1/943/831/img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998040"/>
            <a:ext cx="4062395" cy="5631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525594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Users\ПК\Desktop\b_b1ca821291475223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381000"/>
            <a:ext cx="2744079" cy="46100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ПК\Desktop\b10196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50266"/>
            <a:ext cx="2832752" cy="46407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38200" y="5334000"/>
            <a:ext cx="7399462" cy="1200329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lIns="91440" tIns="45720" rIns="91440" bIns="45720">
            <a:spAutoFit/>
          </a:bodyPr>
          <a:lstStyle/>
          <a:p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Ель – хвойное дерево. Верхние ветви у елей короткие, </a:t>
            </a:r>
          </a:p>
          <a:p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молодые, а внизу старые, д</a:t>
            </a:r>
            <a:r>
              <a:rPr lang="ru-RU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линные. Они покрывают </a:t>
            </a:r>
          </a:p>
          <a:p>
            <a:r>
              <a:rPr lang="ru-RU" sz="2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практически весь ствол дерева.</a:t>
            </a:r>
            <a:endParaRPr lang="ru-RU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44261011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Смешение двух реальносте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295400"/>
            <a:ext cx="6816080" cy="4953000"/>
          </a:xfrm>
          <a:prstGeom prst="round2DiagRect">
            <a:avLst>
              <a:gd name="adj1" fmla="val 16667"/>
              <a:gd name="adj2" fmla="val 0"/>
            </a:avLst>
          </a:prstGeom>
          <a:ln w="63500" cap="sq">
            <a:noFill/>
            <a:miter lim="800000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48000" y="304800"/>
            <a:ext cx="267310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cap="all" spc="50" dirty="0">
                <a:solidFill>
                  <a:srgbClr val="C00000"/>
                </a:solidFill>
                <a:latin typeface="Times New Roman"/>
                <a:ea typeface="+mj-ea"/>
                <a:cs typeface="+mj-cs"/>
              </a:rPr>
              <a:t>ЕЛЬНИК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157025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bigslide.ru/images/1/943/831/img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826681"/>
            <a:ext cx="4343400" cy="5650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15\Desktop\c674b049935b665d3dfa4dd73b0c6ae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826681"/>
            <a:ext cx="4214795" cy="5650319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2048684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ИноФорум Форум Invision Power Boar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28600"/>
            <a:ext cx="3733800" cy="4495800"/>
          </a:xfrm>
          <a:prstGeom prst="rect">
            <a:avLst/>
          </a:prstGeom>
          <a:solidFill>
            <a:srgbClr val="FFFFFF">
              <a:shade val="85000"/>
            </a:srgbClr>
          </a:solidFill>
          <a:ln w="63500" cap="sq">
            <a:noFill/>
            <a:miter lim="800000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</p:pic>
      <p:pic>
        <p:nvPicPr>
          <p:cNvPr id="3" name="Picture 2" descr="C:\Users\ПК\Desktop\normal_P115034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96" r="16828" b="5779"/>
          <a:stretch/>
        </p:blipFill>
        <p:spPr bwMode="auto">
          <a:xfrm>
            <a:off x="5181600" y="228600"/>
            <a:ext cx="3750568" cy="4495800"/>
          </a:xfrm>
          <a:prstGeom prst="rect">
            <a:avLst/>
          </a:prstGeom>
          <a:solidFill>
            <a:srgbClr val="FFFFFF">
              <a:shade val="85000"/>
            </a:srgbClr>
          </a:solidFill>
          <a:ln w="63500" cap="sq">
            <a:noFill/>
            <a:miter lim="800000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</p:pic>
      <p:sp>
        <p:nvSpPr>
          <p:cNvPr id="5" name="Прямоугольник 4"/>
          <p:cNvSpPr/>
          <p:nvPr/>
        </p:nvSpPr>
        <p:spPr>
          <a:xfrm>
            <a:off x="550168" y="5334000"/>
            <a:ext cx="8382000" cy="1200329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r>
              <a:rPr lang="ru-RU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Сосна – хвойное дерево. У сосны старые нижние ветви отмирают, поэтому половина ствола голая. Сосны обычно вырастают выше елей.</a:t>
            </a:r>
            <a:endParaRPr lang="ru-RU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15796926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899" y="1600200"/>
            <a:ext cx="7272808" cy="4836770"/>
          </a:xfrm>
          <a:prstGeom prst="round2DiagRect">
            <a:avLst>
              <a:gd name="adj1" fmla="val 16667"/>
              <a:gd name="adj2" fmla="val 0"/>
            </a:avLst>
          </a:prstGeom>
          <a:ln w="63500" cap="sq">
            <a:noFill/>
            <a:miter lim="800000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81200" y="478971"/>
            <a:ext cx="50642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СОСНОВЫЙ БОР</a:t>
            </a:r>
            <a:endParaRPr lang="ru-RU" sz="5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07286993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le-park.com/wp-content/uploads/2016/02/130906_014-m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826681"/>
            <a:ext cx="4191000" cy="5650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bigslide.ru/images/1/943/831/img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826681"/>
            <a:ext cx="4343400" cy="5650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20971" y="-96649"/>
            <a:ext cx="792353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КЕДР</a:t>
            </a:r>
            <a:endParaRPr lang="ru-RU" sz="5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1126366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zooservis.ru/netcat_files/Image/kedr_sibir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0060" y="152400"/>
            <a:ext cx="4838700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04800" y="533400"/>
            <a:ext cx="3429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6200" y="631298"/>
            <a:ext cx="4114800" cy="4439229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Кедр самое могучее и красивое дерево нашего хвойного леса. Это дерево может вырасти огромной величины. У кедра из одной чешуйки, всегда выходит ровно 5 длинных, мягких иголок-хвоинок, темно-зеленого цвета. Кедр похож на сосну, но иголочки и шишки у него крупнее. 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763203"/>
      </p:ext>
    </p:extLst>
  </p:cSld>
  <p:clrMapOvr>
    <a:masterClrMapping/>
  </p:clrMapOvr>
  <p:transition>
    <p:pull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bigslide.ru/images/1/943/831/img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5454599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www.earthflora.ru/wp-content/uploads/2012/v-listvennom-lesu_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81000"/>
            <a:ext cx="80772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38200" y="5334000"/>
            <a:ext cx="5181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Лиственный лес</a:t>
            </a:r>
            <a:endParaRPr lang="ru-RU" sz="5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61429842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greenhouse.my1.ru/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179" y="1143000"/>
            <a:ext cx="3942821" cy="53340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00400" y="0"/>
            <a:ext cx="23621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БЕРЁЗА</a:t>
            </a:r>
            <a:endParaRPr lang="ru-RU" sz="5400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Picture 2" descr="http://bigslide.ru/images/1/943/831/img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143000"/>
            <a:ext cx="4343400" cy="533400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5029509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51520" y="149812"/>
            <a:ext cx="8568952" cy="6264696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99002620_large_berezy_les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83568" y="495046"/>
            <a:ext cx="7622232" cy="3962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683568" y="4581128"/>
            <a:ext cx="813690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Берёза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–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Лиственное дерево, 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имеет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белый ствол, поэтому её ещё называют белоствольной. Кору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берёзы называют берестой. На белой бересте  чётко выделяются тёмные чёрточки и полоски, чечевички, через которые берёза дышит</a:t>
            </a:r>
            <a:r>
              <a:rPr lang="ru-RU" dirty="0">
                <a:latin typeface="Arial" pitchFamily="34" charset="0"/>
                <a:cs typeface="Arial" pitchFamily="34" charset="0"/>
              </a:rPr>
              <a:t>.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Лес, где растут берёзы называют берёзовой рощей.</a:t>
            </a:r>
            <a:r>
              <a:rPr lang="ru-RU" dirty="0">
                <a:latin typeface="Arial" pitchFamily="34" charset="0"/>
                <a:cs typeface="Arial" pitchFamily="34" charset="0"/>
              </a:rPr>
              <a:t> Из берёзовых почек и бересты готовят лекарства.</a:t>
            </a:r>
          </a:p>
          <a:p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469323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mg.minibanda.ru/Notes/2/7/1/cache/2719ff3c-ca43-45ab-8e87-202dffe1bea1-w800-h8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143000"/>
            <a:ext cx="4114800" cy="533400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352800" y="0"/>
            <a:ext cx="26412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РЯБИНА</a:t>
            </a:r>
            <a:endParaRPr lang="ru-RU" sz="5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Picture 2" descr="http://bigslide.ru/images/1/943/831/img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143000"/>
            <a:ext cx="4343400" cy="533400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4444746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s://im2-tub-ru.yandex.net/i?id=723218577c03bea7b4ee0dd4957836c5-l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7200"/>
            <a:ext cx="4114800" cy="320473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https://im2-tub-ru.yandex.net/i?id=dd1495c310987d2341f759cd2c0e93cd-l&amp;n=1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457200"/>
            <a:ext cx="4255135" cy="320473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2" name="Прямоугольник 1"/>
          <p:cNvSpPr/>
          <p:nvPr/>
        </p:nvSpPr>
        <p:spPr>
          <a:xfrm>
            <a:off x="627105" y="4572000"/>
            <a:ext cx="7889789" cy="1631216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lIns="91440" tIns="45720" rIns="91440" bIns="45720">
            <a:spAutoFit/>
          </a:bodyPr>
          <a:lstStyle/>
          <a:p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Рябина – листопадное дерево. Ягоды рябины горьковатые на вкус. </a:t>
            </a:r>
            <a:endParaRPr lang="ru-RU" sz="20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Ягоды рябины очень полезны, они содержат много витаминов,</a:t>
            </a:r>
          </a:p>
          <a:p>
            <a:r>
              <a:rPr lang="ru-RU" sz="2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 старину их часто заготавливали на зиму. </a:t>
            </a:r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Из протёртой рябины </a:t>
            </a:r>
          </a:p>
          <a:p>
            <a:r>
              <a:rPr lang="ru-RU" sz="2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Заваривают чай, который помогает справиться с простудой и сильным</a:t>
            </a:r>
          </a:p>
          <a:p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</a:t>
            </a:r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ашлем. Листья у рябины сложные, длинные.</a:t>
            </a:r>
            <a:endParaRPr lang="ru-RU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03705892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fotobel.by/images/priroda-belarusi/osina_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143000"/>
            <a:ext cx="4038600" cy="541020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3" name="Прямоугольник 2"/>
          <p:cNvSpPr/>
          <p:nvPr/>
        </p:nvSpPr>
        <p:spPr>
          <a:xfrm>
            <a:off x="3483453" y="123876"/>
            <a:ext cx="23294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ОСИНА</a:t>
            </a:r>
            <a:endParaRPr lang="ru-RU" sz="5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Picture 2" descr="http://bigslide.ru/images/1/943/831/img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143000"/>
            <a:ext cx="4267200" cy="541020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1246070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251520" y="260648"/>
            <a:ext cx="8568952" cy="6264696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endParaRPr lang="ru-RU" sz="2000" b="1" dirty="0">
              <a:latin typeface="Arial" pitchFamily="34" charset="0"/>
              <a:cs typeface="Arial" pitchFamily="34" charset="0"/>
            </a:endParaRPr>
          </a:p>
          <a:p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endParaRPr lang="ru-RU" sz="2000" b="1" dirty="0">
              <a:latin typeface="Arial" pitchFamily="34" charset="0"/>
              <a:cs typeface="Arial" pitchFamily="34" charset="0"/>
            </a:endParaRPr>
          </a:p>
          <a:p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endParaRPr lang="ru-RU" sz="2000" b="1" dirty="0">
              <a:latin typeface="Arial" pitchFamily="34" charset="0"/>
              <a:cs typeface="Arial" pitchFamily="34" charset="0"/>
            </a:endParaRPr>
          </a:p>
          <a:p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endParaRPr lang="ru-RU" sz="2000" b="1" dirty="0">
              <a:latin typeface="Arial" pitchFamily="34" charset="0"/>
              <a:cs typeface="Arial" pitchFamily="34" charset="0"/>
            </a:endParaRPr>
          </a:p>
          <a:p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endParaRPr lang="ru-RU" sz="2000" b="1" dirty="0">
              <a:latin typeface="Arial" pitchFamily="34" charset="0"/>
              <a:cs typeface="Arial" pitchFamily="34" charset="0"/>
            </a:endParaRPr>
          </a:p>
          <a:p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endParaRPr lang="ru-RU" sz="2000" b="1" dirty="0">
              <a:latin typeface="Arial" pitchFamily="34" charset="0"/>
              <a:cs typeface="Arial" pitchFamily="34" charset="0"/>
            </a:endParaRPr>
          </a:p>
          <a:p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Осина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– 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Лиственное дерево,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окутано множеством интересных историй. А всё потому, что листья осины всё время таинственно дрожат.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Стебелёк  у осинового листа длинный и тонкий, поэтому  при малейшем дуновении ветерка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листья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дрожат, колышутся. 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Отсюда и постоянный шелест, и ощущение того, что дерево дрожит. Осина </a:t>
            </a:r>
            <a:r>
              <a:rPr lang="ru-RU" dirty="0">
                <a:latin typeface="Arial" pitchFamily="34" charset="0"/>
                <a:cs typeface="Arial" pitchFamily="34" charset="0"/>
              </a:rPr>
              <a:t>– очень полезное дерево! Почки и листья собирают для приготовления целебных настоев и мазей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. Лес, в котором растут только осины, называется осинник.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Osiny-1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19200" y="609600"/>
            <a:ext cx="6629400" cy="36384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225299292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svistanet.com/wp-content/uploads/2015/05/priroda-foto-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8600"/>
            <a:ext cx="8458200" cy="647700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40804" y="5562600"/>
            <a:ext cx="40815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Хвойный лес</a:t>
            </a:r>
            <a:endParaRPr lang="ru-RU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28933285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10485</TotalTime>
  <Words>312</Words>
  <Application>Microsoft Office PowerPoint</Application>
  <PresentationFormat>Экран (4:3)</PresentationFormat>
  <Paragraphs>39</Paragraphs>
  <Slides>18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Calibri</vt:lpstr>
      <vt:lpstr>Times New Roman</vt:lpstr>
      <vt:lpstr>Office Theme</vt:lpstr>
      <vt:lpstr>Прогулка в лес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166</cp:revision>
  <dcterms:modified xsi:type="dcterms:W3CDTF">2017-03-22T02:09:35Z</dcterms:modified>
</cp:coreProperties>
</file>