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58" r:id="rId1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35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1772816"/>
            <a:ext cx="7772400" cy="2376264"/>
          </a:xfrm>
        </p:spPr>
        <p:txBody>
          <a:bodyPr>
            <a:normAutofit/>
          </a:bodyPr>
          <a:lstStyle/>
          <a:p>
            <a:r>
              <a:rPr lang="ru-RU" dirty="0" smtClean="0"/>
              <a:t>Инженер - это  важно!</a:t>
            </a:r>
            <a:br>
              <a:rPr lang="ru-RU" dirty="0" smtClean="0"/>
            </a:br>
            <a:r>
              <a:rPr lang="ru-RU" dirty="0" smtClean="0"/>
              <a:t>Инженер - это нужно! 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28794" y="3810000"/>
            <a:ext cx="6758006" cy="1476388"/>
          </a:xfrm>
        </p:spPr>
        <p:txBody>
          <a:bodyPr>
            <a:normAutofit/>
          </a:bodyPr>
          <a:lstStyle/>
          <a:p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800" dirty="0" err="1" smtClean="0">
                <a:solidFill>
                  <a:schemeClr val="tx2">
                    <a:lumMod val="75000"/>
                  </a:schemeClr>
                </a:solidFill>
              </a:rPr>
              <a:t>Костицына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 Л.Л.,  учитель географии,</a:t>
            </a:r>
          </a:p>
          <a:p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Степной Д.А., </a:t>
            </a:r>
            <a:r>
              <a:rPr lang="ru-RU" sz="1800" smtClean="0">
                <a:solidFill>
                  <a:schemeClr val="tx2">
                    <a:lumMod val="75000"/>
                  </a:schemeClr>
                </a:solidFill>
              </a:rPr>
              <a:t>учитель </a:t>
            </a:r>
            <a:r>
              <a:rPr lang="ru-RU" sz="1800" smtClean="0">
                <a:solidFill>
                  <a:schemeClr val="tx2">
                    <a:lumMod val="75000"/>
                  </a:schemeClr>
                </a:solidFill>
              </a:rPr>
              <a:t>математики</a:t>
            </a:r>
            <a:r>
              <a:rPr lang="ru-RU" sz="180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ru-RU" sz="180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2714612" y="714356"/>
            <a:ext cx="4786346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Андрей Константинович Нартов, 1693-1756 </a:t>
            </a:r>
            <a:r>
              <a:rPr lang="ru-RU" dirty="0" err="1" smtClean="0"/>
              <a:t>г.г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2652"/>
          </a:xfrm>
        </p:spPr>
      </p:pic>
    </p:spTree>
    <p:extLst>
      <p:ext uri="{BB962C8B-B14F-4D97-AF65-F5344CB8AC3E}">
        <p14:creationId xmlns:p14="http://schemas.microsoft.com/office/powerpoint/2010/main" val="40538453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435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1558439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1823252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592" y="620688"/>
            <a:ext cx="9144000" cy="5976664"/>
          </a:xfrm>
        </p:spPr>
      </p:pic>
    </p:spTree>
    <p:extLst>
      <p:ext uri="{BB962C8B-B14F-4D97-AF65-F5344CB8AC3E}">
        <p14:creationId xmlns:p14="http://schemas.microsoft.com/office/powerpoint/2010/main" val="3056287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3105336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696" y="548680"/>
            <a:ext cx="9130303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71947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Рефлексия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На сегодняшнем занятии я узнал…….</a:t>
            </a:r>
            <a:endParaRPr lang="ru-RU" dirty="0"/>
          </a:p>
          <a:p>
            <a:r>
              <a:rPr lang="ru-RU" dirty="0" smtClean="0"/>
              <a:t>2. Для меня было открытием то, что…….</a:t>
            </a:r>
          </a:p>
          <a:p>
            <a:r>
              <a:rPr lang="ru-RU" dirty="0" smtClean="0"/>
              <a:t>3. Сегодня мы вспоминали  инженеров-……</a:t>
            </a:r>
          </a:p>
          <a:p>
            <a:r>
              <a:rPr lang="ru-RU" dirty="0" smtClean="0"/>
              <a:t>4. Занятие навело меня на размышление, а может и я стану……..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2868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5786" y="1000108"/>
            <a:ext cx="7643866" cy="235745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dirty="0" smtClean="0"/>
              <a:t>        </a:t>
            </a:r>
            <a:endParaRPr lang="ru-RU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764704"/>
            <a:ext cx="6956276" cy="23698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С уважением к ВАМ </a:t>
            </a:r>
          </a:p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и</a:t>
            </a:r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вашей работе!</a:t>
            </a:r>
          </a:p>
          <a:p>
            <a:pPr algn="ctr"/>
            <a:endParaRPr lang="ru-RU" sz="40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r>
              <a:rPr lang="ru-RU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endParaRPr lang="ru-RU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5" name="Picture 8" descr="ge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134159"/>
            <a:ext cx="5976664" cy="3815121"/>
          </a:xfrm>
          <a:prstGeom prst="rect">
            <a:avLst/>
          </a:prstGeom>
          <a:noFill/>
          <a:ln w="76200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5666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818</TotalTime>
  <Words>77</Words>
  <Application>Microsoft Office PowerPoint</Application>
  <PresentationFormat>Экран (4:3)</PresentationFormat>
  <Paragraphs>19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Инженер - это  важно! Инженер - это нужно!  </vt:lpstr>
      <vt:lpstr>Андрей Константинович Нартов, 1693-1756 г.г 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Рефлексия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Катенок</dc:creator>
  <cp:lastModifiedBy>Admin</cp:lastModifiedBy>
  <cp:revision>68</cp:revision>
  <dcterms:created xsi:type="dcterms:W3CDTF">2013-10-20T14:54:06Z</dcterms:created>
  <dcterms:modified xsi:type="dcterms:W3CDTF">2025-03-10T03:09:10Z</dcterms:modified>
</cp:coreProperties>
</file>