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1" r:id="rId2"/>
    <p:sldId id="265" r:id="rId3"/>
    <p:sldId id="282" r:id="rId4"/>
    <p:sldId id="283" r:id="rId5"/>
    <p:sldId id="277" r:id="rId6"/>
    <p:sldId id="284" r:id="rId7"/>
    <p:sldId id="269" r:id="rId8"/>
    <p:sldId id="256" r:id="rId9"/>
    <p:sldId id="270" r:id="rId10"/>
    <p:sldId id="274" r:id="rId11"/>
    <p:sldId id="271" r:id="rId12"/>
    <p:sldId id="280" r:id="rId13"/>
    <p:sldId id="272" r:id="rId14"/>
    <p:sldId id="275" r:id="rId15"/>
    <p:sldId id="285" r:id="rId16"/>
    <p:sldId id="278" r:id="rId17"/>
    <p:sldId id="286" r:id="rId18"/>
    <p:sldId id="287" r:id="rId19"/>
    <p:sldId id="288" r:id="rId20"/>
    <p:sldId id="289" r:id="rId21"/>
    <p:sldId id="290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5C482A"/>
    <a:srgbClr val="6F4F48"/>
    <a:srgbClr val="543C36"/>
    <a:srgbClr val="93695F"/>
    <a:srgbClr val="BD9481"/>
    <a:srgbClr val="F5DEA5"/>
    <a:srgbClr val="FFE6C5"/>
    <a:srgbClr val="DDDDDD"/>
    <a:srgbClr val="D2B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3" autoAdjust="0"/>
    <p:restoredTop sz="93410" autoAdjust="0"/>
  </p:normalViewPr>
  <p:slideViewPr>
    <p:cSldViewPr>
      <p:cViewPr varScale="1">
        <p:scale>
          <a:sx n="86" d="100"/>
          <a:sy n="86" d="100"/>
        </p:scale>
        <p:origin x="-15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7CDE7C-E634-48C0-8305-D4F765352D38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7A1EB-417D-4C46-A648-345E335D13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838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7A1EB-417D-4C46-A648-345E335D132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185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75039-9EFD-4DBB-8762-0BD253B91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441444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D7710-29A2-47A5-8EC9-48EC066307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367534"/>
      </p:ext>
    </p:extLst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740EE-B6CC-49C2-8A1D-180783BE3D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945282"/>
      </p:ext>
    </p:extLst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8AF4C-4641-4B37-930B-CE4F7074B8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604253"/>
      </p:ext>
    </p:extLst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AA804-1341-4E58-89F9-3CAF613BD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595652"/>
      </p:ext>
    </p:extLst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D0983-475C-4A0B-A372-370A958F66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954510"/>
      </p:ext>
    </p:extLst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44E43-7726-463A-8D95-A411541AE2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79105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44B1B-8326-419F-8B2C-6A756C758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427872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91C02-39C0-450B-BBD1-8D219FD131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039898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77364-C999-4E88-B5A0-9782F457D3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430101"/>
      </p:ext>
    </p:extLst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3640A-0427-4C1F-BD44-7B4F16724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084233"/>
      </p:ext>
    </p:extLst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6BB02-BFB6-42C9-B79C-4AA4B1E24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860320"/>
      </p:ext>
    </p:extLst>
  </p:cSld>
  <p:clrMapOvr>
    <a:masterClrMapping/>
  </p:clrMapOvr>
  <p:transition spd="slow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4A42D-E23C-4611-A6E2-E00E2AE256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97782"/>
      </p:ext>
    </p:extLst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Arial" charset="0"/>
              </a:defRPr>
            </a:lvl1pPr>
          </a:lstStyle>
          <a:p>
            <a:pPr>
              <a:defRPr/>
            </a:pPr>
            <a:fld id="{9D0F5BE8-D1E2-4409-8BC1-B6DA3A4E11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slow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-135402"/>
            <a:ext cx="8028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Тема 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1540" y="1340768"/>
            <a:ext cx="83889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69269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«Творчество А.С.Пушкина»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740" y="1400582"/>
            <a:ext cx="3884867" cy="47471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51820" y="6147723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(1799-1837г.г.)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1187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36" y="3320988"/>
            <a:ext cx="3276364" cy="2457272"/>
          </a:xfrm>
          <a:prstGeom prst="rect">
            <a:avLst/>
          </a:prstGeom>
        </p:spPr>
      </p:pic>
      <p:sp>
        <p:nvSpPr>
          <p:cNvPr id="11324" name="Freeform 60"/>
          <p:cNvSpPr>
            <a:spLocks noChangeAspect="1" noEditPoints="1"/>
          </p:cNvSpPr>
          <p:nvPr/>
        </p:nvSpPr>
        <p:spPr bwMode="auto">
          <a:xfrm rot="5677163">
            <a:off x="7392988" y="249237"/>
            <a:ext cx="1562100" cy="1514475"/>
          </a:xfrm>
          <a:custGeom>
            <a:avLst/>
            <a:gdLst>
              <a:gd name="T0" fmla="*/ 799193939 w 265"/>
              <a:gd name="T1" fmla="*/ 1371771450 h 265"/>
              <a:gd name="T2" fmla="*/ 1077177002 w 265"/>
              <a:gd name="T3" fmla="*/ 1241126550 h 265"/>
              <a:gd name="T4" fmla="*/ 1772134661 w 265"/>
              <a:gd name="T5" fmla="*/ 1665722475 h 265"/>
              <a:gd name="T6" fmla="*/ 2147483647 w 265"/>
              <a:gd name="T7" fmla="*/ 2147483647 h 265"/>
              <a:gd name="T8" fmla="*/ 2147483647 w 265"/>
              <a:gd name="T9" fmla="*/ 2147483647 h 265"/>
              <a:gd name="T10" fmla="*/ 2084861186 w 265"/>
              <a:gd name="T11" fmla="*/ 2147483647 h 265"/>
              <a:gd name="T12" fmla="*/ 2147483647 w 265"/>
              <a:gd name="T13" fmla="*/ 2147483647 h 265"/>
              <a:gd name="T14" fmla="*/ 2147483647 w 265"/>
              <a:gd name="T15" fmla="*/ 2147483647 h 265"/>
              <a:gd name="T16" fmla="*/ 1250917891 w 265"/>
              <a:gd name="T17" fmla="*/ 163306125 h 265"/>
              <a:gd name="T18" fmla="*/ 1355160066 w 265"/>
              <a:gd name="T19" fmla="*/ 947175525 h 265"/>
              <a:gd name="T20" fmla="*/ 2147483647 w 265"/>
              <a:gd name="T21" fmla="*/ 1665722475 h 265"/>
              <a:gd name="T22" fmla="*/ 2147483647 w 265"/>
              <a:gd name="T23" fmla="*/ 2090318400 h 265"/>
              <a:gd name="T24" fmla="*/ 2147483647 w 265"/>
              <a:gd name="T25" fmla="*/ 2147483647 h 265"/>
              <a:gd name="T26" fmla="*/ 2147483647 w 265"/>
              <a:gd name="T27" fmla="*/ 2147483647 h 265"/>
              <a:gd name="T28" fmla="*/ 2147483647 w 265"/>
              <a:gd name="T29" fmla="*/ 1959673500 h 265"/>
              <a:gd name="T30" fmla="*/ 2147483647 w 265"/>
              <a:gd name="T31" fmla="*/ 2147483647 h 265"/>
              <a:gd name="T32" fmla="*/ 2147483647 w 265"/>
              <a:gd name="T33" fmla="*/ 2147483647 h 265"/>
              <a:gd name="T34" fmla="*/ 2147483647 w 265"/>
              <a:gd name="T35" fmla="*/ 2147483647 h 265"/>
              <a:gd name="T36" fmla="*/ 2147483647 w 265"/>
              <a:gd name="T37" fmla="*/ 2147483647 h 265"/>
              <a:gd name="T38" fmla="*/ 1216168534 w 265"/>
              <a:gd name="T39" fmla="*/ 2147483647 h 265"/>
              <a:gd name="T40" fmla="*/ 0 w 265"/>
              <a:gd name="T41" fmla="*/ 2147483647 h 265"/>
              <a:gd name="T42" fmla="*/ 312726525 w 265"/>
              <a:gd name="T43" fmla="*/ 2147483647 h 265"/>
              <a:gd name="T44" fmla="*/ 451718057 w 265"/>
              <a:gd name="T45" fmla="*/ 2147483647 h 265"/>
              <a:gd name="T46" fmla="*/ 590709589 w 265"/>
              <a:gd name="T47" fmla="*/ 2147483647 h 265"/>
              <a:gd name="T48" fmla="*/ 451718057 w 265"/>
              <a:gd name="T49" fmla="*/ 2147483647 h 265"/>
              <a:gd name="T50" fmla="*/ 555960232 w 265"/>
              <a:gd name="T51" fmla="*/ 2147483647 h 265"/>
              <a:gd name="T52" fmla="*/ 694951764 w 265"/>
              <a:gd name="T53" fmla="*/ 2147483647 h 265"/>
              <a:gd name="T54" fmla="*/ 799193939 w 265"/>
              <a:gd name="T55" fmla="*/ 2147483647 h 265"/>
              <a:gd name="T56" fmla="*/ 938185471 w 265"/>
              <a:gd name="T57" fmla="*/ 2147483647 h 265"/>
              <a:gd name="T58" fmla="*/ 1633143129 w 265"/>
              <a:gd name="T59" fmla="*/ 2147483647 h 265"/>
              <a:gd name="T60" fmla="*/ 1250917891 w 265"/>
              <a:gd name="T61" fmla="*/ 2147483647 h 265"/>
              <a:gd name="T62" fmla="*/ 903442009 w 265"/>
              <a:gd name="T63" fmla="*/ 2147483647 h 265"/>
              <a:gd name="T64" fmla="*/ 868692652 w 265"/>
              <a:gd name="T65" fmla="*/ 2147483647 h 265"/>
              <a:gd name="T66" fmla="*/ 1042433540 w 265"/>
              <a:gd name="T67" fmla="*/ 1894351050 h 265"/>
              <a:gd name="T68" fmla="*/ 903442009 w 265"/>
              <a:gd name="T69" fmla="*/ 2147483647 h 265"/>
              <a:gd name="T70" fmla="*/ 521216770 w 265"/>
              <a:gd name="T71" fmla="*/ 2147483647 h 265"/>
              <a:gd name="T72" fmla="*/ 1355160066 w 265"/>
              <a:gd name="T73" fmla="*/ 2147483647 h 265"/>
              <a:gd name="T74" fmla="*/ 660208302 w 265"/>
              <a:gd name="T75" fmla="*/ 2147483647 h 265"/>
              <a:gd name="T76" fmla="*/ 1389909422 w 265"/>
              <a:gd name="T77" fmla="*/ 2147483647 h 265"/>
              <a:gd name="T78" fmla="*/ 2147483647 w 265"/>
              <a:gd name="T79" fmla="*/ 751208175 h 265"/>
              <a:gd name="T80" fmla="*/ 2147483647 w 265"/>
              <a:gd name="T81" fmla="*/ 653224500 h 265"/>
              <a:gd name="T82" fmla="*/ 2147483647 w 265"/>
              <a:gd name="T83" fmla="*/ 391934700 h 265"/>
              <a:gd name="T84" fmla="*/ 2147483647 w 265"/>
              <a:gd name="T85" fmla="*/ 261289800 h 265"/>
              <a:gd name="T86" fmla="*/ 2147483647 w 265"/>
              <a:gd name="T87" fmla="*/ 620563275 h 265"/>
              <a:gd name="T88" fmla="*/ 2147483647 w 265"/>
              <a:gd name="T89" fmla="*/ 457257150 h 265"/>
              <a:gd name="T90" fmla="*/ 2147483647 w 265"/>
              <a:gd name="T91" fmla="*/ 1731044925 h 265"/>
              <a:gd name="T92" fmla="*/ 2147483647 w 265"/>
              <a:gd name="T93" fmla="*/ 1143142875 h 265"/>
              <a:gd name="T94" fmla="*/ 2147483647 w 265"/>
              <a:gd name="T95" fmla="*/ 293951025 h 265"/>
              <a:gd name="T96" fmla="*/ 2147483647 w 265"/>
              <a:gd name="T97" fmla="*/ 457257150 h 265"/>
              <a:gd name="T98" fmla="*/ 2147483647 w 265"/>
              <a:gd name="T99" fmla="*/ 1012497975 h 265"/>
              <a:gd name="T100" fmla="*/ 2147483647 w 265"/>
              <a:gd name="T101" fmla="*/ 881853075 h 265"/>
              <a:gd name="T102" fmla="*/ 2147483647 w 265"/>
              <a:gd name="T103" fmla="*/ 1535077575 h 265"/>
              <a:gd name="T104" fmla="*/ 2147483647 w 265"/>
              <a:gd name="T105" fmla="*/ 457257150 h 265"/>
              <a:gd name="T106" fmla="*/ 2147483647 w 265"/>
              <a:gd name="T107" fmla="*/ 816530625 h 265"/>
              <a:gd name="T108" fmla="*/ 2147483647 w 265"/>
              <a:gd name="T109" fmla="*/ 881853075 h 265"/>
              <a:gd name="T110" fmla="*/ 2147483647 w 265"/>
              <a:gd name="T111" fmla="*/ 1371771450 h 265"/>
              <a:gd name="T112" fmla="*/ 2147483647 w 265"/>
              <a:gd name="T113" fmla="*/ 1045159200 h 265"/>
              <a:gd name="T114" fmla="*/ 2147483647 w 265"/>
              <a:gd name="T115" fmla="*/ 849191850 h 265"/>
              <a:gd name="T116" fmla="*/ 2147483647 w 265"/>
              <a:gd name="T117" fmla="*/ 718546950 h 265"/>
              <a:gd name="T118" fmla="*/ 2147483647 w 265"/>
              <a:gd name="T119" fmla="*/ 1045159200 h 265"/>
              <a:gd name="T120" fmla="*/ 2147483647 w 265"/>
              <a:gd name="T121" fmla="*/ 587902050 h 265"/>
              <a:gd name="T122" fmla="*/ 2147483647 w 265"/>
              <a:gd name="T123" fmla="*/ 1012497975 h 2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65" h="265">
                <a:moveTo>
                  <a:pt x="2" y="2"/>
                </a:moveTo>
                <a:lnTo>
                  <a:pt x="1" y="4"/>
                </a:lnTo>
                <a:lnTo>
                  <a:pt x="1" y="5"/>
                </a:lnTo>
                <a:lnTo>
                  <a:pt x="1" y="7"/>
                </a:lnTo>
                <a:lnTo>
                  <a:pt x="2" y="9"/>
                </a:lnTo>
                <a:lnTo>
                  <a:pt x="3" y="12"/>
                </a:lnTo>
                <a:lnTo>
                  <a:pt x="4" y="14"/>
                </a:lnTo>
                <a:lnTo>
                  <a:pt x="6" y="17"/>
                </a:lnTo>
                <a:lnTo>
                  <a:pt x="8" y="19"/>
                </a:lnTo>
                <a:lnTo>
                  <a:pt x="10" y="22"/>
                </a:lnTo>
                <a:lnTo>
                  <a:pt x="13" y="24"/>
                </a:lnTo>
                <a:lnTo>
                  <a:pt x="15" y="26"/>
                </a:lnTo>
                <a:lnTo>
                  <a:pt x="18" y="28"/>
                </a:lnTo>
                <a:lnTo>
                  <a:pt x="20" y="29"/>
                </a:lnTo>
                <a:lnTo>
                  <a:pt x="23" y="30"/>
                </a:lnTo>
                <a:lnTo>
                  <a:pt x="26" y="31"/>
                </a:lnTo>
                <a:lnTo>
                  <a:pt x="28" y="31"/>
                </a:lnTo>
                <a:lnTo>
                  <a:pt x="26" y="34"/>
                </a:lnTo>
                <a:lnTo>
                  <a:pt x="24" y="35"/>
                </a:lnTo>
                <a:lnTo>
                  <a:pt x="21" y="37"/>
                </a:lnTo>
                <a:lnTo>
                  <a:pt x="18" y="38"/>
                </a:lnTo>
                <a:lnTo>
                  <a:pt x="16" y="38"/>
                </a:lnTo>
                <a:lnTo>
                  <a:pt x="13" y="38"/>
                </a:lnTo>
                <a:lnTo>
                  <a:pt x="11" y="37"/>
                </a:lnTo>
                <a:lnTo>
                  <a:pt x="9" y="36"/>
                </a:lnTo>
                <a:lnTo>
                  <a:pt x="7" y="34"/>
                </a:lnTo>
                <a:lnTo>
                  <a:pt x="7" y="33"/>
                </a:lnTo>
                <a:lnTo>
                  <a:pt x="7" y="31"/>
                </a:lnTo>
                <a:lnTo>
                  <a:pt x="8" y="30"/>
                </a:lnTo>
                <a:lnTo>
                  <a:pt x="9" y="29"/>
                </a:lnTo>
                <a:lnTo>
                  <a:pt x="10" y="29"/>
                </a:lnTo>
                <a:lnTo>
                  <a:pt x="12" y="30"/>
                </a:lnTo>
                <a:lnTo>
                  <a:pt x="13" y="31"/>
                </a:lnTo>
                <a:lnTo>
                  <a:pt x="12" y="29"/>
                </a:lnTo>
                <a:lnTo>
                  <a:pt x="12" y="28"/>
                </a:lnTo>
                <a:lnTo>
                  <a:pt x="10" y="27"/>
                </a:lnTo>
                <a:lnTo>
                  <a:pt x="9" y="27"/>
                </a:lnTo>
                <a:lnTo>
                  <a:pt x="7" y="27"/>
                </a:lnTo>
                <a:lnTo>
                  <a:pt x="6" y="27"/>
                </a:lnTo>
                <a:lnTo>
                  <a:pt x="4" y="29"/>
                </a:lnTo>
                <a:lnTo>
                  <a:pt x="3" y="31"/>
                </a:lnTo>
                <a:lnTo>
                  <a:pt x="4" y="33"/>
                </a:lnTo>
                <a:lnTo>
                  <a:pt x="5" y="36"/>
                </a:lnTo>
                <a:lnTo>
                  <a:pt x="7" y="38"/>
                </a:lnTo>
                <a:lnTo>
                  <a:pt x="9" y="39"/>
                </a:lnTo>
                <a:lnTo>
                  <a:pt x="12" y="41"/>
                </a:lnTo>
                <a:lnTo>
                  <a:pt x="16" y="41"/>
                </a:lnTo>
                <a:lnTo>
                  <a:pt x="19" y="40"/>
                </a:lnTo>
                <a:lnTo>
                  <a:pt x="23" y="38"/>
                </a:lnTo>
                <a:lnTo>
                  <a:pt x="23" y="42"/>
                </a:lnTo>
                <a:lnTo>
                  <a:pt x="24" y="45"/>
                </a:lnTo>
                <a:lnTo>
                  <a:pt x="25" y="49"/>
                </a:lnTo>
                <a:lnTo>
                  <a:pt x="26" y="51"/>
                </a:lnTo>
                <a:lnTo>
                  <a:pt x="28" y="54"/>
                </a:lnTo>
                <a:lnTo>
                  <a:pt x="31" y="56"/>
                </a:lnTo>
                <a:lnTo>
                  <a:pt x="33" y="57"/>
                </a:lnTo>
                <a:lnTo>
                  <a:pt x="36" y="58"/>
                </a:lnTo>
                <a:lnTo>
                  <a:pt x="39" y="57"/>
                </a:lnTo>
                <a:lnTo>
                  <a:pt x="41" y="56"/>
                </a:lnTo>
                <a:lnTo>
                  <a:pt x="42" y="55"/>
                </a:lnTo>
                <a:lnTo>
                  <a:pt x="42" y="53"/>
                </a:lnTo>
                <a:lnTo>
                  <a:pt x="42" y="51"/>
                </a:lnTo>
                <a:lnTo>
                  <a:pt x="42" y="49"/>
                </a:lnTo>
                <a:lnTo>
                  <a:pt x="41" y="48"/>
                </a:lnTo>
                <a:lnTo>
                  <a:pt x="39" y="47"/>
                </a:lnTo>
                <a:lnTo>
                  <a:pt x="38" y="47"/>
                </a:lnTo>
                <a:lnTo>
                  <a:pt x="37" y="47"/>
                </a:lnTo>
                <a:lnTo>
                  <a:pt x="36" y="47"/>
                </a:lnTo>
                <a:lnTo>
                  <a:pt x="35" y="48"/>
                </a:lnTo>
                <a:lnTo>
                  <a:pt x="34" y="48"/>
                </a:lnTo>
                <a:lnTo>
                  <a:pt x="34" y="49"/>
                </a:lnTo>
                <a:lnTo>
                  <a:pt x="33" y="50"/>
                </a:lnTo>
                <a:lnTo>
                  <a:pt x="35" y="50"/>
                </a:lnTo>
                <a:lnTo>
                  <a:pt x="36" y="50"/>
                </a:lnTo>
                <a:lnTo>
                  <a:pt x="37" y="50"/>
                </a:lnTo>
                <a:lnTo>
                  <a:pt x="38" y="50"/>
                </a:lnTo>
                <a:lnTo>
                  <a:pt x="39" y="50"/>
                </a:lnTo>
                <a:lnTo>
                  <a:pt x="39" y="51"/>
                </a:lnTo>
                <a:lnTo>
                  <a:pt x="39" y="52"/>
                </a:lnTo>
                <a:lnTo>
                  <a:pt x="39" y="53"/>
                </a:lnTo>
                <a:lnTo>
                  <a:pt x="38" y="54"/>
                </a:lnTo>
                <a:lnTo>
                  <a:pt x="37" y="54"/>
                </a:lnTo>
                <a:lnTo>
                  <a:pt x="36" y="54"/>
                </a:lnTo>
                <a:lnTo>
                  <a:pt x="34" y="53"/>
                </a:lnTo>
                <a:lnTo>
                  <a:pt x="33" y="52"/>
                </a:lnTo>
                <a:lnTo>
                  <a:pt x="31" y="51"/>
                </a:lnTo>
                <a:lnTo>
                  <a:pt x="30" y="49"/>
                </a:lnTo>
                <a:lnTo>
                  <a:pt x="29" y="47"/>
                </a:lnTo>
                <a:lnTo>
                  <a:pt x="29" y="45"/>
                </a:lnTo>
                <a:lnTo>
                  <a:pt x="30" y="43"/>
                </a:lnTo>
                <a:lnTo>
                  <a:pt x="30" y="41"/>
                </a:lnTo>
                <a:lnTo>
                  <a:pt x="31" y="40"/>
                </a:lnTo>
                <a:lnTo>
                  <a:pt x="33" y="39"/>
                </a:lnTo>
                <a:lnTo>
                  <a:pt x="35" y="39"/>
                </a:lnTo>
                <a:lnTo>
                  <a:pt x="37" y="39"/>
                </a:lnTo>
                <a:lnTo>
                  <a:pt x="39" y="39"/>
                </a:lnTo>
                <a:lnTo>
                  <a:pt x="36" y="36"/>
                </a:lnTo>
                <a:lnTo>
                  <a:pt x="34" y="37"/>
                </a:lnTo>
                <a:lnTo>
                  <a:pt x="31" y="38"/>
                </a:lnTo>
                <a:lnTo>
                  <a:pt x="29" y="39"/>
                </a:lnTo>
                <a:lnTo>
                  <a:pt x="28" y="41"/>
                </a:lnTo>
                <a:lnTo>
                  <a:pt x="27" y="44"/>
                </a:lnTo>
                <a:lnTo>
                  <a:pt x="27" y="46"/>
                </a:lnTo>
                <a:lnTo>
                  <a:pt x="29" y="50"/>
                </a:lnTo>
                <a:lnTo>
                  <a:pt x="31" y="53"/>
                </a:lnTo>
                <a:lnTo>
                  <a:pt x="30" y="52"/>
                </a:lnTo>
                <a:lnTo>
                  <a:pt x="29" y="51"/>
                </a:lnTo>
                <a:lnTo>
                  <a:pt x="28" y="50"/>
                </a:lnTo>
                <a:lnTo>
                  <a:pt x="27" y="49"/>
                </a:lnTo>
                <a:lnTo>
                  <a:pt x="26" y="47"/>
                </a:lnTo>
                <a:lnTo>
                  <a:pt x="26" y="45"/>
                </a:lnTo>
                <a:lnTo>
                  <a:pt x="26" y="43"/>
                </a:lnTo>
                <a:lnTo>
                  <a:pt x="26" y="41"/>
                </a:lnTo>
                <a:lnTo>
                  <a:pt x="27" y="38"/>
                </a:lnTo>
                <a:lnTo>
                  <a:pt x="28" y="37"/>
                </a:lnTo>
                <a:lnTo>
                  <a:pt x="29" y="36"/>
                </a:lnTo>
                <a:lnTo>
                  <a:pt x="30" y="35"/>
                </a:lnTo>
                <a:lnTo>
                  <a:pt x="32" y="35"/>
                </a:lnTo>
                <a:lnTo>
                  <a:pt x="33" y="34"/>
                </a:lnTo>
                <a:lnTo>
                  <a:pt x="34" y="35"/>
                </a:lnTo>
                <a:lnTo>
                  <a:pt x="35" y="35"/>
                </a:lnTo>
                <a:lnTo>
                  <a:pt x="28" y="28"/>
                </a:lnTo>
                <a:lnTo>
                  <a:pt x="26" y="28"/>
                </a:lnTo>
                <a:lnTo>
                  <a:pt x="25" y="28"/>
                </a:lnTo>
                <a:lnTo>
                  <a:pt x="23" y="28"/>
                </a:lnTo>
                <a:lnTo>
                  <a:pt x="20" y="27"/>
                </a:lnTo>
                <a:lnTo>
                  <a:pt x="18" y="25"/>
                </a:lnTo>
                <a:lnTo>
                  <a:pt x="16" y="23"/>
                </a:lnTo>
                <a:lnTo>
                  <a:pt x="13" y="21"/>
                </a:lnTo>
                <a:lnTo>
                  <a:pt x="11" y="19"/>
                </a:lnTo>
                <a:lnTo>
                  <a:pt x="9" y="17"/>
                </a:lnTo>
                <a:lnTo>
                  <a:pt x="7" y="15"/>
                </a:lnTo>
                <a:lnTo>
                  <a:pt x="6" y="12"/>
                </a:lnTo>
                <a:lnTo>
                  <a:pt x="4" y="10"/>
                </a:lnTo>
                <a:lnTo>
                  <a:pt x="4" y="8"/>
                </a:lnTo>
                <a:lnTo>
                  <a:pt x="3" y="7"/>
                </a:lnTo>
                <a:lnTo>
                  <a:pt x="3" y="5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3" y="57"/>
                </a:lnTo>
                <a:lnTo>
                  <a:pt x="52" y="59"/>
                </a:lnTo>
                <a:lnTo>
                  <a:pt x="51" y="61"/>
                </a:lnTo>
                <a:lnTo>
                  <a:pt x="51" y="63"/>
                </a:lnTo>
                <a:lnTo>
                  <a:pt x="50" y="60"/>
                </a:lnTo>
                <a:lnTo>
                  <a:pt x="49" y="57"/>
                </a:lnTo>
                <a:lnTo>
                  <a:pt x="49" y="54"/>
                </a:lnTo>
                <a:lnTo>
                  <a:pt x="51" y="51"/>
                </a:lnTo>
                <a:lnTo>
                  <a:pt x="49" y="49"/>
                </a:lnTo>
                <a:lnTo>
                  <a:pt x="48" y="53"/>
                </a:lnTo>
                <a:lnTo>
                  <a:pt x="47" y="56"/>
                </a:lnTo>
                <a:lnTo>
                  <a:pt x="48" y="59"/>
                </a:lnTo>
                <a:lnTo>
                  <a:pt x="49" y="62"/>
                </a:lnTo>
                <a:lnTo>
                  <a:pt x="51" y="65"/>
                </a:lnTo>
                <a:lnTo>
                  <a:pt x="52" y="67"/>
                </a:lnTo>
                <a:lnTo>
                  <a:pt x="53" y="70"/>
                </a:lnTo>
                <a:lnTo>
                  <a:pt x="53" y="72"/>
                </a:lnTo>
                <a:lnTo>
                  <a:pt x="54" y="70"/>
                </a:lnTo>
                <a:lnTo>
                  <a:pt x="54" y="68"/>
                </a:lnTo>
                <a:lnTo>
                  <a:pt x="53" y="65"/>
                </a:lnTo>
                <a:lnTo>
                  <a:pt x="53" y="63"/>
                </a:lnTo>
                <a:lnTo>
                  <a:pt x="53" y="61"/>
                </a:lnTo>
                <a:lnTo>
                  <a:pt x="53" y="60"/>
                </a:lnTo>
                <a:lnTo>
                  <a:pt x="54" y="59"/>
                </a:lnTo>
                <a:lnTo>
                  <a:pt x="56" y="58"/>
                </a:lnTo>
                <a:lnTo>
                  <a:pt x="57" y="59"/>
                </a:lnTo>
                <a:lnTo>
                  <a:pt x="58" y="59"/>
                </a:lnTo>
                <a:lnTo>
                  <a:pt x="59" y="60"/>
                </a:lnTo>
                <a:lnTo>
                  <a:pt x="60" y="62"/>
                </a:lnTo>
                <a:lnTo>
                  <a:pt x="60" y="64"/>
                </a:lnTo>
                <a:lnTo>
                  <a:pt x="61" y="66"/>
                </a:lnTo>
                <a:lnTo>
                  <a:pt x="60" y="68"/>
                </a:lnTo>
                <a:lnTo>
                  <a:pt x="61" y="68"/>
                </a:lnTo>
                <a:lnTo>
                  <a:pt x="61" y="67"/>
                </a:lnTo>
                <a:lnTo>
                  <a:pt x="62" y="66"/>
                </a:lnTo>
                <a:lnTo>
                  <a:pt x="62" y="65"/>
                </a:lnTo>
                <a:lnTo>
                  <a:pt x="63" y="64"/>
                </a:lnTo>
                <a:lnTo>
                  <a:pt x="63" y="63"/>
                </a:lnTo>
                <a:close/>
                <a:moveTo>
                  <a:pt x="64" y="94"/>
                </a:moveTo>
                <a:lnTo>
                  <a:pt x="64" y="96"/>
                </a:lnTo>
                <a:lnTo>
                  <a:pt x="64" y="98"/>
                </a:lnTo>
                <a:lnTo>
                  <a:pt x="65" y="100"/>
                </a:lnTo>
                <a:lnTo>
                  <a:pt x="66" y="100"/>
                </a:lnTo>
                <a:lnTo>
                  <a:pt x="68" y="100"/>
                </a:lnTo>
                <a:lnTo>
                  <a:pt x="68" y="99"/>
                </a:lnTo>
                <a:lnTo>
                  <a:pt x="68" y="98"/>
                </a:lnTo>
                <a:lnTo>
                  <a:pt x="68" y="97"/>
                </a:lnTo>
                <a:lnTo>
                  <a:pt x="67" y="97"/>
                </a:lnTo>
                <a:lnTo>
                  <a:pt x="66" y="96"/>
                </a:lnTo>
                <a:lnTo>
                  <a:pt x="64" y="95"/>
                </a:lnTo>
                <a:lnTo>
                  <a:pt x="64" y="94"/>
                </a:lnTo>
                <a:lnTo>
                  <a:pt x="65" y="90"/>
                </a:lnTo>
                <a:lnTo>
                  <a:pt x="65" y="92"/>
                </a:lnTo>
                <a:lnTo>
                  <a:pt x="65" y="93"/>
                </a:lnTo>
                <a:lnTo>
                  <a:pt x="66" y="93"/>
                </a:lnTo>
                <a:lnTo>
                  <a:pt x="66" y="94"/>
                </a:lnTo>
                <a:lnTo>
                  <a:pt x="67" y="94"/>
                </a:lnTo>
                <a:lnTo>
                  <a:pt x="68" y="95"/>
                </a:lnTo>
                <a:lnTo>
                  <a:pt x="69" y="96"/>
                </a:lnTo>
                <a:lnTo>
                  <a:pt x="70" y="97"/>
                </a:lnTo>
                <a:lnTo>
                  <a:pt x="70" y="98"/>
                </a:lnTo>
                <a:lnTo>
                  <a:pt x="70" y="99"/>
                </a:lnTo>
                <a:lnTo>
                  <a:pt x="70" y="100"/>
                </a:lnTo>
                <a:lnTo>
                  <a:pt x="70" y="102"/>
                </a:lnTo>
                <a:lnTo>
                  <a:pt x="69" y="102"/>
                </a:lnTo>
                <a:lnTo>
                  <a:pt x="68" y="103"/>
                </a:lnTo>
                <a:lnTo>
                  <a:pt x="67" y="103"/>
                </a:lnTo>
                <a:lnTo>
                  <a:pt x="65" y="102"/>
                </a:lnTo>
                <a:lnTo>
                  <a:pt x="64" y="101"/>
                </a:lnTo>
                <a:lnTo>
                  <a:pt x="63" y="99"/>
                </a:lnTo>
                <a:lnTo>
                  <a:pt x="62" y="98"/>
                </a:lnTo>
                <a:lnTo>
                  <a:pt x="62" y="95"/>
                </a:lnTo>
                <a:lnTo>
                  <a:pt x="62" y="93"/>
                </a:lnTo>
                <a:lnTo>
                  <a:pt x="63" y="92"/>
                </a:lnTo>
                <a:lnTo>
                  <a:pt x="63" y="90"/>
                </a:lnTo>
                <a:lnTo>
                  <a:pt x="64" y="89"/>
                </a:lnTo>
                <a:lnTo>
                  <a:pt x="65" y="90"/>
                </a:lnTo>
                <a:lnTo>
                  <a:pt x="64" y="94"/>
                </a:lnTo>
                <a:close/>
                <a:moveTo>
                  <a:pt x="72" y="80"/>
                </a:moveTo>
                <a:lnTo>
                  <a:pt x="72" y="81"/>
                </a:lnTo>
                <a:lnTo>
                  <a:pt x="72" y="82"/>
                </a:lnTo>
                <a:lnTo>
                  <a:pt x="71" y="83"/>
                </a:lnTo>
                <a:lnTo>
                  <a:pt x="71" y="84"/>
                </a:lnTo>
                <a:lnTo>
                  <a:pt x="70" y="85"/>
                </a:lnTo>
                <a:lnTo>
                  <a:pt x="70" y="86"/>
                </a:lnTo>
                <a:lnTo>
                  <a:pt x="69" y="85"/>
                </a:lnTo>
                <a:lnTo>
                  <a:pt x="69" y="84"/>
                </a:lnTo>
                <a:lnTo>
                  <a:pt x="68" y="83"/>
                </a:lnTo>
                <a:lnTo>
                  <a:pt x="68" y="81"/>
                </a:lnTo>
                <a:lnTo>
                  <a:pt x="67" y="80"/>
                </a:lnTo>
                <a:lnTo>
                  <a:pt x="67" y="78"/>
                </a:lnTo>
                <a:lnTo>
                  <a:pt x="66" y="76"/>
                </a:lnTo>
                <a:lnTo>
                  <a:pt x="67" y="75"/>
                </a:lnTo>
                <a:lnTo>
                  <a:pt x="67" y="73"/>
                </a:lnTo>
                <a:lnTo>
                  <a:pt x="68" y="73"/>
                </a:lnTo>
                <a:lnTo>
                  <a:pt x="68" y="72"/>
                </a:lnTo>
                <a:lnTo>
                  <a:pt x="68" y="71"/>
                </a:lnTo>
                <a:lnTo>
                  <a:pt x="69" y="70"/>
                </a:lnTo>
                <a:lnTo>
                  <a:pt x="69" y="69"/>
                </a:lnTo>
                <a:lnTo>
                  <a:pt x="68" y="68"/>
                </a:lnTo>
                <a:lnTo>
                  <a:pt x="67" y="69"/>
                </a:lnTo>
                <a:lnTo>
                  <a:pt x="67" y="70"/>
                </a:lnTo>
                <a:lnTo>
                  <a:pt x="67" y="71"/>
                </a:lnTo>
                <a:lnTo>
                  <a:pt x="66" y="72"/>
                </a:lnTo>
                <a:lnTo>
                  <a:pt x="65" y="73"/>
                </a:lnTo>
                <a:lnTo>
                  <a:pt x="65" y="74"/>
                </a:lnTo>
                <a:lnTo>
                  <a:pt x="65" y="75"/>
                </a:lnTo>
                <a:lnTo>
                  <a:pt x="65" y="76"/>
                </a:lnTo>
                <a:lnTo>
                  <a:pt x="65" y="78"/>
                </a:lnTo>
                <a:lnTo>
                  <a:pt x="66" y="80"/>
                </a:lnTo>
                <a:lnTo>
                  <a:pt x="66" y="82"/>
                </a:lnTo>
                <a:lnTo>
                  <a:pt x="66" y="83"/>
                </a:lnTo>
                <a:lnTo>
                  <a:pt x="67" y="85"/>
                </a:lnTo>
                <a:lnTo>
                  <a:pt x="68" y="86"/>
                </a:lnTo>
                <a:lnTo>
                  <a:pt x="68" y="87"/>
                </a:lnTo>
                <a:lnTo>
                  <a:pt x="69" y="88"/>
                </a:lnTo>
                <a:lnTo>
                  <a:pt x="70" y="88"/>
                </a:lnTo>
                <a:lnTo>
                  <a:pt x="70" y="89"/>
                </a:lnTo>
                <a:lnTo>
                  <a:pt x="69" y="89"/>
                </a:lnTo>
                <a:lnTo>
                  <a:pt x="68" y="89"/>
                </a:lnTo>
                <a:lnTo>
                  <a:pt x="67" y="89"/>
                </a:lnTo>
                <a:lnTo>
                  <a:pt x="66" y="88"/>
                </a:lnTo>
                <a:lnTo>
                  <a:pt x="65" y="88"/>
                </a:lnTo>
                <a:lnTo>
                  <a:pt x="65" y="87"/>
                </a:lnTo>
                <a:lnTo>
                  <a:pt x="64" y="86"/>
                </a:lnTo>
                <a:lnTo>
                  <a:pt x="63" y="85"/>
                </a:lnTo>
                <a:lnTo>
                  <a:pt x="63" y="84"/>
                </a:lnTo>
                <a:lnTo>
                  <a:pt x="62" y="82"/>
                </a:lnTo>
                <a:lnTo>
                  <a:pt x="62" y="81"/>
                </a:lnTo>
                <a:lnTo>
                  <a:pt x="61" y="80"/>
                </a:lnTo>
                <a:lnTo>
                  <a:pt x="61" y="79"/>
                </a:lnTo>
                <a:lnTo>
                  <a:pt x="61" y="77"/>
                </a:lnTo>
                <a:lnTo>
                  <a:pt x="61" y="74"/>
                </a:lnTo>
                <a:lnTo>
                  <a:pt x="61" y="73"/>
                </a:lnTo>
                <a:lnTo>
                  <a:pt x="61" y="72"/>
                </a:lnTo>
                <a:lnTo>
                  <a:pt x="62" y="72"/>
                </a:lnTo>
                <a:lnTo>
                  <a:pt x="63" y="71"/>
                </a:lnTo>
                <a:lnTo>
                  <a:pt x="63" y="70"/>
                </a:lnTo>
                <a:lnTo>
                  <a:pt x="64" y="69"/>
                </a:lnTo>
                <a:lnTo>
                  <a:pt x="65" y="68"/>
                </a:lnTo>
                <a:lnTo>
                  <a:pt x="66" y="67"/>
                </a:lnTo>
                <a:lnTo>
                  <a:pt x="65" y="65"/>
                </a:lnTo>
                <a:lnTo>
                  <a:pt x="64" y="66"/>
                </a:lnTo>
                <a:lnTo>
                  <a:pt x="63" y="67"/>
                </a:lnTo>
                <a:lnTo>
                  <a:pt x="62" y="68"/>
                </a:lnTo>
                <a:lnTo>
                  <a:pt x="61" y="69"/>
                </a:lnTo>
                <a:lnTo>
                  <a:pt x="61" y="70"/>
                </a:lnTo>
                <a:lnTo>
                  <a:pt x="60" y="71"/>
                </a:lnTo>
                <a:lnTo>
                  <a:pt x="60" y="72"/>
                </a:lnTo>
                <a:lnTo>
                  <a:pt x="60" y="73"/>
                </a:lnTo>
                <a:lnTo>
                  <a:pt x="60" y="75"/>
                </a:lnTo>
                <a:lnTo>
                  <a:pt x="60" y="77"/>
                </a:lnTo>
                <a:lnTo>
                  <a:pt x="60" y="79"/>
                </a:lnTo>
                <a:lnTo>
                  <a:pt x="60" y="80"/>
                </a:lnTo>
                <a:lnTo>
                  <a:pt x="60" y="81"/>
                </a:lnTo>
                <a:lnTo>
                  <a:pt x="60" y="82"/>
                </a:lnTo>
                <a:lnTo>
                  <a:pt x="60" y="83"/>
                </a:lnTo>
                <a:lnTo>
                  <a:pt x="61" y="84"/>
                </a:lnTo>
                <a:lnTo>
                  <a:pt x="62" y="85"/>
                </a:lnTo>
                <a:lnTo>
                  <a:pt x="62" y="86"/>
                </a:lnTo>
                <a:lnTo>
                  <a:pt x="63" y="88"/>
                </a:lnTo>
                <a:lnTo>
                  <a:pt x="64" y="89"/>
                </a:lnTo>
                <a:lnTo>
                  <a:pt x="65" y="90"/>
                </a:lnTo>
                <a:lnTo>
                  <a:pt x="67" y="91"/>
                </a:lnTo>
                <a:lnTo>
                  <a:pt x="68" y="91"/>
                </a:lnTo>
                <a:lnTo>
                  <a:pt x="69" y="91"/>
                </a:lnTo>
                <a:lnTo>
                  <a:pt x="71" y="91"/>
                </a:lnTo>
                <a:lnTo>
                  <a:pt x="72" y="91"/>
                </a:lnTo>
                <a:lnTo>
                  <a:pt x="73" y="91"/>
                </a:lnTo>
                <a:lnTo>
                  <a:pt x="74" y="91"/>
                </a:lnTo>
                <a:lnTo>
                  <a:pt x="75" y="92"/>
                </a:lnTo>
                <a:lnTo>
                  <a:pt x="76" y="92"/>
                </a:lnTo>
                <a:lnTo>
                  <a:pt x="77" y="92"/>
                </a:lnTo>
                <a:lnTo>
                  <a:pt x="78" y="92"/>
                </a:lnTo>
                <a:lnTo>
                  <a:pt x="78" y="91"/>
                </a:lnTo>
                <a:lnTo>
                  <a:pt x="79" y="91"/>
                </a:lnTo>
                <a:lnTo>
                  <a:pt x="80" y="91"/>
                </a:lnTo>
                <a:lnTo>
                  <a:pt x="81" y="91"/>
                </a:lnTo>
                <a:lnTo>
                  <a:pt x="82" y="91"/>
                </a:lnTo>
                <a:lnTo>
                  <a:pt x="83" y="91"/>
                </a:lnTo>
                <a:lnTo>
                  <a:pt x="84" y="91"/>
                </a:lnTo>
                <a:lnTo>
                  <a:pt x="84" y="90"/>
                </a:lnTo>
                <a:lnTo>
                  <a:pt x="85" y="89"/>
                </a:lnTo>
                <a:lnTo>
                  <a:pt x="85" y="88"/>
                </a:lnTo>
                <a:lnTo>
                  <a:pt x="86" y="87"/>
                </a:lnTo>
                <a:lnTo>
                  <a:pt x="87" y="87"/>
                </a:lnTo>
                <a:lnTo>
                  <a:pt x="86" y="86"/>
                </a:lnTo>
                <a:lnTo>
                  <a:pt x="85" y="86"/>
                </a:lnTo>
                <a:lnTo>
                  <a:pt x="84" y="87"/>
                </a:lnTo>
                <a:lnTo>
                  <a:pt x="83" y="88"/>
                </a:lnTo>
                <a:lnTo>
                  <a:pt x="83" y="89"/>
                </a:lnTo>
                <a:lnTo>
                  <a:pt x="82" y="89"/>
                </a:lnTo>
                <a:lnTo>
                  <a:pt x="81" y="89"/>
                </a:lnTo>
                <a:lnTo>
                  <a:pt x="80" y="89"/>
                </a:lnTo>
                <a:lnTo>
                  <a:pt x="79" y="90"/>
                </a:lnTo>
                <a:lnTo>
                  <a:pt x="78" y="90"/>
                </a:lnTo>
                <a:lnTo>
                  <a:pt x="77" y="90"/>
                </a:lnTo>
                <a:lnTo>
                  <a:pt x="76" y="89"/>
                </a:lnTo>
                <a:lnTo>
                  <a:pt x="75" y="89"/>
                </a:lnTo>
                <a:lnTo>
                  <a:pt x="74" y="88"/>
                </a:lnTo>
                <a:lnTo>
                  <a:pt x="73" y="87"/>
                </a:lnTo>
                <a:lnTo>
                  <a:pt x="73" y="86"/>
                </a:lnTo>
                <a:lnTo>
                  <a:pt x="74" y="85"/>
                </a:lnTo>
                <a:lnTo>
                  <a:pt x="75" y="83"/>
                </a:lnTo>
                <a:lnTo>
                  <a:pt x="75" y="81"/>
                </a:lnTo>
                <a:lnTo>
                  <a:pt x="75" y="80"/>
                </a:lnTo>
                <a:lnTo>
                  <a:pt x="75" y="79"/>
                </a:lnTo>
                <a:lnTo>
                  <a:pt x="75" y="78"/>
                </a:lnTo>
                <a:lnTo>
                  <a:pt x="75" y="77"/>
                </a:lnTo>
                <a:lnTo>
                  <a:pt x="76" y="76"/>
                </a:lnTo>
                <a:lnTo>
                  <a:pt x="75" y="75"/>
                </a:lnTo>
                <a:lnTo>
                  <a:pt x="74" y="76"/>
                </a:lnTo>
                <a:lnTo>
                  <a:pt x="73" y="77"/>
                </a:lnTo>
                <a:lnTo>
                  <a:pt x="72" y="79"/>
                </a:lnTo>
                <a:lnTo>
                  <a:pt x="72" y="80"/>
                </a:lnTo>
                <a:close/>
                <a:moveTo>
                  <a:pt x="78" y="78"/>
                </a:moveTo>
                <a:lnTo>
                  <a:pt x="77" y="79"/>
                </a:lnTo>
                <a:lnTo>
                  <a:pt x="77" y="80"/>
                </a:lnTo>
                <a:lnTo>
                  <a:pt x="77" y="82"/>
                </a:lnTo>
                <a:lnTo>
                  <a:pt x="77" y="83"/>
                </a:lnTo>
                <a:lnTo>
                  <a:pt x="77" y="84"/>
                </a:lnTo>
                <a:lnTo>
                  <a:pt x="77" y="85"/>
                </a:lnTo>
                <a:lnTo>
                  <a:pt x="77" y="86"/>
                </a:lnTo>
                <a:lnTo>
                  <a:pt x="78" y="86"/>
                </a:lnTo>
                <a:lnTo>
                  <a:pt x="79" y="86"/>
                </a:lnTo>
                <a:lnTo>
                  <a:pt x="80" y="86"/>
                </a:lnTo>
                <a:lnTo>
                  <a:pt x="80" y="85"/>
                </a:lnTo>
                <a:lnTo>
                  <a:pt x="81" y="85"/>
                </a:lnTo>
                <a:lnTo>
                  <a:pt x="82" y="85"/>
                </a:lnTo>
                <a:lnTo>
                  <a:pt x="83" y="84"/>
                </a:lnTo>
                <a:lnTo>
                  <a:pt x="84" y="84"/>
                </a:lnTo>
                <a:lnTo>
                  <a:pt x="82" y="82"/>
                </a:lnTo>
                <a:lnTo>
                  <a:pt x="82" y="83"/>
                </a:lnTo>
                <a:lnTo>
                  <a:pt x="81" y="83"/>
                </a:lnTo>
                <a:lnTo>
                  <a:pt x="80" y="83"/>
                </a:lnTo>
                <a:lnTo>
                  <a:pt x="79" y="83"/>
                </a:lnTo>
                <a:lnTo>
                  <a:pt x="79" y="82"/>
                </a:lnTo>
                <a:lnTo>
                  <a:pt x="79" y="81"/>
                </a:lnTo>
                <a:lnTo>
                  <a:pt x="79" y="80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2" y="2"/>
                </a:moveTo>
                <a:lnTo>
                  <a:pt x="4" y="1"/>
                </a:lnTo>
                <a:lnTo>
                  <a:pt x="5" y="1"/>
                </a:lnTo>
                <a:lnTo>
                  <a:pt x="7" y="1"/>
                </a:lnTo>
                <a:lnTo>
                  <a:pt x="9" y="2"/>
                </a:lnTo>
                <a:lnTo>
                  <a:pt x="12" y="3"/>
                </a:lnTo>
                <a:lnTo>
                  <a:pt x="14" y="4"/>
                </a:lnTo>
                <a:lnTo>
                  <a:pt x="17" y="6"/>
                </a:lnTo>
                <a:lnTo>
                  <a:pt x="19" y="8"/>
                </a:lnTo>
                <a:lnTo>
                  <a:pt x="22" y="10"/>
                </a:lnTo>
                <a:lnTo>
                  <a:pt x="24" y="13"/>
                </a:lnTo>
                <a:lnTo>
                  <a:pt x="26" y="15"/>
                </a:lnTo>
                <a:lnTo>
                  <a:pt x="28" y="18"/>
                </a:lnTo>
                <a:lnTo>
                  <a:pt x="29" y="21"/>
                </a:lnTo>
                <a:lnTo>
                  <a:pt x="30" y="23"/>
                </a:lnTo>
                <a:lnTo>
                  <a:pt x="31" y="26"/>
                </a:lnTo>
                <a:lnTo>
                  <a:pt x="31" y="28"/>
                </a:lnTo>
                <a:lnTo>
                  <a:pt x="34" y="26"/>
                </a:lnTo>
                <a:lnTo>
                  <a:pt x="35" y="24"/>
                </a:lnTo>
                <a:lnTo>
                  <a:pt x="37" y="21"/>
                </a:lnTo>
                <a:lnTo>
                  <a:pt x="38" y="18"/>
                </a:lnTo>
                <a:lnTo>
                  <a:pt x="38" y="16"/>
                </a:lnTo>
                <a:lnTo>
                  <a:pt x="38" y="13"/>
                </a:lnTo>
                <a:lnTo>
                  <a:pt x="37" y="11"/>
                </a:lnTo>
                <a:lnTo>
                  <a:pt x="36" y="9"/>
                </a:lnTo>
                <a:lnTo>
                  <a:pt x="34" y="7"/>
                </a:lnTo>
                <a:lnTo>
                  <a:pt x="33" y="7"/>
                </a:lnTo>
                <a:lnTo>
                  <a:pt x="31" y="7"/>
                </a:lnTo>
                <a:lnTo>
                  <a:pt x="30" y="8"/>
                </a:lnTo>
                <a:lnTo>
                  <a:pt x="29" y="9"/>
                </a:lnTo>
                <a:lnTo>
                  <a:pt x="29" y="10"/>
                </a:lnTo>
                <a:lnTo>
                  <a:pt x="29" y="12"/>
                </a:lnTo>
                <a:lnTo>
                  <a:pt x="30" y="13"/>
                </a:lnTo>
                <a:lnTo>
                  <a:pt x="29" y="12"/>
                </a:lnTo>
                <a:lnTo>
                  <a:pt x="28" y="12"/>
                </a:lnTo>
                <a:lnTo>
                  <a:pt x="27" y="10"/>
                </a:lnTo>
                <a:lnTo>
                  <a:pt x="27" y="9"/>
                </a:lnTo>
                <a:lnTo>
                  <a:pt x="27" y="7"/>
                </a:lnTo>
                <a:lnTo>
                  <a:pt x="27" y="6"/>
                </a:lnTo>
                <a:lnTo>
                  <a:pt x="29" y="4"/>
                </a:lnTo>
                <a:lnTo>
                  <a:pt x="31" y="3"/>
                </a:lnTo>
                <a:lnTo>
                  <a:pt x="34" y="4"/>
                </a:lnTo>
                <a:lnTo>
                  <a:pt x="36" y="5"/>
                </a:lnTo>
                <a:lnTo>
                  <a:pt x="38" y="7"/>
                </a:lnTo>
                <a:lnTo>
                  <a:pt x="39" y="9"/>
                </a:lnTo>
                <a:lnTo>
                  <a:pt x="40" y="12"/>
                </a:lnTo>
                <a:lnTo>
                  <a:pt x="41" y="16"/>
                </a:lnTo>
                <a:lnTo>
                  <a:pt x="40" y="19"/>
                </a:lnTo>
                <a:lnTo>
                  <a:pt x="38" y="23"/>
                </a:lnTo>
                <a:lnTo>
                  <a:pt x="42" y="23"/>
                </a:lnTo>
                <a:lnTo>
                  <a:pt x="45" y="24"/>
                </a:lnTo>
                <a:lnTo>
                  <a:pt x="48" y="25"/>
                </a:lnTo>
                <a:lnTo>
                  <a:pt x="51" y="26"/>
                </a:lnTo>
                <a:lnTo>
                  <a:pt x="54" y="28"/>
                </a:lnTo>
                <a:lnTo>
                  <a:pt x="56" y="31"/>
                </a:lnTo>
                <a:lnTo>
                  <a:pt x="57" y="33"/>
                </a:lnTo>
                <a:lnTo>
                  <a:pt x="58" y="36"/>
                </a:lnTo>
                <a:lnTo>
                  <a:pt x="57" y="39"/>
                </a:lnTo>
                <a:lnTo>
                  <a:pt x="56" y="41"/>
                </a:lnTo>
                <a:lnTo>
                  <a:pt x="55" y="42"/>
                </a:lnTo>
                <a:lnTo>
                  <a:pt x="53" y="43"/>
                </a:lnTo>
                <a:lnTo>
                  <a:pt x="51" y="43"/>
                </a:lnTo>
                <a:lnTo>
                  <a:pt x="49" y="42"/>
                </a:lnTo>
                <a:lnTo>
                  <a:pt x="48" y="41"/>
                </a:lnTo>
                <a:lnTo>
                  <a:pt x="47" y="39"/>
                </a:lnTo>
                <a:lnTo>
                  <a:pt x="47" y="37"/>
                </a:lnTo>
                <a:lnTo>
                  <a:pt x="48" y="35"/>
                </a:lnTo>
                <a:lnTo>
                  <a:pt x="49" y="34"/>
                </a:lnTo>
                <a:lnTo>
                  <a:pt x="50" y="33"/>
                </a:lnTo>
                <a:lnTo>
                  <a:pt x="49" y="36"/>
                </a:lnTo>
                <a:lnTo>
                  <a:pt x="50" y="38"/>
                </a:lnTo>
                <a:lnTo>
                  <a:pt x="51" y="39"/>
                </a:lnTo>
                <a:lnTo>
                  <a:pt x="53" y="39"/>
                </a:lnTo>
                <a:lnTo>
                  <a:pt x="54" y="38"/>
                </a:lnTo>
                <a:lnTo>
                  <a:pt x="54" y="37"/>
                </a:lnTo>
                <a:lnTo>
                  <a:pt x="54" y="36"/>
                </a:lnTo>
                <a:lnTo>
                  <a:pt x="53" y="34"/>
                </a:lnTo>
                <a:lnTo>
                  <a:pt x="52" y="33"/>
                </a:lnTo>
                <a:lnTo>
                  <a:pt x="51" y="31"/>
                </a:lnTo>
                <a:lnTo>
                  <a:pt x="49" y="30"/>
                </a:lnTo>
                <a:lnTo>
                  <a:pt x="47" y="29"/>
                </a:lnTo>
                <a:lnTo>
                  <a:pt x="45" y="29"/>
                </a:lnTo>
                <a:lnTo>
                  <a:pt x="43" y="30"/>
                </a:lnTo>
                <a:lnTo>
                  <a:pt x="41" y="30"/>
                </a:lnTo>
                <a:lnTo>
                  <a:pt x="40" y="32"/>
                </a:lnTo>
                <a:lnTo>
                  <a:pt x="39" y="33"/>
                </a:lnTo>
                <a:lnTo>
                  <a:pt x="38" y="35"/>
                </a:lnTo>
                <a:lnTo>
                  <a:pt x="39" y="37"/>
                </a:lnTo>
                <a:lnTo>
                  <a:pt x="39" y="39"/>
                </a:lnTo>
                <a:lnTo>
                  <a:pt x="36" y="36"/>
                </a:lnTo>
                <a:lnTo>
                  <a:pt x="37" y="34"/>
                </a:lnTo>
                <a:lnTo>
                  <a:pt x="37" y="31"/>
                </a:lnTo>
                <a:lnTo>
                  <a:pt x="39" y="29"/>
                </a:lnTo>
                <a:lnTo>
                  <a:pt x="41" y="28"/>
                </a:lnTo>
                <a:lnTo>
                  <a:pt x="44" y="27"/>
                </a:lnTo>
                <a:lnTo>
                  <a:pt x="46" y="28"/>
                </a:lnTo>
                <a:lnTo>
                  <a:pt x="49" y="29"/>
                </a:lnTo>
                <a:lnTo>
                  <a:pt x="52" y="31"/>
                </a:lnTo>
                <a:lnTo>
                  <a:pt x="52" y="30"/>
                </a:lnTo>
                <a:lnTo>
                  <a:pt x="51" y="29"/>
                </a:lnTo>
                <a:lnTo>
                  <a:pt x="50" y="28"/>
                </a:lnTo>
                <a:lnTo>
                  <a:pt x="49" y="27"/>
                </a:lnTo>
                <a:lnTo>
                  <a:pt x="47" y="26"/>
                </a:lnTo>
                <a:lnTo>
                  <a:pt x="45" y="26"/>
                </a:lnTo>
                <a:lnTo>
                  <a:pt x="43" y="26"/>
                </a:lnTo>
                <a:lnTo>
                  <a:pt x="41" y="26"/>
                </a:lnTo>
                <a:lnTo>
                  <a:pt x="38" y="27"/>
                </a:lnTo>
                <a:lnTo>
                  <a:pt x="37" y="28"/>
                </a:lnTo>
                <a:lnTo>
                  <a:pt x="36" y="29"/>
                </a:lnTo>
                <a:lnTo>
                  <a:pt x="35" y="30"/>
                </a:lnTo>
                <a:lnTo>
                  <a:pt x="34" y="32"/>
                </a:lnTo>
                <a:lnTo>
                  <a:pt x="34" y="33"/>
                </a:lnTo>
                <a:lnTo>
                  <a:pt x="34" y="34"/>
                </a:lnTo>
                <a:lnTo>
                  <a:pt x="35" y="35"/>
                </a:lnTo>
                <a:lnTo>
                  <a:pt x="28" y="28"/>
                </a:lnTo>
                <a:lnTo>
                  <a:pt x="28" y="26"/>
                </a:lnTo>
                <a:lnTo>
                  <a:pt x="28" y="25"/>
                </a:lnTo>
                <a:lnTo>
                  <a:pt x="28" y="23"/>
                </a:lnTo>
                <a:lnTo>
                  <a:pt x="26" y="20"/>
                </a:lnTo>
                <a:lnTo>
                  <a:pt x="25" y="18"/>
                </a:lnTo>
                <a:lnTo>
                  <a:pt x="23" y="16"/>
                </a:lnTo>
                <a:lnTo>
                  <a:pt x="21" y="13"/>
                </a:lnTo>
                <a:lnTo>
                  <a:pt x="19" y="11"/>
                </a:lnTo>
                <a:lnTo>
                  <a:pt x="17" y="9"/>
                </a:lnTo>
                <a:lnTo>
                  <a:pt x="15" y="7"/>
                </a:lnTo>
                <a:lnTo>
                  <a:pt x="12" y="6"/>
                </a:lnTo>
                <a:lnTo>
                  <a:pt x="10" y="4"/>
                </a:lnTo>
                <a:lnTo>
                  <a:pt x="8" y="4"/>
                </a:lnTo>
                <a:lnTo>
                  <a:pt x="7" y="3"/>
                </a:lnTo>
                <a:lnTo>
                  <a:pt x="5" y="3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6" y="54"/>
                </a:lnTo>
                <a:lnTo>
                  <a:pt x="57" y="53"/>
                </a:lnTo>
                <a:lnTo>
                  <a:pt x="58" y="52"/>
                </a:lnTo>
                <a:lnTo>
                  <a:pt x="59" y="52"/>
                </a:lnTo>
                <a:lnTo>
                  <a:pt x="60" y="52"/>
                </a:lnTo>
                <a:lnTo>
                  <a:pt x="61" y="51"/>
                </a:lnTo>
                <a:lnTo>
                  <a:pt x="62" y="51"/>
                </a:lnTo>
                <a:lnTo>
                  <a:pt x="63" y="51"/>
                </a:lnTo>
                <a:lnTo>
                  <a:pt x="62" y="51"/>
                </a:lnTo>
                <a:lnTo>
                  <a:pt x="60" y="50"/>
                </a:lnTo>
                <a:lnTo>
                  <a:pt x="59" y="49"/>
                </a:lnTo>
                <a:lnTo>
                  <a:pt x="57" y="49"/>
                </a:lnTo>
                <a:lnTo>
                  <a:pt x="55" y="49"/>
                </a:lnTo>
                <a:lnTo>
                  <a:pt x="54" y="49"/>
                </a:lnTo>
                <a:lnTo>
                  <a:pt x="52" y="50"/>
                </a:lnTo>
                <a:lnTo>
                  <a:pt x="51" y="51"/>
                </a:lnTo>
                <a:lnTo>
                  <a:pt x="49" y="49"/>
                </a:lnTo>
                <a:lnTo>
                  <a:pt x="53" y="48"/>
                </a:lnTo>
                <a:lnTo>
                  <a:pt x="56" y="47"/>
                </a:lnTo>
                <a:lnTo>
                  <a:pt x="59" y="48"/>
                </a:lnTo>
                <a:lnTo>
                  <a:pt x="62" y="49"/>
                </a:lnTo>
                <a:lnTo>
                  <a:pt x="65" y="51"/>
                </a:lnTo>
                <a:lnTo>
                  <a:pt x="67" y="52"/>
                </a:lnTo>
                <a:lnTo>
                  <a:pt x="70" y="53"/>
                </a:lnTo>
                <a:lnTo>
                  <a:pt x="72" y="53"/>
                </a:lnTo>
                <a:lnTo>
                  <a:pt x="71" y="54"/>
                </a:lnTo>
                <a:lnTo>
                  <a:pt x="70" y="54"/>
                </a:lnTo>
                <a:lnTo>
                  <a:pt x="69" y="54"/>
                </a:lnTo>
                <a:lnTo>
                  <a:pt x="68" y="54"/>
                </a:lnTo>
                <a:lnTo>
                  <a:pt x="67" y="54"/>
                </a:lnTo>
                <a:lnTo>
                  <a:pt x="65" y="53"/>
                </a:lnTo>
                <a:lnTo>
                  <a:pt x="64" y="53"/>
                </a:lnTo>
                <a:lnTo>
                  <a:pt x="63" y="53"/>
                </a:lnTo>
                <a:lnTo>
                  <a:pt x="62" y="52"/>
                </a:lnTo>
                <a:lnTo>
                  <a:pt x="62" y="53"/>
                </a:lnTo>
                <a:lnTo>
                  <a:pt x="61" y="53"/>
                </a:lnTo>
                <a:lnTo>
                  <a:pt x="60" y="53"/>
                </a:lnTo>
                <a:lnTo>
                  <a:pt x="60" y="54"/>
                </a:lnTo>
                <a:lnTo>
                  <a:pt x="59" y="54"/>
                </a:lnTo>
                <a:lnTo>
                  <a:pt x="58" y="55"/>
                </a:lnTo>
                <a:lnTo>
                  <a:pt x="58" y="56"/>
                </a:lnTo>
                <a:lnTo>
                  <a:pt x="58" y="57"/>
                </a:lnTo>
                <a:lnTo>
                  <a:pt x="59" y="58"/>
                </a:lnTo>
                <a:lnTo>
                  <a:pt x="60" y="59"/>
                </a:lnTo>
                <a:lnTo>
                  <a:pt x="62" y="60"/>
                </a:lnTo>
                <a:lnTo>
                  <a:pt x="64" y="60"/>
                </a:lnTo>
                <a:lnTo>
                  <a:pt x="66" y="61"/>
                </a:lnTo>
                <a:lnTo>
                  <a:pt x="68" y="60"/>
                </a:lnTo>
                <a:lnTo>
                  <a:pt x="68" y="61"/>
                </a:lnTo>
                <a:lnTo>
                  <a:pt x="67" y="61"/>
                </a:lnTo>
                <a:lnTo>
                  <a:pt x="66" y="62"/>
                </a:lnTo>
                <a:lnTo>
                  <a:pt x="65" y="62"/>
                </a:lnTo>
                <a:lnTo>
                  <a:pt x="64" y="63"/>
                </a:lnTo>
                <a:lnTo>
                  <a:pt x="63" y="63"/>
                </a:lnTo>
                <a:close/>
                <a:moveTo>
                  <a:pt x="94" y="64"/>
                </a:moveTo>
                <a:lnTo>
                  <a:pt x="95" y="64"/>
                </a:lnTo>
                <a:lnTo>
                  <a:pt x="96" y="64"/>
                </a:lnTo>
                <a:lnTo>
                  <a:pt x="97" y="64"/>
                </a:lnTo>
                <a:lnTo>
                  <a:pt x="98" y="64"/>
                </a:lnTo>
                <a:lnTo>
                  <a:pt x="99" y="64"/>
                </a:lnTo>
                <a:lnTo>
                  <a:pt x="100" y="65"/>
                </a:lnTo>
                <a:lnTo>
                  <a:pt x="100" y="66"/>
                </a:lnTo>
                <a:lnTo>
                  <a:pt x="100" y="68"/>
                </a:lnTo>
                <a:lnTo>
                  <a:pt x="99" y="69"/>
                </a:lnTo>
                <a:lnTo>
                  <a:pt x="98" y="68"/>
                </a:lnTo>
                <a:lnTo>
                  <a:pt x="97" y="68"/>
                </a:lnTo>
                <a:lnTo>
                  <a:pt x="97" y="67"/>
                </a:lnTo>
                <a:lnTo>
                  <a:pt x="96" y="66"/>
                </a:lnTo>
                <a:lnTo>
                  <a:pt x="95" y="64"/>
                </a:lnTo>
                <a:lnTo>
                  <a:pt x="94" y="64"/>
                </a:lnTo>
                <a:lnTo>
                  <a:pt x="90" y="65"/>
                </a:lnTo>
                <a:lnTo>
                  <a:pt x="92" y="65"/>
                </a:lnTo>
                <a:lnTo>
                  <a:pt x="93" y="65"/>
                </a:lnTo>
                <a:lnTo>
                  <a:pt x="93" y="66"/>
                </a:lnTo>
                <a:lnTo>
                  <a:pt x="94" y="66"/>
                </a:lnTo>
                <a:lnTo>
                  <a:pt x="94" y="67"/>
                </a:lnTo>
                <a:lnTo>
                  <a:pt x="95" y="68"/>
                </a:lnTo>
                <a:lnTo>
                  <a:pt x="96" y="69"/>
                </a:lnTo>
                <a:lnTo>
                  <a:pt x="97" y="70"/>
                </a:lnTo>
                <a:lnTo>
                  <a:pt x="98" y="70"/>
                </a:lnTo>
                <a:lnTo>
                  <a:pt x="99" y="70"/>
                </a:lnTo>
                <a:lnTo>
                  <a:pt x="101" y="70"/>
                </a:lnTo>
                <a:lnTo>
                  <a:pt x="102" y="70"/>
                </a:lnTo>
                <a:lnTo>
                  <a:pt x="102" y="69"/>
                </a:lnTo>
                <a:lnTo>
                  <a:pt x="103" y="68"/>
                </a:lnTo>
                <a:lnTo>
                  <a:pt x="103" y="67"/>
                </a:lnTo>
                <a:lnTo>
                  <a:pt x="102" y="65"/>
                </a:lnTo>
                <a:lnTo>
                  <a:pt x="101" y="64"/>
                </a:lnTo>
                <a:lnTo>
                  <a:pt x="99" y="63"/>
                </a:lnTo>
                <a:lnTo>
                  <a:pt x="97" y="62"/>
                </a:lnTo>
                <a:lnTo>
                  <a:pt x="95" y="62"/>
                </a:lnTo>
                <a:lnTo>
                  <a:pt x="93" y="62"/>
                </a:lnTo>
                <a:lnTo>
                  <a:pt x="91" y="63"/>
                </a:lnTo>
                <a:lnTo>
                  <a:pt x="90" y="63"/>
                </a:lnTo>
                <a:lnTo>
                  <a:pt x="89" y="64"/>
                </a:lnTo>
                <a:lnTo>
                  <a:pt x="90" y="65"/>
                </a:lnTo>
                <a:lnTo>
                  <a:pt x="94" y="64"/>
                </a:lnTo>
                <a:close/>
                <a:moveTo>
                  <a:pt x="80" y="72"/>
                </a:moveTo>
                <a:lnTo>
                  <a:pt x="80" y="72"/>
                </a:lnTo>
                <a:lnTo>
                  <a:pt x="81" y="72"/>
                </a:lnTo>
                <a:lnTo>
                  <a:pt x="82" y="72"/>
                </a:lnTo>
                <a:lnTo>
                  <a:pt x="82" y="71"/>
                </a:lnTo>
                <a:lnTo>
                  <a:pt x="83" y="71"/>
                </a:lnTo>
                <a:lnTo>
                  <a:pt x="84" y="71"/>
                </a:lnTo>
                <a:lnTo>
                  <a:pt x="85" y="71"/>
                </a:lnTo>
                <a:lnTo>
                  <a:pt x="86" y="70"/>
                </a:lnTo>
                <a:lnTo>
                  <a:pt x="85" y="69"/>
                </a:lnTo>
                <a:lnTo>
                  <a:pt x="84" y="69"/>
                </a:lnTo>
                <a:lnTo>
                  <a:pt x="83" y="69"/>
                </a:lnTo>
                <a:lnTo>
                  <a:pt x="83" y="68"/>
                </a:lnTo>
                <a:lnTo>
                  <a:pt x="82" y="68"/>
                </a:lnTo>
                <a:lnTo>
                  <a:pt x="81" y="68"/>
                </a:lnTo>
                <a:lnTo>
                  <a:pt x="81" y="67"/>
                </a:lnTo>
                <a:lnTo>
                  <a:pt x="80" y="67"/>
                </a:lnTo>
                <a:lnTo>
                  <a:pt x="79" y="67"/>
                </a:lnTo>
                <a:lnTo>
                  <a:pt x="78" y="67"/>
                </a:lnTo>
                <a:lnTo>
                  <a:pt x="77" y="67"/>
                </a:lnTo>
                <a:lnTo>
                  <a:pt x="76" y="66"/>
                </a:lnTo>
                <a:lnTo>
                  <a:pt x="76" y="67"/>
                </a:lnTo>
                <a:lnTo>
                  <a:pt x="75" y="67"/>
                </a:lnTo>
                <a:lnTo>
                  <a:pt x="74" y="67"/>
                </a:lnTo>
                <a:lnTo>
                  <a:pt x="73" y="67"/>
                </a:lnTo>
                <a:lnTo>
                  <a:pt x="73" y="68"/>
                </a:lnTo>
                <a:lnTo>
                  <a:pt x="72" y="69"/>
                </a:lnTo>
                <a:lnTo>
                  <a:pt x="71" y="69"/>
                </a:lnTo>
                <a:lnTo>
                  <a:pt x="70" y="69"/>
                </a:lnTo>
                <a:lnTo>
                  <a:pt x="69" y="69"/>
                </a:lnTo>
                <a:lnTo>
                  <a:pt x="68" y="68"/>
                </a:lnTo>
                <a:lnTo>
                  <a:pt x="69" y="67"/>
                </a:lnTo>
                <a:lnTo>
                  <a:pt x="70" y="67"/>
                </a:lnTo>
                <a:lnTo>
                  <a:pt x="71" y="67"/>
                </a:lnTo>
                <a:lnTo>
                  <a:pt x="72" y="66"/>
                </a:lnTo>
                <a:lnTo>
                  <a:pt x="73" y="66"/>
                </a:lnTo>
                <a:lnTo>
                  <a:pt x="74" y="65"/>
                </a:lnTo>
                <a:lnTo>
                  <a:pt x="75" y="65"/>
                </a:lnTo>
                <a:lnTo>
                  <a:pt x="76" y="65"/>
                </a:lnTo>
                <a:lnTo>
                  <a:pt x="77" y="65"/>
                </a:lnTo>
                <a:lnTo>
                  <a:pt x="78" y="65"/>
                </a:lnTo>
                <a:lnTo>
                  <a:pt x="79" y="66"/>
                </a:lnTo>
                <a:lnTo>
                  <a:pt x="80" y="66"/>
                </a:lnTo>
                <a:lnTo>
                  <a:pt x="81" y="66"/>
                </a:lnTo>
                <a:lnTo>
                  <a:pt x="82" y="66"/>
                </a:lnTo>
                <a:lnTo>
                  <a:pt x="83" y="66"/>
                </a:lnTo>
                <a:lnTo>
                  <a:pt x="84" y="66"/>
                </a:lnTo>
                <a:lnTo>
                  <a:pt x="84" y="67"/>
                </a:lnTo>
                <a:lnTo>
                  <a:pt x="85" y="67"/>
                </a:lnTo>
                <a:lnTo>
                  <a:pt x="86" y="68"/>
                </a:lnTo>
                <a:lnTo>
                  <a:pt x="87" y="68"/>
                </a:lnTo>
                <a:lnTo>
                  <a:pt x="87" y="69"/>
                </a:lnTo>
                <a:lnTo>
                  <a:pt x="88" y="69"/>
                </a:lnTo>
                <a:lnTo>
                  <a:pt x="88" y="70"/>
                </a:lnTo>
                <a:lnTo>
                  <a:pt x="89" y="70"/>
                </a:lnTo>
                <a:lnTo>
                  <a:pt x="89" y="69"/>
                </a:lnTo>
                <a:lnTo>
                  <a:pt x="89" y="68"/>
                </a:lnTo>
                <a:lnTo>
                  <a:pt x="89" y="67"/>
                </a:lnTo>
                <a:lnTo>
                  <a:pt x="88" y="66"/>
                </a:lnTo>
                <a:lnTo>
                  <a:pt x="87" y="65"/>
                </a:lnTo>
                <a:lnTo>
                  <a:pt x="86" y="64"/>
                </a:lnTo>
                <a:lnTo>
                  <a:pt x="85" y="63"/>
                </a:lnTo>
                <a:lnTo>
                  <a:pt x="84" y="63"/>
                </a:lnTo>
                <a:lnTo>
                  <a:pt x="82" y="62"/>
                </a:lnTo>
                <a:lnTo>
                  <a:pt x="81" y="62"/>
                </a:lnTo>
                <a:lnTo>
                  <a:pt x="81" y="61"/>
                </a:lnTo>
                <a:lnTo>
                  <a:pt x="80" y="61"/>
                </a:lnTo>
                <a:lnTo>
                  <a:pt x="79" y="61"/>
                </a:lnTo>
                <a:lnTo>
                  <a:pt x="78" y="61"/>
                </a:lnTo>
                <a:lnTo>
                  <a:pt x="77" y="61"/>
                </a:lnTo>
                <a:lnTo>
                  <a:pt x="76" y="61"/>
                </a:lnTo>
                <a:lnTo>
                  <a:pt x="74" y="61"/>
                </a:lnTo>
                <a:lnTo>
                  <a:pt x="73" y="61"/>
                </a:lnTo>
                <a:lnTo>
                  <a:pt x="72" y="61"/>
                </a:lnTo>
                <a:lnTo>
                  <a:pt x="72" y="62"/>
                </a:lnTo>
                <a:lnTo>
                  <a:pt x="71" y="62"/>
                </a:lnTo>
                <a:lnTo>
                  <a:pt x="70" y="63"/>
                </a:lnTo>
                <a:lnTo>
                  <a:pt x="69" y="64"/>
                </a:lnTo>
                <a:lnTo>
                  <a:pt x="68" y="65"/>
                </a:lnTo>
                <a:lnTo>
                  <a:pt x="67" y="66"/>
                </a:lnTo>
                <a:lnTo>
                  <a:pt x="66" y="67"/>
                </a:lnTo>
                <a:lnTo>
                  <a:pt x="65" y="65"/>
                </a:lnTo>
                <a:lnTo>
                  <a:pt x="66" y="64"/>
                </a:lnTo>
                <a:lnTo>
                  <a:pt x="67" y="63"/>
                </a:lnTo>
                <a:lnTo>
                  <a:pt x="68" y="62"/>
                </a:lnTo>
                <a:lnTo>
                  <a:pt x="69" y="61"/>
                </a:lnTo>
                <a:lnTo>
                  <a:pt x="70" y="61"/>
                </a:lnTo>
                <a:lnTo>
                  <a:pt x="71" y="60"/>
                </a:lnTo>
                <a:lnTo>
                  <a:pt x="72" y="60"/>
                </a:lnTo>
                <a:lnTo>
                  <a:pt x="73" y="60"/>
                </a:lnTo>
                <a:lnTo>
                  <a:pt x="74" y="60"/>
                </a:lnTo>
                <a:lnTo>
                  <a:pt x="75" y="60"/>
                </a:lnTo>
                <a:lnTo>
                  <a:pt x="76" y="60"/>
                </a:lnTo>
                <a:lnTo>
                  <a:pt x="77" y="60"/>
                </a:lnTo>
                <a:lnTo>
                  <a:pt x="78" y="60"/>
                </a:lnTo>
                <a:lnTo>
                  <a:pt x="79" y="60"/>
                </a:lnTo>
                <a:lnTo>
                  <a:pt x="80" y="59"/>
                </a:lnTo>
                <a:lnTo>
                  <a:pt x="81" y="59"/>
                </a:lnTo>
                <a:lnTo>
                  <a:pt x="82" y="60"/>
                </a:lnTo>
                <a:lnTo>
                  <a:pt x="83" y="60"/>
                </a:lnTo>
                <a:lnTo>
                  <a:pt x="84" y="61"/>
                </a:lnTo>
                <a:lnTo>
                  <a:pt x="85" y="62"/>
                </a:lnTo>
                <a:lnTo>
                  <a:pt x="86" y="62"/>
                </a:lnTo>
                <a:lnTo>
                  <a:pt x="87" y="63"/>
                </a:lnTo>
                <a:lnTo>
                  <a:pt x="88" y="63"/>
                </a:lnTo>
                <a:lnTo>
                  <a:pt x="89" y="63"/>
                </a:lnTo>
                <a:lnTo>
                  <a:pt x="89" y="64"/>
                </a:lnTo>
                <a:lnTo>
                  <a:pt x="90" y="65"/>
                </a:lnTo>
                <a:lnTo>
                  <a:pt x="91" y="67"/>
                </a:lnTo>
                <a:lnTo>
                  <a:pt x="91" y="69"/>
                </a:lnTo>
                <a:lnTo>
                  <a:pt x="91" y="72"/>
                </a:lnTo>
                <a:lnTo>
                  <a:pt x="91" y="74"/>
                </a:lnTo>
                <a:lnTo>
                  <a:pt x="92" y="75"/>
                </a:lnTo>
                <a:lnTo>
                  <a:pt x="92" y="77"/>
                </a:lnTo>
                <a:lnTo>
                  <a:pt x="91" y="78"/>
                </a:lnTo>
                <a:lnTo>
                  <a:pt x="91" y="80"/>
                </a:lnTo>
                <a:lnTo>
                  <a:pt x="91" y="81"/>
                </a:lnTo>
                <a:lnTo>
                  <a:pt x="91" y="83"/>
                </a:lnTo>
                <a:lnTo>
                  <a:pt x="90" y="84"/>
                </a:lnTo>
                <a:lnTo>
                  <a:pt x="89" y="85"/>
                </a:lnTo>
                <a:lnTo>
                  <a:pt x="88" y="86"/>
                </a:lnTo>
                <a:lnTo>
                  <a:pt x="87" y="87"/>
                </a:lnTo>
                <a:lnTo>
                  <a:pt x="86" y="86"/>
                </a:lnTo>
                <a:lnTo>
                  <a:pt x="87" y="84"/>
                </a:lnTo>
                <a:lnTo>
                  <a:pt x="88" y="84"/>
                </a:lnTo>
                <a:lnTo>
                  <a:pt x="89" y="83"/>
                </a:lnTo>
                <a:lnTo>
                  <a:pt x="89" y="82"/>
                </a:lnTo>
                <a:lnTo>
                  <a:pt x="89" y="80"/>
                </a:lnTo>
                <a:lnTo>
                  <a:pt x="90" y="79"/>
                </a:lnTo>
                <a:lnTo>
                  <a:pt x="90" y="77"/>
                </a:lnTo>
                <a:lnTo>
                  <a:pt x="89" y="76"/>
                </a:lnTo>
                <a:lnTo>
                  <a:pt x="89" y="75"/>
                </a:lnTo>
                <a:lnTo>
                  <a:pt x="88" y="74"/>
                </a:lnTo>
                <a:lnTo>
                  <a:pt x="87" y="73"/>
                </a:lnTo>
                <a:lnTo>
                  <a:pt x="86" y="73"/>
                </a:lnTo>
                <a:lnTo>
                  <a:pt x="85" y="74"/>
                </a:lnTo>
                <a:lnTo>
                  <a:pt x="84" y="74"/>
                </a:lnTo>
                <a:lnTo>
                  <a:pt x="83" y="75"/>
                </a:lnTo>
                <a:lnTo>
                  <a:pt x="82" y="75"/>
                </a:lnTo>
                <a:lnTo>
                  <a:pt x="81" y="75"/>
                </a:lnTo>
                <a:lnTo>
                  <a:pt x="80" y="75"/>
                </a:lnTo>
                <a:lnTo>
                  <a:pt x="79" y="75"/>
                </a:lnTo>
                <a:lnTo>
                  <a:pt x="78" y="75"/>
                </a:lnTo>
                <a:lnTo>
                  <a:pt x="77" y="75"/>
                </a:lnTo>
                <a:lnTo>
                  <a:pt x="76" y="76"/>
                </a:lnTo>
                <a:lnTo>
                  <a:pt x="75" y="75"/>
                </a:lnTo>
                <a:lnTo>
                  <a:pt x="75" y="74"/>
                </a:lnTo>
                <a:lnTo>
                  <a:pt x="76" y="74"/>
                </a:lnTo>
                <a:lnTo>
                  <a:pt x="76" y="73"/>
                </a:lnTo>
                <a:lnTo>
                  <a:pt x="77" y="73"/>
                </a:lnTo>
                <a:lnTo>
                  <a:pt x="78" y="73"/>
                </a:lnTo>
                <a:lnTo>
                  <a:pt x="79" y="73"/>
                </a:lnTo>
                <a:lnTo>
                  <a:pt x="79" y="72"/>
                </a:lnTo>
                <a:lnTo>
                  <a:pt x="80" y="72"/>
                </a:lnTo>
                <a:close/>
                <a:moveTo>
                  <a:pt x="78" y="78"/>
                </a:moveTo>
                <a:lnTo>
                  <a:pt x="78" y="77"/>
                </a:lnTo>
                <a:lnTo>
                  <a:pt x="79" y="77"/>
                </a:lnTo>
                <a:lnTo>
                  <a:pt x="80" y="77"/>
                </a:lnTo>
                <a:lnTo>
                  <a:pt x="81" y="77"/>
                </a:lnTo>
                <a:lnTo>
                  <a:pt x="82" y="77"/>
                </a:lnTo>
                <a:lnTo>
                  <a:pt x="83" y="77"/>
                </a:lnTo>
                <a:lnTo>
                  <a:pt x="84" y="77"/>
                </a:lnTo>
                <a:lnTo>
                  <a:pt x="85" y="77"/>
                </a:lnTo>
                <a:lnTo>
                  <a:pt x="86" y="77"/>
                </a:lnTo>
                <a:lnTo>
                  <a:pt x="86" y="78"/>
                </a:lnTo>
                <a:lnTo>
                  <a:pt x="86" y="79"/>
                </a:lnTo>
                <a:lnTo>
                  <a:pt x="86" y="80"/>
                </a:lnTo>
                <a:lnTo>
                  <a:pt x="85" y="81"/>
                </a:lnTo>
                <a:lnTo>
                  <a:pt x="85" y="82"/>
                </a:lnTo>
                <a:lnTo>
                  <a:pt x="84" y="83"/>
                </a:lnTo>
                <a:lnTo>
                  <a:pt x="84" y="84"/>
                </a:lnTo>
                <a:lnTo>
                  <a:pt x="82" y="82"/>
                </a:lnTo>
                <a:lnTo>
                  <a:pt x="83" y="82"/>
                </a:lnTo>
                <a:lnTo>
                  <a:pt x="83" y="81"/>
                </a:lnTo>
                <a:lnTo>
                  <a:pt x="83" y="80"/>
                </a:lnTo>
                <a:lnTo>
                  <a:pt x="83" y="79"/>
                </a:lnTo>
                <a:lnTo>
                  <a:pt x="82" y="79"/>
                </a:lnTo>
                <a:lnTo>
                  <a:pt x="81" y="79"/>
                </a:lnTo>
                <a:lnTo>
                  <a:pt x="80" y="79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85" y="88"/>
                </a:moveTo>
                <a:lnTo>
                  <a:pt x="84" y="92"/>
                </a:lnTo>
                <a:lnTo>
                  <a:pt x="84" y="95"/>
                </a:lnTo>
                <a:lnTo>
                  <a:pt x="84" y="98"/>
                </a:lnTo>
                <a:lnTo>
                  <a:pt x="84" y="101"/>
                </a:lnTo>
                <a:lnTo>
                  <a:pt x="86" y="104"/>
                </a:lnTo>
                <a:lnTo>
                  <a:pt x="87" y="107"/>
                </a:lnTo>
                <a:lnTo>
                  <a:pt x="89" y="109"/>
                </a:lnTo>
                <a:lnTo>
                  <a:pt x="92" y="110"/>
                </a:lnTo>
                <a:lnTo>
                  <a:pt x="91" y="109"/>
                </a:lnTo>
                <a:lnTo>
                  <a:pt x="90" y="107"/>
                </a:lnTo>
                <a:lnTo>
                  <a:pt x="90" y="105"/>
                </a:lnTo>
                <a:lnTo>
                  <a:pt x="89" y="102"/>
                </a:lnTo>
                <a:lnTo>
                  <a:pt x="89" y="100"/>
                </a:lnTo>
                <a:lnTo>
                  <a:pt x="90" y="99"/>
                </a:lnTo>
                <a:lnTo>
                  <a:pt x="91" y="97"/>
                </a:lnTo>
                <a:lnTo>
                  <a:pt x="93" y="96"/>
                </a:lnTo>
                <a:lnTo>
                  <a:pt x="94" y="98"/>
                </a:lnTo>
                <a:lnTo>
                  <a:pt x="95" y="100"/>
                </a:lnTo>
                <a:lnTo>
                  <a:pt x="96" y="103"/>
                </a:lnTo>
                <a:lnTo>
                  <a:pt x="97" y="105"/>
                </a:lnTo>
                <a:lnTo>
                  <a:pt x="98" y="108"/>
                </a:lnTo>
                <a:lnTo>
                  <a:pt x="100" y="110"/>
                </a:lnTo>
                <a:lnTo>
                  <a:pt x="101" y="111"/>
                </a:lnTo>
                <a:lnTo>
                  <a:pt x="103" y="112"/>
                </a:lnTo>
                <a:lnTo>
                  <a:pt x="105" y="112"/>
                </a:lnTo>
                <a:lnTo>
                  <a:pt x="107" y="112"/>
                </a:lnTo>
                <a:lnTo>
                  <a:pt x="108" y="113"/>
                </a:lnTo>
                <a:lnTo>
                  <a:pt x="110" y="113"/>
                </a:lnTo>
                <a:lnTo>
                  <a:pt x="111" y="114"/>
                </a:lnTo>
                <a:lnTo>
                  <a:pt x="112" y="114"/>
                </a:lnTo>
                <a:lnTo>
                  <a:pt x="113" y="114"/>
                </a:lnTo>
                <a:lnTo>
                  <a:pt x="114" y="114"/>
                </a:lnTo>
                <a:lnTo>
                  <a:pt x="115" y="114"/>
                </a:lnTo>
                <a:lnTo>
                  <a:pt x="111" y="111"/>
                </a:lnTo>
                <a:lnTo>
                  <a:pt x="110" y="111"/>
                </a:lnTo>
                <a:lnTo>
                  <a:pt x="109" y="111"/>
                </a:lnTo>
                <a:lnTo>
                  <a:pt x="108" y="111"/>
                </a:lnTo>
                <a:lnTo>
                  <a:pt x="106" y="110"/>
                </a:lnTo>
                <a:lnTo>
                  <a:pt x="104" y="110"/>
                </a:lnTo>
                <a:lnTo>
                  <a:pt x="103" y="109"/>
                </a:lnTo>
                <a:lnTo>
                  <a:pt x="102" y="108"/>
                </a:lnTo>
                <a:lnTo>
                  <a:pt x="100" y="107"/>
                </a:lnTo>
                <a:lnTo>
                  <a:pt x="99" y="106"/>
                </a:lnTo>
                <a:lnTo>
                  <a:pt x="98" y="105"/>
                </a:lnTo>
                <a:lnTo>
                  <a:pt x="97" y="103"/>
                </a:lnTo>
                <a:lnTo>
                  <a:pt x="97" y="102"/>
                </a:lnTo>
                <a:lnTo>
                  <a:pt x="96" y="100"/>
                </a:lnTo>
                <a:lnTo>
                  <a:pt x="96" y="98"/>
                </a:lnTo>
                <a:lnTo>
                  <a:pt x="97" y="97"/>
                </a:lnTo>
                <a:lnTo>
                  <a:pt x="93" y="93"/>
                </a:lnTo>
                <a:lnTo>
                  <a:pt x="92" y="93"/>
                </a:lnTo>
                <a:lnTo>
                  <a:pt x="91" y="94"/>
                </a:lnTo>
                <a:lnTo>
                  <a:pt x="90" y="95"/>
                </a:lnTo>
                <a:lnTo>
                  <a:pt x="89" y="97"/>
                </a:lnTo>
                <a:lnTo>
                  <a:pt x="88" y="98"/>
                </a:lnTo>
                <a:lnTo>
                  <a:pt x="88" y="100"/>
                </a:lnTo>
                <a:lnTo>
                  <a:pt x="88" y="102"/>
                </a:lnTo>
                <a:lnTo>
                  <a:pt x="88" y="103"/>
                </a:lnTo>
                <a:lnTo>
                  <a:pt x="86" y="101"/>
                </a:lnTo>
                <a:lnTo>
                  <a:pt x="86" y="97"/>
                </a:lnTo>
                <a:lnTo>
                  <a:pt x="86" y="92"/>
                </a:lnTo>
                <a:lnTo>
                  <a:pt x="88" y="88"/>
                </a:lnTo>
                <a:lnTo>
                  <a:pt x="87" y="87"/>
                </a:lnTo>
                <a:lnTo>
                  <a:pt x="85" y="88"/>
                </a:lnTo>
                <a:close/>
                <a:moveTo>
                  <a:pt x="88" y="85"/>
                </a:moveTo>
                <a:lnTo>
                  <a:pt x="92" y="84"/>
                </a:lnTo>
                <a:lnTo>
                  <a:pt x="95" y="84"/>
                </a:lnTo>
                <a:lnTo>
                  <a:pt x="98" y="84"/>
                </a:lnTo>
                <a:lnTo>
                  <a:pt x="101" y="84"/>
                </a:lnTo>
                <a:lnTo>
                  <a:pt x="104" y="86"/>
                </a:lnTo>
                <a:lnTo>
                  <a:pt x="107" y="87"/>
                </a:lnTo>
                <a:lnTo>
                  <a:pt x="109" y="89"/>
                </a:lnTo>
                <a:lnTo>
                  <a:pt x="110" y="92"/>
                </a:lnTo>
                <a:lnTo>
                  <a:pt x="109" y="91"/>
                </a:lnTo>
                <a:lnTo>
                  <a:pt x="107" y="90"/>
                </a:lnTo>
                <a:lnTo>
                  <a:pt x="105" y="90"/>
                </a:lnTo>
                <a:lnTo>
                  <a:pt x="103" y="89"/>
                </a:lnTo>
                <a:lnTo>
                  <a:pt x="100" y="89"/>
                </a:lnTo>
                <a:lnTo>
                  <a:pt x="98" y="90"/>
                </a:lnTo>
                <a:lnTo>
                  <a:pt x="97" y="91"/>
                </a:lnTo>
                <a:lnTo>
                  <a:pt x="96" y="94"/>
                </a:lnTo>
                <a:lnTo>
                  <a:pt x="98" y="94"/>
                </a:lnTo>
                <a:lnTo>
                  <a:pt x="100" y="95"/>
                </a:lnTo>
                <a:lnTo>
                  <a:pt x="103" y="96"/>
                </a:lnTo>
                <a:lnTo>
                  <a:pt x="105" y="97"/>
                </a:lnTo>
                <a:lnTo>
                  <a:pt x="108" y="98"/>
                </a:lnTo>
                <a:lnTo>
                  <a:pt x="110" y="100"/>
                </a:lnTo>
                <a:lnTo>
                  <a:pt x="111" y="101"/>
                </a:lnTo>
                <a:lnTo>
                  <a:pt x="112" y="103"/>
                </a:lnTo>
                <a:lnTo>
                  <a:pt x="112" y="107"/>
                </a:lnTo>
                <a:lnTo>
                  <a:pt x="113" y="110"/>
                </a:lnTo>
                <a:lnTo>
                  <a:pt x="114" y="112"/>
                </a:lnTo>
                <a:lnTo>
                  <a:pt x="115" y="113"/>
                </a:lnTo>
                <a:lnTo>
                  <a:pt x="115" y="114"/>
                </a:lnTo>
                <a:lnTo>
                  <a:pt x="111" y="111"/>
                </a:lnTo>
                <a:lnTo>
                  <a:pt x="111" y="109"/>
                </a:lnTo>
                <a:lnTo>
                  <a:pt x="110" y="106"/>
                </a:lnTo>
                <a:lnTo>
                  <a:pt x="109" y="103"/>
                </a:lnTo>
                <a:lnTo>
                  <a:pt x="107" y="100"/>
                </a:lnTo>
                <a:lnTo>
                  <a:pt x="106" y="99"/>
                </a:lnTo>
                <a:lnTo>
                  <a:pt x="105" y="98"/>
                </a:lnTo>
                <a:lnTo>
                  <a:pt x="103" y="97"/>
                </a:lnTo>
                <a:lnTo>
                  <a:pt x="102" y="97"/>
                </a:lnTo>
                <a:lnTo>
                  <a:pt x="100" y="96"/>
                </a:lnTo>
                <a:lnTo>
                  <a:pt x="98" y="97"/>
                </a:lnTo>
                <a:lnTo>
                  <a:pt x="97" y="97"/>
                </a:lnTo>
                <a:lnTo>
                  <a:pt x="92" y="93"/>
                </a:lnTo>
                <a:lnTo>
                  <a:pt x="93" y="92"/>
                </a:lnTo>
                <a:lnTo>
                  <a:pt x="94" y="91"/>
                </a:lnTo>
                <a:lnTo>
                  <a:pt x="95" y="90"/>
                </a:lnTo>
                <a:lnTo>
                  <a:pt x="97" y="89"/>
                </a:lnTo>
                <a:lnTo>
                  <a:pt x="98" y="88"/>
                </a:lnTo>
                <a:lnTo>
                  <a:pt x="100" y="88"/>
                </a:lnTo>
                <a:lnTo>
                  <a:pt x="102" y="88"/>
                </a:lnTo>
                <a:lnTo>
                  <a:pt x="103" y="88"/>
                </a:lnTo>
                <a:lnTo>
                  <a:pt x="102" y="87"/>
                </a:lnTo>
                <a:lnTo>
                  <a:pt x="101" y="86"/>
                </a:lnTo>
                <a:lnTo>
                  <a:pt x="99" y="86"/>
                </a:lnTo>
                <a:lnTo>
                  <a:pt x="97" y="86"/>
                </a:lnTo>
                <a:lnTo>
                  <a:pt x="94" y="86"/>
                </a:lnTo>
                <a:lnTo>
                  <a:pt x="92" y="86"/>
                </a:lnTo>
                <a:lnTo>
                  <a:pt x="90" y="87"/>
                </a:lnTo>
                <a:lnTo>
                  <a:pt x="88" y="88"/>
                </a:lnTo>
                <a:lnTo>
                  <a:pt x="87" y="87"/>
                </a:lnTo>
                <a:lnTo>
                  <a:pt x="88" y="85"/>
                </a:lnTo>
                <a:close/>
                <a:moveTo>
                  <a:pt x="24" y="265"/>
                </a:moveTo>
                <a:lnTo>
                  <a:pt x="23" y="265"/>
                </a:lnTo>
                <a:lnTo>
                  <a:pt x="22" y="265"/>
                </a:lnTo>
                <a:lnTo>
                  <a:pt x="22" y="264"/>
                </a:lnTo>
                <a:lnTo>
                  <a:pt x="21" y="263"/>
                </a:lnTo>
                <a:lnTo>
                  <a:pt x="20" y="261"/>
                </a:lnTo>
                <a:lnTo>
                  <a:pt x="20" y="260"/>
                </a:lnTo>
                <a:lnTo>
                  <a:pt x="20" y="258"/>
                </a:lnTo>
                <a:lnTo>
                  <a:pt x="20" y="256"/>
                </a:lnTo>
                <a:lnTo>
                  <a:pt x="22" y="259"/>
                </a:lnTo>
                <a:lnTo>
                  <a:pt x="25" y="260"/>
                </a:lnTo>
                <a:lnTo>
                  <a:pt x="27" y="260"/>
                </a:lnTo>
                <a:lnTo>
                  <a:pt x="30" y="258"/>
                </a:lnTo>
                <a:lnTo>
                  <a:pt x="32" y="254"/>
                </a:lnTo>
                <a:lnTo>
                  <a:pt x="34" y="251"/>
                </a:lnTo>
                <a:lnTo>
                  <a:pt x="35" y="246"/>
                </a:lnTo>
                <a:lnTo>
                  <a:pt x="35" y="242"/>
                </a:lnTo>
                <a:lnTo>
                  <a:pt x="34" y="241"/>
                </a:lnTo>
                <a:lnTo>
                  <a:pt x="33" y="241"/>
                </a:lnTo>
                <a:lnTo>
                  <a:pt x="33" y="242"/>
                </a:lnTo>
                <a:lnTo>
                  <a:pt x="33" y="243"/>
                </a:lnTo>
                <a:lnTo>
                  <a:pt x="33" y="245"/>
                </a:lnTo>
                <a:lnTo>
                  <a:pt x="32" y="246"/>
                </a:lnTo>
                <a:lnTo>
                  <a:pt x="31" y="247"/>
                </a:lnTo>
                <a:lnTo>
                  <a:pt x="30" y="248"/>
                </a:lnTo>
                <a:lnTo>
                  <a:pt x="28" y="249"/>
                </a:lnTo>
                <a:lnTo>
                  <a:pt x="25" y="250"/>
                </a:lnTo>
                <a:lnTo>
                  <a:pt x="25" y="249"/>
                </a:lnTo>
                <a:lnTo>
                  <a:pt x="26" y="248"/>
                </a:lnTo>
                <a:lnTo>
                  <a:pt x="26" y="247"/>
                </a:lnTo>
                <a:lnTo>
                  <a:pt x="27" y="246"/>
                </a:lnTo>
                <a:lnTo>
                  <a:pt x="28" y="244"/>
                </a:lnTo>
                <a:lnTo>
                  <a:pt x="28" y="242"/>
                </a:lnTo>
                <a:lnTo>
                  <a:pt x="27" y="240"/>
                </a:lnTo>
                <a:lnTo>
                  <a:pt x="25" y="238"/>
                </a:lnTo>
                <a:lnTo>
                  <a:pt x="25" y="239"/>
                </a:lnTo>
                <a:lnTo>
                  <a:pt x="25" y="241"/>
                </a:lnTo>
                <a:lnTo>
                  <a:pt x="25" y="242"/>
                </a:lnTo>
                <a:lnTo>
                  <a:pt x="24" y="243"/>
                </a:lnTo>
                <a:lnTo>
                  <a:pt x="22" y="241"/>
                </a:lnTo>
                <a:lnTo>
                  <a:pt x="21" y="239"/>
                </a:lnTo>
                <a:lnTo>
                  <a:pt x="21" y="236"/>
                </a:lnTo>
                <a:lnTo>
                  <a:pt x="20" y="233"/>
                </a:lnTo>
                <a:lnTo>
                  <a:pt x="19" y="235"/>
                </a:lnTo>
                <a:lnTo>
                  <a:pt x="18" y="236"/>
                </a:lnTo>
                <a:lnTo>
                  <a:pt x="17" y="236"/>
                </a:lnTo>
                <a:lnTo>
                  <a:pt x="16" y="234"/>
                </a:lnTo>
                <a:lnTo>
                  <a:pt x="16" y="236"/>
                </a:lnTo>
                <a:lnTo>
                  <a:pt x="16" y="238"/>
                </a:lnTo>
                <a:lnTo>
                  <a:pt x="15" y="240"/>
                </a:lnTo>
                <a:lnTo>
                  <a:pt x="15" y="241"/>
                </a:lnTo>
                <a:lnTo>
                  <a:pt x="14" y="242"/>
                </a:lnTo>
                <a:lnTo>
                  <a:pt x="13" y="243"/>
                </a:lnTo>
                <a:lnTo>
                  <a:pt x="12" y="243"/>
                </a:lnTo>
                <a:lnTo>
                  <a:pt x="11" y="242"/>
                </a:lnTo>
                <a:lnTo>
                  <a:pt x="10" y="242"/>
                </a:lnTo>
                <a:lnTo>
                  <a:pt x="8" y="243"/>
                </a:lnTo>
                <a:lnTo>
                  <a:pt x="6" y="243"/>
                </a:lnTo>
                <a:lnTo>
                  <a:pt x="5" y="243"/>
                </a:lnTo>
                <a:lnTo>
                  <a:pt x="3" y="242"/>
                </a:lnTo>
                <a:lnTo>
                  <a:pt x="2" y="241"/>
                </a:lnTo>
                <a:lnTo>
                  <a:pt x="1" y="239"/>
                </a:lnTo>
                <a:lnTo>
                  <a:pt x="0" y="237"/>
                </a:lnTo>
                <a:lnTo>
                  <a:pt x="0" y="235"/>
                </a:lnTo>
                <a:lnTo>
                  <a:pt x="0" y="234"/>
                </a:lnTo>
                <a:lnTo>
                  <a:pt x="0" y="235"/>
                </a:lnTo>
                <a:lnTo>
                  <a:pt x="1" y="235"/>
                </a:lnTo>
                <a:lnTo>
                  <a:pt x="2" y="236"/>
                </a:lnTo>
                <a:lnTo>
                  <a:pt x="3" y="237"/>
                </a:lnTo>
                <a:lnTo>
                  <a:pt x="4" y="237"/>
                </a:lnTo>
                <a:lnTo>
                  <a:pt x="7" y="238"/>
                </a:lnTo>
                <a:lnTo>
                  <a:pt x="8" y="236"/>
                </a:lnTo>
                <a:lnTo>
                  <a:pt x="8" y="233"/>
                </a:lnTo>
                <a:lnTo>
                  <a:pt x="8" y="228"/>
                </a:lnTo>
                <a:lnTo>
                  <a:pt x="8" y="224"/>
                </a:lnTo>
                <a:lnTo>
                  <a:pt x="9" y="220"/>
                </a:lnTo>
                <a:lnTo>
                  <a:pt x="11" y="218"/>
                </a:lnTo>
                <a:lnTo>
                  <a:pt x="16" y="217"/>
                </a:lnTo>
                <a:lnTo>
                  <a:pt x="13" y="215"/>
                </a:lnTo>
                <a:lnTo>
                  <a:pt x="11" y="213"/>
                </a:lnTo>
                <a:lnTo>
                  <a:pt x="9" y="211"/>
                </a:lnTo>
                <a:lnTo>
                  <a:pt x="8" y="208"/>
                </a:lnTo>
                <a:lnTo>
                  <a:pt x="7" y="205"/>
                </a:lnTo>
                <a:lnTo>
                  <a:pt x="6" y="202"/>
                </a:lnTo>
                <a:lnTo>
                  <a:pt x="6" y="198"/>
                </a:lnTo>
                <a:lnTo>
                  <a:pt x="6" y="194"/>
                </a:lnTo>
                <a:lnTo>
                  <a:pt x="7" y="191"/>
                </a:lnTo>
                <a:lnTo>
                  <a:pt x="7" y="187"/>
                </a:lnTo>
                <a:lnTo>
                  <a:pt x="9" y="183"/>
                </a:lnTo>
                <a:lnTo>
                  <a:pt x="11" y="178"/>
                </a:lnTo>
                <a:lnTo>
                  <a:pt x="14" y="173"/>
                </a:lnTo>
                <a:lnTo>
                  <a:pt x="18" y="169"/>
                </a:lnTo>
                <a:lnTo>
                  <a:pt x="22" y="164"/>
                </a:lnTo>
                <a:lnTo>
                  <a:pt x="27" y="160"/>
                </a:lnTo>
                <a:lnTo>
                  <a:pt x="25" y="161"/>
                </a:lnTo>
                <a:lnTo>
                  <a:pt x="24" y="161"/>
                </a:lnTo>
                <a:lnTo>
                  <a:pt x="23" y="161"/>
                </a:lnTo>
                <a:lnTo>
                  <a:pt x="22" y="162"/>
                </a:lnTo>
                <a:lnTo>
                  <a:pt x="20" y="162"/>
                </a:lnTo>
                <a:lnTo>
                  <a:pt x="19" y="163"/>
                </a:lnTo>
                <a:lnTo>
                  <a:pt x="19" y="164"/>
                </a:lnTo>
                <a:lnTo>
                  <a:pt x="18" y="165"/>
                </a:lnTo>
                <a:lnTo>
                  <a:pt x="17" y="166"/>
                </a:lnTo>
                <a:lnTo>
                  <a:pt x="17" y="167"/>
                </a:lnTo>
                <a:lnTo>
                  <a:pt x="16" y="167"/>
                </a:lnTo>
                <a:lnTo>
                  <a:pt x="15" y="167"/>
                </a:lnTo>
                <a:lnTo>
                  <a:pt x="14" y="167"/>
                </a:lnTo>
                <a:lnTo>
                  <a:pt x="13" y="167"/>
                </a:lnTo>
                <a:lnTo>
                  <a:pt x="12" y="166"/>
                </a:lnTo>
                <a:lnTo>
                  <a:pt x="11" y="167"/>
                </a:lnTo>
                <a:lnTo>
                  <a:pt x="10" y="168"/>
                </a:lnTo>
                <a:lnTo>
                  <a:pt x="9" y="169"/>
                </a:lnTo>
                <a:lnTo>
                  <a:pt x="8" y="169"/>
                </a:lnTo>
                <a:lnTo>
                  <a:pt x="7" y="169"/>
                </a:lnTo>
                <a:lnTo>
                  <a:pt x="7" y="168"/>
                </a:lnTo>
                <a:lnTo>
                  <a:pt x="7" y="167"/>
                </a:lnTo>
                <a:lnTo>
                  <a:pt x="8" y="165"/>
                </a:lnTo>
                <a:lnTo>
                  <a:pt x="8" y="163"/>
                </a:lnTo>
                <a:lnTo>
                  <a:pt x="9" y="161"/>
                </a:lnTo>
                <a:lnTo>
                  <a:pt x="10" y="159"/>
                </a:lnTo>
                <a:lnTo>
                  <a:pt x="11" y="157"/>
                </a:lnTo>
                <a:lnTo>
                  <a:pt x="12" y="155"/>
                </a:lnTo>
                <a:lnTo>
                  <a:pt x="13" y="153"/>
                </a:lnTo>
                <a:lnTo>
                  <a:pt x="14" y="151"/>
                </a:lnTo>
                <a:lnTo>
                  <a:pt x="15" y="150"/>
                </a:lnTo>
                <a:lnTo>
                  <a:pt x="15" y="148"/>
                </a:lnTo>
                <a:lnTo>
                  <a:pt x="15" y="147"/>
                </a:lnTo>
                <a:lnTo>
                  <a:pt x="15" y="146"/>
                </a:lnTo>
                <a:lnTo>
                  <a:pt x="14" y="146"/>
                </a:lnTo>
                <a:lnTo>
                  <a:pt x="13" y="146"/>
                </a:lnTo>
                <a:lnTo>
                  <a:pt x="12" y="146"/>
                </a:lnTo>
                <a:lnTo>
                  <a:pt x="10" y="146"/>
                </a:lnTo>
                <a:lnTo>
                  <a:pt x="9" y="147"/>
                </a:lnTo>
                <a:lnTo>
                  <a:pt x="8" y="147"/>
                </a:lnTo>
                <a:lnTo>
                  <a:pt x="8" y="146"/>
                </a:lnTo>
                <a:lnTo>
                  <a:pt x="10" y="144"/>
                </a:lnTo>
                <a:lnTo>
                  <a:pt x="12" y="144"/>
                </a:lnTo>
                <a:lnTo>
                  <a:pt x="13" y="144"/>
                </a:lnTo>
                <a:lnTo>
                  <a:pt x="14" y="144"/>
                </a:lnTo>
                <a:lnTo>
                  <a:pt x="15" y="144"/>
                </a:lnTo>
                <a:lnTo>
                  <a:pt x="16" y="145"/>
                </a:lnTo>
                <a:lnTo>
                  <a:pt x="17" y="146"/>
                </a:lnTo>
                <a:lnTo>
                  <a:pt x="17" y="147"/>
                </a:lnTo>
                <a:lnTo>
                  <a:pt x="17" y="148"/>
                </a:lnTo>
                <a:lnTo>
                  <a:pt x="17" y="150"/>
                </a:lnTo>
                <a:lnTo>
                  <a:pt x="17" y="151"/>
                </a:lnTo>
                <a:lnTo>
                  <a:pt x="16" y="152"/>
                </a:lnTo>
                <a:lnTo>
                  <a:pt x="15" y="154"/>
                </a:lnTo>
                <a:lnTo>
                  <a:pt x="14" y="156"/>
                </a:lnTo>
                <a:lnTo>
                  <a:pt x="13" y="158"/>
                </a:lnTo>
                <a:lnTo>
                  <a:pt x="12" y="160"/>
                </a:lnTo>
                <a:lnTo>
                  <a:pt x="10" y="162"/>
                </a:lnTo>
                <a:lnTo>
                  <a:pt x="9" y="164"/>
                </a:lnTo>
                <a:lnTo>
                  <a:pt x="9" y="165"/>
                </a:lnTo>
                <a:lnTo>
                  <a:pt x="10" y="165"/>
                </a:lnTo>
                <a:lnTo>
                  <a:pt x="11" y="165"/>
                </a:lnTo>
                <a:lnTo>
                  <a:pt x="12" y="164"/>
                </a:lnTo>
                <a:lnTo>
                  <a:pt x="13" y="164"/>
                </a:lnTo>
                <a:lnTo>
                  <a:pt x="13" y="163"/>
                </a:lnTo>
                <a:lnTo>
                  <a:pt x="14" y="164"/>
                </a:lnTo>
                <a:lnTo>
                  <a:pt x="15" y="165"/>
                </a:lnTo>
                <a:lnTo>
                  <a:pt x="16" y="165"/>
                </a:lnTo>
                <a:lnTo>
                  <a:pt x="17" y="164"/>
                </a:lnTo>
                <a:lnTo>
                  <a:pt x="18" y="162"/>
                </a:lnTo>
                <a:lnTo>
                  <a:pt x="19" y="161"/>
                </a:lnTo>
                <a:lnTo>
                  <a:pt x="21" y="160"/>
                </a:lnTo>
                <a:lnTo>
                  <a:pt x="22" y="159"/>
                </a:lnTo>
                <a:lnTo>
                  <a:pt x="24" y="159"/>
                </a:lnTo>
                <a:lnTo>
                  <a:pt x="26" y="159"/>
                </a:lnTo>
                <a:lnTo>
                  <a:pt x="28" y="159"/>
                </a:lnTo>
                <a:lnTo>
                  <a:pt x="29" y="158"/>
                </a:lnTo>
                <a:lnTo>
                  <a:pt x="27" y="162"/>
                </a:lnTo>
                <a:lnTo>
                  <a:pt x="25" y="164"/>
                </a:lnTo>
                <a:lnTo>
                  <a:pt x="23" y="166"/>
                </a:lnTo>
                <a:lnTo>
                  <a:pt x="20" y="169"/>
                </a:lnTo>
                <a:lnTo>
                  <a:pt x="17" y="173"/>
                </a:lnTo>
                <a:lnTo>
                  <a:pt x="14" y="177"/>
                </a:lnTo>
                <a:lnTo>
                  <a:pt x="12" y="182"/>
                </a:lnTo>
                <a:lnTo>
                  <a:pt x="10" y="187"/>
                </a:lnTo>
                <a:lnTo>
                  <a:pt x="8" y="193"/>
                </a:lnTo>
                <a:lnTo>
                  <a:pt x="8" y="199"/>
                </a:lnTo>
                <a:lnTo>
                  <a:pt x="8" y="204"/>
                </a:lnTo>
                <a:lnTo>
                  <a:pt x="10" y="208"/>
                </a:lnTo>
                <a:lnTo>
                  <a:pt x="12" y="212"/>
                </a:lnTo>
                <a:lnTo>
                  <a:pt x="14" y="214"/>
                </a:lnTo>
                <a:lnTo>
                  <a:pt x="16" y="217"/>
                </a:lnTo>
                <a:lnTo>
                  <a:pt x="18" y="218"/>
                </a:lnTo>
                <a:lnTo>
                  <a:pt x="19" y="219"/>
                </a:lnTo>
                <a:lnTo>
                  <a:pt x="20" y="219"/>
                </a:lnTo>
                <a:lnTo>
                  <a:pt x="21" y="219"/>
                </a:lnTo>
                <a:lnTo>
                  <a:pt x="22" y="219"/>
                </a:lnTo>
                <a:lnTo>
                  <a:pt x="23" y="219"/>
                </a:lnTo>
                <a:lnTo>
                  <a:pt x="24" y="219"/>
                </a:lnTo>
                <a:lnTo>
                  <a:pt x="20" y="217"/>
                </a:lnTo>
                <a:lnTo>
                  <a:pt x="17" y="214"/>
                </a:lnTo>
                <a:lnTo>
                  <a:pt x="15" y="210"/>
                </a:lnTo>
                <a:lnTo>
                  <a:pt x="14" y="207"/>
                </a:lnTo>
                <a:lnTo>
                  <a:pt x="13" y="203"/>
                </a:lnTo>
                <a:lnTo>
                  <a:pt x="13" y="200"/>
                </a:lnTo>
                <a:lnTo>
                  <a:pt x="14" y="197"/>
                </a:lnTo>
                <a:lnTo>
                  <a:pt x="14" y="195"/>
                </a:lnTo>
                <a:lnTo>
                  <a:pt x="15" y="197"/>
                </a:lnTo>
                <a:lnTo>
                  <a:pt x="16" y="198"/>
                </a:lnTo>
                <a:lnTo>
                  <a:pt x="17" y="200"/>
                </a:lnTo>
                <a:lnTo>
                  <a:pt x="18" y="201"/>
                </a:lnTo>
                <a:lnTo>
                  <a:pt x="17" y="198"/>
                </a:lnTo>
                <a:lnTo>
                  <a:pt x="17" y="193"/>
                </a:lnTo>
                <a:lnTo>
                  <a:pt x="17" y="187"/>
                </a:lnTo>
                <a:lnTo>
                  <a:pt x="17" y="181"/>
                </a:lnTo>
                <a:lnTo>
                  <a:pt x="18" y="177"/>
                </a:lnTo>
                <a:lnTo>
                  <a:pt x="19" y="174"/>
                </a:lnTo>
                <a:lnTo>
                  <a:pt x="21" y="171"/>
                </a:lnTo>
                <a:lnTo>
                  <a:pt x="22" y="169"/>
                </a:lnTo>
                <a:lnTo>
                  <a:pt x="24" y="167"/>
                </a:lnTo>
                <a:lnTo>
                  <a:pt x="26" y="165"/>
                </a:lnTo>
                <a:lnTo>
                  <a:pt x="28" y="163"/>
                </a:lnTo>
                <a:lnTo>
                  <a:pt x="30" y="161"/>
                </a:lnTo>
                <a:lnTo>
                  <a:pt x="33" y="157"/>
                </a:lnTo>
                <a:lnTo>
                  <a:pt x="36" y="153"/>
                </a:lnTo>
                <a:lnTo>
                  <a:pt x="40" y="149"/>
                </a:lnTo>
                <a:lnTo>
                  <a:pt x="43" y="144"/>
                </a:lnTo>
                <a:lnTo>
                  <a:pt x="46" y="138"/>
                </a:lnTo>
                <a:lnTo>
                  <a:pt x="49" y="133"/>
                </a:lnTo>
                <a:lnTo>
                  <a:pt x="51" y="128"/>
                </a:lnTo>
                <a:lnTo>
                  <a:pt x="53" y="123"/>
                </a:lnTo>
                <a:lnTo>
                  <a:pt x="54" y="119"/>
                </a:lnTo>
                <a:lnTo>
                  <a:pt x="54" y="114"/>
                </a:lnTo>
                <a:lnTo>
                  <a:pt x="54" y="108"/>
                </a:lnTo>
                <a:lnTo>
                  <a:pt x="54" y="102"/>
                </a:lnTo>
                <a:lnTo>
                  <a:pt x="54" y="97"/>
                </a:lnTo>
                <a:lnTo>
                  <a:pt x="53" y="92"/>
                </a:lnTo>
                <a:lnTo>
                  <a:pt x="52" y="88"/>
                </a:lnTo>
                <a:lnTo>
                  <a:pt x="51" y="86"/>
                </a:lnTo>
                <a:lnTo>
                  <a:pt x="52" y="89"/>
                </a:lnTo>
                <a:lnTo>
                  <a:pt x="52" y="92"/>
                </a:lnTo>
                <a:lnTo>
                  <a:pt x="52" y="96"/>
                </a:lnTo>
                <a:lnTo>
                  <a:pt x="52" y="99"/>
                </a:lnTo>
                <a:lnTo>
                  <a:pt x="52" y="103"/>
                </a:lnTo>
                <a:lnTo>
                  <a:pt x="51" y="107"/>
                </a:lnTo>
                <a:lnTo>
                  <a:pt x="50" y="111"/>
                </a:lnTo>
                <a:lnTo>
                  <a:pt x="49" y="114"/>
                </a:lnTo>
                <a:lnTo>
                  <a:pt x="48" y="118"/>
                </a:lnTo>
                <a:lnTo>
                  <a:pt x="46" y="121"/>
                </a:lnTo>
                <a:lnTo>
                  <a:pt x="44" y="124"/>
                </a:lnTo>
                <a:lnTo>
                  <a:pt x="42" y="127"/>
                </a:lnTo>
                <a:lnTo>
                  <a:pt x="40" y="129"/>
                </a:lnTo>
                <a:lnTo>
                  <a:pt x="37" y="131"/>
                </a:lnTo>
                <a:lnTo>
                  <a:pt x="34" y="132"/>
                </a:lnTo>
                <a:lnTo>
                  <a:pt x="31" y="133"/>
                </a:lnTo>
                <a:lnTo>
                  <a:pt x="27" y="133"/>
                </a:lnTo>
                <a:lnTo>
                  <a:pt x="24" y="134"/>
                </a:lnTo>
                <a:lnTo>
                  <a:pt x="21" y="136"/>
                </a:lnTo>
                <a:lnTo>
                  <a:pt x="19" y="137"/>
                </a:lnTo>
                <a:lnTo>
                  <a:pt x="17" y="139"/>
                </a:lnTo>
                <a:lnTo>
                  <a:pt x="15" y="141"/>
                </a:lnTo>
                <a:lnTo>
                  <a:pt x="13" y="143"/>
                </a:lnTo>
                <a:lnTo>
                  <a:pt x="12" y="144"/>
                </a:lnTo>
                <a:lnTo>
                  <a:pt x="10" y="144"/>
                </a:lnTo>
                <a:lnTo>
                  <a:pt x="11" y="142"/>
                </a:lnTo>
                <a:lnTo>
                  <a:pt x="13" y="140"/>
                </a:lnTo>
                <a:lnTo>
                  <a:pt x="16" y="137"/>
                </a:lnTo>
                <a:lnTo>
                  <a:pt x="18" y="136"/>
                </a:lnTo>
                <a:lnTo>
                  <a:pt x="21" y="134"/>
                </a:lnTo>
                <a:lnTo>
                  <a:pt x="24" y="132"/>
                </a:lnTo>
                <a:lnTo>
                  <a:pt x="27" y="131"/>
                </a:lnTo>
                <a:lnTo>
                  <a:pt x="30" y="131"/>
                </a:lnTo>
                <a:lnTo>
                  <a:pt x="35" y="130"/>
                </a:lnTo>
                <a:lnTo>
                  <a:pt x="39" y="127"/>
                </a:lnTo>
                <a:lnTo>
                  <a:pt x="43" y="123"/>
                </a:lnTo>
                <a:lnTo>
                  <a:pt x="46" y="118"/>
                </a:lnTo>
                <a:lnTo>
                  <a:pt x="48" y="112"/>
                </a:lnTo>
                <a:lnTo>
                  <a:pt x="49" y="106"/>
                </a:lnTo>
                <a:lnTo>
                  <a:pt x="50" y="99"/>
                </a:lnTo>
                <a:lnTo>
                  <a:pt x="50" y="94"/>
                </a:lnTo>
                <a:lnTo>
                  <a:pt x="50" y="96"/>
                </a:lnTo>
                <a:lnTo>
                  <a:pt x="49" y="98"/>
                </a:lnTo>
                <a:lnTo>
                  <a:pt x="48" y="101"/>
                </a:lnTo>
                <a:lnTo>
                  <a:pt x="47" y="104"/>
                </a:lnTo>
                <a:lnTo>
                  <a:pt x="47" y="107"/>
                </a:lnTo>
                <a:lnTo>
                  <a:pt x="45" y="109"/>
                </a:lnTo>
                <a:lnTo>
                  <a:pt x="44" y="112"/>
                </a:lnTo>
                <a:lnTo>
                  <a:pt x="43" y="115"/>
                </a:lnTo>
                <a:lnTo>
                  <a:pt x="41" y="117"/>
                </a:lnTo>
                <a:lnTo>
                  <a:pt x="40" y="120"/>
                </a:lnTo>
                <a:lnTo>
                  <a:pt x="38" y="122"/>
                </a:lnTo>
                <a:lnTo>
                  <a:pt x="36" y="124"/>
                </a:lnTo>
                <a:lnTo>
                  <a:pt x="34" y="125"/>
                </a:lnTo>
                <a:lnTo>
                  <a:pt x="31" y="126"/>
                </a:lnTo>
                <a:lnTo>
                  <a:pt x="28" y="127"/>
                </a:lnTo>
                <a:lnTo>
                  <a:pt x="25" y="128"/>
                </a:lnTo>
                <a:lnTo>
                  <a:pt x="20" y="127"/>
                </a:lnTo>
                <a:lnTo>
                  <a:pt x="15" y="126"/>
                </a:lnTo>
                <a:lnTo>
                  <a:pt x="12" y="123"/>
                </a:lnTo>
                <a:lnTo>
                  <a:pt x="9" y="120"/>
                </a:lnTo>
                <a:lnTo>
                  <a:pt x="6" y="117"/>
                </a:lnTo>
                <a:lnTo>
                  <a:pt x="5" y="113"/>
                </a:lnTo>
                <a:lnTo>
                  <a:pt x="4" y="109"/>
                </a:lnTo>
                <a:lnTo>
                  <a:pt x="4" y="105"/>
                </a:lnTo>
                <a:lnTo>
                  <a:pt x="5" y="101"/>
                </a:lnTo>
                <a:lnTo>
                  <a:pt x="6" y="99"/>
                </a:lnTo>
                <a:lnTo>
                  <a:pt x="7" y="96"/>
                </a:lnTo>
                <a:lnTo>
                  <a:pt x="9" y="95"/>
                </a:lnTo>
                <a:lnTo>
                  <a:pt x="11" y="94"/>
                </a:lnTo>
                <a:lnTo>
                  <a:pt x="12" y="93"/>
                </a:lnTo>
                <a:lnTo>
                  <a:pt x="14" y="93"/>
                </a:lnTo>
                <a:lnTo>
                  <a:pt x="16" y="93"/>
                </a:lnTo>
                <a:lnTo>
                  <a:pt x="17" y="94"/>
                </a:lnTo>
                <a:lnTo>
                  <a:pt x="18" y="95"/>
                </a:lnTo>
                <a:lnTo>
                  <a:pt x="19" y="96"/>
                </a:lnTo>
                <a:lnTo>
                  <a:pt x="20" y="97"/>
                </a:lnTo>
                <a:lnTo>
                  <a:pt x="20" y="98"/>
                </a:lnTo>
                <a:lnTo>
                  <a:pt x="20" y="99"/>
                </a:lnTo>
                <a:lnTo>
                  <a:pt x="20" y="101"/>
                </a:lnTo>
                <a:lnTo>
                  <a:pt x="20" y="102"/>
                </a:lnTo>
                <a:lnTo>
                  <a:pt x="18" y="99"/>
                </a:lnTo>
                <a:lnTo>
                  <a:pt x="18" y="98"/>
                </a:lnTo>
                <a:lnTo>
                  <a:pt x="17" y="98"/>
                </a:lnTo>
                <a:lnTo>
                  <a:pt x="16" y="97"/>
                </a:lnTo>
                <a:lnTo>
                  <a:pt x="15" y="96"/>
                </a:lnTo>
                <a:lnTo>
                  <a:pt x="14" y="96"/>
                </a:lnTo>
                <a:lnTo>
                  <a:pt x="13" y="96"/>
                </a:lnTo>
                <a:lnTo>
                  <a:pt x="11" y="96"/>
                </a:lnTo>
                <a:lnTo>
                  <a:pt x="10" y="97"/>
                </a:lnTo>
                <a:lnTo>
                  <a:pt x="9" y="98"/>
                </a:lnTo>
                <a:lnTo>
                  <a:pt x="7" y="100"/>
                </a:lnTo>
                <a:lnTo>
                  <a:pt x="7" y="102"/>
                </a:lnTo>
                <a:lnTo>
                  <a:pt x="6" y="105"/>
                </a:lnTo>
                <a:lnTo>
                  <a:pt x="6" y="108"/>
                </a:lnTo>
                <a:lnTo>
                  <a:pt x="6" y="111"/>
                </a:lnTo>
                <a:lnTo>
                  <a:pt x="7" y="114"/>
                </a:lnTo>
                <a:lnTo>
                  <a:pt x="8" y="116"/>
                </a:lnTo>
                <a:lnTo>
                  <a:pt x="10" y="119"/>
                </a:lnTo>
                <a:lnTo>
                  <a:pt x="11" y="121"/>
                </a:lnTo>
                <a:lnTo>
                  <a:pt x="13" y="123"/>
                </a:lnTo>
                <a:lnTo>
                  <a:pt x="15" y="124"/>
                </a:lnTo>
                <a:lnTo>
                  <a:pt x="17" y="125"/>
                </a:lnTo>
                <a:lnTo>
                  <a:pt x="19" y="125"/>
                </a:lnTo>
                <a:lnTo>
                  <a:pt x="21" y="126"/>
                </a:lnTo>
                <a:lnTo>
                  <a:pt x="22" y="126"/>
                </a:lnTo>
                <a:lnTo>
                  <a:pt x="17" y="124"/>
                </a:lnTo>
                <a:lnTo>
                  <a:pt x="14" y="122"/>
                </a:lnTo>
                <a:lnTo>
                  <a:pt x="11" y="119"/>
                </a:lnTo>
                <a:lnTo>
                  <a:pt x="9" y="117"/>
                </a:lnTo>
                <a:lnTo>
                  <a:pt x="8" y="114"/>
                </a:lnTo>
                <a:lnTo>
                  <a:pt x="8" y="111"/>
                </a:lnTo>
                <a:lnTo>
                  <a:pt x="8" y="108"/>
                </a:lnTo>
                <a:lnTo>
                  <a:pt x="9" y="105"/>
                </a:lnTo>
                <a:lnTo>
                  <a:pt x="10" y="103"/>
                </a:lnTo>
                <a:lnTo>
                  <a:pt x="11" y="101"/>
                </a:lnTo>
                <a:lnTo>
                  <a:pt x="12" y="100"/>
                </a:lnTo>
                <a:lnTo>
                  <a:pt x="13" y="99"/>
                </a:lnTo>
                <a:lnTo>
                  <a:pt x="14" y="98"/>
                </a:lnTo>
                <a:lnTo>
                  <a:pt x="16" y="98"/>
                </a:lnTo>
                <a:lnTo>
                  <a:pt x="17" y="99"/>
                </a:lnTo>
                <a:lnTo>
                  <a:pt x="18" y="99"/>
                </a:lnTo>
                <a:lnTo>
                  <a:pt x="20" y="102"/>
                </a:lnTo>
                <a:lnTo>
                  <a:pt x="19" y="101"/>
                </a:lnTo>
                <a:lnTo>
                  <a:pt x="18" y="101"/>
                </a:lnTo>
                <a:lnTo>
                  <a:pt x="17" y="100"/>
                </a:lnTo>
                <a:lnTo>
                  <a:pt x="16" y="100"/>
                </a:lnTo>
                <a:lnTo>
                  <a:pt x="15" y="100"/>
                </a:lnTo>
                <a:lnTo>
                  <a:pt x="14" y="100"/>
                </a:lnTo>
                <a:lnTo>
                  <a:pt x="13" y="101"/>
                </a:lnTo>
                <a:lnTo>
                  <a:pt x="12" y="102"/>
                </a:lnTo>
                <a:lnTo>
                  <a:pt x="11" y="104"/>
                </a:lnTo>
                <a:lnTo>
                  <a:pt x="10" y="107"/>
                </a:lnTo>
                <a:lnTo>
                  <a:pt x="10" y="110"/>
                </a:lnTo>
                <a:lnTo>
                  <a:pt x="10" y="113"/>
                </a:lnTo>
                <a:lnTo>
                  <a:pt x="11" y="116"/>
                </a:lnTo>
                <a:lnTo>
                  <a:pt x="13" y="119"/>
                </a:lnTo>
                <a:lnTo>
                  <a:pt x="15" y="121"/>
                </a:lnTo>
                <a:lnTo>
                  <a:pt x="18" y="123"/>
                </a:lnTo>
                <a:lnTo>
                  <a:pt x="17" y="121"/>
                </a:lnTo>
                <a:lnTo>
                  <a:pt x="16" y="119"/>
                </a:lnTo>
                <a:lnTo>
                  <a:pt x="14" y="117"/>
                </a:lnTo>
                <a:lnTo>
                  <a:pt x="14" y="115"/>
                </a:lnTo>
                <a:lnTo>
                  <a:pt x="13" y="113"/>
                </a:lnTo>
                <a:lnTo>
                  <a:pt x="13" y="111"/>
                </a:lnTo>
                <a:lnTo>
                  <a:pt x="13" y="109"/>
                </a:lnTo>
                <a:lnTo>
                  <a:pt x="14" y="108"/>
                </a:lnTo>
                <a:lnTo>
                  <a:pt x="15" y="108"/>
                </a:lnTo>
                <a:lnTo>
                  <a:pt x="16" y="107"/>
                </a:lnTo>
                <a:lnTo>
                  <a:pt x="17" y="108"/>
                </a:lnTo>
                <a:lnTo>
                  <a:pt x="18" y="108"/>
                </a:lnTo>
                <a:lnTo>
                  <a:pt x="19" y="109"/>
                </a:lnTo>
                <a:lnTo>
                  <a:pt x="20" y="109"/>
                </a:lnTo>
                <a:lnTo>
                  <a:pt x="20" y="110"/>
                </a:lnTo>
                <a:lnTo>
                  <a:pt x="20" y="111"/>
                </a:lnTo>
                <a:lnTo>
                  <a:pt x="21" y="111"/>
                </a:lnTo>
                <a:lnTo>
                  <a:pt x="21" y="112"/>
                </a:lnTo>
                <a:lnTo>
                  <a:pt x="21" y="113"/>
                </a:lnTo>
                <a:lnTo>
                  <a:pt x="20" y="114"/>
                </a:lnTo>
                <a:lnTo>
                  <a:pt x="19" y="115"/>
                </a:lnTo>
                <a:lnTo>
                  <a:pt x="17" y="115"/>
                </a:lnTo>
                <a:lnTo>
                  <a:pt x="17" y="116"/>
                </a:lnTo>
                <a:lnTo>
                  <a:pt x="17" y="117"/>
                </a:lnTo>
                <a:lnTo>
                  <a:pt x="18" y="118"/>
                </a:lnTo>
                <a:lnTo>
                  <a:pt x="18" y="119"/>
                </a:lnTo>
                <a:lnTo>
                  <a:pt x="19" y="120"/>
                </a:lnTo>
                <a:lnTo>
                  <a:pt x="20" y="122"/>
                </a:lnTo>
                <a:lnTo>
                  <a:pt x="22" y="123"/>
                </a:lnTo>
                <a:lnTo>
                  <a:pt x="23" y="124"/>
                </a:lnTo>
                <a:lnTo>
                  <a:pt x="28" y="124"/>
                </a:lnTo>
                <a:lnTo>
                  <a:pt x="31" y="123"/>
                </a:lnTo>
                <a:lnTo>
                  <a:pt x="34" y="122"/>
                </a:lnTo>
                <a:lnTo>
                  <a:pt x="36" y="121"/>
                </a:lnTo>
                <a:lnTo>
                  <a:pt x="37" y="119"/>
                </a:lnTo>
                <a:lnTo>
                  <a:pt x="38" y="118"/>
                </a:lnTo>
                <a:lnTo>
                  <a:pt x="39" y="117"/>
                </a:lnTo>
                <a:lnTo>
                  <a:pt x="39" y="116"/>
                </a:lnTo>
                <a:lnTo>
                  <a:pt x="40" y="113"/>
                </a:lnTo>
                <a:lnTo>
                  <a:pt x="41" y="112"/>
                </a:lnTo>
                <a:lnTo>
                  <a:pt x="43" y="110"/>
                </a:lnTo>
                <a:lnTo>
                  <a:pt x="44" y="107"/>
                </a:lnTo>
                <a:lnTo>
                  <a:pt x="46" y="103"/>
                </a:lnTo>
                <a:lnTo>
                  <a:pt x="47" y="100"/>
                </a:lnTo>
                <a:lnTo>
                  <a:pt x="48" y="97"/>
                </a:lnTo>
                <a:lnTo>
                  <a:pt x="49" y="94"/>
                </a:lnTo>
                <a:lnTo>
                  <a:pt x="49" y="91"/>
                </a:lnTo>
                <a:lnTo>
                  <a:pt x="50" y="87"/>
                </a:lnTo>
                <a:lnTo>
                  <a:pt x="49" y="83"/>
                </a:lnTo>
                <a:lnTo>
                  <a:pt x="48" y="78"/>
                </a:lnTo>
                <a:lnTo>
                  <a:pt x="47" y="75"/>
                </a:lnTo>
                <a:lnTo>
                  <a:pt x="45" y="74"/>
                </a:lnTo>
                <a:lnTo>
                  <a:pt x="47" y="77"/>
                </a:lnTo>
                <a:lnTo>
                  <a:pt x="48" y="81"/>
                </a:lnTo>
                <a:lnTo>
                  <a:pt x="48" y="86"/>
                </a:lnTo>
                <a:lnTo>
                  <a:pt x="48" y="92"/>
                </a:lnTo>
                <a:lnTo>
                  <a:pt x="47" y="96"/>
                </a:lnTo>
                <a:lnTo>
                  <a:pt x="46" y="99"/>
                </a:lnTo>
                <a:lnTo>
                  <a:pt x="45" y="102"/>
                </a:lnTo>
                <a:lnTo>
                  <a:pt x="44" y="104"/>
                </a:lnTo>
                <a:lnTo>
                  <a:pt x="42" y="105"/>
                </a:lnTo>
                <a:lnTo>
                  <a:pt x="41" y="107"/>
                </a:lnTo>
                <a:lnTo>
                  <a:pt x="39" y="108"/>
                </a:lnTo>
                <a:lnTo>
                  <a:pt x="37" y="109"/>
                </a:lnTo>
                <a:lnTo>
                  <a:pt x="35" y="109"/>
                </a:lnTo>
                <a:lnTo>
                  <a:pt x="33" y="109"/>
                </a:lnTo>
                <a:lnTo>
                  <a:pt x="31" y="109"/>
                </a:lnTo>
                <a:lnTo>
                  <a:pt x="30" y="108"/>
                </a:lnTo>
                <a:lnTo>
                  <a:pt x="29" y="107"/>
                </a:lnTo>
                <a:lnTo>
                  <a:pt x="29" y="106"/>
                </a:lnTo>
                <a:lnTo>
                  <a:pt x="28" y="104"/>
                </a:lnTo>
                <a:lnTo>
                  <a:pt x="29" y="102"/>
                </a:lnTo>
                <a:lnTo>
                  <a:pt x="27" y="104"/>
                </a:lnTo>
                <a:lnTo>
                  <a:pt x="27" y="107"/>
                </a:lnTo>
                <a:lnTo>
                  <a:pt x="28" y="110"/>
                </a:lnTo>
                <a:lnTo>
                  <a:pt x="29" y="111"/>
                </a:lnTo>
                <a:lnTo>
                  <a:pt x="28" y="111"/>
                </a:lnTo>
                <a:lnTo>
                  <a:pt x="27" y="111"/>
                </a:lnTo>
                <a:lnTo>
                  <a:pt x="26" y="111"/>
                </a:lnTo>
                <a:lnTo>
                  <a:pt x="25" y="111"/>
                </a:lnTo>
                <a:lnTo>
                  <a:pt x="25" y="112"/>
                </a:lnTo>
                <a:lnTo>
                  <a:pt x="26" y="113"/>
                </a:lnTo>
                <a:lnTo>
                  <a:pt x="27" y="114"/>
                </a:lnTo>
                <a:lnTo>
                  <a:pt x="29" y="115"/>
                </a:lnTo>
                <a:lnTo>
                  <a:pt x="30" y="116"/>
                </a:lnTo>
                <a:lnTo>
                  <a:pt x="31" y="116"/>
                </a:lnTo>
                <a:lnTo>
                  <a:pt x="33" y="116"/>
                </a:lnTo>
                <a:lnTo>
                  <a:pt x="34" y="116"/>
                </a:lnTo>
                <a:lnTo>
                  <a:pt x="36" y="115"/>
                </a:lnTo>
                <a:lnTo>
                  <a:pt x="37" y="115"/>
                </a:lnTo>
                <a:lnTo>
                  <a:pt x="39" y="114"/>
                </a:lnTo>
                <a:lnTo>
                  <a:pt x="40" y="113"/>
                </a:lnTo>
                <a:lnTo>
                  <a:pt x="39" y="116"/>
                </a:lnTo>
                <a:lnTo>
                  <a:pt x="36" y="118"/>
                </a:lnTo>
                <a:lnTo>
                  <a:pt x="33" y="118"/>
                </a:lnTo>
                <a:lnTo>
                  <a:pt x="30" y="118"/>
                </a:lnTo>
                <a:lnTo>
                  <a:pt x="28" y="117"/>
                </a:lnTo>
                <a:lnTo>
                  <a:pt x="25" y="116"/>
                </a:lnTo>
                <a:lnTo>
                  <a:pt x="24" y="114"/>
                </a:lnTo>
                <a:lnTo>
                  <a:pt x="23" y="111"/>
                </a:lnTo>
                <a:lnTo>
                  <a:pt x="22" y="109"/>
                </a:lnTo>
                <a:lnTo>
                  <a:pt x="23" y="109"/>
                </a:lnTo>
                <a:lnTo>
                  <a:pt x="24" y="109"/>
                </a:lnTo>
                <a:lnTo>
                  <a:pt x="24" y="110"/>
                </a:lnTo>
                <a:lnTo>
                  <a:pt x="25" y="110"/>
                </a:lnTo>
                <a:lnTo>
                  <a:pt x="26" y="110"/>
                </a:lnTo>
                <a:lnTo>
                  <a:pt x="27" y="110"/>
                </a:lnTo>
                <a:lnTo>
                  <a:pt x="26" y="108"/>
                </a:lnTo>
                <a:lnTo>
                  <a:pt x="25" y="106"/>
                </a:lnTo>
                <a:lnTo>
                  <a:pt x="25" y="104"/>
                </a:lnTo>
                <a:lnTo>
                  <a:pt x="25" y="103"/>
                </a:lnTo>
                <a:lnTo>
                  <a:pt x="26" y="101"/>
                </a:lnTo>
                <a:lnTo>
                  <a:pt x="28" y="100"/>
                </a:lnTo>
                <a:lnTo>
                  <a:pt x="30" y="100"/>
                </a:lnTo>
                <a:lnTo>
                  <a:pt x="33" y="100"/>
                </a:lnTo>
                <a:lnTo>
                  <a:pt x="30" y="103"/>
                </a:lnTo>
                <a:lnTo>
                  <a:pt x="30" y="105"/>
                </a:lnTo>
                <a:lnTo>
                  <a:pt x="32" y="107"/>
                </a:lnTo>
                <a:lnTo>
                  <a:pt x="35" y="107"/>
                </a:lnTo>
                <a:lnTo>
                  <a:pt x="38" y="106"/>
                </a:lnTo>
                <a:lnTo>
                  <a:pt x="41" y="103"/>
                </a:lnTo>
                <a:lnTo>
                  <a:pt x="44" y="99"/>
                </a:lnTo>
                <a:lnTo>
                  <a:pt x="46" y="92"/>
                </a:lnTo>
                <a:lnTo>
                  <a:pt x="47" y="89"/>
                </a:lnTo>
                <a:lnTo>
                  <a:pt x="47" y="87"/>
                </a:lnTo>
                <a:lnTo>
                  <a:pt x="47" y="84"/>
                </a:lnTo>
                <a:lnTo>
                  <a:pt x="46" y="81"/>
                </a:lnTo>
                <a:lnTo>
                  <a:pt x="46" y="79"/>
                </a:lnTo>
                <a:lnTo>
                  <a:pt x="45" y="77"/>
                </a:lnTo>
                <a:lnTo>
                  <a:pt x="44" y="74"/>
                </a:lnTo>
                <a:lnTo>
                  <a:pt x="43" y="73"/>
                </a:lnTo>
                <a:lnTo>
                  <a:pt x="43" y="75"/>
                </a:lnTo>
                <a:lnTo>
                  <a:pt x="43" y="78"/>
                </a:lnTo>
                <a:lnTo>
                  <a:pt x="43" y="81"/>
                </a:lnTo>
                <a:lnTo>
                  <a:pt x="43" y="84"/>
                </a:lnTo>
                <a:lnTo>
                  <a:pt x="42" y="87"/>
                </a:lnTo>
                <a:lnTo>
                  <a:pt x="40" y="90"/>
                </a:lnTo>
                <a:lnTo>
                  <a:pt x="37" y="91"/>
                </a:lnTo>
                <a:lnTo>
                  <a:pt x="32" y="92"/>
                </a:lnTo>
                <a:lnTo>
                  <a:pt x="33" y="91"/>
                </a:lnTo>
                <a:lnTo>
                  <a:pt x="34" y="91"/>
                </a:lnTo>
                <a:lnTo>
                  <a:pt x="35" y="90"/>
                </a:lnTo>
                <a:lnTo>
                  <a:pt x="36" y="89"/>
                </a:lnTo>
                <a:lnTo>
                  <a:pt x="37" y="88"/>
                </a:lnTo>
                <a:lnTo>
                  <a:pt x="38" y="88"/>
                </a:lnTo>
                <a:lnTo>
                  <a:pt x="39" y="87"/>
                </a:lnTo>
                <a:lnTo>
                  <a:pt x="36" y="88"/>
                </a:lnTo>
                <a:lnTo>
                  <a:pt x="34" y="88"/>
                </a:lnTo>
                <a:lnTo>
                  <a:pt x="33" y="88"/>
                </a:lnTo>
                <a:lnTo>
                  <a:pt x="33" y="87"/>
                </a:lnTo>
                <a:lnTo>
                  <a:pt x="33" y="86"/>
                </a:lnTo>
                <a:lnTo>
                  <a:pt x="34" y="86"/>
                </a:lnTo>
                <a:lnTo>
                  <a:pt x="32" y="86"/>
                </a:lnTo>
                <a:lnTo>
                  <a:pt x="31" y="87"/>
                </a:lnTo>
                <a:lnTo>
                  <a:pt x="30" y="87"/>
                </a:lnTo>
                <a:lnTo>
                  <a:pt x="29" y="87"/>
                </a:lnTo>
                <a:lnTo>
                  <a:pt x="28" y="87"/>
                </a:lnTo>
                <a:lnTo>
                  <a:pt x="27" y="87"/>
                </a:lnTo>
                <a:lnTo>
                  <a:pt x="26" y="86"/>
                </a:lnTo>
                <a:lnTo>
                  <a:pt x="27" y="85"/>
                </a:lnTo>
                <a:lnTo>
                  <a:pt x="29" y="85"/>
                </a:lnTo>
                <a:lnTo>
                  <a:pt x="31" y="84"/>
                </a:lnTo>
                <a:lnTo>
                  <a:pt x="33" y="83"/>
                </a:lnTo>
                <a:lnTo>
                  <a:pt x="35" y="82"/>
                </a:lnTo>
                <a:lnTo>
                  <a:pt x="36" y="81"/>
                </a:lnTo>
                <a:lnTo>
                  <a:pt x="37" y="79"/>
                </a:lnTo>
                <a:lnTo>
                  <a:pt x="38" y="77"/>
                </a:lnTo>
                <a:lnTo>
                  <a:pt x="38" y="75"/>
                </a:lnTo>
                <a:lnTo>
                  <a:pt x="37" y="73"/>
                </a:lnTo>
                <a:lnTo>
                  <a:pt x="36" y="70"/>
                </a:lnTo>
                <a:lnTo>
                  <a:pt x="34" y="67"/>
                </a:lnTo>
                <a:lnTo>
                  <a:pt x="32" y="65"/>
                </a:lnTo>
                <a:lnTo>
                  <a:pt x="30" y="63"/>
                </a:lnTo>
                <a:lnTo>
                  <a:pt x="27" y="61"/>
                </a:lnTo>
                <a:lnTo>
                  <a:pt x="23" y="61"/>
                </a:lnTo>
                <a:lnTo>
                  <a:pt x="20" y="61"/>
                </a:lnTo>
                <a:lnTo>
                  <a:pt x="16" y="63"/>
                </a:lnTo>
                <a:lnTo>
                  <a:pt x="14" y="65"/>
                </a:lnTo>
                <a:lnTo>
                  <a:pt x="12" y="67"/>
                </a:lnTo>
                <a:lnTo>
                  <a:pt x="11" y="69"/>
                </a:lnTo>
                <a:lnTo>
                  <a:pt x="11" y="72"/>
                </a:lnTo>
                <a:lnTo>
                  <a:pt x="11" y="75"/>
                </a:lnTo>
                <a:lnTo>
                  <a:pt x="12" y="78"/>
                </a:lnTo>
                <a:lnTo>
                  <a:pt x="13" y="80"/>
                </a:lnTo>
                <a:lnTo>
                  <a:pt x="14" y="81"/>
                </a:lnTo>
                <a:lnTo>
                  <a:pt x="16" y="82"/>
                </a:lnTo>
                <a:lnTo>
                  <a:pt x="18" y="82"/>
                </a:lnTo>
                <a:lnTo>
                  <a:pt x="19" y="82"/>
                </a:lnTo>
                <a:lnTo>
                  <a:pt x="21" y="82"/>
                </a:lnTo>
                <a:lnTo>
                  <a:pt x="22" y="82"/>
                </a:lnTo>
                <a:lnTo>
                  <a:pt x="23" y="81"/>
                </a:lnTo>
                <a:lnTo>
                  <a:pt x="23" y="80"/>
                </a:lnTo>
                <a:lnTo>
                  <a:pt x="23" y="78"/>
                </a:lnTo>
                <a:lnTo>
                  <a:pt x="23" y="75"/>
                </a:lnTo>
                <a:lnTo>
                  <a:pt x="22" y="73"/>
                </a:lnTo>
                <a:lnTo>
                  <a:pt x="21" y="73"/>
                </a:lnTo>
                <a:lnTo>
                  <a:pt x="20" y="75"/>
                </a:lnTo>
                <a:lnTo>
                  <a:pt x="20" y="76"/>
                </a:lnTo>
                <a:lnTo>
                  <a:pt x="19" y="77"/>
                </a:lnTo>
                <a:lnTo>
                  <a:pt x="18" y="78"/>
                </a:lnTo>
                <a:lnTo>
                  <a:pt x="17" y="76"/>
                </a:lnTo>
                <a:lnTo>
                  <a:pt x="16" y="75"/>
                </a:lnTo>
                <a:lnTo>
                  <a:pt x="16" y="74"/>
                </a:lnTo>
                <a:lnTo>
                  <a:pt x="16" y="72"/>
                </a:lnTo>
                <a:lnTo>
                  <a:pt x="16" y="71"/>
                </a:lnTo>
                <a:lnTo>
                  <a:pt x="17" y="70"/>
                </a:lnTo>
                <a:lnTo>
                  <a:pt x="18" y="69"/>
                </a:lnTo>
                <a:lnTo>
                  <a:pt x="20" y="68"/>
                </a:lnTo>
                <a:lnTo>
                  <a:pt x="21" y="68"/>
                </a:lnTo>
                <a:lnTo>
                  <a:pt x="23" y="69"/>
                </a:lnTo>
                <a:lnTo>
                  <a:pt x="25" y="69"/>
                </a:lnTo>
                <a:lnTo>
                  <a:pt x="26" y="70"/>
                </a:lnTo>
                <a:lnTo>
                  <a:pt x="27" y="71"/>
                </a:lnTo>
                <a:lnTo>
                  <a:pt x="27" y="72"/>
                </a:lnTo>
                <a:lnTo>
                  <a:pt x="28" y="73"/>
                </a:lnTo>
                <a:lnTo>
                  <a:pt x="28" y="74"/>
                </a:lnTo>
                <a:lnTo>
                  <a:pt x="28" y="75"/>
                </a:lnTo>
                <a:lnTo>
                  <a:pt x="27" y="76"/>
                </a:lnTo>
                <a:lnTo>
                  <a:pt x="27" y="75"/>
                </a:lnTo>
                <a:lnTo>
                  <a:pt x="26" y="74"/>
                </a:lnTo>
                <a:lnTo>
                  <a:pt x="25" y="73"/>
                </a:lnTo>
                <a:lnTo>
                  <a:pt x="24" y="72"/>
                </a:lnTo>
                <a:lnTo>
                  <a:pt x="25" y="74"/>
                </a:lnTo>
                <a:lnTo>
                  <a:pt x="25" y="76"/>
                </a:lnTo>
                <a:lnTo>
                  <a:pt x="25" y="78"/>
                </a:lnTo>
                <a:lnTo>
                  <a:pt x="25" y="80"/>
                </a:lnTo>
                <a:lnTo>
                  <a:pt x="25" y="81"/>
                </a:lnTo>
                <a:lnTo>
                  <a:pt x="24" y="81"/>
                </a:lnTo>
                <a:lnTo>
                  <a:pt x="23" y="82"/>
                </a:lnTo>
                <a:lnTo>
                  <a:pt x="22" y="83"/>
                </a:lnTo>
                <a:lnTo>
                  <a:pt x="21" y="83"/>
                </a:lnTo>
                <a:lnTo>
                  <a:pt x="19" y="83"/>
                </a:lnTo>
                <a:lnTo>
                  <a:pt x="17" y="83"/>
                </a:lnTo>
                <a:lnTo>
                  <a:pt x="14" y="83"/>
                </a:lnTo>
                <a:lnTo>
                  <a:pt x="12" y="81"/>
                </a:lnTo>
                <a:lnTo>
                  <a:pt x="10" y="78"/>
                </a:lnTo>
                <a:lnTo>
                  <a:pt x="9" y="74"/>
                </a:lnTo>
                <a:lnTo>
                  <a:pt x="10" y="71"/>
                </a:lnTo>
                <a:lnTo>
                  <a:pt x="10" y="67"/>
                </a:lnTo>
                <a:lnTo>
                  <a:pt x="12" y="65"/>
                </a:lnTo>
                <a:lnTo>
                  <a:pt x="14" y="62"/>
                </a:lnTo>
                <a:lnTo>
                  <a:pt x="16" y="61"/>
                </a:lnTo>
                <a:lnTo>
                  <a:pt x="12" y="63"/>
                </a:lnTo>
                <a:lnTo>
                  <a:pt x="9" y="66"/>
                </a:lnTo>
                <a:lnTo>
                  <a:pt x="7" y="69"/>
                </a:lnTo>
                <a:lnTo>
                  <a:pt x="7" y="73"/>
                </a:lnTo>
                <a:lnTo>
                  <a:pt x="7" y="77"/>
                </a:lnTo>
                <a:lnTo>
                  <a:pt x="9" y="81"/>
                </a:lnTo>
                <a:lnTo>
                  <a:pt x="11" y="83"/>
                </a:lnTo>
                <a:lnTo>
                  <a:pt x="14" y="85"/>
                </a:lnTo>
                <a:lnTo>
                  <a:pt x="16" y="85"/>
                </a:lnTo>
                <a:lnTo>
                  <a:pt x="18" y="85"/>
                </a:lnTo>
                <a:lnTo>
                  <a:pt x="19" y="85"/>
                </a:lnTo>
                <a:lnTo>
                  <a:pt x="21" y="85"/>
                </a:lnTo>
                <a:lnTo>
                  <a:pt x="22" y="85"/>
                </a:lnTo>
                <a:lnTo>
                  <a:pt x="23" y="84"/>
                </a:lnTo>
                <a:lnTo>
                  <a:pt x="24" y="83"/>
                </a:lnTo>
                <a:lnTo>
                  <a:pt x="25" y="83"/>
                </a:lnTo>
                <a:lnTo>
                  <a:pt x="26" y="81"/>
                </a:lnTo>
                <a:lnTo>
                  <a:pt x="26" y="80"/>
                </a:lnTo>
                <a:lnTo>
                  <a:pt x="27" y="78"/>
                </a:lnTo>
                <a:lnTo>
                  <a:pt x="27" y="76"/>
                </a:lnTo>
                <a:lnTo>
                  <a:pt x="28" y="75"/>
                </a:lnTo>
                <a:lnTo>
                  <a:pt x="28" y="77"/>
                </a:lnTo>
                <a:lnTo>
                  <a:pt x="28" y="78"/>
                </a:lnTo>
                <a:lnTo>
                  <a:pt x="28" y="80"/>
                </a:lnTo>
                <a:lnTo>
                  <a:pt x="28" y="81"/>
                </a:lnTo>
                <a:lnTo>
                  <a:pt x="27" y="82"/>
                </a:lnTo>
                <a:lnTo>
                  <a:pt x="26" y="84"/>
                </a:lnTo>
                <a:lnTo>
                  <a:pt x="25" y="85"/>
                </a:lnTo>
                <a:lnTo>
                  <a:pt x="23" y="86"/>
                </a:lnTo>
                <a:lnTo>
                  <a:pt x="21" y="87"/>
                </a:lnTo>
                <a:lnTo>
                  <a:pt x="18" y="87"/>
                </a:lnTo>
                <a:lnTo>
                  <a:pt x="15" y="87"/>
                </a:lnTo>
                <a:lnTo>
                  <a:pt x="12" y="86"/>
                </a:lnTo>
                <a:lnTo>
                  <a:pt x="9" y="84"/>
                </a:lnTo>
                <a:lnTo>
                  <a:pt x="7" y="81"/>
                </a:lnTo>
                <a:lnTo>
                  <a:pt x="6" y="78"/>
                </a:lnTo>
                <a:lnTo>
                  <a:pt x="5" y="75"/>
                </a:lnTo>
                <a:lnTo>
                  <a:pt x="6" y="71"/>
                </a:lnTo>
                <a:lnTo>
                  <a:pt x="6" y="68"/>
                </a:lnTo>
                <a:lnTo>
                  <a:pt x="8" y="65"/>
                </a:lnTo>
                <a:lnTo>
                  <a:pt x="10" y="62"/>
                </a:lnTo>
                <a:lnTo>
                  <a:pt x="13" y="60"/>
                </a:lnTo>
                <a:lnTo>
                  <a:pt x="16" y="58"/>
                </a:lnTo>
                <a:lnTo>
                  <a:pt x="19" y="57"/>
                </a:lnTo>
                <a:lnTo>
                  <a:pt x="23" y="57"/>
                </a:lnTo>
                <a:lnTo>
                  <a:pt x="28" y="59"/>
                </a:lnTo>
                <a:lnTo>
                  <a:pt x="32" y="61"/>
                </a:lnTo>
                <a:lnTo>
                  <a:pt x="35" y="64"/>
                </a:lnTo>
                <a:lnTo>
                  <a:pt x="37" y="68"/>
                </a:lnTo>
                <a:lnTo>
                  <a:pt x="39" y="72"/>
                </a:lnTo>
                <a:lnTo>
                  <a:pt x="40" y="75"/>
                </a:lnTo>
                <a:lnTo>
                  <a:pt x="40" y="79"/>
                </a:lnTo>
                <a:lnTo>
                  <a:pt x="38" y="83"/>
                </a:lnTo>
                <a:lnTo>
                  <a:pt x="36" y="86"/>
                </a:lnTo>
                <a:lnTo>
                  <a:pt x="37" y="86"/>
                </a:lnTo>
                <a:lnTo>
                  <a:pt x="38" y="86"/>
                </a:lnTo>
                <a:lnTo>
                  <a:pt x="39" y="86"/>
                </a:lnTo>
                <a:lnTo>
                  <a:pt x="40" y="85"/>
                </a:lnTo>
                <a:lnTo>
                  <a:pt x="41" y="85"/>
                </a:lnTo>
                <a:lnTo>
                  <a:pt x="42" y="81"/>
                </a:lnTo>
                <a:lnTo>
                  <a:pt x="42" y="76"/>
                </a:lnTo>
                <a:lnTo>
                  <a:pt x="41" y="72"/>
                </a:lnTo>
                <a:lnTo>
                  <a:pt x="40" y="68"/>
                </a:lnTo>
                <a:lnTo>
                  <a:pt x="40" y="67"/>
                </a:lnTo>
                <a:lnTo>
                  <a:pt x="39" y="65"/>
                </a:lnTo>
                <a:lnTo>
                  <a:pt x="38" y="64"/>
                </a:lnTo>
                <a:lnTo>
                  <a:pt x="36" y="63"/>
                </a:lnTo>
                <a:lnTo>
                  <a:pt x="34" y="62"/>
                </a:lnTo>
                <a:lnTo>
                  <a:pt x="32" y="61"/>
                </a:lnTo>
                <a:lnTo>
                  <a:pt x="30" y="60"/>
                </a:lnTo>
                <a:lnTo>
                  <a:pt x="28" y="59"/>
                </a:lnTo>
                <a:lnTo>
                  <a:pt x="23" y="57"/>
                </a:lnTo>
                <a:lnTo>
                  <a:pt x="26" y="57"/>
                </a:lnTo>
                <a:lnTo>
                  <a:pt x="28" y="57"/>
                </a:lnTo>
                <a:lnTo>
                  <a:pt x="30" y="58"/>
                </a:lnTo>
                <a:lnTo>
                  <a:pt x="32" y="59"/>
                </a:lnTo>
                <a:lnTo>
                  <a:pt x="34" y="59"/>
                </a:lnTo>
                <a:lnTo>
                  <a:pt x="35" y="60"/>
                </a:lnTo>
                <a:lnTo>
                  <a:pt x="37" y="61"/>
                </a:lnTo>
                <a:lnTo>
                  <a:pt x="39" y="63"/>
                </a:lnTo>
                <a:lnTo>
                  <a:pt x="40" y="64"/>
                </a:lnTo>
                <a:lnTo>
                  <a:pt x="42" y="65"/>
                </a:lnTo>
                <a:lnTo>
                  <a:pt x="43" y="67"/>
                </a:lnTo>
                <a:lnTo>
                  <a:pt x="44" y="68"/>
                </a:lnTo>
                <a:lnTo>
                  <a:pt x="46" y="70"/>
                </a:lnTo>
                <a:lnTo>
                  <a:pt x="47" y="71"/>
                </a:lnTo>
                <a:lnTo>
                  <a:pt x="48" y="73"/>
                </a:lnTo>
                <a:lnTo>
                  <a:pt x="49" y="74"/>
                </a:lnTo>
                <a:lnTo>
                  <a:pt x="51" y="79"/>
                </a:lnTo>
                <a:lnTo>
                  <a:pt x="53" y="85"/>
                </a:lnTo>
                <a:lnTo>
                  <a:pt x="55" y="93"/>
                </a:lnTo>
                <a:lnTo>
                  <a:pt x="56" y="101"/>
                </a:lnTo>
                <a:lnTo>
                  <a:pt x="56" y="110"/>
                </a:lnTo>
                <a:lnTo>
                  <a:pt x="56" y="119"/>
                </a:lnTo>
                <a:lnTo>
                  <a:pt x="54" y="127"/>
                </a:lnTo>
                <a:lnTo>
                  <a:pt x="51" y="133"/>
                </a:lnTo>
                <a:lnTo>
                  <a:pt x="48" y="138"/>
                </a:lnTo>
                <a:lnTo>
                  <a:pt x="45" y="143"/>
                </a:lnTo>
                <a:lnTo>
                  <a:pt x="42" y="148"/>
                </a:lnTo>
                <a:lnTo>
                  <a:pt x="40" y="153"/>
                </a:lnTo>
                <a:lnTo>
                  <a:pt x="37" y="157"/>
                </a:lnTo>
                <a:lnTo>
                  <a:pt x="35" y="162"/>
                </a:lnTo>
                <a:lnTo>
                  <a:pt x="33" y="166"/>
                </a:lnTo>
                <a:lnTo>
                  <a:pt x="31" y="171"/>
                </a:lnTo>
                <a:lnTo>
                  <a:pt x="30" y="175"/>
                </a:lnTo>
                <a:lnTo>
                  <a:pt x="29" y="179"/>
                </a:lnTo>
                <a:lnTo>
                  <a:pt x="29" y="182"/>
                </a:lnTo>
                <a:lnTo>
                  <a:pt x="30" y="185"/>
                </a:lnTo>
                <a:lnTo>
                  <a:pt x="32" y="187"/>
                </a:lnTo>
                <a:lnTo>
                  <a:pt x="34" y="189"/>
                </a:lnTo>
                <a:lnTo>
                  <a:pt x="37" y="191"/>
                </a:lnTo>
                <a:lnTo>
                  <a:pt x="42" y="192"/>
                </a:lnTo>
                <a:lnTo>
                  <a:pt x="39" y="193"/>
                </a:lnTo>
                <a:lnTo>
                  <a:pt x="33" y="191"/>
                </a:lnTo>
                <a:lnTo>
                  <a:pt x="29" y="188"/>
                </a:lnTo>
                <a:lnTo>
                  <a:pt x="28" y="184"/>
                </a:lnTo>
                <a:lnTo>
                  <a:pt x="27" y="180"/>
                </a:lnTo>
                <a:lnTo>
                  <a:pt x="28" y="175"/>
                </a:lnTo>
                <a:lnTo>
                  <a:pt x="29" y="171"/>
                </a:lnTo>
                <a:lnTo>
                  <a:pt x="30" y="168"/>
                </a:lnTo>
                <a:lnTo>
                  <a:pt x="31" y="166"/>
                </a:lnTo>
                <a:lnTo>
                  <a:pt x="30" y="167"/>
                </a:lnTo>
                <a:lnTo>
                  <a:pt x="28" y="168"/>
                </a:lnTo>
                <a:lnTo>
                  <a:pt x="27" y="170"/>
                </a:lnTo>
                <a:lnTo>
                  <a:pt x="26" y="172"/>
                </a:lnTo>
                <a:lnTo>
                  <a:pt x="25" y="174"/>
                </a:lnTo>
                <a:lnTo>
                  <a:pt x="25" y="176"/>
                </a:lnTo>
                <a:lnTo>
                  <a:pt x="25" y="178"/>
                </a:lnTo>
                <a:lnTo>
                  <a:pt x="25" y="180"/>
                </a:lnTo>
                <a:lnTo>
                  <a:pt x="25" y="185"/>
                </a:lnTo>
                <a:lnTo>
                  <a:pt x="26" y="189"/>
                </a:lnTo>
                <a:lnTo>
                  <a:pt x="28" y="193"/>
                </a:lnTo>
                <a:lnTo>
                  <a:pt x="31" y="195"/>
                </a:lnTo>
                <a:lnTo>
                  <a:pt x="33" y="197"/>
                </a:lnTo>
                <a:lnTo>
                  <a:pt x="36" y="197"/>
                </a:lnTo>
                <a:lnTo>
                  <a:pt x="38" y="196"/>
                </a:lnTo>
                <a:lnTo>
                  <a:pt x="39" y="193"/>
                </a:lnTo>
                <a:lnTo>
                  <a:pt x="42" y="192"/>
                </a:lnTo>
                <a:lnTo>
                  <a:pt x="42" y="194"/>
                </a:lnTo>
                <a:lnTo>
                  <a:pt x="41" y="195"/>
                </a:lnTo>
                <a:lnTo>
                  <a:pt x="40" y="197"/>
                </a:lnTo>
                <a:lnTo>
                  <a:pt x="39" y="198"/>
                </a:lnTo>
                <a:lnTo>
                  <a:pt x="38" y="199"/>
                </a:lnTo>
                <a:lnTo>
                  <a:pt x="36" y="200"/>
                </a:lnTo>
                <a:lnTo>
                  <a:pt x="34" y="199"/>
                </a:lnTo>
                <a:lnTo>
                  <a:pt x="31" y="199"/>
                </a:lnTo>
                <a:lnTo>
                  <a:pt x="29" y="197"/>
                </a:lnTo>
                <a:lnTo>
                  <a:pt x="26" y="194"/>
                </a:lnTo>
                <a:lnTo>
                  <a:pt x="25" y="190"/>
                </a:lnTo>
                <a:lnTo>
                  <a:pt x="23" y="185"/>
                </a:lnTo>
                <a:lnTo>
                  <a:pt x="23" y="180"/>
                </a:lnTo>
                <a:lnTo>
                  <a:pt x="24" y="175"/>
                </a:lnTo>
                <a:lnTo>
                  <a:pt x="26" y="169"/>
                </a:lnTo>
                <a:lnTo>
                  <a:pt x="30" y="165"/>
                </a:lnTo>
                <a:lnTo>
                  <a:pt x="29" y="165"/>
                </a:lnTo>
                <a:lnTo>
                  <a:pt x="28" y="165"/>
                </a:lnTo>
                <a:lnTo>
                  <a:pt x="26" y="167"/>
                </a:lnTo>
                <a:lnTo>
                  <a:pt x="25" y="168"/>
                </a:lnTo>
                <a:lnTo>
                  <a:pt x="24" y="170"/>
                </a:lnTo>
                <a:lnTo>
                  <a:pt x="22" y="172"/>
                </a:lnTo>
                <a:lnTo>
                  <a:pt x="21" y="174"/>
                </a:lnTo>
                <a:lnTo>
                  <a:pt x="20" y="177"/>
                </a:lnTo>
                <a:lnTo>
                  <a:pt x="19" y="184"/>
                </a:lnTo>
                <a:lnTo>
                  <a:pt x="19" y="193"/>
                </a:lnTo>
                <a:lnTo>
                  <a:pt x="20" y="201"/>
                </a:lnTo>
                <a:lnTo>
                  <a:pt x="22" y="207"/>
                </a:lnTo>
                <a:lnTo>
                  <a:pt x="21" y="207"/>
                </a:lnTo>
                <a:lnTo>
                  <a:pt x="20" y="207"/>
                </a:lnTo>
                <a:lnTo>
                  <a:pt x="19" y="206"/>
                </a:lnTo>
                <a:lnTo>
                  <a:pt x="18" y="206"/>
                </a:lnTo>
                <a:lnTo>
                  <a:pt x="17" y="205"/>
                </a:lnTo>
                <a:lnTo>
                  <a:pt x="17" y="204"/>
                </a:lnTo>
                <a:lnTo>
                  <a:pt x="16" y="202"/>
                </a:lnTo>
                <a:lnTo>
                  <a:pt x="15" y="200"/>
                </a:lnTo>
                <a:lnTo>
                  <a:pt x="15" y="202"/>
                </a:lnTo>
                <a:lnTo>
                  <a:pt x="15" y="204"/>
                </a:lnTo>
                <a:lnTo>
                  <a:pt x="15" y="207"/>
                </a:lnTo>
                <a:lnTo>
                  <a:pt x="16" y="209"/>
                </a:lnTo>
                <a:lnTo>
                  <a:pt x="18" y="212"/>
                </a:lnTo>
                <a:lnTo>
                  <a:pt x="20" y="214"/>
                </a:lnTo>
                <a:lnTo>
                  <a:pt x="22" y="216"/>
                </a:lnTo>
                <a:lnTo>
                  <a:pt x="25" y="216"/>
                </a:lnTo>
                <a:lnTo>
                  <a:pt x="26" y="216"/>
                </a:lnTo>
                <a:lnTo>
                  <a:pt x="28" y="216"/>
                </a:lnTo>
                <a:lnTo>
                  <a:pt x="29" y="215"/>
                </a:lnTo>
                <a:lnTo>
                  <a:pt x="29" y="214"/>
                </a:lnTo>
                <a:lnTo>
                  <a:pt x="30" y="213"/>
                </a:lnTo>
                <a:lnTo>
                  <a:pt x="30" y="212"/>
                </a:lnTo>
                <a:lnTo>
                  <a:pt x="30" y="211"/>
                </a:lnTo>
                <a:lnTo>
                  <a:pt x="30" y="210"/>
                </a:lnTo>
                <a:lnTo>
                  <a:pt x="32" y="209"/>
                </a:lnTo>
                <a:lnTo>
                  <a:pt x="34" y="209"/>
                </a:lnTo>
                <a:lnTo>
                  <a:pt x="35" y="209"/>
                </a:lnTo>
                <a:lnTo>
                  <a:pt x="36" y="209"/>
                </a:lnTo>
                <a:lnTo>
                  <a:pt x="38" y="210"/>
                </a:lnTo>
                <a:lnTo>
                  <a:pt x="39" y="210"/>
                </a:lnTo>
                <a:lnTo>
                  <a:pt x="40" y="212"/>
                </a:lnTo>
                <a:lnTo>
                  <a:pt x="41" y="213"/>
                </a:lnTo>
                <a:lnTo>
                  <a:pt x="42" y="214"/>
                </a:lnTo>
                <a:lnTo>
                  <a:pt x="43" y="216"/>
                </a:lnTo>
                <a:lnTo>
                  <a:pt x="44" y="218"/>
                </a:lnTo>
                <a:lnTo>
                  <a:pt x="44" y="220"/>
                </a:lnTo>
                <a:lnTo>
                  <a:pt x="44" y="223"/>
                </a:lnTo>
                <a:lnTo>
                  <a:pt x="42" y="226"/>
                </a:lnTo>
                <a:lnTo>
                  <a:pt x="40" y="229"/>
                </a:lnTo>
                <a:lnTo>
                  <a:pt x="36" y="231"/>
                </a:lnTo>
                <a:lnTo>
                  <a:pt x="31" y="230"/>
                </a:lnTo>
                <a:lnTo>
                  <a:pt x="36" y="229"/>
                </a:lnTo>
                <a:lnTo>
                  <a:pt x="39" y="227"/>
                </a:lnTo>
                <a:lnTo>
                  <a:pt x="41" y="225"/>
                </a:lnTo>
                <a:lnTo>
                  <a:pt x="42" y="223"/>
                </a:lnTo>
                <a:lnTo>
                  <a:pt x="42" y="220"/>
                </a:lnTo>
                <a:lnTo>
                  <a:pt x="42" y="218"/>
                </a:lnTo>
                <a:lnTo>
                  <a:pt x="41" y="216"/>
                </a:lnTo>
                <a:lnTo>
                  <a:pt x="40" y="215"/>
                </a:lnTo>
                <a:lnTo>
                  <a:pt x="40" y="216"/>
                </a:lnTo>
                <a:lnTo>
                  <a:pt x="40" y="218"/>
                </a:lnTo>
                <a:lnTo>
                  <a:pt x="39" y="219"/>
                </a:lnTo>
                <a:lnTo>
                  <a:pt x="39" y="220"/>
                </a:lnTo>
                <a:lnTo>
                  <a:pt x="38" y="220"/>
                </a:lnTo>
                <a:lnTo>
                  <a:pt x="37" y="220"/>
                </a:lnTo>
                <a:lnTo>
                  <a:pt x="37" y="219"/>
                </a:lnTo>
                <a:lnTo>
                  <a:pt x="38" y="216"/>
                </a:lnTo>
                <a:lnTo>
                  <a:pt x="39" y="214"/>
                </a:lnTo>
                <a:lnTo>
                  <a:pt x="38" y="213"/>
                </a:lnTo>
                <a:lnTo>
                  <a:pt x="37" y="212"/>
                </a:lnTo>
                <a:lnTo>
                  <a:pt x="36" y="211"/>
                </a:lnTo>
                <a:lnTo>
                  <a:pt x="35" y="211"/>
                </a:lnTo>
                <a:lnTo>
                  <a:pt x="33" y="211"/>
                </a:lnTo>
                <a:lnTo>
                  <a:pt x="32" y="211"/>
                </a:lnTo>
                <a:lnTo>
                  <a:pt x="32" y="215"/>
                </a:lnTo>
                <a:lnTo>
                  <a:pt x="31" y="217"/>
                </a:lnTo>
                <a:lnTo>
                  <a:pt x="30" y="219"/>
                </a:lnTo>
                <a:lnTo>
                  <a:pt x="28" y="220"/>
                </a:lnTo>
                <a:lnTo>
                  <a:pt x="25" y="221"/>
                </a:lnTo>
                <a:lnTo>
                  <a:pt x="22" y="221"/>
                </a:lnTo>
                <a:lnTo>
                  <a:pt x="20" y="221"/>
                </a:lnTo>
                <a:lnTo>
                  <a:pt x="18" y="220"/>
                </a:lnTo>
                <a:lnTo>
                  <a:pt x="16" y="219"/>
                </a:lnTo>
                <a:lnTo>
                  <a:pt x="14" y="219"/>
                </a:lnTo>
                <a:lnTo>
                  <a:pt x="12" y="220"/>
                </a:lnTo>
                <a:lnTo>
                  <a:pt x="11" y="221"/>
                </a:lnTo>
                <a:lnTo>
                  <a:pt x="11" y="223"/>
                </a:lnTo>
                <a:lnTo>
                  <a:pt x="10" y="225"/>
                </a:lnTo>
                <a:lnTo>
                  <a:pt x="10" y="228"/>
                </a:lnTo>
                <a:lnTo>
                  <a:pt x="10" y="230"/>
                </a:lnTo>
                <a:lnTo>
                  <a:pt x="11" y="233"/>
                </a:lnTo>
                <a:lnTo>
                  <a:pt x="10" y="235"/>
                </a:lnTo>
                <a:lnTo>
                  <a:pt x="10" y="237"/>
                </a:lnTo>
                <a:lnTo>
                  <a:pt x="9" y="238"/>
                </a:lnTo>
                <a:lnTo>
                  <a:pt x="7" y="239"/>
                </a:lnTo>
                <a:lnTo>
                  <a:pt x="6" y="239"/>
                </a:lnTo>
                <a:lnTo>
                  <a:pt x="5" y="240"/>
                </a:lnTo>
                <a:lnTo>
                  <a:pt x="3" y="240"/>
                </a:lnTo>
                <a:lnTo>
                  <a:pt x="4" y="241"/>
                </a:lnTo>
                <a:lnTo>
                  <a:pt x="6" y="242"/>
                </a:lnTo>
                <a:lnTo>
                  <a:pt x="7" y="242"/>
                </a:lnTo>
                <a:lnTo>
                  <a:pt x="8" y="241"/>
                </a:lnTo>
                <a:lnTo>
                  <a:pt x="9" y="241"/>
                </a:lnTo>
                <a:lnTo>
                  <a:pt x="10" y="240"/>
                </a:lnTo>
                <a:lnTo>
                  <a:pt x="10" y="238"/>
                </a:lnTo>
                <a:lnTo>
                  <a:pt x="11" y="237"/>
                </a:lnTo>
                <a:lnTo>
                  <a:pt x="12" y="239"/>
                </a:lnTo>
                <a:lnTo>
                  <a:pt x="12" y="240"/>
                </a:lnTo>
                <a:lnTo>
                  <a:pt x="13" y="240"/>
                </a:lnTo>
                <a:lnTo>
                  <a:pt x="14" y="239"/>
                </a:lnTo>
                <a:lnTo>
                  <a:pt x="14" y="238"/>
                </a:lnTo>
                <a:lnTo>
                  <a:pt x="15" y="236"/>
                </a:lnTo>
                <a:lnTo>
                  <a:pt x="15" y="233"/>
                </a:lnTo>
                <a:lnTo>
                  <a:pt x="15" y="230"/>
                </a:lnTo>
                <a:lnTo>
                  <a:pt x="15" y="231"/>
                </a:lnTo>
                <a:lnTo>
                  <a:pt x="17" y="232"/>
                </a:lnTo>
                <a:lnTo>
                  <a:pt x="18" y="234"/>
                </a:lnTo>
                <a:lnTo>
                  <a:pt x="19" y="234"/>
                </a:lnTo>
                <a:lnTo>
                  <a:pt x="19" y="233"/>
                </a:lnTo>
                <a:lnTo>
                  <a:pt x="20" y="232"/>
                </a:lnTo>
                <a:lnTo>
                  <a:pt x="21" y="231"/>
                </a:lnTo>
                <a:lnTo>
                  <a:pt x="22" y="230"/>
                </a:lnTo>
                <a:lnTo>
                  <a:pt x="22" y="233"/>
                </a:lnTo>
                <a:lnTo>
                  <a:pt x="22" y="236"/>
                </a:lnTo>
                <a:lnTo>
                  <a:pt x="23" y="238"/>
                </a:lnTo>
                <a:lnTo>
                  <a:pt x="23" y="239"/>
                </a:lnTo>
                <a:lnTo>
                  <a:pt x="24" y="239"/>
                </a:lnTo>
                <a:lnTo>
                  <a:pt x="24" y="238"/>
                </a:lnTo>
                <a:lnTo>
                  <a:pt x="24" y="237"/>
                </a:lnTo>
                <a:lnTo>
                  <a:pt x="24" y="236"/>
                </a:lnTo>
                <a:lnTo>
                  <a:pt x="26" y="237"/>
                </a:lnTo>
                <a:lnTo>
                  <a:pt x="27" y="238"/>
                </a:lnTo>
                <a:lnTo>
                  <a:pt x="28" y="239"/>
                </a:lnTo>
                <a:lnTo>
                  <a:pt x="29" y="240"/>
                </a:lnTo>
                <a:lnTo>
                  <a:pt x="29" y="242"/>
                </a:lnTo>
                <a:lnTo>
                  <a:pt x="30" y="243"/>
                </a:lnTo>
                <a:lnTo>
                  <a:pt x="30" y="245"/>
                </a:lnTo>
                <a:lnTo>
                  <a:pt x="29" y="246"/>
                </a:lnTo>
                <a:lnTo>
                  <a:pt x="31" y="245"/>
                </a:lnTo>
                <a:lnTo>
                  <a:pt x="32" y="243"/>
                </a:lnTo>
                <a:lnTo>
                  <a:pt x="32" y="240"/>
                </a:lnTo>
                <a:lnTo>
                  <a:pt x="32" y="238"/>
                </a:lnTo>
                <a:lnTo>
                  <a:pt x="33" y="238"/>
                </a:lnTo>
                <a:lnTo>
                  <a:pt x="34" y="239"/>
                </a:lnTo>
                <a:lnTo>
                  <a:pt x="35" y="240"/>
                </a:lnTo>
                <a:lnTo>
                  <a:pt x="36" y="241"/>
                </a:lnTo>
                <a:lnTo>
                  <a:pt x="38" y="242"/>
                </a:lnTo>
                <a:lnTo>
                  <a:pt x="39" y="243"/>
                </a:lnTo>
                <a:lnTo>
                  <a:pt x="40" y="245"/>
                </a:lnTo>
                <a:lnTo>
                  <a:pt x="41" y="246"/>
                </a:lnTo>
                <a:lnTo>
                  <a:pt x="41" y="243"/>
                </a:lnTo>
                <a:lnTo>
                  <a:pt x="41" y="240"/>
                </a:lnTo>
                <a:lnTo>
                  <a:pt x="40" y="238"/>
                </a:lnTo>
                <a:lnTo>
                  <a:pt x="38" y="236"/>
                </a:lnTo>
                <a:lnTo>
                  <a:pt x="36" y="234"/>
                </a:lnTo>
                <a:lnTo>
                  <a:pt x="34" y="232"/>
                </a:lnTo>
                <a:lnTo>
                  <a:pt x="33" y="231"/>
                </a:lnTo>
                <a:lnTo>
                  <a:pt x="31" y="230"/>
                </a:lnTo>
                <a:lnTo>
                  <a:pt x="36" y="231"/>
                </a:lnTo>
                <a:lnTo>
                  <a:pt x="37" y="232"/>
                </a:lnTo>
                <a:lnTo>
                  <a:pt x="39" y="234"/>
                </a:lnTo>
                <a:lnTo>
                  <a:pt x="40" y="236"/>
                </a:lnTo>
                <a:lnTo>
                  <a:pt x="41" y="238"/>
                </a:lnTo>
                <a:lnTo>
                  <a:pt x="42" y="241"/>
                </a:lnTo>
                <a:lnTo>
                  <a:pt x="42" y="244"/>
                </a:lnTo>
                <a:lnTo>
                  <a:pt x="42" y="247"/>
                </a:lnTo>
                <a:lnTo>
                  <a:pt x="41" y="251"/>
                </a:lnTo>
                <a:lnTo>
                  <a:pt x="40" y="249"/>
                </a:lnTo>
                <a:lnTo>
                  <a:pt x="39" y="248"/>
                </a:lnTo>
                <a:lnTo>
                  <a:pt x="39" y="247"/>
                </a:lnTo>
                <a:lnTo>
                  <a:pt x="38" y="246"/>
                </a:lnTo>
                <a:lnTo>
                  <a:pt x="38" y="249"/>
                </a:lnTo>
                <a:lnTo>
                  <a:pt x="38" y="253"/>
                </a:lnTo>
                <a:lnTo>
                  <a:pt x="36" y="256"/>
                </a:lnTo>
                <a:lnTo>
                  <a:pt x="34" y="259"/>
                </a:lnTo>
                <a:lnTo>
                  <a:pt x="32" y="262"/>
                </a:lnTo>
                <a:lnTo>
                  <a:pt x="30" y="264"/>
                </a:lnTo>
                <a:lnTo>
                  <a:pt x="28" y="265"/>
                </a:lnTo>
                <a:lnTo>
                  <a:pt x="26" y="265"/>
                </a:lnTo>
                <a:lnTo>
                  <a:pt x="27" y="263"/>
                </a:lnTo>
                <a:lnTo>
                  <a:pt x="29" y="263"/>
                </a:lnTo>
                <a:lnTo>
                  <a:pt x="31" y="262"/>
                </a:lnTo>
                <a:lnTo>
                  <a:pt x="32" y="260"/>
                </a:lnTo>
                <a:lnTo>
                  <a:pt x="33" y="259"/>
                </a:lnTo>
                <a:lnTo>
                  <a:pt x="34" y="257"/>
                </a:lnTo>
                <a:lnTo>
                  <a:pt x="34" y="256"/>
                </a:lnTo>
                <a:lnTo>
                  <a:pt x="35" y="254"/>
                </a:lnTo>
                <a:lnTo>
                  <a:pt x="35" y="253"/>
                </a:lnTo>
                <a:lnTo>
                  <a:pt x="34" y="256"/>
                </a:lnTo>
                <a:lnTo>
                  <a:pt x="32" y="258"/>
                </a:lnTo>
                <a:lnTo>
                  <a:pt x="30" y="260"/>
                </a:lnTo>
                <a:lnTo>
                  <a:pt x="28" y="261"/>
                </a:lnTo>
                <a:lnTo>
                  <a:pt x="26" y="262"/>
                </a:lnTo>
                <a:lnTo>
                  <a:pt x="25" y="262"/>
                </a:lnTo>
                <a:lnTo>
                  <a:pt x="23" y="261"/>
                </a:lnTo>
                <a:lnTo>
                  <a:pt x="21" y="261"/>
                </a:lnTo>
                <a:lnTo>
                  <a:pt x="22" y="262"/>
                </a:lnTo>
                <a:lnTo>
                  <a:pt x="23" y="263"/>
                </a:lnTo>
                <a:lnTo>
                  <a:pt x="24" y="263"/>
                </a:lnTo>
                <a:lnTo>
                  <a:pt x="25" y="263"/>
                </a:lnTo>
                <a:lnTo>
                  <a:pt x="26" y="264"/>
                </a:lnTo>
                <a:lnTo>
                  <a:pt x="27" y="263"/>
                </a:lnTo>
                <a:lnTo>
                  <a:pt x="26" y="265"/>
                </a:lnTo>
                <a:lnTo>
                  <a:pt x="24" y="265"/>
                </a:lnTo>
                <a:close/>
                <a:moveTo>
                  <a:pt x="265" y="24"/>
                </a:moveTo>
                <a:lnTo>
                  <a:pt x="265" y="23"/>
                </a:lnTo>
                <a:lnTo>
                  <a:pt x="265" y="22"/>
                </a:lnTo>
                <a:lnTo>
                  <a:pt x="264" y="22"/>
                </a:lnTo>
                <a:lnTo>
                  <a:pt x="262" y="21"/>
                </a:lnTo>
                <a:lnTo>
                  <a:pt x="261" y="20"/>
                </a:lnTo>
                <a:lnTo>
                  <a:pt x="260" y="20"/>
                </a:lnTo>
                <a:lnTo>
                  <a:pt x="258" y="20"/>
                </a:lnTo>
                <a:lnTo>
                  <a:pt x="256" y="20"/>
                </a:lnTo>
                <a:lnTo>
                  <a:pt x="258" y="21"/>
                </a:lnTo>
                <a:lnTo>
                  <a:pt x="259" y="22"/>
                </a:lnTo>
                <a:lnTo>
                  <a:pt x="260" y="23"/>
                </a:lnTo>
                <a:lnTo>
                  <a:pt x="260" y="25"/>
                </a:lnTo>
                <a:lnTo>
                  <a:pt x="260" y="26"/>
                </a:lnTo>
                <a:lnTo>
                  <a:pt x="260" y="27"/>
                </a:lnTo>
                <a:lnTo>
                  <a:pt x="259" y="29"/>
                </a:lnTo>
                <a:lnTo>
                  <a:pt x="258" y="30"/>
                </a:lnTo>
                <a:lnTo>
                  <a:pt x="256" y="31"/>
                </a:lnTo>
                <a:lnTo>
                  <a:pt x="254" y="32"/>
                </a:lnTo>
                <a:lnTo>
                  <a:pt x="253" y="33"/>
                </a:lnTo>
                <a:lnTo>
                  <a:pt x="251" y="34"/>
                </a:lnTo>
                <a:lnTo>
                  <a:pt x="248" y="35"/>
                </a:lnTo>
                <a:lnTo>
                  <a:pt x="246" y="35"/>
                </a:lnTo>
                <a:lnTo>
                  <a:pt x="244" y="35"/>
                </a:lnTo>
                <a:lnTo>
                  <a:pt x="242" y="35"/>
                </a:lnTo>
                <a:lnTo>
                  <a:pt x="241" y="34"/>
                </a:lnTo>
                <a:lnTo>
                  <a:pt x="241" y="33"/>
                </a:lnTo>
                <a:lnTo>
                  <a:pt x="242" y="33"/>
                </a:lnTo>
                <a:lnTo>
                  <a:pt x="244" y="33"/>
                </a:lnTo>
                <a:lnTo>
                  <a:pt x="245" y="33"/>
                </a:lnTo>
                <a:lnTo>
                  <a:pt x="246" y="32"/>
                </a:lnTo>
                <a:lnTo>
                  <a:pt x="247" y="31"/>
                </a:lnTo>
                <a:lnTo>
                  <a:pt x="248" y="30"/>
                </a:lnTo>
                <a:lnTo>
                  <a:pt x="249" y="28"/>
                </a:lnTo>
                <a:lnTo>
                  <a:pt x="250" y="25"/>
                </a:lnTo>
                <a:lnTo>
                  <a:pt x="249" y="25"/>
                </a:lnTo>
                <a:lnTo>
                  <a:pt x="248" y="26"/>
                </a:lnTo>
                <a:lnTo>
                  <a:pt x="247" y="26"/>
                </a:lnTo>
                <a:lnTo>
                  <a:pt x="246" y="27"/>
                </a:lnTo>
                <a:lnTo>
                  <a:pt x="244" y="28"/>
                </a:lnTo>
                <a:lnTo>
                  <a:pt x="242" y="28"/>
                </a:lnTo>
                <a:lnTo>
                  <a:pt x="240" y="27"/>
                </a:lnTo>
                <a:lnTo>
                  <a:pt x="238" y="25"/>
                </a:lnTo>
                <a:lnTo>
                  <a:pt x="239" y="25"/>
                </a:lnTo>
                <a:lnTo>
                  <a:pt x="240" y="25"/>
                </a:lnTo>
                <a:lnTo>
                  <a:pt x="241" y="25"/>
                </a:lnTo>
                <a:lnTo>
                  <a:pt x="242" y="25"/>
                </a:lnTo>
                <a:lnTo>
                  <a:pt x="242" y="24"/>
                </a:lnTo>
                <a:lnTo>
                  <a:pt x="243" y="24"/>
                </a:lnTo>
                <a:lnTo>
                  <a:pt x="242" y="23"/>
                </a:lnTo>
                <a:lnTo>
                  <a:pt x="241" y="22"/>
                </a:lnTo>
                <a:lnTo>
                  <a:pt x="240" y="22"/>
                </a:lnTo>
                <a:lnTo>
                  <a:pt x="239" y="21"/>
                </a:lnTo>
                <a:lnTo>
                  <a:pt x="237" y="21"/>
                </a:lnTo>
                <a:lnTo>
                  <a:pt x="236" y="21"/>
                </a:lnTo>
                <a:lnTo>
                  <a:pt x="234" y="20"/>
                </a:lnTo>
                <a:lnTo>
                  <a:pt x="233" y="20"/>
                </a:lnTo>
                <a:lnTo>
                  <a:pt x="234" y="20"/>
                </a:lnTo>
                <a:lnTo>
                  <a:pt x="235" y="19"/>
                </a:lnTo>
                <a:lnTo>
                  <a:pt x="236" y="19"/>
                </a:lnTo>
                <a:lnTo>
                  <a:pt x="236" y="18"/>
                </a:lnTo>
                <a:lnTo>
                  <a:pt x="236" y="17"/>
                </a:lnTo>
                <a:lnTo>
                  <a:pt x="235" y="17"/>
                </a:lnTo>
                <a:lnTo>
                  <a:pt x="234" y="16"/>
                </a:lnTo>
                <a:lnTo>
                  <a:pt x="236" y="16"/>
                </a:lnTo>
                <a:lnTo>
                  <a:pt x="238" y="16"/>
                </a:lnTo>
                <a:lnTo>
                  <a:pt x="240" y="16"/>
                </a:lnTo>
                <a:lnTo>
                  <a:pt x="241" y="15"/>
                </a:lnTo>
                <a:lnTo>
                  <a:pt x="242" y="14"/>
                </a:lnTo>
                <a:lnTo>
                  <a:pt x="243" y="13"/>
                </a:lnTo>
                <a:lnTo>
                  <a:pt x="243" y="12"/>
                </a:lnTo>
                <a:lnTo>
                  <a:pt x="242" y="11"/>
                </a:lnTo>
                <a:lnTo>
                  <a:pt x="242" y="10"/>
                </a:lnTo>
                <a:lnTo>
                  <a:pt x="243" y="8"/>
                </a:lnTo>
                <a:lnTo>
                  <a:pt x="243" y="6"/>
                </a:lnTo>
                <a:lnTo>
                  <a:pt x="243" y="5"/>
                </a:lnTo>
                <a:lnTo>
                  <a:pt x="242" y="3"/>
                </a:lnTo>
                <a:lnTo>
                  <a:pt x="241" y="2"/>
                </a:lnTo>
                <a:lnTo>
                  <a:pt x="239" y="1"/>
                </a:lnTo>
                <a:lnTo>
                  <a:pt x="237" y="0"/>
                </a:lnTo>
                <a:lnTo>
                  <a:pt x="235" y="0"/>
                </a:lnTo>
                <a:lnTo>
                  <a:pt x="234" y="0"/>
                </a:lnTo>
                <a:lnTo>
                  <a:pt x="235" y="0"/>
                </a:lnTo>
                <a:lnTo>
                  <a:pt x="235" y="1"/>
                </a:lnTo>
                <a:lnTo>
                  <a:pt x="236" y="2"/>
                </a:lnTo>
                <a:lnTo>
                  <a:pt x="237" y="3"/>
                </a:lnTo>
                <a:lnTo>
                  <a:pt x="237" y="4"/>
                </a:lnTo>
                <a:lnTo>
                  <a:pt x="238" y="6"/>
                </a:lnTo>
                <a:lnTo>
                  <a:pt x="238" y="7"/>
                </a:lnTo>
                <a:lnTo>
                  <a:pt x="238" y="8"/>
                </a:lnTo>
                <a:lnTo>
                  <a:pt x="236" y="8"/>
                </a:lnTo>
                <a:lnTo>
                  <a:pt x="235" y="8"/>
                </a:lnTo>
                <a:lnTo>
                  <a:pt x="233" y="8"/>
                </a:lnTo>
                <a:lnTo>
                  <a:pt x="231" y="8"/>
                </a:lnTo>
                <a:lnTo>
                  <a:pt x="228" y="8"/>
                </a:lnTo>
                <a:lnTo>
                  <a:pt x="226" y="8"/>
                </a:lnTo>
                <a:lnTo>
                  <a:pt x="224" y="8"/>
                </a:lnTo>
                <a:lnTo>
                  <a:pt x="222" y="8"/>
                </a:lnTo>
                <a:lnTo>
                  <a:pt x="220" y="9"/>
                </a:lnTo>
                <a:lnTo>
                  <a:pt x="219" y="10"/>
                </a:lnTo>
                <a:lnTo>
                  <a:pt x="218" y="11"/>
                </a:lnTo>
                <a:lnTo>
                  <a:pt x="217" y="13"/>
                </a:lnTo>
                <a:lnTo>
                  <a:pt x="217" y="16"/>
                </a:lnTo>
                <a:lnTo>
                  <a:pt x="216" y="15"/>
                </a:lnTo>
                <a:lnTo>
                  <a:pt x="215" y="13"/>
                </a:lnTo>
                <a:lnTo>
                  <a:pt x="214" y="12"/>
                </a:lnTo>
                <a:lnTo>
                  <a:pt x="213" y="11"/>
                </a:lnTo>
                <a:lnTo>
                  <a:pt x="212" y="10"/>
                </a:lnTo>
                <a:lnTo>
                  <a:pt x="211" y="9"/>
                </a:lnTo>
                <a:lnTo>
                  <a:pt x="209" y="9"/>
                </a:lnTo>
                <a:lnTo>
                  <a:pt x="208" y="8"/>
                </a:lnTo>
                <a:lnTo>
                  <a:pt x="207" y="8"/>
                </a:lnTo>
                <a:lnTo>
                  <a:pt x="205" y="7"/>
                </a:lnTo>
                <a:lnTo>
                  <a:pt x="204" y="7"/>
                </a:lnTo>
                <a:lnTo>
                  <a:pt x="202" y="6"/>
                </a:lnTo>
                <a:lnTo>
                  <a:pt x="200" y="6"/>
                </a:lnTo>
                <a:lnTo>
                  <a:pt x="198" y="6"/>
                </a:lnTo>
                <a:lnTo>
                  <a:pt x="197" y="6"/>
                </a:lnTo>
                <a:lnTo>
                  <a:pt x="194" y="6"/>
                </a:lnTo>
                <a:lnTo>
                  <a:pt x="193" y="6"/>
                </a:lnTo>
                <a:lnTo>
                  <a:pt x="191" y="7"/>
                </a:lnTo>
                <a:lnTo>
                  <a:pt x="189" y="7"/>
                </a:lnTo>
                <a:lnTo>
                  <a:pt x="187" y="8"/>
                </a:lnTo>
                <a:lnTo>
                  <a:pt x="185" y="8"/>
                </a:lnTo>
                <a:lnTo>
                  <a:pt x="183" y="9"/>
                </a:lnTo>
                <a:lnTo>
                  <a:pt x="181" y="10"/>
                </a:lnTo>
                <a:lnTo>
                  <a:pt x="178" y="11"/>
                </a:lnTo>
                <a:lnTo>
                  <a:pt x="176" y="13"/>
                </a:lnTo>
                <a:lnTo>
                  <a:pt x="173" y="14"/>
                </a:lnTo>
                <a:lnTo>
                  <a:pt x="171" y="16"/>
                </a:lnTo>
                <a:lnTo>
                  <a:pt x="169" y="18"/>
                </a:lnTo>
                <a:lnTo>
                  <a:pt x="166" y="20"/>
                </a:lnTo>
                <a:lnTo>
                  <a:pt x="164" y="22"/>
                </a:lnTo>
                <a:lnTo>
                  <a:pt x="162" y="24"/>
                </a:lnTo>
                <a:lnTo>
                  <a:pt x="160" y="27"/>
                </a:lnTo>
                <a:lnTo>
                  <a:pt x="161" y="26"/>
                </a:lnTo>
                <a:lnTo>
                  <a:pt x="161" y="24"/>
                </a:lnTo>
                <a:lnTo>
                  <a:pt x="161" y="23"/>
                </a:lnTo>
                <a:lnTo>
                  <a:pt x="162" y="22"/>
                </a:lnTo>
                <a:lnTo>
                  <a:pt x="162" y="21"/>
                </a:lnTo>
                <a:lnTo>
                  <a:pt x="163" y="19"/>
                </a:lnTo>
                <a:lnTo>
                  <a:pt x="164" y="19"/>
                </a:lnTo>
                <a:lnTo>
                  <a:pt x="165" y="18"/>
                </a:lnTo>
                <a:lnTo>
                  <a:pt x="167" y="17"/>
                </a:lnTo>
                <a:lnTo>
                  <a:pt x="167" y="15"/>
                </a:lnTo>
                <a:lnTo>
                  <a:pt x="167" y="13"/>
                </a:lnTo>
                <a:lnTo>
                  <a:pt x="165" y="12"/>
                </a:lnTo>
                <a:lnTo>
                  <a:pt x="167" y="11"/>
                </a:lnTo>
                <a:lnTo>
                  <a:pt x="168" y="10"/>
                </a:lnTo>
                <a:lnTo>
                  <a:pt x="169" y="9"/>
                </a:lnTo>
                <a:lnTo>
                  <a:pt x="169" y="8"/>
                </a:lnTo>
                <a:lnTo>
                  <a:pt x="169" y="7"/>
                </a:lnTo>
                <a:lnTo>
                  <a:pt x="168" y="7"/>
                </a:lnTo>
                <a:lnTo>
                  <a:pt x="167" y="7"/>
                </a:lnTo>
                <a:lnTo>
                  <a:pt x="165" y="8"/>
                </a:lnTo>
                <a:lnTo>
                  <a:pt x="163" y="8"/>
                </a:lnTo>
                <a:lnTo>
                  <a:pt x="161" y="9"/>
                </a:lnTo>
                <a:lnTo>
                  <a:pt x="159" y="10"/>
                </a:lnTo>
                <a:lnTo>
                  <a:pt x="157" y="11"/>
                </a:lnTo>
                <a:lnTo>
                  <a:pt x="155" y="12"/>
                </a:lnTo>
                <a:lnTo>
                  <a:pt x="153" y="13"/>
                </a:lnTo>
                <a:lnTo>
                  <a:pt x="151" y="14"/>
                </a:lnTo>
                <a:lnTo>
                  <a:pt x="150" y="15"/>
                </a:lnTo>
                <a:lnTo>
                  <a:pt x="148" y="15"/>
                </a:lnTo>
                <a:lnTo>
                  <a:pt x="147" y="15"/>
                </a:lnTo>
                <a:lnTo>
                  <a:pt x="146" y="14"/>
                </a:lnTo>
                <a:lnTo>
                  <a:pt x="146" y="13"/>
                </a:lnTo>
                <a:lnTo>
                  <a:pt x="146" y="12"/>
                </a:lnTo>
                <a:lnTo>
                  <a:pt x="146" y="11"/>
                </a:lnTo>
                <a:lnTo>
                  <a:pt x="147" y="9"/>
                </a:lnTo>
                <a:lnTo>
                  <a:pt x="147" y="8"/>
                </a:lnTo>
                <a:lnTo>
                  <a:pt x="146" y="9"/>
                </a:lnTo>
                <a:lnTo>
                  <a:pt x="144" y="10"/>
                </a:lnTo>
                <a:lnTo>
                  <a:pt x="144" y="12"/>
                </a:lnTo>
                <a:lnTo>
                  <a:pt x="144" y="13"/>
                </a:lnTo>
                <a:lnTo>
                  <a:pt x="144" y="14"/>
                </a:lnTo>
                <a:lnTo>
                  <a:pt x="144" y="15"/>
                </a:lnTo>
                <a:lnTo>
                  <a:pt x="145" y="16"/>
                </a:lnTo>
                <a:lnTo>
                  <a:pt x="146" y="17"/>
                </a:lnTo>
                <a:lnTo>
                  <a:pt x="147" y="17"/>
                </a:lnTo>
                <a:lnTo>
                  <a:pt x="148" y="17"/>
                </a:lnTo>
                <a:lnTo>
                  <a:pt x="149" y="17"/>
                </a:lnTo>
                <a:lnTo>
                  <a:pt x="151" y="17"/>
                </a:lnTo>
                <a:lnTo>
                  <a:pt x="152" y="16"/>
                </a:lnTo>
                <a:lnTo>
                  <a:pt x="154" y="15"/>
                </a:lnTo>
                <a:lnTo>
                  <a:pt x="156" y="14"/>
                </a:lnTo>
                <a:lnTo>
                  <a:pt x="158" y="13"/>
                </a:lnTo>
                <a:lnTo>
                  <a:pt x="160" y="12"/>
                </a:lnTo>
                <a:lnTo>
                  <a:pt x="162" y="10"/>
                </a:lnTo>
                <a:lnTo>
                  <a:pt x="164" y="9"/>
                </a:lnTo>
                <a:lnTo>
                  <a:pt x="165" y="9"/>
                </a:lnTo>
                <a:lnTo>
                  <a:pt x="165" y="10"/>
                </a:lnTo>
                <a:lnTo>
                  <a:pt x="165" y="11"/>
                </a:lnTo>
                <a:lnTo>
                  <a:pt x="164" y="12"/>
                </a:lnTo>
                <a:lnTo>
                  <a:pt x="164" y="13"/>
                </a:lnTo>
                <a:lnTo>
                  <a:pt x="163" y="13"/>
                </a:lnTo>
                <a:lnTo>
                  <a:pt x="164" y="14"/>
                </a:lnTo>
                <a:lnTo>
                  <a:pt x="165" y="15"/>
                </a:lnTo>
                <a:lnTo>
                  <a:pt x="165" y="16"/>
                </a:lnTo>
                <a:lnTo>
                  <a:pt x="164" y="17"/>
                </a:lnTo>
                <a:lnTo>
                  <a:pt x="162" y="18"/>
                </a:lnTo>
                <a:lnTo>
                  <a:pt x="161" y="19"/>
                </a:lnTo>
                <a:lnTo>
                  <a:pt x="160" y="21"/>
                </a:lnTo>
                <a:lnTo>
                  <a:pt x="160" y="22"/>
                </a:lnTo>
                <a:lnTo>
                  <a:pt x="159" y="24"/>
                </a:lnTo>
                <a:lnTo>
                  <a:pt x="159" y="26"/>
                </a:lnTo>
                <a:lnTo>
                  <a:pt x="159" y="28"/>
                </a:lnTo>
                <a:lnTo>
                  <a:pt x="159" y="29"/>
                </a:lnTo>
                <a:lnTo>
                  <a:pt x="162" y="27"/>
                </a:lnTo>
                <a:lnTo>
                  <a:pt x="163" y="26"/>
                </a:lnTo>
                <a:lnTo>
                  <a:pt x="164" y="25"/>
                </a:lnTo>
                <a:lnTo>
                  <a:pt x="165" y="24"/>
                </a:lnTo>
                <a:lnTo>
                  <a:pt x="166" y="23"/>
                </a:lnTo>
                <a:lnTo>
                  <a:pt x="167" y="21"/>
                </a:lnTo>
                <a:lnTo>
                  <a:pt x="169" y="20"/>
                </a:lnTo>
                <a:lnTo>
                  <a:pt x="171" y="19"/>
                </a:lnTo>
                <a:lnTo>
                  <a:pt x="173" y="17"/>
                </a:lnTo>
                <a:lnTo>
                  <a:pt x="175" y="16"/>
                </a:lnTo>
                <a:lnTo>
                  <a:pt x="177" y="14"/>
                </a:lnTo>
                <a:lnTo>
                  <a:pt x="179" y="13"/>
                </a:lnTo>
                <a:lnTo>
                  <a:pt x="182" y="12"/>
                </a:lnTo>
                <a:lnTo>
                  <a:pt x="185" y="11"/>
                </a:lnTo>
                <a:lnTo>
                  <a:pt x="187" y="10"/>
                </a:lnTo>
                <a:lnTo>
                  <a:pt x="190" y="9"/>
                </a:lnTo>
                <a:lnTo>
                  <a:pt x="193" y="8"/>
                </a:lnTo>
                <a:lnTo>
                  <a:pt x="196" y="8"/>
                </a:lnTo>
                <a:lnTo>
                  <a:pt x="199" y="8"/>
                </a:lnTo>
                <a:lnTo>
                  <a:pt x="201" y="8"/>
                </a:lnTo>
                <a:lnTo>
                  <a:pt x="204" y="8"/>
                </a:lnTo>
                <a:lnTo>
                  <a:pt x="206" y="9"/>
                </a:lnTo>
                <a:lnTo>
                  <a:pt x="208" y="10"/>
                </a:lnTo>
                <a:lnTo>
                  <a:pt x="210" y="11"/>
                </a:lnTo>
                <a:lnTo>
                  <a:pt x="212" y="12"/>
                </a:lnTo>
                <a:lnTo>
                  <a:pt x="213" y="13"/>
                </a:lnTo>
                <a:lnTo>
                  <a:pt x="214" y="14"/>
                </a:lnTo>
                <a:lnTo>
                  <a:pt x="216" y="15"/>
                </a:lnTo>
                <a:lnTo>
                  <a:pt x="217" y="17"/>
                </a:lnTo>
                <a:lnTo>
                  <a:pt x="218" y="18"/>
                </a:lnTo>
                <a:lnTo>
                  <a:pt x="218" y="19"/>
                </a:lnTo>
                <a:lnTo>
                  <a:pt x="219" y="19"/>
                </a:lnTo>
                <a:lnTo>
                  <a:pt x="219" y="21"/>
                </a:lnTo>
                <a:lnTo>
                  <a:pt x="219" y="22"/>
                </a:lnTo>
                <a:lnTo>
                  <a:pt x="219" y="24"/>
                </a:lnTo>
                <a:lnTo>
                  <a:pt x="218" y="22"/>
                </a:lnTo>
                <a:lnTo>
                  <a:pt x="217" y="20"/>
                </a:lnTo>
                <a:lnTo>
                  <a:pt x="215" y="18"/>
                </a:lnTo>
                <a:lnTo>
                  <a:pt x="214" y="17"/>
                </a:lnTo>
                <a:lnTo>
                  <a:pt x="212" y="16"/>
                </a:lnTo>
                <a:lnTo>
                  <a:pt x="210" y="15"/>
                </a:lnTo>
                <a:lnTo>
                  <a:pt x="208" y="14"/>
                </a:lnTo>
                <a:lnTo>
                  <a:pt x="207" y="14"/>
                </a:lnTo>
                <a:lnTo>
                  <a:pt x="205" y="13"/>
                </a:lnTo>
                <a:lnTo>
                  <a:pt x="203" y="13"/>
                </a:lnTo>
                <a:lnTo>
                  <a:pt x="201" y="13"/>
                </a:lnTo>
                <a:lnTo>
                  <a:pt x="200" y="13"/>
                </a:lnTo>
                <a:lnTo>
                  <a:pt x="198" y="13"/>
                </a:lnTo>
                <a:lnTo>
                  <a:pt x="197" y="14"/>
                </a:lnTo>
                <a:lnTo>
                  <a:pt x="196" y="14"/>
                </a:lnTo>
                <a:lnTo>
                  <a:pt x="195" y="14"/>
                </a:lnTo>
                <a:lnTo>
                  <a:pt x="196" y="15"/>
                </a:lnTo>
                <a:lnTo>
                  <a:pt x="197" y="15"/>
                </a:lnTo>
                <a:lnTo>
                  <a:pt x="198" y="15"/>
                </a:lnTo>
                <a:lnTo>
                  <a:pt x="198" y="16"/>
                </a:lnTo>
                <a:lnTo>
                  <a:pt x="199" y="16"/>
                </a:lnTo>
                <a:lnTo>
                  <a:pt x="200" y="17"/>
                </a:lnTo>
                <a:lnTo>
                  <a:pt x="201" y="17"/>
                </a:lnTo>
                <a:lnTo>
                  <a:pt x="201" y="18"/>
                </a:lnTo>
                <a:lnTo>
                  <a:pt x="200" y="18"/>
                </a:lnTo>
                <a:lnTo>
                  <a:pt x="198" y="17"/>
                </a:lnTo>
                <a:lnTo>
                  <a:pt x="196" y="17"/>
                </a:lnTo>
                <a:lnTo>
                  <a:pt x="193" y="17"/>
                </a:lnTo>
                <a:lnTo>
                  <a:pt x="191" y="17"/>
                </a:lnTo>
                <a:lnTo>
                  <a:pt x="188" y="17"/>
                </a:lnTo>
                <a:lnTo>
                  <a:pt x="184" y="17"/>
                </a:lnTo>
                <a:lnTo>
                  <a:pt x="181" y="17"/>
                </a:lnTo>
                <a:lnTo>
                  <a:pt x="177" y="18"/>
                </a:lnTo>
                <a:lnTo>
                  <a:pt x="174" y="19"/>
                </a:lnTo>
                <a:lnTo>
                  <a:pt x="171" y="21"/>
                </a:lnTo>
                <a:lnTo>
                  <a:pt x="169" y="22"/>
                </a:lnTo>
                <a:lnTo>
                  <a:pt x="167" y="24"/>
                </a:lnTo>
                <a:lnTo>
                  <a:pt x="165" y="26"/>
                </a:lnTo>
                <a:lnTo>
                  <a:pt x="163" y="28"/>
                </a:lnTo>
                <a:lnTo>
                  <a:pt x="161" y="30"/>
                </a:lnTo>
                <a:lnTo>
                  <a:pt x="159" y="32"/>
                </a:lnTo>
                <a:lnTo>
                  <a:pt x="158" y="33"/>
                </a:lnTo>
                <a:lnTo>
                  <a:pt x="156" y="35"/>
                </a:lnTo>
                <a:lnTo>
                  <a:pt x="153" y="37"/>
                </a:lnTo>
                <a:lnTo>
                  <a:pt x="151" y="38"/>
                </a:lnTo>
                <a:lnTo>
                  <a:pt x="149" y="40"/>
                </a:lnTo>
                <a:lnTo>
                  <a:pt x="146" y="41"/>
                </a:lnTo>
                <a:lnTo>
                  <a:pt x="144" y="43"/>
                </a:lnTo>
                <a:lnTo>
                  <a:pt x="141" y="44"/>
                </a:lnTo>
                <a:lnTo>
                  <a:pt x="138" y="46"/>
                </a:lnTo>
                <a:lnTo>
                  <a:pt x="136" y="47"/>
                </a:lnTo>
                <a:lnTo>
                  <a:pt x="133" y="49"/>
                </a:lnTo>
                <a:lnTo>
                  <a:pt x="131" y="50"/>
                </a:lnTo>
                <a:lnTo>
                  <a:pt x="128" y="51"/>
                </a:lnTo>
                <a:lnTo>
                  <a:pt x="125" y="52"/>
                </a:lnTo>
                <a:lnTo>
                  <a:pt x="123" y="53"/>
                </a:lnTo>
                <a:lnTo>
                  <a:pt x="121" y="53"/>
                </a:lnTo>
                <a:lnTo>
                  <a:pt x="119" y="54"/>
                </a:lnTo>
                <a:lnTo>
                  <a:pt x="117" y="54"/>
                </a:lnTo>
                <a:lnTo>
                  <a:pt x="114" y="54"/>
                </a:lnTo>
                <a:lnTo>
                  <a:pt x="111" y="54"/>
                </a:lnTo>
                <a:lnTo>
                  <a:pt x="108" y="54"/>
                </a:lnTo>
                <a:lnTo>
                  <a:pt x="105" y="54"/>
                </a:lnTo>
                <a:lnTo>
                  <a:pt x="103" y="54"/>
                </a:lnTo>
                <a:lnTo>
                  <a:pt x="100" y="54"/>
                </a:lnTo>
                <a:lnTo>
                  <a:pt x="97" y="54"/>
                </a:lnTo>
                <a:lnTo>
                  <a:pt x="94" y="53"/>
                </a:lnTo>
                <a:lnTo>
                  <a:pt x="92" y="53"/>
                </a:lnTo>
                <a:lnTo>
                  <a:pt x="90" y="53"/>
                </a:lnTo>
                <a:lnTo>
                  <a:pt x="88" y="52"/>
                </a:lnTo>
                <a:lnTo>
                  <a:pt x="87" y="52"/>
                </a:lnTo>
                <a:lnTo>
                  <a:pt x="86" y="51"/>
                </a:lnTo>
                <a:lnTo>
                  <a:pt x="89" y="52"/>
                </a:lnTo>
                <a:lnTo>
                  <a:pt x="92" y="52"/>
                </a:lnTo>
                <a:lnTo>
                  <a:pt x="96" y="52"/>
                </a:lnTo>
                <a:lnTo>
                  <a:pt x="99" y="52"/>
                </a:lnTo>
                <a:lnTo>
                  <a:pt x="103" y="52"/>
                </a:lnTo>
                <a:lnTo>
                  <a:pt x="107" y="51"/>
                </a:lnTo>
                <a:lnTo>
                  <a:pt x="111" y="50"/>
                </a:lnTo>
                <a:lnTo>
                  <a:pt x="115" y="49"/>
                </a:lnTo>
                <a:lnTo>
                  <a:pt x="118" y="48"/>
                </a:lnTo>
                <a:lnTo>
                  <a:pt x="121" y="46"/>
                </a:lnTo>
                <a:lnTo>
                  <a:pt x="124" y="44"/>
                </a:lnTo>
                <a:lnTo>
                  <a:pt x="127" y="42"/>
                </a:lnTo>
                <a:lnTo>
                  <a:pt x="129" y="40"/>
                </a:lnTo>
                <a:lnTo>
                  <a:pt x="131" y="37"/>
                </a:lnTo>
                <a:lnTo>
                  <a:pt x="132" y="34"/>
                </a:lnTo>
                <a:lnTo>
                  <a:pt x="133" y="31"/>
                </a:lnTo>
                <a:lnTo>
                  <a:pt x="133" y="27"/>
                </a:lnTo>
                <a:lnTo>
                  <a:pt x="134" y="24"/>
                </a:lnTo>
                <a:lnTo>
                  <a:pt x="136" y="21"/>
                </a:lnTo>
                <a:lnTo>
                  <a:pt x="137" y="19"/>
                </a:lnTo>
                <a:lnTo>
                  <a:pt x="139" y="17"/>
                </a:lnTo>
                <a:lnTo>
                  <a:pt x="141" y="15"/>
                </a:lnTo>
                <a:lnTo>
                  <a:pt x="143" y="13"/>
                </a:lnTo>
                <a:lnTo>
                  <a:pt x="144" y="12"/>
                </a:lnTo>
                <a:lnTo>
                  <a:pt x="144" y="10"/>
                </a:lnTo>
                <a:lnTo>
                  <a:pt x="142" y="11"/>
                </a:lnTo>
                <a:lnTo>
                  <a:pt x="140" y="13"/>
                </a:lnTo>
                <a:lnTo>
                  <a:pt x="137" y="16"/>
                </a:lnTo>
                <a:lnTo>
                  <a:pt x="135" y="18"/>
                </a:lnTo>
                <a:lnTo>
                  <a:pt x="134" y="21"/>
                </a:lnTo>
                <a:lnTo>
                  <a:pt x="132" y="24"/>
                </a:lnTo>
                <a:lnTo>
                  <a:pt x="131" y="27"/>
                </a:lnTo>
                <a:lnTo>
                  <a:pt x="131" y="30"/>
                </a:lnTo>
                <a:lnTo>
                  <a:pt x="131" y="33"/>
                </a:lnTo>
                <a:lnTo>
                  <a:pt x="130" y="35"/>
                </a:lnTo>
                <a:lnTo>
                  <a:pt x="129" y="38"/>
                </a:lnTo>
                <a:lnTo>
                  <a:pt x="127" y="39"/>
                </a:lnTo>
                <a:lnTo>
                  <a:pt x="125" y="41"/>
                </a:lnTo>
                <a:lnTo>
                  <a:pt x="123" y="43"/>
                </a:lnTo>
                <a:lnTo>
                  <a:pt x="121" y="44"/>
                </a:lnTo>
                <a:lnTo>
                  <a:pt x="118" y="46"/>
                </a:lnTo>
                <a:lnTo>
                  <a:pt x="115" y="47"/>
                </a:lnTo>
                <a:lnTo>
                  <a:pt x="112" y="48"/>
                </a:lnTo>
                <a:lnTo>
                  <a:pt x="109" y="49"/>
                </a:lnTo>
                <a:lnTo>
                  <a:pt x="106" y="49"/>
                </a:lnTo>
                <a:lnTo>
                  <a:pt x="103" y="50"/>
                </a:lnTo>
                <a:lnTo>
                  <a:pt x="99" y="50"/>
                </a:lnTo>
                <a:lnTo>
                  <a:pt x="97" y="50"/>
                </a:lnTo>
                <a:lnTo>
                  <a:pt x="94" y="50"/>
                </a:lnTo>
                <a:lnTo>
                  <a:pt x="96" y="50"/>
                </a:lnTo>
                <a:lnTo>
                  <a:pt x="98" y="49"/>
                </a:lnTo>
                <a:lnTo>
                  <a:pt x="101" y="48"/>
                </a:lnTo>
                <a:lnTo>
                  <a:pt x="104" y="47"/>
                </a:lnTo>
                <a:lnTo>
                  <a:pt x="107" y="46"/>
                </a:lnTo>
                <a:lnTo>
                  <a:pt x="109" y="45"/>
                </a:lnTo>
                <a:lnTo>
                  <a:pt x="112" y="44"/>
                </a:lnTo>
                <a:lnTo>
                  <a:pt x="115" y="43"/>
                </a:lnTo>
                <a:lnTo>
                  <a:pt x="117" y="41"/>
                </a:lnTo>
                <a:lnTo>
                  <a:pt x="120" y="40"/>
                </a:lnTo>
                <a:lnTo>
                  <a:pt x="122" y="38"/>
                </a:lnTo>
                <a:lnTo>
                  <a:pt x="124" y="36"/>
                </a:lnTo>
                <a:lnTo>
                  <a:pt x="125" y="33"/>
                </a:lnTo>
                <a:lnTo>
                  <a:pt x="126" y="31"/>
                </a:lnTo>
                <a:lnTo>
                  <a:pt x="127" y="28"/>
                </a:lnTo>
                <a:lnTo>
                  <a:pt x="128" y="25"/>
                </a:lnTo>
                <a:lnTo>
                  <a:pt x="128" y="22"/>
                </a:lnTo>
                <a:lnTo>
                  <a:pt x="127" y="20"/>
                </a:lnTo>
                <a:lnTo>
                  <a:pt x="127" y="18"/>
                </a:lnTo>
                <a:lnTo>
                  <a:pt x="126" y="16"/>
                </a:lnTo>
                <a:lnTo>
                  <a:pt x="125" y="14"/>
                </a:lnTo>
                <a:lnTo>
                  <a:pt x="123" y="12"/>
                </a:lnTo>
                <a:lnTo>
                  <a:pt x="122" y="10"/>
                </a:lnTo>
                <a:lnTo>
                  <a:pt x="120" y="9"/>
                </a:lnTo>
                <a:lnTo>
                  <a:pt x="119" y="8"/>
                </a:lnTo>
                <a:lnTo>
                  <a:pt x="117" y="7"/>
                </a:lnTo>
                <a:lnTo>
                  <a:pt x="115" y="6"/>
                </a:lnTo>
                <a:lnTo>
                  <a:pt x="113" y="5"/>
                </a:lnTo>
                <a:lnTo>
                  <a:pt x="111" y="4"/>
                </a:lnTo>
                <a:lnTo>
                  <a:pt x="109" y="4"/>
                </a:lnTo>
                <a:lnTo>
                  <a:pt x="107" y="4"/>
                </a:lnTo>
                <a:lnTo>
                  <a:pt x="105" y="4"/>
                </a:lnTo>
                <a:lnTo>
                  <a:pt x="101" y="5"/>
                </a:lnTo>
                <a:lnTo>
                  <a:pt x="99" y="6"/>
                </a:lnTo>
                <a:lnTo>
                  <a:pt x="96" y="7"/>
                </a:lnTo>
                <a:lnTo>
                  <a:pt x="95" y="9"/>
                </a:lnTo>
                <a:lnTo>
                  <a:pt x="94" y="11"/>
                </a:lnTo>
                <a:lnTo>
                  <a:pt x="93" y="12"/>
                </a:lnTo>
                <a:lnTo>
                  <a:pt x="93" y="14"/>
                </a:lnTo>
                <a:lnTo>
                  <a:pt x="93" y="16"/>
                </a:lnTo>
                <a:lnTo>
                  <a:pt x="94" y="17"/>
                </a:lnTo>
                <a:lnTo>
                  <a:pt x="95" y="18"/>
                </a:lnTo>
                <a:lnTo>
                  <a:pt x="96" y="19"/>
                </a:lnTo>
                <a:lnTo>
                  <a:pt x="97" y="20"/>
                </a:lnTo>
                <a:lnTo>
                  <a:pt x="98" y="20"/>
                </a:lnTo>
                <a:lnTo>
                  <a:pt x="99" y="20"/>
                </a:lnTo>
                <a:lnTo>
                  <a:pt x="101" y="20"/>
                </a:lnTo>
                <a:lnTo>
                  <a:pt x="102" y="20"/>
                </a:lnTo>
                <a:lnTo>
                  <a:pt x="99" y="18"/>
                </a:lnTo>
                <a:lnTo>
                  <a:pt x="98" y="18"/>
                </a:lnTo>
                <a:lnTo>
                  <a:pt x="97" y="17"/>
                </a:lnTo>
                <a:lnTo>
                  <a:pt x="97" y="16"/>
                </a:lnTo>
                <a:lnTo>
                  <a:pt x="96" y="15"/>
                </a:lnTo>
                <a:lnTo>
                  <a:pt x="96" y="14"/>
                </a:lnTo>
                <a:lnTo>
                  <a:pt x="95" y="13"/>
                </a:lnTo>
                <a:lnTo>
                  <a:pt x="96" y="11"/>
                </a:lnTo>
                <a:lnTo>
                  <a:pt x="96" y="10"/>
                </a:lnTo>
                <a:lnTo>
                  <a:pt x="98" y="9"/>
                </a:lnTo>
                <a:lnTo>
                  <a:pt x="100" y="8"/>
                </a:lnTo>
                <a:lnTo>
                  <a:pt x="102" y="7"/>
                </a:lnTo>
                <a:lnTo>
                  <a:pt x="105" y="6"/>
                </a:lnTo>
                <a:lnTo>
                  <a:pt x="108" y="6"/>
                </a:lnTo>
                <a:lnTo>
                  <a:pt x="111" y="6"/>
                </a:lnTo>
                <a:lnTo>
                  <a:pt x="114" y="7"/>
                </a:lnTo>
                <a:lnTo>
                  <a:pt x="117" y="8"/>
                </a:lnTo>
                <a:lnTo>
                  <a:pt x="119" y="10"/>
                </a:lnTo>
                <a:lnTo>
                  <a:pt x="121" y="11"/>
                </a:lnTo>
                <a:lnTo>
                  <a:pt x="123" y="13"/>
                </a:lnTo>
                <a:lnTo>
                  <a:pt x="124" y="15"/>
                </a:lnTo>
                <a:lnTo>
                  <a:pt x="125" y="17"/>
                </a:lnTo>
                <a:lnTo>
                  <a:pt x="125" y="19"/>
                </a:lnTo>
                <a:lnTo>
                  <a:pt x="126" y="21"/>
                </a:lnTo>
                <a:lnTo>
                  <a:pt x="126" y="22"/>
                </a:lnTo>
                <a:lnTo>
                  <a:pt x="124" y="17"/>
                </a:lnTo>
                <a:lnTo>
                  <a:pt x="122" y="14"/>
                </a:lnTo>
                <a:lnTo>
                  <a:pt x="119" y="11"/>
                </a:lnTo>
                <a:lnTo>
                  <a:pt x="117" y="9"/>
                </a:lnTo>
                <a:lnTo>
                  <a:pt x="114" y="8"/>
                </a:lnTo>
                <a:lnTo>
                  <a:pt x="111" y="8"/>
                </a:lnTo>
                <a:lnTo>
                  <a:pt x="108" y="8"/>
                </a:lnTo>
                <a:lnTo>
                  <a:pt x="105" y="9"/>
                </a:lnTo>
                <a:lnTo>
                  <a:pt x="103" y="10"/>
                </a:lnTo>
                <a:lnTo>
                  <a:pt x="101" y="11"/>
                </a:lnTo>
                <a:lnTo>
                  <a:pt x="100" y="12"/>
                </a:lnTo>
                <a:lnTo>
                  <a:pt x="99" y="13"/>
                </a:lnTo>
                <a:lnTo>
                  <a:pt x="98" y="14"/>
                </a:lnTo>
                <a:lnTo>
                  <a:pt x="98" y="16"/>
                </a:lnTo>
                <a:lnTo>
                  <a:pt x="99" y="17"/>
                </a:lnTo>
                <a:lnTo>
                  <a:pt x="99" y="18"/>
                </a:lnTo>
                <a:lnTo>
                  <a:pt x="102" y="20"/>
                </a:lnTo>
                <a:lnTo>
                  <a:pt x="101" y="18"/>
                </a:lnTo>
                <a:lnTo>
                  <a:pt x="100" y="16"/>
                </a:lnTo>
                <a:lnTo>
                  <a:pt x="100" y="14"/>
                </a:lnTo>
                <a:lnTo>
                  <a:pt x="102" y="12"/>
                </a:lnTo>
                <a:lnTo>
                  <a:pt x="104" y="11"/>
                </a:lnTo>
                <a:lnTo>
                  <a:pt x="107" y="10"/>
                </a:lnTo>
                <a:lnTo>
                  <a:pt x="110" y="10"/>
                </a:lnTo>
                <a:lnTo>
                  <a:pt x="113" y="10"/>
                </a:lnTo>
                <a:lnTo>
                  <a:pt x="116" y="11"/>
                </a:lnTo>
                <a:lnTo>
                  <a:pt x="119" y="13"/>
                </a:lnTo>
                <a:lnTo>
                  <a:pt x="121" y="15"/>
                </a:lnTo>
                <a:lnTo>
                  <a:pt x="123" y="18"/>
                </a:lnTo>
                <a:lnTo>
                  <a:pt x="121" y="17"/>
                </a:lnTo>
                <a:lnTo>
                  <a:pt x="120" y="16"/>
                </a:lnTo>
                <a:lnTo>
                  <a:pt x="117" y="15"/>
                </a:lnTo>
                <a:lnTo>
                  <a:pt x="115" y="14"/>
                </a:lnTo>
                <a:lnTo>
                  <a:pt x="113" y="13"/>
                </a:lnTo>
                <a:lnTo>
                  <a:pt x="111" y="13"/>
                </a:lnTo>
                <a:lnTo>
                  <a:pt x="109" y="13"/>
                </a:lnTo>
                <a:lnTo>
                  <a:pt x="108" y="14"/>
                </a:lnTo>
                <a:lnTo>
                  <a:pt x="107" y="16"/>
                </a:lnTo>
                <a:lnTo>
                  <a:pt x="108" y="18"/>
                </a:lnTo>
                <a:lnTo>
                  <a:pt x="109" y="19"/>
                </a:lnTo>
                <a:lnTo>
                  <a:pt x="110" y="20"/>
                </a:lnTo>
                <a:lnTo>
                  <a:pt x="111" y="20"/>
                </a:lnTo>
                <a:lnTo>
                  <a:pt x="111" y="21"/>
                </a:lnTo>
                <a:lnTo>
                  <a:pt x="112" y="21"/>
                </a:lnTo>
                <a:lnTo>
                  <a:pt x="113" y="21"/>
                </a:lnTo>
                <a:lnTo>
                  <a:pt x="113" y="20"/>
                </a:lnTo>
                <a:lnTo>
                  <a:pt x="114" y="20"/>
                </a:lnTo>
                <a:lnTo>
                  <a:pt x="115" y="19"/>
                </a:lnTo>
                <a:lnTo>
                  <a:pt x="115" y="17"/>
                </a:lnTo>
                <a:lnTo>
                  <a:pt x="116" y="17"/>
                </a:lnTo>
                <a:lnTo>
                  <a:pt x="117" y="17"/>
                </a:lnTo>
                <a:lnTo>
                  <a:pt x="118" y="18"/>
                </a:lnTo>
                <a:lnTo>
                  <a:pt x="119" y="18"/>
                </a:lnTo>
                <a:lnTo>
                  <a:pt x="120" y="19"/>
                </a:lnTo>
                <a:lnTo>
                  <a:pt x="122" y="20"/>
                </a:lnTo>
                <a:lnTo>
                  <a:pt x="123" y="22"/>
                </a:lnTo>
                <a:lnTo>
                  <a:pt x="124" y="23"/>
                </a:lnTo>
                <a:lnTo>
                  <a:pt x="124" y="24"/>
                </a:lnTo>
                <a:lnTo>
                  <a:pt x="124" y="28"/>
                </a:lnTo>
                <a:lnTo>
                  <a:pt x="123" y="31"/>
                </a:lnTo>
                <a:lnTo>
                  <a:pt x="122" y="34"/>
                </a:lnTo>
                <a:lnTo>
                  <a:pt x="121" y="36"/>
                </a:lnTo>
                <a:lnTo>
                  <a:pt x="119" y="37"/>
                </a:lnTo>
                <a:lnTo>
                  <a:pt x="118" y="38"/>
                </a:lnTo>
                <a:lnTo>
                  <a:pt x="117" y="39"/>
                </a:lnTo>
                <a:lnTo>
                  <a:pt x="116" y="39"/>
                </a:lnTo>
                <a:lnTo>
                  <a:pt x="113" y="40"/>
                </a:lnTo>
                <a:lnTo>
                  <a:pt x="112" y="42"/>
                </a:lnTo>
                <a:lnTo>
                  <a:pt x="110" y="43"/>
                </a:lnTo>
                <a:lnTo>
                  <a:pt x="107" y="44"/>
                </a:lnTo>
                <a:lnTo>
                  <a:pt x="103" y="46"/>
                </a:lnTo>
                <a:lnTo>
                  <a:pt x="100" y="47"/>
                </a:lnTo>
                <a:lnTo>
                  <a:pt x="96" y="48"/>
                </a:lnTo>
                <a:lnTo>
                  <a:pt x="94" y="49"/>
                </a:lnTo>
                <a:lnTo>
                  <a:pt x="91" y="50"/>
                </a:lnTo>
                <a:lnTo>
                  <a:pt x="89" y="50"/>
                </a:lnTo>
                <a:lnTo>
                  <a:pt x="87" y="50"/>
                </a:lnTo>
                <a:lnTo>
                  <a:pt x="85" y="50"/>
                </a:lnTo>
                <a:lnTo>
                  <a:pt x="82" y="49"/>
                </a:lnTo>
                <a:lnTo>
                  <a:pt x="80" y="49"/>
                </a:lnTo>
                <a:lnTo>
                  <a:pt x="78" y="48"/>
                </a:lnTo>
                <a:lnTo>
                  <a:pt x="76" y="48"/>
                </a:lnTo>
                <a:lnTo>
                  <a:pt x="75" y="47"/>
                </a:lnTo>
                <a:lnTo>
                  <a:pt x="74" y="45"/>
                </a:lnTo>
                <a:lnTo>
                  <a:pt x="75" y="46"/>
                </a:lnTo>
                <a:lnTo>
                  <a:pt x="77" y="47"/>
                </a:lnTo>
                <a:lnTo>
                  <a:pt x="79" y="47"/>
                </a:lnTo>
                <a:lnTo>
                  <a:pt x="81" y="48"/>
                </a:lnTo>
                <a:lnTo>
                  <a:pt x="83" y="48"/>
                </a:lnTo>
                <a:lnTo>
                  <a:pt x="86" y="48"/>
                </a:lnTo>
                <a:lnTo>
                  <a:pt x="89" y="48"/>
                </a:lnTo>
                <a:lnTo>
                  <a:pt x="92" y="48"/>
                </a:lnTo>
                <a:lnTo>
                  <a:pt x="96" y="47"/>
                </a:lnTo>
                <a:lnTo>
                  <a:pt x="99" y="46"/>
                </a:lnTo>
                <a:lnTo>
                  <a:pt x="102" y="45"/>
                </a:lnTo>
                <a:lnTo>
                  <a:pt x="104" y="44"/>
                </a:lnTo>
                <a:lnTo>
                  <a:pt x="105" y="42"/>
                </a:lnTo>
                <a:lnTo>
                  <a:pt x="107" y="41"/>
                </a:lnTo>
                <a:lnTo>
                  <a:pt x="108" y="39"/>
                </a:lnTo>
                <a:lnTo>
                  <a:pt x="109" y="37"/>
                </a:lnTo>
                <a:lnTo>
                  <a:pt x="109" y="35"/>
                </a:lnTo>
                <a:lnTo>
                  <a:pt x="109" y="33"/>
                </a:lnTo>
                <a:lnTo>
                  <a:pt x="109" y="31"/>
                </a:lnTo>
                <a:lnTo>
                  <a:pt x="108" y="30"/>
                </a:lnTo>
                <a:lnTo>
                  <a:pt x="107" y="29"/>
                </a:lnTo>
                <a:lnTo>
                  <a:pt x="106" y="29"/>
                </a:lnTo>
                <a:lnTo>
                  <a:pt x="104" y="28"/>
                </a:lnTo>
                <a:lnTo>
                  <a:pt x="102" y="29"/>
                </a:lnTo>
                <a:lnTo>
                  <a:pt x="103" y="28"/>
                </a:lnTo>
                <a:lnTo>
                  <a:pt x="104" y="27"/>
                </a:lnTo>
                <a:lnTo>
                  <a:pt x="106" y="27"/>
                </a:lnTo>
                <a:lnTo>
                  <a:pt x="107" y="27"/>
                </a:lnTo>
                <a:lnTo>
                  <a:pt x="108" y="28"/>
                </a:lnTo>
                <a:lnTo>
                  <a:pt x="110" y="28"/>
                </a:lnTo>
                <a:lnTo>
                  <a:pt x="111" y="29"/>
                </a:lnTo>
                <a:lnTo>
                  <a:pt x="111" y="28"/>
                </a:lnTo>
                <a:lnTo>
                  <a:pt x="111" y="27"/>
                </a:lnTo>
                <a:lnTo>
                  <a:pt x="111" y="26"/>
                </a:lnTo>
                <a:lnTo>
                  <a:pt x="111" y="25"/>
                </a:lnTo>
                <a:lnTo>
                  <a:pt x="112" y="25"/>
                </a:lnTo>
                <a:lnTo>
                  <a:pt x="113" y="26"/>
                </a:lnTo>
                <a:lnTo>
                  <a:pt x="114" y="27"/>
                </a:lnTo>
                <a:lnTo>
                  <a:pt x="115" y="29"/>
                </a:lnTo>
                <a:lnTo>
                  <a:pt x="116" y="31"/>
                </a:lnTo>
                <a:lnTo>
                  <a:pt x="116" y="34"/>
                </a:lnTo>
                <a:lnTo>
                  <a:pt x="115" y="38"/>
                </a:lnTo>
                <a:lnTo>
                  <a:pt x="113" y="40"/>
                </a:lnTo>
                <a:lnTo>
                  <a:pt x="116" y="39"/>
                </a:lnTo>
                <a:lnTo>
                  <a:pt x="118" y="36"/>
                </a:lnTo>
                <a:lnTo>
                  <a:pt x="118" y="33"/>
                </a:lnTo>
                <a:lnTo>
                  <a:pt x="118" y="30"/>
                </a:lnTo>
                <a:lnTo>
                  <a:pt x="117" y="28"/>
                </a:lnTo>
                <a:lnTo>
                  <a:pt x="116" y="25"/>
                </a:lnTo>
                <a:lnTo>
                  <a:pt x="114" y="24"/>
                </a:lnTo>
                <a:lnTo>
                  <a:pt x="111" y="23"/>
                </a:lnTo>
                <a:lnTo>
                  <a:pt x="109" y="22"/>
                </a:lnTo>
                <a:lnTo>
                  <a:pt x="109" y="24"/>
                </a:lnTo>
                <a:lnTo>
                  <a:pt x="110" y="25"/>
                </a:lnTo>
                <a:lnTo>
                  <a:pt x="110" y="26"/>
                </a:lnTo>
                <a:lnTo>
                  <a:pt x="110" y="27"/>
                </a:lnTo>
                <a:lnTo>
                  <a:pt x="108" y="26"/>
                </a:lnTo>
                <a:lnTo>
                  <a:pt x="106" y="25"/>
                </a:lnTo>
                <a:lnTo>
                  <a:pt x="105" y="25"/>
                </a:lnTo>
                <a:lnTo>
                  <a:pt x="103" y="25"/>
                </a:lnTo>
                <a:lnTo>
                  <a:pt x="102" y="26"/>
                </a:lnTo>
                <a:lnTo>
                  <a:pt x="100" y="28"/>
                </a:lnTo>
                <a:lnTo>
                  <a:pt x="100" y="30"/>
                </a:lnTo>
                <a:lnTo>
                  <a:pt x="100" y="32"/>
                </a:lnTo>
                <a:lnTo>
                  <a:pt x="103" y="30"/>
                </a:lnTo>
                <a:lnTo>
                  <a:pt x="105" y="30"/>
                </a:lnTo>
                <a:lnTo>
                  <a:pt x="107" y="32"/>
                </a:lnTo>
                <a:lnTo>
                  <a:pt x="107" y="35"/>
                </a:lnTo>
                <a:lnTo>
                  <a:pt x="106" y="38"/>
                </a:lnTo>
                <a:lnTo>
                  <a:pt x="103" y="41"/>
                </a:lnTo>
                <a:lnTo>
                  <a:pt x="99" y="44"/>
                </a:lnTo>
                <a:lnTo>
                  <a:pt x="92" y="46"/>
                </a:lnTo>
                <a:lnTo>
                  <a:pt x="90" y="47"/>
                </a:lnTo>
                <a:lnTo>
                  <a:pt x="87" y="47"/>
                </a:lnTo>
                <a:lnTo>
                  <a:pt x="84" y="47"/>
                </a:lnTo>
                <a:lnTo>
                  <a:pt x="81" y="46"/>
                </a:lnTo>
                <a:lnTo>
                  <a:pt x="79" y="46"/>
                </a:lnTo>
                <a:lnTo>
                  <a:pt x="77" y="45"/>
                </a:lnTo>
                <a:lnTo>
                  <a:pt x="75" y="44"/>
                </a:lnTo>
                <a:lnTo>
                  <a:pt x="73" y="43"/>
                </a:lnTo>
                <a:lnTo>
                  <a:pt x="75" y="43"/>
                </a:lnTo>
                <a:lnTo>
                  <a:pt x="78" y="43"/>
                </a:lnTo>
                <a:lnTo>
                  <a:pt x="81" y="43"/>
                </a:lnTo>
                <a:lnTo>
                  <a:pt x="84" y="43"/>
                </a:lnTo>
                <a:lnTo>
                  <a:pt x="87" y="42"/>
                </a:lnTo>
                <a:lnTo>
                  <a:pt x="90" y="40"/>
                </a:lnTo>
                <a:lnTo>
                  <a:pt x="91" y="37"/>
                </a:lnTo>
                <a:lnTo>
                  <a:pt x="92" y="32"/>
                </a:lnTo>
                <a:lnTo>
                  <a:pt x="91" y="33"/>
                </a:lnTo>
                <a:lnTo>
                  <a:pt x="90" y="35"/>
                </a:lnTo>
                <a:lnTo>
                  <a:pt x="89" y="36"/>
                </a:lnTo>
                <a:lnTo>
                  <a:pt x="88" y="37"/>
                </a:lnTo>
                <a:lnTo>
                  <a:pt x="88" y="38"/>
                </a:lnTo>
                <a:lnTo>
                  <a:pt x="87" y="39"/>
                </a:lnTo>
                <a:lnTo>
                  <a:pt x="88" y="34"/>
                </a:lnTo>
                <a:lnTo>
                  <a:pt x="88" y="33"/>
                </a:lnTo>
                <a:lnTo>
                  <a:pt x="87" y="33"/>
                </a:lnTo>
                <a:lnTo>
                  <a:pt x="86" y="34"/>
                </a:lnTo>
                <a:lnTo>
                  <a:pt x="87" y="31"/>
                </a:lnTo>
                <a:lnTo>
                  <a:pt x="87" y="30"/>
                </a:lnTo>
                <a:lnTo>
                  <a:pt x="87" y="29"/>
                </a:lnTo>
                <a:lnTo>
                  <a:pt x="87" y="27"/>
                </a:lnTo>
                <a:lnTo>
                  <a:pt x="86" y="26"/>
                </a:lnTo>
                <a:lnTo>
                  <a:pt x="85" y="27"/>
                </a:lnTo>
                <a:lnTo>
                  <a:pt x="85" y="29"/>
                </a:lnTo>
                <a:lnTo>
                  <a:pt x="84" y="31"/>
                </a:lnTo>
                <a:lnTo>
                  <a:pt x="83" y="33"/>
                </a:lnTo>
                <a:lnTo>
                  <a:pt x="82" y="35"/>
                </a:lnTo>
                <a:lnTo>
                  <a:pt x="80" y="36"/>
                </a:lnTo>
                <a:lnTo>
                  <a:pt x="79" y="37"/>
                </a:lnTo>
                <a:lnTo>
                  <a:pt x="77" y="38"/>
                </a:lnTo>
                <a:lnTo>
                  <a:pt x="75" y="38"/>
                </a:lnTo>
                <a:lnTo>
                  <a:pt x="73" y="37"/>
                </a:lnTo>
                <a:lnTo>
                  <a:pt x="70" y="36"/>
                </a:lnTo>
                <a:lnTo>
                  <a:pt x="67" y="35"/>
                </a:lnTo>
                <a:lnTo>
                  <a:pt x="65" y="32"/>
                </a:lnTo>
                <a:lnTo>
                  <a:pt x="63" y="30"/>
                </a:lnTo>
                <a:lnTo>
                  <a:pt x="61" y="27"/>
                </a:lnTo>
                <a:lnTo>
                  <a:pt x="61" y="23"/>
                </a:lnTo>
                <a:lnTo>
                  <a:pt x="61" y="19"/>
                </a:lnTo>
                <a:lnTo>
                  <a:pt x="63" y="16"/>
                </a:lnTo>
                <a:lnTo>
                  <a:pt x="64" y="14"/>
                </a:lnTo>
                <a:lnTo>
                  <a:pt x="67" y="12"/>
                </a:lnTo>
                <a:lnTo>
                  <a:pt x="69" y="12"/>
                </a:lnTo>
                <a:lnTo>
                  <a:pt x="72" y="11"/>
                </a:lnTo>
                <a:lnTo>
                  <a:pt x="75" y="11"/>
                </a:lnTo>
                <a:lnTo>
                  <a:pt x="78" y="12"/>
                </a:lnTo>
                <a:lnTo>
                  <a:pt x="80" y="13"/>
                </a:lnTo>
                <a:lnTo>
                  <a:pt x="81" y="14"/>
                </a:lnTo>
                <a:lnTo>
                  <a:pt x="82" y="16"/>
                </a:lnTo>
                <a:lnTo>
                  <a:pt x="82" y="18"/>
                </a:lnTo>
                <a:lnTo>
                  <a:pt x="82" y="19"/>
                </a:lnTo>
                <a:lnTo>
                  <a:pt x="82" y="21"/>
                </a:lnTo>
                <a:lnTo>
                  <a:pt x="82" y="22"/>
                </a:lnTo>
                <a:lnTo>
                  <a:pt x="81" y="23"/>
                </a:lnTo>
                <a:lnTo>
                  <a:pt x="80" y="23"/>
                </a:lnTo>
                <a:lnTo>
                  <a:pt x="78" y="24"/>
                </a:lnTo>
                <a:lnTo>
                  <a:pt x="77" y="24"/>
                </a:lnTo>
                <a:lnTo>
                  <a:pt x="75" y="23"/>
                </a:lnTo>
                <a:lnTo>
                  <a:pt x="74" y="23"/>
                </a:lnTo>
                <a:lnTo>
                  <a:pt x="73" y="22"/>
                </a:lnTo>
                <a:lnTo>
                  <a:pt x="73" y="21"/>
                </a:lnTo>
                <a:lnTo>
                  <a:pt x="74" y="21"/>
                </a:lnTo>
                <a:lnTo>
                  <a:pt x="75" y="20"/>
                </a:lnTo>
                <a:lnTo>
                  <a:pt x="76" y="20"/>
                </a:lnTo>
                <a:lnTo>
                  <a:pt x="77" y="19"/>
                </a:lnTo>
                <a:lnTo>
                  <a:pt x="78" y="18"/>
                </a:lnTo>
                <a:lnTo>
                  <a:pt x="76" y="17"/>
                </a:lnTo>
                <a:lnTo>
                  <a:pt x="75" y="16"/>
                </a:lnTo>
                <a:lnTo>
                  <a:pt x="74" y="16"/>
                </a:lnTo>
                <a:lnTo>
                  <a:pt x="72" y="16"/>
                </a:lnTo>
                <a:lnTo>
                  <a:pt x="71" y="17"/>
                </a:lnTo>
                <a:lnTo>
                  <a:pt x="70" y="17"/>
                </a:lnTo>
                <a:lnTo>
                  <a:pt x="69" y="18"/>
                </a:lnTo>
                <a:lnTo>
                  <a:pt x="68" y="19"/>
                </a:lnTo>
                <a:lnTo>
                  <a:pt x="68" y="21"/>
                </a:lnTo>
                <a:lnTo>
                  <a:pt x="69" y="23"/>
                </a:lnTo>
                <a:lnTo>
                  <a:pt x="69" y="25"/>
                </a:lnTo>
                <a:lnTo>
                  <a:pt x="70" y="26"/>
                </a:lnTo>
                <a:lnTo>
                  <a:pt x="71" y="27"/>
                </a:lnTo>
                <a:lnTo>
                  <a:pt x="72" y="27"/>
                </a:lnTo>
                <a:lnTo>
                  <a:pt x="73" y="28"/>
                </a:lnTo>
                <a:lnTo>
                  <a:pt x="74" y="28"/>
                </a:lnTo>
                <a:lnTo>
                  <a:pt x="76" y="28"/>
                </a:lnTo>
                <a:lnTo>
                  <a:pt x="76" y="27"/>
                </a:lnTo>
                <a:lnTo>
                  <a:pt x="75" y="27"/>
                </a:lnTo>
                <a:lnTo>
                  <a:pt x="74" y="26"/>
                </a:lnTo>
                <a:lnTo>
                  <a:pt x="73" y="25"/>
                </a:lnTo>
                <a:lnTo>
                  <a:pt x="72" y="24"/>
                </a:lnTo>
                <a:lnTo>
                  <a:pt x="73" y="25"/>
                </a:lnTo>
                <a:lnTo>
                  <a:pt x="74" y="25"/>
                </a:lnTo>
                <a:lnTo>
                  <a:pt x="75" y="25"/>
                </a:lnTo>
                <a:lnTo>
                  <a:pt x="76" y="25"/>
                </a:lnTo>
                <a:lnTo>
                  <a:pt x="77" y="25"/>
                </a:lnTo>
                <a:lnTo>
                  <a:pt x="78" y="25"/>
                </a:lnTo>
                <a:lnTo>
                  <a:pt x="79" y="25"/>
                </a:lnTo>
                <a:lnTo>
                  <a:pt x="80" y="25"/>
                </a:lnTo>
                <a:lnTo>
                  <a:pt x="81" y="25"/>
                </a:lnTo>
                <a:lnTo>
                  <a:pt x="81" y="24"/>
                </a:lnTo>
                <a:lnTo>
                  <a:pt x="82" y="23"/>
                </a:lnTo>
                <a:lnTo>
                  <a:pt x="83" y="22"/>
                </a:lnTo>
                <a:lnTo>
                  <a:pt x="83" y="21"/>
                </a:lnTo>
                <a:lnTo>
                  <a:pt x="83" y="19"/>
                </a:lnTo>
                <a:lnTo>
                  <a:pt x="83" y="17"/>
                </a:lnTo>
                <a:lnTo>
                  <a:pt x="83" y="14"/>
                </a:lnTo>
                <a:lnTo>
                  <a:pt x="81" y="12"/>
                </a:lnTo>
                <a:lnTo>
                  <a:pt x="78" y="10"/>
                </a:lnTo>
                <a:lnTo>
                  <a:pt x="74" y="9"/>
                </a:lnTo>
                <a:lnTo>
                  <a:pt x="71" y="10"/>
                </a:lnTo>
                <a:lnTo>
                  <a:pt x="67" y="11"/>
                </a:lnTo>
                <a:lnTo>
                  <a:pt x="64" y="12"/>
                </a:lnTo>
                <a:lnTo>
                  <a:pt x="62" y="14"/>
                </a:lnTo>
                <a:lnTo>
                  <a:pt x="61" y="16"/>
                </a:lnTo>
                <a:lnTo>
                  <a:pt x="62" y="13"/>
                </a:lnTo>
                <a:lnTo>
                  <a:pt x="63" y="12"/>
                </a:lnTo>
                <a:lnTo>
                  <a:pt x="64" y="10"/>
                </a:lnTo>
                <a:lnTo>
                  <a:pt x="66" y="9"/>
                </a:lnTo>
                <a:lnTo>
                  <a:pt x="68" y="8"/>
                </a:lnTo>
                <a:lnTo>
                  <a:pt x="69" y="7"/>
                </a:lnTo>
                <a:lnTo>
                  <a:pt x="71" y="7"/>
                </a:lnTo>
                <a:lnTo>
                  <a:pt x="74" y="7"/>
                </a:lnTo>
                <a:lnTo>
                  <a:pt x="76" y="7"/>
                </a:lnTo>
                <a:lnTo>
                  <a:pt x="77" y="7"/>
                </a:lnTo>
                <a:lnTo>
                  <a:pt x="79" y="8"/>
                </a:lnTo>
                <a:lnTo>
                  <a:pt x="81" y="9"/>
                </a:lnTo>
                <a:lnTo>
                  <a:pt x="82" y="10"/>
                </a:lnTo>
                <a:lnTo>
                  <a:pt x="83" y="11"/>
                </a:lnTo>
                <a:lnTo>
                  <a:pt x="84" y="12"/>
                </a:lnTo>
                <a:lnTo>
                  <a:pt x="85" y="14"/>
                </a:lnTo>
                <a:lnTo>
                  <a:pt x="85" y="18"/>
                </a:lnTo>
                <a:lnTo>
                  <a:pt x="85" y="21"/>
                </a:lnTo>
                <a:lnTo>
                  <a:pt x="84" y="23"/>
                </a:lnTo>
                <a:lnTo>
                  <a:pt x="83" y="25"/>
                </a:lnTo>
                <a:lnTo>
                  <a:pt x="82" y="26"/>
                </a:lnTo>
                <a:lnTo>
                  <a:pt x="81" y="26"/>
                </a:lnTo>
                <a:lnTo>
                  <a:pt x="80" y="26"/>
                </a:lnTo>
                <a:lnTo>
                  <a:pt x="80" y="27"/>
                </a:lnTo>
                <a:lnTo>
                  <a:pt x="79" y="27"/>
                </a:lnTo>
                <a:lnTo>
                  <a:pt x="78" y="27"/>
                </a:lnTo>
                <a:lnTo>
                  <a:pt x="77" y="27"/>
                </a:lnTo>
                <a:lnTo>
                  <a:pt x="76" y="27"/>
                </a:lnTo>
                <a:lnTo>
                  <a:pt x="76" y="28"/>
                </a:lnTo>
                <a:lnTo>
                  <a:pt x="77" y="28"/>
                </a:lnTo>
                <a:lnTo>
                  <a:pt x="78" y="28"/>
                </a:lnTo>
                <a:lnTo>
                  <a:pt x="80" y="28"/>
                </a:lnTo>
                <a:lnTo>
                  <a:pt x="81" y="28"/>
                </a:lnTo>
                <a:lnTo>
                  <a:pt x="82" y="27"/>
                </a:lnTo>
                <a:lnTo>
                  <a:pt x="84" y="26"/>
                </a:lnTo>
                <a:lnTo>
                  <a:pt x="85" y="25"/>
                </a:lnTo>
                <a:lnTo>
                  <a:pt x="86" y="23"/>
                </a:lnTo>
                <a:lnTo>
                  <a:pt x="87" y="21"/>
                </a:lnTo>
                <a:lnTo>
                  <a:pt x="87" y="18"/>
                </a:lnTo>
                <a:lnTo>
                  <a:pt x="87" y="15"/>
                </a:lnTo>
                <a:lnTo>
                  <a:pt x="86" y="12"/>
                </a:lnTo>
                <a:lnTo>
                  <a:pt x="84" y="9"/>
                </a:lnTo>
                <a:lnTo>
                  <a:pt x="81" y="7"/>
                </a:lnTo>
                <a:lnTo>
                  <a:pt x="78" y="6"/>
                </a:lnTo>
                <a:lnTo>
                  <a:pt x="75" y="5"/>
                </a:lnTo>
                <a:lnTo>
                  <a:pt x="71" y="6"/>
                </a:lnTo>
                <a:lnTo>
                  <a:pt x="68" y="6"/>
                </a:lnTo>
                <a:lnTo>
                  <a:pt x="65" y="8"/>
                </a:lnTo>
                <a:lnTo>
                  <a:pt x="62" y="10"/>
                </a:lnTo>
                <a:lnTo>
                  <a:pt x="60" y="13"/>
                </a:lnTo>
                <a:lnTo>
                  <a:pt x="58" y="16"/>
                </a:lnTo>
                <a:lnTo>
                  <a:pt x="57" y="19"/>
                </a:lnTo>
                <a:lnTo>
                  <a:pt x="57" y="24"/>
                </a:lnTo>
                <a:lnTo>
                  <a:pt x="60" y="28"/>
                </a:lnTo>
                <a:lnTo>
                  <a:pt x="60" y="30"/>
                </a:lnTo>
                <a:lnTo>
                  <a:pt x="62" y="32"/>
                </a:lnTo>
                <a:lnTo>
                  <a:pt x="63" y="33"/>
                </a:lnTo>
                <a:lnTo>
                  <a:pt x="64" y="35"/>
                </a:lnTo>
                <a:lnTo>
                  <a:pt x="66" y="36"/>
                </a:lnTo>
                <a:lnTo>
                  <a:pt x="68" y="37"/>
                </a:lnTo>
                <a:lnTo>
                  <a:pt x="70" y="38"/>
                </a:lnTo>
                <a:lnTo>
                  <a:pt x="72" y="39"/>
                </a:lnTo>
                <a:lnTo>
                  <a:pt x="74" y="39"/>
                </a:lnTo>
                <a:lnTo>
                  <a:pt x="76" y="40"/>
                </a:lnTo>
                <a:lnTo>
                  <a:pt x="77" y="40"/>
                </a:lnTo>
                <a:lnTo>
                  <a:pt x="79" y="40"/>
                </a:lnTo>
                <a:lnTo>
                  <a:pt x="81" y="39"/>
                </a:lnTo>
                <a:lnTo>
                  <a:pt x="83" y="39"/>
                </a:lnTo>
                <a:lnTo>
                  <a:pt x="84" y="38"/>
                </a:lnTo>
                <a:lnTo>
                  <a:pt x="86" y="36"/>
                </a:lnTo>
                <a:lnTo>
                  <a:pt x="86" y="37"/>
                </a:lnTo>
                <a:lnTo>
                  <a:pt x="86" y="39"/>
                </a:lnTo>
                <a:lnTo>
                  <a:pt x="85" y="40"/>
                </a:lnTo>
                <a:lnTo>
                  <a:pt x="85" y="41"/>
                </a:lnTo>
                <a:lnTo>
                  <a:pt x="83" y="41"/>
                </a:lnTo>
                <a:lnTo>
                  <a:pt x="81" y="42"/>
                </a:lnTo>
                <a:lnTo>
                  <a:pt x="78" y="42"/>
                </a:lnTo>
                <a:lnTo>
                  <a:pt x="76" y="42"/>
                </a:lnTo>
                <a:lnTo>
                  <a:pt x="74" y="42"/>
                </a:lnTo>
                <a:lnTo>
                  <a:pt x="72" y="41"/>
                </a:lnTo>
                <a:lnTo>
                  <a:pt x="70" y="41"/>
                </a:lnTo>
                <a:lnTo>
                  <a:pt x="68" y="40"/>
                </a:lnTo>
                <a:lnTo>
                  <a:pt x="67" y="40"/>
                </a:lnTo>
                <a:lnTo>
                  <a:pt x="65" y="39"/>
                </a:lnTo>
                <a:lnTo>
                  <a:pt x="64" y="38"/>
                </a:lnTo>
                <a:lnTo>
                  <a:pt x="63" y="36"/>
                </a:lnTo>
                <a:lnTo>
                  <a:pt x="62" y="34"/>
                </a:lnTo>
                <a:lnTo>
                  <a:pt x="61" y="32"/>
                </a:lnTo>
                <a:lnTo>
                  <a:pt x="60" y="30"/>
                </a:lnTo>
                <a:lnTo>
                  <a:pt x="60" y="28"/>
                </a:lnTo>
                <a:lnTo>
                  <a:pt x="57" y="24"/>
                </a:lnTo>
                <a:lnTo>
                  <a:pt x="57" y="28"/>
                </a:lnTo>
                <a:lnTo>
                  <a:pt x="58" y="32"/>
                </a:lnTo>
                <a:lnTo>
                  <a:pt x="60" y="35"/>
                </a:lnTo>
                <a:lnTo>
                  <a:pt x="63" y="39"/>
                </a:lnTo>
                <a:lnTo>
                  <a:pt x="65" y="42"/>
                </a:lnTo>
                <a:lnTo>
                  <a:pt x="68" y="44"/>
                </a:lnTo>
                <a:lnTo>
                  <a:pt x="71" y="47"/>
                </a:lnTo>
                <a:lnTo>
                  <a:pt x="74" y="49"/>
                </a:lnTo>
                <a:lnTo>
                  <a:pt x="76" y="50"/>
                </a:lnTo>
                <a:lnTo>
                  <a:pt x="79" y="51"/>
                </a:lnTo>
                <a:lnTo>
                  <a:pt x="82" y="52"/>
                </a:lnTo>
                <a:lnTo>
                  <a:pt x="85" y="53"/>
                </a:lnTo>
                <a:lnTo>
                  <a:pt x="89" y="54"/>
                </a:lnTo>
                <a:lnTo>
                  <a:pt x="93" y="55"/>
                </a:lnTo>
                <a:lnTo>
                  <a:pt x="97" y="55"/>
                </a:lnTo>
                <a:lnTo>
                  <a:pt x="102" y="56"/>
                </a:lnTo>
                <a:lnTo>
                  <a:pt x="106" y="56"/>
                </a:lnTo>
                <a:lnTo>
                  <a:pt x="110" y="56"/>
                </a:lnTo>
                <a:lnTo>
                  <a:pt x="115" y="56"/>
                </a:lnTo>
                <a:lnTo>
                  <a:pt x="119" y="56"/>
                </a:lnTo>
                <a:lnTo>
                  <a:pt x="123" y="55"/>
                </a:lnTo>
                <a:lnTo>
                  <a:pt x="127" y="54"/>
                </a:lnTo>
                <a:lnTo>
                  <a:pt x="130" y="53"/>
                </a:lnTo>
                <a:lnTo>
                  <a:pt x="134" y="51"/>
                </a:lnTo>
                <a:lnTo>
                  <a:pt x="138" y="48"/>
                </a:lnTo>
                <a:lnTo>
                  <a:pt x="143" y="45"/>
                </a:lnTo>
                <a:lnTo>
                  <a:pt x="148" y="42"/>
                </a:lnTo>
                <a:lnTo>
                  <a:pt x="153" y="40"/>
                </a:lnTo>
                <a:lnTo>
                  <a:pt x="157" y="37"/>
                </a:lnTo>
                <a:lnTo>
                  <a:pt x="162" y="35"/>
                </a:lnTo>
                <a:lnTo>
                  <a:pt x="166" y="33"/>
                </a:lnTo>
                <a:lnTo>
                  <a:pt x="171" y="31"/>
                </a:lnTo>
                <a:lnTo>
                  <a:pt x="175" y="30"/>
                </a:lnTo>
                <a:lnTo>
                  <a:pt x="178" y="29"/>
                </a:lnTo>
                <a:lnTo>
                  <a:pt x="182" y="29"/>
                </a:lnTo>
                <a:lnTo>
                  <a:pt x="185" y="30"/>
                </a:lnTo>
                <a:lnTo>
                  <a:pt x="187" y="32"/>
                </a:lnTo>
                <a:lnTo>
                  <a:pt x="189" y="34"/>
                </a:lnTo>
                <a:lnTo>
                  <a:pt x="191" y="37"/>
                </a:lnTo>
                <a:lnTo>
                  <a:pt x="192" y="42"/>
                </a:lnTo>
                <a:lnTo>
                  <a:pt x="193" y="39"/>
                </a:lnTo>
                <a:lnTo>
                  <a:pt x="192" y="36"/>
                </a:lnTo>
                <a:lnTo>
                  <a:pt x="191" y="33"/>
                </a:lnTo>
                <a:lnTo>
                  <a:pt x="190" y="31"/>
                </a:lnTo>
                <a:lnTo>
                  <a:pt x="188" y="30"/>
                </a:lnTo>
                <a:lnTo>
                  <a:pt x="186" y="28"/>
                </a:lnTo>
                <a:lnTo>
                  <a:pt x="184" y="28"/>
                </a:lnTo>
                <a:lnTo>
                  <a:pt x="182" y="27"/>
                </a:lnTo>
                <a:lnTo>
                  <a:pt x="180" y="27"/>
                </a:lnTo>
                <a:lnTo>
                  <a:pt x="177" y="28"/>
                </a:lnTo>
                <a:lnTo>
                  <a:pt x="175" y="28"/>
                </a:lnTo>
                <a:lnTo>
                  <a:pt x="173" y="29"/>
                </a:lnTo>
                <a:lnTo>
                  <a:pt x="171" y="29"/>
                </a:lnTo>
                <a:lnTo>
                  <a:pt x="170" y="30"/>
                </a:lnTo>
                <a:lnTo>
                  <a:pt x="168" y="31"/>
                </a:lnTo>
                <a:lnTo>
                  <a:pt x="167" y="31"/>
                </a:lnTo>
                <a:lnTo>
                  <a:pt x="166" y="31"/>
                </a:lnTo>
                <a:lnTo>
                  <a:pt x="167" y="30"/>
                </a:lnTo>
                <a:lnTo>
                  <a:pt x="169" y="28"/>
                </a:lnTo>
                <a:lnTo>
                  <a:pt x="170" y="27"/>
                </a:lnTo>
                <a:lnTo>
                  <a:pt x="172" y="26"/>
                </a:lnTo>
                <a:lnTo>
                  <a:pt x="174" y="26"/>
                </a:lnTo>
                <a:lnTo>
                  <a:pt x="176" y="25"/>
                </a:lnTo>
                <a:lnTo>
                  <a:pt x="178" y="25"/>
                </a:lnTo>
                <a:lnTo>
                  <a:pt x="180" y="25"/>
                </a:lnTo>
                <a:lnTo>
                  <a:pt x="185" y="25"/>
                </a:lnTo>
                <a:lnTo>
                  <a:pt x="189" y="26"/>
                </a:lnTo>
                <a:lnTo>
                  <a:pt x="193" y="28"/>
                </a:lnTo>
                <a:lnTo>
                  <a:pt x="195" y="31"/>
                </a:lnTo>
                <a:lnTo>
                  <a:pt x="197" y="33"/>
                </a:lnTo>
                <a:lnTo>
                  <a:pt x="197" y="36"/>
                </a:lnTo>
                <a:lnTo>
                  <a:pt x="196" y="38"/>
                </a:lnTo>
                <a:lnTo>
                  <a:pt x="193" y="39"/>
                </a:lnTo>
                <a:lnTo>
                  <a:pt x="192" y="42"/>
                </a:lnTo>
                <a:lnTo>
                  <a:pt x="194" y="42"/>
                </a:lnTo>
                <a:lnTo>
                  <a:pt x="195" y="41"/>
                </a:lnTo>
                <a:lnTo>
                  <a:pt x="197" y="40"/>
                </a:lnTo>
                <a:lnTo>
                  <a:pt x="198" y="39"/>
                </a:lnTo>
                <a:lnTo>
                  <a:pt x="199" y="38"/>
                </a:lnTo>
                <a:lnTo>
                  <a:pt x="200" y="36"/>
                </a:lnTo>
                <a:lnTo>
                  <a:pt x="200" y="34"/>
                </a:lnTo>
                <a:lnTo>
                  <a:pt x="199" y="31"/>
                </a:lnTo>
                <a:lnTo>
                  <a:pt x="198" y="30"/>
                </a:lnTo>
                <a:lnTo>
                  <a:pt x="197" y="29"/>
                </a:lnTo>
                <a:lnTo>
                  <a:pt x="196" y="28"/>
                </a:lnTo>
                <a:lnTo>
                  <a:pt x="194" y="27"/>
                </a:lnTo>
                <a:lnTo>
                  <a:pt x="192" y="26"/>
                </a:lnTo>
                <a:lnTo>
                  <a:pt x="190" y="25"/>
                </a:lnTo>
                <a:lnTo>
                  <a:pt x="188" y="24"/>
                </a:lnTo>
                <a:lnTo>
                  <a:pt x="185" y="23"/>
                </a:lnTo>
                <a:lnTo>
                  <a:pt x="183" y="23"/>
                </a:lnTo>
                <a:lnTo>
                  <a:pt x="180" y="23"/>
                </a:lnTo>
                <a:lnTo>
                  <a:pt x="177" y="23"/>
                </a:lnTo>
                <a:lnTo>
                  <a:pt x="175" y="24"/>
                </a:lnTo>
                <a:lnTo>
                  <a:pt x="172" y="25"/>
                </a:lnTo>
                <a:lnTo>
                  <a:pt x="170" y="26"/>
                </a:lnTo>
                <a:lnTo>
                  <a:pt x="167" y="28"/>
                </a:lnTo>
                <a:lnTo>
                  <a:pt x="165" y="30"/>
                </a:lnTo>
                <a:lnTo>
                  <a:pt x="165" y="29"/>
                </a:lnTo>
                <a:lnTo>
                  <a:pt x="165" y="28"/>
                </a:lnTo>
                <a:lnTo>
                  <a:pt x="167" y="26"/>
                </a:lnTo>
                <a:lnTo>
                  <a:pt x="168" y="25"/>
                </a:lnTo>
                <a:lnTo>
                  <a:pt x="170" y="24"/>
                </a:lnTo>
                <a:lnTo>
                  <a:pt x="172" y="22"/>
                </a:lnTo>
                <a:lnTo>
                  <a:pt x="175" y="21"/>
                </a:lnTo>
                <a:lnTo>
                  <a:pt x="177" y="20"/>
                </a:lnTo>
                <a:lnTo>
                  <a:pt x="179" y="20"/>
                </a:lnTo>
                <a:lnTo>
                  <a:pt x="181" y="19"/>
                </a:lnTo>
                <a:lnTo>
                  <a:pt x="183" y="19"/>
                </a:lnTo>
                <a:lnTo>
                  <a:pt x="185" y="19"/>
                </a:lnTo>
                <a:lnTo>
                  <a:pt x="187" y="19"/>
                </a:lnTo>
                <a:lnTo>
                  <a:pt x="189" y="19"/>
                </a:lnTo>
                <a:lnTo>
                  <a:pt x="191" y="19"/>
                </a:lnTo>
                <a:lnTo>
                  <a:pt x="193" y="19"/>
                </a:lnTo>
                <a:lnTo>
                  <a:pt x="195" y="19"/>
                </a:lnTo>
                <a:lnTo>
                  <a:pt x="197" y="19"/>
                </a:lnTo>
                <a:lnTo>
                  <a:pt x="199" y="19"/>
                </a:lnTo>
                <a:lnTo>
                  <a:pt x="201" y="19"/>
                </a:lnTo>
                <a:lnTo>
                  <a:pt x="203" y="20"/>
                </a:lnTo>
                <a:lnTo>
                  <a:pt x="204" y="20"/>
                </a:lnTo>
                <a:lnTo>
                  <a:pt x="206" y="21"/>
                </a:lnTo>
                <a:lnTo>
                  <a:pt x="207" y="22"/>
                </a:lnTo>
                <a:lnTo>
                  <a:pt x="207" y="21"/>
                </a:lnTo>
                <a:lnTo>
                  <a:pt x="207" y="20"/>
                </a:lnTo>
                <a:lnTo>
                  <a:pt x="206" y="19"/>
                </a:lnTo>
                <a:lnTo>
                  <a:pt x="206" y="18"/>
                </a:lnTo>
                <a:lnTo>
                  <a:pt x="205" y="17"/>
                </a:lnTo>
                <a:lnTo>
                  <a:pt x="204" y="17"/>
                </a:lnTo>
                <a:lnTo>
                  <a:pt x="202" y="16"/>
                </a:lnTo>
                <a:lnTo>
                  <a:pt x="200" y="15"/>
                </a:lnTo>
                <a:lnTo>
                  <a:pt x="202" y="15"/>
                </a:lnTo>
                <a:lnTo>
                  <a:pt x="204" y="15"/>
                </a:lnTo>
                <a:lnTo>
                  <a:pt x="207" y="15"/>
                </a:lnTo>
                <a:lnTo>
                  <a:pt x="210" y="16"/>
                </a:lnTo>
                <a:lnTo>
                  <a:pt x="212" y="18"/>
                </a:lnTo>
                <a:lnTo>
                  <a:pt x="214" y="20"/>
                </a:lnTo>
                <a:lnTo>
                  <a:pt x="216" y="22"/>
                </a:lnTo>
                <a:lnTo>
                  <a:pt x="217" y="25"/>
                </a:lnTo>
                <a:lnTo>
                  <a:pt x="217" y="26"/>
                </a:lnTo>
                <a:lnTo>
                  <a:pt x="216" y="28"/>
                </a:lnTo>
                <a:lnTo>
                  <a:pt x="215" y="29"/>
                </a:lnTo>
                <a:lnTo>
                  <a:pt x="214" y="30"/>
                </a:lnTo>
                <a:lnTo>
                  <a:pt x="213" y="30"/>
                </a:lnTo>
                <a:lnTo>
                  <a:pt x="212" y="30"/>
                </a:lnTo>
                <a:lnTo>
                  <a:pt x="211" y="30"/>
                </a:lnTo>
                <a:lnTo>
                  <a:pt x="210" y="30"/>
                </a:lnTo>
                <a:lnTo>
                  <a:pt x="209" y="32"/>
                </a:lnTo>
                <a:lnTo>
                  <a:pt x="209" y="33"/>
                </a:lnTo>
                <a:lnTo>
                  <a:pt x="209" y="35"/>
                </a:lnTo>
                <a:lnTo>
                  <a:pt x="209" y="36"/>
                </a:lnTo>
                <a:lnTo>
                  <a:pt x="210" y="38"/>
                </a:lnTo>
                <a:lnTo>
                  <a:pt x="210" y="39"/>
                </a:lnTo>
                <a:lnTo>
                  <a:pt x="212" y="40"/>
                </a:lnTo>
                <a:lnTo>
                  <a:pt x="213" y="41"/>
                </a:lnTo>
                <a:lnTo>
                  <a:pt x="214" y="42"/>
                </a:lnTo>
                <a:lnTo>
                  <a:pt x="216" y="43"/>
                </a:lnTo>
                <a:lnTo>
                  <a:pt x="218" y="44"/>
                </a:lnTo>
                <a:lnTo>
                  <a:pt x="221" y="44"/>
                </a:lnTo>
                <a:lnTo>
                  <a:pt x="224" y="44"/>
                </a:lnTo>
                <a:lnTo>
                  <a:pt x="227" y="42"/>
                </a:lnTo>
                <a:lnTo>
                  <a:pt x="229" y="40"/>
                </a:lnTo>
                <a:lnTo>
                  <a:pt x="232" y="36"/>
                </a:lnTo>
                <a:lnTo>
                  <a:pt x="230" y="31"/>
                </a:lnTo>
                <a:lnTo>
                  <a:pt x="229" y="36"/>
                </a:lnTo>
                <a:lnTo>
                  <a:pt x="228" y="39"/>
                </a:lnTo>
                <a:lnTo>
                  <a:pt x="225" y="41"/>
                </a:lnTo>
                <a:lnTo>
                  <a:pt x="223" y="42"/>
                </a:lnTo>
                <a:lnTo>
                  <a:pt x="220" y="42"/>
                </a:lnTo>
                <a:lnTo>
                  <a:pt x="218" y="42"/>
                </a:lnTo>
                <a:lnTo>
                  <a:pt x="216" y="41"/>
                </a:lnTo>
                <a:lnTo>
                  <a:pt x="215" y="40"/>
                </a:lnTo>
                <a:lnTo>
                  <a:pt x="216" y="40"/>
                </a:lnTo>
                <a:lnTo>
                  <a:pt x="218" y="40"/>
                </a:lnTo>
                <a:lnTo>
                  <a:pt x="219" y="39"/>
                </a:lnTo>
                <a:lnTo>
                  <a:pt x="220" y="39"/>
                </a:lnTo>
                <a:lnTo>
                  <a:pt x="221" y="38"/>
                </a:lnTo>
                <a:lnTo>
                  <a:pt x="220" y="37"/>
                </a:lnTo>
                <a:lnTo>
                  <a:pt x="219" y="37"/>
                </a:lnTo>
                <a:lnTo>
                  <a:pt x="216" y="38"/>
                </a:lnTo>
                <a:lnTo>
                  <a:pt x="214" y="39"/>
                </a:lnTo>
                <a:lnTo>
                  <a:pt x="213" y="38"/>
                </a:lnTo>
                <a:lnTo>
                  <a:pt x="212" y="37"/>
                </a:lnTo>
                <a:lnTo>
                  <a:pt x="211" y="36"/>
                </a:lnTo>
                <a:lnTo>
                  <a:pt x="211" y="35"/>
                </a:lnTo>
                <a:lnTo>
                  <a:pt x="211" y="33"/>
                </a:lnTo>
                <a:lnTo>
                  <a:pt x="212" y="32"/>
                </a:lnTo>
                <a:lnTo>
                  <a:pt x="215" y="32"/>
                </a:lnTo>
                <a:lnTo>
                  <a:pt x="217" y="31"/>
                </a:lnTo>
                <a:lnTo>
                  <a:pt x="219" y="30"/>
                </a:lnTo>
                <a:lnTo>
                  <a:pt x="220" y="28"/>
                </a:lnTo>
                <a:lnTo>
                  <a:pt x="221" y="25"/>
                </a:lnTo>
                <a:lnTo>
                  <a:pt x="221" y="23"/>
                </a:lnTo>
                <a:lnTo>
                  <a:pt x="221" y="20"/>
                </a:lnTo>
                <a:lnTo>
                  <a:pt x="220" y="18"/>
                </a:lnTo>
                <a:lnTo>
                  <a:pt x="219" y="16"/>
                </a:lnTo>
                <a:lnTo>
                  <a:pt x="219" y="14"/>
                </a:lnTo>
                <a:lnTo>
                  <a:pt x="220" y="12"/>
                </a:lnTo>
                <a:lnTo>
                  <a:pt x="221" y="11"/>
                </a:lnTo>
                <a:lnTo>
                  <a:pt x="223" y="11"/>
                </a:lnTo>
                <a:lnTo>
                  <a:pt x="225" y="10"/>
                </a:lnTo>
                <a:lnTo>
                  <a:pt x="228" y="10"/>
                </a:lnTo>
                <a:lnTo>
                  <a:pt x="230" y="11"/>
                </a:lnTo>
                <a:lnTo>
                  <a:pt x="233" y="11"/>
                </a:lnTo>
                <a:lnTo>
                  <a:pt x="235" y="10"/>
                </a:lnTo>
                <a:lnTo>
                  <a:pt x="237" y="10"/>
                </a:lnTo>
                <a:lnTo>
                  <a:pt x="238" y="9"/>
                </a:lnTo>
                <a:lnTo>
                  <a:pt x="239" y="7"/>
                </a:lnTo>
                <a:lnTo>
                  <a:pt x="239" y="6"/>
                </a:lnTo>
                <a:lnTo>
                  <a:pt x="240" y="5"/>
                </a:lnTo>
                <a:lnTo>
                  <a:pt x="240" y="3"/>
                </a:lnTo>
                <a:lnTo>
                  <a:pt x="241" y="4"/>
                </a:lnTo>
                <a:lnTo>
                  <a:pt x="242" y="6"/>
                </a:lnTo>
                <a:lnTo>
                  <a:pt x="242" y="7"/>
                </a:lnTo>
                <a:lnTo>
                  <a:pt x="241" y="8"/>
                </a:lnTo>
                <a:lnTo>
                  <a:pt x="241" y="9"/>
                </a:lnTo>
                <a:lnTo>
                  <a:pt x="240" y="10"/>
                </a:lnTo>
                <a:lnTo>
                  <a:pt x="239" y="11"/>
                </a:lnTo>
                <a:lnTo>
                  <a:pt x="237" y="11"/>
                </a:lnTo>
                <a:lnTo>
                  <a:pt x="240" y="12"/>
                </a:lnTo>
                <a:lnTo>
                  <a:pt x="240" y="13"/>
                </a:lnTo>
                <a:lnTo>
                  <a:pt x="240" y="14"/>
                </a:lnTo>
                <a:lnTo>
                  <a:pt x="239" y="14"/>
                </a:lnTo>
                <a:lnTo>
                  <a:pt x="238" y="14"/>
                </a:lnTo>
                <a:lnTo>
                  <a:pt x="237" y="15"/>
                </a:lnTo>
                <a:lnTo>
                  <a:pt x="236" y="15"/>
                </a:lnTo>
                <a:lnTo>
                  <a:pt x="234" y="15"/>
                </a:lnTo>
                <a:lnTo>
                  <a:pt x="233" y="15"/>
                </a:lnTo>
                <a:lnTo>
                  <a:pt x="232" y="15"/>
                </a:lnTo>
                <a:lnTo>
                  <a:pt x="230" y="15"/>
                </a:lnTo>
                <a:lnTo>
                  <a:pt x="231" y="16"/>
                </a:lnTo>
                <a:lnTo>
                  <a:pt x="232" y="16"/>
                </a:lnTo>
                <a:lnTo>
                  <a:pt x="232" y="17"/>
                </a:lnTo>
                <a:lnTo>
                  <a:pt x="233" y="17"/>
                </a:lnTo>
                <a:lnTo>
                  <a:pt x="234" y="18"/>
                </a:lnTo>
                <a:lnTo>
                  <a:pt x="234" y="19"/>
                </a:lnTo>
                <a:lnTo>
                  <a:pt x="233" y="19"/>
                </a:lnTo>
                <a:lnTo>
                  <a:pt x="232" y="20"/>
                </a:lnTo>
                <a:lnTo>
                  <a:pt x="231" y="21"/>
                </a:lnTo>
                <a:lnTo>
                  <a:pt x="230" y="22"/>
                </a:lnTo>
                <a:lnTo>
                  <a:pt x="232" y="22"/>
                </a:lnTo>
                <a:lnTo>
                  <a:pt x="233" y="22"/>
                </a:lnTo>
                <a:lnTo>
                  <a:pt x="234" y="22"/>
                </a:lnTo>
                <a:lnTo>
                  <a:pt x="236" y="22"/>
                </a:lnTo>
                <a:lnTo>
                  <a:pt x="237" y="23"/>
                </a:lnTo>
                <a:lnTo>
                  <a:pt x="238" y="23"/>
                </a:lnTo>
                <a:lnTo>
                  <a:pt x="239" y="23"/>
                </a:lnTo>
                <a:lnTo>
                  <a:pt x="240" y="24"/>
                </a:lnTo>
                <a:lnTo>
                  <a:pt x="239" y="24"/>
                </a:lnTo>
                <a:lnTo>
                  <a:pt x="238" y="24"/>
                </a:lnTo>
                <a:lnTo>
                  <a:pt x="237" y="24"/>
                </a:lnTo>
                <a:lnTo>
                  <a:pt x="235" y="24"/>
                </a:lnTo>
                <a:lnTo>
                  <a:pt x="236" y="26"/>
                </a:lnTo>
                <a:lnTo>
                  <a:pt x="238" y="27"/>
                </a:lnTo>
                <a:lnTo>
                  <a:pt x="239" y="28"/>
                </a:lnTo>
                <a:lnTo>
                  <a:pt x="241" y="29"/>
                </a:lnTo>
                <a:lnTo>
                  <a:pt x="242" y="29"/>
                </a:lnTo>
                <a:lnTo>
                  <a:pt x="244" y="30"/>
                </a:lnTo>
                <a:lnTo>
                  <a:pt x="245" y="30"/>
                </a:lnTo>
                <a:lnTo>
                  <a:pt x="246" y="29"/>
                </a:lnTo>
                <a:lnTo>
                  <a:pt x="246" y="30"/>
                </a:lnTo>
                <a:lnTo>
                  <a:pt x="245" y="31"/>
                </a:lnTo>
                <a:lnTo>
                  <a:pt x="244" y="31"/>
                </a:lnTo>
                <a:lnTo>
                  <a:pt x="243" y="32"/>
                </a:lnTo>
                <a:lnTo>
                  <a:pt x="241" y="32"/>
                </a:lnTo>
                <a:lnTo>
                  <a:pt x="240" y="32"/>
                </a:lnTo>
                <a:lnTo>
                  <a:pt x="239" y="32"/>
                </a:lnTo>
                <a:lnTo>
                  <a:pt x="238" y="32"/>
                </a:lnTo>
                <a:lnTo>
                  <a:pt x="238" y="33"/>
                </a:lnTo>
                <a:lnTo>
                  <a:pt x="239" y="34"/>
                </a:lnTo>
                <a:lnTo>
                  <a:pt x="240" y="35"/>
                </a:lnTo>
                <a:lnTo>
                  <a:pt x="241" y="36"/>
                </a:lnTo>
                <a:lnTo>
                  <a:pt x="242" y="38"/>
                </a:lnTo>
                <a:lnTo>
                  <a:pt x="243" y="39"/>
                </a:lnTo>
                <a:lnTo>
                  <a:pt x="245" y="40"/>
                </a:lnTo>
                <a:lnTo>
                  <a:pt x="246" y="41"/>
                </a:lnTo>
                <a:lnTo>
                  <a:pt x="243" y="41"/>
                </a:lnTo>
                <a:lnTo>
                  <a:pt x="240" y="41"/>
                </a:lnTo>
                <a:lnTo>
                  <a:pt x="238" y="40"/>
                </a:lnTo>
                <a:lnTo>
                  <a:pt x="236" y="38"/>
                </a:lnTo>
                <a:lnTo>
                  <a:pt x="234" y="36"/>
                </a:lnTo>
                <a:lnTo>
                  <a:pt x="232" y="34"/>
                </a:lnTo>
                <a:lnTo>
                  <a:pt x="231" y="33"/>
                </a:lnTo>
                <a:lnTo>
                  <a:pt x="230" y="31"/>
                </a:lnTo>
                <a:lnTo>
                  <a:pt x="232" y="36"/>
                </a:lnTo>
                <a:lnTo>
                  <a:pt x="232" y="37"/>
                </a:lnTo>
                <a:lnTo>
                  <a:pt x="234" y="39"/>
                </a:lnTo>
                <a:lnTo>
                  <a:pt x="236" y="40"/>
                </a:lnTo>
                <a:lnTo>
                  <a:pt x="238" y="41"/>
                </a:lnTo>
                <a:lnTo>
                  <a:pt x="241" y="42"/>
                </a:lnTo>
                <a:lnTo>
                  <a:pt x="244" y="42"/>
                </a:lnTo>
                <a:lnTo>
                  <a:pt x="247" y="42"/>
                </a:lnTo>
                <a:lnTo>
                  <a:pt x="251" y="41"/>
                </a:lnTo>
                <a:lnTo>
                  <a:pt x="250" y="41"/>
                </a:lnTo>
                <a:lnTo>
                  <a:pt x="249" y="40"/>
                </a:lnTo>
                <a:lnTo>
                  <a:pt x="248" y="40"/>
                </a:lnTo>
                <a:lnTo>
                  <a:pt x="247" y="39"/>
                </a:lnTo>
                <a:lnTo>
                  <a:pt x="246" y="38"/>
                </a:lnTo>
                <a:lnTo>
                  <a:pt x="249" y="38"/>
                </a:lnTo>
                <a:lnTo>
                  <a:pt x="253" y="38"/>
                </a:lnTo>
                <a:lnTo>
                  <a:pt x="256" y="36"/>
                </a:lnTo>
                <a:lnTo>
                  <a:pt x="259" y="34"/>
                </a:lnTo>
                <a:lnTo>
                  <a:pt x="262" y="32"/>
                </a:lnTo>
                <a:lnTo>
                  <a:pt x="264" y="30"/>
                </a:lnTo>
                <a:lnTo>
                  <a:pt x="265" y="28"/>
                </a:lnTo>
                <a:lnTo>
                  <a:pt x="265" y="26"/>
                </a:lnTo>
                <a:lnTo>
                  <a:pt x="263" y="27"/>
                </a:lnTo>
                <a:lnTo>
                  <a:pt x="263" y="29"/>
                </a:lnTo>
                <a:lnTo>
                  <a:pt x="262" y="31"/>
                </a:lnTo>
                <a:lnTo>
                  <a:pt x="260" y="32"/>
                </a:lnTo>
                <a:lnTo>
                  <a:pt x="259" y="33"/>
                </a:lnTo>
                <a:lnTo>
                  <a:pt x="257" y="34"/>
                </a:lnTo>
                <a:lnTo>
                  <a:pt x="256" y="34"/>
                </a:lnTo>
                <a:lnTo>
                  <a:pt x="254" y="35"/>
                </a:lnTo>
                <a:lnTo>
                  <a:pt x="253" y="35"/>
                </a:lnTo>
                <a:lnTo>
                  <a:pt x="256" y="33"/>
                </a:lnTo>
                <a:lnTo>
                  <a:pt x="258" y="32"/>
                </a:lnTo>
                <a:lnTo>
                  <a:pt x="260" y="30"/>
                </a:lnTo>
                <a:lnTo>
                  <a:pt x="261" y="28"/>
                </a:lnTo>
                <a:lnTo>
                  <a:pt x="262" y="26"/>
                </a:lnTo>
                <a:lnTo>
                  <a:pt x="262" y="25"/>
                </a:lnTo>
                <a:lnTo>
                  <a:pt x="261" y="23"/>
                </a:lnTo>
                <a:lnTo>
                  <a:pt x="260" y="21"/>
                </a:lnTo>
                <a:lnTo>
                  <a:pt x="262" y="22"/>
                </a:lnTo>
                <a:lnTo>
                  <a:pt x="263" y="23"/>
                </a:lnTo>
                <a:lnTo>
                  <a:pt x="263" y="25"/>
                </a:lnTo>
                <a:lnTo>
                  <a:pt x="263" y="27"/>
                </a:lnTo>
                <a:lnTo>
                  <a:pt x="265" y="26"/>
                </a:lnTo>
                <a:lnTo>
                  <a:pt x="265" y="24"/>
                </a:lnTo>
                <a:close/>
              </a:path>
            </a:pathLst>
          </a:custGeom>
          <a:solidFill>
            <a:srgbClr val="6F4F48"/>
          </a:solidFill>
          <a:ln w="0">
            <a:solidFill>
              <a:srgbClr val="6F4F48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325" name="Freeform 61"/>
          <p:cNvSpPr>
            <a:spLocks noChangeAspect="1" noEditPoints="1"/>
          </p:cNvSpPr>
          <p:nvPr/>
        </p:nvSpPr>
        <p:spPr bwMode="auto">
          <a:xfrm>
            <a:off x="287338" y="188913"/>
            <a:ext cx="1562100" cy="1514475"/>
          </a:xfrm>
          <a:custGeom>
            <a:avLst/>
            <a:gdLst>
              <a:gd name="T0" fmla="*/ 799193939 w 265"/>
              <a:gd name="T1" fmla="*/ 1371771450 h 265"/>
              <a:gd name="T2" fmla="*/ 1077177002 w 265"/>
              <a:gd name="T3" fmla="*/ 1241126550 h 265"/>
              <a:gd name="T4" fmla="*/ 1772134661 w 265"/>
              <a:gd name="T5" fmla="*/ 1665722475 h 265"/>
              <a:gd name="T6" fmla="*/ 2147483647 w 265"/>
              <a:gd name="T7" fmla="*/ 2147483647 h 265"/>
              <a:gd name="T8" fmla="*/ 2147483647 w 265"/>
              <a:gd name="T9" fmla="*/ 2147483647 h 265"/>
              <a:gd name="T10" fmla="*/ 2084861186 w 265"/>
              <a:gd name="T11" fmla="*/ 2147483647 h 265"/>
              <a:gd name="T12" fmla="*/ 2147483647 w 265"/>
              <a:gd name="T13" fmla="*/ 2147483647 h 265"/>
              <a:gd name="T14" fmla="*/ 2147483647 w 265"/>
              <a:gd name="T15" fmla="*/ 2147483647 h 265"/>
              <a:gd name="T16" fmla="*/ 1250917891 w 265"/>
              <a:gd name="T17" fmla="*/ 163306125 h 265"/>
              <a:gd name="T18" fmla="*/ 1355160066 w 265"/>
              <a:gd name="T19" fmla="*/ 947175525 h 265"/>
              <a:gd name="T20" fmla="*/ 2147483647 w 265"/>
              <a:gd name="T21" fmla="*/ 1665722475 h 265"/>
              <a:gd name="T22" fmla="*/ 2147483647 w 265"/>
              <a:gd name="T23" fmla="*/ 2090318400 h 265"/>
              <a:gd name="T24" fmla="*/ 2147483647 w 265"/>
              <a:gd name="T25" fmla="*/ 2147483647 h 265"/>
              <a:gd name="T26" fmla="*/ 2147483647 w 265"/>
              <a:gd name="T27" fmla="*/ 2147483647 h 265"/>
              <a:gd name="T28" fmla="*/ 2147483647 w 265"/>
              <a:gd name="T29" fmla="*/ 1959673500 h 265"/>
              <a:gd name="T30" fmla="*/ 2147483647 w 265"/>
              <a:gd name="T31" fmla="*/ 2147483647 h 265"/>
              <a:gd name="T32" fmla="*/ 2147483647 w 265"/>
              <a:gd name="T33" fmla="*/ 2147483647 h 265"/>
              <a:gd name="T34" fmla="*/ 2147483647 w 265"/>
              <a:gd name="T35" fmla="*/ 2147483647 h 265"/>
              <a:gd name="T36" fmla="*/ 2147483647 w 265"/>
              <a:gd name="T37" fmla="*/ 2147483647 h 265"/>
              <a:gd name="T38" fmla="*/ 1216168534 w 265"/>
              <a:gd name="T39" fmla="*/ 2147483647 h 265"/>
              <a:gd name="T40" fmla="*/ 0 w 265"/>
              <a:gd name="T41" fmla="*/ 2147483647 h 265"/>
              <a:gd name="T42" fmla="*/ 312726525 w 265"/>
              <a:gd name="T43" fmla="*/ 2147483647 h 265"/>
              <a:gd name="T44" fmla="*/ 451718057 w 265"/>
              <a:gd name="T45" fmla="*/ 2147483647 h 265"/>
              <a:gd name="T46" fmla="*/ 590709589 w 265"/>
              <a:gd name="T47" fmla="*/ 2147483647 h 265"/>
              <a:gd name="T48" fmla="*/ 451718057 w 265"/>
              <a:gd name="T49" fmla="*/ 2147483647 h 265"/>
              <a:gd name="T50" fmla="*/ 555960232 w 265"/>
              <a:gd name="T51" fmla="*/ 2147483647 h 265"/>
              <a:gd name="T52" fmla="*/ 694951764 w 265"/>
              <a:gd name="T53" fmla="*/ 2147483647 h 265"/>
              <a:gd name="T54" fmla="*/ 799193939 w 265"/>
              <a:gd name="T55" fmla="*/ 2147483647 h 265"/>
              <a:gd name="T56" fmla="*/ 938185471 w 265"/>
              <a:gd name="T57" fmla="*/ 2147483647 h 265"/>
              <a:gd name="T58" fmla="*/ 1633143129 w 265"/>
              <a:gd name="T59" fmla="*/ 2147483647 h 265"/>
              <a:gd name="T60" fmla="*/ 1250917891 w 265"/>
              <a:gd name="T61" fmla="*/ 2147483647 h 265"/>
              <a:gd name="T62" fmla="*/ 903442009 w 265"/>
              <a:gd name="T63" fmla="*/ 2147483647 h 265"/>
              <a:gd name="T64" fmla="*/ 868692652 w 265"/>
              <a:gd name="T65" fmla="*/ 2147483647 h 265"/>
              <a:gd name="T66" fmla="*/ 1042433540 w 265"/>
              <a:gd name="T67" fmla="*/ 1894351050 h 265"/>
              <a:gd name="T68" fmla="*/ 903442009 w 265"/>
              <a:gd name="T69" fmla="*/ 2147483647 h 265"/>
              <a:gd name="T70" fmla="*/ 521216770 w 265"/>
              <a:gd name="T71" fmla="*/ 2147483647 h 265"/>
              <a:gd name="T72" fmla="*/ 1355160066 w 265"/>
              <a:gd name="T73" fmla="*/ 2147483647 h 265"/>
              <a:gd name="T74" fmla="*/ 660208302 w 265"/>
              <a:gd name="T75" fmla="*/ 2147483647 h 265"/>
              <a:gd name="T76" fmla="*/ 1389909422 w 265"/>
              <a:gd name="T77" fmla="*/ 2147483647 h 265"/>
              <a:gd name="T78" fmla="*/ 2147483647 w 265"/>
              <a:gd name="T79" fmla="*/ 751208175 h 265"/>
              <a:gd name="T80" fmla="*/ 2147483647 w 265"/>
              <a:gd name="T81" fmla="*/ 653224500 h 265"/>
              <a:gd name="T82" fmla="*/ 2147483647 w 265"/>
              <a:gd name="T83" fmla="*/ 391934700 h 265"/>
              <a:gd name="T84" fmla="*/ 2147483647 w 265"/>
              <a:gd name="T85" fmla="*/ 261289800 h 265"/>
              <a:gd name="T86" fmla="*/ 2147483647 w 265"/>
              <a:gd name="T87" fmla="*/ 620563275 h 265"/>
              <a:gd name="T88" fmla="*/ 2147483647 w 265"/>
              <a:gd name="T89" fmla="*/ 457257150 h 265"/>
              <a:gd name="T90" fmla="*/ 2147483647 w 265"/>
              <a:gd name="T91" fmla="*/ 1731044925 h 265"/>
              <a:gd name="T92" fmla="*/ 2147483647 w 265"/>
              <a:gd name="T93" fmla="*/ 1143142875 h 265"/>
              <a:gd name="T94" fmla="*/ 2147483647 w 265"/>
              <a:gd name="T95" fmla="*/ 293951025 h 265"/>
              <a:gd name="T96" fmla="*/ 2147483647 w 265"/>
              <a:gd name="T97" fmla="*/ 457257150 h 265"/>
              <a:gd name="T98" fmla="*/ 2147483647 w 265"/>
              <a:gd name="T99" fmla="*/ 1012497975 h 265"/>
              <a:gd name="T100" fmla="*/ 2147483647 w 265"/>
              <a:gd name="T101" fmla="*/ 881853075 h 265"/>
              <a:gd name="T102" fmla="*/ 2147483647 w 265"/>
              <a:gd name="T103" fmla="*/ 1535077575 h 265"/>
              <a:gd name="T104" fmla="*/ 2147483647 w 265"/>
              <a:gd name="T105" fmla="*/ 457257150 h 265"/>
              <a:gd name="T106" fmla="*/ 2147483647 w 265"/>
              <a:gd name="T107" fmla="*/ 816530625 h 265"/>
              <a:gd name="T108" fmla="*/ 2147483647 w 265"/>
              <a:gd name="T109" fmla="*/ 881853075 h 265"/>
              <a:gd name="T110" fmla="*/ 2147483647 w 265"/>
              <a:gd name="T111" fmla="*/ 1371771450 h 265"/>
              <a:gd name="T112" fmla="*/ 2147483647 w 265"/>
              <a:gd name="T113" fmla="*/ 1045159200 h 265"/>
              <a:gd name="T114" fmla="*/ 2147483647 w 265"/>
              <a:gd name="T115" fmla="*/ 849191850 h 265"/>
              <a:gd name="T116" fmla="*/ 2147483647 w 265"/>
              <a:gd name="T117" fmla="*/ 718546950 h 265"/>
              <a:gd name="T118" fmla="*/ 2147483647 w 265"/>
              <a:gd name="T119" fmla="*/ 1045159200 h 265"/>
              <a:gd name="T120" fmla="*/ 2147483647 w 265"/>
              <a:gd name="T121" fmla="*/ 587902050 h 265"/>
              <a:gd name="T122" fmla="*/ 2147483647 w 265"/>
              <a:gd name="T123" fmla="*/ 1012497975 h 2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65" h="265">
                <a:moveTo>
                  <a:pt x="2" y="2"/>
                </a:moveTo>
                <a:lnTo>
                  <a:pt x="1" y="4"/>
                </a:lnTo>
                <a:lnTo>
                  <a:pt x="1" y="5"/>
                </a:lnTo>
                <a:lnTo>
                  <a:pt x="1" y="7"/>
                </a:lnTo>
                <a:lnTo>
                  <a:pt x="2" y="9"/>
                </a:lnTo>
                <a:lnTo>
                  <a:pt x="3" y="12"/>
                </a:lnTo>
                <a:lnTo>
                  <a:pt x="4" y="14"/>
                </a:lnTo>
                <a:lnTo>
                  <a:pt x="6" y="17"/>
                </a:lnTo>
                <a:lnTo>
                  <a:pt x="8" y="19"/>
                </a:lnTo>
                <a:lnTo>
                  <a:pt x="10" y="22"/>
                </a:lnTo>
                <a:lnTo>
                  <a:pt x="13" y="24"/>
                </a:lnTo>
                <a:lnTo>
                  <a:pt x="15" y="26"/>
                </a:lnTo>
                <a:lnTo>
                  <a:pt x="18" y="28"/>
                </a:lnTo>
                <a:lnTo>
                  <a:pt x="20" y="29"/>
                </a:lnTo>
                <a:lnTo>
                  <a:pt x="23" y="30"/>
                </a:lnTo>
                <a:lnTo>
                  <a:pt x="26" y="31"/>
                </a:lnTo>
                <a:lnTo>
                  <a:pt x="28" y="31"/>
                </a:lnTo>
                <a:lnTo>
                  <a:pt x="26" y="34"/>
                </a:lnTo>
                <a:lnTo>
                  <a:pt x="24" y="35"/>
                </a:lnTo>
                <a:lnTo>
                  <a:pt x="21" y="37"/>
                </a:lnTo>
                <a:lnTo>
                  <a:pt x="18" y="38"/>
                </a:lnTo>
                <a:lnTo>
                  <a:pt x="16" y="38"/>
                </a:lnTo>
                <a:lnTo>
                  <a:pt x="13" y="38"/>
                </a:lnTo>
                <a:lnTo>
                  <a:pt x="11" y="37"/>
                </a:lnTo>
                <a:lnTo>
                  <a:pt x="9" y="36"/>
                </a:lnTo>
                <a:lnTo>
                  <a:pt x="7" y="34"/>
                </a:lnTo>
                <a:lnTo>
                  <a:pt x="7" y="33"/>
                </a:lnTo>
                <a:lnTo>
                  <a:pt x="7" y="31"/>
                </a:lnTo>
                <a:lnTo>
                  <a:pt x="8" y="30"/>
                </a:lnTo>
                <a:lnTo>
                  <a:pt x="9" y="29"/>
                </a:lnTo>
                <a:lnTo>
                  <a:pt x="10" y="29"/>
                </a:lnTo>
                <a:lnTo>
                  <a:pt x="12" y="30"/>
                </a:lnTo>
                <a:lnTo>
                  <a:pt x="13" y="31"/>
                </a:lnTo>
                <a:lnTo>
                  <a:pt x="12" y="29"/>
                </a:lnTo>
                <a:lnTo>
                  <a:pt x="12" y="28"/>
                </a:lnTo>
                <a:lnTo>
                  <a:pt x="10" y="27"/>
                </a:lnTo>
                <a:lnTo>
                  <a:pt x="9" y="27"/>
                </a:lnTo>
                <a:lnTo>
                  <a:pt x="7" y="27"/>
                </a:lnTo>
                <a:lnTo>
                  <a:pt x="6" y="27"/>
                </a:lnTo>
                <a:lnTo>
                  <a:pt x="4" y="29"/>
                </a:lnTo>
                <a:lnTo>
                  <a:pt x="3" y="31"/>
                </a:lnTo>
                <a:lnTo>
                  <a:pt x="4" y="33"/>
                </a:lnTo>
                <a:lnTo>
                  <a:pt x="5" y="36"/>
                </a:lnTo>
                <a:lnTo>
                  <a:pt x="7" y="38"/>
                </a:lnTo>
                <a:lnTo>
                  <a:pt x="9" y="39"/>
                </a:lnTo>
                <a:lnTo>
                  <a:pt x="12" y="41"/>
                </a:lnTo>
                <a:lnTo>
                  <a:pt x="16" y="41"/>
                </a:lnTo>
                <a:lnTo>
                  <a:pt x="19" y="40"/>
                </a:lnTo>
                <a:lnTo>
                  <a:pt x="23" y="38"/>
                </a:lnTo>
                <a:lnTo>
                  <a:pt x="23" y="42"/>
                </a:lnTo>
                <a:lnTo>
                  <a:pt x="24" y="45"/>
                </a:lnTo>
                <a:lnTo>
                  <a:pt x="25" y="49"/>
                </a:lnTo>
                <a:lnTo>
                  <a:pt x="26" y="51"/>
                </a:lnTo>
                <a:lnTo>
                  <a:pt x="28" y="54"/>
                </a:lnTo>
                <a:lnTo>
                  <a:pt x="31" y="56"/>
                </a:lnTo>
                <a:lnTo>
                  <a:pt x="33" y="57"/>
                </a:lnTo>
                <a:lnTo>
                  <a:pt x="36" y="58"/>
                </a:lnTo>
                <a:lnTo>
                  <a:pt x="39" y="57"/>
                </a:lnTo>
                <a:lnTo>
                  <a:pt x="41" y="56"/>
                </a:lnTo>
                <a:lnTo>
                  <a:pt x="42" y="55"/>
                </a:lnTo>
                <a:lnTo>
                  <a:pt x="42" y="53"/>
                </a:lnTo>
                <a:lnTo>
                  <a:pt x="42" y="51"/>
                </a:lnTo>
                <a:lnTo>
                  <a:pt x="42" y="49"/>
                </a:lnTo>
                <a:lnTo>
                  <a:pt x="41" y="48"/>
                </a:lnTo>
                <a:lnTo>
                  <a:pt x="39" y="47"/>
                </a:lnTo>
                <a:lnTo>
                  <a:pt x="38" y="47"/>
                </a:lnTo>
                <a:lnTo>
                  <a:pt x="37" y="47"/>
                </a:lnTo>
                <a:lnTo>
                  <a:pt x="36" y="47"/>
                </a:lnTo>
                <a:lnTo>
                  <a:pt x="35" y="48"/>
                </a:lnTo>
                <a:lnTo>
                  <a:pt x="34" y="48"/>
                </a:lnTo>
                <a:lnTo>
                  <a:pt x="34" y="49"/>
                </a:lnTo>
                <a:lnTo>
                  <a:pt x="33" y="50"/>
                </a:lnTo>
                <a:lnTo>
                  <a:pt x="35" y="50"/>
                </a:lnTo>
                <a:lnTo>
                  <a:pt x="36" y="50"/>
                </a:lnTo>
                <a:lnTo>
                  <a:pt x="37" y="50"/>
                </a:lnTo>
                <a:lnTo>
                  <a:pt x="38" y="50"/>
                </a:lnTo>
                <a:lnTo>
                  <a:pt x="39" y="50"/>
                </a:lnTo>
                <a:lnTo>
                  <a:pt x="39" y="51"/>
                </a:lnTo>
                <a:lnTo>
                  <a:pt x="39" y="52"/>
                </a:lnTo>
                <a:lnTo>
                  <a:pt x="39" y="53"/>
                </a:lnTo>
                <a:lnTo>
                  <a:pt x="38" y="54"/>
                </a:lnTo>
                <a:lnTo>
                  <a:pt x="37" y="54"/>
                </a:lnTo>
                <a:lnTo>
                  <a:pt x="36" y="54"/>
                </a:lnTo>
                <a:lnTo>
                  <a:pt x="34" y="53"/>
                </a:lnTo>
                <a:lnTo>
                  <a:pt x="33" y="52"/>
                </a:lnTo>
                <a:lnTo>
                  <a:pt x="31" y="51"/>
                </a:lnTo>
                <a:lnTo>
                  <a:pt x="30" y="49"/>
                </a:lnTo>
                <a:lnTo>
                  <a:pt x="29" y="47"/>
                </a:lnTo>
                <a:lnTo>
                  <a:pt x="29" y="45"/>
                </a:lnTo>
                <a:lnTo>
                  <a:pt x="30" y="43"/>
                </a:lnTo>
                <a:lnTo>
                  <a:pt x="30" y="41"/>
                </a:lnTo>
                <a:lnTo>
                  <a:pt x="31" y="40"/>
                </a:lnTo>
                <a:lnTo>
                  <a:pt x="33" y="39"/>
                </a:lnTo>
                <a:lnTo>
                  <a:pt x="35" y="39"/>
                </a:lnTo>
                <a:lnTo>
                  <a:pt x="37" y="39"/>
                </a:lnTo>
                <a:lnTo>
                  <a:pt x="39" y="39"/>
                </a:lnTo>
                <a:lnTo>
                  <a:pt x="36" y="36"/>
                </a:lnTo>
                <a:lnTo>
                  <a:pt x="34" y="37"/>
                </a:lnTo>
                <a:lnTo>
                  <a:pt x="31" y="38"/>
                </a:lnTo>
                <a:lnTo>
                  <a:pt x="29" y="39"/>
                </a:lnTo>
                <a:lnTo>
                  <a:pt x="28" y="41"/>
                </a:lnTo>
                <a:lnTo>
                  <a:pt x="27" y="44"/>
                </a:lnTo>
                <a:lnTo>
                  <a:pt x="27" y="46"/>
                </a:lnTo>
                <a:lnTo>
                  <a:pt x="29" y="50"/>
                </a:lnTo>
                <a:lnTo>
                  <a:pt x="31" y="53"/>
                </a:lnTo>
                <a:lnTo>
                  <a:pt x="30" y="52"/>
                </a:lnTo>
                <a:lnTo>
                  <a:pt x="29" y="51"/>
                </a:lnTo>
                <a:lnTo>
                  <a:pt x="28" y="50"/>
                </a:lnTo>
                <a:lnTo>
                  <a:pt x="27" y="49"/>
                </a:lnTo>
                <a:lnTo>
                  <a:pt x="26" y="47"/>
                </a:lnTo>
                <a:lnTo>
                  <a:pt x="26" y="45"/>
                </a:lnTo>
                <a:lnTo>
                  <a:pt x="26" y="43"/>
                </a:lnTo>
                <a:lnTo>
                  <a:pt x="26" y="41"/>
                </a:lnTo>
                <a:lnTo>
                  <a:pt x="27" y="38"/>
                </a:lnTo>
                <a:lnTo>
                  <a:pt x="28" y="37"/>
                </a:lnTo>
                <a:lnTo>
                  <a:pt x="29" y="36"/>
                </a:lnTo>
                <a:lnTo>
                  <a:pt x="30" y="35"/>
                </a:lnTo>
                <a:lnTo>
                  <a:pt x="32" y="35"/>
                </a:lnTo>
                <a:lnTo>
                  <a:pt x="33" y="34"/>
                </a:lnTo>
                <a:lnTo>
                  <a:pt x="34" y="35"/>
                </a:lnTo>
                <a:lnTo>
                  <a:pt x="35" y="35"/>
                </a:lnTo>
                <a:lnTo>
                  <a:pt x="28" y="28"/>
                </a:lnTo>
                <a:lnTo>
                  <a:pt x="26" y="28"/>
                </a:lnTo>
                <a:lnTo>
                  <a:pt x="25" y="28"/>
                </a:lnTo>
                <a:lnTo>
                  <a:pt x="23" y="28"/>
                </a:lnTo>
                <a:lnTo>
                  <a:pt x="20" y="27"/>
                </a:lnTo>
                <a:lnTo>
                  <a:pt x="18" y="25"/>
                </a:lnTo>
                <a:lnTo>
                  <a:pt x="16" y="23"/>
                </a:lnTo>
                <a:lnTo>
                  <a:pt x="13" y="21"/>
                </a:lnTo>
                <a:lnTo>
                  <a:pt x="11" y="19"/>
                </a:lnTo>
                <a:lnTo>
                  <a:pt x="9" y="17"/>
                </a:lnTo>
                <a:lnTo>
                  <a:pt x="7" y="15"/>
                </a:lnTo>
                <a:lnTo>
                  <a:pt x="6" y="12"/>
                </a:lnTo>
                <a:lnTo>
                  <a:pt x="4" y="10"/>
                </a:lnTo>
                <a:lnTo>
                  <a:pt x="4" y="8"/>
                </a:lnTo>
                <a:lnTo>
                  <a:pt x="3" y="7"/>
                </a:lnTo>
                <a:lnTo>
                  <a:pt x="3" y="5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3" y="57"/>
                </a:lnTo>
                <a:lnTo>
                  <a:pt x="52" y="59"/>
                </a:lnTo>
                <a:lnTo>
                  <a:pt x="51" y="61"/>
                </a:lnTo>
                <a:lnTo>
                  <a:pt x="51" y="63"/>
                </a:lnTo>
                <a:lnTo>
                  <a:pt x="50" y="60"/>
                </a:lnTo>
                <a:lnTo>
                  <a:pt x="49" y="57"/>
                </a:lnTo>
                <a:lnTo>
                  <a:pt x="49" y="54"/>
                </a:lnTo>
                <a:lnTo>
                  <a:pt x="51" y="51"/>
                </a:lnTo>
                <a:lnTo>
                  <a:pt x="49" y="49"/>
                </a:lnTo>
                <a:lnTo>
                  <a:pt x="48" y="53"/>
                </a:lnTo>
                <a:lnTo>
                  <a:pt x="47" y="56"/>
                </a:lnTo>
                <a:lnTo>
                  <a:pt x="48" y="59"/>
                </a:lnTo>
                <a:lnTo>
                  <a:pt x="49" y="62"/>
                </a:lnTo>
                <a:lnTo>
                  <a:pt x="51" y="65"/>
                </a:lnTo>
                <a:lnTo>
                  <a:pt x="52" y="67"/>
                </a:lnTo>
                <a:lnTo>
                  <a:pt x="53" y="70"/>
                </a:lnTo>
                <a:lnTo>
                  <a:pt x="53" y="72"/>
                </a:lnTo>
                <a:lnTo>
                  <a:pt x="54" y="70"/>
                </a:lnTo>
                <a:lnTo>
                  <a:pt x="54" y="68"/>
                </a:lnTo>
                <a:lnTo>
                  <a:pt x="53" y="65"/>
                </a:lnTo>
                <a:lnTo>
                  <a:pt x="53" y="63"/>
                </a:lnTo>
                <a:lnTo>
                  <a:pt x="53" y="61"/>
                </a:lnTo>
                <a:lnTo>
                  <a:pt x="53" y="60"/>
                </a:lnTo>
                <a:lnTo>
                  <a:pt x="54" y="59"/>
                </a:lnTo>
                <a:lnTo>
                  <a:pt x="56" y="58"/>
                </a:lnTo>
                <a:lnTo>
                  <a:pt x="57" y="59"/>
                </a:lnTo>
                <a:lnTo>
                  <a:pt x="58" y="59"/>
                </a:lnTo>
                <a:lnTo>
                  <a:pt x="59" y="60"/>
                </a:lnTo>
                <a:lnTo>
                  <a:pt x="60" y="62"/>
                </a:lnTo>
                <a:lnTo>
                  <a:pt x="60" y="64"/>
                </a:lnTo>
                <a:lnTo>
                  <a:pt x="61" y="66"/>
                </a:lnTo>
                <a:lnTo>
                  <a:pt x="60" y="68"/>
                </a:lnTo>
                <a:lnTo>
                  <a:pt x="61" y="68"/>
                </a:lnTo>
                <a:lnTo>
                  <a:pt x="61" y="67"/>
                </a:lnTo>
                <a:lnTo>
                  <a:pt x="62" y="66"/>
                </a:lnTo>
                <a:lnTo>
                  <a:pt x="62" y="65"/>
                </a:lnTo>
                <a:lnTo>
                  <a:pt x="63" y="64"/>
                </a:lnTo>
                <a:lnTo>
                  <a:pt x="63" y="63"/>
                </a:lnTo>
                <a:close/>
                <a:moveTo>
                  <a:pt x="64" y="94"/>
                </a:moveTo>
                <a:lnTo>
                  <a:pt x="64" y="96"/>
                </a:lnTo>
                <a:lnTo>
                  <a:pt x="64" y="98"/>
                </a:lnTo>
                <a:lnTo>
                  <a:pt x="65" y="100"/>
                </a:lnTo>
                <a:lnTo>
                  <a:pt x="66" y="100"/>
                </a:lnTo>
                <a:lnTo>
                  <a:pt x="68" y="100"/>
                </a:lnTo>
                <a:lnTo>
                  <a:pt x="68" y="99"/>
                </a:lnTo>
                <a:lnTo>
                  <a:pt x="68" y="98"/>
                </a:lnTo>
                <a:lnTo>
                  <a:pt x="68" y="97"/>
                </a:lnTo>
                <a:lnTo>
                  <a:pt x="67" y="97"/>
                </a:lnTo>
                <a:lnTo>
                  <a:pt x="66" y="96"/>
                </a:lnTo>
                <a:lnTo>
                  <a:pt x="64" y="95"/>
                </a:lnTo>
                <a:lnTo>
                  <a:pt x="64" y="94"/>
                </a:lnTo>
                <a:lnTo>
                  <a:pt x="65" y="90"/>
                </a:lnTo>
                <a:lnTo>
                  <a:pt x="65" y="92"/>
                </a:lnTo>
                <a:lnTo>
                  <a:pt x="65" y="93"/>
                </a:lnTo>
                <a:lnTo>
                  <a:pt x="66" y="93"/>
                </a:lnTo>
                <a:lnTo>
                  <a:pt x="66" y="94"/>
                </a:lnTo>
                <a:lnTo>
                  <a:pt x="67" y="94"/>
                </a:lnTo>
                <a:lnTo>
                  <a:pt x="68" y="95"/>
                </a:lnTo>
                <a:lnTo>
                  <a:pt x="69" y="96"/>
                </a:lnTo>
                <a:lnTo>
                  <a:pt x="70" y="97"/>
                </a:lnTo>
                <a:lnTo>
                  <a:pt x="70" y="98"/>
                </a:lnTo>
                <a:lnTo>
                  <a:pt x="70" y="99"/>
                </a:lnTo>
                <a:lnTo>
                  <a:pt x="70" y="100"/>
                </a:lnTo>
                <a:lnTo>
                  <a:pt x="70" y="102"/>
                </a:lnTo>
                <a:lnTo>
                  <a:pt x="69" y="102"/>
                </a:lnTo>
                <a:lnTo>
                  <a:pt x="68" y="103"/>
                </a:lnTo>
                <a:lnTo>
                  <a:pt x="67" y="103"/>
                </a:lnTo>
                <a:lnTo>
                  <a:pt x="65" y="102"/>
                </a:lnTo>
                <a:lnTo>
                  <a:pt x="64" y="101"/>
                </a:lnTo>
                <a:lnTo>
                  <a:pt x="63" y="99"/>
                </a:lnTo>
                <a:lnTo>
                  <a:pt x="62" y="98"/>
                </a:lnTo>
                <a:lnTo>
                  <a:pt x="62" y="95"/>
                </a:lnTo>
                <a:lnTo>
                  <a:pt x="62" y="93"/>
                </a:lnTo>
                <a:lnTo>
                  <a:pt x="63" y="92"/>
                </a:lnTo>
                <a:lnTo>
                  <a:pt x="63" y="90"/>
                </a:lnTo>
                <a:lnTo>
                  <a:pt x="64" y="89"/>
                </a:lnTo>
                <a:lnTo>
                  <a:pt x="65" y="90"/>
                </a:lnTo>
                <a:lnTo>
                  <a:pt x="64" y="94"/>
                </a:lnTo>
                <a:close/>
                <a:moveTo>
                  <a:pt x="72" y="80"/>
                </a:moveTo>
                <a:lnTo>
                  <a:pt x="72" y="81"/>
                </a:lnTo>
                <a:lnTo>
                  <a:pt x="72" y="82"/>
                </a:lnTo>
                <a:lnTo>
                  <a:pt x="71" y="83"/>
                </a:lnTo>
                <a:lnTo>
                  <a:pt x="71" y="84"/>
                </a:lnTo>
                <a:lnTo>
                  <a:pt x="70" y="85"/>
                </a:lnTo>
                <a:lnTo>
                  <a:pt x="70" y="86"/>
                </a:lnTo>
                <a:lnTo>
                  <a:pt x="69" y="85"/>
                </a:lnTo>
                <a:lnTo>
                  <a:pt x="69" y="84"/>
                </a:lnTo>
                <a:lnTo>
                  <a:pt x="68" y="83"/>
                </a:lnTo>
                <a:lnTo>
                  <a:pt x="68" y="81"/>
                </a:lnTo>
                <a:lnTo>
                  <a:pt x="67" y="80"/>
                </a:lnTo>
                <a:lnTo>
                  <a:pt x="67" y="78"/>
                </a:lnTo>
                <a:lnTo>
                  <a:pt x="66" y="76"/>
                </a:lnTo>
                <a:lnTo>
                  <a:pt x="67" y="75"/>
                </a:lnTo>
                <a:lnTo>
                  <a:pt x="67" y="73"/>
                </a:lnTo>
                <a:lnTo>
                  <a:pt x="68" y="73"/>
                </a:lnTo>
                <a:lnTo>
                  <a:pt x="68" y="72"/>
                </a:lnTo>
                <a:lnTo>
                  <a:pt x="68" y="71"/>
                </a:lnTo>
                <a:lnTo>
                  <a:pt x="69" y="70"/>
                </a:lnTo>
                <a:lnTo>
                  <a:pt x="69" y="69"/>
                </a:lnTo>
                <a:lnTo>
                  <a:pt x="68" y="68"/>
                </a:lnTo>
                <a:lnTo>
                  <a:pt x="67" y="69"/>
                </a:lnTo>
                <a:lnTo>
                  <a:pt x="67" y="70"/>
                </a:lnTo>
                <a:lnTo>
                  <a:pt x="67" y="71"/>
                </a:lnTo>
                <a:lnTo>
                  <a:pt x="66" y="72"/>
                </a:lnTo>
                <a:lnTo>
                  <a:pt x="65" y="73"/>
                </a:lnTo>
                <a:lnTo>
                  <a:pt x="65" y="74"/>
                </a:lnTo>
                <a:lnTo>
                  <a:pt x="65" y="75"/>
                </a:lnTo>
                <a:lnTo>
                  <a:pt x="65" y="76"/>
                </a:lnTo>
                <a:lnTo>
                  <a:pt x="65" y="78"/>
                </a:lnTo>
                <a:lnTo>
                  <a:pt x="66" y="80"/>
                </a:lnTo>
                <a:lnTo>
                  <a:pt x="66" y="82"/>
                </a:lnTo>
                <a:lnTo>
                  <a:pt x="66" y="83"/>
                </a:lnTo>
                <a:lnTo>
                  <a:pt x="67" y="85"/>
                </a:lnTo>
                <a:lnTo>
                  <a:pt x="68" y="86"/>
                </a:lnTo>
                <a:lnTo>
                  <a:pt x="68" y="87"/>
                </a:lnTo>
                <a:lnTo>
                  <a:pt x="69" y="88"/>
                </a:lnTo>
                <a:lnTo>
                  <a:pt x="70" y="88"/>
                </a:lnTo>
                <a:lnTo>
                  <a:pt x="70" y="89"/>
                </a:lnTo>
                <a:lnTo>
                  <a:pt x="69" y="89"/>
                </a:lnTo>
                <a:lnTo>
                  <a:pt x="68" y="89"/>
                </a:lnTo>
                <a:lnTo>
                  <a:pt x="67" y="89"/>
                </a:lnTo>
                <a:lnTo>
                  <a:pt x="66" y="88"/>
                </a:lnTo>
                <a:lnTo>
                  <a:pt x="65" y="88"/>
                </a:lnTo>
                <a:lnTo>
                  <a:pt x="65" y="87"/>
                </a:lnTo>
                <a:lnTo>
                  <a:pt x="64" y="86"/>
                </a:lnTo>
                <a:lnTo>
                  <a:pt x="63" y="85"/>
                </a:lnTo>
                <a:lnTo>
                  <a:pt x="63" y="84"/>
                </a:lnTo>
                <a:lnTo>
                  <a:pt x="62" y="82"/>
                </a:lnTo>
                <a:lnTo>
                  <a:pt x="62" y="81"/>
                </a:lnTo>
                <a:lnTo>
                  <a:pt x="61" y="80"/>
                </a:lnTo>
                <a:lnTo>
                  <a:pt x="61" y="79"/>
                </a:lnTo>
                <a:lnTo>
                  <a:pt x="61" y="77"/>
                </a:lnTo>
                <a:lnTo>
                  <a:pt x="61" y="74"/>
                </a:lnTo>
                <a:lnTo>
                  <a:pt x="61" y="73"/>
                </a:lnTo>
                <a:lnTo>
                  <a:pt x="61" y="72"/>
                </a:lnTo>
                <a:lnTo>
                  <a:pt x="62" y="72"/>
                </a:lnTo>
                <a:lnTo>
                  <a:pt x="63" y="71"/>
                </a:lnTo>
                <a:lnTo>
                  <a:pt x="63" y="70"/>
                </a:lnTo>
                <a:lnTo>
                  <a:pt x="64" y="69"/>
                </a:lnTo>
                <a:lnTo>
                  <a:pt x="65" y="68"/>
                </a:lnTo>
                <a:lnTo>
                  <a:pt x="66" y="67"/>
                </a:lnTo>
                <a:lnTo>
                  <a:pt x="65" y="65"/>
                </a:lnTo>
                <a:lnTo>
                  <a:pt x="64" y="66"/>
                </a:lnTo>
                <a:lnTo>
                  <a:pt x="63" y="67"/>
                </a:lnTo>
                <a:lnTo>
                  <a:pt x="62" y="68"/>
                </a:lnTo>
                <a:lnTo>
                  <a:pt x="61" y="69"/>
                </a:lnTo>
                <a:lnTo>
                  <a:pt x="61" y="70"/>
                </a:lnTo>
                <a:lnTo>
                  <a:pt x="60" y="71"/>
                </a:lnTo>
                <a:lnTo>
                  <a:pt x="60" y="72"/>
                </a:lnTo>
                <a:lnTo>
                  <a:pt x="60" y="73"/>
                </a:lnTo>
                <a:lnTo>
                  <a:pt x="60" y="75"/>
                </a:lnTo>
                <a:lnTo>
                  <a:pt x="60" y="77"/>
                </a:lnTo>
                <a:lnTo>
                  <a:pt x="60" y="79"/>
                </a:lnTo>
                <a:lnTo>
                  <a:pt x="60" y="80"/>
                </a:lnTo>
                <a:lnTo>
                  <a:pt x="60" y="81"/>
                </a:lnTo>
                <a:lnTo>
                  <a:pt x="60" y="82"/>
                </a:lnTo>
                <a:lnTo>
                  <a:pt x="60" y="83"/>
                </a:lnTo>
                <a:lnTo>
                  <a:pt x="61" y="84"/>
                </a:lnTo>
                <a:lnTo>
                  <a:pt x="62" y="85"/>
                </a:lnTo>
                <a:lnTo>
                  <a:pt x="62" y="86"/>
                </a:lnTo>
                <a:lnTo>
                  <a:pt x="63" y="88"/>
                </a:lnTo>
                <a:lnTo>
                  <a:pt x="64" y="89"/>
                </a:lnTo>
                <a:lnTo>
                  <a:pt x="65" y="90"/>
                </a:lnTo>
                <a:lnTo>
                  <a:pt x="67" y="91"/>
                </a:lnTo>
                <a:lnTo>
                  <a:pt x="68" y="91"/>
                </a:lnTo>
                <a:lnTo>
                  <a:pt x="69" y="91"/>
                </a:lnTo>
                <a:lnTo>
                  <a:pt x="71" y="91"/>
                </a:lnTo>
                <a:lnTo>
                  <a:pt x="72" y="91"/>
                </a:lnTo>
                <a:lnTo>
                  <a:pt x="73" y="91"/>
                </a:lnTo>
                <a:lnTo>
                  <a:pt x="74" y="91"/>
                </a:lnTo>
                <a:lnTo>
                  <a:pt x="75" y="92"/>
                </a:lnTo>
                <a:lnTo>
                  <a:pt x="76" y="92"/>
                </a:lnTo>
                <a:lnTo>
                  <a:pt x="77" y="92"/>
                </a:lnTo>
                <a:lnTo>
                  <a:pt x="78" y="92"/>
                </a:lnTo>
                <a:lnTo>
                  <a:pt x="78" y="91"/>
                </a:lnTo>
                <a:lnTo>
                  <a:pt x="79" y="91"/>
                </a:lnTo>
                <a:lnTo>
                  <a:pt x="80" y="91"/>
                </a:lnTo>
                <a:lnTo>
                  <a:pt x="81" y="91"/>
                </a:lnTo>
                <a:lnTo>
                  <a:pt x="82" y="91"/>
                </a:lnTo>
                <a:lnTo>
                  <a:pt x="83" y="91"/>
                </a:lnTo>
                <a:lnTo>
                  <a:pt x="84" y="91"/>
                </a:lnTo>
                <a:lnTo>
                  <a:pt x="84" y="90"/>
                </a:lnTo>
                <a:lnTo>
                  <a:pt x="85" y="89"/>
                </a:lnTo>
                <a:lnTo>
                  <a:pt x="85" y="88"/>
                </a:lnTo>
                <a:lnTo>
                  <a:pt x="86" y="87"/>
                </a:lnTo>
                <a:lnTo>
                  <a:pt x="87" y="87"/>
                </a:lnTo>
                <a:lnTo>
                  <a:pt x="86" y="86"/>
                </a:lnTo>
                <a:lnTo>
                  <a:pt x="85" y="86"/>
                </a:lnTo>
                <a:lnTo>
                  <a:pt x="84" y="87"/>
                </a:lnTo>
                <a:lnTo>
                  <a:pt x="83" y="88"/>
                </a:lnTo>
                <a:lnTo>
                  <a:pt x="83" y="89"/>
                </a:lnTo>
                <a:lnTo>
                  <a:pt x="82" y="89"/>
                </a:lnTo>
                <a:lnTo>
                  <a:pt x="81" y="89"/>
                </a:lnTo>
                <a:lnTo>
                  <a:pt x="80" y="89"/>
                </a:lnTo>
                <a:lnTo>
                  <a:pt x="79" y="90"/>
                </a:lnTo>
                <a:lnTo>
                  <a:pt x="78" y="90"/>
                </a:lnTo>
                <a:lnTo>
                  <a:pt x="77" y="90"/>
                </a:lnTo>
                <a:lnTo>
                  <a:pt x="76" y="89"/>
                </a:lnTo>
                <a:lnTo>
                  <a:pt x="75" y="89"/>
                </a:lnTo>
                <a:lnTo>
                  <a:pt x="74" y="88"/>
                </a:lnTo>
                <a:lnTo>
                  <a:pt x="73" y="87"/>
                </a:lnTo>
                <a:lnTo>
                  <a:pt x="73" y="86"/>
                </a:lnTo>
                <a:lnTo>
                  <a:pt x="74" y="85"/>
                </a:lnTo>
                <a:lnTo>
                  <a:pt x="75" y="83"/>
                </a:lnTo>
                <a:lnTo>
                  <a:pt x="75" y="81"/>
                </a:lnTo>
                <a:lnTo>
                  <a:pt x="75" y="80"/>
                </a:lnTo>
                <a:lnTo>
                  <a:pt x="75" y="79"/>
                </a:lnTo>
                <a:lnTo>
                  <a:pt x="75" y="78"/>
                </a:lnTo>
                <a:lnTo>
                  <a:pt x="75" y="77"/>
                </a:lnTo>
                <a:lnTo>
                  <a:pt x="76" y="76"/>
                </a:lnTo>
                <a:lnTo>
                  <a:pt x="75" y="75"/>
                </a:lnTo>
                <a:lnTo>
                  <a:pt x="74" y="76"/>
                </a:lnTo>
                <a:lnTo>
                  <a:pt x="73" y="77"/>
                </a:lnTo>
                <a:lnTo>
                  <a:pt x="72" y="79"/>
                </a:lnTo>
                <a:lnTo>
                  <a:pt x="72" y="80"/>
                </a:lnTo>
                <a:close/>
                <a:moveTo>
                  <a:pt x="78" y="78"/>
                </a:moveTo>
                <a:lnTo>
                  <a:pt x="77" y="79"/>
                </a:lnTo>
                <a:lnTo>
                  <a:pt x="77" y="80"/>
                </a:lnTo>
                <a:lnTo>
                  <a:pt x="77" y="82"/>
                </a:lnTo>
                <a:lnTo>
                  <a:pt x="77" y="83"/>
                </a:lnTo>
                <a:lnTo>
                  <a:pt x="77" y="84"/>
                </a:lnTo>
                <a:lnTo>
                  <a:pt x="77" y="85"/>
                </a:lnTo>
                <a:lnTo>
                  <a:pt x="77" y="86"/>
                </a:lnTo>
                <a:lnTo>
                  <a:pt x="78" y="86"/>
                </a:lnTo>
                <a:lnTo>
                  <a:pt x="79" y="86"/>
                </a:lnTo>
                <a:lnTo>
                  <a:pt x="80" y="86"/>
                </a:lnTo>
                <a:lnTo>
                  <a:pt x="80" y="85"/>
                </a:lnTo>
                <a:lnTo>
                  <a:pt x="81" y="85"/>
                </a:lnTo>
                <a:lnTo>
                  <a:pt x="82" y="85"/>
                </a:lnTo>
                <a:lnTo>
                  <a:pt x="83" y="84"/>
                </a:lnTo>
                <a:lnTo>
                  <a:pt x="84" y="84"/>
                </a:lnTo>
                <a:lnTo>
                  <a:pt x="82" y="82"/>
                </a:lnTo>
                <a:lnTo>
                  <a:pt x="82" y="83"/>
                </a:lnTo>
                <a:lnTo>
                  <a:pt x="81" y="83"/>
                </a:lnTo>
                <a:lnTo>
                  <a:pt x="80" y="83"/>
                </a:lnTo>
                <a:lnTo>
                  <a:pt x="79" y="83"/>
                </a:lnTo>
                <a:lnTo>
                  <a:pt x="79" y="82"/>
                </a:lnTo>
                <a:lnTo>
                  <a:pt x="79" y="81"/>
                </a:lnTo>
                <a:lnTo>
                  <a:pt x="79" y="80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2" y="2"/>
                </a:moveTo>
                <a:lnTo>
                  <a:pt x="4" y="1"/>
                </a:lnTo>
                <a:lnTo>
                  <a:pt x="5" y="1"/>
                </a:lnTo>
                <a:lnTo>
                  <a:pt x="7" y="1"/>
                </a:lnTo>
                <a:lnTo>
                  <a:pt x="9" y="2"/>
                </a:lnTo>
                <a:lnTo>
                  <a:pt x="12" y="3"/>
                </a:lnTo>
                <a:lnTo>
                  <a:pt x="14" y="4"/>
                </a:lnTo>
                <a:lnTo>
                  <a:pt x="17" y="6"/>
                </a:lnTo>
                <a:lnTo>
                  <a:pt x="19" y="8"/>
                </a:lnTo>
                <a:lnTo>
                  <a:pt x="22" y="10"/>
                </a:lnTo>
                <a:lnTo>
                  <a:pt x="24" y="13"/>
                </a:lnTo>
                <a:lnTo>
                  <a:pt x="26" y="15"/>
                </a:lnTo>
                <a:lnTo>
                  <a:pt x="28" y="18"/>
                </a:lnTo>
                <a:lnTo>
                  <a:pt x="29" y="21"/>
                </a:lnTo>
                <a:lnTo>
                  <a:pt x="30" y="23"/>
                </a:lnTo>
                <a:lnTo>
                  <a:pt x="31" y="26"/>
                </a:lnTo>
                <a:lnTo>
                  <a:pt x="31" y="28"/>
                </a:lnTo>
                <a:lnTo>
                  <a:pt x="34" y="26"/>
                </a:lnTo>
                <a:lnTo>
                  <a:pt x="35" y="24"/>
                </a:lnTo>
                <a:lnTo>
                  <a:pt x="37" y="21"/>
                </a:lnTo>
                <a:lnTo>
                  <a:pt x="38" y="18"/>
                </a:lnTo>
                <a:lnTo>
                  <a:pt x="38" y="16"/>
                </a:lnTo>
                <a:lnTo>
                  <a:pt x="38" y="13"/>
                </a:lnTo>
                <a:lnTo>
                  <a:pt x="37" y="11"/>
                </a:lnTo>
                <a:lnTo>
                  <a:pt x="36" y="9"/>
                </a:lnTo>
                <a:lnTo>
                  <a:pt x="34" y="7"/>
                </a:lnTo>
                <a:lnTo>
                  <a:pt x="33" y="7"/>
                </a:lnTo>
                <a:lnTo>
                  <a:pt x="31" y="7"/>
                </a:lnTo>
                <a:lnTo>
                  <a:pt x="30" y="8"/>
                </a:lnTo>
                <a:lnTo>
                  <a:pt x="29" y="9"/>
                </a:lnTo>
                <a:lnTo>
                  <a:pt x="29" y="10"/>
                </a:lnTo>
                <a:lnTo>
                  <a:pt x="29" y="12"/>
                </a:lnTo>
                <a:lnTo>
                  <a:pt x="30" y="13"/>
                </a:lnTo>
                <a:lnTo>
                  <a:pt x="29" y="12"/>
                </a:lnTo>
                <a:lnTo>
                  <a:pt x="28" y="12"/>
                </a:lnTo>
                <a:lnTo>
                  <a:pt x="27" y="10"/>
                </a:lnTo>
                <a:lnTo>
                  <a:pt x="27" y="9"/>
                </a:lnTo>
                <a:lnTo>
                  <a:pt x="27" y="7"/>
                </a:lnTo>
                <a:lnTo>
                  <a:pt x="27" y="6"/>
                </a:lnTo>
                <a:lnTo>
                  <a:pt x="29" y="4"/>
                </a:lnTo>
                <a:lnTo>
                  <a:pt x="31" y="3"/>
                </a:lnTo>
                <a:lnTo>
                  <a:pt x="34" y="4"/>
                </a:lnTo>
                <a:lnTo>
                  <a:pt x="36" y="5"/>
                </a:lnTo>
                <a:lnTo>
                  <a:pt x="38" y="7"/>
                </a:lnTo>
                <a:lnTo>
                  <a:pt x="39" y="9"/>
                </a:lnTo>
                <a:lnTo>
                  <a:pt x="40" y="12"/>
                </a:lnTo>
                <a:lnTo>
                  <a:pt x="41" y="16"/>
                </a:lnTo>
                <a:lnTo>
                  <a:pt x="40" y="19"/>
                </a:lnTo>
                <a:lnTo>
                  <a:pt x="38" y="23"/>
                </a:lnTo>
                <a:lnTo>
                  <a:pt x="42" y="23"/>
                </a:lnTo>
                <a:lnTo>
                  <a:pt x="45" y="24"/>
                </a:lnTo>
                <a:lnTo>
                  <a:pt x="48" y="25"/>
                </a:lnTo>
                <a:lnTo>
                  <a:pt x="51" y="26"/>
                </a:lnTo>
                <a:lnTo>
                  <a:pt x="54" y="28"/>
                </a:lnTo>
                <a:lnTo>
                  <a:pt x="56" y="31"/>
                </a:lnTo>
                <a:lnTo>
                  <a:pt x="57" y="33"/>
                </a:lnTo>
                <a:lnTo>
                  <a:pt x="58" y="36"/>
                </a:lnTo>
                <a:lnTo>
                  <a:pt x="57" y="39"/>
                </a:lnTo>
                <a:lnTo>
                  <a:pt x="56" y="41"/>
                </a:lnTo>
                <a:lnTo>
                  <a:pt x="55" y="42"/>
                </a:lnTo>
                <a:lnTo>
                  <a:pt x="53" y="43"/>
                </a:lnTo>
                <a:lnTo>
                  <a:pt x="51" y="43"/>
                </a:lnTo>
                <a:lnTo>
                  <a:pt x="49" y="42"/>
                </a:lnTo>
                <a:lnTo>
                  <a:pt x="48" y="41"/>
                </a:lnTo>
                <a:lnTo>
                  <a:pt x="47" y="39"/>
                </a:lnTo>
                <a:lnTo>
                  <a:pt x="47" y="37"/>
                </a:lnTo>
                <a:lnTo>
                  <a:pt x="48" y="35"/>
                </a:lnTo>
                <a:lnTo>
                  <a:pt x="49" y="34"/>
                </a:lnTo>
                <a:lnTo>
                  <a:pt x="50" y="33"/>
                </a:lnTo>
                <a:lnTo>
                  <a:pt x="49" y="36"/>
                </a:lnTo>
                <a:lnTo>
                  <a:pt x="50" y="38"/>
                </a:lnTo>
                <a:lnTo>
                  <a:pt x="51" y="39"/>
                </a:lnTo>
                <a:lnTo>
                  <a:pt x="53" y="39"/>
                </a:lnTo>
                <a:lnTo>
                  <a:pt x="54" y="38"/>
                </a:lnTo>
                <a:lnTo>
                  <a:pt x="54" y="37"/>
                </a:lnTo>
                <a:lnTo>
                  <a:pt x="54" y="36"/>
                </a:lnTo>
                <a:lnTo>
                  <a:pt x="53" y="34"/>
                </a:lnTo>
                <a:lnTo>
                  <a:pt x="52" y="33"/>
                </a:lnTo>
                <a:lnTo>
                  <a:pt x="51" y="31"/>
                </a:lnTo>
                <a:lnTo>
                  <a:pt x="49" y="30"/>
                </a:lnTo>
                <a:lnTo>
                  <a:pt x="47" y="29"/>
                </a:lnTo>
                <a:lnTo>
                  <a:pt x="45" y="29"/>
                </a:lnTo>
                <a:lnTo>
                  <a:pt x="43" y="30"/>
                </a:lnTo>
                <a:lnTo>
                  <a:pt x="41" y="30"/>
                </a:lnTo>
                <a:lnTo>
                  <a:pt x="40" y="32"/>
                </a:lnTo>
                <a:lnTo>
                  <a:pt x="39" y="33"/>
                </a:lnTo>
                <a:lnTo>
                  <a:pt x="38" y="35"/>
                </a:lnTo>
                <a:lnTo>
                  <a:pt x="39" y="37"/>
                </a:lnTo>
                <a:lnTo>
                  <a:pt x="39" y="39"/>
                </a:lnTo>
                <a:lnTo>
                  <a:pt x="36" y="36"/>
                </a:lnTo>
                <a:lnTo>
                  <a:pt x="37" y="34"/>
                </a:lnTo>
                <a:lnTo>
                  <a:pt x="37" y="31"/>
                </a:lnTo>
                <a:lnTo>
                  <a:pt x="39" y="29"/>
                </a:lnTo>
                <a:lnTo>
                  <a:pt x="41" y="28"/>
                </a:lnTo>
                <a:lnTo>
                  <a:pt x="44" y="27"/>
                </a:lnTo>
                <a:lnTo>
                  <a:pt x="46" y="28"/>
                </a:lnTo>
                <a:lnTo>
                  <a:pt x="49" y="29"/>
                </a:lnTo>
                <a:lnTo>
                  <a:pt x="52" y="31"/>
                </a:lnTo>
                <a:lnTo>
                  <a:pt x="52" y="30"/>
                </a:lnTo>
                <a:lnTo>
                  <a:pt x="51" y="29"/>
                </a:lnTo>
                <a:lnTo>
                  <a:pt x="50" y="28"/>
                </a:lnTo>
                <a:lnTo>
                  <a:pt x="49" y="27"/>
                </a:lnTo>
                <a:lnTo>
                  <a:pt x="47" y="26"/>
                </a:lnTo>
                <a:lnTo>
                  <a:pt x="45" y="26"/>
                </a:lnTo>
                <a:lnTo>
                  <a:pt x="43" y="26"/>
                </a:lnTo>
                <a:lnTo>
                  <a:pt x="41" y="26"/>
                </a:lnTo>
                <a:lnTo>
                  <a:pt x="38" y="27"/>
                </a:lnTo>
                <a:lnTo>
                  <a:pt x="37" y="28"/>
                </a:lnTo>
                <a:lnTo>
                  <a:pt x="36" y="29"/>
                </a:lnTo>
                <a:lnTo>
                  <a:pt x="35" y="30"/>
                </a:lnTo>
                <a:lnTo>
                  <a:pt x="34" y="32"/>
                </a:lnTo>
                <a:lnTo>
                  <a:pt x="34" y="33"/>
                </a:lnTo>
                <a:lnTo>
                  <a:pt x="34" y="34"/>
                </a:lnTo>
                <a:lnTo>
                  <a:pt x="35" y="35"/>
                </a:lnTo>
                <a:lnTo>
                  <a:pt x="28" y="28"/>
                </a:lnTo>
                <a:lnTo>
                  <a:pt x="28" y="26"/>
                </a:lnTo>
                <a:lnTo>
                  <a:pt x="28" y="25"/>
                </a:lnTo>
                <a:lnTo>
                  <a:pt x="28" y="23"/>
                </a:lnTo>
                <a:lnTo>
                  <a:pt x="26" y="20"/>
                </a:lnTo>
                <a:lnTo>
                  <a:pt x="25" y="18"/>
                </a:lnTo>
                <a:lnTo>
                  <a:pt x="23" y="16"/>
                </a:lnTo>
                <a:lnTo>
                  <a:pt x="21" y="13"/>
                </a:lnTo>
                <a:lnTo>
                  <a:pt x="19" y="11"/>
                </a:lnTo>
                <a:lnTo>
                  <a:pt x="17" y="9"/>
                </a:lnTo>
                <a:lnTo>
                  <a:pt x="15" y="7"/>
                </a:lnTo>
                <a:lnTo>
                  <a:pt x="12" y="6"/>
                </a:lnTo>
                <a:lnTo>
                  <a:pt x="10" y="4"/>
                </a:lnTo>
                <a:lnTo>
                  <a:pt x="8" y="4"/>
                </a:lnTo>
                <a:lnTo>
                  <a:pt x="7" y="3"/>
                </a:lnTo>
                <a:lnTo>
                  <a:pt x="5" y="3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6" y="54"/>
                </a:lnTo>
                <a:lnTo>
                  <a:pt x="57" y="53"/>
                </a:lnTo>
                <a:lnTo>
                  <a:pt x="58" y="52"/>
                </a:lnTo>
                <a:lnTo>
                  <a:pt x="59" y="52"/>
                </a:lnTo>
                <a:lnTo>
                  <a:pt x="60" y="52"/>
                </a:lnTo>
                <a:lnTo>
                  <a:pt x="61" y="51"/>
                </a:lnTo>
                <a:lnTo>
                  <a:pt x="62" y="51"/>
                </a:lnTo>
                <a:lnTo>
                  <a:pt x="63" y="51"/>
                </a:lnTo>
                <a:lnTo>
                  <a:pt x="62" y="51"/>
                </a:lnTo>
                <a:lnTo>
                  <a:pt x="60" y="50"/>
                </a:lnTo>
                <a:lnTo>
                  <a:pt x="59" y="49"/>
                </a:lnTo>
                <a:lnTo>
                  <a:pt x="57" y="49"/>
                </a:lnTo>
                <a:lnTo>
                  <a:pt x="55" y="49"/>
                </a:lnTo>
                <a:lnTo>
                  <a:pt x="54" y="49"/>
                </a:lnTo>
                <a:lnTo>
                  <a:pt x="52" y="50"/>
                </a:lnTo>
                <a:lnTo>
                  <a:pt x="51" y="51"/>
                </a:lnTo>
                <a:lnTo>
                  <a:pt x="49" y="49"/>
                </a:lnTo>
                <a:lnTo>
                  <a:pt x="53" y="48"/>
                </a:lnTo>
                <a:lnTo>
                  <a:pt x="56" y="47"/>
                </a:lnTo>
                <a:lnTo>
                  <a:pt x="59" y="48"/>
                </a:lnTo>
                <a:lnTo>
                  <a:pt x="62" y="49"/>
                </a:lnTo>
                <a:lnTo>
                  <a:pt x="65" y="51"/>
                </a:lnTo>
                <a:lnTo>
                  <a:pt x="67" y="52"/>
                </a:lnTo>
                <a:lnTo>
                  <a:pt x="70" y="53"/>
                </a:lnTo>
                <a:lnTo>
                  <a:pt x="72" y="53"/>
                </a:lnTo>
                <a:lnTo>
                  <a:pt x="71" y="54"/>
                </a:lnTo>
                <a:lnTo>
                  <a:pt x="70" y="54"/>
                </a:lnTo>
                <a:lnTo>
                  <a:pt x="69" y="54"/>
                </a:lnTo>
                <a:lnTo>
                  <a:pt x="68" y="54"/>
                </a:lnTo>
                <a:lnTo>
                  <a:pt x="67" y="54"/>
                </a:lnTo>
                <a:lnTo>
                  <a:pt x="65" y="53"/>
                </a:lnTo>
                <a:lnTo>
                  <a:pt x="64" y="53"/>
                </a:lnTo>
                <a:lnTo>
                  <a:pt x="63" y="53"/>
                </a:lnTo>
                <a:lnTo>
                  <a:pt x="62" y="52"/>
                </a:lnTo>
                <a:lnTo>
                  <a:pt x="62" y="53"/>
                </a:lnTo>
                <a:lnTo>
                  <a:pt x="61" y="53"/>
                </a:lnTo>
                <a:lnTo>
                  <a:pt x="60" y="53"/>
                </a:lnTo>
                <a:lnTo>
                  <a:pt x="60" y="54"/>
                </a:lnTo>
                <a:lnTo>
                  <a:pt x="59" y="54"/>
                </a:lnTo>
                <a:lnTo>
                  <a:pt x="58" y="55"/>
                </a:lnTo>
                <a:lnTo>
                  <a:pt x="58" y="56"/>
                </a:lnTo>
                <a:lnTo>
                  <a:pt x="58" y="57"/>
                </a:lnTo>
                <a:lnTo>
                  <a:pt x="59" y="58"/>
                </a:lnTo>
                <a:lnTo>
                  <a:pt x="60" y="59"/>
                </a:lnTo>
                <a:lnTo>
                  <a:pt x="62" y="60"/>
                </a:lnTo>
                <a:lnTo>
                  <a:pt x="64" y="60"/>
                </a:lnTo>
                <a:lnTo>
                  <a:pt x="66" y="61"/>
                </a:lnTo>
                <a:lnTo>
                  <a:pt x="68" y="60"/>
                </a:lnTo>
                <a:lnTo>
                  <a:pt x="68" y="61"/>
                </a:lnTo>
                <a:lnTo>
                  <a:pt x="67" y="61"/>
                </a:lnTo>
                <a:lnTo>
                  <a:pt x="66" y="62"/>
                </a:lnTo>
                <a:lnTo>
                  <a:pt x="65" y="62"/>
                </a:lnTo>
                <a:lnTo>
                  <a:pt x="64" y="63"/>
                </a:lnTo>
                <a:lnTo>
                  <a:pt x="63" y="63"/>
                </a:lnTo>
                <a:close/>
                <a:moveTo>
                  <a:pt x="94" y="64"/>
                </a:moveTo>
                <a:lnTo>
                  <a:pt x="95" y="64"/>
                </a:lnTo>
                <a:lnTo>
                  <a:pt x="96" y="64"/>
                </a:lnTo>
                <a:lnTo>
                  <a:pt x="97" y="64"/>
                </a:lnTo>
                <a:lnTo>
                  <a:pt x="98" y="64"/>
                </a:lnTo>
                <a:lnTo>
                  <a:pt x="99" y="64"/>
                </a:lnTo>
                <a:lnTo>
                  <a:pt x="100" y="65"/>
                </a:lnTo>
                <a:lnTo>
                  <a:pt x="100" y="66"/>
                </a:lnTo>
                <a:lnTo>
                  <a:pt x="100" y="68"/>
                </a:lnTo>
                <a:lnTo>
                  <a:pt x="99" y="69"/>
                </a:lnTo>
                <a:lnTo>
                  <a:pt x="98" y="68"/>
                </a:lnTo>
                <a:lnTo>
                  <a:pt x="97" y="68"/>
                </a:lnTo>
                <a:lnTo>
                  <a:pt x="97" y="67"/>
                </a:lnTo>
                <a:lnTo>
                  <a:pt x="96" y="66"/>
                </a:lnTo>
                <a:lnTo>
                  <a:pt x="95" y="64"/>
                </a:lnTo>
                <a:lnTo>
                  <a:pt x="94" y="64"/>
                </a:lnTo>
                <a:lnTo>
                  <a:pt x="90" y="65"/>
                </a:lnTo>
                <a:lnTo>
                  <a:pt x="92" y="65"/>
                </a:lnTo>
                <a:lnTo>
                  <a:pt x="93" y="65"/>
                </a:lnTo>
                <a:lnTo>
                  <a:pt x="93" y="66"/>
                </a:lnTo>
                <a:lnTo>
                  <a:pt x="94" y="66"/>
                </a:lnTo>
                <a:lnTo>
                  <a:pt x="94" y="67"/>
                </a:lnTo>
                <a:lnTo>
                  <a:pt x="95" y="68"/>
                </a:lnTo>
                <a:lnTo>
                  <a:pt x="96" y="69"/>
                </a:lnTo>
                <a:lnTo>
                  <a:pt x="97" y="70"/>
                </a:lnTo>
                <a:lnTo>
                  <a:pt x="98" y="70"/>
                </a:lnTo>
                <a:lnTo>
                  <a:pt x="99" y="70"/>
                </a:lnTo>
                <a:lnTo>
                  <a:pt x="101" y="70"/>
                </a:lnTo>
                <a:lnTo>
                  <a:pt x="102" y="70"/>
                </a:lnTo>
                <a:lnTo>
                  <a:pt x="102" y="69"/>
                </a:lnTo>
                <a:lnTo>
                  <a:pt x="103" y="68"/>
                </a:lnTo>
                <a:lnTo>
                  <a:pt x="103" y="67"/>
                </a:lnTo>
                <a:lnTo>
                  <a:pt x="102" y="65"/>
                </a:lnTo>
                <a:lnTo>
                  <a:pt x="101" y="64"/>
                </a:lnTo>
                <a:lnTo>
                  <a:pt x="99" y="63"/>
                </a:lnTo>
                <a:lnTo>
                  <a:pt x="97" y="62"/>
                </a:lnTo>
                <a:lnTo>
                  <a:pt x="95" y="62"/>
                </a:lnTo>
                <a:lnTo>
                  <a:pt x="93" y="62"/>
                </a:lnTo>
                <a:lnTo>
                  <a:pt x="91" y="63"/>
                </a:lnTo>
                <a:lnTo>
                  <a:pt x="90" y="63"/>
                </a:lnTo>
                <a:lnTo>
                  <a:pt x="89" y="64"/>
                </a:lnTo>
                <a:lnTo>
                  <a:pt x="90" y="65"/>
                </a:lnTo>
                <a:lnTo>
                  <a:pt x="94" y="64"/>
                </a:lnTo>
                <a:close/>
                <a:moveTo>
                  <a:pt x="80" y="72"/>
                </a:moveTo>
                <a:lnTo>
                  <a:pt x="80" y="72"/>
                </a:lnTo>
                <a:lnTo>
                  <a:pt x="81" y="72"/>
                </a:lnTo>
                <a:lnTo>
                  <a:pt x="82" y="72"/>
                </a:lnTo>
                <a:lnTo>
                  <a:pt x="82" y="71"/>
                </a:lnTo>
                <a:lnTo>
                  <a:pt x="83" y="71"/>
                </a:lnTo>
                <a:lnTo>
                  <a:pt x="84" y="71"/>
                </a:lnTo>
                <a:lnTo>
                  <a:pt x="85" y="71"/>
                </a:lnTo>
                <a:lnTo>
                  <a:pt x="86" y="70"/>
                </a:lnTo>
                <a:lnTo>
                  <a:pt x="85" y="69"/>
                </a:lnTo>
                <a:lnTo>
                  <a:pt x="84" y="69"/>
                </a:lnTo>
                <a:lnTo>
                  <a:pt x="83" y="69"/>
                </a:lnTo>
                <a:lnTo>
                  <a:pt x="83" y="68"/>
                </a:lnTo>
                <a:lnTo>
                  <a:pt x="82" y="68"/>
                </a:lnTo>
                <a:lnTo>
                  <a:pt x="81" y="68"/>
                </a:lnTo>
                <a:lnTo>
                  <a:pt x="81" y="67"/>
                </a:lnTo>
                <a:lnTo>
                  <a:pt x="80" y="67"/>
                </a:lnTo>
                <a:lnTo>
                  <a:pt x="79" y="67"/>
                </a:lnTo>
                <a:lnTo>
                  <a:pt x="78" y="67"/>
                </a:lnTo>
                <a:lnTo>
                  <a:pt x="77" y="67"/>
                </a:lnTo>
                <a:lnTo>
                  <a:pt x="76" y="66"/>
                </a:lnTo>
                <a:lnTo>
                  <a:pt x="76" y="67"/>
                </a:lnTo>
                <a:lnTo>
                  <a:pt x="75" y="67"/>
                </a:lnTo>
                <a:lnTo>
                  <a:pt x="74" y="67"/>
                </a:lnTo>
                <a:lnTo>
                  <a:pt x="73" y="67"/>
                </a:lnTo>
                <a:lnTo>
                  <a:pt x="73" y="68"/>
                </a:lnTo>
                <a:lnTo>
                  <a:pt x="72" y="69"/>
                </a:lnTo>
                <a:lnTo>
                  <a:pt x="71" y="69"/>
                </a:lnTo>
                <a:lnTo>
                  <a:pt x="70" y="69"/>
                </a:lnTo>
                <a:lnTo>
                  <a:pt x="69" y="69"/>
                </a:lnTo>
                <a:lnTo>
                  <a:pt x="68" y="68"/>
                </a:lnTo>
                <a:lnTo>
                  <a:pt x="69" y="67"/>
                </a:lnTo>
                <a:lnTo>
                  <a:pt x="70" y="67"/>
                </a:lnTo>
                <a:lnTo>
                  <a:pt x="71" y="67"/>
                </a:lnTo>
                <a:lnTo>
                  <a:pt x="72" y="66"/>
                </a:lnTo>
                <a:lnTo>
                  <a:pt x="73" y="66"/>
                </a:lnTo>
                <a:lnTo>
                  <a:pt x="74" y="65"/>
                </a:lnTo>
                <a:lnTo>
                  <a:pt x="75" y="65"/>
                </a:lnTo>
                <a:lnTo>
                  <a:pt x="76" y="65"/>
                </a:lnTo>
                <a:lnTo>
                  <a:pt x="77" y="65"/>
                </a:lnTo>
                <a:lnTo>
                  <a:pt x="78" y="65"/>
                </a:lnTo>
                <a:lnTo>
                  <a:pt x="79" y="66"/>
                </a:lnTo>
                <a:lnTo>
                  <a:pt x="80" y="66"/>
                </a:lnTo>
                <a:lnTo>
                  <a:pt x="81" y="66"/>
                </a:lnTo>
                <a:lnTo>
                  <a:pt x="82" y="66"/>
                </a:lnTo>
                <a:lnTo>
                  <a:pt x="83" y="66"/>
                </a:lnTo>
                <a:lnTo>
                  <a:pt x="84" y="66"/>
                </a:lnTo>
                <a:lnTo>
                  <a:pt x="84" y="67"/>
                </a:lnTo>
                <a:lnTo>
                  <a:pt x="85" y="67"/>
                </a:lnTo>
                <a:lnTo>
                  <a:pt x="86" y="68"/>
                </a:lnTo>
                <a:lnTo>
                  <a:pt x="87" y="68"/>
                </a:lnTo>
                <a:lnTo>
                  <a:pt x="87" y="69"/>
                </a:lnTo>
                <a:lnTo>
                  <a:pt x="88" y="69"/>
                </a:lnTo>
                <a:lnTo>
                  <a:pt x="88" y="70"/>
                </a:lnTo>
                <a:lnTo>
                  <a:pt x="89" y="70"/>
                </a:lnTo>
                <a:lnTo>
                  <a:pt x="89" y="69"/>
                </a:lnTo>
                <a:lnTo>
                  <a:pt x="89" y="68"/>
                </a:lnTo>
                <a:lnTo>
                  <a:pt x="89" y="67"/>
                </a:lnTo>
                <a:lnTo>
                  <a:pt x="88" y="66"/>
                </a:lnTo>
                <a:lnTo>
                  <a:pt x="87" y="65"/>
                </a:lnTo>
                <a:lnTo>
                  <a:pt x="86" y="64"/>
                </a:lnTo>
                <a:lnTo>
                  <a:pt x="85" y="63"/>
                </a:lnTo>
                <a:lnTo>
                  <a:pt x="84" y="63"/>
                </a:lnTo>
                <a:lnTo>
                  <a:pt x="82" y="62"/>
                </a:lnTo>
                <a:lnTo>
                  <a:pt x="81" y="62"/>
                </a:lnTo>
                <a:lnTo>
                  <a:pt x="81" y="61"/>
                </a:lnTo>
                <a:lnTo>
                  <a:pt x="80" y="61"/>
                </a:lnTo>
                <a:lnTo>
                  <a:pt x="79" y="61"/>
                </a:lnTo>
                <a:lnTo>
                  <a:pt x="78" y="61"/>
                </a:lnTo>
                <a:lnTo>
                  <a:pt x="77" y="61"/>
                </a:lnTo>
                <a:lnTo>
                  <a:pt x="76" y="61"/>
                </a:lnTo>
                <a:lnTo>
                  <a:pt x="74" y="61"/>
                </a:lnTo>
                <a:lnTo>
                  <a:pt x="73" y="61"/>
                </a:lnTo>
                <a:lnTo>
                  <a:pt x="72" y="61"/>
                </a:lnTo>
                <a:lnTo>
                  <a:pt x="72" y="62"/>
                </a:lnTo>
                <a:lnTo>
                  <a:pt x="71" y="62"/>
                </a:lnTo>
                <a:lnTo>
                  <a:pt x="70" y="63"/>
                </a:lnTo>
                <a:lnTo>
                  <a:pt x="69" y="64"/>
                </a:lnTo>
                <a:lnTo>
                  <a:pt x="68" y="65"/>
                </a:lnTo>
                <a:lnTo>
                  <a:pt x="67" y="66"/>
                </a:lnTo>
                <a:lnTo>
                  <a:pt x="66" y="67"/>
                </a:lnTo>
                <a:lnTo>
                  <a:pt x="65" y="65"/>
                </a:lnTo>
                <a:lnTo>
                  <a:pt x="66" y="64"/>
                </a:lnTo>
                <a:lnTo>
                  <a:pt x="67" y="63"/>
                </a:lnTo>
                <a:lnTo>
                  <a:pt x="68" y="62"/>
                </a:lnTo>
                <a:lnTo>
                  <a:pt x="69" y="61"/>
                </a:lnTo>
                <a:lnTo>
                  <a:pt x="70" y="61"/>
                </a:lnTo>
                <a:lnTo>
                  <a:pt x="71" y="60"/>
                </a:lnTo>
                <a:lnTo>
                  <a:pt x="72" y="60"/>
                </a:lnTo>
                <a:lnTo>
                  <a:pt x="73" y="60"/>
                </a:lnTo>
                <a:lnTo>
                  <a:pt x="74" y="60"/>
                </a:lnTo>
                <a:lnTo>
                  <a:pt x="75" y="60"/>
                </a:lnTo>
                <a:lnTo>
                  <a:pt x="76" y="60"/>
                </a:lnTo>
                <a:lnTo>
                  <a:pt x="77" y="60"/>
                </a:lnTo>
                <a:lnTo>
                  <a:pt x="78" y="60"/>
                </a:lnTo>
                <a:lnTo>
                  <a:pt x="79" y="60"/>
                </a:lnTo>
                <a:lnTo>
                  <a:pt x="80" y="59"/>
                </a:lnTo>
                <a:lnTo>
                  <a:pt x="81" y="59"/>
                </a:lnTo>
                <a:lnTo>
                  <a:pt x="82" y="60"/>
                </a:lnTo>
                <a:lnTo>
                  <a:pt x="83" y="60"/>
                </a:lnTo>
                <a:lnTo>
                  <a:pt x="84" y="61"/>
                </a:lnTo>
                <a:lnTo>
                  <a:pt x="85" y="62"/>
                </a:lnTo>
                <a:lnTo>
                  <a:pt x="86" y="62"/>
                </a:lnTo>
                <a:lnTo>
                  <a:pt x="87" y="63"/>
                </a:lnTo>
                <a:lnTo>
                  <a:pt x="88" y="63"/>
                </a:lnTo>
                <a:lnTo>
                  <a:pt x="89" y="63"/>
                </a:lnTo>
                <a:lnTo>
                  <a:pt x="89" y="64"/>
                </a:lnTo>
                <a:lnTo>
                  <a:pt x="90" y="65"/>
                </a:lnTo>
                <a:lnTo>
                  <a:pt x="91" y="67"/>
                </a:lnTo>
                <a:lnTo>
                  <a:pt x="91" y="69"/>
                </a:lnTo>
                <a:lnTo>
                  <a:pt x="91" y="72"/>
                </a:lnTo>
                <a:lnTo>
                  <a:pt x="91" y="74"/>
                </a:lnTo>
                <a:lnTo>
                  <a:pt x="92" y="75"/>
                </a:lnTo>
                <a:lnTo>
                  <a:pt x="92" y="77"/>
                </a:lnTo>
                <a:lnTo>
                  <a:pt x="91" y="78"/>
                </a:lnTo>
                <a:lnTo>
                  <a:pt x="91" y="80"/>
                </a:lnTo>
                <a:lnTo>
                  <a:pt x="91" y="81"/>
                </a:lnTo>
                <a:lnTo>
                  <a:pt x="91" y="83"/>
                </a:lnTo>
                <a:lnTo>
                  <a:pt x="90" y="84"/>
                </a:lnTo>
                <a:lnTo>
                  <a:pt x="89" y="85"/>
                </a:lnTo>
                <a:lnTo>
                  <a:pt x="88" y="86"/>
                </a:lnTo>
                <a:lnTo>
                  <a:pt x="87" y="87"/>
                </a:lnTo>
                <a:lnTo>
                  <a:pt x="86" y="86"/>
                </a:lnTo>
                <a:lnTo>
                  <a:pt x="87" y="84"/>
                </a:lnTo>
                <a:lnTo>
                  <a:pt x="88" y="84"/>
                </a:lnTo>
                <a:lnTo>
                  <a:pt x="89" y="83"/>
                </a:lnTo>
                <a:lnTo>
                  <a:pt x="89" y="82"/>
                </a:lnTo>
                <a:lnTo>
                  <a:pt x="89" y="80"/>
                </a:lnTo>
                <a:lnTo>
                  <a:pt x="90" y="79"/>
                </a:lnTo>
                <a:lnTo>
                  <a:pt x="90" y="77"/>
                </a:lnTo>
                <a:lnTo>
                  <a:pt x="89" y="76"/>
                </a:lnTo>
                <a:lnTo>
                  <a:pt x="89" y="75"/>
                </a:lnTo>
                <a:lnTo>
                  <a:pt x="88" y="74"/>
                </a:lnTo>
                <a:lnTo>
                  <a:pt x="87" y="73"/>
                </a:lnTo>
                <a:lnTo>
                  <a:pt x="86" y="73"/>
                </a:lnTo>
                <a:lnTo>
                  <a:pt x="85" y="74"/>
                </a:lnTo>
                <a:lnTo>
                  <a:pt x="84" y="74"/>
                </a:lnTo>
                <a:lnTo>
                  <a:pt x="83" y="75"/>
                </a:lnTo>
                <a:lnTo>
                  <a:pt x="82" y="75"/>
                </a:lnTo>
                <a:lnTo>
                  <a:pt x="81" y="75"/>
                </a:lnTo>
                <a:lnTo>
                  <a:pt x="80" y="75"/>
                </a:lnTo>
                <a:lnTo>
                  <a:pt x="79" y="75"/>
                </a:lnTo>
                <a:lnTo>
                  <a:pt x="78" y="75"/>
                </a:lnTo>
                <a:lnTo>
                  <a:pt x="77" y="75"/>
                </a:lnTo>
                <a:lnTo>
                  <a:pt x="76" y="76"/>
                </a:lnTo>
                <a:lnTo>
                  <a:pt x="75" y="75"/>
                </a:lnTo>
                <a:lnTo>
                  <a:pt x="75" y="74"/>
                </a:lnTo>
                <a:lnTo>
                  <a:pt x="76" y="74"/>
                </a:lnTo>
                <a:lnTo>
                  <a:pt x="76" y="73"/>
                </a:lnTo>
                <a:lnTo>
                  <a:pt x="77" y="73"/>
                </a:lnTo>
                <a:lnTo>
                  <a:pt x="78" y="73"/>
                </a:lnTo>
                <a:lnTo>
                  <a:pt x="79" y="73"/>
                </a:lnTo>
                <a:lnTo>
                  <a:pt x="79" y="72"/>
                </a:lnTo>
                <a:lnTo>
                  <a:pt x="80" y="72"/>
                </a:lnTo>
                <a:close/>
                <a:moveTo>
                  <a:pt x="78" y="78"/>
                </a:moveTo>
                <a:lnTo>
                  <a:pt x="78" y="77"/>
                </a:lnTo>
                <a:lnTo>
                  <a:pt x="79" y="77"/>
                </a:lnTo>
                <a:lnTo>
                  <a:pt x="80" y="77"/>
                </a:lnTo>
                <a:lnTo>
                  <a:pt x="81" y="77"/>
                </a:lnTo>
                <a:lnTo>
                  <a:pt x="82" y="77"/>
                </a:lnTo>
                <a:lnTo>
                  <a:pt x="83" y="77"/>
                </a:lnTo>
                <a:lnTo>
                  <a:pt x="84" y="77"/>
                </a:lnTo>
                <a:lnTo>
                  <a:pt x="85" y="77"/>
                </a:lnTo>
                <a:lnTo>
                  <a:pt x="86" y="77"/>
                </a:lnTo>
                <a:lnTo>
                  <a:pt x="86" y="78"/>
                </a:lnTo>
                <a:lnTo>
                  <a:pt x="86" y="79"/>
                </a:lnTo>
                <a:lnTo>
                  <a:pt x="86" y="80"/>
                </a:lnTo>
                <a:lnTo>
                  <a:pt x="85" y="81"/>
                </a:lnTo>
                <a:lnTo>
                  <a:pt x="85" y="82"/>
                </a:lnTo>
                <a:lnTo>
                  <a:pt x="84" y="83"/>
                </a:lnTo>
                <a:lnTo>
                  <a:pt x="84" y="84"/>
                </a:lnTo>
                <a:lnTo>
                  <a:pt x="82" y="82"/>
                </a:lnTo>
                <a:lnTo>
                  <a:pt x="83" y="82"/>
                </a:lnTo>
                <a:lnTo>
                  <a:pt x="83" y="81"/>
                </a:lnTo>
                <a:lnTo>
                  <a:pt x="83" y="80"/>
                </a:lnTo>
                <a:lnTo>
                  <a:pt x="83" y="79"/>
                </a:lnTo>
                <a:lnTo>
                  <a:pt x="82" y="79"/>
                </a:lnTo>
                <a:lnTo>
                  <a:pt x="81" y="79"/>
                </a:lnTo>
                <a:lnTo>
                  <a:pt x="80" y="79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85" y="88"/>
                </a:moveTo>
                <a:lnTo>
                  <a:pt x="84" y="92"/>
                </a:lnTo>
                <a:lnTo>
                  <a:pt x="84" y="95"/>
                </a:lnTo>
                <a:lnTo>
                  <a:pt x="84" y="98"/>
                </a:lnTo>
                <a:lnTo>
                  <a:pt x="84" y="101"/>
                </a:lnTo>
                <a:lnTo>
                  <a:pt x="86" y="104"/>
                </a:lnTo>
                <a:lnTo>
                  <a:pt x="87" y="107"/>
                </a:lnTo>
                <a:lnTo>
                  <a:pt x="89" y="109"/>
                </a:lnTo>
                <a:lnTo>
                  <a:pt x="92" y="110"/>
                </a:lnTo>
                <a:lnTo>
                  <a:pt x="91" y="109"/>
                </a:lnTo>
                <a:lnTo>
                  <a:pt x="90" y="107"/>
                </a:lnTo>
                <a:lnTo>
                  <a:pt x="90" y="105"/>
                </a:lnTo>
                <a:lnTo>
                  <a:pt x="89" y="102"/>
                </a:lnTo>
                <a:lnTo>
                  <a:pt x="89" y="100"/>
                </a:lnTo>
                <a:lnTo>
                  <a:pt x="90" y="99"/>
                </a:lnTo>
                <a:lnTo>
                  <a:pt x="91" y="97"/>
                </a:lnTo>
                <a:lnTo>
                  <a:pt x="93" y="96"/>
                </a:lnTo>
                <a:lnTo>
                  <a:pt x="94" y="98"/>
                </a:lnTo>
                <a:lnTo>
                  <a:pt x="95" y="100"/>
                </a:lnTo>
                <a:lnTo>
                  <a:pt x="96" y="103"/>
                </a:lnTo>
                <a:lnTo>
                  <a:pt x="97" y="105"/>
                </a:lnTo>
                <a:lnTo>
                  <a:pt x="98" y="108"/>
                </a:lnTo>
                <a:lnTo>
                  <a:pt x="100" y="110"/>
                </a:lnTo>
                <a:lnTo>
                  <a:pt x="101" y="111"/>
                </a:lnTo>
                <a:lnTo>
                  <a:pt x="103" y="112"/>
                </a:lnTo>
                <a:lnTo>
                  <a:pt x="105" y="112"/>
                </a:lnTo>
                <a:lnTo>
                  <a:pt x="107" y="112"/>
                </a:lnTo>
                <a:lnTo>
                  <a:pt x="108" y="113"/>
                </a:lnTo>
                <a:lnTo>
                  <a:pt x="110" y="113"/>
                </a:lnTo>
                <a:lnTo>
                  <a:pt x="111" y="114"/>
                </a:lnTo>
                <a:lnTo>
                  <a:pt x="112" y="114"/>
                </a:lnTo>
                <a:lnTo>
                  <a:pt x="113" y="114"/>
                </a:lnTo>
                <a:lnTo>
                  <a:pt x="114" y="114"/>
                </a:lnTo>
                <a:lnTo>
                  <a:pt x="115" y="114"/>
                </a:lnTo>
                <a:lnTo>
                  <a:pt x="111" y="111"/>
                </a:lnTo>
                <a:lnTo>
                  <a:pt x="110" y="111"/>
                </a:lnTo>
                <a:lnTo>
                  <a:pt x="109" y="111"/>
                </a:lnTo>
                <a:lnTo>
                  <a:pt x="108" y="111"/>
                </a:lnTo>
                <a:lnTo>
                  <a:pt x="106" y="110"/>
                </a:lnTo>
                <a:lnTo>
                  <a:pt x="104" y="110"/>
                </a:lnTo>
                <a:lnTo>
                  <a:pt x="103" y="109"/>
                </a:lnTo>
                <a:lnTo>
                  <a:pt x="102" y="108"/>
                </a:lnTo>
                <a:lnTo>
                  <a:pt x="100" y="107"/>
                </a:lnTo>
                <a:lnTo>
                  <a:pt x="99" y="106"/>
                </a:lnTo>
                <a:lnTo>
                  <a:pt x="98" y="105"/>
                </a:lnTo>
                <a:lnTo>
                  <a:pt x="97" y="103"/>
                </a:lnTo>
                <a:lnTo>
                  <a:pt x="97" y="102"/>
                </a:lnTo>
                <a:lnTo>
                  <a:pt x="96" y="100"/>
                </a:lnTo>
                <a:lnTo>
                  <a:pt x="96" y="98"/>
                </a:lnTo>
                <a:lnTo>
                  <a:pt x="97" y="97"/>
                </a:lnTo>
                <a:lnTo>
                  <a:pt x="93" y="93"/>
                </a:lnTo>
                <a:lnTo>
                  <a:pt x="92" y="93"/>
                </a:lnTo>
                <a:lnTo>
                  <a:pt x="91" y="94"/>
                </a:lnTo>
                <a:lnTo>
                  <a:pt x="90" y="95"/>
                </a:lnTo>
                <a:lnTo>
                  <a:pt x="89" y="97"/>
                </a:lnTo>
                <a:lnTo>
                  <a:pt x="88" y="98"/>
                </a:lnTo>
                <a:lnTo>
                  <a:pt x="88" y="100"/>
                </a:lnTo>
                <a:lnTo>
                  <a:pt x="88" y="102"/>
                </a:lnTo>
                <a:lnTo>
                  <a:pt x="88" y="103"/>
                </a:lnTo>
                <a:lnTo>
                  <a:pt x="86" y="101"/>
                </a:lnTo>
                <a:lnTo>
                  <a:pt x="86" y="97"/>
                </a:lnTo>
                <a:lnTo>
                  <a:pt x="86" y="92"/>
                </a:lnTo>
                <a:lnTo>
                  <a:pt x="88" y="88"/>
                </a:lnTo>
                <a:lnTo>
                  <a:pt x="87" y="87"/>
                </a:lnTo>
                <a:lnTo>
                  <a:pt x="85" y="88"/>
                </a:lnTo>
                <a:close/>
                <a:moveTo>
                  <a:pt x="88" y="85"/>
                </a:moveTo>
                <a:lnTo>
                  <a:pt x="92" y="84"/>
                </a:lnTo>
                <a:lnTo>
                  <a:pt x="95" y="84"/>
                </a:lnTo>
                <a:lnTo>
                  <a:pt x="98" y="84"/>
                </a:lnTo>
                <a:lnTo>
                  <a:pt x="101" y="84"/>
                </a:lnTo>
                <a:lnTo>
                  <a:pt x="104" y="86"/>
                </a:lnTo>
                <a:lnTo>
                  <a:pt x="107" y="87"/>
                </a:lnTo>
                <a:lnTo>
                  <a:pt x="109" y="89"/>
                </a:lnTo>
                <a:lnTo>
                  <a:pt x="110" y="92"/>
                </a:lnTo>
                <a:lnTo>
                  <a:pt x="109" y="91"/>
                </a:lnTo>
                <a:lnTo>
                  <a:pt x="107" y="90"/>
                </a:lnTo>
                <a:lnTo>
                  <a:pt x="105" y="90"/>
                </a:lnTo>
                <a:lnTo>
                  <a:pt x="103" y="89"/>
                </a:lnTo>
                <a:lnTo>
                  <a:pt x="100" y="89"/>
                </a:lnTo>
                <a:lnTo>
                  <a:pt x="98" y="90"/>
                </a:lnTo>
                <a:lnTo>
                  <a:pt x="97" y="91"/>
                </a:lnTo>
                <a:lnTo>
                  <a:pt x="96" y="94"/>
                </a:lnTo>
                <a:lnTo>
                  <a:pt x="98" y="94"/>
                </a:lnTo>
                <a:lnTo>
                  <a:pt x="100" y="95"/>
                </a:lnTo>
                <a:lnTo>
                  <a:pt x="103" y="96"/>
                </a:lnTo>
                <a:lnTo>
                  <a:pt x="105" y="97"/>
                </a:lnTo>
                <a:lnTo>
                  <a:pt x="108" y="98"/>
                </a:lnTo>
                <a:lnTo>
                  <a:pt x="110" y="100"/>
                </a:lnTo>
                <a:lnTo>
                  <a:pt x="111" y="101"/>
                </a:lnTo>
                <a:lnTo>
                  <a:pt x="112" y="103"/>
                </a:lnTo>
                <a:lnTo>
                  <a:pt x="112" y="107"/>
                </a:lnTo>
                <a:lnTo>
                  <a:pt x="113" y="110"/>
                </a:lnTo>
                <a:lnTo>
                  <a:pt x="114" y="112"/>
                </a:lnTo>
                <a:lnTo>
                  <a:pt x="115" y="113"/>
                </a:lnTo>
                <a:lnTo>
                  <a:pt x="115" y="114"/>
                </a:lnTo>
                <a:lnTo>
                  <a:pt x="111" y="111"/>
                </a:lnTo>
                <a:lnTo>
                  <a:pt x="111" y="109"/>
                </a:lnTo>
                <a:lnTo>
                  <a:pt x="110" y="106"/>
                </a:lnTo>
                <a:lnTo>
                  <a:pt x="109" y="103"/>
                </a:lnTo>
                <a:lnTo>
                  <a:pt x="107" y="100"/>
                </a:lnTo>
                <a:lnTo>
                  <a:pt x="106" y="99"/>
                </a:lnTo>
                <a:lnTo>
                  <a:pt x="105" y="98"/>
                </a:lnTo>
                <a:lnTo>
                  <a:pt x="103" y="97"/>
                </a:lnTo>
                <a:lnTo>
                  <a:pt x="102" y="97"/>
                </a:lnTo>
                <a:lnTo>
                  <a:pt x="100" y="96"/>
                </a:lnTo>
                <a:lnTo>
                  <a:pt x="98" y="97"/>
                </a:lnTo>
                <a:lnTo>
                  <a:pt x="97" y="97"/>
                </a:lnTo>
                <a:lnTo>
                  <a:pt x="92" y="93"/>
                </a:lnTo>
                <a:lnTo>
                  <a:pt x="93" y="92"/>
                </a:lnTo>
                <a:lnTo>
                  <a:pt x="94" y="91"/>
                </a:lnTo>
                <a:lnTo>
                  <a:pt x="95" y="90"/>
                </a:lnTo>
                <a:lnTo>
                  <a:pt x="97" y="89"/>
                </a:lnTo>
                <a:lnTo>
                  <a:pt x="98" y="88"/>
                </a:lnTo>
                <a:lnTo>
                  <a:pt x="100" y="88"/>
                </a:lnTo>
                <a:lnTo>
                  <a:pt x="102" y="88"/>
                </a:lnTo>
                <a:lnTo>
                  <a:pt x="103" y="88"/>
                </a:lnTo>
                <a:lnTo>
                  <a:pt x="102" y="87"/>
                </a:lnTo>
                <a:lnTo>
                  <a:pt x="101" y="86"/>
                </a:lnTo>
                <a:lnTo>
                  <a:pt x="99" y="86"/>
                </a:lnTo>
                <a:lnTo>
                  <a:pt x="97" y="86"/>
                </a:lnTo>
                <a:lnTo>
                  <a:pt x="94" y="86"/>
                </a:lnTo>
                <a:lnTo>
                  <a:pt x="92" y="86"/>
                </a:lnTo>
                <a:lnTo>
                  <a:pt x="90" y="87"/>
                </a:lnTo>
                <a:lnTo>
                  <a:pt x="88" y="88"/>
                </a:lnTo>
                <a:lnTo>
                  <a:pt x="87" y="87"/>
                </a:lnTo>
                <a:lnTo>
                  <a:pt x="88" y="85"/>
                </a:lnTo>
                <a:close/>
                <a:moveTo>
                  <a:pt x="24" y="265"/>
                </a:moveTo>
                <a:lnTo>
                  <a:pt x="23" y="265"/>
                </a:lnTo>
                <a:lnTo>
                  <a:pt x="22" y="265"/>
                </a:lnTo>
                <a:lnTo>
                  <a:pt x="22" y="264"/>
                </a:lnTo>
                <a:lnTo>
                  <a:pt x="21" y="263"/>
                </a:lnTo>
                <a:lnTo>
                  <a:pt x="20" y="261"/>
                </a:lnTo>
                <a:lnTo>
                  <a:pt x="20" y="260"/>
                </a:lnTo>
                <a:lnTo>
                  <a:pt x="20" y="258"/>
                </a:lnTo>
                <a:lnTo>
                  <a:pt x="20" y="256"/>
                </a:lnTo>
                <a:lnTo>
                  <a:pt x="22" y="259"/>
                </a:lnTo>
                <a:lnTo>
                  <a:pt x="25" y="260"/>
                </a:lnTo>
                <a:lnTo>
                  <a:pt x="27" y="260"/>
                </a:lnTo>
                <a:lnTo>
                  <a:pt x="30" y="258"/>
                </a:lnTo>
                <a:lnTo>
                  <a:pt x="32" y="254"/>
                </a:lnTo>
                <a:lnTo>
                  <a:pt x="34" y="251"/>
                </a:lnTo>
                <a:lnTo>
                  <a:pt x="35" y="246"/>
                </a:lnTo>
                <a:lnTo>
                  <a:pt x="35" y="242"/>
                </a:lnTo>
                <a:lnTo>
                  <a:pt x="34" y="241"/>
                </a:lnTo>
                <a:lnTo>
                  <a:pt x="33" y="241"/>
                </a:lnTo>
                <a:lnTo>
                  <a:pt x="33" y="242"/>
                </a:lnTo>
                <a:lnTo>
                  <a:pt x="33" y="243"/>
                </a:lnTo>
                <a:lnTo>
                  <a:pt x="33" y="245"/>
                </a:lnTo>
                <a:lnTo>
                  <a:pt x="32" y="246"/>
                </a:lnTo>
                <a:lnTo>
                  <a:pt x="31" y="247"/>
                </a:lnTo>
                <a:lnTo>
                  <a:pt x="30" y="248"/>
                </a:lnTo>
                <a:lnTo>
                  <a:pt x="28" y="249"/>
                </a:lnTo>
                <a:lnTo>
                  <a:pt x="25" y="250"/>
                </a:lnTo>
                <a:lnTo>
                  <a:pt x="25" y="249"/>
                </a:lnTo>
                <a:lnTo>
                  <a:pt x="26" y="248"/>
                </a:lnTo>
                <a:lnTo>
                  <a:pt x="26" y="247"/>
                </a:lnTo>
                <a:lnTo>
                  <a:pt x="27" y="246"/>
                </a:lnTo>
                <a:lnTo>
                  <a:pt x="28" y="244"/>
                </a:lnTo>
                <a:lnTo>
                  <a:pt x="28" y="242"/>
                </a:lnTo>
                <a:lnTo>
                  <a:pt x="27" y="240"/>
                </a:lnTo>
                <a:lnTo>
                  <a:pt x="25" y="238"/>
                </a:lnTo>
                <a:lnTo>
                  <a:pt x="25" y="239"/>
                </a:lnTo>
                <a:lnTo>
                  <a:pt x="25" y="241"/>
                </a:lnTo>
                <a:lnTo>
                  <a:pt x="25" y="242"/>
                </a:lnTo>
                <a:lnTo>
                  <a:pt x="24" y="243"/>
                </a:lnTo>
                <a:lnTo>
                  <a:pt x="22" y="241"/>
                </a:lnTo>
                <a:lnTo>
                  <a:pt x="21" y="239"/>
                </a:lnTo>
                <a:lnTo>
                  <a:pt x="21" y="236"/>
                </a:lnTo>
                <a:lnTo>
                  <a:pt x="20" y="233"/>
                </a:lnTo>
                <a:lnTo>
                  <a:pt x="19" y="235"/>
                </a:lnTo>
                <a:lnTo>
                  <a:pt x="18" y="236"/>
                </a:lnTo>
                <a:lnTo>
                  <a:pt x="17" y="236"/>
                </a:lnTo>
                <a:lnTo>
                  <a:pt x="16" y="234"/>
                </a:lnTo>
                <a:lnTo>
                  <a:pt x="16" y="236"/>
                </a:lnTo>
                <a:lnTo>
                  <a:pt x="16" y="238"/>
                </a:lnTo>
                <a:lnTo>
                  <a:pt x="15" y="240"/>
                </a:lnTo>
                <a:lnTo>
                  <a:pt x="15" y="241"/>
                </a:lnTo>
                <a:lnTo>
                  <a:pt x="14" y="242"/>
                </a:lnTo>
                <a:lnTo>
                  <a:pt x="13" y="243"/>
                </a:lnTo>
                <a:lnTo>
                  <a:pt x="12" y="243"/>
                </a:lnTo>
                <a:lnTo>
                  <a:pt x="11" y="242"/>
                </a:lnTo>
                <a:lnTo>
                  <a:pt x="10" y="242"/>
                </a:lnTo>
                <a:lnTo>
                  <a:pt x="8" y="243"/>
                </a:lnTo>
                <a:lnTo>
                  <a:pt x="6" y="243"/>
                </a:lnTo>
                <a:lnTo>
                  <a:pt x="5" y="243"/>
                </a:lnTo>
                <a:lnTo>
                  <a:pt x="3" y="242"/>
                </a:lnTo>
                <a:lnTo>
                  <a:pt x="2" y="241"/>
                </a:lnTo>
                <a:lnTo>
                  <a:pt x="1" y="239"/>
                </a:lnTo>
                <a:lnTo>
                  <a:pt x="0" y="237"/>
                </a:lnTo>
                <a:lnTo>
                  <a:pt x="0" y="235"/>
                </a:lnTo>
                <a:lnTo>
                  <a:pt x="0" y="234"/>
                </a:lnTo>
                <a:lnTo>
                  <a:pt x="0" y="235"/>
                </a:lnTo>
                <a:lnTo>
                  <a:pt x="1" y="235"/>
                </a:lnTo>
                <a:lnTo>
                  <a:pt x="2" y="236"/>
                </a:lnTo>
                <a:lnTo>
                  <a:pt x="3" y="237"/>
                </a:lnTo>
                <a:lnTo>
                  <a:pt x="4" y="237"/>
                </a:lnTo>
                <a:lnTo>
                  <a:pt x="7" y="238"/>
                </a:lnTo>
                <a:lnTo>
                  <a:pt x="8" y="236"/>
                </a:lnTo>
                <a:lnTo>
                  <a:pt x="8" y="233"/>
                </a:lnTo>
                <a:lnTo>
                  <a:pt x="8" y="228"/>
                </a:lnTo>
                <a:lnTo>
                  <a:pt x="8" y="224"/>
                </a:lnTo>
                <a:lnTo>
                  <a:pt x="9" y="220"/>
                </a:lnTo>
                <a:lnTo>
                  <a:pt x="11" y="218"/>
                </a:lnTo>
                <a:lnTo>
                  <a:pt x="16" y="217"/>
                </a:lnTo>
                <a:lnTo>
                  <a:pt x="13" y="215"/>
                </a:lnTo>
                <a:lnTo>
                  <a:pt x="11" y="213"/>
                </a:lnTo>
                <a:lnTo>
                  <a:pt x="9" y="211"/>
                </a:lnTo>
                <a:lnTo>
                  <a:pt x="8" y="208"/>
                </a:lnTo>
                <a:lnTo>
                  <a:pt x="7" y="205"/>
                </a:lnTo>
                <a:lnTo>
                  <a:pt x="6" y="202"/>
                </a:lnTo>
                <a:lnTo>
                  <a:pt x="6" y="198"/>
                </a:lnTo>
                <a:lnTo>
                  <a:pt x="6" y="194"/>
                </a:lnTo>
                <a:lnTo>
                  <a:pt x="7" y="191"/>
                </a:lnTo>
                <a:lnTo>
                  <a:pt x="7" y="187"/>
                </a:lnTo>
                <a:lnTo>
                  <a:pt x="9" y="183"/>
                </a:lnTo>
                <a:lnTo>
                  <a:pt x="11" y="178"/>
                </a:lnTo>
                <a:lnTo>
                  <a:pt x="14" y="173"/>
                </a:lnTo>
                <a:lnTo>
                  <a:pt x="18" y="169"/>
                </a:lnTo>
                <a:lnTo>
                  <a:pt x="22" y="164"/>
                </a:lnTo>
                <a:lnTo>
                  <a:pt x="27" y="160"/>
                </a:lnTo>
                <a:lnTo>
                  <a:pt x="25" y="161"/>
                </a:lnTo>
                <a:lnTo>
                  <a:pt x="24" y="161"/>
                </a:lnTo>
                <a:lnTo>
                  <a:pt x="23" y="161"/>
                </a:lnTo>
                <a:lnTo>
                  <a:pt x="22" y="162"/>
                </a:lnTo>
                <a:lnTo>
                  <a:pt x="20" y="162"/>
                </a:lnTo>
                <a:lnTo>
                  <a:pt x="19" y="163"/>
                </a:lnTo>
                <a:lnTo>
                  <a:pt x="19" y="164"/>
                </a:lnTo>
                <a:lnTo>
                  <a:pt x="18" y="165"/>
                </a:lnTo>
                <a:lnTo>
                  <a:pt x="17" y="166"/>
                </a:lnTo>
                <a:lnTo>
                  <a:pt x="17" y="167"/>
                </a:lnTo>
                <a:lnTo>
                  <a:pt x="16" y="167"/>
                </a:lnTo>
                <a:lnTo>
                  <a:pt x="15" y="167"/>
                </a:lnTo>
                <a:lnTo>
                  <a:pt x="14" y="167"/>
                </a:lnTo>
                <a:lnTo>
                  <a:pt x="13" y="167"/>
                </a:lnTo>
                <a:lnTo>
                  <a:pt x="12" y="166"/>
                </a:lnTo>
                <a:lnTo>
                  <a:pt x="11" y="167"/>
                </a:lnTo>
                <a:lnTo>
                  <a:pt x="10" y="168"/>
                </a:lnTo>
                <a:lnTo>
                  <a:pt x="9" y="169"/>
                </a:lnTo>
                <a:lnTo>
                  <a:pt x="8" y="169"/>
                </a:lnTo>
                <a:lnTo>
                  <a:pt x="7" y="169"/>
                </a:lnTo>
                <a:lnTo>
                  <a:pt x="7" y="168"/>
                </a:lnTo>
                <a:lnTo>
                  <a:pt x="7" y="167"/>
                </a:lnTo>
                <a:lnTo>
                  <a:pt x="8" y="165"/>
                </a:lnTo>
                <a:lnTo>
                  <a:pt x="8" y="163"/>
                </a:lnTo>
                <a:lnTo>
                  <a:pt x="9" y="161"/>
                </a:lnTo>
                <a:lnTo>
                  <a:pt x="10" y="159"/>
                </a:lnTo>
                <a:lnTo>
                  <a:pt x="11" y="157"/>
                </a:lnTo>
                <a:lnTo>
                  <a:pt x="12" y="155"/>
                </a:lnTo>
                <a:lnTo>
                  <a:pt x="13" y="153"/>
                </a:lnTo>
                <a:lnTo>
                  <a:pt x="14" y="151"/>
                </a:lnTo>
                <a:lnTo>
                  <a:pt x="15" y="150"/>
                </a:lnTo>
                <a:lnTo>
                  <a:pt x="15" y="148"/>
                </a:lnTo>
                <a:lnTo>
                  <a:pt x="15" y="147"/>
                </a:lnTo>
                <a:lnTo>
                  <a:pt x="15" y="146"/>
                </a:lnTo>
                <a:lnTo>
                  <a:pt x="14" y="146"/>
                </a:lnTo>
                <a:lnTo>
                  <a:pt x="13" y="146"/>
                </a:lnTo>
                <a:lnTo>
                  <a:pt x="12" y="146"/>
                </a:lnTo>
                <a:lnTo>
                  <a:pt x="10" y="146"/>
                </a:lnTo>
                <a:lnTo>
                  <a:pt x="9" y="147"/>
                </a:lnTo>
                <a:lnTo>
                  <a:pt x="8" y="147"/>
                </a:lnTo>
                <a:lnTo>
                  <a:pt x="8" y="146"/>
                </a:lnTo>
                <a:lnTo>
                  <a:pt x="10" y="144"/>
                </a:lnTo>
                <a:lnTo>
                  <a:pt x="12" y="144"/>
                </a:lnTo>
                <a:lnTo>
                  <a:pt x="13" y="144"/>
                </a:lnTo>
                <a:lnTo>
                  <a:pt x="14" y="144"/>
                </a:lnTo>
                <a:lnTo>
                  <a:pt x="15" y="144"/>
                </a:lnTo>
                <a:lnTo>
                  <a:pt x="16" y="145"/>
                </a:lnTo>
                <a:lnTo>
                  <a:pt x="17" y="146"/>
                </a:lnTo>
                <a:lnTo>
                  <a:pt x="17" y="147"/>
                </a:lnTo>
                <a:lnTo>
                  <a:pt x="17" y="148"/>
                </a:lnTo>
                <a:lnTo>
                  <a:pt x="17" y="150"/>
                </a:lnTo>
                <a:lnTo>
                  <a:pt x="17" y="151"/>
                </a:lnTo>
                <a:lnTo>
                  <a:pt x="16" y="152"/>
                </a:lnTo>
                <a:lnTo>
                  <a:pt x="15" y="154"/>
                </a:lnTo>
                <a:lnTo>
                  <a:pt x="14" y="156"/>
                </a:lnTo>
                <a:lnTo>
                  <a:pt x="13" y="158"/>
                </a:lnTo>
                <a:lnTo>
                  <a:pt x="12" y="160"/>
                </a:lnTo>
                <a:lnTo>
                  <a:pt x="10" y="162"/>
                </a:lnTo>
                <a:lnTo>
                  <a:pt x="9" y="164"/>
                </a:lnTo>
                <a:lnTo>
                  <a:pt x="9" y="165"/>
                </a:lnTo>
                <a:lnTo>
                  <a:pt x="10" y="165"/>
                </a:lnTo>
                <a:lnTo>
                  <a:pt x="11" y="165"/>
                </a:lnTo>
                <a:lnTo>
                  <a:pt x="12" y="164"/>
                </a:lnTo>
                <a:lnTo>
                  <a:pt x="13" y="164"/>
                </a:lnTo>
                <a:lnTo>
                  <a:pt x="13" y="163"/>
                </a:lnTo>
                <a:lnTo>
                  <a:pt x="14" y="164"/>
                </a:lnTo>
                <a:lnTo>
                  <a:pt x="15" y="165"/>
                </a:lnTo>
                <a:lnTo>
                  <a:pt x="16" y="165"/>
                </a:lnTo>
                <a:lnTo>
                  <a:pt x="17" y="164"/>
                </a:lnTo>
                <a:lnTo>
                  <a:pt x="18" y="162"/>
                </a:lnTo>
                <a:lnTo>
                  <a:pt x="19" y="161"/>
                </a:lnTo>
                <a:lnTo>
                  <a:pt x="21" y="160"/>
                </a:lnTo>
                <a:lnTo>
                  <a:pt x="22" y="159"/>
                </a:lnTo>
                <a:lnTo>
                  <a:pt x="24" y="159"/>
                </a:lnTo>
                <a:lnTo>
                  <a:pt x="26" y="159"/>
                </a:lnTo>
                <a:lnTo>
                  <a:pt x="28" y="159"/>
                </a:lnTo>
                <a:lnTo>
                  <a:pt x="29" y="158"/>
                </a:lnTo>
                <a:lnTo>
                  <a:pt x="27" y="162"/>
                </a:lnTo>
                <a:lnTo>
                  <a:pt x="25" y="164"/>
                </a:lnTo>
                <a:lnTo>
                  <a:pt x="23" y="166"/>
                </a:lnTo>
                <a:lnTo>
                  <a:pt x="20" y="169"/>
                </a:lnTo>
                <a:lnTo>
                  <a:pt x="17" y="173"/>
                </a:lnTo>
                <a:lnTo>
                  <a:pt x="14" y="177"/>
                </a:lnTo>
                <a:lnTo>
                  <a:pt x="12" y="182"/>
                </a:lnTo>
                <a:lnTo>
                  <a:pt x="10" y="187"/>
                </a:lnTo>
                <a:lnTo>
                  <a:pt x="8" y="193"/>
                </a:lnTo>
                <a:lnTo>
                  <a:pt x="8" y="199"/>
                </a:lnTo>
                <a:lnTo>
                  <a:pt x="8" y="204"/>
                </a:lnTo>
                <a:lnTo>
                  <a:pt x="10" y="208"/>
                </a:lnTo>
                <a:lnTo>
                  <a:pt x="12" y="212"/>
                </a:lnTo>
                <a:lnTo>
                  <a:pt x="14" y="214"/>
                </a:lnTo>
                <a:lnTo>
                  <a:pt x="16" y="217"/>
                </a:lnTo>
                <a:lnTo>
                  <a:pt x="18" y="218"/>
                </a:lnTo>
                <a:lnTo>
                  <a:pt x="19" y="219"/>
                </a:lnTo>
                <a:lnTo>
                  <a:pt x="20" y="219"/>
                </a:lnTo>
                <a:lnTo>
                  <a:pt x="21" y="219"/>
                </a:lnTo>
                <a:lnTo>
                  <a:pt x="22" y="219"/>
                </a:lnTo>
                <a:lnTo>
                  <a:pt x="23" y="219"/>
                </a:lnTo>
                <a:lnTo>
                  <a:pt x="24" y="219"/>
                </a:lnTo>
                <a:lnTo>
                  <a:pt x="20" y="217"/>
                </a:lnTo>
                <a:lnTo>
                  <a:pt x="17" y="214"/>
                </a:lnTo>
                <a:lnTo>
                  <a:pt x="15" y="210"/>
                </a:lnTo>
                <a:lnTo>
                  <a:pt x="14" y="207"/>
                </a:lnTo>
                <a:lnTo>
                  <a:pt x="13" y="203"/>
                </a:lnTo>
                <a:lnTo>
                  <a:pt x="13" y="200"/>
                </a:lnTo>
                <a:lnTo>
                  <a:pt x="14" y="197"/>
                </a:lnTo>
                <a:lnTo>
                  <a:pt x="14" y="195"/>
                </a:lnTo>
                <a:lnTo>
                  <a:pt x="15" y="197"/>
                </a:lnTo>
                <a:lnTo>
                  <a:pt x="16" y="198"/>
                </a:lnTo>
                <a:lnTo>
                  <a:pt x="17" y="200"/>
                </a:lnTo>
                <a:lnTo>
                  <a:pt x="18" y="201"/>
                </a:lnTo>
                <a:lnTo>
                  <a:pt x="17" y="198"/>
                </a:lnTo>
                <a:lnTo>
                  <a:pt x="17" y="193"/>
                </a:lnTo>
                <a:lnTo>
                  <a:pt x="17" y="187"/>
                </a:lnTo>
                <a:lnTo>
                  <a:pt x="17" y="181"/>
                </a:lnTo>
                <a:lnTo>
                  <a:pt x="18" y="177"/>
                </a:lnTo>
                <a:lnTo>
                  <a:pt x="19" y="174"/>
                </a:lnTo>
                <a:lnTo>
                  <a:pt x="21" y="171"/>
                </a:lnTo>
                <a:lnTo>
                  <a:pt x="22" y="169"/>
                </a:lnTo>
                <a:lnTo>
                  <a:pt x="24" y="167"/>
                </a:lnTo>
                <a:lnTo>
                  <a:pt x="26" y="165"/>
                </a:lnTo>
                <a:lnTo>
                  <a:pt x="28" y="163"/>
                </a:lnTo>
                <a:lnTo>
                  <a:pt x="30" y="161"/>
                </a:lnTo>
                <a:lnTo>
                  <a:pt x="33" y="157"/>
                </a:lnTo>
                <a:lnTo>
                  <a:pt x="36" y="153"/>
                </a:lnTo>
                <a:lnTo>
                  <a:pt x="40" y="149"/>
                </a:lnTo>
                <a:lnTo>
                  <a:pt x="43" y="144"/>
                </a:lnTo>
                <a:lnTo>
                  <a:pt x="46" y="138"/>
                </a:lnTo>
                <a:lnTo>
                  <a:pt x="49" y="133"/>
                </a:lnTo>
                <a:lnTo>
                  <a:pt x="51" y="128"/>
                </a:lnTo>
                <a:lnTo>
                  <a:pt x="53" y="123"/>
                </a:lnTo>
                <a:lnTo>
                  <a:pt x="54" y="119"/>
                </a:lnTo>
                <a:lnTo>
                  <a:pt x="54" y="114"/>
                </a:lnTo>
                <a:lnTo>
                  <a:pt x="54" y="108"/>
                </a:lnTo>
                <a:lnTo>
                  <a:pt x="54" y="102"/>
                </a:lnTo>
                <a:lnTo>
                  <a:pt x="54" y="97"/>
                </a:lnTo>
                <a:lnTo>
                  <a:pt x="53" y="92"/>
                </a:lnTo>
                <a:lnTo>
                  <a:pt x="52" y="88"/>
                </a:lnTo>
                <a:lnTo>
                  <a:pt x="51" y="86"/>
                </a:lnTo>
                <a:lnTo>
                  <a:pt x="52" y="89"/>
                </a:lnTo>
                <a:lnTo>
                  <a:pt x="52" y="92"/>
                </a:lnTo>
                <a:lnTo>
                  <a:pt x="52" y="96"/>
                </a:lnTo>
                <a:lnTo>
                  <a:pt x="52" y="99"/>
                </a:lnTo>
                <a:lnTo>
                  <a:pt x="52" y="103"/>
                </a:lnTo>
                <a:lnTo>
                  <a:pt x="51" y="107"/>
                </a:lnTo>
                <a:lnTo>
                  <a:pt x="50" y="111"/>
                </a:lnTo>
                <a:lnTo>
                  <a:pt x="49" y="114"/>
                </a:lnTo>
                <a:lnTo>
                  <a:pt x="48" y="118"/>
                </a:lnTo>
                <a:lnTo>
                  <a:pt x="46" y="121"/>
                </a:lnTo>
                <a:lnTo>
                  <a:pt x="44" y="124"/>
                </a:lnTo>
                <a:lnTo>
                  <a:pt x="42" y="127"/>
                </a:lnTo>
                <a:lnTo>
                  <a:pt x="40" y="129"/>
                </a:lnTo>
                <a:lnTo>
                  <a:pt x="37" y="131"/>
                </a:lnTo>
                <a:lnTo>
                  <a:pt x="34" y="132"/>
                </a:lnTo>
                <a:lnTo>
                  <a:pt x="31" y="133"/>
                </a:lnTo>
                <a:lnTo>
                  <a:pt x="27" y="133"/>
                </a:lnTo>
                <a:lnTo>
                  <a:pt x="24" y="134"/>
                </a:lnTo>
                <a:lnTo>
                  <a:pt x="21" y="136"/>
                </a:lnTo>
                <a:lnTo>
                  <a:pt x="19" y="137"/>
                </a:lnTo>
                <a:lnTo>
                  <a:pt x="17" y="139"/>
                </a:lnTo>
                <a:lnTo>
                  <a:pt x="15" y="141"/>
                </a:lnTo>
                <a:lnTo>
                  <a:pt x="13" y="143"/>
                </a:lnTo>
                <a:lnTo>
                  <a:pt x="12" y="144"/>
                </a:lnTo>
                <a:lnTo>
                  <a:pt x="10" y="144"/>
                </a:lnTo>
                <a:lnTo>
                  <a:pt x="11" y="142"/>
                </a:lnTo>
                <a:lnTo>
                  <a:pt x="13" y="140"/>
                </a:lnTo>
                <a:lnTo>
                  <a:pt x="16" y="137"/>
                </a:lnTo>
                <a:lnTo>
                  <a:pt x="18" y="136"/>
                </a:lnTo>
                <a:lnTo>
                  <a:pt x="21" y="134"/>
                </a:lnTo>
                <a:lnTo>
                  <a:pt x="24" y="132"/>
                </a:lnTo>
                <a:lnTo>
                  <a:pt x="27" y="131"/>
                </a:lnTo>
                <a:lnTo>
                  <a:pt x="30" y="131"/>
                </a:lnTo>
                <a:lnTo>
                  <a:pt x="35" y="130"/>
                </a:lnTo>
                <a:lnTo>
                  <a:pt x="39" y="127"/>
                </a:lnTo>
                <a:lnTo>
                  <a:pt x="43" y="123"/>
                </a:lnTo>
                <a:lnTo>
                  <a:pt x="46" y="118"/>
                </a:lnTo>
                <a:lnTo>
                  <a:pt x="48" y="112"/>
                </a:lnTo>
                <a:lnTo>
                  <a:pt x="49" y="106"/>
                </a:lnTo>
                <a:lnTo>
                  <a:pt x="50" y="99"/>
                </a:lnTo>
                <a:lnTo>
                  <a:pt x="50" y="94"/>
                </a:lnTo>
                <a:lnTo>
                  <a:pt x="50" y="96"/>
                </a:lnTo>
                <a:lnTo>
                  <a:pt x="49" y="98"/>
                </a:lnTo>
                <a:lnTo>
                  <a:pt x="48" y="101"/>
                </a:lnTo>
                <a:lnTo>
                  <a:pt x="47" y="104"/>
                </a:lnTo>
                <a:lnTo>
                  <a:pt x="47" y="107"/>
                </a:lnTo>
                <a:lnTo>
                  <a:pt x="45" y="109"/>
                </a:lnTo>
                <a:lnTo>
                  <a:pt x="44" y="112"/>
                </a:lnTo>
                <a:lnTo>
                  <a:pt x="43" y="115"/>
                </a:lnTo>
                <a:lnTo>
                  <a:pt x="41" y="117"/>
                </a:lnTo>
                <a:lnTo>
                  <a:pt x="40" y="120"/>
                </a:lnTo>
                <a:lnTo>
                  <a:pt x="38" y="122"/>
                </a:lnTo>
                <a:lnTo>
                  <a:pt x="36" y="124"/>
                </a:lnTo>
                <a:lnTo>
                  <a:pt x="34" y="125"/>
                </a:lnTo>
                <a:lnTo>
                  <a:pt x="31" y="126"/>
                </a:lnTo>
                <a:lnTo>
                  <a:pt x="28" y="127"/>
                </a:lnTo>
                <a:lnTo>
                  <a:pt x="25" y="128"/>
                </a:lnTo>
                <a:lnTo>
                  <a:pt x="20" y="127"/>
                </a:lnTo>
                <a:lnTo>
                  <a:pt x="15" y="126"/>
                </a:lnTo>
                <a:lnTo>
                  <a:pt x="12" y="123"/>
                </a:lnTo>
                <a:lnTo>
                  <a:pt x="9" y="120"/>
                </a:lnTo>
                <a:lnTo>
                  <a:pt x="6" y="117"/>
                </a:lnTo>
                <a:lnTo>
                  <a:pt x="5" y="113"/>
                </a:lnTo>
                <a:lnTo>
                  <a:pt x="4" y="109"/>
                </a:lnTo>
                <a:lnTo>
                  <a:pt x="4" y="105"/>
                </a:lnTo>
                <a:lnTo>
                  <a:pt x="5" y="101"/>
                </a:lnTo>
                <a:lnTo>
                  <a:pt x="6" y="99"/>
                </a:lnTo>
                <a:lnTo>
                  <a:pt x="7" y="96"/>
                </a:lnTo>
                <a:lnTo>
                  <a:pt x="9" y="95"/>
                </a:lnTo>
                <a:lnTo>
                  <a:pt x="11" y="94"/>
                </a:lnTo>
                <a:lnTo>
                  <a:pt x="12" y="93"/>
                </a:lnTo>
                <a:lnTo>
                  <a:pt x="14" y="93"/>
                </a:lnTo>
                <a:lnTo>
                  <a:pt x="16" y="93"/>
                </a:lnTo>
                <a:lnTo>
                  <a:pt x="17" y="94"/>
                </a:lnTo>
                <a:lnTo>
                  <a:pt x="18" y="95"/>
                </a:lnTo>
                <a:lnTo>
                  <a:pt x="19" y="96"/>
                </a:lnTo>
                <a:lnTo>
                  <a:pt x="20" y="97"/>
                </a:lnTo>
                <a:lnTo>
                  <a:pt x="20" y="98"/>
                </a:lnTo>
                <a:lnTo>
                  <a:pt x="20" y="99"/>
                </a:lnTo>
                <a:lnTo>
                  <a:pt x="20" y="101"/>
                </a:lnTo>
                <a:lnTo>
                  <a:pt x="20" y="102"/>
                </a:lnTo>
                <a:lnTo>
                  <a:pt x="18" y="99"/>
                </a:lnTo>
                <a:lnTo>
                  <a:pt x="18" y="98"/>
                </a:lnTo>
                <a:lnTo>
                  <a:pt x="17" y="98"/>
                </a:lnTo>
                <a:lnTo>
                  <a:pt x="16" y="97"/>
                </a:lnTo>
                <a:lnTo>
                  <a:pt x="15" y="96"/>
                </a:lnTo>
                <a:lnTo>
                  <a:pt x="14" y="96"/>
                </a:lnTo>
                <a:lnTo>
                  <a:pt x="13" y="96"/>
                </a:lnTo>
                <a:lnTo>
                  <a:pt x="11" y="96"/>
                </a:lnTo>
                <a:lnTo>
                  <a:pt x="10" y="97"/>
                </a:lnTo>
                <a:lnTo>
                  <a:pt x="9" y="98"/>
                </a:lnTo>
                <a:lnTo>
                  <a:pt x="7" y="100"/>
                </a:lnTo>
                <a:lnTo>
                  <a:pt x="7" y="102"/>
                </a:lnTo>
                <a:lnTo>
                  <a:pt x="6" y="105"/>
                </a:lnTo>
                <a:lnTo>
                  <a:pt x="6" y="108"/>
                </a:lnTo>
                <a:lnTo>
                  <a:pt x="6" y="111"/>
                </a:lnTo>
                <a:lnTo>
                  <a:pt x="7" y="114"/>
                </a:lnTo>
                <a:lnTo>
                  <a:pt x="8" y="116"/>
                </a:lnTo>
                <a:lnTo>
                  <a:pt x="10" y="119"/>
                </a:lnTo>
                <a:lnTo>
                  <a:pt x="11" y="121"/>
                </a:lnTo>
                <a:lnTo>
                  <a:pt x="13" y="123"/>
                </a:lnTo>
                <a:lnTo>
                  <a:pt x="15" y="124"/>
                </a:lnTo>
                <a:lnTo>
                  <a:pt x="17" y="125"/>
                </a:lnTo>
                <a:lnTo>
                  <a:pt x="19" y="125"/>
                </a:lnTo>
                <a:lnTo>
                  <a:pt x="21" y="126"/>
                </a:lnTo>
                <a:lnTo>
                  <a:pt x="22" y="126"/>
                </a:lnTo>
                <a:lnTo>
                  <a:pt x="17" y="124"/>
                </a:lnTo>
                <a:lnTo>
                  <a:pt x="14" y="122"/>
                </a:lnTo>
                <a:lnTo>
                  <a:pt x="11" y="119"/>
                </a:lnTo>
                <a:lnTo>
                  <a:pt x="9" y="117"/>
                </a:lnTo>
                <a:lnTo>
                  <a:pt x="8" y="114"/>
                </a:lnTo>
                <a:lnTo>
                  <a:pt x="8" y="111"/>
                </a:lnTo>
                <a:lnTo>
                  <a:pt x="8" y="108"/>
                </a:lnTo>
                <a:lnTo>
                  <a:pt x="9" y="105"/>
                </a:lnTo>
                <a:lnTo>
                  <a:pt x="10" y="103"/>
                </a:lnTo>
                <a:lnTo>
                  <a:pt x="11" y="101"/>
                </a:lnTo>
                <a:lnTo>
                  <a:pt x="12" y="100"/>
                </a:lnTo>
                <a:lnTo>
                  <a:pt x="13" y="99"/>
                </a:lnTo>
                <a:lnTo>
                  <a:pt x="14" y="98"/>
                </a:lnTo>
                <a:lnTo>
                  <a:pt x="16" y="98"/>
                </a:lnTo>
                <a:lnTo>
                  <a:pt x="17" y="99"/>
                </a:lnTo>
                <a:lnTo>
                  <a:pt x="18" y="99"/>
                </a:lnTo>
                <a:lnTo>
                  <a:pt x="20" y="102"/>
                </a:lnTo>
                <a:lnTo>
                  <a:pt x="19" y="101"/>
                </a:lnTo>
                <a:lnTo>
                  <a:pt x="18" y="101"/>
                </a:lnTo>
                <a:lnTo>
                  <a:pt x="17" y="100"/>
                </a:lnTo>
                <a:lnTo>
                  <a:pt x="16" y="100"/>
                </a:lnTo>
                <a:lnTo>
                  <a:pt x="15" y="100"/>
                </a:lnTo>
                <a:lnTo>
                  <a:pt x="14" y="100"/>
                </a:lnTo>
                <a:lnTo>
                  <a:pt x="13" y="101"/>
                </a:lnTo>
                <a:lnTo>
                  <a:pt x="12" y="102"/>
                </a:lnTo>
                <a:lnTo>
                  <a:pt x="11" y="104"/>
                </a:lnTo>
                <a:lnTo>
                  <a:pt x="10" y="107"/>
                </a:lnTo>
                <a:lnTo>
                  <a:pt x="10" y="110"/>
                </a:lnTo>
                <a:lnTo>
                  <a:pt x="10" y="113"/>
                </a:lnTo>
                <a:lnTo>
                  <a:pt x="11" y="116"/>
                </a:lnTo>
                <a:lnTo>
                  <a:pt x="13" y="119"/>
                </a:lnTo>
                <a:lnTo>
                  <a:pt x="15" y="121"/>
                </a:lnTo>
                <a:lnTo>
                  <a:pt x="18" y="123"/>
                </a:lnTo>
                <a:lnTo>
                  <a:pt x="17" y="121"/>
                </a:lnTo>
                <a:lnTo>
                  <a:pt x="16" y="119"/>
                </a:lnTo>
                <a:lnTo>
                  <a:pt x="14" y="117"/>
                </a:lnTo>
                <a:lnTo>
                  <a:pt x="14" y="115"/>
                </a:lnTo>
                <a:lnTo>
                  <a:pt x="13" y="113"/>
                </a:lnTo>
                <a:lnTo>
                  <a:pt x="13" y="111"/>
                </a:lnTo>
                <a:lnTo>
                  <a:pt x="13" y="109"/>
                </a:lnTo>
                <a:lnTo>
                  <a:pt x="14" y="108"/>
                </a:lnTo>
                <a:lnTo>
                  <a:pt x="15" y="108"/>
                </a:lnTo>
                <a:lnTo>
                  <a:pt x="16" y="107"/>
                </a:lnTo>
                <a:lnTo>
                  <a:pt x="17" y="108"/>
                </a:lnTo>
                <a:lnTo>
                  <a:pt x="18" y="108"/>
                </a:lnTo>
                <a:lnTo>
                  <a:pt x="19" y="109"/>
                </a:lnTo>
                <a:lnTo>
                  <a:pt x="20" y="109"/>
                </a:lnTo>
                <a:lnTo>
                  <a:pt x="20" y="110"/>
                </a:lnTo>
                <a:lnTo>
                  <a:pt x="20" y="111"/>
                </a:lnTo>
                <a:lnTo>
                  <a:pt x="21" y="111"/>
                </a:lnTo>
                <a:lnTo>
                  <a:pt x="21" y="112"/>
                </a:lnTo>
                <a:lnTo>
                  <a:pt x="21" y="113"/>
                </a:lnTo>
                <a:lnTo>
                  <a:pt x="20" y="114"/>
                </a:lnTo>
                <a:lnTo>
                  <a:pt x="19" y="115"/>
                </a:lnTo>
                <a:lnTo>
                  <a:pt x="17" y="115"/>
                </a:lnTo>
                <a:lnTo>
                  <a:pt x="17" y="116"/>
                </a:lnTo>
                <a:lnTo>
                  <a:pt x="17" y="117"/>
                </a:lnTo>
                <a:lnTo>
                  <a:pt x="18" y="118"/>
                </a:lnTo>
                <a:lnTo>
                  <a:pt x="18" y="119"/>
                </a:lnTo>
                <a:lnTo>
                  <a:pt x="19" y="120"/>
                </a:lnTo>
                <a:lnTo>
                  <a:pt x="20" y="122"/>
                </a:lnTo>
                <a:lnTo>
                  <a:pt x="22" y="123"/>
                </a:lnTo>
                <a:lnTo>
                  <a:pt x="23" y="124"/>
                </a:lnTo>
                <a:lnTo>
                  <a:pt x="28" y="124"/>
                </a:lnTo>
                <a:lnTo>
                  <a:pt x="31" y="123"/>
                </a:lnTo>
                <a:lnTo>
                  <a:pt x="34" y="122"/>
                </a:lnTo>
                <a:lnTo>
                  <a:pt x="36" y="121"/>
                </a:lnTo>
                <a:lnTo>
                  <a:pt x="37" y="119"/>
                </a:lnTo>
                <a:lnTo>
                  <a:pt x="38" y="118"/>
                </a:lnTo>
                <a:lnTo>
                  <a:pt x="39" y="117"/>
                </a:lnTo>
                <a:lnTo>
                  <a:pt x="39" y="116"/>
                </a:lnTo>
                <a:lnTo>
                  <a:pt x="40" y="113"/>
                </a:lnTo>
                <a:lnTo>
                  <a:pt x="41" y="112"/>
                </a:lnTo>
                <a:lnTo>
                  <a:pt x="43" y="110"/>
                </a:lnTo>
                <a:lnTo>
                  <a:pt x="44" y="107"/>
                </a:lnTo>
                <a:lnTo>
                  <a:pt x="46" y="103"/>
                </a:lnTo>
                <a:lnTo>
                  <a:pt x="47" y="100"/>
                </a:lnTo>
                <a:lnTo>
                  <a:pt x="48" y="97"/>
                </a:lnTo>
                <a:lnTo>
                  <a:pt x="49" y="94"/>
                </a:lnTo>
                <a:lnTo>
                  <a:pt x="49" y="91"/>
                </a:lnTo>
                <a:lnTo>
                  <a:pt x="50" y="87"/>
                </a:lnTo>
                <a:lnTo>
                  <a:pt x="49" y="83"/>
                </a:lnTo>
                <a:lnTo>
                  <a:pt x="48" y="78"/>
                </a:lnTo>
                <a:lnTo>
                  <a:pt x="47" y="75"/>
                </a:lnTo>
                <a:lnTo>
                  <a:pt x="45" y="74"/>
                </a:lnTo>
                <a:lnTo>
                  <a:pt x="47" y="77"/>
                </a:lnTo>
                <a:lnTo>
                  <a:pt x="48" y="81"/>
                </a:lnTo>
                <a:lnTo>
                  <a:pt x="48" y="86"/>
                </a:lnTo>
                <a:lnTo>
                  <a:pt x="48" y="92"/>
                </a:lnTo>
                <a:lnTo>
                  <a:pt x="47" y="96"/>
                </a:lnTo>
                <a:lnTo>
                  <a:pt x="46" y="99"/>
                </a:lnTo>
                <a:lnTo>
                  <a:pt x="45" y="102"/>
                </a:lnTo>
                <a:lnTo>
                  <a:pt x="44" y="104"/>
                </a:lnTo>
                <a:lnTo>
                  <a:pt x="42" y="105"/>
                </a:lnTo>
                <a:lnTo>
                  <a:pt x="41" y="107"/>
                </a:lnTo>
                <a:lnTo>
                  <a:pt x="39" y="108"/>
                </a:lnTo>
                <a:lnTo>
                  <a:pt x="37" y="109"/>
                </a:lnTo>
                <a:lnTo>
                  <a:pt x="35" y="109"/>
                </a:lnTo>
                <a:lnTo>
                  <a:pt x="33" y="109"/>
                </a:lnTo>
                <a:lnTo>
                  <a:pt x="31" y="109"/>
                </a:lnTo>
                <a:lnTo>
                  <a:pt x="30" y="108"/>
                </a:lnTo>
                <a:lnTo>
                  <a:pt x="29" y="107"/>
                </a:lnTo>
                <a:lnTo>
                  <a:pt x="29" y="106"/>
                </a:lnTo>
                <a:lnTo>
                  <a:pt x="28" y="104"/>
                </a:lnTo>
                <a:lnTo>
                  <a:pt x="29" y="102"/>
                </a:lnTo>
                <a:lnTo>
                  <a:pt x="27" y="104"/>
                </a:lnTo>
                <a:lnTo>
                  <a:pt x="27" y="107"/>
                </a:lnTo>
                <a:lnTo>
                  <a:pt x="28" y="110"/>
                </a:lnTo>
                <a:lnTo>
                  <a:pt x="29" y="111"/>
                </a:lnTo>
                <a:lnTo>
                  <a:pt x="28" y="111"/>
                </a:lnTo>
                <a:lnTo>
                  <a:pt x="27" y="111"/>
                </a:lnTo>
                <a:lnTo>
                  <a:pt x="26" y="111"/>
                </a:lnTo>
                <a:lnTo>
                  <a:pt x="25" y="111"/>
                </a:lnTo>
                <a:lnTo>
                  <a:pt x="25" y="112"/>
                </a:lnTo>
                <a:lnTo>
                  <a:pt x="26" y="113"/>
                </a:lnTo>
                <a:lnTo>
                  <a:pt x="27" y="114"/>
                </a:lnTo>
                <a:lnTo>
                  <a:pt x="29" y="115"/>
                </a:lnTo>
                <a:lnTo>
                  <a:pt x="30" y="116"/>
                </a:lnTo>
                <a:lnTo>
                  <a:pt x="31" y="116"/>
                </a:lnTo>
                <a:lnTo>
                  <a:pt x="33" y="116"/>
                </a:lnTo>
                <a:lnTo>
                  <a:pt x="34" y="116"/>
                </a:lnTo>
                <a:lnTo>
                  <a:pt x="36" y="115"/>
                </a:lnTo>
                <a:lnTo>
                  <a:pt x="37" y="115"/>
                </a:lnTo>
                <a:lnTo>
                  <a:pt x="39" y="114"/>
                </a:lnTo>
                <a:lnTo>
                  <a:pt x="40" y="113"/>
                </a:lnTo>
                <a:lnTo>
                  <a:pt x="39" y="116"/>
                </a:lnTo>
                <a:lnTo>
                  <a:pt x="36" y="118"/>
                </a:lnTo>
                <a:lnTo>
                  <a:pt x="33" y="118"/>
                </a:lnTo>
                <a:lnTo>
                  <a:pt x="30" y="118"/>
                </a:lnTo>
                <a:lnTo>
                  <a:pt x="28" y="117"/>
                </a:lnTo>
                <a:lnTo>
                  <a:pt x="25" y="116"/>
                </a:lnTo>
                <a:lnTo>
                  <a:pt x="24" y="114"/>
                </a:lnTo>
                <a:lnTo>
                  <a:pt x="23" y="111"/>
                </a:lnTo>
                <a:lnTo>
                  <a:pt x="22" y="109"/>
                </a:lnTo>
                <a:lnTo>
                  <a:pt x="23" y="109"/>
                </a:lnTo>
                <a:lnTo>
                  <a:pt x="24" y="109"/>
                </a:lnTo>
                <a:lnTo>
                  <a:pt x="24" y="110"/>
                </a:lnTo>
                <a:lnTo>
                  <a:pt x="25" y="110"/>
                </a:lnTo>
                <a:lnTo>
                  <a:pt x="26" y="110"/>
                </a:lnTo>
                <a:lnTo>
                  <a:pt x="27" y="110"/>
                </a:lnTo>
                <a:lnTo>
                  <a:pt x="26" y="108"/>
                </a:lnTo>
                <a:lnTo>
                  <a:pt x="25" y="106"/>
                </a:lnTo>
                <a:lnTo>
                  <a:pt x="25" y="104"/>
                </a:lnTo>
                <a:lnTo>
                  <a:pt x="25" y="103"/>
                </a:lnTo>
                <a:lnTo>
                  <a:pt x="26" y="101"/>
                </a:lnTo>
                <a:lnTo>
                  <a:pt x="28" y="100"/>
                </a:lnTo>
                <a:lnTo>
                  <a:pt x="30" y="100"/>
                </a:lnTo>
                <a:lnTo>
                  <a:pt x="33" y="100"/>
                </a:lnTo>
                <a:lnTo>
                  <a:pt x="30" y="103"/>
                </a:lnTo>
                <a:lnTo>
                  <a:pt x="30" y="105"/>
                </a:lnTo>
                <a:lnTo>
                  <a:pt x="32" y="107"/>
                </a:lnTo>
                <a:lnTo>
                  <a:pt x="35" y="107"/>
                </a:lnTo>
                <a:lnTo>
                  <a:pt x="38" y="106"/>
                </a:lnTo>
                <a:lnTo>
                  <a:pt x="41" y="103"/>
                </a:lnTo>
                <a:lnTo>
                  <a:pt x="44" y="99"/>
                </a:lnTo>
                <a:lnTo>
                  <a:pt x="46" y="92"/>
                </a:lnTo>
                <a:lnTo>
                  <a:pt x="47" y="89"/>
                </a:lnTo>
                <a:lnTo>
                  <a:pt x="47" y="87"/>
                </a:lnTo>
                <a:lnTo>
                  <a:pt x="47" y="84"/>
                </a:lnTo>
                <a:lnTo>
                  <a:pt x="46" y="81"/>
                </a:lnTo>
                <a:lnTo>
                  <a:pt x="46" y="79"/>
                </a:lnTo>
                <a:lnTo>
                  <a:pt x="45" y="77"/>
                </a:lnTo>
                <a:lnTo>
                  <a:pt x="44" y="74"/>
                </a:lnTo>
                <a:lnTo>
                  <a:pt x="43" y="73"/>
                </a:lnTo>
                <a:lnTo>
                  <a:pt x="43" y="75"/>
                </a:lnTo>
                <a:lnTo>
                  <a:pt x="43" y="78"/>
                </a:lnTo>
                <a:lnTo>
                  <a:pt x="43" y="81"/>
                </a:lnTo>
                <a:lnTo>
                  <a:pt x="43" y="84"/>
                </a:lnTo>
                <a:lnTo>
                  <a:pt x="42" y="87"/>
                </a:lnTo>
                <a:lnTo>
                  <a:pt x="40" y="90"/>
                </a:lnTo>
                <a:lnTo>
                  <a:pt x="37" y="91"/>
                </a:lnTo>
                <a:lnTo>
                  <a:pt x="32" y="92"/>
                </a:lnTo>
                <a:lnTo>
                  <a:pt x="33" y="91"/>
                </a:lnTo>
                <a:lnTo>
                  <a:pt x="34" y="91"/>
                </a:lnTo>
                <a:lnTo>
                  <a:pt x="35" y="90"/>
                </a:lnTo>
                <a:lnTo>
                  <a:pt x="36" y="89"/>
                </a:lnTo>
                <a:lnTo>
                  <a:pt x="37" y="88"/>
                </a:lnTo>
                <a:lnTo>
                  <a:pt x="38" y="88"/>
                </a:lnTo>
                <a:lnTo>
                  <a:pt x="39" y="87"/>
                </a:lnTo>
                <a:lnTo>
                  <a:pt x="36" y="88"/>
                </a:lnTo>
                <a:lnTo>
                  <a:pt x="34" y="88"/>
                </a:lnTo>
                <a:lnTo>
                  <a:pt x="33" y="88"/>
                </a:lnTo>
                <a:lnTo>
                  <a:pt x="33" y="87"/>
                </a:lnTo>
                <a:lnTo>
                  <a:pt x="33" y="86"/>
                </a:lnTo>
                <a:lnTo>
                  <a:pt x="34" y="86"/>
                </a:lnTo>
                <a:lnTo>
                  <a:pt x="32" y="86"/>
                </a:lnTo>
                <a:lnTo>
                  <a:pt x="31" y="87"/>
                </a:lnTo>
                <a:lnTo>
                  <a:pt x="30" y="87"/>
                </a:lnTo>
                <a:lnTo>
                  <a:pt x="29" y="87"/>
                </a:lnTo>
                <a:lnTo>
                  <a:pt x="28" y="87"/>
                </a:lnTo>
                <a:lnTo>
                  <a:pt x="27" y="87"/>
                </a:lnTo>
                <a:lnTo>
                  <a:pt x="26" y="86"/>
                </a:lnTo>
                <a:lnTo>
                  <a:pt x="27" y="85"/>
                </a:lnTo>
                <a:lnTo>
                  <a:pt x="29" y="85"/>
                </a:lnTo>
                <a:lnTo>
                  <a:pt x="31" y="84"/>
                </a:lnTo>
                <a:lnTo>
                  <a:pt x="33" y="83"/>
                </a:lnTo>
                <a:lnTo>
                  <a:pt x="35" y="82"/>
                </a:lnTo>
                <a:lnTo>
                  <a:pt x="36" y="81"/>
                </a:lnTo>
                <a:lnTo>
                  <a:pt x="37" y="79"/>
                </a:lnTo>
                <a:lnTo>
                  <a:pt x="38" y="77"/>
                </a:lnTo>
                <a:lnTo>
                  <a:pt x="38" y="75"/>
                </a:lnTo>
                <a:lnTo>
                  <a:pt x="37" y="73"/>
                </a:lnTo>
                <a:lnTo>
                  <a:pt x="36" y="70"/>
                </a:lnTo>
                <a:lnTo>
                  <a:pt x="34" y="67"/>
                </a:lnTo>
                <a:lnTo>
                  <a:pt x="32" y="65"/>
                </a:lnTo>
                <a:lnTo>
                  <a:pt x="30" y="63"/>
                </a:lnTo>
                <a:lnTo>
                  <a:pt x="27" y="61"/>
                </a:lnTo>
                <a:lnTo>
                  <a:pt x="23" y="61"/>
                </a:lnTo>
                <a:lnTo>
                  <a:pt x="20" y="61"/>
                </a:lnTo>
                <a:lnTo>
                  <a:pt x="16" y="63"/>
                </a:lnTo>
                <a:lnTo>
                  <a:pt x="14" y="65"/>
                </a:lnTo>
                <a:lnTo>
                  <a:pt x="12" y="67"/>
                </a:lnTo>
                <a:lnTo>
                  <a:pt x="11" y="69"/>
                </a:lnTo>
                <a:lnTo>
                  <a:pt x="11" y="72"/>
                </a:lnTo>
                <a:lnTo>
                  <a:pt x="11" y="75"/>
                </a:lnTo>
                <a:lnTo>
                  <a:pt x="12" y="78"/>
                </a:lnTo>
                <a:lnTo>
                  <a:pt x="13" y="80"/>
                </a:lnTo>
                <a:lnTo>
                  <a:pt x="14" y="81"/>
                </a:lnTo>
                <a:lnTo>
                  <a:pt x="16" y="82"/>
                </a:lnTo>
                <a:lnTo>
                  <a:pt x="18" y="82"/>
                </a:lnTo>
                <a:lnTo>
                  <a:pt x="19" y="82"/>
                </a:lnTo>
                <a:lnTo>
                  <a:pt x="21" y="82"/>
                </a:lnTo>
                <a:lnTo>
                  <a:pt x="22" y="82"/>
                </a:lnTo>
                <a:lnTo>
                  <a:pt x="23" y="81"/>
                </a:lnTo>
                <a:lnTo>
                  <a:pt x="23" y="80"/>
                </a:lnTo>
                <a:lnTo>
                  <a:pt x="23" y="78"/>
                </a:lnTo>
                <a:lnTo>
                  <a:pt x="23" y="75"/>
                </a:lnTo>
                <a:lnTo>
                  <a:pt x="22" y="73"/>
                </a:lnTo>
                <a:lnTo>
                  <a:pt x="21" y="73"/>
                </a:lnTo>
                <a:lnTo>
                  <a:pt x="20" y="75"/>
                </a:lnTo>
                <a:lnTo>
                  <a:pt x="20" y="76"/>
                </a:lnTo>
                <a:lnTo>
                  <a:pt x="19" y="77"/>
                </a:lnTo>
                <a:lnTo>
                  <a:pt x="18" y="78"/>
                </a:lnTo>
                <a:lnTo>
                  <a:pt x="17" y="76"/>
                </a:lnTo>
                <a:lnTo>
                  <a:pt x="16" y="75"/>
                </a:lnTo>
                <a:lnTo>
                  <a:pt x="16" y="74"/>
                </a:lnTo>
                <a:lnTo>
                  <a:pt x="16" y="72"/>
                </a:lnTo>
                <a:lnTo>
                  <a:pt x="16" y="71"/>
                </a:lnTo>
                <a:lnTo>
                  <a:pt x="17" y="70"/>
                </a:lnTo>
                <a:lnTo>
                  <a:pt x="18" y="69"/>
                </a:lnTo>
                <a:lnTo>
                  <a:pt x="20" y="68"/>
                </a:lnTo>
                <a:lnTo>
                  <a:pt x="21" y="68"/>
                </a:lnTo>
                <a:lnTo>
                  <a:pt x="23" y="69"/>
                </a:lnTo>
                <a:lnTo>
                  <a:pt x="25" y="69"/>
                </a:lnTo>
                <a:lnTo>
                  <a:pt x="26" y="70"/>
                </a:lnTo>
                <a:lnTo>
                  <a:pt x="27" y="71"/>
                </a:lnTo>
                <a:lnTo>
                  <a:pt x="27" y="72"/>
                </a:lnTo>
                <a:lnTo>
                  <a:pt x="28" y="73"/>
                </a:lnTo>
                <a:lnTo>
                  <a:pt x="28" y="74"/>
                </a:lnTo>
                <a:lnTo>
                  <a:pt x="28" y="75"/>
                </a:lnTo>
                <a:lnTo>
                  <a:pt x="27" y="76"/>
                </a:lnTo>
                <a:lnTo>
                  <a:pt x="27" y="75"/>
                </a:lnTo>
                <a:lnTo>
                  <a:pt x="26" y="74"/>
                </a:lnTo>
                <a:lnTo>
                  <a:pt x="25" y="73"/>
                </a:lnTo>
                <a:lnTo>
                  <a:pt x="24" y="72"/>
                </a:lnTo>
                <a:lnTo>
                  <a:pt x="25" y="74"/>
                </a:lnTo>
                <a:lnTo>
                  <a:pt x="25" y="76"/>
                </a:lnTo>
                <a:lnTo>
                  <a:pt x="25" y="78"/>
                </a:lnTo>
                <a:lnTo>
                  <a:pt x="25" y="80"/>
                </a:lnTo>
                <a:lnTo>
                  <a:pt x="25" y="81"/>
                </a:lnTo>
                <a:lnTo>
                  <a:pt x="24" y="81"/>
                </a:lnTo>
                <a:lnTo>
                  <a:pt x="23" y="82"/>
                </a:lnTo>
                <a:lnTo>
                  <a:pt x="22" y="83"/>
                </a:lnTo>
                <a:lnTo>
                  <a:pt x="21" y="83"/>
                </a:lnTo>
                <a:lnTo>
                  <a:pt x="19" y="83"/>
                </a:lnTo>
                <a:lnTo>
                  <a:pt x="17" y="83"/>
                </a:lnTo>
                <a:lnTo>
                  <a:pt x="14" y="83"/>
                </a:lnTo>
                <a:lnTo>
                  <a:pt x="12" y="81"/>
                </a:lnTo>
                <a:lnTo>
                  <a:pt x="10" y="78"/>
                </a:lnTo>
                <a:lnTo>
                  <a:pt x="9" y="74"/>
                </a:lnTo>
                <a:lnTo>
                  <a:pt x="10" y="71"/>
                </a:lnTo>
                <a:lnTo>
                  <a:pt x="10" y="67"/>
                </a:lnTo>
                <a:lnTo>
                  <a:pt x="12" y="65"/>
                </a:lnTo>
                <a:lnTo>
                  <a:pt x="14" y="62"/>
                </a:lnTo>
                <a:lnTo>
                  <a:pt x="16" y="61"/>
                </a:lnTo>
                <a:lnTo>
                  <a:pt x="12" y="63"/>
                </a:lnTo>
                <a:lnTo>
                  <a:pt x="9" y="66"/>
                </a:lnTo>
                <a:lnTo>
                  <a:pt x="7" y="69"/>
                </a:lnTo>
                <a:lnTo>
                  <a:pt x="7" y="73"/>
                </a:lnTo>
                <a:lnTo>
                  <a:pt x="7" y="77"/>
                </a:lnTo>
                <a:lnTo>
                  <a:pt x="9" y="81"/>
                </a:lnTo>
                <a:lnTo>
                  <a:pt x="11" y="83"/>
                </a:lnTo>
                <a:lnTo>
                  <a:pt x="14" y="85"/>
                </a:lnTo>
                <a:lnTo>
                  <a:pt x="16" y="85"/>
                </a:lnTo>
                <a:lnTo>
                  <a:pt x="18" y="85"/>
                </a:lnTo>
                <a:lnTo>
                  <a:pt x="19" y="85"/>
                </a:lnTo>
                <a:lnTo>
                  <a:pt x="21" y="85"/>
                </a:lnTo>
                <a:lnTo>
                  <a:pt x="22" y="85"/>
                </a:lnTo>
                <a:lnTo>
                  <a:pt x="23" y="84"/>
                </a:lnTo>
                <a:lnTo>
                  <a:pt x="24" y="83"/>
                </a:lnTo>
                <a:lnTo>
                  <a:pt x="25" y="83"/>
                </a:lnTo>
                <a:lnTo>
                  <a:pt x="26" y="81"/>
                </a:lnTo>
                <a:lnTo>
                  <a:pt x="26" y="80"/>
                </a:lnTo>
                <a:lnTo>
                  <a:pt x="27" y="78"/>
                </a:lnTo>
                <a:lnTo>
                  <a:pt x="27" y="76"/>
                </a:lnTo>
                <a:lnTo>
                  <a:pt x="28" y="75"/>
                </a:lnTo>
                <a:lnTo>
                  <a:pt x="28" y="77"/>
                </a:lnTo>
                <a:lnTo>
                  <a:pt x="28" y="78"/>
                </a:lnTo>
                <a:lnTo>
                  <a:pt x="28" y="80"/>
                </a:lnTo>
                <a:lnTo>
                  <a:pt x="28" y="81"/>
                </a:lnTo>
                <a:lnTo>
                  <a:pt x="27" y="82"/>
                </a:lnTo>
                <a:lnTo>
                  <a:pt x="26" y="84"/>
                </a:lnTo>
                <a:lnTo>
                  <a:pt x="25" y="85"/>
                </a:lnTo>
                <a:lnTo>
                  <a:pt x="23" y="86"/>
                </a:lnTo>
                <a:lnTo>
                  <a:pt x="21" y="87"/>
                </a:lnTo>
                <a:lnTo>
                  <a:pt x="18" y="87"/>
                </a:lnTo>
                <a:lnTo>
                  <a:pt x="15" y="87"/>
                </a:lnTo>
                <a:lnTo>
                  <a:pt x="12" y="86"/>
                </a:lnTo>
                <a:lnTo>
                  <a:pt x="9" y="84"/>
                </a:lnTo>
                <a:lnTo>
                  <a:pt x="7" y="81"/>
                </a:lnTo>
                <a:lnTo>
                  <a:pt x="6" y="78"/>
                </a:lnTo>
                <a:lnTo>
                  <a:pt x="5" y="75"/>
                </a:lnTo>
                <a:lnTo>
                  <a:pt x="6" y="71"/>
                </a:lnTo>
                <a:lnTo>
                  <a:pt x="6" y="68"/>
                </a:lnTo>
                <a:lnTo>
                  <a:pt x="8" y="65"/>
                </a:lnTo>
                <a:lnTo>
                  <a:pt x="10" y="62"/>
                </a:lnTo>
                <a:lnTo>
                  <a:pt x="13" y="60"/>
                </a:lnTo>
                <a:lnTo>
                  <a:pt x="16" y="58"/>
                </a:lnTo>
                <a:lnTo>
                  <a:pt x="19" y="57"/>
                </a:lnTo>
                <a:lnTo>
                  <a:pt x="23" y="57"/>
                </a:lnTo>
                <a:lnTo>
                  <a:pt x="28" y="59"/>
                </a:lnTo>
                <a:lnTo>
                  <a:pt x="32" y="61"/>
                </a:lnTo>
                <a:lnTo>
                  <a:pt x="35" y="64"/>
                </a:lnTo>
                <a:lnTo>
                  <a:pt x="37" y="68"/>
                </a:lnTo>
                <a:lnTo>
                  <a:pt x="39" y="72"/>
                </a:lnTo>
                <a:lnTo>
                  <a:pt x="40" y="75"/>
                </a:lnTo>
                <a:lnTo>
                  <a:pt x="40" y="79"/>
                </a:lnTo>
                <a:lnTo>
                  <a:pt x="38" y="83"/>
                </a:lnTo>
                <a:lnTo>
                  <a:pt x="36" y="86"/>
                </a:lnTo>
                <a:lnTo>
                  <a:pt x="37" y="86"/>
                </a:lnTo>
                <a:lnTo>
                  <a:pt x="38" y="86"/>
                </a:lnTo>
                <a:lnTo>
                  <a:pt x="39" y="86"/>
                </a:lnTo>
                <a:lnTo>
                  <a:pt x="40" y="85"/>
                </a:lnTo>
                <a:lnTo>
                  <a:pt x="41" y="85"/>
                </a:lnTo>
                <a:lnTo>
                  <a:pt x="42" y="81"/>
                </a:lnTo>
                <a:lnTo>
                  <a:pt x="42" y="76"/>
                </a:lnTo>
                <a:lnTo>
                  <a:pt x="41" y="72"/>
                </a:lnTo>
                <a:lnTo>
                  <a:pt x="40" y="68"/>
                </a:lnTo>
                <a:lnTo>
                  <a:pt x="40" y="67"/>
                </a:lnTo>
                <a:lnTo>
                  <a:pt x="39" y="65"/>
                </a:lnTo>
                <a:lnTo>
                  <a:pt x="38" y="64"/>
                </a:lnTo>
                <a:lnTo>
                  <a:pt x="36" y="63"/>
                </a:lnTo>
                <a:lnTo>
                  <a:pt x="34" y="62"/>
                </a:lnTo>
                <a:lnTo>
                  <a:pt x="32" y="61"/>
                </a:lnTo>
                <a:lnTo>
                  <a:pt x="30" y="60"/>
                </a:lnTo>
                <a:lnTo>
                  <a:pt x="28" y="59"/>
                </a:lnTo>
                <a:lnTo>
                  <a:pt x="23" y="57"/>
                </a:lnTo>
                <a:lnTo>
                  <a:pt x="26" y="57"/>
                </a:lnTo>
                <a:lnTo>
                  <a:pt x="28" y="57"/>
                </a:lnTo>
                <a:lnTo>
                  <a:pt x="30" y="58"/>
                </a:lnTo>
                <a:lnTo>
                  <a:pt x="32" y="59"/>
                </a:lnTo>
                <a:lnTo>
                  <a:pt x="34" y="59"/>
                </a:lnTo>
                <a:lnTo>
                  <a:pt x="35" y="60"/>
                </a:lnTo>
                <a:lnTo>
                  <a:pt x="37" y="61"/>
                </a:lnTo>
                <a:lnTo>
                  <a:pt x="39" y="63"/>
                </a:lnTo>
                <a:lnTo>
                  <a:pt x="40" y="64"/>
                </a:lnTo>
                <a:lnTo>
                  <a:pt x="42" y="65"/>
                </a:lnTo>
                <a:lnTo>
                  <a:pt x="43" y="67"/>
                </a:lnTo>
                <a:lnTo>
                  <a:pt x="44" y="68"/>
                </a:lnTo>
                <a:lnTo>
                  <a:pt x="46" y="70"/>
                </a:lnTo>
                <a:lnTo>
                  <a:pt x="47" y="71"/>
                </a:lnTo>
                <a:lnTo>
                  <a:pt x="48" y="73"/>
                </a:lnTo>
                <a:lnTo>
                  <a:pt x="49" y="74"/>
                </a:lnTo>
                <a:lnTo>
                  <a:pt x="51" y="79"/>
                </a:lnTo>
                <a:lnTo>
                  <a:pt x="53" y="85"/>
                </a:lnTo>
                <a:lnTo>
                  <a:pt x="55" y="93"/>
                </a:lnTo>
                <a:lnTo>
                  <a:pt x="56" y="101"/>
                </a:lnTo>
                <a:lnTo>
                  <a:pt x="56" y="110"/>
                </a:lnTo>
                <a:lnTo>
                  <a:pt x="56" y="119"/>
                </a:lnTo>
                <a:lnTo>
                  <a:pt x="54" y="127"/>
                </a:lnTo>
                <a:lnTo>
                  <a:pt x="51" y="133"/>
                </a:lnTo>
                <a:lnTo>
                  <a:pt x="48" y="138"/>
                </a:lnTo>
                <a:lnTo>
                  <a:pt x="45" y="143"/>
                </a:lnTo>
                <a:lnTo>
                  <a:pt x="42" y="148"/>
                </a:lnTo>
                <a:lnTo>
                  <a:pt x="40" y="153"/>
                </a:lnTo>
                <a:lnTo>
                  <a:pt x="37" y="157"/>
                </a:lnTo>
                <a:lnTo>
                  <a:pt x="35" y="162"/>
                </a:lnTo>
                <a:lnTo>
                  <a:pt x="33" y="166"/>
                </a:lnTo>
                <a:lnTo>
                  <a:pt x="31" y="171"/>
                </a:lnTo>
                <a:lnTo>
                  <a:pt x="30" y="175"/>
                </a:lnTo>
                <a:lnTo>
                  <a:pt x="29" y="179"/>
                </a:lnTo>
                <a:lnTo>
                  <a:pt x="29" y="182"/>
                </a:lnTo>
                <a:lnTo>
                  <a:pt x="30" y="185"/>
                </a:lnTo>
                <a:lnTo>
                  <a:pt x="32" y="187"/>
                </a:lnTo>
                <a:lnTo>
                  <a:pt x="34" y="189"/>
                </a:lnTo>
                <a:lnTo>
                  <a:pt x="37" y="191"/>
                </a:lnTo>
                <a:lnTo>
                  <a:pt x="42" y="192"/>
                </a:lnTo>
                <a:lnTo>
                  <a:pt x="39" y="193"/>
                </a:lnTo>
                <a:lnTo>
                  <a:pt x="33" y="191"/>
                </a:lnTo>
                <a:lnTo>
                  <a:pt x="29" y="188"/>
                </a:lnTo>
                <a:lnTo>
                  <a:pt x="28" y="184"/>
                </a:lnTo>
                <a:lnTo>
                  <a:pt x="27" y="180"/>
                </a:lnTo>
                <a:lnTo>
                  <a:pt x="28" y="175"/>
                </a:lnTo>
                <a:lnTo>
                  <a:pt x="29" y="171"/>
                </a:lnTo>
                <a:lnTo>
                  <a:pt x="30" y="168"/>
                </a:lnTo>
                <a:lnTo>
                  <a:pt x="31" y="166"/>
                </a:lnTo>
                <a:lnTo>
                  <a:pt x="30" y="167"/>
                </a:lnTo>
                <a:lnTo>
                  <a:pt x="28" y="168"/>
                </a:lnTo>
                <a:lnTo>
                  <a:pt x="27" y="170"/>
                </a:lnTo>
                <a:lnTo>
                  <a:pt x="26" y="172"/>
                </a:lnTo>
                <a:lnTo>
                  <a:pt x="25" y="174"/>
                </a:lnTo>
                <a:lnTo>
                  <a:pt x="25" y="176"/>
                </a:lnTo>
                <a:lnTo>
                  <a:pt x="25" y="178"/>
                </a:lnTo>
                <a:lnTo>
                  <a:pt x="25" y="180"/>
                </a:lnTo>
                <a:lnTo>
                  <a:pt x="25" y="185"/>
                </a:lnTo>
                <a:lnTo>
                  <a:pt x="26" y="189"/>
                </a:lnTo>
                <a:lnTo>
                  <a:pt x="28" y="193"/>
                </a:lnTo>
                <a:lnTo>
                  <a:pt x="31" y="195"/>
                </a:lnTo>
                <a:lnTo>
                  <a:pt x="33" y="197"/>
                </a:lnTo>
                <a:lnTo>
                  <a:pt x="36" y="197"/>
                </a:lnTo>
                <a:lnTo>
                  <a:pt x="38" y="196"/>
                </a:lnTo>
                <a:lnTo>
                  <a:pt x="39" y="193"/>
                </a:lnTo>
                <a:lnTo>
                  <a:pt x="42" y="192"/>
                </a:lnTo>
                <a:lnTo>
                  <a:pt x="42" y="194"/>
                </a:lnTo>
                <a:lnTo>
                  <a:pt x="41" y="195"/>
                </a:lnTo>
                <a:lnTo>
                  <a:pt x="40" y="197"/>
                </a:lnTo>
                <a:lnTo>
                  <a:pt x="39" y="198"/>
                </a:lnTo>
                <a:lnTo>
                  <a:pt x="38" y="199"/>
                </a:lnTo>
                <a:lnTo>
                  <a:pt x="36" y="200"/>
                </a:lnTo>
                <a:lnTo>
                  <a:pt x="34" y="199"/>
                </a:lnTo>
                <a:lnTo>
                  <a:pt x="31" y="199"/>
                </a:lnTo>
                <a:lnTo>
                  <a:pt x="29" y="197"/>
                </a:lnTo>
                <a:lnTo>
                  <a:pt x="26" y="194"/>
                </a:lnTo>
                <a:lnTo>
                  <a:pt x="25" y="190"/>
                </a:lnTo>
                <a:lnTo>
                  <a:pt x="23" y="185"/>
                </a:lnTo>
                <a:lnTo>
                  <a:pt x="23" y="180"/>
                </a:lnTo>
                <a:lnTo>
                  <a:pt x="24" y="175"/>
                </a:lnTo>
                <a:lnTo>
                  <a:pt x="26" y="169"/>
                </a:lnTo>
                <a:lnTo>
                  <a:pt x="30" y="165"/>
                </a:lnTo>
                <a:lnTo>
                  <a:pt x="29" y="165"/>
                </a:lnTo>
                <a:lnTo>
                  <a:pt x="28" y="165"/>
                </a:lnTo>
                <a:lnTo>
                  <a:pt x="26" y="167"/>
                </a:lnTo>
                <a:lnTo>
                  <a:pt x="25" y="168"/>
                </a:lnTo>
                <a:lnTo>
                  <a:pt x="24" y="170"/>
                </a:lnTo>
                <a:lnTo>
                  <a:pt x="22" y="172"/>
                </a:lnTo>
                <a:lnTo>
                  <a:pt x="21" y="174"/>
                </a:lnTo>
                <a:lnTo>
                  <a:pt x="20" y="177"/>
                </a:lnTo>
                <a:lnTo>
                  <a:pt x="19" y="184"/>
                </a:lnTo>
                <a:lnTo>
                  <a:pt x="19" y="193"/>
                </a:lnTo>
                <a:lnTo>
                  <a:pt x="20" y="201"/>
                </a:lnTo>
                <a:lnTo>
                  <a:pt x="22" y="207"/>
                </a:lnTo>
                <a:lnTo>
                  <a:pt x="21" y="207"/>
                </a:lnTo>
                <a:lnTo>
                  <a:pt x="20" y="207"/>
                </a:lnTo>
                <a:lnTo>
                  <a:pt x="19" y="206"/>
                </a:lnTo>
                <a:lnTo>
                  <a:pt x="18" y="206"/>
                </a:lnTo>
                <a:lnTo>
                  <a:pt x="17" y="205"/>
                </a:lnTo>
                <a:lnTo>
                  <a:pt x="17" y="204"/>
                </a:lnTo>
                <a:lnTo>
                  <a:pt x="16" y="202"/>
                </a:lnTo>
                <a:lnTo>
                  <a:pt x="15" y="200"/>
                </a:lnTo>
                <a:lnTo>
                  <a:pt x="15" y="202"/>
                </a:lnTo>
                <a:lnTo>
                  <a:pt x="15" y="204"/>
                </a:lnTo>
                <a:lnTo>
                  <a:pt x="15" y="207"/>
                </a:lnTo>
                <a:lnTo>
                  <a:pt x="16" y="209"/>
                </a:lnTo>
                <a:lnTo>
                  <a:pt x="18" y="212"/>
                </a:lnTo>
                <a:lnTo>
                  <a:pt x="20" y="214"/>
                </a:lnTo>
                <a:lnTo>
                  <a:pt x="22" y="216"/>
                </a:lnTo>
                <a:lnTo>
                  <a:pt x="25" y="216"/>
                </a:lnTo>
                <a:lnTo>
                  <a:pt x="26" y="216"/>
                </a:lnTo>
                <a:lnTo>
                  <a:pt x="28" y="216"/>
                </a:lnTo>
                <a:lnTo>
                  <a:pt x="29" y="215"/>
                </a:lnTo>
                <a:lnTo>
                  <a:pt x="29" y="214"/>
                </a:lnTo>
                <a:lnTo>
                  <a:pt x="30" y="213"/>
                </a:lnTo>
                <a:lnTo>
                  <a:pt x="30" y="212"/>
                </a:lnTo>
                <a:lnTo>
                  <a:pt x="30" y="211"/>
                </a:lnTo>
                <a:lnTo>
                  <a:pt x="30" y="210"/>
                </a:lnTo>
                <a:lnTo>
                  <a:pt x="32" y="209"/>
                </a:lnTo>
                <a:lnTo>
                  <a:pt x="34" y="209"/>
                </a:lnTo>
                <a:lnTo>
                  <a:pt x="35" y="209"/>
                </a:lnTo>
                <a:lnTo>
                  <a:pt x="36" y="209"/>
                </a:lnTo>
                <a:lnTo>
                  <a:pt x="38" y="210"/>
                </a:lnTo>
                <a:lnTo>
                  <a:pt x="39" y="210"/>
                </a:lnTo>
                <a:lnTo>
                  <a:pt x="40" y="212"/>
                </a:lnTo>
                <a:lnTo>
                  <a:pt x="41" y="213"/>
                </a:lnTo>
                <a:lnTo>
                  <a:pt x="42" y="214"/>
                </a:lnTo>
                <a:lnTo>
                  <a:pt x="43" y="216"/>
                </a:lnTo>
                <a:lnTo>
                  <a:pt x="44" y="218"/>
                </a:lnTo>
                <a:lnTo>
                  <a:pt x="44" y="220"/>
                </a:lnTo>
                <a:lnTo>
                  <a:pt x="44" y="223"/>
                </a:lnTo>
                <a:lnTo>
                  <a:pt x="42" y="226"/>
                </a:lnTo>
                <a:lnTo>
                  <a:pt x="40" y="229"/>
                </a:lnTo>
                <a:lnTo>
                  <a:pt x="36" y="231"/>
                </a:lnTo>
                <a:lnTo>
                  <a:pt x="31" y="230"/>
                </a:lnTo>
                <a:lnTo>
                  <a:pt x="36" y="229"/>
                </a:lnTo>
                <a:lnTo>
                  <a:pt x="39" y="227"/>
                </a:lnTo>
                <a:lnTo>
                  <a:pt x="41" y="225"/>
                </a:lnTo>
                <a:lnTo>
                  <a:pt x="42" y="223"/>
                </a:lnTo>
                <a:lnTo>
                  <a:pt x="42" y="220"/>
                </a:lnTo>
                <a:lnTo>
                  <a:pt x="42" y="218"/>
                </a:lnTo>
                <a:lnTo>
                  <a:pt x="41" y="216"/>
                </a:lnTo>
                <a:lnTo>
                  <a:pt x="40" y="215"/>
                </a:lnTo>
                <a:lnTo>
                  <a:pt x="40" y="216"/>
                </a:lnTo>
                <a:lnTo>
                  <a:pt x="40" y="218"/>
                </a:lnTo>
                <a:lnTo>
                  <a:pt x="39" y="219"/>
                </a:lnTo>
                <a:lnTo>
                  <a:pt x="39" y="220"/>
                </a:lnTo>
                <a:lnTo>
                  <a:pt x="38" y="220"/>
                </a:lnTo>
                <a:lnTo>
                  <a:pt x="37" y="220"/>
                </a:lnTo>
                <a:lnTo>
                  <a:pt x="37" y="219"/>
                </a:lnTo>
                <a:lnTo>
                  <a:pt x="38" y="216"/>
                </a:lnTo>
                <a:lnTo>
                  <a:pt x="39" y="214"/>
                </a:lnTo>
                <a:lnTo>
                  <a:pt x="38" y="213"/>
                </a:lnTo>
                <a:lnTo>
                  <a:pt x="37" y="212"/>
                </a:lnTo>
                <a:lnTo>
                  <a:pt x="36" y="211"/>
                </a:lnTo>
                <a:lnTo>
                  <a:pt x="35" y="211"/>
                </a:lnTo>
                <a:lnTo>
                  <a:pt x="33" y="211"/>
                </a:lnTo>
                <a:lnTo>
                  <a:pt x="32" y="211"/>
                </a:lnTo>
                <a:lnTo>
                  <a:pt x="32" y="215"/>
                </a:lnTo>
                <a:lnTo>
                  <a:pt x="31" y="217"/>
                </a:lnTo>
                <a:lnTo>
                  <a:pt x="30" y="219"/>
                </a:lnTo>
                <a:lnTo>
                  <a:pt x="28" y="220"/>
                </a:lnTo>
                <a:lnTo>
                  <a:pt x="25" y="221"/>
                </a:lnTo>
                <a:lnTo>
                  <a:pt x="22" y="221"/>
                </a:lnTo>
                <a:lnTo>
                  <a:pt x="20" y="221"/>
                </a:lnTo>
                <a:lnTo>
                  <a:pt x="18" y="220"/>
                </a:lnTo>
                <a:lnTo>
                  <a:pt x="16" y="219"/>
                </a:lnTo>
                <a:lnTo>
                  <a:pt x="14" y="219"/>
                </a:lnTo>
                <a:lnTo>
                  <a:pt x="12" y="220"/>
                </a:lnTo>
                <a:lnTo>
                  <a:pt x="11" y="221"/>
                </a:lnTo>
                <a:lnTo>
                  <a:pt x="11" y="223"/>
                </a:lnTo>
                <a:lnTo>
                  <a:pt x="10" y="225"/>
                </a:lnTo>
                <a:lnTo>
                  <a:pt x="10" y="228"/>
                </a:lnTo>
                <a:lnTo>
                  <a:pt x="10" y="230"/>
                </a:lnTo>
                <a:lnTo>
                  <a:pt x="11" y="233"/>
                </a:lnTo>
                <a:lnTo>
                  <a:pt x="10" y="235"/>
                </a:lnTo>
                <a:lnTo>
                  <a:pt x="10" y="237"/>
                </a:lnTo>
                <a:lnTo>
                  <a:pt x="9" y="238"/>
                </a:lnTo>
                <a:lnTo>
                  <a:pt x="7" y="239"/>
                </a:lnTo>
                <a:lnTo>
                  <a:pt x="6" y="239"/>
                </a:lnTo>
                <a:lnTo>
                  <a:pt x="5" y="240"/>
                </a:lnTo>
                <a:lnTo>
                  <a:pt x="3" y="240"/>
                </a:lnTo>
                <a:lnTo>
                  <a:pt x="4" y="241"/>
                </a:lnTo>
                <a:lnTo>
                  <a:pt x="6" y="242"/>
                </a:lnTo>
                <a:lnTo>
                  <a:pt x="7" y="242"/>
                </a:lnTo>
                <a:lnTo>
                  <a:pt x="8" y="241"/>
                </a:lnTo>
                <a:lnTo>
                  <a:pt x="9" y="241"/>
                </a:lnTo>
                <a:lnTo>
                  <a:pt x="10" y="240"/>
                </a:lnTo>
                <a:lnTo>
                  <a:pt x="10" y="238"/>
                </a:lnTo>
                <a:lnTo>
                  <a:pt x="11" y="237"/>
                </a:lnTo>
                <a:lnTo>
                  <a:pt x="12" y="239"/>
                </a:lnTo>
                <a:lnTo>
                  <a:pt x="12" y="240"/>
                </a:lnTo>
                <a:lnTo>
                  <a:pt x="13" y="240"/>
                </a:lnTo>
                <a:lnTo>
                  <a:pt x="14" y="239"/>
                </a:lnTo>
                <a:lnTo>
                  <a:pt x="14" y="238"/>
                </a:lnTo>
                <a:lnTo>
                  <a:pt x="15" y="236"/>
                </a:lnTo>
                <a:lnTo>
                  <a:pt x="15" y="233"/>
                </a:lnTo>
                <a:lnTo>
                  <a:pt x="15" y="230"/>
                </a:lnTo>
                <a:lnTo>
                  <a:pt x="15" y="231"/>
                </a:lnTo>
                <a:lnTo>
                  <a:pt x="17" y="232"/>
                </a:lnTo>
                <a:lnTo>
                  <a:pt x="18" y="234"/>
                </a:lnTo>
                <a:lnTo>
                  <a:pt x="19" y="234"/>
                </a:lnTo>
                <a:lnTo>
                  <a:pt x="19" y="233"/>
                </a:lnTo>
                <a:lnTo>
                  <a:pt x="20" y="232"/>
                </a:lnTo>
                <a:lnTo>
                  <a:pt x="21" y="231"/>
                </a:lnTo>
                <a:lnTo>
                  <a:pt x="22" y="230"/>
                </a:lnTo>
                <a:lnTo>
                  <a:pt x="22" y="233"/>
                </a:lnTo>
                <a:lnTo>
                  <a:pt x="22" y="236"/>
                </a:lnTo>
                <a:lnTo>
                  <a:pt x="23" y="238"/>
                </a:lnTo>
                <a:lnTo>
                  <a:pt x="23" y="239"/>
                </a:lnTo>
                <a:lnTo>
                  <a:pt x="24" y="239"/>
                </a:lnTo>
                <a:lnTo>
                  <a:pt x="24" y="238"/>
                </a:lnTo>
                <a:lnTo>
                  <a:pt x="24" y="237"/>
                </a:lnTo>
                <a:lnTo>
                  <a:pt x="24" y="236"/>
                </a:lnTo>
                <a:lnTo>
                  <a:pt x="26" y="237"/>
                </a:lnTo>
                <a:lnTo>
                  <a:pt x="27" y="238"/>
                </a:lnTo>
                <a:lnTo>
                  <a:pt x="28" y="239"/>
                </a:lnTo>
                <a:lnTo>
                  <a:pt x="29" y="240"/>
                </a:lnTo>
                <a:lnTo>
                  <a:pt x="29" y="242"/>
                </a:lnTo>
                <a:lnTo>
                  <a:pt x="30" y="243"/>
                </a:lnTo>
                <a:lnTo>
                  <a:pt x="30" y="245"/>
                </a:lnTo>
                <a:lnTo>
                  <a:pt x="29" y="246"/>
                </a:lnTo>
                <a:lnTo>
                  <a:pt x="31" y="245"/>
                </a:lnTo>
                <a:lnTo>
                  <a:pt x="32" y="243"/>
                </a:lnTo>
                <a:lnTo>
                  <a:pt x="32" y="240"/>
                </a:lnTo>
                <a:lnTo>
                  <a:pt x="32" y="238"/>
                </a:lnTo>
                <a:lnTo>
                  <a:pt x="33" y="238"/>
                </a:lnTo>
                <a:lnTo>
                  <a:pt x="34" y="239"/>
                </a:lnTo>
                <a:lnTo>
                  <a:pt x="35" y="240"/>
                </a:lnTo>
                <a:lnTo>
                  <a:pt x="36" y="241"/>
                </a:lnTo>
                <a:lnTo>
                  <a:pt x="38" y="242"/>
                </a:lnTo>
                <a:lnTo>
                  <a:pt x="39" y="243"/>
                </a:lnTo>
                <a:lnTo>
                  <a:pt x="40" y="245"/>
                </a:lnTo>
                <a:lnTo>
                  <a:pt x="41" y="246"/>
                </a:lnTo>
                <a:lnTo>
                  <a:pt x="41" y="243"/>
                </a:lnTo>
                <a:lnTo>
                  <a:pt x="41" y="240"/>
                </a:lnTo>
                <a:lnTo>
                  <a:pt x="40" y="238"/>
                </a:lnTo>
                <a:lnTo>
                  <a:pt x="38" y="236"/>
                </a:lnTo>
                <a:lnTo>
                  <a:pt x="36" y="234"/>
                </a:lnTo>
                <a:lnTo>
                  <a:pt x="34" y="232"/>
                </a:lnTo>
                <a:lnTo>
                  <a:pt x="33" y="231"/>
                </a:lnTo>
                <a:lnTo>
                  <a:pt x="31" y="230"/>
                </a:lnTo>
                <a:lnTo>
                  <a:pt x="36" y="231"/>
                </a:lnTo>
                <a:lnTo>
                  <a:pt x="37" y="232"/>
                </a:lnTo>
                <a:lnTo>
                  <a:pt x="39" y="234"/>
                </a:lnTo>
                <a:lnTo>
                  <a:pt x="40" y="236"/>
                </a:lnTo>
                <a:lnTo>
                  <a:pt x="41" y="238"/>
                </a:lnTo>
                <a:lnTo>
                  <a:pt x="42" y="241"/>
                </a:lnTo>
                <a:lnTo>
                  <a:pt x="42" y="244"/>
                </a:lnTo>
                <a:lnTo>
                  <a:pt x="42" y="247"/>
                </a:lnTo>
                <a:lnTo>
                  <a:pt x="41" y="251"/>
                </a:lnTo>
                <a:lnTo>
                  <a:pt x="40" y="249"/>
                </a:lnTo>
                <a:lnTo>
                  <a:pt x="39" y="248"/>
                </a:lnTo>
                <a:lnTo>
                  <a:pt x="39" y="247"/>
                </a:lnTo>
                <a:lnTo>
                  <a:pt x="38" y="246"/>
                </a:lnTo>
                <a:lnTo>
                  <a:pt x="38" y="249"/>
                </a:lnTo>
                <a:lnTo>
                  <a:pt x="38" y="253"/>
                </a:lnTo>
                <a:lnTo>
                  <a:pt x="36" y="256"/>
                </a:lnTo>
                <a:lnTo>
                  <a:pt x="34" y="259"/>
                </a:lnTo>
                <a:lnTo>
                  <a:pt x="32" y="262"/>
                </a:lnTo>
                <a:lnTo>
                  <a:pt x="30" y="264"/>
                </a:lnTo>
                <a:lnTo>
                  <a:pt x="28" y="265"/>
                </a:lnTo>
                <a:lnTo>
                  <a:pt x="26" y="265"/>
                </a:lnTo>
                <a:lnTo>
                  <a:pt x="27" y="263"/>
                </a:lnTo>
                <a:lnTo>
                  <a:pt x="29" y="263"/>
                </a:lnTo>
                <a:lnTo>
                  <a:pt x="31" y="262"/>
                </a:lnTo>
                <a:lnTo>
                  <a:pt x="32" y="260"/>
                </a:lnTo>
                <a:lnTo>
                  <a:pt x="33" y="259"/>
                </a:lnTo>
                <a:lnTo>
                  <a:pt x="34" y="257"/>
                </a:lnTo>
                <a:lnTo>
                  <a:pt x="34" y="256"/>
                </a:lnTo>
                <a:lnTo>
                  <a:pt x="35" y="254"/>
                </a:lnTo>
                <a:lnTo>
                  <a:pt x="35" y="253"/>
                </a:lnTo>
                <a:lnTo>
                  <a:pt x="34" y="256"/>
                </a:lnTo>
                <a:lnTo>
                  <a:pt x="32" y="258"/>
                </a:lnTo>
                <a:lnTo>
                  <a:pt x="30" y="260"/>
                </a:lnTo>
                <a:lnTo>
                  <a:pt x="28" y="261"/>
                </a:lnTo>
                <a:lnTo>
                  <a:pt x="26" y="262"/>
                </a:lnTo>
                <a:lnTo>
                  <a:pt x="25" y="262"/>
                </a:lnTo>
                <a:lnTo>
                  <a:pt x="23" y="261"/>
                </a:lnTo>
                <a:lnTo>
                  <a:pt x="21" y="261"/>
                </a:lnTo>
                <a:lnTo>
                  <a:pt x="22" y="262"/>
                </a:lnTo>
                <a:lnTo>
                  <a:pt x="23" y="263"/>
                </a:lnTo>
                <a:lnTo>
                  <a:pt x="24" y="263"/>
                </a:lnTo>
                <a:lnTo>
                  <a:pt x="25" y="263"/>
                </a:lnTo>
                <a:lnTo>
                  <a:pt x="26" y="264"/>
                </a:lnTo>
                <a:lnTo>
                  <a:pt x="27" y="263"/>
                </a:lnTo>
                <a:lnTo>
                  <a:pt x="26" y="265"/>
                </a:lnTo>
                <a:lnTo>
                  <a:pt x="24" y="265"/>
                </a:lnTo>
                <a:close/>
                <a:moveTo>
                  <a:pt x="265" y="24"/>
                </a:moveTo>
                <a:lnTo>
                  <a:pt x="265" y="23"/>
                </a:lnTo>
                <a:lnTo>
                  <a:pt x="265" y="22"/>
                </a:lnTo>
                <a:lnTo>
                  <a:pt x="264" y="22"/>
                </a:lnTo>
                <a:lnTo>
                  <a:pt x="262" y="21"/>
                </a:lnTo>
                <a:lnTo>
                  <a:pt x="261" y="20"/>
                </a:lnTo>
                <a:lnTo>
                  <a:pt x="260" y="20"/>
                </a:lnTo>
                <a:lnTo>
                  <a:pt x="258" y="20"/>
                </a:lnTo>
                <a:lnTo>
                  <a:pt x="256" y="20"/>
                </a:lnTo>
                <a:lnTo>
                  <a:pt x="258" y="21"/>
                </a:lnTo>
                <a:lnTo>
                  <a:pt x="259" y="22"/>
                </a:lnTo>
                <a:lnTo>
                  <a:pt x="260" y="23"/>
                </a:lnTo>
                <a:lnTo>
                  <a:pt x="260" y="25"/>
                </a:lnTo>
                <a:lnTo>
                  <a:pt x="260" y="26"/>
                </a:lnTo>
                <a:lnTo>
                  <a:pt x="260" y="27"/>
                </a:lnTo>
                <a:lnTo>
                  <a:pt x="259" y="29"/>
                </a:lnTo>
                <a:lnTo>
                  <a:pt x="258" y="30"/>
                </a:lnTo>
                <a:lnTo>
                  <a:pt x="256" y="31"/>
                </a:lnTo>
                <a:lnTo>
                  <a:pt x="254" y="32"/>
                </a:lnTo>
                <a:lnTo>
                  <a:pt x="253" y="33"/>
                </a:lnTo>
                <a:lnTo>
                  <a:pt x="251" y="34"/>
                </a:lnTo>
                <a:lnTo>
                  <a:pt x="248" y="35"/>
                </a:lnTo>
                <a:lnTo>
                  <a:pt x="246" y="35"/>
                </a:lnTo>
                <a:lnTo>
                  <a:pt x="244" y="35"/>
                </a:lnTo>
                <a:lnTo>
                  <a:pt x="242" y="35"/>
                </a:lnTo>
                <a:lnTo>
                  <a:pt x="241" y="34"/>
                </a:lnTo>
                <a:lnTo>
                  <a:pt x="241" y="33"/>
                </a:lnTo>
                <a:lnTo>
                  <a:pt x="242" y="33"/>
                </a:lnTo>
                <a:lnTo>
                  <a:pt x="244" y="33"/>
                </a:lnTo>
                <a:lnTo>
                  <a:pt x="245" y="33"/>
                </a:lnTo>
                <a:lnTo>
                  <a:pt x="246" y="32"/>
                </a:lnTo>
                <a:lnTo>
                  <a:pt x="247" y="31"/>
                </a:lnTo>
                <a:lnTo>
                  <a:pt x="248" y="30"/>
                </a:lnTo>
                <a:lnTo>
                  <a:pt x="249" y="28"/>
                </a:lnTo>
                <a:lnTo>
                  <a:pt x="250" y="25"/>
                </a:lnTo>
                <a:lnTo>
                  <a:pt x="249" y="25"/>
                </a:lnTo>
                <a:lnTo>
                  <a:pt x="248" y="26"/>
                </a:lnTo>
                <a:lnTo>
                  <a:pt x="247" y="26"/>
                </a:lnTo>
                <a:lnTo>
                  <a:pt x="246" y="27"/>
                </a:lnTo>
                <a:lnTo>
                  <a:pt x="244" y="28"/>
                </a:lnTo>
                <a:lnTo>
                  <a:pt x="242" y="28"/>
                </a:lnTo>
                <a:lnTo>
                  <a:pt x="240" y="27"/>
                </a:lnTo>
                <a:lnTo>
                  <a:pt x="238" y="25"/>
                </a:lnTo>
                <a:lnTo>
                  <a:pt x="239" y="25"/>
                </a:lnTo>
                <a:lnTo>
                  <a:pt x="240" y="25"/>
                </a:lnTo>
                <a:lnTo>
                  <a:pt x="241" y="25"/>
                </a:lnTo>
                <a:lnTo>
                  <a:pt x="242" y="25"/>
                </a:lnTo>
                <a:lnTo>
                  <a:pt x="242" y="24"/>
                </a:lnTo>
                <a:lnTo>
                  <a:pt x="243" y="24"/>
                </a:lnTo>
                <a:lnTo>
                  <a:pt x="242" y="23"/>
                </a:lnTo>
                <a:lnTo>
                  <a:pt x="241" y="22"/>
                </a:lnTo>
                <a:lnTo>
                  <a:pt x="240" y="22"/>
                </a:lnTo>
                <a:lnTo>
                  <a:pt x="239" y="21"/>
                </a:lnTo>
                <a:lnTo>
                  <a:pt x="237" y="21"/>
                </a:lnTo>
                <a:lnTo>
                  <a:pt x="236" y="21"/>
                </a:lnTo>
                <a:lnTo>
                  <a:pt x="234" y="20"/>
                </a:lnTo>
                <a:lnTo>
                  <a:pt x="233" y="20"/>
                </a:lnTo>
                <a:lnTo>
                  <a:pt x="234" y="20"/>
                </a:lnTo>
                <a:lnTo>
                  <a:pt x="235" y="19"/>
                </a:lnTo>
                <a:lnTo>
                  <a:pt x="236" y="19"/>
                </a:lnTo>
                <a:lnTo>
                  <a:pt x="236" y="18"/>
                </a:lnTo>
                <a:lnTo>
                  <a:pt x="236" y="17"/>
                </a:lnTo>
                <a:lnTo>
                  <a:pt x="235" y="17"/>
                </a:lnTo>
                <a:lnTo>
                  <a:pt x="234" y="16"/>
                </a:lnTo>
                <a:lnTo>
                  <a:pt x="236" y="16"/>
                </a:lnTo>
                <a:lnTo>
                  <a:pt x="238" y="16"/>
                </a:lnTo>
                <a:lnTo>
                  <a:pt x="240" y="16"/>
                </a:lnTo>
                <a:lnTo>
                  <a:pt x="241" y="15"/>
                </a:lnTo>
                <a:lnTo>
                  <a:pt x="242" y="14"/>
                </a:lnTo>
                <a:lnTo>
                  <a:pt x="243" y="13"/>
                </a:lnTo>
                <a:lnTo>
                  <a:pt x="243" y="12"/>
                </a:lnTo>
                <a:lnTo>
                  <a:pt x="242" y="11"/>
                </a:lnTo>
                <a:lnTo>
                  <a:pt x="242" y="10"/>
                </a:lnTo>
                <a:lnTo>
                  <a:pt x="243" y="8"/>
                </a:lnTo>
                <a:lnTo>
                  <a:pt x="243" y="6"/>
                </a:lnTo>
                <a:lnTo>
                  <a:pt x="243" y="5"/>
                </a:lnTo>
                <a:lnTo>
                  <a:pt x="242" y="3"/>
                </a:lnTo>
                <a:lnTo>
                  <a:pt x="241" y="2"/>
                </a:lnTo>
                <a:lnTo>
                  <a:pt x="239" y="1"/>
                </a:lnTo>
                <a:lnTo>
                  <a:pt x="237" y="0"/>
                </a:lnTo>
                <a:lnTo>
                  <a:pt x="235" y="0"/>
                </a:lnTo>
                <a:lnTo>
                  <a:pt x="234" y="0"/>
                </a:lnTo>
                <a:lnTo>
                  <a:pt x="235" y="0"/>
                </a:lnTo>
                <a:lnTo>
                  <a:pt x="235" y="1"/>
                </a:lnTo>
                <a:lnTo>
                  <a:pt x="236" y="2"/>
                </a:lnTo>
                <a:lnTo>
                  <a:pt x="237" y="3"/>
                </a:lnTo>
                <a:lnTo>
                  <a:pt x="237" y="4"/>
                </a:lnTo>
                <a:lnTo>
                  <a:pt x="238" y="6"/>
                </a:lnTo>
                <a:lnTo>
                  <a:pt x="238" y="7"/>
                </a:lnTo>
                <a:lnTo>
                  <a:pt x="238" y="8"/>
                </a:lnTo>
                <a:lnTo>
                  <a:pt x="236" y="8"/>
                </a:lnTo>
                <a:lnTo>
                  <a:pt x="235" y="8"/>
                </a:lnTo>
                <a:lnTo>
                  <a:pt x="233" y="8"/>
                </a:lnTo>
                <a:lnTo>
                  <a:pt x="231" y="8"/>
                </a:lnTo>
                <a:lnTo>
                  <a:pt x="228" y="8"/>
                </a:lnTo>
                <a:lnTo>
                  <a:pt x="226" y="8"/>
                </a:lnTo>
                <a:lnTo>
                  <a:pt x="224" y="8"/>
                </a:lnTo>
                <a:lnTo>
                  <a:pt x="222" y="8"/>
                </a:lnTo>
                <a:lnTo>
                  <a:pt x="220" y="9"/>
                </a:lnTo>
                <a:lnTo>
                  <a:pt x="219" y="10"/>
                </a:lnTo>
                <a:lnTo>
                  <a:pt x="218" y="11"/>
                </a:lnTo>
                <a:lnTo>
                  <a:pt x="217" y="13"/>
                </a:lnTo>
                <a:lnTo>
                  <a:pt x="217" y="16"/>
                </a:lnTo>
                <a:lnTo>
                  <a:pt x="216" y="15"/>
                </a:lnTo>
                <a:lnTo>
                  <a:pt x="215" y="13"/>
                </a:lnTo>
                <a:lnTo>
                  <a:pt x="214" y="12"/>
                </a:lnTo>
                <a:lnTo>
                  <a:pt x="213" y="11"/>
                </a:lnTo>
                <a:lnTo>
                  <a:pt x="212" y="10"/>
                </a:lnTo>
                <a:lnTo>
                  <a:pt x="211" y="9"/>
                </a:lnTo>
                <a:lnTo>
                  <a:pt x="209" y="9"/>
                </a:lnTo>
                <a:lnTo>
                  <a:pt x="208" y="8"/>
                </a:lnTo>
                <a:lnTo>
                  <a:pt x="207" y="8"/>
                </a:lnTo>
                <a:lnTo>
                  <a:pt x="205" y="7"/>
                </a:lnTo>
                <a:lnTo>
                  <a:pt x="204" y="7"/>
                </a:lnTo>
                <a:lnTo>
                  <a:pt x="202" y="6"/>
                </a:lnTo>
                <a:lnTo>
                  <a:pt x="200" y="6"/>
                </a:lnTo>
                <a:lnTo>
                  <a:pt x="198" y="6"/>
                </a:lnTo>
                <a:lnTo>
                  <a:pt x="197" y="6"/>
                </a:lnTo>
                <a:lnTo>
                  <a:pt x="194" y="6"/>
                </a:lnTo>
                <a:lnTo>
                  <a:pt x="193" y="6"/>
                </a:lnTo>
                <a:lnTo>
                  <a:pt x="191" y="7"/>
                </a:lnTo>
                <a:lnTo>
                  <a:pt x="189" y="7"/>
                </a:lnTo>
                <a:lnTo>
                  <a:pt x="187" y="8"/>
                </a:lnTo>
                <a:lnTo>
                  <a:pt x="185" y="8"/>
                </a:lnTo>
                <a:lnTo>
                  <a:pt x="183" y="9"/>
                </a:lnTo>
                <a:lnTo>
                  <a:pt x="181" y="10"/>
                </a:lnTo>
                <a:lnTo>
                  <a:pt x="178" y="11"/>
                </a:lnTo>
                <a:lnTo>
                  <a:pt x="176" y="13"/>
                </a:lnTo>
                <a:lnTo>
                  <a:pt x="173" y="14"/>
                </a:lnTo>
                <a:lnTo>
                  <a:pt x="171" y="16"/>
                </a:lnTo>
                <a:lnTo>
                  <a:pt x="169" y="18"/>
                </a:lnTo>
                <a:lnTo>
                  <a:pt x="166" y="20"/>
                </a:lnTo>
                <a:lnTo>
                  <a:pt x="164" y="22"/>
                </a:lnTo>
                <a:lnTo>
                  <a:pt x="162" y="24"/>
                </a:lnTo>
                <a:lnTo>
                  <a:pt x="160" y="27"/>
                </a:lnTo>
                <a:lnTo>
                  <a:pt x="161" y="26"/>
                </a:lnTo>
                <a:lnTo>
                  <a:pt x="161" y="24"/>
                </a:lnTo>
                <a:lnTo>
                  <a:pt x="161" y="23"/>
                </a:lnTo>
                <a:lnTo>
                  <a:pt x="162" y="22"/>
                </a:lnTo>
                <a:lnTo>
                  <a:pt x="162" y="21"/>
                </a:lnTo>
                <a:lnTo>
                  <a:pt x="163" y="19"/>
                </a:lnTo>
                <a:lnTo>
                  <a:pt x="164" y="19"/>
                </a:lnTo>
                <a:lnTo>
                  <a:pt x="165" y="18"/>
                </a:lnTo>
                <a:lnTo>
                  <a:pt x="167" y="17"/>
                </a:lnTo>
                <a:lnTo>
                  <a:pt x="167" y="15"/>
                </a:lnTo>
                <a:lnTo>
                  <a:pt x="167" y="13"/>
                </a:lnTo>
                <a:lnTo>
                  <a:pt x="165" y="12"/>
                </a:lnTo>
                <a:lnTo>
                  <a:pt x="167" y="11"/>
                </a:lnTo>
                <a:lnTo>
                  <a:pt x="168" y="10"/>
                </a:lnTo>
                <a:lnTo>
                  <a:pt x="169" y="9"/>
                </a:lnTo>
                <a:lnTo>
                  <a:pt x="169" y="8"/>
                </a:lnTo>
                <a:lnTo>
                  <a:pt x="169" y="7"/>
                </a:lnTo>
                <a:lnTo>
                  <a:pt x="168" y="7"/>
                </a:lnTo>
                <a:lnTo>
                  <a:pt x="167" y="7"/>
                </a:lnTo>
                <a:lnTo>
                  <a:pt x="165" y="8"/>
                </a:lnTo>
                <a:lnTo>
                  <a:pt x="163" y="8"/>
                </a:lnTo>
                <a:lnTo>
                  <a:pt x="161" y="9"/>
                </a:lnTo>
                <a:lnTo>
                  <a:pt x="159" y="10"/>
                </a:lnTo>
                <a:lnTo>
                  <a:pt x="157" y="11"/>
                </a:lnTo>
                <a:lnTo>
                  <a:pt x="155" y="12"/>
                </a:lnTo>
                <a:lnTo>
                  <a:pt x="153" y="13"/>
                </a:lnTo>
                <a:lnTo>
                  <a:pt x="151" y="14"/>
                </a:lnTo>
                <a:lnTo>
                  <a:pt x="150" y="15"/>
                </a:lnTo>
                <a:lnTo>
                  <a:pt x="148" y="15"/>
                </a:lnTo>
                <a:lnTo>
                  <a:pt x="147" y="15"/>
                </a:lnTo>
                <a:lnTo>
                  <a:pt x="146" y="14"/>
                </a:lnTo>
                <a:lnTo>
                  <a:pt x="146" y="13"/>
                </a:lnTo>
                <a:lnTo>
                  <a:pt x="146" y="12"/>
                </a:lnTo>
                <a:lnTo>
                  <a:pt x="146" y="11"/>
                </a:lnTo>
                <a:lnTo>
                  <a:pt x="147" y="9"/>
                </a:lnTo>
                <a:lnTo>
                  <a:pt x="147" y="8"/>
                </a:lnTo>
                <a:lnTo>
                  <a:pt x="146" y="9"/>
                </a:lnTo>
                <a:lnTo>
                  <a:pt x="144" y="10"/>
                </a:lnTo>
                <a:lnTo>
                  <a:pt x="144" y="12"/>
                </a:lnTo>
                <a:lnTo>
                  <a:pt x="144" y="13"/>
                </a:lnTo>
                <a:lnTo>
                  <a:pt x="144" y="14"/>
                </a:lnTo>
                <a:lnTo>
                  <a:pt x="144" y="15"/>
                </a:lnTo>
                <a:lnTo>
                  <a:pt x="145" y="16"/>
                </a:lnTo>
                <a:lnTo>
                  <a:pt x="146" y="17"/>
                </a:lnTo>
                <a:lnTo>
                  <a:pt x="147" y="17"/>
                </a:lnTo>
                <a:lnTo>
                  <a:pt x="148" y="17"/>
                </a:lnTo>
                <a:lnTo>
                  <a:pt x="149" y="17"/>
                </a:lnTo>
                <a:lnTo>
                  <a:pt x="151" y="17"/>
                </a:lnTo>
                <a:lnTo>
                  <a:pt x="152" y="16"/>
                </a:lnTo>
                <a:lnTo>
                  <a:pt x="154" y="15"/>
                </a:lnTo>
                <a:lnTo>
                  <a:pt x="156" y="14"/>
                </a:lnTo>
                <a:lnTo>
                  <a:pt x="158" y="13"/>
                </a:lnTo>
                <a:lnTo>
                  <a:pt x="160" y="12"/>
                </a:lnTo>
                <a:lnTo>
                  <a:pt x="162" y="10"/>
                </a:lnTo>
                <a:lnTo>
                  <a:pt x="164" y="9"/>
                </a:lnTo>
                <a:lnTo>
                  <a:pt x="165" y="9"/>
                </a:lnTo>
                <a:lnTo>
                  <a:pt x="165" y="10"/>
                </a:lnTo>
                <a:lnTo>
                  <a:pt x="165" y="11"/>
                </a:lnTo>
                <a:lnTo>
                  <a:pt x="164" y="12"/>
                </a:lnTo>
                <a:lnTo>
                  <a:pt x="164" y="13"/>
                </a:lnTo>
                <a:lnTo>
                  <a:pt x="163" y="13"/>
                </a:lnTo>
                <a:lnTo>
                  <a:pt x="164" y="14"/>
                </a:lnTo>
                <a:lnTo>
                  <a:pt x="165" y="15"/>
                </a:lnTo>
                <a:lnTo>
                  <a:pt x="165" y="16"/>
                </a:lnTo>
                <a:lnTo>
                  <a:pt x="164" y="17"/>
                </a:lnTo>
                <a:lnTo>
                  <a:pt x="162" y="18"/>
                </a:lnTo>
                <a:lnTo>
                  <a:pt x="161" y="19"/>
                </a:lnTo>
                <a:lnTo>
                  <a:pt x="160" y="21"/>
                </a:lnTo>
                <a:lnTo>
                  <a:pt x="160" y="22"/>
                </a:lnTo>
                <a:lnTo>
                  <a:pt x="159" y="24"/>
                </a:lnTo>
                <a:lnTo>
                  <a:pt x="159" y="26"/>
                </a:lnTo>
                <a:lnTo>
                  <a:pt x="159" y="28"/>
                </a:lnTo>
                <a:lnTo>
                  <a:pt x="159" y="29"/>
                </a:lnTo>
                <a:lnTo>
                  <a:pt x="162" y="27"/>
                </a:lnTo>
                <a:lnTo>
                  <a:pt x="163" y="26"/>
                </a:lnTo>
                <a:lnTo>
                  <a:pt x="164" y="25"/>
                </a:lnTo>
                <a:lnTo>
                  <a:pt x="165" y="24"/>
                </a:lnTo>
                <a:lnTo>
                  <a:pt x="166" y="23"/>
                </a:lnTo>
                <a:lnTo>
                  <a:pt x="167" y="21"/>
                </a:lnTo>
                <a:lnTo>
                  <a:pt x="169" y="20"/>
                </a:lnTo>
                <a:lnTo>
                  <a:pt x="171" y="19"/>
                </a:lnTo>
                <a:lnTo>
                  <a:pt x="173" y="17"/>
                </a:lnTo>
                <a:lnTo>
                  <a:pt x="175" y="16"/>
                </a:lnTo>
                <a:lnTo>
                  <a:pt x="177" y="14"/>
                </a:lnTo>
                <a:lnTo>
                  <a:pt x="179" y="13"/>
                </a:lnTo>
                <a:lnTo>
                  <a:pt x="182" y="12"/>
                </a:lnTo>
                <a:lnTo>
                  <a:pt x="185" y="11"/>
                </a:lnTo>
                <a:lnTo>
                  <a:pt x="187" y="10"/>
                </a:lnTo>
                <a:lnTo>
                  <a:pt x="190" y="9"/>
                </a:lnTo>
                <a:lnTo>
                  <a:pt x="193" y="8"/>
                </a:lnTo>
                <a:lnTo>
                  <a:pt x="196" y="8"/>
                </a:lnTo>
                <a:lnTo>
                  <a:pt x="199" y="8"/>
                </a:lnTo>
                <a:lnTo>
                  <a:pt x="201" y="8"/>
                </a:lnTo>
                <a:lnTo>
                  <a:pt x="204" y="8"/>
                </a:lnTo>
                <a:lnTo>
                  <a:pt x="206" y="9"/>
                </a:lnTo>
                <a:lnTo>
                  <a:pt x="208" y="10"/>
                </a:lnTo>
                <a:lnTo>
                  <a:pt x="210" y="11"/>
                </a:lnTo>
                <a:lnTo>
                  <a:pt x="212" y="12"/>
                </a:lnTo>
                <a:lnTo>
                  <a:pt x="213" y="13"/>
                </a:lnTo>
                <a:lnTo>
                  <a:pt x="214" y="14"/>
                </a:lnTo>
                <a:lnTo>
                  <a:pt x="216" y="15"/>
                </a:lnTo>
                <a:lnTo>
                  <a:pt x="217" y="17"/>
                </a:lnTo>
                <a:lnTo>
                  <a:pt x="218" y="18"/>
                </a:lnTo>
                <a:lnTo>
                  <a:pt x="218" y="19"/>
                </a:lnTo>
                <a:lnTo>
                  <a:pt x="219" y="19"/>
                </a:lnTo>
                <a:lnTo>
                  <a:pt x="219" y="21"/>
                </a:lnTo>
                <a:lnTo>
                  <a:pt x="219" y="22"/>
                </a:lnTo>
                <a:lnTo>
                  <a:pt x="219" y="24"/>
                </a:lnTo>
                <a:lnTo>
                  <a:pt x="218" y="22"/>
                </a:lnTo>
                <a:lnTo>
                  <a:pt x="217" y="20"/>
                </a:lnTo>
                <a:lnTo>
                  <a:pt x="215" y="18"/>
                </a:lnTo>
                <a:lnTo>
                  <a:pt x="214" y="17"/>
                </a:lnTo>
                <a:lnTo>
                  <a:pt x="212" y="16"/>
                </a:lnTo>
                <a:lnTo>
                  <a:pt x="210" y="15"/>
                </a:lnTo>
                <a:lnTo>
                  <a:pt x="208" y="14"/>
                </a:lnTo>
                <a:lnTo>
                  <a:pt x="207" y="14"/>
                </a:lnTo>
                <a:lnTo>
                  <a:pt x="205" y="13"/>
                </a:lnTo>
                <a:lnTo>
                  <a:pt x="203" y="13"/>
                </a:lnTo>
                <a:lnTo>
                  <a:pt x="201" y="13"/>
                </a:lnTo>
                <a:lnTo>
                  <a:pt x="200" y="13"/>
                </a:lnTo>
                <a:lnTo>
                  <a:pt x="198" y="13"/>
                </a:lnTo>
                <a:lnTo>
                  <a:pt x="197" y="14"/>
                </a:lnTo>
                <a:lnTo>
                  <a:pt x="196" y="14"/>
                </a:lnTo>
                <a:lnTo>
                  <a:pt x="195" y="14"/>
                </a:lnTo>
                <a:lnTo>
                  <a:pt x="196" y="15"/>
                </a:lnTo>
                <a:lnTo>
                  <a:pt x="197" y="15"/>
                </a:lnTo>
                <a:lnTo>
                  <a:pt x="198" y="15"/>
                </a:lnTo>
                <a:lnTo>
                  <a:pt x="198" y="16"/>
                </a:lnTo>
                <a:lnTo>
                  <a:pt x="199" y="16"/>
                </a:lnTo>
                <a:lnTo>
                  <a:pt x="200" y="17"/>
                </a:lnTo>
                <a:lnTo>
                  <a:pt x="201" y="17"/>
                </a:lnTo>
                <a:lnTo>
                  <a:pt x="201" y="18"/>
                </a:lnTo>
                <a:lnTo>
                  <a:pt x="200" y="18"/>
                </a:lnTo>
                <a:lnTo>
                  <a:pt x="198" y="17"/>
                </a:lnTo>
                <a:lnTo>
                  <a:pt x="196" y="17"/>
                </a:lnTo>
                <a:lnTo>
                  <a:pt x="193" y="17"/>
                </a:lnTo>
                <a:lnTo>
                  <a:pt x="191" y="17"/>
                </a:lnTo>
                <a:lnTo>
                  <a:pt x="188" y="17"/>
                </a:lnTo>
                <a:lnTo>
                  <a:pt x="184" y="17"/>
                </a:lnTo>
                <a:lnTo>
                  <a:pt x="181" y="17"/>
                </a:lnTo>
                <a:lnTo>
                  <a:pt x="177" y="18"/>
                </a:lnTo>
                <a:lnTo>
                  <a:pt x="174" y="19"/>
                </a:lnTo>
                <a:lnTo>
                  <a:pt x="171" y="21"/>
                </a:lnTo>
                <a:lnTo>
                  <a:pt x="169" y="22"/>
                </a:lnTo>
                <a:lnTo>
                  <a:pt x="167" y="24"/>
                </a:lnTo>
                <a:lnTo>
                  <a:pt x="165" y="26"/>
                </a:lnTo>
                <a:lnTo>
                  <a:pt x="163" y="28"/>
                </a:lnTo>
                <a:lnTo>
                  <a:pt x="161" y="30"/>
                </a:lnTo>
                <a:lnTo>
                  <a:pt x="159" y="32"/>
                </a:lnTo>
                <a:lnTo>
                  <a:pt x="158" y="33"/>
                </a:lnTo>
                <a:lnTo>
                  <a:pt x="156" y="35"/>
                </a:lnTo>
                <a:lnTo>
                  <a:pt x="153" y="37"/>
                </a:lnTo>
                <a:lnTo>
                  <a:pt x="151" y="38"/>
                </a:lnTo>
                <a:lnTo>
                  <a:pt x="149" y="40"/>
                </a:lnTo>
                <a:lnTo>
                  <a:pt x="146" y="41"/>
                </a:lnTo>
                <a:lnTo>
                  <a:pt x="144" y="43"/>
                </a:lnTo>
                <a:lnTo>
                  <a:pt x="141" y="44"/>
                </a:lnTo>
                <a:lnTo>
                  <a:pt x="138" y="46"/>
                </a:lnTo>
                <a:lnTo>
                  <a:pt x="136" y="47"/>
                </a:lnTo>
                <a:lnTo>
                  <a:pt x="133" y="49"/>
                </a:lnTo>
                <a:lnTo>
                  <a:pt x="131" y="50"/>
                </a:lnTo>
                <a:lnTo>
                  <a:pt x="128" y="51"/>
                </a:lnTo>
                <a:lnTo>
                  <a:pt x="125" y="52"/>
                </a:lnTo>
                <a:lnTo>
                  <a:pt x="123" y="53"/>
                </a:lnTo>
                <a:lnTo>
                  <a:pt x="121" y="53"/>
                </a:lnTo>
                <a:lnTo>
                  <a:pt x="119" y="54"/>
                </a:lnTo>
                <a:lnTo>
                  <a:pt x="117" y="54"/>
                </a:lnTo>
                <a:lnTo>
                  <a:pt x="114" y="54"/>
                </a:lnTo>
                <a:lnTo>
                  <a:pt x="111" y="54"/>
                </a:lnTo>
                <a:lnTo>
                  <a:pt x="108" y="54"/>
                </a:lnTo>
                <a:lnTo>
                  <a:pt x="105" y="54"/>
                </a:lnTo>
                <a:lnTo>
                  <a:pt x="103" y="54"/>
                </a:lnTo>
                <a:lnTo>
                  <a:pt x="100" y="54"/>
                </a:lnTo>
                <a:lnTo>
                  <a:pt x="97" y="54"/>
                </a:lnTo>
                <a:lnTo>
                  <a:pt x="94" y="53"/>
                </a:lnTo>
                <a:lnTo>
                  <a:pt x="92" y="53"/>
                </a:lnTo>
                <a:lnTo>
                  <a:pt x="90" y="53"/>
                </a:lnTo>
                <a:lnTo>
                  <a:pt x="88" y="52"/>
                </a:lnTo>
                <a:lnTo>
                  <a:pt x="87" y="52"/>
                </a:lnTo>
                <a:lnTo>
                  <a:pt x="86" y="51"/>
                </a:lnTo>
                <a:lnTo>
                  <a:pt x="89" y="52"/>
                </a:lnTo>
                <a:lnTo>
                  <a:pt x="92" y="52"/>
                </a:lnTo>
                <a:lnTo>
                  <a:pt x="96" y="52"/>
                </a:lnTo>
                <a:lnTo>
                  <a:pt x="99" y="52"/>
                </a:lnTo>
                <a:lnTo>
                  <a:pt x="103" y="52"/>
                </a:lnTo>
                <a:lnTo>
                  <a:pt x="107" y="51"/>
                </a:lnTo>
                <a:lnTo>
                  <a:pt x="111" y="50"/>
                </a:lnTo>
                <a:lnTo>
                  <a:pt x="115" y="49"/>
                </a:lnTo>
                <a:lnTo>
                  <a:pt x="118" y="48"/>
                </a:lnTo>
                <a:lnTo>
                  <a:pt x="121" y="46"/>
                </a:lnTo>
                <a:lnTo>
                  <a:pt x="124" y="44"/>
                </a:lnTo>
                <a:lnTo>
                  <a:pt x="127" y="42"/>
                </a:lnTo>
                <a:lnTo>
                  <a:pt x="129" y="40"/>
                </a:lnTo>
                <a:lnTo>
                  <a:pt x="131" y="37"/>
                </a:lnTo>
                <a:lnTo>
                  <a:pt x="132" y="34"/>
                </a:lnTo>
                <a:lnTo>
                  <a:pt x="133" y="31"/>
                </a:lnTo>
                <a:lnTo>
                  <a:pt x="133" y="27"/>
                </a:lnTo>
                <a:lnTo>
                  <a:pt x="134" y="24"/>
                </a:lnTo>
                <a:lnTo>
                  <a:pt x="136" y="21"/>
                </a:lnTo>
                <a:lnTo>
                  <a:pt x="137" y="19"/>
                </a:lnTo>
                <a:lnTo>
                  <a:pt x="139" y="17"/>
                </a:lnTo>
                <a:lnTo>
                  <a:pt x="141" y="15"/>
                </a:lnTo>
                <a:lnTo>
                  <a:pt x="143" y="13"/>
                </a:lnTo>
                <a:lnTo>
                  <a:pt x="144" y="12"/>
                </a:lnTo>
                <a:lnTo>
                  <a:pt x="144" y="10"/>
                </a:lnTo>
                <a:lnTo>
                  <a:pt x="142" y="11"/>
                </a:lnTo>
                <a:lnTo>
                  <a:pt x="140" y="13"/>
                </a:lnTo>
                <a:lnTo>
                  <a:pt x="137" y="16"/>
                </a:lnTo>
                <a:lnTo>
                  <a:pt x="135" y="18"/>
                </a:lnTo>
                <a:lnTo>
                  <a:pt x="134" y="21"/>
                </a:lnTo>
                <a:lnTo>
                  <a:pt x="132" y="24"/>
                </a:lnTo>
                <a:lnTo>
                  <a:pt x="131" y="27"/>
                </a:lnTo>
                <a:lnTo>
                  <a:pt x="131" y="30"/>
                </a:lnTo>
                <a:lnTo>
                  <a:pt x="131" y="33"/>
                </a:lnTo>
                <a:lnTo>
                  <a:pt x="130" y="35"/>
                </a:lnTo>
                <a:lnTo>
                  <a:pt x="129" y="38"/>
                </a:lnTo>
                <a:lnTo>
                  <a:pt x="127" y="39"/>
                </a:lnTo>
                <a:lnTo>
                  <a:pt x="125" y="41"/>
                </a:lnTo>
                <a:lnTo>
                  <a:pt x="123" y="43"/>
                </a:lnTo>
                <a:lnTo>
                  <a:pt x="121" y="44"/>
                </a:lnTo>
                <a:lnTo>
                  <a:pt x="118" y="46"/>
                </a:lnTo>
                <a:lnTo>
                  <a:pt x="115" y="47"/>
                </a:lnTo>
                <a:lnTo>
                  <a:pt x="112" y="48"/>
                </a:lnTo>
                <a:lnTo>
                  <a:pt x="109" y="49"/>
                </a:lnTo>
                <a:lnTo>
                  <a:pt x="106" y="49"/>
                </a:lnTo>
                <a:lnTo>
                  <a:pt x="103" y="50"/>
                </a:lnTo>
                <a:lnTo>
                  <a:pt x="99" y="50"/>
                </a:lnTo>
                <a:lnTo>
                  <a:pt x="97" y="50"/>
                </a:lnTo>
                <a:lnTo>
                  <a:pt x="94" y="50"/>
                </a:lnTo>
                <a:lnTo>
                  <a:pt x="96" y="50"/>
                </a:lnTo>
                <a:lnTo>
                  <a:pt x="98" y="49"/>
                </a:lnTo>
                <a:lnTo>
                  <a:pt x="101" y="48"/>
                </a:lnTo>
                <a:lnTo>
                  <a:pt x="104" y="47"/>
                </a:lnTo>
                <a:lnTo>
                  <a:pt x="107" y="46"/>
                </a:lnTo>
                <a:lnTo>
                  <a:pt x="109" y="45"/>
                </a:lnTo>
                <a:lnTo>
                  <a:pt x="112" y="44"/>
                </a:lnTo>
                <a:lnTo>
                  <a:pt x="115" y="43"/>
                </a:lnTo>
                <a:lnTo>
                  <a:pt x="117" y="41"/>
                </a:lnTo>
                <a:lnTo>
                  <a:pt x="120" y="40"/>
                </a:lnTo>
                <a:lnTo>
                  <a:pt x="122" y="38"/>
                </a:lnTo>
                <a:lnTo>
                  <a:pt x="124" y="36"/>
                </a:lnTo>
                <a:lnTo>
                  <a:pt x="125" y="33"/>
                </a:lnTo>
                <a:lnTo>
                  <a:pt x="126" y="31"/>
                </a:lnTo>
                <a:lnTo>
                  <a:pt x="127" y="28"/>
                </a:lnTo>
                <a:lnTo>
                  <a:pt x="128" y="25"/>
                </a:lnTo>
                <a:lnTo>
                  <a:pt x="128" y="22"/>
                </a:lnTo>
                <a:lnTo>
                  <a:pt x="127" y="20"/>
                </a:lnTo>
                <a:lnTo>
                  <a:pt x="127" y="18"/>
                </a:lnTo>
                <a:lnTo>
                  <a:pt x="126" y="16"/>
                </a:lnTo>
                <a:lnTo>
                  <a:pt x="125" y="14"/>
                </a:lnTo>
                <a:lnTo>
                  <a:pt x="123" y="12"/>
                </a:lnTo>
                <a:lnTo>
                  <a:pt x="122" y="10"/>
                </a:lnTo>
                <a:lnTo>
                  <a:pt x="120" y="9"/>
                </a:lnTo>
                <a:lnTo>
                  <a:pt x="119" y="8"/>
                </a:lnTo>
                <a:lnTo>
                  <a:pt x="117" y="7"/>
                </a:lnTo>
                <a:lnTo>
                  <a:pt x="115" y="6"/>
                </a:lnTo>
                <a:lnTo>
                  <a:pt x="113" y="5"/>
                </a:lnTo>
                <a:lnTo>
                  <a:pt x="111" y="4"/>
                </a:lnTo>
                <a:lnTo>
                  <a:pt x="109" y="4"/>
                </a:lnTo>
                <a:lnTo>
                  <a:pt x="107" y="4"/>
                </a:lnTo>
                <a:lnTo>
                  <a:pt x="105" y="4"/>
                </a:lnTo>
                <a:lnTo>
                  <a:pt x="101" y="5"/>
                </a:lnTo>
                <a:lnTo>
                  <a:pt x="99" y="6"/>
                </a:lnTo>
                <a:lnTo>
                  <a:pt x="96" y="7"/>
                </a:lnTo>
                <a:lnTo>
                  <a:pt x="95" y="9"/>
                </a:lnTo>
                <a:lnTo>
                  <a:pt x="94" y="11"/>
                </a:lnTo>
                <a:lnTo>
                  <a:pt x="93" y="12"/>
                </a:lnTo>
                <a:lnTo>
                  <a:pt x="93" y="14"/>
                </a:lnTo>
                <a:lnTo>
                  <a:pt x="93" y="16"/>
                </a:lnTo>
                <a:lnTo>
                  <a:pt x="94" y="17"/>
                </a:lnTo>
                <a:lnTo>
                  <a:pt x="95" y="18"/>
                </a:lnTo>
                <a:lnTo>
                  <a:pt x="96" y="19"/>
                </a:lnTo>
                <a:lnTo>
                  <a:pt x="97" y="20"/>
                </a:lnTo>
                <a:lnTo>
                  <a:pt x="98" y="20"/>
                </a:lnTo>
                <a:lnTo>
                  <a:pt x="99" y="20"/>
                </a:lnTo>
                <a:lnTo>
                  <a:pt x="101" y="20"/>
                </a:lnTo>
                <a:lnTo>
                  <a:pt x="102" y="20"/>
                </a:lnTo>
                <a:lnTo>
                  <a:pt x="99" y="18"/>
                </a:lnTo>
                <a:lnTo>
                  <a:pt x="98" y="18"/>
                </a:lnTo>
                <a:lnTo>
                  <a:pt x="97" y="17"/>
                </a:lnTo>
                <a:lnTo>
                  <a:pt x="97" y="16"/>
                </a:lnTo>
                <a:lnTo>
                  <a:pt x="96" y="15"/>
                </a:lnTo>
                <a:lnTo>
                  <a:pt x="96" y="14"/>
                </a:lnTo>
                <a:lnTo>
                  <a:pt x="95" y="13"/>
                </a:lnTo>
                <a:lnTo>
                  <a:pt x="96" y="11"/>
                </a:lnTo>
                <a:lnTo>
                  <a:pt x="96" y="10"/>
                </a:lnTo>
                <a:lnTo>
                  <a:pt x="98" y="9"/>
                </a:lnTo>
                <a:lnTo>
                  <a:pt x="100" y="8"/>
                </a:lnTo>
                <a:lnTo>
                  <a:pt x="102" y="7"/>
                </a:lnTo>
                <a:lnTo>
                  <a:pt x="105" y="6"/>
                </a:lnTo>
                <a:lnTo>
                  <a:pt x="108" y="6"/>
                </a:lnTo>
                <a:lnTo>
                  <a:pt x="111" y="6"/>
                </a:lnTo>
                <a:lnTo>
                  <a:pt x="114" y="7"/>
                </a:lnTo>
                <a:lnTo>
                  <a:pt x="117" y="8"/>
                </a:lnTo>
                <a:lnTo>
                  <a:pt x="119" y="10"/>
                </a:lnTo>
                <a:lnTo>
                  <a:pt x="121" y="11"/>
                </a:lnTo>
                <a:lnTo>
                  <a:pt x="123" y="13"/>
                </a:lnTo>
                <a:lnTo>
                  <a:pt x="124" y="15"/>
                </a:lnTo>
                <a:lnTo>
                  <a:pt x="125" y="17"/>
                </a:lnTo>
                <a:lnTo>
                  <a:pt x="125" y="19"/>
                </a:lnTo>
                <a:lnTo>
                  <a:pt x="126" y="21"/>
                </a:lnTo>
                <a:lnTo>
                  <a:pt x="126" y="22"/>
                </a:lnTo>
                <a:lnTo>
                  <a:pt x="124" y="17"/>
                </a:lnTo>
                <a:lnTo>
                  <a:pt x="122" y="14"/>
                </a:lnTo>
                <a:lnTo>
                  <a:pt x="119" y="11"/>
                </a:lnTo>
                <a:lnTo>
                  <a:pt x="117" y="9"/>
                </a:lnTo>
                <a:lnTo>
                  <a:pt x="114" y="8"/>
                </a:lnTo>
                <a:lnTo>
                  <a:pt x="111" y="8"/>
                </a:lnTo>
                <a:lnTo>
                  <a:pt x="108" y="8"/>
                </a:lnTo>
                <a:lnTo>
                  <a:pt x="105" y="9"/>
                </a:lnTo>
                <a:lnTo>
                  <a:pt x="103" y="10"/>
                </a:lnTo>
                <a:lnTo>
                  <a:pt x="101" y="11"/>
                </a:lnTo>
                <a:lnTo>
                  <a:pt x="100" y="12"/>
                </a:lnTo>
                <a:lnTo>
                  <a:pt x="99" y="13"/>
                </a:lnTo>
                <a:lnTo>
                  <a:pt x="98" y="14"/>
                </a:lnTo>
                <a:lnTo>
                  <a:pt x="98" y="16"/>
                </a:lnTo>
                <a:lnTo>
                  <a:pt x="99" y="17"/>
                </a:lnTo>
                <a:lnTo>
                  <a:pt x="99" y="18"/>
                </a:lnTo>
                <a:lnTo>
                  <a:pt x="102" y="20"/>
                </a:lnTo>
                <a:lnTo>
                  <a:pt x="101" y="18"/>
                </a:lnTo>
                <a:lnTo>
                  <a:pt x="100" y="16"/>
                </a:lnTo>
                <a:lnTo>
                  <a:pt x="100" y="14"/>
                </a:lnTo>
                <a:lnTo>
                  <a:pt x="102" y="12"/>
                </a:lnTo>
                <a:lnTo>
                  <a:pt x="104" y="11"/>
                </a:lnTo>
                <a:lnTo>
                  <a:pt x="107" y="10"/>
                </a:lnTo>
                <a:lnTo>
                  <a:pt x="110" y="10"/>
                </a:lnTo>
                <a:lnTo>
                  <a:pt x="113" y="10"/>
                </a:lnTo>
                <a:lnTo>
                  <a:pt x="116" y="11"/>
                </a:lnTo>
                <a:lnTo>
                  <a:pt x="119" y="13"/>
                </a:lnTo>
                <a:lnTo>
                  <a:pt x="121" y="15"/>
                </a:lnTo>
                <a:lnTo>
                  <a:pt x="123" y="18"/>
                </a:lnTo>
                <a:lnTo>
                  <a:pt x="121" y="17"/>
                </a:lnTo>
                <a:lnTo>
                  <a:pt x="120" y="16"/>
                </a:lnTo>
                <a:lnTo>
                  <a:pt x="117" y="15"/>
                </a:lnTo>
                <a:lnTo>
                  <a:pt x="115" y="14"/>
                </a:lnTo>
                <a:lnTo>
                  <a:pt x="113" y="13"/>
                </a:lnTo>
                <a:lnTo>
                  <a:pt x="111" y="13"/>
                </a:lnTo>
                <a:lnTo>
                  <a:pt x="109" y="13"/>
                </a:lnTo>
                <a:lnTo>
                  <a:pt x="108" y="14"/>
                </a:lnTo>
                <a:lnTo>
                  <a:pt x="107" y="16"/>
                </a:lnTo>
                <a:lnTo>
                  <a:pt x="108" y="18"/>
                </a:lnTo>
                <a:lnTo>
                  <a:pt x="109" y="19"/>
                </a:lnTo>
                <a:lnTo>
                  <a:pt x="110" y="20"/>
                </a:lnTo>
                <a:lnTo>
                  <a:pt x="111" y="20"/>
                </a:lnTo>
                <a:lnTo>
                  <a:pt x="111" y="21"/>
                </a:lnTo>
                <a:lnTo>
                  <a:pt x="112" y="21"/>
                </a:lnTo>
                <a:lnTo>
                  <a:pt x="113" y="21"/>
                </a:lnTo>
                <a:lnTo>
                  <a:pt x="113" y="20"/>
                </a:lnTo>
                <a:lnTo>
                  <a:pt x="114" y="20"/>
                </a:lnTo>
                <a:lnTo>
                  <a:pt x="115" y="19"/>
                </a:lnTo>
                <a:lnTo>
                  <a:pt x="115" y="17"/>
                </a:lnTo>
                <a:lnTo>
                  <a:pt x="116" y="17"/>
                </a:lnTo>
                <a:lnTo>
                  <a:pt x="117" y="17"/>
                </a:lnTo>
                <a:lnTo>
                  <a:pt x="118" y="18"/>
                </a:lnTo>
                <a:lnTo>
                  <a:pt x="119" y="18"/>
                </a:lnTo>
                <a:lnTo>
                  <a:pt x="120" y="19"/>
                </a:lnTo>
                <a:lnTo>
                  <a:pt x="122" y="20"/>
                </a:lnTo>
                <a:lnTo>
                  <a:pt x="123" y="22"/>
                </a:lnTo>
                <a:lnTo>
                  <a:pt x="124" y="23"/>
                </a:lnTo>
                <a:lnTo>
                  <a:pt x="124" y="24"/>
                </a:lnTo>
                <a:lnTo>
                  <a:pt x="124" y="28"/>
                </a:lnTo>
                <a:lnTo>
                  <a:pt x="123" y="31"/>
                </a:lnTo>
                <a:lnTo>
                  <a:pt x="122" y="34"/>
                </a:lnTo>
                <a:lnTo>
                  <a:pt x="121" y="36"/>
                </a:lnTo>
                <a:lnTo>
                  <a:pt x="119" y="37"/>
                </a:lnTo>
                <a:lnTo>
                  <a:pt x="118" y="38"/>
                </a:lnTo>
                <a:lnTo>
                  <a:pt x="117" y="39"/>
                </a:lnTo>
                <a:lnTo>
                  <a:pt x="116" y="39"/>
                </a:lnTo>
                <a:lnTo>
                  <a:pt x="113" y="40"/>
                </a:lnTo>
                <a:lnTo>
                  <a:pt x="112" y="42"/>
                </a:lnTo>
                <a:lnTo>
                  <a:pt x="110" y="43"/>
                </a:lnTo>
                <a:lnTo>
                  <a:pt x="107" y="44"/>
                </a:lnTo>
                <a:lnTo>
                  <a:pt x="103" y="46"/>
                </a:lnTo>
                <a:lnTo>
                  <a:pt x="100" y="47"/>
                </a:lnTo>
                <a:lnTo>
                  <a:pt x="96" y="48"/>
                </a:lnTo>
                <a:lnTo>
                  <a:pt x="94" y="49"/>
                </a:lnTo>
                <a:lnTo>
                  <a:pt x="91" y="50"/>
                </a:lnTo>
                <a:lnTo>
                  <a:pt x="89" y="50"/>
                </a:lnTo>
                <a:lnTo>
                  <a:pt x="87" y="50"/>
                </a:lnTo>
                <a:lnTo>
                  <a:pt x="85" y="50"/>
                </a:lnTo>
                <a:lnTo>
                  <a:pt x="82" y="49"/>
                </a:lnTo>
                <a:lnTo>
                  <a:pt x="80" y="49"/>
                </a:lnTo>
                <a:lnTo>
                  <a:pt x="78" y="48"/>
                </a:lnTo>
                <a:lnTo>
                  <a:pt x="76" y="48"/>
                </a:lnTo>
                <a:lnTo>
                  <a:pt x="75" y="47"/>
                </a:lnTo>
                <a:lnTo>
                  <a:pt x="74" y="45"/>
                </a:lnTo>
                <a:lnTo>
                  <a:pt x="75" y="46"/>
                </a:lnTo>
                <a:lnTo>
                  <a:pt x="77" y="47"/>
                </a:lnTo>
                <a:lnTo>
                  <a:pt x="79" y="47"/>
                </a:lnTo>
                <a:lnTo>
                  <a:pt x="81" y="48"/>
                </a:lnTo>
                <a:lnTo>
                  <a:pt x="83" y="48"/>
                </a:lnTo>
                <a:lnTo>
                  <a:pt x="86" y="48"/>
                </a:lnTo>
                <a:lnTo>
                  <a:pt x="89" y="48"/>
                </a:lnTo>
                <a:lnTo>
                  <a:pt x="92" y="48"/>
                </a:lnTo>
                <a:lnTo>
                  <a:pt x="96" y="47"/>
                </a:lnTo>
                <a:lnTo>
                  <a:pt x="99" y="46"/>
                </a:lnTo>
                <a:lnTo>
                  <a:pt x="102" y="45"/>
                </a:lnTo>
                <a:lnTo>
                  <a:pt x="104" y="44"/>
                </a:lnTo>
                <a:lnTo>
                  <a:pt x="105" y="42"/>
                </a:lnTo>
                <a:lnTo>
                  <a:pt x="107" y="41"/>
                </a:lnTo>
                <a:lnTo>
                  <a:pt x="108" y="39"/>
                </a:lnTo>
                <a:lnTo>
                  <a:pt x="109" y="37"/>
                </a:lnTo>
                <a:lnTo>
                  <a:pt x="109" y="35"/>
                </a:lnTo>
                <a:lnTo>
                  <a:pt x="109" y="33"/>
                </a:lnTo>
                <a:lnTo>
                  <a:pt x="109" y="31"/>
                </a:lnTo>
                <a:lnTo>
                  <a:pt x="108" y="30"/>
                </a:lnTo>
                <a:lnTo>
                  <a:pt x="107" y="29"/>
                </a:lnTo>
                <a:lnTo>
                  <a:pt x="106" y="29"/>
                </a:lnTo>
                <a:lnTo>
                  <a:pt x="104" y="28"/>
                </a:lnTo>
                <a:lnTo>
                  <a:pt x="102" y="29"/>
                </a:lnTo>
                <a:lnTo>
                  <a:pt x="103" y="28"/>
                </a:lnTo>
                <a:lnTo>
                  <a:pt x="104" y="27"/>
                </a:lnTo>
                <a:lnTo>
                  <a:pt x="106" y="27"/>
                </a:lnTo>
                <a:lnTo>
                  <a:pt x="107" y="27"/>
                </a:lnTo>
                <a:lnTo>
                  <a:pt x="108" y="28"/>
                </a:lnTo>
                <a:lnTo>
                  <a:pt x="110" y="28"/>
                </a:lnTo>
                <a:lnTo>
                  <a:pt x="111" y="29"/>
                </a:lnTo>
                <a:lnTo>
                  <a:pt x="111" y="28"/>
                </a:lnTo>
                <a:lnTo>
                  <a:pt x="111" y="27"/>
                </a:lnTo>
                <a:lnTo>
                  <a:pt x="111" y="26"/>
                </a:lnTo>
                <a:lnTo>
                  <a:pt x="111" y="25"/>
                </a:lnTo>
                <a:lnTo>
                  <a:pt x="112" y="25"/>
                </a:lnTo>
                <a:lnTo>
                  <a:pt x="113" y="26"/>
                </a:lnTo>
                <a:lnTo>
                  <a:pt x="114" y="27"/>
                </a:lnTo>
                <a:lnTo>
                  <a:pt x="115" y="29"/>
                </a:lnTo>
                <a:lnTo>
                  <a:pt x="116" y="31"/>
                </a:lnTo>
                <a:lnTo>
                  <a:pt x="116" y="34"/>
                </a:lnTo>
                <a:lnTo>
                  <a:pt x="115" y="38"/>
                </a:lnTo>
                <a:lnTo>
                  <a:pt x="113" y="40"/>
                </a:lnTo>
                <a:lnTo>
                  <a:pt x="116" y="39"/>
                </a:lnTo>
                <a:lnTo>
                  <a:pt x="118" y="36"/>
                </a:lnTo>
                <a:lnTo>
                  <a:pt x="118" y="33"/>
                </a:lnTo>
                <a:lnTo>
                  <a:pt x="118" y="30"/>
                </a:lnTo>
                <a:lnTo>
                  <a:pt x="117" y="28"/>
                </a:lnTo>
                <a:lnTo>
                  <a:pt x="116" y="25"/>
                </a:lnTo>
                <a:lnTo>
                  <a:pt x="114" y="24"/>
                </a:lnTo>
                <a:lnTo>
                  <a:pt x="111" y="23"/>
                </a:lnTo>
                <a:lnTo>
                  <a:pt x="109" y="22"/>
                </a:lnTo>
                <a:lnTo>
                  <a:pt x="109" y="24"/>
                </a:lnTo>
                <a:lnTo>
                  <a:pt x="110" y="25"/>
                </a:lnTo>
                <a:lnTo>
                  <a:pt x="110" y="26"/>
                </a:lnTo>
                <a:lnTo>
                  <a:pt x="110" y="27"/>
                </a:lnTo>
                <a:lnTo>
                  <a:pt x="108" y="26"/>
                </a:lnTo>
                <a:lnTo>
                  <a:pt x="106" y="25"/>
                </a:lnTo>
                <a:lnTo>
                  <a:pt x="105" y="25"/>
                </a:lnTo>
                <a:lnTo>
                  <a:pt x="103" y="25"/>
                </a:lnTo>
                <a:lnTo>
                  <a:pt x="102" y="26"/>
                </a:lnTo>
                <a:lnTo>
                  <a:pt x="100" y="28"/>
                </a:lnTo>
                <a:lnTo>
                  <a:pt x="100" y="30"/>
                </a:lnTo>
                <a:lnTo>
                  <a:pt x="100" y="32"/>
                </a:lnTo>
                <a:lnTo>
                  <a:pt x="103" y="30"/>
                </a:lnTo>
                <a:lnTo>
                  <a:pt x="105" y="30"/>
                </a:lnTo>
                <a:lnTo>
                  <a:pt x="107" y="32"/>
                </a:lnTo>
                <a:lnTo>
                  <a:pt x="107" y="35"/>
                </a:lnTo>
                <a:lnTo>
                  <a:pt x="106" y="38"/>
                </a:lnTo>
                <a:lnTo>
                  <a:pt x="103" y="41"/>
                </a:lnTo>
                <a:lnTo>
                  <a:pt x="99" y="44"/>
                </a:lnTo>
                <a:lnTo>
                  <a:pt x="92" y="46"/>
                </a:lnTo>
                <a:lnTo>
                  <a:pt x="90" y="47"/>
                </a:lnTo>
                <a:lnTo>
                  <a:pt x="87" y="47"/>
                </a:lnTo>
                <a:lnTo>
                  <a:pt x="84" y="47"/>
                </a:lnTo>
                <a:lnTo>
                  <a:pt x="81" y="46"/>
                </a:lnTo>
                <a:lnTo>
                  <a:pt x="79" y="46"/>
                </a:lnTo>
                <a:lnTo>
                  <a:pt x="77" y="45"/>
                </a:lnTo>
                <a:lnTo>
                  <a:pt x="75" y="44"/>
                </a:lnTo>
                <a:lnTo>
                  <a:pt x="73" y="43"/>
                </a:lnTo>
                <a:lnTo>
                  <a:pt x="75" y="43"/>
                </a:lnTo>
                <a:lnTo>
                  <a:pt x="78" y="43"/>
                </a:lnTo>
                <a:lnTo>
                  <a:pt x="81" y="43"/>
                </a:lnTo>
                <a:lnTo>
                  <a:pt x="84" y="43"/>
                </a:lnTo>
                <a:lnTo>
                  <a:pt x="87" y="42"/>
                </a:lnTo>
                <a:lnTo>
                  <a:pt x="90" y="40"/>
                </a:lnTo>
                <a:lnTo>
                  <a:pt x="91" y="37"/>
                </a:lnTo>
                <a:lnTo>
                  <a:pt x="92" y="32"/>
                </a:lnTo>
                <a:lnTo>
                  <a:pt x="91" y="33"/>
                </a:lnTo>
                <a:lnTo>
                  <a:pt x="90" y="35"/>
                </a:lnTo>
                <a:lnTo>
                  <a:pt x="89" y="36"/>
                </a:lnTo>
                <a:lnTo>
                  <a:pt x="88" y="37"/>
                </a:lnTo>
                <a:lnTo>
                  <a:pt x="88" y="38"/>
                </a:lnTo>
                <a:lnTo>
                  <a:pt x="87" y="39"/>
                </a:lnTo>
                <a:lnTo>
                  <a:pt x="88" y="34"/>
                </a:lnTo>
                <a:lnTo>
                  <a:pt x="88" y="33"/>
                </a:lnTo>
                <a:lnTo>
                  <a:pt x="87" y="33"/>
                </a:lnTo>
                <a:lnTo>
                  <a:pt x="86" y="34"/>
                </a:lnTo>
                <a:lnTo>
                  <a:pt x="87" y="31"/>
                </a:lnTo>
                <a:lnTo>
                  <a:pt x="87" y="30"/>
                </a:lnTo>
                <a:lnTo>
                  <a:pt x="87" y="29"/>
                </a:lnTo>
                <a:lnTo>
                  <a:pt x="87" y="27"/>
                </a:lnTo>
                <a:lnTo>
                  <a:pt x="86" y="26"/>
                </a:lnTo>
                <a:lnTo>
                  <a:pt x="85" y="27"/>
                </a:lnTo>
                <a:lnTo>
                  <a:pt x="85" y="29"/>
                </a:lnTo>
                <a:lnTo>
                  <a:pt x="84" y="31"/>
                </a:lnTo>
                <a:lnTo>
                  <a:pt x="83" y="33"/>
                </a:lnTo>
                <a:lnTo>
                  <a:pt x="82" y="35"/>
                </a:lnTo>
                <a:lnTo>
                  <a:pt x="80" y="36"/>
                </a:lnTo>
                <a:lnTo>
                  <a:pt x="79" y="37"/>
                </a:lnTo>
                <a:lnTo>
                  <a:pt x="77" y="38"/>
                </a:lnTo>
                <a:lnTo>
                  <a:pt x="75" y="38"/>
                </a:lnTo>
                <a:lnTo>
                  <a:pt x="73" y="37"/>
                </a:lnTo>
                <a:lnTo>
                  <a:pt x="70" y="36"/>
                </a:lnTo>
                <a:lnTo>
                  <a:pt x="67" y="35"/>
                </a:lnTo>
                <a:lnTo>
                  <a:pt x="65" y="32"/>
                </a:lnTo>
                <a:lnTo>
                  <a:pt x="63" y="30"/>
                </a:lnTo>
                <a:lnTo>
                  <a:pt x="61" y="27"/>
                </a:lnTo>
                <a:lnTo>
                  <a:pt x="61" y="23"/>
                </a:lnTo>
                <a:lnTo>
                  <a:pt x="61" y="19"/>
                </a:lnTo>
                <a:lnTo>
                  <a:pt x="63" y="16"/>
                </a:lnTo>
                <a:lnTo>
                  <a:pt x="64" y="14"/>
                </a:lnTo>
                <a:lnTo>
                  <a:pt x="67" y="12"/>
                </a:lnTo>
                <a:lnTo>
                  <a:pt x="69" y="12"/>
                </a:lnTo>
                <a:lnTo>
                  <a:pt x="72" y="11"/>
                </a:lnTo>
                <a:lnTo>
                  <a:pt x="75" y="11"/>
                </a:lnTo>
                <a:lnTo>
                  <a:pt x="78" y="12"/>
                </a:lnTo>
                <a:lnTo>
                  <a:pt x="80" y="13"/>
                </a:lnTo>
                <a:lnTo>
                  <a:pt x="81" y="14"/>
                </a:lnTo>
                <a:lnTo>
                  <a:pt x="82" y="16"/>
                </a:lnTo>
                <a:lnTo>
                  <a:pt x="82" y="18"/>
                </a:lnTo>
                <a:lnTo>
                  <a:pt x="82" y="19"/>
                </a:lnTo>
                <a:lnTo>
                  <a:pt x="82" y="21"/>
                </a:lnTo>
                <a:lnTo>
                  <a:pt x="82" y="22"/>
                </a:lnTo>
                <a:lnTo>
                  <a:pt x="81" y="23"/>
                </a:lnTo>
                <a:lnTo>
                  <a:pt x="80" y="23"/>
                </a:lnTo>
                <a:lnTo>
                  <a:pt x="78" y="24"/>
                </a:lnTo>
                <a:lnTo>
                  <a:pt x="77" y="24"/>
                </a:lnTo>
                <a:lnTo>
                  <a:pt x="75" y="23"/>
                </a:lnTo>
                <a:lnTo>
                  <a:pt x="74" y="23"/>
                </a:lnTo>
                <a:lnTo>
                  <a:pt x="73" y="22"/>
                </a:lnTo>
                <a:lnTo>
                  <a:pt x="73" y="21"/>
                </a:lnTo>
                <a:lnTo>
                  <a:pt x="74" y="21"/>
                </a:lnTo>
                <a:lnTo>
                  <a:pt x="75" y="20"/>
                </a:lnTo>
                <a:lnTo>
                  <a:pt x="76" y="20"/>
                </a:lnTo>
                <a:lnTo>
                  <a:pt x="77" y="19"/>
                </a:lnTo>
                <a:lnTo>
                  <a:pt x="78" y="18"/>
                </a:lnTo>
                <a:lnTo>
                  <a:pt x="76" y="17"/>
                </a:lnTo>
                <a:lnTo>
                  <a:pt x="75" y="16"/>
                </a:lnTo>
                <a:lnTo>
                  <a:pt x="74" y="16"/>
                </a:lnTo>
                <a:lnTo>
                  <a:pt x="72" y="16"/>
                </a:lnTo>
                <a:lnTo>
                  <a:pt x="71" y="17"/>
                </a:lnTo>
                <a:lnTo>
                  <a:pt x="70" y="17"/>
                </a:lnTo>
                <a:lnTo>
                  <a:pt x="69" y="18"/>
                </a:lnTo>
                <a:lnTo>
                  <a:pt x="68" y="19"/>
                </a:lnTo>
                <a:lnTo>
                  <a:pt x="68" y="21"/>
                </a:lnTo>
                <a:lnTo>
                  <a:pt x="69" y="23"/>
                </a:lnTo>
                <a:lnTo>
                  <a:pt x="69" y="25"/>
                </a:lnTo>
                <a:lnTo>
                  <a:pt x="70" y="26"/>
                </a:lnTo>
                <a:lnTo>
                  <a:pt x="71" y="27"/>
                </a:lnTo>
                <a:lnTo>
                  <a:pt x="72" y="27"/>
                </a:lnTo>
                <a:lnTo>
                  <a:pt x="73" y="28"/>
                </a:lnTo>
                <a:lnTo>
                  <a:pt x="74" y="28"/>
                </a:lnTo>
                <a:lnTo>
                  <a:pt x="76" y="28"/>
                </a:lnTo>
                <a:lnTo>
                  <a:pt x="76" y="27"/>
                </a:lnTo>
                <a:lnTo>
                  <a:pt x="75" y="27"/>
                </a:lnTo>
                <a:lnTo>
                  <a:pt x="74" y="26"/>
                </a:lnTo>
                <a:lnTo>
                  <a:pt x="73" y="25"/>
                </a:lnTo>
                <a:lnTo>
                  <a:pt x="72" y="24"/>
                </a:lnTo>
                <a:lnTo>
                  <a:pt x="73" y="25"/>
                </a:lnTo>
                <a:lnTo>
                  <a:pt x="74" y="25"/>
                </a:lnTo>
                <a:lnTo>
                  <a:pt x="75" y="25"/>
                </a:lnTo>
                <a:lnTo>
                  <a:pt x="76" y="25"/>
                </a:lnTo>
                <a:lnTo>
                  <a:pt x="77" y="25"/>
                </a:lnTo>
                <a:lnTo>
                  <a:pt x="78" y="25"/>
                </a:lnTo>
                <a:lnTo>
                  <a:pt x="79" y="25"/>
                </a:lnTo>
                <a:lnTo>
                  <a:pt x="80" y="25"/>
                </a:lnTo>
                <a:lnTo>
                  <a:pt x="81" y="25"/>
                </a:lnTo>
                <a:lnTo>
                  <a:pt x="81" y="24"/>
                </a:lnTo>
                <a:lnTo>
                  <a:pt x="82" y="23"/>
                </a:lnTo>
                <a:lnTo>
                  <a:pt x="83" y="22"/>
                </a:lnTo>
                <a:lnTo>
                  <a:pt x="83" y="21"/>
                </a:lnTo>
                <a:lnTo>
                  <a:pt x="83" y="19"/>
                </a:lnTo>
                <a:lnTo>
                  <a:pt x="83" y="17"/>
                </a:lnTo>
                <a:lnTo>
                  <a:pt x="83" y="14"/>
                </a:lnTo>
                <a:lnTo>
                  <a:pt x="81" y="12"/>
                </a:lnTo>
                <a:lnTo>
                  <a:pt x="78" y="10"/>
                </a:lnTo>
                <a:lnTo>
                  <a:pt x="74" y="9"/>
                </a:lnTo>
                <a:lnTo>
                  <a:pt x="71" y="10"/>
                </a:lnTo>
                <a:lnTo>
                  <a:pt x="67" y="11"/>
                </a:lnTo>
                <a:lnTo>
                  <a:pt x="64" y="12"/>
                </a:lnTo>
                <a:lnTo>
                  <a:pt x="62" y="14"/>
                </a:lnTo>
                <a:lnTo>
                  <a:pt x="61" y="16"/>
                </a:lnTo>
                <a:lnTo>
                  <a:pt x="62" y="13"/>
                </a:lnTo>
                <a:lnTo>
                  <a:pt x="63" y="12"/>
                </a:lnTo>
                <a:lnTo>
                  <a:pt x="64" y="10"/>
                </a:lnTo>
                <a:lnTo>
                  <a:pt x="66" y="9"/>
                </a:lnTo>
                <a:lnTo>
                  <a:pt x="68" y="8"/>
                </a:lnTo>
                <a:lnTo>
                  <a:pt x="69" y="7"/>
                </a:lnTo>
                <a:lnTo>
                  <a:pt x="71" y="7"/>
                </a:lnTo>
                <a:lnTo>
                  <a:pt x="74" y="7"/>
                </a:lnTo>
                <a:lnTo>
                  <a:pt x="76" y="7"/>
                </a:lnTo>
                <a:lnTo>
                  <a:pt x="77" y="7"/>
                </a:lnTo>
                <a:lnTo>
                  <a:pt x="79" y="8"/>
                </a:lnTo>
                <a:lnTo>
                  <a:pt x="81" y="9"/>
                </a:lnTo>
                <a:lnTo>
                  <a:pt x="82" y="10"/>
                </a:lnTo>
                <a:lnTo>
                  <a:pt x="83" y="11"/>
                </a:lnTo>
                <a:lnTo>
                  <a:pt x="84" y="12"/>
                </a:lnTo>
                <a:lnTo>
                  <a:pt x="85" y="14"/>
                </a:lnTo>
                <a:lnTo>
                  <a:pt x="85" y="18"/>
                </a:lnTo>
                <a:lnTo>
                  <a:pt x="85" y="21"/>
                </a:lnTo>
                <a:lnTo>
                  <a:pt x="84" y="23"/>
                </a:lnTo>
                <a:lnTo>
                  <a:pt x="83" y="25"/>
                </a:lnTo>
                <a:lnTo>
                  <a:pt x="82" y="26"/>
                </a:lnTo>
                <a:lnTo>
                  <a:pt x="81" y="26"/>
                </a:lnTo>
                <a:lnTo>
                  <a:pt x="80" y="26"/>
                </a:lnTo>
                <a:lnTo>
                  <a:pt x="80" y="27"/>
                </a:lnTo>
                <a:lnTo>
                  <a:pt x="79" y="27"/>
                </a:lnTo>
                <a:lnTo>
                  <a:pt x="78" y="27"/>
                </a:lnTo>
                <a:lnTo>
                  <a:pt x="77" y="27"/>
                </a:lnTo>
                <a:lnTo>
                  <a:pt x="76" y="27"/>
                </a:lnTo>
                <a:lnTo>
                  <a:pt x="76" y="28"/>
                </a:lnTo>
                <a:lnTo>
                  <a:pt x="77" y="28"/>
                </a:lnTo>
                <a:lnTo>
                  <a:pt x="78" y="28"/>
                </a:lnTo>
                <a:lnTo>
                  <a:pt x="80" y="28"/>
                </a:lnTo>
                <a:lnTo>
                  <a:pt x="81" y="28"/>
                </a:lnTo>
                <a:lnTo>
                  <a:pt x="82" y="27"/>
                </a:lnTo>
                <a:lnTo>
                  <a:pt x="84" y="26"/>
                </a:lnTo>
                <a:lnTo>
                  <a:pt x="85" y="25"/>
                </a:lnTo>
                <a:lnTo>
                  <a:pt x="86" y="23"/>
                </a:lnTo>
                <a:lnTo>
                  <a:pt x="87" y="21"/>
                </a:lnTo>
                <a:lnTo>
                  <a:pt x="87" y="18"/>
                </a:lnTo>
                <a:lnTo>
                  <a:pt x="87" y="15"/>
                </a:lnTo>
                <a:lnTo>
                  <a:pt x="86" y="12"/>
                </a:lnTo>
                <a:lnTo>
                  <a:pt x="84" y="9"/>
                </a:lnTo>
                <a:lnTo>
                  <a:pt x="81" y="7"/>
                </a:lnTo>
                <a:lnTo>
                  <a:pt x="78" y="6"/>
                </a:lnTo>
                <a:lnTo>
                  <a:pt x="75" y="5"/>
                </a:lnTo>
                <a:lnTo>
                  <a:pt x="71" y="6"/>
                </a:lnTo>
                <a:lnTo>
                  <a:pt x="68" y="6"/>
                </a:lnTo>
                <a:lnTo>
                  <a:pt x="65" y="8"/>
                </a:lnTo>
                <a:lnTo>
                  <a:pt x="62" y="10"/>
                </a:lnTo>
                <a:lnTo>
                  <a:pt x="60" y="13"/>
                </a:lnTo>
                <a:lnTo>
                  <a:pt x="58" y="16"/>
                </a:lnTo>
                <a:lnTo>
                  <a:pt x="57" y="19"/>
                </a:lnTo>
                <a:lnTo>
                  <a:pt x="57" y="24"/>
                </a:lnTo>
                <a:lnTo>
                  <a:pt x="60" y="28"/>
                </a:lnTo>
                <a:lnTo>
                  <a:pt x="60" y="30"/>
                </a:lnTo>
                <a:lnTo>
                  <a:pt x="62" y="32"/>
                </a:lnTo>
                <a:lnTo>
                  <a:pt x="63" y="33"/>
                </a:lnTo>
                <a:lnTo>
                  <a:pt x="64" y="35"/>
                </a:lnTo>
                <a:lnTo>
                  <a:pt x="66" y="36"/>
                </a:lnTo>
                <a:lnTo>
                  <a:pt x="68" y="37"/>
                </a:lnTo>
                <a:lnTo>
                  <a:pt x="70" y="38"/>
                </a:lnTo>
                <a:lnTo>
                  <a:pt x="72" y="39"/>
                </a:lnTo>
                <a:lnTo>
                  <a:pt x="74" y="39"/>
                </a:lnTo>
                <a:lnTo>
                  <a:pt x="76" y="40"/>
                </a:lnTo>
                <a:lnTo>
                  <a:pt x="77" y="40"/>
                </a:lnTo>
                <a:lnTo>
                  <a:pt x="79" y="40"/>
                </a:lnTo>
                <a:lnTo>
                  <a:pt x="81" y="39"/>
                </a:lnTo>
                <a:lnTo>
                  <a:pt x="83" y="39"/>
                </a:lnTo>
                <a:lnTo>
                  <a:pt x="84" y="38"/>
                </a:lnTo>
                <a:lnTo>
                  <a:pt x="86" y="36"/>
                </a:lnTo>
                <a:lnTo>
                  <a:pt x="86" y="37"/>
                </a:lnTo>
                <a:lnTo>
                  <a:pt x="86" y="39"/>
                </a:lnTo>
                <a:lnTo>
                  <a:pt x="85" y="40"/>
                </a:lnTo>
                <a:lnTo>
                  <a:pt x="85" y="41"/>
                </a:lnTo>
                <a:lnTo>
                  <a:pt x="83" y="41"/>
                </a:lnTo>
                <a:lnTo>
                  <a:pt x="81" y="42"/>
                </a:lnTo>
                <a:lnTo>
                  <a:pt x="78" y="42"/>
                </a:lnTo>
                <a:lnTo>
                  <a:pt x="76" y="42"/>
                </a:lnTo>
                <a:lnTo>
                  <a:pt x="74" y="42"/>
                </a:lnTo>
                <a:lnTo>
                  <a:pt x="72" y="41"/>
                </a:lnTo>
                <a:lnTo>
                  <a:pt x="70" y="41"/>
                </a:lnTo>
                <a:lnTo>
                  <a:pt x="68" y="40"/>
                </a:lnTo>
                <a:lnTo>
                  <a:pt x="67" y="40"/>
                </a:lnTo>
                <a:lnTo>
                  <a:pt x="65" y="39"/>
                </a:lnTo>
                <a:lnTo>
                  <a:pt x="64" y="38"/>
                </a:lnTo>
                <a:lnTo>
                  <a:pt x="63" y="36"/>
                </a:lnTo>
                <a:lnTo>
                  <a:pt x="62" y="34"/>
                </a:lnTo>
                <a:lnTo>
                  <a:pt x="61" y="32"/>
                </a:lnTo>
                <a:lnTo>
                  <a:pt x="60" y="30"/>
                </a:lnTo>
                <a:lnTo>
                  <a:pt x="60" y="28"/>
                </a:lnTo>
                <a:lnTo>
                  <a:pt x="57" y="24"/>
                </a:lnTo>
                <a:lnTo>
                  <a:pt x="57" y="28"/>
                </a:lnTo>
                <a:lnTo>
                  <a:pt x="58" y="32"/>
                </a:lnTo>
                <a:lnTo>
                  <a:pt x="60" y="35"/>
                </a:lnTo>
                <a:lnTo>
                  <a:pt x="63" y="39"/>
                </a:lnTo>
                <a:lnTo>
                  <a:pt x="65" y="42"/>
                </a:lnTo>
                <a:lnTo>
                  <a:pt x="68" y="44"/>
                </a:lnTo>
                <a:lnTo>
                  <a:pt x="71" y="47"/>
                </a:lnTo>
                <a:lnTo>
                  <a:pt x="74" y="49"/>
                </a:lnTo>
                <a:lnTo>
                  <a:pt x="76" y="50"/>
                </a:lnTo>
                <a:lnTo>
                  <a:pt x="79" y="51"/>
                </a:lnTo>
                <a:lnTo>
                  <a:pt x="82" y="52"/>
                </a:lnTo>
                <a:lnTo>
                  <a:pt x="85" y="53"/>
                </a:lnTo>
                <a:lnTo>
                  <a:pt x="89" y="54"/>
                </a:lnTo>
                <a:lnTo>
                  <a:pt x="93" y="55"/>
                </a:lnTo>
                <a:lnTo>
                  <a:pt x="97" y="55"/>
                </a:lnTo>
                <a:lnTo>
                  <a:pt x="102" y="56"/>
                </a:lnTo>
                <a:lnTo>
                  <a:pt x="106" y="56"/>
                </a:lnTo>
                <a:lnTo>
                  <a:pt x="110" y="56"/>
                </a:lnTo>
                <a:lnTo>
                  <a:pt x="115" y="56"/>
                </a:lnTo>
                <a:lnTo>
                  <a:pt x="119" y="56"/>
                </a:lnTo>
                <a:lnTo>
                  <a:pt x="123" y="55"/>
                </a:lnTo>
                <a:lnTo>
                  <a:pt x="127" y="54"/>
                </a:lnTo>
                <a:lnTo>
                  <a:pt x="130" y="53"/>
                </a:lnTo>
                <a:lnTo>
                  <a:pt x="134" y="51"/>
                </a:lnTo>
                <a:lnTo>
                  <a:pt x="138" y="48"/>
                </a:lnTo>
                <a:lnTo>
                  <a:pt x="143" y="45"/>
                </a:lnTo>
                <a:lnTo>
                  <a:pt x="148" y="42"/>
                </a:lnTo>
                <a:lnTo>
                  <a:pt x="153" y="40"/>
                </a:lnTo>
                <a:lnTo>
                  <a:pt x="157" y="37"/>
                </a:lnTo>
                <a:lnTo>
                  <a:pt x="162" y="35"/>
                </a:lnTo>
                <a:lnTo>
                  <a:pt x="166" y="33"/>
                </a:lnTo>
                <a:lnTo>
                  <a:pt x="171" y="31"/>
                </a:lnTo>
                <a:lnTo>
                  <a:pt x="175" y="30"/>
                </a:lnTo>
                <a:lnTo>
                  <a:pt x="178" y="29"/>
                </a:lnTo>
                <a:lnTo>
                  <a:pt x="182" y="29"/>
                </a:lnTo>
                <a:lnTo>
                  <a:pt x="185" y="30"/>
                </a:lnTo>
                <a:lnTo>
                  <a:pt x="187" y="32"/>
                </a:lnTo>
                <a:lnTo>
                  <a:pt x="189" y="34"/>
                </a:lnTo>
                <a:lnTo>
                  <a:pt x="191" y="37"/>
                </a:lnTo>
                <a:lnTo>
                  <a:pt x="192" y="42"/>
                </a:lnTo>
                <a:lnTo>
                  <a:pt x="193" y="39"/>
                </a:lnTo>
                <a:lnTo>
                  <a:pt x="192" y="36"/>
                </a:lnTo>
                <a:lnTo>
                  <a:pt x="191" y="33"/>
                </a:lnTo>
                <a:lnTo>
                  <a:pt x="190" y="31"/>
                </a:lnTo>
                <a:lnTo>
                  <a:pt x="188" y="30"/>
                </a:lnTo>
                <a:lnTo>
                  <a:pt x="186" y="28"/>
                </a:lnTo>
                <a:lnTo>
                  <a:pt x="184" y="28"/>
                </a:lnTo>
                <a:lnTo>
                  <a:pt x="182" y="27"/>
                </a:lnTo>
                <a:lnTo>
                  <a:pt x="180" y="27"/>
                </a:lnTo>
                <a:lnTo>
                  <a:pt x="177" y="28"/>
                </a:lnTo>
                <a:lnTo>
                  <a:pt x="175" y="28"/>
                </a:lnTo>
                <a:lnTo>
                  <a:pt x="173" y="29"/>
                </a:lnTo>
                <a:lnTo>
                  <a:pt x="171" y="29"/>
                </a:lnTo>
                <a:lnTo>
                  <a:pt x="170" y="30"/>
                </a:lnTo>
                <a:lnTo>
                  <a:pt x="168" y="31"/>
                </a:lnTo>
                <a:lnTo>
                  <a:pt x="167" y="31"/>
                </a:lnTo>
                <a:lnTo>
                  <a:pt x="166" y="31"/>
                </a:lnTo>
                <a:lnTo>
                  <a:pt x="167" y="30"/>
                </a:lnTo>
                <a:lnTo>
                  <a:pt x="169" y="28"/>
                </a:lnTo>
                <a:lnTo>
                  <a:pt x="170" y="27"/>
                </a:lnTo>
                <a:lnTo>
                  <a:pt x="172" y="26"/>
                </a:lnTo>
                <a:lnTo>
                  <a:pt x="174" y="26"/>
                </a:lnTo>
                <a:lnTo>
                  <a:pt x="176" y="25"/>
                </a:lnTo>
                <a:lnTo>
                  <a:pt x="178" y="25"/>
                </a:lnTo>
                <a:lnTo>
                  <a:pt x="180" y="25"/>
                </a:lnTo>
                <a:lnTo>
                  <a:pt x="185" y="25"/>
                </a:lnTo>
                <a:lnTo>
                  <a:pt x="189" y="26"/>
                </a:lnTo>
                <a:lnTo>
                  <a:pt x="193" y="28"/>
                </a:lnTo>
                <a:lnTo>
                  <a:pt x="195" y="31"/>
                </a:lnTo>
                <a:lnTo>
                  <a:pt x="197" y="33"/>
                </a:lnTo>
                <a:lnTo>
                  <a:pt x="197" y="36"/>
                </a:lnTo>
                <a:lnTo>
                  <a:pt x="196" y="38"/>
                </a:lnTo>
                <a:lnTo>
                  <a:pt x="193" y="39"/>
                </a:lnTo>
                <a:lnTo>
                  <a:pt x="192" y="42"/>
                </a:lnTo>
                <a:lnTo>
                  <a:pt x="194" y="42"/>
                </a:lnTo>
                <a:lnTo>
                  <a:pt x="195" y="41"/>
                </a:lnTo>
                <a:lnTo>
                  <a:pt x="197" y="40"/>
                </a:lnTo>
                <a:lnTo>
                  <a:pt x="198" y="39"/>
                </a:lnTo>
                <a:lnTo>
                  <a:pt x="199" y="38"/>
                </a:lnTo>
                <a:lnTo>
                  <a:pt x="200" y="36"/>
                </a:lnTo>
                <a:lnTo>
                  <a:pt x="200" y="34"/>
                </a:lnTo>
                <a:lnTo>
                  <a:pt x="199" y="31"/>
                </a:lnTo>
                <a:lnTo>
                  <a:pt x="198" y="30"/>
                </a:lnTo>
                <a:lnTo>
                  <a:pt x="197" y="29"/>
                </a:lnTo>
                <a:lnTo>
                  <a:pt x="196" y="28"/>
                </a:lnTo>
                <a:lnTo>
                  <a:pt x="194" y="27"/>
                </a:lnTo>
                <a:lnTo>
                  <a:pt x="192" y="26"/>
                </a:lnTo>
                <a:lnTo>
                  <a:pt x="190" y="25"/>
                </a:lnTo>
                <a:lnTo>
                  <a:pt x="188" y="24"/>
                </a:lnTo>
                <a:lnTo>
                  <a:pt x="185" y="23"/>
                </a:lnTo>
                <a:lnTo>
                  <a:pt x="183" y="23"/>
                </a:lnTo>
                <a:lnTo>
                  <a:pt x="180" y="23"/>
                </a:lnTo>
                <a:lnTo>
                  <a:pt x="177" y="23"/>
                </a:lnTo>
                <a:lnTo>
                  <a:pt x="175" y="24"/>
                </a:lnTo>
                <a:lnTo>
                  <a:pt x="172" y="25"/>
                </a:lnTo>
                <a:lnTo>
                  <a:pt x="170" y="26"/>
                </a:lnTo>
                <a:lnTo>
                  <a:pt x="167" y="28"/>
                </a:lnTo>
                <a:lnTo>
                  <a:pt x="165" y="30"/>
                </a:lnTo>
                <a:lnTo>
                  <a:pt x="165" y="29"/>
                </a:lnTo>
                <a:lnTo>
                  <a:pt x="165" y="28"/>
                </a:lnTo>
                <a:lnTo>
                  <a:pt x="167" y="26"/>
                </a:lnTo>
                <a:lnTo>
                  <a:pt x="168" y="25"/>
                </a:lnTo>
                <a:lnTo>
                  <a:pt x="170" y="24"/>
                </a:lnTo>
                <a:lnTo>
                  <a:pt x="172" y="22"/>
                </a:lnTo>
                <a:lnTo>
                  <a:pt x="175" y="21"/>
                </a:lnTo>
                <a:lnTo>
                  <a:pt x="177" y="20"/>
                </a:lnTo>
                <a:lnTo>
                  <a:pt x="179" y="20"/>
                </a:lnTo>
                <a:lnTo>
                  <a:pt x="181" y="19"/>
                </a:lnTo>
                <a:lnTo>
                  <a:pt x="183" y="19"/>
                </a:lnTo>
                <a:lnTo>
                  <a:pt x="185" y="19"/>
                </a:lnTo>
                <a:lnTo>
                  <a:pt x="187" y="19"/>
                </a:lnTo>
                <a:lnTo>
                  <a:pt x="189" y="19"/>
                </a:lnTo>
                <a:lnTo>
                  <a:pt x="191" y="19"/>
                </a:lnTo>
                <a:lnTo>
                  <a:pt x="193" y="19"/>
                </a:lnTo>
                <a:lnTo>
                  <a:pt x="195" y="19"/>
                </a:lnTo>
                <a:lnTo>
                  <a:pt x="197" y="19"/>
                </a:lnTo>
                <a:lnTo>
                  <a:pt x="199" y="19"/>
                </a:lnTo>
                <a:lnTo>
                  <a:pt x="201" y="19"/>
                </a:lnTo>
                <a:lnTo>
                  <a:pt x="203" y="20"/>
                </a:lnTo>
                <a:lnTo>
                  <a:pt x="204" y="20"/>
                </a:lnTo>
                <a:lnTo>
                  <a:pt x="206" y="21"/>
                </a:lnTo>
                <a:lnTo>
                  <a:pt x="207" y="22"/>
                </a:lnTo>
                <a:lnTo>
                  <a:pt x="207" y="21"/>
                </a:lnTo>
                <a:lnTo>
                  <a:pt x="207" y="20"/>
                </a:lnTo>
                <a:lnTo>
                  <a:pt x="206" y="19"/>
                </a:lnTo>
                <a:lnTo>
                  <a:pt x="206" y="18"/>
                </a:lnTo>
                <a:lnTo>
                  <a:pt x="205" y="17"/>
                </a:lnTo>
                <a:lnTo>
                  <a:pt x="204" y="17"/>
                </a:lnTo>
                <a:lnTo>
                  <a:pt x="202" y="16"/>
                </a:lnTo>
                <a:lnTo>
                  <a:pt x="200" y="15"/>
                </a:lnTo>
                <a:lnTo>
                  <a:pt x="202" y="15"/>
                </a:lnTo>
                <a:lnTo>
                  <a:pt x="204" y="15"/>
                </a:lnTo>
                <a:lnTo>
                  <a:pt x="207" y="15"/>
                </a:lnTo>
                <a:lnTo>
                  <a:pt x="210" y="16"/>
                </a:lnTo>
                <a:lnTo>
                  <a:pt x="212" y="18"/>
                </a:lnTo>
                <a:lnTo>
                  <a:pt x="214" y="20"/>
                </a:lnTo>
                <a:lnTo>
                  <a:pt x="216" y="22"/>
                </a:lnTo>
                <a:lnTo>
                  <a:pt x="217" y="25"/>
                </a:lnTo>
                <a:lnTo>
                  <a:pt x="217" y="26"/>
                </a:lnTo>
                <a:lnTo>
                  <a:pt x="216" y="28"/>
                </a:lnTo>
                <a:lnTo>
                  <a:pt x="215" y="29"/>
                </a:lnTo>
                <a:lnTo>
                  <a:pt x="214" y="30"/>
                </a:lnTo>
                <a:lnTo>
                  <a:pt x="213" y="30"/>
                </a:lnTo>
                <a:lnTo>
                  <a:pt x="212" y="30"/>
                </a:lnTo>
                <a:lnTo>
                  <a:pt x="211" y="30"/>
                </a:lnTo>
                <a:lnTo>
                  <a:pt x="210" y="30"/>
                </a:lnTo>
                <a:lnTo>
                  <a:pt x="209" y="32"/>
                </a:lnTo>
                <a:lnTo>
                  <a:pt x="209" y="33"/>
                </a:lnTo>
                <a:lnTo>
                  <a:pt x="209" y="35"/>
                </a:lnTo>
                <a:lnTo>
                  <a:pt x="209" y="36"/>
                </a:lnTo>
                <a:lnTo>
                  <a:pt x="210" y="38"/>
                </a:lnTo>
                <a:lnTo>
                  <a:pt x="210" y="39"/>
                </a:lnTo>
                <a:lnTo>
                  <a:pt x="212" y="40"/>
                </a:lnTo>
                <a:lnTo>
                  <a:pt x="213" y="41"/>
                </a:lnTo>
                <a:lnTo>
                  <a:pt x="214" y="42"/>
                </a:lnTo>
                <a:lnTo>
                  <a:pt x="216" y="43"/>
                </a:lnTo>
                <a:lnTo>
                  <a:pt x="218" y="44"/>
                </a:lnTo>
                <a:lnTo>
                  <a:pt x="221" y="44"/>
                </a:lnTo>
                <a:lnTo>
                  <a:pt x="224" y="44"/>
                </a:lnTo>
                <a:lnTo>
                  <a:pt x="227" y="42"/>
                </a:lnTo>
                <a:lnTo>
                  <a:pt x="229" y="40"/>
                </a:lnTo>
                <a:lnTo>
                  <a:pt x="232" y="36"/>
                </a:lnTo>
                <a:lnTo>
                  <a:pt x="230" y="31"/>
                </a:lnTo>
                <a:lnTo>
                  <a:pt x="229" y="36"/>
                </a:lnTo>
                <a:lnTo>
                  <a:pt x="228" y="39"/>
                </a:lnTo>
                <a:lnTo>
                  <a:pt x="225" y="41"/>
                </a:lnTo>
                <a:lnTo>
                  <a:pt x="223" y="42"/>
                </a:lnTo>
                <a:lnTo>
                  <a:pt x="220" y="42"/>
                </a:lnTo>
                <a:lnTo>
                  <a:pt x="218" y="42"/>
                </a:lnTo>
                <a:lnTo>
                  <a:pt x="216" y="41"/>
                </a:lnTo>
                <a:lnTo>
                  <a:pt x="215" y="40"/>
                </a:lnTo>
                <a:lnTo>
                  <a:pt x="216" y="40"/>
                </a:lnTo>
                <a:lnTo>
                  <a:pt x="218" y="40"/>
                </a:lnTo>
                <a:lnTo>
                  <a:pt x="219" y="39"/>
                </a:lnTo>
                <a:lnTo>
                  <a:pt x="220" y="39"/>
                </a:lnTo>
                <a:lnTo>
                  <a:pt x="221" y="38"/>
                </a:lnTo>
                <a:lnTo>
                  <a:pt x="220" y="37"/>
                </a:lnTo>
                <a:lnTo>
                  <a:pt x="219" y="37"/>
                </a:lnTo>
                <a:lnTo>
                  <a:pt x="216" y="38"/>
                </a:lnTo>
                <a:lnTo>
                  <a:pt x="214" y="39"/>
                </a:lnTo>
                <a:lnTo>
                  <a:pt x="213" y="38"/>
                </a:lnTo>
                <a:lnTo>
                  <a:pt x="212" y="37"/>
                </a:lnTo>
                <a:lnTo>
                  <a:pt x="211" y="36"/>
                </a:lnTo>
                <a:lnTo>
                  <a:pt x="211" y="35"/>
                </a:lnTo>
                <a:lnTo>
                  <a:pt x="211" y="33"/>
                </a:lnTo>
                <a:lnTo>
                  <a:pt x="212" y="32"/>
                </a:lnTo>
                <a:lnTo>
                  <a:pt x="215" y="32"/>
                </a:lnTo>
                <a:lnTo>
                  <a:pt x="217" y="31"/>
                </a:lnTo>
                <a:lnTo>
                  <a:pt x="219" y="30"/>
                </a:lnTo>
                <a:lnTo>
                  <a:pt x="220" y="28"/>
                </a:lnTo>
                <a:lnTo>
                  <a:pt x="221" y="25"/>
                </a:lnTo>
                <a:lnTo>
                  <a:pt x="221" y="23"/>
                </a:lnTo>
                <a:lnTo>
                  <a:pt x="221" y="20"/>
                </a:lnTo>
                <a:lnTo>
                  <a:pt x="220" y="18"/>
                </a:lnTo>
                <a:lnTo>
                  <a:pt x="219" y="16"/>
                </a:lnTo>
                <a:lnTo>
                  <a:pt x="219" y="14"/>
                </a:lnTo>
                <a:lnTo>
                  <a:pt x="220" y="12"/>
                </a:lnTo>
                <a:lnTo>
                  <a:pt x="221" y="11"/>
                </a:lnTo>
                <a:lnTo>
                  <a:pt x="223" y="11"/>
                </a:lnTo>
                <a:lnTo>
                  <a:pt x="225" y="10"/>
                </a:lnTo>
                <a:lnTo>
                  <a:pt x="228" y="10"/>
                </a:lnTo>
                <a:lnTo>
                  <a:pt x="230" y="11"/>
                </a:lnTo>
                <a:lnTo>
                  <a:pt x="233" y="11"/>
                </a:lnTo>
                <a:lnTo>
                  <a:pt x="235" y="10"/>
                </a:lnTo>
                <a:lnTo>
                  <a:pt x="237" y="10"/>
                </a:lnTo>
                <a:lnTo>
                  <a:pt x="238" y="9"/>
                </a:lnTo>
                <a:lnTo>
                  <a:pt x="239" y="7"/>
                </a:lnTo>
                <a:lnTo>
                  <a:pt x="239" y="6"/>
                </a:lnTo>
                <a:lnTo>
                  <a:pt x="240" y="5"/>
                </a:lnTo>
                <a:lnTo>
                  <a:pt x="240" y="3"/>
                </a:lnTo>
                <a:lnTo>
                  <a:pt x="241" y="4"/>
                </a:lnTo>
                <a:lnTo>
                  <a:pt x="242" y="6"/>
                </a:lnTo>
                <a:lnTo>
                  <a:pt x="242" y="7"/>
                </a:lnTo>
                <a:lnTo>
                  <a:pt x="241" y="8"/>
                </a:lnTo>
                <a:lnTo>
                  <a:pt x="241" y="9"/>
                </a:lnTo>
                <a:lnTo>
                  <a:pt x="240" y="10"/>
                </a:lnTo>
                <a:lnTo>
                  <a:pt x="239" y="11"/>
                </a:lnTo>
                <a:lnTo>
                  <a:pt x="237" y="11"/>
                </a:lnTo>
                <a:lnTo>
                  <a:pt x="240" y="12"/>
                </a:lnTo>
                <a:lnTo>
                  <a:pt x="240" y="13"/>
                </a:lnTo>
                <a:lnTo>
                  <a:pt x="240" y="14"/>
                </a:lnTo>
                <a:lnTo>
                  <a:pt x="239" y="14"/>
                </a:lnTo>
                <a:lnTo>
                  <a:pt x="238" y="14"/>
                </a:lnTo>
                <a:lnTo>
                  <a:pt x="237" y="15"/>
                </a:lnTo>
                <a:lnTo>
                  <a:pt x="236" y="15"/>
                </a:lnTo>
                <a:lnTo>
                  <a:pt x="234" y="15"/>
                </a:lnTo>
                <a:lnTo>
                  <a:pt x="233" y="15"/>
                </a:lnTo>
                <a:lnTo>
                  <a:pt x="232" y="15"/>
                </a:lnTo>
                <a:lnTo>
                  <a:pt x="230" y="15"/>
                </a:lnTo>
                <a:lnTo>
                  <a:pt x="231" y="16"/>
                </a:lnTo>
                <a:lnTo>
                  <a:pt x="232" y="16"/>
                </a:lnTo>
                <a:lnTo>
                  <a:pt x="232" y="17"/>
                </a:lnTo>
                <a:lnTo>
                  <a:pt x="233" y="17"/>
                </a:lnTo>
                <a:lnTo>
                  <a:pt x="234" y="18"/>
                </a:lnTo>
                <a:lnTo>
                  <a:pt x="234" y="19"/>
                </a:lnTo>
                <a:lnTo>
                  <a:pt x="233" y="19"/>
                </a:lnTo>
                <a:lnTo>
                  <a:pt x="232" y="20"/>
                </a:lnTo>
                <a:lnTo>
                  <a:pt x="231" y="21"/>
                </a:lnTo>
                <a:lnTo>
                  <a:pt x="230" y="22"/>
                </a:lnTo>
                <a:lnTo>
                  <a:pt x="232" y="22"/>
                </a:lnTo>
                <a:lnTo>
                  <a:pt x="233" y="22"/>
                </a:lnTo>
                <a:lnTo>
                  <a:pt x="234" y="22"/>
                </a:lnTo>
                <a:lnTo>
                  <a:pt x="236" y="22"/>
                </a:lnTo>
                <a:lnTo>
                  <a:pt x="237" y="23"/>
                </a:lnTo>
                <a:lnTo>
                  <a:pt x="238" y="23"/>
                </a:lnTo>
                <a:lnTo>
                  <a:pt x="239" y="23"/>
                </a:lnTo>
                <a:lnTo>
                  <a:pt x="240" y="24"/>
                </a:lnTo>
                <a:lnTo>
                  <a:pt x="239" y="24"/>
                </a:lnTo>
                <a:lnTo>
                  <a:pt x="238" y="24"/>
                </a:lnTo>
                <a:lnTo>
                  <a:pt x="237" y="24"/>
                </a:lnTo>
                <a:lnTo>
                  <a:pt x="235" y="24"/>
                </a:lnTo>
                <a:lnTo>
                  <a:pt x="236" y="26"/>
                </a:lnTo>
                <a:lnTo>
                  <a:pt x="238" y="27"/>
                </a:lnTo>
                <a:lnTo>
                  <a:pt x="239" y="28"/>
                </a:lnTo>
                <a:lnTo>
                  <a:pt x="241" y="29"/>
                </a:lnTo>
                <a:lnTo>
                  <a:pt x="242" y="29"/>
                </a:lnTo>
                <a:lnTo>
                  <a:pt x="244" y="30"/>
                </a:lnTo>
                <a:lnTo>
                  <a:pt x="245" y="30"/>
                </a:lnTo>
                <a:lnTo>
                  <a:pt x="246" y="29"/>
                </a:lnTo>
                <a:lnTo>
                  <a:pt x="246" y="30"/>
                </a:lnTo>
                <a:lnTo>
                  <a:pt x="245" y="31"/>
                </a:lnTo>
                <a:lnTo>
                  <a:pt x="244" y="31"/>
                </a:lnTo>
                <a:lnTo>
                  <a:pt x="243" y="32"/>
                </a:lnTo>
                <a:lnTo>
                  <a:pt x="241" y="32"/>
                </a:lnTo>
                <a:lnTo>
                  <a:pt x="240" y="32"/>
                </a:lnTo>
                <a:lnTo>
                  <a:pt x="239" y="32"/>
                </a:lnTo>
                <a:lnTo>
                  <a:pt x="238" y="32"/>
                </a:lnTo>
                <a:lnTo>
                  <a:pt x="238" y="33"/>
                </a:lnTo>
                <a:lnTo>
                  <a:pt x="239" y="34"/>
                </a:lnTo>
                <a:lnTo>
                  <a:pt x="240" y="35"/>
                </a:lnTo>
                <a:lnTo>
                  <a:pt x="241" y="36"/>
                </a:lnTo>
                <a:lnTo>
                  <a:pt x="242" y="38"/>
                </a:lnTo>
                <a:lnTo>
                  <a:pt x="243" y="39"/>
                </a:lnTo>
                <a:lnTo>
                  <a:pt x="245" y="40"/>
                </a:lnTo>
                <a:lnTo>
                  <a:pt x="246" y="41"/>
                </a:lnTo>
                <a:lnTo>
                  <a:pt x="243" y="41"/>
                </a:lnTo>
                <a:lnTo>
                  <a:pt x="240" y="41"/>
                </a:lnTo>
                <a:lnTo>
                  <a:pt x="238" y="40"/>
                </a:lnTo>
                <a:lnTo>
                  <a:pt x="236" y="38"/>
                </a:lnTo>
                <a:lnTo>
                  <a:pt x="234" y="36"/>
                </a:lnTo>
                <a:lnTo>
                  <a:pt x="232" y="34"/>
                </a:lnTo>
                <a:lnTo>
                  <a:pt x="231" y="33"/>
                </a:lnTo>
                <a:lnTo>
                  <a:pt x="230" y="31"/>
                </a:lnTo>
                <a:lnTo>
                  <a:pt x="232" y="36"/>
                </a:lnTo>
                <a:lnTo>
                  <a:pt x="232" y="37"/>
                </a:lnTo>
                <a:lnTo>
                  <a:pt x="234" y="39"/>
                </a:lnTo>
                <a:lnTo>
                  <a:pt x="236" y="40"/>
                </a:lnTo>
                <a:lnTo>
                  <a:pt x="238" y="41"/>
                </a:lnTo>
                <a:lnTo>
                  <a:pt x="241" y="42"/>
                </a:lnTo>
                <a:lnTo>
                  <a:pt x="244" y="42"/>
                </a:lnTo>
                <a:lnTo>
                  <a:pt x="247" y="42"/>
                </a:lnTo>
                <a:lnTo>
                  <a:pt x="251" y="41"/>
                </a:lnTo>
                <a:lnTo>
                  <a:pt x="250" y="41"/>
                </a:lnTo>
                <a:lnTo>
                  <a:pt x="249" y="40"/>
                </a:lnTo>
                <a:lnTo>
                  <a:pt x="248" y="40"/>
                </a:lnTo>
                <a:lnTo>
                  <a:pt x="247" y="39"/>
                </a:lnTo>
                <a:lnTo>
                  <a:pt x="246" y="38"/>
                </a:lnTo>
                <a:lnTo>
                  <a:pt x="249" y="38"/>
                </a:lnTo>
                <a:lnTo>
                  <a:pt x="253" y="38"/>
                </a:lnTo>
                <a:lnTo>
                  <a:pt x="256" y="36"/>
                </a:lnTo>
                <a:lnTo>
                  <a:pt x="259" y="34"/>
                </a:lnTo>
                <a:lnTo>
                  <a:pt x="262" y="32"/>
                </a:lnTo>
                <a:lnTo>
                  <a:pt x="264" y="30"/>
                </a:lnTo>
                <a:lnTo>
                  <a:pt x="265" y="28"/>
                </a:lnTo>
                <a:lnTo>
                  <a:pt x="265" y="26"/>
                </a:lnTo>
                <a:lnTo>
                  <a:pt x="263" y="27"/>
                </a:lnTo>
                <a:lnTo>
                  <a:pt x="263" y="29"/>
                </a:lnTo>
                <a:lnTo>
                  <a:pt x="262" y="31"/>
                </a:lnTo>
                <a:lnTo>
                  <a:pt x="260" y="32"/>
                </a:lnTo>
                <a:lnTo>
                  <a:pt x="259" y="33"/>
                </a:lnTo>
                <a:lnTo>
                  <a:pt x="257" y="34"/>
                </a:lnTo>
                <a:lnTo>
                  <a:pt x="256" y="34"/>
                </a:lnTo>
                <a:lnTo>
                  <a:pt x="254" y="35"/>
                </a:lnTo>
                <a:lnTo>
                  <a:pt x="253" y="35"/>
                </a:lnTo>
                <a:lnTo>
                  <a:pt x="256" y="33"/>
                </a:lnTo>
                <a:lnTo>
                  <a:pt x="258" y="32"/>
                </a:lnTo>
                <a:lnTo>
                  <a:pt x="260" y="30"/>
                </a:lnTo>
                <a:lnTo>
                  <a:pt x="261" y="28"/>
                </a:lnTo>
                <a:lnTo>
                  <a:pt x="262" y="26"/>
                </a:lnTo>
                <a:lnTo>
                  <a:pt x="262" y="25"/>
                </a:lnTo>
                <a:lnTo>
                  <a:pt x="261" y="23"/>
                </a:lnTo>
                <a:lnTo>
                  <a:pt x="260" y="21"/>
                </a:lnTo>
                <a:lnTo>
                  <a:pt x="262" y="22"/>
                </a:lnTo>
                <a:lnTo>
                  <a:pt x="263" y="23"/>
                </a:lnTo>
                <a:lnTo>
                  <a:pt x="263" y="25"/>
                </a:lnTo>
                <a:lnTo>
                  <a:pt x="263" y="27"/>
                </a:lnTo>
                <a:lnTo>
                  <a:pt x="265" y="26"/>
                </a:lnTo>
                <a:lnTo>
                  <a:pt x="265" y="24"/>
                </a:lnTo>
                <a:close/>
              </a:path>
            </a:pathLst>
          </a:custGeom>
          <a:solidFill>
            <a:srgbClr val="6F4F48">
              <a:alpha val="50195"/>
            </a:srgbClr>
          </a:solidFill>
          <a:ln w="0">
            <a:solidFill>
              <a:srgbClr val="6F4F48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326" name="Freeform 62"/>
          <p:cNvSpPr>
            <a:spLocks noChangeAspect="1" noEditPoints="1"/>
          </p:cNvSpPr>
          <p:nvPr/>
        </p:nvSpPr>
        <p:spPr bwMode="auto">
          <a:xfrm rot="15922837" flipV="1">
            <a:off x="7392988" y="4843462"/>
            <a:ext cx="1562100" cy="1514475"/>
          </a:xfrm>
          <a:custGeom>
            <a:avLst/>
            <a:gdLst>
              <a:gd name="T0" fmla="*/ 799193939 w 265"/>
              <a:gd name="T1" fmla="*/ 1371771450 h 265"/>
              <a:gd name="T2" fmla="*/ 1077177002 w 265"/>
              <a:gd name="T3" fmla="*/ 1241126550 h 265"/>
              <a:gd name="T4" fmla="*/ 1772134661 w 265"/>
              <a:gd name="T5" fmla="*/ 1665722475 h 265"/>
              <a:gd name="T6" fmla="*/ 2147483647 w 265"/>
              <a:gd name="T7" fmla="*/ 2147483647 h 265"/>
              <a:gd name="T8" fmla="*/ 2147483647 w 265"/>
              <a:gd name="T9" fmla="*/ 2147483647 h 265"/>
              <a:gd name="T10" fmla="*/ 2084861186 w 265"/>
              <a:gd name="T11" fmla="*/ 2147483647 h 265"/>
              <a:gd name="T12" fmla="*/ 2147483647 w 265"/>
              <a:gd name="T13" fmla="*/ 2147483647 h 265"/>
              <a:gd name="T14" fmla="*/ 2147483647 w 265"/>
              <a:gd name="T15" fmla="*/ 2147483647 h 265"/>
              <a:gd name="T16" fmla="*/ 1250917891 w 265"/>
              <a:gd name="T17" fmla="*/ 163306125 h 265"/>
              <a:gd name="T18" fmla="*/ 1355160066 w 265"/>
              <a:gd name="T19" fmla="*/ 947175525 h 265"/>
              <a:gd name="T20" fmla="*/ 2147483647 w 265"/>
              <a:gd name="T21" fmla="*/ 1665722475 h 265"/>
              <a:gd name="T22" fmla="*/ 2147483647 w 265"/>
              <a:gd name="T23" fmla="*/ 2090318400 h 265"/>
              <a:gd name="T24" fmla="*/ 2147483647 w 265"/>
              <a:gd name="T25" fmla="*/ 2147483647 h 265"/>
              <a:gd name="T26" fmla="*/ 2147483647 w 265"/>
              <a:gd name="T27" fmla="*/ 2147483647 h 265"/>
              <a:gd name="T28" fmla="*/ 2147483647 w 265"/>
              <a:gd name="T29" fmla="*/ 1959673500 h 265"/>
              <a:gd name="T30" fmla="*/ 2147483647 w 265"/>
              <a:gd name="T31" fmla="*/ 2147483647 h 265"/>
              <a:gd name="T32" fmla="*/ 2147483647 w 265"/>
              <a:gd name="T33" fmla="*/ 2147483647 h 265"/>
              <a:gd name="T34" fmla="*/ 2147483647 w 265"/>
              <a:gd name="T35" fmla="*/ 2147483647 h 265"/>
              <a:gd name="T36" fmla="*/ 2147483647 w 265"/>
              <a:gd name="T37" fmla="*/ 2147483647 h 265"/>
              <a:gd name="T38" fmla="*/ 1216168534 w 265"/>
              <a:gd name="T39" fmla="*/ 2147483647 h 265"/>
              <a:gd name="T40" fmla="*/ 0 w 265"/>
              <a:gd name="T41" fmla="*/ 2147483647 h 265"/>
              <a:gd name="T42" fmla="*/ 312726525 w 265"/>
              <a:gd name="T43" fmla="*/ 2147483647 h 265"/>
              <a:gd name="T44" fmla="*/ 451718057 w 265"/>
              <a:gd name="T45" fmla="*/ 2147483647 h 265"/>
              <a:gd name="T46" fmla="*/ 590709589 w 265"/>
              <a:gd name="T47" fmla="*/ 2147483647 h 265"/>
              <a:gd name="T48" fmla="*/ 451718057 w 265"/>
              <a:gd name="T49" fmla="*/ 2147483647 h 265"/>
              <a:gd name="T50" fmla="*/ 555960232 w 265"/>
              <a:gd name="T51" fmla="*/ 2147483647 h 265"/>
              <a:gd name="T52" fmla="*/ 694951764 w 265"/>
              <a:gd name="T53" fmla="*/ 2147483647 h 265"/>
              <a:gd name="T54" fmla="*/ 799193939 w 265"/>
              <a:gd name="T55" fmla="*/ 2147483647 h 265"/>
              <a:gd name="T56" fmla="*/ 938185471 w 265"/>
              <a:gd name="T57" fmla="*/ 2147483647 h 265"/>
              <a:gd name="T58" fmla="*/ 1633143129 w 265"/>
              <a:gd name="T59" fmla="*/ 2147483647 h 265"/>
              <a:gd name="T60" fmla="*/ 1250917891 w 265"/>
              <a:gd name="T61" fmla="*/ 2147483647 h 265"/>
              <a:gd name="T62" fmla="*/ 903442009 w 265"/>
              <a:gd name="T63" fmla="*/ 2147483647 h 265"/>
              <a:gd name="T64" fmla="*/ 868692652 w 265"/>
              <a:gd name="T65" fmla="*/ 2147483647 h 265"/>
              <a:gd name="T66" fmla="*/ 1042433540 w 265"/>
              <a:gd name="T67" fmla="*/ 1894351050 h 265"/>
              <a:gd name="T68" fmla="*/ 903442009 w 265"/>
              <a:gd name="T69" fmla="*/ 2147483647 h 265"/>
              <a:gd name="T70" fmla="*/ 521216770 w 265"/>
              <a:gd name="T71" fmla="*/ 2147483647 h 265"/>
              <a:gd name="T72" fmla="*/ 1355160066 w 265"/>
              <a:gd name="T73" fmla="*/ 2147483647 h 265"/>
              <a:gd name="T74" fmla="*/ 660208302 w 265"/>
              <a:gd name="T75" fmla="*/ 2147483647 h 265"/>
              <a:gd name="T76" fmla="*/ 1389909422 w 265"/>
              <a:gd name="T77" fmla="*/ 2147483647 h 265"/>
              <a:gd name="T78" fmla="*/ 2147483647 w 265"/>
              <a:gd name="T79" fmla="*/ 751208175 h 265"/>
              <a:gd name="T80" fmla="*/ 2147483647 w 265"/>
              <a:gd name="T81" fmla="*/ 653224500 h 265"/>
              <a:gd name="T82" fmla="*/ 2147483647 w 265"/>
              <a:gd name="T83" fmla="*/ 391934700 h 265"/>
              <a:gd name="T84" fmla="*/ 2147483647 w 265"/>
              <a:gd name="T85" fmla="*/ 261289800 h 265"/>
              <a:gd name="T86" fmla="*/ 2147483647 w 265"/>
              <a:gd name="T87" fmla="*/ 620563275 h 265"/>
              <a:gd name="T88" fmla="*/ 2147483647 w 265"/>
              <a:gd name="T89" fmla="*/ 457257150 h 265"/>
              <a:gd name="T90" fmla="*/ 2147483647 w 265"/>
              <a:gd name="T91" fmla="*/ 1731044925 h 265"/>
              <a:gd name="T92" fmla="*/ 2147483647 w 265"/>
              <a:gd name="T93" fmla="*/ 1143142875 h 265"/>
              <a:gd name="T94" fmla="*/ 2147483647 w 265"/>
              <a:gd name="T95" fmla="*/ 293951025 h 265"/>
              <a:gd name="T96" fmla="*/ 2147483647 w 265"/>
              <a:gd name="T97" fmla="*/ 457257150 h 265"/>
              <a:gd name="T98" fmla="*/ 2147483647 w 265"/>
              <a:gd name="T99" fmla="*/ 1012497975 h 265"/>
              <a:gd name="T100" fmla="*/ 2147483647 w 265"/>
              <a:gd name="T101" fmla="*/ 881853075 h 265"/>
              <a:gd name="T102" fmla="*/ 2147483647 w 265"/>
              <a:gd name="T103" fmla="*/ 1535077575 h 265"/>
              <a:gd name="T104" fmla="*/ 2147483647 w 265"/>
              <a:gd name="T105" fmla="*/ 457257150 h 265"/>
              <a:gd name="T106" fmla="*/ 2147483647 w 265"/>
              <a:gd name="T107" fmla="*/ 816530625 h 265"/>
              <a:gd name="T108" fmla="*/ 2147483647 w 265"/>
              <a:gd name="T109" fmla="*/ 881853075 h 265"/>
              <a:gd name="T110" fmla="*/ 2147483647 w 265"/>
              <a:gd name="T111" fmla="*/ 1371771450 h 265"/>
              <a:gd name="T112" fmla="*/ 2147483647 w 265"/>
              <a:gd name="T113" fmla="*/ 1045159200 h 265"/>
              <a:gd name="T114" fmla="*/ 2147483647 w 265"/>
              <a:gd name="T115" fmla="*/ 849191850 h 265"/>
              <a:gd name="T116" fmla="*/ 2147483647 w 265"/>
              <a:gd name="T117" fmla="*/ 718546950 h 265"/>
              <a:gd name="T118" fmla="*/ 2147483647 w 265"/>
              <a:gd name="T119" fmla="*/ 1045159200 h 265"/>
              <a:gd name="T120" fmla="*/ 2147483647 w 265"/>
              <a:gd name="T121" fmla="*/ 587902050 h 265"/>
              <a:gd name="T122" fmla="*/ 2147483647 w 265"/>
              <a:gd name="T123" fmla="*/ 1012497975 h 2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65" h="265">
                <a:moveTo>
                  <a:pt x="2" y="2"/>
                </a:moveTo>
                <a:lnTo>
                  <a:pt x="1" y="4"/>
                </a:lnTo>
                <a:lnTo>
                  <a:pt x="1" y="5"/>
                </a:lnTo>
                <a:lnTo>
                  <a:pt x="1" y="7"/>
                </a:lnTo>
                <a:lnTo>
                  <a:pt x="2" y="9"/>
                </a:lnTo>
                <a:lnTo>
                  <a:pt x="3" y="12"/>
                </a:lnTo>
                <a:lnTo>
                  <a:pt x="4" y="14"/>
                </a:lnTo>
                <a:lnTo>
                  <a:pt x="6" y="17"/>
                </a:lnTo>
                <a:lnTo>
                  <a:pt x="8" y="19"/>
                </a:lnTo>
                <a:lnTo>
                  <a:pt x="10" y="22"/>
                </a:lnTo>
                <a:lnTo>
                  <a:pt x="13" y="24"/>
                </a:lnTo>
                <a:lnTo>
                  <a:pt x="15" y="26"/>
                </a:lnTo>
                <a:lnTo>
                  <a:pt x="18" y="28"/>
                </a:lnTo>
                <a:lnTo>
                  <a:pt x="20" y="29"/>
                </a:lnTo>
                <a:lnTo>
                  <a:pt x="23" y="30"/>
                </a:lnTo>
                <a:lnTo>
                  <a:pt x="26" y="31"/>
                </a:lnTo>
                <a:lnTo>
                  <a:pt x="28" y="31"/>
                </a:lnTo>
                <a:lnTo>
                  <a:pt x="26" y="34"/>
                </a:lnTo>
                <a:lnTo>
                  <a:pt x="24" y="35"/>
                </a:lnTo>
                <a:lnTo>
                  <a:pt x="21" y="37"/>
                </a:lnTo>
                <a:lnTo>
                  <a:pt x="18" y="38"/>
                </a:lnTo>
                <a:lnTo>
                  <a:pt x="16" y="38"/>
                </a:lnTo>
                <a:lnTo>
                  <a:pt x="13" y="38"/>
                </a:lnTo>
                <a:lnTo>
                  <a:pt x="11" y="37"/>
                </a:lnTo>
                <a:lnTo>
                  <a:pt x="9" y="36"/>
                </a:lnTo>
                <a:lnTo>
                  <a:pt x="7" y="34"/>
                </a:lnTo>
                <a:lnTo>
                  <a:pt x="7" y="33"/>
                </a:lnTo>
                <a:lnTo>
                  <a:pt x="7" y="31"/>
                </a:lnTo>
                <a:lnTo>
                  <a:pt x="8" y="30"/>
                </a:lnTo>
                <a:lnTo>
                  <a:pt x="9" y="29"/>
                </a:lnTo>
                <a:lnTo>
                  <a:pt x="10" y="29"/>
                </a:lnTo>
                <a:lnTo>
                  <a:pt x="12" y="30"/>
                </a:lnTo>
                <a:lnTo>
                  <a:pt x="13" y="31"/>
                </a:lnTo>
                <a:lnTo>
                  <a:pt x="12" y="29"/>
                </a:lnTo>
                <a:lnTo>
                  <a:pt x="12" y="28"/>
                </a:lnTo>
                <a:lnTo>
                  <a:pt x="10" y="27"/>
                </a:lnTo>
                <a:lnTo>
                  <a:pt x="9" y="27"/>
                </a:lnTo>
                <a:lnTo>
                  <a:pt x="7" y="27"/>
                </a:lnTo>
                <a:lnTo>
                  <a:pt x="6" y="27"/>
                </a:lnTo>
                <a:lnTo>
                  <a:pt x="4" y="29"/>
                </a:lnTo>
                <a:lnTo>
                  <a:pt x="3" y="31"/>
                </a:lnTo>
                <a:lnTo>
                  <a:pt x="4" y="33"/>
                </a:lnTo>
                <a:lnTo>
                  <a:pt x="5" y="36"/>
                </a:lnTo>
                <a:lnTo>
                  <a:pt x="7" y="38"/>
                </a:lnTo>
                <a:lnTo>
                  <a:pt x="9" y="39"/>
                </a:lnTo>
                <a:lnTo>
                  <a:pt x="12" y="41"/>
                </a:lnTo>
                <a:lnTo>
                  <a:pt x="16" y="41"/>
                </a:lnTo>
                <a:lnTo>
                  <a:pt x="19" y="40"/>
                </a:lnTo>
                <a:lnTo>
                  <a:pt x="23" y="38"/>
                </a:lnTo>
                <a:lnTo>
                  <a:pt x="23" y="42"/>
                </a:lnTo>
                <a:lnTo>
                  <a:pt x="24" y="45"/>
                </a:lnTo>
                <a:lnTo>
                  <a:pt x="25" y="49"/>
                </a:lnTo>
                <a:lnTo>
                  <a:pt x="26" y="51"/>
                </a:lnTo>
                <a:lnTo>
                  <a:pt x="28" y="54"/>
                </a:lnTo>
                <a:lnTo>
                  <a:pt x="31" y="56"/>
                </a:lnTo>
                <a:lnTo>
                  <a:pt x="33" y="57"/>
                </a:lnTo>
                <a:lnTo>
                  <a:pt x="36" y="58"/>
                </a:lnTo>
                <a:lnTo>
                  <a:pt x="39" y="57"/>
                </a:lnTo>
                <a:lnTo>
                  <a:pt x="41" y="56"/>
                </a:lnTo>
                <a:lnTo>
                  <a:pt x="42" y="55"/>
                </a:lnTo>
                <a:lnTo>
                  <a:pt x="42" y="53"/>
                </a:lnTo>
                <a:lnTo>
                  <a:pt x="42" y="51"/>
                </a:lnTo>
                <a:lnTo>
                  <a:pt x="42" y="49"/>
                </a:lnTo>
                <a:lnTo>
                  <a:pt x="41" y="48"/>
                </a:lnTo>
                <a:lnTo>
                  <a:pt x="39" y="47"/>
                </a:lnTo>
                <a:lnTo>
                  <a:pt x="38" y="47"/>
                </a:lnTo>
                <a:lnTo>
                  <a:pt x="37" y="47"/>
                </a:lnTo>
                <a:lnTo>
                  <a:pt x="36" y="47"/>
                </a:lnTo>
                <a:lnTo>
                  <a:pt x="35" y="48"/>
                </a:lnTo>
                <a:lnTo>
                  <a:pt x="34" y="48"/>
                </a:lnTo>
                <a:lnTo>
                  <a:pt x="34" y="49"/>
                </a:lnTo>
                <a:lnTo>
                  <a:pt x="33" y="50"/>
                </a:lnTo>
                <a:lnTo>
                  <a:pt x="35" y="50"/>
                </a:lnTo>
                <a:lnTo>
                  <a:pt x="36" y="50"/>
                </a:lnTo>
                <a:lnTo>
                  <a:pt x="37" y="50"/>
                </a:lnTo>
                <a:lnTo>
                  <a:pt x="38" y="50"/>
                </a:lnTo>
                <a:lnTo>
                  <a:pt x="39" y="50"/>
                </a:lnTo>
                <a:lnTo>
                  <a:pt x="39" y="51"/>
                </a:lnTo>
                <a:lnTo>
                  <a:pt x="39" y="52"/>
                </a:lnTo>
                <a:lnTo>
                  <a:pt x="39" y="53"/>
                </a:lnTo>
                <a:lnTo>
                  <a:pt x="38" y="54"/>
                </a:lnTo>
                <a:lnTo>
                  <a:pt x="37" y="54"/>
                </a:lnTo>
                <a:lnTo>
                  <a:pt x="36" y="54"/>
                </a:lnTo>
                <a:lnTo>
                  <a:pt x="34" y="53"/>
                </a:lnTo>
                <a:lnTo>
                  <a:pt x="33" y="52"/>
                </a:lnTo>
                <a:lnTo>
                  <a:pt x="31" y="51"/>
                </a:lnTo>
                <a:lnTo>
                  <a:pt x="30" y="49"/>
                </a:lnTo>
                <a:lnTo>
                  <a:pt x="29" y="47"/>
                </a:lnTo>
                <a:lnTo>
                  <a:pt x="29" y="45"/>
                </a:lnTo>
                <a:lnTo>
                  <a:pt x="30" y="43"/>
                </a:lnTo>
                <a:lnTo>
                  <a:pt x="30" y="41"/>
                </a:lnTo>
                <a:lnTo>
                  <a:pt x="31" y="40"/>
                </a:lnTo>
                <a:lnTo>
                  <a:pt x="33" y="39"/>
                </a:lnTo>
                <a:lnTo>
                  <a:pt x="35" y="39"/>
                </a:lnTo>
                <a:lnTo>
                  <a:pt x="37" y="39"/>
                </a:lnTo>
                <a:lnTo>
                  <a:pt x="39" y="39"/>
                </a:lnTo>
                <a:lnTo>
                  <a:pt x="36" y="36"/>
                </a:lnTo>
                <a:lnTo>
                  <a:pt x="34" y="37"/>
                </a:lnTo>
                <a:lnTo>
                  <a:pt x="31" y="38"/>
                </a:lnTo>
                <a:lnTo>
                  <a:pt x="29" y="39"/>
                </a:lnTo>
                <a:lnTo>
                  <a:pt x="28" y="41"/>
                </a:lnTo>
                <a:lnTo>
                  <a:pt x="27" y="44"/>
                </a:lnTo>
                <a:lnTo>
                  <a:pt x="27" y="46"/>
                </a:lnTo>
                <a:lnTo>
                  <a:pt x="29" y="50"/>
                </a:lnTo>
                <a:lnTo>
                  <a:pt x="31" y="53"/>
                </a:lnTo>
                <a:lnTo>
                  <a:pt x="30" y="52"/>
                </a:lnTo>
                <a:lnTo>
                  <a:pt x="29" y="51"/>
                </a:lnTo>
                <a:lnTo>
                  <a:pt x="28" y="50"/>
                </a:lnTo>
                <a:lnTo>
                  <a:pt x="27" y="49"/>
                </a:lnTo>
                <a:lnTo>
                  <a:pt x="26" y="47"/>
                </a:lnTo>
                <a:lnTo>
                  <a:pt x="26" y="45"/>
                </a:lnTo>
                <a:lnTo>
                  <a:pt x="26" y="43"/>
                </a:lnTo>
                <a:lnTo>
                  <a:pt x="26" y="41"/>
                </a:lnTo>
                <a:lnTo>
                  <a:pt x="27" y="38"/>
                </a:lnTo>
                <a:lnTo>
                  <a:pt x="28" y="37"/>
                </a:lnTo>
                <a:lnTo>
                  <a:pt x="29" y="36"/>
                </a:lnTo>
                <a:lnTo>
                  <a:pt x="30" y="35"/>
                </a:lnTo>
                <a:lnTo>
                  <a:pt x="32" y="35"/>
                </a:lnTo>
                <a:lnTo>
                  <a:pt x="33" y="34"/>
                </a:lnTo>
                <a:lnTo>
                  <a:pt x="34" y="35"/>
                </a:lnTo>
                <a:lnTo>
                  <a:pt x="35" y="35"/>
                </a:lnTo>
                <a:lnTo>
                  <a:pt x="28" y="28"/>
                </a:lnTo>
                <a:lnTo>
                  <a:pt x="26" y="28"/>
                </a:lnTo>
                <a:lnTo>
                  <a:pt x="25" y="28"/>
                </a:lnTo>
                <a:lnTo>
                  <a:pt x="23" y="28"/>
                </a:lnTo>
                <a:lnTo>
                  <a:pt x="20" y="27"/>
                </a:lnTo>
                <a:lnTo>
                  <a:pt x="18" y="25"/>
                </a:lnTo>
                <a:lnTo>
                  <a:pt x="16" y="23"/>
                </a:lnTo>
                <a:lnTo>
                  <a:pt x="13" y="21"/>
                </a:lnTo>
                <a:lnTo>
                  <a:pt x="11" y="19"/>
                </a:lnTo>
                <a:lnTo>
                  <a:pt x="9" y="17"/>
                </a:lnTo>
                <a:lnTo>
                  <a:pt x="7" y="15"/>
                </a:lnTo>
                <a:lnTo>
                  <a:pt x="6" y="12"/>
                </a:lnTo>
                <a:lnTo>
                  <a:pt x="4" y="10"/>
                </a:lnTo>
                <a:lnTo>
                  <a:pt x="4" y="8"/>
                </a:lnTo>
                <a:lnTo>
                  <a:pt x="3" y="7"/>
                </a:lnTo>
                <a:lnTo>
                  <a:pt x="3" y="5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3" y="57"/>
                </a:lnTo>
                <a:lnTo>
                  <a:pt x="52" y="59"/>
                </a:lnTo>
                <a:lnTo>
                  <a:pt x="51" y="61"/>
                </a:lnTo>
                <a:lnTo>
                  <a:pt x="51" y="63"/>
                </a:lnTo>
                <a:lnTo>
                  <a:pt x="50" y="60"/>
                </a:lnTo>
                <a:lnTo>
                  <a:pt x="49" y="57"/>
                </a:lnTo>
                <a:lnTo>
                  <a:pt x="49" y="54"/>
                </a:lnTo>
                <a:lnTo>
                  <a:pt x="51" y="51"/>
                </a:lnTo>
                <a:lnTo>
                  <a:pt x="49" y="49"/>
                </a:lnTo>
                <a:lnTo>
                  <a:pt x="48" y="53"/>
                </a:lnTo>
                <a:lnTo>
                  <a:pt x="47" y="56"/>
                </a:lnTo>
                <a:lnTo>
                  <a:pt x="48" y="59"/>
                </a:lnTo>
                <a:lnTo>
                  <a:pt x="49" y="62"/>
                </a:lnTo>
                <a:lnTo>
                  <a:pt x="51" y="65"/>
                </a:lnTo>
                <a:lnTo>
                  <a:pt x="52" y="67"/>
                </a:lnTo>
                <a:lnTo>
                  <a:pt x="53" y="70"/>
                </a:lnTo>
                <a:lnTo>
                  <a:pt x="53" y="72"/>
                </a:lnTo>
                <a:lnTo>
                  <a:pt x="54" y="70"/>
                </a:lnTo>
                <a:lnTo>
                  <a:pt x="54" y="68"/>
                </a:lnTo>
                <a:lnTo>
                  <a:pt x="53" y="65"/>
                </a:lnTo>
                <a:lnTo>
                  <a:pt x="53" y="63"/>
                </a:lnTo>
                <a:lnTo>
                  <a:pt x="53" y="61"/>
                </a:lnTo>
                <a:lnTo>
                  <a:pt x="53" y="60"/>
                </a:lnTo>
                <a:lnTo>
                  <a:pt x="54" y="59"/>
                </a:lnTo>
                <a:lnTo>
                  <a:pt x="56" y="58"/>
                </a:lnTo>
                <a:lnTo>
                  <a:pt x="57" y="59"/>
                </a:lnTo>
                <a:lnTo>
                  <a:pt x="58" y="59"/>
                </a:lnTo>
                <a:lnTo>
                  <a:pt x="59" y="60"/>
                </a:lnTo>
                <a:lnTo>
                  <a:pt x="60" y="62"/>
                </a:lnTo>
                <a:lnTo>
                  <a:pt x="60" y="64"/>
                </a:lnTo>
                <a:lnTo>
                  <a:pt x="61" y="66"/>
                </a:lnTo>
                <a:lnTo>
                  <a:pt x="60" y="68"/>
                </a:lnTo>
                <a:lnTo>
                  <a:pt x="61" y="68"/>
                </a:lnTo>
                <a:lnTo>
                  <a:pt x="61" y="67"/>
                </a:lnTo>
                <a:lnTo>
                  <a:pt x="62" y="66"/>
                </a:lnTo>
                <a:lnTo>
                  <a:pt x="62" y="65"/>
                </a:lnTo>
                <a:lnTo>
                  <a:pt x="63" y="64"/>
                </a:lnTo>
                <a:lnTo>
                  <a:pt x="63" y="63"/>
                </a:lnTo>
                <a:close/>
                <a:moveTo>
                  <a:pt x="64" y="94"/>
                </a:moveTo>
                <a:lnTo>
                  <a:pt x="64" y="96"/>
                </a:lnTo>
                <a:lnTo>
                  <a:pt x="64" y="98"/>
                </a:lnTo>
                <a:lnTo>
                  <a:pt x="65" y="100"/>
                </a:lnTo>
                <a:lnTo>
                  <a:pt x="66" y="100"/>
                </a:lnTo>
                <a:lnTo>
                  <a:pt x="68" y="100"/>
                </a:lnTo>
                <a:lnTo>
                  <a:pt x="68" y="99"/>
                </a:lnTo>
                <a:lnTo>
                  <a:pt x="68" y="98"/>
                </a:lnTo>
                <a:lnTo>
                  <a:pt x="68" y="97"/>
                </a:lnTo>
                <a:lnTo>
                  <a:pt x="67" y="97"/>
                </a:lnTo>
                <a:lnTo>
                  <a:pt x="66" y="96"/>
                </a:lnTo>
                <a:lnTo>
                  <a:pt x="64" y="95"/>
                </a:lnTo>
                <a:lnTo>
                  <a:pt x="64" y="94"/>
                </a:lnTo>
                <a:lnTo>
                  <a:pt x="65" y="90"/>
                </a:lnTo>
                <a:lnTo>
                  <a:pt x="65" y="92"/>
                </a:lnTo>
                <a:lnTo>
                  <a:pt x="65" y="93"/>
                </a:lnTo>
                <a:lnTo>
                  <a:pt x="66" y="93"/>
                </a:lnTo>
                <a:lnTo>
                  <a:pt x="66" y="94"/>
                </a:lnTo>
                <a:lnTo>
                  <a:pt x="67" y="94"/>
                </a:lnTo>
                <a:lnTo>
                  <a:pt x="68" y="95"/>
                </a:lnTo>
                <a:lnTo>
                  <a:pt x="69" y="96"/>
                </a:lnTo>
                <a:lnTo>
                  <a:pt x="70" y="97"/>
                </a:lnTo>
                <a:lnTo>
                  <a:pt x="70" y="98"/>
                </a:lnTo>
                <a:lnTo>
                  <a:pt x="70" y="99"/>
                </a:lnTo>
                <a:lnTo>
                  <a:pt x="70" y="100"/>
                </a:lnTo>
                <a:lnTo>
                  <a:pt x="70" y="102"/>
                </a:lnTo>
                <a:lnTo>
                  <a:pt x="69" y="102"/>
                </a:lnTo>
                <a:lnTo>
                  <a:pt x="68" y="103"/>
                </a:lnTo>
                <a:lnTo>
                  <a:pt x="67" y="103"/>
                </a:lnTo>
                <a:lnTo>
                  <a:pt x="65" y="102"/>
                </a:lnTo>
                <a:lnTo>
                  <a:pt x="64" y="101"/>
                </a:lnTo>
                <a:lnTo>
                  <a:pt x="63" y="99"/>
                </a:lnTo>
                <a:lnTo>
                  <a:pt x="62" y="98"/>
                </a:lnTo>
                <a:lnTo>
                  <a:pt x="62" y="95"/>
                </a:lnTo>
                <a:lnTo>
                  <a:pt x="62" y="93"/>
                </a:lnTo>
                <a:lnTo>
                  <a:pt x="63" y="92"/>
                </a:lnTo>
                <a:lnTo>
                  <a:pt x="63" y="90"/>
                </a:lnTo>
                <a:lnTo>
                  <a:pt x="64" y="89"/>
                </a:lnTo>
                <a:lnTo>
                  <a:pt x="65" y="90"/>
                </a:lnTo>
                <a:lnTo>
                  <a:pt x="64" y="94"/>
                </a:lnTo>
                <a:close/>
                <a:moveTo>
                  <a:pt x="72" y="80"/>
                </a:moveTo>
                <a:lnTo>
                  <a:pt x="72" y="81"/>
                </a:lnTo>
                <a:lnTo>
                  <a:pt x="72" y="82"/>
                </a:lnTo>
                <a:lnTo>
                  <a:pt x="71" y="83"/>
                </a:lnTo>
                <a:lnTo>
                  <a:pt x="71" y="84"/>
                </a:lnTo>
                <a:lnTo>
                  <a:pt x="70" y="85"/>
                </a:lnTo>
                <a:lnTo>
                  <a:pt x="70" y="86"/>
                </a:lnTo>
                <a:lnTo>
                  <a:pt x="69" y="85"/>
                </a:lnTo>
                <a:lnTo>
                  <a:pt x="69" y="84"/>
                </a:lnTo>
                <a:lnTo>
                  <a:pt x="68" y="83"/>
                </a:lnTo>
                <a:lnTo>
                  <a:pt x="68" y="81"/>
                </a:lnTo>
                <a:lnTo>
                  <a:pt x="67" y="80"/>
                </a:lnTo>
                <a:lnTo>
                  <a:pt x="67" y="78"/>
                </a:lnTo>
                <a:lnTo>
                  <a:pt x="66" y="76"/>
                </a:lnTo>
                <a:lnTo>
                  <a:pt x="67" y="75"/>
                </a:lnTo>
                <a:lnTo>
                  <a:pt x="67" y="73"/>
                </a:lnTo>
                <a:lnTo>
                  <a:pt x="68" y="73"/>
                </a:lnTo>
                <a:lnTo>
                  <a:pt x="68" y="72"/>
                </a:lnTo>
                <a:lnTo>
                  <a:pt x="68" y="71"/>
                </a:lnTo>
                <a:lnTo>
                  <a:pt x="69" y="70"/>
                </a:lnTo>
                <a:lnTo>
                  <a:pt x="69" y="69"/>
                </a:lnTo>
                <a:lnTo>
                  <a:pt x="68" y="68"/>
                </a:lnTo>
                <a:lnTo>
                  <a:pt x="67" y="69"/>
                </a:lnTo>
                <a:lnTo>
                  <a:pt x="67" y="70"/>
                </a:lnTo>
                <a:lnTo>
                  <a:pt x="67" y="71"/>
                </a:lnTo>
                <a:lnTo>
                  <a:pt x="66" y="72"/>
                </a:lnTo>
                <a:lnTo>
                  <a:pt x="65" y="73"/>
                </a:lnTo>
                <a:lnTo>
                  <a:pt x="65" y="74"/>
                </a:lnTo>
                <a:lnTo>
                  <a:pt x="65" y="75"/>
                </a:lnTo>
                <a:lnTo>
                  <a:pt x="65" y="76"/>
                </a:lnTo>
                <a:lnTo>
                  <a:pt x="65" y="78"/>
                </a:lnTo>
                <a:lnTo>
                  <a:pt x="66" y="80"/>
                </a:lnTo>
                <a:lnTo>
                  <a:pt x="66" y="82"/>
                </a:lnTo>
                <a:lnTo>
                  <a:pt x="66" y="83"/>
                </a:lnTo>
                <a:lnTo>
                  <a:pt x="67" y="85"/>
                </a:lnTo>
                <a:lnTo>
                  <a:pt x="68" y="86"/>
                </a:lnTo>
                <a:lnTo>
                  <a:pt x="68" y="87"/>
                </a:lnTo>
                <a:lnTo>
                  <a:pt x="69" y="88"/>
                </a:lnTo>
                <a:lnTo>
                  <a:pt x="70" y="88"/>
                </a:lnTo>
                <a:lnTo>
                  <a:pt x="70" y="89"/>
                </a:lnTo>
                <a:lnTo>
                  <a:pt x="69" y="89"/>
                </a:lnTo>
                <a:lnTo>
                  <a:pt x="68" y="89"/>
                </a:lnTo>
                <a:lnTo>
                  <a:pt x="67" y="89"/>
                </a:lnTo>
                <a:lnTo>
                  <a:pt x="66" y="88"/>
                </a:lnTo>
                <a:lnTo>
                  <a:pt x="65" y="88"/>
                </a:lnTo>
                <a:lnTo>
                  <a:pt x="65" y="87"/>
                </a:lnTo>
                <a:lnTo>
                  <a:pt x="64" y="86"/>
                </a:lnTo>
                <a:lnTo>
                  <a:pt x="63" y="85"/>
                </a:lnTo>
                <a:lnTo>
                  <a:pt x="63" y="84"/>
                </a:lnTo>
                <a:lnTo>
                  <a:pt x="62" y="82"/>
                </a:lnTo>
                <a:lnTo>
                  <a:pt x="62" y="81"/>
                </a:lnTo>
                <a:lnTo>
                  <a:pt x="61" y="80"/>
                </a:lnTo>
                <a:lnTo>
                  <a:pt x="61" y="79"/>
                </a:lnTo>
                <a:lnTo>
                  <a:pt x="61" y="77"/>
                </a:lnTo>
                <a:lnTo>
                  <a:pt x="61" y="74"/>
                </a:lnTo>
                <a:lnTo>
                  <a:pt x="61" y="73"/>
                </a:lnTo>
                <a:lnTo>
                  <a:pt x="61" y="72"/>
                </a:lnTo>
                <a:lnTo>
                  <a:pt x="62" y="72"/>
                </a:lnTo>
                <a:lnTo>
                  <a:pt x="63" y="71"/>
                </a:lnTo>
                <a:lnTo>
                  <a:pt x="63" y="70"/>
                </a:lnTo>
                <a:lnTo>
                  <a:pt x="64" y="69"/>
                </a:lnTo>
                <a:lnTo>
                  <a:pt x="65" y="68"/>
                </a:lnTo>
                <a:lnTo>
                  <a:pt x="66" y="67"/>
                </a:lnTo>
                <a:lnTo>
                  <a:pt x="65" y="65"/>
                </a:lnTo>
                <a:lnTo>
                  <a:pt x="64" y="66"/>
                </a:lnTo>
                <a:lnTo>
                  <a:pt x="63" y="67"/>
                </a:lnTo>
                <a:lnTo>
                  <a:pt x="62" y="68"/>
                </a:lnTo>
                <a:lnTo>
                  <a:pt x="61" y="69"/>
                </a:lnTo>
                <a:lnTo>
                  <a:pt x="61" y="70"/>
                </a:lnTo>
                <a:lnTo>
                  <a:pt x="60" y="71"/>
                </a:lnTo>
                <a:lnTo>
                  <a:pt x="60" y="72"/>
                </a:lnTo>
                <a:lnTo>
                  <a:pt x="60" y="73"/>
                </a:lnTo>
                <a:lnTo>
                  <a:pt x="60" y="75"/>
                </a:lnTo>
                <a:lnTo>
                  <a:pt x="60" y="77"/>
                </a:lnTo>
                <a:lnTo>
                  <a:pt x="60" y="79"/>
                </a:lnTo>
                <a:lnTo>
                  <a:pt x="60" y="80"/>
                </a:lnTo>
                <a:lnTo>
                  <a:pt x="60" y="81"/>
                </a:lnTo>
                <a:lnTo>
                  <a:pt x="60" y="82"/>
                </a:lnTo>
                <a:lnTo>
                  <a:pt x="60" y="83"/>
                </a:lnTo>
                <a:lnTo>
                  <a:pt x="61" y="84"/>
                </a:lnTo>
                <a:lnTo>
                  <a:pt x="62" y="85"/>
                </a:lnTo>
                <a:lnTo>
                  <a:pt x="62" y="86"/>
                </a:lnTo>
                <a:lnTo>
                  <a:pt x="63" y="88"/>
                </a:lnTo>
                <a:lnTo>
                  <a:pt x="64" y="89"/>
                </a:lnTo>
                <a:lnTo>
                  <a:pt x="65" y="90"/>
                </a:lnTo>
                <a:lnTo>
                  <a:pt x="67" y="91"/>
                </a:lnTo>
                <a:lnTo>
                  <a:pt x="68" y="91"/>
                </a:lnTo>
                <a:lnTo>
                  <a:pt x="69" y="91"/>
                </a:lnTo>
                <a:lnTo>
                  <a:pt x="71" y="91"/>
                </a:lnTo>
                <a:lnTo>
                  <a:pt x="72" y="91"/>
                </a:lnTo>
                <a:lnTo>
                  <a:pt x="73" y="91"/>
                </a:lnTo>
                <a:lnTo>
                  <a:pt x="74" y="91"/>
                </a:lnTo>
                <a:lnTo>
                  <a:pt x="75" y="92"/>
                </a:lnTo>
                <a:lnTo>
                  <a:pt x="76" y="92"/>
                </a:lnTo>
                <a:lnTo>
                  <a:pt x="77" y="92"/>
                </a:lnTo>
                <a:lnTo>
                  <a:pt x="78" y="92"/>
                </a:lnTo>
                <a:lnTo>
                  <a:pt x="78" y="91"/>
                </a:lnTo>
                <a:lnTo>
                  <a:pt x="79" y="91"/>
                </a:lnTo>
                <a:lnTo>
                  <a:pt x="80" y="91"/>
                </a:lnTo>
                <a:lnTo>
                  <a:pt x="81" y="91"/>
                </a:lnTo>
                <a:lnTo>
                  <a:pt x="82" y="91"/>
                </a:lnTo>
                <a:lnTo>
                  <a:pt x="83" y="91"/>
                </a:lnTo>
                <a:lnTo>
                  <a:pt x="84" y="91"/>
                </a:lnTo>
                <a:lnTo>
                  <a:pt x="84" y="90"/>
                </a:lnTo>
                <a:lnTo>
                  <a:pt x="85" y="89"/>
                </a:lnTo>
                <a:lnTo>
                  <a:pt x="85" y="88"/>
                </a:lnTo>
                <a:lnTo>
                  <a:pt x="86" y="87"/>
                </a:lnTo>
                <a:lnTo>
                  <a:pt x="87" y="87"/>
                </a:lnTo>
                <a:lnTo>
                  <a:pt x="86" y="86"/>
                </a:lnTo>
                <a:lnTo>
                  <a:pt x="85" y="86"/>
                </a:lnTo>
                <a:lnTo>
                  <a:pt x="84" y="87"/>
                </a:lnTo>
                <a:lnTo>
                  <a:pt x="83" y="88"/>
                </a:lnTo>
                <a:lnTo>
                  <a:pt x="83" y="89"/>
                </a:lnTo>
                <a:lnTo>
                  <a:pt x="82" y="89"/>
                </a:lnTo>
                <a:lnTo>
                  <a:pt x="81" y="89"/>
                </a:lnTo>
                <a:lnTo>
                  <a:pt x="80" y="89"/>
                </a:lnTo>
                <a:lnTo>
                  <a:pt x="79" y="90"/>
                </a:lnTo>
                <a:lnTo>
                  <a:pt x="78" y="90"/>
                </a:lnTo>
                <a:lnTo>
                  <a:pt x="77" y="90"/>
                </a:lnTo>
                <a:lnTo>
                  <a:pt x="76" y="89"/>
                </a:lnTo>
                <a:lnTo>
                  <a:pt x="75" y="89"/>
                </a:lnTo>
                <a:lnTo>
                  <a:pt x="74" y="88"/>
                </a:lnTo>
                <a:lnTo>
                  <a:pt x="73" y="87"/>
                </a:lnTo>
                <a:lnTo>
                  <a:pt x="73" y="86"/>
                </a:lnTo>
                <a:lnTo>
                  <a:pt x="74" y="85"/>
                </a:lnTo>
                <a:lnTo>
                  <a:pt x="75" y="83"/>
                </a:lnTo>
                <a:lnTo>
                  <a:pt x="75" y="81"/>
                </a:lnTo>
                <a:lnTo>
                  <a:pt x="75" y="80"/>
                </a:lnTo>
                <a:lnTo>
                  <a:pt x="75" y="79"/>
                </a:lnTo>
                <a:lnTo>
                  <a:pt x="75" y="78"/>
                </a:lnTo>
                <a:lnTo>
                  <a:pt x="75" y="77"/>
                </a:lnTo>
                <a:lnTo>
                  <a:pt x="76" y="76"/>
                </a:lnTo>
                <a:lnTo>
                  <a:pt x="75" y="75"/>
                </a:lnTo>
                <a:lnTo>
                  <a:pt x="74" y="76"/>
                </a:lnTo>
                <a:lnTo>
                  <a:pt x="73" y="77"/>
                </a:lnTo>
                <a:lnTo>
                  <a:pt x="72" y="79"/>
                </a:lnTo>
                <a:lnTo>
                  <a:pt x="72" y="80"/>
                </a:lnTo>
                <a:close/>
                <a:moveTo>
                  <a:pt x="78" y="78"/>
                </a:moveTo>
                <a:lnTo>
                  <a:pt x="77" y="79"/>
                </a:lnTo>
                <a:lnTo>
                  <a:pt x="77" y="80"/>
                </a:lnTo>
                <a:lnTo>
                  <a:pt x="77" y="82"/>
                </a:lnTo>
                <a:lnTo>
                  <a:pt x="77" y="83"/>
                </a:lnTo>
                <a:lnTo>
                  <a:pt x="77" y="84"/>
                </a:lnTo>
                <a:lnTo>
                  <a:pt x="77" y="85"/>
                </a:lnTo>
                <a:lnTo>
                  <a:pt x="77" y="86"/>
                </a:lnTo>
                <a:lnTo>
                  <a:pt x="78" y="86"/>
                </a:lnTo>
                <a:lnTo>
                  <a:pt x="79" y="86"/>
                </a:lnTo>
                <a:lnTo>
                  <a:pt x="80" y="86"/>
                </a:lnTo>
                <a:lnTo>
                  <a:pt x="80" y="85"/>
                </a:lnTo>
                <a:lnTo>
                  <a:pt x="81" y="85"/>
                </a:lnTo>
                <a:lnTo>
                  <a:pt x="82" y="85"/>
                </a:lnTo>
                <a:lnTo>
                  <a:pt x="83" y="84"/>
                </a:lnTo>
                <a:lnTo>
                  <a:pt x="84" y="84"/>
                </a:lnTo>
                <a:lnTo>
                  <a:pt x="82" y="82"/>
                </a:lnTo>
                <a:lnTo>
                  <a:pt x="82" y="83"/>
                </a:lnTo>
                <a:lnTo>
                  <a:pt x="81" y="83"/>
                </a:lnTo>
                <a:lnTo>
                  <a:pt x="80" y="83"/>
                </a:lnTo>
                <a:lnTo>
                  <a:pt x="79" y="83"/>
                </a:lnTo>
                <a:lnTo>
                  <a:pt x="79" y="82"/>
                </a:lnTo>
                <a:lnTo>
                  <a:pt x="79" y="81"/>
                </a:lnTo>
                <a:lnTo>
                  <a:pt x="79" y="80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2" y="2"/>
                </a:moveTo>
                <a:lnTo>
                  <a:pt x="4" y="1"/>
                </a:lnTo>
                <a:lnTo>
                  <a:pt x="5" y="1"/>
                </a:lnTo>
                <a:lnTo>
                  <a:pt x="7" y="1"/>
                </a:lnTo>
                <a:lnTo>
                  <a:pt x="9" y="2"/>
                </a:lnTo>
                <a:lnTo>
                  <a:pt x="12" y="3"/>
                </a:lnTo>
                <a:lnTo>
                  <a:pt x="14" y="4"/>
                </a:lnTo>
                <a:lnTo>
                  <a:pt x="17" y="6"/>
                </a:lnTo>
                <a:lnTo>
                  <a:pt x="19" y="8"/>
                </a:lnTo>
                <a:lnTo>
                  <a:pt x="22" y="10"/>
                </a:lnTo>
                <a:lnTo>
                  <a:pt x="24" y="13"/>
                </a:lnTo>
                <a:lnTo>
                  <a:pt x="26" y="15"/>
                </a:lnTo>
                <a:lnTo>
                  <a:pt x="28" y="18"/>
                </a:lnTo>
                <a:lnTo>
                  <a:pt x="29" y="21"/>
                </a:lnTo>
                <a:lnTo>
                  <a:pt x="30" y="23"/>
                </a:lnTo>
                <a:lnTo>
                  <a:pt x="31" y="26"/>
                </a:lnTo>
                <a:lnTo>
                  <a:pt x="31" y="28"/>
                </a:lnTo>
                <a:lnTo>
                  <a:pt x="34" y="26"/>
                </a:lnTo>
                <a:lnTo>
                  <a:pt x="35" y="24"/>
                </a:lnTo>
                <a:lnTo>
                  <a:pt x="37" y="21"/>
                </a:lnTo>
                <a:lnTo>
                  <a:pt x="38" y="18"/>
                </a:lnTo>
                <a:lnTo>
                  <a:pt x="38" y="16"/>
                </a:lnTo>
                <a:lnTo>
                  <a:pt x="38" y="13"/>
                </a:lnTo>
                <a:lnTo>
                  <a:pt x="37" y="11"/>
                </a:lnTo>
                <a:lnTo>
                  <a:pt x="36" y="9"/>
                </a:lnTo>
                <a:lnTo>
                  <a:pt x="34" y="7"/>
                </a:lnTo>
                <a:lnTo>
                  <a:pt x="33" y="7"/>
                </a:lnTo>
                <a:lnTo>
                  <a:pt x="31" y="7"/>
                </a:lnTo>
                <a:lnTo>
                  <a:pt x="30" y="8"/>
                </a:lnTo>
                <a:lnTo>
                  <a:pt x="29" y="9"/>
                </a:lnTo>
                <a:lnTo>
                  <a:pt x="29" y="10"/>
                </a:lnTo>
                <a:lnTo>
                  <a:pt x="29" y="12"/>
                </a:lnTo>
                <a:lnTo>
                  <a:pt x="30" y="13"/>
                </a:lnTo>
                <a:lnTo>
                  <a:pt x="29" y="12"/>
                </a:lnTo>
                <a:lnTo>
                  <a:pt x="28" y="12"/>
                </a:lnTo>
                <a:lnTo>
                  <a:pt x="27" y="10"/>
                </a:lnTo>
                <a:lnTo>
                  <a:pt x="27" y="9"/>
                </a:lnTo>
                <a:lnTo>
                  <a:pt x="27" y="7"/>
                </a:lnTo>
                <a:lnTo>
                  <a:pt x="27" y="6"/>
                </a:lnTo>
                <a:lnTo>
                  <a:pt x="29" y="4"/>
                </a:lnTo>
                <a:lnTo>
                  <a:pt x="31" y="3"/>
                </a:lnTo>
                <a:lnTo>
                  <a:pt x="34" y="4"/>
                </a:lnTo>
                <a:lnTo>
                  <a:pt x="36" y="5"/>
                </a:lnTo>
                <a:lnTo>
                  <a:pt x="38" y="7"/>
                </a:lnTo>
                <a:lnTo>
                  <a:pt x="39" y="9"/>
                </a:lnTo>
                <a:lnTo>
                  <a:pt x="40" y="12"/>
                </a:lnTo>
                <a:lnTo>
                  <a:pt x="41" y="16"/>
                </a:lnTo>
                <a:lnTo>
                  <a:pt x="40" y="19"/>
                </a:lnTo>
                <a:lnTo>
                  <a:pt x="38" y="23"/>
                </a:lnTo>
                <a:lnTo>
                  <a:pt x="42" y="23"/>
                </a:lnTo>
                <a:lnTo>
                  <a:pt x="45" y="24"/>
                </a:lnTo>
                <a:lnTo>
                  <a:pt x="48" y="25"/>
                </a:lnTo>
                <a:lnTo>
                  <a:pt x="51" y="26"/>
                </a:lnTo>
                <a:lnTo>
                  <a:pt x="54" y="28"/>
                </a:lnTo>
                <a:lnTo>
                  <a:pt x="56" y="31"/>
                </a:lnTo>
                <a:lnTo>
                  <a:pt x="57" y="33"/>
                </a:lnTo>
                <a:lnTo>
                  <a:pt x="58" y="36"/>
                </a:lnTo>
                <a:lnTo>
                  <a:pt x="57" y="39"/>
                </a:lnTo>
                <a:lnTo>
                  <a:pt x="56" y="41"/>
                </a:lnTo>
                <a:lnTo>
                  <a:pt x="55" y="42"/>
                </a:lnTo>
                <a:lnTo>
                  <a:pt x="53" y="43"/>
                </a:lnTo>
                <a:lnTo>
                  <a:pt x="51" y="43"/>
                </a:lnTo>
                <a:lnTo>
                  <a:pt x="49" y="42"/>
                </a:lnTo>
                <a:lnTo>
                  <a:pt x="48" y="41"/>
                </a:lnTo>
                <a:lnTo>
                  <a:pt x="47" y="39"/>
                </a:lnTo>
                <a:lnTo>
                  <a:pt x="47" y="37"/>
                </a:lnTo>
                <a:lnTo>
                  <a:pt x="48" y="35"/>
                </a:lnTo>
                <a:lnTo>
                  <a:pt x="49" y="34"/>
                </a:lnTo>
                <a:lnTo>
                  <a:pt x="50" y="33"/>
                </a:lnTo>
                <a:lnTo>
                  <a:pt x="49" y="36"/>
                </a:lnTo>
                <a:lnTo>
                  <a:pt x="50" y="38"/>
                </a:lnTo>
                <a:lnTo>
                  <a:pt x="51" y="39"/>
                </a:lnTo>
                <a:lnTo>
                  <a:pt x="53" y="39"/>
                </a:lnTo>
                <a:lnTo>
                  <a:pt x="54" y="38"/>
                </a:lnTo>
                <a:lnTo>
                  <a:pt x="54" y="37"/>
                </a:lnTo>
                <a:lnTo>
                  <a:pt x="54" y="36"/>
                </a:lnTo>
                <a:lnTo>
                  <a:pt x="53" y="34"/>
                </a:lnTo>
                <a:lnTo>
                  <a:pt x="52" y="33"/>
                </a:lnTo>
                <a:lnTo>
                  <a:pt x="51" y="31"/>
                </a:lnTo>
                <a:lnTo>
                  <a:pt x="49" y="30"/>
                </a:lnTo>
                <a:lnTo>
                  <a:pt x="47" y="29"/>
                </a:lnTo>
                <a:lnTo>
                  <a:pt x="45" y="29"/>
                </a:lnTo>
                <a:lnTo>
                  <a:pt x="43" y="30"/>
                </a:lnTo>
                <a:lnTo>
                  <a:pt x="41" y="30"/>
                </a:lnTo>
                <a:lnTo>
                  <a:pt x="40" y="32"/>
                </a:lnTo>
                <a:lnTo>
                  <a:pt x="39" y="33"/>
                </a:lnTo>
                <a:lnTo>
                  <a:pt x="38" y="35"/>
                </a:lnTo>
                <a:lnTo>
                  <a:pt x="39" y="37"/>
                </a:lnTo>
                <a:lnTo>
                  <a:pt x="39" y="39"/>
                </a:lnTo>
                <a:lnTo>
                  <a:pt x="36" y="36"/>
                </a:lnTo>
                <a:lnTo>
                  <a:pt x="37" y="34"/>
                </a:lnTo>
                <a:lnTo>
                  <a:pt x="37" y="31"/>
                </a:lnTo>
                <a:lnTo>
                  <a:pt x="39" y="29"/>
                </a:lnTo>
                <a:lnTo>
                  <a:pt x="41" y="28"/>
                </a:lnTo>
                <a:lnTo>
                  <a:pt x="44" y="27"/>
                </a:lnTo>
                <a:lnTo>
                  <a:pt x="46" y="28"/>
                </a:lnTo>
                <a:lnTo>
                  <a:pt x="49" y="29"/>
                </a:lnTo>
                <a:lnTo>
                  <a:pt x="52" y="31"/>
                </a:lnTo>
                <a:lnTo>
                  <a:pt x="52" y="30"/>
                </a:lnTo>
                <a:lnTo>
                  <a:pt x="51" y="29"/>
                </a:lnTo>
                <a:lnTo>
                  <a:pt x="50" y="28"/>
                </a:lnTo>
                <a:lnTo>
                  <a:pt x="49" y="27"/>
                </a:lnTo>
                <a:lnTo>
                  <a:pt x="47" y="26"/>
                </a:lnTo>
                <a:lnTo>
                  <a:pt x="45" y="26"/>
                </a:lnTo>
                <a:lnTo>
                  <a:pt x="43" y="26"/>
                </a:lnTo>
                <a:lnTo>
                  <a:pt x="41" y="26"/>
                </a:lnTo>
                <a:lnTo>
                  <a:pt x="38" y="27"/>
                </a:lnTo>
                <a:lnTo>
                  <a:pt x="37" y="28"/>
                </a:lnTo>
                <a:lnTo>
                  <a:pt x="36" y="29"/>
                </a:lnTo>
                <a:lnTo>
                  <a:pt x="35" y="30"/>
                </a:lnTo>
                <a:lnTo>
                  <a:pt x="34" y="32"/>
                </a:lnTo>
                <a:lnTo>
                  <a:pt x="34" y="33"/>
                </a:lnTo>
                <a:lnTo>
                  <a:pt x="34" y="34"/>
                </a:lnTo>
                <a:lnTo>
                  <a:pt x="35" y="35"/>
                </a:lnTo>
                <a:lnTo>
                  <a:pt x="28" y="28"/>
                </a:lnTo>
                <a:lnTo>
                  <a:pt x="28" y="26"/>
                </a:lnTo>
                <a:lnTo>
                  <a:pt x="28" y="25"/>
                </a:lnTo>
                <a:lnTo>
                  <a:pt x="28" y="23"/>
                </a:lnTo>
                <a:lnTo>
                  <a:pt x="26" y="20"/>
                </a:lnTo>
                <a:lnTo>
                  <a:pt x="25" y="18"/>
                </a:lnTo>
                <a:lnTo>
                  <a:pt x="23" y="16"/>
                </a:lnTo>
                <a:lnTo>
                  <a:pt x="21" y="13"/>
                </a:lnTo>
                <a:lnTo>
                  <a:pt x="19" y="11"/>
                </a:lnTo>
                <a:lnTo>
                  <a:pt x="17" y="9"/>
                </a:lnTo>
                <a:lnTo>
                  <a:pt x="15" y="7"/>
                </a:lnTo>
                <a:lnTo>
                  <a:pt x="12" y="6"/>
                </a:lnTo>
                <a:lnTo>
                  <a:pt x="10" y="4"/>
                </a:lnTo>
                <a:lnTo>
                  <a:pt x="8" y="4"/>
                </a:lnTo>
                <a:lnTo>
                  <a:pt x="7" y="3"/>
                </a:lnTo>
                <a:lnTo>
                  <a:pt x="5" y="3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6" y="54"/>
                </a:lnTo>
                <a:lnTo>
                  <a:pt x="57" y="53"/>
                </a:lnTo>
                <a:lnTo>
                  <a:pt x="58" y="52"/>
                </a:lnTo>
                <a:lnTo>
                  <a:pt x="59" y="52"/>
                </a:lnTo>
                <a:lnTo>
                  <a:pt x="60" y="52"/>
                </a:lnTo>
                <a:lnTo>
                  <a:pt x="61" y="51"/>
                </a:lnTo>
                <a:lnTo>
                  <a:pt x="62" y="51"/>
                </a:lnTo>
                <a:lnTo>
                  <a:pt x="63" y="51"/>
                </a:lnTo>
                <a:lnTo>
                  <a:pt x="62" y="51"/>
                </a:lnTo>
                <a:lnTo>
                  <a:pt x="60" y="50"/>
                </a:lnTo>
                <a:lnTo>
                  <a:pt x="59" y="49"/>
                </a:lnTo>
                <a:lnTo>
                  <a:pt x="57" y="49"/>
                </a:lnTo>
                <a:lnTo>
                  <a:pt x="55" y="49"/>
                </a:lnTo>
                <a:lnTo>
                  <a:pt x="54" y="49"/>
                </a:lnTo>
                <a:lnTo>
                  <a:pt x="52" y="50"/>
                </a:lnTo>
                <a:lnTo>
                  <a:pt x="51" y="51"/>
                </a:lnTo>
                <a:lnTo>
                  <a:pt x="49" y="49"/>
                </a:lnTo>
                <a:lnTo>
                  <a:pt x="53" y="48"/>
                </a:lnTo>
                <a:lnTo>
                  <a:pt x="56" y="47"/>
                </a:lnTo>
                <a:lnTo>
                  <a:pt x="59" y="48"/>
                </a:lnTo>
                <a:lnTo>
                  <a:pt x="62" y="49"/>
                </a:lnTo>
                <a:lnTo>
                  <a:pt x="65" y="51"/>
                </a:lnTo>
                <a:lnTo>
                  <a:pt x="67" y="52"/>
                </a:lnTo>
                <a:lnTo>
                  <a:pt x="70" y="53"/>
                </a:lnTo>
                <a:lnTo>
                  <a:pt x="72" y="53"/>
                </a:lnTo>
                <a:lnTo>
                  <a:pt x="71" y="54"/>
                </a:lnTo>
                <a:lnTo>
                  <a:pt x="70" y="54"/>
                </a:lnTo>
                <a:lnTo>
                  <a:pt x="69" y="54"/>
                </a:lnTo>
                <a:lnTo>
                  <a:pt x="68" y="54"/>
                </a:lnTo>
                <a:lnTo>
                  <a:pt x="67" y="54"/>
                </a:lnTo>
                <a:lnTo>
                  <a:pt x="65" y="53"/>
                </a:lnTo>
                <a:lnTo>
                  <a:pt x="64" y="53"/>
                </a:lnTo>
                <a:lnTo>
                  <a:pt x="63" y="53"/>
                </a:lnTo>
                <a:lnTo>
                  <a:pt x="62" y="52"/>
                </a:lnTo>
                <a:lnTo>
                  <a:pt x="62" y="53"/>
                </a:lnTo>
                <a:lnTo>
                  <a:pt x="61" y="53"/>
                </a:lnTo>
                <a:lnTo>
                  <a:pt x="60" y="53"/>
                </a:lnTo>
                <a:lnTo>
                  <a:pt x="60" y="54"/>
                </a:lnTo>
                <a:lnTo>
                  <a:pt x="59" y="54"/>
                </a:lnTo>
                <a:lnTo>
                  <a:pt x="58" y="55"/>
                </a:lnTo>
                <a:lnTo>
                  <a:pt x="58" y="56"/>
                </a:lnTo>
                <a:lnTo>
                  <a:pt x="58" y="57"/>
                </a:lnTo>
                <a:lnTo>
                  <a:pt x="59" y="58"/>
                </a:lnTo>
                <a:lnTo>
                  <a:pt x="60" y="59"/>
                </a:lnTo>
                <a:lnTo>
                  <a:pt x="62" y="60"/>
                </a:lnTo>
                <a:lnTo>
                  <a:pt x="64" y="60"/>
                </a:lnTo>
                <a:lnTo>
                  <a:pt x="66" y="61"/>
                </a:lnTo>
                <a:lnTo>
                  <a:pt x="68" y="60"/>
                </a:lnTo>
                <a:lnTo>
                  <a:pt x="68" y="61"/>
                </a:lnTo>
                <a:lnTo>
                  <a:pt x="67" y="61"/>
                </a:lnTo>
                <a:lnTo>
                  <a:pt x="66" y="62"/>
                </a:lnTo>
                <a:lnTo>
                  <a:pt x="65" y="62"/>
                </a:lnTo>
                <a:lnTo>
                  <a:pt x="64" y="63"/>
                </a:lnTo>
                <a:lnTo>
                  <a:pt x="63" y="63"/>
                </a:lnTo>
                <a:close/>
                <a:moveTo>
                  <a:pt x="94" y="64"/>
                </a:moveTo>
                <a:lnTo>
                  <a:pt x="95" y="64"/>
                </a:lnTo>
                <a:lnTo>
                  <a:pt x="96" y="64"/>
                </a:lnTo>
                <a:lnTo>
                  <a:pt x="97" y="64"/>
                </a:lnTo>
                <a:lnTo>
                  <a:pt x="98" y="64"/>
                </a:lnTo>
                <a:lnTo>
                  <a:pt x="99" y="64"/>
                </a:lnTo>
                <a:lnTo>
                  <a:pt x="100" y="65"/>
                </a:lnTo>
                <a:lnTo>
                  <a:pt x="100" y="66"/>
                </a:lnTo>
                <a:lnTo>
                  <a:pt x="100" y="68"/>
                </a:lnTo>
                <a:lnTo>
                  <a:pt x="99" y="69"/>
                </a:lnTo>
                <a:lnTo>
                  <a:pt x="98" y="68"/>
                </a:lnTo>
                <a:lnTo>
                  <a:pt x="97" y="68"/>
                </a:lnTo>
                <a:lnTo>
                  <a:pt x="97" y="67"/>
                </a:lnTo>
                <a:lnTo>
                  <a:pt x="96" y="66"/>
                </a:lnTo>
                <a:lnTo>
                  <a:pt x="95" y="64"/>
                </a:lnTo>
                <a:lnTo>
                  <a:pt x="94" y="64"/>
                </a:lnTo>
                <a:lnTo>
                  <a:pt x="90" y="65"/>
                </a:lnTo>
                <a:lnTo>
                  <a:pt x="92" y="65"/>
                </a:lnTo>
                <a:lnTo>
                  <a:pt x="93" y="65"/>
                </a:lnTo>
                <a:lnTo>
                  <a:pt x="93" y="66"/>
                </a:lnTo>
                <a:lnTo>
                  <a:pt x="94" y="66"/>
                </a:lnTo>
                <a:lnTo>
                  <a:pt x="94" y="67"/>
                </a:lnTo>
                <a:lnTo>
                  <a:pt x="95" y="68"/>
                </a:lnTo>
                <a:lnTo>
                  <a:pt x="96" y="69"/>
                </a:lnTo>
                <a:lnTo>
                  <a:pt x="97" y="70"/>
                </a:lnTo>
                <a:lnTo>
                  <a:pt x="98" y="70"/>
                </a:lnTo>
                <a:lnTo>
                  <a:pt x="99" y="70"/>
                </a:lnTo>
                <a:lnTo>
                  <a:pt x="101" y="70"/>
                </a:lnTo>
                <a:lnTo>
                  <a:pt x="102" y="70"/>
                </a:lnTo>
                <a:lnTo>
                  <a:pt x="102" y="69"/>
                </a:lnTo>
                <a:lnTo>
                  <a:pt x="103" y="68"/>
                </a:lnTo>
                <a:lnTo>
                  <a:pt x="103" y="67"/>
                </a:lnTo>
                <a:lnTo>
                  <a:pt x="102" y="65"/>
                </a:lnTo>
                <a:lnTo>
                  <a:pt x="101" y="64"/>
                </a:lnTo>
                <a:lnTo>
                  <a:pt x="99" y="63"/>
                </a:lnTo>
                <a:lnTo>
                  <a:pt x="97" y="62"/>
                </a:lnTo>
                <a:lnTo>
                  <a:pt x="95" y="62"/>
                </a:lnTo>
                <a:lnTo>
                  <a:pt x="93" y="62"/>
                </a:lnTo>
                <a:lnTo>
                  <a:pt x="91" y="63"/>
                </a:lnTo>
                <a:lnTo>
                  <a:pt x="90" y="63"/>
                </a:lnTo>
                <a:lnTo>
                  <a:pt x="89" y="64"/>
                </a:lnTo>
                <a:lnTo>
                  <a:pt x="90" y="65"/>
                </a:lnTo>
                <a:lnTo>
                  <a:pt x="94" y="64"/>
                </a:lnTo>
                <a:close/>
                <a:moveTo>
                  <a:pt x="80" y="72"/>
                </a:moveTo>
                <a:lnTo>
                  <a:pt x="80" y="72"/>
                </a:lnTo>
                <a:lnTo>
                  <a:pt x="81" y="72"/>
                </a:lnTo>
                <a:lnTo>
                  <a:pt x="82" y="72"/>
                </a:lnTo>
                <a:lnTo>
                  <a:pt x="82" y="71"/>
                </a:lnTo>
                <a:lnTo>
                  <a:pt x="83" y="71"/>
                </a:lnTo>
                <a:lnTo>
                  <a:pt x="84" y="71"/>
                </a:lnTo>
                <a:lnTo>
                  <a:pt x="85" y="71"/>
                </a:lnTo>
                <a:lnTo>
                  <a:pt x="86" y="70"/>
                </a:lnTo>
                <a:lnTo>
                  <a:pt x="85" y="69"/>
                </a:lnTo>
                <a:lnTo>
                  <a:pt x="84" y="69"/>
                </a:lnTo>
                <a:lnTo>
                  <a:pt x="83" y="69"/>
                </a:lnTo>
                <a:lnTo>
                  <a:pt x="83" y="68"/>
                </a:lnTo>
                <a:lnTo>
                  <a:pt x="82" y="68"/>
                </a:lnTo>
                <a:lnTo>
                  <a:pt x="81" y="68"/>
                </a:lnTo>
                <a:lnTo>
                  <a:pt x="81" y="67"/>
                </a:lnTo>
                <a:lnTo>
                  <a:pt x="80" y="67"/>
                </a:lnTo>
                <a:lnTo>
                  <a:pt x="79" y="67"/>
                </a:lnTo>
                <a:lnTo>
                  <a:pt x="78" y="67"/>
                </a:lnTo>
                <a:lnTo>
                  <a:pt x="77" y="67"/>
                </a:lnTo>
                <a:lnTo>
                  <a:pt x="76" y="66"/>
                </a:lnTo>
                <a:lnTo>
                  <a:pt x="76" y="67"/>
                </a:lnTo>
                <a:lnTo>
                  <a:pt x="75" y="67"/>
                </a:lnTo>
                <a:lnTo>
                  <a:pt x="74" y="67"/>
                </a:lnTo>
                <a:lnTo>
                  <a:pt x="73" y="67"/>
                </a:lnTo>
                <a:lnTo>
                  <a:pt x="73" y="68"/>
                </a:lnTo>
                <a:lnTo>
                  <a:pt x="72" y="69"/>
                </a:lnTo>
                <a:lnTo>
                  <a:pt x="71" y="69"/>
                </a:lnTo>
                <a:lnTo>
                  <a:pt x="70" y="69"/>
                </a:lnTo>
                <a:lnTo>
                  <a:pt x="69" y="69"/>
                </a:lnTo>
                <a:lnTo>
                  <a:pt x="68" y="68"/>
                </a:lnTo>
                <a:lnTo>
                  <a:pt x="69" y="67"/>
                </a:lnTo>
                <a:lnTo>
                  <a:pt x="70" y="67"/>
                </a:lnTo>
                <a:lnTo>
                  <a:pt x="71" y="67"/>
                </a:lnTo>
                <a:lnTo>
                  <a:pt x="72" y="66"/>
                </a:lnTo>
                <a:lnTo>
                  <a:pt x="73" y="66"/>
                </a:lnTo>
                <a:lnTo>
                  <a:pt x="74" y="65"/>
                </a:lnTo>
                <a:lnTo>
                  <a:pt x="75" y="65"/>
                </a:lnTo>
                <a:lnTo>
                  <a:pt x="76" y="65"/>
                </a:lnTo>
                <a:lnTo>
                  <a:pt x="77" y="65"/>
                </a:lnTo>
                <a:lnTo>
                  <a:pt x="78" y="65"/>
                </a:lnTo>
                <a:lnTo>
                  <a:pt x="79" y="66"/>
                </a:lnTo>
                <a:lnTo>
                  <a:pt x="80" y="66"/>
                </a:lnTo>
                <a:lnTo>
                  <a:pt x="81" y="66"/>
                </a:lnTo>
                <a:lnTo>
                  <a:pt x="82" y="66"/>
                </a:lnTo>
                <a:lnTo>
                  <a:pt x="83" y="66"/>
                </a:lnTo>
                <a:lnTo>
                  <a:pt x="84" y="66"/>
                </a:lnTo>
                <a:lnTo>
                  <a:pt x="84" y="67"/>
                </a:lnTo>
                <a:lnTo>
                  <a:pt x="85" y="67"/>
                </a:lnTo>
                <a:lnTo>
                  <a:pt x="86" y="68"/>
                </a:lnTo>
                <a:lnTo>
                  <a:pt x="87" y="68"/>
                </a:lnTo>
                <a:lnTo>
                  <a:pt x="87" y="69"/>
                </a:lnTo>
                <a:lnTo>
                  <a:pt x="88" y="69"/>
                </a:lnTo>
                <a:lnTo>
                  <a:pt x="88" y="70"/>
                </a:lnTo>
                <a:lnTo>
                  <a:pt x="89" y="70"/>
                </a:lnTo>
                <a:lnTo>
                  <a:pt x="89" y="69"/>
                </a:lnTo>
                <a:lnTo>
                  <a:pt x="89" y="68"/>
                </a:lnTo>
                <a:lnTo>
                  <a:pt x="89" y="67"/>
                </a:lnTo>
                <a:lnTo>
                  <a:pt x="88" y="66"/>
                </a:lnTo>
                <a:lnTo>
                  <a:pt x="87" y="65"/>
                </a:lnTo>
                <a:lnTo>
                  <a:pt x="86" y="64"/>
                </a:lnTo>
                <a:lnTo>
                  <a:pt x="85" y="63"/>
                </a:lnTo>
                <a:lnTo>
                  <a:pt x="84" y="63"/>
                </a:lnTo>
                <a:lnTo>
                  <a:pt x="82" y="62"/>
                </a:lnTo>
                <a:lnTo>
                  <a:pt x="81" y="62"/>
                </a:lnTo>
                <a:lnTo>
                  <a:pt x="81" y="61"/>
                </a:lnTo>
                <a:lnTo>
                  <a:pt x="80" y="61"/>
                </a:lnTo>
                <a:lnTo>
                  <a:pt x="79" y="61"/>
                </a:lnTo>
                <a:lnTo>
                  <a:pt x="78" y="61"/>
                </a:lnTo>
                <a:lnTo>
                  <a:pt x="77" y="61"/>
                </a:lnTo>
                <a:lnTo>
                  <a:pt x="76" y="61"/>
                </a:lnTo>
                <a:lnTo>
                  <a:pt x="74" y="61"/>
                </a:lnTo>
                <a:lnTo>
                  <a:pt x="73" y="61"/>
                </a:lnTo>
                <a:lnTo>
                  <a:pt x="72" y="61"/>
                </a:lnTo>
                <a:lnTo>
                  <a:pt x="72" y="62"/>
                </a:lnTo>
                <a:lnTo>
                  <a:pt x="71" y="62"/>
                </a:lnTo>
                <a:lnTo>
                  <a:pt x="70" y="63"/>
                </a:lnTo>
                <a:lnTo>
                  <a:pt x="69" y="64"/>
                </a:lnTo>
                <a:lnTo>
                  <a:pt x="68" y="65"/>
                </a:lnTo>
                <a:lnTo>
                  <a:pt x="67" y="66"/>
                </a:lnTo>
                <a:lnTo>
                  <a:pt x="66" y="67"/>
                </a:lnTo>
                <a:lnTo>
                  <a:pt x="65" y="65"/>
                </a:lnTo>
                <a:lnTo>
                  <a:pt x="66" y="64"/>
                </a:lnTo>
                <a:lnTo>
                  <a:pt x="67" y="63"/>
                </a:lnTo>
                <a:lnTo>
                  <a:pt x="68" y="62"/>
                </a:lnTo>
                <a:lnTo>
                  <a:pt x="69" y="61"/>
                </a:lnTo>
                <a:lnTo>
                  <a:pt x="70" y="61"/>
                </a:lnTo>
                <a:lnTo>
                  <a:pt x="71" y="60"/>
                </a:lnTo>
                <a:lnTo>
                  <a:pt x="72" y="60"/>
                </a:lnTo>
                <a:lnTo>
                  <a:pt x="73" y="60"/>
                </a:lnTo>
                <a:lnTo>
                  <a:pt x="74" y="60"/>
                </a:lnTo>
                <a:lnTo>
                  <a:pt x="75" y="60"/>
                </a:lnTo>
                <a:lnTo>
                  <a:pt x="76" y="60"/>
                </a:lnTo>
                <a:lnTo>
                  <a:pt x="77" y="60"/>
                </a:lnTo>
                <a:lnTo>
                  <a:pt x="78" y="60"/>
                </a:lnTo>
                <a:lnTo>
                  <a:pt x="79" y="60"/>
                </a:lnTo>
                <a:lnTo>
                  <a:pt x="80" y="59"/>
                </a:lnTo>
                <a:lnTo>
                  <a:pt x="81" y="59"/>
                </a:lnTo>
                <a:lnTo>
                  <a:pt x="82" y="60"/>
                </a:lnTo>
                <a:lnTo>
                  <a:pt x="83" y="60"/>
                </a:lnTo>
                <a:lnTo>
                  <a:pt x="84" y="61"/>
                </a:lnTo>
                <a:lnTo>
                  <a:pt x="85" y="62"/>
                </a:lnTo>
                <a:lnTo>
                  <a:pt x="86" y="62"/>
                </a:lnTo>
                <a:lnTo>
                  <a:pt x="87" y="63"/>
                </a:lnTo>
                <a:lnTo>
                  <a:pt x="88" y="63"/>
                </a:lnTo>
                <a:lnTo>
                  <a:pt x="89" y="63"/>
                </a:lnTo>
                <a:lnTo>
                  <a:pt x="89" y="64"/>
                </a:lnTo>
                <a:lnTo>
                  <a:pt x="90" y="65"/>
                </a:lnTo>
                <a:lnTo>
                  <a:pt x="91" y="67"/>
                </a:lnTo>
                <a:lnTo>
                  <a:pt x="91" y="69"/>
                </a:lnTo>
                <a:lnTo>
                  <a:pt x="91" y="72"/>
                </a:lnTo>
                <a:lnTo>
                  <a:pt x="91" y="74"/>
                </a:lnTo>
                <a:lnTo>
                  <a:pt x="92" y="75"/>
                </a:lnTo>
                <a:lnTo>
                  <a:pt x="92" y="77"/>
                </a:lnTo>
                <a:lnTo>
                  <a:pt x="91" y="78"/>
                </a:lnTo>
                <a:lnTo>
                  <a:pt x="91" y="80"/>
                </a:lnTo>
                <a:lnTo>
                  <a:pt x="91" y="81"/>
                </a:lnTo>
                <a:lnTo>
                  <a:pt x="91" y="83"/>
                </a:lnTo>
                <a:lnTo>
                  <a:pt x="90" y="84"/>
                </a:lnTo>
                <a:lnTo>
                  <a:pt x="89" y="85"/>
                </a:lnTo>
                <a:lnTo>
                  <a:pt x="88" y="86"/>
                </a:lnTo>
                <a:lnTo>
                  <a:pt x="87" y="87"/>
                </a:lnTo>
                <a:lnTo>
                  <a:pt x="86" y="86"/>
                </a:lnTo>
                <a:lnTo>
                  <a:pt x="87" y="84"/>
                </a:lnTo>
                <a:lnTo>
                  <a:pt x="88" y="84"/>
                </a:lnTo>
                <a:lnTo>
                  <a:pt x="89" y="83"/>
                </a:lnTo>
                <a:lnTo>
                  <a:pt x="89" y="82"/>
                </a:lnTo>
                <a:lnTo>
                  <a:pt x="89" y="80"/>
                </a:lnTo>
                <a:lnTo>
                  <a:pt x="90" y="79"/>
                </a:lnTo>
                <a:lnTo>
                  <a:pt x="90" y="77"/>
                </a:lnTo>
                <a:lnTo>
                  <a:pt x="89" y="76"/>
                </a:lnTo>
                <a:lnTo>
                  <a:pt x="89" y="75"/>
                </a:lnTo>
                <a:lnTo>
                  <a:pt x="88" y="74"/>
                </a:lnTo>
                <a:lnTo>
                  <a:pt x="87" y="73"/>
                </a:lnTo>
                <a:lnTo>
                  <a:pt x="86" y="73"/>
                </a:lnTo>
                <a:lnTo>
                  <a:pt x="85" y="74"/>
                </a:lnTo>
                <a:lnTo>
                  <a:pt x="84" y="74"/>
                </a:lnTo>
                <a:lnTo>
                  <a:pt x="83" y="75"/>
                </a:lnTo>
                <a:lnTo>
                  <a:pt x="82" y="75"/>
                </a:lnTo>
                <a:lnTo>
                  <a:pt x="81" y="75"/>
                </a:lnTo>
                <a:lnTo>
                  <a:pt x="80" y="75"/>
                </a:lnTo>
                <a:lnTo>
                  <a:pt x="79" y="75"/>
                </a:lnTo>
                <a:lnTo>
                  <a:pt x="78" y="75"/>
                </a:lnTo>
                <a:lnTo>
                  <a:pt x="77" y="75"/>
                </a:lnTo>
                <a:lnTo>
                  <a:pt x="76" y="76"/>
                </a:lnTo>
                <a:lnTo>
                  <a:pt x="75" y="75"/>
                </a:lnTo>
                <a:lnTo>
                  <a:pt x="75" y="74"/>
                </a:lnTo>
                <a:lnTo>
                  <a:pt x="76" y="74"/>
                </a:lnTo>
                <a:lnTo>
                  <a:pt x="76" y="73"/>
                </a:lnTo>
                <a:lnTo>
                  <a:pt x="77" y="73"/>
                </a:lnTo>
                <a:lnTo>
                  <a:pt x="78" y="73"/>
                </a:lnTo>
                <a:lnTo>
                  <a:pt x="79" y="73"/>
                </a:lnTo>
                <a:lnTo>
                  <a:pt x="79" y="72"/>
                </a:lnTo>
                <a:lnTo>
                  <a:pt x="80" y="72"/>
                </a:lnTo>
                <a:close/>
                <a:moveTo>
                  <a:pt x="78" y="78"/>
                </a:moveTo>
                <a:lnTo>
                  <a:pt x="78" y="77"/>
                </a:lnTo>
                <a:lnTo>
                  <a:pt x="79" y="77"/>
                </a:lnTo>
                <a:lnTo>
                  <a:pt x="80" y="77"/>
                </a:lnTo>
                <a:lnTo>
                  <a:pt x="81" y="77"/>
                </a:lnTo>
                <a:lnTo>
                  <a:pt x="82" y="77"/>
                </a:lnTo>
                <a:lnTo>
                  <a:pt x="83" y="77"/>
                </a:lnTo>
                <a:lnTo>
                  <a:pt x="84" y="77"/>
                </a:lnTo>
                <a:lnTo>
                  <a:pt x="85" y="77"/>
                </a:lnTo>
                <a:lnTo>
                  <a:pt x="86" y="77"/>
                </a:lnTo>
                <a:lnTo>
                  <a:pt x="86" y="78"/>
                </a:lnTo>
                <a:lnTo>
                  <a:pt x="86" y="79"/>
                </a:lnTo>
                <a:lnTo>
                  <a:pt x="86" y="80"/>
                </a:lnTo>
                <a:lnTo>
                  <a:pt x="85" y="81"/>
                </a:lnTo>
                <a:lnTo>
                  <a:pt x="85" y="82"/>
                </a:lnTo>
                <a:lnTo>
                  <a:pt x="84" y="83"/>
                </a:lnTo>
                <a:lnTo>
                  <a:pt x="84" y="84"/>
                </a:lnTo>
                <a:lnTo>
                  <a:pt x="82" y="82"/>
                </a:lnTo>
                <a:lnTo>
                  <a:pt x="83" y="82"/>
                </a:lnTo>
                <a:lnTo>
                  <a:pt x="83" y="81"/>
                </a:lnTo>
                <a:lnTo>
                  <a:pt x="83" y="80"/>
                </a:lnTo>
                <a:lnTo>
                  <a:pt x="83" y="79"/>
                </a:lnTo>
                <a:lnTo>
                  <a:pt x="82" y="79"/>
                </a:lnTo>
                <a:lnTo>
                  <a:pt x="81" y="79"/>
                </a:lnTo>
                <a:lnTo>
                  <a:pt x="80" y="79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85" y="88"/>
                </a:moveTo>
                <a:lnTo>
                  <a:pt x="84" y="92"/>
                </a:lnTo>
                <a:lnTo>
                  <a:pt x="84" y="95"/>
                </a:lnTo>
                <a:lnTo>
                  <a:pt x="84" y="98"/>
                </a:lnTo>
                <a:lnTo>
                  <a:pt x="84" y="101"/>
                </a:lnTo>
                <a:lnTo>
                  <a:pt x="86" y="104"/>
                </a:lnTo>
                <a:lnTo>
                  <a:pt x="87" y="107"/>
                </a:lnTo>
                <a:lnTo>
                  <a:pt x="89" y="109"/>
                </a:lnTo>
                <a:lnTo>
                  <a:pt x="92" y="110"/>
                </a:lnTo>
                <a:lnTo>
                  <a:pt x="91" y="109"/>
                </a:lnTo>
                <a:lnTo>
                  <a:pt x="90" y="107"/>
                </a:lnTo>
                <a:lnTo>
                  <a:pt x="90" y="105"/>
                </a:lnTo>
                <a:lnTo>
                  <a:pt x="89" y="102"/>
                </a:lnTo>
                <a:lnTo>
                  <a:pt x="89" y="100"/>
                </a:lnTo>
                <a:lnTo>
                  <a:pt x="90" y="99"/>
                </a:lnTo>
                <a:lnTo>
                  <a:pt x="91" y="97"/>
                </a:lnTo>
                <a:lnTo>
                  <a:pt x="93" y="96"/>
                </a:lnTo>
                <a:lnTo>
                  <a:pt x="94" y="98"/>
                </a:lnTo>
                <a:lnTo>
                  <a:pt x="95" y="100"/>
                </a:lnTo>
                <a:lnTo>
                  <a:pt x="96" y="103"/>
                </a:lnTo>
                <a:lnTo>
                  <a:pt x="97" y="105"/>
                </a:lnTo>
                <a:lnTo>
                  <a:pt x="98" y="108"/>
                </a:lnTo>
                <a:lnTo>
                  <a:pt x="100" y="110"/>
                </a:lnTo>
                <a:lnTo>
                  <a:pt x="101" y="111"/>
                </a:lnTo>
                <a:lnTo>
                  <a:pt x="103" y="112"/>
                </a:lnTo>
                <a:lnTo>
                  <a:pt x="105" y="112"/>
                </a:lnTo>
                <a:lnTo>
                  <a:pt x="107" y="112"/>
                </a:lnTo>
                <a:lnTo>
                  <a:pt x="108" y="113"/>
                </a:lnTo>
                <a:lnTo>
                  <a:pt x="110" y="113"/>
                </a:lnTo>
                <a:lnTo>
                  <a:pt x="111" y="114"/>
                </a:lnTo>
                <a:lnTo>
                  <a:pt x="112" y="114"/>
                </a:lnTo>
                <a:lnTo>
                  <a:pt x="113" y="114"/>
                </a:lnTo>
                <a:lnTo>
                  <a:pt x="114" y="114"/>
                </a:lnTo>
                <a:lnTo>
                  <a:pt x="115" y="114"/>
                </a:lnTo>
                <a:lnTo>
                  <a:pt x="111" y="111"/>
                </a:lnTo>
                <a:lnTo>
                  <a:pt x="110" y="111"/>
                </a:lnTo>
                <a:lnTo>
                  <a:pt x="109" y="111"/>
                </a:lnTo>
                <a:lnTo>
                  <a:pt x="108" y="111"/>
                </a:lnTo>
                <a:lnTo>
                  <a:pt x="106" y="110"/>
                </a:lnTo>
                <a:lnTo>
                  <a:pt x="104" y="110"/>
                </a:lnTo>
                <a:lnTo>
                  <a:pt x="103" y="109"/>
                </a:lnTo>
                <a:lnTo>
                  <a:pt x="102" y="108"/>
                </a:lnTo>
                <a:lnTo>
                  <a:pt x="100" y="107"/>
                </a:lnTo>
                <a:lnTo>
                  <a:pt x="99" y="106"/>
                </a:lnTo>
                <a:lnTo>
                  <a:pt x="98" y="105"/>
                </a:lnTo>
                <a:lnTo>
                  <a:pt x="97" y="103"/>
                </a:lnTo>
                <a:lnTo>
                  <a:pt x="97" y="102"/>
                </a:lnTo>
                <a:lnTo>
                  <a:pt x="96" y="100"/>
                </a:lnTo>
                <a:lnTo>
                  <a:pt x="96" y="98"/>
                </a:lnTo>
                <a:lnTo>
                  <a:pt x="97" y="97"/>
                </a:lnTo>
                <a:lnTo>
                  <a:pt x="93" y="93"/>
                </a:lnTo>
                <a:lnTo>
                  <a:pt x="92" y="93"/>
                </a:lnTo>
                <a:lnTo>
                  <a:pt x="91" y="94"/>
                </a:lnTo>
                <a:lnTo>
                  <a:pt x="90" y="95"/>
                </a:lnTo>
                <a:lnTo>
                  <a:pt x="89" y="97"/>
                </a:lnTo>
                <a:lnTo>
                  <a:pt x="88" y="98"/>
                </a:lnTo>
                <a:lnTo>
                  <a:pt x="88" y="100"/>
                </a:lnTo>
                <a:lnTo>
                  <a:pt x="88" y="102"/>
                </a:lnTo>
                <a:lnTo>
                  <a:pt x="88" y="103"/>
                </a:lnTo>
                <a:lnTo>
                  <a:pt x="86" y="101"/>
                </a:lnTo>
                <a:lnTo>
                  <a:pt x="86" y="97"/>
                </a:lnTo>
                <a:lnTo>
                  <a:pt x="86" y="92"/>
                </a:lnTo>
                <a:lnTo>
                  <a:pt x="88" y="88"/>
                </a:lnTo>
                <a:lnTo>
                  <a:pt x="87" y="87"/>
                </a:lnTo>
                <a:lnTo>
                  <a:pt x="85" y="88"/>
                </a:lnTo>
                <a:close/>
                <a:moveTo>
                  <a:pt x="88" y="85"/>
                </a:moveTo>
                <a:lnTo>
                  <a:pt x="92" y="84"/>
                </a:lnTo>
                <a:lnTo>
                  <a:pt x="95" y="84"/>
                </a:lnTo>
                <a:lnTo>
                  <a:pt x="98" y="84"/>
                </a:lnTo>
                <a:lnTo>
                  <a:pt x="101" y="84"/>
                </a:lnTo>
                <a:lnTo>
                  <a:pt x="104" y="86"/>
                </a:lnTo>
                <a:lnTo>
                  <a:pt x="107" y="87"/>
                </a:lnTo>
                <a:lnTo>
                  <a:pt x="109" y="89"/>
                </a:lnTo>
                <a:lnTo>
                  <a:pt x="110" y="92"/>
                </a:lnTo>
                <a:lnTo>
                  <a:pt x="109" y="91"/>
                </a:lnTo>
                <a:lnTo>
                  <a:pt x="107" y="90"/>
                </a:lnTo>
                <a:lnTo>
                  <a:pt x="105" y="90"/>
                </a:lnTo>
                <a:lnTo>
                  <a:pt x="103" y="89"/>
                </a:lnTo>
                <a:lnTo>
                  <a:pt x="100" y="89"/>
                </a:lnTo>
                <a:lnTo>
                  <a:pt x="98" y="90"/>
                </a:lnTo>
                <a:lnTo>
                  <a:pt x="97" y="91"/>
                </a:lnTo>
                <a:lnTo>
                  <a:pt x="96" y="94"/>
                </a:lnTo>
                <a:lnTo>
                  <a:pt x="98" y="94"/>
                </a:lnTo>
                <a:lnTo>
                  <a:pt x="100" y="95"/>
                </a:lnTo>
                <a:lnTo>
                  <a:pt x="103" y="96"/>
                </a:lnTo>
                <a:lnTo>
                  <a:pt x="105" y="97"/>
                </a:lnTo>
                <a:lnTo>
                  <a:pt x="108" y="98"/>
                </a:lnTo>
                <a:lnTo>
                  <a:pt x="110" y="100"/>
                </a:lnTo>
                <a:lnTo>
                  <a:pt x="111" y="101"/>
                </a:lnTo>
                <a:lnTo>
                  <a:pt x="112" y="103"/>
                </a:lnTo>
                <a:lnTo>
                  <a:pt x="112" y="107"/>
                </a:lnTo>
                <a:lnTo>
                  <a:pt x="113" y="110"/>
                </a:lnTo>
                <a:lnTo>
                  <a:pt x="114" y="112"/>
                </a:lnTo>
                <a:lnTo>
                  <a:pt x="115" y="113"/>
                </a:lnTo>
                <a:lnTo>
                  <a:pt x="115" y="114"/>
                </a:lnTo>
                <a:lnTo>
                  <a:pt x="111" y="111"/>
                </a:lnTo>
                <a:lnTo>
                  <a:pt x="111" y="109"/>
                </a:lnTo>
                <a:lnTo>
                  <a:pt x="110" y="106"/>
                </a:lnTo>
                <a:lnTo>
                  <a:pt x="109" y="103"/>
                </a:lnTo>
                <a:lnTo>
                  <a:pt x="107" y="100"/>
                </a:lnTo>
                <a:lnTo>
                  <a:pt x="106" y="99"/>
                </a:lnTo>
                <a:lnTo>
                  <a:pt x="105" y="98"/>
                </a:lnTo>
                <a:lnTo>
                  <a:pt x="103" y="97"/>
                </a:lnTo>
                <a:lnTo>
                  <a:pt x="102" y="97"/>
                </a:lnTo>
                <a:lnTo>
                  <a:pt x="100" y="96"/>
                </a:lnTo>
                <a:lnTo>
                  <a:pt x="98" y="97"/>
                </a:lnTo>
                <a:lnTo>
                  <a:pt x="97" y="97"/>
                </a:lnTo>
                <a:lnTo>
                  <a:pt x="92" y="93"/>
                </a:lnTo>
                <a:lnTo>
                  <a:pt x="93" y="92"/>
                </a:lnTo>
                <a:lnTo>
                  <a:pt x="94" y="91"/>
                </a:lnTo>
                <a:lnTo>
                  <a:pt x="95" y="90"/>
                </a:lnTo>
                <a:lnTo>
                  <a:pt x="97" y="89"/>
                </a:lnTo>
                <a:lnTo>
                  <a:pt x="98" y="88"/>
                </a:lnTo>
                <a:lnTo>
                  <a:pt x="100" y="88"/>
                </a:lnTo>
                <a:lnTo>
                  <a:pt x="102" y="88"/>
                </a:lnTo>
                <a:lnTo>
                  <a:pt x="103" y="88"/>
                </a:lnTo>
                <a:lnTo>
                  <a:pt x="102" y="87"/>
                </a:lnTo>
                <a:lnTo>
                  <a:pt x="101" y="86"/>
                </a:lnTo>
                <a:lnTo>
                  <a:pt x="99" y="86"/>
                </a:lnTo>
                <a:lnTo>
                  <a:pt x="97" y="86"/>
                </a:lnTo>
                <a:lnTo>
                  <a:pt x="94" y="86"/>
                </a:lnTo>
                <a:lnTo>
                  <a:pt x="92" y="86"/>
                </a:lnTo>
                <a:lnTo>
                  <a:pt x="90" y="87"/>
                </a:lnTo>
                <a:lnTo>
                  <a:pt x="88" y="88"/>
                </a:lnTo>
                <a:lnTo>
                  <a:pt x="87" y="87"/>
                </a:lnTo>
                <a:lnTo>
                  <a:pt x="88" y="85"/>
                </a:lnTo>
                <a:close/>
                <a:moveTo>
                  <a:pt x="24" y="265"/>
                </a:moveTo>
                <a:lnTo>
                  <a:pt x="23" y="265"/>
                </a:lnTo>
                <a:lnTo>
                  <a:pt x="22" y="265"/>
                </a:lnTo>
                <a:lnTo>
                  <a:pt x="22" y="264"/>
                </a:lnTo>
                <a:lnTo>
                  <a:pt x="21" y="263"/>
                </a:lnTo>
                <a:lnTo>
                  <a:pt x="20" y="261"/>
                </a:lnTo>
                <a:lnTo>
                  <a:pt x="20" y="260"/>
                </a:lnTo>
                <a:lnTo>
                  <a:pt x="20" y="258"/>
                </a:lnTo>
                <a:lnTo>
                  <a:pt x="20" y="256"/>
                </a:lnTo>
                <a:lnTo>
                  <a:pt x="22" y="259"/>
                </a:lnTo>
                <a:lnTo>
                  <a:pt x="25" y="260"/>
                </a:lnTo>
                <a:lnTo>
                  <a:pt x="27" y="260"/>
                </a:lnTo>
                <a:lnTo>
                  <a:pt x="30" y="258"/>
                </a:lnTo>
                <a:lnTo>
                  <a:pt x="32" y="254"/>
                </a:lnTo>
                <a:lnTo>
                  <a:pt x="34" y="251"/>
                </a:lnTo>
                <a:lnTo>
                  <a:pt x="35" y="246"/>
                </a:lnTo>
                <a:lnTo>
                  <a:pt x="35" y="242"/>
                </a:lnTo>
                <a:lnTo>
                  <a:pt x="34" y="241"/>
                </a:lnTo>
                <a:lnTo>
                  <a:pt x="33" y="241"/>
                </a:lnTo>
                <a:lnTo>
                  <a:pt x="33" y="242"/>
                </a:lnTo>
                <a:lnTo>
                  <a:pt x="33" y="243"/>
                </a:lnTo>
                <a:lnTo>
                  <a:pt x="33" y="245"/>
                </a:lnTo>
                <a:lnTo>
                  <a:pt x="32" y="246"/>
                </a:lnTo>
                <a:lnTo>
                  <a:pt x="31" y="247"/>
                </a:lnTo>
                <a:lnTo>
                  <a:pt x="30" y="248"/>
                </a:lnTo>
                <a:lnTo>
                  <a:pt x="28" y="249"/>
                </a:lnTo>
                <a:lnTo>
                  <a:pt x="25" y="250"/>
                </a:lnTo>
                <a:lnTo>
                  <a:pt x="25" y="249"/>
                </a:lnTo>
                <a:lnTo>
                  <a:pt x="26" y="248"/>
                </a:lnTo>
                <a:lnTo>
                  <a:pt x="26" y="247"/>
                </a:lnTo>
                <a:lnTo>
                  <a:pt x="27" y="246"/>
                </a:lnTo>
                <a:lnTo>
                  <a:pt x="28" y="244"/>
                </a:lnTo>
                <a:lnTo>
                  <a:pt x="28" y="242"/>
                </a:lnTo>
                <a:lnTo>
                  <a:pt x="27" y="240"/>
                </a:lnTo>
                <a:lnTo>
                  <a:pt x="25" y="238"/>
                </a:lnTo>
                <a:lnTo>
                  <a:pt x="25" y="239"/>
                </a:lnTo>
                <a:lnTo>
                  <a:pt x="25" y="241"/>
                </a:lnTo>
                <a:lnTo>
                  <a:pt x="25" y="242"/>
                </a:lnTo>
                <a:lnTo>
                  <a:pt x="24" y="243"/>
                </a:lnTo>
                <a:lnTo>
                  <a:pt x="22" y="241"/>
                </a:lnTo>
                <a:lnTo>
                  <a:pt x="21" y="239"/>
                </a:lnTo>
                <a:lnTo>
                  <a:pt x="21" y="236"/>
                </a:lnTo>
                <a:lnTo>
                  <a:pt x="20" y="233"/>
                </a:lnTo>
                <a:lnTo>
                  <a:pt x="19" y="235"/>
                </a:lnTo>
                <a:lnTo>
                  <a:pt x="18" y="236"/>
                </a:lnTo>
                <a:lnTo>
                  <a:pt x="17" y="236"/>
                </a:lnTo>
                <a:lnTo>
                  <a:pt x="16" y="234"/>
                </a:lnTo>
                <a:lnTo>
                  <a:pt x="16" y="236"/>
                </a:lnTo>
                <a:lnTo>
                  <a:pt x="16" y="238"/>
                </a:lnTo>
                <a:lnTo>
                  <a:pt x="15" y="240"/>
                </a:lnTo>
                <a:lnTo>
                  <a:pt x="15" y="241"/>
                </a:lnTo>
                <a:lnTo>
                  <a:pt x="14" y="242"/>
                </a:lnTo>
                <a:lnTo>
                  <a:pt x="13" y="243"/>
                </a:lnTo>
                <a:lnTo>
                  <a:pt x="12" y="243"/>
                </a:lnTo>
                <a:lnTo>
                  <a:pt x="11" y="242"/>
                </a:lnTo>
                <a:lnTo>
                  <a:pt x="10" y="242"/>
                </a:lnTo>
                <a:lnTo>
                  <a:pt x="8" y="243"/>
                </a:lnTo>
                <a:lnTo>
                  <a:pt x="6" y="243"/>
                </a:lnTo>
                <a:lnTo>
                  <a:pt x="5" y="243"/>
                </a:lnTo>
                <a:lnTo>
                  <a:pt x="3" y="242"/>
                </a:lnTo>
                <a:lnTo>
                  <a:pt x="2" y="241"/>
                </a:lnTo>
                <a:lnTo>
                  <a:pt x="1" y="239"/>
                </a:lnTo>
                <a:lnTo>
                  <a:pt x="0" y="237"/>
                </a:lnTo>
                <a:lnTo>
                  <a:pt x="0" y="235"/>
                </a:lnTo>
                <a:lnTo>
                  <a:pt x="0" y="234"/>
                </a:lnTo>
                <a:lnTo>
                  <a:pt x="0" y="235"/>
                </a:lnTo>
                <a:lnTo>
                  <a:pt x="1" y="235"/>
                </a:lnTo>
                <a:lnTo>
                  <a:pt x="2" y="236"/>
                </a:lnTo>
                <a:lnTo>
                  <a:pt x="3" y="237"/>
                </a:lnTo>
                <a:lnTo>
                  <a:pt x="4" y="237"/>
                </a:lnTo>
                <a:lnTo>
                  <a:pt x="7" y="238"/>
                </a:lnTo>
                <a:lnTo>
                  <a:pt x="8" y="236"/>
                </a:lnTo>
                <a:lnTo>
                  <a:pt x="8" y="233"/>
                </a:lnTo>
                <a:lnTo>
                  <a:pt x="8" y="228"/>
                </a:lnTo>
                <a:lnTo>
                  <a:pt x="8" y="224"/>
                </a:lnTo>
                <a:lnTo>
                  <a:pt x="9" y="220"/>
                </a:lnTo>
                <a:lnTo>
                  <a:pt x="11" y="218"/>
                </a:lnTo>
                <a:lnTo>
                  <a:pt x="16" y="217"/>
                </a:lnTo>
                <a:lnTo>
                  <a:pt x="13" y="215"/>
                </a:lnTo>
                <a:lnTo>
                  <a:pt x="11" y="213"/>
                </a:lnTo>
                <a:lnTo>
                  <a:pt x="9" y="211"/>
                </a:lnTo>
                <a:lnTo>
                  <a:pt x="8" y="208"/>
                </a:lnTo>
                <a:lnTo>
                  <a:pt x="7" y="205"/>
                </a:lnTo>
                <a:lnTo>
                  <a:pt x="6" y="202"/>
                </a:lnTo>
                <a:lnTo>
                  <a:pt x="6" y="198"/>
                </a:lnTo>
                <a:lnTo>
                  <a:pt x="6" y="194"/>
                </a:lnTo>
                <a:lnTo>
                  <a:pt x="7" y="191"/>
                </a:lnTo>
                <a:lnTo>
                  <a:pt x="7" y="187"/>
                </a:lnTo>
                <a:lnTo>
                  <a:pt x="9" y="183"/>
                </a:lnTo>
                <a:lnTo>
                  <a:pt x="11" y="178"/>
                </a:lnTo>
                <a:lnTo>
                  <a:pt x="14" y="173"/>
                </a:lnTo>
                <a:lnTo>
                  <a:pt x="18" y="169"/>
                </a:lnTo>
                <a:lnTo>
                  <a:pt x="22" y="164"/>
                </a:lnTo>
                <a:lnTo>
                  <a:pt x="27" y="160"/>
                </a:lnTo>
                <a:lnTo>
                  <a:pt x="25" y="161"/>
                </a:lnTo>
                <a:lnTo>
                  <a:pt x="24" y="161"/>
                </a:lnTo>
                <a:lnTo>
                  <a:pt x="23" y="161"/>
                </a:lnTo>
                <a:lnTo>
                  <a:pt x="22" y="162"/>
                </a:lnTo>
                <a:lnTo>
                  <a:pt x="20" y="162"/>
                </a:lnTo>
                <a:lnTo>
                  <a:pt x="19" y="163"/>
                </a:lnTo>
                <a:lnTo>
                  <a:pt x="19" y="164"/>
                </a:lnTo>
                <a:lnTo>
                  <a:pt x="18" y="165"/>
                </a:lnTo>
                <a:lnTo>
                  <a:pt x="17" y="166"/>
                </a:lnTo>
                <a:lnTo>
                  <a:pt x="17" y="167"/>
                </a:lnTo>
                <a:lnTo>
                  <a:pt x="16" y="167"/>
                </a:lnTo>
                <a:lnTo>
                  <a:pt x="15" y="167"/>
                </a:lnTo>
                <a:lnTo>
                  <a:pt x="14" y="167"/>
                </a:lnTo>
                <a:lnTo>
                  <a:pt x="13" y="167"/>
                </a:lnTo>
                <a:lnTo>
                  <a:pt x="12" y="166"/>
                </a:lnTo>
                <a:lnTo>
                  <a:pt x="11" y="167"/>
                </a:lnTo>
                <a:lnTo>
                  <a:pt x="10" y="168"/>
                </a:lnTo>
                <a:lnTo>
                  <a:pt x="9" y="169"/>
                </a:lnTo>
                <a:lnTo>
                  <a:pt x="8" y="169"/>
                </a:lnTo>
                <a:lnTo>
                  <a:pt x="7" y="169"/>
                </a:lnTo>
                <a:lnTo>
                  <a:pt x="7" y="168"/>
                </a:lnTo>
                <a:lnTo>
                  <a:pt x="7" y="167"/>
                </a:lnTo>
                <a:lnTo>
                  <a:pt x="8" y="165"/>
                </a:lnTo>
                <a:lnTo>
                  <a:pt x="8" y="163"/>
                </a:lnTo>
                <a:lnTo>
                  <a:pt x="9" y="161"/>
                </a:lnTo>
                <a:lnTo>
                  <a:pt x="10" y="159"/>
                </a:lnTo>
                <a:lnTo>
                  <a:pt x="11" y="157"/>
                </a:lnTo>
                <a:lnTo>
                  <a:pt x="12" y="155"/>
                </a:lnTo>
                <a:lnTo>
                  <a:pt x="13" y="153"/>
                </a:lnTo>
                <a:lnTo>
                  <a:pt x="14" y="151"/>
                </a:lnTo>
                <a:lnTo>
                  <a:pt x="15" y="150"/>
                </a:lnTo>
                <a:lnTo>
                  <a:pt x="15" y="148"/>
                </a:lnTo>
                <a:lnTo>
                  <a:pt x="15" y="147"/>
                </a:lnTo>
                <a:lnTo>
                  <a:pt x="15" y="146"/>
                </a:lnTo>
                <a:lnTo>
                  <a:pt x="14" y="146"/>
                </a:lnTo>
                <a:lnTo>
                  <a:pt x="13" y="146"/>
                </a:lnTo>
                <a:lnTo>
                  <a:pt x="12" y="146"/>
                </a:lnTo>
                <a:lnTo>
                  <a:pt x="10" y="146"/>
                </a:lnTo>
                <a:lnTo>
                  <a:pt x="9" y="147"/>
                </a:lnTo>
                <a:lnTo>
                  <a:pt x="8" y="147"/>
                </a:lnTo>
                <a:lnTo>
                  <a:pt x="8" y="146"/>
                </a:lnTo>
                <a:lnTo>
                  <a:pt x="10" y="144"/>
                </a:lnTo>
                <a:lnTo>
                  <a:pt x="12" y="144"/>
                </a:lnTo>
                <a:lnTo>
                  <a:pt x="13" y="144"/>
                </a:lnTo>
                <a:lnTo>
                  <a:pt x="14" y="144"/>
                </a:lnTo>
                <a:lnTo>
                  <a:pt x="15" y="144"/>
                </a:lnTo>
                <a:lnTo>
                  <a:pt x="16" y="145"/>
                </a:lnTo>
                <a:lnTo>
                  <a:pt x="17" y="146"/>
                </a:lnTo>
                <a:lnTo>
                  <a:pt x="17" y="147"/>
                </a:lnTo>
                <a:lnTo>
                  <a:pt x="17" y="148"/>
                </a:lnTo>
                <a:lnTo>
                  <a:pt x="17" y="150"/>
                </a:lnTo>
                <a:lnTo>
                  <a:pt x="17" y="151"/>
                </a:lnTo>
                <a:lnTo>
                  <a:pt x="16" y="152"/>
                </a:lnTo>
                <a:lnTo>
                  <a:pt x="15" y="154"/>
                </a:lnTo>
                <a:lnTo>
                  <a:pt x="14" y="156"/>
                </a:lnTo>
                <a:lnTo>
                  <a:pt x="13" y="158"/>
                </a:lnTo>
                <a:lnTo>
                  <a:pt x="12" y="160"/>
                </a:lnTo>
                <a:lnTo>
                  <a:pt x="10" y="162"/>
                </a:lnTo>
                <a:lnTo>
                  <a:pt x="9" y="164"/>
                </a:lnTo>
                <a:lnTo>
                  <a:pt x="9" y="165"/>
                </a:lnTo>
                <a:lnTo>
                  <a:pt x="10" y="165"/>
                </a:lnTo>
                <a:lnTo>
                  <a:pt x="11" y="165"/>
                </a:lnTo>
                <a:lnTo>
                  <a:pt x="12" y="164"/>
                </a:lnTo>
                <a:lnTo>
                  <a:pt x="13" y="164"/>
                </a:lnTo>
                <a:lnTo>
                  <a:pt x="13" y="163"/>
                </a:lnTo>
                <a:lnTo>
                  <a:pt x="14" y="164"/>
                </a:lnTo>
                <a:lnTo>
                  <a:pt x="15" y="165"/>
                </a:lnTo>
                <a:lnTo>
                  <a:pt x="16" y="165"/>
                </a:lnTo>
                <a:lnTo>
                  <a:pt x="17" y="164"/>
                </a:lnTo>
                <a:lnTo>
                  <a:pt x="18" y="162"/>
                </a:lnTo>
                <a:lnTo>
                  <a:pt x="19" y="161"/>
                </a:lnTo>
                <a:lnTo>
                  <a:pt x="21" y="160"/>
                </a:lnTo>
                <a:lnTo>
                  <a:pt x="22" y="159"/>
                </a:lnTo>
                <a:lnTo>
                  <a:pt x="24" y="159"/>
                </a:lnTo>
                <a:lnTo>
                  <a:pt x="26" y="159"/>
                </a:lnTo>
                <a:lnTo>
                  <a:pt x="28" y="159"/>
                </a:lnTo>
                <a:lnTo>
                  <a:pt x="29" y="158"/>
                </a:lnTo>
                <a:lnTo>
                  <a:pt x="27" y="162"/>
                </a:lnTo>
                <a:lnTo>
                  <a:pt x="25" y="164"/>
                </a:lnTo>
                <a:lnTo>
                  <a:pt x="23" y="166"/>
                </a:lnTo>
                <a:lnTo>
                  <a:pt x="20" y="169"/>
                </a:lnTo>
                <a:lnTo>
                  <a:pt x="17" y="173"/>
                </a:lnTo>
                <a:lnTo>
                  <a:pt x="14" y="177"/>
                </a:lnTo>
                <a:lnTo>
                  <a:pt x="12" y="182"/>
                </a:lnTo>
                <a:lnTo>
                  <a:pt x="10" y="187"/>
                </a:lnTo>
                <a:lnTo>
                  <a:pt x="8" y="193"/>
                </a:lnTo>
                <a:lnTo>
                  <a:pt x="8" y="199"/>
                </a:lnTo>
                <a:lnTo>
                  <a:pt x="8" y="204"/>
                </a:lnTo>
                <a:lnTo>
                  <a:pt x="10" y="208"/>
                </a:lnTo>
                <a:lnTo>
                  <a:pt x="12" y="212"/>
                </a:lnTo>
                <a:lnTo>
                  <a:pt x="14" y="214"/>
                </a:lnTo>
                <a:lnTo>
                  <a:pt x="16" y="217"/>
                </a:lnTo>
                <a:lnTo>
                  <a:pt x="18" y="218"/>
                </a:lnTo>
                <a:lnTo>
                  <a:pt x="19" y="219"/>
                </a:lnTo>
                <a:lnTo>
                  <a:pt x="20" y="219"/>
                </a:lnTo>
                <a:lnTo>
                  <a:pt x="21" y="219"/>
                </a:lnTo>
                <a:lnTo>
                  <a:pt x="22" y="219"/>
                </a:lnTo>
                <a:lnTo>
                  <a:pt x="23" y="219"/>
                </a:lnTo>
                <a:lnTo>
                  <a:pt x="24" y="219"/>
                </a:lnTo>
                <a:lnTo>
                  <a:pt x="20" y="217"/>
                </a:lnTo>
                <a:lnTo>
                  <a:pt x="17" y="214"/>
                </a:lnTo>
                <a:lnTo>
                  <a:pt x="15" y="210"/>
                </a:lnTo>
                <a:lnTo>
                  <a:pt x="14" y="207"/>
                </a:lnTo>
                <a:lnTo>
                  <a:pt x="13" y="203"/>
                </a:lnTo>
                <a:lnTo>
                  <a:pt x="13" y="200"/>
                </a:lnTo>
                <a:lnTo>
                  <a:pt x="14" y="197"/>
                </a:lnTo>
                <a:lnTo>
                  <a:pt x="14" y="195"/>
                </a:lnTo>
                <a:lnTo>
                  <a:pt x="15" y="197"/>
                </a:lnTo>
                <a:lnTo>
                  <a:pt x="16" y="198"/>
                </a:lnTo>
                <a:lnTo>
                  <a:pt x="17" y="200"/>
                </a:lnTo>
                <a:lnTo>
                  <a:pt x="18" y="201"/>
                </a:lnTo>
                <a:lnTo>
                  <a:pt x="17" y="198"/>
                </a:lnTo>
                <a:lnTo>
                  <a:pt x="17" y="193"/>
                </a:lnTo>
                <a:lnTo>
                  <a:pt x="17" y="187"/>
                </a:lnTo>
                <a:lnTo>
                  <a:pt x="17" y="181"/>
                </a:lnTo>
                <a:lnTo>
                  <a:pt x="18" y="177"/>
                </a:lnTo>
                <a:lnTo>
                  <a:pt x="19" y="174"/>
                </a:lnTo>
                <a:lnTo>
                  <a:pt x="21" y="171"/>
                </a:lnTo>
                <a:lnTo>
                  <a:pt x="22" y="169"/>
                </a:lnTo>
                <a:lnTo>
                  <a:pt x="24" y="167"/>
                </a:lnTo>
                <a:lnTo>
                  <a:pt x="26" y="165"/>
                </a:lnTo>
                <a:lnTo>
                  <a:pt x="28" y="163"/>
                </a:lnTo>
                <a:lnTo>
                  <a:pt x="30" y="161"/>
                </a:lnTo>
                <a:lnTo>
                  <a:pt x="33" y="157"/>
                </a:lnTo>
                <a:lnTo>
                  <a:pt x="36" y="153"/>
                </a:lnTo>
                <a:lnTo>
                  <a:pt x="40" y="149"/>
                </a:lnTo>
                <a:lnTo>
                  <a:pt x="43" y="144"/>
                </a:lnTo>
                <a:lnTo>
                  <a:pt x="46" y="138"/>
                </a:lnTo>
                <a:lnTo>
                  <a:pt x="49" y="133"/>
                </a:lnTo>
                <a:lnTo>
                  <a:pt x="51" y="128"/>
                </a:lnTo>
                <a:lnTo>
                  <a:pt x="53" y="123"/>
                </a:lnTo>
                <a:lnTo>
                  <a:pt x="54" y="119"/>
                </a:lnTo>
                <a:lnTo>
                  <a:pt x="54" y="114"/>
                </a:lnTo>
                <a:lnTo>
                  <a:pt x="54" y="108"/>
                </a:lnTo>
                <a:lnTo>
                  <a:pt x="54" y="102"/>
                </a:lnTo>
                <a:lnTo>
                  <a:pt x="54" y="97"/>
                </a:lnTo>
                <a:lnTo>
                  <a:pt x="53" y="92"/>
                </a:lnTo>
                <a:lnTo>
                  <a:pt x="52" y="88"/>
                </a:lnTo>
                <a:lnTo>
                  <a:pt x="51" y="86"/>
                </a:lnTo>
                <a:lnTo>
                  <a:pt x="52" y="89"/>
                </a:lnTo>
                <a:lnTo>
                  <a:pt x="52" y="92"/>
                </a:lnTo>
                <a:lnTo>
                  <a:pt x="52" y="96"/>
                </a:lnTo>
                <a:lnTo>
                  <a:pt x="52" y="99"/>
                </a:lnTo>
                <a:lnTo>
                  <a:pt x="52" y="103"/>
                </a:lnTo>
                <a:lnTo>
                  <a:pt x="51" y="107"/>
                </a:lnTo>
                <a:lnTo>
                  <a:pt x="50" y="111"/>
                </a:lnTo>
                <a:lnTo>
                  <a:pt x="49" y="114"/>
                </a:lnTo>
                <a:lnTo>
                  <a:pt x="48" y="118"/>
                </a:lnTo>
                <a:lnTo>
                  <a:pt x="46" y="121"/>
                </a:lnTo>
                <a:lnTo>
                  <a:pt x="44" y="124"/>
                </a:lnTo>
                <a:lnTo>
                  <a:pt x="42" y="127"/>
                </a:lnTo>
                <a:lnTo>
                  <a:pt x="40" y="129"/>
                </a:lnTo>
                <a:lnTo>
                  <a:pt x="37" y="131"/>
                </a:lnTo>
                <a:lnTo>
                  <a:pt x="34" y="132"/>
                </a:lnTo>
                <a:lnTo>
                  <a:pt x="31" y="133"/>
                </a:lnTo>
                <a:lnTo>
                  <a:pt x="27" y="133"/>
                </a:lnTo>
                <a:lnTo>
                  <a:pt x="24" y="134"/>
                </a:lnTo>
                <a:lnTo>
                  <a:pt x="21" y="136"/>
                </a:lnTo>
                <a:lnTo>
                  <a:pt x="19" y="137"/>
                </a:lnTo>
                <a:lnTo>
                  <a:pt x="17" y="139"/>
                </a:lnTo>
                <a:lnTo>
                  <a:pt x="15" y="141"/>
                </a:lnTo>
                <a:lnTo>
                  <a:pt x="13" y="143"/>
                </a:lnTo>
                <a:lnTo>
                  <a:pt x="12" y="144"/>
                </a:lnTo>
                <a:lnTo>
                  <a:pt x="10" y="144"/>
                </a:lnTo>
                <a:lnTo>
                  <a:pt x="11" y="142"/>
                </a:lnTo>
                <a:lnTo>
                  <a:pt x="13" y="140"/>
                </a:lnTo>
                <a:lnTo>
                  <a:pt x="16" y="137"/>
                </a:lnTo>
                <a:lnTo>
                  <a:pt x="18" y="136"/>
                </a:lnTo>
                <a:lnTo>
                  <a:pt x="21" y="134"/>
                </a:lnTo>
                <a:lnTo>
                  <a:pt x="24" y="132"/>
                </a:lnTo>
                <a:lnTo>
                  <a:pt x="27" y="131"/>
                </a:lnTo>
                <a:lnTo>
                  <a:pt x="30" y="131"/>
                </a:lnTo>
                <a:lnTo>
                  <a:pt x="35" y="130"/>
                </a:lnTo>
                <a:lnTo>
                  <a:pt x="39" y="127"/>
                </a:lnTo>
                <a:lnTo>
                  <a:pt x="43" y="123"/>
                </a:lnTo>
                <a:lnTo>
                  <a:pt x="46" y="118"/>
                </a:lnTo>
                <a:lnTo>
                  <a:pt x="48" y="112"/>
                </a:lnTo>
                <a:lnTo>
                  <a:pt x="49" y="106"/>
                </a:lnTo>
                <a:lnTo>
                  <a:pt x="50" y="99"/>
                </a:lnTo>
                <a:lnTo>
                  <a:pt x="50" y="94"/>
                </a:lnTo>
                <a:lnTo>
                  <a:pt x="50" y="96"/>
                </a:lnTo>
                <a:lnTo>
                  <a:pt x="49" y="98"/>
                </a:lnTo>
                <a:lnTo>
                  <a:pt x="48" y="101"/>
                </a:lnTo>
                <a:lnTo>
                  <a:pt x="47" y="104"/>
                </a:lnTo>
                <a:lnTo>
                  <a:pt x="47" y="107"/>
                </a:lnTo>
                <a:lnTo>
                  <a:pt x="45" y="109"/>
                </a:lnTo>
                <a:lnTo>
                  <a:pt x="44" y="112"/>
                </a:lnTo>
                <a:lnTo>
                  <a:pt x="43" y="115"/>
                </a:lnTo>
                <a:lnTo>
                  <a:pt x="41" y="117"/>
                </a:lnTo>
                <a:lnTo>
                  <a:pt x="40" y="120"/>
                </a:lnTo>
                <a:lnTo>
                  <a:pt x="38" y="122"/>
                </a:lnTo>
                <a:lnTo>
                  <a:pt x="36" y="124"/>
                </a:lnTo>
                <a:lnTo>
                  <a:pt x="34" y="125"/>
                </a:lnTo>
                <a:lnTo>
                  <a:pt x="31" y="126"/>
                </a:lnTo>
                <a:lnTo>
                  <a:pt x="28" y="127"/>
                </a:lnTo>
                <a:lnTo>
                  <a:pt x="25" y="128"/>
                </a:lnTo>
                <a:lnTo>
                  <a:pt x="20" y="127"/>
                </a:lnTo>
                <a:lnTo>
                  <a:pt x="15" y="126"/>
                </a:lnTo>
                <a:lnTo>
                  <a:pt x="12" y="123"/>
                </a:lnTo>
                <a:lnTo>
                  <a:pt x="9" y="120"/>
                </a:lnTo>
                <a:lnTo>
                  <a:pt x="6" y="117"/>
                </a:lnTo>
                <a:lnTo>
                  <a:pt x="5" y="113"/>
                </a:lnTo>
                <a:lnTo>
                  <a:pt x="4" y="109"/>
                </a:lnTo>
                <a:lnTo>
                  <a:pt x="4" y="105"/>
                </a:lnTo>
                <a:lnTo>
                  <a:pt x="5" y="101"/>
                </a:lnTo>
                <a:lnTo>
                  <a:pt x="6" y="99"/>
                </a:lnTo>
                <a:lnTo>
                  <a:pt x="7" y="96"/>
                </a:lnTo>
                <a:lnTo>
                  <a:pt x="9" y="95"/>
                </a:lnTo>
                <a:lnTo>
                  <a:pt x="11" y="94"/>
                </a:lnTo>
                <a:lnTo>
                  <a:pt x="12" y="93"/>
                </a:lnTo>
                <a:lnTo>
                  <a:pt x="14" y="93"/>
                </a:lnTo>
                <a:lnTo>
                  <a:pt x="16" y="93"/>
                </a:lnTo>
                <a:lnTo>
                  <a:pt x="17" y="94"/>
                </a:lnTo>
                <a:lnTo>
                  <a:pt x="18" y="95"/>
                </a:lnTo>
                <a:lnTo>
                  <a:pt x="19" y="96"/>
                </a:lnTo>
                <a:lnTo>
                  <a:pt x="20" y="97"/>
                </a:lnTo>
                <a:lnTo>
                  <a:pt x="20" y="98"/>
                </a:lnTo>
                <a:lnTo>
                  <a:pt x="20" y="99"/>
                </a:lnTo>
                <a:lnTo>
                  <a:pt x="20" y="101"/>
                </a:lnTo>
                <a:lnTo>
                  <a:pt x="20" y="102"/>
                </a:lnTo>
                <a:lnTo>
                  <a:pt x="18" y="99"/>
                </a:lnTo>
                <a:lnTo>
                  <a:pt x="18" y="98"/>
                </a:lnTo>
                <a:lnTo>
                  <a:pt x="17" y="98"/>
                </a:lnTo>
                <a:lnTo>
                  <a:pt x="16" y="97"/>
                </a:lnTo>
                <a:lnTo>
                  <a:pt x="15" y="96"/>
                </a:lnTo>
                <a:lnTo>
                  <a:pt x="14" y="96"/>
                </a:lnTo>
                <a:lnTo>
                  <a:pt x="13" y="96"/>
                </a:lnTo>
                <a:lnTo>
                  <a:pt x="11" y="96"/>
                </a:lnTo>
                <a:lnTo>
                  <a:pt x="10" y="97"/>
                </a:lnTo>
                <a:lnTo>
                  <a:pt x="9" y="98"/>
                </a:lnTo>
                <a:lnTo>
                  <a:pt x="7" y="100"/>
                </a:lnTo>
                <a:lnTo>
                  <a:pt x="7" y="102"/>
                </a:lnTo>
                <a:lnTo>
                  <a:pt x="6" y="105"/>
                </a:lnTo>
                <a:lnTo>
                  <a:pt x="6" y="108"/>
                </a:lnTo>
                <a:lnTo>
                  <a:pt x="6" y="111"/>
                </a:lnTo>
                <a:lnTo>
                  <a:pt x="7" y="114"/>
                </a:lnTo>
                <a:lnTo>
                  <a:pt x="8" y="116"/>
                </a:lnTo>
                <a:lnTo>
                  <a:pt x="10" y="119"/>
                </a:lnTo>
                <a:lnTo>
                  <a:pt x="11" y="121"/>
                </a:lnTo>
                <a:lnTo>
                  <a:pt x="13" y="123"/>
                </a:lnTo>
                <a:lnTo>
                  <a:pt x="15" y="124"/>
                </a:lnTo>
                <a:lnTo>
                  <a:pt x="17" y="125"/>
                </a:lnTo>
                <a:lnTo>
                  <a:pt x="19" y="125"/>
                </a:lnTo>
                <a:lnTo>
                  <a:pt x="21" y="126"/>
                </a:lnTo>
                <a:lnTo>
                  <a:pt x="22" y="126"/>
                </a:lnTo>
                <a:lnTo>
                  <a:pt x="17" y="124"/>
                </a:lnTo>
                <a:lnTo>
                  <a:pt x="14" y="122"/>
                </a:lnTo>
                <a:lnTo>
                  <a:pt x="11" y="119"/>
                </a:lnTo>
                <a:lnTo>
                  <a:pt x="9" y="117"/>
                </a:lnTo>
                <a:lnTo>
                  <a:pt x="8" y="114"/>
                </a:lnTo>
                <a:lnTo>
                  <a:pt x="8" y="111"/>
                </a:lnTo>
                <a:lnTo>
                  <a:pt x="8" y="108"/>
                </a:lnTo>
                <a:lnTo>
                  <a:pt x="9" y="105"/>
                </a:lnTo>
                <a:lnTo>
                  <a:pt x="10" y="103"/>
                </a:lnTo>
                <a:lnTo>
                  <a:pt x="11" y="101"/>
                </a:lnTo>
                <a:lnTo>
                  <a:pt x="12" y="100"/>
                </a:lnTo>
                <a:lnTo>
                  <a:pt x="13" y="99"/>
                </a:lnTo>
                <a:lnTo>
                  <a:pt x="14" y="98"/>
                </a:lnTo>
                <a:lnTo>
                  <a:pt x="16" y="98"/>
                </a:lnTo>
                <a:lnTo>
                  <a:pt x="17" y="99"/>
                </a:lnTo>
                <a:lnTo>
                  <a:pt x="18" y="99"/>
                </a:lnTo>
                <a:lnTo>
                  <a:pt x="20" y="102"/>
                </a:lnTo>
                <a:lnTo>
                  <a:pt x="19" y="101"/>
                </a:lnTo>
                <a:lnTo>
                  <a:pt x="18" y="101"/>
                </a:lnTo>
                <a:lnTo>
                  <a:pt x="17" y="100"/>
                </a:lnTo>
                <a:lnTo>
                  <a:pt x="16" y="100"/>
                </a:lnTo>
                <a:lnTo>
                  <a:pt x="15" y="100"/>
                </a:lnTo>
                <a:lnTo>
                  <a:pt x="14" y="100"/>
                </a:lnTo>
                <a:lnTo>
                  <a:pt x="13" y="101"/>
                </a:lnTo>
                <a:lnTo>
                  <a:pt x="12" y="102"/>
                </a:lnTo>
                <a:lnTo>
                  <a:pt x="11" y="104"/>
                </a:lnTo>
                <a:lnTo>
                  <a:pt x="10" y="107"/>
                </a:lnTo>
                <a:lnTo>
                  <a:pt x="10" y="110"/>
                </a:lnTo>
                <a:lnTo>
                  <a:pt x="10" y="113"/>
                </a:lnTo>
                <a:lnTo>
                  <a:pt x="11" y="116"/>
                </a:lnTo>
                <a:lnTo>
                  <a:pt x="13" y="119"/>
                </a:lnTo>
                <a:lnTo>
                  <a:pt x="15" y="121"/>
                </a:lnTo>
                <a:lnTo>
                  <a:pt x="18" y="123"/>
                </a:lnTo>
                <a:lnTo>
                  <a:pt x="17" y="121"/>
                </a:lnTo>
                <a:lnTo>
                  <a:pt x="16" y="119"/>
                </a:lnTo>
                <a:lnTo>
                  <a:pt x="14" y="117"/>
                </a:lnTo>
                <a:lnTo>
                  <a:pt x="14" y="115"/>
                </a:lnTo>
                <a:lnTo>
                  <a:pt x="13" y="113"/>
                </a:lnTo>
                <a:lnTo>
                  <a:pt x="13" y="111"/>
                </a:lnTo>
                <a:lnTo>
                  <a:pt x="13" y="109"/>
                </a:lnTo>
                <a:lnTo>
                  <a:pt x="14" y="108"/>
                </a:lnTo>
                <a:lnTo>
                  <a:pt x="15" y="108"/>
                </a:lnTo>
                <a:lnTo>
                  <a:pt x="16" y="107"/>
                </a:lnTo>
                <a:lnTo>
                  <a:pt x="17" y="108"/>
                </a:lnTo>
                <a:lnTo>
                  <a:pt x="18" y="108"/>
                </a:lnTo>
                <a:lnTo>
                  <a:pt x="19" y="109"/>
                </a:lnTo>
                <a:lnTo>
                  <a:pt x="20" y="109"/>
                </a:lnTo>
                <a:lnTo>
                  <a:pt x="20" y="110"/>
                </a:lnTo>
                <a:lnTo>
                  <a:pt x="20" y="111"/>
                </a:lnTo>
                <a:lnTo>
                  <a:pt x="21" y="111"/>
                </a:lnTo>
                <a:lnTo>
                  <a:pt x="21" y="112"/>
                </a:lnTo>
                <a:lnTo>
                  <a:pt x="21" y="113"/>
                </a:lnTo>
                <a:lnTo>
                  <a:pt x="20" y="114"/>
                </a:lnTo>
                <a:lnTo>
                  <a:pt x="19" y="115"/>
                </a:lnTo>
                <a:lnTo>
                  <a:pt x="17" y="115"/>
                </a:lnTo>
                <a:lnTo>
                  <a:pt x="17" y="116"/>
                </a:lnTo>
                <a:lnTo>
                  <a:pt x="17" y="117"/>
                </a:lnTo>
                <a:lnTo>
                  <a:pt x="18" y="118"/>
                </a:lnTo>
                <a:lnTo>
                  <a:pt x="18" y="119"/>
                </a:lnTo>
                <a:lnTo>
                  <a:pt x="19" y="120"/>
                </a:lnTo>
                <a:lnTo>
                  <a:pt x="20" y="122"/>
                </a:lnTo>
                <a:lnTo>
                  <a:pt x="22" y="123"/>
                </a:lnTo>
                <a:lnTo>
                  <a:pt x="23" y="124"/>
                </a:lnTo>
                <a:lnTo>
                  <a:pt x="28" y="124"/>
                </a:lnTo>
                <a:lnTo>
                  <a:pt x="31" y="123"/>
                </a:lnTo>
                <a:lnTo>
                  <a:pt x="34" y="122"/>
                </a:lnTo>
                <a:lnTo>
                  <a:pt x="36" y="121"/>
                </a:lnTo>
                <a:lnTo>
                  <a:pt x="37" y="119"/>
                </a:lnTo>
                <a:lnTo>
                  <a:pt x="38" y="118"/>
                </a:lnTo>
                <a:lnTo>
                  <a:pt x="39" y="117"/>
                </a:lnTo>
                <a:lnTo>
                  <a:pt x="39" y="116"/>
                </a:lnTo>
                <a:lnTo>
                  <a:pt x="40" y="113"/>
                </a:lnTo>
                <a:lnTo>
                  <a:pt x="41" y="112"/>
                </a:lnTo>
                <a:lnTo>
                  <a:pt x="43" y="110"/>
                </a:lnTo>
                <a:lnTo>
                  <a:pt x="44" y="107"/>
                </a:lnTo>
                <a:lnTo>
                  <a:pt x="46" y="103"/>
                </a:lnTo>
                <a:lnTo>
                  <a:pt x="47" y="100"/>
                </a:lnTo>
                <a:lnTo>
                  <a:pt x="48" y="97"/>
                </a:lnTo>
                <a:lnTo>
                  <a:pt x="49" y="94"/>
                </a:lnTo>
                <a:lnTo>
                  <a:pt x="49" y="91"/>
                </a:lnTo>
                <a:lnTo>
                  <a:pt x="50" y="87"/>
                </a:lnTo>
                <a:lnTo>
                  <a:pt x="49" y="83"/>
                </a:lnTo>
                <a:lnTo>
                  <a:pt x="48" y="78"/>
                </a:lnTo>
                <a:lnTo>
                  <a:pt x="47" y="75"/>
                </a:lnTo>
                <a:lnTo>
                  <a:pt x="45" y="74"/>
                </a:lnTo>
                <a:lnTo>
                  <a:pt x="47" y="77"/>
                </a:lnTo>
                <a:lnTo>
                  <a:pt x="48" y="81"/>
                </a:lnTo>
                <a:lnTo>
                  <a:pt x="48" y="86"/>
                </a:lnTo>
                <a:lnTo>
                  <a:pt x="48" y="92"/>
                </a:lnTo>
                <a:lnTo>
                  <a:pt x="47" y="96"/>
                </a:lnTo>
                <a:lnTo>
                  <a:pt x="46" y="99"/>
                </a:lnTo>
                <a:lnTo>
                  <a:pt x="45" y="102"/>
                </a:lnTo>
                <a:lnTo>
                  <a:pt x="44" y="104"/>
                </a:lnTo>
                <a:lnTo>
                  <a:pt x="42" y="105"/>
                </a:lnTo>
                <a:lnTo>
                  <a:pt x="41" y="107"/>
                </a:lnTo>
                <a:lnTo>
                  <a:pt x="39" y="108"/>
                </a:lnTo>
                <a:lnTo>
                  <a:pt x="37" y="109"/>
                </a:lnTo>
                <a:lnTo>
                  <a:pt x="35" y="109"/>
                </a:lnTo>
                <a:lnTo>
                  <a:pt x="33" y="109"/>
                </a:lnTo>
                <a:lnTo>
                  <a:pt x="31" y="109"/>
                </a:lnTo>
                <a:lnTo>
                  <a:pt x="30" y="108"/>
                </a:lnTo>
                <a:lnTo>
                  <a:pt x="29" y="107"/>
                </a:lnTo>
                <a:lnTo>
                  <a:pt x="29" y="106"/>
                </a:lnTo>
                <a:lnTo>
                  <a:pt x="28" y="104"/>
                </a:lnTo>
                <a:lnTo>
                  <a:pt x="29" y="102"/>
                </a:lnTo>
                <a:lnTo>
                  <a:pt x="27" y="104"/>
                </a:lnTo>
                <a:lnTo>
                  <a:pt x="27" y="107"/>
                </a:lnTo>
                <a:lnTo>
                  <a:pt x="28" y="110"/>
                </a:lnTo>
                <a:lnTo>
                  <a:pt x="29" y="111"/>
                </a:lnTo>
                <a:lnTo>
                  <a:pt x="28" y="111"/>
                </a:lnTo>
                <a:lnTo>
                  <a:pt x="27" y="111"/>
                </a:lnTo>
                <a:lnTo>
                  <a:pt x="26" y="111"/>
                </a:lnTo>
                <a:lnTo>
                  <a:pt x="25" y="111"/>
                </a:lnTo>
                <a:lnTo>
                  <a:pt x="25" y="112"/>
                </a:lnTo>
                <a:lnTo>
                  <a:pt x="26" y="113"/>
                </a:lnTo>
                <a:lnTo>
                  <a:pt x="27" y="114"/>
                </a:lnTo>
                <a:lnTo>
                  <a:pt x="29" y="115"/>
                </a:lnTo>
                <a:lnTo>
                  <a:pt x="30" y="116"/>
                </a:lnTo>
                <a:lnTo>
                  <a:pt x="31" y="116"/>
                </a:lnTo>
                <a:lnTo>
                  <a:pt x="33" y="116"/>
                </a:lnTo>
                <a:lnTo>
                  <a:pt x="34" y="116"/>
                </a:lnTo>
                <a:lnTo>
                  <a:pt x="36" y="115"/>
                </a:lnTo>
                <a:lnTo>
                  <a:pt x="37" y="115"/>
                </a:lnTo>
                <a:lnTo>
                  <a:pt x="39" y="114"/>
                </a:lnTo>
                <a:lnTo>
                  <a:pt x="40" y="113"/>
                </a:lnTo>
                <a:lnTo>
                  <a:pt x="39" y="116"/>
                </a:lnTo>
                <a:lnTo>
                  <a:pt x="36" y="118"/>
                </a:lnTo>
                <a:lnTo>
                  <a:pt x="33" y="118"/>
                </a:lnTo>
                <a:lnTo>
                  <a:pt x="30" y="118"/>
                </a:lnTo>
                <a:lnTo>
                  <a:pt x="28" y="117"/>
                </a:lnTo>
                <a:lnTo>
                  <a:pt x="25" y="116"/>
                </a:lnTo>
                <a:lnTo>
                  <a:pt x="24" y="114"/>
                </a:lnTo>
                <a:lnTo>
                  <a:pt x="23" y="111"/>
                </a:lnTo>
                <a:lnTo>
                  <a:pt x="22" y="109"/>
                </a:lnTo>
                <a:lnTo>
                  <a:pt x="23" y="109"/>
                </a:lnTo>
                <a:lnTo>
                  <a:pt x="24" y="109"/>
                </a:lnTo>
                <a:lnTo>
                  <a:pt x="24" y="110"/>
                </a:lnTo>
                <a:lnTo>
                  <a:pt x="25" y="110"/>
                </a:lnTo>
                <a:lnTo>
                  <a:pt x="26" y="110"/>
                </a:lnTo>
                <a:lnTo>
                  <a:pt x="27" y="110"/>
                </a:lnTo>
                <a:lnTo>
                  <a:pt x="26" y="108"/>
                </a:lnTo>
                <a:lnTo>
                  <a:pt x="25" y="106"/>
                </a:lnTo>
                <a:lnTo>
                  <a:pt x="25" y="104"/>
                </a:lnTo>
                <a:lnTo>
                  <a:pt x="25" y="103"/>
                </a:lnTo>
                <a:lnTo>
                  <a:pt x="26" y="101"/>
                </a:lnTo>
                <a:lnTo>
                  <a:pt x="28" y="100"/>
                </a:lnTo>
                <a:lnTo>
                  <a:pt x="30" y="100"/>
                </a:lnTo>
                <a:lnTo>
                  <a:pt x="33" y="100"/>
                </a:lnTo>
                <a:lnTo>
                  <a:pt x="30" y="103"/>
                </a:lnTo>
                <a:lnTo>
                  <a:pt x="30" y="105"/>
                </a:lnTo>
                <a:lnTo>
                  <a:pt x="32" y="107"/>
                </a:lnTo>
                <a:lnTo>
                  <a:pt x="35" y="107"/>
                </a:lnTo>
                <a:lnTo>
                  <a:pt x="38" y="106"/>
                </a:lnTo>
                <a:lnTo>
                  <a:pt x="41" y="103"/>
                </a:lnTo>
                <a:lnTo>
                  <a:pt x="44" y="99"/>
                </a:lnTo>
                <a:lnTo>
                  <a:pt x="46" y="92"/>
                </a:lnTo>
                <a:lnTo>
                  <a:pt x="47" y="89"/>
                </a:lnTo>
                <a:lnTo>
                  <a:pt x="47" y="87"/>
                </a:lnTo>
                <a:lnTo>
                  <a:pt x="47" y="84"/>
                </a:lnTo>
                <a:lnTo>
                  <a:pt x="46" y="81"/>
                </a:lnTo>
                <a:lnTo>
                  <a:pt x="46" y="79"/>
                </a:lnTo>
                <a:lnTo>
                  <a:pt x="45" y="77"/>
                </a:lnTo>
                <a:lnTo>
                  <a:pt x="44" y="74"/>
                </a:lnTo>
                <a:lnTo>
                  <a:pt x="43" y="73"/>
                </a:lnTo>
                <a:lnTo>
                  <a:pt x="43" y="75"/>
                </a:lnTo>
                <a:lnTo>
                  <a:pt x="43" y="78"/>
                </a:lnTo>
                <a:lnTo>
                  <a:pt x="43" y="81"/>
                </a:lnTo>
                <a:lnTo>
                  <a:pt x="43" y="84"/>
                </a:lnTo>
                <a:lnTo>
                  <a:pt x="42" y="87"/>
                </a:lnTo>
                <a:lnTo>
                  <a:pt x="40" y="90"/>
                </a:lnTo>
                <a:lnTo>
                  <a:pt x="37" y="91"/>
                </a:lnTo>
                <a:lnTo>
                  <a:pt x="32" y="92"/>
                </a:lnTo>
                <a:lnTo>
                  <a:pt x="33" y="91"/>
                </a:lnTo>
                <a:lnTo>
                  <a:pt x="34" y="91"/>
                </a:lnTo>
                <a:lnTo>
                  <a:pt x="35" y="90"/>
                </a:lnTo>
                <a:lnTo>
                  <a:pt x="36" y="89"/>
                </a:lnTo>
                <a:lnTo>
                  <a:pt x="37" y="88"/>
                </a:lnTo>
                <a:lnTo>
                  <a:pt x="38" y="88"/>
                </a:lnTo>
                <a:lnTo>
                  <a:pt x="39" y="87"/>
                </a:lnTo>
                <a:lnTo>
                  <a:pt x="36" y="88"/>
                </a:lnTo>
                <a:lnTo>
                  <a:pt x="34" y="88"/>
                </a:lnTo>
                <a:lnTo>
                  <a:pt x="33" y="88"/>
                </a:lnTo>
                <a:lnTo>
                  <a:pt x="33" y="87"/>
                </a:lnTo>
                <a:lnTo>
                  <a:pt x="33" y="86"/>
                </a:lnTo>
                <a:lnTo>
                  <a:pt x="34" y="86"/>
                </a:lnTo>
                <a:lnTo>
                  <a:pt x="32" y="86"/>
                </a:lnTo>
                <a:lnTo>
                  <a:pt x="31" y="87"/>
                </a:lnTo>
                <a:lnTo>
                  <a:pt x="30" y="87"/>
                </a:lnTo>
                <a:lnTo>
                  <a:pt x="29" y="87"/>
                </a:lnTo>
                <a:lnTo>
                  <a:pt x="28" y="87"/>
                </a:lnTo>
                <a:lnTo>
                  <a:pt x="27" y="87"/>
                </a:lnTo>
                <a:lnTo>
                  <a:pt x="26" y="86"/>
                </a:lnTo>
                <a:lnTo>
                  <a:pt x="27" y="85"/>
                </a:lnTo>
                <a:lnTo>
                  <a:pt x="29" y="85"/>
                </a:lnTo>
                <a:lnTo>
                  <a:pt x="31" y="84"/>
                </a:lnTo>
                <a:lnTo>
                  <a:pt x="33" y="83"/>
                </a:lnTo>
                <a:lnTo>
                  <a:pt x="35" y="82"/>
                </a:lnTo>
                <a:lnTo>
                  <a:pt x="36" y="81"/>
                </a:lnTo>
                <a:lnTo>
                  <a:pt x="37" y="79"/>
                </a:lnTo>
                <a:lnTo>
                  <a:pt x="38" y="77"/>
                </a:lnTo>
                <a:lnTo>
                  <a:pt x="38" y="75"/>
                </a:lnTo>
                <a:lnTo>
                  <a:pt x="37" y="73"/>
                </a:lnTo>
                <a:lnTo>
                  <a:pt x="36" y="70"/>
                </a:lnTo>
                <a:lnTo>
                  <a:pt x="34" y="67"/>
                </a:lnTo>
                <a:lnTo>
                  <a:pt x="32" y="65"/>
                </a:lnTo>
                <a:lnTo>
                  <a:pt x="30" y="63"/>
                </a:lnTo>
                <a:lnTo>
                  <a:pt x="27" y="61"/>
                </a:lnTo>
                <a:lnTo>
                  <a:pt x="23" y="61"/>
                </a:lnTo>
                <a:lnTo>
                  <a:pt x="20" y="61"/>
                </a:lnTo>
                <a:lnTo>
                  <a:pt x="16" y="63"/>
                </a:lnTo>
                <a:lnTo>
                  <a:pt x="14" y="65"/>
                </a:lnTo>
                <a:lnTo>
                  <a:pt x="12" y="67"/>
                </a:lnTo>
                <a:lnTo>
                  <a:pt x="11" y="69"/>
                </a:lnTo>
                <a:lnTo>
                  <a:pt x="11" y="72"/>
                </a:lnTo>
                <a:lnTo>
                  <a:pt x="11" y="75"/>
                </a:lnTo>
                <a:lnTo>
                  <a:pt x="12" y="78"/>
                </a:lnTo>
                <a:lnTo>
                  <a:pt x="13" y="80"/>
                </a:lnTo>
                <a:lnTo>
                  <a:pt x="14" y="81"/>
                </a:lnTo>
                <a:lnTo>
                  <a:pt x="16" y="82"/>
                </a:lnTo>
                <a:lnTo>
                  <a:pt x="18" y="82"/>
                </a:lnTo>
                <a:lnTo>
                  <a:pt x="19" y="82"/>
                </a:lnTo>
                <a:lnTo>
                  <a:pt x="21" y="82"/>
                </a:lnTo>
                <a:lnTo>
                  <a:pt x="22" y="82"/>
                </a:lnTo>
                <a:lnTo>
                  <a:pt x="23" y="81"/>
                </a:lnTo>
                <a:lnTo>
                  <a:pt x="23" y="80"/>
                </a:lnTo>
                <a:lnTo>
                  <a:pt x="23" y="78"/>
                </a:lnTo>
                <a:lnTo>
                  <a:pt x="23" y="75"/>
                </a:lnTo>
                <a:lnTo>
                  <a:pt x="22" y="73"/>
                </a:lnTo>
                <a:lnTo>
                  <a:pt x="21" y="73"/>
                </a:lnTo>
                <a:lnTo>
                  <a:pt x="20" y="75"/>
                </a:lnTo>
                <a:lnTo>
                  <a:pt x="20" y="76"/>
                </a:lnTo>
                <a:lnTo>
                  <a:pt x="19" y="77"/>
                </a:lnTo>
                <a:lnTo>
                  <a:pt x="18" y="78"/>
                </a:lnTo>
                <a:lnTo>
                  <a:pt x="17" y="76"/>
                </a:lnTo>
                <a:lnTo>
                  <a:pt x="16" y="75"/>
                </a:lnTo>
                <a:lnTo>
                  <a:pt x="16" y="74"/>
                </a:lnTo>
                <a:lnTo>
                  <a:pt x="16" y="72"/>
                </a:lnTo>
                <a:lnTo>
                  <a:pt x="16" y="71"/>
                </a:lnTo>
                <a:lnTo>
                  <a:pt x="17" y="70"/>
                </a:lnTo>
                <a:lnTo>
                  <a:pt x="18" y="69"/>
                </a:lnTo>
                <a:lnTo>
                  <a:pt x="20" y="68"/>
                </a:lnTo>
                <a:lnTo>
                  <a:pt x="21" y="68"/>
                </a:lnTo>
                <a:lnTo>
                  <a:pt x="23" y="69"/>
                </a:lnTo>
                <a:lnTo>
                  <a:pt x="25" y="69"/>
                </a:lnTo>
                <a:lnTo>
                  <a:pt x="26" y="70"/>
                </a:lnTo>
                <a:lnTo>
                  <a:pt x="27" y="71"/>
                </a:lnTo>
                <a:lnTo>
                  <a:pt x="27" y="72"/>
                </a:lnTo>
                <a:lnTo>
                  <a:pt x="28" y="73"/>
                </a:lnTo>
                <a:lnTo>
                  <a:pt x="28" y="74"/>
                </a:lnTo>
                <a:lnTo>
                  <a:pt x="28" y="75"/>
                </a:lnTo>
                <a:lnTo>
                  <a:pt x="27" y="76"/>
                </a:lnTo>
                <a:lnTo>
                  <a:pt x="27" y="75"/>
                </a:lnTo>
                <a:lnTo>
                  <a:pt x="26" y="74"/>
                </a:lnTo>
                <a:lnTo>
                  <a:pt x="25" y="73"/>
                </a:lnTo>
                <a:lnTo>
                  <a:pt x="24" y="72"/>
                </a:lnTo>
                <a:lnTo>
                  <a:pt x="25" y="74"/>
                </a:lnTo>
                <a:lnTo>
                  <a:pt x="25" y="76"/>
                </a:lnTo>
                <a:lnTo>
                  <a:pt x="25" y="78"/>
                </a:lnTo>
                <a:lnTo>
                  <a:pt x="25" y="80"/>
                </a:lnTo>
                <a:lnTo>
                  <a:pt x="25" y="81"/>
                </a:lnTo>
                <a:lnTo>
                  <a:pt x="24" y="81"/>
                </a:lnTo>
                <a:lnTo>
                  <a:pt x="23" y="82"/>
                </a:lnTo>
                <a:lnTo>
                  <a:pt x="22" y="83"/>
                </a:lnTo>
                <a:lnTo>
                  <a:pt x="21" y="83"/>
                </a:lnTo>
                <a:lnTo>
                  <a:pt x="19" y="83"/>
                </a:lnTo>
                <a:lnTo>
                  <a:pt x="17" y="83"/>
                </a:lnTo>
                <a:lnTo>
                  <a:pt x="14" y="83"/>
                </a:lnTo>
                <a:lnTo>
                  <a:pt x="12" y="81"/>
                </a:lnTo>
                <a:lnTo>
                  <a:pt x="10" y="78"/>
                </a:lnTo>
                <a:lnTo>
                  <a:pt x="9" y="74"/>
                </a:lnTo>
                <a:lnTo>
                  <a:pt x="10" y="71"/>
                </a:lnTo>
                <a:lnTo>
                  <a:pt x="10" y="67"/>
                </a:lnTo>
                <a:lnTo>
                  <a:pt x="12" y="65"/>
                </a:lnTo>
                <a:lnTo>
                  <a:pt x="14" y="62"/>
                </a:lnTo>
                <a:lnTo>
                  <a:pt x="16" y="61"/>
                </a:lnTo>
                <a:lnTo>
                  <a:pt x="12" y="63"/>
                </a:lnTo>
                <a:lnTo>
                  <a:pt x="9" y="66"/>
                </a:lnTo>
                <a:lnTo>
                  <a:pt x="7" y="69"/>
                </a:lnTo>
                <a:lnTo>
                  <a:pt x="7" y="73"/>
                </a:lnTo>
                <a:lnTo>
                  <a:pt x="7" y="77"/>
                </a:lnTo>
                <a:lnTo>
                  <a:pt x="9" y="81"/>
                </a:lnTo>
                <a:lnTo>
                  <a:pt x="11" y="83"/>
                </a:lnTo>
                <a:lnTo>
                  <a:pt x="14" y="85"/>
                </a:lnTo>
                <a:lnTo>
                  <a:pt x="16" y="85"/>
                </a:lnTo>
                <a:lnTo>
                  <a:pt x="18" y="85"/>
                </a:lnTo>
                <a:lnTo>
                  <a:pt x="19" y="85"/>
                </a:lnTo>
                <a:lnTo>
                  <a:pt x="21" y="85"/>
                </a:lnTo>
                <a:lnTo>
                  <a:pt x="22" y="85"/>
                </a:lnTo>
                <a:lnTo>
                  <a:pt x="23" y="84"/>
                </a:lnTo>
                <a:lnTo>
                  <a:pt x="24" y="83"/>
                </a:lnTo>
                <a:lnTo>
                  <a:pt x="25" y="83"/>
                </a:lnTo>
                <a:lnTo>
                  <a:pt x="26" y="81"/>
                </a:lnTo>
                <a:lnTo>
                  <a:pt x="26" y="80"/>
                </a:lnTo>
                <a:lnTo>
                  <a:pt x="27" y="78"/>
                </a:lnTo>
                <a:lnTo>
                  <a:pt x="27" y="76"/>
                </a:lnTo>
                <a:lnTo>
                  <a:pt x="28" y="75"/>
                </a:lnTo>
                <a:lnTo>
                  <a:pt x="28" y="77"/>
                </a:lnTo>
                <a:lnTo>
                  <a:pt x="28" y="78"/>
                </a:lnTo>
                <a:lnTo>
                  <a:pt x="28" y="80"/>
                </a:lnTo>
                <a:lnTo>
                  <a:pt x="28" y="81"/>
                </a:lnTo>
                <a:lnTo>
                  <a:pt x="27" y="82"/>
                </a:lnTo>
                <a:lnTo>
                  <a:pt x="26" y="84"/>
                </a:lnTo>
                <a:lnTo>
                  <a:pt x="25" y="85"/>
                </a:lnTo>
                <a:lnTo>
                  <a:pt x="23" y="86"/>
                </a:lnTo>
                <a:lnTo>
                  <a:pt x="21" y="87"/>
                </a:lnTo>
                <a:lnTo>
                  <a:pt x="18" y="87"/>
                </a:lnTo>
                <a:lnTo>
                  <a:pt x="15" y="87"/>
                </a:lnTo>
                <a:lnTo>
                  <a:pt x="12" y="86"/>
                </a:lnTo>
                <a:lnTo>
                  <a:pt x="9" y="84"/>
                </a:lnTo>
                <a:lnTo>
                  <a:pt x="7" y="81"/>
                </a:lnTo>
                <a:lnTo>
                  <a:pt x="6" y="78"/>
                </a:lnTo>
                <a:lnTo>
                  <a:pt x="5" y="75"/>
                </a:lnTo>
                <a:lnTo>
                  <a:pt x="6" y="71"/>
                </a:lnTo>
                <a:lnTo>
                  <a:pt x="6" y="68"/>
                </a:lnTo>
                <a:lnTo>
                  <a:pt x="8" y="65"/>
                </a:lnTo>
                <a:lnTo>
                  <a:pt x="10" y="62"/>
                </a:lnTo>
                <a:lnTo>
                  <a:pt x="13" y="60"/>
                </a:lnTo>
                <a:lnTo>
                  <a:pt x="16" y="58"/>
                </a:lnTo>
                <a:lnTo>
                  <a:pt x="19" y="57"/>
                </a:lnTo>
                <a:lnTo>
                  <a:pt x="23" y="57"/>
                </a:lnTo>
                <a:lnTo>
                  <a:pt x="28" y="59"/>
                </a:lnTo>
                <a:lnTo>
                  <a:pt x="32" y="61"/>
                </a:lnTo>
                <a:lnTo>
                  <a:pt x="35" y="64"/>
                </a:lnTo>
                <a:lnTo>
                  <a:pt x="37" y="68"/>
                </a:lnTo>
                <a:lnTo>
                  <a:pt x="39" y="72"/>
                </a:lnTo>
                <a:lnTo>
                  <a:pt x="40" y="75"/>
                </a:lnTo>
                <a:lnTo>
                  <a:pt x="40" y="79"/>
                </a:lnTo>
                <a:lnTo>
                  <a:pt x="38" y="83"/>
                </a:lnTo>
                <a:lnTo>
                  <a:pt x="36" y="86"/>
                </a:lnTo>
                <a:lnTo>
                  <a:pt x="37" y="86"/>
                </a:lnTo>
                <a:lnTo>
                  <a:pt x="38" y="86"/>
                </a:lnTo>
                <a:lnTo>
                  <a:pt x="39" y="86"/>
                </a:lnTo>
                <a:lnTo>
                  <a:pt x="40" y="85"/>
                </a:lnTo>
                <a:lnTo>
                  <a:pt x="41" y="85"/>
                </a:lnTo>
                <a:lnTo>
                  <a:pt x="42" y="81"/>
                </a:lnTo>
                <a:lnTo>
                  <a:pt x="42" y="76"/>
                </a:lnTo>
                <a:lnTo>
                  <a:pt x="41" y="72"/>
                </a:lnTo>
                <a:lnTo>
                  <a:pt x="40" y="68"/>
                </a:lnTo>
                <a:lnTo>
                  <a:pt x="40" y="67"/>
                </a:lnTo>
                <a:lnTo>
                  <a:pt x="39" y="65"/>
                </a:lnTo>
                <a:lnTo>
                  <a:pt x="38" y="64"/>
                </a:lnTo>
                <a:lnTo>
                  <a:pt x="36" y="63"/>
                </a:lnTo>
                <a:lnTo>
                  <a:pt x="34" y="62"/>
                </a:lnTo>
                <a:lnTo>
                  <a:pt x="32" y="61"/>
                </a:lnTo>
                <a:lnTo>
                  <a:pt x="30" y="60"/>
                </a:lnTo>
                <a:lnTo>
                  <a:pt x="28" y="59"/>
                </a:lnTo>
                <a:lnTo>
                  <a:pt x="23" y="57"/>
                </a:lnTo>
                <a:lnTo>
                  <a:pt x="26" y="57"/>
                </a:lnTo>
                <a:lnTo>
                  <a:pt x="28" y="57"/>
                </a:lnTo>
                <a:lnTo>
                  <a:pt x="30" y="58"/>
                </a:lnTo>
                <a:lnTo>
                  <a:pt x="32" y="59"/>
                </a:lnTo>
                <a:lnTo>
                  <a:pt x="34" y="59"/>
                </a:lnTo>
                <a:lnTo>
                  <a:pt x="35" y="60"/>
                </a:lnTo>
                <a:lnTo>
                  <a:pt x="37" y="61"/>
                </a:lnTo>
                <a:lnTo>
                  <a:pt x="39" y="63"/>
                </a:lnTo>
                <a:lnTo>
                  <a:pt x="40" y="64"/>
                </a:lnTo>
                <a:lnTo>
                  <a:pt x="42" y="65"/>
                </a:lnTo>
                <a:lnTo>
                  <a:pt x="43" y="67"/>
                </a:lnTo>
                <a:lnTo>
                  <a:pt x="44" y="68"/>
                </a:lnTo>
                <a:lnTo>
                  <a:pt x="46" y="70"/>
                </a:lnTo>
                <a:lnTo>
                  <a:pt x="47" y="71"/>
                </a:lnTo>
                <a:lnTo>
                  <a:pt x="48" y="73"/>
                </a:lnTo>
                <a:lnTo>
                  <a:pt x="49" y="74"/>
                </a:lnTo>
                <a:lnTo>
                  <a:pt x="51" y="79"/>
                </a:lnTo>
                <a:lnTo>
                  <a:pt x="53" y="85"/>
                </a:lnTo>
                <a:lnTo>
                  <a:pt x="55" y="93"/>
                </a:lnTo>
                <a:lnTo>
                  <a:pt x="56" y="101"/>
                </a:lnTo>
                <a:lnTo>
                  <a:pt x="56" y="110"/>
                </a:lnTo>
                <a:lnTo>
                  <a:pt x="56" y="119"/>
                </a:lnTo>
                <a:lnTo>
                  <a:pt x="54" y="127"/>
                </a:lnTo>
                <a:lnTo>
                  <a:pt x="51" y="133"/>
                </a:lnTo>
                <a:lnTo>
                  <a:pt x="48" y="138"/>
                </a:lnTo>
                <a:lnTo>
                  <a:pt x="45" y="143"/>
                </a:lnTo>
                <a:lnTo>
                  <a:pt x="42" y="148"/>
                </a:lnTo>
                <a:lnTo>
                  <a:pt x="40" y="153"/>
                </a:lnTo>
                <a:lnTo>
                  <a:pt x="37" y="157"/>
                </a:lnTo>
                <a:lnTo>
                  <a:pt x="35" y="162"/>
                </a:lnTo>
                <a:lnTo>
                  <a:pt x="33" y="166"/>
                </a:lnTo>
                <a:lnTo>
                  <a:pt x="31" y="171"/>
                </a:lnTo>
                <a:lnTo>
                  <a:pt x="30" y="175"/>
                </a:lnTo>
                <a:lnTo>
                  <a:pt x="29" y="179"/>
                </a:lnTo>
                <a:lnTo>
                  <a:pt x="29" y="182"/>
                </a:lnTo>
                <a:lnTo>
                  <a:pt x="30" y="185"/>
                </a:lnTo>
                <a:lnTo>
                  <a:pt x="32" y="187"/>
                </a:lnTo>
                <a:lnTo>
                  <a:pt x="34" y="189"/>
                </a:lnTo>
                <a:lnTo>
                  <a:pt x="37" y="191"/>
                </a:lnTo>
                <a:lnTo>
                  <a:pt x="42" y="192"/>
                </a:lnTo>
                <a:lnTo>
                  <a:pt x="39" y="193"/>
                </a:lnTo>
                <a:lnTo>
                  <a:pt x="33" y="191"/>
                </a:lnTo>
                <a:lnTo>
                  <a:pt x="29" y="188"/>
                </a:lnTo>
                <a:lnTo>
                  <a:pt x="28" y="184"/>
                </a:lnTo>
                <a:lnTo>
                  <a:pt x="27" y="180"/>
                </a:lnTo>
                <a:lnTo>
                  <a:pt x="28" y="175"/>
                </a:lnTo>
                <a:lnTo>
                  <a:pt x="29" y="171"/>
                </a:lnTo>
                <a:lnTo>
                  <a:pt x="30" y="168"/>
                </a:lnTo>
                <a:lnTo>
                  <a:pt x="31" y="166"/>
                </a:lnTo>
                <a:lnTo>
                  <a:pt x="30" y="167"/>
                </a:lnTo>
                <a:lnTo>
                  <a:pt x="28" y="168"/>
                </a:lnTo>
                <a:lnTo>
                  <a:pt x="27" y="170"/>
                </a:lnTo>
                <a:lnTo>
                  <a:pt x="26" y="172"/>
                </a:lnTo>
                <a:lnTo>
                  <a:pt x="25" y="174"/>
                </a:lnTo>
                <a:lnTo>
                  <a:pt x="25" y="176"/>
                </a:lnTo>
                <a:lnTo>
                  <a:pt x="25" y="178"/>
                </a:lnTo>
                <a:lnTo>
                  <a:pt x="25" y="180"/>
                </a:lnTo>
                <a:lnTo>
                  <a:pt x="25" y="185"/>
                </a:lnTo>
                <a:lnTo>
                  <a:pt x="26" y="189"/>
                </a:lnTo>
                <a:lnTo>
                  <a:pt x="28" y="193"/>
                </a:lnTo>
                <a:lnTo>
                  <a:pt x="31" y="195"/>
                </a:lnTo>
                <a:lnTo>
                  <a:pt x="33" y="197"/>
                </a:lnTo>
                <a:lnTo>
                  <a:pt x="36" y="197"/>
                </a:lnTo>
                <a:lnTo>
                  <a:pt x="38" y="196"/>
                </a:lnTo>
                <a:lnTo>
                  <a:pt x="39" y="193"/>
                </a:lnTo>
                <a:lnTo>
                  <a:pt x="42" y="192"/>
                </a:lnTo>
                <a:lnTo>
                  <a:pt x="42" y="194"/>
                </a:lnTo>
                <a:lnTo>
                  <a:pt x="41" y="195"/>
                </a:lnTo>
                <a:lnTo>
                  <a:pt x="40" y="197"/>
                </a:lnTo>
                <a:lnTo>
                  <a:pt x="39" y="198"/>
                </a:lnTo>
                <a:lnTo>
                  <a:pt x="38" y="199"/>
                </a:lnTo>
                <a:lnTo>
                  <a:pt x="36" y="200"/>
                </a:lnTo>
                <a:lnTo>
                  <a:pt x="34" y="199"/>
                </a:lnTo>
                <a:lnTo>
                  <a:pt x="31" y="199"/>
                </a:lnTo>
                <a:lnTo>
                  <a:pt x="29" y="197"/>
                </a:lnTo>
                <a:lnTo>
                  <a:pt x="26" y="194"/>
                </a:lnTo>
                <a:lnTo>
                  <a:pt x="25" y="190"/>
                </a:lnTo>
                <a:lnTo>
                  <a:pt x="23" y="185"/>
                </a:lnTo>
                <a:lnTo>
                  <a:pt x="23" y="180"/>
                </a:lnTo>
                <a:lnTo>
                  <a:pt x="24" y="175"/>
                </a:lnTo>
                <a:lnTo>
                  <a:pt x="26" y="169"/>
                </a:lnTo>
                <a:lnTo>
                  <a:pt x="30" y="165"/>
                </a:lnTo>
                <a:lnTo>
                  <a:pt x="29" y="165"/>
                </a:lnTo>
                <a:lnTo>
                  <a:pt x="28" y="165"/>
                </a:lnTo>
                <a:lnTo>
                  <a:pt x="26" y="167"/>
                </a:lnTo>
                <a:lnTo>
                  <a:pt x="25" y="168"/>
                </a:lnTo>
                <a:lnTo>
                  <a:pt x="24" y="170"/>
                </a:lnTo>
                <a:lnTo>
                  <a:pt x="22" y="172"/>
                </a:lnTo>
                <a:lnTo>
                  <a:pt x="21" y="174"/>
                </a:lnTo>
                <a:lnTo>
                  <a:pt x="20" y="177"/>
                </a:lnTo>
                <a:lnTo>
                  <a:pt x="19" y="184"/>
                </a:lnTo>
                <a:lnTo>
                  <a:pt x="19" y="193"/>
                </a:lnTo>
                <a:lnTo>
                  <a:pt x="20" y="201"/>
                </a:lnTo>
                <a:lnTo>
                  <a:pt x="22" y="207"/>
                </a:lnTo>
                <a:lnTo>
                  <a:pt x="21" y="207"/>
                </a:lnTo>
                <a:lnTo>
                  <a:pt x="20" y="207"/>
                </a:lnTo>
                <a:lnTo>
                  <a:pt x="19" y="206"/>
                </a:lnTo>
                <a:lnTo>
                  <a:pt x="18" y="206"/>
                </a:lnTo>
                <a:lnTo>
                  <a:pt x="17" y="205"/>
                </a:lnTo>
                <a:lnTo>
                  <a:pt x="17" y="204"/>
                </a:lnTo>
                <a:lnTo>
                  <a:pt x="16" y="202"/>
                </a:lnTo>
                <a:lnTo>
                  <a:pt x="15" y="200"/>
                </a:lnTo>
                <a:lnTo>
                  <a:pt x="15" y="202"/>
                </a:lnTo>
                <a:lnTo>
                  <a:pt x="15" y="204"/>
                </a:lnTo>
                <a:lnTo>
                  <a:pt x="15" y="207"/>
                </a:lnTo>
                <a:lnTo>
                  <a:pt x="16" y="209"/>
                </a:lnTo>
                <a:lnTo>
                  <a:pt x="18" y="212"/>
                </a:lnTo>
                <a:lnTo>
                  <a:pt x="20" y="214"/>
                </a:lnTo>
                <a:lnTo>
                  <a:pt x="22" y="216"/>
                </a:lnTo>
                <a:lnTo>
                  <a:pt x="25" y="216"/>
                </a:lnTo>
                <a:lnTo>
                  <a:pt x="26" y="216"/>
                </a:lnTo>
                <a:lnTo>
                  <a:pt x="28" y="216"/>
                </a:lnTo>
                <a:lnTo>
                  <a:pt x="29" y="215"/>
                </a:lnTo>
                <a:lnTo>
                  <a:pt x="29" y="214"/>
                </a:lnTo>
                <a:lnTo>
                  <a:pt x="30" y="213"/>
                </a:lnTo>
                <a:lnTo>
                  <a:pt x="30" y="212"/>
                </a:lnTo>
                <a:lnTo>
                  <a:pt x="30" y="211"/>
                </a:lnTo>
                <a:lnTo>
                  <a:pt x="30" y="210"/>
                </a:lnTo>
                <a:lnTo>
                  <a:pt x="32" y="209"/>
                </a:lnTo>
                <a:lnTo>
                  <a:pt x="34" y="209"/>
                </a:lnTo>
                <a:lnTo>
                  <a:pt x="35" y="209"/>
                </a:lnTo>
                <a:lnTo>
                  <a:pt x="36" y="209"/>
                </a:lnTo>
                <a:lnTo>
                  <a:pt x="38" y="210"/>
                </a:lnTo>
                <a:lnTo>
                  <a:pt x="39" y="210"/>
                </a:lnTo>
                <a:lnTo>
                  <a:pt x="40" y="212"/>
                </a:lnTo>
                <a:lnTo>
                  <a:pt x="41" y="213"/>
                </a:lnTo>
                <a:lnTo>
                  <a:pt x="42" y="214"/>
                </a:lnTo>
                <a:lnTo>
                  <a:pt x="43" y="216"/>
                </a:lnTo>
                <a:lnTo>
                  <a:pt x="44" y="218"/>
                </a:lnTo>
                <a:lnTo>
                  <a:pt x="44" y="220"/>
                </a:lnTo>
                <a:lnTo>
                  <a:pt x="44" y="223"/>
                </a:lnTo>
                <a:lnTo>
                  <a:pt x="42" y="226"/>
                </a:lnTo>
                <a:lnTo>
                  <a:pt x="40" y="229"/>
                </a:lnTo>
                <a:lnTo>
                  <a:pt x="36" y="231"/>
                </a:lnTo>
                <a:lnTo>
                  <a:pt x="31" y="230"/>
                </a:lnTo>
                <a:lnTo>
                  <a:pt x="36" y="229"/>
                </a:lnTo>
                <a:lnTo>
                  <a:pt x="39" y="227"/>
                </a:lnTo>
                <a:lnTo>
                  <a:pt x="41" y="225"/>
                </a:lnTo>
                <a:lnTo>
                  <a:pt x="42" y="223"/>
                </a:lnTo>
                <a:lnTo>
                  <a:pt x="42" y="220"/>
                </a:lnTo>
                <a:lnTo>
                  <a:pt x="42" y="218"/>
                </a:lnTo>
                <a:lnTo>
                  <a:pt x="41" y="216"/>
                </a:lnTo>
                <a:lnTo>
                  <a:pt x="40" y="215"/>
                </a:lnTo>
                <a:lnTo>
                  <a:pt x="40" y="216"/>
                </a:lnTo>
                <a:lnTo>
                  <a:pt x="40" y="218"/>
                </a:lnTo>
                <a:lnTo>
                  <a:pt x="39" y="219"/>
                </a:lnTo>
                <a:lnTo>
                  <a:pt x="39" y="220"/>
                </a:lnTo>
                <a:lnTo>
                  <a:pt x="38" y="220"/>
                </a:lnTo>
                <a:lnTo>
                  <a:pt x="37" y="220"/>
                </a:lnTo>
                <a:lnTo>
                  <a:pt x="37" y="219"/>
                </a:lnTo>
                <a:lnTo>
                  <a:pt x="38" y="216"/>
                </a:lnTo>
                <a:lnTo>
                  <a:pt x="39" y="214"/>
                </a:lnTo>
                <a:lnTo>
                  <a:pt x="38" y="213"/>
                </a:lnTo>
                <a:lnTo>
                  <a:pt x="37" y="212"/>
                </a:lnTo>
                <a:lnTo>
                  <a:pt x="36" y="211"/>
                </a:lnTo>
                <a:lnTo>
                  <a:pt x="35" y="211"/>
                </a:lnTo>
                <a:lnTo>
                  <a:pt x="33" y="211"/>
                </a:lnTo>
                <a:lnTo>
                  <a:pt x="32" y="211"/>
                </a:lnTo>
                <a:lnTo>
                  <a:pt x="32" y="215"/>
                </a:lnTo>
                <a:lnTo>
                  <a:pt x="31" y="217"/>
                </a:lnTo>
                <a:lnTo>
                  <a:pt x="30" y="219"/>
                </a:lnTo>
                <a:lnTo>
                  <a:pt x="28" y="220"/>
                </a:lnTo>
                <a:lnTo>
                  <a:pt x="25" y="221"/>
                </a:lnTo>
                <a:lnTo>
                  <a:pt x="22" y="221"/>
                </a:lnTo>
                <a:lnTo>
                  <a:pt x="20" y="221"/>
                </a:lnTo>
                <a:lnTo>
                  <a:pt x="18" y="220"/>
                </a:lnTo>
                <a:lnTo>
                  <a:pt x="16" y="219"/>
                </a:lnTo>
                <a:lnTo>
                  <a:pt x="14" y="219"/>
                </a:lnTo>
                <a:lnTo>
                  <a:pt x="12" y="220"/>
                </a:lnTo>
                <a:lnTo>
                  <a:pt x="11" y="221"/>
                </a:lnTo>
                <a:lnTo>
                  <a:pt x="11" y="223"/>
                </a:lnTo>
                <a:lnTo>
                  <a:pt x="10" y="225"/>
                </a:lnTo>
                <a:lnTo>
                  <a:pt x="10" y="228"/>
                </a:lnTo>
                <a:lnTo>
                  <a:pt x="10" y="230"/>
                </a:lnTo>
                <a:lnTo>
                  <a:pt x="11" y="233"/>
                </a:lnTo>
                <a:lnTo>
                  <a:pt x="10" y="235"/>
                </a:lnTo>
                <a:lnTo>
                  <a:pt x="10" y="237"/>
                </a:lnTo>
                <a:lnTo>
                  <a:pt x="9" y="238"/>
                </a:lnTo>
                <a:lnTo>
                  <a:pt x="7" y="239"/>
                </a:lnTo>
                <a:lnTo>
                  <a:pt x="6" y="239"/>
                </a:lnTo>
                <a:lnTo>
                  <a:pt x="5" y="240"/>
                </a:lnTo>
                <a:lnTo>
                  <a:pt x="3" y="240"/>
                </a:lnTo>
                <a:lnTo>
                  <a:pt x="4" y="241"/>
                </a:lnTo>
                <a:lnTo>
                  <a:pt x="6" y="242"/>
                </a:lnTo>
                <a:lnTo>
                  <a:pt x="7" y="242"/>
                </a:lnTo>
                <a:lnTo>
                  <a:pt x="8" y="241"/>
                </a:lnTo>
                <a:lnTo>
                  <a:pt x="9" y="241"/>
                </a:lnTo>
                <a:lnTo>
                  <a:pt x="10" y="240"/>
                </a:lnTo>
                <a:lnTo>
                  <a:pt x="10" y="238"/>
                </a:lnTo>
                <a:lnTo>
                  <a:pt x="11" y="237"/>
                </a:lnTo>
                <a:lnTo>
                  <a:pt x="12" y="239"/>
                </a:lnTo>
                <a:lnTo>
                  <a:pt x="12" y="240"/>
                </a:lnTo>
                <a:lnTo>
                  <a:pt x="13" y="240"/>
                </a:lnTo>
                <a:lnTo>
                  <a:pt x="14" y="239"/>
                </a:lnTo>
                <a:lnTo>
                  <a:pt x="14" y="238"/>
                </a:lnTo>
                <a:lnTo>
                  <a:pt x="15" y="236"/>
                </a:lnTo>
                <a:lnTo>
                  <a:pt x="15" y="233"/>
                </a:lnTo>
                <a:lnTo>
                  <a:pt x="15" y="230"/>
                </a:lnTo>
                <a:lnTo>
                  <a:pt x="15" y="231"/>
                </a:lnTo>
                <a:lnTo>
                  <a:pt x="17" y="232"/>
                </a:lnTo>
                <a:lnTo>
                  <a:pt x="18" y="234"/>
                </a:lnTo>
                <a:lnTo>
                  <a:pt x="19" y="234"/>
                </a:lnTo>
                <a:lnTo>
                  <a:pt x="19" y="233"/>
                </a:lnTo>
                <a:lnTo>
                  <a:pt x="20" y="232"/>
                </a:lnTo>
                <a:lnTo>
                  <a:pt x="21" y="231"/>
                </a:lnTo>
                <a:lnTo>
                  <a:pt x="22" y="230"/>
                </a:lnTo>
                <a:lnTo>
                  <a:pt x="22" y="233"/>
                </a:lnTo>
                <a:lnTo>
                  <a:pt x="22" y="236"/>
                </a:lnTo>
                <a:lnTo>
                  <a:pt x="23" y="238"/>
                </a:lnTo>
                <a:lnTo>
                  <a:pt x="23" y="239"/>
                </a:lnTo>
                <a:lnTo>
                  <a:pt x="24" y="239"/>
                </a:lnTo>
                <a:lnTo>
                  <a:pt x="24" y="238"/>
                </a:lnTo>
                <a:lnTo>
                  <a:pt x="24" y="237"/>
                </a:lnTo>
                <a:lnTo>
                  <a:pt x="24" y="236"/>
                </a:lnTo>
                <a:lnTo>
                  <a:pt x="26" y="237"/>
                </a:lnTo>
                <a:lnTo>
                  <a:pt x="27" y="238"/>
                </a:lnTo>
                <a:lnTo>
                  <a:pt x="28" y="239"/>
                </a:lnTo>
                <a:lnTo>
                  <a:pt x="29" y="240"/>
                </a:lnTo>
                <a:lnTo>
                  <a:pt x="29" y="242"/>
                </a:lnTo>
                <a:lnTo>
                  <a:pt x="30" y="243"/>
                </a:lnTo>
                <a:lnTo>
                  <a:pt x="30" y="245"/>
                </a:lnTo>
                <a:lnTo>
                  <a:pt x="29" y="246"/>
                </a:lnTo>
                <a:lnTo>
                  <a:pt x="31" y="245"/>
                </a:lnTo>
                <a:lnTo>
                  <a:pt x="32" y="243"/>
                </a:lnTo>
                <a:lnTo>
                  <a:pt x="32" y="240"/>
                </a:lnTo>
                <a:lnTo>
                  <a:pt x="32" y="238"/>
                </a:lnTo>
                <a:lnTo>
                  <a:pt x="33" y="238"/>
                </a:lnTo>
                <a:lnTo>
                  <a:pt x="34" y="239"/>
                </a:lnTo>
                <a:lnTo>
                  <a:pt x="35" y="240"/>
                </a:lnTo>
                <a:lnTo>
                  <a:pt x="36" y="241"/>
                </a:lnTo>
                <a:lnTo>
                  <a:pt x="38" y="242"/>
                </a:lnTo>
                <a:lnTo>
                  <a:pt x="39" y="243"/>
                </a:lnTo>
                <a:lnTo>
                  <a:pt x="40" y="245"/>
                </a:lnTo>
                <a:lnTo>
                  <a:pt x="41" y="246"/>
                </a:lnTo>
                <a:lnTo>
                  <a:pt x="41" y="243"/>
                </a:lnTo>
                <a:lnTo>
                  <a:pt x="41" y="240"/>
                </a:lnTo>
                <a:lnTo>
                  <a:pt x="40" y="238"/>
                </a:lnTo>
                <a:lnTo>
                  <a:pt x="38" y="236"/>
                </a:lnTo>
                <a:lnTo>
                  <a:pt x="36" y="234"/>
                </a:lnTo>
                <a:lnTo>
                  <a:pt x="34" y="232"/>
                </a:lnTo>
                <a:lnTo>
                  <a:pt x="33" y="231"/>
                </a:lnTo>
                <a:lnTo>
                  <a:pt x="31" y="230"/>
                </a:lnTo>
                <a:lnTo>
                  <a:pt x="36" y="231"/>
                </a:lnTo>
                <a:lnTo>
                  <a:pt x="37" y="232"/>
                </a:lnTo>
                <a:lnTo>
                  <a:pt x="39" y="234"/>
                </a:lnTo>
                <a:lnTo>
                  <a:pt x="40" y="236"/>
                </a:lnTo>
                <a:lnTo>
                  <a:pt x="41" y="238"/>
                </a:lnTo>
                <a:lnTo>
                  <a:pt x="42" y="241"/>
                </a:lnTo>
                <a:lnTo>
                  <a:pt x="42" y="244"/>
                </a:lnTo>
                <a:lnTo>
                  <a:pt x="42" y="247"/>
                </a:lnTo>
                <a:lnTo>
                  <a:pt x="41" y="251"/>
                </a:lnTo>
                <a:lnTo>
                  <a:pt x="40" y="249"/>
                </a:lnTo>
                <a:lnTo>
                  <a:pt x="39" y="248"/>
                </a:lnTo>
                <a:lnTo>
                  <a:pt x="39" y="247"/>
                </a:lnTo>
                <a:lnTo>
                  <a:pt x="38" y="246"/>
                </a:lnTo>
                <a:lnTo>
                  <a:pt x="38" y="249"/>
                </a:lnTo>
                <a:lnTo>
                  <a:pt x="38" y="253"/>
                </a:lnTo>
                <a:lnTo>
                  <a:pt x="36" y="256"/>
                </a:lnTo>
                <a:lnTo>
                  <a:pt x="34" y="259"/>
                </a:lnTo>
                <a:lnTo>
                  <a:pt x="32" y="262"/>
                </a:lnTo>
                <a:lnTo>
                  <a:pt x="30" y="264"/>
                </a:lnTo>
                <a:lnTo>
                  <a:pt x="28" y="265"/>
                </a:lnTo>
                <a:lnTo>
                  <a:pt x="26" y="265"/>
                </a:lnTo>
                <a:lnTo>
                  <a:pt x="27" y="263"/>
                </a:lnTo>
                <a:lnTo>
                  <a:pt x="29" y="263"/>
                </a:lnTo>
                <a:lnTo>
                  <a:pt x="31" y="262"/>
                </a:lnTo>
                <a:lnTo>
                  <a:pt x="32" y="260"/>
                </a:lnTo>
                <a:lnTo>
                  <a:pt x="33" y="259"/>
                </a:lnTo>
                <a:lnTo>
                  <a:pt x="34" y="257"/>
                </a:lnTo>
                <a:lnTo>
                  <a:pt x="34" y="256"/>
                </a:lnTo>
                <a:lnTo>
                  <a:pt x="35" y="254"/>
                </a:lnTo>
                <a:lnTo>
                  <a:pt x="35" y="253"/>
                </a:lnTo>
                <a:lnTo>
                  <a:pt x="34" y="256"/>
                </a:lnTo>
                <a:lnTo>
                  <a:pt x="32" y="258"/>
                </a:lnTo>
                <a:lnTo>
                  <a:pt x="30" y="260"/>
                </a:lnTo>
                <a:lnTo>
                  <a:pt x="28" y="261"/>
                </a:lnTo>
                <a:lnTo>
                  <a:pt x="26" y="262"/>
                </a:lnTo>
                <a:lnTo>
                  <a:pt x="25" y="262"/>
                </a:lnTo>
                <a:lnTo>
                  <a:pt x="23" y="261"/>
                </a:lnTo>
                <a:lnTo>
                  <a:pt x="21" y="261"/>
                </a:lnTo>
                <a:lnTo>
                  <a:pt x="22" y="262"/>
                </a:lnTo>
                <a:lnTo>
                  <a:pt x="23" y="263"/>
                </a:lnTo>
                <a:lnTo>
                  <a:pt x="24" y="263"/>
                </a:lnTo>
                <a:lnTo>
                  <a:pt x="25" y="263"/>
                </a:lnTo>
                <a:lnTo>
                  <a:pt x="26" y="264"/>
                </a:lnTo>
                <a:lnTo>
                  <a:pt x="27" y="263"/>
                </a:lnTo>
                <a:lnTo>
                  <a:pt x="26" y="265"/>
                </a:lnTo>
                <a:lnTo>
                  <a:pt x="24" y="265"/>
                </a:lnTo>
                <a:close/>
                <a:moveTo>
                  <a:pt x="265" y="24"/>
                </a:moveTo>
                <a:lnTo>
                  <a:pt x="265" y="23"/>
                </a:lnTo>
                <a:lnTo>
                  <a:pt x="265" y="22"/>
                </a:lnTo>
                <a:lnTo>
                  <a:pt x="264" y="22"/>
                </a:lnTo>
                <a:lnTo>
                  <a:pt x="262" y="21"/>
                </a:lnTo>
                <a:lnTo>
                  <a:pt x="261" y="20"/>
                </a:lnTo>
                <a:lnTo>
                  <a:pt x="260" y="20"/>
                </a:lnTo>
                <a:lnTo>
                  <a:pt x="258" y="20"/>
                </a:lnTo>
                <a:lnTo>
                  <a:pt x="256" y="20"/>
                </a:lnTo>
                <a:lnTo>
                  <a:pt x="258" y="21"/>
                </a:lnTo>
                <a:lnTo>
                  <a:pt x="259" y="22"/>
                </a:lnTo>
                <a:lnTo>
                  <a:pt x="260" y="23"/>
                </a:lnTo>
                <a:lnTo>
                  <a:pt x="260" y="25"/>
                </a:lnTo>
                <a:lnTo>
                  <a:pt x="260" y="26"/>
                </a:lnTo>
                <a:lnTo>
                  <a:pt x="260" y="27"/>
                </a:lnTo>
                <a:lnTo>
                  <a:pt x="259" y="29"/>
                </a:lnTo>
                <a:lnTo>
                  <a:pt x="258" y="30"/>
                </a:lnTo>
                <a:lnTo>
                  <a:pt x="256" y="31"/>
                </a:lnTo>
                <a:lnTo>
                  <a:pt x="254" y="32"/>
                </a:lnTo>
                <a:lnTo>
                  <a:pt x="253" y="33"/>
                </a:lnTo>
                <a:lnTo>
                  <a:pt x="251" y="34"/>
                </a:lnTo>
                <a:lnTo>
                  <a:pt x="248" y="35"/>
                </a:lnTo>
                <a:lnTo>
                  <a:pt x="246" y="35"/>
                </a:lnTo>
                <a:lnTo>
                  <a:pt x="244" y="35"/>
                </a:lnTo>
                <a:lnTo>
                  <a:pt x="242" y="35"/>
                </a:lnTo>
                <a:lnTo>
                  <a:pt x="241" y="34"/>
                </a:lnTo>
                <a:lnTo>
                  <a:pt x="241" y="33"/>
                </a:lnTo>
                <a:lnTo>
                  <a:pt x="242" y="33"/>
                </a:lnTo>
                <a:lnTo>
                  <a:pt x="244" y="33"/>
                </a:lnTo>
                <a:lnTo>
                  <a:pt x="245" y="33"/>
                </a:lnTo>
                <a:lnTo>
                  <a:pt x="246" y="32"/>
                </a:lnTo>
                <a:lnTo>
                  <a:pt x="247" y="31"/>
                </a:lnTo>
                <a:lnTo>
                  <a:pt x="248" y="30"/>
                </a:lnTo>
                <a:lnTo>
                  <a:pt x="249" y="28"/>
                </a:lnTo>
                <a:lnTo>
                  <a:pt x="250" y="25"/>
                </a:lnTo>
                <a:lnTo>
                  <a:pt x="249" y="25"/>
                </a:lnTo>
                <a:lnTo>
                  <a:pt x="248" y="26"/>
                </a:lnTo>
                <a:lnTo>
                  <a:pt x="247" y="26"/>
                </a:lnTo>
                <a:lnTo>
                  <a:pt x="246" y="27"/>
                </a:lnTo>
                <a:lnTo>
                  <a:pt x="244" y="28"/>
                </a:lnTo>
                <a:lnTo>
                  <a:pt x="242" y="28"/>
                </a:lnTo>
                <a:lnTo>
                  <a:pt x="240" y="27"/>
                </a:lnTo>
                <a:lnTo>
                  <a:pt x="238" y="25"/>
                </a:lnTo>
                <a:lnTo>
                  <a:pt x="239" y="25"/>
                </a:lnTo>
                <a:lnTo>
                  <a:pt x="240" y="25"/>
                </a:lnTo>
                <a:lnTo>
                  <a:pt x="241" y="25"/>
                </a:lnTo>
                <a:lnTo>
                  <a:pt x="242" y="25"/>
                </a:lnTo>
                <a:lnTo>
                  <a:pt x="242" y="24"/>
                </a:lnTo>
                <a:lnTo>
                  <a:pt x="243" y="24"/>
                </a:lnTo>
                <a:lnTo>
                  <a:pt x="242" y="23"/>
                </a:lnTo>
                <a:lnTo>
                  <a:pt x="241" y="22"/>
                </a:lnTo>
                <a:lnTo>
                  <a:pt x="240" y="22"/>
                </a:lnTo>
                <a:lnTo>
                  <a:pt x="239" y="21"/>
                </a:lnTo>
                <a:lnTo>
                  <a:pt x="237" y="21"/>
                </a:lnTo>
                <a:lnTo>
                  <a:pt x="236" y="21"/>
                </a:lnTo>
                <a:lnTo>
                  <a:pt x="234" y="20"/>
                </a:lnTo>
                <a:lnTo>
                  <a:pt x="233" y="20"/>
                </a:lnTo>
                <a:lnTo>
                  <a:pt x="234" y="20"/>
                </a:lnTo>
                <a:lnTo>
                  <a:pt x="235" y="19"/>
                </a:lnTo>
                <a:lnTo>
                  <a:pt x="236" y="19"/>
                </a:lnTo>
                <a:lnTo>
                  <a:pt x="236" y="18"/>
                </a:lnTo>
                <a:lnTo>
                  <a:pt x="236" y="17"/>
                </a:lnTo>
                <a:lnTo>
                  <a:pt x="235" y="17"/>
                </a:lnTo>
                <a:lnTo>
                  <a:pt x="234" y="16"/>
                </a:lnTo>
                <a:lnTo>
                  <a:pt x="236" y="16"/>
                </a:lnTo>
                <a:lnTo>
                  <a:pt x="238" y="16"/>
                </a:lnTo>
                <a:lnTo>
                  <a:pt x="240" y="16"/>
                </a:lnTo>
                <a:lnTo>
                  <a:pt x="241" y="15"/>
                </a:lnTo>
                <a:lnTo>
                  <a:pt x="242" y="14"/>
                </a:lnTo>
                <a:lnTo>
                  <a:pt x="243" y="13"/>
                </a:lnTo>
                <a:lnTo>
                  <a:pt x="243" y="12"/>
                </a:lnTo>
                <a:lnTo>
                  <a:pt x="242" y="11"/>
                </a:lnTo>
                <a:lnTo>
                  <a:pt x="242" y="10"/>
                </a:lnTo>
                <a:lnTo>
                  <a:pt x="243" y="8"/>
                </a:lnTo>
                <a:lnTo>
                  <a:pt x="243" y="6"/>
                </a:lnTo>
                <a:lnTo>
                  <a:pt x="243" y="5"/>
                </a:lnTo>
                <a:lnTo>
                  <a:pt x="242" y="3"/>
                </a:lnTo>
                <a:lnTo>
                  <a:pt x="241" y="2"/>
                </a:lnTo>
                <a:lnTo>
                  <a:pt x="239" y="1"/>
                </a:lnTo>
                <a:lnTo>
                  <a:pt x="237" y="0"/>
                </a:lnTo>
                <a:lnTo>
                  <a:pt x="235" y="0"/>
                </a:lnTo>
                <a:lnTo>
                  <a:pt x="234" y="0"/>
                </a:lnTo>
                <a:lnTo>
                  <a:pt x="235" y="0"/>
                </a:lnTo>
                <a:lnTo>
                  <a:pt x="235" y="1"/>
                </a:lnTo>
                <a:lnTo>
                  <a:pt x="236" y="2"/>
                </a:lnTo>
                <a:lnTo>
                  <a:pt x="237" y="3"/>
                </a:lnTo>
                <a:lnTo>
                  <a:pt x="237" y="4"/>
                </a:lnTo>
                <a:lnTo>
                  <a:pt x="238" y="6"/>
                </a:lnTo>
                <a:lnTo>
                  <a:pt x="238" y="7"/>
                </a:lnTo>
                <a:lnTo>
                  <a:pt x="238" y="8"/>
                </a:lnTo>
                <a:lnTo>
                  <a:pt x="236" y="8"/>
                </a:lnTo>
                <a:lnTo>
                  <a:pt x="235" y="8"/>
                </a:lnTo>
                <a:lnTo>
                  <a:pt x="233" y="8"/>
                </a:lnTo>
                <a:lnTo>
                  <a:pt x="231" y="8"/>
                </a:lnTo>
                <a:lnTo>
                  <a:pt x="228" y="8"/>
                </a:lnTo>
                <a:lnTo>
                  <a:pt x="226" y="8"/>
                </a:lnTo>
                <a:lnTo>
                  <a:pt x="224" y="8"/>
                </a:lnTo>
                <a:lnTo>
                  <a:pt x="222" y="8"/>
                </a:lnTo>
                <a:lnTo>
                  <a:pt x="220" y="9"/>
                </a:lnTo>
                <a:lnTo>
                  <a:pt x="219" y="10"/>
                </a:lnTo>
                <a:lnTo>
                  <a:pt x="218" y="11"/>
                </a:lnTo>
                <a:lnTo>
                  <a:pt x="217" y="13"/>
                </a:lnTo>
                <a:lnTo>
                  <a:pt x="217" y="16"/>
                </a:lnTo>
                <a:lnTo>
                  <a:pt x="216" y="15"/>
                </a:lnTo>
                <a:lnTo>
                  <a:pt x="215" y="13"/>
                </a:lnTo>
                <a:lnTo>
                  <a:pt x="214" y="12"/>
                </a:lnTo>
                <a:lnTo>
                  <a:pt x="213" y="11"/>
                </a:lnTo>
                <a:lnTo>
                  <a:pt x="212" y="10"/>
                </a:lnTo>
                <a:lnTo>
                  <a:pt x="211" y="9"/>
                </a:lnTo>
                <a:lnTo>
                  <a:pt x="209" y="9"/>
                </a:lnTo>
                <a:lnTo>
                  <a:pt x="208" y="8"/>
                </a:lnTo>
                <a:lnTo>
                  <a:pt x="207" y="8"/>
                </a:lnTo>
                <a:lnTo>
                  <a:pt x="205" y="7"/>
                </a:lnTo>
                <a:lnTo>
                  <a:pt x="204" y="7"/>
                </a:lnTo>
                <a:lnTo>
                  <a:pt x="202" y="6"/>
                </a:lnTo>
                <a:lnTo>
                  <a:pt x="200" y="6"/>
                </a:lnTo>
                <a:lnTo>
                  <a:pt x="198" y="6"/>
                </a:lnTo>
                <a:lnTo>
                  <a:pt x="197" y="6"/>
                </a:lnTo>
                <a:lnTo>
                  <a:pt x="194" y="6"/>
                </a:lnTo>
                <a:lnTo>
                  <a:pt x="193" y="6"/>
                </a:lnTo>
                <a:lnTo>
                  <a:pt x="191" y="7"/>
                </a:lnTo>
                <a:lnTo>
                  <a:pt x="189" y="7"/>
                </a:lnTo>
                <a:lnTo>
                  <a:pt x="187" y="8"/>
                </a:lnTo>
                <a:lnTo>
                  <a:pt x="185" y="8"/>
                </a:lnTo>
                <a:lnTo>
                  <a:pt x="183" y="9"/>
                </a:lnTo>
                <a:lnTo>
                  <a:pt x="181" y="10"/>
                </a:lnTo>
                <a:lnTo>
                  <a:pt x="178" y="11"/>
                </a:lnTo>
                <a:lnTo>
                  <a:pt x="176" y="13"/>
                </a:lnTo>
                <a:lnTo>
                  <a:pt x="173" y="14"/>
                </a:lnTo>
                <a:lnTo>
                  <a:pt x="171" y="16"/>
                </a:lnTo>
                <a:lnTo>
                  <a:pt x="169" y="18"/>
                </a:lnTo>
                <a:lnTo>
                  <a:pt x="166" y="20"/>
                </a:lnTo>
                <a:lnTo>
                  <a:pt x="164" y="22"/>
                </a:lnTo>
                <a:lnTo>
                  <a:pt x="162" y="24"/>
                </a:lnTo>
                <a:lnTo>
                  <a:pt x="160" y="27"/>
                </a:lnTo>
                <a:lnTo>
                  <a:pt x="161" y="26"/>
                </a:lnTo>
                <a:lnTo>
                  <a:pt x="161" y="24"/>
                </a:lnTo>
                <a:lnTo>
                  <a:pt x="161" y="23"/>
                </a:lnTo>
                <a:lnTo>
                  <a:pt x="162" y="22"/>
                </a:lnTo>
                <a:lnTo>
                  <a:pt x="162" y="21"/>
                </a:lnTo>
                <a:lnTo>
                  <a:pt x="163" y="19"/>
                </a:lnTo>
                <a:lnTo>
                  <a:pt x="164" y="19"/>
                </a:lnTo>
                <a:lnTo>
                  <a:pt x="165" y="18"/>
                </a:lnTo>
                <a:lnTo>
                  <a:pt x="167" y="17"/>
                </a:lnTo>
                <a:lnTo>
                  <a:pt x="167" y="15"/>
                </a:lnTo>
                <a:lnTo>
                  <a:pt x="167" y="13"/>
                </a:lnTo>
                <a:lnTo>
                  <a:pt x="165" y="12"/>
                </a:lnTo>
                <a:lnTo>
                  <a:pt x="167" y="11"/>
                </a:lnTo>
                <a:lnTo>
                  <a:pt x="168" y="10"/>
                </a:lnTo>
                <a:lnTo>
                  <a:pt x="169" y="9"/>
                </a:lnTo>
                <a:lnTo>
                  <a:pt x="169" y="8"/>
                </a:lnTo>
                <a:lnTo>
                  <a:pt x="169" y="7"/>
                </a:lnTo>
                <a:lnTo>
                  <a:pt x="168" y="7"/>
                </a:lnTo>
                <a:lnTo>
                  <a:pt x="167" y="7"/>
                </a:lnTo>
                <a:lnTo>
                  <a:pt x="165" y="8"/>
                </a:lnTo>
                <a:lnTo>
                  <a:pt x="163" y="8"/>
                </a:lnTo>
                <a:lnTo>
                  <a:pt x="161" y="9"/>
                </a:lnTo>
                <a:lnTo>
                  <a:pt x="159" y="10"/>
                </a:lnTo>
                <a:lnTo>
                  <a:pt x="157" y="11"/>
                </a:lnTo>
                <a:lnTo>
                  <a:pt x="155" y="12"/>
                </a:lnTo>
                <a:lnTo>
                  <a:pt x="153" y="13"/>
                </a:lnTo>
                <a:lnTo>
                  <a:pt x="151" y="14"/>
                </a:lnTo>
                <a:lnTo>
                  <a:pt x="150" y="15"/>
                </a:lnTo>
                <a:lnTo>
                  <a:pt x="148" y="15"/>
                </a:lnTo>
                <a:lnTo>
                  <a:pt x="147" y="15"/>
                </a:lnTo>
                <a:lnTo>
                  <a:pt x="146" y="14"/>
                </a:lnTo>
                <a:lnTo>
                  <a:pt x="146" y="13"/>
                </a:lnTo>
                <a:lnTo>
                  <a:pt x="146" y="12"/>
                </a:lnTo>
                <a:lnTo>
                  <a:pt x="146" y="11"/>
                </a:lnTo>
                <a:lnTo>
                  <a:pt x="147" y="9"/>
                </a:lnTo>
                <a:lnTo>
                  <a:pt x="147" y="8"/>
                </a:lnTo>
                <a:lnTo>
                  <a:pt x="146" y="9"/>
                </a:lnTo>
                <a:lnTo>
                  <a:pt x="144" y="10"/>
                </a:lnTo>
                <a:lnTo>
                  <a:pt x="144" y="12"/>
                </a:lnTo>
                <a:lnTo>
                  <a:pt x="144" y="13"/>
                </a:lnTo>
                <a:lnTo>
                  <a:pt x="144" y="14"/>
                </a:lnTo>
                <a:lnTo>
                  <a:pt x="144" y="15"/>
                </a:lnTo>
                <a:lnTo>
                  <a:pt x="145" y="16"/>
                </a:lnTo>
                <a:lnTo>
                  <a:pt x="146" y="17"/>
                </a:lnTo>
                <a:lnTo>
                  <a:pt x="147" y="17"/>
                </a:lnTo>
                <a:lnTo>
                  <a:pt x="148" y="17"/>
                </a:lnTo>
                <a:lnTo>
                  <a:pt x="149" y="17"/>
                </a:lnTo>
                <a:lnTo>
                  <a:pt x="151" y="17"/>
                </a:lnTo>
                <a:lnTo>
                  <a:pt x="152" y="16"/>
                </a:lnTo>
                <a:lnTo>
                  <a:pt x="154" y="15"/>
                </a:lnTo>
                <a:lnTo>
                  <a:pt x="156" y="14"/>
                </a:lnTo>
                <a:lnTo>
                  <a:pt x="158" y="13"/>
                </a:lnTo>
                <a:lnTo>
                  <a:pt x="160" y="12"/>
                </a:lnTo>
                <a:lnTo>
                  <a:pt x="162" y="10"/>
                </a:lnTo>
                <a:lnTo>
                  <a:pt x="164" y="9"/>
                </a:lnTo>
                <a:lnTo>
                  <a:pt x="165" y="9"/>
                </a:lnTo>
                <a:lnTo>
                  <a:pt x="165" y="10"/>
                </a:lnTo>
                <a:lnTo>
                  <a:pt x="165" y="11"/>
                </a:lnTo>
                <a:lnTo>
                  <a:pt x="164" y="12"/>
                </a:lnTo>
                <a:lnTo>
                  <a:pt x="164" y="13"/>
                </a:lnTo>
                <a:lnTo>
                  <a:pt x="163" y="13"/>
                </a:lnTo>
                <a:lnTo>
                  <a:pt x="164" y="14"/>
                </a:lnTo>
                <a:lnTo>
                  <a:pt x="165" y="15"/>
                </a:lnTo>
                <a:lnTo>
                  <a:pt x="165" y="16"/>
                </a:lnTo>
                <a:lnTo>
                  <a:pt x="164" y="17"/>
                </a:lnTo>
                <a:lnTo>
                  <a:pt x="162" y="18"/>
                </a:lnTo>
                <a:lnTo>
                  <a:pt x="161" y="19"/>
                </a:lnTo>
                <a:lnTo>
                  <a:pt x="160" y="21"/>
                </a:lnTo>
                <a:lnTo>
                  <a:pt x="160" y="22"/>
                </a:lnTo>
                <a:lnTo>
                  <a:pt x="159" y="24"/>
                </a:lnTo>
                <a:lnTo>
                  <a:pt x="159" y="26"/>
                </a:lnTo>
                <a:lnTo>
                  <a:pt x="159" y="28"/>
                </a:lnTo>
                <a:lnTo>
                  <a:pt x="159" y="29"/>
                </a:lnTo>
                <a:lnTo>
                  <a:pt x="162" y="27"/>
                </a:lnTo>
                <a:lnTo>
                  <a:pt x="163" y="26"/>
                </a:lnTo>
                <a:lnTo>
                  <a:pt x="164" y="25"/>
                </a:lnTo>
                <a:lnTo>
                  <a:pt x="165" y="24"/>
                </a:lnTo>
                <a:lnTo>
                  <a:pt x="166" y="23"/>
                </a:lnTo>
                <a:lnTo>
                  <a:pt x="167" y="21"/>
                </a:lnTo>
                <a:lnTo>
                  <a:pt x="169" y="20"/>
                </a:lnTo>
                <a:lnTo>
                  <a:pt x="171" y="19"/>
                </a:lnTo>
                <a:lnTo>
                  <a:pt x="173" y="17"/>
                </a:lnTo>
                <a:lnTo>
                  <a:pt x="175" y="16"/>
                </a:lnTo>
                <a:lnTo>
                  <a:pt x="177" y="14"/>
                </a:lnTo>
                <a:lnTo>
                  <a:pt x="179" y="13"/>
                </a:lnTo>
                <a:lnTo>
                  <a:pt x="182" y="12"/>
                </a:lnTo>
                <a:lnTo>
                  <a:pt x="185" y="11"/>
                </a:lnTo>
                <a:lnTo>
                  <a:pt x="187" y="10"/>
                </a:lnTo>
                <a:lnTo>
                  <a:pt x="190" y="9"/>
                </a:lnTo>
                <a:lnTo>
                  <a:pt x="193" y="8"/>
                </a:lnTo>
                <a:lnTo>
                  <a:pt x="196" y="8"/>
                </a:lnTo>
                <a:lnTo>
                  <a:pt x="199" y="8"/>
                </a:lnTo>
                <a:lnTo>
                  <a:pt x="201" y="8"/>
                </a:lnTo>
                <a:lnTo>
                  <a:pt x="204" y="8"/>
                </a:lnTo>
                <a:lnTo>
                  <a:pt x="206" y="9"/>
                </a:lnTo>
                <a:lnTo>
                  <a:pt x="208" y="10"/>
                </a:lnTo>
                <a:lnTo>
                  <a:pt x="210" y="11"/>
                </a:lnTo>
                <a:lnTo>
                  <a:pt x="212" y="12"/>
                </a:lnTo>
                <a:lnTo>
                  <a:pt x="213" y="13"/>
                </a:lnTo>
                <a:lnTo>
                  <a:pt x="214" y="14"/>
                </a:lnTo>
                <a:lnTo>
                  <a:pt x="216" y="15"/>
                </a:lnTo>
                <a:lnTo>
                  <a:pt x="217" y="17"/>
                </a:lnTo>
                <a:lnTo>
                  <a:pt x="218" y="18"/>
                </a:lnTo>
                <a:lnTo>
                  <a:pt x="218" y="19"/>
                </a:lnTo>
                <a:lnTo>
                  <a:pt x="219" y="19"/>
                </a:lnTo>
                <a:lnTo>
                  <a:pt x="219" y="21"/>
                </a:lnTo>
                <a:lnTo>
                  <a:pt x="219" y="22"/>
                </a:lnTo>
                <a:lnTo>
                  <a:pt x="219" y="24"/>
                </a:lnTo>
                <a:lnTo>
                  <a:pt x="218" y="22"/>
                </a:lnTo>
                <a:lnTo>
                  <a:pt x="217" y="20"/>
                </a:lnTo>
                <a:lnTo>
                  <a:pt x="215" y="18"/>
                </a:lnTo>
                <a:lnTo>
                  <a:pt x="214" y="17"/>
                </a:lnTo>
                <a:lnTo>
                  <a:pt x="212" y="16"/>
                </a:lnTo>
                <a:lnTo>
                  <a:pt x="210" y="15"/>
                </a:lnTo>
                <a:lnTo>
                  <a:pt x="208" y="14"/>
                </a:lnTo>
                <a:lnTo>
                  <a:pt x="207" y="14"/>
                </a:lnTo>
                <a:lnTo>
                  <a:pt x="205" y="13"/>
                </a:lnTo>
                <a:lnTo>
                  <a:pt x="203" y="13"/>
                </a:lnTo>
                <a:lnTo>
                  <a:pt x="201" y="13"/>
                </a:lnTo>
                <a:lnTo>
                  <a:pt x="200" y="13"/>
                </a:lnTo>
                <a:lnTo>
                  <a:pt x="198" y="13"/>
                </a:lnTo>
                <a:lnTo>
                  <a:pt x="197" y="14"/>
                </a:lnTo>
                <a:lnTo>
                  <a:pt x="196" y="14"/>
                </a:lnTo>
                <a:lnTo>
                  <a:pt x="195" y="14"/>
                </a:lnTo>
                <a:lnTo>
                  <a:pt x="196" y="15"/>
                </a:lnTo>
                <a:lnTo>
                  <a:pt x="197" y="15"/>
                </a:lnTo>
                <a:lnTo>
                  <a:pt x="198" y="15"/>
                </a:lnTo>
                <a:lnTo>
                  <a:pt x="198" y="16"/>
                </a:lnTo>
                <a:lnTo>
                  <a:pt x="199" y="16"/>
                </a:lnTo>
                <a:lnTo>
                  <a:pt x="200" y="17"/>
                </a:lnTo>
                <a:lnTo>
                  <a:pt x="201" y="17"/>
                </a:lnTo>
                <a:lnTo>
                  <a:pt x="201" y="18"/>
                </a:lnTo>
                <a:lnTo>
                  <a:pt x="200" y="18"/>
                </a:lnTo>
                <a:lnTo>
                  <a:pt x="198" y="17"/>
                </a:lnTo>
                <a:lnTo>
                  <a:pt x="196" y="17"/>
                </a:lnTo>
                <a:lnTo>
                  <a:pt x="193" y="17"/>
                </a:lnTo>
                <a:lnTo>
                  <a:pt x="191" y="17"/>
                </a:lnTo>
                <a:lnTo>
                  <a:pt x="188" y="17"/>
                </a:lnTo>
                <a:lnTo>
                  <a:pt x="184" y="17"/>
                </a:lnTo>
                <a:lnTo>
                  <a:pt x="181" y="17"/>
                </a:lnTo>
                <a:lnTo>
                  <a:pt x="177" y="18"/>
                </a:lnTo>
                <a:lnTo>
                  <a:pt x="174" y="19"/>
                </a:lnTo>
                <a:lnTo>
                  <a:pt x="171" y="21"/>
                </a:lnTo>
                <a:lnTo>
                  <a:pt x="169" y="22"/>
                </a:lnTo>
                <a:lnTo>
                  <a:pt x="167" y="24"/>
                </a:lnTo>
                <a:lnTo>
                  <a:pt x="165" y="26"/>
                </a:lnTo>
                <a:lnTo>
                  <a:pt x="163" y="28"/>
                </a:lnTo>
                <a:lnTo>
                  <a:pt x="161" y="30"/>
                </a:lnTo>
                <a:lnTo>
                  <a:pt x="159" y="32"/>
                </a:lnTo>
                <a:lnTo>
                  <a:pt x="158" y="33"/>
                </a:lnTo>
                <a:lnTo>
                  <a:pt x="156" y="35"/>
                </a:lnTo>
                <a:lnTo>
                  <a:pt x="153" y="37"/>
                </a:lnTo>
                <a:lnTo>
                  <a:pt x="151" y="38"/>
                </a:lnTo>
                <a:lnTo>
                  <a:pt x="149" y="40"/>
                </a:lnTo>
                <a:lnTo>
                  <a:pt x="146" y="41"/>
                </a:lnTo>
                <a:lnTo>
                  <a:pt x="144" y="43"/>
                </a:lnTo>
                <a:lnTo>
                  <a:pt x="141" y="44"/>
                </a:lnTo>
                <a:lnTo>
                  <a:pt x="138" y="46"/>
                </a:lnTo>
                <a:lnTo>
                  <a:pt x="136" y="47"/>
                </a:lnTo>
                <a:lnTo>
                  <a:pt x="133" y="49"/>
                </a:lnTo>
                <a:lnTo>
                  <a:pt x="131" y="50"/>
                </a:lnTo>
                <a:lnTo>
                  <a:pt x="128" y="51"/>
                </a:lnTo>
                <a:lnTo>
                  <a:pt x="125" y="52"/>
                </a:lnTo>
                <a:lnTo>
                  <a:pt x="123" y="53"/>
                </a:lnTo>
                <a:lnTo>
                  <a:pt x="121" y="53"/>
                </a:lnTo>
                <a:lnTo>
                  <a:pt x="119" y="54"/>
                </a:lnTo>
                <a:lnTo>
                  <a:pt x="117" y="54"/>
                </a:lnTo>
                <a:lnTo>
                  <a:pt x="114" y="54"/>
                </a:lnTo>
                <a:lnTo>
                  <a:pt x="111" y="54"/>
                </a:lnTo>
                <a:lnTo>
                  <a:pt x="108" y="54"/>
                </a:lnTo>
                <a:lnTo>
                  <a:pt x="105" y="54"/>
                </a:lnTo>
                <a:lnTo>
                  <a:pt x="103" y="54"/>
                </a:lnTo>
                <a:lnTo>
                  <a:pt x="100" y="54"/>
                </a:lnTo>
                <a:lnTo>
                  <a:pt x="97" y="54"/>
                </a:lnTo>
                <a:lnTo>
                  <a:pt x="94" y="53"/>
                </a:lnTo>
                <a:lnTo>
                  <a:pt x="92" y="53"/>
                </a:lnTo>
                <a:lnTo>
                  <a:pt x="90" y="53"/>
                </a:lnTo>
                <a:lnTo>
                  <a:pt x="88" y="52"/>
                </a:lnTo>
                <a:lnTo>
                  <a:pt x="87" y="52"/>
                </a:lnTo>
                <a:lnTo>
                  <a:pt x="86" y="51"/>
                </a:lnTo>
                <a:lnTo>
                  <a:pt x="89" y="52"/>
                </a:lnTo>
                <a:lnTo>
                  <a:pt x="92" y="52"/>
                </a:lnTo>
                <a:lnTo>
                  <a:pt x="96" y="52"/>
                </a:lnTo>
                <a:lnTo>
                  <a:pt x="99" y="52"/>
                </a:lnTo>
                <a:lnTo>
                  <a:pt x="103" y="52"/>
                </a:lnTo>
                <a:lnTo>
                  <a:pt x="107" y="51"/>
                </a:lnTo>
                <a:lnTo>
                  <a:pt x="111" y="50"/>
                </a:lnTo>
                <a:lnTo>
                  <a:pt x="115" y="49"/>
                </a:lnTo>
                <a:lnTo>
                  <a:pt x="118" y="48"/>
                </a:lnTo>
                <a:lnTo>
                  <a:pt x="121" y="46"/>
                </a:lnTo>
                <a:lnTo>
                  <a:pt x="124" y="44"/>
                </a:lnTo>
                <a:lnTo>
                  <a:pt x="127" y="42"/>
                </a:lnTo>
                <a:lnTo>
                  <a:pt x="129" y="40"/>
                </a:lnTo>
                <a:lnTo>
                  <a:pt x="131" y="37"/>
                </a:lnTo>
                <a:lnTo>
                  <a:pt x="132" y="34"/>
                </a:lnTo>
                <a:lnTo>
                  <a:pt x="133" y="31"/>
                </a:lnTo>
                <a:lnTo>
                  <a:pt x="133" y="27"/>
                </a:lnTo>
                <a:lnTo>
                  <a:pt x="134" y="24"/>
                </a:lnTo>
                <a:lnTo>
                  <a:pt x="136" y="21"/>
                </a:lnTo>
                <a:lnTo>
                  <a:pt x="137" y="19"/>
                </a:lnTo>
                <a:lnTo>
                  <a:pt x="139" y="17"/>
                </a:lnTo>
                <a:lnTo>
                  <a:pt x="141" y="15"/>
                </a:lnTo>
                <a:lnTo>
                  <a:pt x="143" y="13"/>
                </a:lnTo>
                <a:lnTo>
                  <a:pt x="144" y="12"/>
                </a:lnTo>
                <a:lnTo>
                  <a:pt x="144" y="10"/>
                </a:lnTo>
                <a:lnTo>
                  <a:pt x="142" y="11"/>
                </a:lnTo>
                <a:lnTo>
                  <a:pt x="140" y="13"/>
                </a:lnTo>
                <a:lnTo>
                  <a:pt x="137" y="16"/>
                </a:lnTo>
                <a:lnTo>
                  <a:pt x="135" y="18"/>
                </a:lnTo>
                <a:lnTo>
                  <a:pt x="134" y="21"/>
                </a:lnTo>
                <a:lnTo>
                  <a:pt x="132" y="24"/>
                </a:lnTo>
                <a:lnTo>
                  <a:pt x="131" y="27"/>
                </a:lnTo>
                <a:lnTo>
                  <a:pt x="131" y="30"/>
                </a:lnTo>
                <a:lnTo>
                  <a:pt x="131" y="33"/>
                </a:lnTo>
                <a:lnTo>
                  <a:pt x="130" y="35"/>
                </a:lnTo>
                <a:lnTo>
                  <a:pt x="129" y="38"/>
                </a:lnTo>
                <a:lnTo>
                  <a:pt x="127" y="39"/>
                </a:lnTo>
                <a:lnTo>
                  <a:pt x="125" y="41"/>
                </a:lnTo>
                <a:lnTo>
                  <a:pt x="123" y="43"/>
                </a:lnTo>
                <a:lnTo>
                  <a:pt x="121" y="44"/>
                </a:lnTo>
                <a:lnTo>
                  <a:pt x="118" y="46"/>
                </a:lnTo>
                <a:lnTo>
                  <a:pt x="115" y="47"/>
                </a:lnTo>
                <a:lnTo>
                  <a:pt x="112" y="48"/>
                </a:lnTo>
                <a:lnTo>
                  <a:pt x="109" y="49"/>
                </a:lnTo>
                <a:lnTo>
                  <a:pt x="106" y="49"/>
                </a:lnTo>
                <a:lnTo>
                  <a:pt x="103" y="50"/>
                </a:lnTo>
                <a:lnTo>
                  <a:pt x="99" y="50"/>
                </a:lnTo>
                <a:lnTo>
                  <a:pt x="97" y="50"/>
                </a:lnTo>
                <a:lnTo>
                  <a:pt x="94" y="50"/>
                </a:lnTo>
                <a:lnTo>
                  <a:pt x="96" y="50"/>
                </a:lnTo>
                <a:lnTo>
                  <a:pt x="98" y="49"/>
                </a:lnTo>
                <a:lnTo>
                  <a:pt x="101" y="48"/>
                </a:lnTo>
                <a:lnTo>
                  <a:pt x="104" y="47"/>
                </a:lnTo>
                <a:lnTo>
                  <a:pt x="107" y="46"/>
                </a:lnTo>
                <a:lnTo>
                  <a:pt x="109" y="45"/>
                </a:lnTo>
                <a:lnTo>
                  <a:pt x="112" y="44"/>
                </a:lnTo>
                <a:lnTo>
                  <a:pt x="115" y="43"/>
                </a:lnTo>
                <a:lnTo>
                  <a:pt x="117" y="41"/>
                </a:lnTo>
                <a:lnTo>
                  <a:pt x="120" y="40"/>
                </a:lnTo>
                <a:lnTo>
                  <a:pt x="122" y="38"/>
                </a:lnTo>
                <a:lnTo>
                  <a:pt x="124" y="36"/>
                </a:lnTo>
                <a:lnTo>
                  <a:pt x="125" y="33"/>
                </a:lnTo>
                <a:lnTo>
                  <a:pt x="126" y="31"/>
                </a:lnTo>
                <a:lnTo>
                  <a:pt x="127" y="28"/>
                </a:lnTo>
                <a:lnTo>
                  <a:pt x="128" y="25"/>
                </a:lnTo>
                <a:lnTo>
                  <a:pt x="128" y="22"/>
                </a:lnTo>
                <a:lnTo>
                  <a:pt x="127" y="20"/>
                </a:lnTo>
                <a:lnTo>
                  <a:pt x="127" y="18"/>
                </a:lnTo>
                <a:lnTo>
                  <a:pt x="126" y="16"/>
                </a:lnTo>
                <a:lnTo>
                  <a:pt x="125" y="14"/>
                </a:lnTo>
                <a:lnTo>
                  <a:pt x="123" y="12"/>
                </a:lnTo>
                <a:lnTo>
                  <a:pt x="122" y="10"/>
                </a:lnTo>
                <a:lnTo>
                  <a:pt x="120" y="9"/>
                </a:lnTo>
                <a:lnTo>
                  <a:pt x="119" y="8"/>
                </a:lnTo>
                <a:lnTo>
                  <a:pt x="117" y="7"/>
                </a:lnTo>
                <a:lnTo>
                  <a:pt x="115" y="6"/>
                </a:lnTo>
                <a:lnTo>
                  <a:pt x="113" y="5"/>
                </a:lnTo>
                <a:lnTo>
                  <a:pt x="111" y="4"/>
                </a:lnTo>
                <a:lnTo>
                  <a:pt x="109" y="4"/>
                </a:lnTo>
                <a:lnTo>
                  <a:pt x="107" y="4"/>
                </a:lnTo>
                <a:lnTo>
                  <a:pt x="105" y="4"/>
                </a:lnTo>
                <a:lnTo>
                  <a:pt x="101" y="5"/>
                </a:lnTo>
                <a:lnTo>
                  <a:pt x="99" y="6"/>
                </a:lnTo>
                <a:lnTo>
                  <a:pt x="96" y="7"/>
                </a:lnTo>
                <a:lnTo>
                  <a:pt x="95" y="9"/>
                </a:lnTo>
                <a:lnTo>
                  <a:pt x="94" y="11"/>
                </a:lnTo>
                <a:lnTo>
                  <a:pt x="93" y="12"/>
                </a:lnTo>
                <a:lnTo>
                  <a:pt x="93" y="14"/>
                </a:lnTo>
                <a:lnTo>
                  <a:pt x="93" y="16"/>
                </a:lnTo>
                <a:lnTo>
                  <a:pt x="94" y="17"/>
                </a:lnTo>
                <a:lnTo>
                  <a:pt x="95" y="18"/>
                </a:lnTo>
                <a:lnTo>
                  <a:pt x="96" y="19"/>
                </a:lnTo>
                <a:lnTo>
                  <a:pt x="97" y="20"/>
                </a:lnTo>
                <a:lnTo>
                  <a:pt x="98" y="20"/>
                </a:lnTo>
                <a:lnTo>
                  <a:pt x="99" y="20"/>
                </a:lnTo>
                <a:lnTo>
                  <a:pt x="101" y="20"/>
                </a:lnTo>
                <a:lnTo>
                  <a:pt x="102" y="20"/>
                </a:lnTo>
                <a:lnTo>
                  <a:pt x="99" y="18"/>
                </a:lnTo>
                <a:lnTo>
                  <a:pt x="98" y="18"/>
                </a:lnTo>
                <a:lnTo>
                  <a:pt x="97" y="17"/>
                </a:lnTo>
                <a:lnTo>
                  <a:pt x="97" y="16"/>
                </a:lnTo>
                <a:lnTo>
                  <a:pt x="96" y="15"/>
                </a:lnTo>
                <a:lnTo>
                  <a:pt x="96" y="14"/>
                </a:lnTo>
                <a:lnTo>
                  <a:pt x="95" y="13"/>
                </a:lnTo>
                <a:lnTo>
                  <a:pt x="96" y="11"/>
                </a:lnTo>
                <a:lnTo>
                  <a:pt x="96" y="10"/>
                </a:lnTo>
                <a:lnTo>
                  <a:pt x="98" y="9"/>
                </a:lnTo>
                <a:lnTo>
                  <a:pt x="100" y="8"/>
                </a:lnTo>
                <a:lnTo>
                  <a:pt x="102" y="7"/>
                </a:lnTo>
                <a:lnTo>
                  <a:pt x="105" y="6"/>
                </a:lnTo>
                <a:lnTo>
                  <a:pt x="108" y="6"/>
                </a:lnTo>
                <a:lnTo>
                  <a:pt x="111" y="6"/>
                </a:lnTo>
                <a:lnTo>
                  <a:pt x="114" y="7"/>
                </a:lnTo>
                <a:lnTo>
                  <a:pt x="117" y="8"/>
                </a:lnTo>
                <a:lnTo>
                  <a:pt x="119" y="10"/>
                </a:lnTo>
                <a:lnTo>
                  <a:pt x="121" y="11"/>
                </a:lnTo>
                <a:lnTo>
                  <a:pt x="123" y="13"/>
                </a:lnTo>
                <a:lnTo>
                  <a:pt x="124" y="15"/>
                </a:lnTo>
                <a:lnTo>
                  <a:pt x="125" y="17"/>
                </a:lnTo>
                <a:lnTo>
                  <a:pt x="125" y="19"/>
                </a:lnTo>
                <a:lnTo>
                  <a:pt x="126" y="21"/>
                </a:lnTo>
                <a:lnTo>
                  <a:pt x="126" y="22"/>
                </a:lnTo>
                <a:lnTo>
                  <a:pt x="124" y="17"/>
                </a:lnTo>
                <a:lnTo>
                  <a:pt x="122" y="14"/>
                </a:lnTo>
                <a:lnTo>
                  <a:pt x="119" y="11"/>
                </a:lnTo>
                <a:lnTo>
                  <a:pt x="117" y="9"/>
                </a:lnTo>
                <a:lnTo>
                  <a:pt x="114" y="8"/>
                </a:lnTo>
                <a:lnTo>
                  <a:pt x="111" y="8"/>
                </a:lnTo>
                <a:lnTo>
                  <a:pt x="108" y="8"/>
                </a:lnTo>
                <a:lnTo>
                  <a:pt x="105" y="9"/>
                </a:lnTo>
                <a:lnTo>
                  <a:pt x="103" y="10"/>
                </a:lnTo>
                <a:lnTo>
                  <a:pt x="101" y="11"/>
                </a:lnTo>
                <a:lnTo>
                  <a:pt x="100" y="12"/>
                </a:lnTo>
                <a:lnTo>
                  <a:pt x="99" y="13"/>
                </a:lnTo>
                <a:lnTo>
                  <a:pt x="98" y="14"/>
                </a:lnTo>
                <a:lnTo>
                  <a:pt x="98" y="16"/>
                </a:lnTo>
                <a:lnTo>
                  <a:pt x="99" y="17"/>
                </a:lnTo>
                <a:lnTo>
                  <a:pt x="99" y="18"/>
                </a:lnTo>
                <a:lnTo>
                  <a:pt x="102" y="20"/>
                </a:lnTo>
                <a:lnTo>
                  <a:pt x="101" y="18"/>
                </a:lnTo>
                <a:lnTo>
                  <a:pt x="100" y="16"/>
                </a:lnTo>
                <a:lnTo>
                  <a:pt x="100" y="14"/>
                </a:lnTo>
                <a:lnTo>
                  <a:pt x="102" y="12"/>
                </a:lnTo>
                <a:lnTo>
                  <a:pt x="104" y="11"/>
                </a:lnTo>
                <a:lnTo>
                  <a:pt x="107" y="10"/>
                </a:lnTo>
                <a:lnTo>
                  <a:pt x="110" y="10"/>
                </a:lnTo>
                <a:lnTo>
                  <a:pt x="113" y="10"/>
                </a:lnTo>
                <a:lnTo>
                  <a:pt x="116" y="11"/>
                </a:lnTo>
                <a:lnTo>
                  <a:pt x="119" y="13"/>
                </a:lnTo>
                <a:lnTo>
                  <a:pt x="121" y="15"/>
                </a:lnTo>
                <a:lnTo>
                  <a:pt x="123" y="18"/>
                </a:lnTo>
                <a:lnTo>
                  <a:pt x="121" y="17"/>
                </a:lnTo>
                <a:lnTo>
                  <a:pt x="120" y="16"/>
                </a:lnTo>
                <a:lnTo>
                  <a:pt x="117" y="15"/>
                </a:lnTo>
                <a:lnTo>
                  <a:pt x="115" y="14"/>
                </a:lnTo>
                <a:lnTo>
                  <a:pt x="113" y="13"/>
                </a:lnTo>
                <a:lnTo>
                  <a:pt x="111" y="13"/>
                </a:lnTo>
                <a:lnTo>
                  <a:pt x="109" y="13"/>
                </a:lnTo>
                <a:lnTo>
                  <a:pt x="108" y="14"/>
                </a:lnTo>
                <a:lnTo>
                  <a:pt x="107" y="16"/>
                </a:lnTo>
                <a:lnTo>
                  <a:pt x="108" y="18"/>
                </a:lnTo>
                <a:lnTo>
                  <a:pt x="109" y="19"/>
                </a:lnTo>
                <a:lnTo>
                  <a:pt x="110" y="20"/>
                </a:lnTo>
                <a:lnTo>
                  <a:pt x="111" y="20"/>
                </a:lnTo>
                <a:lnTo>
                  <a:pt x="111" y="21"/>
                </a:lnTo>
                <a:lnTo>
                  <a:pt x="112" y="21"/>
                </a:lnTo>
                <a:lnTo>
                  <a:pt x="113" y="21"/>
                </a:lnTo>
                <a:lnTo>
                  <a:pt x="113" y="20"/>
                </a:lnTo>
                <a:lnTo>
                  <a:pt x="114" y="20"/>
                </a:lnTo>
                <a:lnTo>
                  <a:pt x="115" y="19"/>
                </a:lnTo>
                <a:lnTo>
                  <a:pt x="115" y="17"/>
                </a:lnTo>
                <a:lnTo>
                  <a:pt x="116" y="17"/>
                </a:lnTo>
                <a:lnTo>
                  <a:pt x="117" y="17"/>
                </a:lnTo>
                <a:lnTo>
                  <a:pt x="118" y="18"/>
                </a:lnTo>
                <a:lnTo>
                  <a:pt x="119" y="18"/>
                </a:lnTo>
                <a:lnTo>
                  <a:pt x="120" y="19"/>
                </a:lnTo>
                <a:lnTo>
                  <a:pt x="122" y="20"/>
                </a:lnTo>
                <a:lnTo>
                  <a:pt x="123" y="22"/>
                </a:lnTo>
                <a:lnTo>
                  <a:pt x="124" y="23"/>
                </a:lnTo>
                <a:lnTo>
                  <a:pt x="124" y="24"/>
                </a:lnTo>
                <a:lnTo>
                  <a:pt x="124" y="28"/>
                </a:lnTo>
                <a:lnTo>
                  <a:pt x="123" y="31"/>
                </a:lnTo>
                <a:lnTo>
                  <a:pt x="122" y="34"/>
                </a:lnTo>
                <a:lnTo>
                  <a:pt x="121" y="36"/>
                </a:lnTo>
                <a:lnTo>
                  <a:pt x="119" y="37"/>
                </a:lnTo>
                <a:lnTo>
                  <a:pt x="118" y="38"/>
                </a:lnTo>
                <a:lnTo>
                  <a:pt x="117" y="39"/>
                </a:lnTo>
                <a:lnTo>
                  <a:pt x="116" y="39"/>
                </a:lnTo>
                <a:lnTo>
                  <a:pt x="113" y="40"/>
                </a:lnTo>
                <a:lnTo>
                  <a:pt x="112" y="42"/>
                </a:lnTo>
                <a:lnTo>
                  <a:pt x="110" y="43"/>
                </a:lnTo>
                <a:lnTo>
                  <a:pt x="107" y="44"/>
                </a:lnTo>
                <a:lnTo>
                  <a:pt x="103" y="46"/>
                </a:lnTo>
                <a:lnTo>
                  <a:pt x="100" y="47"/>
                </a:lnTo>
                <a:lnTo>
                  <a:pt x="96" y="48"/>
                </a:lnTo>
                <a:lnTo>
                  <a:pt x="94" y="49"/>
                </a:lnTo>
                <a:lnTo>
                  <a:pt x="91" y="50"/>
                </a:lnTo>
                <a:lnTo>
                  <a:pt x="89" y="50"/>
                </a:lnTo>
                <a:lnTo>
                  <a:pt x="87" y="50"/>
                </a:lnTo>
                <a:lnTo>
                  <a:pt x="85" y="50"/>
                </a:lnTo>
                <a:lnTo>
                  <a:pt x="82" y="49"/>
                </a:lnTo>
                <a:lnTo>
                  <a:pt x="80" y="49"/>
                </a:lnTo>
                <a:lnTo>
                  <a:pt x="78" y="48"/>
                </a:lnTo>
                <a:lnTo>
                  <a:pt x="76" y="48"/>
                </a:lnTo>
                <a:lnTo>
                  <a:pt x="75" y="47"/>
                </a:lnTo>
                <a:lnTo>
                  <a:pt x="74" y="45"/>
                </a:lnTo>
                <a:lnTo>
                  <a:pt x="75" y="46"/>
                </a:lnTo>
                <a:lnTo>
                  <a:pt x="77" y="47"/>
                </a:lnTo>
                <a:lnTo>
                  <a:pt x="79" y="47"/>
                </a:lnTo>
                <a:lnTo>
                  <a:pt x="81" y="48"/>
                </a:lnTo>
                <a:lnTo>
                  <a:pt x="83" y="48"/>
                </a:lnTo>
                <a:lnTo>
                  <a:pt x="86" y="48"/>
                </a:lnTo>
                <a:lnTo>
                  <a:pt x="89" y="48"/>
                </a:lnTo>
                <a:lnTo>
                  <a:pt x="92" y="48"/>
                </a:lnTo>
                <a:lnTo>
                  <a:pt x="96" y="47"/>
                </a:lnTo>
                <a:lnTo>
                  <a:pt x="99" y="46"/>
                </a:lnTo>
                <a:lnTo>
                  <a:pt x="102" y="45"/>
                </a:lnTo>
                <a:lnTo>
                  <a:pt x="104" y="44"/>
                </a:lnTo>
                <a:lnTo>
                  <a:pt x="105" y="42"/>
                </a:lnTo>
                <a:lnTo>
                  <a:pt x="107" y="41"/>
                </a:lnTo>
                <a:lnTo>
                  <a:pt x="108" y="39"/>
                </a:lnTo>
                <a:lnTo>
                  <a:pt x="109" y="37"/>
                </a:lnTo>
                <a:lnTo>
                  <a:pt x="109" y="35"/>
                </a:lnTo>
                <a:lnTo>
                  <a:pt x="109" y="33"/>
                </a:lnTo>
                <a:lnTo>
                  <a:pt x="109" y="31"/>
                </a:lnTo>
                <a:lnTo>
                  <a:pt x="108" y="30"/>
                </a:lnTo>
                <a:lnTo>
                  <a:pt x="107" y="29"/>
                </a:lnTo>
                <a:lnTo>
                  <a:pt x="106" y="29"/>
                </a:lnTo>
                <a:lnTo>
                  <a:pt x="104" y="28"/>
                </a:lnTo>
                <a:lnTo>
                  <a:pt x="102" y="29"/>
                </a:lnTo>
                <a:lnTo>
                  <a:pt x="103" y="28"/>
                </a:lnTo>
                <a:lnTo>
                  <a:pt x="104" y="27"/>
                </a:lnTo>
                <a:lnTo>
                  <a:pt x="106" y="27"/>
                </a:lnTo>
                <a:lnTo>
                  <a:pt x="107" y="27"/>
                </a:lnTo>
                <a:lnTo>
                  <a:pt x="108" y="28"/>
                </a:lnTo>
                <a:lnTo>
                  <a:pt x="110" y="28"/>
                </a:lnTo>
                <a:lnTo>
                  <a:pt x="111" y="29"/>
                </a:lnTo>
                <a:lnTo>
                  <a:pt x="111" y="28"/>
                </a:lnTo>
                <a:lnTo>
                  <a:pt x="111" y="27"/>
                </a:lnTo>
                <a:lnTo>
                  <a:pt x="111" y="26"/>
                </a:lnTo>
                <a:lnTo>
                  <a:pt x="111" y="25"/>
                </a:lnTo>
                <a:lnTo>
                  <a:pt x="112" y="25"/>
                </a:lnTo>
                <a:lnTo>
                  <a:pt x="113" y="26"/>
                </a:lnTo>
                <a:lnTo>
                  <a:pt x="114" y="27"/>
                </a:lnTo>
                <a:lnTo>
                  <a:pt x="115" y="29"/>
                </a:lnTo>
                <a:lnTo>
                  <a:pt x="116" y="31"/>
                </a:lnTo>
                <a:lnTo>
                  <a:pt x="116" y="34"/>
                </a:lnTo>
                <a:lnTo>
                  <a:pt x="115" y="38"/>
                </a:lnTo>
                <a:lnTo>
                  <a:pt x="113" y="40"/>
                </a:lnTo>
                <a:lnTo>
                  <a:pt x="116" y="39"/>
                </a:lnTo>
                <a:lnTo>
                  <a:pt x="118" y="36"/>
                </a:lnTo>
                <a:lnTo>
                  <a:pt x="118" y="33"/>
                </a:lnTo>
                <a:lnTo>
                  <a:pt x="118" y="30"/>
                </a:lnTo>
                <a:lnTo>
                  <a:pt x="117" y="28"/>
                </a:lnTo>
                <a:lnTo>
                  <a:pt x="116" y="25"/>
                </a:lnTo>
                <a:lnTo>
                  <a:pt x="114" y="24"/>
                </a:lnTo>
                <a:lnTo>
                  <a:pt x="111" y="23"/>
                </a:lnTo>
                <a:lnTo>
                  <a:pt x="109" y="22"/>
                </a:lnTo>
                <a:lnTo>
                  <a:pt x="109" y="24"/>
                </a:lnTo>
                <a:lnTo>
                  <a:pt x="110" y="25"/>
                </a:lnTo>
                <a:lnTo>
                  <a:pt x="110" y="26"/>
                </a:lnTo>
                <a:lnTo>
                  <a:pt x="110" y="27"/>
                </a:lnTo>
                <a:lnTo>
                  <a:pt x="108" y="26"/>
                </a:lnTo>
                <a:lnTo>
                  <a:pt x="106" y="25"/>
                </a:lnTo>
                <a:lnTo>
                  <a:pt x="105" y="25"/>
                </a:lnTo>
                <a:lnTo>
                  <a:pt x="103" y="25"/>
                </a:lnTo>
                <a:lnTo>
                  <a:pt x="102" y="26"/>
                </a:lnTo>
                <a:lnTo>
                  <a:pt x="100" y="28"/>
                </a:lnTo>
                <a:lnTo>
                  <a:pt x="100" y="30"/>
                </a:lnTo>
                <a:lnTo>
                  <a:pt x="100" y="32"/>
                </a:lnTo>
                <a:lnTo>
                  <a:pt x="103" y="30"/>
                </a:lnTo>
                <a:lnTo>
                  <a:pt x="105" y="30"/>
                </a:lnTo>
                <a:lnTo>
                  <a:pt x="107" y="32"/>
                </a:lnTo>
                <a:lnTo>
                  <a:pt x="107" y="35"/>
                </a:lnTo>
                <a:lnTo>
                  <a:pt x="106" y="38"/>
                </a:lnTo>
                <a:lnTo>
                  <a:pt x="103" y="41"/>
                </a:lnTo>
                <a:lnTo>
                  <a:pt x="99" y="44"/>
                </a:lnTo>
                <a:lnTo>
                  <a:pt x="92" y="46"/>
                </a:lnTo>
                <a:lnTo>
                  <a:pt x="90" y="47"/>
                </a:lnTo>
                <a:lnTo>
                  <a:pt x="87" y="47"/>
                </a:lnTo>
                <a:lnTo>
                  <a:pt x="84" y="47"/>
                </a:lnTo>
                <a:lnTo>
                  <a:pt x="81" y="46"/>
                </a:lnTo>
                <a:lnTo>
                  <a:pt x="79" y="46"/>
                </a:lnTo>
                <a:lnTo>
                  <a:pt x="77" y="45"/>
                </a:lnTo>
                <a:lnTo>
                  <a:pt x="75" y="44"/>
                </a:lnTo>
                <a:lnTo>
                  <a:pt x="73" y="43"/>
                </a:lnTo>
                <a:lnTo>
                  <a:pt x="75" y="43"/>
                </a:lnTo>
                <a:lnTo>
                  <a:pt x="78" y="43"/>
                </a:lnTo>
                <a:lnTo>
                  <a:pt x="81" y="43"/>
                </a:lnTo>
                <a:lnTo>
                  <a:pt x="84" y="43"/>
                </a:lnTo>
                <a:lnTo>
                  <a:pt x="87" y="42"/>
                </a:lnTo>
                <a:lnTo>
                  <a:pt x="90" y="40"/>
                </a:lnTo>
                <a:lnTo>
                  <a:pt x="91" y="37"/>
                </a:lnTo>
                <a:lnTo>
                  <a:pt x="92" y="32"/>
                </a:lnTo>
                <a:lnTo>
                  <a:pt x="91" y="33"/>
                </a:lnTo>
                <a:lnTo>
                  <a:pt x="90" y="35"/>
                </a:lnTo>
                <a:lnTo>
                  <a:pt x="89" y="36"/>
                </a:lnTo>
                <a:lnTo>
                  <a:pt x="88" y="37"/>
                </a:lnTo>
                <a:lnTo>
                  <a:pt x="88" y="38"/>
                </a:lnTo>
                <a:lnTo>
                  <a:pt x="87" y="39"/>
                </a:lnTo>
                <a:lnTo>
                  <a:pt x="88" y="34"/>
                </a:lnTo>
                <a:lnTo>
                  <a:pt x="88" y="33"/>
                </a:lnTo>
                <a:lnTo>
                  <a:pt x="87" y="33"/>
                </a:lnTo>
                <a:lnTo>
                  <a:pt x="86" y="34"/>
                </a:lnTo>
                <a:lnTo>
                  <a:pt x="87" y="31"/>
                </a:lnTo>
                <a:lnTo>
                  <a:pt x="87" y="30"/>
                </a:lnTo>
                <a:lnTo>
                  <a:pt x="87" y="29"/>
                </a:lnTo>
                <a:lnTo>
                  <a:pt x="87" y="27"/>
                </a:lnTo>
                <a:lnTo>
                  <a:pt x="86" y="26"/>
                </a:lnTo>
                <a:lnTo>
                  <a:pt x="85" y="27"/>
                </a:lnTo>
                <a:lnTo>
                  <a:pt x="85" y="29"/>
                </a:lnTo>
                <a:lnTo>
                  <a:pt x="84" y="31"/>
                </a:lnTo>
                <a:lnTo>
                  <a:pt x="83" y="33"/>
                </a:lnTo>
                <a:lnTo>
                  <a:pt x="82" y="35"/>
                </a:lnTo>
                <a:lnTo>
                  <a:pt x="80" y="36"/>
                </a:lnTo>
                <a:lnTo>
                  <a:pt x="79" y="37"/>
                </a:lnTo>
                <a:lnTo>
                  <a:pt x="77" y="38"/>
                </a:lnTo>
                <a:lnTo>
                  <a:pt x="75" y="38"/>
                </a:lnTo>
                <a:lnTo>
                  <a:pt x="73" y="37"/>
                </a:lnTo>
                <a:lnTo>
                  <a:pt x="70" y="36"/>
                </a:lnTo>
                <a:lnTo>
                  <a:pt x="67" y="35"/>
                </a:lnTo>
                <a:lnTo>
                  <a:pt x="65" y="32"/>
                </a:lnTo>
                <a:lnTo>
                  <a:pt x="63" y="30"/>
                </a:lnTo>
                <a:lnTo>
                  <a:pt x="61" y="27"/>
                </a:lnTo>
                <a:lnTo>
                  <a:pt x="61" y="23"/>
                </a:lnTo>
                <a:lnTo>
                  <a:pt x="61" y="19"/>
                </a:lnTo>
                <a:lnTo>
                  <a:pt x="63" y="16"/>
                </a:lnTo>
                <a:lnTo>
                  <a:pt x="64" y="14"/>
                </a:lnTo>
                <a:lnTo>
                  <a:pt x="67" y="12"/>
                </a:lnTo>
                <a:lnTo>
                  <a:pt x="69" y="12"/>
                </a:lnTo>
                <a:lnTo>
                  <a:pt x="72" y="11"/>
                </a:lnTo>
                <a:lnTo>
                  <a:pt x="75" y="11"/>
                </a:lnTo>
                <a:lnTo>
                  <a:pt x="78" y="12"/>
                </a:lnTo>
                <a:lnTo>
                  <a:pt x="80" y="13"/>
                </a:lnTo>
                <a:lnTo>
                  <a:pt x="81" y="14"/>
                </a:lnTo>
                <a:lnTo>
                  <a:pt x="82" y="16"/>
                </a:lnTo>
                <a:lnTo>
                  <a:pt x="82" y="18"/>
                </a:lnTo>
                <a:lnTo>
                  <a:pt x="82" y="19"/>
                </a:lnTo>
                <a:lnTo>
                  <a:pt x="82" y="21"/>
                </a:lnTo>
                <a:lnTo>
                  <a:pt x="82" y="22"/>
                </a:lnTo>
                <a:lnTo>
                  <a:pt x="81" y="23"/>
                </a:lnTo>
                <a:lnTo>
                  <a:pt x="80" y="23"/>
                </a:lnTo>
                <a:lnTo>
                  <a:pt x="78" y="24"/>
                </a:lnTo>
                <a:lnTo>
                  <a:pt x="77" y="24"/>
                </a:lnTo>
                <a:lnTo>
                  <a:pt x="75" y="23"/>
                </a:lnTo>
                <a:lnTo>
                  <a:pt x="74" y="23"/>
                </a:lnTo>
                <a:lnTo>
                  <a:pt x="73" y="22"/>
                </a:lnTo>
                <a:lnTo>
                  <a:pt x="73" y="21"/>
                </a:lnTo>
                <a:lnTo>
                  <a:pt x="74" y="21"/>
                </a:lnTo>
                <a:lnTo>
                  <a:pt x="75" y="20"/>
                </a:lnTo>
                <a:lnTo>
                  <a:pt x="76" y="20"/>
                </a:lnTo>
                <a:lnTo>
                  <a:pt x="77" y="19"/>
                </a:lnTo>
                <a:lnTo>
                  <a:pt x="78" y="18"/>
                </a:lnTo>
                <a:lnTo>
                  <a:pt x="76" y="17"/>
                </a:lnTo>
                <a:lnTo>
                  <a:pt x="75" y="16"/>
                </a:lnTo>
                <a:lnTo>
                  <a:pt x="74" y="16"/>
                </a:lnTo>
                <a:lnTo>
                  <a:pt x="72" y="16"/>
                </a:lnTo>
                <a:lnTo>
                  <a:pt x="71" y="17"/>
                </a:lnTo>
                <a:lnTo>
                  <a:pt x="70" y="17"/>
                </a:lnTo>
                <a:lnTo>
                  <a:pt x="69" y="18"/>
                </a:lnTo>
                <a:lnTo>
                  <a:pt x="68" y="19"/>
                </a:lnTo>
                <a:lnTo>
                  <a:pt x="68" y="21"/>
                </a:lnTo>
                <a:lnTo>
                  <a:pt x="69" y="23"/>
                </a:lnTo>
                <a:lnTo>
                  <a:pt x="69" y="25"/>
                </a:lnTo>
                <a:lnTo>
                  <a:pt x="70" y="26"/>
                </a:lnTo>
                <a:lnTo>
                  <a:pt x="71" y="27"/>
                </a:lnTo>
                <a:lnTo>
                  <a:pt x="72" y="27"/>
                </a:lnTo>
                <a:lnTo>
                  <a:pt x="73" y="28"/>
                </a:lnTo>
                <a:lnTo>
                  <a:pt x="74" y="28"/>
                </a:lnTo>
                <a:lnTo>
                  <a:pt x="76" y="28"/>
                </a:lnTo>
                <a:lnTo>
                  <a:pt x="76" y="27"/>
                </a:lnTo>
                <a:lnTo>
                  <a:pt x="75" y="27"/>
                </a:lnTo>
                <a:lnTo>
                  <a:pt x="74" y="26"/>
                </a:lnTo>
                <a:lnTo>
                  <a:pt x="73" y="25"/>
                </a:lnTo>
                <a:lnTo>
                  <a:pt x="72" y="24"/>
                </a:lnTo>
                <a:lnTo>
                  <a:pt x="73" y="25"/>
                </a:lnTo>
                <a:lnTo>
                  <a:pt x="74" y="25"/>
                </a:lnTo>
                <a:lnTo>
                  <a:pt x="75" y="25"/>
                </a:lnTo>
                <a:lnTo>
                  <a:pt x="76" y="25"/>
                </a:lnTo>
                <a:lnTo>
                  <a:pt x="77" y="25"/>
                </a:lnTo>
                <a:lnTo>
                  <a:pt x="78" y="25"/>
                </a:lnTo>
                <a:lnTo>
                  <a:pt x="79" y="25"/>
                </a:lnTo>
                <a:lnTo>
                  <a:pt x="80" y="25"/>
                </a:lnTo>
                <a:lnTo>
                  <a:pt x="81" y="25"/>
                </a:lnTo>
                <a:lnTo>
                  <a:pt x="81" y="24"/>
                </a:lnTo>
                <a:lnTo>
                  <a:pt x="82" y="23"/>
                </a:lnTo>
                <a:lnTo>
                  <a:pt x="83" y="22"/>
                </a:lnTo>
                <a:lnTo>
                  <a:pt x="83" y="21"/>
                </a:lnTo>
                <a:lnTo>
                  <a:pt x="83" y="19"/>
                </a:lnTo>
                <a:lnTo>
                  <a:pt x="83" y="17"/>
                </a:lnTo>
                <a:lnTo>
                  <a:pt x="83" y="14"/>
                </a:lnTo>
                <a:lnTo>
                  <a:pt x="81" y="12"/>
                </a:lnTo>
                <a:lnTo>
                  <a:pt x="78" y="10"/>
                </a:lnTo>
                <a:lnTo>
                  <a:pt x="74" y="9"/>
                </a:lnTo>
                <a:lnTo>
                  <a:pt x="71" y="10"/>
                </a:lnTo>
                <a:lnTo>
                  <a:pt x="67" y="11"/>
                </a:lnTo>
                <a:lnTo>
                  <a:pt x="64" y="12"/>
                </a:lnTo>
                <a:lnTo>
                  <a:pt x="62" y="14"/>
                </a:lnTo>
                <a:lnTo>
                  <a:pt x="61" y="16"/>
                </a:lnTo>
                <a:lnTo>
                  <a:pt x="62" y="13"/>
                </a:lnTo>
                <a:lnTo>
                  <a:pt x="63" y="12"/>
                </a:lnTo>
                <a:lnTo>
                  <a:pt x="64" y="10"/>
                </a:lnTo>
                <a:lnTo>
                  <a:pt x="66" y="9"/>
                </a:lnTo>
                <a:lnTo>
                  <a:pt x="68" y="8"/>
                </a:lnTo>
                <a:lnTo>
                  <a:pt x="69" y="7"/>
                </a:lnTo>
                <a:lnTo>
                  <a:pt x="71" y="7"/>
                </a:lnTo>
                <a:lnTo>
                  <a:pt x="74" y="7"/>
                </a:lnTo>
                <a:lnTo>
                  <a:pt x="76" y="7"/>
                </a:lnTo>
                <a:lnTo>
                  <a:pt x="77" y="7"/>
                </a:lnTo>
                <a:lnTo>
                  <a:pt x="79" y="8"/>
                </a:lnTo>
                <a:lnTo>
                  <a:pt x="81" y="9"/>
                </a:lnTo>
                <a:lnTo>
                  <a:pt x="82" y="10"/>
                </a:lnTo>
                <a:lnTo>
                  <a:pt x="83" y="11"/>
                </a:lnTo>
                <a:lnTo>
                  <a:pt x="84" y="12"/>
                </a:lnTo>
                <a:lnTo>
                  <a:pt x="85" y="14"/>
                </a:lnTo>
                <a:lnTo>
                  <a:pt x="85" y="18"/>
                </a:lnTo>
                <a:lnTo>
                  <a:pt x="85" y="21"/>
                </a:lnTo>
                <a:lnTo>
                  <a:pt x="84" y="23"/>
                </a:lnTo>
                <a:lnTo>
                  <a:pt x="83" y="25"/>
                </a:lnTo>
                <a:lnTo>
                  <a:pt x="82" y="26"/>
                </a:lnTo>
                <a:lnTo>
                  <a:pt x="81" y="26"/>
                </a:lnTo>
                <a:lnTo>
                  <a:pt x="80" y="26"/>
                </a:lnTo>
                <a:lnTo>
                  <a:pt x="80" y="27"/>
                </a:lnTo>
                <a:lnTo>
                  <a:pt x="79" y="27"/>
                </a:lnTo>
                <a:lnTo>
                  <a:pt x="78" y="27"/>
                </a:lnTo>
                <a:lnTo>
                  <a:pt x="77" y="27"/>
                </a:lnTo>
                <a:lnTo>
                  <a:pt x="76" y="27"/>
                </a:lnTo>
                <a:lnTo>
                  <a:pt x="76" y="28"/>
                </a:lnTo>
                <a:lnTo>
                  <a:pt x="77" y="28"/>
                </a:lnTo>
                <a:lnTo>
                  <a:pt x="78" y="28"/>
                </a:lnTo>
                <a:lnTo>
                  <a:pt x="80" y="28"/>
                </a:lnTo>
                <a:lnTo>
                  <a:pt x="81" y="28"/>
                </a:lnTo>
                <a:lnTo>
                  <a:pt x="82" y="27"/>
                </a:lnTo>
                <a:lnTo>
                  <a:pt x="84" y="26"/>
                </a:lnTo>
                <a:lnTo>
                  <a:pt x="85" y="25"/>
                </a:lnTo>
                <a:lnTo>
                  <a:pt x="86" y="23"/>
                </a:lnTo>
                <a:lnTo>
                  <a:pt x="87" y="21"/>
                </a:lnTo>
                <a:lnTo>
                  <a:pt x="87" y="18"/>
                </a:lnTo>
                <a:lnTo>
                  <a:pt x="87" y="15"/>
                </a:lnTo>
                <a:lnTo>
                  <a:pt x="86" y="12"/>
                </a:lnTo>
                <a:lnTo>
                  <a:pt x="84" y="9"/>
                </a:lnTo>
                <a:lnTo>
                  <a:pt x="81" y="7"/>
                </a:lnTo>
                <a:lnTo>
                  <a:pt x="78" y="6"/>
                </a:lnTo>
                <a:lnTo>
                  <a:pt x="75" y="5"/>
                </a:lnTo>
                <a:lnTo>
                  <a:pt x="71" y="6"/>
                </a:lnTo>
                <a:lnTo>
                  <a:pt x="68" y="6"/>
                </a:lnTo>
                <a:lnTo>
                  <a:pt x="65" y="8"/>
                </a:lnTo>
                <a:lnTo>
                  <a:pt x="62" y="10"/>
                </a:lnTo>
                <a:lnTo>
                  <a:pt x="60" y="13"/>
                </a:lnTo>
                <a:lnTo>
                  <a:pt x="58" y="16"/>
                </a:lnTo>
                <a:lnTo>
                  <a:pt x="57" y="19"/>
                </a:lnTo>
                <a:lnTo>
                  <a:pt x="57" y="24"/>
                </a:lnTo>
                <a:lnTo>
                  <a:pt x="60" y="28"/>
                </a:lnTo>
                <a:lnTo>
                  <a:pt x="60" y="30"/>
                </a:lnTo>
                <a:lnTo>
                  <a:pt x="62" y="32"/>
                </a:lnTo>
                <a:lnTo>
                  <a:pt x="63" y="33"/>
                </a:lnTo>
                <a:lnTo>
                  <a:pt x="64" y="35"/>
                </a:lnTo>
                <a:lnTo>
                  <a:pt x="66" y="36"/>
                </a:lnTo>
                <a:lnTo>
                  <a:pt x="68" y="37"/>
                </a:lnTo>
                <a:lnTo>
                  <a:pt x="70" y="38"/>
                </a:lnTo>
                <a:lnTo>
                  <a:pt x="72" y="39"/>
                </a:lnTo>
                <a:lnTo>
                  <a:pt x="74" y="39"/>
                </a:lnTo>
                <a:lnTo>
                  <a:pt x="76" y="40"/>
                </a:lnTo>
                <a:lnTo>
                  <a:pt x="77" y="40"/>
                </a:lnTo>
                <a:lnTo>
                  <a:pt x="79" y="40"/>
                </a:lnTo>
                <a:lnTo>
                  <a:pt x="81" y="39"/>
                </a:lnTo>
                <a:lnTo>
                  <a:pt x="83" y="39"/>
                </a:lnTo>
                <a:lnTo>
                  <a:pt x="84" y="38"/>
                </a:lnTo>
                <a:lnTo>
                  <a:pt x="86" y="36"/>
                </a:lnTo>
                <a:lnTo>
                  <a:pt x="86" y="37"/>
                </a:lnTo>
                <a:lnTo>
                  <a:pt x="86" y="39"/>
                </a:lnTo>
                <a:lnTo>
                  <a:pt x="85" y="40"/>
                </a:lnTo>
                <a:lnTo>
                  <a:pt x="85" y="41"/>
                </a:lnTo>
                <a:lnTo>
                  <a:pt x="83" y="41"/>
                </a:lnTo>
                <a:lnTo>
                  <a:pt x="81" y="42"/>
                </a:lnTo>
                <a:lnTo>
                  <a:pt x="78" y="42"/>
                </a:lnTo>
                <a:lnTo>
                  <a:pt x="76" y="42"/>
                </a:lnTo>
                <a:lnTo>
                  <a:pt x="74" y="42"/>
                </a:lnTo>
                <a:lnTo>
                  <a:pt x="72" y="41"/>
                </a:lnTo>
                <a:lnTo>
                  <a:pt x="70" y="41"/>
                </a:lnTo>
                <a:lnTo>
                  <a:pt x="68" y="40"/>
                </a:lnTo>
                <a:lnTo>
                  <a:pt x="67" y="40"/>
                </a:lnTo>
                <a:lnTo>
                  <a:pt x="65" y="39"/>
                </a:lnTo>
                <a:lnTo>
                  <a:pt x="64" y="38"/>
                </a:lnTo>
                <a:lnTo>
                  <a:pt x="63" y="36"/>
                </a:lnTo>
                <a:lnTo>
                  <a:pt x="62" y="34"/>
                </a:lnTo>
                <a:lnTo>
                  <a:pt x="61" y="32"/>
                </a:lnTo>
                <a:lnTo>
                  <a:pt x="60" y="30"/>
                </a:lnTo>
                <a:lnTo>
                  <a:pt x="60" y="28"/>
                </a:lnTo>
                <a:lnTo>
                  <a:pt x="57" y="24"/>
                </a:lnTo>
                <a:lnTo>
                  <a:pt x="57" y="28"/>
                </a:lnTo>
                <a:lnTo>
                  <a:pt x="58" y="32"/>
                </a:lnTo>
                <a:lnTo>
                  <a:pt x="60" y="35"/>
                </a:lnTo>
                <a:lnTo>
                  <a:pt x="63" y="39"/>
                </a:lnTo>
                <a:lnTo>
                  <a:pt x="65" y="42"/>
                </a:lnTo>
                <a:lnTo>
                  <a:pt x="68" y="44"/>
                </a:lnTo>
                <a:lnTo>
                  <a:pt x="71" y="47"/>
                </a:lnTo>
                <a:lnTo>
                  <a:pt x="74" y="49"/>
                </a:lnTo>
                <a:lnTo>
                  <a:pt x="76" y="50"/>
                </a:lnTo>
                <a:lnTo>
                  <a:pt x="79" y="51"/>
                </a:lnTo>
                <a:lnTo>
                  <a:pt x="82" y="52"/>
                </a:lnTo>
                <a:lnTo>
                  <a:pt x="85" y="53"/>
                </a:lnTo>
                <a:lnTo>
                  <a:pt x="89" y="54"/>
                </a:lnTo>
                <a:lnTo>
                  <a:pt x="93" y="55"/>
                </a:lnTo>
                <a:lnTo>
                  <a:pt x="97" y="55"/>
                </a:lnTo>
                <a:lnTo>
                  <a:pt x="102" y="56"/>
                </a:lnTo>
                <a:lnTo>
                  <a:pt x="106" y="56"/>
                </a:lnTo>
                <a:lnTo>
                  <a:pt x="110" y="56"/>
                </a:lnTo>
                <a:lnTo>
                  <a:pt x="115" y="56"/>
                </a:lnTo>
                <a:lnTo>
                  <a:pt x="119" y="56"/>
                </a:lnTo>
                <a:lnTo>
                  <a:pt x="123" y="55"/>
                </a:lnTo>
                <a:lnTo>
                  <a:pt x="127" y="54"/>
                </a:lnTo>
                <a:lnTo>
                  <a:pt x="130" y="53"/>
                </a:lnTo>
                <a:lnTo>
                  <a:pt x="134" y="51"/>
                </a:lnTo>
                <a:lnTo>
                  <a:pt x="138" y="48"/>
                </a:lnTo>
                <a:lnTo>
                  <a:pt x="143" y="45"/>
                </a:lnTo>
                <a:lnTo>
                  <a:pt x="148" y="42"/>
                </a:lnTo>
                <a:lnTo>
                  <a:pt x="153" y="40"/>
                </a:lnTo>
                <a:lnTo>
                  <a:pt x="157" y="37"/>
                </a:lnTo>
                <a:lnTo>
                  <a:pt x="162" y="35"/>
                </a:lnTo>
                <a:lnTo>
                  <a:pt x="166" y="33"/>
                </a:lnTo>
                <a:lnTo>
                  <a:pt x="171" y="31"/>
                </a:lnTo>
                <a:lnTo>
                  <a:pt x="175" y="30"/>
                </a:lnTo>
                <a:lnTo>
                  <a:pt x="178" y="29"/>
                </a:lnTo>
                <a:lnTo>
                  <a:pt x="182" y="29"/>
                </a:lnTo>
                <a:lnTo>
                  <a:pt x="185" y="30"/>
                </a:lnTo>
                <a:lnTo>
                  <a:pt x="187" y="32"/>
                </a:lnTo>
                <a:lnTo>
                  <a:pt x="189" y="34"/>
                </a:lnTo>
                <a:lnTo>
                  <a:pt x="191" y="37"/>
                </a:lnTo>
                <a:lnTo>
                  <a:pt x="192" y="42"/>
                </a:lnTo>
                <a:lnTo>
                  <a:pt x="193" y="39"/>
                </a:lnTo>
                <a:lnTo>
                  <a:pt x="192" y="36"/>
                </a:lnTo>
                <a:lnTo>
                  <a:pt x="191" y="33"/>
                </a:lnTo>
                <a:lnTo>
                  <a:pt x="190" y="31"/>
                </a:lnTo>
                <a:lnTo>
                  <a:pt x="188" y="30"/>
                </a:lnTo>
                <a:lnTo>
                  <a:pt x="186" y="28"/>
                </a:lnTo>
                <a:lnTo>
                  <a:pt x="184" y="28"/>
                </a:lnTo>
                <a:lnTo>
                  <a:pt x="182" y="27"/>
                </a:lnTo>
                <a:lnTo>
                  <a:pt x="180" y="27"/>
                </a:lnTo>
                <a:lnTo>
                  <a:pt x="177" y="28"/>
                </a:lnTo>
                <a:lnTo>
                  <a:pt x="175" y="28"/>
                </a:lnTo>
                <a:lnTo>
                  <a:pt x="173" y="29"/>
                </a:lnTo>
                <a:lnTo>
                  <a:pt x="171" y="29"/>
                </a:lnTo>
                <a:lnTo>
                  <a:pt x="170" y="30"/>
                </a:lnTo>
                <a:lnTo>
                  <a:pt x="168" y="31"/>
                </a:lnTo>
                <a:lnTo>
                  <a:pt x="167" y="31"/>
                </a:lnTo>
                <a:lnTo>
                  <a:pt x="166" y="31"/>
                </a:lnTo>
                <a:lnTo>
                  <a:pt x="167" y="30"/>
                </a:lnTo>
                <a:lnTo>
                  <a:pt x="169" y="28"/>
                </a:lnTo>
                <a:lnTo>
                  <a:pt x="170" y="27"/>
                </a:lnTo>
                <a:lnTo>
                  <a:pt x="172" y="26"/>
                </a:lnTo>
                <a:lnTo>
                  <a:pt x="174" y="26"/>
                </a:lnTo>
                <a:lnTo>
                  <a:pt x="176" y="25"/>
                </a:lnTo>
                <a:lnTo>
                  <a:pt x="178" y="25"/>
                </a:lnTo>
                <a:lnTo>
                  <a:pt x="180" y="25"/>
                </a:lnTo>
                <a:lnTo>
                  <a:pt x="185" y="25"/>
                </a:lnTo>
                <a:lnTo>
                  <a:pt x="189" y="26"/>
                </a:lnTo>
                <a:lnTo>
                  <a:pt x="193" y="28"/>
                </a:lnTo>
                <a:lnTo>
                  <a:pt x="195" y="31"/>
                </a:lnTo>
                <a:lnTo>
                  <a:pt x="197" y="33"/>
                </a:lnTo>
                <a:lnTo>
                  <a:pt x="197" y="36"/>
                </a:lnTo>
                <a:lnTo>
                  <a:pt x="196" y="38"/>
                </a:lnTo>
                <a:lnTo>
                  <a:pt x="193" y="39"/>
                </a:lnTo>
                <a:lnTo>
                  <a:pt x="192" y="42"/>
                </a:lnTo>
                <a:lnTo>
                  <a:pt x="194" y="42"/>
                </a:lnTo>
                <a:lnTo>
                  <a:pt x="195" y="41"/>
                </a:lnTo>
                <a:lnTo>
                  <a:pt x="197" y="40"/>
                </a:lnTo>
                <a:lnTo>
                  <a:pt x="198" y="39"/>
                </a:lnTo>
                <a:lnTo>
                  <a:pt x="199" y="38"/>
                </a:lnTo>
                <a:lnTo>
                  <a:pt x="200" y="36"/>
                </a:lnTo>
                <a:lnTo>
                  <a:pt x="200" y="34"/>
                </a:lnTo>
                <a:lnTo>
                  <a:pt x="199" y="31"/>
                </a:lnTo>
                <a:lnTo>
                  <a:pt x="198" y="30"/>
                </a:lnTo>
                <a:lnTo>
                  <a:pt x="197" y="29"/>
                </a:lnTo>
                <a:lnTo>
                  <a:pt x="196" y="28"/>
                </a:lnTo>
                <a:lnTo>
                  <a:pt x="194" y="27"/>
                </a:lnTo>
                <a:lnTo>
                  <a:pt x="192" y="26"/>
                </a:lnTo>
                <a:lnTo>
                  <a:pt x="190" y="25"/>
                </a:lnTo>
                <a:lnTo>
                  <a:pt x="188" y="24"/>
                </a:lnTo>
                <a:lnTo>
                  <a:pt x="185" y="23"/>
                </a:lnTo>
                <a:lnTo>
                  <a:pt x="183" y="23"/>
                </a:lnTo>
                <a:lnTo>
                  <a:pt x="180" y="23"/>
                </a:lnTo>
                <a:lnTo>
                  <a:pt x="177" y="23"/>
                </a:lnTo>
                <a:lnTo>
                  <a:pt x="175" y="24"/>
                </a:lnTo>
                <a:lnTo>
                  <a:pt x="172" y="25"/>
                </a:lnTo>
                <a:lnTo>
                  <a:pt x="170" y="26"/>
                </a:lnTo>
                <a:lnTo>
                  <a:pt x="167" y="28"/>
                </a:lnTo>
                <a:lnTo>
                  <a:pt x="165" y="30"/>
                </a:lnTo>
                <a:lnTo>
                  <a:pt x="165" y="29"/>
                </a:lnTo>
                <a:lnTo>
                  <a:pt x="165" y="28"/>
                </a:lnTo>
                <a:lnTo>
                  <a:pt x="167" y="26"/>
                </a:lnTo>
                <a:lnTo>
                  <a:pt x="168" y="25"/>
                </a:lnTo>
                <a:lnTo>
                  <a:pt x="170" y="24"/>
                </a:lnTo>
                <a:lnTo>
                  <a:pt x="172" y="22"/>
                </a:lnTo>
                <a:lnTo>
                  <a:pt x="175" y="21"/>
                </a:lnTo>
                <a:lnTo>
                  <a:pt x="177" y="20"/>
                </a:lnTo>
                <a:lnTo>
                  <a:pt x="179" y="20"/>
                </a:lnTo>
                <a:lnTo>
                  <a:pt x="181" y="19"/>
                </a:lnTo>
                <a:lnTo>
                  <a:pt x="183" y="19"/>
                </a:lnTo>
                <a:lnTo>
                  <a:pt x="185" y="19"/>
                </a:lnTo>
                <a:lnTo>
                  <a:pt x="187" y="19"/>
                </a:lnTo>
                <a:lnTo>
                  <a:pt x="189" y="19"/>
                </a:lnTo>
                <a:lnTo>
                  <a:pt x="191" y="19"/>
                </a:lnTo>
                <a:lnTo>
                  <a:pt x="193" y="19"/>
                </a:lnTo>
                <a:lnTo>
                  <a:pt x="195" y="19"/>
                </a:lnTo>
                <a:lnTo>
                  <a:pt x="197" y="19"/>
                </a:lnTo>
                <a:lnTo>
                  <a:pt x="199" y="19"/>
                </a:lnTo>
                <a:lnTo>
                  <a:pt x="201" y="19"/>
                </a:lnTo>
                <a:lnTo>
                  <a:pt x="203" y="20"/>
                </a:lnTo>
                <a:lnTo>
                  <a:pt x="204" y="20"/>
                </a:lnTo>
                <a:lnTo>
                  <a:pt x="206" y="21"/>
                </a:lnTo>
                <a:lnTo>
                  <a:pt x="207" y="22"/>
                </a:lnTo>
                <a:lnTo>
                  <a:pt x="207" y="21"/>
                </a:lnTo>
                <a:lnTo>
                  <a:pt x="207" y="20"/>
                </a:lnTo>
                <a:lnTo>
                  <a:pt x="206" y="19"/>
                </a:lnTo>
                <a:lnTo>
                  <a:pt x="206" y="18"/>
                </a:lnTo>
                <a:lnTo>
                  <a:pt x="205" y="17"/>
                </a:lnTo>
                <a:lnTo>
                  <a:pt x="204" y="17"/>
                </a:lnTo>
                <a:lnTo>
                  <a:pt x="202" y="16"/>
                </a:lnTo>
                <a:lnTo>
                  <a:pt x="200" y="15"/>
                </a:lnTo>
                <a:lnTo>
                  <a:pt x="202" y="15"/>
                </a:lnTo>
                <a:lnTo>
                  <a:pt x="204" y="15"/>
                </a:lnTo>
                <a:lnTo>
                  <a:pt x="207" y="15"/>
                </a:lnTo>
                <a:lnTo>
                  <a:pt x="210" y="16"/>
                </a:lnTo>
                <a:lnTo>
                  <a:pt x="212" y="18"/>
                </a:lnTo>
                <a:lnTo>
                  <a:pt x="214" y="20"/>
                </a:lnTo>
                <a:lnTo>
                  <a:pt x="216" y="22"/>
                </a:lnTo>
                <a:lnTo>
                  <a:pt x="217" y="25"/>
                </a:lnTo>
                <a:lnTo>
                  <a:pt x="217" y="26"/>
                </a:lnTo>
                <a:lnTo>
                  <a:pt x="216" y="28"/>
                </a:lnTo>
                <a:lnTo>
                  <a:pt x="215" y="29"/>
                </a:lnTo>
                <a:lnTo>
                  <a:pt x="214" y="30"/>
                </a:lnTo>
                <a:lnTo>
                  <a:pt x="213" y="30"/>
                </a:lnTo>
                <a:lnTo>
                  <a:pt x="212" y="30"/>
                </a:lnTo>
                <a:lnTo>
                  <a:pt x="211" y="30"/>
                </a:lnTo>
                <a:lnTo>
                  <a:pt x="210" y="30"/>
                </a:lnTo>
                <a:lnTo>
                  <a:pt x="209" y="32"/>
                </a:lnTo>
                <a:lnTo>
                  <a:pt x="209" y="33"/>
                </a:lnTo>
                <a:lnTo>
                  <a:pt x="209" y="35"/>
                </a:lnTo>
                <a:lnTo>
                  <a:pt x="209" y="36"/>
                </a:lnTo>
                <a:lnTo>
                  <a:pt x="210" y="38"/>
                </a:lnTo>
                <a:lnTo>
                  <a:pt x="210" y="39"/>
                </a:lnTo>
                <a:lnTo>
                  <a:pt x="212" y="40"/>
                </a:lnTo>
                <a:lnTo>
                  <a:pt x="213" y="41"/>
                </a:lnTo>
                <a:lnTo>
                  <a:pt x="214" y="42"/>
                </a:lnTo>
                <a:lnTo>
                  <a:pt x="216" y="43"/>
                </a:lnTo>
                <a:lnTo>
                  <a:pt x="218" y="44"/>
                </a:lnTo>
                <a:lnTo>
                  <a:pt x="221" y="44"/>
                </a:lnTo>
                <a:lnTo>
                  <a:pt x="224" y="44"/>
                </a:lnTo>
                <a:lnTo>
                  <a:pt x="227" y="42"/>
                </a:lnTo>
                <a:lnTo>
                  <a:pt x="229" y="40"/>
                </a:lnTo>
                <a:lnTo>
                  <a:pt x="232" y="36"/>
                </a:lnTo>
                <a:lnTo>
                  <a:pt x="230" y="31"/>
                </a:lnTo>
                <a:lnTo>
                  <a:pt x="229" y="36"/>
                </a:lnTo>
                <a:lnTo>
                  <a:pt x="228" y="39"/>
                </a:lnTo>
                <a:lnTo>
                  <a:pt x="225" y="41"/>
                </a:lnTo>
                <a:lnTo>
                  <a:pt x="223" y="42"/>
                </a:lnTo>
                <a:lnTo>
                  <a:pt x="220" y="42"/>
                </a:lnTo>
                <a:lnTo>
                  <a:pt x="218" y="42"/>
                </a:lnTo>
                <a:lnTo>
                  <a:pt x="216" y="41"/>
                </a:lnTo>
                <a:lnTo>
                  <a:pt x="215" y="40"/>
                </a:lnTo>
                <a:lnTo>
                  <a:pt x="216" y="40"/>
                </a:lnTo>
                <a:lnTo>
                  <a:pt x="218" y="40"/>
                </a:lnTo>
                <a:lnTo>
                  <a:pt x="219" y="39"/>
                </a:lnTo>
                <a:lnTo>
                  <a:pt x="220" y="39"/>
                </a:lnTo>
                <a:lnTo>
                  <a:pt x="221" y="38"/>
                </a:lnTo>
                <a:lnTo>
                  <a:pt x="220" y="37"/>
                </a:lnTo>
                <a:lnTo>
                  <a:pt x="219" y="37"/>
                </a:lnTo>
                <a:lnTo>
                  <a:pt x="216" y="38"/>
                </a:lnTo>
                <a:lnTo>
                  <a:pt x="214" y="39"/>
                </a:lnTo>
                <a:lnTo>
                  <a:pt x="213" y="38"/>
                </a:lnTo>
                <a:lnTo>
                  <a:pt x="212" y="37"/>
                </a:lnTo>
                <a:lnTo>
                  <a:pt x="211" y="36"/>
                </a:lnTo>
                <a:lnTo>
                  <a:pt x="211" y="35"/>
                </a:lnTo>
                <a:lnTo>
                  <a:pt x="211" y="33"/>
                </a:lnTo>
                <a:lnTo>
                  <a:pt x="212" y="32"/>
                </a:lnTo>
                <a:lnTo>
                  <a:pt x="215" y="32"/>
                </a:lnTo>
                <a:lnTo>
                  <a:pt x="217" y="31"/>
                </a:lnTo>
                <a:lnTo>
                  <a:pt x="219" y="30"/>
                </a:lnTo>
                <a:lnTo>
                  <a:pt x="220" y="28"/>
                </a:lnTo>
                <a:lnTo>
                  <a:pt x="221" y="25"/>
                </a:lnTo>
                <a:lnTo>
                  <a:pt x="221" y="23"/>
                </a:lnTo>
                <a:lnTo>
                  <a:pt x="221" y="20"/>
                </a:lnTo>
                <a:lnTo>
                  <a:pt x="220" y="18"/>
                </a:lnTo>
                <a:lnTo>
                  <a:pt x="219" y="16"/>
                </a:lnTo>
                <a:lnTo>
                  <a:pt x="219" y="14"/>
                </a:lnTo>
                <a:lnTo>
                  <a:pt x="220" y="12"/>
                </a:lnTo>
                <a:lnTo>
                  <a:pt x="221" y="11"/>
                </a:lnTo>
                <a:lnTo>
                  <a:pt x="223" y="11"/>
                </a:lnTo>
                <a:lnTo>
                  <a:pt x="225" y="10"/>
                </a:lnTo>
                <a:lnTo>
                  <a:pt x="228" y="10"/>
                </a:lnTo>
                <a:lnTo>
                  <a:pt x="230" y="11"/>
                </a:lnTo>
                <a:lnTo>
                  <a:pt x="233" y="11"/>
                </a:lnTo>
                <a:lnTo>
                  <a:pt x="235" y="10"/>
                </a:lnTo>
                <a:lnTo>
                  <a:pt x="237" y="10"/>
                </a:lnTo>
                <a:lnTo>
                  <a:pt x="238" y="9"/>
                </a:lnTo>
                <a:lnTo>
                  <a:pt x="239" y="7"/>
                </a:lnTo>
                <a:lnTo>
                  <a:pt x="239" y="6"/>
                </a:lnTo>
                <a:lnTo>
                  <a:pt x="240" y="5"/>
                </a:lnTo>
                <a:lnTo>
                  <a:pt x="240" y="3"/>
                </a:lnTo>
                <a:lnTo>
                  <a:pt x="241" y="4"/>
                </a:lnTo>
                <a:lnTo>
                  <a:pt x="242" y="6"/>
                </a:lnTo>
                <a:lnTo>
                  <a:pt x="242" y="7"/>
                </a:lnTo>
                <a:lnTo>
                  <a:pt x="241" y="8"/>
                </a:lnTo>
                <a:lnTo>
                  <a:pt x="241" y="9"/>
                </a:lnTo>
                <a:lnTo>
                  <a:pt x="240" y="10"/>
                </a:lnTo>
                <a:lnTo>
                  <a:pt x="239" y="11"/>
                </a:lnTo>
                <a:lnTo>
                  <a:pt x="237" y="11"/>
                </a:lnTo>
                <a:lnTo>
                  <a:pt x="240" y="12"/>
                </a:lnTo>
                <a:lnTo>
                  <a:pt x="240" y="13"/>
                </a:lnTo>
                <a:lnTo>
                  <a:pt x="240" y="14"/>
                </a:lnTo>
                <a:lnTo>
                  <a:pt x="239" y="14"/>
                </a:lnTo>
                <a:lnTo>
                  <a:pt x="238" y="14"/>
                </a:lnTo>
                <a:lnTo>
                  <a:pt x="237" y="15"/>
                </a:lnTo>
                <a:lnTo>
                  <a:pt x="236" y="15"/>
                </a:lnTo>
                <a:lnTo>
                  <a:pt x="234" y="15"/>
                </a:lnTo>
                <a:lnTo>
                  <a:pt x="233" y="15"/>
                </a:lnTo>
                <a:lnTo>
                  <a:pt x="232" y="15"/>
                </a:lnTo>
                <a:lnTo>
                  <a:pt x="230" y="15"/>
                </a:lnTo>
                <a:lnTo>
                  <a:pt x="231" y="16"/>
                </a:lnTo>
                <a:lnTo>
                  <a:pt x="232" y="16"/>
                </a:lnTo>
                <a:lnTo>
                  <a:pt x="232" y="17"/>
                </a:lnTo>
                <a:lnTo>
                  <a:pt x="233" y="17"/>
                </a:lnTo>
                <a:lnTo>
                  <a:pt x="234" y="18"/>
                </a:lnTo>
                <a:lnTo>
                  <a:pt x="234" y="19"/>
                </a:lnTo>
                <a:lnTo>
                  <a:pt x="233" y="19"/>
                </a:lnTo>
                <a:lnTo>
                  <a:pt x="232" y="20"/>
                </a:lnTo>
                <a:lnTo>
                  <a:pt x="231" y="21"/>
                </a:lnTo>
                <a:lnTo>
                  <a:pt x="230" y="22"/>
                </a:lnTo>
                <a:lnTo>
                  <a:pt x="232" y="22"/>
                </a:lnTo>
                <a:lnTo>
                  <a:pt x="233" y="22"/>
                </a:lnTo>
                <a:lnTo>
                  <a:pt x="234" y="22"/>
                </a:lnTo>
                <a:lnTo>
                  <a:pt x="236" y="22"/>
                </a:lnTo>
                <a:lnTo>
                  <a:pt x="237" y="23"/>
                </a:lnTo>
                <a:lnTo>
                  <a:pt x="238" y="23"/>
                </a:lnTo>
                <a:lnTo>
                  <a:pt x="239" y="23"/>
                </a:lnTo>
                <a:lnTo>
                  <a:pt x="240" y="24"/>
                </a:lnTo>
                <a:lnTo>
                  <a:pt x="239" y="24"/>
                </a:lnTo>
                <a:lnTo>
                  <a:pt x="238" y="24"/>
                </a:lnTo>
                <a:lnTo>
                  <a:pt x="237" y="24"/>
                </a:lnTo>
                <a:lnTo>
                  <a:pt x="235" y="24"/>
                </a:lnTo>
                <a:lnTo>
                  <a:pt x="236" y="26"/>
                </a:lnTo>
                <a:lnTo>
                  <a:pt x="238" y="27"/>
                </a:lnTo>
                <a:lnTo>
                  <a:pt x="239" y="28"/>
                </a:lnTo>
                <a:lnTo>
                  <a:pt x="241" y="29"/>
                </a:lnTo>
                <a:lnTo>
                  <a:pt x="242" y="29"/>
                </a:lnTo>
                <a:lnTo>
                  <a:pt x="244" y="30"/>
                </a:lnTo>
                <a:lnTo>
                  <a:pt x="245" y="30"/>
                </a:lnTo>
                <a:lnTo>
                  <a:pt x="246" y="29"/>
                </a:lnTo>
                <a:lnTo>
                  <a:pt x="246" y="30"/>
                </a:lnTo>
                <a:lnTo>
                  <a:pt x="245" y="31"/>
                </a:lnTo>
                <a:lnTo>
                  <a:pt x="244" y="31"/>
                </a:lnTo>
                <a:lnTo>
                  <a:pt x="243" y="32"/>
                </a:lnTo>
                <a:lnTo>
                  <a:pt x="241" y="32"/>
                </a:lnTo>
                <a:lnTo>
                  <a:pt x="240" y="32"/>
                </a:lnTo>
                <a:lnTo>
                  <a:pt x="239" y="32"/>
                </a:lnTo>
                <a:lnTo>
                  <a:pt x="238" y="32"/>
                </a:lnTo>
                <a:lnTo>
                  <a:pt x="238" y="33"/>
                </a:lnTo>
                <a:lnTo>
                  <a:pt x="239" y="34"/>
                </a:lnTo>
                <a:lnTo>
                  <a:pt x="240" y="35"/>
                </a:lnTo>
                <a:lnTo>
                  <a:pt x="241" y="36"/>
                </a:lnTo>
                <a:lnTo>
                  <a:pt x="242" y="38"/>
                </a:lnTo>
                <a:lnTo>
                  <a:pt x="243" y="39"/>
                </a:lnTo>
                <a:lnTo>
                  <a:pt x="245" y="40"/>
                </a:lnTo>
                <a:lnTo>
                  <a:pt x="246" y="41"/>
                </a:lnTo>
                <a:lnTo>
                  <a:pt x="243" y="41"/>
                </a:lnTo>
                <a:lnTo>
                  <a:pt x="240" y="41"/>
                </a:lnTo>
                <a:lnTo>
                  <a:pt x="238" y="40"/>
                </a:lnTo>
                <a:lnTo>
                  <a:pt x="236" y="38"/>
                </a:lnTo>
                <a:lnTo>
                  <a:pt x="234" y="36"/>
                </a:lnTo>
                <a:lnTo>
                  <a:pt x="232" y="34"/>
                </a:lnTo>
                <a:lnTo>
                  <a:pt x="231" y="33"/>
                </a:lnTo>
                <a:lnTo>
                  <a:pt x="230" y="31"/>
                </a:lnTo>
                <a:lnTo>
                  <a:pt x="232" y="36"/>
                </a:lnTo>
                <a:lnTo>
                  <a:pt x="232" y="37"/>
                </a:lnTo>
                <a:lnTo>
                  <a:pt x="234" y="39"/>
                </a:lnTo>
                <a:lnTo>
                  <a:pt x="236" y="40"/>
                </a:lnTo>
                <a:lnTo>
                  <a:pt x="238" y="41"/>
                </a:lnTo>
                <a:lnTo>
                  <a:pt x="241" y="42"/>
                </a:lnTo>
                <a:lnTo>
                  <a:pt x="244" y="42"/>
                </a:lnTo>
                <a:lnTo>
                  <a:pt x="247" y="42"/>
                </a:lnTo>
                <a:lnTo>
                  <a:pt x="251" y="41"/>
                </a:lnTo>
                <a:lnTo>
                  <a:pt x="250" y="41"/>
                </a:lnTo>
                <a:lnTo>
                  <a:pt x="249" y="40"/>
                </a:lnTo>
                <a:lnTo>
                  <a:pt x="248" y="40"/>
                </a:lnTo>
                <a:lnTo>
                  <a:pt x="247" y="39"/>
                </a:lnTo>
                <a:lnTo>
                  <a:pt x="246" y="38"/>
                </a:lnTo>
                <a:lnTo>
                  <a:pt x="249" y="38"/>
                </a:lnTo>
                <a:lnTo>
                  <a:pt x="253" y="38"/>
                </a:lnTo>
                <a:lnTo>
                  <a:pt x="256" y="36"/>
                </a:lnTo>
                <a:lnTo>
                  <a:pt x="259" y="34"/>
                </a:lnTo>
                <a:lnTo>
                  <a:pt x="262" y="32"/>
                </a:lnTo>
                <a:lnTo>
                  <a:pt x="264" y="30"/>
                </a:lnTo>
                <a:lnTo>
                  <a:pt x="265" y="28"/>
                </a:lnTo>
                <a:lnTo>
                  <a:pt x="265" y="26"/>
                </a:lnTo>
                <a:lnTo>
                  <a:pt x="263" y="27"/>
                </a:lnTo>
                <a:lnTo>
                  <a:pt x="263" y="29"/>
                </a:lnTo>
                <a:lnTo>
                  <a:pt x="262" y="31"/>
                </a:lnTo>
                <a:lnTo>
                  <a:pt x="260" y="32"/>
                </a:lnTo>
                <a:lnTo>
                  <a:pt x="259" y="33"/>
                </a:lnTo>
                <a:lnTo>
                  <a:pt x="257" y="34"/>
                </a:lnTo>
                <a:lnTo>
                  <a:pt x="256" y="34"/>
                </a:lnTo>
                <a:lnTo>
                  <a:pt x="254" y="35"/>
                </a:lnTo>
                <a:lnTo>
                  <a:pt x="253" y="35"/>
                </a:lnTo>
                <a:lnTo>
                  <a:pt x="256" y="33"/>
                </a:lnTo>
                <a:lnTo>
                  <a:pt x="258" y="32"/>
                </a:lnTo>
                <a:lnTo>
                  <a:pt x="260" y="30"/>
                </a:lnTo>
                <a:lnTo>
                  <a:pt x="261" y="28"/>
                </a:lnTo>
                <a:lnTo>
                  <a:pt x="262" y="26"/>
                </a:lnTo>
                <a:lnTo>
                  <a:pt x="262" y="25"/>
                </a:lnTo>
                <a:lnTo>
                  <a:pt x="261" y="23"/>
                </a:lnTo>
                <a:lnTo>
                  <a:pt x="260" y="21"/>
                </a:lnTo>
                <a:lnTo>
                  <a:pt x="262" y="22"/>
                </a:lnTo>
                <a:lnTo>
                  <a:pt x="263" y="23"/>
                </a:lnTo>
                <a:lnTo>
                  <a:pt x="263" y="25"/>
                </a:lnTo>
                <a:lnTo>
                  <a:pt x="263" y="27"/>
                </a:lnTo>
                <a:lnTo>
                  <a:pt x="265" y="26"/>
                </a:lnTo>
                <a:lnTo>
                  <a:pt x="265" y="24"/>
                </a:lnTo>
                <a:close/>
              </a:path>
            </a:pathLst>
          </a:custGeom>
          <a:solidFill>
            <a:srgbClr val="6F4F48"/>
          </a:solidFill>
          <a:ln w="0">
            <a:solidFill>
              <a:srgbClr val="6F4F48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327" name="Freeform 63"/>
          <p:cNvSpPr>
            <a:spLocks noChangeAspect="1" noEditPoints="1"/>
          </p:cNvSpPr>
          <p:nvPr/>
        </p:nvSpPr>
        <p:spPr bwMode="auto">
          <a:xfrm flipV="1">
            <a:off x="287338" y="4760913"/>
            <a:ext cx="1562100" cy="1514475"/>
          </a:xfrm>
          <a:custGeom>
            <a:avLst/>
            <a:gdLst>
              <a:gd name="T0" fmla="*/ 799193939 w 265"/>
              <a:gd name="T1" fmla="*/ 1371771450 h 265"/>
              <a:gd name="T2" fmla="*/ 1077177002 w 265"/>
              <a:gd name="T3" fmla="*/ 1241126550 h 265"/>
              <a:gd name="T4" fmla="*/ 1772134661 w 265"/>
              <a:gd name="T5" fmla="*/ 1665722475 h 265"/>
              <a:gd name="T6" fmla="*/ 2147483647 w 265"/>
              <a:gd name="T7" fmla="*/ 2147483647 h 265"/>
              <a:gd name="T8" fmla="*/ 2147483647 w 265"/>
              <a:gd name="T9" fmla="*/ 2147483647 h 265"/>
              <a:gd name="T10" fmla="*/ 2084861186 w 265"/>
              <a:gd name="T11" fmla="*/ 2147483647 h 265"/>
              <a:gd name="T12" fmla="*/ 2147483647 w 265"/>
              <a:gd name="T13" fmla="*/ 2147483647 h 265"/>
              <a:gd name="T14" fmla="*/ 2147483647 w 265"/>
              <a:gd name="T15" fmla="*/ 2147483647 h 265"/>
              <a:gd name="T16" fmla="*/ 1250917891 w 265"/>
              <a:gd name="T17" fmla="*/ 163306125 h 265"/>
              <a:gd name="T18" fmla="*/ 1355160066 w 265"/>
              <a:gd name="T19" fmla="*/ 947175525 h 265"/>
              <a:gd name="T20" fmla="*/ 2147483647 w 265"/>
              <a:gd name="T21" fmla="*/ 1665722475 h 265"/>
              <a:gd name="T22" fmla="*/ 2147483647 w 265"/>
              <a:gd name="T23" fmla="*/ 2090318400 h 265"/>
              <a:gd name="T24" fmla="*/ 2147483647 w 265"/>
              <a:gd name="T25" fmla="*/ 2147483647 h 265"/>
              <a:gd name="T26" fmla="*/ 2147483647 w 265"/>
              <a:gd name="T27" fmla="*/ 2147483647 h 265"/>
              <a:gd name="T28" fmla="*/ 2147483647 w 265"/>
              <a:gd name="T29" fmla="*/ 1959673500 h 265"/>
              <a:gd name="T30" fmla="*/ 2147483647 w 265"/>
              <a:gd name="T31" fmla="*/ 2147483647 h 265"/>
              <a:gd name="T32" fmla="*/ 2147483647 w 265"/>
              <a:gd name="T33" fmla="*/ 2147483647 h 265"/>
              <a:gd name="T34" fmla="*/ 2147483647 w 265"/>
              <a:gd name="T35" fmla="*/ 2147483647 h 265"/>
              <a:gd name="T36" fmla="*/ 2147483647 w 265"/>
              <a:gd name="T37" fmla="*/ 2147483647 h 265"/>
              <a:gd name="T38" fmla="*/ 1216168534 w 265"/>
              <a:gd name="T39" fmla="*/ 2147483647 h 265"/>
              <a:gd name="T40" fmla="*/ 0 w 265"/>
              <a:gd name="T41" fmla="*/ 2147483647 h 265"/>
              <a:gd name="T42" fmla="*/ 312726525 w 265"/>
              <a:gd name="T43" fmla="*/ 2147483647 h 265"/>
              <a:gd name="T44" fmla="*/ 451718057 w 265"/>
              <a:gd name="T45" fmla="*/ 2147483647 h 265"/>
              <a:gd name="T46" fmla="*/ 590709589 w 265"/>
              <a:gd name="T47" fmla="*/ 2147483647 h 265"/>
              <a:gd name="T48" fmla="*/ 451718057 w 265"/>
              <a:gd name="T49" fmla="*/ 2147483647 h 265"/>
              <a:gd name="T50" fmla="*/ 555960232 w 265"/>
              <a:gd name="T51" fmla="*/ 2147483647 h 265"/>
              <a:gd name="T52" fmla="*/ 694951764 w 265"/>
              <a:gd name="T53" fmla="*/ 2147483647 h 265"/>
              <a:gd name="T54" fmla="*/ 799193939 w 265"/>
              <a:gd name="T55" fmla="*/ 2147483647 h 265"/>
              <a:gd name="T56" fmla="*/ 938185471 w 265"/>
              <a:gd name="T57" fmla="*/ 2147483647 h 265"/>
              <a:gd name="T58" fmla="*/ 1633143129 w 265"/>
              <a:gd name="T59" fmla="*/ 2147483647 h 265"/>
              <a:gd name="T60" fmla="*/ 1250917891 w 265"/>
              <a:gd name="T61" fmla="*/ 2147483647 h 265"/>
              <a:gd name="T62" fmla="*/ 903442009 w 265"/>
              <a:gd name="T63" fmla="*/ 2147483647 h 265"/>
              <a:gd name="T64" fmla="*/ 868692652 w 265"/>
              <a:gd name="T65" fmla="*/ 2147483647 h 265"/>
              <a:gd name="T66" fmla="*/ 1042433540 w 265"/>
              <a:gd name="T67" fmla="*/ 1894351050 h 265"/>
              <a:gd name="T68" fmla="*/ 903442009 w 265"/>
              <a:gd name="T69" fmla="*/ 2147483647 h 265"/>
              <a:gd name="T70" fmla="*/ 521216770 w 265"/>
              <a:gd name="T71" fmla="*/ 2147483647 h 265"/>
              <a:gd name="T72" fmla="*/ 1355160066 w 265"/>
              <a:gd name="T73" fmla="*/ 2147483647 h 265"/>
              <a:gd name="T74" fmla="*/ 660208302 w 265"/>
              <a:gd name="T75" fmla="*/ 2147483647 h 265"/>
              <a:gd name="T76" fmla="*/ 1389909422 w 265"/>
              <a:gd name="T77" fmla="*/ 2147483647 h 265"/>
              <a:gd name="T78" fmla="*/ 2147483647 w 265"/>
              <a:gd name="T79" fmla="*/ 751208175 h 265"/>
              <a:gd name="T80" fmla="*/ 2147483647 w 265"/>
              <a:gd name="T81" fmla="*/ 653224500 h 265"/>
              <a:gd name="T82" fmla="*/ 2147483647 w 265"/>
              <a:gd name="T83" fmla="*/ 391934700 h 265"/>
              <a:gd name="T84" fmla="*/ 2147483647 w 265"/>
              <a:gd name="T85" fmla="*/ 261289800 h 265"/>
              <a:gd name="T86" fmla="*/ 2147483647 w 265"/>
              <a:gd name="T87" fmla="*/ 620563275 h 265"/>
              <a:gd name="T88" fmla="*/ 2147483647 w 265"/>
              <a:gd name="T89" fmla="*/ 457257150 h 265"/>
              <a:gd name="T90" fmla="*/ 2147483647 w 265"/>
              <a:gd name="T91" fmla="*/ 1731044925 h 265"/>
              <a:gd name="T92" fmla="*/ 2147483647 w 265"/>
              <a:gd name="T93" fmla="*/ 1143142875 h 265"/>
              <a:gd name="T94" fmla="*/ 2147483647 w 265"/>
              <a:gd name="T95" fmla="*/ 293951025 h 265"/>
              <a:gd name="T96" fmla="*/ 2147483647 w 265"/>
              <a:gd name="T97" fmla="*/ 457257150 h 265"/>
              <a:gd name="T98" fmla="*/ 2147483647 w 265"/>
              <a:gd name="T99" fmla="*/ 1012497975 h 265"/>
              <a:gd name="T100" fmla="*/ 2147483647 w 265"/>
              <a:gd name="T101" fmla="*/ 881853075 h 265"/>
              <a:gd name="T102" fmla="*/ 2147483647 w 265"/>
              <a:gd name="T103" fmla="*/ 1535077575 h 265"/>
              <a:gd name="T104" fmla="*/ 2147483647 w 265"/>
              <a:gd name="T105" fmla="*/ 457257150 h 265"/>
              <a:gd name="T106" fmla="*/ 2147483647 w 265"/>
              <a:gd name="T107" fmla="*/ 816530625 h 265"/>
              <a:gd name="T108" fmla="*/ 2147483647 w 265"/>
              <a:gd name="T109" fmla="*/ 881853075 h 265"/>
              <a:gd name="T110" fmla="*/ 2147483647 w 265"/>
              <a:gd name="T111" fmla="*/ 1371771450 h 265"/>
              <a:gd name="T112" fmla="*/ 2147483647 w 265"/>
              <a:gd name="T113" fmla="*/ 1045159200 h 265"/>
              <a:gd name="T114" fmla="*/ 2147483647 w 265"/>
              <a:gd name="T115" fmla="*/ 849191850 h 265"/>
              <a:gd name="T116" fmla="*/ 2147483647 w 265"/>
              <a:gd name="T117" fmla="*/ 718546950 h 265"/>
              <a:gd name="T118" fmla="*/ 2147483647 w 265"/>
              <a:gd name="T119" fmla="*/ 1045159200 h 265"/>
              <a:gd name="T120" fmla="*/ 2147483647 w 265"/>
              <a:gd name="T121" fmla="*/ 587902050 h 265"/>
              <a:gd name="T122" fmla="*/ 2147483647 w 265"/>
              <a:gd name="T123" fmla="*/ 1012497975 h 2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65" h="265">
                <a:moveTo>
                  <a:pt x="2" y="2"/>
                </a:moveTo>
                <a:lnTo>
                  <a:pt x="1" y="4"/>
                </a:lnTo>
                <a:lnTo>
                  <a:pt x="1" y="5"/>
                </a:lnTo>
                <a:lnTo>
                  <a:pt x="1" y="7"/>
                </a:lnTo>
                <a:lnTo>
                  <a:pt x="2" y="9"/>
                </a:lnTo>
                <a:lnTo>
                  <a:pt x="3" y="12"/>
                </a:lnTo>
                <a:lnTo>
                  <a:pt x="4" y="14"/>
                </a:lnTo>
                <a:lnTo>
                  <a:pt x="6" y="17"/>
                </a:lnTo>
                <a:lnTo>
                  <a:pt x="8" y="19"/>
                </a:lnTo>
                <a:lnTo>
                  <a:pt x="10" y="22"/>
                </a:lnTo>
                <a:lnTo>
                  <a:pt x="13" y="24"/>
                </a:lnTo>
                <a:lnTo>
                  <a:pt x="15" y="26"/>
                </a:lnTo>
                <a:lnTo>
                  <a:pt x="18" y="28"/>
                </a:lnTo>
                <a:lnTo>
                  <a:pt x="20" y="29"/>
                </a:lnTo>
                <a:lnTo>
                  <a:pt x="23" y="30"/>
                </a:lnTo>
                <a:lnTo>
                  <a:pt x="26" y="31"/>
                </a:lnTo>
                <a:lnTo>
                  <a:pt x="28" y="31"/>
                </a:lnTo>
                <a:lnTo>
                  <a:pt x="26" y="34"/>
                </a:lnTo>
                <a:lnTo>
                  <a:pt x="24" y="35"/>
                </a:lnTo>
                <a:lnTo>
                  <a:pt x="21" y="37"/>
                </a:lnTo>
                <a:lnTo>
                  <a:pt x="18" y="38"/>
                </a:lnTo>
                <a:lnTo>
                  <a:pt x="16" y="38"/>
                </a:lnTo>
                <a:lnTo>
                  <a:pt x="13" y="38"/>
                </a:lnTo>
                <a:lnTo>
                  <a:pt x="11" y="37"/>
                </a:lnTo>
                <a:lnTo>
                  <a:pt x="9" y="36"/>
                </a:lnTo>
                <a:lnTo>
                  <a:pt x="7" y="34"/>
                </a:lnTo>
                <a:lnTo>
                  <a:pt x="7" y="33"/>
                </a:lnTo>
                <a:lnTo>
                  <a:pt x="7" y="31"/>
                </a:lnTo>
                <a:lnTo>
                  <a:pt x="8" y="30"/>
                </a:lnTo>
                <a:lnTo>
                  <a:pt x="9" y="29"/>
                </a:lnTo>
                <a:lnTo>
                  <a:pt x="10" y="29"/>
                </a:lnTo>
                <a:lnTo>
                  <a:pt x="12" y="30"/>
                </a:lnTo>
                <a:lnTo>
                  <a:pt x="13" y="31"/>
                </a:lnTo>
                <a:lnTo>
                  <a:pt x="12" y="29"/>
                </a:lnTo>
                <a:lnTo>
                  <a:pt x="12" y="28"/>
                </a:lnTo>
                <a:lnTo>
                  <a:pt x="10" y="27"/>
                </a:lnTo>
                <a:lnTo>
                  <a:pt x="9" y="27"/>
                </a:lnTo>
                <a:lnTo>
                  <a:pt x="7" y="27"/>
                </a:lnTo>
                <a:lnTo>
                  <a:pt x="6" y="27"/>
                </a:lnTo>
                <a:lnTo>
                  <a:pt x="4" y="29"/>
                </a:lnTo>
                <a:lnTo>
                  <a:pt x="3" y="31"/>
                </a:lnTo>
                <a:lnTo>
                  <a:pt x="4" y="33"/>
                </a:lnTo>
                <a:lnTo>
                  <a:pt x="5" y="36"/>
                </a:lnTo>
                <a:lnTo>
                  <a:pt x="7" y="38"/>
                </a:lnTo>
                <a:lnTo>
                  <a:pt x="9" y="39"/>
                </a:lnTo>
                <a:lnTo>
                  <a:pt x="12" y="41"/>
                </a:lnTo>
                <a:lnTo>
                  <a:pt x="16" y="41"/>
                </a:lnTo>
                <a:lnTo>
                  <a:pt x="19" y="40"/>
                </a:lnTo>
                <a:lnTo>
                  <a:pt x="23" y="38"/>
                </a:lnTo>
                <a:lnTo>
                  <a:pt x="23" y="42"/>
                </a:lnTo>
                <a:lnTo>
                  <a:pt x="24" y="45"/>
                </a:lnTo>
                <a:lnTo>
                  <a:pt x="25" y="49"/>
                </a:lnTo>
                <a:lnTo>
                  <a:pt x="26" y="51"/>
                </a:lnTo>
                <a:lnTo>
                  <a:pt x="28" y="54"/>
                </a:lnTo>
                <a:lnTo>
                  <a:pt x="31" y="56"/>
                </a:lnTo>
                <a:lnTo>
                  <a:pt x="33" y="57"/>
                </a:lnTo>
                <a:lnTo>
                  <a:pt x="36" y="58"/>
                </a:lnTo>
                <a:lnTo>
                  <a:pt x="39" y="57"/>
                </a:lnTo>
                <a:lnTo>
                  <a:pt x="41" y="56"/>
                </a:lnTo>
                <a:lnTo>
                  <a:pt x="42" y="55"/>
                </a:lnTo>
                <a:lnTo>
                  <a:pt x="42" y="53"/>
                </a:lnTo>
                <a:lnTo>
                  <a:pt x="42" y="51"/>
                </a:lnTo>
                <a:lnTo>
                  <a:pt x="42" y="49"/>
                </a:lnTo>
                <a:lnTo>
                  <a:pt x="41" y="48"/>
                </a:lnTo>
                <a:lnTo>
                  <a:pt x="39" y="47"/>
                </a:lnTo>
                <a:lnTo>
                  <a:pt x="38" y="47"/>
                </a:lnTo>
                <a:lnTo>
                  <a:pt x="37" y="47"/>
                </a:lnTo>
                <a:lnTo>
                  <a:pt x="36" y="47"/>
                </a:lnTo>
                <a:lnTo>
                  <a:pt x="35" y="48"/>
                </a:lnTo>
                <a:lnTo>
                  <a:pt x="34" y="48"/>
                </a:lnTo>
                <a:lnTo>
                  <a:pt x="34" y="49"/>
                </a:lnTo>
                <a:lnTo>
                  <a:pt x="33" y="50"/>
                </a:lnTo>
                <a:lnTo>
                  <a:pt x="35" y="50"/>
                </a:lnTo>
                <a:lnTo>
                  <a:pt x="36" y="50"/>
                </a:lnTo>
                <a:lnTo>
                  <a:pt x="37" y="50"/>
                </a:lnTo>
                <a:lnTo>
                  <a:pt x="38" y="50"/>
                </a:lnTo>
                <a:lnTo>
                  <a:pt x="39" y="50"/>
                </a:lnTo>
                <a:lnTo>
                  <a:pt x="39" y="51"/>
                </a:lnTo>
                <a:lnTo>
                  <a:pt x="39" y="52"/>
                </a:lnTo>
                <a:lnTo>
                  <a:pt x="39" y="53"/>
                </a:lnTo>
                <a:lnTo>
                  <a:pt x="38" y="54"/>
                </a:lnTo>
                <a:lnTo>
                  <a:pt x="37" y="54"/>
                </a:lnTo>
                <a:lnTo>
                  <a:pt x="36" y="54"/>
                </a:lnTo>
                <a:lnTo>
                  <a:pt x="34" y="53"/>
                </a:lnTo>
                <a:lnTo>
                  <a:pt x="33" y="52"/>
                </a:lnTo>
                <a:lnTo>
                  <a:pt x="31" y="51"/>
                </a:lnTo>
                <a:lnTo>
                  <a:pt x="30" y="49"/>
                </a:lnTo>
                <a:lnTo>
                  <a:pt x="29" y="47"/>
                </a:lnTo>
                <a:lnTo>
                  <a:pt x="29" y="45"/>
                </a:lnTo>
                <a:lnTo>
                  <a:pt x="30" y="43"/>
                </a:lnTo>
                <a:lnTo>
                  <a:pt x="30" y="41"/>
                </a:lnTo>
                <a:lnTo>
                  <a:pt x="31" y="40"/>
                </a:lnTo>
                <a:lnTo>
                  <a:pt x="33" y="39"/>
                </a:lnTo>
                <a:lnTo>
                  <a:pt x="35" y="39"/>
                </a:lnTo>
                <a:lnTo>
                  <a:pt x="37" y="39"/>
                </a:lnTo>
                <a:lnTo>
                  <a:pt x="39" y="39"/>
                </a:lnTo>
                <a:lnTo>
                  <a:pt x="36" y="36"/>
                </a:lnTo>
                <a:lnTo>
                  <a:pt x="34" y="37"/>
                </a:lnTo>
                <a:lnTo>
                  <a:pt x="31" y="38"/>
                </a:lnTo>
                <a:lnTo>
                  <a:pt x="29" y="39"/>
                </a:lnTo>
                <a:lnTo>
                  <a:pt x="28" y="41"/>
                </a:lnTo>
                <a:lnTo>
                  <a:pt x="27" y="44"/>
                </a:lnTo>
                <a:lnTo>
                  <a:pt x="27" y="46"/>
                </a:lnTo>
                <a:lnTo>
                  <a:pt x="29" y="50"/>
                </a:lnTo>
                <a:lnTo>
                  <a:pt x="31" y="53"/>
                </a:lnTo>
                <a:lnTo>
                  <a:pt x="30" y="52"/>
                </a:lnTo>
                <a:lnTo>
                  <a:pt x="29" y="51"/>
                </a:lnTo>
                <a:lnTo>
                  <a:pt x="28" y="50"/>
                </a:lnTo>
                <a:lnTo>
                  <a:pt x="27" y="49"/>
                </a:lnTo>
                <a:lnTo>
                  <a:pt x="26" y="47"/>
                </a:lnTo>
                <a:lnTo>
                  <a:pt x="26" y="45"/>
                </a:lnTo>
                <a:lnTo>
                  <a:pt x="26" y="43"/>
                </a:lnTo>
                <a:lnTo>
                  <a:pt x="26" y="41"/>
                </a:lnTo>
                <a:lnTo>
                  <a:pt x="27" y="38"/>
                </a:lnTo>
                <a:lnTo>
                  <a:pt x="28" y="37"/>
                </a:lnTo>
                <a:lnTo>
                  <a:pt x="29" y="36"/>
                </a:lnTo>
                <a:lnTo>
                  <a:pt x="30" y="35"/>
                </a:lnTo>
                <a:lnTo>
                  <a:pt x="32" y="35"/>
                </a:lnTo>
                <a:lnTo>
                  <a:pt x="33" y="34"/>
                </a:lnTo>
                <a:lnTo>
                  <a:pt x="34" y="35"/>
                </a:lnTo>
                <a:lnTo>
                  <a:pt x="35" y="35"/>
                </a:lnTo>
                <a:lnTo>
                  <a:pt x="28" y="28"/>
                </a:lnTo>
                <a:lnTo>
                  <a:pt x="26" y="28"/>
                </a:lnTo>
                <a:lnTo>
                  <a:pt x="25" y="28"/>
                </a:lnTo>
                <a:lnTo>
                  <a:pt x="23" y="28"/>
                </a:lnTo>
                <a:lnTo>
                  <a:pt x="20" y="27"/>
                </a:lnTo>
                <a:lnTo>
                  <a:pt x="18" y="25"/>
                </a:lnTo>
                <a:lnTo>
                  <a:pt x="16" y="23"/>
                </a:lnTo>
                <a:lnTo>
                  <a:pt x="13" y="21"/>
                </a:lnTo>
                <a:lnTo>
                  <a:pt x="11" y="19"/>
                </a:lnTo>
                <a:lnTo>
                  <a:pt x="9" y="17"/>
                </a:lnTo>
                <a:lnTo>
                  <a:pt x="7" y="15"/>
                </a:lnTo>
                <a:lnTo>
                  <a:pt x="6" y="12"/>
                </a:lnTo>
                <a:lnTo>
                  <a:pt x="4" y="10"/>
                </a:lnTo>
                <a:lnTo>
                  <a:pt x="4" y="8"/>
                </a:lnTo>
                <a:lnTo>
                  <a:pt x="3" y="7"/>
                </a:lnTo>
                <a:lnTo>
                  <a:pt x="3" y="5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3" y="57"/>
                </a:lnTo>
                <a:lnTo>
                  <a:pt x="52" y="59"/>
                </a:lnTo>
                <a:lnTo>
                  <a:pt x="51" y="61"/>
                </a:lnTo>
                <a:lnTo>
                  <a:pt x="51" y="63"/>
                </a:lnTo>
                <a:lnTo>
                  <a:pt x="50" y="60"/>
                </a:lnTo>
                <a:lnTo>
                  <a:pt x="49" y="57"/>
                </a:lnTo>
                <a:lnTo>
                  <a:pt x="49" y="54"/>
                </a:lnTo>
                <a:lnTo>
                  <a:pt x="51" y="51"/>
                </a:lnTo>
                <a:lnTo>
                  <a:pt x="49" y="49"/>
                </a:lnTo>
                <a:lnTo>
                  <a:pt x="48" y="53"/>
                </a:lnTo>
                <a:lnTo>
                  <a:pt x="47" y="56"/>
                </a:lnTo>
                <a:lnTo>
                  <a:pt x="48" y="59"/>
                </a:lnTo>
                <a:lnTo>
                  <a:pt x="49" y="62"/>
                </a:lnTo>
                <a:lnTo>
                  <a:pt x="51" y="65"/>
                </a:lnTo>
                <a:lnTo>
                  <a:pt x="52" y="67"/>
                </a:lnTo>
                <a:lnTo>
                  <a:pt x="53" y="70"/>
                </a:lnTo>
                <a:lnTo>
                  <a:pt x="53" y="72"/>
                </a:lnTo>
                <a:lnTo>
                  <a:pt x="54" y="70"/>
                </a:lnTo>
                <a:lnTo>
                  <a:pt x="54" y="68"/>
                </a:lnTo>
                <a:lnTo>
                  <a:pt x="53" y="65"/>
                </a:lnTo>
                <a:lnTo>
                  <a:pt x="53" y="63"/>
                </a:lnTo>
                <a:lnTo>
                  <a:pt x="53" y="61"/>
                </a:lnTo>
                <a:lnTo>
                  <a:pt x="53" y="60"/>
                </a:lnTo>
                <a:lnTo>
                  <a:pt x="54" y="59"/>
                </a:lnTo>
                <a:lnTo>
                  <a:pt x="56" y="58"/>
                </a:lnTo>
                <a:lnTo>
                  <a:pt x="57" y="59"/>
                </a:lnTo>
                <a:lnTo>
                  <a:pt x="58" y="59"/>
                </a:lnTo>
                <a:lnTo>
                  <a:pt x="59" y="60"/>
                </a:lnTo>
                <a:lnTo>
                  <a:pt x="60" y="62"/>
                </a:lnTo>
                <a:lnTo>
                  <a:pt x="60" y="64"/>
                </a:lnTo>
                <a:lnTo>
                  <a:pt x="61" y="66"/>
                </a:lnTo>
                <a:lnTo>
                  <a:pt x="60" y="68"/>
                </a:lnTo>
                <a:lnTo>
                  <a:pt x="61" y="68"/>
                </a:lnTo>
                <a:lnTo>
                  <a:pt x="61" y="67"/>
                </a:lnTo>
                <a:lnTo>
                  <a:pt x="62" y="66"/>
                </a:lnTo>
                <a:lnTo>
                  <a:pt x="62" y="65"/>
                </a:lnTo>
                <a:lnTo>
                  <a:pt x="63" y="64"/>
                </a:lnTo>
                <a:lnTo>
                  <a:pt x="63" y="63"/>
                </a:lnTo>
                <a:close/>
                <a:moveTo>
                  <a:pt x="64" y="94"/>
                </a:moveTo>
                <a:lnTo>
                  <a:pt x="64" y="96"/>
                </a:lnTo>
                <a:lnTo>
                  <a:pt x="64" y="98"/>
                </a:lnTo>
                <a:lnTo>
                  <a:pt x="65" y="100"/>
                </a:lnTo>
                <a:lnTo>
                  <a:pt x="66" y="100"/>
                </a:lnTo>
                <a:lnTo>
                  <a:pt x="68" y="100"/>
                </a:lnTo>
                <a:lnTo>
                  <a:pt x="68" y="99"/>
                </a:lnTo>
                <a:lnTo>
                  <a:pt x="68" y="98"/>
                </a:lnTo>
                <a:lnTo>
                  <a:pt x="68" y="97"/>
                </a:lnTo>
                <a:lnTo>
                  <a:pt x="67" y="97"/>
                </a:lnTo>
                <a:lnTo>
                  <a:pt x="66" y="96"/>
                </a:lnTo>
                <a:lnTo>
                  <a:pt x="64" y="95"/>
                </a:lnTo>
                <a:lnTo>
                  <a:pt x="64" y="94"/>
                </a:lnTo>
                <a:lnTo>
                  <a:pt x="65" y="90"/>
                </a:lnTo>
                <a:lnTo>
                  <a:pt x="65" y="92"/>
                </a:lnTo>
                <a:lnTo>
                  <a:pt x="65" y="93"/>
                </a:lnTo>
                <a:lnTo>
                  <a:pt x="66" y="93"/>
                </a:lnTo>
                <a:lnTo>
                  <a:pt x="66" y="94"/>
                </a:lnTo>
                <a:lnTo>
                  <a:pt x="67" y="94"/>
                </a:lnTo>
                <a:lnTo>
                  <a:pt x="68" y="95"/>
                </a:lnTo>
                <a:lnTo>
                  <a:pt x="69" y="96"/>
                </a:lnTo>
                <a:lnTo>
                  <a:pt x="70" y="97"/>
                </a:lnTo>
                <a:lnTo>
                  <a:pt x="70" y="98"/>
                </a:lnTo>
                <a:lnTo>
                  <a:pt x="70" y="99"/>
                </a:lnTo>
                <a:lnTo>
                  <a:pt x="70" y="100"/>
                </a:lnTo>
                <a:lnTo>
                  <a:pt x="70" y="102"/>
                </a:lnTo>
                <a:lnTo>
                  <a:pt x="69" y="102"/>
                </a:lnTo>
                <a:lnTo>
                  <a:pt x="68" y="103"/>
                </a:lnTo>
                <a:lnTo>
                  <a:pt x="67" y="103"/>
                </a:lnTo>
                <a:lnTo>
                  <a:pt x="65" y="102"/>
                </a:lnTo>
                <a:lnTo>
                  <a:pt x="64" y="101"/>
                </a:lnTo>
                <a:lnTo>
                  <a:pt x="63" y="99"/>
                </a:lnTo>
                <a:lnTo>
                  <a:pt x="62" y="98"/>
                </a:lnTo>
                <a:lnTo>
                  <a:pt x="62" y="95"/>
                </a:lnTo>
                <a:lnTo>
                  <a:pt x="62" y="93"/>
                </a:lnTo>
                <a:lnTo>
                  <a:pt x="63" y="92"/>
                </a:lnTo>
                <a:lnTo>
                  <a:pt x="63" y="90"/>
                </a:lnTo>
                <a:lnTo>
                  <a:pt x="64" y="89"/>
                </a:lnTo>
                <a:lnTo>
                  <a:pt x="65" y="90"/>
                </a:lnTo>
                <a:lnTo>
                  <a:pt x="64" y="94"/>
                </a:lnTo>
                <a:close/>
                <a:moveTo>
                  <a:pt x="72" y="80"/>
                </a:moveTo>
                <a:lnTo>
                  <a:pt x="72" y="81"/>
                </a:lnTo>
                <a:lnTo>
                  <a:pt x="72" y="82"/>
                </a:lnTo>
                <a:lnTo>
                  <a:pt x="71" y="83"/>
                </a:lnTo>
                <a:lnTo>
                  <a:pt x="71" y="84"/>
                </a:lnTo>
                <a:lnTo>
                  <a:pt x="70" y="85"/>
                </a:lnTo>
                <a:lnTo>
                  <a:pt x="70" y="86"/>
                </a:lnTo>
                <a:lnTo>
                  <a:pt x="69" y="85"/>
                </a:lnTo>
                <a:lnTo>
                  <a:pt x="69" y="84"/>
                </a:lnTo>
                <a:lnTo>
                  <a:pt x="68" y="83"/>
                </a:lnTo>
                <a:lnTo>
                  <a:pt x="68" y="81"/>
                </a:lnTo>
                <a:lnTo>
                  <a:pt x="67" y="80"/>
                </a:lnTo>
                <a:lnTo>
                  <a:pt x="67" y="78"/>
                </a:lnTo>
                <a:lnTo>
                  <a:pt x="66" y="76"/>
                </a:lnTo>
                <a:lnTo>
                  <a:pt x="67" y="75"/>
                </a:lnTo>
                <a:lnTo>
                  <a:pt x="67" y="73"/>
                </a:lnTo>
                <a:lnTo>
                  <a:pt x="68" y="73"/>
                </a:lnTo>
                <a:lnTo>
                  <a:pt x="68" y="72"/>
                </a:lnTo>
                <a:lnTo>
                  <a:pt x="68" y="71"/>
                </a:lnTo>
                <a:lnTo>
                  <a:pt x="69" y="70"/>
                </a:lnTo>
                <a:lnTo>
                  <a:pt x="69" y="69"/>
                </a:lnTo>
                <a:lnTo>
                  <a:pt x="68" y="68"/>
                </a:lnTo>
                <a:lnTo>
                  <a:pt x="67" y="69"/>
                </a:lnTo>
                <a:lnTo>
                  <a:pt x="67" y="70"/>
                </a:lnTo>
                <a:lnTo>
                  <a:pt x="67" y="71"/>
                </a:lnTo>
                <a:lnTo>
                  <a:pt x="66" y="72"/>
                </a:lnTo>
                <a:lnTo>
                  <a:pt x="65" y="73"/>
                </a:lnTo>
                <a:lnTo>
                  <a:pt x="65" y="74"/>
                </a:lnTo>
                <a:lnTo>
                  <a:pt x="65" y="75"/>
                </a:lnTo>
                <a:lnTo>
                  <a:pt x="65" y="76"/>
                </a:lnTo>
                <a:lnTo>
                  <a:pt x="65" y="78"/>
                </a:lnTo>
                <a:lnTo>
                  <a:pt x="66" y="80"/>
                </a:lnTo>
                <a:lnTo>
                  <a:pt x="66" y="82"/>
                </a:lnTo>
                <a:lnTo>
                  <a:pt x="66" y="83"/>
                </a:lnTo>
                <a:lnTo>
                  <a:pt x="67" y="85"/>
                </a:lnTo>
                <a:lnTo>
                  <a:pt x="68" y="86"/>
                </a:lnTo>
                <a:lnTo>
                  <a:pt x="68" y="87"/>
                </a:lnTo>
                <a:lnTo>
                  <a:pt x="69" y="88"/>
                </a:lnTo>
                <a:lnTo>
                  <a:pt x="70" y="88"/>
                </a:lnTo>
                <a:lnTo>
                  <a:pt x="70" y="89"/>
                </a:lnTo>
                <a:lnTo>
                  <a:pt x="69" y="89"/>
                </a:lnTo>
                <a:lnTo>
                  <a:pt x="68" y="89"/>
                </a:lnTo>
                <a:lnTo>
                  <a:pt x="67" y="89"/>
                </a:lnTo>
                <a:lnTo>
                  <a:pt x="66" y="88"/>
                </a:lnTo>
                <a:lnTo>
                  <a:pt x="65" y="88"/>
                </a:lnTo>
                <a:lnTo>
                  <a:pt x="65" y="87"/>
                </a:lnTo>
                <a:lnTo>
                  <a:pt x="64" y="86"/>
                </a:lnTo>
                <a:lnTo>
                  <a:pt x="63" y="85"/>
                </a:lnTo>
                <a:lnTo>
                  <a:pt x="63" y="84"/>
                </a:lnTo>
                <a:lnTo>
                  <a:pt x="62" y="82"/>
                </a:lnTo>
                <a:lnTo>
                  <a:pt x="62" y="81"/>
                </a:lnTo>
                <a:lnTo>
                  <a:pt x="61" y="80"/>
                </a:lnTo>
                <a:lnTo>
                  <a:pt x="61" y="79"/>
                </a:lnTo>
                <a:lnTo>
                  <a:pt x="61" y="77"/>
                </a:lnTo>
                <a:lnTo>
                  <a:pt x="61" y="74"/>
                </a:lnTo>
                <a:lnTo>
                  <a:pt x="61" y="73"/>
                </a:lnTo>
                <a:lnTo>
                  <a:pt x="61" y="72"/>
                </a:lnTo>
                <a:lnTo>
                  <a:pt x="62" y="72"/>
                </a:lnTo>
                <a:lnTo>
                  <a:pt x="63" y="71"/>
                </a:lnTo>
                <a:lnTo>
                  <a:pt x="63" y="70"/>
                </a:lnTo>
                <a:lnTo>
                  <a:pt x="64" y="69"/>
                </a:lnTo>
                <a:lnTo>
                  <a:pt x="65" y="68"/>
                </a:lnTo>
                <a:lnTo>
                  <a:pt x="66" y="67"/>
                </a:lnTo>
                <a:lnTo>
                  <a:pt x="65" y="65"/>
                </a:lnTo>
                <a:lnTo>
                  <a:pt x="64" y="66"/>
                </a:lnTo>
                <a:lnTo>
                  <a:pt x="63" y="67"/>
                </a:lnTo>
                <a:lnTo>
                  <a:pt x="62" y="68"/>
                </a:lnTo>
                <a:lnTo>
                  <a:pt x="61" y="69"/>
                </a:lnTo>
                <a:lnTo>
                  <a:pt x="61" y="70"/>
                </a:lnTo>
                <a:lnTo>
                  <a:pt x="60" y="71"/>
                </a:lnTo>
                <a:lnTo>
                  <a:pt x="60" y="72"/>
                </a:lnTo>
                <a:lnTo>
                  <a:pt x="60" y="73"/>
                </a:lnTo>
                <a:lnTo>
                  <a:pt x="60" y="75"/>
                </a:lnTo>
                <a:lnTo>
                  <a:pt x="60" y="77"/>
                </a:lnTo>
                <a:lnTo>
                  <a:pt x="60" y="79"/>
                </a:lnTo>
                <a:lnTo>
                  <a:pt x="60" y="80"/>
                </a:lnTo>
                <a:lnTo>
                  <a:pt x="60" y="81"/>
                </a:lnTo>
                <a:lnTo>
                  <a:pt x="60" y="82"/>
                </a:lnTo>
                <a:lnTo>
                  <a:pt x="60" y="83"/>
                </a:lnTo>
                <a:lnTo>
                  <a:pt x="61" y="84"/>
                </a:lnTo>
                <a:lnTo>
                  <a:pt x="62" y="85"/>
                </a:lnTo>
                <a:lnTo>
                  <a:pt x="62" y="86"/>
                </a:lnTo>
                <a:lnTo>
                  <a:pt x="63" y="88"/>
                </a:lnTo>
                <a:lnTo>
                  <a:pt x="64" y="89"/>
                </a:lnTo>
                <a:lnTo>
                  <a:pt x="65" y="90"/>
                </a:lnTo>
                <a:lnTo>
                  <a:pt x="67" y="91"/>
                </a:lnTo>
                <a:lnTo>
                  <a:pt x="68" y="91"/>
                </a:lnTo>
                <a:lnTo>
                  <a:pt x="69" y="91"/>
                </a:lnTo>
                <a:lnTo>
                  <a:pt x="71" y="91"/>
                </a:lnTo>
                <a:lnTo>
                  <a:pt x="72" y="91"/>
                </a:lnTo>
                <a:lnTo>
                  <a:pt x="73" y="91"/>
                </a:lnTo>
                <a:lnTo>
                  <a:pt x="74" y="91"/>
                </a:lnTo>
                <a:lnTo>
                  <a:pt x="75" y="92"/>
                </a:lnTo>
                <a:lnTo>
                  <a:pt x="76" y="92"/>
                </a:lnTo>
                <a:lnTo>
                  <a:pt x="77" y="92"/>
                </a:lnTo>
                <a:lnTo>
                  <a:pt x="78" y="92"/>
                </a:lnTo>
                <a:lnTo>
                  <a:pt x="78" y="91"/>
                </a:lnTo>
                <a:lnTo>
                  <a:pt x="79" y="91"/>
                </a:lnTo>
                <a:lnTo>
                  <a:pt x="80" y="91"/>
                </a:lnTo>
                <a:lnTo>
                  <a:pt x="81" y="91"/>
                </a:lnTo>
                <a:lnTo>
                  <a:pt x="82" y="91"/>
                </a:lnTo>
                <a:lnTo>
                  <a:pt x="83" y="91"/>
                </a:lnTo>
                <a:lnTo>
                  <a:pt x="84" y="91"/>
                </a:lnTo>
                <a:lnTo>
                  <a:pt x="84" y="90"/>
                </a:lnTo>
                <a:lnTo>
                  <a:pt x="85" y="89"/>
                </a:lnTo>
                <a:lnTo>
                  <a:pt x="85" y="88"/>
                </a:lnTo>
                <a:lnTo>
                  <a:pt x="86" y="87"/>
                </a:lnTo>
                <a:lnTo>
                  <a:pt x="87" y="87"/>
                </a:lnTo>
                <a:lnTo>
                  <a:pt x="86" y="86"/>
                </a:lnTo>
                <a:lnTo>
                  <a:pt x="85" y="86"/>
                </a:lnTo>
                <a:lnTo>
                  <a:pt x="84" y="87"/>
                </a:lnTo>
                <a:lnTo>
                  <a:pt x="83" y="88"/>
                </a:lnTo>
                <a:lnTo>
                  <a:pt x="83" y="89"/>
                </a:lnTo>
                <a:lnTo>
                  <a:pt x="82" y="89"/>
                </a:lnTo>
                <a:lnTo>
                  <a:pt x="81" y="89"/>
                </a:lnTo>
                <a:lnTo>
                  <a:pt x="80" y="89"/>
                </a:lnTo>
                <a:lnTo>
                  <a:pt x="79" y="90"/>
                </a:lnTo>
                <a:lnTo>
                  <a:pt x="78" y="90"/>
                </a:lnTo>
                <a:lnTo>
                  <a:pt x="77" y="90"/>
                </a:lnTo>
                <a:lnTo>
                  <a:pt x="76" y="89"/>
                </a:lnTo>
                <a:lnTo>
                  <a:pt x="75" y="89"/>
                </a:lnTo>
                <a:lnTo>
                  <a:pt x="74" y="88"/>
                </a:lnTo>
                <a:lnTo>
                  <a:pt x="73" y="87"/>
                </a:lnTo>
                <a:lnTo>
                  <a:pt x="73" y="86"/>
                </a:lnTo>
                <a:lnTo>
                  <a:pt x="74" y="85"/>
                </a:lnTo>
                <a:lnTo>
                  <a:pt x="75" y="83"/>
                </a:lnTo>
                <a:lnTo>
                  <a:pt x="75" y="81"/>
                </a:lnTo>
                <a:lnTo>
                  <a:pt x="75" y="80"/>
                </a:lnTo>
                <a:lnTo>
                  <a:pt x="75" y="79"/>
                </a:lnTo>
                <a:lnTo>
                  <a:pt x="75" y="78"/>
                </a:lnTo>
                <a:lnTo>
                  <a:pt x="75" y="77"/>
                </a:lnTo>
                <a:lnTo>
                  <a:pt x="76" y="76"/>
                </a:lnTo>
                <a:lnTo>
                  <a:pt x="75" y="75"/>
                </a:lnTo>
                <a:lnTo>
                  <a:pt x="74" y="76"/>
                </a:lnTo>
                <a:lnTo>
                  <a:pt x="73" y="77"/>
                </a:lnTo>
                <a:lnTo>
                  <a:pt x="72" y="79"/>
                </a:lnTo>
                <a:lnTo>
                  <a:pt x="72" y="80"/>
                </a:lnTo>
                <a:close/>
                <a:moveTo>
                  <a:pt x="78" y="78"/>
                </a:moveTo>
                <a:lnTo>
                  <a:pt x="77" y="79"/>
                </a:lnTo>
                <a:lnTo>
                  <a:pt x="77" y="80"/>
                </a:lnTo>
                <a:lnTo>
                  <a:pt x="77" y="82"/>
                </a:lnTo>
                <a:lnTo>
                  <a:pt x="77" y="83"/>
                </a:lnTo>
                <a:lnTo>
                  <a:pt x="77" y="84"/>
                </a:lnTo>
                <a:lnTo>
                  <a:pt x="77" y="85"/>
                </a:lnTo>
                <a:lnTo>
                  <a:pt x="77" y="86"/>
                </a:lnTo>
                <a:lnTo>
                  <a:pt x="78" y="86"/>
                </a:lnTo>
                <a:lnTo>
                  <a:pt x="79" y="86"/>
                </a:lnTo>
                <a:lnTo>
                  <a:pt x="80" y="86"/>
                </a:lnTo>
                <a:lnTo>
                  <a:pt x="80" y="85"/>
                </a:lnTo>
                <a:lnTo>
                  <a:pt x="81" y="85"/>
                </a:lnTo>
                <a:lnTo>
                  <a:pt x="82" y="85"/>
                </a:lnTo>
                <a:lnTo>
                  <a:pt x="83" y="84"/>
                </a:lnTo>
                <a:lnTo>
                  <a:pt x="84" y="84"/>
                </a:lnTo>
                <a:lnTo>
                  <a:pt x="82" y="82"/>
                </a:lnTo>
                <a:lnTo>
                  <a:pt x="82" y="83"/>
                </a:lnTo>
                <a:lnTo>
                  <a:pt x="81" y="83"/>
                </a:lnTo>
                <a:lnTo>
                  <a:pt x="80" y="83"/>
                </a:lnTo>
                <a:lnTo>
                  <a:pt x="79" y="83"/>
                </a:lnTo>
                <a:lnTo>
                  <a:pt x="79" y="82"/>
                </a:lnTo>
                <a:lnTo>
                  <a:pt x="79" y="81"/>
                </a:lnTo>
                <a:lnTo>
                  <a:pt x="79" y="80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2" y="2"/>
                </a:moveTo>
                <a:lnTo>
                  <a:pt x="4" y="1"/>
                </a:lnTo>
                <a:lnTo>
                  <a:pt x="5" y="1"/>
                </a:lnTo>
                <a:lnTo>
                  <a:pt x="7" y="1"/>
                </a:lnTo>
                <a:lnTo>
                  <a:pt x="9" y="2"/>
                </a:lnTo>
                <a:lnTo>
                  <a:pt x="12" y="3"/>
                </a:lnTo>
                <a:lnTo>
                  <a:pt x="14" y="4"/>
                </a:lnTo>
                <a:lnTo>
                  <a:pt x="17" y="6"/>
                </a:lnTo>
                <a:lnTo>
                  <a:pt x="19" y="8"/>
                </a:lnTo>
                <a:lnTo>
                  <a:pt x="22" y="10"/>
                </a:lnTo>
                <a:lnTo>
                  <a:pt x="24" y="13"/>
                </a:lnTo>
                <a:lnTo>
                  <a:pt x="26" y="15"/>
                </a:lnTo>
                <a:lnTo>
                  <a:pt x="28" y="18"/>
                </a:lnTo>
                <a:lnTo>
                  <a:pt x="29" y="21"/>
                </a:lnTo>
                <a:lnTo>
                  <a:pt x="30" y="23"/>
                </a:lnTo>
                <a:lnTo>
                  <a:pt x="31" y="26"/>
                </a:lnTo>
                <a:lnTo>
                  <a:pt x="31" y="28"/>
                </a:lnTo>
                <a:lnTo>
                  <a:pt x="34" y="26"/>
                </a:lnTo>
                <a:lnTo>
                  <a:pt x="35" y="24"/>
                </a:lnTo>
                <a:lnTo>
                  <a:pt x="37" y="21"/>
                </a:lnTo>
                <a:lnTo>
                  <a:pt x="38" y="18"/>
                </a:lnTo>
                <a:lnTo>
                  <a:pt x="38" y="16"/>
                </a:lnTo>
                <a:lnTo>
                  <a:pt x="38" y="13"/>
                </a:lnTo>
                <a:lnTo>
                  <a:pt x="37" y="11"/>
                </a:lnTo>
                <a:lnTo>
                  <a:pt x="36" y="9"/>
                </a:lnTo>
                <a:lnTo>
                  <a:pt x="34" y="7"/>
                </a:lnTo>
                <a:lnTo>
                  <a:pt x="33" y="7"/>
                </a:lnTo>
                <a:lnTo>
                  <a:pt x="31" y="7"/>
                </a:lnTo>
                <a:lnTo>
                  <a:pt x="30" y="8"/>
                </a:lnTo>
                <a:lnTo>
                  <a:pt x="29" y="9"/>
                </a:lnTo>
                <a:lnTo>
                  <a:pt x="29" y="10"/>
                </a:lnTo>
                <a:lnTo>
                  <a:pt x="29" y="12"/>
                </a:lnTo>
                <a:lnTo>
                  <a:pt x="30" y="13"/>
                </a:lnTo>
                <a:lnTo>
                  <a:pt x="29" y="12"/>
                </a:lnTo>
                <a:lnTo>
                  <a:pt x="28" y="12"/>
                </a:lnTo>
                <a:lnTo>
                  <a:pt x="27" y="10"/>
                </a:lnTo>
                <a:lnTo>
                  <a:pt x="27" y="9"/>
                </a:lnTo>
                <a:lnTo>
                  <a:pt x="27" y="7"/>
                </a:lnTo>
                <a:lnTo>
                  <a:pt x="27" y="6"/>
                </a:lnTo>
                <a:lnTo>
                  <a:pt x="29" y="4"/>
                </a:lnTo>
                <a:lnTo>
                  <a:pt x="31" y="3"/>
                </a:lnTo>
                <a:lnTo>
                  <a:pt x="34" y="4"/>
                </a:lnTo>
                <a:lnTo>
                  <a:pt x="36" y="5"/>
                </a:lnTo>
                <a:lnTo>
                  <a:pt x="38" y="7"/>
                </a:lnTo>
                <a:lnTo>
                  <a:pt x="39" y="9"/>
                </a:lnTo>
                <a:lnTo>
                  <a:pt x="40" y="12"/>
                </a:lnTo>
                <a:lnTo>
                  <a:pt x="41" y="16"/>
                </a:lnTo>
                <a:lnTo>
                  <a:pt x="40" y="19"/>
                </a:lnTo>
                <a:lnTo>
                  <a:pt x="38" y="23"/>
                </a:lnTo>
                <a:lnTo>
                  <a:pt x="42" y="23"/>
                </a:lnTo>
                <a:lnTo>
                  <a:pt x="45" y="24"/>
                </a:lnTo>
                <a:lnTo>
                  <a:pt x="48" y="25"/>
                </a:lnTo>
                <a:lnTo>
                  <a:pt x="51" y="26"/>
                </a:lnTo>
                <a:lnTo>
                  <a:pt x="54" y="28"/>
                </a:lnTo>
                <a:lnTo>
                  <a:pt x="56" y="31"/>
                </a:lnTo>
                <a:lnTo>
                  <a:pt x="57" y="33"/>
                </a:lnTo>
                <a:lnTo>
                  <a:pt x="58" y="36"/>
                </a:lnTo>
                <a:lnTo>
                  <a:pt x="57" y="39"/>
                </a:lnTo>
                <a:lnTo>
                  <a:pt x="56" y="41"/>
                </a:lnTo>
                <a:lnTo>
                  <a:pt x="55" y="42"/>
                </a:lnTo>
                <a:lnTo>
                  <a:pt x="53" y="43"/>
                </a:lnTo>
                <a:lnTo>
                  <a:pt x="51" y="43"/>
                </a:lnTo>
                <a:lnTo>
                  <a:pt x="49" y="42"/>
                </a:lnTo>
                <a:lnTo>
                  <a:pt x="48" y="41"/>
                </a:lnTo>
                <a:lnTo>
                  <a:pt x="47" y="39"/>
                </a:lnTo>
                <a:lnTo>
                  <a:pt x="47" y="37"/>
                </a:lnTo>
                <a:lnTo>
                  <a:pt x="48" y="35"/>
                </a:lnTo>
                <a:lnTo>
                  <a:pt x="49" y="34"/>
                </a:lnTo>
                <a:lnTo>
                  <a:pt x="50" y="33"/>
                </a:lnTo>
                <a:lnTo>
                  <a:pt x="49" y="36"/>
                </a:lnTo>
                <a:lnTo>
                  <a:pt x="50" y="38"/>
                </a:lnTo>
                <a:lnTo>
                  <a:pt x="51" y="39"/>
                </a:lnTo>
                <a:lnTo>
                  <a:pt x="53" y="39"/>
                </a:lnTo>
                <a:lnTo>
                  <a:pt x="54" y="38"/>
                </a:lnTo>
                <a:lnTo>
                  <a:pt x="54" y="37"/>
                </a:lnTo>
                <a:lnTo>
                  <a:pt x="54" y="36"/>
                </a:lnTo>
                <a:lnTo>
                  <a:pt x="53" y="34"/>
                </a:lnTo>
                <a:lnTo>
                  <a:pt x="52" y="33"/>
                </a:lnTo>
                <a:lnTo>
                  <a:pt x="51" y="31"/>
                </a:lnTo>
                <a:lnTo>
                  <a:pt x="49" y="30"/>
                </a:lnTo>
                <a:lnTo>
                  <a:pt x="47" y="29"/>
                </a:lnTo>
                <a:lnTo>
                  <a:pt x="45" y="29"/>
                </a:lnTo>
                <a:lnTo>
                  <a:pt x="43" y="30"/>
                </a:lnTo>
                <a:lnTo>
                  <a:pt x="41" y="30"/>
                </a:lnTo>
                <a:lnTo>
                  <a:pt x="40" y="32"/>
                </a:lnTo>
                <a:lnTo>
                  <a:pt x="39" y="33"/>
                </a:lnTo>
                <a:lnTo>
                  <a:pt x="38" y="35"/>
                </a:lnTo>
                <a:lnTo>
                  <a:pt x="39" y="37"/>
                </a:lnTo>
                <a:lnTo>
                  <a:pt x="39" y="39"/>
                </a:lnTo>
                <a:lnTo>
                  <a:pt x="36" y="36"/>
                </a:lnTo>
                <a:lnTo>
                  <a:pt x="37" y="34"/>
                </a:lnTo>
                <a:lnTo>
                  <a:pt x="37" y="31"/>
                </a:lnTo>
                <a:lnTo>
                  <a:pt x="39" y="29"/>
                </a:lnTo>
                <a:lnTo>
                  <a:pt x="41" y="28"/>
                </a:lnTo>
                <a:lnTo>
                  <a:pt x="44" y="27"/>
                </a:lnTo>
                <a:lnTo>
                  <a:pt x="46" y="28"/>
                </a:lnTo>
                <a:lnTo>
                  <a:pt x="49" y="29"/>
                </a:lnTo>
                <a:lnTo>
                  <a:pt x="52" y="31"/>
                </a:lnTo>
                <a:lnTo>
                  <a:pt x="52" y="30"/>
                </a:lnTo>
                <a:lnTo>
                  <a:pt x="51" y="29"/>
                </a:lnTo>
                <a:lnTo>
                  <a:pt x="50" y="28"/>
                </a:lnTo>
                <a:lnTo>
                  <a:pt x="49" y="27"/>
                </a:lnTo>
                <a:lnTo>
                  <a:pt x="47" y="26"/>
                </a:lnTo>
                <a:lnTo>
                  <a:pt x="45" y="26"/>
                </a:lnTo>
                <a:lnTo>
                  <a:pt x="43" y="26"/>
                </a:lnTo>
                <a:lnTo>
                  <a:pt x="41" y="26"/>
                </a:lnTo>
                <a:lnTo>
                  <a:pt x="38" y="27"/>
                </a:lnTo>
                <a:lnTo>
                  <a:pt x="37" y="28"/>
                </a:lnTo>
                <a:lnTo>
                  <a:pt x="36" y="29"/>
                </a:lnTo>
                <a:lnTo>
                  <a:pt x="35" y="30"/>
                </a:lnTo>
                <a:lnTo>
                  <a:pt x="34" y="32"/>
                </a:lnTo>
                <a:lnTo>
                  <a:pt x="34" y="33"/>
                </a:lnTo>
                <a:lnTo>
                  <a:pt x="34" y="34"/>
                </a:lnTo>
                <a:lnTo>
                  <a:pt x="35" y="35"/>
                </a:lnTo>
                <a:lnTo>
                  <a:pt x="28" y="28"/>
                </a:lnTo>
                <a:lnTo>
                  <a:pt x="28" y="26"/>
                </a:lnTo>
                <a:lnTo>
                  <a:pt x="28" y="25"/>
                </a:lnTo>
                <a:lnTo>
                  <a:pt x="28" y="23"/>
                </a:lnTo>
                <a:lnTo>
                  <a:pt x="26" y="20"/>
                </a:lnTo>
                <a:lnTo>
                  <a:pt x="25" y="18"/>
                </a:lnTo>
                <a:lnTo>
                  <a:pt x="23" y="16"/>
                </a:lnTo>
                <a:lnTo>
                  <a:pt x="21" y="13"/>
                </a:lnTo>
                <a:lnTo>
                  <a:pt x="19" y="11"/>
                </a:lnTo>
                <a:lnTo>
                  <a:pt x="17" y="9"/>
                </a:lnTo>
                <a:lnTo>
                  <a:pt x="15" y="7"/>
                </a:lnTo>
                <a:lnTo>
                  <a:pt x="12" y="6"/>
                </a:lnTo>
                <a:lnTo>
                  <a:pt x="10" y="4"/>
                </a:lnTo>
                <a:lnTo>
                  <a:pt x="8" y="4"/>
                </a:lnTo>
                <a:lnTo>
                  <a:pt x="7" y="3"/>
                </a:lnTo>
                <a:lnTo>
                  <a:pt x="5" y="3"/>
                </a:lnTo>
                <a:lnTo>
                  <a:pt x="4" y="4"/>
                </a:lnTo>
                <a:lnTo>
                  <a:pt x="2" y="2"/>
                </a:lnTo>
                <a:close/>
                <a:moveTo>
                  <a:pt x="63" y="63"/>
                </a:moveTo>
                <a:lnTo>
                  <a:pt x="55" y="55"/>
                </a:lnTo>
                <a:lnTo>
                  <a:pt x="56" y="54"/>
                </a:lnTo>
                <a:lnTo>
                  <a:pt x="57" y="53"/>
                </a:lnTo>
                <a:lnTo>
                  <a:pt x="58" y="52"/>
                </a:lnTo>
                <a:lnTo>
                  <a:pt x="59" y="52"/>
                </a:lnTo>
                <a:lnTo>
                  <a:pt x="60" y="52"/>
                </a:lnTo>
                <a:lnTo>
                  <a:pt x="61" y="51"/>
                </a:lnTo>
                <a:lnTo>
                  <a:pt x="62" y="51"/>
                </a:lnTo>
                <a:lnTo>
                  <a:pt x="63" y="51"/>
                </a:lnTo>
                <a:lnTo>
                  <a:pt x="62" y="51"/>
                </a:lnTo>
                <a:lnTo>
                  <a:pt x="60" y="50"/>
                </a:lnTo>
                <a:lnTo>
                  <a:pt x="59" y="49"/>
                </a:lnTo>
                <a:lnTo>
                  <a:pt x="57" y="49"/>
                </a:lnTo>
                <a:lnTo>
                  <a:pt x="55" y="49"/>
                </a:lnTo>
                <a:lnTo>
                  <a:pt x="54" y="49"/>
                </a:lnTo>
                <a:lnTo>
                  <a:pt x="52" y="50"/>
                </a:lnTo>
                <a:lnTo>
                  <a:pt x="51" y="51"/>
                </a:lnTo>
                <a:lnTo>
                  <a:pt x="49" y="49"/>
                </a:lnTo>
                <a:lnTo>
                  <a:pt x="53" y="48"/>
                </a:lnTo>
                <a:lnTo>
                  <a:pt x="56" y="47"/>
                </a:lnTo>
                <a:lnTo>
                  <a:pt x="59" y="48"/>
                </a:lnTo>
                <a:lnTo>
                  <a:pt x="62" y="49"/>
                </a:lnTo>
                <a:lnTo>
                  <a:pt x="65" y="51"/>
                </a:lnTo>
                <a:lnTo>
                  <a:pt x="67" y="52"/>
                </a:lnTo>
                <a:lnTo>
                  <a:pt x="70" y="53"/>
                </a:lnTo>
                <a:lnTo>
                  <a:pt x="72" y="53"/>
                </a:lnTo>
                <a:lnTo>
                  <a:pt x="71" y="54"/>
                </a:lnTo>
                <a:lnTo>
                  <a:pt x="70" y="54"/>
                </a:lnTo>
                <a:lnTo>
                  <a:pt x="69" y="54"/>
                </a:lnTo>
                <a:lnTo>
                  <a:pt x="68" y="54"/>
                </a:lnTo>
                <a:lnTo>
                  <a:pt x="67" y="54"/>
                </a:lnTo>
                <a:lnTo>
                  <a:pt x="65" y="53"/>
                </a:lnTo>
                <a:lnTo>
                  <a:pt x="64" y="53"/>
                </a:lnTo>
                <a:lnTo>
                  <a:pt x="63" y="53"/>
                </a:lnTo>
                <a:lnTo>
                  <a:pt x="62" y="52"/>
                </a:lnTo>
                <a:lnTo>
                  <a:pt x="62" y="53"/>
                </a:lnTo>
                <a:lnTo>
                  <a:pt x="61" y="53"/>
                </a:lnTo>
                <a:lnTo>
                  <a:pt x="60" y="53"/>
                </a:lnTo>
                <a:lnTo>
                  <a:pt x="60" y="54"/>
                </a:lnTo>
                <a:lnTo>
                  <a:pt x="59" y="54"/>
                </a:lnTo>
                <a:lnTo>
                  <a:pt x="58" y="55"/>
                </a:lnTo>
                <a:lnTo>
                  <a:pt x="58" y="56"/>
                </a:lnTo>
                <a:lnTo>
                  <a:pt x="58" y="57"/>
                </a:lnTo>
                <a:lnTo>
                  <a:pt x="59" y="58"/>
                </a:lnTo>
                <a:lnTo>
                  <a:pt x="60" y="59"/>
                </a:lnTo>
                <a:lnTo>
                  <a:pt x="62" y="60"/>
                </a:lnTo>
                <a:lnTo>
                  <a:pt x="64" y="60"/>
                </a:lnTo>
                <a:lnTo>
                  <a:pt x="66" y="61"/>
                </a:lnTo>
                <a:lnTo>
                  <a:pt x="68" y="60"/>
                </a:lnTo>
                <a:lnTo>
                  <a:pt x="68" y="61"/>
                </a:lnTo>
                <a:lnTo>
                  <a:pt x="67" y="61"/>
                </a:lnTo>
                <a:lnTo>
                  <a:pt x="66" y="62"/>
                </a:lnTo>
                <a:lnTo>
                  <a:pt x="65" y="62"/>
                </a:lnTo>
                <a:lnTo>
                  <a:pt x="64" y="63"/>
                </a:lnTo>
                <a:lnTo>
                  <a:pt x="63" y="63"/>
                </a:lnTo>
                <a:close/>
                <a:moveTo>
                  <a:pt x="94" y="64"/>
                </a:moveTo>
                <a:lnTo>
                  <a:pt x="95" y="64"/>
                </a:lnTo>
                <a:lnTo>
                  <a:pt x="96" y="64"/>
                </a:lnTo>
                <a:lnTo>
                  <a:pt x="97" y="64"/>
                </a:lnTo>
                <a:lnTo>
                  <a:pt x="98" y="64"/>
                </a:lnTo>
                <a:lnTo>
                  <a:pt x="99" y="64"/>
                </a:lnTo>
                <a:lnTo>
                  <a:pt x="100" y="65"/>
                </a:lnTo>
                <a:lnTo>
                  <a:pt x="100" y="66"/>
                </a:lnTo>
                <a:lnTo>
                  <a:pt x="100" y="68"/>
                </a:lnTo>
                <a:lnTo>
                  <a:pt x="99" y="69"/>
                </a:lnTo>
                <a:lnTo>
                  <a:pt x="98" y="68"/>
                </a:lnTo>
                <a:lnTo>
                  <a:pt x="97" y="68"/>
                </a:lnTo>
                <a:lnTo>
                  <a:pt x="97" y="67"/>
                </a:lnTo>
                <a:lnTo>
                  <a:pt x="96" y="66"/>
                </a:lnTo>
                <a:lnTo>
                  <a:pt x="95" y="64"/>
                </a:lnTo>
                <a:lnTo>
                  <a:pt x="94" y="64"/>
                </a:lnTo>
                <a:lnTo>
                  <a:pt x="90" y="65"/>
                </a:lnTo>
                <a:lnTo>
                  <a:pt x="92" y="65"/>
                </a:lnTo>
                <a:lnTo>
                  <a:pt x="93" y="65"/>
                </a:lnTo>
                <a:lnTo>
                  <a:pt x="93" y="66"/>
                </a:lnTo>
                <a:lnTo>
                  <a:pt x="94" y="66"/>
                </a:lnTo>
                <a:lnTo>
                  <a:pt x="94" y="67"/>
                </a:lnTo>
                <a:lnTo>
                  <a:pt x="95" y="68"/>
                </a:lnTo>
                <a:lnTo>
                  <a:pt x="96" y="69"/>
                </a:lnTo>
                <a:lnTo>
                  <a:pt x="97" y="70"/>
                </a:lnTo>
                <a:lnTo>
                  <a:pt x="98" y="70"/>
                </a:lnTo>
                <a:lnTo>
                  <a:pt x="99" y="70"/>
                </a:lnTo>
                <a:lnTo>
                  <a:pt x="101" y="70"/>
                </a:lnTo>
                <a:lnTo>
                  <a:pt x="102" y="70"/>
                </a:lnTo>
                <a:lnTo>
                  <a:pt x="102" y="69"/>
                </a:lnTo>
                <a:lnTo>
                  <a:pt x="103" y="68"/>
                </a:lnTo>
                <a:lnTo>
                  <a:pt x="103" y="67"/>
                </a:lnTo>
                <a:lnTo>
                  <a:pt x="102" y="65"/>
                </a:lnTo>
                <a:lnTo>
                  <a:pt x="101" y="64"/>
                </a:lnTo>
                <a:lnTo>
                  <a:pt x="99" y="63"/>
                </a:lnTo>
                <a:lnTo>
                  <a:pt x="97" y="62"/>
                </a:lnTo>
                <a:lnTo>
                  <a:pt x="95" y="62"/>
                </a:lnTo>
                <a:lnTo>
                  <a:pt x="93" y="62"/>
                </a:lnTo>
                <a:lnTo>
                  <a:pt x="91" y="63"/>
                </a:lnTo>
                <a:lnTo>
                  <a:pt x="90" y="63"/>
                </a:lnTo>
                <a:lnTo>
                  <a:pt x="89" y="64"/>
                </a:lnTo>
                <a:lnTo>
                  <a:pt x="90" y="65"/>
                </a:lnTo>
                <a:lnTo>
                  <a:pt x="94" y="64"/>
                </a:lnTo>
                <a:close/>
                <a:moveTo>
                  <a:pt x="80" y="72"/>
                </a:moveTo>
                <a:lnTo>
                  <a:pt x="80" y="72"/>
                </a:lnTo>
                <a:lnTo>
                  <a:pt x="81" y="72"/>
                </a:lnTo>
                <a:lnTo>
                  <a:pt x="82" y="72"/>
                </a:lnTo>
                <a:lnTo>
                  <a:pt x="82" y="71"/>
                </a:lnTo>
                <a:lnTo>
                  <a:pt x="83" y="71"/>
                </a:lnTo>
                <a:lnTo>
                  <a:pt x="84" y="71"/>
                </a:lnTo>
                <a:lnTo>
                  <a:pt x="85" y="71"/>
                </a:lnTo>
                <a:lnTo>
                  <a:pt x="86" y="70"/>
                </a:lnTo>
                <a:lnTo>
                  <a:pt x="85" y="69"/>
                </a:lnTo>
                <a:lnTo>
                  <a:pt x="84" y="69"/>
                </a:lnTo>
                <a:lnTo>
                  <a:pt x="83" y="69"/>
                </a:lnTo>
                <a:lnTo>
                  <a:pt x="83" y="68"/>
                </a:lnTo>
                <a:lnTo>
                  <a:pt x="82" y="68"/>
                </a:lnTo>
                <a:lnTo>
                  <a:pt x="81" y="68"/>
                </a:lnTo>
                <a:lnTo>
                  <a:pt x="81" y="67"/>
                </a:lnTo>
                <a:lnTo>
                  <a:pt x="80" y="67"/>
                </a:lnTo>
                <a:lnTo>
                  <a:pt x="79" y="67"/>
                </a:lnTo>
                <a:lnTo>
                  <a:pt x="78" y="67"/>
                </a:lnTo>
                <a:lnTo>
                  <a:pt x="77" y="67"/>
                </a:lnTo>
                <a:lnTo>
                  <a:pt x="76" y="66"/>
                </a:lnTo>
                <a:lnTo>
                  <a:pt x="76" y="67"/>
                </a:lnTo>
                <a:lnTo>
                  <a:pt x="75" y="67"/>
                </a:lnTo>
                <a:lnTo>
                  <a:pt x="74" y="67"/>
                </a:lnTo>
                <a:lnTo>
                  <a:pt x="73" y="67"/>
                </a:lnTo>
                <a:lnTo>
                  <a:pt x="73" y="68"/>
                </a:lnTo>
                <a:lnTo>
                  <a:pt x="72" y="69"/>
                </a:lnTo>
                <a:lnTo>
                  <a:pt x="71" y="69"/>
                </a:lnTo>
                <a:lnTo>
                  <a:pt x="70" y="69"/>
                </a:lnTo>
                <a:lnTo>
                  <a:pt x="69" y="69"/>
                </a:lnTo>
                <a:lnTo>
                  <a:pt x="68" y="68"/>
                </a:lnTo>
                <a:lnTo>
                  <a:pt x="69" y="67"/>
                </a:lnTo>
                <a:lnTo>
                  <a:pt x="70" y="67"/>
                </a:lnTo>
                <a:lnTo>
                  <a:pt x="71" y="67"/>
                </a:lnTo>
                <a:lnTo>
                  <a:pt x="72" y="66"/>
                </a:lnTo>
                <a:lnTo>
                  <a:pt x="73" y="66"/>
                </a:lnTo>
                <a:lnTo>
                  <a:pt x="74" y="65"/>
                </a:lnTo>
                <a:lnTo>
                  <a:pt x="75" y="65"/>
                </a:lnTo>
                <a:lnTo>
                  <a:pt x="76" y="65"/>
                </a:lnTo>
                <a:lnTo>
                  <a:pt x="77" y="65"/>
                </a:lnTo>
                <a:lnTo>
                  <a:pt x="78" y="65"/>
                </a:lnTo>
                <a:lnTo>
                  <a:pt x="79" y="66"/>
                </a:lnTo>
                <a:lnTo>
                  <a:pt x="80" y="66"/>
                </a:lnTo>
                <a:lnTo>
                  <a:pt x="81" y="66"/>
                </a:lnTo>
                <a:lnTo>
                  <a:pt x="82" y="66"/>
                </a:lnTo>
                <a:lnTo>
                  <a:pt x="83" y="66"/>
                </a:lnTo>
                <a:lnTo>
                  <a:pt x="84" y="66"/>
                </a:lnTo>
                <a:lnTo>
                  <a:pt x="84" y="67"/>
                </a:lnTo>
                <a:lnTo>
                  <a:pt x="85" y="67"/>
                </a:lnTo>
                <a:lnTo>
                  <a:pt x="86" y="68"/>
                </a:lnTo>
                <a:lnTo>
                  <a:pt x="87" y="68"/>
                </a:lnTo>
                <a:lnTo>
                  <a:pt x="87" y="69"/>
                </a:lnTo>
                <a:lnTo>
                  <a:pt x="88" y="69"/>
                </a:lnTo>
                <a:lnTo>
                  <a:pt x="88" y="70"/>
                </a:lnTo>
                <a:lnTo>
                  <a:pt x="89" y="70"/>
                </a:lnTo>
                <a:lnTo>
                  <a:pt x="89" y="69"/>
                </a:lnTo>
                <a:lnTo>
                  <a:pt x="89" y="68"/>
                </a:lnTo>
                <a:lnTo>
                  <a:pt x="89" y="67"/>
                </a:lnTo>
                <a:lnTo>
                  <a:pt x="88" y="66"/>
                </a:lnTo>
                <a:lnTo>
                  <a:pt x="87" y="65"/>
                </a:lnTo>
                <a:lnTo>
                  <a:pt x="86" y="64"/>
                </a:lnTo>
                <a:lnTo>
                  <a:pt x="85" y="63"/>
                </a:lnTo>
                <a:lnTo>
                  <a:pt x="84" y="63"/>
                </a:lnTo>
                <a:lnTo>
                  <a:pt x="82" y="62"/>
                </a:lnTo>
                <a:lnTo>
                  <a:pt x="81" y="62"/>
                </a:lnTo>
                <a:lnTo>
                  <a:pt x="81" y="61"/>
                </a:lnTo>
                <a:lnTo>
                  <a:pt x="80" y="61"/>
                </a:lnTo>
                <a:lnTo>
                  <a:pt x="79" y="61"/>
                </a:lnTo>
                <a:lnTo>
                  <a:pt x="78" y="61"/>
                </a:lnTo>
                <a:lnTo>
                  <a:pt x="77" y="61"/>
                </a:lnTo>
                <a:lnTo>
                  <a:pt x="76" y="61"/>
                </a:lnTo>
                <a:lnTo>
                  <a:pt x="74" y="61"/>
                </a:lnTo>
                <a:lnTo>
                  <a:pt x="73" y="61"/>
                </a:lnTo>
                <a:lnTo>
                  <a:pt x="72" y="61"/>
                </a:lnTo>
                <a:lnTo>
                  <a:pt x="72" y="62"/>
                </a:lnTo>
                <a:lnTo>
                  <a:pt x="71" y="62"/>
                </a:lnTo>
                <a:lnTo>
                  <a:pt x="70" y="63"/>
                </a:lnTo>
                <a:lnTo>
                  <a:pt x="69" y="64"/>
                </a:lnTo>
                <a:lnTo>
                  <a:pt x="68" y="65"/>
                </a:lnTo>
                <a:lnTo>
                  <a:pt x="67" y="66"/>
                </a:lnTo>
                <a:lnTo>
                  <a:pt x="66" y="67"/>
                </a:lnTo>
                <a:lnTo>
                  <a:pt x="65" y="65"/>
                </a:lnTo>
                <a:lnTo>
                  <a:pt x="66" y="64"/>
                </a:lnTo>
                <a:lnTo>
                  <a:pt x="67" y="63"/>
                </a:lnTo>
                <a:lnTo>
                  <a:pt x="68" y="62"/>
                </a:lnTo>
                <a:lnTo>
                  <a:pt x="69" y="61"/>
                </a:lnTo>
                <a:lnTo>
                  <a:pt x="70" y="61"/>
                </a:lnTo>
                <a:lnTo>
                  <a:pt x="71" y="60"/>
                </a:lnTo>
                <a:lnTo>
                  <a:pt x="72" y="60"/>
                </a:lnTo>
                <a:lnTo>
                  <a:pt x="73" y="60"/>
                </a:lnTo>
                <a:lnTo>
                  <a:pt x="74" y="60"/>
                </a:lnTo>
                <a:lnTo>
                  <a:pt x="75" y="60"/>
                </a:lnTo>
                <a:lnTo>
                  <a:pt x="76" y="60"/>
                </a:lnTo>
                <a:lnTo>
                  <a:pt x="77" y="60"/>
                </a:lnTo>
                <a:lnTo>
                  <a:pt x="78" y="60"/>
                </a:lnTo>
                <a:lnTo>
                  <a:pt x="79" y="60"/>
                </a:lnTo>
                <a:lnTo>
                  <a:pt x="80" y="59"/>
                </a:lnTo>
                <a:lnTo>
                  <a:pt x="81" y="59"/>
                </a:lnTo>
                <a:lnTo>
                  <a:pt x="82" y="60"/>
                </a:lnTo>
                <a:lnTo>
                  <a:pt x="83" y="60"/>
                </a:lnTo>
                <a:lnTo>
                  <a:pt x="84" y="61"/>
                </a:lnTo>
                <a:lnTo>
                  <a:pt x="85" y="62"/>
                </a:lnTo>
                <a:lnTo>
                  <a:pt x="86" y="62"/>
                </a:lnTo>
                <a:lnTo>
                  <a:pt x="87" y="63"/>
                </a:lnTo>
                <a:lnTo>
                  <a:pt x="88" y="63"/>
                </a:lnTo>
                <a:lnTo>
                  <a:pt x="89" y="63"/>
                </a:lnTo>
                <a:lnTo>
                  <a:pt x="89" y="64"/>
                </a:lnTo>
                <a:lnTo>
                  <a:pt x="90" y="65"/>
                </a:lnTo>
                <a:lnTo>
                  <a:pt x="91" y="67"/>
                </a:lnTo>
                <a:lnTo>
                  <a:pt x="91" y="69"/>
                </a:lnTo>
                <a:lnTo>
                  <a:pt x="91" y="72"/>
                </a:lnTo>
                <a:lnTo>
                  <a:pt x="91" y="74"/>
                </a:lnTo>
                <a:lnTo>
                  <a:pt x="92" y="75"/>
                </a:lnTo>
                <a:lnTo>
                  <a:pt x="92" y="77"/>
                </a:lnTo>
                <a:lnTo>
                  <a:pt x="91" y="78"/>
                </a:lnTo>
                <a:lnTo>
                  <a:pt x="91" y="80"/>
                </a:lnTo>
                <a:lnTo>
                  <a:pt x="91" y="81"/>
                </a:lnTo>
                <a:lnTo>
                  <a:pt x="91" y="83"/>
                </a:lnTo>
                <a:lnTo>
                  <a:pt x="90" y="84"/>
                </a:lnTo>
                <a:lnTo>
                  <a:pt x="89" y="85"/>
                </a:lnTo>
                <a:lnTo>
                  <a:pt x="88" y="86"/>
                </a:lnTo>
                <a:lnTo>
                  <a:pt x="87" y="87"/>
                </a:lnTo>
                <a:lnTo>
                  <a:pt x="86" y="86"/>
                </a:lnTo>
                <a:lnTo>
                  <a:pt x="87" y="84"/>
                </a:lnTo>
                <a:lnTo>
                  <a:pt x="88" y="84"/>
                </a:lnTo>
                <a:lnTo>
                  <a:pt x="89" y="83"/>
                </a:lnTo>
                <a:lnTo>
                  <a:pt x="89" y="82"/>
                </a:lnTo>
                <a:lnTo>
                  <a:pt x="89" y="80"/>
                </a:lnTo>
                <a:lnTo>
                  <a:pt x="90" y="79"/>
                </a:lnTo>
                <a:lnTo>
                  <a:pt x="90" y="77"/>
                </a:lnTo>
                <a:lnTo>
                  <a:pt x="89" y="76"/>
                </a:lnTo>
                <a:lnTo>
                  <a:pt x="89" y="75"/>
                </a:lnTo>
                <a:lnTo>
                  <a:pt x="88" y="74"/>
                </a:lnTo>
                <a:lnTo>
                  <a:pt x="87" y="73"/>
                </a:lnTo>
                <a:lnTo>
                  <a:pt x="86" y="73"/>
                </a:lnTo>
                <a:lnTo>
                  <a:pt x="85" y="74"/>
                </a:lnTo>
                <a:lnTo>
                  <a:pt x="84" y="74"/>
                </a:lnTo>
                <a:lnTo>
                  <a:pt x="83" y="75"/>
                </a:lnTo>
                <a:lnTo>
                  <a:pt x="82" y="75"/>
                </a:lnTo>
                <a:lnTo>
                  <a:pt x="81" y="75"/>
                </a:lnTo>
                <a:lnTo>
                  <a:pt x="80" y="75"/>
                </a:lnTo>
                <a:lnTo>
                  <a:pt x="79" y="75"/>
                </a:lnTo>
                <a:lnTo>
                  <a:pt x="78" y="75"/>
                </a:lnTo>
                <a:lnTo>
                  <a:pt x="77" y="75"/>
                </a:lnTo>
                <a:lnTo>
                  <a:pt x="76" y="76"/>
                </a:lnTo>
                <a:lnTo>
                  <a:pt x="75" y="75"/>
                </a:lnTo>
                <a:lnTo>
                  <a:pt x="75" y="74"/>
                </a:lnTo>
                <a:lnTo>
                  <a:pt x="76" y="74"/>
                </a:lnTo>
                <a:lnTo>
                  <a:pt x="76" y="73"/>
                </a:lnTo>
                <a:lnTo>
                  <a:pt x="77" y="73"/>
                </a:lnTo>
                <a:lnTo>
                  <a:pt x="78" y="73"/>
                </a:lnTo>
                <a:lnTo>
                  <a:pt x="79" y="73"/>
                </a:lnTo>
                <a:lnTo>
                  <a:pt x="79" y="72"/>
                </a:lnTo>
                <a:lnTo>
                  <a:pt x="80" y="72"/>
                </a:lnTo>
                <a:close/>
                <a:moveTo>
                  <a:pt x="78" y="78"/>
                </a:moveTo>
                <a:lnTo>
                  <a:pt x="78" y="77"/>
                </a:lnTo>
                <a:lnTo>
                  <a:pt x="79" y="77"/>
                </a:lnTo>
                <a:lnTo>
                  <a:pt x="80" y="77"/>
                </a:lnTo>
                <a:lnTo>
                  <a:pt x="81" y="77"/>
                </a:lnTo>
                <a:lnTo>
                  <a:pt x="82" y="77"/>
                </a:lnTo>
                <a:lnTo>
                  <a:pt x="83" y="77"/>
                </a:lnTo>
                <a:lnTo>
                  <a:pt x="84" y="77"/>
                </a:lnTo>
                <a:lnTo>
                  <a:pt x="85" y="77"/>
                </a:lnTo>
                <a:lnTo>
                  <a:pt x="86" y="77"/>
                </a:lnTo>
                <a:lnTo>
                  <a:pt x="86" y="78"/>
                </a:lnTo>
                <a:lnTo>
                  <a:pt x="86" y="79"/>
                </a:lnTo>
                <a:lnTo>
                  <a:pt x="86" y="80"/>
                </a:lnTo>
                <a:lnTo>
                  <a:pt x="85" y="81"/>
                </a:lnTo>
                <a:lnTo>
                  <a:pt x="85" y="82"/>
                </a:lnTo>
                <a:lnTo>
                  <a:pt x="84" y="83"/>
                </a:lnTo>
                <a:lnTo>
                  <a:pt x="84" y="84"/>
                </a:lnTo>
                <a:lnTo>
                  <a:pt x="82" y="82"/>
                </a:lnTo>
                <a:lnTo>
                  <a:pt x="83" y="82"/>
                </a:lnTo>
                <a:lnTo>
                  <a:pt x="83" y="81"/>
                </a:lnTo>
                <a:lnTo>
                  <a:pt x="83" y="80"/>
                </a:lnTo>
                <a:lnTo>
                  <a:pt x="83" y="79"/>
                </a:lnTo>
                <a:lnTo>
                  <a:pt x="82" y="79"/>
                </a:lnTo>
                <a:lnTo>
                  <a:pt x="81" y="79"/>
                </a:lnTo>
                <a:lnTo>
                  <a:pt x="80" y="79"/>
                </a:lnTo>
                <a:lnTo>
                  <a:pt x="79" y="79"/>
                </a:lnTo>
                <a:lnTo>
                  <a:pt x="78" y="78"/>
                </a:lnTo>
                <a:close/>
                <a:moveTo>
                  <a:pt x="85" y="88"/>
                </a:moveTo>
                <a:lnTo>
                  <a:pt x="84" y="92"/>
                </a:lnTo>
                <a:lnTo>
                  <a:pt x="84" y="95"/>
                </a:lnTo>
                <a:lnTo>
                  <a:pt x="84" y="98"/>
                </a:lnTo>
                <a:lnTo>
                  <a:pt x="84" y="101"/>
                </a:lnTo>
                <a:lnTo>
                  <a:pt x="86" y="104"/>
                </a:lnTo>
                <a:lnTo>
                  <a:pt x="87" y="107"/>
                </a:lnTo>
                <a:lnTo>
                  <a:pt x="89" y="109"/>
                </a:lnTo>
                <a:lnTo>
                  <a:pt x="92" y="110"/>
                </a:lnTo>
                <a:lnTo>
                  <a:pt x="91" y="109"/>
                </a:lnTo>
                <a:lnTo>
                  <a:pt x="90" y="107"/>
                </a:lnTo>
                <a:lnTo>
                  <a:pt x="90" y="105"/>
                </a:lnTo>
                <a:lnTo>
                  <a:pt x="89" y="102"/>
                </a:lnTo>
                <a:lnTo>
                  <a:pt x="89" y="100"/>
                </a:lnTo>
                <a:lnTo>
                  <a:pt x="90" y="99"/>
                </a:lnTo>
                <a:lnTo>
                  <a:pt x="91" y="97"/>
                </a:lnTo>
                <a:lnTo>
                  <a:pt x="93" y="96"/>
                </a:lnTo>
                <a:lnTo>
                  <a:pt x="94" y="98"/>
                </a:lnTo>
                <a:lnTo>
                  <a:pt x="95" y="100"/>
                </a:lnTo>
                <a:lnTo>
                  <a:pt x="96" y="103"/>
                </a:lnTo>
                <a:lnTo>
                  <a:pt x="97" y="105"/>
                </a:lnTo>
                <a:lnTo>
                  <a:pt x="98" y="108"/>
                </a:lnTo>
                <a:lnTo>
                  <a:pt x="100" y="110"/>
                </a:lnTo>
                <a:lnTo>
                  <a:pt x="101" y="111"/>
                </a:lnTo>
                <a:lnTo>
                  <a:pt x="103" y="112"/>
                </a:lnTo>
                <a:lnTo>
                  <a:pt x="105" y="112"/>
                </a:lnTo>
                <a:lnTo>
                  <a:pt x="107" y="112"/>
                </a:lnTo>
                <a:lnTo>
                  <a:pt x="108" y="113"/>
                </a:lnTo>
                <a:lnTo>
                  <a:pt x="110" y="113"/>
                </a:lnTo>
                <a:lnTo>
                  <a:pt x="111" y="114"/>
                </a:lnTo>
                <a:lnTo>
                  <a:pt x="112" y="114"/>
                </a:lnTo>
                <a:lnTo>
                  <a:pt x="113" y="114"/>
                </a:lnTo>
                <a:lnTo>
                  <a:pt x="114" y="114"/>
                </a:lnTo>
                <a:lnTo>
                  <a:pt x="115" y="114"/>
                </a:lnTo>
                <a:lnTo>
                  <a:pt x="111" y="111"/>
                </a:lnTo>
                <a:lnTo>
                  <a:pt x="110" y="111"/>
                </a:lnTo>
                <a:lnTo>
                  <a:pt x="109" y="111"/>
                </a:lnTo>
                <a:lnTo>
                  <a:pt x="108" y="111"/>
                </a:lnTo>
                <a:lnTo>
                  <a:pt x="106" y="110"/>
                </a:lnTo>
                <a:lnTo>
                  <a:pt x="104" y="110"/>
                </a:lnTo>
                <a:lnTo>
                  <a:pt x="103" y="109"/>
                </a:lnTo>
                <a:lnTo>
                  <a:pt x="102" y="108"/>
                </a:lnTo>
                <a:lnTo>
                  <a:pt x="100" y="107"/>
                </a:lnTo>
                <a:lnTo>
                  <a:pt x="99" y="106"/>
                </a:lnTo>
                <a:lnTo>
                  <a:pt x="98" y="105"/>
                </a:lnTo>
                <a:lnTo>
                  <a:pt x="97" y="103"/>
                </a:lnTo>
                <a:lnTo>
                  <a:pt x="97" y="102"/>
                </a:lnTo>
                <a:lnTo>
                  <a:pt x="96" y="100"/>
                </a:lnTo>
                <a:lnTo>
                  <a:pt x="96" y="98"/>
                </a:lnTo>
                <a:lnTo>
                  <a:pt x="97" y="97"/>
                </a:lnTo>
                <a:lnTo>
                  <a:pt x="93" y="93"/>
                </a:lnTo>
                <a:lnTo>
                  <a:pt x="92" y="93"/>
                </a:lnTo>
                <a:lnTo>
                  <a:pt x="91" y="94"/>
                </a:lnTo>
                <a:lnTo>
                  <a:pt x="90" y="95"/>
                </a:lnTo>
                <a:lnTo>
                  <a:pt x="89" y="97"/>
                </a:lnTo>
                <a:lnTo>
                  <a:pt x="88" y="98"/>
                </a:lnTo>
                <a:lnTo>
                  <a:pt x="88" y="100"/>
                </a:lnTo>
                <a:lnTo>
                  <a:pt x="88" y="102"/>
                </a:lnTo>
                <a:lnTo>
                  <a:pt x="88" y="103"/>
                </a:lnTo>
                <a:lnTo>
                  <a:pt x="86" y="101"/>
                </a:lnTo>
                <a:lnTo>
                  <a:pt x="86" y="97"/>
                </a:lnTo>
                <a:lnTo>
                  <a:pt x="86" y="92"/>
                </a:lnTo>
                <a:lnTo>
                  <a:pt x="88" y="88"/>
                </a:lnTo>
                <a:lnTo>
                  <a:pt x="87" y="87"/>
                </a:lnTo>
                <a:lnTo>
                  <a:pt x="85" y="88"/>
                </a:lnTo>
                <a:close/>
                <a:moveTo>
                  <a:pt x="88" y="85"/>
                </a:moveTo>
                <a:lnTo>
                  <a:pt x="92" y="84"/>
                </a:lnTo>
                <a:lnTo>
                  <a:pt x="95" y="84"/>
                </a:lnTo>
                <a:lnTo>
                  <a:pt x="98" y="84"/>
                </a:lnTo>
                <a:lnTo>
                  <a:pt x="101" y="84"/>
                </a:lnTo>
                <a:lnTo>
                  <a:pt x="104" y="86"/>
                </a:lnTo>
                <a:lnTo>
                  <a:pt x="107" y="87"/>
                </a:lnTo>
                <a:lnTo>
                  <a:pt x="109" y="89"/>
                </a:lnTo>
                <a:lnTo>
                  <a:pt x="110" y="92"/>
                </a:lnTo>
                <a:lnTo>
                  <a:pt x="109" y="91"/>
                </a:lnTo>
                <a:lnTo>
                  <a:pt x="107" y="90"/>
                </a:lnTo>
                <a:lnTo>
                  <a:pt x="105" y="90"/>
                </a:lnTo>
                <a:lnTo>
                  <a:pt x="103" y="89"/>
                </a:lnTo>
                <a:lnTo>
                  <a:pt x="100" y="89"/>
                </a:lnTo>
                <a:lnTo>
                  <a:pt x="98" y="90"/>
                </a:lnTo>
                <a:lnTo>
                  <a:pt x="97" y="91"/>
                </a:lnTo>
                <a:lnTo>
                  <a:pt x="96" y="94"/>
                </a:lnTo>
                <a:lnTo>
                  <a:pt x="98" y="94"/>
                </a:lnTo>
                <a:lnTo>
                  <a:pt x="100" y="95"/>
                </a:lnTo>
                <a:lnTo>
                  <a:pt x="103" y="96"/>
                </a:lnTo>
                <a:lnTo>
                  <a:pt x="105" y="97"/>
                </a:lnTo>
                <a:lnTo>
                  <a:pt x="108" y="98"/>
                </a:lnTo>
                <a:lnTo>
                  <a:pt x="110" y="100"/>
                </a:lnTo>
                <a:lnTo>
                  <a:pt x="111" y="101"/>
                </a:lnTo>
                <a:lnTo>
                  <a:pt x="112" y="103"/>
                </a:lnTo>
                <a:lnTo>
                  <a:pt x="112" y="107"/>
                </a:lnTo>
                <a:lnTo>
                  <a:pt x="113" y="110"/>
                </a:lnTo>
                <a:lnTo>
                  <a:pt x="114" y="112"/>
                </a:lnTo>
                <a:lnTo>
                  <a:pt x="115" y="113"/>
                </a:lnTo>
                <a:lnTo>
                  <a:pt x="115" y="114"/>
                </a:lnTo>
                <a:lnTo>
                  <a:pt x="111" y="111"/>
                </a:lnTo>
                <a:lnTo>
                  <a:pt x="111" y="109"/>
                </a:lnTo>
                <a:lnTo>
                  <a:pt x="110" y="106"/>
                </a:lnTo>
                <a:lnTo>
                  <a:pt x="109" y="103"/>
                </a:lnTo>
                <a:lnTo>
                  <a:pt x="107" y="100"/>
                </a:lnTo>
                <a:lnTo>
                  <a:pt x="106" y="99"/>
                </a:lnTo>
                <a:lnTo>
                  <a:pt x="105" y="98"/>
                </a:lnTo>
                <a:lnTo>
                  <a:pt x="103" y="97"/>
                </a:lnTo>
                <a:lnTo>
                  <a:pt x="102" y="97"/>
                </a:lnTo>
                <a:lnTo>
                  <a:pt x="100" y="96"/>
                </a:lnTo>
                <a:lnTo>
                  <a:pt x="98" y="97"/>
                </a:lnTo>
                <a:lnTo>
                  <a:pt x="97" y="97"/>
                </a:lnTo>
                <a:lnTo>
                  <a:pt x="92" y="93"/>
                </a:lnTo>
                <a:lnTo>
                  <a:pt x="93" y="92"/>
                </a:lnTo>
                <a:lnTo>
                  <a:pt x="94" y="91"/>
                </a:lnTo>
                <a:lnTo>
                  <a:pt x="95" y="90"/>
                </a:lnTo>
                <a:lnTo>
                  <a:pt x="97" y="89"/>
                </a:lnTo>
                <a:lnTo>
                  <a:pt x="98" y="88"/>
                </a:lnTo>
                <a:lnTo>
                  <a:pt x="100" y="88"/>
                </a:lnTo>
                <a:lnTo>
                  <a:pt x="102" y="88"/>
                </a:lnTo>
                <a:lnTo>
                  <a:pt x="103" y="88"/>
                </a:lnTo>
                <a:lnTo>
                  <a:pt x="102" y="87"/>
                </a:lnTo>
                <a:lnTo>
                  <a:pt x="101" y="86"/>
                </a:lnTo>
                <a:lnTo>
                  <a:pt x="99" y="86"/>
                </a:lnTo>
                <a:lnTo>
                  <a:pt x="97" y="86"/>
                </a:lnTo>
                <a:lnTo>
                  <a:pt x="94" y="86"/>
                </a:lnTo>
                <a:lnTo>
                  <a:pt x="92" y="86"/>
                </a:lnTo>
                <a:lnTo>
                  <a:pt x="90" y="87"/>
                </a:lnTo>
                <a:lnTo>
                  <a:pt x="88" y="88"/>
                </a:lnTo>
                <a:lnTo>
                  <a:pt x="87" y="87"/>
                </a:lnTo>
                <a:lnTo>
                  <a:pt x="88" y="85"/>
                </a:lnTo>
                <a:close/>
                <a:moveTo>
                  <a:pt x="24" y="265"/>
                </a:moveTo>
                <a:lnTo>
                  <a:pt x="23" y="265"/>
                </a:lnTo>
                <a:lnTo>
                  <a:pt x="22" y="265"/>
                </a:lnTo>
                <a:lnTo>
                  <a:pt x="22" y="264"/>
                </a:lnTo>
                <a:lnTo>
                  <a:pt x="21" y="263"/>
                </a:lnTo>
                <a:lnTo>
                  <a:pt x="20" y="261"/>
                </a:lnTo>
                <a:lnTo>
                  <a:pt x="20" y="260"/>
                </a:lnTo>
                <a:lnTo>
                  <a:pt x="20" y="258"/>
                </a:lnTo>
                <a:lnTo>
                  <a:pt x="20" y="256"/>
                </a:lnTo>
                <a:lnTo>
                  <a:pt x="22" y="259"/>
                </a:lnTo>
                <a:lnTo>
                  <a:pt x="25" y="260"/>
                </a:lnTo>
                <a:lnTo>
                  <a:pt x="27" y="260"/>
                </a:lnTo>
                <a:lnTo>
                  <a:pt x="30" y="258"/>
                </a:lnTo>
                <a:lnTo>
                  <a:pt x="32" y="254"/>
                </a:lnTo>
                <a:lnTo>
                  <a:pt x="34" y="251"/>
                </a:lnTo>
                <a:lnTo>
                  <a:pt x="35" y="246"/>
                </a:lnTo>
                <a:lnTo>
                  <a:pt x="35" y="242"/>
                </a:lnTo>
                <a:lnTo>
                  <a:pt x="34" y="241"/>
                </a:lnTo>
                <a:lnTo>
                  <a:pt x="33" y="241"/>
                </a:lnTo>
                <a:lnTo>
                  <a:pt x="33" y="242"/>
                </a:lnTo>
                <a:lnTo>
                  <a:pt x="33" y="243"/>
                </a:lnTo>
                <a:lnTo>
                  <a:pt x="33" y="245"/>
                </a:lnTo>
                <a:lnTo>
                  <a:pt x="32" y="246"/>
                </a:lnTo>
                <a:lnTo>
                  <a:pt x="31" y="247"/>
                </a:lnTo>
                <a:lnTo>
                  <a:pt x="30" y="248"/>
                </a:lnTo>
                <a:lnTo>
                  <a:pt x="28" y="249"/>
                </a:lnTo>
                <a:lnTo>
                  <a:pt x="25" y="250"/>
                </a:lnTo>
                <a:lnTo>
                  <a:pt x="25" y="249"/>
                </a:lnTo>
                <a:lnTo>
                  <a:pt x="26" y="248"/>
                </a:lnTo>
                <a:lnTo>
                  <a:pt x="26" y="247"/>
                </a:lnTo>
                <a:lnTo>
                  <a:pt x="27" y="246"/>
                </a:lnTo>
                <a:lnTo>
                  <a:pt x="28" y="244"/>
                </a:lnTo>
                <a:lnTo>
                  <a:pt x="28" y="242"/>
                </a:lnTo>
                <a:lnTo>
                  <a:pt x="27" y="240"/>
                </a:lnTo>
                <a:lnTo>
                  <a:pt x="25" y="238"/>
                </a:lnTo>
                <a:lnTo>
                  <a:pt x="25" y="239"/>
                </a:lnTo>
                <a:lnTo>
                  <a:pt x="25" y="241"/>
                </a:lnTo>
                <a:lnTo>
                  <a:pt x="25" y="242"/>
                </a:lnTo>
                <a:lnTo>
                  <a:pt x="24" y="243"/>
                </a:lnTo>
                <a:lnTo>
                  <a:pt x="22" y="241"/>
                </a:lnTo>
                <a:lnTo>
                  <a:pt x="21" y="239"/>
                </a:lnTo>
                <a:lnTo>
                  <a:pt x="21" y="236"/>
                </a:lnTo>
                <a:lnTo>
                  <a:pt x="20" y="233"/>
                </a:lnTo>
                <a:lnTo>
                  <a:pt x="19" y="235"/>
                </a:lnTo>
                <a:lnTo>
                  <a:pt x="18" y="236"/>
                </a:lnTo>
                <a:lnTo>
                  <a:pt x="17" y="236"/>
                </a:lnTo>
                <a:lnTo>
                  <a:pt x="16" y="234"/>
                </a:lnTo>
                <a:lnTo>
                  <a:pt x="16" y="236"/>
                </a:lnTo>
                <a:lnTo>
                  <a:pt x="16" y="238"/>
                </a:lnTo>
                <a:lnTo>
                  <a:pt x="15" y="240"/>
                </a:lnTo>
                <a:lnTo>
                  <a:pt x="15" y="241"/>
                </a:lnTo>
                <a:lnTo>
                  <a:pt x="14" y="242"/>
                </a:lnTo>
                <a:lnTo>
                  <a:pt x="13" y="243"/>
                </a:lnTo>
                <a:lnTo>
                  <a:pt x="12" y="243"/>
                </a:lnTo>
                <a:lnTo>
                  <a:pt x="11" y="242"/>
                </a:lnTo>
                <a:lnTo>
                  <a:pt x="10" y="242"/>
                </a:lnTo>
                <a:lnTo>
                  <a:pt x="8" y="243"/>
                </a:lnTo>
                <a:lnTo>
                  <a:pt x="6" y="243"/>
                </a:lnTo>
                <a:lnTo>
                  <a:pt x="5" y="243"/>
                </a:lnTo>
                <a:lnTo>
                  <a:pt x="3" y="242"/>
                </a:lnTo>
                <a:lnTo>
                  <a:pt x="2" y="241"/>
                </a:lnTo>
                <a:lnTo>
                  <a:pt x="1" y="239"/>
                </a:lnTo>
                <a:lnTo>
                  <a:pt x="0" y="237"/>
                </a:lnTo>
                <a:lnTo>
                  <a:pt x="0" y="235"/>
                </a:lnTo>
                <a:lnTo>
                  <a:pt x="0" y="234"/>
                </a:lnTo>
                <a:lnTo>
                  <a:pt x="0" y="235"/>
                </a:lnTo>
                <a:lnTo>
                  <a:pt x="1" y="235"/>
                </a:lnTo>
                <a:lnTo>
                  <a:pt x="2" y="236"/>
                </a:lnTo>
                <a:lnTo>
                  <a:pt x="3" y="237"/>
                </a:lnTo>
                <a:lnTo>
                  <a:pt x="4" y="237"/>
                </a:lnTo>
                <a:lnTo>
                  <a:pt x="7" y="238"/>
                </a:lnTo>
                <a:lnTo>
                  <a:pt x="8" y="236"/>
                </a:lnTo>
                <a:lnTo>
                  <a:pt x="8" y="233"/>
                </a:lnTo>
                <a:lnTo>
                  <a:pt x="8" y="228"/>
                </a:lnTo>
                <a:lnTo>
                  <a:pt x="8" y="224"/>
                </a:lnTo>
                <a:lnTo>
                  <a:pt x="9" y="220"/>
                </a:lnTo>
                <a:lnTo>
                  <a:pt x="11" y="218"/>
                </a:lnTo>
                <a:lnTo>
                  <a:pt x="16" y="217"/>
                </a:lnTo>
                <a:lnTo>
                  <a:pt x="13" y="215"/>
                </a:lnTo>
                <a:lnTo>
                  <a:pt x="11" y="213"/>
                </a:lnTo>
                <a:lnTo>
                  <a:pt x="9" y="211"/>
                </a:lnTo>
                <a:lnTo>
                  <a:pt x="8" y="208"/>
                </a:lnTo>
                <a:lnTo>
                  <a:pt x="7" y="205"/>
                </a:lnTo>
                <a:lnTo>
                  <a:pt x="6" y="202"/>
                </a:lnTo>
                <a:lnTo>
                  <a:pt x="6" y="198"/>
                </a:lnTo>
                <a:lnTo>
                  <a:pt x="6" y="194"/>
                </a:lnTo>
                <a:lnTo>
                  <a:pt x="7" y="191"/>
                </a:lnTo>
                <a:lnTo>
                  <a:pt x="7" y="187"/>
                </a:lnTo>
                <a:lnTo>
                  <a:pt x="9" y="183"/>
                </a:lnTo>
                <a:lnTo>
                  <a:pt x="11" y="178"/>
                </a:lnTo>
                <a:lnTo>
                  <a:pt x="14" y="173"/>
                </a:lnTo>
                <a:lnTo>
                  <a:pt x="18" y="169"/>
                </a:lnTo>
                <a:lnTo>
                  <a:pt x="22" y="164"/>
                </a:lnTo>
                <a:lnTo>
                  <a:pt x="27" y="160"/>
                </a:lnTo>
                <a:lnTo>
                  <a:pt x="25" y="161"/>
                </a:lnTo>
                <a:lnTo>
                  <a:pt x="24" y="161"/>
                </a:lnTo>
                <a:lnTo>
                  <a:pt x="23" y="161"/>
                </a:lnTo>
                <a:lnTo>
                  <a:pt x="22" y="162"/>
                </a:lnTo>
                <a:lnTo>
                  <a:pt x="20" y="162"/>
                </a:lnTo>
                <a:lnTo>
                  <a:pt x="19" y="163"/>
                </a:lnTo>
                <a:lnTo>
                  <a:pt x="19" y="164"/>
                </a:lnTo>
                <a:lnTo>
                  <a:pt x="18" y="165"/>
                </a:lnTo>
                <a:lnTo>
                  <a:pt x="17" y="166"/>
                </a:lnTo>
                <a:lnTo>
                  <a:pt x="17" y="167"/>
                </a:lnTo>
                <a:lnTo>
                  <a:pt x="16" y="167"/>
                </a:lnTo>
                <a:lnTo>
                  <a:pt x="15" y="167"/>
                </a:lnTo>
                <a:lnTo>
                  <a:pt x="14" y="167"/>
                </a:lnTo>
                <a:lnTo>
                  <a:pt x="13" y="167"/>
                </a:lnTo>
                <a:lnTo>
                  <a:pt x="12" y="166"/>
                </a:lnTo>
                <a:lnTo>
                  <a:pt x="11" y="167"/>
                </a:lnTo>
                <a:lnTo>
                  <a:pt x="10" y="168"/>
                </a:lnTo>
                <a:lnTo>
                  <a:pt x="9" y="169"/>
                </a:lnTo>
                <a:lnTo>
                  <a:pt x="8" y="169"/>
                </a:lnTo>
                <a:lnTo>
                  <a:pt x="7" y="169"/>
                </a:lnTo>
                <a:lnTo>
                  <a:pt x="7" y="168"/>
                </a:lnTo>
                <a:lnTo>
                  <a:pt x="7" y="167"/>
                </a:lnTo>
                <a:lnTo>
                  <a:pt x="8" y="165"/>
                </a:lnTo>
                <a:lnTo>
                  <a:pt x="8" y="163"/>
                </a:lnTo>
                <a:lnTo>
                  <a:pt x="9" y="161"/>
                </a:lnTo>
                <a:lnTo>
                  <a:pt x="10" y="159"/>
                </a:lnTo>
                <a:lnTo>
                  <a:pt x="11" y="157"/>
                </a:lnTo>
                <a:lnTo>
                  <a:pt x="12" y="155"/>
                </a:lnTo>
                <a:lnTo>
                  <a:pt x="13" y="153"/>
                </a:lnTo>
                <a:lnTo>
                  <a:pt x="14" y="151"/>
                </a:lnTo>
                <a:lnTo>
                  <a:pt x="15" y="150"/>
                </a:lnTo>
                <a:lnTo>
                  <a:pt x="15" y="148"/>
                </a:lnTo>
                <a:lnTo>
                  <a:pt x="15" y="147"/>
                </a:lnTo>
                <a:lnTo>
                  <a:pt x="15" y="146"/>
                </a:lnTo>
                <a:lnTo>
                  <a:pt x="14" y="146"/>
                </a:lnTo>
                <a:lnTo>
                  <a:pt x="13" y="146"/>
                </a:lnTo>
                <a:lnTo>
                  <a:pt x="12" y="146"/>
                </a:lnTo>
                <a:lnTo>
                  <a:pt x="10" y="146"/>
                </a:lnTo>
                <a:lnTo>
                  <a:pt x="9" y="147"/>
                </a:lnTo>
                <a:lnTo>
                  <a:pt x="8" y="147"/>
                </a:lnTo>
                <a:lnTo>
                  <a:pt x="8" y="146"/>
                </a:lnTo>
                <a:lnTo>
                  <a:pt x="10" y="144"/>
                </a:lnTo>
                <a:lnTo>
                  <a:pt x="12" y="144"/>
                </a:lnTo>
                <a:lnTo>
                  <a:pt x="13" y="144"/>
                </a:lnTo>
                <a:lnTo>
                  <a:pt x="14" y="144"/>
                </a:lnTo>
                <a:lnTo>
                  <a:pt x="15" y="144"/>
                </a:lnTo>
                <a:lnTo>
                  <a:pt x="16" y="145"/>
                </a:lnTo>
                <a:lnTo>
                  <a:pt x="17" y="146"/>
                </a:lnTo>
                <a:lnTo>
                  <a:pt x="17" y="147"/>
                </a:lnTo>
                <a:lnTo>
                  <a:pt x="17" y="148"/>
                </a:lnTo>
                <a:lnTo>
                  <a:pt x="17" y="150"/>
                </a:lnTo>
                <a:lnTo>
                  <a:pt x="17" y="151"/>
                </a:lnTo>
                <a:lnTo>
                  <a:pt x="16" y="152"/>
                </a:lnTo>
                <a:lnTo>
                  <a:pt x="15" y="154"/>
                </a:lnTo>
                <a:lnTo>
                  <a:pt x="14" y="156"/>
                </a:lnTo>
                <a:lnTo>
                  <a:pt x="13" y="158"/>
                </a:lnTo>
                <a:lnTo>
                  <a:pt x="12" y="160"/>
                </a:lnTo>
                <a:lnTo>
                  <a:pt x="10" y="162"/>
                </a:lnTo>
                <a:lnTo>
                  <a:pt x="9" y="164"/>
                </a:lnTo>
                <a:lnTo>
                  <a:pt x="9" y="165"/>
                </a:lnTo>
                <a:lnTo>
                  <a:pt x="10" y="165"/>
                </a:lnTo>
                <a:lnTo>
                  <a:pt x="11" y="165"/>
                </a:lnTo>
                <a:lnTo>
                  <a:pt x="12" y="164"/>
                </a:lnTo>
                <a:lnTo>
                  <a:pt x="13" y="164"/>
                </a:lnTo>
                <a:lnTo>
                  <a:pt x="13" y="163"/>
                </a:lnTo>
                <a:lnTo>
                  <a:pt x="14" y="164"/>
                </a:lnTo>
                <a:lnTo>
                  <a:pt x="15" y="165"/>
                </a:lnTo>
                <a:lnTo>
                  <a:pt x="16" y="165"/>
                </a:lnTo>
                <a:lnTo>
                  <a:pt x="17" y="164"/>
                </a:lnTo>
                <a:lnTo>
                  <a:pt x="18" y="162"/>
                </a:lnTo>
                <a:lnTo>
                  <a:pt x="19" y="161"/>
                </a:lnTo>
                <a:lnTo>
                  <a:pt x="21" y="160"/>
                </a:lnTo>
                <a:lnTo>
                  <a:pt x="22" y="159"/>
                </a:lnTo>
                <a:lnTo>
                  <a:pt x="24" y="159"/>
                </a:lnTo>
                <a:lnTo>
                  <a:pt x="26" y="159"/>
                </a:lnTo>
                <a:lnTo>
                  <a:pt x="28" y="159"/>
                </a:lnTo>
                <a:lnTo>
                  <a:pt x="29" y="158"/>
                </a:lnTo>
                <a:lnTo>
                  <a:pt x="27" y="162"/>
                </a:lnTo>
                <a:lnTo>
                  <a:pt x="25" y="164"/>
                </a:lnTo>
                <a:lnTo>
                  <a:pt x="23" y="166"/>
                </a:lnTo>
                <a:lnTo>
                  <a:pt x="20" y="169"/>
                </a:lnTo>
                <a:lnTo>
                  <a:pt x="17" y="173"/>
                </a:lnTo>
                <a:lnTo>
                  <a:pt x="14" y="177"/>
                </a:lnTo>
                <a:lnTo>
                  <a:pt x="12" y="182"/>
                </a:lnTo>
                <a:lnTo>
                  <a:pt x="10" y="187"/>
                </a:lnTo>
                <a:lnTo>
                  <a:pt x="8" y="193"/>
                </a:lnTo>
                <a:lnTo>
                  <a:pt x="8" y="199"/>
                </a:lnTo>
                <a:lnTo>
                  <a:pt x="8" y="204"/>
                </a:lnTo>
                <a:lnTo>
                  <a:pt x="10" y="208"/>
                </a:lnTo>
                <a:lnTo>
                  <a:pt x="12" y="212"/>
                </a:lnTo>
                <a:lnTo>
                  <a:pt x="14" y="214"/>
                </a:lnTo>
                <a:lnTo>
                  <a:pt x="16" y="217"/>
                </a:lnTo>
                <a:lnTo>
                  <a:pt x="18" y="218"/>
                </a:lnTo>
                <a:lnTo>
                  <a:pt x="19" y="219"/>
                </a:lnTo>
                <a:lnTo>
                  <a:pt x="20" y="219"/>
                </a:lnTo>
                <a:lnTo>
                  <a:pt x="21" y="219"/>
                </a:lnTo>
                <a:lnTo>
                  <a:pt x="22" y="219"/>
                </a:lnTo>
                <a:lnTo>
                  <a:pt x="23" y="219"/>
                </a:lnTo>
                <a:lnTo>
                  <a:pt x="24" y="219"/>
                </a:lnTo>
                <a:lnTo>
                  <a:pt x="20" y="217"/>
                </a:lnTo>
                <a:lnTo>
                  <a:pt x="17" y="214"/>
                </a:lnTo>
                <a:lnTo>
                  <a:pt x="15" y="210"/>
                </a:lnTo>
                <a:lnTo>
                  <a:pt x="14" y="207"/>
                </a:lnTo>
                <a:lnTo>
                  <a:pt x="13" y="203"/>
                </a:lnTo>
                <a:lnTo>
                  <a:pt x="13" y="200"/>
                </a:lnTo>
                <a:lnTo>
                  <a:pt x="14" y="197"/>
                </a:lnTo>
                <a:lnTo>
                  <a:pt x="14" y="195"/>
                </a:lnTo>
                <a:lnTo>
                  <a:pt x="15" y="197"/>
                </a:lnTo>
                <a:lnTo>
                  <a:pt x="16" y="198"/>
                </a:lnTo>
                <a:lnTo>
                  <a:pt x="17" y="200"/>
                </a:lnTo>
                <a:lnTo>
                  <a:pt x="18" y="201"/>
                </a:lnTo>
                <a:lnTo>
                  <a:pt x="17" y="198"/>
                </a:lnTo>
                <a:lnTo>
                  <a:pt x="17" y="193"/>
                </a:lnTo>
                <a:lnTo>
                  <a:pt x="17" y="187"/>
                </a:lnTo>
                <a:lnTo>
                  <a:pt x="17" y="181"/>
                </a:lnTo>
                <a:lnTo>
                  <a:pt x="18" y="177"/>
                </a:lnTo>
                <a:lnTo>
                  <a:pt x="19" y="174"/>
                </a:lnTo>
                <a:lnTo>
                  <a:pt x="21" y="171"/>
                </a:lnTo>
                <a:lnTo>
                  <a:pt x="22" y="169"/>
                </a:lnTo>
                <a:lnTo>
                  <a:pt x="24" y="167"/>
                </a:lnTo>
                <a:lnTo>
                  <a:pt x="26" y="165"/>
                </a:lnTo>
                <a:lnTo>
                  <a:pt x="28" y="163"/>
                </a:lnTo>
                <a:lnTo>
                  <a:pt x="30" y="161"/>
                </a:lnTo>
                <a:lnTo>
                  <a:pt x="33" y="157"/>
                </a:lnTo>
                <a:lnTo>
                  <a:pt x="36" y="153"/>
                </a:lnTo>
                <a:lnTo>
                  <a:pt x="40" y="149"/>
                </a:lnTo>
                <a:lnTo>
                  <a:pt x="43" y="144"/>
                </a:lnTo>
                <a:lnTo>
                  <a:pt x="46" y="138"/>
                </a:lnTo>
                <a:lnTo>
                  <a:pt x="49" y="133"/>
                </a:lnTo>
                <a:lnTo>
                  <a:pt x="51" y="128"/>
                </a:lnTo>
                <a:lnTo>
                  <a:pt x="53" y="123"/>
                </a:lnTo>
                <a:lnTo>
                  <a:pt x="54" y="119"/>
                </a:lnTo>
                <a:lnTo>
                  <a:pt x="54" y="114"/>
                </a:lnTo>
                <a:lnTo>
                  <a:pt x="54" y="108"/>
                </a:lnTo>
                <a:lnTo>
                  <a:pt x="54" y="102"/>
                </a:lnTo>
                <a:lnTo>
                  <a:pt x="54" y="97"/>
                </a:lnTo>
                <a:lnTo>
                  <a:pt x="53" y="92"/>
                </a:lnTo>
                <a:lnTo>
                  <a:pt x="52" y="88"/>
                </a:lnTo>
                <a:lnTo>
                  <a:pt x="51" y="86"/>
                </a:lnTo>
                <a:lnTo>
                  <a:pt x="52" y="89"/>
                </a:lnTo>
                <a:lnTo>
                  <a:pt x="52" y="92"/>
                </a:lnTo>
                <a:lnTo>
                  <a:pt x="52" y="96"/>
                </a:lnTo>
                <a:lnTo>
                  <a:pt x="52" y="99"/>
                </a:lnTo>
                <a:lnTo>
                  <a:pt x="52" y="103"/>
                </a:lnTo>
                <a:lnTo>
                  <a:pt x="51" y="107"/>
                </a:lnTo>
                <a:lnTo>
                  <a:pt x="50" y="111"/>
                </a:lnTo>
                <a:lnTo>
                  <a:pt x="49" y="114"/>
                </a:lnTo>
                <a:lnTo>
                  <a:pt x="48" y="118"/>
                </a:lnTo>
                <a:lnTo>
                  <a:pt x="46" y="121"/>
                </a:lnTo>
                <a:lnTo>
                  <a:pt x="44" y="124"/>
                </a:lnTo>
                <a:lnTo>
                  <a:pt x="42" y="127"/>
                </a:lnTo>
                <a:lnTo>
                  <a:pt x="40" y="129"/>
                </a:lnTo>
                <a:lnTo>
                  <a:pt x="37" y="131"/>
                </a:lnTo>
                <a:lnTo>
                  <a:pt x="34" y="132"/>
                </a:lnTo>
                <a:lnTo>
                  <a:pt x="31" y="133"/>
                </a:lnTo>
                <a:lnTo>
                  <a:pt x="27" y="133"/>
                </a:lnTo>
                <a:lnTo>
                  <a:pt x="24" y="134"/>
                </a:lnTo>
                <a:lnTo>
                  <a:pt x="21" y="136"/>
                </a:lnTo>
                <a:lnTo>
                  <a:pt x="19" y="137"/>
                </a:lnTo>
                <a:lnTo>
                  <a:pt x="17" y="139"/>
                </a:lnTo>
                <a:lnTo>
                  <a:pt x="15" y="141"/>
                </a:lnTo>
                <a:lnTo>
                  <a:pt x="13" y="143"/>
                </a:lnTo>
                <a:lnTo>
                  <a:pt x="12" y="144"/>
                </a:lnTo>
                <a:lnTo>
                  <a:pt x="10" y="144"/>
                </a:lnTo>
                <a:lnTo>
                  <a:pt x="11" y="142"/>
                </a:lnTo>
                <a:lnTo>
                  <a:pt x="13" y="140"/>
                </a:lnTo>
                <a:lnTo>
                  <a:pt x="16" y="137"/>
                </a:lnTo>
                <a:lnTo>
                  <a:pt x="18" y="136"/>
                </a:lnTo>
                <a:lnTo>
                  <a:pt x="21" y="134"/>
                </a:lnTo>
                <a:lnTo>
                  <a:pt x="24" y="132"/>
                </a:lnTo>
                <a:lnTo>
                  <a:pt x="27" y="131"/>
                </a:lnTo>
                <a:lnTo>
                  <a:pt x="30" y="131"/>
                </a:lnTo>
                <a:lnTo>
                  <a:pt x="35" y="130"/>
                </a:lnTo>
                <a:lnTo>
                  <a:pt x="39" y="127"/>
                </a:lnTo>
                <a:lnTo>
                  <a:pt x="43" y="123"/>
                </a:lnTo>
                <a:lnTo>
                  <a:pt x="46" y="118"/>
                </a:lnTo>
                <a:lnTo>
                  <a:pt x="48" y="112"/>
                </a:lnTo>
                <a:lnTo>
                  <a:pt x="49" y="106"/>
                </a:lnTo>
                <a:lnTo>
                  <a:pt x="50" y="99"/>
                </a:lnTo>
                <a:lnTo>
                  <a:pt x="50" y="94"/>
                </a:lnTo>
                <a:lnTo>
                  <a:pt x="50" y="96"/>
                </a:lnTo>
                <a:lnTo>
                  <a:pt x="49" y="98"/>
                </a:lnTo>
                <a:lnTo>
                  <a:pt x="48" y="101"/>
                </a:lnTo>
                <a:lnTo>
                  <a:pt x="47" y="104"/>
                </a:lnTo>
                <a:lnTo>
                  <a:pt x="47" y="107"/>
                </a:lnTo>
                <a:lnTo>
                  <a:pt x="45" y="109"/>
                </a:lnTo>
                <a:lnTo>
                  <a:pt x="44" y="112"/>
                </a:lnTo>
                <a:lnTo>
                  <a:pt x="43" y="115"/>
                </a:lnTo>
                <a:lnTo>
                  <a:pt x="41" y="117"/>
                </a:lnTo>
                <a:lnTo>
                  <a:pt x="40" y="120"/>
                </a:lnTo>
                <a:lnTo>
                  <a:pt x="38" y="122"/>
                </a:lnTo>
                <a:lnTo>
                  <a:pt x="36" y="124"/>
                </a:lnTo>
                <a:lnTo>
                  <a:pt x="34" y="125"/>
                </a:lnTo>
                <a:lnTo>
                  <a:pt x="31" y="126"/>
                </a:lnTo>
                <a:lnTo>
                  <a:pt x="28" y="127"/>
                </a:lnTo>
                <a:lnTo>
                  <a:pt x="25" y="128"/>
                </a:lnTo>
                <a:lnTo>
                  <a:pt x="20" y="127"/>
                </a:lnTo>
                <a:lnTo>
                  <a:pt x="15" y="126"/>
                </a:lnTo>
                <a:lnTo>
                  <a:pt x="12" y="123"/>
                </a:lnTo>
                <a:lnTo>
                  <a:pt x="9" y="120"/>
                </a:lnTo>
                <a:lnTo>
                  <a:pt x="6" y="117"/>
                </a:lnTo>
                <a:lnTo>
                  <a:pt x="5" y="113"/>
                </a:lnTo>
                <a:lnTo>
                  <a:pt x="4" y="109"/>
                </a:lnTo>
                <a:lnTo>
                  <a:pt x="4" y="105"/>
                </a:lnTo>
                <a:lnTo>
                  <a:pt x="5" y="101"/>
                </a:lnTo>
                <a:lnTo>
                  <a:pt x="6" y="99"/>
                </a:lnTo>
                <a:lnTo>
                  <a:pt x="7" y="96"/>
                </a:lnTo>
                <a:lnTo>
                  <a:pt x="9" y="95"/>
                </a:lnTo>
                <a:lnTo>
                  <a:pt x="11" y="94"/>
                </a:lnTo>
                <a:lnTo>
                  <a:pt x="12" y="93"/>
                </a:lnTo>
                <a:lnTo>
                  <a:pt x="14" y="93"/>
                </a:lnTo>
                <a:lnTo>
                  <a:pt x="16" y="93"/>
                </a:lnTo>
                <a:lnTo>
                  <a:pt x="17" y="94"/>
                </a:lnTo>
                <a:lnTo>
                  <a:pt x="18" y="95"/>
                </a:lnTo>
                <a:lnTo>
                  <a:pt x="19" y="96"/>
                </a:lnTo>
                <a:lnTo>
                  <a:pt x="20" y="97"/>
                </a:lnTo>
                <a:lnTo>
                  <a:pt x="20" y="98"/>
                </a:lnTo>
                <a:lnTo>
                  <a:pt x="20" y="99"/>
                </a:lnTo>
                <a:lnTo>
                  <a:pt x="20" y="101"/>
                </a:lnTo>
                <a:lnTo>
                  <a:pt x="20" y="102"/>
                </a:lnTo>
                <a:lnTo>
                  <a:pt x="18" y="99"/>
                </a:lnTo>
                <a:lnTo>
                  <a:pt x="18" y="98"/>
                </a:lnTo>
                <a:lnTo>
                  <a:pt x="17" y="98"/>
                </a:lnTo>
                <a:lnTo>
                  <a:pt x="16" y="97"/>
                </a:lnTo>
                <a:lnTo>
                  <a:pt x="15" y="96"/>
                </a:lnTo>
                <a:lnTo>
                  <a:pt x="14" y="96"/>
                </a:lnTo>
                <a:lnTo>
                  <a:pt x="13" y="96"/>
                </a:lnTo>
                <a:lnTo>
                  <a:pt x="11" y="96"/>
                </a:lnTo>
                <a:lnTo>
                  <a:pt x="10" y="97"/>
                </a:lnTo>
                <a:lnTo>
                  <a:pt x="9" y="98"/>
                </a:lnTo>
                <a:lnTo>
                  <a:pt x="7" y="100"/>
                </a:lnTo>
                <a:lnTo>
                  <a:pt x="7" y="102"/>
                </a:lnTo>
                <a:lnTo>
                  <a:pt x="6" y="105"/>
                </a:lnTo>
                <a:lnTo>
                  <a:pt x="6" y="108"/>
                </a:lnTo>
                <a:lnTo>
                  <a:pt x="6" y="111"/>
                </a:lnTo>
                <a:lnTo>
                  <a:pt x="7" y="114"/>
                </a:lnTo>
                <a:lnTo>
                  <a:pt x="8" y="116"/>
                </a:lnTo>
                <a:lnTo>
                  <a:pt x="10" y="119"/>
                </a:lnTo>
                <a:lnTo>
                  <a:pt x="11" y="121"/>
                </a:lnTo>
                <a:lnTo>
                  <a:pt x="13" y="123"/>
                </a:lnTo>
                <a:lnTo>
                  <a:pt x="15" y="124"/>
                </a:lnTo>
                <a:lnTo>
                  <a:pt x="17" y="125"/>
                </a:lnTo>
                <a:lnTo>
                  <a:pt x="19" y="125"/>
                </a:lnTo>
                <a:lnTo>
                  <a:pt x="21" y="126"/>
                </a:lnTo>
                <a:lnTo>
                  <a:pt x="22" y="126"/>
                </a:lnTo>
                <a:lnTo>
                  <a:pt x="17" y="124"/>
                </a:lnTo>
                <a:lnTo>
                  <a:pt x="14" y="122"/>
                </a:lnTo>
                <a:lnTo>
                  <a:pt x="11" y="119"/>
                </a:lnTo>
                <a:lnTo>
                  <a:pt x="9" y="117"/>
                </a:lnTo>
                <a:lnTo>
                  <a:pt x="8" y="114"/>
                </a:lnTo>
                <a:lnTo>
                  <a:pt x="8" y="111"/>
                </a:lnTo>
                <a:lnTo>
                  <a:pt x="8" y="108"/>
                </a:lnTo>
                <a:lnTo>
                  <a:pt x="9" y="105"/>
                </a:lnTo>
                <a:lnTo>
                  <a:pt x="10" y="103"/>
                </a:lnTo>
                <a:lnTo>
                  <a:pt x="11" y="101"/>
                </a:lnTo>
                <a:lnTo>
                  <a:pt x="12" y="100"/>
                </a:lnTo>
                <a:lnTo>
                  <a:pt x="13" y="99"/>
                </a:lnTo>
                <a:lnTo>
                  <a:pt x="14" y="98"/>
                </a:lnTo>
                <a:lnTo>
                  <a:pt x="16" y="98"/>
                </a:lnTo>
                <a:lnTo>
                  <a:pt x="17" y="99"/>
                </a:lnTo>
                <a:lnTo>
                  <a:pt x="18" y="99"/>
                </a:lnTo>
                <a:lnTo>
                  <a:pt x="20" y="102"/>
                </a:lnTo>
                <a:lnTo>
                  <a:pt x="19" y="101"/>
                </a:lnTo>
                <a:lnTo>
                  <a:pt x="18" y="101"/>
                </a:lnTo>
                <a:lnTo>
                  <a:pt x="17" y="100"/>
                </a:lnTo>
                <a:lnTo>
                  <a:pt x="16" y="100"/>
                </a:lnTo>
                <a:lnTo>
                  <a:pt x="15" y="100"/>
                </a:lnTo>
                <a:lnTo>
                  <a:pt x="14" y="100"/>
                </a:lnTo>
                <a:lnTo>
                  <a:pt x="13" y="101"/>
                </a:lnTo>
                <a:lnTo>
                  <a:pt x="12" y="102"/>
                </a:lnTo>
                <a:lnTo>
                  <a:pt x="11" y="104"/>
                </a:lnTo>
                <a:lnTo>
                  <a:pt x="10" y="107"/>
                </a:lnTo>
                <a:lnTo>
                  <a:pt x="10" y="110"/>
                </a:lnTo>
                <a:lnTo>
                  <a:pt x="10" y="113"/>
                </a:lnTo>
                <a:lnTo>
                  <a:pt x="11" y="116"/>
                </a:lnTo>
                <a:lnTo>
                  <a:pt x="13" y="119"/>
                </a:lnTo>
                <a:lnTo>
                  <a:pt x="15" y="121"/>
                </a:lnTo>
                <a:lnTo>
                  <a:pt x="18" y="123"/>
                </a:lnTo>
                <a:lnTo>
                  <a:pt x="17" y="121"/>
                </a:lnTo>
                <a:lnTo>
                  <a:pt x="16" y="119"/>
                </a:lnTo>
                <a:lnTo>
                  <a:pt x="14" y="117"/>
                </a:lnTo>
                <a:lnTo>
                  <a:pt x="14" y="115"/>
                </a:lnTo>
                <a:lnTo>
                  <a:pt x="13" y="113"/>
                </a:lnTo>
                <a:lnTo>
                  <a:pt x="13" y="111"/>
                </a:lnTo>
                <a:lnTo>
                  <a:pt x="13" y="109"/>
                </a:lnTo>
                <a:lnTo>
                  <a:pt x="14" y="108"/>
                </a:lnTo>
                <a:lnTo>
                  <a:pt x="15" y="108"/>
                </a:lnTo>
                <a:lnTo>
                  <a:pt x="16" y="107"/>
                </a:lnTo>
                <a:lnTo>
                  <a:pt x="17" y="108"/>
                </a:lnTo>
                <a:lnTo>
                  <a:pt x="18" y="108"/>
                </a:lnTo>
                <a:lnTo>
                  <a:pt x="19" y="109"/>
                </a:lnTo>
                <a:lnTo>
                  <a:pt x="20" y="109"/>
                </a:lnTo>
                <a:lnTo>
                  <a:pt x="20" y="110"/>
                </a:lnTo>
                <a:lnTo>
                  <a:pt x="20" y="111"/>
                </a:lnTo>
                <a:lnTo>
                  <a:pt x="21" y="111"/>
                </a:lnTo>
                <a:lnTo>
                  <a:pt x="21" y="112"/>
                </a:lnTo>
                <a:lnTo>
                  <a:pt x="21" y="113"/>
                </a:lnTo>
                <a:lnTo>
                  <a:pt x="20" y="114"/>
                </a:lnTo>
                <a:lnTo>
                  <a:pt x="19" y="115"/>
                </a:lnTo>
                <a:lnTo>
                  <a:pt x="17" y="115"/>
                </a:lnTo>
                <a:lnTo>
                  <a:pt x="17" y="116"/>
                </a:lnTo>
                <a:lnTo>
                  <a:pt x="17" y="117"/>
                </a:lnTo>
                <a:lnTo>
                  <a:pt x="18" y="118"/>
                </a:lnTo>
                <a:lnTo>
                  <a:pt x="18" y="119"/>
                </a:lnTo>
                <a:lnTo>
                  <a:pt x="19" y="120"/>
                </a:lnTo>
                <a:lnTo>
                  <a:pt x="20" y="122"/>
                </a:lnTo>
                <a:lnTo>
                  <a:pt x="22" y="123"/>
                </a:lnTo>
                <a:lnTo>
                  <a:pt x="23" y="124"/>
                </a:lnTo>
                <a:lnTo>
                  <a:pt x="28" y="124"/>
                </a:lnTo>
                <a:lnTo>
                  <a:pt x="31" y="123"/>
                </a:lnTo>
                <a:lnTo>
                  <a:pt x="34" y="122"/>
                </a:lnTo>
                <a:lnTo>
                  <a:pt x="36" y="121"/>
                </a:lnTo>
                <a:lnTo>
                  <a:pt x="37" y="119"/>
                </a:lnTo>
                <a:lnTo>
                  <a:pt x="38" y="118"/>
                </a:lnTo>
                <a:lnTo>
                  <a:pt x="39" y="117"/>
                </a:lnTo>
                <a:lnTo>
                  <a:pt x="39" y="116"/>
                </a:lnTo>
                <a:lnTo>
                  <a:pt x="40" y="113"/>
                </a:lnTo>
                <a:lnTo>
                  <a:pt x="41" y="112"/>
                </a:lnTo>
                <a:lnTo>
                  <a:pt x="43" y="110"/>
                </a:lnTo>
                <a:lnTo>
                  <a:pt x="44" y="107"/>
                </a:lnTo>
                <a:lnTo>
                  <a:pt x="46" y="103"/>
                </a:lnTo>
                <a:lnTo>
                  <a:pt x="47" y="100"/>
                </a:lnTo>
                <a:lnTo>
                  <a:pt x="48" y="97"/>
                </a:lnTo>
                <a:lnTo>
                  <a:pt x="49" y="94"/>
                </a:lnTo>
                <a:lnTo>
                  <a:pt x="49" y="91"/>
                </a:lnTo>
                <a:lnTo>
                  <a:pt x="50" y="87"/>
                </a:lnTo>
                <a:lnTo>
                  <a:pt x="49" y="83"/>
                </a:lnTo>
                <a:lnTo>
                  <a:pt x="48" y="78"/>
                </a:lnTo>
                <a:lnTo>
                  <a:pt x="47" y="75"/>
                </a:lnTo>
                <a:lnTo>
                  <a:pt x="45" y="74"/>
                </a:lnTo>
                <a:lnTo>
                  <a:pt x="47" y="77"/>
                </a:lnTo>
                <a:lnTo>
                  <a:pt x="48" y="81"/>
                </a:lnTo>
                <a:lnTo>
                  <a:pt x="48" y="86"/>
                </a:lnTo>
                <a:lnTo>
                  <a:pt x="48" y="92"/>
                </a:lnTo>
                <a:lnTo>
                  <a:pt x="47" y="96"/>
                </a:lnTo>
                <a:lnTo>
                  <a:pt x="46" y="99"/>
                </a:lnTo>
                <a:lnTo>
                  <a:pt x="45" y="102"/>
                </a:lnTo>
                <a:lnTo>
                  <a:pt x="44" y="104"/>
                </a:lnTo>
                <a:lnTo>
                  <a:pt x="42" y="105"/>
                </a:lnTo>
                <a:lnTo>
                  <a:pt x="41" y="107"/>
                </a:lnTo>
                <a:lnTo>
                  <a:pt x="39" y="108"/>
                </a:lnTo>
                <a:lnTo>
                  <a:pt x="37" y="109"/>
                </a:lnTo>
                <a:lnTo>
                  <a:pt x="35" y="109"/>
                </a:lnTo>
                <a:lnTo>
                  <a:pt x="33" y="109"/>
                </a:lnTo>
                <a:lnTo>
                  <a:pt x="31" y="109"/>
                </a:lnTo>
                <a:lnTo>
                  <a:pt x="30" y="108"/>
                </a:lnTo>
                <a:lnTo>
                  <a:pt x="29" y="107"/>
                </a:lnTo>
                <a:lnTo>
                  <a:pt x="29" y="106"/>
                </a:lnTo>
                <a:lnTo>
                  <a:pt x="28" y="104"/>
                </a:lnTo>
                <a:lnTo>
                  <a:pt x="29" y="102"/>
                </a:lnTo>
                <a:lnTo>
                  <a:pt x="27" y="104"/>
                </a:lnTo>
                <a:lnTo>
                  <a:pt x="27" y="107"/>
                </a:lnTo>
                <a:lnTo>
                  <a:pt x="28" y="110"/>
                </a:lnTo>
                <a:lnTo>
                  <a:pt x="29" y="111"/>
                </a:lnTo>
                <a:lnTo>
                  <a:pt x="28" y="111"/>
                </a:lnTo>
                <a:lnTo>
                  <a:pt x="27" y="111"/>
                </a:lnTo>
                <a:lnTo>
                  <a:pt x="26" y="111"/>
                </a:lnTo>
                <a:lnTo>
                  <a:pt x="25" y="111"/>
                </a:lnTo>
                <a:lnTo>
                  <a:pt x="25" y="112"/>
                </a:lnTo>
                <a:lnTo>
                  <a:pt x="26" y="113"/>
                </a:lnTo>
                <a:lnTo>
                  <a:pt x="27" y="114"/>
                </a:lnTo>
                <a:lnTo>
                  <a:pt x="29" y="115"/>
                </a:lnTo>
                <a:lnTo>
                  <a:pt x="30" y="116"/>
                </a:lnTo>
                <a:lnTo>
                  <a:pt x="31" y="116"/>
                </a:lnTo>
                <a:lnTo>
                  <a:pt x="33" y="116"/>
                </a:lnTo>
                <a:lnTo>
                  <a:pt x="34" y="116"/>
                </a:lnTo>
                <a:lnTo>
                  <a:pt x="36" y="115"/>
                </a:lnTo>
                <a:lnTo>
                  <a:pt x="37" y="115"/>
                </a:lnTo>
                <a:lnTo>
                  <a:pt x="39" y="114"/>
                </a:lnTo>
                <a:lnTo>
                  <a:pt x="40" y="113"/>
                </a:lnTo>
                <a:lnTo>
                  <a:pt x="39" y="116"/>
                </a:lnTo>
                <a:lnTo>
                  <a:pt x="36" y="118"/>
                </a:lnTo>
                <a:lnTo>
                  <a:pt x="33" y="118"/>
                </a:lnTo>
                <a:lnTo>
                  <a:pt x="30" y="118"/>
                </a:lnTo>
                <a:lnTo>
                  <a:pt x="28" y="117"/>
                </a:lnTo>
                <a:lnTo>
                  <a:pt x="25" y="116"/>
                </a:lnTo>
                <a:lnTo>
                  <a:pt x="24" y="114"/>
                </a:lnTo>
                <a:lnTo>
                  <a:pt x="23" y="111"/>
                </a:lnTo>
                <a:lnTo>
                  <a:pt x="22" y="109"/>
                </a:lnTo>
                <a:lnTo>
                  <a:pt x="23" y="109"/>
                </a:lnTo>
                <a:lnTo>
                  <a:pt x="24" y="109"/>
                </a:lnTo>
                <a:lnTo>
                  <a:pt x="24" y="110"/>
                </a:lnTo>
                <a:lnTo>
                  <a:pt x="25" y="110"/>
                </a:lnTo>
                <a:lnTo>
                  <a:pt x="26" y="110"/>
                </a:lnTo>
                <a:lnTo>
                  <a:pt x="27" y="110"/>
                </a:lnTo>
                <a:lnTo>
                  <a:pt x="26" y="108"/>
                </a:lnTo>
                <a:lnTo>
                  <a:pt x="25" y="106"/>
                </a:lnTo>
                <a:lnTo>
                  <a:pt x="25" y="104"/>
                </a:lnTo>
                <a:lnTo>
                  <a:pt x="25" y="103"/>
                </a:lnTo>
                <a:lnTo>
                  <a:pt x="26" y="101"/>
                </a:lnTo>
                <a:lnTo>
                  <a:pt x="28" y="100"/>
                </a:lnTo>
                <a:lnTo>
                  <a:pt x="30" y="100"/>
                </a:lnTo>
                <a:lnTo>
                  <a:pt x="33" y="100"/>
                </a:lnTo>
                <a:lnTo>
                  <a:pt x="30" y="103"/>
                </a:lnTo>
                <a:lnTo>
                  <a:pt x="30" y="105"/>
                </a:lnTo>
                <a:lnTo>
                  <a:pt x="32" y="107"/>
                </a:lnTo>
                <a:lnTo>
                  <a:pt x="35" y="107"/>
                </a:lnTo>
                <a:lnTo>
                  <a:pt x="38" y="106"/>
                </a:lnTo>
                <a:lnTo>
                  <a:pt x="41" y="103"/>
                </a:lnTo>
                <a:lnTo>
                  <a:pt x="44" y="99"/>
                </a:lnTo>
                <a:lnTo>
                  <a:pt x="46" y="92"/>
                </a:lnTo>
                <a:lnTo>
                  <a:pt x="47" y="89"/>
                </a:lnTo>
                <a:lnTo>
                  <a:pt x="47" y="87"/>
                </a:lnTo>
                <a:lnTo>
                  <a:pt x="47" y="84"/>
                </a:lnTo>
                <a:lnTo>
                  <a:pt x="46" y="81"/>
                </a:lnTo>
                <a:lnTo>
                  <a:pt x="46" y="79"/>
                </a:lnTo>
                <a:lnTo>
                  <a:pt x="45" y="77"/>
                </a:lnTo>
                <a:lnTo>
                  <a:pt x="44" y="74"/>
                </a:lnTo>
                <a:lnTo>
                  <a:pt x="43" y="73"/>
                </a:lnTo>
                <a:lnTo>
                  <a:pt x="43" y="75"/>
                </a:lnTo>
                <a:lnTo>
                  <a:pt x="43" y="78"/>
                </a:lnTo>
                <a:lnTo>
                  <a:pt x="43" y="81"/>
                </a:lnTo>
                <a:lnTo>
                  <a:pt x="43" y="84"/>
                </a:lnTo>
                <a:lnTo>
                  <a:pt x="42" y="87"/>
                </a:lnTo>
                <a:lnTo>
                  <a:pt x="40" y="90"/>
                </a:lnTo>
                <a:lnTo>
                  <a:pt x="37" y="91"/>
                </a:lnTo>
                <a:lnTo>
                  <a:pt x="32" y="92"/>
                </a:lnTo>
                <a:lnTo>
                  <a:pt x="33" y="91"/>
                </a:lnTo>
                <a:lnTo>
                  <a:pt x="34" y="91"/>
                </a:lnTo>
                <a:lnTo>
                  <a:pt x="35" y="90"/>
                </a:lnTo>
                <a:lnTo>
                  <a:pt x="36" y="89"/>
                </a:lnTo>
                <a:lnTo>
                  <a:pt x="37" y="88"/>
                </a:lnTo>
                <a:lnTo>
                  <a:pt x="38" y="88"/>
                </a:lnTo>
                <a:lnTo>
                  <a:pt x="39" y="87"/>
                </a:lnTo>
                <a:lnTo>
                  <a:pt x="36" y="88"/>
                </a:lnTo>
                <a:lnTo>
                  <a:pt x="34" y="88"/>
                </a:lnTo>
                <a:lnTo>
                  <a:pt x="33" y="88"/>
                </a:lnTo>
                <a:lnTo>
                  <a:pt x="33" y="87"/>
                </a:lnTo>
                <a:lnTo>
                  <a:pt x="33" y="86"/>
                </a:lnTo>
                <a:lnTo>
                  <a:pt x="34" y="86"/>
                </a:lnTo>
                <a:lnTo>
                  <a:pt x="32" y="86"/>
                </a:lnTo>
                <a:lnTo>
                  <a:pt x="31" y="87"/>
                </a:lnTo>
                <a:lnTo>
                  <a:pt x="30" y="87"/>
                </a:lnTo>
                <a:lnTo>
                  <a:pt x="29" y="87"/>
                </a:lnTo>
                <a:lnTo>
                  <a:pt x="28" y="87"/>
                </a:lnTo>
                <a:lnTo>
                  <a:pt x="27" y="87"/>
                </a:lnTo>
                <a:lnTo>
                  <a:pt x="26" y="86"/>
                </a:lnTo>
                <a:lnTo>
                  <a:pt x="27" y="85"/>
                </a:lnTo>
                <a:lnTo>
                  <a:pt x="29" y="85"/>
                </a:lnTo>
                <a:lnTo>
                  <a:pt x="31" y="84"/>
                </a:lnTo>
                <a:lnTo>
                  <a:pt x="33" y="83"/>
                </a:lnTo>
                <a:lnTo>
                  <a:pt x="35" y="82"/>
                </a:lnTo>
                <a:lnTo>
                  <a:pt x="36" y="81"/>
                </a:lnTo>
                <a:lnTo>
                  <a:pt x="37" y="79"/>
                </a:lnTo>
                <a:lnTo>
                  <a:pt x="38" y="77"/>
                </a:lnTo>
                <a:lnTo>
                  <a:pt x="38" y="75"/>
                </a:lnTo>
                <a:lnTo>
                  <a:pt x="37" y="73"/>
                </a:lnTo>
                <a:lnTo>
                  <a:pt x="36" y="70"/>
                </a:lnTo>
                <a:lnTo>
                  <a:pt x="34" y="67"/>
                </a:lnTo>
                <a:lnTo>
                  <a:pt x="32" y="65"/>
                </a:lnTo>
                <a:lnTo>
                  <a:pt x="30" y="63"/>
                </a:lnTo>
                <a:lnTo>
                  <a:pt x="27" y="61"/>
                </a:lnTo>
                <a:lnTo>
                  <a:pt x="23" y="61"/>
                </a:lnTo>
                <a:lnTo>
                  <a:pt x="20" y="61"/>
                </a:lnTo>
                <a:lnTo>
                  <a:pt x="16" y="63"/>
                </a:lnTo>
                <a:lnTo>
                  <a:pt x="14" y="65"/>
                </a:lnTo>
                <a:lnTo>
                  <a:pt x="12" y="67"/>
                </a:lnTo>
                <a:lnTo>
                  <a:pt x="11" y="69"/>
                </a:lnTo>
                <a:lnTo>
                  <a:pt x="11" y="72"/>
                </a:lnTo>
                <a:lnTo>
                  <a:pt x="11" y="75"/>
                </a:lnTo>
                <a:lnTo>
                  <a:pt x="12" y="78"/>
                </a:lnTo>
                <a:lnTo>
                  <a:pt x="13" y="80"/>
                </a:lnTo>
                <a:lnTo>
                  <a:pt x="14" y="81"/>
                </a:lnTo>
                <a:lnTo>
                  <a:pt x="16" y="82"/>
                </a:lnTo>
                <a:lnTo>
                  <a:pt x="18" y="82"/>
                </a:lnTo>
                <a:lnTo>
                  <a:pt x="19" y="82"/>
                </a:lnTo>
                <a:lnTo>
                  <a:pt x="21" y="82"/>
                </a:lnTo>
                <a:lnTo>
                  <a:pt x="22" y="82"/>
                </a:lnTo>
                <a:lnTo>
                  <a:pt x="23" y="81"/>
                </a:lnTo>
                <a:lnTo>
                  <a:pt x="23" y="80"/>
                </a:lnTo>
                <a:lnTo>
                  <a:pt x="23" y="78"/>
                </a:lnTo>
                <a:lnTo>
                  <a:pt x="23" y="75"/>
                </a:lnTo>
                <a:lnTo>
                  <a:pt x="22" y="73"/>
                </a:lnTo>
                <a:lnTo>
                  <a:pt x="21" y="73"/>
                </a:lnTo>
                <a:lnTo>
                  <a:pt x="20" y="75"/>
                </a:lnTo>
                <a:lnTo>
                  <a:pt x="20" y="76"/>
                </a:lnTo>
                <a:lnTo>
                  <a:pt x="19" y="77"/>
                </a:lnTo>
                <a:lnTo>
                  <a:pt x="18" y="78"/>
                </a:lnTo>
                <a:lnTo>
                  <a:pt x="17" y="76"/>
                </a:lnTo>
                <a:lnTo>
                  <a:pt x="16" y="75"/>
                </a:lnTo>
                <a:lnTo>
                  <a:pt x="16" y="74"/>
                </a:lnTo>
                <a:lnTo>
                  <a:pt x="16" y="72"/>
                </a:lnTo>
                <a:lnTo>
                  <a:pt x="16" y="71"/>
                </a:lnTo>
                <a:lnTo>
                  <a:pt x="17" y="70"/>
                </a:lnTo>
                <a:lnTo>
                  <a:pt x="18" y="69"/>
                </a:lnTo>
                <a:lnTo>
                  <a:pt x="20" y="68"/>
                </a:lnTo>
                <a:lnTo>
                  <a:pt x="21" y="68"/>
                </a:lnTo>
                <a:lnTo>
                  <a:pt x="23" y="69"/>
                </a:lnTo>
                <a:lnTo>
                  <a:pt x="25" y="69"/>
                </a:lnTo>
                <a:lnTo>
                  <a:pt x="26" y="70"/>
                </a:lnTo>
                <a:lnTo>
                  <a:pt x="27" y="71"/>
                </a:lnTo>
                <a:lnTo>
                  <a:pt x="27" y="72"/>
                </a:lnTo>
                <a:lnTo>
                  <a:pt x="28" y="73"/>
                </a:lnTo>
                <a:lnTo>
                  <a:pt x="28" y="74"/>
                </a:lnTo>
                <a:lnTo>
                  <a:pt x="28" y="75"/>
                </a:lnTo>
                <a:lnTo>
                  <a:pt x="27" y="76"/>
                </a:lnTo>
                <a:lnTo>
                  <a:pt x="27" y="75"/>
                </a:lnTo>
                <a:lnTo>
                  <a:pt x="26" y="74"/>
                </a:lnTo>
                <a:lnTo>
                  <a:pt x="25" y="73"/>
                </a:lnTo>
                <a:lnTo>
                  <a:pt x="24" y="72"/>
                </a:lnTo>
                <a:lnTo>
                  <a:pt x="25" y="74"/>
                </a:lnTo>
                <a:lnTo>
                  <a:pt x="25" y="76"/>
                </a:lnTo>
                <a:lnTo>
                  <a:pt x="25" y="78"/>
                </a:lnTo>
                <a:lnTo>
                  <a:pt x="25" y="80"/>
                </a:lnTo>
                <a:lnTo>
                  <a:pt x="25" y="81"/>
                </a:lnTo>
                <a:lnTo>
                  <a:pt x="24" y="81"/>
                </a:lnTo>
                <a:lnTo>
                  <a:pt x="23" y="82"/>
                </a:lnTo>
                <a:lnTo>
                  <a:pt x="22" y="83"/>
                </a:lnTo>
                <a:lnTo>
                  <a:pt x="21" y="83"/>
                </a:lnTo>
                <a:lnTo>
                  <a:pt x="19" y="83"/>
                </a:lnTo>
                <a:lnTo>
                  <a:pt x="17" y="83"/>
                </a:lnTo>
                <a:lnTo>
                  <a:pt x="14" y="83"/>
                </a:lnTo>
                <a:lnTo>
                  <a:pt x="12" y="81"/>
                </a:lnTo>
                <a:lnTo>
                  <a:pt x="10" y="78"/>
                </a:lnTo>
                <a:lnTo>
                  <a:pt x="9" y="74"/>
                </a:lnTo>
                <a:lnTo>
                  <a:pt x="10" y="71"/>
                </a:lnTo>
                <a:lnTo>
                  <a:pt x="10" y="67"/>
                </a:lnTo>
                <a:lnTo>
                  <a:pt x="12" y="65"/>
                </a:lnTo>
                <a:lnTo>
                  <a:pt x="14" y="62"/>
                </a:lnTo>
                <a:lnTo>
                  <a:pt x="16" y="61"/>
                </a:lnTo>
                <a:lnTo>
                  <a:pt x="12" y="63"/>
                </a:lnTo>
                <a:lnTo>
                  <a:pt x="9" y="66"/>
                </a:lnTo>
                <a:lnTo>
                  <a:pt x="7" y="69"/>
                </a:lnTo>
                <a:lnTo>
                  <a:pt x="7" y="73"/>
                </a:lnTo>
                <a:lnTo>
                  <a:pt x="7" y="77"/>
                </a:lnTo>
                <a:lnTo>
                  <a:pt x="9" y="81"/>
                </a:lnTo>
                <a:lnTo>
                  <a:pt x="11" y="83"/>
                </a:lnTo>
                <a:lnTo>
                  <a:pt x="14" y="85"/>
                </a:lnTo>
                <a:lnTo>
                  <a:pt x="16" y="85"/>
                </a:lnTo>
                <a:lnTo>
                  <a:pt x="18" y="85"/>
                </a:lnTo>
                <a:lnTo>
                  <a:pt x="19" y="85"/>
                </a:lnTo>
                <a:lnTo>
                  <a:pt x="21" y="85"/>
                </a:lnTo>
                <a:lnTo>
                  <a:pt x="22" y="85"/>
                </a:lnTo>
                <a:lnTo>
                  <a:pt x="23" y="84"/>
                </a:lnTo>
                <a:lnTo>
                  <a:pt x="24" y="83"/>
                </a:lnTo>
                <a:lnTo>
                  <a:pt x="25" y="83"/>
                </a:lnTo>
                <a:lnTo>
                  <a:pt x="26" y="81"/>
                </a:lnTo>
                <a:lnTo>
                  <a:pt x="26" y="80"/>
                </a:lnTo>
                <a:lnTo>
                  <a:pt x="27" y="78"/>
                </a:lnTo>
                <a:lnTo>
                  <a:pt x="27" y="76"/>
                </a:lnTo>
                <a:lnTo>
                  <a:pt x="28" y="75"/>
                </a:lnTo>
                <a:lnTo>
                  <a:pt x="28" y="77"/>
                </a:lnTo>
                <a:lnTo>
                  <a:pt x="28" y="78"/>
                </a:lnTo>
                <a:lnTo>
                  <a:pt x="28" y="80"/>
                </a:lnTo>
                <a:lnTo>
                  <a:pt x="28" y="81"/>
                </a:lnTo>
                <a:lnTo>
                  <a:pt x="27" y="82"/>
                </a:lnTo>
                <a:lnTo>
                  <a:pt x="26" y="84"/>
                </a:lnTo>
                <a:lnTo>
                  <a:pt x="25" y="85"/>
                </a:lnTo>
                <a:lnTo>
                  <a:pt x="23" y="86"/>
                </a:lnTo>
                <a:lnTo>
                  <a:pt x="21" y="87"/>
                </a:lnTo>
                <a:lnTo>
                  <a:pt x="18" y="87"/>
                </a:lnTo>
                <a:lnTo>
                  <a:pt x="15" y="87"/>
                </a:lnTo>
                <a:lnTo>
                  <a:pt x="12" y="86"/>
                </a:lnTo>
                <a:lnTo>
                  <a:pt x="9" y="84"/>
                </a:lnTo>
                <a:lnTo>
                  <a:pt x="7" y="81"/>
                </a:lnTo>
                <a:lnTo>
                  <a:pt x="6" y="78"/>
                </a:lnTo>
                <a:lnTo>
                  <a:pt x="5" y="75"/>
                </a:lnTo>
                <a:lnTo>
                  <a:pt x="6" y="71"/>
                </a:lnTo>
                <a:lnTo>
                  <a:pt x="6" y="68"/>
                </a:lnTo>
                <a:lnTo>
                  <a:pt x="8" y="65"/>
                </a:lnTo>
                <a:lnTo>
                  <a:pt x="10" y="62"/>
                </a:lnTo>
                <a:lnTo>
                  <a:pt x="13" y="60"/>
                </a:lnTo>
                <a:lnTo>
                  <a:pt x="16" y="58"/>
                </a:lnTo>
                <a:lnTo>
                  <a:pt x="19" y="57"/>
                </a:lnTo>
                <a:lnTo>
                  <a:pt x="23" y="57"/>
                </a:lnTo>
                <a:lnTo>
                  <a:pt x="28" y="59"/>
                </a:lnTo>
                <a:lnTo>
                  <a:pt x="32" y="61"/>
                </a:lnTo>
                <a:lnTo>
                  <a:pt x="35" y="64"/>
                </a:lnTo>
                <a:lnTo>
                  <a:pt x="37" y="68"/>
                </a:lnTo>
                <a:lnTo>
                  <a:pt x="39" y="72"/>
                </a:lnTo>
                <a:lnTo>
                  <a:pt x="40" y="75"/>
                </a:lnTo>
                <a:lnTo>
                  <a:pt x="40" y="79"/>
                </a:lnTo>
                <a:lnTo>
                  <a:pt x="38" y="83"/>
                </a:lnTo>
                <a:lnTo>
                  <a:pt x="36" y="86"/>
                </a:lnTo>
                <a:lnTo>
                  <a:pt x="37" y="86"/>
                </a:lnTo>
                <a:lnTo>
                  <a:pt x="38" y="86"/>
                </a:lnTo>
                <a:lnTo>
                  <a:pt x="39" y="86"/>
                </a:lnTo>
                <a:lnTo>
                  <a:pt x="40" y="85"/>
                </a:lnTo>
                <a:lnTo>
                  <a:pt x="41" y="85"/>
                </a:lnTo>
                <a:lnTo>
                  <a:pt x="42" y="81"/>
                </a:lnTo>
                <a:lnTo>
                  <a:pt x="42" y="76"/>
                </a:lnTo>
                <a:lnTo>
                  <a:pt x="41" y="72"/>
                </a:lnTo>
                <a:lnTo>
                  <a:pt x="40" y="68"/>
                </a:lnTo>
                <a:lnTo>
                  <a:pt x="40" y="67"/>
                </a:lnTo>
                <a:lnTo>
                  <a:pt x="39" y="65"/>
                </a:lnTo>
                <a:lnTo>
                  <a:pt x="38" y="64"/>
                </a:lnTo>
                <a:lnTo>
                  <a:pt x="36" y="63"/>
                </a:lnTo>
                <a:lnTo>
                  <a:pt x="34" y="62"/>
                </a:lnTo>
                <a:lnTo>
                  <a:pt x="32" y="61"/>
                </a:lnTo>
                <a:lnTo>
                  <a:pt x="30" y="60"/>
                </a:lnTo>
                <a:lnTo>
                  <a:pt x="28" y="59"/>
                </a:lnTo>
                <a:lnTo>
                  <a:pt x="23" y="57"/>
                </a:lnTo>
                <a:lnTo>
                  <a:pt x="26" y="57"/>
                </a:lnTo>
                <a:lnTo>
                  <a:pt x="28" y="57"/>
                </a:lnTo>
                <a:lnTo>
                  <a:pt x="30" y="58"/>
                </a:lnTo>
                <a:lnTo>
                  <a:pt x="32" y="59"/>
                </a:lnTo>
                <a:lnTo>
                  <a:pt x="34" y="59"/>
                </a:lnTo>
                <a:lnTo>
                  <a:pt x="35" y="60"/>
                </a:lnTo>
                <a:lnTo>
                  <a:pt x="37" y="61"/>
                </a:lnTo>
                <a:lnTo>
                  <a:pt x="39" y="63"/>
                </a:lnTo>
                <a:lnTo>
                  <a:pt x="40" y="64"/>
                </a:lnTo>
                <a:lnTo>
                  <a:pt x="42" y="65"/>
                </a:lnTo>
                <a:lnTo>
                  <a:pt x="43" y="67"/>
                </a:lnTo>
                <a:lnTo>
                  <a:pt x="44" y="68"/>
                </a:lnTo>
                <a:lnTo>
                  <a:pt x="46" y="70"/>
                </a:lnTo>
                <a:lnTo>
                  <a:pt x="47" y="71"/>
                </a:lnTo>
                <a:lnTo>
                  <a:pt x="48" y="73"/>
                </a:lnTo>
                <a:lnTo>
                  <a:pt x="49" y="74"/>
                </a:lnTo>
                <a:lnTo>
                  <a:pt x="51" y="79"/>
                </a:lnTo>
                <a:lnTo>
                  <a:pt x="53" y="85"/>
                </a:lnTo>
                <a:lnTo>
                  <a:pt x="55" y="93"/>
                </a:lnTo>
                <a:lnTo>
                  <a:pt x="56" y="101"/>
                </a:lnTo>
                <a:lnTo>
                  <a:pt x="56" y="110"/>
                </a:lnTo>
                <a:lnTo>
                  <a:pt x="56" y="119"/>
                </a:lnTo>
                <a:lnTo>
                  <a:pt x="54" y="127"/>
                </a:lnTo>
                <a:lnTo>
                  <a:pt x="51" y="133"/>
                </a:lnTo>
                <a:lnTo>
                  <a:pt x="48" y="138"/>
                </a:lnTo>
                <a:lnTo>
                  <a:pt x="45" y="143"/>
                </a:lnTo>
                <a:lnTo>
                  <a:pt x="42" y="148"/>
                </a:lnTo>
                <a:lnTo>
                  <a:pt x="40" y="153"/>
                </a:lnTo>
                <a:lnTo>
                  <a:pt x="37" y="157"/>
                </a:lnTo>
                <a:lnTo>
                  <a:pt x="35" y="162"/>
                </a:lnTo>
                <a:lnTo>
                  <a:pt x="33" y="166"/>
                </a:lnTo>
                <a:lnTo>
                  <a:pt x="31" y="171"/>
                </a:lnTo>
                <a:lnTo>
                  <a:pt x="30" y="175"/>
                </a:lnTo>
                <a:lnTo>
                  <a:pt x="29" y="179"/>
                </a:lnTo>
                <a:lnTo>
                  <a:pt x="29" y="182"/>
                </a:lnTo>
                <a:lnTo>
                  <a:pt x="30" y="185"/>
                </a:lnTo>
                <a:lnTo>
                  <a:pt x="32" y="187"/>
                </a:lnTo>
                <a:lnTo>
                  <a:pt x="34" y="189"/>
                </a:lnTo>
                <a:lnTo>
                  <a:pt x="37" y="191"/>
                </a:lnTo>
                <a:lnTo>
                  <a:pt x="42" y="192"/>
                </a:lnTo>
                <a:lnTo>
                  <a:pt x="39" y="193"/>
                </a:lnTo>
                <a:lnTo>
                  <a:pt x="33" y="191"/>
                </a:lnTo>
                <a:lnTo>
                  <a:pt x="29" y="188"/>
                </a:lnTo>
                <a:lnTo>
                  <a:pt x="28" y="184"/>
                </a:lnTo>
                <a:lnTo>
                  <a:pt x="27" y="180"/>
                </a:lnTo>
                <a:lnTo>
                  <a:pt x="28" y="175"/>
                </a:lnTo>
                <a:lnTo>
                  <a:pt x="29" y="171"/>
                </a:lnTo>
                <a:lnTo>
                  <a:pt x="30" y="168"/>
                </a:lnTo>
                <a:lnTo>
                  <a:pt x="31" y="166"/>
                </a:lnTo>
                <a:lnTo>
                  <a:pt x="30" y="167"/>
                </a:lnTo>
                <a:lnTo>
                  <a:pt x="28" y="168"/>
                </a:lnTo>
                <a:lnTo>
                  <a:pt x="27" y="170"/>
                </a:lnTo>
                <a:lnTo>
                  <a:pt x="26" y="172"/>
                </a:lnTo>
                <a:lnTo>
                  <a:pt x="25" y="174"/>
                </a:lnTo>
                <a:lnTo>
                  <a:pt x="25" y="176"/>
                </a:lnTo>
                <a:lnTo>
                  <a:pt x="25" y="178"/>
                </a:lnTo>
                <a:lnTo>
                  <a:pt x="25" y="180"/>
                </a:lnTo>
                <a:lnTo>
                  <a:pt x="25" y="185"/>
                </a:lnTo>
                <a:lnTo>
                  <a:pt x="26" y="189"/>
                </a:lnTo>
                <a:lnTo>
                  <a:pt x="28" y="193"/>
                </a:lnTo>
                <a:lnTo>
                  <a:pt x="31" y="195"/>
                </a:lnTo>
                <a:lnTo>
                  <a:pt x="33" y="197"/>
                </a:lnTo>
                <a:lnTo>
                  <a:pt x="36" y="197"/>
                </a:lnTo>
                <a:lnTo>
                  <a:pt x="38" y="196"/>
                </a:lnTo>
                <a:lnTo>
                  <a:pt x="39" y="193"/>
                </a:lnTo>
                <a:lnTo>
                  <a:pt x="42" y="192"/>
                </a:lnTo>
                <a:lnTo>
                  <a:pt x="42" y="194"/>
                </a:lnTo>
                <a:lnTo>
                  <a:pt x="41" y="195"/>
                </a:lnTo>
                <a:lnTo>
                  <a:pt x="40" y="197"/>
                </a:lnTo>
                <a:lnTo>
                  <a:pt x="39" y="198"/>
                </a:lnTo>
                <a:lnTo>
                  <a:pt x="38" y="199"/>
                </a:lnTo>
                <a:lnTo>
                  <a:pt x="36" y="200"/>
                </a:lnTo>
                <a:lnTo>
                  <a:pt x="34" y="199"/>
                </a:lnTo>
                <a:lnTo>
                  <a:pt x="31" y="199"/>
                </a:lnTo>
                <a:lnTo>
                  <a:pt x="29" y="197"/>
                </a:lnTo>
                <a:lnTo>
                  <a:pt x="26" y="194"/>
                </a:lnTo>
                <a:lnTo>
                  <a:pt x="25" y="190"/>
                </a:lnTo>
                <a:lnTo>
                  <a:pt x="23" y="185"/>
                </a:lnTo>
                <a:lnTo>
                  <a:pt x="23" y="180"/>
                </a:lnTo>
                <a:lnTo>
                  <a:pt x="24" y="175"/>
                </a:lnTo>
                <a:lnTo>
                  <a:pt x="26" y="169"/>
                </a:lnTo>
                <a:lnTo>
                  <a:pt x="30" y="165"/>
                </a:lnTo>
                <a:lnTo>
                  <a:pt x="29" y="165"/>
                </a:lnTo>
                <a:lnTo>
                  <a:pt x="28" y="165"/>
                </a:lnTo>
                <a:lnTo>
                  <a:pt x="26" y="167"/>
                </a:lnTo>
                <a:lnTo>
                  <a:pt x="25" y="168"/>
                </a:lnTo>
                <a:lnTo>
                  <a:pt x="24" y="170"/>
                </a:lnTo>
                <a:lnTo>
                  <a:pt x="22" y="172"/>
                </a:lnTo>
                <a:lnTo>
                  <a:pt x="21" y="174"/>
                </a:lnTo>
                <a:lnTo>
                  <a:pt x="20" y="177"/>
                </a:lnTo>
                <a:lnTo>
                  <a:pt x="19" y="184"/>
                </a:lnTo>
                <a:lnTo>
                  <a:pt x="19" y="193"/>
                </a:lnTo>
                <a:lnTo>
                  <a:pt x="20" y="201"/>
                </a:lnTo>
                <a:lnTo>
                  <a:pt x="22" y="207"/>
                </a:lnTo>
                <a:lnTo>
                  <a:pt x="21" y="207"/>
                </a:lnTo>
                <a:lnTo>
                  <a:pt x="20" y="207"/>
                </a:lnTo>
                <a:lnTo>
                  <a:pt x="19" y="206"/>
                </a:lnTo>
                <a:lnTo>
                  <a:pt x="18" y="206"/>
                </a:lnTo>
                <a:lnTo>
                  <a:pt x="17" y="205"/>
                </a:lnTo>
                <a:lnTo>
                  <a:pt x="17" y="204"/>
                </a:lnTo>
                <a:lnTo>
                  <a:pt x="16" y="202"/>
                </a:lnTo>
                <a:lnTo>
                  <a:pt x="15" y="200"/>
                </a:lnTo>
                <a:lnTo>
                  <a:pt x="15" y="202"/>
                </a:lnTo>
                <a:lnTo>
                  <a:pt x="15" y="204"/>
                </a:lnTo>
                <a:lnTo>
                  <a:pt x="15" y="207"/>
                </a:lnTo>
                <a:lnTo>
                  <a:pt x="16" y="209"/>
                </a:lnTo>
                <a:lnTo>
                  <a:pt x="18" y="212"/>
                </a:lnTo>
                <a:lnTo>
                  <a:pt x="20" y="214"/>
                </a:lnTo>
                <a:lnTo>
                  <a:pt x="22" y="216"/>
                </a:lnTo>
                <a:lnTo>
                  <a:pt x="25" y="216"/>
                </a:lnTo>
                <a:lnTo>
                  <a:pt x="26" y="216"/>
                </a:lnTo>
                <a:lnTo>
                  <a:pt x="28" y="216"/>
                </a:lnTo>
                <a:lnTo>
                  <a:pt x="29" y="215"/>
                </a:lnTo>
                <a:lnTo>
                  <a:pt x="29" y="214"/>
                </a:lnTo>
                <a:lnTo>
                  <a:pt x="30" y="213"/>
                </a:lnTo>
                <a:lnTo>
                  <a:pt x="30" y="212"/>
                </a:lnTo>
                <a:lnTo>
                  <a:pt x="30" y="211"/>
                </a:lnTo>
                <a:lnTo>
                  <a:pt x="30" y="210"/>
                </a:lnTo>
                <a:lnTo>
                  <a:pt x="32" y="209"/>
                </a:lnTo>
                <a:lnTo>
                  <a:pt x="34" y="209"/>
                </a:lnTo>
                <a:lnTo>
                  <a:pt x="35" y="209"/>
                </a:lnTo>
                <a:lnTo>
                  <a:pt x="36" y="209"/>
                </a:lnTo>
                <a:lnTo>
                  <a:pt x="38" y="210"/>
                </a:lnTo>
                <a:lnTo>
                  <a:pt x="39" y="210"/>
                </a:lnTo>
                <a:lnTo>
                  <a:pt x="40" y="212"/>
                </a:lnTo>
                <a:lnTo>
                  <a:pt x="41" y="213"/>
                </a:lnTo>
                <a:lnTo>
                  <a:pt x="42" y="214"/>
                </a:lnTo>
                <a:lnTo>
                  <a:pt x="43" y="216"/>
                </a:lnTo>
                <a:lnTo>
                  <a:pt x="44" y="218"/>
                </a:lnTo>
                <a:lnTo>
                  <a:pt x="44" y="220"/>
                </a:lnTo>
                <a:lnTo>
                  <a:pt x="44" y="223"/>
                </a:lnTo>
                <a:lnTo>
                  <a:pt x="42" y="226"/>
                </a:lnTo>
                <a:lnTo>
                  <a:pt x="40" y="229"/>
                </a:lnTo>
                <a:lnTo>
                  <a:pt x="36" y="231"/>
                </a:lnTo>
                <a:lnTo>
                  <a:pt x="31" y="230"/>
                </a:lnTo>
                <a:lnTo>
                  <a:pt x="36" y="229"/>
                </a:lnTo>
                <a:lnTo>
                  <a:pt x="39" y="227"/>
                </a:lnTo>
                <a:lnTo>
                  <a:pt x="41" y="225"/>
                </a:lnTo>
                <a:lnTo>
                  <a:pt x="42" y="223"/>
                </a:lnTo>
                <a:lnTo>
                  <a:pt x="42" y="220"/>
                </a:lnTo>
                <a:lnTo>
                  <a:pt x="42" y="218"/>
                </a:lnTo>
                <a:lnTo>
                  <a:pt x="41" y="216"/>
                </a:lnTo>
                <a:lnTo>
                  <a:pt x="40" y="215"/>
                </a:lnTo>
                <a:lnTo>
                  <a:pt x="40" y="216"/>
                </a:lnTo>
                <a:lnTo>
                  <a:pt x="40" y="218"/>
                </a:lnTo>
                <a:lnTo>
                  <a:pt x="39" y="219"/>
                </a:lnTo>
                <a:lnTo>
                  <a:pt x="39" y="220"/>
                </a:lnTo>
                <a:lnTo>
                  <a:pt x="38" y="220"/>
                </a:lnTo>
                <a:lnTo>
                  <a:pt x="37" y="220"/>
                </a:lnTo>
                <a:lnTo>
                  <a:pt x="37" y="219"/>
                </a:lnTo>
                <a:lnTo>
                  <a:pt x="38" y="216"/>
                </a:lnTo>
                <a:lnTo>
                  <a:pt x="39" y="214"/>
                </a:lnTo>
                <a:lnTo>
                  <a:pt x="38" y="213"/>
                </a:lnTo>
                <a:lnTo>
                  <a:pt x="37" y="212"/>
                </a:lnTo>
                <a:lnTo>
                  <a:pt x="36" y="211"/>
                </a:lnTo>
                <a:lnTo>
                  <a:pt x="35" y="211"/>
                </a:lnTo>
                <a:lnTo>
                  <a:pt x="33" y="211"/>
                </a:lnTo>
                <a:lnTo>
                  <a:pt x="32" y="211"/>
                </a:lnTo>
                <a:lnTo>
                  <a:pt x="32" y="215"/>
                </a:lnTo>
                <a:lnTo>
                  <a:pt x="31" y="217"/>
                </a:lnTo>
                <a:lnTo>
                  <a:pt x="30" y="219"/>
                </a:lnTo>
                <a:lnTo>
                  <a:pt x="28" y="220"/>
                </a:lnTo>
                <a:lnTo>
                  <a:pt x="25" y="221"/>
                </a:lnTo>
                <a:lnTo>
                  <a:pt x="22" y="221"/>
                </a:lnTo>
                <a:lnTo>
                  <a:pt x="20" y="221"/>
                </a:lnTo>
                <a:lnTo>
                  <a:pt x="18" y="220"/>
                </a:lnTo>
                <a:lnTo>
                  <a:pt x="16" y="219"/>
                </a:lnTo>
                <a:lnTo>
                  <a:pt x="14" y="219"/>
                </a:lnTo>
                <a:lnTo>
                  <a:pt x="12" y="220"/>
                </a:lnTo>
                <a:lnTo>
                  <a:pt x="11" y="221"/>
                </a:lnTo>
                <a:lnTo>
                  <a:pt x="11" y="223"/>
                </a:lnTo>
                <a:lnTo>
                  <a:pt x="10" y="225"/>
                </a:lnTo>
                <a:lnTo>
                  <a:pt x="10" y="228"/>
                </a:lnTo>
                <a:lnTo>
                  <a:pt x="10" y="230"/>
                </a:lnTo>
                <a:lnTo>
                  <a:pt x="11" y="233"/>
                </a:lnTo>
                <a:lnTo>
                  <a:pt x="10" y="235"/>
                </a:lnTo>
                <a:lnTo>
                  <a:pt x="10" y="237"/>
                </a:lnTo>
                <a:lnTo>
                  <a:pt x="9" y="238"/>
                </a:lnTo>
                <a:lnTo>
                  <a:pt x="7" y="239"/>
                </a:lnTo>
                <a:lnTo>
                  <a:pt x="6" y="239"/>
                </a:lnTo>
                <a:lnTo>
                  <a:pt x="5" y="240"/>
                </a:lnTo>
                <a:lnTo>
                  <a:pt x="3" y="240"/>
                </a:lnTo>
                <a:lnTo>
                  <a:pt x="4" y="241"/>
                </a:lnTo>
                <a:lnTo>
                  <a:pt x="6" y="242"/>
                </a:lnTo>
                <a:lnTo>
                  <a:pt x="7" y="242"/>
                </a:lnTo>
                <a:lnTo>
                  <a:pt x="8" y="241"/>
                </a:lnTo>
                <a:lnTo>
                  <a:pt x="9" y="241"/>
                </a:lnTo>
                <a:lnTo>
                  <a:pt x="10" y="240"/>
                </a:lnTo>
                <a:lnTo>
                  <a:pt x="10" y="238"/>
                </a:lnTo>
                <a:lnTo>
                  <a:pt x="11" y="237"/>
                </a:lnTo>
                <a:lnTo>
                  <a:pt x="12" y="239"/>
                </a:lnTo>
                <a:lnTo>
                  <a:pt x="12" y="240"/>
                </a:lnTo>
                <a:lnTo>
                  <a:pt x="13" y="240"/>
                </a:lnTo>
                <a:lnTo>
                  <a:pt x="14" y="239"/>
                </a:lnTo>
                <a:lnTo>
                  <a:pt x="14" y="238"/>
                </a:lnTo>
                <a:lnTo>
                  <a:pt x="15" y="236"/>
                </a:lnTo>
                <a:lnTo>
                  <a:pt x="15" y="233"/>
                </a:lnTo>
                <a:lnTo>
                  <a:pt x="15" y="230"/>
                </a:lnTo>
                <a:lnTo>
                  <a:pt x="15" y="231"/>
                </a:lnTo>
                <a:lnTo>
                  <a:pt x="17" y="232"/>
                </a:lnTo>
                <a:lnTo>
                  <a:pt x="18" y="234"/>
                </a:lnTo>
                <a:lnTo>
                  <a:pt x="19" y="234"/>
                </a:lnTo>
                <a:lnTo>
                  <a:pt x="19" y="233"/>
                </a:lnTo>
                <a:lnTo>
                  <a:pt x="20" y="232"/>
                </a:lnTo>
                <a:lnTo>
                  <a:pt x="21" y="231"/>
                </a:lnTo>
                <a:lnTo>
                  <a:pt x="22" y="230"/>
                </a:lnTo>
                <a:lnTo>
                  <a:pt x="22" y="233"/>
                </a:lnTo>
                <a:lnTo>
                  <a:pt x="22" y="236"/>
                </a:lnTo>
                <a:lnTo>
                  <a:pt x="23" y="238"/>
                </a:lnTo>
                <a:lnTo>
                  <a:pt x="23" y="239"/>
                </a:lnTo>
                <a:lnTo>
                  <a:pt x="24" y="239"/>
                </a:lnTo>
                <a:lnTo>
                  <a:pt x="24" y="238"/>
                </a:lnTo>
                <a:lnTo>
                  <a:pt x="24" y="237"/>
                </a:lnTo>
                <a:lnTo>
                  <a:pt x="24" y="236"/>
                </a:lnTo>
                <a:lnTo>
                  <a:pt x="26" y="237"/>
                </a:lnTo>
                <a:lnTo>
                  <a:pt x="27" y="238"/>
                </a:lnTo>
                <a:lnTo>
                  <a:pt x="28" y="239"/>
                </a:lnTo>
                <a:lnTo>
                  <a:pt x="29" y="240"/>
                </a:lnTo>
                <a:lnTo>
                  <a:pt x="29" y="242"/>
                </a:lnTo>
                <a:lnTo>
                  <a:pt x="30" y="243"/>
                </a:lnTo>
                <a:lnTo>
                  <a:pt x="30" y="245"/>
                </a:lnTo>
                <a:lnTo>
                  <a:pt x="29" y="246"/>
                </a:lnTo>
                <a:lnTo>
                  <a:pt x="31" y="245"/>
                </a:lnTo>
                <a:lnTo>
                  <a:pt x="32" y="243"/>
                </a:lnTo>
                <a:lnTo>
                  <a:pt x="32" y="240"/>
                </a:lnTo>
                <a:lnTo>
                  <a:pt x="32" y="238"/>
                </a:lnTo>
                <a:lnTo>
                  <a:pt x="33" y="238"/>
                </a:lnTo>
                <a:lnTo>
                  <a:pt x="34" y="239"/>
                </a:lnTo>
                <a:lnTo>
                  <a:pt x="35" y="240"/>
                </a:lnTo>
                <a:lnTo>
                  <a:pt x="36" y="241"/>
                </a:lnTo>
                <a:lnTo>
                  <a:pt x="38" y="242"/>
                </a:lnTo>
                <a:lnTo>
                  <a:pt x="39" y="243"/>
                </a:lnTo>
                <a:lnTo>
                  <a:pt x="40" y="245"/>
                </a:lnTo>
                <a:lnTo>
                  <a:pt x="41" y="246"/>
                </a:lnTo>
                <a:lnTo>
                  <a:pt x="41" y="243"/>
                </a:lnTo>
                <a:lnTo>
                  <a:pt x="41" y="240"/>
                </a:lnTo>
                <a:lnTo>
                  <a:pt x="40" y="238"/>
                </a:lnTo>
                <a:lnTo>
                  <a:pt x="38" y="236"/>
                </a:lnTo>
                <a:lnTo>
                  <a:pt x="36" y="234"/>
                </a:lnTo>
                <a:lnTo>
                  <a:pt x="34" y="232"/>
                </a:lnTo>
                <a:lnTo>
                  <a:pt x="33" y="231"/>
                </a:lnTo>
                <a:lnTo>
                  <a:pt x="31" y="230"/>
                </a:lnTo>
                <a:lnTo>
                  <a:pt x="36" y="231"/>
                </a:lnTo>
                <a:lnTo>
                  <a:pt x="37" y="232"/>
                </a:lnTo>
                <a:lnTo>
                  <a:pt x="39" y="234"/>
                </a:lnTo>
                <a:lnTo>
                  <a:pt x="40" y="236"/>
                </a:lnTo>
                <a:lnTo>
                  <a:pt x="41" y="238"/>
                </a:lnTo>
                <a:lnTo>
                  <a:pt x="42" y="241"/>
                </a:lnTo>
                <a:lnTo>
                  <a:pt x="42" y="244"/>
                </a:lnTo>
                <a:lnTo>
                  <a:pt x="42" y="247"/>
                </a:lnTo>
                <a:lnTo>
                  <a:pt x="41" y="251"/>
                </a:lnTo>
                <a:lnTo>
                  <a:pt x="40" y="249"/>
                </a:lnTo>
                <a:lnTo>
                  <a:pt x="39" y="248"/>
                </a:lnTo>
                <a:lnTo>
                  <a:pt x="39" y="247"/>
                </a:lnTo>
                <a:lnTo>
                  <a:pt x="38" y="246"/>
                </a:lnTo>
                <a:lnTo>
                  <a:pt x="38" y="249"/>
                </a:lnTo>
                <a:lnTo>
                  <a:pt x="38" y="253"/>
                </a:lnTo>
                <a:lnTo>
                  <a:pt x="36" y="256"/>
                </a:lnTo>
                <a:lnTo>
                  <a:pt x="34" y="259"/>
                </a:lnTo>
                <a:lnTo>
                  <a:pt x="32" y="262"/>
                </a:lnTo>
                <a:lnTo>
                  <a:pt x="30" y="264"/>
                </a:lnTo>
                <a:lnTo>
                  <a:pt x="28" y="265"/>
                </a:lnTo>
                <a:lnTo>
                  <a:pt x="26" y="265"/>
                </a:lnTo>
                <a:lnTo>
                  <a:pt x="27" y="263"/>
                </a:lnTo>
                <a:lnTo>
                  <a:pt x="29" y="263"/>
                </a:lnTo>
                <a:lnTo>
                  <a:pt x="31" y="262"/>
                </a:lnTo>
                <a:lnTo>
                  <a:pt x="32" y="260"/>
                </a:lnTo>
                <a:lnTo>
                  <a:pt x="33" y="259"/>
                </a:lnTo>
                <a:lnTo>
                  <a:pt x="34" y="257"/>
                </a:lnTo>
                <a:lnTo>
                  <a:pt x="34" y="256"/>
                </a:lnTo>
                <a:lnTo>
                  <a:pt x="35" y="254"/>
                </a:lnTo>
                <a:lnTo>
                  <a:pt x="35" y="253"/>
                </a:lnTo>
                <a:lnTo>
                  <a:pt x="34" y="256"/>
                </a:lnTo>
                <a:lnTo>
                  <a:pt x="32" y="258"/>
                </a:lnTo>
                <a:lnTo>
                  <a:pt x="30" y="260"/>
                </a:lnTo>
                <a:lnTo>
                  <a:pt x="28" y="261"/>
                </a:lnTo>
                <a:lnTo>
                  <a:pt x="26" y="262"/>
                </a:lnTo>
                <a:lnTo>
                  <a:pt x="25" y="262"/>
                </a:lnTo>
                <a:lnTo>
                  <a:pt x="23" y="261"/>
                </a:lnTo>
                <a:lnTo>
                  <a:pt x="21" y="261"/>
                </a:lnTo>
                <a:lnTo>
                  <a:pt x="22" y="262"/>
                </a:lnTo>
                <a:lnTo>
                  <a:pt x="23" y="263"/>
                </a:lnTo>
                <a:lnTo>
                  <a:pt x="24" y="263"/>
                </a:lnTo>
                <a:lnTo>
                  <a:pt x="25" y="263"/>
                </a:lnTo>
                <a:lnTo>
                  <a:pt x="26" y="264"/>
                </a:lnTo>
                <a:lnTo>
                  <a:pt x="27" y="263"/>
                </a:lnTo>
                <a:lnTo>
                  <a:pt x="26" y="265"/>
                </a:lnTo>
                <a:lnTo>
                  <a:pt x="24" y="265"/>
                </a:lnTo>
                <a:close/>
                <a:moveTo>
                  <a:pt x="265" y="24"/>
                </a:moveTo>
                <a:lnTo>
                  <a:pt x="265" y="23"/>
                </a:lnTo>
                <a:lnTo>
                  <a:pt x="265" y="22"/>
                </a:lnTo>
                <a:lnTo>
                  <a:pt x="264" y="22"/>
                </a:lnTo>
                <a:lnTo>
                  <a:pt x="262" y="21"/>
                </a:lnTo>
                <a:lnTo>
                  <a:pt x="261" y="20"/>
                </a:lnTo>
                <a:lnTo>
                  <a:pt x="260" y="20"/>
                </a:lnTo>
                <a:lnTo>
                  <a:pt x="258" y="20"/>
                </a:lnTo>
                <a:lnTo>
                  <a:pt x="256" y="20"/>
                </a:lnTo>
                <a:lnTo>
                  <a:pt x="258" y="21"/>
                </a:lnTo>
                <a:lnTo>
                  <a:pt x="259" y="22"/>
                </a:lnTo>
                <a:lnTo>
                  <a:pt x="260" y="23"/>
                </a:lnTo>
                <a:lnTo>
                  <a:pt x="260" y="25"/>
                </a:lnTo>
                <a:lnTo>
                  <a:pt x="260" y="26"/>
                </a:lnTo>
                <a:lnTo>
                  <a:pt x="260" y="27"/>
                </a:lnTo>
                <a:lnTo>
                  <a:pt x="259" y="29"/>
                </a:lnTo>
                <a:lnTo>
                  <a:pt x="258" y="30"/>
                </a:lnTo>
                <a:lnTo>
                  <a:pt x="256" y="31"/>
                </a:lnTo>
                <a:lnTo>
                  <a:pt x="254" y="32"/>
                </a:lnTo>
                <a:lnTo>
                  <a:pt x="253" y="33"/>
                </a:lnTo>
                <a:lnTo>
                  <a:pt x="251" y="34"/>
                </a:lnTo>
                <a:lnTo>
                  <a:pt x="248" y="35"/>
                </a:lnTo>
                <a:lnTo>
                  <a:pt x="246" y="35"/>
                </a:lnTo>
                <a:lnTo>
                  <a:pt x="244" y="35"/>
                </a:lnTo>
                <a:lnTo>
                  <a:pt x="242" y="35"/>
                </a:lnTo>
                <a:lnTo>
                  <a:pt x="241" y="34"/>
                </a:lnTo>
                <a:lnTo>
                  <a:pt x="241" y="33"/>
                </a:lnTo>
                <a:lnTo>
                  <a:pt x="242" y="33"/>
                </a:lnTo>
                <a:lnTo>
                  <a:pt x="244" y="33"/>
                </a:lnTo>
                <a:lnTo>
                  <a:pt x="245" y="33"/>
                </a:lnTo>
                <a:lnTo>
                  <a:pt x="246" y="32"/>
                </a:lnTo>
                <a:lnTo>
                  <a:pt x="247" y="31"/>
                </a:lnTo>
                <a:lnTo>
                  <a:pt x="248" y="30"/>
                </a:lnTo>
                <a:lnTo>
                  <a:pt x="249" y="28"/>
                </a:lnTo>
                <a:lnTo>
                  <a:pt x="250" y="25"/>
                </a:lnTo>
                <a:lnTo>
                  <a:pt x="249" y="25"/>
                </a:lnTo>
                <a:lnTo>
                  <a:pt x="248" y="26"/>
                </a:lnTo>
                <a:lnTo>
                  <a:pt x="247" y="26"/>
                </a:lnTo>
                <a:lnTo>
                  <a:pt x="246" y="27"/>
                </a:lnTo>
                <a:lnTo>
                  <a:pt x="244" y="28"/>
                </a:lnTo>
                <a:lnTo>
                  <a:pt x="242" y="28"/>
                </a:lnTo>
                <a:lnTo>
                  <a:pt x="240" y="27"/>
                </a:lnTo>
                <a:lnTo>
                  <a:pt x="238" y="25"/>
                </a:lnTo>
                <a:lnTo>
                  <a:pt x="239" y="25"/>
                </a:lnTo>
                <a:lnTo>
                  <a:pt x="240" y="25"/>
                </a:lnTo>
                <a:lnTo>
                  <a:pt x="241" y="25"/>
                </a:lnTo>
                <a:lnTo>
                  <a:pt x="242" y="25"/>
                </a:lnTo>
                <a:lnTo>
                  <a:pt x="242" y="24"/>
                </a:lnTo>
                <a:lnTo>
                  <a:pt x="243" y="24"/>
                </a:lnTo>
                <a:lnTo>
                  <a:pt x="242" y="23"/>
                </a:lnTo>
                <a:lnTo>
                  <a:pt x="241" y="22"/>
                </a:lnTo>
                <a:lnTo>
                  <a:pt x="240" y="22"/>
                </a:lnTo>
                <a:lnTo>
                  <a:pt x="239" y="21"/>
                </a:lnTo>
                <a:lnTo>
                  <a:pt x="237" y="21"/>
                </a:lnTo>
                <a:lnTo>
                  <a:pt x="236" y="21"/>
                </a:lnTo>
                <a:lnTo>
                  <a:pt x="234" y="20"/>
                </a:lnTo>
                <a:lnTo>
                  <a:pt x="233" y="20"/>
                </a:lnTo>
                <a:lnTo>
                  <a:pt x="234" y="20"/>
                </a:lnTo>
                <a:lnTo>
                  <a:pt x="235" y="19"/>
                </a:lnTo>
                <a:lnTo>
                  <a:pt x="236" y="19"/>
                </a:lnTo>
                <a:lnTo>
                  <a:pt x="236" y="18"/>
                </a:lnTo>
                <a:lnTo>
                  <a:pt x="236" y="17"/>
                </a:lnTo>
                <a:lnTo>
                  <a:pt x="235" y="17"/>
                </a:lnTo>
                <a:lnTo>
                  <a:pt x="234" y="16"/>
                </a:lnTo>
                <a:lnTo>
                  <a:pt x="236" y="16"/>
                </a:lnTo>
                <a:lnTo>
                  <a:pt x="238" y="16"/>
                </a:lnTo>
                <a:lnTo>
                  <a:pt x="240" y="16"/>
                </a:lnTo>
                <a:lnTo>
                  <a:pt x="241" y="15"/>
                </a:lnTo>
                <a:lnTo>
                  <a:pt x="242" y="14"/>
                </a:lnTo>
                <a:lnTo>
                  <a:pt x="243" y="13"/>
                </a:lnTo>
                <a:lnTo>
                  <a:pt x="243" y="12"/>
                </a:lnTo>
                <a:lnTo>
                  <a:pt x="242" y="11"/>
                </a:lnTo>
                <a:lnTo>
                  <a:pt x="242" y="10"/>
                </a:lnTo>
                <a:lnTo>
                  <a:pt x="243" y="8"/>
                </a:lnTo>
                <a:lnTo>
                  <a:pt x="243" y="6"/>
                </a:lnTo>
                <a:lnTo>
                  <a:pt x="243" y="5"/>
                </a:lnTo>
                <a:lnTo>
                  <a:pt x="242" y="3"/>
                </a:lnTo>
                <a:lnTo>
                  <a:pt x="241" y="2"/>
                </a:lnTo>
                <a:lnTo>
                  <a:pt x="239" y="1"/>
                </a:lnTo>
                <a:lnTo>
                  <a:pt x="237" y="0"/>
                </a:lnTo>
                <a:lnTo>
                  <a:pt x="235" y="0"/>
                </a:lnTo>
                <a:lnTo>
                  <a:pt x="234" y="0"/>
                </a:lnTo>
                <a:lnTo>
                  <a:pt x="235" y="0"/>
                </a:lnTo>
                <a:lnTo>
                  <a:pt x="235" y="1"/>
                </a:lnTo>
                <a:lnTo>
                  <a:pt x="236" y="2"/>
                </a:lnTo>
                <a:lnTo>
                  <a:pt x="237" y="3"/>
                </a:lnTo>
                <a:lnTo>
                  <a:pt x="237" y="4"/>
                </a:lnTo>
                <a:lnTo>
                  <a:pt x="238" y="6"/>
                </a:lnTo>
                <a:lnTo>
                  <a:pt x="238" y="7"/>
                </a:lnTo>
                <a:lnTo>
                  <a:pt x="238" y="8"/>
                </a:lnTo>
                <a:lnTo>
                  <a:pt x="236" y="8"/>
                </a:lnTo>
                <a:lnTo>
                  <a:pt x="235" y="8"/>
                </a:lnTo>
                <a:lnTo>
                  <a:pt x="233" y="8"/>
                </a:lnTo>
                <a:lnTo>
                  <a:pt x="231" y="8"/>
                </a:lnTo>
                <a:lnTo>
                  <a:pt x="228" y="8"/>
                </a:lnTo>
                <a:lnTo>
                  <a:pt x="226" y="8"/>
                </a:lnTo>
                <a:lnTo>
                  <a:pt x="224" y="8"/>
                </a:lnTo>
                <a:lnTo>
                  <a:pt x="222" y="8"/>
                </a:lnTo>
                <a:lnTo>
                  <a:pt x="220" y="9"/>
                </a:lnTo>
                <a:lnTo>
                  <a:pt x="219" y="10"/>
                </a:lnTo>
                <a:lnTo>
                  <a:pt x="218" y="11"/>
                </a:lnTo>
                <a:lnTo>
                  <a:pt x="217" y="13"/>
                </a:lnTo>
                <a:lnTo>
                  <a:pt x="217" y="16"/>
                </a:lnTo>
                <a:lnTo>
                  <a:pt x="216" y="15"/>
                </a:lnTo>
                <a:lnTo>
                  <a:pt x="215" y="13"/>
                </a:lnTo>
                <a:lnTo>
                  <a:pt x="214" y="12"/>
                </a:lnTo>
                <a:lnTo>
                  <a:pt x="213" y="11"/>
                </a:lnTo>
                <a:lnTo>
                  <a:pt x="212" y="10"/>
                </a:lnTo>
                <a:lnTo>
                  <a:pt x="211" y="9"/>
                </a:lnTo>
                <a:lnTo>
                  <a:pt x="209" y="9"/>
                </a:lnTo>
                <a:lnTo>
                  <a:pt x="208" y="8"/>
                </a:lnTo>
                <a:lnTo>
                  <a:pt x="207" y="8"/>
                </a:lnTo>
                <a:lnTo>
                  <a:pt x="205" y="7"/>
                </a:lnTo>
                <a:lnTo>
                  <a:pt x="204" y="7"/>
                </a:lnTo>
                <a:lnTo>
                  <a:pt x="202" y="6"/>
                </a:lnTo>
                <a:lnTo>
                  <a:pt x="200" y="6"/>
                </a:lnTo>
                <a:lnTo>
                  <a:pt x="198" y="6"/>
                </a:lnTo>
                <a:lnTo>
                  <a:pt x="197" y="6"/>
                </a:lnTo>
                <a:lnTo>
                  <a:pt x="194" y="6"/>
                </a:lnTo>
                <a:lnTo>
                  <a:pt x="193" y="6"/>
                </a:lnTo>
                <a:lnTo>
                  <a:pt x="191" y="7"/>
                </a:lnTo>
                <a:lnTo>
                  <a:pt x="189" y="7"/>
                </a:lnTo>
                <a:lnTo>
                  <a:pt x="187" y="8"/>
                </a:lnTo>
                <a:lnTo>
                  <a:pt x="185" y="8"/>
                </a:lnTo>
                <a:lnTo>
                  <a:pt x="183" y="9"/>
                </a:lnTo>
                <a:lnTo>
                  <a:pt x="181" y="10"/>
                </a:lnTo>
                <a:lnTo>
                  <a:pt x="178" y="11"/>
                </a:lnTo>
                <a:lnTo>
                  <a:pt x="176" y="13"/>
                </a:lnTo>
                <a:lnTo>
                  <a:pt x="173" y="14"/>
                </a:lnTo>
                <a:lnTo>
                  <a:pt x="171" y="16"/>
                </a:lnTo>
                <a:lnTo>
                  <a:pt x="169" y="18"/>
                </a:lnTo>
                <a:lnTo>
                  <a:pt x="166" y="20"/>
                </a:lnTo>
                <a:lnTo>
                  <a:pt x="164" y="22"/>
                </a:lnTo>
                <a:lnTo>
                  <a:pt x="162" y="24"/>
                </a:lnTo>
                <a:lnTo>
                  <a:pt x="160" y="27"/>
                </a:lnTo>
                <a:lnTo>
                  <a:pt x="161" y="26"/>
                </a:lnTo>
                <a:lnTo>
                  <a:pt x="161" y="24"/>
                </a:lnTo>
                <a:lnTo>
                  <a:pt x="161" y="23"/>
                </a:lnTo>
                <a:lnTo>
                  <a:pt x="162" y="22"/>
                </a:lnTo>
                <a:lnTo>
                  <a:pt x="162" y="21"/>
                </a:lnTo>
                <a:lnTo>
                  <a:pt x="163" y="19"/>
                </a:lnTo>
                <a:lnTo>
                  <a:pt x="164" y="19"/>
                </a:lnTo>
                <a:lnTo>
                  <a:pt x="165" y="18"/>
                </a:lnTo>
                <a:lnTo>
                  <a:pt x="167" y="17"/>
                </a:lnTo>
                <a:lnTo>
                  <a:pt x="167" y="15"/>
                </a:lnTo>
                <a:lnTo>
                  <a:pt x="167" y="13"/>
                </a:lnTo>
                <a:lnTo>
                  <a:pt x="165" y="12"/>
                </a:lnTo>
                <a:lnTo>
                  <a:pt x="167" y="11"/>
                </a:lnTo>
                <a:lnTo>
                  <a:pt x="168" y="10"/>
                </a:lnTo>
                <a:lnTo>
                  <a:pt x="169" y="9"/>
                </a:lnTo>
                <a:lnTo>
                  <a:pt x="169" y="8"/>
                </a:lnTo>
                <a:lnTo>
                  <a:pt x="169" y="7"/>
                </a:lnTo>
                <a:lnTo>
                  <a:pt x="168" y="7"/>
                </a:lnTo>
                <a:lnTo>
                  <a:pt x="167" y="7"/>
                </a:lnTo>
                <a:lnTo>
                  <a:pt x="165" y="8"/>
                </a:lnTo>
                <a:lnTo>
                  <a:pt x="163" y="8"/>
                </a:lnTo>
                <a:lnTo>
                  <a:pt x="161" y="9"/>
                </a:lnTo>
                <a:lnTo>
                  <a:pt x="159" y="10"/>
                </a:lnTo>
                <a:lnTo>
                  <a:pt x="157" y="11"/>
                </a:lnTo>
                <a:lnTo>
                  <a:pt x="155" y="12"/>
                </a:lnTo>
                <a:lnTo>
                  <a:pt x="153" y="13"/>
                </a:lnTo>
                <a:lnTo>
                  <a:pt x="151" y="14"/>
                </a:lnTo>
                <a:lnTo>
                  <a:pt x="150" y="15"/>
                </a:lnTo>
                <a:lnTo>
                  <a:pt x="148" y="15"/>
                </a:lnTo>
                <a:lnTo>
                  <a:pt x="147" y="15"/>
                </a:lnTo>
                <a:lnTo>
                  <a:pt x="146" y="14"/>
                </a:lnTo>
                <a:lnTo>
                  <a:pt x="146" y="13"/>
                </a:lnTo>
                <a:lnTo>
                  <a:pt x="146" y="12"/>
                </a:lnTo>
                <a:lnTo>
                  <a:pt x="146" y="11"/>
                </a:lnTo>
                <a:lnTo>
                  <a:pt x="147" y="9"/>
                </a:lnTo>
                <a:lnTo>
                  <a:pt x="147" y="8"/>
                </a:lnTo>
                <a:lnTo>
                  <a:pt x="146" y="9"/>
                </a:lnTo>
                <a:lnTo>
                  <a:pt x="144" y="10"/>
                </a:lnTo>
                <a:lnTo>
                  <a:pt x="144" y="12"/>
                </a:lnTo>
                <a:lnTo>
                  <a:pt x="144" y="13"/>
                </a:lnTo>
                <a:lnTo>
                  <a:pt x="144" y="14"/>
                </a:lnTo>
                <a:lnTo>
                  <a:pt x="144" y="15"/>
                </a:lnTo>
                <a:lnTo>
                  <a:pt x="145" y="16"/>
                </a:lnTo>
                <a:lnTo>
                  <a:pt x="146" y="17"/>
                </a:lnTo>
                <a:lnTo>
                  <a:pt x="147" y="17"/>
                </a:lnTo>
                <a:lnTo>
                  <a:pt x="148" y="17"/>
                </a:lnTo>
                <a:lnTo>
                  <a:pt x="149" y="17"/>
                </a:lnTo>
                <a:lnTo>
                  <a:pt x="151" y="17"/>
                </a:lnTo>
                <a:lnTo>
                  <a:pt x="152" y="16"/>
                </a:lnTo>
                <a:lnTo>
                  <a:pt x="154" y="15"/>
                </a:lnTo>
                <a:lnTo>
                  <a:pt x="156" y="14"/>
                </a:lnTo>
                <a:lnTo>
                  <a:pt x="158" y="13"/>
                </a:lnTo>
                <a:lnTo>
                  <a:pt x="160" y="12"/>
                </a:lnTo>
                <a:lnTo>
                  <a:pt x="162" y="10"/>
                </a:lnTo>
                <a:lnTo>
                  <a:pt x="164" y="9"/>
                </a:lnTo>
                <a:lnTo>
                  <a:pt x="165" y="9"/>
                </a:lnTo>
                <a:lnTo>
                  <a:pt x="165" y="10"/>
                </a:lnTo>
                <a:lnTo>
                  <a:pt x="165" y="11"/>
                </a:lnTo>
                <a:lnTo>
                  <a:pt x="164" y="12"/>
                </a:lnTo>
                <a:lnTo>
                  <a:pt x="164" y="13"/>
                </a:lnTo>
                <a:lnTo>
                  <a:pt x="163" y="13"/>
                </a:lnTo>
                <a:lnTo>
                  <a:pt x="164" y="14"/>
                </a:lnTo>
                <a:lnTo>
                  <a:pt x="165" y="15"/>
                </a:lnTo>
                <a:lnTo>
                  <a:pt x="165" y="16"/>
                </a:lnTo>
                <a:lnTo>
                  <a:pt x="164" y="17"/>
                </a:lnTo>
                <a:lnTo>
                  <a:pt x="162" y="18"/>
                </a:lnTo>
                <a:lnTo>
                  <a:pt x="161" y="19"/>
                </a:lnTo>
                <a:lnTo>
                  <a:pt x="160" y="21"/>
                </a:lnTo>
                <a:lnTo>
                  <a:pt x="160" y="22"/>
                </a:lnTo>
                <a:lnTo>
                  <a:pt x="159" y="24"/>
                </a:lnTo>
                <a:lnTo>
                  <a:pt x="159" y="26"/>
                </a:lnTo>
                <a:lnTo>
                  <a:pt x="159" y="28"/>
                </a:lnTo>
                <a:lnTo>
                  <a:pt x="159" y="29"/>
                </a:lnTo>
                <a:lnTo>
                  <a:pt x="162" y="27"/>
                </a:lnTo>
                <a:lnTo>
                  <a:pt x="163" y="26"/>
                </a:lnTo>
                <a:lnTo>
                  <a:pt x="164" y="25"/>
                </a:lnTo>
                <a:lnTo>
                  <a:pt x="165" y="24"/>
                </a:lnTo>
                <a:lnTo>
                  <a:pt x="166" y="23"/>
                </a:lnTo>
                <a:lnTo>
                  <a:pt x="167" y="21"/>
                </a:lnTo>
                <a:lnTo>
                  <a:pt x="169" y="20"/>
                </a:lnTo>
                <a:lnTo>
                  <a:pt x="171" y="19"/>
                </a:lnTo>
                <a:lnTo>
                  <a:pt x="173" y="17"/>
                </a:lnTo>
                <a:lnTo>
                  <a:pt x="175" y="16"/>
                </a:lnTo>
                <a:lnTo>
                  <a:pt x="177" y="14"/>
                </a:lnTo>
                <a:lnTo>
                  <a:pt x="179" y="13"/>
                </a:lnTo>
                <a:lnTo>
                  <a:pt x="182" y="12"/>
                </a:lnTo>
                <a:lnTo>
                  <a:pt x="185" y="11"/>
                </a:lnTo>
                <a:lnTo>
                  <a:pt x="187" y="10"/>
                </a:lnTo>
                <a:lnTo>
                  <a:pt x="190" y="9"/>
                </a:lnTo>
                <a:lnTo>
                  <a:pt x="193" y="8"/>
                </a:lnTo>
                <a:lnTo>
                  <a:pt x="196" y="8"/>
                </a:lnTo>
                <a:lnTo>
                  <a:pt x="199" y="8"/>
                </a:lnTo>
                <a:lnTo>
                  <a:pt x="201" y="8"/>
                </a:lnTo>
                <a:lnTo>
                  <a:pt x="204" y="8"/>
                </a:lnTo>
                <a:lnTo>
                  <a:pt x="206" y="9"/>
                </a:lnTo>
                <a:lnTo>
                  <a:pt x="208" y="10"/>
                </a:lnTo>
                <a:lnTo>
                  <a:pt x="210" y="11"/>
                </a:lnTo>
                <a:lnTo>
                  <a:pt x="212" y="12"/>
                </a:lnTo>
                <a:lnTo>
                  <a:pt x="213" y="13"/>
                </a:lnTo>
                <a:lnTo>
                  <a:pt x="214" y="14"/>
                </a:lnTo>
                <a:lnTo>
                  <a:pt x="216" y="15"/>
                </a:lnTo>
                <a:lnTo>
                  <a:pt x="217" y="17"/>
                </a:lnTo>
                <a:lnTo>
                  <a:pt x="218" y="18"/>
                </a:lnTo>
                <a:lnTo>
                  <a:pt x="218" y="19"/>
                </a:lnTo>
                <a:lnTo>
                  <a:pt x="219" y="19"/>
                </a:lnTo>
                <a:lnTo>
                  <a:pt x="219" y="21"/>
                </a:lnTo>
                <a:lnTo>
                  <a:pt x="219" y="22"/>
                </a:lnTo>
                <a:lnTo>
                  <a:pt x="219" y="24"/>
                </a:lnTo>
                <a:lnTo>
                  <a:pt x="218" y="22"/>
                </a:lnTo>
                <a:lnTo>
                  <a:pt x="217" y="20"/>
                </a:lnTo>
                <a:lnTo>
                  <a:pt x="215" y="18"/>
                </a:lnTo>
                <a:lnTo>
                  <a:pt x="214" y="17"/>
                </a:lnTo>
                <a:lnTo>
                  <a:pt x="212" y="16"/>
                </a:lnTo>
                <a:lnTo>
                  <a:pt x="210" y="15"/>
                </a:lnTo>
                <a:lnTo>
                  <a:pt x="208" y="14"/>
                </a:lnTo>
                <a:lnTo>
                  <a:pt x="207" y="14"/>
                </a:lnTo>
                <a:lnTo>
                  <a:pt x="205" y="13"/>
                </a:lnTo>
                <a:lnTo>
                  <a:pt x="203" y="13"/>
                </a:lnTo>
                <a:lnTo>
                  <a:pt x="201" y="13"/>
                </a:lnTo>
                <a:lnTo>
                  <a:pt x="200" y="13"/>
                </a:lnTo>
                <a:lnTo>
                  <a:pt x="198" y="13"/>
                </a:lnTo>
                <a:lnTo>
                  <a:pt x="197" y="14"/>
                </a:lnTo>
                <a:lnTo>
                  <a:pt x="196" y="14"/>
                </a:lnTo>
                <a:lnTo>
                  <a:pt x="195" y="14"/>
                </a:lnTo>
                <a:lnTo>
                  <a:pt x="196" y="15"/>
                </a:lnTo>
                <a:lnTo>
                  <a:pt x="197" y="15"/>
                </a:lnTo>
                <a:lnTo>
                  <a:pt x="198" y="15"/>
                </a:lnTo>
                <a:lnTo>
                  <a:pt x="198" y="16"/>
                </a:lnTo>
                <a:lnTo>
                  <a:pt x="199" y="16"/>
                </a:lnTo>
                <a:lnTo>
                  <a:pt x="200" y="17"/>
                </a:lnTo>
                <a:lnTo>
                  <a:pt x="201" y="17"/>
                </a:lnTo>
                <a:lnTo>
                  <a:pt x="201" y="18"/>
                </a:lnTo>
                <a:lnTo>
                  <a:pt x="200" y="18"/>
                </a:lnTo>
                <a:lnTo>
                  <a:pt x="198" y="17"/>
                </a:lnTo>
                <a:lnTo>
                  <a:pt x="196" y="17"/>
                </a:lnTo>
                <a:lnTo>
                  <a:pt x="193" y="17"/>
                </a:lnTo>
                <a:lnTo>
                  <a:pt x="191" y="17"/>
                </a:lnTo>
                <a:lnTo>
                  <a:pt x="188" y="17"/>
                </a:lnTo>
                <a:lnTo>
                  <a:pt x="184" y="17"/>
                </a:lnTo>
                <a:lnTo>
                  <a:pt x="181" y="17"/>
                </a:lnTo>
                <a:lnTo>
                  <a:pt x="177" y="18"/>
                </a:lnTo>
                <a:lnTo>
                  <a:pt x="174" y="19"/>
                </a:lnTo>
                <a:lnTo>
                  <a:pt x="171" y="21"/>
                </a:lnTo>
                <a:lnTo>
                  <a:pt x="169" y="22"/>
                </a:lnTo>
                <a:lnTo>
                  <a:pt x="167" y="24"/>
                </a:lnTo>
                <a:lnTo>
                  <a:pt x="165" y="26"/>
                </a:lnTo>
                <a:lnTo>
                  <a:pt x="163" y="28"/>
                </a:lnTo>
                <a:lnTo>
                  <a:pt x="161" y="30"/>
                </a:lnTo>
                <a:lnTo>
                  <a:pt x="159" y="32"/>
                </a:lnTo>
                <a:lnTo>
                  <a:pt x="158" y="33"/>
                </a:lnTo>
                <a:lnTo>
                  <a:pt x="156" y="35"/>
                </a:lnTo>
                <a:lnTo>
                  <a:pt x="153" y="37"/>
                </a:lnTo>
                <a:lnTo>
                  <a:pt x="151" y="38"/>
                </a:lnTo>
                <a:lnTo>
                  <a:pt x="149" y="40"/>
                </a:lnTo>
                <a:lnTo>
                  <a:pt x="146" y="41"/>
                </a:lnTo>
                <a:lnTo>
                  <a:pt x="144" y="43"/>
                </a:lnTo>
                <a:lnTo>
                  <a:pt x="141" y="44"/>
                </a:lnTo>
                <a:lnTo>
                  <a:pt x="138" y="46"/>
                </a:lnTo>
                <a:lnTo>
                  <a:pt x="136" y="47"/>
                </a:lnTo>
                <a:lnTo>
                  <a:pt x="133" y="49"/>
                </a:lnTo>
                <a:lnTo>
                  <a:pt x="131" y="50"/>
                </a:lnTo>
                <a:lnTo>
                  <a:pt x="128" y="51"/>
                </a:lnTo>
                <a:lnTo>
                  <a:pt x="125" y="52"/>
                </a:lnTo>
                <a:lnTo>
                  <a:pt x="123" y="53"/>
                </a:lnTo>
                <a:lnTo>
                  <a:pt x="121" y="53"/>
                </a:lnTo>
                <a:lnTo>
                  <a:pt x="119" y="54"/>
                </a:lnTo>
                <a:lnTo>
                  <a:pt x="117" y="54"/>
                </a:lnTo>
                <a:lnTo>
                  <a:pt x="114" y="54"/>
                </a:lnTo>
                <a:lnTo>
                  <a:pt x="111" y="54"/>
                </a:lnTo>
                <a:lnTo>
                  <a:pt x="108" y="54"/>
                </a:lnTo>
                <a:lnTo>
                  <a:pt x="105" y="54"/>
                </a:lnTo>
                <a:lnTo>
                  <a:pt x="103" y="54"/>
                </a:lnTo>
                <a:lnTo>
                  <a:pt x="100" y="54"/>
                </a:lnTo>
                <a:lnTo>
                  <a:pt x="97" y="54"/>
                </a:lnTo>
                <a:lnTo>
                  <a:pt x="94" y="53"/>
                </a:lnTo>
                <a:lnTo>
                  <a:pt x="92" y="53"/>
                </a:lnTo>
                <a:lnTo>
                  <a:pt x="90" y="53"/>
                </a:lnTo>
                <a:lnTo>
                  <a:pt x="88" y="52"/>
                </a:lnTo>
                <a:lnTo>
                  <a:pt x="87" y="52"/>
                </a:lnTo>
                <a:lnTo>
                  <a:pt x="86" y="51"/>
                </a:lnTo>
                <a:lnTo>
                  <a:pt x="89" y="52"/>
                </a:lnTo>
                <a:lnTo>
                  <a:pt x="92" y="52"/>
                </a:lnTo>
                <a:lnTo>
                  <a:pt x="96" y="52"/>
                </a:lnTo>
                <a:lnTo>
                  <a:pt x="99" y="52"/>
                </a:lnTo>
                <a:lnTo>
                  <a:pt x="103" y="52"/>
                </a:lnTo>
                <a:lnTo>
                  <a:pt x="107" y="51"/>
                </a:lnTo>
                <a:lnTo>
                  <a:pt x="111" y="50"/>
                </a:lnTo>
                <a:lnTo>
                  <a:pt x="115" y="49"/>
                </a:lnTo>
                <a:lnTo>
                  <a:pt x="118" y="48"/>
                </a:lnTo>
                <a:lnTo>
                  <a:pt x="121" y="46"/>
                </a:lnTo>
                <a:lnTo>
                  <a:pt x="124" y="44"/>
                </a:lnTo>
                <a:lnTo>
                  <a:pt x="127" y="42"/>
                </a:lnTo>
                <a:lnTo>
                  <a:pt x="129" y="40"/>
                </a:lnTo>
                <a:lnTo>
                  <a:pt x="131" y="37"/>
                </a:lnTo>
                <a:lnTo>
                  <a:pt x="132" y="34"/>
                </a:lnTo>
                <a:lnTo>
                  <a:pt x="133" y="31"/>
                </a:lnTo>
                <a:lnTo>
                  <a:pt x="133" y="27"/>
                </a:lnTo>
                <a:lnTo>
                  <a:pt x="134" y="24"/>
                </a:lnTo>
                <a:lnTo>
                  <a:pt x="136" y="21"/>
                </a:lnTo>
                <a:lnTo>
                  <a:pt x="137" y="19"/>
                </a:lnTo>
                <a:lnTo>
                  <a:pt x="139" y="17"/>
                </a:lnTo>
                <a:lnTo>
                  <a:pt x="141" y="15"/>
                </a:lnTo>
                <a:lnTo>
                  <a:pt x="143" y="13"/>
                </a:lnTo>
                <a:lnTo>
                  <a:pt x="144" y="12"/>
                </a:lnTo>
                <a:lnTo>
                  <a:pt x="144" y="10"/>
                </a:lnTo>
                <a:lnTo>
                  <a:pt x="142" y="11"/>
                </a:lnTo>
                <a:lnTo>
                  <a:pt x="140" y="13"/>
                </a:lnTo>
                <a:lnTo>
                  <a:pt x="137" y="16"/>
                </a:lnTo>
                <a:lnTo>
                  <a:pt x="135" y="18"/>
                </a:lnTo>
                <a:lnTo>
                  <a:pt x="134" y="21"/>
                </a:lnTo>
                <a:lnTo>
                  <a:pt x="132" y="24"/>
                </a:lnTo>
                <a:lnTo>
                  <a:pt x="131" y="27"/>
                </a:lnTo>
                <a:lnTo>
                  <a:pt x="131" y="30"/>
                </a:lnTo>
                <a:lnTo>
                  <a:pt x="131" y="33"/>
                </a:lnTo>
                <a:lnTo>
                  <a:pt x="130" y="35"/>
                </a:lnTo>
                <a:lnTo>
                  <a:pt x="129" y="38"/>
                </a:lnTo>
                <a:lnTo>
                  <a:pt x="127" y="39"/>
                </a:lnTo>
                <a:lnTo>
                  <a:pt x="125" y="41"/>
                </a:lnTo>
                <a:lnTo>
                  <a:pt x="123" y="43"/>
                </a:lnTo>
                <a:lnTo>
                  <a:pt x="121" y="44"/>
                </a:lnTo>
                <a:lnTo>
                  <a:pt x="118" y="46"/>
                </a:lnTo>
                <a:lnTo>
                  <a:pt x="115" y="47"/>
                </a:lnTo>
                <a:lnTo>
                  <a:pt x="112" y="48"/>
                </a:lnTo>
                <a:lnTo>
                  <a:pt x="109" y="49"/>
                </a:lnTo>
                <a:lnTo>
                  <a:pt x="106" y="49"/>
                </a:lnTo>
                <a:lnTo>
                  <a:pt x="103" y="50"/>
                </a:lnTo>
                <a:lnTo>
                  <a:pt x="99" y="50"/>
                </a:lnTo>
                <a:lnTo>
                  <a:pt x="97" y="50"/>
                </a:lnTo>
                <a:lnTo>
                  <a:pt x="94" y="50"/>
                </a:lnTo>
                <a:lnTo>
                  <a:pt x="96" y="50"/>
                </a:lnTo>
                <a:lnTo>
                  <a:pt x="98" y="49"/>
                </a:lnTo>
                <a:lnTo>
                  <a:pt x="101" y="48"/>
                </a:lnTo>
                <a:lnTo>
                  <a:pt x="104" y="47"/>
                </a:lnTo>
                <a:lnTo>
                  <a:pt x="107" y="46"/>
                </a:lnTo>
                <a:lnTo>
                  <a:pt x="109" y="45"/>
                </a:lnTo>
                <a:lnTo>
                  <a:pt x="112" y="44"/>
                </a:lnTo>
                <a:lnTo>
                  <a:pt x="115" y="43"/>
                </a:lnTo>
                <a:lnTo>
                  <a:pt x="117" y="41"/>
                </a:lnTo>
                <a:lnTo>
                  <a:pt x="120" y="40"/>
                </a:lnTo>
                <a:lnTo>
                  <a:pt x="122" y="38"/>
                </a:lnTo>
                <a:lnTo>
                  <a:pt x="124" y="36"/>
                </a:lnTo>
                <a:lnTo>
                  <a:pt x="125" y="33"/>
                </a:lnTo>
                <a:lnTo>
                  <a:pt x="126" y="31"/>
                </a:lnTo>
                <a:lnTo>
                  <a:pt x="127" y="28"/>
                </a:lnTo>
                <a:lnTo>
                  <a:pt x="128" y="25"/>
                </a:lnTo>
                <a:lnTo>
                  <a:pt x="128" y="22"/>
                </a:lnTo>
                <a:lnTo>
                  <a:pt x="127" y="20"/>
                </a:lnTo>
                <a:lnTo>
                  <a:pt x="127" y="18"/>
                </a:lnTo>
                <a:lnTo>
                  <a:pt x="126" y="16"/>
                </a:lnTo>
                <a:lnTo>
                  <a:pt x="125" y="14"/>
                </a:lnTo>
                <a:lnTo>
                  <a:pt x="123" y="12"/>
                </a:lnTo>
                <a:lnTo>
                  <a:pt x="122" y="10"/>
                </a:lnTo>
                <a:lnTo>
                  <a:pt x="120" y="9"/>
                </a:lnTo>
                <a:lnTo>
                  <a:pt x="119" y="8"/>
                </a:lnTo>
                <a:lnTo>
                  <a:pt x="117" y="7"/>
                </a:lnTo>
                <a:lnTo>
                  <a:pt x="115" y="6"/>
                </a:lnTo>
                <a:lnTo>
                  <a:pt x="113" y="5"/>
                </a:lnTo>
                <a:lnTo>
                  <a:pt x="111" y="4"/>
                </a:lnTo>
                <a:lnTo>
                  <a:pt x="109" y="4"/>
                </a:lnTo>
                <a:lnTo>
                  <a:pt x="107" y="4"/>
                </a:lnTo>
                <a:lnTo>
                  <a:pt x="105" y="4"/>
                </a:lnTo>
                <a:lnTo>
                  <a:pt x="101" y="5"/>
                </a:lnTo>
                <a:lnTo>
                  <a:pt x="99" y="6"/>
                </a:lnTo>
                <a:lnTo>
                  <a:pt x="96" y="7"/>
                </a:lnTo>
                <a:lnTo>
                  <a:pt x="95" y="9"/>
                </a:lnTo>
                <a:lnTo>
                  <a:pt x="94" y="11"/>
                </a:lnTo>
                <a:lnTo>
                  <a:pt x="93" y="12"/>
                </a:lnTo>
                <a:lnTo>
                  <a:pt x="93" y="14"/>
                </a:lnTo>
                <a:lnTo>
                  <a:pt x="93" y="16"/>
                </a:lnTo>
                <a:lnTo>
                  <a:pt x="94" y="17"/>
                </a:lnTo>
                <a:lnTo>
                  <a:pt x="95" y="18"/>
                </a:lnTo>
                <a:lnTo>
                  <a:pt x="96" y="19"/>
                </a:lnTo>
                <a:lnTo>
                  <a:pt x="97" y="20"/>
                </a:lnTo>
                <a:lnTo>
                  <a:pt x="98" y="20"/>
                </a:lnTo>
                <a:lnTo>
                  <a:pt x="99" y="20"/>
                </a:lnTo>
                <a:lnTo>
                  <a:pt x="101" y="20"/>
                </a:lnTo>
                <a:lnTo>
                  <a:pt x="102" y="20"/>
                </a:lnTo>
                <a:lnTo>
                  <a:pt x="99" y="18"/>
                </a:lnTo>
                <a:lnTo>
                  <a:pt x="98" y="18"/>
                </a:lnTo>
                <a:lnTo>
                  <a:pt x="97" y="17"/>
                </a:lnTo>
                <a:lnTo>
                  <a:pt x="97" y="16"/>
                </a:lnTo>
                <a:lnTo>
                  <a:pt x="96" y="15"/>
                </a:lnTo>
                <a:lnTo>
                  <a:pt x="96" y="14"/>
                </a:lnTo>
                <a:lnTo>
                  <a:pt x="95" y="13"/>
                </a:lnTo>
                <a:lnTo>
                  <a:pt x="96" y="11"/>
                </a:lnTo>
                <a:lnTo>
                  <a:pt x="96" y="10"/>
                </a:lnTo>
                <a:lnTo>
                  <a:pt x="98" y="9"/>
                </a:lnTo>
                <a:lnTo>
                  <a:pt x="100" y="8"/>
                </a:lnTo>
                <a:lnTo>
                  <a:pt x="102" y="7"/>
                </a:lnTo>
                <a:lnTo>
                  <a:pt x="105" y="6"/>
                </a:lnTo>
                <a:lnTo>
                  <a:pt x="108" y="6"/>
                </a:lnTo>
                <a:lnTo>
                  <a:pt x="111" y="6"/>
                </a:lnTo>
                <a:lnTo>
                  <a:pt x="114" y="7"/>
                </a:lnTo>
                <a:lnTo>
                  <a:pt x="117" y="8"/>
                </a:lnTo>
                <a:lnTo>
                  <a:pt x="119" y="10"/>
                </a:lnTo>
                <a:lnTo>
                  <a:pt x="121" y="11"/>
                </a:lnTo>
                <a:lnTo>
                  <a:pt x="123" y="13"/>
                </a:lnTo>
                <a:lnTo>
                  <a:pt x="124" y="15"/>
                </a:lnTo>
                <a:lnTo>
                  <a:pt x="125" y="17"/>
                </a:lnTo>
                <a:lnTo>
                  <a:pt x="125" y="19"/>
                </a:lnTo>
                <a:lnTo>
                  <a:pt x="126" y="21"/>
                </a:lnTo>
                <a:lnTo>
                  <a:pt x="126" y="22"/>
                </a:lnTo>
                <a:lnTo>
                  <a:pt x="124" y="17"/>
                </a:lnTo>
                <a:lnTo>
                  <a:pt x="122" y="14"/>
                </a:lnTo>
                <a:lnTo>
                  <a:pt x="119" y="11"/>
                </a:lnTo>
                <a:lnTo>
                  <a:pt x="117" y="9"/>
                </a:lnTo>
                <a:lnTo>
                  <a:pt x="114" y="8"/>
                </a:lnTo>
                <a:lnTo>
                  <a:pt x="111" y="8"/>
                </a:lnTo>
                <a:lnTo>
                  <a:pt x="108" y="8"/>
                </a:lnTo>
                <a:lnTo>
                  <a:pt x="105" y="9"/>
                </a:lnTo>
                <a:lnTo>
                  <a:pt x="103" y="10"/>
                </a:lnTo>
                <a:lnTo>
                  <a:pt x="101" y="11"/>
                </a:lnTo>
                <a:lnTo>
                  <a:pt x="100" y="12"/>
                </a:lnTo>
                <a:lnTo>
                  <a:pt x="99" y="13"/>
                </a:lnTo>
                <a:lnTo>
                  <a:pt x="98" y="14"/>
                </a:lnTo>
                <a:lnTo>
                  <a:pt x="98" y="16"/>
                </a:lnTo>
                <a:lnTo>
                  <a:pt x="99" y="17"/>
                </a:lnTo>
                <a:lnTo>
                  <a:pt x="99" y="18"/>
                </a:lnTo>
                <a:lnTo>
                  <a:pt x="102" y="20"/>
                </a:lnTo>
                <a:lnTo>
                  <a:pt x="101" y="18"/>
                </a:lnTo>
                <a:lnTo>
                  <a:pt x="100" y="16"/>
                </a:lnTo>
                <a:lnTo>
                  <a:pt x="100" y="14"/>
                </a:lnTo>
                <a:lnTo>
                  <a:pt x="102" y="12"/>
                </a:lnTo>
                <a:lnTo>
                  <a:pt x="104" y="11"/>
                </a:lnTo>
                <a:lnTo>
                  <a:pt x="107" y="10"/>
                </a:lnTo>
                <a:lnTo>
                  <a:pt x="110" y="10"/>
                </a:lnTo>
                <a:lnTo>
                  <a:pt x="113" y="10"/>
                </a:lnTo>
                <a:lnTo>
                  <a:pt x="116" y="11"/>
                </a:lnTo>
                <a:lnTo>
                  <a:pt x="119" y="13"/>
                </a:lnTo>
                <a:lnTo>
                  <a:pt x="121" y="15"/>
                </a:lnTo>
                <a:lnTo>
                  <a:pt x="123" y="18"/>
                </a:lnTo>
                <a:lnTo>
                  <a:pt x="121" y="17"/>
                </a:lnTo>
                <a:lnTo>
                  <a:pt x="120" y="16"/>
                </a:lnTo>
                <a:lnTo>
                  <a:pt x="117" y="15"/>
                </a:lnTo>
                <a:lnTo>
                  <a:pt x="115" y="14"/>
                </a:lnTo>
                <a:lnTo>
                  <a:pt x="113" y="13"/>
                </a:lnTo>
                <a:lnTo>
                  <a:pt x="111" y="13"/>
                </a:lnTo>
                <a:lnTo>
                  <a:pt x="109" y="13"/>
                </a:lnTo>
                <a:lnTo>
                  <a:pt x="108" y="14"/>
                </a:lnTo>
                <a:lnTo>
                  <a:pt x="107" y="16"/>
                </a:lnTo>
                <a:lnTo>
                  <a:pt x="108" y="18"/>
                </a:lnTo>
                <a:lnTo>
                  <a:pt x="109" y="19"/>
                </a:lnTo>
                <a:lnTo>
                  <a:pt x="110" y="20"/>
                </a:lnTo>
                <a:lnTo>
                  <a:pt x="111" y="20"/>
                </a:lnTo>
                <a:lnTo>
                  <a:pt x="111" y="21"/>
                </a:lnTo>
                <a:lnTo>
                  <a:pt x="112" y="21"/>
                </a:lnTo>
                <a:lnTo>
                  <a:pt x="113" y="21"/>
                </a:lnTo>
                <a:lnTo>
                  <a:pt x="113" y="20"/>
                </a:lnTo>
                <a:lnTo>
                  <a:pt x="114" y="20"/>
                </a:lnTo>
                <a:lnTo>
                  <a:pt x="115" y="19"/>
                </a:lnTo>
                <a:lnTo>
                  <a:pt x="115" y="17"/>
                </a:lnTo>
                <a:lnTo>
                  <a:pt x="116" y="17"/>
                </a:lnTo>
                <a:lnTo>
                  <a:pt x="117" y="17"/>
                </a:lnTo>
                <a:lnTo>
                  <a:pt x="118" y="18"/>
                </a:lnTo>
                <a:lnTo>
                  <a:pt x="119" y="18"/>
                </a:lnTo>
                <a:lnTo>
                  <a:pt x="120" y="19"/>
                </a:lnTo>
                <a:lnTo>
                  <a:pt x="122" y="20"/>
                </a:lnTo>
                <a:lnTo>
                  <a:pt x="123" y="22"/>
                </a:lnTo>
                <a:lnTo>
                  <a:pt x="124" y="23"/>
                </a:lnTo>
                <a:lnTo>
                  <a:pt x="124" y="24"/>
                </a:lnTo>
                <a:lnTo>
                  <a:pt x="124" y="28"/>
                </a:lnTo>
                <a:lnTo>
                  <a:pt x="123" y="31"/>
                </a:lnTo>
                <a:lnTo>
                  <a:pt x="122" y="34"/>
                </a:lnTo>
                <a:lnTo>
                  <a:pt x="121" y="36"/>
                </a:lnTo>
                <a:lnTo>
                  <a:pt x="119" y="37"/>
                </a:lnTo>
                <a:lnTo>
                  <a:pt x="118" y="38"/>
                </a:lnTo>
                <a:lnTo>
                  <a:pt x="117" y="39"/>
                </a:lnTo>
                <a:lnTo>
                  <a:pt x="116" y="39"/>
                </a:lnTo>
                <a:lnTo>
                  <a:pt x="113" y="40"/>
                </a:lnTo>
                <a:lnTo>
                  <a:pt x="112" y="42"/>
                </a:lnTo>
                <a:lnTo>
                  <a:pt x="110" y="43"/>
                </a:lnTo>
                <a:lnTo>
                  <a:pt x="107" y="44"/>
                </a:lnTo>
                <a:lnTo>
                  <a:pt x="103" y="46"/>
                </a:lnTo>
                <a:lnTo>
                  <a:pt x="100" y="47"/>
                </a:lnTo>
                <a:lnTo>
                  <a:pt x="96" y="48"/>
                </a:lnTo>
                <a:lnTo>
                  <a:pt x="94" y="49"/>
                </a:lnTo>
                <a:lnTo>
                  <a:pt x="91" y="50"/>
                </a:lnTo>
                <a:lnTo>
                  <a:pt x="89" y="50"/>
                </a:lnTo>
                <a:lnTo>
                  <a:pt x="87" y="50"/>
                </a:lnTo>
                <a:lnTo>
                  <a:pt x="85" y="50"/>
                </a:lnTo>
                <a:lnTo>
                  <a:pt x="82" y="49"/>
                </a:lnTo>
                <a:lnTo>
                  <a:pt x="80" y="49"/>
                </a:lnTo>
                <a:lnTo>
                  <a:pt x="78" y="48"/>
                </a:lnTo>
                <a:lnTo>
                  <a:pt x="76" y="48"/>
                </a:lnTo>
                <a:lnTo>
                  <a:pt x="75" y="47"/>
                </a:lnTo>
                <a:lnTo>
                  <a:pt x="74" y="45"/>
                </a:lnTo>
                <a:lnTo>
                  <a:pt x="75" y="46"/>
                </a:lnTo>
                <a:lnTo>
                  <a:pt x="77" y="47"/>
                </a:lnTo>
                <a:lnTo>
                  <a:pt x="79" y="47"/>
                </a:lnTo>
                <a:lnTo>
                  <a:pt x="81" y="48"/>
                </a:lnTo>
                <a:lnTo>
                  <a:pt x="83" y="48"/>
                </a:lnTo>
                <a:lnTo>
                  <a:pt x="86" y="48"/>
                </a:lnTo>
                <a:lnTo>
                  <a:pt x="89" y="48"/>
                </a:lnTo>
                <a:lnTo>
                  <a:pt x="92" y="48"/>
                </a:lnTo>
                <a:lnTo>
                  <a:pt x="96" y="47"/>
                </a:lnTo>
                <a:lnTo>
                  <a:pt x="99" y="46"/>
                </a:lnTo>
                <a:lnTo>
                  <a:pt x="102" y="45"/>
                </a:lnTo>
                <a:lnTo>
                  <a:pt x="104" y="44"/>
                </a:lnTo>
                <a:lnTo>
                  <a:pt x="105" y="42"/>
                </a:lnTo>
                <a:lnTo>
                  <a:pt x="107" y="41"/>
                </a:lnTo>
                <a:lnTo>
                  <a:pt x="108" y="39"/>
                </a:lnTo>
                <a:lnTo>
                  <a:pt x="109" y="37"/>
                </a:lnTo>
                <a:lnTo>
                  <a:pt x="109" y="35"/>
                </a:lnTo>
                <a:lnTo>
                  <a:pt x="109" y="33"/>
                </a:lnTo>
                <a:lnTo>
                  <a:pt x="109" y="31"/>
                </a:lnTo>
                <a:lnTo>
                  <a:pt x="108" y="30"/>
                </a:lnTo>
                <a:lnTo>
                  <a:pt x="107" y="29"/>
                </a:lnTo>
                <a:lnTo>
                  <a:pt x="106" y="29"/>
                </a:lnTo>
                <a:lnTo>
                  <a:pt x="104" y="28"/>
                </a:lnTo>
                <a:lnTo>
                  <a:pt x="102" y="29"/>
                </a:lnTo>
                <a:lnTo>
                  <a:pt x="103" y="28"/>
                </a:lnTo>
                <a:lnTo>
                  <a:pt x="104" y="27"/>
                </a:lnTo>
                <a:lnTo>
                  <a:pt x="106" y="27"/>
                </a:lnTo>
                <a:lnTo>
                  <a:pt x="107" y="27"/>
                </a:lnTo>
                <a:lnTo>
                  <a:pt x="108" y="28"/>
                </a:lnTo>
                <a:lnTo>
                  <a:pt x="110" y="28"/>
                </a:lnTo>
                <a:lnTo>
                  <a:pt x="111" y="29"/>
                </a:lnTo>
                <a:lnTo>
                  <a:pt x="111" y="28"/>
                </a:lnTo>
                <a:lnTo>
                  <a:pt x="111" y="27"/>
                </a:lnTo>
                <a:lnTo>
                  <a:pt x="111" y="26"/>
                </a:lnTo>
                <a:lnTo>
                  <a:pt x="111" y="25"/>
                </a:lnTo>
                <a:lnTo>
                  <a:pt x="112" y="25"/>
                </a:lnTo>
                <a:lnTo>
                  <a:pt x="113" y="26"/>
                </a:lnTo>
                <a:lnTo>
                  <a:pt x="114" y="27"/>
                </a:lnTo>
                <a:lnTo>
                  <a:pt x="115" y="29"/>
                </a:lnTo>
                <a:lnTo>
                  <a:pt x="116" y="31"/>
                </a:lnTo>
                <a:lnTo>
                  <a:pt x="116" y="34"/>
                </a:lnTo>
                <a:lnTo>
                  <a:pt x="115" y="38"/>
                </a:lnTo>
                <a:lnTo>
                  <a:pt x="113" y="40"/>
                </a:lnTo>
                <a:lnTo>
                  <a:pt x="116" y="39"/>
                </a:lnTo>
                <a:lnTo>
                  <a:pt x="118" y="36"/>
                </a:lnTo>
                <a:lnTo>
                  <a:pt x="118" y="33"/>
                </a:lnTo>
                <a:lnTo>
                  <a:pt x="118" y="30"/>
                </a:lnTo>
                <a:lnTo>
                  <a:pt x="117" y="28"/>
                </a:lnTo>
                <a:lnTo>
                  <a:pt x="116" y="25"/>
                </a:lnTo>
                <a:lnTo>
                  <a:pt x="114" y="24"/>
                </a:lnTo>
                <a:lnTo>
                  <a:pt x="111" y="23"/>
                </a:lnTo>
                <a:lnTo>
                  <a:pt x="109" y="22"/>
                </a:lnTo>
                <a:lnTo>
                  <a:pt x="109" y="24"/>
                </a:lnTo>
                <a:lnTo>
                  <a:pt x="110" y="25"/>
                </a:lnTo>
                <a:lnTo>
                  <a:pt x="110" y="26"/>
                </a:lnTo>
                <a:lnTo>
                  <a:pt x="110" y="27"/>
                </a:lnTo>
                <a:lnTo>
                  <a:pt x="108" y="26"/>
                </a:lnTo>
                <a:lnTo>
                  <a:pt x="106" y="25"/>
                </a:lnTo>
                <a:lnTo>
                  <a:pt x="105" y="25"/>
                </a:lnTo>
                <a:lnTo>
                  <a:pt x="103" y="25"/>
                </a:lnTo>
                <a:lnTo>
                  <a:pt x="102" y="26"/>
                </a:lnTo>
                <a:lnTo>
                  <a:pt x="100" y="28"/>
                </a:lnTo>
                <a:lnTo>
                  <a:pt x="100" y="30"/>
                </a:lnTo>
                <a:lnTo>
                  <a:pt x="100" y="32"/>
                </a:lnTo>
                <a:lnTo>
                  <a:pt x="103" y="30"/>
                </a:lnTo>
                <a:lnTo>
                  <a:pt x="105" y="30"/>
                </a:lnTo>
                <a:lnTo>
                  <a:pt x="107" y="32"/>
                </a:lnTo>
                <a:lnTo>
                  <a:pt x="107" y="35"/>
                </a:lnTo>
                <a:lnTo>
                  <a:pt x="106" y="38"/>
                </a:lnTo>
                <a:lnTo>
                  <a:pt x="103" y="41"/>
                </a:lnTo>
                <a:lnTo>
                  <a:pt x="99" y="44"/>
                </a:lnTo>
                <a:lnTo>
                  <a:pt x="92" y="46"/>
                </a:lnTo>
                <a:lnTo>
                  <a:pt x="90" y="47"/>
                </a:lnTo>
                <a:lnTo>
                  <a:pt x="87" y="47"/>
                </a:lnTo>
                <a:lnTo>
                  <a:pt x="84" y="47"/>
                </a:lnTo>
                <a:lnTo>
                  <a:pt x="81" y="46"/>
                </a:lnTo>
                <a:lnTo>
                  <a:pt x="79" y="46"/>
                </a:lnTo>
                <a:lnTo>
                  <a:pt x="77" y="45"/>
                </a:lnTo>
                <a:lnTo>
                  <a:pt x="75" y="44"/>
                </a:lnTo>
                <a:lnTo>
                  <a:pt x="73" y="43"/>
                </a:lnTo>
                <a:lnTo>
                  <a:pt x="75" y="43"/>
                </a:lnTo>
                <a:lnTo>
                  <a:pt x="78" y="43"/>
                </a:lnTo>
                <a:lnTo>
                  <a:pt x="81" y="43"/>
                </a:lnTo>
                <a:lnTo>
                  <a:pt x="84" y="43"/>
                </a:lnTo>
                <a:lnTo>
                  <a:pt x="87" y="42"/>
                </a:lnTo>
                <a:lnTo>
                  <a:pt x="90" y="40"/>
                </a:lnTo>
                <a:lnTo>
                  <a:pt x="91" y="37"/>
                </a:lnTo>
                <a:lnTo>
                  <a:pt x="92" y="32"/>
                </a:lnTo>
                <a:lnTo>
                  <a:pt x="91" y="33"/>
                </a:lnTo>
                <a:lnTo>
                  <a:pt x="90" y="35"/>
                </a:lnTo>
                <a:lnTo>
                  <a:pt x="89" y="36"/>
                </a:lnTo>
                <a:lnTo>
                  <a:pt x="88" y="37"/>
                </a:lnTo>
                <a:lnTo>
                  <a:pt x="88" y="38"/>
                </a:lnTo>
                <a:lnTo>
                  <a:pt x="87" y="39"/>
                </a:lnTo>
                <a:lnTo>
                  <a:pt x="88" y="34"/>
                </a:lnTo>
                <a:lnTo>
                  <a:pt x="88" y="33"/>
                </a:lnTo>
                <a:lnTo>
                  <a:pt x="87" y="33"/>
                </a:lnTo>
                <a:lnTo>
                  <a:pt x="86" y="34"/>
                </a:lnTo>
                <a:lnTo>
                  <a:pt x="87" y="31"/>
                </a:lnTo>
                <a:lnTo>
                  <a:pt x="87" y="30"/>
                </a:lnTo>
                <a:lnTo>
                  <a:pt x="87" y="29"/>
                </a:lnTo>
                <a:lnTo>
                  <a:pt x="87" y="27"/>
                </a:lnTo>
                <a:lnTo>
                  <a:pt x="86" y="26"/>
                </a:lnTo>
                <a:lnTo>
                  <a:pt x="85" y="27"/>
                </a:lnTo>
                <a:lnTo>
                  <a:pt x="85" y="29"/>
                </a:lnTo>
                <a:lnTo>
                  <a:pt x="84" y="31"/>
                </a:lnTo>
                <a:lnTo>
                  <a:pt x="83" y="33"/>
                </a:lnTo>
                <a:lnTo>
                  <a:pt x="82" y="35"/>
                </a:lnTo>
                <a:lnTo>
                  <a:pt x="80" y="36"/>
                </a:lnTo>
                <a:lnTo>
                  <a:pt x="79" y="37"/>
                </a:lnTo>
                <a:lnTo>
                  <a:pt x="77" y="38"/>
                </a:lnTo>
                <a:lnTo>
                  <a:pt x="75" y="38"/>
                </a:lnTo>
                <a:lnTo>
                  <a:pt x="73" y="37"/>
                </a:lnTo>
                <a:lnTo>
                  <a:pt x="70" y="36"/>
                </a:lnTo>
                <a:lnTo>
                  <a:pt x="67" y="35"/>
                </a:lnTo>
                <a:lnTo>
                  <a:pt x="65" y="32"/>
                </a:lnTo>
                <a:lnTo>
                  <a:pt x="63" y="30"/>
                </a:lnTo>
                <a:lnTo>
                  <a:pt x="61" y="27"/>
                </a:lnTo>
                <a:lnTo>
                  <a:pt x="61" y="23"/>
                </a:lnTo>
                <a:lnTo>
                  <a:pt x="61" y="19"/>
                </a:lnTo>
                <a:lnTo>
                  <a:pt x="63" y="16"/>
                </a:lnTo>
                <a:lnTo>
                  <a:pt x="64" y="14"/>
                </a:lnTo>
                <a:lnTo>
                  <a:pt x="67" y="12"/>
                </a:lnTo>
                <a:lnTo>
                  <a:pt x="69" y="12"/>
                </a:lnTo>
                <a:lnTo>
                  <a:pt x="72" y="11"/>
                </a:lnTo>
                <a:lnTo>
                  <a:pt x="75" y="11"/>
                </a:lnTo>
                <a:lnTo>
                  <a:pt x="78" y="12"/>
                </a:lnTo>
                <a:lnTo>
                  <a:pt x="80" y="13"/>
                </a:lnTo>
                <a:lnTo>
                  <a:pt x="81" y="14"/>
                </a:lnTo>
                <a:lnTo>
                  <a:pt x="82" y="16"/>
                </a:lnTo>
                <a:lnTo>
                  <a:pt x="82" y="18"/>
                </a:lnTo>
                <a:lnTo>
                  <a:pt x="82" y="19"/>
                </a:lnTo>
                <a:lnTo>
                  <a:pt x="82" y="21"/>
                </a:lnTo>
                <a:lnTo>
                  <a:pt x="82" y="22"/>
                </a:lnTo>
                <a:lnTo>
                  <a:pt x="81" y="23"/>
                </a:lnTo>
                <a:lnTo>
                  <a:pt x="80" y="23"/>
                </a:lnTo>
                <a:lnTo>
                  <a:pt x="78" y="24"/>
                </a:lnTo>
                <a:lnTo>
                  <a:pt x="77" y="24"/>
                </a:lnTo>
                <a:lnTo>
                  <a:pt x="75" y="23"/>
                </a:lnTo>
                <a:lnTo>
                  <a:pt x="74" y="23"/>
                </a:lnTo>
                <a:lnTo>
                  <a:pt x="73" y="22"/>
                </a:lnTo>
                <a:lnTo>
                  <a:pt x="73" y="21"/>
                </a:lnTo>
                <a:lnTo>
                  <a:pt x="74" y="21"/>
                </a:lnTo>
                <a:lnTo>
                  <a:pt x="75" y="20"/>
                </a:lnTo>
                <a:lnTo>
                  <a:pt x="76" y="20"/>
                </a:lnTo>
                <a:lnTo>
                  <a:pt x="77" y="19"/>
                </a:lnTo>
                <a:lnTo>
                  <a:pt x="78" y="18"/>
                </a:lnTo>
                <a:lnTo>
                  <a:pt x="76" y="17"/>
                </a:lnTo>
                <a:lnTo>
                  <a:pt x="75" y="16"/>
                </a:lnTo>
                <a:lnTo>
                  <a:pt x="74" y="16"/>
                </a:lnTo>
                <a:lnTo>
                  <a:pt x="72" y="16"/>
                </a:lnTo>
                <a:lnTo>
                  <a:pt x="71" y="17"/>
                </a:lnTo>
                <a:lnTo>
                  <a:pt x="70" y="17"/>
                </a:lnTo>
                <a:lnTo>
                  <a:pt x="69" y="18"/>
                </a:lnTo>
                <a:lnTo>
                  <a:pt x="68" y="19"/>
                </a:lnTo>
                <a:lnTo>
                  <a:pt x="68" y="21"/>
                </a:lnTo>
                <a:lnTo>
                  <a:pt x="69" y="23"/>
                </a:lnTo>
                <a:lnTo>
                  <a:pt x="69" y="25"/>
                </a:lnTo>
                <a:lnTo>
                  <a:pt x="70" y="26"/>
                </a:lnTo>
                <a:lnTo>
                  <a:pt x="71" y="27"/>
                </a:lnTo>
                <a:lnTo>
                  <a:pt x="72" y="27"/>
                </a:lnTo>
                <a:lnTo>
                  <a:pt x="73" y="28"/>
                </a:lnTo>
                <a:lnTo>
                  <a:pt x="74" y="28"/>
                </a:lnTo>
                <a:lnTo>
                  <a:pt x="76" y="28"/>
                </a:lnTo>
                <a:lnTo>
                  <a:pt x="76" y="27"/>
                </a:lnTo>
                <a:lnTo>
                  <a:pt x="75" y="27"/>
                </a:lnTo>
                <a:lnTo>
                  <a:pt x="74" y="26"/>
                </a:lnTo>
                <a:lnTo>
                  <a:pt x="73" y="25"/>
                </a:lnTo>
                <a:lnTo>
                  <a:pt x="72" y="24"/>
                </a:lnTo>
                <a:lnTo>
                  <a:pt x="73" y="25"/>
                </a:lnTo>
                <a:lnTo>
                  <a:pt x="74" y="25"/>
                </a:lnTo>
                <a:lnTo>
                  <a:pt x="75" y="25"/>
                </a:lnTo>
                <a:lnTo>
                  <a:pt x="76" y="25"/>
                </a:lnTo>
                <a:lnTo>
                  <a:pt x="77" y="25"/>
                </a:lnTo>
                <a:lnTo>
                  <a:pt x="78" y="25"/>
                </a:lnTo>
                <a:lnTo>
                  <a:pt x="79" y="25"/>
                </a:lnTo>
                <a:lnTo>
                  <a:pt x="80" y="25"/>
                </a:lnTo>
                <a:lnTo>
                  <a:pt x="81" y="25"/>
                </a:lnTo>
                <a:lnTo>
                  <a:pt x="81" y="24"/>
                </a:lnTo>
                <a:lnTo>
                  <a:pt x="82" y="23"/>
                </a:lnTo>
                <a:lnTo>
                  <a:pt x="83" y="22"/>
                </a:lnTo>
                <a:lnTo>
                  <a:pt x="83" y="21"/>
                </a:lnTo>
                <a:lnTo>
                  <a:pt x="83" y="19"/>
                </a:lnTo>
                <a:lnTo>
                  <a:pt x="83" y="17"/>
                </a:lnTo>
                <a:lnTo>
                  <a:pt x="83" y="14"/>
                </a:lnTo>
                <a:lnTo>
                  <a:pt x="81" y="12"/>
                </a:lnTo>
                <a:lnTo>
                  <a:pt x="78" y="10"/>
                </a:lnTo>
                <a:lnTo>
                  <a:pt x="74" y="9"/>
                </a:lnTo>
                <a:lnTo>
                  <a:pt x="71" y="10"/>
                </a:lnTo>
                <a:lnTo>
                  <a:pt x="67" y="11"/>
                </a:lnTo>
                <a:lnTo>
                  <a:pt x="64" y="12"/>
                </a:lnTo>
                <a:lnTo>
                  <a:pt x="62" y="14"/>
                </a:lnTo>
                <a:lnTo>
                  <a:pt x="61" y="16"/>
                </a:lnTo>
                <a:lnTo>
                  <a:pt x="62" y="13"/>
                </a:lnTo>
                <a:lnTo>
                  <a:pt x="63" y="12"/>
                </a:lnTo>
                <a:lnTo>
                  <a:pt x="64" y="10"/>
                </a:lnTo>
                <a:lnTo>
                  <a:pt x="66" y="9"/>
                </a:lnTo>
                <a:lnTo>
                  <a:pt x="68" y="8"/>
                </a:lnTo>
                <a:lnTo>
                  <a:pt x="69" y="7"/>
                </a:lnTo>
                <a:lnTo>
                  <a:pt x="71" y="7"/>
                </a:lnTo>
                <a:lnTo>
                  <a:pt x="74" y="7"/>
                </a:lnTo>
                <a:lnTo>
                  <a:pt x="76" y="7"/>
                </a:lnTo>
                <a:lnTo>
                  <a:pt x="77" y="7"/>
                </a:lnTo>
                <a:lnTo>
                  <a:pt x="79" y="8"/>
                </a:lnTo>
                <a:lnTo>
                  <a:pt x="81" y="9"/>
                </a:lnTo>
                <a:lnTo>
                  <a:pt x="82" y="10"/>
                </a:lnTo>
                <a:lnTo>
                  <a:pt x="83" y="11"/>
                </a:lnTo>
                <a:lnTo>
                  <a:pt x="84" y="12"/>
                </a:lnTo>
                <a:lnTo>
                  <a:pt x="85" y="14"/>
                </a:lnTo>
                <a:lnTo>
                  <a:pt x="85" y="18"/>
                </a:lnTo>
                <a:lnTo>
                  <a:pt x="85" y="21"/>
                </a:lnTo>
                <a:lnTo>
                  <a:pt x="84" y="23"/>
                </a:lnTo>
                <a:lnTo>
                  <a:pt x="83" y="25"/>
                </a:lnTo>
                <a:lnTo>
                  <a:pt x="82" y="26"/>
                </a:lnTo>
                <a:lnTo>
                  <a:pt x="81" y="26"/>
                </a:lnTo>
                <a:lnTo>
                  <a:pt x="80" y="26"/>
                </a:lnTo>
                <a:lnTo>
                  <a:pt x="80" y="27"/>
                </a:lnTo>
                <a:lnTo>
                  <a:pt x="79" y="27"/>
                </a:lnTo>
                <a:lnTo>
                  <a:pt x="78" y="27"/>
                </a:lnTo>
                <a:lnTo>
                  <a:pt x="77" y="27"/>
                </a:lnTo>
                <a:lnTo>
                  <a:pt x="76" y="27"/>
                </a:lnTo>
                <a:lnTo>
                  <a:pt x="76" y="28"/>
                </a:lnTo>
                <a:lnTo>
                  <a:pt x="77" y="28"/>
                </a:lnTo>
                <a:lnTo>
                  <a:pt x="78" y="28"/>
                </a:lnTo>
                <a:lnTo>
                  <a:pt x="80" y="28"/>
                </a:lnTo>
                <a:lnTo>
                  <a:pt x="81" y="28"/>
                </a:lnTo>
                <a:lnTo>
                  <a:pt x="82" y="27"/>
                </a:lnTo>
                <a:lnTo>
                  <a:pt x="84" y="26"/>
                </a:lnTo>
                <a:lnTo>
                  <a:pt x="85" y="25"/>
                </a:lnTo>
                <a:lnTo>
                  <a:pt x="86" y="23"/>
                </a:lnTo>
                <a:lnTo>
                  <a:pt x="87" y="21"/>
                </a:lnTo>
                <a:lnTo>
                  <a:pt x="87" y="18"/>
                </a:lnTo>
                <a:lnTo>
                  <a:pt x="87" y="15"/>
                </a:lnTo>
                <a:lnTo>
                  <a:pt x="86" y="12"/>
                </a:lnTo>
                <a:lnTo>
                  <a:pt x="84" y="9"/>
                </a:lnTo>
                <a:lnTo>
                  <a:pt x="81" y="7"/>
                </a:lnTo>
                <a:lnTo>
                  <a:pt x="78" y="6"/>
                </a:lnTo>
                <a:lnTo>
                  <a:pt x="75" y="5"/>
                </a:lnTo>
                <a:lnTo>
                  <a:pt x="71" y="6"/>
                </a:lnTo>
                <a:lnTo>
                  <a:pt x="68" y="6"/>
                </a:lnTo>
                <a:lnTo>
                  <a:pt x="65" y="8"/>
                </a:lnTo>
                <a:lnTo>
                  <a:pt x="62" y="10"/>
                </a:lnTo>
                <a:lnTo>
                  <a:pt x="60" y="13"/>
                </a:lnTo>
                <a:lnTo>
                  <a:pt x="58" y="16"/>
                </a:lnTo>
                <a:lnTo>
                  <a:pt x="57" y="19"/>
                </a:lnTo>
                <a:lnTo>
                  <a:pt x="57" y="24"/>
                </a:lnTo>
                <a:lnTo>
                  <a:pt x="60" y="28"/>
                </a:lnTo>
                <a:lnTo>
                  <a:pt x="60" y="30"/>
                </a:lnTo>
                <a:lnTo>
                  <a:pt x="62" y="32"/>
                </a:lnTo>
                <a:lnTo>
                  <a:pt x="63" y="33"/>
                </a:lnTo>
                <a:lnTo>
                  <a:pt x="64" y="35"/>
                </a:lnTo>
                <a:lnTo>
                  <a:pt x="66" y="36"/>
                </a:lnTo>
                <a:lnTo>
                  <a:pt x="68" y="37"/>
                </a:lnTo>
                <a:lnTo>
                  <a:pt x="70" y="38"/>
                </a:lnTo>
                <a:lnTo>
                  <a:pt x="72" y="39"/>
                </a:lnTo>
                <a:lnTo>
                  <a:pt x="74" y="39"/>
                </a:lnTo>
                <a:lnTo>
                  <a:pt x="76" y="40"/>
                </a:lnTo>
                <a:lnTo>
                  <a:pt x="77" y="40"/>
                </a:lnTo>
                <a:lnTo>
                  <a:pt x="79" y="40"/>
                </a:lnTo>
                <a:lnTo>
                  <a:pt x="81" y="39"/>
                </a:lnTo>
                <a:lnTo>
                  <a:pt x="83" y="39"/>
                </a:lnTo>
                <a:lnTo>
                  <a:pt x="84" y="38"/>
                </a:lnTo>
                <a:lnTo>
                  <a:pt x="86" y="36"/>
                </a:lnTo>
                <a:lnTo>
                  <a:pt x="86" y="37"/>
                </a:lnTo>
                <a:lnTo>
                  <a:pt x="86" y="39"/>
                </a:lnTo>
                <a:lnTo>
                  <a:pt x="85" y="40"/>
                </a:lnTo>
                <a:lnTo>
                  <a:pt x="85" y="41"/>
                </a:lnTo>
                <a:lnTo>
                  <a:pt x="83" y="41"/>
                </a:lnTo>
                <a:lnTo>
                  <a:pt x="81" y="42"/>
                </a:lnTo>
                <a:lnTo>
                  <a:pt x="78" y="42"/>
                </a:lnTo>
                <a:lnTo>
                  <a:pt x="76" y="42"/>
                </a:lnTo>
                <a:lnTo>
                  <a:pt x="74" y="42"/>
                </a:lnTo>
                <a:lnTo>
                  <a:pt x="72" y="41"/>
                </a:lnTo>
                <a:lnTo>
                  <a:pt x="70" y="41"/>
                </a:lnTo>
                <a:lnTo>
                  <a:pt x="68" y="40"/>
                </a:lnTo>
                <a:lnTo>
                  <a:pt x="67" y="40"/>
                </a:lnTo>
                <a:lnTo>
                  <a:pt x="65" y="39"/>
                </a:lnTo>
                <a:lnTo>
                  <a:pt x="64" y="38"/>
                </a:lnTo>
                <a:lnTo>
                  <a:pt x="63" y="36"/>
                </a:lnTo>
                <a:lnTo>
                  <a:pt x="62" y="34"/>
                </a:lnTo>
                <a:lnTo>
                  <a:pt x="61" y="32"/>
                </a:lnTo>
                <a:lnTo>
                  <a:pt x="60" y="30"/>
                </a:lnTo>
                <a:lnTo>
                  <a:pt x="60" y="28"/>
                </a:lnTo>
                <a:lnTo>
                  <a:pt x="57" y="24"/>
                </a:lnTo>
                <a:lnTo>
                  <a:pt x="57" y="28"/>
                </a:lnTo>
                <a:lnTo>
                  <a:pt x="58" y="32"/>
                </a:lnTo>
                <a:lnTo>
                  <a:pt x="60" y="35"/>
                </a:lnTo>
                <a:lnTo>
                  <a:pt x="63" y="39"/>
                </a:lnTo>
                <a:lnTo>
                  <a:pt x="65" y="42"/>
                </a:lnTo>
                <a:lnTo>
                  <a:pt x="68" y="44"/>
                </a:lnTo>
                <a:lnTo>
                  <a:pt x="71" y="47"/>
                </a:lnTo>
                <a:lnTo>
                  <a:pt x="74" y="49"/>
                </a:lnTo>
                <a:lnTo>
                  <a:pt x="76" y="50"/>
                </a:lnTo>
                <a:lnTo>
                  <a:pt x="79" y="51"/>
                </a:lnTo>
                <a:lnTo>
                  <a:pt x="82" y="52"/>
                </a:lnTo>
                <a:lnTo>
                  <a:pt x="85" y="53"/>
                </a:lnTo>
                <a:lnTo>
                  <a:pt x="89" y="54"/>
                </a:lnTo>
                <a:lnTo>
                  <a:pt x="93" y="55"/>
                </a:lnTo>
                <a:lnTo>
                  <a:pt x="97" y="55"/>
                </a:lnTo>
                <a:lnTo>
                  <a:pt x="102" y="56"/>
                </a:lnTo>
                <a:lnTo>
                  <a:pt x="106" y="56"/>
                </a:lnTo>
                <a:lnTo>
                  <a:pt x="110" y="56"/>
                </a:lnTo>
                <a:lnTo>
                  <a:pt x="115" y="56"/>
                </a:lnTo>
                <a:lnTo>
                  <a:pt x="119" y="56"/>
                </a:lnTo>
                <a:lnTo>
                  <a:pt x="123" y="55"/>
                </a:lnTo>
                <a:lnTo>
                  <a:pt x="127" y="54"/>
                </a:lnTo>
                <a:lnTo>
                  <a:pt x="130" y="53"/>
                </a:lnTo>
                <a:lnTo>
                  <a:pt x="134" y="51"/>
                </a:lnTo>
                <a:lnTo>
                  <a:pt x="138" y="48"/>
                </a:lnTo>
                <a:lnTo>
                  <a:pt x="143" y="45"/>
                </a:lnTo>
                <a:lnTo>
                  <a:pt x="148" y="42"/>
                </a:lnTo>
                <a:lnTo>
                  <a:pt x="153" y="40"/>
                </a:lnTo>
                <a:lnTo>
                  <a:pt x="157" y="37"/>
                </a:lnTo>
                <a:lnTo>
                  <a:pt x="162" y="35"/>
                </a:lnTo>
                <a:lnTo>
                  <a:pt x="166" y="33"/>
                </a:lnTo>
                <a:lnTo>
                  <a:pt x="171" y="31"/>
                </a:lnTo>
                <a:lnTo>
                  <a:pt x="175" y="30"/>
                </a:lnTo>
                <a:lnTo>
                  <a:pt x="178" y="29"/>
                </a:lnTo>
                <a:lnTo>
                  <a:pt x="182" y="29"/>
                </a:lnTo>
                <a:lnTo>
                  <a:pt x="185" y="30"/>
                </a:lnTo>
                <a:lnTo>
                  <a:pt x="187" y="32"/>
                </a:lnTo>
                <a:lnTo>
                  <a:pt x="189" y="34"/>
                </a:lnTo>
                <a:lnTo>
                  <a:pt x="191" y="37"/>
                </a:lnTo>
                <a:lnTo>
                  <a:pt x="192" y="42"/>
                </a:lnTo>
                <a:lnTo>
                  <a:pt x="193" y="39"/>
                </a:lnTo>
                <a:lnTo>
                  <a:pt x="192" y="36"/>
                </a:lnTo>
                <a:lnTo>
                  <a:pt x="191" y="33"/>
                </a:lnTo>
                <a:lnTo>
                  <a:pt x="190" y="31"/>
                </a:lnTo>
                <a:lnTo>
                  <a:pt x="188" y="30"/>
                </a:lnTo>
                <a:lnTo>
                  <a:pt x="186" y="28"/>
                </a:lnTo>
                <a:lnTo>
                  <a:pt x="184" y="28"/>
                </a:lnTo>
                <a:lnTo>
                  <a:pt x="182" y="27"/>
                </a:lnTo>
                <a:lnTo>
                  <a:pt x="180" y="27"/>
                </a:lnTo>
                <a:lnTo>
                  <a:pt x="177" y="28"/>
                </a:lnTo>
                <a:lnTo>
                  <a:pt x="175" y="28"/>
                </a:lnTo>
                <a:lnTo>
                  <a:pt x="173" y="29"/>
                </a:lnTo>
                <a:lnTo>
                  <a:pt x="171" y="29"/>
                </a:lnTo>
                <a:lnTo>
                  <a:pt x="170" y="30"/>
                </a:lnTo>
                <a:lnTo>
                  <a:pt x="168" y="31"/>
                </a:lnTo>
                <a:lnTo>
                  <a:pt x="167" y="31"/>
                </a:lnTo>
                <a:lnTo>
                  <a:pt x="166" y="31"/>
                </a:lnTo>
                <a:lnTo>
                  <a:pt x="167" y="30"/>
                </a:lnTo>
                <a:lnTo>
                  <a:pt x="169" y="28"/>
                </a:lnTo>
                <a:lnTo>
                  <a:pt x="170" y="27"/>
                </a:lnTo>
                <a:lnTo>
                  <a:pt x="172" y="26"/>
                </a:lnTo>
                <a:lnTo>
                  <a:pt x="174" y="26"/>
                </a:lnTo>
                <a:lnTo>
                  <a:pt x="176" y="25"/>
                </a:lnTo>
                <a:lnTo>
                  <a:pt x="178" y="25"/>
                </a:lnTo>
                <a:lnTo>
                  <a:pt x="180" y="25"/>
                </a:lnTo>
                <a:lnTo>
                  <a:pt x="185" y="25"/>
                </a:lnTo>
                <a:lnTo>
                  <a:pt x="189" y="26"/>
                </a:lnTo>
                <a:lnTo>
                  <a:pt x="193" y="28"/>
                </a:lnTo>
                <a:lnTo>
                  <a:pt x="195" y="31"/>
                </a:lnTo>
                <a:lnTo>
                  <a:pt x="197" y="33"/>
                </a:lnTo>
                <a:lnTo>
                  <a:pt x="197" y="36"/>
                </a:lnTo>
                <a:lnTo>
                  <a:pt x="196" y="38"/>
                </a:lnTo>
                <a:lnTo>
                  <a:pt x="193" y="39"/>
                </a:lnTo>
                <a:lnTo>
                  <a:pt x="192" y="42"/>
                </a:lnTo>
                <a:lnTo>
                  <a:pt x="194" y="42"/>
                </a:lnTo>
                <a:lnTo>
                  <a:pt x="195" y="41"/>
                </a:lnTo>
                <a:lnTo>
                  <a:pt x="197" y="40"/>
                </a:lnTo>
                <a:lnTo>
                  <a:pt x="198" y="39"/>
                </a:lnTo>
                <a:lnTo>
                  <a:pt x="199" y="38"/>
                </a:lnTo>
                <a:lnTo>
                  <a:pt x="200" y="36"/>
                </a:lnTo>
                <a:lnTo>
                  <a:pt x="200" y="34"/>
                </a:lnTo>
                <a:lnTo>
                  <a:pt x="199" y="31"/>
                </a:lnTo>
                <a:lnTo>
                  <a:pt x="198" y="30"/>
                </a:lnTo>
                <a:lnTo>
                  <a:pt x="197" y="29"/>
                </a:lnTo>
                <a:lnTo>
                  <a:pt x="196" y="28"/>
                </a:lnTo>
                <a:lnTo>
                  <a:pt x="194" y="27"/>
                </a:lnTo>
                <a:lnTo>
                  <a:pt x="192" y="26"/>
                </a:lnTo>
                <a:lnTo>
                  <a:pt x="190" y="25"/>
                </a:lnTo>
                <a:lnTo>
                  <a:pt x="188" y="24"/>
                </a:lnTo>
                <a:lnTo>
                  <a:pt x="185" y="23"/>
                </a:lnTo>
                <a:lnTo>
                  <a:pt x="183" y="23"/>
                </a:lnTo>
                <a:lnTo>
                  <a:pt x="180" y="23"/>
                </a:lnTo>
                <a:lnTo>
                  <a:pt x="177" y="23"/>
                </a:lnTo>
                <a:lnTo>
                  <a:pt x="175" y="24"/>
                </a:lnTo>
                <a:lnTo>
                  <a:pt x="172" y="25"/>
                </a:lnTo>
                <a:lnTo>
                  <a:pt x="170" y="26"/>
                </a:lnTo>
                <a:lnTo>
                  <a:pt x="167" y="28"/>
                </a:lnTo>
                <a:lnTo>
                  <a:pt x="165" y="30"/>
                </a:lnTo>
                <a:lnTo>
                  <a:pt x="165" y="29"/>
                </a:lnTo>
                <a:lnTo>
                  <a:pt x="165" y="28"/>
                </a:lnTo>
                <a:lnTo>
                  <a:pt x="167" y="26"/>
                </a:lnTo>
                <a:lnTo>
                  <a:pt x="168" y="25"/>
                </a:lnTo>
                <a:lnTo>
                  <a:pt x="170" y="24"/>
                </a:lnTo>
                <a:lnTo>
                  <a:pt x="172" y="22"/>
                </a:lnTo>
                <a:lnTo>
                  <a:pt x="175" y="21"/>
                </a:lnTo>
                <a:lnTo>
                  <a:pt x="177" y="20"/>
                </a:lnTo>
                <a:lnTo>
                  <a:pt x="179" y="20"/>
                </a:lnTo>
                <a:lnTo>
                  <a:pt x="181" y="19"/>
                </a:lnTo>
                <a:lnTo>
                  <a:pt x="183" y="19"/>
                </a:lnTo>
                <a:lnTo>
                  <a:pt x="185" y="19"/>
                </a:lnTo>
                <a:lnTo>
                  <a:pt x="187" y="19"/>
                </a:lnTo>
                <a:lnTo>
                  <a:pt x="189" y="19"/>
                </a:lnTo>
                <a:lnTo>
                  <a:pt x="191" y="19"/>
                </a:lnTo>
                <a:lnTo>
                  <a:pt x="193" y="19"/>
                </a:lnTo>
                <a:lnTo>
                  <a:pt x="195" y="19"/>
                </a:lnTo>
                <a:lnTo>
                  <a:pt x="197" y="19"/>
                </a:lnTo>
                <a:lnTo>
                  <a:pt x="199" y="19"/>
                </a:lnTo>
                <a:lnTo>
                  <a:pt x="201" y="19"/>
                </a:lnTo>
                <a:lnTo>
                  <a:pt x="203" y="20"/>
                </a:lnTo>
                <a:lnTo>
                  <a:pt x="204" y="20"/>
                </a:lnTo>
                <a:lnTo>
                  <a:pt x="206" y="21"/>
                </a:lnTo>
                <a:lnTo>
                  <a:pt x="207" y="22"/>
                </a:lnTo>
                <a:lnTo>
                  <a:pt x="207" y="21"/>
                </a:lnTo>
                <a:lnTo>
                  <a:pt x="207" y="20"/>
                </a:lnTo>
                <a:lnTo>
                  <a:pt x="206" y="19"/>
                </a:lnTo>
                <a:lnTo>
                  <a:pt x="206" y="18"/>
                </a:lnTo>
                <a:lnTo>
                  <a:pt x="205" y="17"/>
                </a:lnTo>
                <a:lnTo>
                  <a:pt x="204" y="17"/>
                </a:lnTo>
                <a:lnTo>
                  <a:pt x="202" y="16"/>
                </a:lnTo>
                <a:lnTo>
                  <a:pt x="200" y="15"/>
                </a:lnTo>
                <a:lnTo>
                  <a:pt x="202" y="15"/>
                </a:lnTo>
                <a:lnTo>
                  <a:pt x="204" y="15"/>
                </a:lnTo>
                <a:lnTo>
                  <a:pt x="207" y="15"/>
                </a:lnTo>
                <a:lnTo>
                  <a:pt x="210" y="16"/>
                </a:lnTo>
                <a:lnTo>
                  <a:pt x="212" y="18"/>
                </a:lnTo>
                <a:lnTo>
                  <a:pt x="214" y="20"/>
                </a:lnTo>
                <a:lnTo>
                  <a:pt x="216" y="22"/>
                </a:lnTo>
                <a:lnTo>
                  <a:pt x="217" y="25"/>
                </a:lnTo>
                <a:lnTo>
                  <a:pt x="217" y="26"/>
                </a:lnTo>
                <a:lnTo>
                  <a:pt x="216" y="28"/>
                </a:lnTo>
                <a:lnTo>
                  <a:pt x="215" y="29"/>
                </a:lnTo>
                <a:lnTo>
                  <a:pt x="214" y="30"/>
                </a:lnTo>
                <a:lnTo>
                  <a:pt x="213" y="30"/>
                </a:lnTo>
                <a:lnTo>
                  <a:pt x="212" y="30"/>
                </a:lnTo>
                <a:lnTo>
                  <a:pt x="211" y="30"/>
                </a:lnTo>
                <a:lnTo>
                  <a:pt x="210" y="30"/>
                </a:lnTo>
                <a:lnTo>
                  <a:pt x="209" y="32"/>
                </a:lnTo>
                <a:lnTo>
                  <a:pt x="209" y="33"/>
                </a:lnTo>
                <a:lnTo>
                  <a:pt x="209" y="35"/>
                </a:lnTo>
                <a:lnTo>
                  <a:pt x="209" y="36"/>
                </a:lnTo>
                <a:lnTo>
                  <a:pt x="210" y="38"/>
                </a:lnTo>
                <a:lnTo>
                  <a:pt x="210" y="39"/>
                </a:lnTo>
                <a:lnTo>
                  <a:pt x="212" y="40"/>
                </a:lnTo>
                <a:lnTo>
                  <a:pt x="213" y="41"/>
                </a:lnTo>
                <a:lnTo>
                  <a:pt x="214" y="42"/>
                </a:lnTo>
                <a:lnTo>
                  <a:pt x="216" y="43"/>
                </a:lnTo>
                <a:lnTo>
                  <a:pt x="218" y="44"/>
                </a:lnTo>
                <a:lnTo>
                  <a:pt x="221" y="44"/>
                </a:lnTo>
                <a:lnTo>
                  <a:pt x="224" y="44"/>
                </a:lnTo>
                <a:lnTo>
                  <a:pt x="227" y="42"/>
                </a:lnTo>
                <a:lnTo>
                  <a:pt x="229" y="40"/>
                </a:lnTo>
                <a:lnTo>
                  <a:pt x="232" y="36"/>
                </a:lnTo>
                <a:lnTo>
                  <a:pt x="230" y="31"/>
                </a:lnTo>
                <a:lnTo>
                  <a:pt x="229" y="36"/>
                </a:lnTo>
                <a:lnTo>
                  <a:pt x="228" y="39"/>
                </a:lnTo>
                <a:lnTo>
                  <a:pt x="225" y="41"/>
                </a:lnTo>
                <a:lnTo>
                  <a:pt x="223" y="42"/>
                </a:lnTo>
                <a:lnTo>
                  <a:pt x="220" y="42"/>
                </a:lnTo>
                <a:lnTo>
                  <a:pt x="218" y="42"/>
                </a:lnTo>
                <a:lnTo>
                  <a:pt x="216" y="41"/>
                </a:lnTo>
                <a:lnTo>
                  <a:pt x="215" y="40"/>
                </a:lnTo>
                <a:lnTo>
                  <a:pt x="216" y="40"/>
                </a:lnTo>
                <a:lnTo>
                  <a:pt x="218" y="40"/>
                </a:lnTo>
                <a:lnTo>
                  <a:pt x="219" y="39"/>
                </a:lnTo>
                <a:lnTo>
                  <a:pt x="220" y="39"/>
                </a:lnTo>
                <a:lnTo>
                  <a:pt x="221" y="38"/>
                </a:lnTo>
                <a:lnTo>
                  <a:pt x="220" y="37"/>
                </a:lnTo>
                <a:lnTo>
                  <a:pt x="219" y="37"/>
                </a:lnTo>
                <a:lnTo>
                  <a:pt x="216" y="38"/>
                </a:lnTo>
                <a:lnTo>
                  <a:pt x="214" y="39"/>
                </a:lnTo>
                <a:lnTo>
                  <a:pt x="213" y="38"/>
                </a:lnTo>
                <a:lnTo>
                  <a:pt x="212" y="37"/>
                </a:lnTo>
                <a:lnTo>
                  <a:pt x="211" y="36"/>
                </a:lnTo>
                <a:lnTo>
                  <a:pt x="211" y="35"/>
                </a:lnTo>
                <a:lnTo>
                  <a:pt x="211" y="33"/>
                </a:lnTo>
                <a:lnTo>
                  <a:pt x="212" y="32"/>
                </a:lnTo>
                <a:lnTo>
                  <a:pt x="215" y="32"/>
                </a:lnTo>
                <a:lnTo>
                  <a:pt x="217" y="31"/>
                </a:lnTo>
                <a:lnTo>
                  <a:pt x="219" y="30"/>
                </a:lnTo>
                <a:lnTo>
                  <a:pt x="220" y="28"/>
                </a:lnTo>
                <a:lnTo>
                  <a:pt x="221" y="25"/>
                </a:lnTo>
                <a:lnTo>
                  <a:pt x="221" y="23"/>
                </a:lnTo>
                <a:lnTo>
                  <a:pt x="221" y="20"/>
                </a:lnTo>
                <a:lnTo>
                  <a:pt x="220" y="18"/>
                </a:lnTo>
                <a:lnTo>
                  <a:pt x="219" y="16"/>
                </a:lnTo>
                <a:lnTo>
                  <a:pt x="219" y="14"/>
                </a:lnTo>
                <a:lnTo>
                  <a:pt x="220" y="12"/>
                </a:lnTo>
                <a:lnTo>
                  <a:pt x="221" y="11"/>
                </a:lnTo>
                <a:lnTo>
                  <a:pt x="223" y="11"/>
                </a:lnTo>
                <a:lnTo>
                  <a:pt x="225" y="10"/>
                </a:lnTo>
                <a:lnTo>
                  <a:pt x="228" y="10"/>
                </a:lnTo>
                <a:lnTo>
                  <a:pt x="230" y="11"/>
                </a:lnTo>
                <a:lnTo>
                  <a:pt x="233" y="11"/>
                </a:lnTo>
                <a:lnTo>
                  <a:pt x="235" y="10"/>
                </a:lnTo>
                <a:lnTo>
                  <a:pt x="237" y="10"/>
                </a:lnTo>
                <a:lnTo>
                  <a:pt x="238" y="9"/>
                </a:lnTo>
                <a:lnTo>
                  <a:pt x="239" y="7"/>
                </a:lnTo>
                <a:lnTo>
                  <a:pt x="239" y="6"/>
                </a:lnTo>
                <a:lnTo>
                  <a:pt x="240" y="5"/>
                </a:lnTo>
                <a:lnTo>
                  <a:pt x="240" y="3"/>
                </a:lnTo>
                <a:lnTo>
                  <a:pt x="241" y="4"/>
                </a:lnTo>
                <a:lnTo>
                  <a:pt x="242" y="6"/>
                </a:lnTo>
                <a:lnTo>
                  <a:pt x="242" y="7"/>
                </a:lnTo>
                <a:lnTo>
                  <a:pt x="241" y="8"/>
                </a:lnTo>
                <a:lnTo>
                  <a:pt x="241" y="9"/>
                </a:lnTo>
                <a:lnTo>
                  <a:pt x="240" y="10"/>
                </a:lnTo>
                <a:lnTo>
                  <a:pt x="239" y="11"/>
                </a:lnTo>
                <a:lnTo>
                  <a:pt x="237" y="11"/>
                </a:lnTo>
                <a:lnTo>
                  <a:pt x="240" y="12"/>
                </a:lnTo>
                <a:lnTo>
                  <a:pt x="240" y="13"/>
                </a:lnTo>
                <a:lnTo>
                  <a:pt x="240" y="14"/>
                </a:lnTo>
                <a:lnTo>
                  <a:pt x="239" y="14"/>
                </a:lnTo>
                <a:lnTo>
                  <a:pt x="238" y="14"/>
                </a:lnTo>
                <a:lnTo>
                  <a:pt x="237" y="15"/>
                </a:lnTo>
                <a:lnTo>
                  <a:pt x="236" y="15"/>
                </a:lnTo>
                <a:lnTo>
                  <a:pt x="234" y="15"/>
                </a:lnTo>
                <a:lnTo>
                  <a:pt x="233" y="15"/>
                </a:lnTo>
                <a:lnTo>
                  <a:pt x="232" y="15"/>
                </a:lnTo>
                <a:lnTo>
                  <a:pt x="230" y="15"/>
                </a:lnTo>
                <a:lnTo>
                  <a:pt x="231" y="16"/>
                </a:lnTo>
                <a:lnTo>
                  <a:pt x="232" y="16"/>
                </a:lnTo>
                <a:lnTo>
                  <a:pt x="232" y="17"/>
                </a:lnTo>
                <a:lnTo>
                  <a:pt x="233" y="17"/>
                </a:lnTo>
                <a:lnTo>
                  <a:pt x="234" y="18"/>
                </a:lnTo>
                <a:lnTo>
                  <a:pt x="234" y="19"/>
                </a:lnTo>
                <a:lnTo>
                  <a:pt x="233" y="19"/>
                </a:lnTo>
                <a:lnTo>
                  <a:pt x="232" y="20"/>
                </a:lnTo>
                <a:lnTo>
                  <a:pt x="231" y="21"/>
                </a:lnTo>
                <a:lnTo>
                  <a:pt x="230" y="22"/>
                </a:lnTo>
                <a:lnTo>
                  <a:pt x="232" y="22"/>
                </a:lnTo>
                <a:lnTo>
                  <a:pt x="233" y="22"/>
                </a:lnTo>
                <a:lnTo>
                  <a:pt x="234" y="22"/>
                </a:lnTo>
                <a:lnTo>
                  <a:pt x="236" y="22"/>
                </a:lnTo>
                <a:lnTo>
                  <a:pt x="237" y="23"/>
                </a:lnTo>
                <a:lnTo>
                  <a:pt x="238" y="23"/>
                </a:lnTo>
                <a:lnTo>
                  <a:pt x="239" y="23"/>
                </a:lnTo>
                <a:lnTo>
                  <a:pt x="240" y="24"/>
                </a:lnTo>
                <a:lnTo>
                  <a:pt x="239" y="24"/>
                </a:lnTo>
                <a:lnTo>
                  <a:pt x="238" y="24"/>
                </a:lnTo>
                <a:lnTo>
                  <a:pt x="237" y="24"/>
                </a:lnTo>
                <a:lnTo>
                  <a:pt x="235" y="24"/>
                </a:lnTo>
                <a:lnTo>
                  <a:pt x="236" y="26"/>
                </a:lnTo>
                <a:lnTo>
                  <a:pt x="238" y="27"/>
                </a:lnTo>
                <a:lnTo>
                  <a:pt x="239" y="28"/>
                </a:lnTo>
                <a:lnTo>
                  <a:pt x="241" y="29"/>
                </a:lnTo>
                <a:lnTo>
                  <a:pt x="242" y="29"/>
                </a:lnTo>
                <a:lnTo>
                  <a:pt x="244" y="30"/>
                </a:lnTo>
                <a:lnTo>
                  <a:pt x="245" y="30"/>
                </a:lnTo>
                <a:lnTo>
                  <a:pt x="246" y="29"/>
                </a:lnTo>
                <a:lnTo>
                  <a:pt x="246" y="30"/>
                </a:lnTo>
                <a:lnTo>
                  <a:pt x="245" y="31"/>
                </a:lnTo>
                <a:lnTo>
                  <a:pt x="244" y="31"/>
                </a:lnTo>
                <a:lnTo>
                  <a:pt x="243" y="32"/>
                </a:lnTo>
                <a:lnTo>
                  <a:pt x="241" y="32"/>
                </a:lnTo>
                <a:lnTo>
                  <a:pt x="240" y="32"/>
                </a:lnTo>
                <a:lnTo>
                  <a:pt x="239" y="32"/>
                </a:lnTo>
                <a:lnTo>
                  <a:pt x="238" y="32"/>
                </a:lnTo>
                <a:lnTo>
                  <a:pt x="238" y="33"/>
                </a:lnTo>
                <a:lnTo>
                  <a:pt x="239" y="34"/>
                </a:lnTo>
                <a:lnTo>
                  <a:pt x="240" y="35"/>
                </a:lnTo>
                <a:lnTo>
                  <a:pt x="241" y="36"/>
                </a:lnTo>
                <a:lnTo>
                  <a:pt x="242" y="38"/>
                </a:lnTo>
                <a:lnTo>
                  <a:pt x="243" y="39"/>
                </a:lnTo>
                <a:lnTo>
                  <a:pt x="245" y="40"/>
                </a:lnTo>
                <a:lnTo>
                  <a:pt x="246" y="41"/>
                </a:lnTo>
                <a:lnTo>
                  <a:pt x="243" y="41"/>
                </a:lnTo>
                <a:lnTo>
                  <a:pt x="240" y="41"/>
                </a:lnTo>
                <a:lnTo>
                  <a:pt x="238" y="40"/>
                </a:lnTo>
                <a:lnTo>
                  <a:pt x="236" y="38"/>
                </a:lnTo>
                <a:lnTo>
                  <a:pt x="234" y="36"/>
                </a:lnTo>
                <a:lnTo>
                  <a:pt x="232" y="34"/>
                </a:lnTo>
                <a:lnTo>
                  <a:pt x="231" y="33"/>
                </a:lnTo>
                <a:lnTo>
                  <a:pt x="230" y="31"/>
                </a:lnTo>
                <a:lnTo>
                  <a:pt x="232" y="36"/>
                </a:lnTo>
                <a:lnTo>
                  <a:pt x="232" y="37"/>
                </a:lnTo>
                <a:lnTo>
                  <a:pt x="234" y="39"/>
                </a:lnTo>
                <a:lnTo>
                  <a:pt x="236" y="40"/>
                </a:lnTo>
                <a:lnTo>
                  <a:pt x="238" y="41"/>
                </a:lnTo>
                <a:lnTo>
                  <a:pt x="241" y="42"/>
                </a:lnTo>
                <a:lnTo>
                  <a:pt x="244" y="42"/>
                </a:lnTo>
                <a:lnTo>
                  <a:pt x="247" y="42"/>
                </a:lnTo>
                <a:lnTo>
                  <a:pt x="251" y="41"/>
                </a:lnTo>
                <a:lnTo>
                  <a:pt x="250" y="41"/>
                </a:lnTo>
                <a:lnTo>
                  <a:pt x="249" y="40"/>
                </a:lnTo>
                <a:lnTo>
                  <a:pt x="248" y="40"/>
                </a:lnTo>
                <a:lnTo>
                  <a:pt x="247" y="39"/>
                </a:lnTo>
                <a:lnTo>
                  <a:pt x="246" y="38"/>
                </a:lnTo>
                <a:lnTo>
                  <a:pt x="249" y="38"/>
                </a:lnTo>
                <a:lnTo>
                  <a:pt x="253" y="38"/>
                </a:lnTo>
                <a:lnTo>
                  <a:pt x="256" y="36"/>
                </a:lnTo>
                <a:lnTo>
                  <a:pt x="259" y="34"/>
                </a:lnTo>
                <a:lnTo>
                  <a:pt x="262" y="32"/>
                </a:lnTo>
                <a:lnTo>
                  <a:pt x="264" y="30"/>
                </a:lnTo>
                <a:lnTo>
                  <a:pt x="265" y="28"/>
                </a:lnTo>
                <a:lnTo>
                  <a:pt x="265" y="26"/>
                </a:lnTo>
                <a:lnTo>
                  <a:pt x="263" y="27"/>
                </a:lnTo>
                <a:lnTo>
                  <a:pt x="263" y="29"/>
                </a:lnTo>
                <a:lnTo>
                  <a:pt x="262" y="31"/>
                </a:lnTo>
                <a:lnTo>
                  <a:pt x="260" y="32"/>
                </a:lnTo>
                <a:lnTo>
                  <a:pt x="259" y="33"/>
                </a:lnTo>
                <a:lnTo>
                  <a:pt x="257" y="34"/>
                </a:lnTo>
                <a:lnTo>
                  <a:pt x="256" y="34"/>
                </a:lnTo>
                <a:lnTo>
                  <a:pt x="254" y="35"/>
                </a:lnTo>
                <a:lnTo>
                  <a:pt x="253" y="35"/>
                </a:lnTo>
                <a:lnTo>
                  <a:pt x="256" y="33"/>
                </a:lnTo>
                <a:lnTo>
                  <a:pt x="258" y="32"/>
                </a:lnTo>
                <a:lnTo>
                  <a:pt x="260" y="30"/>
                </a:lnTo>
                <a:lnTo>
                  <a:pt x="261" y="28"/>
                </a:lnTo>
                <a:lnTo>
                  <a:pt x="262" y="26"/>
                </a:lnTo>
                <a:lnTo>
                  <a:pt x="262" y="25"/>
                </a:lnTo>
                <a:lnTo>
                  <a:pt x="261" y="23"/>
                </a:lnTo>
                <a:lnTo>
                  <a:pt x="260" y="21"/>
                </a:lnTo>
                <a:lnTo>
                  <a:pt x="262" y="22"/>
                </a:lnTo>
                <a:lnTo>
                  <a:pt x="263" y="23"/>
                </a:lnTo>
                <a:lnTo>
                  <a:pt x="263" y="25"/>
                </a:lnTo>
                <a:lnTo>
                  <a:pt x="263" y="27"/>
                </a:lnTo>
                <a:lnTo>
                  <a:pt x="265" y="26"/>
                </a:lnTo>
                <a:lnTo>
                  <a:pt x="265" y="24"/>
                </a:lnTo>
                <a:close/>
              </a:path>
            </a:pathLst>
          </a:custGeom>
          <a:solidFill>
            <a:srgbClr val="6F4F48"/>
          </a:solidFill>
          <a:ln w="0">
            <a:solidFill>
              <a:srgbClr val="6F4F48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2736201" y="5823080"/>
            <a:ext cx="39956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600" b="1" i="1" dirty="0" smtClean="0">
                <a:solidFill>
                  <a:srgbClr val="663300"/>
                </a:solidFill>
                <a:latin typeface="ShellyAllegroC" pitchFamily="2" charset="0"/>
              </a:rPr>
              <a:t>А. С. Пушкина»</a:t>
            </a:r>
          </a:p>
        </p:txBody>
      </p:sp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2361546" y="953221"/>
            <a:ext cx="4537075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5400" b="1" i="1" dirty="0" smtClean="0">
                <a:solidFill>
                  <a:srgbClr val="663300"/>
                </a:solidFill>
                <a:latin typeface="ShellyAllegroC" pitchFamily="2" charset="0"/>
              </a:rPr>
              <a:t>«Лицей в жизни и творчестве </a:t>
            </a:r>
            <a:endParaRPr lang="ru-RU" sz="5400" b="1" i="1" dirty="0">
              <a:solidFill>
                <a:srgbClr val="663300"/>
              </a:solidFill>
              <a:latin typeface="ShellyAllegroC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61546" y="88974"/>
            <a:ext cx="6372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5400" b="1" i="1" dirty="0" smtClean="0">
                <a:solidFill>
                  <a:srgbClr val="663300"/>
                </a:solidFill>
              </a:rPr>
              <a:t>Тема урока</a:t>
            </a:r>
            <a:endParaRPr lang="ru-RU" sz="5400" b="1" i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24" grpId="0" animBg="1"/>
      <p:bldP spid="11325" grpId="0" animBg="1"/>
      <p:bldP spid="11326" grpId="0" animBg="1"/>
      <p:bldP spid="11327" grpId="0" animBg="1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3708" y="260648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/>
              <a:t>Цели урока:</a:t>
            </a:r>
          </a:p>
          <a:p>
            <a:endParaRPr lang="ru-RU" sz="54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250645"/>
            <a:ext cx="8100900" cy="526297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685800" indent="-685800">
              <a:buFont typeface="Arial" pitchFamily="34" charset="0"/>
              <a:buChar char="•"/>
            </a:pPr>
            <a:r>
              <a:rPr lang="ru-RU" sz="4800" i="1" dirty="0" smtClean="0"/>
              <a:t>Познакомиться с одним из периодов жизни А.С.Пушкина – учёбой в Царскосельском лицее.</a:t>
            </a:r>
          </a:p>
          <a:p>
            <a:pPr marL="685800" indent="-685800">
              <a:buFont typeface="Arial" pitchFamily="34" charset="0"/>
              <a:buChar char="•"/>
            </a:pPr>
            <a:r>
              <a:rPr lang="ru-RU" sz="4800" i="1" dirty="0" smtClean="0"/>
              <a:t>Выявить роль лицея в формировании личности Пушкина</a:t>
            </a:r>
            <a:r>
              <a:rPr lang="ru-RU" sz="2800" i="1" dirty="0" smtClean="0"/>
              <a:t>.</a:t>
            </a:r>
            <a:endParaRPr lang="ru-RU" sz="2800" i="1" dirty="0" smtClean="0"/>
          </a:p>
        </p:txBody>
      </p:sp>
    </p:spTree>
    <p:extLst>
      <p:ext uri="{BB962C8B-B14F-4D97-AF65-F5344CB8AC3E}">
        <p14:creationId xmlns:p14="http://schemas.microsoft.com/office/powerpoint/2010/main" val="191913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25918" y="692696"/>
            <a:ext cx="7452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i="1" dirty="0" smtClean="0"/>
              <a:t>Задачи:</a:t>
            </a:r>
            <a:endParaRPr lang="ru-RU" sz="72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431540" y="2240868"/>
            <a:ext cx="7848872" cy="286232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ru-RU" sz="3600" i="1" dirty="0" smtClean="0"/>
              <a:t>1.Расширить представления учащихся о жизни Пушкина в Царскосельском лицее.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ru-RU" sz="3600" i="1" dirty="0" smtClean="0"/>
              <a:t>2. Воспитывать интерес к жизни и творчеству поэта.</a:t>
            </a:r>
            <a:endParaRPr lang="ru-RU" sz="3600" i="1" dirty="0"/>
          </a:p>
        </p:txBody>
      </p:sp>
    </p:spTree>
    <p:extLst>
      <p:ext uri="{BB962C8B-B14F-4D97-AF65-F5344CB8AC3E}">
        <p14:creationId xmlns:p14="http://schemas.microsoft.com/office/powerpoint/2010/main" val="129907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1726"/>
            <a:ext cx="8229600" cy="1143000"/>
          </a:xfrm>
        </p:spPr>
        <p:txBody>
          <a:bodyPr/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Царскосельский лицей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2736"/>
            <a:ext cx="6709500" cy="4464496"/>
          </a:xfrm>
        </p:spPr>
      </p:pic>
      <p:sp>
        <p:nvSpPr>
          <p:cNvPr id="3" name="TextBox 2"/>
          <p:cNvSpPr txBox="1"/>
          <p:nvPr/>
        </p:nvSpPr>
        <p:spPr>
          <a:xfrm>
            <a:off x="2195736" y="5517232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(</a:t>
            </a:r>
            <a:r>
              <a:rPr lang="ru-RU" sz="4800" i="1" dirty="0" smtClean="0"/>
              <a:t>1811-1817г.г.</a:t>
            </a:r>
            <a:r>
              <a:rPr lang="ru-RU" sz="4800" dirty="0" smtClean="0"/>
              <a:t>)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64025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182818"/>
            <a:ext cx="63007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ShellyAllegroC"/>
              </a:rPr>
              <a:t>     Лицей</a:t>
            </a:r>
            <a:r>
              <a:rPr lang="ru-RU" sz="2400" dirty="0" smtClean="0">
                <a:latin typeface="ShellyAllegroC"/>
              </a:rPr>
              <a:t> </a:t>
            </a:r>
            <a:r>
              <a:rPr lang="ru-RU" sz="4000" dirty="0" smtClean="0">
                <a:latin typeface="ShellyAllegroC"/>
              </a:rPr>
              <a:t>в царской России </a:t>
            </a:r>
            <a:r>
              <a:rPr lang="ru-RU" sz="4000" b="1" dirty="0" smtClean="0">
                <a:latin typeface="ShellyAllegroC"/>
              </a:rPr>
              <a:t>–</a:t>
            </a:r>
            <a:r>
              <a:rPr lang="ru-RU" sz="4000" dirty="0" smtClean="0">
                <a:latin typeface="ShellyAllegroC"/>
              </a:rPr>
              <a:t> это мужское привилегированное дворянское учебное заведение(</a:t>
            </a:r>
            <a:r>
              <a:rPr lang="ru-RU" sz="4400" b="1" dirty="0" smtClean="0">
                <a:latin typeface="ShellyAllegroC"/>
              </a:rPr>
              <a:t>для детей родовитых дворян</a:t>
            </a:r>
            <a:r>
              <a:rPr lang="ru-RU" sz="4000" dirty="0" smtClean="0">
                <a:latin typeface="ShellyAllegroC"/>
              </a:rPr>
              <a:t>)</a:t>
            </a:r>
            <a:endParaRPr lang="ru-RU" sz="4000" dirty="0">
              <a:latin typeface="ShellyAllegroC"/>
            </a:endParaRPr>
          </a:p>
        </p:txBody>
      </p:sp>
    </p:spTree>
    <p:extLst>
      <p:ext uri="{BB962C8B-B14F-4D97-AF65-F5344CB8AC3E}">
        <p14:creationId xmlns:p14="http://schemas.microsoft.com/office/powerpoint/2010/main" val="57388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7" descr="назад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2B6A9"/>
              </a:clrFrom>
              <a:clrTo>
                <a:srgbClr val="D2B6A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6381750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899592" y="80628"/>
            <a:ext cx="820789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</a:rPr>
              <a:t>Претендентам надо было выдержать предварительные испытания (вступительные экзамены) в начальных знаниях по русскому, французскому и немецкому языкам, </a:t>
            </a:r>
          </a:p>
          <a:p>
            <a:pPr algn="ctr" eaLnBrk="1" hangingPunct="1">
              <a:spcBef>
                <a:spcPts val="0"/>
              </a:spcBef>
            </a:pP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</a:rPr>
              <a:t>арифметике, физике, географии и истории. </a:t>
            </a:r>
          </a:p>
          <a:p>
            <a:pPr algn="ctr" eaLnBrk="1" hangingPunct="1">
              <a:spcBef>
                <a:spcPts val="0"/>
              </a:spcBef>
            </a:pP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</a:rPr>
              <a:t>        Воспитанники зачислялись в лицей по личному выбору Александра I.</a:t>
            </a:r>
            <a:endParaRPr lang="ru-RU" sz="2000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pic>
        <p:nvPicPr>
          <p:cNvPr id="54275" name="Picture 3" descr="C:\Users\Тема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4" y="2019619"/>
            <a:ext cx="3852428" cy="480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1038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7" descr="назад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2B6A9"/>
              </a:clrFrom>
              <a:clrTo>
                <a:srgbClr val="D2B6A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6381750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936104" y="13553"/>
            <a:ext cx="820789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2000" b="1" dirty="0" smtClean="0">
                <a:latin typeface="Times New Roman" pitchFamily="18" charset="0"/>
              </a:rPr>
              <a:t>19 октября 1811 года по указу императора Александра </a:t>
            </a:r>
            <a:r>
              <a:rPr lang="en-US" sz="2000" b="1" dirty="0" smtClean="0">
                <a:latin typeface="Times New Roman" pitchFamily="18" charset="0"/>
              </a:rPr>
              <a:t>I </a:t>
            </a:r>
            <a:r>
              <a:rPr lang="ru-RU" sz="2000" b="1" dirty="0" smtClean="0">
                <a:latin typeface="Times New Roman" pitchFamily="18" charset="0"/>
              </a:rPr>
              <a:t>был открыт Царскосельский лицей. Учебное заведение располагалось </a:t>
            </a:r>
            <a:br>
              <a:rPr lang="ru-RU" sz="2000" b="1" dirty="0" smtClean="0">
                <a:latin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</a:rPr>
              <a:t>во флигеле императорского дворца в Царском Селе. </a:t>
            </a:r>
          </a:p>
          <a:p>
            <a:pPr algn="ctr" eaLnBrk="1" hangingPunct="1">
              <a:spcBef>
                <a:spcPts val="0"/>
              </a:spcBef>
            </a:pPr>
            <a:r>
              <a:rPr lang="ru-RU" sz="2000" b="1" dirty="0" smtClean="0">
                <a:latin typeface="Times New Roman" pitchFamily="18" charset="0"/>
              </a:rPr>
              <a:t>В него принимали только детей дворян.</a:t>
            </a:r>
            <a:endParaRPr lang="ru-RU" sz="2000" i="1" dirty="0">
              <a:latin typeface="Times New Roman" pitchFamily="18" charset="0"/>
            </a:endParaRPr>
          </a:p>
        </p:txBody>
      </p:sp>
      <p:pic>
        <p:nvPicPr>
          <p:cNvPr id="14" name="Рисунок 13" descr="http://www.x-lines.ru/icp/abW25/6f3c1b/0/36/PRimperatorskiIPRcarskoselxskiIPliceIP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479758" y="1275188"/>
            <a:ext cx="5148572" cy="7589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0" descr="http://s60.radikal.ru/i168/1009/65/bd374edfc8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72588"/>
            <a:ext cx="7613245" cy="4804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1419129" y="-22038"/>
            <a:ext cx="763183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3200" b="1" dirty="0" smtClean="0">
                <a:solidFill>
                  <a:srgbClr val="543C36"/>
                </a:solidFill>
                <a:latin typeface="ShellyAllegroC" pitchFamily="2" charset="0"/>
              </a:rPr>
              <a:t>Питомцы  императорского  лицея (первый  выпуск)</a:t>
            </a:r>
            <a:endParaRPr lang="ru-RU" sz="3200" i="1" dirty="0">
              <a:solidFill>
                <a:srgbClr val="543C36"/>
              </a:solidFill>
              <a:latin typeface="ShellyAllegroC" pitchFamily="2" charset="0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683035" y="836712"/>
            <a:ext cx="74163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2000" b="1" i="1" dirty="0" smtClean="0">
                <a:solidFill>
                  <a:srgbClr val="663300"/>
                </a:solidFill>
                <a:latin typeface="Times New Roman" pitchFamily="18" charset="0"/>
              </a:rPr>
              <a:t>В 1811 году 30 мальчиков, выдержав вступительные экзамены, стали воспитанниками лицея.</a:t>
            </a:r>
          </a:p>
          <a:p>
            <a:pPr algn="ctr" eaLnBrk="1" hangingPunct="1">
              <a:spcBef>
                <a:spcPts val="0"/>
              </a:spcBef>
            </a:pPr>
            <a:r>
              <a:rPr lang="ru-RU" sz="2000" b="1" i="1" dirty="0" smtClean="0">
                <a:solidFill>
                  <a:srgbClr val="663300"/>
                </a:solidFill>
                <a:latin typeface="Times New Roman" pitchFamily="18" charset="0"/>
              </a:rPr>
              <a:t>Вот их имена.</a:t>
            </a:r>
            <a:endParaRPr lang="ru-RU" sz="2000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996610" y="5661248"/>
            <a:ext cx="71277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1800" b="1" i="1" dirty="0" smtClean="0">
                <a:solidFill>
                  <a:srgbClr val="663300"/>
                </a:solidFill>
                <a:latin typeface="Times New Roman" pitchFamily="18" charset="0"/>
              </a:rPr>
              <a:t>За шестилетний период обучения только один ученик (К. Гурьев) был отчислен в 1813г за дурное поведение.</a:t>
            </a:r>
            <a:endParaRPr lang="ru-RU" sz="1800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4209885"/>
              </p:ext>
            </p:extLst>
          </p:nvPr>
        </p:nvGraphicFramePr>
        <p:xfrm>
          <a:off x="2500456" y="2408867"/>
          <a:ext cx="5582232" cy="4008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8" name="Документ" r:id="rId3" imgW="7061215" imgH="5070606" progId="Word.Document.8">
                  <p:embed/>
                </p:oleObj>
              </mc:Choice>
              <mc:Fallback>
                <p:oleObj name="Документ" r:id="rId3" imgW="7061215" imgH="5070606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0456" y="2408867"/>
                        <a:ext cx="5582232" cy="40084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457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 autoUpdateAnimBg="0"/>
      <p:bldP spid="6" grpId="0" autoUpdateAnimBg="0"/>
      <p:bldP spid="1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99992" y="80628"/>
            <a:ext cx="4602882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sz="2000" b="1" u="sng" dirty="0">
                <a:solidFill>
                  <a:srgbClr val="5C482A"/>
                </a:solidFill>
                <a:cs typeface="Arial" pitchFamily="34" charset="0"/>
              </a:rPr>
              <a:t>Расписание </a:t>
            </a:r>
            <a:r>
              <a:rPr lang="ru-RU" sz="2000" b="1" u="sng" dirty="0" smtClean="0">
                <a:solidFill>
                  <a:srgbClr val="5C482A"/>
                </a:solidFill>
                <a:cs typeface="Arial" pitchFamily="34" charset="0"/>
              </a:rPr>
              <a:t>дня в Царскосельском лицее</a:t>
            </a:r>
            <a:endParaRPr lang="ru-RU" sz="2000" b="1" u="sng" dirty="0">
              <a:solidFill>
                <a:srgbClr val="5C482A"/>
              </a:solidFill>
              <a:cs typeface="Arial" pitchFamily="34" charset="0"/>
            </a:endParaRPr>
          </a:p>
          <a:p>
            <a:pPr eaLnBrk="1" hangingPunct="1"/>
            <a:endParaRPr lang="ru-RU" sz="2000" b="1" dirty="0">
              <a:solidFill>
                <a:srgbClr val="663300"/>
              </a:solidFill>
              <a:cs typeface="Arial" pitchFamily="34" charset="0"/>
            </a:endParaRP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6 ч.          подъем, молитва в зале    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7-9 ч.       класс (учебные занятия)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9 ч.           чай с белой булкой   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до 10 ч.    первая прогулка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10-12 ч.     класс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12-13 ч.     вторая прогулка 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13 ч.          обед из трех блюд </a:t>
            </a:r>
          </a:p>
          <a:p>
            <a:pPr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14-15 ч.     чистописание или  </a:t>
            </a:r>
            <a:r>
              <a:rPr lang="ru-RU" sz="2000" b="1" dirty="0" smtClean="0">
                <a:solidFill>
                  <a:srgbClr val="663300"/>
                </a:solidFill>
                <a:cs typeface="Arial" pitchFamily="34" charset="0"/>
              </a:rPr>
              <a:t>  </a:t>
            </a:r>
          </a:p>
          <a:p>
            <a:pPr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663300"/>
                </a:solidFill>
                <a:cs typeface="Arial" pitchFamily="34" charset="0"/>
              </a:rPr>
              <a:t>                 </a:t>
            </a:r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рисование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15-17 ч.     класс   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17 ч.        </a:t>
            </a:r>
            <a:r>
              <a:rPr lang="ru-RU" sz="2000" b="1" dirty="0" smtClean="0">
                <a:solidFill>
                  <a:srgbClr val="663300"/>
                </a:solidFill>
                <a:cs typeface="Arial" pitchFamily="34" charset="0"/>
              </a:rPr>
              <a:t>  </a:t>
            </a:r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чай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до 18 ч.     третья прогулка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18-20 ч.     повторение уроков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20.30 ч.      ужин из двух блюд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до 22 ч.     отдых, развлечения 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             </a:t>
            </a:r>
            <a:r>
              <a:rPr lang="ru-RU" sz="2000" b="1" dirty="0" smtClean="0">
                <a:solidFill>
                  <a:srgbClr val="663300"/>
                </a:solidFill>
                <a:cs typeface="Arial" pitchFamily="34" charset="0"/>
              </a:rPr>
              <a:t>      </a:t>
            </a:r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("мячик и беготня")</a:t>
            </a:r>
          </a:p>
          <a:p>
            <a:pPr algn="l" eaLnBrk="1" hangingPunct="1"/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22 ч.      </a:t>
            </a:r>
            <a:r>
              <a:rPr lang="ru-RU" sz="2000" b="1" dirty="0" smtClean="0">
                <a:solidFill>
                  <a:srgbClr val="663300"/>
                </a:solidFill>
                <a:cs typeface="Arial" pitchFamily="34" charset="0"/>
              </a:rPr>
              <a:t>     </a:t>
            </a:r>
            <a:r>
              <a:rPr lang="ru-RU" sz="2000" b="1" dirty="0">
                <a:solidFill>
                  <a:srgbClr val="663300"/>
                </a:solidFill>
                <a:cs typeface="Arial" pitchFamily="34" charset="0"/>
              </a:rPr>
              <a:t>вечерняя молитва, сон</a:t>
            </a:r>
          </a:p>
        </p:txBody>
      </p:sp>
      <p:pic>
        <p:nvPicPr>
          <p:cNvPr id="59394" name="Picture 2" descr="C:\Users\Тема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0748"/>
            <a:ext cx="4124325" cy="4933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3751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7" descr="назад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2B6A9"/>
              </a:clrFrom>
              <a:clrTo>
                <a:srgbClr val="D2B6A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6381750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6" descr="дальше1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2B6A9"/>
              </a:clrFrom>
              <a:clrTo>
                <a:srgbClr val="D2B6A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392863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1295636" y="121856"/>
            <a:ext cx="781185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4000" b="1" dirty="0" smtClean="0">
                <a:solidFill>
                  <a:srgbClr val="663300"/>
                </a:solidFill>
                <a:latin typeface="Ariston" pitchFamily="66" charset="0"/>
                <a:ea typeface="SimSun" pitchFamily="2" charset="-122"/>
              </a:rPr>
              <a:t>Годы учебы А. Пушкина в лицее</a:t>
            </a:r>
            <a:endParaRPr lang="ru-RU" sz="4000" i="1" dirty="0">
              <a:solidFill>
                <a:srgbClr val="663300"/>
              </a:solidFill>
              <a:latin typeface="Ariston" pitchFamily="66" charset="0"/>
              <a:ea typeface="SimSun" pitchFamily="2" charset="-122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2067261" y="692696"/>
            <a:ext cx="6696744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ctr"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000" i="1" dirty="0" smtClean="0">
                <a:latin typeface="Times New Roman" pitchFamily="18" charset="0"/>
              </a:rPr>
              <a:t>Здесь будущий поэт учился языкам, точным наукам, политической философии и даже искусству стихосложения</a:t>
            </a:r>
          </a:p>
          <a:p>
            <a:pPr algn="ctr" eaLnBrk="1" hangingPunct="1">
              <a:spcBef>
                <a:spcPts val="0"/>
              </a:spcBef>
            </a:pPr>
            <a:endParaRPr lang="ru-RU" sz="500" i="1" dirty="0" smtClean="0">
              <a:latin typeface="Times New Roman" pitchFamily="18" charset="0"/>
            </a:endParaRPr>
          </a:p>
          <a:p>
            <a:pPr marL="342900" indent="-342900" algn="ctr"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000" i="1" dirty="0" smtClean="0">
                <a:latin typeface="Times New Roman" pitchFamily="18" charset="0"/>
              </a:rPr>
              <a:t>Здесь формировались свободолюбивые взгляды на жизнь</a:t>
            </a:r>
          </a:p>
          <a:p>
            <a:pPr algn="ctr" eaLnBrk="1" hangingPunct="1">
              <a:spcBef>
                <a:spcPts val="0"/>
              </a:spcBef>
            </a:pPr>
            <a:endParaRPr lang="ru-RU" sz="500" i="1" dirty="0" smtClean="0">
              <a:latin typeface="Times New Roman" pitchFamily="18" charset="0"/>
            </a:endParaRPr>
          </a:p>
          <a:p>
            <a:pPr marL="342900" indent="-342900" algn="ctr" eaLnBrk="1" hangingPunct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000" i="1" dirty="0" smtClean="0">
                <a:latin typeface="Times New Roman" pitchFamily="18" charset="0"/>
              </a:rPr>
              <a:t>Здесь он встретил лучших своих друзей</a:t>
            </a:r>
            <a:endParaRPr lang="ru-RU" sz="2000" i="1" dirty="0">
              <a:latin typeface="Times New Roman" pitchFamily="18" charset="0"/>
            </a:endParaRPr>
          </a:p>
        </p:txBody>
      </p:sp>
      <p:pic>
        <p:nvPicPr>
          <p:cNvPr id="57346" name="Picture 2" descr="http://russianpoetry.ru/upload/blogs/3b95dcac208595089010ea0a3a8bbb7e.jp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532" y="3212976"/>
            <a:ext cx="2113807" cy="26886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48" name="Picture 4" descr="http://pre.e-zdravnitsa.ru/wp-content/uploads/2016/02/_%D0%9F%D1%83%D1%88%D0%BA%D0%B8%D0%BD%D0%B0_-e14557965038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" y="2572829"/>
            <a:ext cx="3243007" cy="42920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50" name="Picture 6" descr="http://www.bessarabia.ru/ppp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557" y="2477800"/>
            <a:ext cx="3630648" cy="4380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57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 autoUpdateAnimBg="0"/>
      <p:bldP spid="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359532" y="-99392"/>
            <a:ext cx="8218488" cy="777875"/>
          </a:xfrm>
        </p:spPr>
        <p:txBody>
          <a:bodyPr/>
          <a:lstStyle/>
          <a:p>
            <a:pPr algn="l" eaLnBrk="1" hangingPunct="1"/>
            <a:r>
              <a:rPr lang="ru-RU" sz="4000" i="1" dirty="0" smtClean="0">
                <a:solidFill>
                  <a:srgbClr val="CC3300"/>
                </a:solidFill>
                <a:latin typeface="Times New Roman" pitchFamily="18" charset="0"/>
              </a:rPr>
              <a:t/>
            </a:r>
            <a:br>
              <a:rPr lang="ru-RU" sz="4000" i="1" dirty="0" smtClean="0">
                <a:solidFill>
                  <a:srgbClr val="CC3300"/>
                </a:solidFill>
                <a:latin typeface="Times New Roman" pitchFamily="18" charset="0"/>
              </a:rPr>
            </a:br>
            <a:r>
              <a:rPr lang="ru-RU" sz="4000" i="1" dirty="0" smtClean="0">
                <a:solidFill>
                  <a:srgbClr val="CC3300"/>
                </a:solidFill>
                <a:latin typeface="Times New Roman" pitchFamily="18" charset="0"/>
              </a:rPr>
              <a:t>               </a:t>
            </a:r>
            <a:r>
              <a:rPr lang="ru-RU" sz="4000" b="1" i="1" dirty="0" smtClean="0">
                <a:solidFill>
                  <a:srgbClr val="A50021"/>
                </a:solidFill>
                <a:latin typeface="Times New Roman" pitchFamily="18" charset="0"/>
              </a:rPr>
              <a:t>Лицейское</a:t>
            </a:r>
            <a:r>
              <a:rPr lang="ru-RU" sz="4000" i="1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br>
              <a:rPr lang="ru-RU" sz="4000" i="1" dirty="0" smtClean="0">
                <a:solidFill>
                  <a:srgbClr val="A50021"/>
                </a:solidFill>
                <a:latin typeface="Times New Roman" pitchFamily="18" charset="0"/>
              </a:rPr>
            </a:br>
            <a:r>
              <a:rPr lang="ru-RU" sz="4000" i="1" dirty="0" smtClean="0">
                <a:solidFill>
                  <a:srgbClr val="A50021"/>
                </a:solidFill>
                <a:latin typeface="Times New Roman" pitchFamily="18" charset="0"/>
              </a:rPr>
              <a:t>                               </a:t>
            </a:r>
            <a:r>
              <a:rPr lang="ru-RU" sz="4000" b="1" i="1" dirty="0" smtClean="0">
                <a:solidFill>
                  <a:srgbClr val="A50021"/>
                </a:solidFill>
                <a:latin typeface="Times New Roman" pitchFamily="18" charset="0"/>
              </a:rPr>
              <a:t>братство</a:t>
            </a:r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719572" y="1016732"/>
            <a:ext cx="6681332" cy="42779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i="1" dirty="0" smtClean="0">
                <a:solidFill>
                  <a:srgbClr val="FF9900"/>
                </a:solidFill>
                <a:latin typeface="Times New Roman" pitchFamily="18" charset="0"/>
              </a:rPr>
              <a:t>         </a:t>
            </a:r>
            <a:r>
              <a:rPr lang="ru-RU" i="1" dirty="0" smtClean="0">
                <a:solidFill>
                  <a:srgbClr val="A50021"/>
                </a:solidFill>
                <a:latin typeface="Times New Roman" pitchFamily="18" charset="0"/>
              </a:rPr>
              <a:t>Особое место в сердце поэта занимали друзья-лицеисты. Шесть долгих лет провели они в Лицее. Им не разрешалось покидать стены этого заведения. Лицеисты сдружились и стали как одна семья. Самыми дорогими друзьями Пушкина стали </a:t>
            </a:r>
          </a:p>
          <a:p>
            <a:pPr eaLnBrk="1" hangingPunct="1">
              <a:buFontTx/>
              <a:buNone/>
            </a:pPr>
            <a:r>
              <a:rPr lang="ru-RU" i="1" dirty="0" smtClean="0">
                <a:solidFill>
                  <a:srgbClr val="A50021"/>
                </a:solidFill>
                <a:latin typeface="Times New Roman" pitchFamily="18" charset="0"/>
              </a:rPr>
              <a:t>    Иван Иванович Пущин, </a:t>
            </a:r>
          </a:p>
          <a:p>
            <a:pPr eaLnBrk="1" hangingPunct="1">
              <a:buFontTx/>
              <a:buNone/>
            </a:pPr>
            <a:r>
              <a:rPr lang="ru-RU" i="1" dirty="0" smtClean="0">
                <a:solidFill>
                  <a:srgbClr val="A50021"/>
                </a:solidFill>
                <a:latin typeface="Times New Roman" pitchFamily="18" charset="0"/>
              </a:rPr>
              <a:t>    Антон Антонович Дельвиг, </a:t>
            </a:r>
          </a:p>
          <a:p>
            <a:pPr eaLnBrk="1" hangingPunct="1">
              <a:buFontTx/>
              <a:buNone/>
            </a:pPr>
            <a:r>
              <a:rPr lang="ru-RU" i="1" dirty="0" smtClean="0">
                <a:solidFill>
                  <a:srgbClr val="A50021"/>
                </a:solidFill>
                <a:latin typeface="Times New Roman" pitchFamily="18" charset="0"/>
              </a:rPr>
              <a:t>    Вильгельм Карлович Кюхельбекер.</a:t>
            </a:r>
          </a:p>
          <a:p>
            <a:pPr eaLnBrk="1" hangingPunct="1">
              <a:buFontTx/>
              <a:buNone/>
            </a:pPr>
            <a:r>
              <a:rPr lang="ru-RU" i="1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ru-RU" i="1" dirty="0" smtClean="0">
                <a:solidFill>
                  <a:srgbClr val="A50021"/>
                </a:solidFill>
                <a:latin typeface="Times New Roman" pitchFamily="18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6008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decel="100000" fill="hold"/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800" decel="100000" fill="hold"/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800" decel="100000" fill="hold"/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899592" y="80628"/>
            <a:ext cx="8207896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sz="4400" b="1" dirty="0" smtClean="0">
                <a:solidFill>
                  <a:srgbClr val="6F4F48"/>
                </a:solidFill>
                <a:latin typeface="ShellyAllegroC" pitchFamily="2" charset="0"/>
              </a:rPr>
              <a:t>Лучшие лицейские друзья А.С. Пушкина</a:t>
            </a:r>
            <a:endParaRPr lang="ru-RU" sz="4400" i="1" dirty="0">
              <a:solidFill>
                <a:srgbClr val="6F4F48"/>
              </a:solidFill>
              <a:latin typeface="ShellyAllegroC" pitchFamily="2" charset="0"/>
            </a:endParaRPr>
          </a:p>
        </p:txBody>
      </p:sp>
      <p:pic>
        <p:nvPicPr>
          <p:cNvPr id="58370" name="Picture 2" descr="http://tsarselo.ru/images/photos/734d4a1941e5a737398fcd333b4b4f3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9813"/>
            <a:ext cx="2736304" cy="33200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2" name="Picture 4" descr="http://allrusart.ru/assets/images/lit/19/delvig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425" y="1583290"/>
            <a:ext cx="2900066" cy="37026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3" name="Picture 5" descr="C:\Users\Тема\Desktop\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12485"/>
            <a:ext cx="2684269" cy="35681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5119862"/>
            <a:ext cx="26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Иван Пущин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898425" y="5119862"/>
            <a:ext cx="3085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Антон Дельвиг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529285" y="5072051"/>
            <a:ext cx="3895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Вильгельм</a:t>
            </a:r>
            <a:r>
              <a:rPr lang="ru-RU" sz="2800" dirty="0" smtClean="0"/>
              <a:t> </a:t>
            </a:r>
            <a:r>
              <a:rPr lang="ru-RU" sz="2400" dirty="0" smtClean="0"/>
              <a:t>Кюхельбекер</a:t>
            </a:r>
            <a:r>
              <a:rPr lang="ru-RU" sz="28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9077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7" descr="назад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2B6A9"/>
              </a:clrFrom>
              <a:clrTo>
                <a:srgbClr val="D2B6A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6381750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871842" y="-178530"/>
            <a:ext cx="8229600" cy="857256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b="1" dirty="0" smtClean="0">
                <a:solidFill>
                  <a:srgbClr val="6633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Экзамен</a:t>
            </a:r>
            <a:endParaRPr lang="ru-RU" b="1" dirty="0">
              <a:solidFill>
                <a:srgbClr val="6633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  <a:reflection blurRad="6350" stA="55000" endA="300" endPos="455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3612" y="404664"/>
            <a:ext cx="78838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/>
              <a:t>8 января 1815 года состоялись первые переводные</a:t>
            </a:r>
          </a:p>
          <a:p>
            <a:pPr algn="ctr"/>
            <a:r>
              <a:rPr lang="ru-RU" sz="2800" i="1" dirty="0" smtClean="0"/>
              <a:t>испытания лицеистов. </a:t>
            </a:r>
          </a:p>
          <a:p>
            <a:pPr algn="ctr"/>
            <a:r>
              <a:rPr lang="ru-RU" sz="2800" i="1" dirty="0" smtClean="0"/>
              <a:t>На экзамене по российской словесности Пушкин</a:t>
            </a:r>
          </a:p>
          <a:p>
            <a:pPr algn="ctr"/>
            <a:r>
              <a:rPr lang="ru-RU" sz="2800" i="1" dirty="0" smtClean="0"/>
              <a:t>читал свое стихотворение «Воспоминания в Царском Селе», </a:t>
            </a:r>
          </a:p>
          <a:p>
            <a:pPr algn="ctr"/>
            <a:r>
              <a:rPr lang="ru-RU" sz="2800" i="1" dirty="0" smtClean="0"/>
              <a:t>которое привело поэта Г.Р. Державина в неописуемый восторг</a:t>
            </a:r>
            <a:r>
              <a:rPr lang="ru-RU" sz="1800" i="1" dirty="0" smtClean="0"/>
              <a:t>.</a:t>
            </a:r>
            <a:endParaRPr lang="ru-RU" sz="1800" i="1" dirty="0"/>
          </a:p>
        </p:txBody>
      </p:sp>
      <p:pic>
        <p:nvPicPr>
          <p:cNvPr id="60418" name="Picture 2" descr="http://www.pravmir.ru/wp-content/uploads/2014/10/2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505" y="4369013"/>
            <a:ext cx="3714289" cy="2353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46251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55243"/>
            <a:ext cx="9685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i="1" dirty="0" smtClean="0">
                <a:latin typeface="ShellyAllegroC"/>
              </a:rPr>
              <a:t>Физкультминутка</a:t>
            </a:r>
            <a:endParaRPr lang="ru-RU" sz="8000" i="1" dirty="0">
              <a:latin typeface="ShellyAllegroC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78682"/>
            <a:ext cx="5796643" cy="4042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47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975" y="404813"/>
            <a:ext cx="4270375" cy="908050"/>
          </a:xfrm>
        </p:spPr>
        <p:txBody>
          <a:bodyPr/>
          <a:lstStyle/>
          <a:p>
            <a:pPr eaLnBrk="1" hangingPunct="1"/>
            <a:r>
              <a:rPr lang="ru-RU" sz="4000" i="1" smtClean="0">
                <a:latin typeface="Times New Roman" pitchFamily="18" charset="0"/>
              </a:rPr>
              <a:t/>
            </a:r>
            <a:br>
              <a:rPr lang="ru-RU" sz="4000" i="1" smtClean="0">
                <a:latin typeface="Times New Roman" pitchFamily="18" charset="0"/>
              </a:rPr>
            </a:br>
            <a:r>
              <a:rPr lang="ru-RU" sz="4000" i="1" smtClean="0">
                <a:latin typeface="Times New Roman" pitchFamily="18" charset="0"/>
              </a:rPr>
              <a:t>Стихотворение </a:t>
            </a:r>
            <a:br>
              <a:rPr lang="ru-RU" sz="4000" i="1" smtClean="0">
                <a:latin typeface="Times New Roman" pitchFamily="18" charset="0"/>
              </a:rPr>
            </a:br>
            <a:r>
              <a:rPr lang="ru-RU" sz="4000" i="1" smtClean="0">
                <a:latin typeface="Times New Roman" pitchFamily="18" charset="0"/>
              </a:rPr>
              <a:t>«И.И. Пущину»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6237288"/>
            <a:ext cx="3606800" cy="6207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     </a:t>
            </a:r>
            <a:endParaRPr lang="ru-RU" i="1" smtClean="0">
              <a:latin typeface="Times New Roman" pitchFamily="18" charset="0"/>
            </a:endParaRPr>
          </a:p>
        </p:txBody>
      </p:sp>
      <p:sp>
        <p:nvSpPr>
          <p:cNvPr id="1331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067175" y="3500438"/>
            <a:ext cx="5076825" cy="33575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Tx/>
              <a:buNone/>
            </a:pPr>
            <a:r>
              <a:rPr lang="ru-RU" dirty="0" smtClean="0">
                <a:latin typeface="Times New Roman" pitchFamily="18" charset="0"/>
              </a:rPr>
              <a:t>            </a:t>
            </a:r>
            <a:endParaRPr lang="ru-RU" sz="2000" dirty="0" smtClean="0">
              <a:latin typeface="Times New Roman" pitchFamily="18" charset="0"/>
            </a:endParaRPr>
          </a:p>
        </p:txBody>
      </p:sp>
      <p:pic>
        <p:nvPicPr>
          <p:cNvPr id="13317" name="Picture 4" descr="v gosti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88913"/>
            <a:ext cx="5184775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8"/>
          <p:cNvSpPr>
            <a:spLocks noChangeArrowheads="1"/>
          </p:cNvSpPr>
          <p:nvPr/>
        </p:nvSpPr>
        <p:spPr bwMode="auto">
          <a:xfrm>
            <a:off x="15990" y="2492375"/>
            <a:ext cx="3808131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000" i="1" dirty="0"/>
              <a:t>Мой первый друг, мой друг бесценный!</a:t>
            </a:r>
            <a:br>
              <a:rPr lang="ru-RU" sz="2000" i="1" dirty="0"/>
            </a:br>
            <a:r>
              <a:rPr lang="ru-RU" sz="2000" i="1" dirty="0"/>
              <a:t>И я судьбу благословил,</a:t>
            </a:r>
            <a:br>
              <a:rPr lang="ru-RU" sz="2000" i="1" dirty="0"/>
            </a:br>
            <a:r>
              <a:rPr lang="ru-RU" sz="2000" i="1" dirty="0"/>
              <a:t>Когда мой двор уединенный,</a:t>
            </a:r>
            <a:br>
              <a:rPr lang="ru-RU" sz="2000" i="1" dirty="0"/>
            </a:br>
            <a:r>
              <a:rPr lang="ru-RU" sz="2000" i="1" dirty="0"/>
              <a:t>Печальным снегом занесенный,</a:t>
            </a:r>
            <a:br>
              <a:rPr lang="ru-RU" sz="2000" i="1" dirty="0"/>
            </a:br>
            <a:r>
              <a:rPr lang="ru-RU" sz="2000" i="1" dirty="0"/>
              <a:t>Твой колокольчик огласил.</a:t>
            </a:r>
          </a:p>
          <a:p>
            <a:r>
              <a:rPr lang="ru-RU" sz="2000" i="1" dirty="0"/>
              <a:t>Молю святое провиденье:</a:t>
            </a:r>
            <a:br>
              <a:rPr lang="ru-RU" sz="2000" i="1" dirty="0"/>
            </a:br>
            <a:r>
              <a:rPr lang="ru-RU" sz="2000" i="1" dirty="0"/>
              <a:t>Да голос мой душе твоей</a:t>
            </a:r>
            <a:br>
              <a:rPr lang="ru-RU" sz="2000" i="1" dirty="0"/>
            </a:br>
            <a:r>
              <a:rPr lang="ru-RU" sz="2000" i="1" dirty="0"/>
              <a:t>Дарует то же утешенье,</a:t>
            </a:r>
            <a:br>
              <a:rPr lang="ru-RU" sz="2000" i="1" dirty="0"/>
            </a:br>
            <a:r>
              <a:rPr lang="ru-RU" sz="2000" i="1" dirty="0"/>
              <a:t>Да озарит он заточенье</a:t>
            </a:r>
            <a:br>
              <a:rPr lang="ru-RU" sz="2000" i="1" dirty="0"/>
            </a:br>
            <a:r>
              <a:rPr lang="ru-RU" sz="2000" i="1" dirty="0"/>
              <a:t>Лучом лицейских ясных </a:t>
            </a:r>
            <a:r>
              <a:rPr lang="ru-RU" sz="2000" i="1" dirty="0" smtClean="0"/>
              <a:t>дней!</a:t>
            </a:r>
          </a:p>
          <a:p>
            <a:r>
              <a:rPr lang="ru-RU" sz="2000" i="1" dirty="0"/>
              <a:t> </a:t>
            </a:r>
            <a:r>
              <a:rPr lang="ru-RU" sz="2000" i="1" dirty="0" smtClean="0"/>
              <a:t>                                    1826 год</a:t>
            </a:r>
            <a:endParaRPr lang="ru-RU" sz="2000" i="1" dirty="0"/>
          </a:p>
        </p:txBody>
      </p:sp>
      <p:sp useBgFill="1">
        <p:nvSpPr>
          <p:cNvPr id="13319" name="AutoShape 10"/>
          <p:cNvSpPr>
            <a:spLocks noChangeArrowheads="1"/>
          </p:cNvSpPr>
          <p:nvPr/>
        </p:nvSpPr>
        <p:spPr bwMode="auto">
          <a:xfrm>
            <a:off x="3824121" y="2480925"/>
            <a:ext cx="5096207" cy="4005064"/>
          </a:xfrm>
          <a:prstGeom prst="horizontalScroll">
            <a:avLst>
              <a:gd name="adj" fmla="val 12500"/>
            </a:avLst>
          </a:prstGeom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«Мой первый друг..» называл Пушкин своего лицейского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товарища Ивана Пущина. Находясь в ссылке в Михайловском,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опальный поэт тосковал от невозможности видеться с друзьями.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И вот однажды раздался звон колокольчика и во двор влетели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сани, в которых сидел Пущин. Пушкин несказанно был рад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неожиданному приезду друга. Расстались они  уже за полночь.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Впоследствии Александр Сергеевич написал стихотворение 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«И. И. Пущину», в котором соединились через переживания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поэта два события: приезд Пущина  в Михайловское и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мысленная близость Пушкина к сосланному на каторгу 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ru-RU" sz="1200" dirty="0"/>
              <a:t>лучшему другу.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27471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56" y="0"/>
            <a:ext cx="4068452" cy="58164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2267744" y="594928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Антон Дельвиг(Тося)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6481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7622"/>
            <a:ext cx="4281700" cy="5009590"/>
          </a:xfrm>
        </p:spPr>
      </p:pic>
      <p:sp>
        <p:nvSpPr>
          <p:cNvPr id="6" name="TextBox 5"/>
          <p:cNvSpPr txBox="1"/>
          <p:nvPr/>
        </p:nvSpPr>
        <p:spPr>
          <a:xfrm>
            <a:off x="2572040" y="5337212"/>
            <a:ext cx="5040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Петр Яковлевич Чаадаев – друг </a:t>
            </a:r>
            <a:r>
              <a:rPr lang="ru-RU" sz="2800" dirty="0" err="1" smtClean="0"/>
              <a:t>А.С.Пушкина</a:t>
            </a:r>
            <a:r>
              <a:rPr lang="ru-RU" sz="2800" dirty="0" smtClean="0"/>
              <a:t>.   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363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Лицей в жизни А.С.Пушкина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2600908"/>
            <a:ext cx="7956884" cy="4777991"/>
          </a:xfrm>
        </p:spPr>
        <p:txBody>
          <a:bodyPr/>
          <a:lstStyle/>
          <a:p>
            <a:r>
              <a:rPr lang="ru-RU" sz="4800" dirty="0" smtClean="0"/>
              <a:t>Это место, где он сформировался как будущий поэт.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49487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Рефлексия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7584" y="908720"/>
            <a:ext cx="7236804" cy="5102027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ru-RU" sz="3200" b="1" dirty="0" smtClean="0"/>
              <a:t>—</a:t>
            </a:r>
            <a:r>
              <a:rPr lang="ru-RU" sz="4400" i="1" dirty="0" smtClean="0"/>
              <a:t>Продолжите высказывание:</a:t>
            </a:r>
          </a:p>
          <a:p>
            <a:r>
              <a:rPr lang="ru-RU" sz="4400" i="1" dirty="0" smtClean="0"/>
              <a:t>1.«Я не знал……»</a:t>
            </a:r>
          </a:p>
          <a:p>
            <a:r>
              <a:rPr lang="ru-RU" sz="4400" i="1" dirty="0" smtClean="0"/>
              <a:t>2. «Теперь я знаю….»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400727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0" y="1016732"/>
            <a:ext cx="9072500" cy="439248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ru-RU" sz="8800" dirty="0" smtClean="0"/>
              <a:t>Домашнее задание</a:t>
            </a:r>
            <a:br>
              <a:rPr lang="ru-RU" sz="8800" dirty="0" smtClean="0"/>
            </a:br>
            <a:r>
              <a:rPr lang="ru-RU" sz="4800" dirty="0" smtClean="0"/>
              <a:t>«Лицей Пушкина в наши дни»</a:t>
            </a:r>
            <a:br>
              <a:rPr lang="ru-RU" sz="4800" dirty="0" smtClean="0"/>
            </a:br>
            <a:r>
              <a:rPr lang="ru-RU" sz="4800" dirty="0" smtClean="0"/>
              <a:t>(сообщение)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24758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2905</TotalTime>
  <Words>582</Words>
  <Application>Microsoft Office PowerPoint</Application>
  <PresentationFormat>Экран (4:3)</PresentationFormat>
  <Paragraphs>94</Paragraphs>
  <Slides>21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Оформление по умолчанию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Царскосельский лицей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Лицейское                                 братство</vt:lpstr>
      <vt:lpstr>Презентация PowerPoint</vt:lpstr>
      <vt:lpstr>Презентация PowerPoint</vt:lpstr>
      <vt:lpstr>Презентация PowerPoint</vt:lpstr>
      <vt:lpstr> Стихотворение  «И.И. Пущину»</vt:lpstr>
      <vt:lpstr>Презентация PowerPoint</vt:lpstr>
      <vt:lpstr>Презентация PowerPoint</vt:lpstr>
      <vt:lpstr>Лицей в жизни А.С.Пушкина</vt:lpstr>
      <vt:lpstr>Рефлексия </vt:lpstr>
      <vt:lpstr>Домашнее задание «Лицей Пушкина в наши дни» (сообщение)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Лицейские друзьяА.С. Пушкина</dc:title>
  <dc:creator>Петлицкая Светлана</dc:creator>
  <cp:lastModifiedBy>Величко Н Ф</cp:lastModifiedBy>
  <cp:revision>90</cp:revision>
  <dcterms:created xsi:type="dcterms:W3CDTF">2006-12-30T19:21:06Z</dcterms:created>
  <dcterms:modified xsi:type="dcterms:W3CDTF">2020-12-21T12:35:20Z</dcterms:modified>
</cp:coreProperties>
</file>