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sigs" ContentType="application/vnd.openxmlformats-package.digital-signature-origin"/>
  <Override PartName="/ppt/presentation.xml" ContentType="application/vnd.openxmlformats-officedocument.presentationml.presentation.main+xml"/>
  <Override PartName="/ppt/slides/slide27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5.xml" ContentType="application/vnd.openxmlformats-officedocument.presentationml.slide+xml"/>
  <Override PartName="/ppt/slides/slide22.xml" ContentType="application/vnd.openxmlformats-officedocument.presentationml.slide+xml"/>
  <Override PartName="/ppt/slides/slide20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_xmlsignatures/sig1.xml" ContentType="application/vnd.openxmlformats-package.digital-signature-xmlsignatur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package/2006/relationships/digital-signature/origin" Target="_xmlsignatures/origin.sigs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0" r:id="rId4"/>
    <p:sldId id="261" r:id="rId5"/>
    <p:sldId id="262" r:id="rId6"/>
    <p:sldId id="263" r:id="rId7"/>
    <p:sldId id="265" r:id="rId8"/>
    <p:sldId id="266" r:id="rId9"/>
    <p:sldId id="282" r:id="rId10"/>
    <p:sldId id="267" r:id="rId11"/>
    <p:sldId id="268" r:id="rId12"/>
    <p:sldId id="283" r:id="rId13"/>
    <p:sldId id="270" r:id="rId14"/>
    <p:sldId id="273" r:id="rId15"/>
    <p:sldId id="271" r:id="rId16"/>
    <p:sldId id="274" r:id="rId17"/>
    <p:sldId id="275" r:id="rId18"/>
    <p:sldId id="277" r:id="rId19"/>
    <p:sldId id="276" r:id="rId20"/>
    <p:sldId id="278" r:id="rId21"/>
    <p:sldId id="280" r:id="rId22"/>
    <p:sldId id="285" r:id="rId23"/>
    <p:sldId id="286" r:id="rId24"/>
    <p:sldId id="287" r:id="rId25"/>
    <p:sldId id="288" r:id="rId26"/>
    <p:sldId id="289" r:id="rId27"/>
    <p:sldId id="290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EFD6"/>
    <a:srgbClr val="FF9933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6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1DAF4-646F-4EFC-966F-50B95DA64992}" type="datetimeFigureOut">
              <a:rPr lang="ru-RU" smtClean="0"/>
              <a:t>10.03.2026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58CD3-12AB-45F8-B879-EE8F0D38EB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8055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1DAF4-646F-4EFC-966F-50B95DA64992}" type="datetimeFigureOut">
              <a:rPr lang="ru-RU" smtClean="0"/>
              <a:t>10.03.2026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58CD3-12AB-45F8-B879-EE8F0D38EB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1875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1DAF4-646F-4EFC-966F-50B95DA64992}" type="datetimeFigureOut">
              <a:rPr lang="ru-RU" smtClean="0"/>
              <a:t>10.03.2026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58CD3-12AB-45F8-B879-EE8F0D38EB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8700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1DAF4-646F-4EFC-966F-50B95DA64992}" type="datetimeFigureOut">
              <a:rPr lang="ru-RU" smtClean="0"/>
              <a:t>10.03.2026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58CD3-12AB-45F8-B879-EE8F0D38EB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9168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1DAF4-646F-4EFC-966F-50B95DA64992}" type="datetimeFigureOut">
              <a:rPr lang="ru-RU" smtClean="0"/>
              <a:t>10.03.2026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58CD3-12AB-45F8-B879-EE8F0D38EB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1806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1DAF4-646F-4EFC-966F-50B95DA64992}" type="datetimeFigureOut">
              <a:rPr lang="ru-RU" smtClean="0"/>
              <a:t>10.03.2026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58CD3-12AB-45F8-B879-EE8F0D38EB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233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1DAF4-646F-4EFC-966F-50B95DA64992}" type="datetimeFigureOut">
              <a:rPr lang="ru-RU" smtClean="0"/>
              <a:t>10.03.2026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58CD3-12AB-45F8-B879-EE8F0D38EB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652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1DAF4-646F-4EFC-966F-50B95DA64992}" type="datetimeFigureOut">
              <a:rPr lang="ru-RU" smtClean="0"/>
              <a:t>10.03.2026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58CD3-12AB-45F8-B879-EE8F0D38EB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8593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1DAF4-646F-4EFC-966F-50B95DA64992}" type="datetimeFigureOut">
              <a:rPr lang="ru-RU" smtClean="0"/>
              <a:t>10.03.2026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58CD3-12AB-45F8-B879-EE8F0D38EB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2718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1DAF4-646F-4EFC-966F-50B95DA64992}" type="datetimeFigureOut">
              <a:rPr lang="ru-RU" smtClean="0"/>
              <a:t>10.03.2026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58CD3-12AB-45F8-B879-EE8F0D38EB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2551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1DAF4-646F-4EFC-966F-50B95DA64992}" type="datetimeFigureOut">
              <a:rPr lang="ru-RU" smtClean="0"/>
              <a:t>10.03.2026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58CD3-12AB-45F8-B879-EE8F0D38EB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115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1DAF4-646F-4EFC-966F-50B95DA64992}" type="datetimeFigureOut">
              <a:rPr lang="ru-RU" smtClean="0"/>
              <a:t>10.03.2026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358CD3-12AB-45F8-B879-EE8F0D38EB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953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2267446" cy="6924864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1049153" y="3949024"/>
            <a:ext cx="3137836" cy="2278519"/>
          </a:xfrm>
          <a:prstGeom prst="roundRect">
            <a:avLst/>
          </a:prstGeom>
          <a:solidFill>
            <a:srgbClr val="FCEFD6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Каракеян Эльмира </a:t>
            </a:r>
            <a:r>
              <a:rPr lang="ru-RU" sz="2400" dirty="0" err="1" smtClean="0"/>
              <a:t>Смбатовна</a:t>
            </a:r>
            <a:r>
              <a:rPr lang="ru-RU" sz="2400" dirty="0" smtClean="0"/>
              <a:t>, учитель русского языка и литературы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371800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762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5018" y="2453489"/>
            <a:ext cx="2808465" cy="2326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10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5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674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635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2192000" cy="692590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670202" y="3024354"/>
            <a:ext cx="262852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Р. Раскольников, из произведения Ф.М. Достоевского «Преступление и наказание»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47301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478163" y="1874067"/>
            <a:ext cx="21004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Сказка «Теремок»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33140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922598" y="2736502"/>
            <a:ext cx="178353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«Конек-</a:t>
            </a:r>
            <a:r>
              <a:rPr lang="ru-RU" sz="2800" dirty="0" err="1"/>
              <a:t>Г</a:t>
            </a:r>
            <a:r>
              <a:rPr lang="ru-RU" sz="2800" dirty="0" err="1" smtClean="0"/>
              <a:t>орбунек</a:t>
            </a:r>
            <a:r>
              <a:rPr lang="ru-RU" sz="2800" dirty="0" smtClean="0"/>
              <a:t>»</a:t>
            </a:r>
          </a:p>
          <a:p>
            <a:r>
              <a:rPr lang="ru-RU" sz="2800" dirty="0" smtClean="0"/>
              <a:t>Ершов</a:t>
            </a:r>
          </a:p>
        </p:txBody>
      </p:sp>
    </p:spTree>
    <p:extLst>
      <p:ext uri="{BB962C8B-B14F-4D97-AF65-F5344CB8AC3E}">
        <p14:creationId xmlns:p14="http://schemas.microsoft.com/office/powerpoint/2010/main" val="1557574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F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утеводитель по Петербург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730" y="843021"/>
            <a:ext cx="5399441" cy="5399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238197" y="2569945"/>
            <a:ext cx="3638350" cy="1617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 err="1" smtClean="0">
                <a:latin typeface="Bahnschrift" panose="020B0502040204020203" pitchFamily="34" charset="0"/>
              </a:rPr>
              <a:t>Квест</a:t>
            </a:r>
            <a:r>
              <a:rPr lang="ru-RU" sz="3200" dirty="0" smtClean="0">
                <a:latin typeface="Bahnschrift" panose="020B0502040204020203" pitchFamily="34" charset="0"/>
              </a:rPr>
              <a:t>-путеводитель по городам</a:t>
            </a:r>
            <a:endParaRPr lang="ru-RU" sz="32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8603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59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F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409" y="106411"/>
            <a:ext cx="3681578" cy="523561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5839" y="955023"/>
            <a:ext cx="4098258" cy="5793027"/>
          </a:xfrm>
          <a:prstGeom prst="rect">
            <a:avLst/>
          </a:prstGeom>
          <a:solidFill>
            <a:srgbClr val="FCEFD6"/>
          </a:solidFill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1949" y="240532"/>
            <a:ext cx="3628332" cy="5101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298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F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686" y="615758"/>
            <a:ext cx="4552817" cy="258676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7900" y="391824"/>
            <a:ext cx="5021513" cy="327672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817" y="3562244"/>
            <a:ext cx="5211281" cy="305986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0380" y="3769567"/>
            <a:ext cx="4111122" cy="2982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18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22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854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9802" t="4648" r="89164" b="92458"/>
          <a:stretch/>
        </p:blipFill>
        <p:spPr>
          <a:xfrm>
            <a:off x="5015621" y="324064"/>
            <a:ext cx="126102" cy="1984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6101" t="5434" r="61152" b="92417"/>
          <a:stretch/>
        </p:blipFill>
        <p:spPr>
          <a:xfrm>
            <a:off x="4508627" y="375070"/>
            <a:ext cx="334977" cy="147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59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F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13" y="125899"/>
            <a:ext cx="6017132" cy="402058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159" y="2588413"/>
            <a:ext cx="6171115" cy="415548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5256" y="244112"/>
            <a:ext cx="5317623" cy="3666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187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229" y="242960"/>
            <a:ext cx="6542280" cy="445578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1728" y="2269518"/>
            <a:ext cx="6373168" cy="4383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288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F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644" y="457937"/>
            <a:ext cx="11740895" cy="5761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60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F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972" y="253866"/>
            <a:ext cx="11739146" cy="6300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450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F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341" y="334516"/>
            <a:ext cx="11612558" cy="6111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687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F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711" y="252260"/>
            <a:ext cx="11488848" cy="6148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572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74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F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pK7ubHfwA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93" t="41229" r="16589" b="51622"/>
          <a:stretch>
            <a:fillRect/>
          </a:stretch>
        </p:blipFill>
        <p:spPr bwMode="auto">
          <a:xfrm>
            <a:off x="1492002" y="4112568"/>
            <a:ext cx="8930955" cy="2088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31634" y="2145267"/>
            <a:ext cx="1079378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1. Жанр произведения?</a:t>
            </a:r>
            <a:endParaRPr lang="ru-RU" sz="7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0276" y="902677"/>
            <a:ext cx="115941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Квест</a:t>
            </a:r>
            <a:r>
              <a:rPr lang="ru-RU" sz="6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«Угадай произведение»</a:t>
            </a:r>
            <a:endParaRPr lang="ru-RU" sz="6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000250" y="3267417"/>
            <a:ext cx="21211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сказка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92301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F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79937" y="690155"/>
            <a:ext cx="11007969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/>
            <a:r>
              <a:rPr lang="ru-RU" sz="6600" b="1" kern="14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</a:rPr>
              <a:t>2. Это миф  о небесном </a:t>
            </a:r>
            <a:r>
              <a:rPr lang="ru-RU" sz="6600" b="1" kern="14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</a:rPr>
              <a:t>теле</a:t>
            </a:r>
            <a:endParaRPr lang="ru-RU" sz="6600" b="1" kern="14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</a:endParaRPr>
          </a:p>
          <a:p>
            <a:r>
              <a:rPr lang="ru-RU" sz="12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ru-RU" sz="1200" kern="140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48000" y="2342273"/>
            <a:ext cx="6096000" cy="36009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Стало ночью вдруг светлее,</a:t>
            </a:r>
            <a:br>
              <a:rPr lang="ru-RU" sz="36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36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Окна видятся яснее,</a:t>
            </a:r>
            <a:br>
              <a:rPr lang="ru-RU" sz="36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36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Лишь подальше — темнота,</a:t>
            </a:r>
            <a:br>
              <a:rPr lang="ru-RU" sz="36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36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Но она уже не та.</a:t>
            </a:r>
            <a:br>
              <a:rPr lang="ru-RU" sz="36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36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Цвет меняют все предметы,</a:t>
            </a:r>
            <a:r>
              <a:rPr lang="ru-RU" sz="40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40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36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Если час рассветный где-то! </a:t>
            </a:r>
            <a:endParaRPr lang="ru-RU" sz="2400" kern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12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ru-RU" sz="1200" kern="140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15716" y="1779687"/>
            <a:ext cx="515054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солнце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66547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F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79937" y="690155"/>
            <a:ext cx="1100796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ru-RU" sz="1200" kern="140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74430" y="556847"/>
            <a:ext cx="1134793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kern="14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</a:rPr>
              <a:t>3. Главный герой на протяжении всего произведения  менял  </a:t>
            </a:r>
            <a:r>
              <a:rPr lang="ru-RU" sz="4800" b="1" kern="14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</a:rPr>
              <a:t>…</a:t>
            </a:r>
            <a:endParaRPr lang="ru-RU" sz="4800" b="1" kern="14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</a:endParaRPr>
          </a:p>
          <a:p>
            <a:r>
              <a:rPr lang="ru-RU" sz="12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ru-RU" sz="1200" kern="140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79937" y="2666963"/>
            <a:ext cx="118754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kern="1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- </a:t>
            </a:r>
            <a:r>
              <a:rPr lang="en-US" sz="4800" kern="1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* </a:t>
            </a:r>
            <a:r>
              <a:rPr lang="en-US" sz="48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-- *--* * *-* *- - **- *-* **-  - * *-** *-</a:t>
            </a:r>
            <a:endParaRPr lang="en-US" kern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sz="8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US" sz="800" kern="140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pic>
        <p:nvPicPr>
          <p:cNvPr id="2050" name="Picture 2" descr="63znu1ZY5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009" y="3433501"/>
            <a:ext cx="6876994" cy="3236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325469" y="1982816"/>
            <a:ext cx="88970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т</a:t>
            </a:r>
            <a: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емпературу тела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086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F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79937" y="690155"/>
            <a:ext cx="1100796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4. Главный герой не виделся с родителями  </a:t>
            </a:r>
            <a:r>
              <a:rPr lang="ru-RU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…</a:t>
            </a:r>
            <a:endParaRPr lang="ru-RU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ru-RU" dirty="0"/>
              <a:t> 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74430" y="556847"/>
            <a:ext cx="1134793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ru-RU" sz="1200" kern="140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35921" y="2953435"/>
            <a:ext cx="6096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Количество времени = сумме квадратов трех последовательных чисел 10,  11  и 12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79937" y="2375793"/>
            <a:ext cx="1025693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10^2 +11^2+12^2= 365 дней=год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22086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F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79937" y="690155"/>
            <a:ext cx="1100796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ru-RU" dirty="0"/>
              <a:t> 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74430" y="556847"/>
            <a:ext cx="1134793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ru-RU" sz="1200" kern="140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0307" y="392724"/>
            <a:ext cx="11512062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kern="14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</a:rPr>
              <a:t>5. Во время своего длительного путешествия встретился </a:t>
            </a:r>
            <a:r>
              <a:rPr lang="ru-RU" sz="4400" b="1" kern="14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</a:rPr>
              <a:t>с персонажами-образами</a:t>
            </a:r>
            <a:r>
              <a:rPr lang="ru-RU" sz="4400" b="1" kern="14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</a:rPr>
              <a:t>: </a:t>
            </a:r>
          </a:p>
          <a:p>
            <a:r>
              <a:rPr lang="ru-RU" sz="24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_______  _______  _______   _______</a:t>
            </a:r>
            <a:endParaRPr lang="ru-RU" sz="1600" kern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24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ru-RU" sz="1600" kern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ru-RU" kern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28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Составьте 4 слова ( два слова по 5 букв, два слова по четыре) из следующих букв: 3-х Е + 2х О + 2х С + 2х Н + 2х А +, в, т, ь, з, м </a:t>
            </a:r>
            <a:endParaRPr lang="ru-RU" kern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28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ru-RU" kern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28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Первое </a:t>
            </a:r>
            <a:r>
              <a:rPr lang="ru-RU" sz="2800" kern="1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слово : ----</a:t>
            </a:r>
            <a:r>
              <a:rPr lang="ru-RU" sz="28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А</a:t>
            </a:r>
            <a:br>
              <a:rPr lang="ru-RU" sz="28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8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Второе слово : Л---</a:t>
            </a:r>
            <a:br>
              <a:rPr lang="ru-RU" sz="28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8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Третье слово : -С---</a:t>
            </a:r>
            <a:br>
              <a:rPr lang="ru-RU" sz="28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8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Четвёртое слово : -И-- </a:t>
            </a:r>
            <a:endParaRPr lang="ru-RU" kern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12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ru-RU" sz="1200" kern="140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7158" y="2731825"/>
            <a:ext cx="64101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Весна лето осень зима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228866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F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79937" y="690155"/>
            <a:ext cx="1100796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ru-RU" dirty="0"/>
              <a:t> 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74430" y="556847"/>
            <a:ext cx="1134793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kern="1400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ru-RU" sz="1200" kern="140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0307" y="1670540"/>
            <a:ext cx="1151206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6. Последним, кого видел герой был  …. (ответ зашифрован в предыдущем задании)</a:t>
            </a:r>
          </a:p>
          <a:p>
            <a:pPr algn="just"/>
            <a:r>
              <a:rPr lang="ru-RU" dirty="0"/>
              <a:t>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703313" y="4486980"/>
            <a:ext cx="223170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лиса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1563854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_xmlsignatures/_rels/origin.sigs.rels><?xml version="1.0" encoding="UTF-8" standalone="yes"?>
<Relationships xmlns="http://schemas.openxmlformats.org/package/2006/relationships"><Relationship Id="rId1" Type="http://schemas.openxmlformats.org/package/2006/relationships/digital-signature/signature" Target="sig1.xml"/></Relationships>
</file>

<file path=_xmlsignatures/sig1.xml><?xml version="1.0" encoding="utf-8"?>
<Signature xmlns="http://www.w3.org/2000/09/xmldsig#" Id="idPackageSignature">
  <SignedInfo>
    <CanonicalizationMethod Algorithm="http://www.w3.org/TR/2001/REC-xml-c14n-20010315"/>
    <SignatureMethod Algorithm="http://www.w3.org/2001/04/xmldsig-more#rsa-sha256"/>
    <Reference Type="http://www.w3.org/2000/09/xmldsig#Object" URI="#idPackageObject">
      <DigestMethod Algorithm="http://www.w3.org/2001/04/xmlenc#sha256"/>
      <DigestValue>h50wElWuloVUxAEVc4N8487yg95yMmHrlWcn7fSoFe0=</DigestValue>
    </Reference>
    <Reference Type="http://www.w3.org/2000/09/xmldsig#Object" URI="#idOfficeObject">
      <DigestMethod Algorithm="http://www.w3.org/2001/04/xmlenc#sha256"/>
      <DigestValue>6xXmYM/UISYIre86FRJzvafP7GbGNOm+ykMsTbOJO9g=</DigestValue>
    </Reference>
    <Reference Type="http://uri.etsi.org/01903#SignedProperties" URI="#idSignedProperties">
      <Transforms>
        <Transform Algorithm="http://www.w3.org/TR/2001/REC-xml-c14n-20010315"/>
      </Transforms>
      <DigestMethod Algorithm="http://www.w3.org/2001/04/xmlenc#sha256"/>
      <DigestValue>B0LW52uAVLVUlzm32aGmkBCyKbnoFFYXXDEU7/zq0Wk=</DigestValue>
    </Reference>
  </SignedInfo>
  <SignatureValue>J2vc7dor2I4LzQ9WjsPkbGcFhROFXBSAWFc2JgKK710NZHTMz8Qal/OMTlhSCf46ru/A+HQreFyv
qRt1t7pYiSDjVRgVuz270J1lTh0yF31xe5weyM1np/lDXw6+ecI4nFQtW9jTGVl8XeMqVKRU24Ys
RliqUNelU1woV1gAMq9SaATie4HiCUe3IV4XChJ1+L472B+ujpxt8BtFAfGAOHwwy/zCugUuZFTx
VADpvQdjGa8xV+ilHqVSXLc2LVkwD84itxzTIzI7N1HsyPPrHIh7U/EfGDNJp2ihOtFDMaw+MlgV
K9CMti2/3Kyj37VKjLEO+HIw+IVXv/HMqMlk+Q==</SignatureValue>
  <KeyInfo>
    <X509Data>
      <X509Certificate>MIID8jCCAtqgAwIBAgIQHIrBX1L5979KnulLWc2gPzANBgkqhkiG9w0BAQsFADB4MXYwEQYKCZImiZPyLGQBGRYDbmV0MBUGCgmSJomT8ixkARkWB3dpbmRvd3MwHQYDVQQDExZNUy1Pcmdhbml6YXRpb24tQWNjZXNzMCsGA1UECxMkODJkYmFjYTQtM2U4MS00NmNhLTljNzMtMDk1MGMxZWFjYTk3MB4XDTIwMTEwMjE0NTQ0NFoXDTMwMTEwMjE0MjQ0NFowLzEtMCsGA1UEAxMkOGE3NTk1ZmEtYzkwYS00ZTFlLWE5N2ItNDMzZGQyZGVkOWQyMIIBIjANBgkqhkiG9w0BAQEFAAOCAQ8AMIIBCgKCAQEA0aah9Iz5U7zMyN9+Kyb7T6KqgDOBFqQqvgqUbg3uZUpKUNSnqJA0nQQ77WlRcGL7lyImkqxBlkYtEh4WFmJrCXxQFc+LmMvxJ2ylZelLXPnHzD4eQziGyTXA5T7YJRReaoJ3o9XEfYAY3SfhFqgnrWibDQ2OhSuKOQzdzILsDmWh5Ggq5EP5HXXjei4ua5YIxeKtKg6l8UxnkIfFPR4WmnoB3EZxnQiMaphkFZJwydFothPtZazQKi2M1RNfNGDnIq3lZTKZ9r3R5bsyWkltz32owjNf9h6lQk66qvA0knInucTc6wwrx6jk/3QTHDnatKdBUSck62hy79JbMcJiJQIDAQABo4HAMIG9MAwGA1UdEwEB/wQCMAAwFgYDVR0lAQH/BAwwCgYIKwYBBQUHAwIwIgYLKoZIhvcUAQWCHAIEEwSBEPqVdYoKyR5OqXtDPdLe2dIwIgYLKoZIhvcUAQWCHAMEEwSBEI2jU1VGKkRMgILUr+nH4bswIgYLKoZIhvcUAQWCHAUEEwSBEPFBuEjm6zBOtxKUlDBwhIcwFAYLKoZIhvcUAQWCHAgEBQSBAkVVMBMGCyqGSIb3FAEFghwHBAQEgQEwMA0GCSqGSIb3DQEBCwUAA4IBAQCg78cZnFtj8VZvfKmLk1ngA6kdJHVRsHw4TdajiGq0lMy4s6aAD3vz9MfvmDNf2X48Dkfhm5NT4Bl6JBsLZOj3YfH+J6lqkS6LM9r9RG937/Y2DoVJBVasK3hMxOE8/u3A0uccOdX0LFb6MqO3sCzy2wDR3sHOaz7vKGpkCIA48fRJ/O8dlZWWA4cORicoHIIDLgL/oPyVLryTeOesTRAMq8MxW3dNdFCAZ7ACAYyy9CKO1Bw8CmUHJ28/ybUQFmboVbENFHzUD/v6zqeizIOsUjOUZQ3g59aY+jkkXgZ3P7027tCvaU6q0NW3PH/icREJNO649/ClbMEITidCBjYO</X509Certificate>
    </X509Data>
  </KeyInfo>
  <Object Id="idPackageObject">
    <Manifest>
      <Reference URI="/_rels/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1/04/xmlenc#sha256"/>
        <DigestValue>ZA0yc/xO3JTsFCHnkGRYT0tE9b7806O9EDnxF1WjyYo=</DigestValue>
      </Reference>
      <Reference URI="/ppt/_rels/presentation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2"/>
            <mdssi:RelationshipReference xmlns:mdssi="http://schemas.openxmlformats.org/package/2006/digital-signature" SourceId="rId17"/>
            <mdssi:RelationshipReference xmlns:mdssi="http://schemas.openxmlformats.org/package/2006/digital-signature" SourceId="rId25"/>
            <mdssi:RelationshipReference xmlns:mdssi="http://schemas.openxmlformats.org/package/2006/digital-signature" SourceId="rId2"/>
            <mdssi:RelationshipReference xmlns:mdssi="http://schemas.openxmlformats.org/package/2006/digital-signature" SourceId="rId16"/>
            <mdssi:RelationshipReference xmlns:mdssi="http://schemas.openxmlformats.org/package/2006/digital-signature" SourceId="rId20"/>
            <mdssi:RelationshipReference xmlns:mdssi="http://schemas.openxmlformats.org/package/2006/digital-signature" SourceId="rId29"/>
            <mdssi:RelationshipReference xmlns:mdssi="http://schemas.openxmlformats.org/package/2006/digital-signature" SourceId="rId1"/>
            <mdssi:RelationshipReference xmlns:mdssi="http://schemas.openxmlformats.org/package/2006/digital-signature" SourceId="rId6"/>
            <mdssi:RelationshipReference xmlns:mdssi="http://schemas.openxmlformats.org/package/2006/digital-signature" SourceId="rId11"/>
            <mdssi:RelationshipReference xmlns:mdssi="http://schemas.openxmlformats.org/package/2006/digital-signature" SourceId="rId24"/>
            <mdssi:RelationshipReference xmlns:mdssi="http://schemas.openxmlformats.org/package/2006/digital-signature" SourceId="rId32"/>
            <mdssi:RelationshipReference xmlns:mdssi="http://schemas.openxmlformats.org/package/2006/digital-signature" SourceId="rId5"/>
            <mdssi:RelationshipReference xmlns:mdssi="http://schemas.openxmlformats.org/package/2006/digital-signature" SourceId="rId15"/>
            <mdssi:RelationshipReference xmlns:mdssi="http://schemas.openxmlformats.org/package/2006/digital-signature" SourceId="rId23"/>
            <mdssi:RelationshipReference xmlns:mdssi="http://schemas.openxmlformats.org/package/2006/digital-signature" SourceId="rId28"/>
            <mdssi:RelationshipReference xmlns:mdssi="http://schemas.openxmlformats.org/package/2006/digital-signature" SourceId="rId10"/>
            <mdssi:RelationshipReference xmlns:mdssi="http://schemas.openxmlformats.org/package/2006/digital-signature" SourceId="rId19"/>
            <mdssi:RelationshipReference xmlns:mdssi="http://schemas.openxmlformats.org/package/2006/digital-signature" SourceId="rId31"/>
            <mdssi:RelationshipReference xmlns:mdssi="http://schemas.openxmlformats.org/package/2006/digital-signature" SourceId="rId4"/>
            <mdssi:RelationshipReference xmlns:mdssi="http://schemas.openxmlformats.org/package/2006/digital-signature" SourceId="rId9"/>
            <mdssi:RelationshipReference xmlns:mdssi="http://schemas.openxmlformats.org/package/2006/digital-signature" SourceId="rId14"/>
            <mdssi:RelationshipReference xmlns:mdssi="http://schemas.openxmlformats.org/package/2006/digital-signature" SourceId="rId22"/>
            <mdssi:RelationshipReference xmlns:mdssi="http://schemas.openxmlformats.org/package/2006/digital-signature" SourceId="rId27"/>
            <mdssi:RelationshipReference xmlns:mdssi="http://schemas.openxmlformats.org/package/2006/digital-signature" SourceId="rId30"/>
            <mdssi:RelationshipReference xmlns:mdssi="http://schemas.openxmlformats.org/package/2006/digital-signature" SourceId="rId8"/>
            <mdssi:RelationshipReference xmlns:mdssi="http://schemas.openxmlformats.org/package/2006/digital-signature" SourceId="rId13"/>
            <mdssi:RelationshipReference xmlns:mdssi="http://schemas.openxmlformats.org/package/2006/digital-signature" SourceId="rId18"/>
            <mdssi:RelationshipReference xmlns:mdssi="http://schemas.openxmlformats.org/package/2006/digital-signature" SourceId="rId26"/>
            <mdssi:RelationshipReference xmlns:mdssi="http://schemas.openxmlformats.org/package/2006/digital-signature" SourceId="rId3"/>
            <mdssi:RelationshipReference xmlns:mdssi="http://schemas.openxmlformats.org/package/2006/digital-signature" SourceId="rId21"/>
            <mdssi:RelationshipReference xmlns:mdssi="http://schemas.openxmlformats.org/package/2006/digital-signature" SourceId="rId7"/>
          </Transform>
          <Transform Algorithm="http://www.w3.org/TR/2001/REC-xml-c14n-20010315"/>
        </Transforms>
        <DigestMethod Algorithm="http://www.w3.org/2001/04/xmlenc#sha256"/>
        <DigestValue>bm60b8Asam1latfyakaneYn6jyfIX9v57Me3iWx1jE0=</DigestValue>
      </Reference>
      <Reference URI="/ppt/media/hdphoto1.wdp?ContentType=image/vnd.ms-photo">
        <DigestMethod Algorithm="http://www.w3.org/2001/04/xmlenc#sha256"/>
        <DigestValue>ju2sFkOb4oy4B1brw4irFG8GDxIZr4LzKbhFcOg1UZ0=</DigestValue>
      </Reference>
      <Reference URI="/ppt/media/hdphoto2.wdp?ContentType=image/vnd.ms-photo">
        <DigestMethod Algorithm="http://www.w3.org/2001/04/xmlenc#sha256"/>
        <DigestValue>BjZheKUTno6F3muwZLowutqaMDdC+cXUcHg4zPNhA4A=</DigestValue>
      </Reference>
      <Reference URI="/ppt/media/hdphoto3.wdp?ContentType=image/vnd.ms-photo">
        <DigestMethod Algorithm="http://www.w3.org/2001/04/xmlenc#sha256"/>
        <DigestValue>DCx77AH0qpCE+nAzRvaqoktiG2Lk8v+cI9ScLOcMgdo=</DigestValue>
      </Reference>
      <Reference URI="/ppt/media/hdphoto4.wdp?ContentType=image/vnd.ms-photo">
        <DigestMethod Algorithm="http://www.w3.org/2001/04/xmlenc#sha256"/>
        <DigestValue>H1iE6+uXgxmAxkQN7GrmGj2iw3IwGV61r+fcV0dwfZw=</DigestValue>
      </Reference>
      <Reference URI="/ppt/media/hdphoto5.wdp?ContentType=image/vnd.ms-photo">
        <DigestMethod Algorithm="http://www.w3.org/2001/04/xmlenc#sha256"/>
        <DigestValue>sF1FK/2RzjC28x3BddOYMh4qmGYgNCFtAcuWCVHuQ18=</DigestValue>
      </Reference>
      <Reference URI="/ppt/media/hdphoto6.wdp?ContentType=image/vnd.ms-photo">
        <DigestMethod Algorithm="http://www.w3.org/2001/04/xmlenc#sha256"/>
        <DigestValue>UB8F61IgC9aJWL8lL3rn2B0bfheVMdD/GKlT1IAdbh4=</DigestValue>
      </Reference>
      <Reference URI="/ppt/media/hdphoto7.wdp?ContentType=image/vnd.ms-photo">
        <DigestMethod Algorithm="http://www.w3.org/2001/04/xmlenc#sha256"/>
        <DigestValue>N1+44mnrhkXDrCJbEWD/r33zSpJ5Edv+MdZikvFfJUs=</DigestValue>
      </Reference>
      <Reference URI="/ppt/media/hdphoto8.wdp?ContentType=image/vnd.ms-photo">
        <DigestMethod Algorithm="http://www.w3.org/2001/04/xmlenc#sha256"/>
        <DigestValue>T5TxmLHveK1QJb0ngfW0p5yFzSrWStkGrPXp14BMeFA=</DigestValue>
      </Reference>
      <Reference URI="/ppt/media/image1.png?ContentType=image/png">
        <DigestMethod Algorithm="http://www.w3.org/2001/04/xmlenc#sha256"/>
        <DigestValue>MUee6smjTPqPwxdrCIA27IhdFbBuSHxrzVY6NcKFbvY=</DigestValue>
      </Reference>
      <Reference URI="/ppt/media/image10.jpeg?ContentType=image/jpeg">
        <DigestMethod Algorithm="http://www.w3.org/2001/04/xmlenc#sha256"/>
        <DigestValue>k8svabptq+yaAh2hIL+H2RgACY4AS5T+6tJzYgk2ZBg=</DigestValue>
      </Reference>
      <Reference URI="/ppt/media/image11.png?ContentType=image/png">
        <DigestMethod Algorithm="http://www.w3.org/2001/04/xmlenc#sha256"/>
        <DigestValue>7MVskEnL3Fq+5CG86oBeW9p5q8sFf/AN1t32Et9GSdY=</DigestValue>
      </Reference>
      <Reference URI="/ppt/media/image12.png?ContentType=image/png">
        <DigestMethod Algorithm="http://www.w3.org/2001/04/xmlenc#sha256"/>
        <DigestValue>TcZLAlNxix6aFj41szvmJ4NqtPy1550pKDAOnpkj+6I=</DigestValue>
      </Reference>
      <Reference URI="/ppt/media/image13.png?ContentType=image/png">
        <DigestMethod Algorithm="http://www.w3.org/2001/04/xmlenc#sha256"/>
        <DigestValue>Vy6dS6kbIbgNsd9XrzeSzTTwsX2aNBdIuJ8OFEtE9/o=</DigestValue>
      </Reference>
      <Reference URI="/ppt/media/image14.png?ContentType=image/png">
        <DigestMethod Algorithm="http://www.w3.org/2001/04/xmlenc#sha256"/>
        <DigestValue>qEjbJru9edNUECRv67NuxQpmBoI8AxEZg++BzHqGYU8=</DigestValue>
      </Reference>
      <Reference URI="/ppt/media/image15.png?ContentType=image/png">
        <DigestMethod Algorithm="http://www.w3.org/2001/04/xmlenc#sha256"/>
        <DigestValue>Ptzsg0/nPQjFZiZOa+aVcUTK+RYVa6PnmzmVHEr6pZc=</DigestValue>
      </Reference>
      <Reference URI="/ppt/media/image16.png?ContentType=image/png">
        <DigestMethod Algorithm="http://www.w3.org/2001/04/xmlenc#sha256"/>
        <DigestValue>bd8uYDz8TiWlQvThrrC9HSfzFzWspgghQj/1WXLwZMM=</DigestValue>
      </Reference>
      <Reference URI="/ppt/media/image17.png?ContentType=image/png">
        <DigestMethod Algorithm="http://www.w3.org/2001/04/xmlenc#sha256"/>
        <DigestValue>WXsfs1944ZECk1IiGoB9mv4Mxaog07pQVtnY5RIYdBY=</DigestValue>
      </Reference>
      <Reference URI="/ppt/media/image18.png?ContentType=image/png">
        <DigestMethod Algorithm="http://www.w3.org/2001/04/xmlenc#sha256"/>
        <DigestValue>qCQt9s8MLu1cVsO78Vi7A9xLseXOmfj1c0Y1KELiLR8=</DigestValue>
      </Reference>
      <Reference URI="/ppt/media/image19.png?ContentType=image/png">
        <DigestMethod Algorithm="http://www.w3.org/2001/04/xmlenc#sha256"/>
        <DigestValue>XSo8JIhWJ2R/3qBVBymBRmtuxsxZ08pVpbxB1vEGPDk=</DigestValue>
      </Reference>
      <Reference URI="/ppt/media/image2.png?ContentType=image/png">
        <DigestMethod Algorithm="http://www.w3.org/2001/04/xmlenc#sha256"/>
        <DigestValue>4vvtnJCMoiZs6AcMOLfmUZBRWOjenbMfkGgcLsxcD0s=</DigestValue>
      </Reference>
      <Reference URI="/ppt/media/image20.png?ContentType=image/png">
        <DigestMethod Algorithm="http://www.w3.org/2001/04/xmlenc#sha256"/>
        <DigestValue>Z8jbH/gETGY9Yuklgzp2RY4uaiJDT7o7QuPp3yHNjmM=</DigestValue>
      </Reference>
      <Reference URI="/ppt/media/image21.png?ContentType=image/png">
        <DigestMethod Algorithm="http://www.w3.org/2001/04/xmlenc#sha256"/>
        <DigestValue>3uyplbA9NJ/nBCOq223QZmVJpgQUaP2cqMtpzsklStw=</DigestValue>
      </Reference>
      <Reference URI="/ppt/media/image22.png?ContentType=image/png">
        <DigestMethod Algorithm="http://www.w3.org/2001/04/xmlenc#sha256"/>
        <DigestValue>QthrGktl6NfjakMC6iLEKIw+kqX/INURUalc1W/0u44=</DigestValue>
      </Reference>
      <Reference URI="/ppt/media/image23.png?ContentType=image/png">
        <DigestMethod Algorithm="http://www.w3.org/2001/04/xmlenc#sha256"/>
        <DigestValue>2BsI5MEOSHKi+ZqVu+bm2LLydQlhShWMIyNOcEO87ws=</DigestValue>
      </Reference>
      <Reference URI="/ppt/media/image24.png?ContentType=image/png">
        <DigestMethod Algorithm="http://www.w3.org/2001/04/xmlenc#sha256"/>
        <DigestValue>Bjx9L+NilTqWGQcZeGVQWT9/hAzWkrrEmoo0iv6dcyQ=</DigestValue>
      </Reference>
      <Reference URI="/ppt/media/image25.png?ContentType=image/png">
        <DigestMethod Algorithm="http://www.w3.org/2001/04/xmlenc#sha256"/>
        <DigestValue>WMMbuVNowA+lxXrxl2hCl/Ts90Dde3Ukr8HagP8sDKY=</DigestValue>
      </Reference>
      <Reference URI="/ppt/media/image26.png?ContentType=image/png">
        <DigestMethod Algorithm="http://www.w3.org/2001/04/xmlenc#sha256"/>
        <DigestValue>yJcATOMasnPWq8ltcUN6fWmvPjSlV91VbSl2Yk/V++A=</DigestValue>
      </Reference>
      <Reference URI="/ppt/media/image27.png?ContentType=image/png">
        <DigestMethod Algorithm="http://www.w3.org/2001/04/xmlenc#sha256"/>
        <DigestValue>SXc1ZTVhwB9MyEg1zKODuRH+kGhfYlwaEesElvCxPnY=</DigestValue>
      </Reference>
      <Reference URI="/ppt/media/image28.png?ContentType=image/png">
        <DigestMethod Algorithm="http://www.w3.org/2001/04/xmlenc#sha256"/>
        <DigestValue>iwdmCcPdYgniVddCRAdMbLZ4Xew01CW3XgcgHljDyWM=</DigestValue>
      </Reference>
      <Reference URI="/ppt/media/image29.png?ContentType=image/png">
        <DigestMethod Algorithm="http://www.w3.org/2001/04/xmlenc#sha256"/>
        <DigestValue>TSHlwXzPuXiffgM5ktewfMdPLH/W9qmTbJ5/PG70rKI=</DigestValue>
      </Reference>
      <Reference URI="/ppt/media/image3.png?ContentType=image/png">
        <DigestMethod Algorithm="http://www.w3.org/2001/04/xmlenc#sha256"/>
        <DigestValue>UZ2O+whTUwVdqTCV65f9o/jdGwITeFX5fzYs+zk59qE=</DigestValue>
      </Reference>
      <Reference URI="/ppt/media/image30.png?ContentType=image/png">
        <DigestMethod Algorithm="http://www.w3.org/2001/04/xmlenc#sha256"/>
        <DigestValue>DFjMgzk4txrjPJ0pzTOoC2OKPRs5c++LsP+xzT27cFQ=</DigestValue>
      </Reference>
      <Reference URI="/ppt/media/image31.jpeg?ContentType=image/jpeg">
        <DigestMethod Algorithm="http://www.w3.org/2001/04/xmlenc#sha256"/>
        <DigestValue>hYuXMunTuHf/5vVhNDYdPyj2AJ2BxPT6L7jWWcJ3R6k=</DigestValue>
      </Reference>
      <Reference URI="/ppt/media/image32.jpeg?ContentType=image/jpeg">
        <DigestMethod Algorithm="http://www.w3.org/2001/04/xmlenc#sha256"/>
        <DigestValue>crNkgDSKdfDCJqKK1YxJHXkAq1bOm1gDyp+9Mz1HAxM=</DigestValue>
      </Reference>
      <Reference URI="/ppt/media/image4.png?ContentType=image/png">
        <DigestMethod Algorithm="http://www.w3.org/2001/04/xmlenc#sha256"/>
        <DigestValue>jGYhoddq2ef89FOEtgsNyXwFCUziGXc/0DxNJuasX9E=</DigestValue>
      </Reference>
      <Reference URI="/ppt/media/image5.png?ContentType=image/png">
        <DigestMethod Algorithm="http://www.w3.org/2001/04/xmlenc#sha256"/>
        <DigestValue>MeOC1syc/Cs9UoFMbLhiMefayEx+cSn/UTrUn1KD9Wk=</DigestValue>
      </Reference>
      <Reference URI="/ppt/media/image6.png?ContentType=image/png">
        <DigestMethod Algorithm="http://www.w3.org/2001/04/xmlenc#sha256"/>
        <DigestValue>cVZmXKukoUwDwEZMtDf2xd3LDWbYzaMtpfu19TbJxR0=</DigestValue>
      </Reference>
      <Reference URI="/ppt/media/image7.png?ContentType=image/png">
        <DigestMethod Algorithm="http://www.w3.org/2001/04/xmlenc#sha256"/>
        <DigestValue>FG17KHKUZCx7lgCnHDbEB8+fmgjCs5HD2LHZBKu1Ixw=</DigestValue>
      </Reference>
      <Reference URI="/ppt/media/image8.png?ContentType=image/png">
        <DigestMethod Algorithm="http://www.w3.org/2001/04/xmlenc#sha256"/>
        <DigestValue>5627i0qbzvgD+i5tnAs1BAtIWQ/KgOVJH1M5TmjLq4c=</DigestValue>
      </Reference>
      <Reference URI="/ppt/media/image9.png?ContentType=image/png">
        <DigestMethod Algorithm="http://www.w3.org/2001/04/xmlenc#sha256"/>
        <DigestValue>W9JFGV4lO3ucBgKaQXFRY0iu+qwyF9l3dpNOZ0dOmfo=</DigestValue>
      </Reference>
      <Reference URI="/ppt/presentation.xml?ContentType=application/vnd.openxmlformats-officedocument.presentationml.presentation.main+xml">
        <DigestMethod Algorithm="http://www.w3.org/2001/04/xmlenc#sha256"/>
        <DigestValue>nam+NHDxZZYQIcYgneffQraqWb5dU9FgheAqPzv1wp0=</DigestValue>
      </Reference>
      <Reference URI="/ppt/presProps.xml?ContentType=application/vnd.openxmlformats-officedocument.presentationml.presProps+xml">
        <DigestMethod Algorithm="http://www.w3.org/2001/04/xmlenc#sha256"/>
        <DigestValue>6Z5vzx5lcGLKz1pgXYXNEMOEQ0vLZaRsYbLm4r41VOs=</DigestValue>
      </Reference>
      <Reference URI="/ppt/slideLayouts/_rels/slideLayout1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1/04/xmlenc#sha256"/>
        <DigestValue>FfOTYs5qPsP9kqr29v088r9Qteu7RHAHwl1tK5oOaCM=</DigestValue>
      </Reference>
      <Reference URI="/ppt/slideLayouts/_rels/slideLayout10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1/04/xmlenc#sha256"/>
        <DigestValue>FfOTYs5qPsP9kqr29v088r9Qteu7RHAHwl1tK5oOaCM=</DigestValue>
      </Reference>
      <Reference URI="/ppt/slideLayouts/_rels/slideLayout11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1/04/xmlenc#sha256"/>
        <DigestValue>FfOTYs5qPsP9kqr29v088r9Qteu7RHAHwl1tK5oOaCM=</DigestValue>
      </Reference>
      <Reference URI="/ppt/slideLayouts/_rels/slideLayout2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1/04/xmlenc#sha256"/>
        <DigestValue>FfOTYs5qPsP9kqr29v088r9Qteu7RHAHwl1tK5oOaCM=</DigestValue>
      </Reference>
      <Reference URI="/ppt/slideLayouts/_rels/slideLayout3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1/04/xmlenc#sha256"/>
        <DigestValue>FfOTYs5qPsP9kqr29v088r9Qteu7RHAHwl1tK5oOaCM=</DigestValue>
      </Reference>
      <Reference URI="/ppt/slideLayouts/_rels/slideLayout4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1/04/xmlenc#sha256"/>
        <DigestValue>FfOTYs5qPsP9kqr29v088r9Qteu7RHAHwl1tK5oOaCM=</DigestValue>
      </Reference>
      <Reference URI="/ppt/slideLayouts/_rels/slideLayout5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1/04/xmlenc#sha256"/>
        <DigestValue>FfOTYs5qPsP9kqr29v088r9Qteu7RHAHwl1tK5oOaCM=</DigestValue>
      </Reference>
      <Reference URI="/ppt/slideLayouts/_rels/slideLayout6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1/04/xmlenc#sha256"/>
        <DigestValue>FfOTYs5qPsP9kqr29v088r9Qteu7RHAHwl1tK5oOaCM=</DigestValue>
      </Reference>
      <Reference URI="/ppt/slideLayouts/_rels/slideLayout7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1/04/xmlenc#sha256"/>
        <DigestValue>FfOTYs5qPsP9kqr29v088r9Qteu7RHAHwl1tK5oOaCM=</DigestValue>
      </Reference>
      <Reference URI="/ppt/slideLayouts/_rels/slideLayout8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1/04/xmlenc#sha256"/>
        <DigestValue>FfOTYs5qPsP9kqr29v088r9Qteu7RHAHwl1tK5oOaCM=</DigestValue>
      </Reference>
      <Reference URI="/ppt/slideLayouts/_rels/slideLayout9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1/04/xmlenc#sha256"/>
        <DigestValue>FfOTYs5qPsP9kqr29v088r9Qteu7RHAHwl1tK5oOaCM=</DigestValue>
      </Reference>
      <Reference URI="/ppt/slideLayouts/slideLayout1.xml?ContentType=application/vnd.openxmlformats-officedocument.presentationml.slideLayout+xml">
        <DigestMethod Algorithm="http://www.w3.org/2001/04/xmlenc#sha256"/>
        <DigestValue>j5OAApJjexuCfY5G/1YOyyCa4z2yiTQuoT3JqqT4MtM=</DigestValue>
      </Reference>
      <Reference URI="/ppt/slideLayouts/slideLayout10.xml?ContentType=application/vnd.openxmlformats-officedocument.presentationml.slideLayout+xml">
        <DigestMethod Algorithm="http://www.w3.org/2001/04/xmlenc#sha256"/>
        <DigestValue>Mb2l6+cshcOeaKby6vP1wV3LMg5cyuF4ShdKMzCZN/E=</DigestValue>
      </Reference>
      <Reference URI="/ppt/slideLayouts/slideLayout11.xml?ContentType=application/vnd.openxmlformats-officedocument.presentationml.slideLayout+xml">
        <DigestMethod Algorithm="http://www.w3.org/2001/04/xmlenc#sha256"/>
        <DigestValue>C6DrLOYt1d3OpAQZDShOQbg8qbprbuUWELArGD7WbYU=</DigestValue>
      </Reference>
      <Reference URI="/ppt/slideLayouts/slideLayout2.xml?ContentType=application/vnd.openxmlformats-officedocument.presentationml.slideLayout+xml">
        <DigestMethod Algorithm="http://www.w3.org/2001/04/xmlenc#sha256"/>
        <DigestValue>XWAuqDv4tXjFTXUSqir99kNoq4h5gBByt+j0R4Yrjlg=</DigestValue>
      </Reference>
      <Reference URI="/ppt/slideLayouts/slideLayout3.xml?ContentType=application/vnd.openxmlformats-officedocument.presentationml.slideLayout+xml">
        <DigestMethod Algorithm="http://www.w3.org/2001/04/xmlenc#sha256"/>
        <DigestValue>bzN9z9BXrP1wHYW+huRWVNCm1Yf1v5AxKgPznwwcW3s=</DigestValue>
      </Reference>
      <Reference URI="/ppt/slideLayouts/slideLayout4.xml?ContentType=application/vnd.openxmlformats-officedocument.presentationml.slideLayout+xml">
        <DigestMethod Algorithm="http://www.w3.org/2001/04/xmlenc#sha256"/>
        <DigestValue>fkAORbOfX+Z0e/lKfbHreG9phlb9fI4gqbtlV0fFmeM=</DigestValue>
      </Reference>
      <Reference URI="/ppt/slideLayouts/slideLayout5.xml?ContentType=application/vnd.openxmlformats-officedocument.presentationml.slideLayout+xml">
        <DigestMethod Algorithm="http://www.w3.org/2001/04/xmlenc#sha256"/>
        <DigestValue>jRJu2HdTFsZ5COS3DTfdHmkP8gGbz8ekD13pIMskbXk=</DigestValue>
      </Reference>
      <Reference URI="/ppt/slideLayouts/slideLayout6.xml?ContentType=application/vnd.openxmlformats-officedocument.presentationml.slideLayout+xml">
        <DigestMethod Algorithm="http://www.w3.org/2001/04/xmlenc#sha256"/>
        <DigestValue>bFHWXN+DSPG23gU2o7sJIDW3untpUPiV28GKqf8xe/o=</DigestValue>
      </Reference>
      <Reference URI="/ppt/slideLayouts/slideLayout7.xml?ContentType=application/vnd.openxmlformats-officedocument.presentationml.slideLayout+xml">
        <DigestMethod Algorithm="http://www.w3.org/2001/04/xmlenc#sha256"/>
        <DigestValue>GWjz0VsAtvAteiW9GPNup6fEU6yM0cnbPcdB+ljydz0=</DigestValue>
      </Reference>
      <Reference URI="/ppt/slideLayouts/slideLayout8.xml?ContentType=application/vnd.openxmlformats-officedocument.presentationml.slideLayout+xml">
        <DigestMethod Algorithm="http://www.w3.org/2001/04/xmlenc#sha256"/>
        <DigestValue>RfJCkDpqjdIFm1I16IfxGBylqeYQ0LEtUsdwNrbRiUM=</DigestValue>
      </Reference>
      <Reference URI="/ppt/slideLayouts/slideLayout9.xml?ContentType=application/vnd.openxmlformats-officedocument.presentationml.slideLayout+xml">
        <DigestMethod Algorithm="http://www.w3.org/2001/04/xmlenc#sha256"/>
        <DigestValue>zKBcMlGWS/NwBYoxzP2r37YnHyhfjymCx0qwPxWtch4=</DigestValue>
      </Reference>
      <Reference URI="/ppt/slideMasters/_rels/slideMaster1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2"/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  <mdssi:RelationshipReference xmlns:mdssi="http://schemas.openxmlformats.org/package/2006/digital-signature" SourceId="rId6"/>
            <mdssi:RelationshipReference xmlns:mdssi="http://schemas.openxmlformats.org/package/2006/digital-signature" SourceId="rId11"/>
            <mdssi:RelationshipReference xmlns:mdssi="http://schemas.openxmlformats.org/package/2006/digital-signature" SourceId="rId5"/>
            <mdssi:RelationshipReference xmlns:mdssi="http://schemas.openxmlformats.org/package/2006/digital-signature" SourceId="rId10"/>
            <mdssi:RelationshipReference xmlns:mdssi="http://schemas.openxmlformats.org/package/2006/digital-signature" SourceId="rId4"/>
            <mdssi:RelationshipReference xmlns:mdssi="http://schemas.openxmlformats.org/package/2006/digital-signature" SourceId="rId9"/>
            <mdssi:RelationshipReference xmlns:mdssi="http://schemas.openxmlformats.org/package/2006/digital-signature" SourceId="rId8"/>
            <mdssi:RelationshipReference xmlns:mdssi="http://schemas.openxmlformats.org/package/2006/digital-signature" SourceId="rId3"/>
            <mdssi:RelationshipReference xmlns:mdssi="http://schemas.openxmlformats.org/package/2006/digital-signature" SourceId="rId7"/>
          </Transform>
          <Transform Algorithm="http://www.w3.org/TR/2001/REC-xml-c14n-20010315"/>
        </Transforms>
        <DigestMethod Algorithm="http://www.w3.org/2001/04/xmlenc#sha256"/>
        <DigestValue>tSNfd+My+BfmzQxLC9EAQHv1RK/2+tNcci+9hfcJUEE=</DigestValue>
      </Reference>
      <Reference URI="/ppt/slideMasters/slideMaster1.xml?ContentType=application/vnd.openxmlformats-officedocument.presentationml.slideMaster+xml">
        <DigestMethod Algorithm="http://www.w3.org/2001/04/xmlenc#sha256"/>
        <DigestValue>EAuW70i9n9Eu5VEPRhqGJySzMAQ/rK/Mliv2m/86DyE=</DigestValue>
      </Reference>
      <Reference URI="/ppt/slides/_rels/slide1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3"/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1/04/xmlenc#sha256"/>
        <DigestValue>tsNnNYS+KLnnnkpP5OAUl83PhKrCqMPTQXKHuODrVPU=</DigestValue>
      </Reference>
      <Reference URI="/ppt/slides/_rels/slide10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3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1/04/xmlenc#sha256"/>
        <DigestValue>KJE/hwPXIKIvIGnMSAMXGw9kFcPbETaWNGu/JTIV0lQ=</DigestValue>
      </Reference>
      <Reference URI="/ppt/slides/_rels/slide11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4"/>
            <mdssi:RelationshipReference xmlns:mdssi="http://schemas.openxmlformats.org/package/2006/digital-signature" SourceId="rId3"/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1/04/xmlenc#sha256"/>
        <DigestValue>sC3kaXw2XLWyA+z7cUYz3LyRDSz7tVDRe27PCS8tibc=</DigestValue>
      </Reference>
      <Reference URI="/ppt/slides/_rels/slide12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3"/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  <mdssi:RelationshipReference xmlns:mdssi="http://schemas.openxmlformats.org/package/2006/digital-signature" SourceId="rId5"/>
            <mdssi:RelationshipReference xmlns:mdssi="http://schemas.openxmlformats.org/package/2006/digital-signature" SourceId="rId4"/>
          </Transform>
          <Transform Algorithm="http://www.w3.org/TR/2001/REC-xml-c14n-20010315"/>
        </Transforms>
        <DigestMethod Algorithm="http://www.w3.org/2001/04/xmlenc#sha256"/>
        <DigestValue>YLtfLt/mcjzi5cV/hFo5hUBzqWZDPqKAXczlXQSw5yE=</DigestValue>
      </Reference>
      <Reference URI="/ppt/slides/_rels/slide13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1/04/xmlenc#sha256"/>
        <DigestValue>d+zuOf0mKoV+RoTkPpMDh4/1vsSfYx4TxG8dmjQ85U4=</DigestValue>
      </Reference>
      <Reference URI="/ppt/slides/_rels/slide14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  <mdssi:RelationshipReference xmlns:mdssi="http://schemas.openxmlformats.org/package/2006/digital-signature" SourceId="rId3"/>
          </Transform>
          <Transform Algorithm="http://www.w3.org/TR/2001/REC-xml-c14n-20010315"/>
        </Transforms>
        <DigestMethod Algorithm="http://www.w3.org/2001/04/xmlenc#sha256"/>
        <DigestValue>mCz79FRQupHU96yLEa+HPRAZFaNIeF8QUQiWZBLVHTg=</DigestValue>
      </Reference>
      <Reference URI="/ppt/slides/_rels/slide15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4"/>
            <mdssi:RelationshipReference xmlns:mdssi="http://schemas.openxmlformats.org/package/2006/digital-signature" SourceId="rId3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1/04/xmlenc#sha256"/>
        <DigestValue>CGixn47O+XCdpzviH19o8ZMFr24icURZ8hL6V7JC/QE=</DigestValue>
      </Reference>
      <Reference URI="/ppt/slides/_rels/slide16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3"/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1/04/xmlenc#sha256"/>
        <DigestValue>9GlzlBUydFX9ud5+c18J9GayiS4CJj4dBW5D3Ad7tJw=</DigestValue>
      </Reference>
      <Reference URI="/ppt/slides/_rels/slide17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1/04/xmlenc#sha256"/>
        <DigestValue>x4aHXVvsLUNNQTk/VRsq1X1OmOgZKQDYA/yO7PRnrbc=</DigestValue>
      </Reference>
      <Reference URI="/ppt/slides/_rels/slide18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1/04/xmlenc#sha256"/>
        <DigestValue>TzDfmAyVpc2+g+K79HW4otkHuT0O8cPLgwSQRXzH2Ls=</DigestValue>
      </Reference>
      <Reference URI="/ppt/slides/_rels/slide19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1/04/xmlenc#sha256"/>
        <DigestValue>EJCNYpwNcL878Q5CiHKY3YXFt1ea7yVJCXFhhFYbMLo=</DigestValue>
      </Reference>
      <Reference URI="/ppt/slides/_rels/slide2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3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1/04/xmlenc#sha256"/>
        <DigestValue>Qqrz6ziFUTXTC5q3dtobKSPUujyOtRzDogAVwykpfZY=</DigestValue>
      </Reference>
      <Reference URI="/ppt/slides/_rels/slide20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1/04/xmlenc#sha256"/>
        <DigestValue>da1YkbEpj//F+zbQ5xOSGnD2dAoGyah122aG0/cSOV0=</DigestValue>
      </Reference>
      <Reference URI="/ppt/slides/_rels/slide21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3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1/04/xmlenc#sha256"/>
        <DigestValue>r0ZevG+WD2BHzR16KN8V+D9SWpXZJcckmovp0wJCZMs=</DigestValue>
      </Reference>
      <Reference URI="/ppt/slides/_rels/slide22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1/04/xmlenc#sha256"/>
        <DigestValue>QJL5FqXVKH1PnnPCIauxzJrTycq1qrW0BKmipfRRcf8=</DigestValue>
      </Reference>
      <Reference URI="/ppt/slides/_rels/slide23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1/04/xmlenc#sha256"/>
        <DigestValue>Eyd6kctw5nsZPkZffhOiI5q1gRUjCozcyiIo6K3PO8U=</DigestValue>
      </Reference>
      <Reference URI="/ppt/slides/_rels/slide24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1/04/xmlenc#sha256"/>
        <DigestValue>FjRH7AD0t27/gAKHoxYfDkntzWyEFC5paLmcbT+7ZG0=</DigestValue>
      </Reference>
      <Reference URI="/ppt/slides/_rels/slide25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1/04/xmlenc#sha256"/>
        <DigestValue>Eyd6kctw5nsZPkZffhOiI5q1gRUjCozcyiIo6K3PO8U=</DigestValue>
      </Reference>
      <Reference URI="/ppt/slides/_rels/slide26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1/04/xmlenc#sha256"/>
        <DigestValue>Eyd6kctw5nsZPkZffhOiI5q1gRUjCozcyiIo6K3PO8U=</DigestValue>
      </Reference>
      <Reference URI="/ppt/slides/_rels/slide27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1/04/xmlenc#sha256"/>
        <DigestValue>Eyd6kctw5nsZPkZffhOiI5q1gRUjCozcyiIo6K3PO8U=</DigestValue>
      </Reference>
      <Reference URI="/ppt/slides/_rels/slide3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  <mdssi:RelationshipReference xmlns:mdssi="http://schemas.openxmlformats.org/package/2006/digital-signature" SourceId="rId3"/>
          </Transform>
          <Transform Algorithm="http://www.w3.org/TR/2001/REC-xml-c14n-20010315"/>
        </Transforms>
        <DigestMethod Algorithm="http://www.w3.org/2001/04/xmlenc#sha256"/>
        <DigestValue>ejhab0wsdjw4ZZTKEwB7eGQDGL+MGqvItJ/jk4PkM8o=</DigestValue>
      </Reference>
      <Reference URI="/ppt/slides/_rels/slide4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1/04/xmlenc#sha256"/>
        <DigestValue>OMrMHWbeIqMaJDD06gDAi8ez22dsAo7cdIGrK3S/w48=</DigestValue>
      </Reference>
      <Reference URI="/ppt/slides/_rels/slide5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1/04/xmlenc#sha256"/>
        <DigestValue>4bnKpPlWumv6+D7L4gk0hUuhmgXVqrBfPGR51/fHU0U=</DigestValue>
      </Reference>
      <Reference URI="/ppt/slides/_rels/slide6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3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1/04/xmlenc#sha256"/>
        <DigestValue>05Azk9y27pli6eWxTbQ/szGRWZ5CTnqFgYtLHLye/nA=</DigestValue>
      </Reference>
      <Reference URI="/ppt/slides/_rels/slide7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  <mdssi:RelationshipReference xmlns:mdssi="http://schemas.openxmlformats.org/package/2006/digital-signature" SourceId="rId3"/>
          </Transform>
          <Transform Algorithm="http://www.w3.org/TR/2001/REC-xml-c14n-20010315"/>
        </Transforms>
        <DigestMethod Algorithm="http://www.w3.org/2001/04/xmlenc#sha256"/>
        <DigestValue>+jcqJYXEWORlCGWCAc6uZ46b27kg6fdnqMU1JeaEeeM=</DigestValue>
      </Reference>
      <Reference URI="/ppt/slides/_rels/slide8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3"/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1/04/xmlenc#sha256"/>
        <DigestValue>Ghes41jzaFzqtXpEKGgn1sJjyEYjKsW2Mm/QVJ5lANg=</DigestValue>
      </Reference>
      <Reference URI="/ppt/slides/_rels/slide9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1/04/xmlenc#sha256"/>
        <DigestValue>g6EvoeaSdLrk5NZVnmvUBa7QUmAIZVo5btPDgBQkIYU=</DigestValue>
      </Reference>
      <Reference URI="/ppt/slides/slide1.xml?ContentType=application/vnd.openxmlformats-officedocument.presentationml.slide+xml">
        <DigestMethod Algorithm="http://www.w3.org/2001/04/xmlenc#sha256"/>
        <DigestValue>SPEz+qzaAn5xXxwQ/W35e407q+7orELZHF+1llJ2i50=</DigestValue>
      </Reference>
      <Reference URI="/ppt/slides/slide10.xml?ContentType=application/vnd.openxmlformats-officedocument.presentationml.slide+xml">
        <DigestMethod Algorithm="http://www.w3.org/2001/04/xmlenc#sha256"/>
        <DigestValue>z4vxwvo4DT9stb3D20y/s3kEY2klAV9i5Md1YLw5SrY=</DigestValue>
      </Reference>
      <Reference URI="/ppt/slides/slide11.xml?ContentType=application/vnd.openxmlformats-officedocument.presentationml.slide+xml">
        <DigestMethod Algorithm="http://www.w3.org/2001/04/xmlenc#sha256"/>
        <DigestValue>roo3nzpyCbUP4Bwb5fTszorlvXGuwiBm/n26GUbjRLE=</DigestValue>
      </Reference>
      <Reference URI="/ppt/slides/slide12.xml?ContentType=application/vnd.openxmlformats-officedocument.presentationml.slide+xml">
        <DigestMethod Algorithm="http://www.w3.org/2001/04/xmlenc#sha256"/>
        <DigestValue>LhKJH1rfLmjKx6N0vMb9vOXlmugzB5lYtEDuKZXvakw=</DigestValue>
      </Reference>
      <Reference URI="/ppt/slides/slide13.xml?ContentType=application/vnd.openxmlformats-officedocument.presentationml.slide+xml">
        <DigestMethod Algorithm="http://www.w3.org/2001/04/xmlenc#sha256"/>
        <DigestValue>5XffFitq+xAk/sHoqbvu9X1LrQolhh5U1pu0WQCIKJk=</DigestValue>
      </Reference>
      <Reference URI="/ppt/slides/slide14.xml?ContentType=application/vnd.openxmlformats-officedocument.presentationml.slide+xml">
        <DigestMethod Algorithm="http://www.w3.org/2001/04/xmlenc#sha256"/>
        <DigestValue>CptEyjf0Ai0dUdKk2v5vgPFwkNovkrnrnh286Z6KWF4=</DigestValue>
      </Reference>
      <Reference URI="/ppt/slides/slide15.xml?ContentType=application/vnd.openxmlformats-officedocument.presentationml.slide+xml">
        <DigestMethod Algorithm="http://www.w3.org/2001/04/xmlenc#sha256"/>
        <DigestValue>ht2fM/p/EWS/+CNVqLy/NqGVzyUqn8dB2KMmdf5oPVk=</DigestValue>
      </Reference>
      <Reference URI="/ppt/slides/slide16.xml?ContentType=application/vnd.openxmlformats-officedocument.presentationml.slide+xml">
        <DigestMethod Algorithm="http://www.w3.org/2001/04/xmlenc#sha256"/>
        <DigestValue>as6wrhwv5Btui4WnTmI89eITf4geweqTWNGYCKdxmRw=</DigestValue>
      </Reference>
      <Reference URI="/ppt/slides/slide17.xml?ContentType=application/vnd.openxmlformats-officedocument.presentationml.slide+xml">
        <DigestMethod Algorithm="http://www.w3.org/2001/04/xmlenc#sha256"/>
        <DigestValue>s+DKGBheIy0zfm79ilG5esutWJJKlC0HIKC2AULozng=</DigestValue>
      </Reference>
      <Reference URI="/ppt/slides/slide18.xml?ContentType=application/vnd.openxmlformats-officedocument.presentationml.slide+xml">
        <DigestMethod Algorithm="http://www.w3.org/2001/04/xmlenc#sha256"/>
        <DigestValue>zfxh3uEl/8sy6aC4LDp6qBKhCfArd7rh1IdtLhtdROw=</DigestValue>
      </Reference>
      <Reference URI="/ppt/slides/slide19.xml?ContentType=application/vnd.openxmlformats-officedocument.presentationml.slide+xml">
        <DigestMethod Algorithm="http://www.w3.org/2001/04/xmlenc#sha256"/>
        <DigestValue>SqN75XotfaXlPeRlgxOkzVpX6TOoPXsZMvZSX1ysf4s=</DigestValue>
      </Reference>
      <Reference URI="/ppt/slides/slide2.xml?ContentType=application/vnd.openxmlformats-officedocument.presentationml.slide+xml">
        <DigestMethod Algorithm="http://www.w3.org/2001/04/xmlenc#sha256"/>
        <DigestValue>mWkouG2uBmdDpUAvVlvwXUYS71LRUMqB+ObHrkVfR/s=</DigestValue>
      </Reference>
      <Reference URI="/ppt/slides/slide20.xml?ContentType=application/vnd.openxmlformats-officedocument.presentationml.slide+xml">
        <DigestMethod Algorithm="http://www.w3.org/2001/04/xmlenc#sha256"/>
        <DigestValue>mhByVQrfG59yYOseXz4cjqQEHgFDqJBxYEU1n1IFaxA=</DigestValue>
      </Reference>
      <Reference URI="/ppt/slides/slide21.xml?ContentType=application/vnd.openxmlformats-officedocument.presentationml.slide+xml">
        <DigestMethod Algorithm="http://www.w3.org/2001/04/xmlenc#sha256"/>
        <DigestValue>0K4FvsFkYBntA2ktTU4Wn6dMl4osLat31uE2Nymt1Xg=</DigestValue>
      </Reference>
      <Reference URI="/ppt/slides/slide22.xml?ContentType=application/vnd.openxmlformats-officedocument.presentationml.slide+xml">
        <DigestMethod Algorithm="http://www.w3.org/2001/04/xmlenc#sha256"/>
        <DigestValue>GKGeVt4u4ZRv0ViJSE+lCxnp9vxlgg4tDnfxhi3TVfg=</DigestValue>
      </Reference>
      <Reference URI="/ppt/slides/slide23.xml?ContentType=application/vnd.openxmlformats-officedocument.presentationml.slide+xml">
        <DigestMethod Algorithm="http://www.w3.org/2001/04/xmlenc#sha256"/>
        <DigestValue>otefdw3bgWVvQnvfn71JJ4tUro8IE+VqKkLNpQbxFUk=</DigestValue>
      </Reference>
      <Reference URI="/ppt/slides/slide24.xml?ContentType=application/vnd.openxmlformats-officedocument.presentationml.slide+xml">
        <DigestMethod Algorithm="http://www.w3.org/2001/04/xmlenc#sha256"/>
        <DigestValue>NlcB88DgcPEw8aJNZVjKse8Uyfd6a7v+3NeV/jVyYlg=</DigestValue>
      </Reference>
      <Reference URI="/ppt/slides/slide25.xml?ContentType=application/vnd.openxmlformats-officedocument.presentationml.slide+xml">
        <DigestMethod Algorithm="http://www.w3.org/2001/04/xmlenc#sha256"/>
        <DigestValue>PVZ18DMYn3lz8FOa4dr4PAN5taaaMOnX+aTL1psx6no=</DigestValue>
      </Reference>
      <Reference URI="/ppt/slides/slide26.xml?ContentType=application/vnd.openxmlformats-officedocument.presentationml.slide+xml">
        <DigestMethod Algorithm="http://www.w3.org/2001/04/xmlenc#sha256"/>
        <DigestValue>0heJMQZ+gNfo2PkvHfzDRpHxgyPHyQj6Jis1dDTFujY=</DigestValue>
      </Reference>
      <Reference URI="/ppt/slides/slide27.xml?ContentType=application/vnd.openxmlformats-officedocument.presentationml.slide+xml">
        <DigestMethod Algorithm="http://www.w3.org/2001/04/xmlenc#sha256"/>
        <DigestValue>XRbjyRLnoGcGJVNSbwFQeqUF34JKmMnAx1hfX90RUyk=</DigestValue>
      </Reference>
      <Reference URI="/ppt/slides/slide3.xml?ContentType=application/vnd.openxmlformats-officedocument.presentationml.slide+xml">
        <DigestMethod Algorithm="http://www.w3.org/2001/04/xmlenc#sha256"/>
        <DigestValue>PGiXRHyRXIounho4wfJuEEa/TtDJt8K8taluuBy/Umg=</DigestValue>
      </Reference>
      <Reference URI="/ppt/slides/slide4.xml?ContentType=application/vnd.openxmlformats-officedocument.presentationml.slide+xml">
        <DigestMethod Algorithm="http://www.w3.org/2001/04/xmlenc#sha256"/>
        <DigestValue>weivP3iLvKxq4KdjCXaVx41m+8udwCdsU6/MA6+g75Q=</DigestValue>
      </Reference>
      <Reference URI="/ppt/slides/slide5.xml?ContentType=application/vnd.openxmlformats-officedocument.presentationml.slide+xml">
        <DigestMethod Algorithm="http://www.w3.org/2001/04/xmlenc#sha256"/>
        <DigestValue>sjjkQd4pmOMihZZ6wygy4Anno8L7/0mMXwjUVOnYG34=</DigestValue>
      </Reference>
      <Reference URI="/ppt/slides/slide6.xml?ContentType=application/vnd.openxmlformats-officedocument.presentationml.slide+xml">
        <DigestMethod Algorithm="http://www.w3.org/2001/04/xmlenc#sha256"/>
        <DigestValue>7mv7AKb6PzsQX7iZ0XhwuNdV32RLDG/O3iWNMsf1RkQ=</DigestValue>
      </Reference>
      <Reference URI="/ppt/slides/slide7.xml?ContentType=application/vnd.openxmlformats-officedocument.presentationml.slide+xml">
        <DigestMethod Algorithm="http://www.w3.org/2001/04/xmlenc#sha256"/>
        <DigestValue>A3bo6YnuBCXHdEu5z1WywLwcAuqzV0LfQQs+l1xZ8ZY=</DigestValue>
      </Reference>
      <Reference URI="/ppt/slides/slide8.xml?ContentType=application/vnd.openxmlformats-officedocument.presentationml.slide+xml">
        <DigestMethod Algorithm="http://www.w3.org/2001/04/xmlenc#sha256"/>
        <DigestValue>BgNyQRM2nIBzyQF642ZqlnTncZCkYn4NvANedkSvlfc=</DigestValue>
      </Reference>
      <Reference URI="/ppt/slides/slide9.xml?ContentType=application/vnd.openxmlformats-officedocument.presentationml.slide+xml">
        <DigestMethod Algorithm="http://www.w3.org/2001/04/xmlenc#sha256"/>
        <DigestValue>QZVJ2zP/LeRUHF9gMNo0tSbuOuLP6vvrH3msQRkEiCw=</DigestValue>
      </Reference>
      <Reference URI="/ppt/tableStyles.xml?ContentType=application/vnd.openxmlformats-officedocument.presentationml.tableStyles+xml">
        <DigestMethod Algorithm="http://www.w3.org/2001/04/xmlenc#sha256"/>
        <DigestValue>DnrAMlEzfsuvbIyhNhnbHK7aXJDE4yENRdbD9d9N4QM=</DigestValue>
      </Reference>
      <Reference URI="/ppt/theme/theme1.xml?ContentType=application/vnd.openxmlformats-officedocument.theme+xml">
        <DigestMethod Algorithm="http://www.w3.org/2001/04/xmlenc#sha256"/>
        <DigestValue>qKaE1BkzkWuiz7kvsH2FDb2Ls3wOmXGmE/WOzlSrQW0=</DigestValue>
      </Reference>
      <Reference URI="/ppt/viewProps.xml?ContentType=application/vnd.openxmlformats-officedocument.presentationml.viewProps+xml">
        <DigestMethod Algorithm="http://www.w3.org/2001/04/xmlenc#sha256"/>
        <DigestValue>fPQyAJl5QPV3M4w+SISRMaztaLA4tl899u0JVE1zT0c=</DigestValue>
      </Reference>
    </Manifest>
    <SignatureProperties>
      <SignatureProperty Id="idSignatureTime" Target="#idPackageSignature">
        <mdssi:SignatureTime xmlns:mdssi="http://schemas.openxmlformats.org/package/2006/digital-signature">
          <mdssi:Format>YYYY-MM-DDThh:mm:ssTZD</mdssi:Format>
          <mdssi:Value>2026-03-10T17:26:35Z</mdssi:Value>
        </mdssi:SignatureTime>
      </SignatureProperty>
    </SignatureProperties>
  </Object>
  <Object Id="idOfficeObject">
    <SignatureProperties>
      <SignatureProperty Id="idOfficeV1Details" Target="#idPackageSignature">
        <SignatureInfoV1 xmlns="http://schemas.microsoft.com/office/2006/digsig">
          <SetupID/>
          <SignatureText/>
          <SignatureImage/>
          <SignatureComments>авторство</SignatureComments>
          <WindowsVersion>10.0</WindowsVersion>
          <OfficeVersion>16.0</OfficeVersion>
          <ApplicationVersion>16.0</ApplicationVersion>
          <Monitors>1</Monitors>
          <HorizontalResolution>1920</HorizontalResolution>
          <VerticalResolution>1080</VerticalResolution>
          <ColorDepth>32</ColorDepth>
          <SignatureProviderId>{00000000-0000-0000-0000-000000000000}</SignatureProviderId>
          <SignatureProviderUrl/>
          <SignatureProviderDetails>9</SignatureProviderDetails>
          <SignatureType>1</SignatureType>
        </SignatureInfoV1>
        <SignatureInfoV2 xmlns="http://schemas.microsoft.com/office/2006/digsig">
          <Address1/>
          <Address2/>
        </SignatureInfoV2>
      </SignatureProperty>
    </SignatureProperties>
  </Object>
  <Object>
    <xd:QualifyingProperties xmlns:xd="http://uri.etsi.org/01903/v1.3.2#" Target="#idPackageSignature">
      <xd:SignedProperties Id="idSignedProperties">
        <xd:SignedSignatureProperties>
          <xd:SigningTime>2026-03-10T17:26:35Z</xd:SigningTime>
          <xd:SigningCertificate>
            <xd:Cert>
              <xd:CertDigest>
                <DigestMethod Algorithm="http://www.w3.org/2001/04/xmlenc#sha256"/>
                <DigestValue>Uo/Wzt9grYfEmung30jrAFMoqk70HC1m/dMFEZzdIp0=</DigestValue>
              </xd:CertDigest>
              <xd:IssuerSerial>
                <X509IssuerName>DC=net + DC=windows + CN=MS-Organization-Access + OU=82dbaca4-3e81-46ca-9c73-0950c1eaca97</X509IssuerName>
                <X509SerialNumber>37938842905864357569208416083246948415</X509SerialNumber>
              </xd:IssuerSerial>
            </xd:Cert>
          </xd:SigningCertificate>
          <xd:SignaturePolicyIdentifier>
            <xd:SignaturePolicyImplied/>
          </xd:SignaturePolicyIdentifier>
          <xd:SignatureProductionPlace>
            <xd:City>с.Камаево</xd:City>
            <xd:StateOrProvince/>
            <xd:PostalCode/>
            <xd:CountryName>РФ,РТ</xd:CountryName>
          </xd:SignatureProductionPlace>
          <xd:SignerRole>
            <xd:ClaimedRoles>
              <xd:ClaimedRole>Каракеян Э.С.</xd:ClaimedRole>
            </xd:ClaimedRoles>
          </xd:SignerRole>
        </xd:SignedSignatureProperties>
        <xd:SignedDataObjectProperties>
          <xd:CommitmentTypeIndication>
            <xd:CommitmentTypeId>
              <xd:Identifier>http://uri.etsi.org/01903/v1.2.2#ProofOfOrigin</xd:Identifier>
              <xd:Description>Создал и утвердил данный документ</xd:Description>
            </xd:CommitmentTypeId>
            <xd:AllSignedDataObjects/>
            <xd:CommitmentTypeQualifiers>
              <xd:CommitmentTypeQualifier>авторство</xd:CommitmentTypeQualifier>
            </xd:CommitmentTypeQualifiers>
          </xd:CommitmentTypeIndication>
        </xd:SignedDataObjectProperties>
      </xd:SignedProperties>
    </xd:QualifyingProperties>
  </Object>
</Signature>
</file>

<file path=docProps/app.xml><?xml version="1.0" encoding="utf-8"?>
<Properties xmlns="http://schemas.openxmlformats.org/officeDocument/2006/extended-properties" xmlns:vt="http://schemas.openxmlformats.org/officeDocument/2006/docPropsVTypes">
  <TotalTime>357</TotalTime>
  <Words>144</Words>
  <Application>Microsoft Office PowerPoint</Application>
  <PresentationFormat>Широкоэкранный</PresentationFormat>
  <Paragraphs>43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3" baseType="lpstr">
      <vt:lpstr>Arial</vt:lpstr>
      <vt:lpstr>Bahnschrift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30</cp:revision>
  <dcterms:created xsi:type="dcterms:W3CDTF">2023-02-09T17:31:13Z</dcterms:created>
  <dcterms:modified xsi:type="dcterms:W3CDTF">2026-03-10T17:25:52Z</dcterms:modified>
  <cp:contentStatus/>
</cp:coreProperties>
</file>