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71" r:id="rId2"/>
  </p:sldMasterIdLst>
  <p:notesMasterIdLst>
    <p:notesMasterId r:id="rId30"/>
  </p:notesMasterIdLst>
  <p:handoutMasterIdLst>
    <p:handoutMasterId r:id="rId31"/>
  </p:handoutMasterIdLst>
  <p:sldIdLst>
    <p:sldId id="319" r:id="rId3"/>
    <p:sldId id="336" r:id="rId4"/>
    <p:sldId id="341" r:id="rId5"/>
    <p:sldId id="342" r:id="rId6"/>
    <p:sldId id="259" r:id="rId7"/>
    <p:sldId id="272" r:id="rId8"/>
    <p:sldId id="331" r:id="rId9"/>
    <p:sldId id="343" r:id="rId10"/>
    <p:sldId id="344" r:id="rId11"/>
    <p:sldId id="345" r:id="rId12"/>
    <p:sldId id="347" r:id="rId13"/>
    <p:sldId id="363" r:id="rId14"/>
    <p:sldId id="346" r:id="rId15"/>
    <p:sldId id="357" r:id="rId16"/>
    <p:sldId id="358" r:id="rId17"/>
    <p:sldId id="277" r:id="rId18"/>
    <p:sldId id="349" r:id="rId19"/>
    <p:sldId id="364" r:id="rId20"/>
    <p:sldId id="350" r:id="rId21"/>
    <p:sldId id="353" r:id="rId22"/>
    <p:sldId id="365" r:id="rId23"/>
    <p:sldId id="366" r:id="rId24"/>
    <p:sldId id="367" r:id="rId25"/>
    <p:sldId id="368" r:id="rId26"/>
    <p:sldId id="369" r:id="rId27"/>
    <p:sldId id="370" r:id="rId28"/>
    <p:sldId id="356" r:id="rId29"/>
  </p:sldIdLst>
  <p:sldSz cx="9144000" cy="6858000" type="screen4x3"/>
  <p:notesSz cx="6858000" cy="9947275"/>
  <p:defaultTextStyle>
    <a:lvl1pPr marL="0" algn="l" rtl="0" latinLnBrk="0">
      <a:defRPr lang="ru-RU" sz="1800" kern="1200">
        <a:solidFill>
          <a:schemeClr val="tx1"/>
        </a:solidFill>
        <a:latin typeface="+mn-lt"/>
        <a:ea typeface="+mn-ea"/>
        <a:cs typeface="+mn-cs"/>
      </a:defRPr>
    </a:lvl1pPr>
    <a:lvl2pPr marL="457200" algn="l" rtl="0" latinLnBrk="0">
      <a:defRPr lang="ru-RU" sz="1800" kern="1200">
        <a:solidFill>
          <a:schemeClr val="tx1"/>
        </a:solidFill>
        <a:latin typeface="+mn-lt"/>
        <a:ea typeface="+mn-ea"/>
        <a:cs typeface="+mn-cs"/>
      </a:defRPr>
    </a:lvl2pPr>
    <a:lvl3pPr marL="914400" algn="l" rtl="0" latinLnBrk="0">
      <a:defRPr lang="ru-RU" sz="1800" kern="1200">
        <a:solidFill>
          <a:schemeClr val="tx1"/>
        </a:solidFill>
        <a:latin typeface="+mn-lt"/>
        <a:ea typeface="+mn-ea"/>
        <a:cs typeface="+mn-cs"/>
      </a:defRPr>
    </a:lvl3pPr>
    <a:lvl4pPr marL="1371600" algn="l" rtl="0" latinLnBrk="0">
      <a:defRPr lang="ru-RU" sz="1800" kern="1200">
        <a:solidFill>
          <a:schemeClr val="tx1"/>
        </a:solidFill>
        <a:latin typeface="+mn-lt"/>
        <a:ea typeface="+mn-ea"/>
        <a:cs typeface="+mn-cs"/>
      </a:defRPr>
    </a:lvl4pPr>
    <a:lvl5pPr marL="1828800" algn="l" rtl="0" latinLnBrk="0">
      <a:defRPr lang="ru-RU" sz="1800" kern="1200">
        <a:solidFill>
          <a:schemeClr val="tx1"/>
        </a:solidFill>
        <a:latin typeface="+mn-lt"/>
        <a:ea typeface="+mn-ea"/>
        <a:cs typeface="+mn-cs"/>
      </a:defRPr>
    </a:lvl5pPr>
    <a:lvl6pPr marL="2286000" algn="l" rtl="0" latinLnBrk="0">
      <a:defRPr lang="ru-RU" sz="1800" kern="1200">
        <a:solidFill>
          <a:schemeClr val="tx1"/>
        </a:solidFill>
        <a:latin typeface="+mn-lt"/>
        <a:ea typeface="+mn-ea"/>
        <a:cs typeface="+mn-cs"/>
      </a:defRPr>
    </a:lvl6pPr>
    <a:lvl7pPr marL="2743200" algn="l" rtl="0" latinLnBrk="0">
      <a:defRPr lang="ru-RU" sz="1800" kern="1200">
        <a:solidFill>
          <a:schemeClr val="tx1"/>
        </a:solidFill>
        <a:latin typeface="+mn-lt"/>
        <a:ea typeface="+mn-ea"/>
        <a:cs typeface="+mn-cs"/>
      </a:defRPr>
    </a:lvl7pPr>
    <a:lvl8pPr marL="3200400" algn="l" rtl="0" latinLnBrk="0">
      <a:defRPr lang="ru-RU" sz="1800" kern="1200">
        <a:solidFill>
          <a:schemeClr val="tx1"/>
        </a:solidFill>
        <a:latin typeface="+mn-lt"/>
        <a:ea typeface="+mn-ea"/>
        <a:cs typeface="+mn-cs"/>
      </a:defRPr>
    </a:lvl8pPr>
    <a:lvl9pPr marL="3657600" algn="l" rtl="0" latinLnBrk="0">
      <a:defRPr lang="ru-RU" sz="1800" kern="1200">
        <a:solidFill>
          <a:schemeClr val="tx1"/>
        </a:solidFill>
        <a:latin typeface="+mn-lt"/>
        <a:ea typeface="+mn-ea"/>
        <a:cs typeface="+mn-cs"/>
      </a:defRPr>
    </a:lvl9pPr>
    <a:extLst/>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43" autoAdjust="0"/>
    <p:restoredTop sz="91514" autoAdjust="0"/>
  </p:normalViewPr>
  <p:slideViewPr>
    <p:cSldViewPr>
      <p:cViewPr>
        <p:scale>
          <a:sx n="84" d="100"/>
          <a:sy n="84" d="100"/>
        </p:scale>
        <p:origin x="-1507"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97364"/>
          </a:xfrm>
          <a:prstGeom prst="rect">
            <a:avLst/>
          </a:prstGeom>
        </p:spPr>
        <p:txBody>
          <a:bodyPr vert="horz" rtlCol="0"/>
          <a:lstStyle>
            <a:lvl1pPr algn="l" latinLnBrk="0">
              <a:defRPr lang="ru-RU" sz="1200"/>
            </a:lvl1pPr>
            <a:extLst/>
          </a:lstStyle>
          <a:p>
            <a:endParaRPr lang="ru-RU" dirty="0"/>
          </a:p>
        </p:txBody>
      </p:sp>
      <p:sp>
        <p:nvSpPr>
          <p:cNvPr id="3" name="Rectangle 3"/>
          <p:cNvSpPr>
            <a:spLocks noGrp="1"/>
          </p:cNvSpPr>
          <p:nvPr>
            <p:ph type="dt" sz="quarter" idx="1"/>
          </p:nvPr>
        </p:nvSpPr>
        <p:spPr>
          <a:xfrm>
            <a:off x="3884613" y="0"/>
            <a:ext cx="2971800" cy="497364"/>
          </a:xfrm>
          <a:prstGeom prst="rect">
            <a:avLst/>
          </a:prstGeom>
        </p:spPr>
        <p:txBody>
          <a:bodyPr vert="horz" rtlCol="0"/>
          <a:lstStyle>
            <a:lvl1pPr algn="r" latinLnBrk="0">
              <a:defRPr lang="ru-RU" sz="1200"/>
            </a:lvl1pPr>
            <a:extLst/>
          </a:lstStyle>
          <a:p>
            <a:fld id="{68F88C59-319B-4332-9A1D-2A62CFCB00D8}" type="datetimeFigureOut">
              <a:rPr lang="ru-RU" smtClean="0"/>
              <a:pPr/>
              <a:t>07.10.2024</a:t>
            </a:fld>
            <a:endParaRPr lang="ru-RU" dirty="0"/>
          </a:p>
        </p:txBody>
      </p:sp>
      <p:sp>
        <p:nvSpPr>
          <p:cNvPr id="4" name="Rectangle 4"/>
          <p:cNvSpPr>
            <a:spLocks noGrp="1"/>
          </p:cNvSpPr>
          <p:nvPr>
            <p:ph type="ftr" sz="quarter" idx="2"/>
          </p:nvPr>
        </p:nvSpPr>
        <p:spPr>
          <a:xfrm>
            <a:off x="0" y="9448185"/>
            <a:ext cx="2971800" cy="497364"/>
          </a:xfrm>
          <a:prstGeom prst="rect">
            <a:avLst/>
          </a:prstGeom>
        </p:spPr>
        <p:txBody>
          <a:bodyPr vert="horz" rtlCol="0" anchor="b"/>
          <a:lstStyle>
            <a:lvl1pPr algn="l" latinLnBrk="0">
              <a:defRPr lang="ru-RU" sz="1200"/>
            </a:lvl1pPr>
            <a:extLst/>
          </a:lstStyle>
          <a:p>
            <a:endParaRPr lang="ru-RU" dirty="0"/>
          </a:p>
        </p:txBody>
      </p:sp>
      <p:sp>
        <p:nvSpPr>
          <p:cNvPr id="5" name="Rectangle 5"/>
          <p:cNvSpPr>
            <a:spLocks noGrp="1"/>
          </p:cNvSpPr>
          <p:nvPr>
            <p:ph type="sldNum" sz="quarter" idx="3"/>
          </p:nvPr>
        </p:nvSpPr>
        <p:spPr>
          <a:xfrm>
            <a:off x="3884613" y="9448185"/>
            <a:ext cx="2971800" cy="497364"/>
          </a:xfrm>
          <a:prstGeom prst="rect">
            <a:avLst/>
          </a:prstGeom>
        </p:spPr>
        <p:txBody>
          <a:bodyPr vert="horz" rtlCol="0" anchor="b"/>
          <a:lstStyle>
            <a:lvl1pPr algn="r" latinLnBrk="0">
              <a:defRPr lang="ru-RU" sz="1200"/>
            </a:lvl1pPr>
            <a:extLst/>
          </a:lstStyle>
          <a:p>
            <a:fld id="{B16A41B8-7DC3-4DB6-84E4-E105629EAA36}" type="slidenum">
              <a:rPr lang="ru-RU" smtClean="0"/>
              <a:pPr/>
              <a:t>‹#›</a:t>
            </a:fld>
            <a:endParaRPr lang="ru-RU" dirty="0"/>
          </a:p>
        </p:txBody>
      </p:sp>
    </p:spTree>
    <p:extLst>
      <p:ext uri="{BB962C8B-B14F-4D97-AF65-F5344CB8AC3E}">
        <p14:creationId xmlns:p14="http://schemas.microsoft.com/office/powerpoint/2010/main" val="23670867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97364"/>
          </a:xfrm>
          <a:prstGeom prst="rect">
            <a:avLst/>
          </a:prstGeom>
        </p:spPr>
        <p:txBody>
          <a:bodyPr vert="horz" rtlCol="0"/>
          <a:lstStyle>
            <a:lvl1pPr algn="l" latinLnBrk="0">
              <a:defRPr lang="ru-RU" sz="1200"/>
            </a:lvl1pPr>
            <a:extLst/>
          </a:lstStyle>
          <a:p>
            <a:endParaRPr lang="ru-RU"/>
          </a:p>
        </p:txBody>
      </p:sp>
      <p:sp>
        <p:nvSpPr>
          <p:cNvPr id="3" name="Rectangle 3"/>
          <p:cNvSpPr>
            <a:spLocks noGrp="1"/>
          </p:cNvSpPr>
          <p:nvPr>
            <p:ph type="dt" idx="1"/>
          </p:nvPr>
        </p:nvSpPr>
        <p:spPr>
          <a:xfrm>
            <a:off x="3884613" y="0"/>
            <a:ext cx="2971800" cy="497364"/>
          </a:xfrm>
          <a:prstGeom prst="rect">
            <a:avLst/>
          </a:prstGeom>
        </p:spPr>
        <p:txBody>
          <a:bodyPr vert="horz" rtlCol="0"/>
          <a:lstStyle>
            <a:lvl1pPr algn="r" latinLnBrk="0">
              <a:defRPr lang="ru-RU" sz="1200"/>
            </a:lvl1pPr>
            <a:extLst/>
          </a:lstStyle>
          <a:p>
            <a:fld id="{968B300D-05F0-4B43-940D-46DED5A791AD}" type="datetimeFigureOut">
              <a:rPr lang="ru-RU"/>
              <a:pPr/>
              <a:t>07.10.2024</a:t>
            </a:fld>
            <a:endParaRPr lang="ru-RU"/>
          </a:p>
        </p:txBody>
      </p:sp>
      <p:sp>
        <p:nvSpPr>
          <p:cNvPr id="4" name="Rectangle 4"/>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rtlCol="0" anchor="ctr"/>
          <a:lstStyle/>
          <a:p>
            <a:endParaRPr lang="ru-RU"/>
          </a:p>
        </p:txBody>
      </p:sp>
      <p:sp>
        <p:nvSpPr>
          <p:cNvPr id="5" name="Rectangle 5"/>
          <p:cNvSpPr>
            <a:spLocks noGrp="1"/>
          </p:cNvSpPr>
          <p:nvPr>
            <p:ph type="body" sz="quarter" idx="3"/>
          </p:nvPr>
        </p:nvSpPr>
        <p:spPr>
          <a:xfrm>
            <a:off x="685800" y="4724956"/>
            <a:ext cx="5486400" cy="4476274"/>
          </a:xfrm>
          <a:prstGeom prst="rect">
            <a:avLst/>
          </a:prstGeom>
        </p:spPr>
        <p:txBody>
          <a:bodyPr vert="horz"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Rectangle 6"/>
          <p:cNvSpPr>
            <a:spLocks noGrp="1"/>
          </p:cNvSpPr>
          <p:nvPr>
            <p:ph type="ftr" sz="quarter" idx="4"/>
          </p:nvPr>
        </p:nvSpPr>
        <p:spPr>
          <a:xfrm>
            <a:off x="0" y="9448185"/>
            <a:ext cx="2971800" cy="497364"/>
          </a:xfrm>
          <a:prstGeom prst="rect">
            <a:avLst/>
          </a:prstGeom>
        </p:spPr>
        <p:txBody>
          <a:bodyPr vert="horz" rtlCol="0" anchor="b"/>
          <a:lstStyle>
            <a:lvl1pPr algn="l" latinLnBrk="0">
              <a:defRPr lang="ru-RU" sz="1200"/>
            </a:lvl1pPr>
            <a:extLst/>
          </a:lstStyle>
          <a:p>
            <a:endParaRPr lang="ru-RU"/>
          </a:p>
        </p:txBody>
      </p:sp>
      <p:sp>
        <p:nvSpPr>
          <p:cNvPr id="7" name="Rectangle 7"/>
          <p:cNvSpPr>
            <a:spLocks noGrp="1"/>
          </p:cNvSpPr>
          <p:nvPr>
            <p:ph type="sldNum" sz="quarter" idx="5"/>
          </p:nvPr>
        </p:nvSpPr>
        <p:spPr>
          <a:xfrm>
            <a:off x="3884613" y="9448185"/>
            <a:ext cx="2971800" cy="497364"/>
          </a:xfrm>
          <a:prstGeom prst="rect">
            <a:avLst/>
          </a:prstGeom>
        </p:spPr>
        <p:txBody>
          <a:bodyPr vert="horz" rtlCol="0" anchor="b"/>
          <a:lstStyle>
            <a:lvl1pPr algn="r" latinLnBrk="0">
              <a:defRPr lang="ru-RU" sz="1200"/>
            </a:lvl1pPr>
            <a:extLst/>
          </a:lstStyle>
          <a:p>
            <a:fld id="{9B26CD33-4337-4529-948A-94F6960B2374}" type="slidenum">
              <a:rPr/>
              <a:pPr/>
              <a:t>‹#›</a:t>
            </a:fld>
            <a:endParaRPr lang="ru-RU"/>
          </a:p>
        </p:txBody>
      </p:sp>
    </p:spTree>
    <p:extLst>
      <p:ext uri="{BB962C8B-B14F-4D97-AF65-F5344CB8AC3E}">
        <p14:creationId xmlns:p14="http://schemas.microsoft.com/office/powerpoint/2010/main" val="379743612"/>
      </p:ext>
    </p:extLst>
  </p:cSld>
  <p:clrMap bg1="lt1" tx1="dk1" bg2="lt2" tx2="dk2" accent1="accent1" accent2="accent2" accent3="accent3" accent4="accent4" accent5="accent5" accent6="accent6" hlink="hlink" folHlink="folHlink"/>
  <p:notesStyle>
    <a:lvl1pPr marL="0" algn="l" rtl="0" latinLnBrk="0">
      <a:defRPr lang="ru-RU" sz="1200" kern="1200">
        <a:solidFill>
          <a:schemeClr val="tx1"/>
        </a:solidFill>
        <a:latin typeface="+mn-lt"/>
        <a:ea typeface="+mn-ea"/>
        <a:cs typeface="+mn-cs"/>
      </a:defRPr>
    </a:lvl1pPr>
    <a:lvl2pPr marL="457200" algn="l" rtl="0" latinLnBrk="0">
      <a:defRPr lang="ru-RU" sz="1200" kern="1200">
        <a:solidFill>
          <a:schemeClr val="tx1"/>
        </a:solidFill>
        <a:latin typeface="+mn-lt"/>
        <a:ea typeface="+mn-ea"/>
        <a:cs typeface="+mn-cs"/>
      </a:defRPr>
    </a:lvl2pPr>
    <a:lvl3pPr marL="914400" algn="l" rtl="0" latinLnBrk="0">
      <a:defRPr lang="ru-RU" sz="1200" kern="1200">
        <a:solidFill>
          <a:schemeClr val="tx1"/>
        </a:solidFill>
        <a:latin typeface="+mn-lt"/>
        <a:ea typeface="+mn-ea"/>
        <a:cs typeface="+mn-cs"/>
      </a:defRPr>
    </a:lvl3pPr>
    <a:lvl4pPr marL="1371600" algn="l" rtl="0" latinLnBrk="0">
      <a:defRPr lang="ru-RU" sz="1200" kern="1200">
        <a:solidFill>
          <a:schemeClr val="tx1"/>
        </a:solidFill>
        <a:latin typeface="+mn-lt"/>
        <a:ea typeface="+mn-ea"/>
        <a:cs typeface="+mn-cs"/>
      </a:defRPr>
    </a:lvl4pPr>
    <a:lvl5pPr marL="1828800" algn="l" rtl="0" latinLnBrk="0">
      <a:defRPr lang="ru-RU" sz="1200" kern="1200">
        <a:solidFill>
          <a:schemeClr val="tx1"/>
        </a:solidFill>
        <a:latin typeface="+mn-lt"/>
        <a:ea typeface="+mn-ea"/>
        <a:cs typeface="+mn-cs"/>
      </a:defRPr>
    </a:lvl5pPr>
    <a:lvl6pPr marL="2286000" algn="l" rtl="0" latinLnBrk="0">
      <a:defRPr lang="ru-RU" sz="1200" kern="1200">
        <a:solidFill>
          <a:schemeClr val="tx1"/>
        </a:solidFill>
        <a:latin typeface="+mn-lt"/>
        <a:ea typeface="+mn-ea"/>
        <a:cs typeface="+mn-cs"/>
      </a:defRPr>
    </a:lvl6pPr>
    <a:lvl7pPr marL="2743200" algn="l" rtl="0" latinLnBrk="0">
      <a:defRPr lang="ru-RU" sz="1200" kern="1200">
        <a:solidFill>
          <a:schemeClr val="tx1"/>
        </a:solidFill>
        <a:latin typeface="+mn-lt"/>
        <a:ea typeface="+mn-ea"/>
        <a:cs typeface="+mn-cs"/>
      </a:defRPr>
    </a:lvl7pPr>
    <a:lvl8pPr marL="3200400" algn="l" rtl="0" latinLnBrk="0">
      <a:defRPr lang="ru-RU" sz="1200" kern="1200">
        <a:solidFill>
          <a:schemeClr val="tx1"/>
        </a:solidFill>
        <a:latin typeface="+mn-lt"/>
        <a:ea typeface="+mn-ea"/>
        <a:cs typeface="+mn-cs"/>
      </a:defRPr>
    </a:lvl8pPr>
    <a:lvl9pPr marL="3657600" algn="l" rtl="0" latinLnBrk="0">
      <a:defRPr lang="ru-RU"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time_continue=94&amp;v=ZAtRykr2vkg&amp;feature=emb_logo"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rg.ru/2015/12/22/rodina-mobilizaciya.html"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chr.aif.ru/society/history/deti_polka_neizvestnye_istorii_podrostkov_sovershivshih_podvigi_v_gody_vov"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ria.ru/20100427/227287577.html"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ria.ru/20170622/1496903037.html"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ru.wikipedia.org/wiki/%D0%92%D0%B5%D1%87%D0%BD%D1%8B%D0%B9_%D0%BE%D0%B3%D0%BE%D0%BD%D1%8C"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dirty="0"/>
          </a:p>
        </p:txBody>
      </p:sp>
      <p:sp>
        <p:nvSpPr>
          <p:cNvPr id="4" name="Slide Number Placeholder 3"/>
          <p:cNvSpPr>
            <a:spLocks noGrp="1"/>
          </p:cNvSpPr>
          <p:nvPr>
            <p:ph type="sldNum" sz="quarter" idx="10"/>
          </p:nvPr>
        </p:nvSpPr>
        <p:spPr/>
        <p:txBody>
          <a:bodyPr/>
          <a:lstStyle/>
          <a:p>
            <a:fld id="{9B26CD33-4337-4529-948A-94F6960B2374}" type="slidenum">
              <a:rPr lang="ru-RU" smtClean="0"/>
              <a:pPr/>
              <a:t>1</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u-RU" dirty="0"/>
              <a:t>22 июня 1941 года — одна из самых печальных дат в истории России — начало Великой Отечественной войны.</a:t>
            </a:r>
          </a:p>
          <a:p>
            <a:endParaRPr lang="ru-RU" u="sng" dirty="0">
              <a:solidFill>
                <a:srgbClr val="FF0000"/>
              </a:solidFill>
            </a:endParaRPr>
          </a:p>
          <a:p>
            <a:r>
              <a:rPr lang="ru-RU" dirty="0"/>
              <a:t>На рассвете 22 июня 1941 года фашистская Германия без объявления войны напала на Советский союз.</a:t>
            </a:r>
          </a:p>
          <a:p>
            <a:endParaRPr lang="ru-RU" u="sng" dirty="0">
              <a:solidFill>
                <a:srgbClr val="FF0000"/>
              </a:solidFill>
            </a:endParaRPr>
          </a:p>
          <a:p>
            <a:r>
              <a:rPr lang="ru-RU" dirty="0"/>
              <a:t>Ее авиация нанесла массированный удар по аэродромам, железнодорожным узлам, военно-морским базам, местам расквартирования военных частей и многим городам</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kern="1200" dirty="0">
                <a:solidFill>
                  <a:schemeClr val="tx1"/>
                </a:solidFill>
                <a:effectLst/>
                <a:latin typeface="+mn-lt"/>
                <a:ea typeface="+mn-ea"/>
                <a:cs typeface="+mn-cs"/>
              </a:rPr>
              <a:t>Обращение Левитана 22 Июня 1941 года. Объявление о начале войны.</a:t>
            </a:r>
          </a:p>
          <a:p>
            <a:r>
              <a:rPr lang="en-US" dirty="0">
                <a:hlinkClick r:id="rId3"/>
              </a:rPr>
              <a:t>https://www.youtube.com/watch?time_continue=94&amp;v=ZAtRykr2vkg&amp;feature=emb_logo</a:t>
            </a:r>
            <a:endParaRPr lang="ru-RU" u="sng" dirty="0">
              <a:solidFill>
                <a:srgbClr val="FF0000"/>
              </a:solidFill>
            </a:endParaRPr>
          </a:p>
        </p:txBody>
      </p:sp>
      <p:sp>
        <p:nvSpPr>
          <p:cNvPr id="4" name="Slide Number Placeholder 3"/>
          <p:cNvSpPr>
            <a:spLocks noGrp="1"/>
          </p:cNvSpPr>
          <p:nvPr>
            <p:ph type="sldNum" sz="quarter" idx="10"/>
          </p:nvPr>
        </p:nvSpPr>
        <p:spPr/>
        <p:txBody>
          <a:bodyPr/>
          <a:lstStyle/>
          <a:p>
            <a:fld id="{9B26CD33-4337-4529-948A-94F6960B2374}" type="slidenum">
              <a:rPr lang="ru-RU" smtClean="0"/>
              <a:pPr/>
              <a:t>2</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ru-RU" sz="1200" dirty="0">
                <a:effectLst/>
              </a:rPr>
              <a:t>К этому времени фашистской Германией были порабощены многие европейские страны, и советский народ принял на себя самый мощный удар.</a:t>
            </a:r>
          </a:p>
          <a:p>
            <a:r>
              <a:rPr lang="ru-RU" dirty="0"/>
              <a:t>Против СССР выступали вместе с Германией Румыния, Италия, а через несколько дней Словакия, Финляндия, Венгрия и Норвегия.</a:t>
            </a:r>
          </a:p>
          <a:p>
            <a:r>
              <a:rPr lang="ru-RU" dirty="0"/>
              <a:t>Советский народ ответил врагу единым могучим сопротивлением, стоял в полном смысле этого слова насмерть, защищая отечество.</a:t>
            </a:r>
          </a:p>
          <a:p>
            <a:r>
              <a:rPr lang="ru-RU" dirty="0"/>
              <a:t>Тяжелая кровопролитная война, длившаяся 1418 дней и ночей, завершилось 9 мая 1945 года полным разгромом фашистского блока.</a:t>
            </a:r>
          </a:p>
          <a:p>
            <a:endParaRPr lang="ru-RU" dirty="0"/>
          </a:p>
        </p:txBody>
      </p:sp>
      <p:sp>
        <p:nvSpPr>
          <p:cNvPr id="4" name="Slide Number Placeholder 3"/>
          <p:cNvSpPr>
            <a:spLocks noGrp="1"/>
          </p:cNvSpPr>
          <p:nvPr>
            <p:ph type="sldNum" sz="quarter" idx="10"/>
          </p:nvPr>
        </p:nvSpPr>
        <p:spPr/>
        <p:txBody>
          <a:bodyPr/>
          <a:lstStyle/>
          <a:p>
            <a:fld id="{9B26CD33-4337-4529-948A-94F6960B2374}" type="slidenum">
              <a:rPr lang="ru-RU" smtClean="0"/>
              <a:pPr/>
              <a:t>3</a:t>
            </a:fld>
            <a:endParaRPr lang="ru-R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a:t>На защиту своей семьи, чести, Родины вставали не только мужчины, но и женщины. Именно в период ВОВ в Вооруженных силах нашей страны впервые появились женские боевые формирования</a:t>
            </a:r>
            <a:endParaRPr lang="ru-RU" sz="1200" b="1" i="0" kern="1200" dirty="0">
              <a:solidFill>
                <a:schemeClr val="tx1"/>
              </a:solidFill>
              <a:effectLst/>
              <a:latin typeface="+mn-lt"/>
              <a:ea typeface="+mn-ea"/>
              <a:cs typeface="+mn-cs"/>
            </a:endParaRPr>
          </a:p>
          <a:p>
            <a:r>
              <a:rPr lang="ru-RU" sz="1200" b="0" i="0" kern="1200" dirty="0">
                <a:solidFill>
                  <a:schemeClr val="tx1"/>
                </a:solidFill>
                <a:effectLst/>
                <a:latin typeface="+mn-lt"/>
                <a:ea typeface="+mn-ea"/>
                <a:cs typeface="+mn-cs"/>
              </a:rPr>
              <a:t>Источник</a:t>
            </a:r>
            <a:r>
              <a:rPr lang="ru-RU" sz="1200" b="0" i="0" kern="1200" baseline="0" dirty="0">
                <a:solidFill>
                  <a:schemeClr val="tx1"/>
                </a:solidFill>
                <a:effectLst/>
                <a:latin typeface="+mn-lt"/>
                <a:ea typeface="+mn-ea"/>
                <a:cs typeface="+mn-cs"/>
              </a:rPr>
              <a:t>: </a:t>
            </a:r>
            <a:r>
              <a:rPr lang="en-US" dirty="0">
                <a:hlinkClick r:id="rId3"/>
              </a:rPr>
              <a:t>https://rg.ru/2015/12/22/rodina-mobilizaciya.html</a:t>
            </a:r>
            <a:endParaRPr lang="ru-RU" dirty="0"/>
          </a:p>
          <a:p>
            <a:r>
              <a:rPr lang="ru-RU" dirty="0"/>
              <a:t>В военно-историческом музее «Юные защитники Родины» «АиФ-Черноземье» рассказали о подростках, которые наравне со взрослыми с оружием в руках защищали Родину</a:t>
            </a:r>
          </a:p>
          <a:p>
            <a:r>
              <a:rPr lang="en-US" dirty="0">
                <a:hlinkClick r:id="rId4"/>
              </a:rPr>
              <a:t>https://chr.aif.ru/society/history/deti_polka_neizvestnye_istorii_podrostkov_sovershivshih_podvigi_v_gody_vov</a:t>
            </a:r>
            <a:endParaRPr lang="ru-RU" sz="1200" b="0" i="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9B26CD33-4337-4529-948A-94F6960B2374}" type="slidenum">
              <a:rPr lang="ru-RU" smtClean="0"/>
              <a:pPr/>
              <a:t>4</a:t>
            </a:fld>
            <a:endParaRPr lang="ru-RU"/>
          </a:p>
        </p:txBody>
      </p:sp>
    </p:spTree>
    <p:extLst>
      <p:ext uri="{BB962C8B-B14F-4D97-AF65-F5344CB8AC3E}">
        <p14:creationId xmlns:p14="http://schemas.microsoft.com/office/powerpoint/2010/main" val="3255857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a:t>Но в войне у нас были союзники и из вклад, отдельных стран в достижение целей антигитлеровской коалиции был различным. США, Великобритания, Франция и Китай участвовали своими вооруженными силами в борьбе против стран фашистского блока. В военных действиях также принимали участие отдельные соединения некоторых других стран   Польши, Чехословакии, Югославии, Австралии, Бельгии, Бразилии, Индии, Канады, Филиппин, Эфиопии и др. Часть государств антигитлеровская коалиция (например, Мексика) помогали основным ее участникам главным образом поставками военного сырья.</a:t>
            </a:r>
            <a:endParaRPr lang="ru-RU" sz="1400" dirty="0"/>
          </a:p>
          <a:p>
            <a:r>
              <a:rPr lang="en-US" dirty="0">
                <a:hlinkClick r:id="rId3"/>
              </a:rPr>
              <a:t>https://ria.ru/20100427/227287577.html</a:t>
            </a:r>
            <a:endParaRPr lang="ru-RU" sz="1200" dirty="0"/>
          </a:p>
          <a:p>
            <a:r>
              <a:rPr lang="ru-RU" sz="1200" dirty="0"/>
              <a:t>Во время войны, погибло очень много людей.</a:t>
            </a:r>
          </a:p>
          <a:p>
            <a:endParaRPr lang="ru-RU" sz="1200" dirty="0"/>
          </a:p>
          <a:p>
            <a:r>
              <a:rPr lang="ru-RU" sz="1200" dirty="0"/>
              <a:t>Общие потери СССР в ходе войны составило 26.6 миллиона людей. </a:t>
            </a:r>
          </a:p>
          <a:p>
            <a:endParaRPr lang="ru-RU" sz="1200" dirty="0"/>
          </a:p>
          <a:p>
            <a:r>
              <a:rPr lang="ru-RU" sz="1200" dirty="0"/>
              <a:t>Из них более 8,7 миллиона погибли на полях сражений, 7,42 миллиона человек были преднамеренно убиты нацистами на оккупированных территориях, более 4,1 миллиона погибли от тяжелых условий оккупационного режима. 5,27 миллиона человек были угнаны на каторжные работы в Германию и сопредельные с нею страны, пребывавшие также под немецкой оккупацией, 2.18 миллиона человек погибли и умерли в плену.</a:t>
            </a:r>
          </a:p>
          <a:p>
            <a:r>
              <a:rPr lang="en-US" dirty="0">
                <a:hlinkClick r:id="rId4"/>
              </a:rPr>
              <a:t>https://ria.ru/20170622/1496903037.html</a:t>
            </a:r>
            <a:endParaRPr lang="ru-RU" dirty="0"/>
          </a:p>
          <a:p>
            <a:endParaRPr lang="ru-RU" dirty="0"/>
          </a:p>
        </p:txBody>
      </p:sp>
      <p:sp>
        <p:nvSpPr>
          <p:cNvPr id="4" name="Slide Number Placeholder 3"/>
          <p:cNvSpPr>
            <a:spLocks noGrp="1"/>
          </p:cNvSpPr>
          <p:nvPr>
            <p:ph type="sldNum" sz="quarter" idx="10"/>
          </p:nvPr>
        </p:nvSpPr>
        <p:spPr/>
        <p:txBody>
          <a:bodyPr/>
          <a:lstStyle/>
          <a:p>
            <a:fld id="{9B26CD33-4337-4529-948A-94F6960B2374}" type="slidenum">
              <a:rPr lang="ru-RU" smtClean="0"/>
              <a:pPr/>
              <a:t>7</a:t>
            </a:fld>
            <a:endParaRPr lang="ru-RU"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i="0" kern="1200" dirty="0">
                <a:solidFill>
                  <a:schemeClr val="tx1"/>
                </a:solidFill>
                <a:effectLst/>
                <a:latin typeface="+mn-lt"/>
                <a:ea typeface="+mn-ea"/>
                <a:cs typeface="+mn-cs"/>
              </a:rPr>
              <a:t>ежегодно стартует посвященная Дню памяти и скорби традиционная </a:t>
            </a:r>
            <a:r>
              <a:rPr lang="ru-RU" sz="1200" b="0" i="0" kern="1200" dirty="0" err="1">
                <a:solidFill>
                  <a:schemeClr val="tx1"/>
                </a:solidFill>
                <a:effectLst/>
                <a:latin typeface="+mn-lt"/>
                <a:ea typeface="+mn-ea"/>
                <a:cs typeface="+mn-cs"/>
              </a:rPr>
              <a:t>молодежно</a:t>
            </a:r>
            <a:r>
              <a:rPr lang="ru-RU" sz="1200" b="0" i="0" kern="1200" dirty="0">
                <a:solidFill>
                  <a:schemeClr val="tx1"/>
                </a:solidFill>
                <a:effectLst/>
                <a:latin typeface="+mn-lt"/>
                <a:ea typeface="+mn-ea"/>
                <a:cs typeface="+mn-cs"/>
              </a:rPr>
              <a:t>-патриотическая акция "</a:t>
            </a:r>
            <a:r>
              <a:rPr lang="ru-RU" sz="1200" b="0" i="0" u="none" strike="noStrike" kern="1200" dirty="0">
                <a:solidFill>
                  <a:schemeClr val="tx1"/>
                </a:solidFill>
                <a:effectLst/>
                <a:latin typeface="+mn-lt"/>
                <a:ea typeface="+mn-ea"/>
                <a:cs typeface="+mn-cs"/>
              </a:rPr>
              <a:t>Поезд Памяти</a:t>
            </a:r>
            <a:r>
              <a:rPr lang="ru-RU" sz="1200" b="0" i="0" kern="1200" dirty="0">
                <a:solidFill>
                  <a:schemeClr val="tx1"/>
                </a:solidFill>
                <a:effectLst/>
                <a:latin typeface="+mn-lt"/>
                <a:ea typeface="+mn-ea"/>
                <a:cs typeface="+mn-cs"/>
              </a:rPr>
              <a:t>". Поезда из Москвы и Санкт-Петербурга отправляются через Минск в Брест</a:t>
            </a:r>
          </a:p>
          <a:p>
            <a:r>
              <a:rPr lang="ru-RU" sz="1200" dirty="0"/>
              <a:t>Руководители страны в этот день возлагают траурные венки к Могиле Неизвестного солдата. </a:t>
            </a:r>
          </a:p>
          <a:p>
            <a:endParaRPr lang="ru-RU" sz="1200" dirty="0"/>
          </a:p>
          <a:p>
            <a:r>
              <a:rPr lang="ru-RU" sz="1200" dirty="0"/>
              <a:t>В этот день народы России скорбят по всем соотечественникам, которые ценой жизни защитили свое Отечество или стали жертвами войн, прежде всего ВОВ1941-1945 годов.</a:t>
            </a:r>
          </a:p>
          <a:p>
            <a:r>
              <a:rPr lang="ru-RU" sz="1200" dirty="0"/>
              <a:t>Жители России вспоминают начало Великой Отечественной войны минутой молчания и звоном колоколов.</a:t>
            </a:r>
          </a:p>
          <a:p>
            <a:r>
              <a:rPr lang="ru-RU" sz="1200" dirty="0"/>
              <a:t>Ежегодно стартует посвященная Дню памяти и скорби акция «Поезд Памяти". Поезда из Москвы и Санкт-Петербурга отправляются через Минск в Брест</a:t>
            </a:r>
            <a:r>
              <a:rPr lang="ru-RU" sz="1200" baseline="0" dirty="0"/>
              <a:t>. </a:t>
            </a:r>
            <a:r>
              <a:rPr lang="ru-RU" sz="1200" b="0" i="0" kern="1200" dirty="0">
                <a:solidFill>
                  <a:schemeClr val="tx1"/>
                </a:solidFill>
                <a:effectLst/>
                <a:latin typeface="+mn-lt"/>
                <a:ea typeface="+mn-ea"/>
                <a:cs typeface="+mn-cs"/>
              </a:rPr>
              <a:t>Главная цель акции — непосредственное общение в дороге представителей разных поколений, которое дает возможность молодежи </a:t>
            </a:r>
            <a:r>
              <a:rPr lang="ru-RU" sz="1200" b="0" i="0" u="none" strike="noStrike" kern="1200" dirty="0" err="1">
                <a:solidFill>
                  <a:schemeClr val="tx1"/>
                </a:solidFill>
                <a:effectLst/>
                <a:latin typeface="+mn-lt"/>
                <a:ea typeface="+mn-ea"/>
                <a:cs typeface="+mn-cs"/>
              </a:rPr>
              <a:t>услыша</a:t>
            </a:r>
            <a:r>
              <a:rPr lang="ru-RU" sz="1200" b="0" i="0" u="none" strike="noStrike" kern="1200" baseline="0" dirty="0">
                <a:solidFill>
                  <a:schemeClr val="tx1"/>
                </a:solidFill>
                <a:effectLst/>
                <a:latin typeface="+mn-lt"/>
                <a:ea typeface="+mn-ea"/>
                <a:cs typeface="+mn-cs"/>
              </a:rPr>
              <a:t> рассказы участников войны.</a:t>
            </a:r>
            <a:endParaRPr lang="ru-RU" sz="1200" dirty="0"/>
          </a:p>
        </p:txBody>
      </p:sp>
      <p:sp>
        <p:nvSpPr>
          <p:cNvPr id="4" name="Номер слайда 3"/>
          <p:cNvSpPr>
            <a:spLocks noGrp="1"/>
          </p:cNvSpPr>
          <p:nvPr>
            <p:ph type="sldNum" sz="quarter" idx="10"/>
          </p:nvPr>
        </p:nvSpPr>
        <p:spPr/>
        <p:txBody>
          <a:bodyPr/>
          <a:lstStyle/>
          <a:p>
            <a:fld id="{9B26CD33-4337-4529-948A-94F6960B2374}" type="slidenum">
              <a:rPr lang="ru-RU" smtClean="0"/>
              <a:pPr/>
              <a:t>8</a:t>
            </a:fld>
            <a:endParaRPr lang="ru-RU"/>
          </a:p>
        </p:txBody>
      </p:sp>
    </p:spTree>
    <p:extLst>
      <p:ext uri="{BB962C8B-B14F-4D97-AF65-F5344CB8AC3E}">
        <p14:creationId xmlns:p14="http://schemas.microsoft.com/office/powerpoint/2010/main" val="3032853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dirty="0"/>
              <a:t>С 1996 года в центре Москвы у Вечного огня в Александровском саду ежегодно проводится открытая патриотическая акция "Вахта памяти" </a:t>
            </a:r>
          </a:p>
          <a:p>
            <a:r>
              <a:rPr lang="ru-RU" sz="1200" dirty="0"/>
              <a:t>В 2015 году акция "Вахта памяти"  стала официальной</a:t>
            </a:r>
          </a:p>
          <a:p>
            <a:endParaRPr lang="ru-RU" sz="1200" b="0" i="0" kern="1200" dirty="0">
              <a:solidFill>
                <a:schemeClr val="tx1"/>
              </a:solidFill>
              <a:effectLst/>
              <a:latin typeface="+mn-lt"/>
              <a:ea typeface="+mn-ea"/>
              <a:cs typeface="+mn-cs"/>
            </a:endParaRPr>
          </a:p>
          <a:p>
            <a:r>
              <a:rPr lang="ru-RU" sz="1200" dirty="0"/>
              <a:t>С 1996 года в центре Москвы у Вечного огня в Александровском саду ежегодно проводится открытая патриотическая акция "Вахта памяти" </a:t>
            </a:r>
          </a:p>
          <a:p>
            <a:r>
              <a:rPr lang="ru-RU" sz="1200" dirty="0"/>
              <a:t>В 2015 году акция "Вахта памяти"  стала официальной</a:t>
            </a:r>
          </a:p>
          <a:p>
            <a:endParaRPr lang="ru-RU" sz="1200" b="0" i="0" kern="1200" dirty="0">
              <a:solidFill>
                <a:schemeClr val="tx1"/>
              </a:solidFill>
              <a:effectLst/>
              <a:latin typeface="+mn-lt"/>
              <a:ea typeface="+mn-ea"/>
              <a:cs typeface="+mn-cs"/>
            </a:endParaRPr>
          </a:p>
          <a:p>
            <a:r>
              <a:rPr lang="ru-RU" sz="1200" dirty="0"/>
              <a:t>С 1996 года в центре Москвы у Вечного огня в Александровском саду ежегодно проводится открытая патриотическая акция "Вахта памяти" </a:t>
            </a:r>
          </a:p>
          <a:p>
            <a:r>
              <a:rPr lang="ru-RU" sz="1200" dirty="0"/>
              <a:t>В 2015 году акция "Вахта памяти"  стала официальной</a:t>
            </a:r>
            <a:endParaRPr lang="ru-RU" sz="1200" b="0" i="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9B26CD33-4337-4529-948A-94F6960B2374}" type="slidenum">
              <a:rPr lang="ru-RU" smtClean="0"/>
              <a:pPr/>
              <a:t>9</a:t>
            </a:fld>
            <a:endParaRPr lang="ru-RU"/>
          </a:p>
        </p:txBody>
      </p:sp>
    </p:spTree>
    <p:extLst>
      <p:ext uri="{BB962C8B-B14F-4D97-AF65-F5344CB8AC3E}">
        <p14:creationId xmlns:p14="http://schemas.microsoft.com/office/powerpoint/2010/main" val="3371082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i="0" dirty="0">
                <a:latin typeface="Times New Roman" panose="02020603050405020304" pitchFamily="18" charset="0"/>
                <a:cs typeface="Times New Roman" panose="02020603050405020304" pitchFamily="18" charset="0"/>
              </a:rPr>
              <a:t>Вечный огонь — постоянно горящий огонь, символически знаменующий собой торжественную память народа о павших героях, борцах за свободу, за честь Родины</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hlinkClick r:id="rId3"/>
              </a:rPr>
              <a:t>https://ru.wikipedia.org/wiki/%D0%92%D0%B5%D1%87%D0%BD%D1%8B%D0%B9_%D0%BE%D0%B3%D0%BE%D0%BD%D1%8C</a:t>
            </a:r>
            <a:endParaRPr lang="ru-RU" sz="1000" i="0" dirty="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i="0" dirty="0">
                <a:latin typeface="Times New Roman" panose="02020603050405020304" pitchFamily="18" charset="0"/>
                <a:cs typeface="Times New Roman" panose="02020603050405020304" pitchFamily="18" charset="0"/>
              </a:rPr>
              <a:t>Мы помним! Мы гордимся!</a:t>
            </a:r>
          </a:p>
          <a:p>
            <a:pPr marL="0" marR="0" indent="0" algn="l" defTabSz="914400" rtl="0" eaLnBrk="1" fontAlgn="auto" latinLnBrk="0" hangingPunct="1">
              <a:lnSpc>
                <a:spcPct val="100000"/>
              </a:lnSpc>
              <a:spcBef>
                <a:spcPts val="0"/>
              </a:spcBef>
              <a:spcAft>
                <a:spcPts val="0"/>
              </a:spcAft>
              <a:buClrTx/>
              <a:buSzTx/>
              <a:buFontTx/>
              <a:buNone/>
              <a:tabLst/>
              <a:defRPr/>
            </a:pPr>
            <a:endParaRPr lang="ru-RU" i="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0"/>
          </p:nvPr>
        </p:nvSpPr>
        <p:spPr/>
        <p:txBody>
          <a:bodyPr/>
          <a:lstStyle/>
          <a:p>
            <a:fld id="{9B26CD33-4337-4529-948A-94F6960B2374}" type="slidenum">
              <a:rPr lang="ru-RU" smtClean="0"/>
              <a:pPr/>
              <a:t>10</a:t>
            </a:fld>
            <a:endParaRPr lang="ru-RU"/>
          </a:p>
        </p:txBody>
      </p:sp>
    </p:spTree>
    <p:extLst>
      <p:ext uri="{BB962C8B-B14F-4D97-AF65-F5344CB8AC3E}">
        <p14:creationId xmlns:p14="http://schemas.microsoft.com/office/powerpoint/2010/main" val="696677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Обложка альбома">
    <p:spTree>
      <p:nvGrpSpPr>
        <p:cNvPr id="1" name=""/>
        <p:cNvGrpSpPr/>
        <p:nvPr/>
      </p:nvGrpSpPr>
      <p:grpSpPr>
        <a:xfrm>
          <a:off x="0" y="0"/>
          <a:ext cx="0" cy="0"/>
          <a:chOff x="0" y="0"/>
          <a:chExt cx="0" cy="0"/>
        </a:xfrm>
      </p:grpSpPr>
      <p:sp>
        <p:nvSpPr>
          <p:cNvPr id="24" name="Rectangle 7"/>
          <p:cNvSpPr>
            <a:spLocks noGrp="1"/>
          </p:cNvSpPr>
          <p:nvPr>
            <p:ph type="title" hasCustomPrompt="1"/>
          </p:nvPr>
        </p:nvSpPr>
        <p:spPr>
          <a:xfrm>
            <a:off x="228601" y="3962400"/>
            <a:ext cx="8298485" cy="1066800"/>
          </a:xfrm>
        </p:spPr>
        <p:txBody>
          <a:bodyPr bIns="0"/>
          <a:lstStyle>
            <a:lvl1pPr algn="r" eaLnBrk="1" latinLnBrk="0" hangingPunct="1">
              <a:defRPr kumimoji="0" lang="ru-RU"/>
            </a:lvl1pPr>
            <a:extLst/>
          </a:lstStyle>
          <a:p>
            <a:r>
              <a:rPr kumimoji="0" lang="ru-RU"/>
              <a:t>Заголовок фотоальбома</a:t>
            </a:r>
          </a:p>
        </p:txBody>
      </p:sp>
      <p:sp>
        <p:nvSpPr>
          <p:cNvPr id="30" name="Rectangle 7"/>
          <p:cNvSpPr>
            <a:spLocks/>
          </p:cNvSpPr>
          <p:nvPr/>
        </p:nvSpPr>
        <p:spPr>
          <a:xfrm>
            <a:off x="453736" y="5181600"/>
            <a:ext cx="8229600" cy="1143000"/>
          </a:xfrm>
          <a:prstGeom prst="rect">
            <a:avLst/>
          </a:prstGeom>
        </p:spPr>
        <p:txBody>
          <a:bodyPr vert="horz" anchor="ctr">
            <a:normAutofit/>
          </a:bodyPr>
          <a:lstStyle/>
          <a:p>
            <a:pPr marL="0" marR="0" lvl="0" indent="0" algn="ctr" defTabSz="914400" eaLnBrk="1" fontAlgn="auto" latinLnBrk="0" hangingPunct="1">
              <a:lnSpc>
                <a:spcPct val="100000"/>
              </a:lnSpc>
              <a:spcBef>
                <a:spcPct val="0"/>
              </a:spcBef>
              <a:spcAft>
                <a:spcPts val="0"/>
              </a:spcAft>
              <a:buClrTx/>
              <a:buSzTx/>
              <a:buFontTx/>
              <a:buNone/>
              <a:tabLst/>
              <a:defRPr kumimoji="0" lang="ru-RU"/>
            </a:pPr>
            <a:endParaRPr kumimoji="0" lang="ru-RU" sz="3200" b="0" i="1" u="none" strike="noStrike" kern="0" cap="none" spc="0" normalizeH="0" baseline="0">
              <a:ln>
                <a:noFill/>
              </a:ln>
              <a:solidFill>
                <a:schemeClr val="tx1"/>
              </a:solidFill>
              <a:effectLst/>
              <a:uLnTx/>
              <a:uFillTx/>
              <a:latin typeface="+mj-lt"/>
              <a:ea typeface="+mj-ea"/>
              <a:cs typeface="+mj-cs"/>
            </a:endParaRPr>
          </a:p>
        </p:txBody>
      </p:sp>
      <p:sp>
        <p:nvSpPr>
          <p:cNvPr id="9" name="Rectangle 7"/>
          <p:cNvSpPr>
            <a:spLocks noGrp="1"/>
          </p:cNvSpPr>
          <p:nvPr>
            <p:ph type="body" sz="quarter" idx="10" hasCustomPrompt="1"/>
          </p:nvPr>
        </p:nvSpPr>
        <p:spPr>
          <a:xfrm>
            <a:off x="2133600" y="5133975"/>
            <a:ext cx="6386946" cy="1219200"/>
          </a:xfrm>
        </p:spPr>
        <p:txBody>
          <a:bodyPr vert="horz" tIns="0" anchor="t" anchorCtr="0">
            <a:noAutofit/>
          </a:bodyPr>
          <a:lstStyle>
            <a:lvl1pPr marL="0" marR="0" indent="0" algn="r"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Щелкните, чтобы добавить дату и прочие сведения</a:t>
            </a:r>
          </a:p>
        </p:txBody>
      </p:sp>
      <p:sp>
        <p:nvSpPr>
          <p:cNvPr id="27" name="Rectangle 6"/>
          <p:cNvSpPr>
            <a:spLocks noGrp="1"/>
          </p:cNvSpPr>
          <p:nvPr>
            <p:ph type="pic" sz="quarter" idx="11"/>
          </p:nvPr>
        </p:nvSpPr>
        <p:spPr>
          <a:xfrm>
            <a:off x="6096000" y="1600200"/>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6" name="Rectangle 5"/>
          <p:cNvSpPr/>
          <p:nvPr userDrawn="1"/>
        </p:nvSpPr>
        <p:spPr>
          <a:xfrm>
            <a:off x="176844" y="186904"/>
            <a:ext cx="8763000" cy="6213896"/>
          </a:xfrm>
          <a:prstGeom prst="rect">
            <a:avLst/>
          </a:prstGeom>
          <a:noFill/>
          <a:ln w="9525" cap="rnd" cmpd="sng" algn="ctr">
            <a:solidFill>
              <a:schemeClr val="bg1">
                <a:tint val="85000"/>
              </a:schemeClr>
            </a:solidFill>
            <a:prstDash val="dash"/>
          </a:ln>
          <a:effectLst>
            <a:outerShdw blurRad="25400" dist="12700" dir="5400000" algn="tl" rotWithShape="0">
              <a:schemeClr val="bg1">
                <a:alpha val="60000"/>
              </a:scheme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kumimoji="0" lang="ru-RU"/>
          </a:p>
        </p:txBody>
      </p:sp>
      <p:sp>
        <p:nvSpPr>
          <p:cNvPr id="11" name="Rectangle 10"/>
          <p:cNvSpPr>
            <a:spLocks noGrp="1"/>
          </p:cNvSpPr>
          <p:nvPr>
            <p:ph type="dt" sz="half" idx="12"/>
          </p:nvPr>
        </p:nvSpPr>
        <p:spPr/>
        <p:txBody>
          <a:bodyPr/>
          <a:lstStyle/>
          <a:p>
            <a:fld id="{F30C84A2-23CF-44F5-B813-5187ED5C7D1C}" type="datetimeFigureOut">
              <a:rPr kumimoji="0" lang="ru-RU" sz="1200">
                <a:solidFill>
                  <a:schemeClr val="tx2"/>
                </a:solidFill>
              </a:rPr>
              <a:pPr/>
              <a:t>07.10.2024</a:t>
            </a:fld>
            <a:endParaRPr kumimoji="0" lang="ru-RU"/>
          </a:p>
        </p:txBody>
      </p:sp>
      <p:sp>
        <p:nvSpPr>
          <p:cNvPr id="12" name="Rectangle 11"/>
          <p:cNvSpPr>
            <a:spLocks noGrp="1"/>
          </p:cNvSpPr>
          <p:nvPr>
            <p:ph type="sldNum" sz="quarter" idx="13"/>
          </p:nvPr>
        </p:nvSpPr>
        <p:spPr/>
        <p:txBody>
          <a:bodyPr/>
          <a:lstStyle/>
          <a:p>
            <a:pPr algn="r"/>
            <a:fld id="{F99EC173-99AE-4773-AB25-02E469A13EAE}" type="slidenum">
              <a:rPr kumimoji="0" lang="ru-RU" sz="1200">
                <a:solidFill>
                  <a:schemeClr val="tx2"/>
                </a:solidFill>
              </a:rPr>
              <a:pPr algn="r"/>
              <a:t>‹#›</a:t>
            </a:fld>
            <a:endParaRPr kumimoji="0" lang="ru-RU"/>
          </a:p>
        </p:txBody>
      </p:sp>
      <p:sp>
        <p:nvSpPr>
          <p:cNvPr id="13" name="Rectangle 12"/>
          <p:cNvSpPr>
            <a:spLocks noGrp="1"/>
          </p:cNvSpPr>
          <p:nvPr>
            <p:ph type="ftr" sz="quarter" idx="14"/>
          </p:nvPr>
        </p:nvSpPr>
        <p:spPr/>
        <p:txBody>
          <a:bodyPr/>
          <a:lstStyle/>
          <a:p>
            <a:endParaRPr kumimoji="0" lang="ru-RU"/>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Альбомная с подписью">
    <p:spTree>
      <p:nvGrpSpPr>
        <p:cNvPr id="1" name=""/>
        <p:cNvGrpSpPr/>
        <p:nvPr/>
      </p:nvGrpSpPr>
      <p:grpSpPr>
        <a:xfrm>
          <a:off x="0" y="0"/>
          <a:ext cx="0" cy="0"/>
          <a:chOff x="0" y="0"/>
          <a:chExt cx="0" cy="0"/>
        </a:xfrm>
      </p:grpSpPr>
      <p:sp>
        <p:nvSpPr>
          <p:cNvPr id="5" name="Rectangle 9"/>
          <p:cNvSpPr>
            <a:spLocks noGrp="1" noChangeAspect="1"/>
          </p:cNvSpPr>
          <p:nvPr>
            <p:ph type="pic" sz="quarter" idx="10"/>
          </p:nvPr>
        </p:nvSpPr>
        <p:spPr>
          <a:xfrm>
            <a:off x="914400" y="294590"/>
            <a:ext cx="7467600" cy="56007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lstStyle>
            <a:lvl1pPr marL="0" marR="0" indent="1588" algn="ctr" rtl="0" eaLnBrk="1" latinLnBrk="0" hangingPunct="1">
              <a:spcBef>
                <a:spcPct val="20000"/>
              </a:spcBef>
              <a:buFontTx/>
              <a:buNone/>
              <a:defRPr kumimoji="0" lang="ru-RU"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7" name="Rectangle 5"/>
          <p:cNvSpPr>
            <a:spLocks noGrp="1"/>
          </p:cNvSpPr>
          <p:nvPr>
            <p:ph type="body" sz="quarter" idx="11" hasCustomPrompt="1"/>
          </p:nvPr>
        </p:nvSpPr>
        <p:spPr>
          <a:xfrm>
            <a:off x="914400" y="6019800"/>
            <a:ext cx="7467600" cy="381000"/>
          </a:xfrm>
        </p:spPr>
        <p:txBody>
          <a:bodyPr rIns="9144" anchor="t"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4" name="Rectangle 3"/>
          <p:cNvSpPr>
            <a:spLocks noGrp="1"/>
          </p:cNvSpPr>
          <p:nvPr>
            <p:ph type="dt" sz="half" idx="12"/>
          </p:nvPr>
        </p:nvSpPr>
        <p:spPr/>
        <p:txBody>
          <a:bodyPr/>
          <a:lstStyle/>
          <a:p>
            <a:fld id="{F30C84A2-23CF-44F5-B813-5187ED5C7D1C}" type="datetimeFigureOut">
              <a:rPr kumimoji="0" lang="ru-RU" sz="1200">
                <a:solidFill>
                  <a:schemeClr val="tx2"/>
                </a:solidFill>
              </a:rPr>
              <a:pPr/>
              <a:t>07.10.2024</a:t>
            </a:fld>
            <a:endParaRPr kumimoji="0" lang="ru-RU"/>
          </a:p>
        </p:txBody>
      </p:sp>
      <p:sp>
        <p:nvSpPr>
          <p:cNvPr id="6" name="Rectangle 5"/>
          <p:cNvSpPr>
            <a:spLocks noGrp="1"/>
          </p:cNvSpPr>
          <p:nvPr>
            <p:ph type="sldNum" sz="quarter" idx="13"/>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4"/>
          </p:nvPr>
        </p:nvSpPr>
        <p:spPr/>
        <p:txBody>
          <a:bodyPr/>
          <a:lstStyle/>
          <a:p>
            <a:endParaRPr kumimoji="0" lang="ru-RU"/>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reserve="1">
  <p:cSld name="Книжная с подписью">
    <p:spTree>
      <p:nvGrpSpPr>
        <p:cNvPr id="1" name=""/>
        <p:cNvGrpSpPr/>
        <p:nvPr/>
      </p:nvGrpSpPr>
      <p:grpSpPr>
        <a:xfrm>
          <a:off x="0" y="0"/>
          <a:ext cx="0" cy="0"/>
          <a:chOff x="0" y="0"/>
          <a:chExt cx="0" cy="0"/>
        </a:xfrm>
      </p:grpSpPr>
      <p:sp>
        <p:nvSpPr>
          <p:cNvPr id="11" name="Rectangle 8"/>
          <p:cNvSpPr>
            <a:spLocks noGrp="1"/>
          </p:cNvSpPr>
          <p:nvPr>
            <p:ph type="pic" sz="quarter" idx="10"/>
          </p:nvPr>
        </p:nvSpPr>
        <p:spPr>
          <a:xfrm>
            <a:off x="419375" y="233241"/>
            <a:ext cx="4640305" cy="61722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3" name="Rectangle 6"/>
          <p:cNvSpPr>
            <a:spLocks noGrp="1"/>
          </p:cNvSpPr>
          <p:nvPr>
            <p:ph type="body" sz="quarter" idx="11" hasCustomPrompt="1"/>
          </p:nvPr>
        </p:nvSpPr>
        <p:spPr>
          <a:xfrm>
            <a:off x="5257800" y="3048000"/>
            <a:ext cx="3505200" cy="3352800"/>
          </a:xfrm>
        </p:spPr>
        <p:txBody>
          <a:bodyPr tIns="91440" bIns="91440" anchor="b"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4" name="Rectangle 3"/>
          <p:cNvSpPr>
            <a:spLocks noGrp="1"/>
          </p:cNvSpPr>
          <p:nvPr>
            <p:ph type="dt" sz="half" idx="12"/>
          </p:nvPr>
        </p:nvSpPr>
        <p:spPr/>
        <p:txBody>
          <a:bodyPr/>
          <a:lstStyle/>
          <a:p>
            <a:fld id="{F30C84A2-23CF-44F5-B813-5187ED5C7D1C}" type="datetimeFigureOut">
              <a:rPr kumimoji="0" lang="ru-RU" sz="1200">
                <a:solidFill>
                  <a:schemeClr val="tx2"/>
                </a:solidFill>
              </a:rPr>
              <a:pPr/>
              <a:t>07.10.2024</a:t>
            </a:fld>
            <a:endParaRPr kumimoji="0" lang="ru-RU"/>
          </a:p>
        </p:txBody>
      </p:sp>
      <p:sp>
        <p:nvSpPr>
          <p:cNvPr id="5" name="Rectangle 4"/>
          <p:cNvSpPr>
            <a:spLocks noGrp="1"/>
          </p:cNvSpPr>
          <p:nvPr>
            <p:ph type="sldNum" sz="quarter" idx="13"/>
          </p:nvPr>
        </p:nvSpPr>
        <p:spPr/>
        <p:txBody>
          <a:bodyPr/>
          <a:lstStyle/>
          <a:p>
            <a:pPr algn="r"/>
            <a:fld id="{F99EC173-99AE-4773-AB25-02E469A13EAE}" type="slidenum">
              <a:rPr kumimoji="0" lang="ru-RU" sz="1200">
                <a:solidFill>
                  <a:schemeClr val="tx2"/>
                </a:solidFill>
              </a:rPr>
              <a:pPr algn="r"/>
              <a:t>‹#›</a:t>
            </a:fld>
            <a:endParaRPr kumimoji="0" lang="ru-RU"/>
          </a:p>
        </p:txBody>
      </p:sp>
      <p:sp>
        <p:nvSpPr>
          <p:cNvPr id="6" name="Rectangle 5"/>
          <p:cNvSpPr>
            <a:spLocks noGrp="1"/>
          </p:cNvSpPr>
          <p:nvPr>
            <p:ph type="ftr" sz="quarter" idx="14"/>
          </p:nvPr>
        </p:nvSpPr>
        <p:spPr/>
        <p:txBody>
          <a:bodyPr/>
          <a:lstStyle/>
          <a:p>
            <a:endParaRPr kumimoji="0" lang="ru-RU"/>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Альбомная (на весь экран)">
    <p:spTree>
      <p:nvGrpSpPr>
        <p:cNvPr id="1" name=""/>
        <p:cNvGrpSpPr/>
        <p:nvPr/>
      </p:nvGrpSpPr>
      <p:grpSpPr>
        <a:xfrm>
          <a:off x="0" y="0"/>
          <a:ext cx="0" cy="0"/>
          <a:chOff x="0" y="0"/>
          <a:chExt cx="0" cy="0"/>
        </a:xfrm>
      </p:grpSpPr>
      <p:sp>
        <p:nvSpPr>
          <p:cNvPr id="15" name="Rectangle 6"/>
          <p:cNvSpPr>
            <a:spLocks noGrp="1" noChangeAspect="1"/>
          </p:cNvSpPr>
          <p:nvPr>
            <p:ph type="pic" sz="quarter" idx="10" hasCustomPrompt="1"/>
          </p:nvPr>
        </p:nvSpPr>
        <p:spPr>
          <a:xfrm>
            <a:off x="0" y="0"/>
            <a:ext cx="9144000" cy="6858000"/>
          </a:xfrm>
          <a:noFill/>
          <a:ln w="25400" cap="rnd" cmpd="sng" algn="ctr">
            <a:noFill/>
            <a:prstDash val="solid"/>
          </a:ln>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a:buFontTx/>
              <a:buNone/>
            </a:pPr>
            <a:r>
              <a:rPr kumimoji="0" lang="ru-RU" i="0"/>
              <a:t>Щелкните значок,</a:t>
            </a:r>
            <a:r>
              <a:rPr kumimoji="0" lang="ru-RU" i="0" baseline="0"/>
              <a:t> чтобы добавить </a:t>
            </a:r>
            <a:r>
              <a:rPr kumimoji="0" lang="ru-RU" i="0"/>
              <a:t>фотографию размером со всю страницу</a:t>
            </a:r>
            <a:endParaRPr kumimoji="0" lang="ru-RU" i="0" baseline="0"/>
          </a:p>
          <a:p>
            <a:pPr marL="0" marR="0" indent="0" algn="ctr">
              <a:buFontTx/>
              <a:buNone/>
            </a:pPr>
            <a:endParaRPr kumimoji="0" lang="ru-RU" i="0"/>
          </a:p>
          <a:p>
            <a:pPr algn="ctr">
              <a:buFontTx/>
              <a:buNone/>
            </a:pPr>
            <a:endParaRPr kumimoji="0" lang="ru-RU" i="0"/>
          </a:p>
          <a:p>
            <a:pPr algn="ctr">
              <a:buFontTx/>
              <a:buNone/>
            </a:pPr>
            <a:endParaRPr kumimoji="0" lang="ru-RU" i="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Раздел альбома">
    <p:spTree>
      <p:nvGrpSpPr>
        <p:cNvPr id="1" name=""/>
        <p:cNvGrpSpPr/>
        <p:nvPr/>
      </p:nvGrpSpPr>
      <p:grpSpPr>
        <a:xfrm>
          <a:off x="0" y="0"/>
          <a:ext cx="0" cy="0"/>
          <a:chOff x="0" y="0"/>
          <a:chExt cx="0" cy="0"/>
        </a:xfrm>
      </p:grpSpPr>
      <p:sp>
        <p:nvSpPr>
          <p:cNvPr id="17" name="Rectangle 2"/>
          <p:cNvSpPr>
            <a:spLocks noGrp="1"/>
          </p:cNvSpPr>
          <p:nvPr>
            <p:ph type="title" hasCustomPrompt="1"/>
          </p:nvPr>
        </p:nvSpPr>
        <p:spPr>
          <a:xfrm>
            <a:off x="752670" y="4572000"/>
            <a:ext cx="7781730" cy="990600"/>
          </a:xfrm>
        </p:spPr>
        <p:txBody>
          <a:bodyPr vert="horz" bIns="0" anchor="b" anchorCtr="0"/>
          <a:lstStyle>
            <a:lvl1pPr eaLnBrk="1" latinLnBrk="0" hangingPunct="1">
              <a:defRPr kumimoji="0" lang="ru-RU" baseline="0"/>
            </a:lvl1pPr>
            <a:extLst/>
          </a:lstStyle>
          <a:p>
            <a:r>
              <a:rPr kumimoji="0" lang="ru-RU"/>
              <a:t>Заголовок раздела</a:t>
            </a:r>
          </a:p>
        </p:txBody>
      </p:sp>
      <p:sp>
        <p:nvSpPr>
          <p:cNvPr id="27" name="Rectangle 11"/>
          <p:cNvSpPr>
            <a:spLocks noGrp="1"/>
          </p:cNvSpPr>
          <p:nvPr>
            <p:ph type="body" sz="quarter" idx="14" hasCustomPrompt="1"/>
          </p:nvPr>
        </p:nvSpPr>
        <p:spPr>
          <a:xfrm>
            <a:off x="752670" y="5600700"/>
            <a:ext cx="7772400" cy="838200"/>
          </a:xfrm>
        </p:spPr>
        <p:txBody>
          <a:bodyPr vert="horz" tIns="0"/>
          <a:lstStyle>
            <a:lvl1pPr eaLnBrk="1" latinLnBrk="0" hangingPunct="1">
              <a:buFontTx/>
              <a:buNone/>
              <a:defRPr kumimoji="0" lang="ru-RU" sz="1800"/>
            </a:lvl1pPr>
            <a:extLst/>
          </a:lstStyle>
          <a:p>
            <a:pPr lvl="0"/>
            <a:r>
              <a:rPr kumimoji="0" lang="ru-RU"/>
              <a:t>Подзаголовок слайда</a:t>
            </a:r>
          </a:p>
        </p:txBody>
      </p:sp>
      <p:sp>
        <p:nvSpPr>
          <p:cNvPr id="7" name="Rectangle 6"/>
          <p:cNvSpPr>
            <a:spLocks noGrp="1"/>
          </p:cNvSpPr>
          <p:nvPr>
            <p:ph type="pic" sz="quarter" idx="11"/>
          </p:nvPr>
        </p:nvSpPr>
        <p:spPr>
          <a:xfrm>
            <a:off x="786338"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18" name="Rectangle 6"/>
          <p:cNvSpPr>
            <a:spLocks noGrp="1"/>
          </p:cNvSpPr>
          <p:nvPr>
            <p:ph type="pic" sz="quarter" idx="15"/>
          </p:nvPr>
        </p:nvSpPr>
        <p:spPr>
          <a:xfrm>
            <a:off x="3474604"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2" name="Rectangle 6"/>
          <p:cNvSpPr>
            <a:spLocks noGrp="1"/>
          </p:cNvSpPr>
          <p:nvPr>
            <p:ph type="pic" sz="quarter" idx="16"/>
          </p:nvPr>
        </p:nvSpPr>
        <p:spPr>
          <a:xfrm>
            <a:off x="6162870"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8" name="Rectangle 7"/>
          <p:cNvSpPr>
            <a:spLocks noGrp="1"/>
          </p:cNvSpPr>
          <p:nvPr>
            <p:ph type="dt" sz="half" idx="17"/>
          </p:nvPr>
        </p:nvSpPr>
        <p:spPr/>
        <p:txBody>
          <a:bodyPr/>
          <a:lstStyle/>
          <a:p>
            <a:fld id="{F30C84A2-23CF-44F5-B813-5187ED5C7D1C}" type="datetimeFigureOut">
              <a:rPr kumimoji="0" lang="ru-RU" sz="1200">
                <a:solidFill>
                  <a:schemeClr val="tx2"/>
                </a:solidFill>
              </a:rPr>
              <a:pPr/>
              <a:t>07.10.2024</a:t>
            </a:fld>
            <a:endParaRPr kumimoji="0" lang="ru-RU"/>
          </a:p>
        </p:txBody>
      </p:sp>
      <p:sp>
        <p:nvSpPr>
          <p:cNvPr id="9" name="Rectangle 8"/>
          <p:cNvSpPr>
            <a:spLocks noGrp="1"/>
          </p:cNvSpPr>
          <p:nvPr>
            <p:ph type="sldNum" sz="quarter" idx="18"/>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19"/>
          </p:nvPr>
        </p:nvSpPr>
        <p:spPr/>
        <p:txBody>
          <a:bodyPr/>
          <a:lstStyle/>
          <a:p>
            <a:endParaRPr kumimoji="0" lang="ru-RU"/>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ColTx" preserve="1">
  <p:cSld name="2 сверху, книжная с подписями">
    <p:spTree>
      <p:nvGrpSpPr>
        <p:cNvPr id="1" name=""/>
        <p:cNvGrpSpPr/>
        <p:nvPr/>
      </p:nvGrpSpPr>
      <p:grpSpPr>
        <a:xfrm>
          <a:off x="0" y="0"/>
          <a:ext cx="0" cy="0"/>
          <a:chOff x="0" y="0"/>
          <a:chExt cx="0" cy="0"/>
        </a:xfrm>
      </p:grpSpPr>
      <p:sp>
        <p:nvSpPr>
          <p:cNvPr id="20" name="Rectangle 8"/>
          <p:cNvSpPr>
            <a:spLocks noGrp="1" noChangeAspect="1"/>
          </p:cNvSpPr>
          <p:nvPr>
            <p:ph type="pic" sz="quarter" idx="10"/>
          </p:nvPr>
        </p:nvSpPr>
        <p:spPr>
          <a:xfrm>
            <a:off x="4722047" y="609600"/>
            <a:ext cx="3431353" cy="4575141"/>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1" name="Rectangle 8"/>
          <p:cNvSpPr>
            <a:spLocks noGrp="1" noChangeAspect="1"/>
          </p:cNvSpPr>
          <p:nvPr>
            <p:ph type="pic" sz="quarter" idx="11"/>
          </p:nvPr>
        </p:nvSpPr>
        <p:spPr>
          <a:xfrm>
            <a:off x="1066800" y="609600"/>
            <a:ext cx="3429000" cy="4572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3" name="Rectangle 7"/>
          <p:cNvSpPr>
            <a:spLocks noGrp="1"/>
          </p:cNvSpPr>
          <p:nvPr>
            <p:ph type="body" sz="quarter" idx="14" hasCustomPrompt="1"/>
          </p:nvPr>
        </p:nvSpPr>
        <p:spPr>
          <a:xfrm>
            <a:off x="1066800" y="5334000"/>
            <a:ext cx="3429000" cy="1066800"/>
          </a:xfrm>
        </p:spPr>
        <p:txBody>
          <a:bodyPr lIns="91440"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19" name="Rectangle 7"/>
          <p:cNvSpPr>
            <a:spLocks noGrp="1"/>
          </p:cNvSpPr>
          <p:nvPr>
            <p:ph type="body" sz="quarter" idx="15" hasCustomPrompt="1"/>
          </p:nvPr>
        </p:nvSpPr>
        <p:spPr>
          <a:xfrm>
            <a:off x="4724400" y="5334000"/>
            <a:ext cx="3429000" cy="1066800"/>
          </a:xfrm>
        </p:spPr>
        <p:txBody>
          <a:bodyPr lIns="91440"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6" name="Rectangle 5"/>
          <p:cNvSpPr>
            <a:spLocks noGrp="1"/>
          </p:cNvSpPr>
          <p:nvPr>
            <p:ph type="dt" sz="half" idx="16"/>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7"/>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8"/>
          </p:nvPr>
        </p:nvSpPr>
        <p:spPr/>
        <p:txBody>
          <a:bodyPr/>
          <a:lstStyle/>
          <a:p>
            <a:endParaRPr kumimoji="0" lang="ru-RU"/>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 сверху, альбомная с подписями">
    <p:spTree>
      <p:nvGrpSpPr>
        <p:cNvPr id="1" name=""/>
        <p:cNvGrpSpPr/>
        <p:nvPr/>
      </p:nvGrpSpPr>
      <p:grpSpPr>
        <a:xfrm>
          <a:off x="0" y="0"/>
          <a:ext cx="0" cy="0"/>
          <a:chOff x="0" y="0"/>
          <a:chExt cx="0" cy="0"/>
        </a:xfrm>
      </p:grpSpPr>
      <p:sp>
        <p:nvSpPr>
          <p:cNvPr id="23" name="Rectangle 7"/>
          <p:cNvSpPr>
            <a:spLocks noGrp="1" noChangeAspect="1"/>
          </p:cNvSpPr>
          <p:nvPr>
            <p:ph type="pic" sz="quarter" idx="13"/>
          </p:nvPr>
        </p:nvSpPr>
        <p:spPr>
          <a:xfrm>
            <a:off x="4648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5" name="Rectangle 7"/>
          <p:cNvSpPr>
            <a:spLocks noGrp="1" noChangeAspect="1"/>
          </p:cNvSpPr>
          <p:nvPr>
            <p:ph type="pic" sz="quarter" idx="14"/>
          </p:nvPr>
        </p:nvSpPr>
        <p:spPr>
          <a:xfrm>
            <a:off x="457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8" name="Rectangle 7"/>
          <p:cNvSpPr>
            <a:spLocks noGrp="1"/>
          </p:cNvSpPr>
          <p:nvPr>
            <p:ph type="body" sz="quarter" idx="16" hasCustomPrompt="1"/>
          </p:nvPr>
        </p:nvSpPr>
        <p:spPr>
          <a:xfrm>
            <a:off x="457200" y="4857750"/>
            <a:ext cx="4038600" cy="1238250"/>
          </a:xfrm>
        </p:spPr>
        <p:txBody>
          <a:bodyPr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19" name="Rectangle 7"/>
          <p:cNvSpPr>
            <a:spLocks noGrp="1"/>
          </p:cNvSpPr>
          <p:nvPr>
            <p:ph type="body" sz="quarter" idx="17" hasCustomPrompt="1"/>
          </p:nvPr>
        </p:nvSpPr>
        <p:spPr>
          <a:xfrm>
            <a:off x="4648200" y="4857750"/>
            <a:ext cx="4038600" cy="1238250"/>
          </a:xfrm>
        </p:spPr>
        <p:txBody>
          <a:bodyPr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6" name="Rectangle 5"/>
          <p:cNvSpPr>
            <a:spLocks noGrp="1"/>
          </p:cNvSpPr>
          <p:nvPr>
            <p:ph type="dt" sz="half" idx="18"/>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9"/>
          </p:nvPr>
        </p:nvSpPr>
        <p:spPr/>
        <p:txBody>
          <a:bodyPr/>
          <a:lstStyle/>
          <a:p>
            <a:pPr algn="r"/>
            <a:fld id="{F99EC173-99AE-4773-AB25-02E469A13EAE}" type="slidenum">
              <a:rPr kumimoji="0" lang="ru-RU" sz="1200">
                <a:solidFill>
                  <a:schemeClr val="tx2"/>
                </a:solidFill>
              </a:rPr>
              <a:pPr algn="r"/>
              <a:t>‹#›</a:t>
            </a:fld>
            <a:endParaRPr kumimoji="0" lang="ru-RU"/>
          </a:p>
        </p:txBody>
      </p:sp>
      <p:sp>
        <p:nvSpPr>
          <p:cNvPr id="9" name="Rectangle 8"/>
          <p:cNvSpPr>
            <a:spLocks noGrp="1"/>
          </p:cNvSpPr>
          <p:nvPr>
            <p:ph type="ftr" sz="quarter" idx="20"/>
          </p:nvPr>
        </p:nvSpPr>
        <p:spPr/>
        <p:txBody>
          <a:bodyPr/>
          <a:lstStyle/>
          <a:p>
            <a:endParaRPr kumimoji="0" lang="ru-RU"/>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сверху, смешанная с подписями">
    <p:spTree>
      <p:nvGrpSpPr>
        <p:cNvPr id="1" name=""/>
        <p:cNvGrpSpPr/>
        <p:nvPr/>
      </p:nvGrpSpPr>
      <p:grpSpPr>
        <a:xfrm>
          <a:off x="0" y="0"/>
          <a:ext cx="0" cy="0"/>
          <a:chOff x="0" y="0"/>
          <a:chExt cx="0" cy="0"/>
        </a:xfrm>
      </p:grpSpPr>
      <p:sp>
        <p:nvSpPr>
          <p:cNvPr id="6" name="Rectangle 7"/>
          <p:cNvSpPr>
            <a:spLocks noGrp="1" noChangeAspect="1"/>
          </p:cNvSpPr>
          <p:nvPr>
            <p:ph type="pic" sz="quarter" idx="11"/>
          </p:nvPr>
        </p:nvSpPr>
        <p:spPr>
          <a:xfrm>
            <a:off x="5141976" y="381000"/>
            <a:ext cx="3773424" cy="283006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22" name="Rectangle 7"/>
          <p:cNvSpPr>
            <a:spLocks noGrp="1" noChangeAspect="1"/>
          </p:cNvSpPr>
          <p:nvPr>
            <p:ph type="pic" sz="quarter" idx="12"/>
          </p:nvPr>
        </p:nvSpPr>
        <p:spPr>
          <a:xfrm>
            <a:off x="454152" y="381000"/>
            <a:ext cx="4462272" cy="5949696"/>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1" name="Rectangle 7"/>
          <p:cNvSpPr>
            <a:spLocks noGrp="1"/>
          </p:cNvSpPr>
          <p:nvPr>
            <p:ph type="body" sz="quarter" idx="13" hasCustomPrompt="1"/>
          </p:nvPr>
        </p:nvSpPr>
        <p:spPr>
          <a:xfrm>
            <a:off x="5141976" y="3352800"/>
            <a:ext cx="3773425" cy="2971800"/>
          </a:xfrm>
        </p:spPr>
        <p:txBody>
          <a:bodyPr anchor="t"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5" name="Rectangle 4"/>
          <p:cNvSpPr>
            <a:spLocks noGrp="1"/>
          </p:cNvSpPr>
          <p:nvPr>
            <p:ph type="dt" sz="half" idx="14"/>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5"/>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6"/>
          </p:nvPr>
        </p:nvSpPr>
        <p:spPr/>
        <p:txBody>
          <a:bodyPr/>
          <a:lstStyle/>
          <a:p>
            <a:endParaRPr kumimoji="0" lang="ru-RU"/>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сверху, книжная с подписями">
    <p:spTree>
      <p:nvGrpSpPr>
        <p:cNvPr id="1" name=""/>
        <p:cNvGrpSpPr/>
        <p:nvPr/>
      </p:nvGrpSpPr>
      <p:grpSpPr>
        <a:xfrm>
          <a:off x="0" y="0"/>
          <a:ext cx="0" cy="0"/>
          <a:chOff x="0" y="0"/>
          <a:chExt cx="0" cy="0"/>
        </a:xfrm>
      </p:grpSpPr>
      <p:sp>
        <p:nvSpPr>
          <p:cNvPr id="2" name="Rectangle 8"/>
          <p:cNvSpPr>
            <a:spLocks noGrp="1" noChangeAspect="1"/>
          </p:cNvSpPr>
          <p:nvPr>
            <p:ph type="pic" sz="quarter" idx="10"/>
          </p:nvPr>
        </p:nvSpPr>
        <p:spPr>
          <a:xfrm>
            <a:off x="2286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4" name="Rectangle 8"/>
          <p:cNvSpPr>
            <a:spLocks noGrp="1" noChangeAspect="1"/>
          </p:cNvSpPr>
          <p:nvPr>
            <p:ph type="pic" sz="quarter" idx="11"/>
          </p:nvPr>
        </p:nvSpPr>
        <p:spPr>
          <a:xfrm>
            <a:off x="32004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31" name="Rectangle 8"/>
          <p:cNvSpPr>
            <a:spLocks noGrp="1" noChangeAspect="1"/>
          </p:cNvSpPr>
          <p:nvPr>
            <p:ph type="pic" sz="quarter" idx="12"/>
          </p:nvPr>
        </p:nvSpPr>
        <p:spPr>
          <a:xfrm>
            <a:off x="61722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7" name="Rectangle 6"/>
          <p:cNvSpPr>
            <a:spLocks noGrp="1"/>
          </p:cNvSpPr>
          <p:nvPr>
            <p:ph type="body" sz="quarter" idx="13" hasCustomPrompt="1"/>
          </p:nvPr>
        </p:nvSpPr>
        <p:spPr>
          <a:xfrm>
            <a:off x="2286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6" name="Rectangle 6"/>
          <p:cNvSpPr>
            <a:spLocks noGrp="1"/>
          </p:cNvSpPr>
          <p:nvPr>
            <p:ph type="body" sz="quarter" idx="14" hasCustomPrompt="1"/>
          </p:nvPr>
        </p:nvSpPr>
        <p:spPr>
          <a:xfrm>
            <a:off x="32004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14" name="Rectangle 6"/>
          <p:cNvSpPr>
            <a:spLocks noGrp="1"/>
          </p:cNvSpPr>
          <p:nvPr>
            <p:ph type="body" sz="quarter" idx="15" hasCustomPrompt="1"/>
          </p:nvPr>
        </p:nvSpPr>
        <p:spPr>
          <a:xfrm>
            <a:off x="61722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8" name="Rectangle 7"/>
          <p:cNvSpPr>
            <a:spLocks noGrp="1"/>
          </p:cNvSpPr>
          <p:nvPr>
            <p:ph type="dt" sz="half" idx="16"/>
          </p:nvPr>
        </p:nvSpPr>
        <p:spPr/>
        <p:txBody>
          <a:bodyPr/>
          <a:lstStyle/>
          <a:p>
            <a:fld id="{F30C84A2-23CF-44F5-B813-5187ED5C7D1C}" type="datetimeFigureOut">
              <a:rPr kumimoji="0" lang="ru-RU" sz="1200">
                <a:solidFill>
                  <a:schemeClr val="tx2"/>
                </a:solidFill>
              </a:rPr>
              <a:pPr/>
              <a:t>07.10.2024</a:t>
            </a:fld>
            <a:endParaRPr kumimoji="0" lang="ru-RU"/>
          </a:p>
        </p:txBody>
      </p:sp>
      <p:sp>
        <p:nvSpPr>
          <p:cNvPr id="9" name="Rectangle 8"/>
          <p:cNvSpPr>
            <a:spLocks noGrp="1"/>
          </p:cNvSpPr>
          <p:nvPr>
            <p:ph type="sldNum" sz="quarter" idx="17"/>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18"/>
          </p:nvPr>
        </p:nvSpPr>
        <p:spPr/>
        <p:txBody>
          <a:bodyPr/>
          <a:lstStyle/>
          <a:p>
            <a:endParaRPr kumimoji="0" lang="ru-RU"/>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сверху, альбомная с подписью">
    <p:spTree>
      <p:nvGrpSpPr>
        <p:cNvPr id="1" name=""/>
        <p:cNvGrpSpPr/>
        <p:nvPr/>
      </p:nvGrpSpPr>
      <p:grpSpPr>
        <a:xfrm>
          <a:off x="0" y="0"/>
          <a:ext cx="0" cy="0"/>
          <a:chOff x="0" y="0"/>
          <a:chExt cx="0" cy="0"/>
        </a:xfrm>
      </p:grpSpPr>
      <p:sp>
        <p:nvSpPr>
          <p:cNvPr id="3" name="Rectangle 7"/>
          <p:cNvSpPr>
            <a:spLocks noGrp="1" noChangeAspect="1"/>
          </p:cNvSpPr>
          <p:nvPr>
            <p:ph type="pic" sz="quarter" idx="11"/>
          </p:nvPr>
        </p:nvSpPr>
        <p:spPr>
          <a:xfrm>
            <a:off x="466344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15" name="Rectangle 7"/>
          <p:cNvSpPr>
            <a:spLocks noGrp="1" noChangeAspect="1"/>
          </p:cNvSpPr>
          <p:nvPr>
            <p:ph type="pic" sz="quarter" idx="12"/>
          </p:nvPr>
        </p:nvSpPr>
        <p:spPr>
          <a:xfrm>
            <a:off x="45720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26" name="Rectangle 7"/>
          <p:cNvSpPr>
            <a:spLocks noGrp="1" noChangeAspect="1"/>
          </p:cNvSpPr>
          <p:nvPr>
            <p:ph type="pic" sz="quarter" idx="13"/>
          </p:nvPr>
        </p:nvSpPr>
        <p:spPr>
          <a:xfrm>
            <a:off x="4663440" y="228600"/>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27" name="Rectangle 11"/>
          <p:cNvSpPr>
            <a:spLocks noGrp="1"/>
          </p:cNvSpPr>
          <p:nvPr>
            <p:ph type="body" sz="quarter" idx="14" hasCustomPrompt="1"/>
          </p:nvPr>
        </p:nvSpPr>
        <p:spPr>
          <a:xfrm>
            <a:off x="457200" y="228600"/>
            <a:ext cx="4023360" cy="3017520"/>
          </a:xfrm>
        </p:spPr>
        <p:txBody>
          <a:bodyPr anchor="b"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6" name="Rectangle 5"/>
          <p:cNvSpPr>
            <a:spLocks noGrp="1"/>
          </p:cNvSpPr>
          <p:nvPr>
            <p:ph type="dt" sz="half" idx="15"/>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6"/>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7"/>
          </p:nvPr>
        </p:nvSpPr>
        <p:spPr/>
        <p:txBody>
          <a:bodyPr/>
          <a:lstStyle/>
          <a:p>
            <a:endParaRPr kumimoji="0" lang="ru-RU"/>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 сверху, смешанная">
    <p:spTree>
      <p:nvGrpSpPr>
        <p:cNvPr id="1" name=""/>
        <p:cNvGrpSpPr/>
        <p:nvPr/>
      </p:nvGrpSpPr>
      <p:grpSpPr>
        <a:xfrm>
          <a:off x="0" y="0"/>
          <a:ext cx="0" cy="0"/>
          <a:chOff x="0" y="0"/>
          <a:chExt cx="0" cy="0"/>
        </a:xfrm>
      </p:grpSpPr>
      <p:sp>
        <p:nvSpPr>
          <p:cNvPr id="7" name="Rectangle 7"/>
          <p:cNvSpPr>
            <a:spLocks noGrp="1" noChangeAspect="1"/>
          </p:cNvSpPr>
          <p:nvPr>
            <p:ph type="pic" sz="quarter" idx="11"/>
          </p:nvPr>
        </p:nvSpPr>
        <p:spPr>
          <a:xfrm>
            <a:off x="5067300" y="3436620"/>
            <a:ext cx="3649900" cy="2889504"/>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29" name="Rectangle 7"/>
          <p:cNvSpPr>
            <a:spLocks noGrp="1" noChangeAspect="1"/>
          </p:cNvSpPr>
          <p:nvPr>
            <p:ph type="pic" sz="quarter" idx="12"/>
          </p:nvPr>
        </p:nvSpPr>
        <p:spPr>
          <a:xfrm>
            <a:off x="426720" y="384048"/>
            <a:ext cx="4457700" cy="5943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0" name="Rectangle 7"/>
          <p:cNvSpPr>
            <a:spLocks noGrp="1" noChangeAspect="1"/>
          </p:cNvSpPr>
          <p:nvPr>
            <p:ph type="pic" sz="quarter" idx="13"/>
          </p:nvPr>
        </p:nvSpPr>
        <p:spPr>
          <a:xfrm>
            <a:off x="5067300" y="389332"/>
            <a:ext cx="3657600" cy="2887269"/>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5" name="Rectangle 4"/>
          <p:cNvSpPr>
            <a:spLocks noGrp="1"/>
          </p:cNvSpPr>
          <p:nvPr>
            <p:ph type="dt" sz="half" idx="14"/>
          </p:nvPr>
        </p:nvSpPr>
        <p:spPr/>
        <p:txBody>
          <a:bodyPr/>
          <a:lstStyle/>
          <a:p>
            <a:fld id="{F30C84A2-23CF-44F5-B813-5187ED5C7D1C}" type="datetimeFigureOut">
              <a:rPr kumimoji="0" lang="ru-RU" sz="1200">
                <a:solidFill>
                  <a:schemeClr val="tx2"/>
                </a:solidFill>
              </a:rPr>
              <a:pPr/>
              <a:t>07.10.2024</a:t>
            </a:fld>
            <a:endParaRPr kumimoji="0" lang="ru-RU"/>
          </a:p>
        </p:txBody>
      </p:sp>
      <p:sp>
        <p:nvSpPr>
          <p:cNvPr id="6" name="Rectangle 5"/>
          <p:cNvSpPr>
            <a:spLocks noGrp="1"/>
          </p:cNvSpPr>
          <p:nvPr>
            <p:ph type="sldNum" sz="quarter" idx="15"/>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6"/>
          </p:nvPr>
        </p:nvSpPr>
        <p:spPr/>
        <p:txBody>
          <a:bodyPr/>
          <a:lstStyle/>
          <a:p>
            <a:endParaRPr kumimoji="0" lang="ru-RU"/>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4 сверху, книжная с подписями">
    <p:spTree>
      <p:nvGrpSpPr>
        <p:cNvPr id="1" name=""/>
        <p:cNvGrpSpPr/>
        <p:nvPr/>
      </p:nvGrpSpPr>
      <p:grpSpPr>
        <a:xfrm>
          <a:off x="0" y="0"/>
          <a:ext cx="0" cy="0"/>
          <a:chOff x="0" y="0"/>
          <a:chExt cx="0" cy="0"/>
        </a:xfrm>
      </p:grpSpPr>
      <p:sp>
        <p:nvSpPr>
          <p:cNvPr id="31" name="Rectangle 7"/>
          <p:cNvSpPr>
            <a:spLocks noGrp="1"/>
          </p:cNvSpPr>
          <p:nvPr>
            <p:ph type="pic" sz="quarter" idx="14"/>
          </p:nvPr>
        </p:nvSpPr>
        <p:spPr>
          <a:xfrm>
            <a:off x="2229297" y="228600"/>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3" name="Rectangle 7"/>
          <p:cNvSpPr>
            <a:spLocks noGrp="1"/>
          </p:cNvSpPr>
          <p:nvPr>
            <p:ph type="pic" sz="quarter" idx="26"/>
          </p:nvPr>
        </p:nvSpPr>
        <p:spPr>
          <a:xfrm>
            <a:off x="22292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10" name="Rectangle 7"/>
          <p:cNvSpPr>
            <a:spLocks noGrp="1" noChangeAspect="1"/>
          </p:cNvSpPr>
          <p:nvPr>
            <p:ph type="pic" sz="quarter" idx="25"/>
          </p:nvPr>
        </p:nvSpPr>
        <p:spPr>
          <a:xfrm>
            <a:off x="4672217" y="228600"/>
            <a:ext cx="2286000"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7" name="Rectangle 7"/>
          <p:cNvSpPr>
            <a:spLocks noGrp="1"/>
          </p:cNvSpPr>
          <p:nvPr>
            <p:ph type="pic" sz="quarter" idx="27"/>
          </p:nvPr>
        </p:nvSpPr>
        <p:spPr>
          <a:xfrm>
            <a:off x="46676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6" name="Rectangle 7"/>
          <p:cNvSpPr>
            <a:spLocks noGrp="1"/>
          </p:cNvSpPr>
          <p:nvPr>
            <p:ph type="body" sz="quarter" idx="16" hasCustomPrompt="1"/>
          </p:nvPr>
        </p:nvSpPr>
        <p:spPr>
          <a:xfrm>
            <a:off x="400497" y="1295400"/>
            <a:ext cx="1676400" cy="1905000"/>
          </a:xfrm>
        </p:spPr>
        <p:txBody>
          <a:bodyPr anchor="b" anchorCtr="0">
            <a:noAutofit/>
          </a:bodyPr>
          <a:lstStyle>
            <a:lvl1pPr marL="0" marR="0" indent="0" algn="r" rtl="0" eaLnBrk="1" latinLnBrk="0" hangingPunct="1">
              <a:spcBef>
                <a:spcPct val="20000"/>
              </a:spcBef>
              <a:buFontTx/>
              <a:buNone/>
              <a:defRPr kumimoji="0" lang="ru-RU" sz="1600" baseline="0">
                <a:solidFill>
                  <a:schemeClr val="tx1"/>
                </a:solidFill>
                <a:latin typeface="+mn-lt"/>
                <a:ea typeface="+mn-ea"/>
                <a:cs typeface="+mn-cs"/>
              </a:defRPr>
            </a:lvl1pPr>
            <a:extLst/>
          </a:lstStyle>
          <a:p>
            <a:pPr lvl="0"/>
            <a:r>
              <a:rPr kumimoji="0" lang="ru-RU"/>
              <a:t>Надпись</a:t>
            </a:r>
          </a:p>
        </p:txBody>
      </p:sp>
      <p:sp>
        <p:nvSpPr>
          <p:cNvPr id="14" name="Rectangle 7"/>
          <p:cNvSpPr>
            <a:spLocks noGrp="1"/>
          </p:cNvSpPr>
          <p:nvPr>
            <p:ph type="body" sz="quarter" idx="29" hasCustomPrompt="1"/>
          </p:nvPr>
        </p:nvSpPr>
        <p:spPr>
          <a:xfrm>
            <a:off x="7086600" y="1295400"/>
            <a:ext cx="1676400" cy="1905000"/>
          </a:xfrm>
        </p:spPr>
        <p:txBody>
          <a:bodyPr anchor="b" anchorCtr="0"/>
          <a:lstStyle>
            <a:lvl1pPr marL="0" marR="0" indent="0" algn="l" eaLnBrk="1" latinLnBrk="0" hangingPunct="1">
              <a:buFontTx/>
              <a:buNone/>
              <a:defRPr kumimoji="0" lang="ru-RU" sz="1600" baseline="0"/>
            </a:lvl1pPr>
            <a:extLst/>
          </a:lstStyle>
          <a:p>
            <a:pPr lvl="0"/>
            <a:r>
              <a:rPr kumimoji="0" lang="ru-RU"/>
              <a:t>Надпись</a:t>
            </a:r>
          </a:p>
        </p:txBody>
      </p:sp>
      <p:sp>
        <p:nvSpPr>
          <p:cNvPr id="4" name="Rectangle 7"/>
          <p:cNvSpPr>
            <a:spLocks noGrp="1"/>
          </p:cNvSpPr>
          <p:nvPr>
            <p:ph type="body" sz="quarter" idx="28" hasCustomPrompt="1"/>
          </p:nvPr>
        </p:nvSpPr>
        <p:spPr>
          <a:xfrm>
            <a:off x="400497" y="3352800"/>
            <a:ext cx="1676400" cy="1905000"/>
          </a:xfrm>
        </p:spPr>
        <p:txBody>
          <a:bodyPr anchor="t" anchorCtr="0"/>
          <a:lstStyle>
            <a:lvl1pPr marL="0" marR="0" indent="0" algn="r" eaLnBrk="1" latinLnBrk="0" hangingPunct="1">
              <a:buFontTx/>
              <a:buNone/>
              <a:defRPr kumimoji="0" lang="ru-RU" sz="1600" baseline="0"/>
            </a:lvl1pPr>
            <a:extLst/>
          </a:lstStyle>
          <a:p>
            <a:pPr lvl="0"/>
            <a:r>
              <a:rPr kumimoji="0" lang="ru-RU"/>
              <a:t>Надпись</a:t>
            </a:r>
          </a:p>
        </p:txBody>
      </p:sp>
      <p:sp>
        <p:nvSpPr>
          <p:cNvPr id="13" name="Rectangle 7"/>
          <p:cNvSpPr>
            <a:spLocks noGrp="1"/>
          </p:cNvSpPr>
          <p:nvPr>
            <p:ph type="body" sz="quarter" idx="30" hasCustomPrompt="1"/>
          </p:nvPr>
        </p:nvSpPr>
        <p:spPr>
          <a:xfrm>
            <a:off x="7086600" y="3352800"/>
            <a:ext cx="1676400" cy="1905000"/>
          </a:xfrm>
        </p:spPr>
        <p:txBody>
          <a:bodyPr anchor="t" anchorCtr="0"/>
          <a:lstStyle>
            <a:lvl1pPr marL="0" marR="0" indent="0" algn="l" eaLnBrk="1" latinLnBrk="0" hangingPunct="1">
              <a:buFontTx/>
              <a:buNone/>
              <a:defRPr kumimoji="0" lang="ru-RU" sz="1600" baseline="0"/>
            </a:lvl1pPr>
            <a:extLst/>
          </a:lstStyle>
          <a:p>
            <a:pPr lvl="0"/>
            <a:r>
              <a:rPr kumimoji="0" lang="ru-RU"/>
              <a:t>Надпись</a:t>
            </a:r>
          </a:p>
        </p:txBody>
      </p:sp>
      <p:sp>
        <p:nvSpPr>
          <p:cNvPr id="11" name="Rectangle 10"/>
          <p:cNvSpPr>
            <a:spLocks noGrp="1"/>
          </p:cNvSpPr>
          <p:nvPr>
            <p:ph type="dt" sz="half" idx="31"/>
          </p:nvPr>
        </p:nvSpPr>
        <p:spPr/>
        <p:txBody>
          <a:bodyPr/>
          <a:lstStyle/>
          <a:p>
            <a:fld id="{F30C84A2-23CF-44F5-B813-5187ED5C7D1C}" type="datetimeFigureOut">
              <a:rPr kumimoji="0" lang="ru-RU" sz="1200">
                <a:solidFill>
                  <a:schemeClr val="tx2"/>
                </a:solidFill>
              </a:rPr>
              <a:pPr/>
              <a:t>07.10.2024</a:t>
            </a:fld>
            <a:endParaRPr kumimoji="0" lang="ru-RU"/>
          </a:p>
        </p:txBody>
      </p:sp>
      <p:sp>
        <p:nvSpPr>
          <p:cNvPr id="12" name="Rectangle 11"/>
          <p:cNvSpPr>
            <a:spLocks noGrp="1"/>
          </p:cNvSpPr>
          <p:nvPr>
            <p:ph type="sldNum" sz="quarter" idx="32"/>
          </p:nvPr>
        </p:nvSpPr>
        <p:spPr/>
        <p:txBody>
          <a:bodyPr/>
          <a:lstStyle/>
          <a:p>
            <a:pPr algn="r"/>
            <a:fld id="{F99EC173-99AE-4773-AB25-02E469A13EAE}" type="slidenum">
              <a:rPr kumimoji="0" lang="ru-RU" sz="1200">
                <a:solidFill>
                  <a:schemeClr val="tx2"/>
                </a:solidFill>
              </a:rPr>
              <a:pPr algn="r"/>
              <a:t>‹#›</a:t>
            </a:fld>
            <a:endParaRPr kumimoji="0" lang="ru-RU"/>
          </a:p>
        </p:txBody>
      </p:sp>
      <p:sp>
        <p:nvSpPr>
          <p:cNvPr id="15" name="Rectangle 14"/>
          <p:cNvSpPr>
            <a:spLocks noGrp="1"/>
          </p:cNvSpPr>
          <p:nvPr>
            <p:ph type="ftr" sz="quarter" idx="33"/>
          </p:nvPr>
        </p:nvSpPr>
        <p:spPr/>
        <p:txBody>
          <a:bodyPr/>
          <a:lstStyle/>
          <a:p>
            <a:endParaRPr kumimoji="0" lang="ru-RU"/>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4 сверху, альбомная с подписью">
    <p:spTree>
      <p:nvGrpSpPr>
        <p:cNvPr id="1" name=""/>
        <p:cNvGrpSpPr/>
        <p:nvPr/>
      </p:nvGrpSpPr>
      <p:grpSpPr>
        <a:xfrm>
          <a:off x="0" y="0"/>
          <a:ext cx="0" cy="0"/>
          <a:chOff x="0" y="0"/>
          <a:chExt cx="0" cy="0"/>
        </a:xfrm>
      </p:grpSpPr>
      <p:sp>
        <p:nvSpPr>
          <p:cNvPr id="24" name="Rectangle 7"/>
          <p:cNvSpPr>
            <a:spLocks noGrp="1"/>
          </p:cNvSpPr>
          <p:nvPr>
            <p:ph type="pic" sz="quarter" idx="14"/>
          </p:nvPr>
        </p:nvSpPr>
        <p:spPr>
          <a:xfrm>
            <a:off x="926821" y="533400"/>
            <a:ext cx="3653297"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8" name="Rectangle 7"/>
          <p:cNvSpPr>
            <a:spLocks noGrp="1"/>
          </p:cNvSpPr>
          <p:nvPr>
            <p:ph type="body" sz="quarter" idx="16" hasCustomPrompt="1"/>
          </p:nvPr>
        </p:nvSpPr>
        <p:spPr>
          <a:xfrm>
            <a:off x="926821" y="6172200"/>
            <a:ext cx="3657600" cy="304800"/>
          </a:xfrm>
        </p:spPr>
        <p:txBody>
          <a:bodyPr lIns="9144" anchor="t" anchorCtr="0"/>
          <a:lstStyle>
            <a:lvl1pPr marL="0" marR="0" indent="0" algn="l" eaLnBrk="1" latinLnBrk="0" hangingPunct="1">
              <a:buFontTx/>
              <a:buNone/>
              <a:defRPr kumimoji="0" lang="ru-RU" sz="1600" baseline="0"/>
            </a:lvl1pPr>
            <a:extLst/>
          </a:lstStyle>
          <a:p>
            <a:pPr lvl="0"/>
            <a:r>
              <a:rPr kumimoji="0" lang="ru-RU"/>
              <a:t>Надпись</a:t>
            </a:r>
          </a:p>
        </p:txBody>
      </p:sp>
      <p:sp>
        <p:nvSpPr>
          <p:cNvPr id="9" name="Rectangle 7"/>
          <p:cNvSpPr>
            <a:spLocks noGrp="1"/>
          </p:cNvSpPr>
          <p:nvPr>
            <p:ph type="pic" sz="quarter" idx="17"/>
          </p:nvPr>
        </p:nvSpPr>
        <p:spPr>
          <a:xfrm>
            <a:off x="4660621" y="5334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6" name="Rectangle 7"/>
          <p:cNvSpPr>
            <a:spLocks noGrp="1"/>
          </p:cNvSpPr>
          <p:nvPr>
            <p:ph type="pic" sz="quarter" idx="18"/>
          </p:nvPr>
        </p:nvSpPr>
        <p:spPr>
          <a:xfrm>
            <a:off x="9268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14" name="Rectangle 7"/>
          <p:cNvSpPr>
            <a:spLocks noGrp="1"/>
          </p:cNvSpPr>
          <p:nvPr>
            <p:ph type="pic" sz="quarter" idx="19"/>
          </p:nvPr>
        </p:nvSpPr>
        <p:spPr>
          <a:xfrm>
            <a:off x="46606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4" name="Rectangle 7"/>
          <p:cNvSpPr>
            <a:spLocks noGrp="1"/>
          </p:cNvSpPr>
          <p:nvPr>
            <p:ph type="body" sz="quarter" idx="22" hasCustomPrompt="1"/>
          </p:nvPr>
        </p:nvSpPr>
        <p:spPr>
          <a:xfrm>
            <a:off x="926821" y="152400"/>
            <a:ext cx="3657600" cy="304800"/>
          </a:xfrm>
        </p:spPr>
        <p:txBody>
          <a:bodyPr lIns="9144" anchor="t" anchorCtr="0"/>
          <a:lstStyle>
            <a:lvl1pPr marL="0" marR="0" indent="0" algn="l" eaLnBrk="1" latinLnBrk="0" hangingPunct="1">
              <a:buFontTx/>
              <a:buNone/>
              <a:defRPr kumimoji="0" lang="ru-RU" sz="1600" baseline="0"/>
            </a:lvl1pPr>
            <a:extLst/>
          </a:lstStyle>
          <a:p>
            <a:pPr lvl="0"/>
            <a:r>
              <a:rPr kumimoji="0" lang="ru-RU"/>
              <a:t>Надпись</a:t>
            </a:r>
          </a:p>
        </p:txBody>
      </p:sp>
      <p:sp>
        <p:nvSpPr>
          <p:cNvPr id="18" name="Rectangle 7"/>
          <p:cNvSpPr>
            <a:spLocks noGrp="1"/>
          </p:cNvSpPr>
          <p:nvPr>
            <p:ph type="body" sz="quarter" idx="23" hasCustomPrompt="1"/>
          </p:nvPr>
        </p:nvSpPr>
        <p:spPr>
          <a:xfrm>
            <a:off x="4660621" y="6172200"/>
            <a:ext cx="3657600" cy="304800"/>
          </a:xfrm>
        </p:spPr>
        <p:txBody>
          <a:bodyPr lIns="9144" anchor="t" anchorCtr="0"/>
          <a:lstStyle>
            <a:lvl1pPr marL="0" marR="0" indent="0" algn="l" eaLnBrk="1" latinLnBrk="0" hangingPunct="1">
              <a:buFontTx/>
              <a:buNone/>
              <a:defRPr kumimoji="0" lang="ru-RU" sz="1600" baseline="0"/>
            </a:lvl1pPr>
            <a:extLst/>
          </a:lstStyle>
          <a:p>
            <a:pPr lvl="0"/>
            <a:r>
              <a:rPr kumimoji="0" lang="ru-RU"/>
              <a:t>Надпись</a:t>
            </a:r>
          </a:p>
        </p:txBody>
      </p:sp>
      <p:sp>
        <p:nvSpPr>
          <p:cNvPr id="16" name="Rectangle 7"/>
          <p:cNvSpPr>
            <a:spLocks noGrp="1"/>
          </p:cNvSpPr>
          <p:nvPr>
            <p:ph type="body" sz="quarter" idx="24" hasCustomPrompt="1"/>
          </p:nvPr>
        </p:nvSpPr>
        <p:spPr>
          <a:xfrm>
            <a:off x="4660621" y="152400"/>
            <a:ext cx="3657600" cy="304800"/>
          </a:xfrm>
        </p:spPr>
        <p:txBody>
          <a:bodyPr lIns="9144" anchor="t" anchorCtr="0"/>
          <a:lstStyle>
            <a:lvl1pPr marL="0" marR="0" indent="0" algn="l" eaLnBrk="1" latinLnBrk="0" hangingPunct="1">
              <a:buFontTx/>
              <a:buNone/>
              <a:defRPr kumimoji="0" lang="ru-RU" sz="1600" baseline="0"/>
            </a:lvl1pPr>
            <a:extLst/>
          </a:lstStyle>
          <a:p>
            <a:pPr lvl="0"/>
            <a:r>
              <a:rPr kumimoji="0" lang="ru-RU"/>
              <a:t>Надпись</a:t>
            </a:r>
          </a:p>
        </p:txBody>
      </p:sp>
      <p:sp>
        <p:nvSpPr>
          <p:cNvPr id="10" name="Rectangle 9"/>
          <p:cNvSpPr>
            <a:spLocks noGrp="1"/>
          </p:cNvSpPr>
          <p:nvPr>
            <p:ph type="dt" sz="half" idx="25"/>
          </p:nvPr>
        </p:nvSpPr>
        <p:spPr/>
        <p:txBody>
          <a:bodyPr/>
          <a:lstStyle/>
          <a:p>
            <a:fld id="{F30C84A2-23CF-44F5-B813-5187ED5C7D1C}" type="datetimeFigureOut">
              <a:rPr kumimoji="0" lang="ru-RU" sz="1200">
                <a:solidFill>
                  <a:schemeClr val="tx2"/>
                </a:solidFill>
              </a:rPr>
              <a:pPr/>
              <a:t>07.10.2024</a:t>
            </a:fld>
            <a:endParaRPr kumimoji="0" lang="ru-RU"/>
          </a:p>
        </p:txBody>
      </p:sp>
      <p:sp>
        <p:nvSpPr>
          <p:cNvPr id="11" name="Rectangle 10"/>
          <p:cNvSpPr>
            <a:spLocks noGrp="1"/>
          </p:cNvSpPr>
          <p:nvPr>
            <p:ph type="sldNum" sz="quarter" idx="26"/>
          </p:nvPr>
        </p:nvSpPr>
        <p:spPr/>
        <p:txBody>
          <a:bodyPr/>
          <a:lstStyle/>
          <a:p>
            <a:pPr algn="r"/>
            <a:fld id="{F99EC173-99AE-4773-AB25-02E469A13EAE}" type="slidenum">
              <a:rPr kumimoji="0" lang="ru-RU" sz="1200">
                <a:solidFill>
                  <a:schemeClr val="tx2"/>
                </a:solidFill>
              </a:rPr>
              <a:pPr algn="r"/>
              <a:t>‹#›</a:t>
            </a:fld>
            <a:endParaRPr kumimoji="0" lang="ru-RU"/>
          </a:p>
        </p:txBody>
      </p:sp>
      <p:sp>
        <p:nvSpPr>
          <p:cNvPr id="12" name="Rectangle 11"/>
          <p:cNvSpPr>
            <a:spLocks noGrp="1"/>
          </p:cNvSpPr>
          <p:nvPr>
            <p:ph type="ftr" sz="quarter" idx="27"/>
          </p:nvPr>
        </p:nvSpPr>
        <p:spPr/>
        <p:txBody>
          <a:bodyPr/>
          <a:lstStyle/>
          <a:p>
            <a:endParaRPr kumimoji="0" lang="ru-RU"/>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4 сверху, книжная с большой подписью">
    <p:spTree>
      <p:nvGrpSpPr>
        <p:cNvPr id="1" name=""/>
        <p:cNvGrpSpPr/>
        <p:nvPr/>
      </p:nvGrpSpPr>
      <p:grpSpPr>
        <a:xfrm>
          <a:off x="0" y="0"/>
          <a:ext cx="0" cy="0"/>
          <a:chOff x="0" y="0"/>
          <a:chExt cx="0" cy="0"/>
        </a:xfrm>
      </p:grpSpPr>
      <p:sp>
        <p:nvSpPr>
          <p:cNvPr id="26" name="Rectangle 7"/>
          <p:cNvSpPr>
            <a:spLocks noGrp="1"/>
          </p:cNvSpPr>
          <p:nvPr>
            <p:ph type="pic" sz="quarter" idx="14"/>
          </p:nvPr>
        </p:nvSpPr>
        <p:spPr>
          <a:xfrm>
            <a:off x="1524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30" name="Rectangle 7"/>
          <p:cNvSpPr>
            <a:spLocks noGrp="1"/>
          </p:cNvSpPr>
          <p:nvPr>
            <p:ph type="pic" sz="quarter" idx="31"/>
          </p:nvPr>
        </p:nvSpPr>
        <p:spPr>
          <a:xfrm>
            <a:off x="45466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7" name="Rectangle 7"/>
          <p:cNvSpPr>
            <a:spLocks noGrp="1"/>
          </p:cNvSpPr>
          <p:nvPr>
            <p:ph type="pic" sz="quarter" idx="30"/>
          </p:nvPr>
        </p:nvSpPr>
        <p:spPr>
          <a:xfrm>
            <a:off x="234906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9" name="Rectangle 7"/>
          <p:cNvSpPr>
            <a:spLocks noGrp="1"/>
          </p:cNvSpPr>
          <p:nvPr>
            <p:ph type="pic" sz="quarter" idx="32"/>
          </p:nvPr>
        </p:nvSpPr>
        <p:spPr>
          <a:xfrm>
            <a:off x="6740166"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4" name="Rectangle 7"/>
          <p:cNvSpPr>
            <a:spLocks noGrp="1"/>
          </p:cNvSpPr>
          <p:nvPr>
            <p:ph type="body" sz="quarter" idx="29" hasCustomPrompt="1"/>
          </p:nvPr>
        </p:nvSpPr>
        <p:spPr>
          <a:xfrm>
            <a:off x="152400" y="4495800"/>
            <a:ext cx="8763000" cy="1905000"/>
          </a:xfrm>
        </p:spPr>
        <p:txBody>
          <a:bodyPr anchor="t" anchorCtr="0"/>
          <a:lstStyle>
            <a:lvl1pPr marL="0" marR="0" indent="0" algn="l" eaLnBrk="1" latinLnBrk="0" hangingPunct="1">
              <a:buFontTx/>
              <a:buNone/>
              <a:defRPr kumimoji="0" lang="ru-RU" sz="2400" baseline="0"/>
            </a:lvl1pPr>
            <a:extLst/>
          </a:lstStyle>
          <a:p>
            <a:pPr lvl="0"/>
            <a:r>
              <a:rPr kumimoji="0" lang="ru-RU"/>
              <a:t>Надпись</a:t>
            </a:r>
          </a:p>
        </p:txBody>
      </p:sp>
      <p:sp>
        <p:nvSpPr>
          <p:cNvPr id="8" name="Rectangle 7"/>
          <p:cNvSpPr>
            <a:spLocks noGrp="1"/>
          </p:cNvSpPr>
          <p:nvPr>
            <p:ph type="dt" sz="half" idx="33"/>
          </p:nvPr>
        </p:nvSpPr>
        <p:spPr/>
        <p:txBody>
          <a:bodyPr/>
          <a:lstStyle/>
          <a:p>
            <a:fld id="{F30C84A2-23CF-44F5-B813-5187ED5C7D1C}" type="datetimeFigureOut">
              <a:rPr kumimoji="0" lang="ru-RU" sz="1200">
                <a:solidFill>
                  <a:schemeClr val="tx2"/>
                </a:solidFill>
              </a:rPr>
              <a:pPr/>
              <a:t>07.10.2024</a:t>
            </a:fld>
            <a:endParaRPr kumimoji="0" lang="ru-RU"/>
          </a:p>
        </p:txBody>
      </p:sp>
      <p:sp>
        <p:nvSpPr>
          <p:cNvPr id="9" name="Rectangle 8"/>
          <p:cNvSpPr>
            <a:spLocks noGrp="1"/>
          </p:cNvSpPr>
          <p:nvPr>
            <p:ph type="sldNum" sz="quarter" idx="34"/>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35"/>
          </p:nvPr>
        </p:nvSpPr>
        <p:spPr/>
        <p:txBody>
          <a:bodyPr/>
          <a:lstStyle/>
          <a:p>
            <a:endParaRPr kumimoji="0" lang="ru-RU"/>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4 сверху: 1 книжная и 3 альбомных">
    <p:spTree>
      <p:nvGrpSpPr>
        <p:cNvPr id="1" name=""/>
        <p:cNvGrpSpPr/>
        <p:nvPr/>
      </p:nvGrpSpPr>
      <p:grpSpPr>
        <a:xfrm>
          <a:off x="0" y="0"/>
          <a:ext cx="0" cy="0"/>
          <a:chOff x="0" y="0"/>
          <a:chExt cx="0" cy="0"/>
        </a:xfrm>
      </p:grpSpPr>
      <p:sp>
        <p:nvSpPr>
          <p:cNvPr id="26" name="Rectangle 7"/>
          <p:cNvSpPr>
            <a:spLocks noGrp="1"/>
          </p:cNvSpPr>
          <p:nvPr>
            <p:ph type="pic" sz="quarter" idx="14"/>
          </p:nvPr>
        </p:nvSpPr>
        <p:spPr>
          <a:xfrm>
            <a:off x="685800" y="257665"/>
            <a:ext cx="4617720" cy="6172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4" name="Rectangle 7"/>
          <p:cNvSpPr>
            <a:spLocks noGrp="1" noChangeAspect="1"/>
          </p:cNvSpPr>
          <p:nvPr>
            <p:ph type="pic" sz="quarter" idx="18"/>
          </p:nvPr>
        </p:nvSpPr>
        <p:spPr>
          <a:xfrm>
            <a:off x="5788848" y="257665"/>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6" name="Rectangle 7"/>
          <p:cNvSpPr>
            <a:spLocks noGrp="1" noChangeAspect="1"/>
          </p:cNvSpPr>
          <p:nvPr>
            <p:ph type="pic" sz="quarter" idx="22"/>
          </p:nvPr>
        </p:nvSpPr>
        <p:spPr>
          <a:xfrm>
            <a:off x="5788848" y="2432657"/>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14" name="Rectangle 7"/>
          <p:cNvSpPr>
            <a:spLocks noGrp="1" noChangeAspect="1"/>
          </p:cNvSpPr>
          <p:nvPr>
            <p:ph type="pic" sz="quarter" idx="23"/>
          </p:nvPr>
        </p:nvSpPr>
        <p:spPr>
          <a:xfrm>
            <a:off x="5788848" y="4607649"/>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7" name="Rectangle 6"/>
          <p:cNvSpPr>
            <a:spLocks noGrp="1"/>
          </p:cNvSpPr>
          <p:nvPr>
            <p:ph type="dt" sz="half" idx="24"/>
          </p:nvPr>
        </p:nvSpPr>
        <p:spPr/>
        <p:txBody>
          <a:bodyPr/>
          <a:lstStyle/>
          <a:p>
            <a:fld id="{F30C84A2-23CF-44F5-B813-5187ED5C7D1C}" type="datetimeFigureOut">
              <a:rPr kumimoji="0" lang="ru-RU" sz="1200">
                <a:solidFill>
                  <a:schemeClr val="tx2"/>
                </a:solidFill>
              </a:rPr>
              <a:pPr/>
              <a:t>07.10.2024</a:t>
            </a:fld>
            <a:endParaRPr kumimoji="0" lang="ru-RU"/>
          </a:p>
        </p:txBody>
      </p:sp>
      <p:sp>
        <p:nvSpPr>
          <p:cNvPr id="8" name="Rectangle 7"/>
          <p:cNvSpPr>
            <a:spLocks noGrp="1"/>
          </p:cNvSpPr>
          <p:nvPr>
            <p:ph type="sldNum" sz="quarter" idx="25"/>
          </p:nvPr>
        </p:nvSpPr>
        <p:spPr/>
        <p:txBody>
          <a:bodyPr/>
          <a:lstStyle/>
          <a:p>
            <a:pPr algn="r"/>
            <a:fld id="{F99EC173-99AE-4773-AB25-02E469A13EAE}" type="slidenum">
              <a:rPr kumimoji="0" lang="ru-RU" sz="1200">
                <a:solidFill>
                  <a:schemeClr val="tx2"/>
                </a:solidFill>
              </a:rPr>
              <a:pPr algn="r"/>
              <a:t>‹#›</a:t>
            </a:fld>
            <a:endParaRPr kumimoji="0" lang="ru-RU"/>
          </a:p>
        </p:txBody>
      </p:sp>
      <p:sp>
        <p:nvSpPr>
          <p:cNvPr id="9" name="Rectangle 8"/>
          <p:cNvSpPr>
            <a:spLocks noGrp="1"/>
          </p:cNvSpPr>
          <p:nvPr>
            <p:ph type="ftr" sz="quarter" idx="26"/>
          </p:nvPr>
        </p:nvSpPr>
        <p:spPr/>
        <p:txBody>
          <a:bodyPr/>
          <a:lstStyle/>
          <a:p>
            <a:endParaRPr kumimoji="0" lang="ru-RU"/>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 preserve="1">
  <p:cSld name="5 сверху: 3 альбомных и 2 книжных">
    <p:spTree>
      <p:nvGrpSpPr>
        <p:cNvPr id="1" name=""/>
        <p:cNvGrpSpPr/>
        <p:nvPr/>
      </p:nvGrpSpPr>
      <p:grpSpPr>
        <a:xfrm>
          <a:off x="0" y="0"/>
          <a:ext cx="0" cy="0"/>
          <a:chOff x="0" y="0"/>
          <a:chExt cx="0" cy="0"/>
        </a:xfrm>
      </p:grpSpPr>
      <p:sp>
        <p:nvSpPr>
          <p:cNvPr id="9" name="Rectangle 7"/>
          <p:cNvSpPr>
            <a:spLocks noGrp="1"/>
          </p:cNvSpPr>
          <p:nvPr>
            <p:ph type="pic" sz="quarter" idx="14"/>
          </p:nvPr>
        </p:nvSpPr>
        <p:spPr>
          <a:xfrm>
            <a:off x="609600" y="34290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7" name="Rectangle 7"/>
          <p:cNvSpPr>
            <a:spLocks noGrp="1"/>
          </p:cNvSpPr>
          <p:nvPr>
            <p:ph type="pic" sz="quarter" idx="17"/>
          </p:nvPr>
        </p:nvSpPr>
        <p:spPr>
          <a:xfrm>
            <a:off x="3033848" y="228600"/>
            <a:ext cx="5562600" cy="4171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31" name="Rectangle 7"/>
          <p:cNvSpPr>
            <a:spLocks noGrp="1"/>
          </p:cNvSpPr>
          <p:nvPr>
            <p:ph type="pic" sz="quarter" idx="26"/>
          </p:nvPr>
        </p:nvSpPr>
        <p:spPr>
          <a:xfrm>
            <a:off x="609600" y="2286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6" name="Rectangle 7"/>
          <p:cNvSpPr>
            <a:spLocks noGrp="1" noChangeAspect="1"/>
          </p:cNvSpPr>
          <p:nvPr>
            <p:ph type="pic" sz="quarter" idx="27"/>
          </p:nvPr>
        </p:nvSpPr>
        <p:spPr>
          <a:xfrm>
            <a:off x="5943600" y="4495800"/>
            <a:ext cx="2666999"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3" name="Rectangle 7"/>
          <p:cNvSpPr>
            <a:spLocks noGrp="1" noChangeAspect="1"/>
          </p:cNvSpPr>
          <p:nvPr>
            <p:ph type="pic" sz="quarter" idx="28"/>
          </p:nvPr>
        </p:nvSpPr>
        <p:spPr>
          <a:xfrm>
            <a:off x="3033848" y="4495800"/>
            <a:ext cx="2757352"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7" name="Rectangle 6"/>
          <p:cNvSpPr>
            <a:spLocks noGrp="1"/>
          </p:cNvSpPr>
          <p:nvPr>
            <p:ph type="dt" sz="half" idx="29"/>
          </p:nvPr>
        </p:nvSpPr>
        <p:spPr/>
        <p:txBody>
          <a:bodyPr/>
          <a:lstStyle/>
          <a:p>
            <a:fld id="{F30C84A2-23CF-44F5-B813-5187ED5C7D1C}" type="datetimeFigureOut">
              <a:rPr kumimoji="0" lang="ru-RU" sz="1200">
                <a:solidFill>
                  <a:schemeClr val="tx2"/>
                </a:solidFill>
              </a:rPr>
              <a:pPr/>
              <a:t>07.10.2024</a:t>
            </a:fld>
            <a:endParaRPr kumimoji="0" lang="ru-RU"/>
          </a:p>
        </p:txBody>
      </p:sp>
      <p:sp>
        <p:nvSpPr>
          <p:cNvPr id="8" name="Rectangle 7"/>
          <p:cNvSpPr>
            <a:spLocks noGrp="1"/>
          </p:cNvSpPr>
          <p:nvPr>
            <p:ph type="sldNum" sz="quarter" idx="30"/>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31"/>
          </p:nvPr>
        </p:nvSpPr>
        <p:spPr/>
        <p:txBody>
          <a:bodyPr/>
          <a:lstStyle/>
          <a:p>
            <a:endParaRPr kumimoji="0" lang="ru-RU"/>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x" preserve="1">
  <p:cSld name="5 сверху: 3 книжных и 2 альбомных">
    <p:spTree>
      <p:nvGrpSpPr>
        <p:cNvPr id="1" name=""/>
        <p:cNvGrpSpPr/>
        <p:nvPr/>
      </p:nvGrpSpPr>
      <p:grpSpPr>
        <a:xfrm>
          <a:off x="0" y="0"/>
          <a:ext cx="0" cy="0"/>
          <a:chOff x="0" y="0"/>
          <a:chExt cx="0" cy="0"/>
        </a:xfrm>
      </p:grpSpPr>
      <p:sp>
        <p:nvSpPr>
          <p:cNvPr id="17" name="Rectangle 7"/>
          <p:cNvSpPr>
            <a:spLocks noGrp="1"/>
          </p:cNvSpPr>
          <p:nvPr>
            <p:ph type="pic" sz="quarter" idx="26"/>
          </p:nvPr>
        </p:nvSpPr>
        <p:spPr>
          <a:xfrm>
            <a:off x="5121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3" name="Rectangle 7"/>
          <p:cNvSpPr>
            <a:spLocks noGrp="1"/>
          </p:cNvSpPr>
          <p:nvPr>
            <p:ph type="pic" sz="quarter" idx="29"/>
          </p:nvPr>
        </p:nvSpPr>
        <p:spPr>
          <a:xfrm>
            <a:off x="51213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30" name="Rectangle 7"/>
          <p:cNvSpPr>
            <a:spLocks noGrp="1"/>
          </p:cNvSpPr>
          <p:nvPr>
            <p:ph type="pic" sz="quarter" idx="30"/>
          </p:nvPr>
        </p:nvSpPr>
        <p:spPr>
          <a:xfrm>
            <a:off x="471837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22" name="Rectangle 7"/>
          <p:cNvSpPr>
            <a:spLocks noGrp="1"/>
          </p:cNvSpPr>
          <p:nvPr>
            <p:ph type="pic" sz="quarter" idx="27"/>
          </p:nvPr>
        </p:nvSpPr>
        <p:spPr>
          <a:xfrm>
            <a:off x="32934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31" name="Rectangle 7"/>
          <p:cNvSpPr>
            <a:spLocks noGrp="1"/>
          </p:cNvSpPr>
          <p:nvPr>
            <p:ph type="pic" sz="quarter" idx="28"/>
          </p:nvPr>
        </p:nvSpPr>
        <p:spPr>
          <a:xfrm>
            <a:off x="60747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7" name="Rectangle 6"/>
          <p:cNvSpPr>
            <a:spLocks noGrp="1"/>
          </p:cNvSpPr>
          <p:nvPr>
            <p:ph type="dt" sz="half" idx="31"/>
          </p:nvPr>
        </p:nvSpPr>
        <p:spPr/>
        <p:txBody>
          <a:bodyPr/>
          <a:lstStyle/>
          <a:p>
            <a:fld id="{F30C84A2-23CF-44F5-B813-5187ED5C7D1C}" type="datetimeFigureOut">
              <a:rPr kumimoji="0" lang="ru-RU" sz="1200">
                <a:solidFill>
                  <a:schemeClr val="tx2"/>
                </a:solidFill>
              </a:rPr>
              <a:pPr/>
              <a:t>07.10.2024</a:t>
            </a:fld>
            <a:endParaRPr kumimoji="0" lang="ru-RU"/>
          </a:p>
        </p:txBody>
      </p:sp>
      <p:sp>
        <p:nvSpPr>
          <p:cNvPr id="8" name="Rectangle 7"/>
          <p:cNvSpPr>
            <a:spLocks noGrp="1"/>
          </p:cNvSpPr>
          <p:nvPr>
            <p:ph type="sldNum" sz="quarter" idx="32"/>
          </p:nvPr>
        </p:nvSpPr>
        <p:spPr/>
        <p:txBody>
          <a:bodyPr/>
          <a:lstStyle/>
          <a:p>
            <a:pPr algn="r"/>
            <a:fld id="{F99EC173-99AE-4773-AB25-02E469A13EAE}" type="slidenum">
              <a:rPr kumimoji="0" lang="ru-RU" sz="1200">
                <a:solidFill>
                  <a:schemeClr val="tx2"/>
                </a:solidFill>
              </a:rPr>
              <a:pPr algn="r"/>
              <a:t>‹#›</a:t>
            </a:fld>
            <a:endParaRPr kumimoji="0" lang="ru-RU"/>
          </a:p>
        </p:txBody>
      </p:sp>
      <p:sp>
        <p:nvSpPr>
          <p:cNvPr id="9" name="Rectangle 8"/>
          <p:cNvSpPr>
            <a:spLocks noGrp="1"/>
          </p:cNvSpPr>
          <p:nvPr>
            <p:ph type="ftr" sz="quarter" idx="33"/>
          </p:nvPr>
        </p:nvSpPr>
        <p:spPr/>
        <p:txBody>
          <a:bodyPr/>
          <a:lstStyle/>
          <a:p>
            <a:endParaRPr kumimoji="0" lang="ru-RU"/>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Квадратная с подписью">
    <p:spTree>
      <p:nvGrpSpPr>
        <p:cNvPr id="1" name=""/>
        <p:cNvGrpSpPr/>
        <p:nvPr/>
      </p:nvGrpSpPr>
      <p:grpSpPr>
        <a:xfrm>
          <a:off x="0" y="0"/>
          <a:ext cx="0" cy="0"/>
          <a:chOff x="0" y="0"/>
          <a:chExt cx="0" cy="0"/>
        </a:xfrm>
      </p:grpSpPr>
      <p:sp>
        <p:nvSpPr>
          <p:cNvPr id="4" name="W¥ل云玗İαЂôÁûÂÚ丫:Pïçtúrê Plå¢éhõlðér 表¥鷗字㌍ 表_W 3"/>
          <p:cNvSpPr>
            <a:spLocks noGrp="1" noChangeAspect="1"/>
          </p:cNvSpPr>
          <p:nvPr>
            <p:ph type="pic" sz="quarter" idx="10"/>
          </p:nvPr>
        </p:nvSpPr>
        <p:spPr>
          <a:xfrm>
            <a:off x="3050273" y="16002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7" name="W¥ل云玗İαЂÕØÚáÛ丫:Téxt Plàçèhòlðêr 表¥鷗字㌍_W 6"/>
          <p:cNvSpPr>
            <a:spLocks noGrp="1"/>
          </p:cNvSpPr>
          <p:nvPr>
            <p:ph type="body" sz="quarter" idx="15" hasCustomPrompt="1"/>
          </p:nvPr>
        </p:nvSpPr>
        <p:spPr>
          <a:xfrm>
            <a:off x="3048000" y="4876800"/>
            <a:ext cx="3200400" cy="1295400"/>
          </a:xfrm>
        </p:spPr>
        <p:txBody>
          <a:bodyPr tIns="91440" rIns="9144" bIns="91440" anchor="t"/>
          <a:lstStyle>
            <a:lvl1pPr marL="0" marR="0" indent="0" algn="l" eaLnBrk="1" latinLnBrk="0" hangingPunct="1">
              <a:buFontTx/>
              <a:buNone/>
              <a:defRPr kumimoji="0" lang="ru-RU" sz="1800" i="0"/>
            </a:lvl1pPr>
            <a:extLst/>
          </a:lstStyle>
          <a:p>
            <a:pPr lvl="0"/>
            <a:r>
              <a:rPr kumimoji="0" lang="ru-RU"/>
              <a:t>Надпись</a:t>
            </a:r>
          </a:p>
        </p:txBody>
      </p:sp>
      <p:sp>
        <p:nvSpPr>
          <p:cNvPr id="5" name="Rectangle 4"/>
          <p:cNvSpPr>
            <a:spLocks noGrp="1"/>
          </p:cNvSpPr>
          <p:nvPr>
            <p:ph type="dt" sz="half" idx="16"/>
          </p:nvPr>
        </p:nvSpPr>
        <p:spPr/>
        <p:txBody>
          <a:bodyPr/>
          <a:lstStyle/>
          <a:p>
            <a:fld id="{F30C84A2-23CF-44F5-B813-5187ED5C7D1C}" type="datetimeFigureOut">
              <a:rPr kumimoji="0" lang="ru-RU" sz="1200">
                <a:solidFill>
                  <a:schemeClr val="tx2"/>
                </a:solidFill>
              </a:rPr>
              <a:pPr/>
              <a:t>07.10.2024</a:t>
            </a:fld>
            <a:endParaRPr kumimoji="0" lang="ru-RU"/>
          </a:p>
        </p:txBody>
      </p:sp>
      <p:sp>
        <p:nvSpPr>
          <p:cNvPr id="6" name="Rectangle 5"/>
          <p:cNvSpPr>
            <a:spLocks noGrp="1"/>
          </p:cNvSpPr>
          <p:nvPr>
            <p:ph type="sldNum" sz="quarter" idx="17"/>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8"/>
          </p:nvPr>
        </p:nvSpPr>
        <p:spPr/>
        <p:txBody>
          <a:bodyPr/>
          <a:lstStyle/>
          <a:p>
            <a:endParaRPr kumimoji="0" lang="ru-RU"/>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 сверху, квадратная с подписью">
    <p:spTree>
      <p:nvGrpSpPr>
        <p:cNvPr id="1" name=""/>
        <p:cNvGrpSpPr/>
        <p:nvPr/>
      </p:nvGrpSpPr>
      <p:grpSpPr>
        <a:xfrm>
          <a:off x="0" y="0"/>
          <a:ext cx="0" cy="0"/>
          <a:chOff x="0" y="0"/>
          <a:chExt cx="0" cy="0"/>
        </a:xfrm>
      </p:grpSpPr>
      <p:sp>
        <p:nvSpPr>
          <p:cNvPr id="4" name="W¥ل云玗İαЂôÁûÂÚ丫:Pïçtúrê Plå¢éhõlðér 表¥鷗字㌍ 表_W 3"/>
          <p:cNvSpPr>
            <a:spLocks noGrp="1" noChangeAspect="1"/>
          </p:cNvSpPr>
          <p:nvPr>
            <p:ph type="pic" sz="quarter" idx="10"/>
          </p:nvPr>
        </p:nvSpPr>
        <p:spPr>
          <a:xfrm>
            <a:off x="4955273"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6" name="W¥ل云玗İαЂôÁûÂÚ丫:Pïçtúrê Plå¢éhõlðér 表¥鷗字㌍ 表_W 5"/>
          <p:cNvSpPr>
            <a:spLocks noGrp="1" noChangeAspect="1"/>
          </p:cNvSpPr>
          <p:nvPr>
            <p:ph type="pic" sz="quarter" idx="14"/>
          </p:nvPr>
        </p:nvSpPr>
        <p:spPr>
          <a:xfrm>
            <a:off x="1143000"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7" name="W¥ل云玗İαЂÕØÚáÛ丫:Téxt Plàçèhòlðêr 表¥鷗字㌍_W 6"/>
          <p:cNvSpPr>
            <a:spLocks noGrp="1"/>
          </p:cNvSpPr>
          <p:nvPr>
            <p:ph type="body" sz="quarter" idx="15" hasCustomPrompt="1"/>
          </p:nvPr>
        </p:nvSpPr>
        <p:spPr>
          <a:xfrm>
            <a:off x="4953000" y="4648200"/>
            <a:ext cx="3200400" cy="1295400"/>
          </a:xfrm>
        </p:spPr>
        <p:txBody>
          <a:bodyPr tIns="91440" rIns="9144" bIns="91440" anchor="t"/>
          <a:lstStyle>
            <a:lvl1pPr marL="0" marR="0" indent="0" algn="l" eaLnBrk="1" latinLnBrk="0" hangingPunct="1">
              <a:buFontTx/>
              <a:buNone/>
              <a:defRPr kumimoji="0" lang="ru-RU" sz="1800" i="0"/>
            </a:lvl1pPr>
            <a:extLst/>
          </a:lstStyle>
          <a:p>
            <a:pPr lvl="0"/>
            <a:r>
              <a:rPr kumimoji="0" lang="ru-RU"/>
              <a:t>Надпись</a:t>
            </a:r>
          </a:p>
        </p:txBody>
      </p:sp>
      <p:sp>
        <p:nvSpPr>
          <p:cNvPr id="8" name="W¥ل云玗İαЂÕØÚáÛ丫:Téxt Plàçèhòlðêr 表¥鷗字㌍_W 7"/>
          <p:cNvSpPr>
            <a:spLocks noGrp="1"/>
          </p:cNvSpPr>
          <p:nvPr>
            <p:ph type="body" sz="quarter" idx="16" hasCustomPrompt="1"/>
          </p:nvPr>
        </p:nvSpPr>
        <p:spPr>
          <a:xfrm>
            <a:off x="1143000" y="4648200"/>
            <a:ext cx="3200400" cy="1295400"/>
          </a:xfrm>
        </p:spPr>
        <p:txBody>
          <a:bodyPr tIns="91440" rIns="9144" bIns="91440" anchor="t"/>
          <a:lstStyle>
            <a:lvl1pPr marL="0" marR="0" indent="0" algn="l" eaLnBrk="1" latinLnBrk="0" hangingPunct="1">
              <a:buFontTx/>
              <a:buNone/>
              <a:defRPr kumimoji="0" lang="ru-RU" sz="1800" i="0"/>
            </a:lvl1pPr>
            <a:extLst/>
          </a:lstStyle>
          <a:p>
            <a:pPr lvl="0"/>
            <a:r>
              <a:rPr kumimoji="0" lang="ru-RU"/>
              <a:t>Надпись</a:t>
            </a:r>
          </a:p>
        </p:txBody>
      </p:sp>
      <p:sp>
        <p:nvSpPr>
          <p:cNvPr id="9" name="Rectangle 8"/>
          <p:cNvSpPr>
            <a:spLocks noGrp="1"/>
          </p:cNvSpPr>
          <p:nvPr>
            <p:ph type="dt" sz="half" idx="17"/>
          </p:nvPr>
        </p:nvSpPr>
        <p:spPr/>
        <p:txBody>
          <a:bodyPr/>
          <a:lstStyle/>
          <a:p>
            <a:fld id="{F30C84A2-23CF-44F5-B813-5187ED5C7D1C}" type="datetimeFigureOut">
              <a:rPr kumimoji="0" lang="ru-RU" sz="1200">
                <a:solidFill>
                  <a:schemeClr val="tx2"/>
                </a:solidFill>
              </a:rPr>
              <a:pPr/>
              <a:t>07.10.2024</a:t>
            </a:fld>
            <a:endParaRPr kumimoji="0" lang="ru-RU"/>
          </a:p>
        </p:txBody>
      </p:sp>
      <p:sp>
        <p:nvSpPr>
          <p:cNvPr id="10" name="Rectangle 9"/>
          <p:cNvSpPr>
            <a:spLocks noGrp="1"/>
          </p:cNvSpPr>
          <p:nvPr>
            <p:ph type="sldNum" sz="quarter" idx="18"/>
          </p:nvPr>
        </p:nvSpPr>
        <p:spPr/>
        <p:txBody>
          <a:bodyPr/>
          <a:lstStyle/>
          <a:p>
            <a:pPr algn="r"/>
            <a:fld id="{F99EC173-99AE-4773-AB25-02E469A13EAE}" type="slidenum">
              <a:rPr kumimoji="0" lang="ru-RU" sz="1200">
                <a:solidFill>
                  <a:schemeClr val="tx2"/>
                </a:solidFill>
              </a:rPr>
              <a:pPr algn="r"/>
              <a:t>‹#›</a:t>
            </a:fld>
            <a:endParaRPr kumimoji="0" lang="ru-RU"/>
          </a:p>
        </p:txBody>
      </p:sp>
      <p:sp>
        <p:nvSpPr>
          <p:cNvPr id="11" name="Rectangle 10"/>
          <p:cNvSpPr>
            <a:spLocks noGrp="1"/>
          </p:cNvSpPr>
          <p:nvPr>
            <p:ph type="ftr" sz="quarter" idx="19"/>
          </p:nvPr>
        </p:nvSpPr>
        <p:spPr/>
        <p:txBody>
          <a:bodyPr/>
          <a:lstStyle/>
          <a:p>
            <a:endParaRPr kumimoji="0" lang="ru-RU"/>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Панорама">
    <p:spTree>
      <p:nvGrpSpPr>
        <p:cNvPr id="1" name=""/>
        <p:cNvGrpSpPr/>
        <p:nvPr/>
      </p:nvGrpSpPr>
      <p:grpSpPr>
        <a:xfrm>
          <a:off x="0" y="0"/>
          <a:ext cx="0" cy="0"/>
          <a:chOff x="0" y="0"/>
          <a:chExt cx="0" cy="0"/>
        </a:xfrm>
      </p:grpSpPr>
      <p:sp>
        <p:nvSpPr>
          <p:cNvPr id="3" name="W¥ل云玗İαЂôÁûÂÚ丫:Pïçtúrê Plå¢éhõlðér 表¥鷗字㌍ 表_W 2"/>
          <p:cNvSpPr>
            <a:spLocks noGrp="1"/>
          </p:cNvSpPr>
          <p:nvPr>
            <p:ph type="pic" sz="quarter" idx="30"/>
          </p:nvPr>
        </p:nvSpPr>
        <p:spPr>
          <a:xfrm>
            <a:off x="457200" y="2057400"/>
            <a:ext cx="8229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0" algn="ctr" eaLnBrk="1" latinLnBrk="0" hangingPunct="1"/>
            <a:r>
              <a:rPr lang="ru-RU"/>
              <a:t>Вставка рисунка</a:t>
            </a:r>
            <a:endParaRPr/>
          </a:p>
        </p:txBody>
      </p:sp>
      <p:sp>
        <p:nvSpPr>
          <p:cNvPr id="4" name="W¥ل云玗İαЂÕØÚáÛ丫:Téxt Plàçèhòlðêr 表¥鷗字㌍_W 3"/>
          <p:cNvSpPr>
            <a:spLocks noGrp="1"/>
          </p:cNvSpPr>
          <p:nvPr>
            <p:ph type="body" sz="quarter" idx="12" hasCustomPrompt="1"/>
          </p:nvPr>
        </p:nvSpPr>
        <p:spPr>
          <a:xfrm>
            <a:off x="457200" y="4876800"/>
            <a:ext cx="8229600" cy="1447800"/>
          </a:xfrm>
        </p:spPr>
        <p:txBody>
          <a:bodyPr tIns="91440" rIns="9144" bIns="91440" anchor="t"/>
          <a:lstStyle>
            <a:lvl1pPr marL="0" marR="0" indent="0" algn="l" eaLnBrk="1" latinLnBrk="0" hangingPunct="1">
              <a:buFontTx/>
              <a:buNone/>
              <a:defRPr kumimoji="0" lang="ru-RU" sz="1800" i="0"/>
            </a:lvl1pPr>
            <a:extLst/>
          </a:lstStyle>
          <a:p>
            <a:pPr lvl="0"/>
            <a:r>
              <a:rPr kumimoji="0" lang="ru-RU"/>
              <a:t>Надпись</a:t>
            </a:r>
          </a:p>
        </p:txBody>
      </p:sp>
      <p:sp>
        <p:nvSpPr>
          <p:cNvPr id="5" name="Rectangle 4"/>
          <p:cNvSpPr>
            <a:spLocks noGrp="1"/>
          </p:cNvSpPr>
          <p:nvPr>
            <p:ph type="dt" sz="half" idx="31"/>
          </p:nvPr>
        </p:nvSpPr>
        <p:spPr/>
        <p:txBody>
          <a:bodyPr/>
          <a:lstStyle/>
          <a:p>
            <a:fld id="{F30C84A2-23CF-44F5-B813-5187ED5C7D1C}" type="datetimeFigureOut">
              <a:rPr kumimoji="0" lang="ru-RU" sz="1200">
                <a:solidFill>
                  <a:schemeClr val="tx2"/>
                </a:solidFill>
              </a:rPr>
              <a:pPr/>
              <a:t>07.10.2024</a:t>
            </a:fld>
            <a:endParaRPr kumimoji="0" lang="ru-RU"/>
          </a:p>
        </p:txBody>
      </p:sp>
      <p:sp>
        <p:nvSpPr>
          <p:cNvPr id="6" name="Rectangle 5"/>
          <p:cNvSpPr>
            <a:spLocks noGrp="1"/>
          </p:cNvSpPr>
          <p:nvPr>
            <p:ph type="sldNum" sz="quarter" idx="32"/>
          </p:nvPr>
        </p:nvSpPr>
        <p:spPr/>
        <p:txBody>
          <a:bodyPr/>
          <a:lstStyle/>
          <a:p>
            <a:pPr algn="r"/>
            <a:fld id="{F99EC173-99AE-4773-AB25-02E469A13EAE}" type="slidenum">
              <a:rPr kumimoji="0" lang="ru-RU" sz="1200">
                <a:solidFill>
                  <a:schemeClr val="tx2"/>
                </a:solidFill>
              </a:rPr>
              <a:pPr algn="r"/>
              <a:t>‹#›</a:t>
            </a:fld>
            <a:endParaRPr kumimoji="0" lang="ru-RU"/>
          </a:p>
        </p:txBody>
      </p:sp>
      <p:sp>
        <p:nvSpPr>
          <p:cNvPr id="7" name="Rectangle 6"/>
          <p:cNvSpPr>
            <a:spLocks noGrp="1"/>
          </p:cNvSpPr>
          <p:nvPr>
            <p:ph type="ftr" sz="quarter" idx="33"/>
          </p:nvPr>
        </p:nvSpPr>
        <p:spPr/>
        <p:txBody>
          <a:bodyPr/>
          <a:lstStyle/>
          <a:p>
            <a:endParaRPr kumimoji="0" lang="ru-RU"/>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13" name="Rectangle 13"/>
          <p:cNvSpPr>
            <a:spLocks noGrp="1"/>
          </p:cNvSpPr>
          <p:nvPr>
            <p:ph type="title"/>
          </p:nvPr>
        </p:nvSpPr>
        <p:spPr/>
        <p:txBody>
          <a:bodyPr anchor="ctr"/>
          <a:lstStyle/>
          <a:p>
            <a:pPr eaLnBrk="1" latinLnBrk="0" hangingPunct="1"/>
            <a:r>
              <a:rPr lang="ru-RU"/>
              <a:t>Образец заголовка</a:t>
            </a:r>
            <a:endParaRPr/>
          </a:p>
        </p:txBody>
      </p:sp>
      <p:sp>
        <p:nvSpPr>
          <p:cNvPr id="14" name="Rectangle 6"/>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a:p>
        </p:txBody>
      </p:sp>
      <p:sp>
        <p:nvSpPr>
          <p:cNvPr id="2" name="Rectangle 7"/>
          <p:cNvSpPr>
            <a:spLocks noGrp="1"/>
          </p:cNvSpPr>
          <p:nvPr>
            <p:ph type="dt" sz="half" idx="10"/>
          </p:nvPr>
        </p:nvSpPr>
        <p:spPr/>
        <p:txBody>
          <a:bodyPr/>
          <a:lstStyle/>
          <a:p>
            <a:fld id="{ACB2EC6F-6501-4E04-BD6C-A8A6CABB2C5B}" type="datetimeFigureOut">
              <a:rPr lang="ru-RU"/>
              <a:pPr/>
              <a:t>07.10.2024</a:t>
            </a:fld>
            <a:endParaRPr kumimoji="0" lang="ru-RU"/>
          </a:p>
        </p:txBody>
      </p:sp>
      <p:sp>
        <p:nvSpPr>
          <p:cNvPr id="27" name="Rectangle 19"/>
          <p:cNvSpPr>
            <a:spLocks noGrp="1"/>
          </p:cNvSpPr>
          <p:nvPr>
            <p:ph type="ftr" sz="quarter" idx="11"/>
          </p:nvPr>
        </p:nvSpPr>
        <p:spPr/>
        <p:txBody>
          <a:bodyPr/>
          <a:lstStyle/>
          <a:p>
            <a:endParaRPr kumimoji="0" lang="ru-RU"/>
          </a:p>
        </p:txBody>
      </p:sp>
      <p:sp>
        <p:nvSpPr>
          <p:cNvPr id="24" name="Rectangle 26"/>
          <p:cNvSpPr>
            <a:spLocks noGrp="1"/>
          </p:cNvSpPr>
          <p:nvPr>
            <p:ph type="sldNum" sz="quarter" idx="12"/>
          </p:nvPr>
        </p:nvSpPr>
        <p:spPr/>
        <p:txBody>
          <a:bodyPr/>
          <a:lstStyle/>
          <a:p>
            <a:fld id="{963B0023-0CED-47F7-85AE-654F0B232C29}" type="slidenum">
              <a:rPr/>
              <a:pPr/>
              <a:t>‹#›</a:t>
            </a:fld>
            <a:endParaRPr kumimoji="0"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ru-RU"/>
              <a:t>Образец заголовка</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5" name="Footer Placeholder 4"/>
          <p:cNvSpPr>
            <a:spLocks noGrp="1"/>
          </p:cNvSpPr>
          <p:nvPr>
            <p:ph type="ftr" sz="quarter" idx="11"/>
          </p:nvPr>
        </p:nvSpPr>
        <p:spPr>
          <a:xfrm>
            <a:off x="2396319" y="329308"/>
            <a:ext cx="3086292" cy="309201"/>
          </a:xfrm>
        </p:spPr>
        <p:txBody>
          <a:bodyPr/>
          <a:lstStyle/>
          <a:p>
            <a:pPr algn="ctr"/>
            <a:endParaRPr kumimoji="0" lang="ru-RU" sz="1200">
              <a:solidFill>
                <a:schemeClr val="tx2"/>
              </a:solidFill>
            </a:endParaRPr>
          </a:p>
        </p:txBody>
      </p:sp>
      <p:sp>
        <p:nvSpPr>
          <p:cNvPr id="6" name="Slide Number Placeholder 5"/>
          <p:cNvSpPr>
            <a:spLocks noGrp="1"/>
          </p:cNvSpPr>
          <p:nvPr>
            <p:ph type="sldNum" sz="quarter" idx="12"/>
          </p:nvPr>
        </p:nvSpPr>
        <p:spPr>
          <a:xfrm>
            <a:off x="1434703" y="798973"/>
            <a:ext cx="802005" cy="503578"/>
          </a:xfrm>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4755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B2EC6F-6501-4E04-BD6C-A8A6CABB2C5B}" type="datetimeFigureOut">
              <a:rPr lang="ru-RU" smtClean="0"/>
              <a:pPr/>
              <a:t>07.10.2024</a:t>
            </a:fld>
            <a:endParaRPr kumimoji="0" lang="ru-RU"/>
          </a:p>
        </p:txBody>
      </p:sp>
      <p:sp>
        <p:nvSpPr>
          <p:cNvPr id="5" name="Footer Placeholder 4"/>
          <p:cNvSpPr>
            <a:spLocks noGrp="1"/>
          </p:cNvSpPr>
          <p:nvPr>
            <p:ph type="ftr" sz="quarter" idx="11"/>
          </p:nvPr>
        </p:nvSpPr>
        <p:spPr/>
        <p:txBody>
          <a:bodyPr/>
          <a:lstStyle/>
          <a:p>
            <a:endParaRPr kumimoji="0" lang="ru-RU"/>
          </a:p>
        </p:txBody>
      </p:sp>
      <p:sp>
        <p:nvSpPr>
          <p:cNvPr id="6" name="Slide Number Placeholder 5"/>
          <p:cNvSpPr>
            <a:spLocks noGrp="1"/>
          </p:cNvSpPr>
          <p:nvPr>
            <p:ph type="sldNum" sz="quarter" idx="12"/>
          </p:nvPr>
        </p:nvSpPr>
        <p:spPr/>
        <p:txBody>
          <a:bodyPr/>
          <a:lstStyle/>
          <a:p>
            <a:fld id="{963B0023-0CED-47F7-85AE-654F0B232C29}" type="slidenum">
              <a:rPr lang="ru-RU" smtClean="0"/>
              <a:pPr/>
              <a:t>‹#›</a:t>
            </a:fld>
            <a:endParaRPr kumimoji="0" lang="ru-RU"/>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961962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ru-RU"/>
              <a:t>Образец заголовка</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5" name="Footer Placeholder 4"/>
          <p:cNvSpPr>
            <a:spLocks noGrp="1"/>
          </p:cNvSpPr>
          <p:nvPr>
            <p:ph type="ftr" sz="quarter" idx="11"/>
          </p:nvPr>
        </p:nvSpPr>
        <p:spPr/>
        <p:txBody>
          <a:bodyPr/>
          <a:lstStyle/>
          <a:p>
            <a:pPr algn="ctr"/>
            <a:endParaRPr kumimoji="0" lang="ru-RU" sz="1200">
              <a:solidFill>
                <a:schemeClr val="tx2"/>
              </a:solidFill>
            </a:endParaRPr>
          </a:p>
        </p:txBody>
      </p:sp>
      <p:sp>
        <p:nvSpPr>
          <p:cNvPr id="6" name="Slide Number Placeholder 5"/>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875743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6" name="Footer Placeholder 5"/>
          <p:cNvSpPr>
            <a:spLocks noGrp="1"/>
          </p:cNvSpPr>
          <p:nvPr>
            <p:ph type="ftr" sz="quarter" idx="11"/>
          </p:nvPr>
        </p:nvSpPr>
        <p:spPr/>
        <p:txBody>
          <a:bodyPr/>
          <a:lstStyle/>
          <a:p>
            <a:pPr algn="ctr"/>
            <a:endParaRPr kumimoji="0" lang="ru-RU" sz="1200">
              <a:solidFill>
                <a:schemeClr val="tx2"/>
              </a:solidFill>
            </a:endParaRPr>
          </a:p>
        </p:txBody>
      </p:sp>
      <p:sp>
        <p:nvSpPr>
          <p:cNvPr id="7" name="Slide Number Placeholder 6"/>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80171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1443491" y="2824270"/>
            <a:ext cx="3125766" cy="26444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4889182" y="2821491"/>
            <a:ext cx="3125652" cy="263737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8" name="Footer Placeholder 7"/>
          <p:cNvSpPr>
            <a:spLocks noGrp="1"/>
          </p:cNvSpPr>
          <p:nvPr>
            <p:ph type="ftr" sz="quarter" idx="11"/>
          </p:nvPr>
        </p:nvSpPr>
        <p:spPr/>
        <p:txBody>
          <a:bodyPr/>
          <a:lstStyle/>
          <a:p>
            <a:pPr algn="ctr"/>
            <a:endParaRPr kumimoji="0" lang="ru-RU" sz="1200">
              <a:solidFill>
                <a:schemeClr val="tx2"/>
              </a:solidFill>
            </a:endParaRPr>
          </a:p>
        </p:txBody>
      </p:sp>
      <p:sp>
        <p:nvSpPr>
          <p:cNvPr id="9" name="Slide Number Placeholder 8"/>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spTree>
    <p:extLst>
      <p:ext uri="{BB962C8B-B14F-4D97-AF65-F5344CB8AC3E}">
        <p14:creationId xmlns:p14="http://schemas.microsoft.com/office/powerpoint/2010/main" val="36275825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4" name="Footer Placeholder 3"/>
          <p:cNvSpPr>
            <a:spLocks noGrp="1"/>
          </p:cNvSpPr>
          <p:nvPr>
            <p:ph type="ftr" sz="quarter" idx="11"/>
          </p:nvPr>
        </p:nvSpPr>
        <p:spPr/>
        <p:txBody>
          <a:bodyPr/>
          <a:lstStyle/>
          <a:p>
            <a:pPr algn="ctr"/>
            <a:endParaRPr kumimoji="0" lang="ru-RU" sz="1200">
              <a:solidFill>
                <a:schemeClr val="tx2"/>
              </a:solidFill>
            </a:endParaRPr>
          </a:p>
        </p:txBody>
      </p:sp>
      <p:sp>
        <p:nvSpPr>
          <p:cNvPr id="5" name="Slide Number Placeholder 4"/>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spTree>
    <p:extLst>
      <p:ext uri="{BB962C8B-B14F-4D97-AF65-F5344CB8AC3E}">
        <p14:creationId xmlns:p14="http://schemas.microsoft.com/office/powerpoint/2010/main" val="15129104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3" name="Footer Placeholder 2"/>
          <p:cNvSpPr>
            <a:spLocks noGrp="1"/>
          </p:cNvSpPr>
          <p:nvPr>
            <p:ph type="ftr" sz="quarter" idx="11"/>
          </p:nvPr>
        </p:nvSpPr>
        <p:spPr/>
        <p:txBody>
          <a:bodyPr/>
          <a:lstStyle/>
          <a:p>
            <a:pPr algn="ctr"/>
            <a:endParaRPr kumimoji="0" lang="ru-RU" sz="1200">
              <a:solidFill>
                <a:schemeClr val="tx2"/>
              </a:solidFill>
            </a:endParaRPr>
          </a:p>
        </p:txBody>
      </p:sp>
      <p:sp>
        <p:nvSpPr>
          <p:cNvPr id="4" name="Slide Number Placeholder 3"/>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spTree>
    <p:extLst>
      <p:ext uri="{BB962C8B-B14F-4D97-AF65-F5344CB8AC3E}">
        <p14:creationId xmlns:p14="http://schemas.microsoft.com/office/powerpoint/2010/main" val="223814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ru-RU"/>
              <a:t>Образец заголовка</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6" name="Footer Placeholder 5"/>
          <p:cNvSpPr>
            <a:spLocks noGrp="1"/>
          </p:cNvSpPr>
          <p:nvPr>
            <p:ph type="ftr" sz="quarter" idx="11"/>
          </p:nvPr>
        </p:nvSpPr>
        <p:spPr/>
        <p:txBody>
          <a:bodyPr/>
          <a:lstStyle/>
          <a:p>
            <a:pPr algn="ctr"/>
            <a:endParaRPr kumimoji="0" lang="ru-RU" sz="1200">
              <a:solidFill>
                <a:schemeClr val="tx2"/>
              </a:solidFill>
            </a:endParaRPr>
          </a:p>
        </p:txBody>
      </p:sp>
      <p:sp>
        <p:nvSpPr>
          <p:cNvPr id="7" name="Slide Number Placeholder 6"/>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931595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a:t>Вставка рисунка</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6" name="Footer Placeholder 5"/>
          <p:cNvSpPr>
            <a:spLocks noGrp="1"/>
          </p:cNvSpPr>
          <p:nvPr>
            <p:ph type="ftr" sz="quarter" idx="11"/>
          </p:nvPr>
        </p:nvSpPr>
        <p:spPr>
          <a:xfrm>
            <a:off x="1437530" y="318641"/>
            <a:ext cx="3251553" cy="320931"/>
          </a:xfrm>
        </p:spPr>
        <p:txBody>
          <a:bodyPr/>
          <a:lstStyle/>
          <a:p>
            <a:pPr algn="ctr"/>
            <a:endParaRPr kumimoji="0" lang="ru-RU" sz="1200">
              <a:solidFill>
                <a:schemeClr val="tx2"/>
              </a:solidFill>
            </a:endParaRPr>
          </a:p>
        </p:txBody>
      </p:sp>
      <p:sp>
        <p:nvSpPr>
          <p:cNvPr id="7" name="Slide Number Placeholder 6"/>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061887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5" name="Footer Placeholder 4"/>
          <p:cNvSpPr>
            <a:spLocks noGrp="1"/>
          </p:cNvSpPr>
          <p:nvPr>
            <p:ph type="ftr" sz="quarter" idx="11"/>
          </p:nvPr>
        </p:nvSpPr>
        <p:spPr/>
        <p:txBody>
          <a:bodyPr/>
          <a:lstStyle/>
          <a:p>
            <a:pPr algn="ctr"/>
            <a:endParaRPr kumimoji="0" lang="ru-RU" sz="1200">
              <a:solidFill>
                <a:schemeClr val="tx2"/>
              </a:solidFill>
            </a:endParaRPr>
          </a:p>
        </p:txBody>
      </p:sp>
      <p:sp>
        <p:nvSpPr>
          <p:cNvPr id="6" name="Slide Number Placeholder 5"/>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spTree>
    <p:extLst>
      <p:ext uri="{BB962C8B-B14F-4D97-AF65-F5344CB8AC3E}">
        <p14:creationId xmlns:p14="http://schemas.microsoft.com/office/powerpoint/2010/main" val="9216409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5" name="Footer Placeholder 4"/>
          <p:cNvSpPr>
            <a:spLocks noGrp="1"/>
          </p:cNvSpPr>
          <p:nvPr>
            <p:ph type="ftr" sz="quarter" idx="11"/>
          </p:nvPr>
        </p:nvSpPr>
        <p:spPr/>
        <p:txBody>
          <a:bodyPr/>
          <a:lstStyle/>
          <a:p>
            <a:pPr algn="ctr"/>
            <a:endParaRPr kumimoji="0" lang="ru-RU" sz="1200">
              <a:solidFill>
                <a:schemeClr val="tx2"/>
              </a:solidFill>
            </a:endParaRPr>
          </a:p>
        </p:txBody>
      </p:sp>
      <p:sp>
        <p:nvSpPr>
          <p:cNvPr id="6" name="Slide Number Placeholder 5"/>
          <p:cNvSpPr>
            <a:spLocks noGrp="1"/>
          </p:cNvSpPr>
          <p:nvPr>
            <p:ph type="sldNum" sz="quarter" idx="12"/>
          </p:nvPr>
        </p:nvSpPr>
        <p:spPr/>
        <p:txBody>
          <a:body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18158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Обложка альбома">
    <p:spTree>
      <p:nvGrpSpPr>
        <p:cNvPr id="1" name=""/>
        <p:cNvGrpSpPr/>
        <p:nvPr/>
      </p:nvGrpSpPr>
      <p:grpSpPr>
        <a:xfrm>
          <a:off x="0" y="0"/>
          <a:ext cx="0" cy="0"/>
          <a:chOff x="0" y="0"/>
          <a:chExt cx="0" cy="0"/>
        </a:xfrm>
      </p:grpSpPr>
      <p:sp>
        <p:nvSpPr>
          <p:cNvPr id="24" name="Rectangle 7"/>
          <p:cNvSpPr>
            <a:spLocks noGrp="1"/>
          </p:cNvSpPr>
          <p:nvPr>
            <p:ph type="title" hasCustomPrompt="1"/>
          </p:nvPr>
        </p:nvSpPr>
        <p:spPr>
          <a:xfrm>
            <a:off x="228601" y="3962400"/>
            <a:ext cx="8298485" cy="1066800"/>
          </a:xfrm>
        </p:spPr>
        <p:txBody>
          <a:bodyPr bIns="0"/>
          <a:lstStyle>
            <a:lvl1pPr algn="r" eaLnBrk="1" latinLnBrk="0" hangingPunct="1">
              <a:defRPr kumimoji="0" lang="ru-RU"/>
            </a:lvl1pPr>
            <a:extLst/>
          </a:lstStyle>
          <a:p>
            <a:r>
              <a:rPr kumimoji="0" lang="ru-RU"/>
              <a:t>Заголовок фотоальбома</a:t>
            </a:r>
          </a:p>
        </p:txBody>
      </p:sp>
      <p:sp>
        <p:nvSpPr>
          <p:cNvPr id="9" name="Rectangle 7"/>
          <p:cNvSpPr>
            <a:spLocks noGrp="1"/>
          </p:cNvSpPr>
          <p:nvPr>
            <p:ph type="body" sz="quarter" idx="10" hasCustomPrompt="1"/>
          </p:nvPr>
        </p:nvSpPr>
        <p:spPr>
          <a:xfrm>
            <a:off x="2133600" y="5133975"/>
            <a:ext cx="6386946" cy="1219200"/>
          </a:xfrm>
        </p:spPr>
        <p:txBody>
          <a:bodyPr vert="horz" tIns="0" anchor="t" anchorCtr="0">
            <a:noAutofit/>
          </a:bodyPr>
          <a:lstStyle>
            <a:lvl1pPr marL="0" marR="0" indent="0" algn="r"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Щелкните, чтобы добавить дату и прочие сведения</a:t>
            </a:r>
          </a:p>
        </p:txBody>
      </p:sp>
      <p:sp>
        <p:nvSpPr>
          <p:cNvPr id="27" name="Rectangle 6"/>
          <p:cNvSpPr>
            <a:spLocks noGrp="1"/>
          </p:cNvSpPr>
          <p:nvPr>
            <p:ph type="pic" sz="quarter" idx="11"/>
          </p:nvPr>
        </p:nvSpPr>
        <p:spPr>
          <a:xfrm>
            <a:off x="6096000" y="1600200"/>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6" name="Rectangle 5"/>
          <p:cNvSpPr/>
          <p:nvPr userDrawn="1"/>
        </p:nvSpPr>
        <p:spPr>
          <a:xfrm>
            <a:off x="176844" y="186904"/>
            <a:ext cx="8763000" cy="6213896"/>
          </a:xfrm>
          <a:prstGeom prst="rect">
            <a:avLst/>
          </a:prstGeom>
          <a:noFill/>
          <a:ln w="9525" cap="rnd" cmpd="sng" algn="ctr">
            <a:solidFill>
              <a:schemeClr val="bg1">
                <a:tint val="85000"/>
              </a:schemeClr>
            </a:solidFill>
            <a:prstDash val="dash"/>
          </a:ln>
          <a:effectLst>
            <a:outerShdw blurRad="25400" dist="12700" dir="5400000" algn="tl" rotWithShape="0">
              <a:schemeClr val="bg1">
                <a:alpha val="60000"/>
              </a:scheme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kumimoji="0" lang="ru-RU"/>
          </a:p>
        </p:txBody>
      </p:sp>
      <p:sp>
        <p:nvSpPr>
          <p:cNvPr id="11" name="Rectangle 10"/>
          <p:cNvSpPr>
            <a:spLocks noGrp="1"/>
          </p:cNvSpPr>
          <p:nvPr>
            <p:ph type="dt" sz="half" idx="12"/>
          </p:nvPr>
        </p:nvSpPr>
        <p:spPr/>
        <p:txBody>
          <a:bodyPr/>
          <a:lstStyle/>
          <a:p>
            <a:fld id="{F30C84A2-23CF-44F5-B813-5187ED5C7D1C}" type="datetimeFigureOut">
              <a:rPr kumimoji="0" lang="ru-RU" sz="1200">
                <a:solidFill>
                  <a:schemeClr val="tx2"/>
                </a:solidFill>
              </a:rPr>
              <a:pPr/>
              <a:t>07.10.2024</a:t>
            </a:fld>
            <a:endParaRPr kumimoji="0" lang="ru-RU"/>
          </a:p>
        </p:txBody>
      </p:sp>
      <p:sp>
        <p:nvSpPr>
          <p:cNvPr id="12" name="Rectangle 11"/>
          <p:cNvSpPr>
            <a:spLocks noGrp="1"/>
          </p:cNvSpPr>
          <p:nvPr>
            <p:ph type="sldNum" sz="quarter" idx="13"/>
          </p:nvPr>
        </p:nvSpPr>
        <p:spPr/>
        <p:txBody>
          <a:bodyPr/>
          <a:lstStyle/>
          <a:p>
            <a:pPr algn="r"/>
            <a:fld id="{F99EC173-99AE-4773-AB25-02E469A13EAE}" type="slidenum">
              <a:rPr kumimoji="0" lang="ru-RU" sz="1200">
                <a:solidFill>
                  <a:schemeClr val="tx2"/>
                </a:solidFill>
              </a:rPr>
              <a:pPr algn="r"/>
              <a:t>‹#›</a:t>
            </a:fld>
            <a:endParaRPr kumimoji="0" lang="ru-RU"/>
          </a:p>
        </p:txBody>
      </p:sp>
      <p:sp>
        <p:nvSpPr>
          <p:cNvPr id="13" name="Rectangle 12"/>
          <p:cNvSpPr>
            <a:spLocks noGrp="1"/>
          </p:cNvSpPr>
          <p:nvPr>
            <p:ph type="ftr" sz="quarter" idx="14"/>
          </p:nvPr>
        </p:nvSpPr>
        <p:spPr/>
        <p:txBody>
          <a:bodyPr/>
          <a:lstStyle/>
          <a:p>
            <a:endParaRPr kumimoji="0" lang="ru-RU"/>
          </a:p>
        </p:txBody>
      </p:sp>
    </p:spTree>
    <p:extLst>
      <p:ext uri="{BB962C8B-B14F-4D97-AF65-F5344CB8AC3E}">
        <p14:creationId xmlns:p14="http://schemas.microsoft.com/office/powerpoint/2010/main" val="2238482586"/>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woColTx">
  <p:cSld name="Книжная с подписью">
    <p:spTree>
      <p:nvGrpSpPr>
        <p:cNvPr id="1" name=""/>
        <p:cNvGrpSpPr/>
        <p:nvPr/>
      </p:nvGrpSpPr>
      <p:grpSpPr>
        <a:xfrm>
          <a:off x="0" y="0"/>
          <a:ext cx="0" cy="0"/>
          <a:chOff x="0" y="0"/>
          <a:chExt cx="0" cy="0"/>
        </a:xfrm>
      </p:grpSpPr>
      <p:sp>
        <p:nvSpPr>
          <p:cNvPr id="11" name="Rectangle 8"/>
          <p:cNvSpPr>
            <a:spLocks noGrp="1"/>
          </p:cNvSpPr>
          <p:nvPr>
            <p:ph type="pic" sz="quarter" idx="10"/>
          </p:nvPr>
        </p:nvSpPr>
        <p:spPr>
          <a:xfrm>
            <a:off x="419375" y="233241"/>
            <a:ext cx="4640305" cy="61722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3" name="Rectangle 6"/>
          <p:cNvSpPr>
            <a:spLocks noGrp="1"/>
          </p:cNvSpPr>
          <p:nvPr>
            <p:ph type="body" sz="quarter" idx="11" hasCustomPrompt="1"/>
          </p:nvPr>
        </p:nvSpPr>
        <p:spPr>
          <a:xfrm>
            <a:off x="5257800" y="3048000"/>
            <a:ext cx="3505200" cy="3352800"/>
          </a:xfrm>
        </p:spPr>
        <p:txBody>
          <a:bodyPr tIns="91440" bIns="91440" anchor="b"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4" name="Rectangle 3"/>
          <p:cNvSpPr>
            <a:spLocks noGrp="1"/>
          </p:cNvSpPr>
          <p:nvPr>
            <p:ph type="dt" sz="half" idx="12"/>
          </p:nvPr>
        </p:nvSpPr>
        <p:spPr/>
        <p:txBody>
          <a:bodyPr/>
          <a:lstStyle/>
          <a:p>
            <a:fld id="{F30C84A2-23CF-44F5-B813-5187ED5C7D1C}" type="datetimeFigureOut">
              <a:rPr kumimoji="0" lang="ru-RU" sz="1200">
                <a:solidFill>
                  <a:schemeClr val="tx2"/>
                </a:solidFill>
              </a:rPr>
              <a:pPr/>
              <a:t>07.10.2024</a:t>
            </a:fld>
            <a:endParaRPr kumimoji="0" lang="ru-RU"/>
          </a:p>
        </p:txBody>
      </p:sp>
      <p:sp>
        <p:nvSpPr>
          <p:cNvPr id="5" name="Rectangle 4"/>
          <p:cNvSpPr>
            <a:spLocks noGrp="1"/>
          </p:cNvSpPr>
          <p:nvPr>
            <p:ph type="sldNum" sz="quarter" idx="13"/>
          </p:nvPr>
        </p:nvSpPr>
        <p:spPr/>
        <p:txBody>
          <a:bodyPr/>
          <a:lstStyle/>
          <a:p>
            <a:pPr algn="r"/>
            <a:fld id="{F99EC173-99AE-4773-AB25-02E469A13EAE}" type="slidenum">
              <a:rPr kumimoji="0" lang="ru-RU" sz="1200">
                <a:solidFill>
                  <a:schemeClr val="tx2"/>
                </a:solidFill>
              </a:rPr>
              <a:pPr algn="r"/>
              <a:t>‹#›</a:t>
            </a:fld>
            <a:endParaRPr kumimoji="0" lang="ru-RU"/>
          </a:p>
        </p:txBody>
      </p:sp>
      <p:sp>
        <p:nvSpPr>
          <p:cNvPr id="6" name="Rectangle 5"/>
          <p:cNvSpPr>
            <a:spLocks noGrp="1"/>
          </p:cNvSpPr>
          <p:nvPr>
            <p:ph type="ftr" sz="quarter" idx="14"/>
          </p:nvPr>
        </p:nvSpPr>
        <p:spPr/>
        <p:txBody>
          <a:bodyPr/>
          <a:lstStyle/>
          <a:p>
            <a:endParaRPr kumimoji="0" lang="ru-RU"/>
          </a:p>
        </p:txBody>
      </p:sp>
    </p:spTree>
    <p:extLst>
      <p:ext uri="{BB962C8B-B14F-4D97-AF65-F5344CB8AC3E}">
        <p14:creationId xmlns:p14="http://schemas.microsoft.com/office/powerpoint/2010/main" val="1209224606"/>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Раздел альбома">
    <p:spTree>
      <p:nvGrpSpPr>
        <p:cNvPr id="1" name=""/>
        <p:cNvGrpSpPr/>
        <p:nvPr/>
      </p:nvGrpSpPr>
      <p:grpSpPr>
        <a:xfrm>
          <a:off x="0" y="0"/>
          <a:ext cx="0" cy="0"/>
          <a:chOff x="0" y="0"/>
          <a:chExt cx="0" cy="0"/>
        </a:xfrm>
      </p:grpSpPr>
      <p:sp>
        <p:nvSpPr>
          <p:cNvPr id="17" name="Rectangle 2"/>
          <p:cNvSpPr>
            <a:spLocks noGrp="1"/>
          </p:cNvSpPr>
          <p:nvPr>
            <p:ph type="title" hasCustomPrompt="1"/>
          </p:nvPr>
        </p:nvSpPr>
        <p:spPr>
          <a:xfrm>
            <a:off x="752670" y="4572000"/>
            <a:ext cx="7781730" cy="990600"/>
          </a:xfrm>
        </p:spPr>
        <p:txBody>
          <a:bodyPr vert="horz" bIns="0" anchor="b" anchorCtr="0"/>
          <a:lstStyle>
            <a:lvl1pPr eaLnBrk="1" latinLnBrk="0" hangingPunct="1">
              <a:defRPr kumimoji="0" lang="ru-RU" baseline="0"/>
            </a:lvl1pPr>
            <a:extLst/>
          </a:lstStyle>
          <a:p>
            <a:r>
              <a:rPr kumimoji="0" lang="ru-RU"/>
              <a:t>Заголовок раздела</a:t>
            </a:r>
          </a:p>
        </p:txBody>
      </p:sp>
      <p:sp>
        <p:nvSpPr>
          <p:cNvPr id="27" name="Rectangle 11"/>
          <p:cNvSpPr>
            <a:spLocks noGrp="1"/>
          </p:cNvSpPr>
          <p:nvPr>
            <p:ph type="body" sz="quarter" idx="14" hasCustomPrompt="1"/>
          </p:nvPr>
        </p:nvSpPr>
        <p:spPr>
          <a:xfrm>
            <a:off x="752670" y="5600700"/>
            <a:ext cx="7772400" cy="838200"/>
          </a:xfrm>
        </p:spPr>
        <p:txBody>
          <a:bodyPr vert="horz" tIns="0"/>
          <a:lstStyle>
            <a:lvl1pPr eaLnBrk="1" latinLnBrk="0" hangingPunct="1">
              <a:buFontTx/>
              <a:buNone/>
              <a:defRPr kumimoji="0" lang="ru-RU" sz="1800"/>
            </a:lvl1pPr>
            <a:extLst/>
          </a:lstStyle>
          <a:p>
            <a:pPr lvl="0"/>
            <a:r>
              <a:rPr kumimoji="0" lang="ru-RU"/>
              <a:t>Подзаголовок слайда</a:t>
            </a:r>
          </a:p>
        </p:txBody>
      </p:sp>
      <p:sp>
        <p:nvSpPr>
          <p:cNvPr id="7" name="Rectangle 6"/>
          <p:cNvSpPr>
            <a:spLocks noGrp="1"/>
          </p:cNvSpPr>
          <p:nvPr>
            <p:ph type="pic" sz="quarter" idx="11"/>
          </p:nvPr>
        </p:nvSpPr>
        <p:spPr>
          <a:xfrm>
            <a:off x="786338"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18" name="Rectangle 6"/>
          <p:cNvSpPr>
            <a:spLocks noGrp="1"/>
          </p:cNvSpPr>
          <p:nvPr>
            <p:ph type="pic" sz="quarter" idx="15"/>
          </p:nvPr>
        </p:nvSpPr>
        <p:spPr>
          <a:xfrm>
            <a:off x="3474604"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2" name="Rectangle 6"/>
          <p:cNvSpPr>
            <a:spLocks noGrp="1"/>
          </p:cNvSpPr>
          <p:nvPr>
            <p:ph type="pic" sz="quarter" idx="16"/>
          </p:nvPr>
        </p:nvSpPr>
        <p:spPr>
          <a:xfrm>
            <a:off x="6162870"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p>
            <a:pPr algn="ctr" eaLnBrk="1" latinLnBrk="0" hangingPunct="1"/>
            <a:r>
              <a:rPr lang="ru-RU"/>
              <a:t>Вставка рисунка</a:t>
            </a:r>
            <a:endParaRPr/>
          </a:p>
        </p:txBody>
      </p:sp>
      <p:sp>
        <p:nvSpPr>
          <p:cNvPr id="8" name="Rectangle 7"/>
          <p:cNvSpPr>
            <a:spLocks noGrp="1"/>
          </p:cNvSpPr>
          <p:nvPr>
            <p:ph type="dt" sz="half" idx="17"/>
          </p:nvPr>
        </p:nvSpPr>
        <p:spPr/>
        <p:txBody>
          <a:bodyPr/>
          <a:lstStyle/>
          <a:p>
            <a:fld id="{F30C84A2-23CF-44F5-B813-5187ED5C7D1C}" type="datetimeFigureOut">
              <a:rPr kumimoji="0" lang="ru-RU" sz="1200">
                <a:solidFill>
                  <a:schemeClr val="tx2"/>
                </a:solidFill>
              </a:rPr>
              <a:pPr/>
              <a:t>07.10.2024</a:t>
            </a:fld>
            <a:endParaRPr kumimoji="0" lang="ru-RU"/>
          </a:p>
        </p:txBody>
      </p:sp>
      <p:sp>
        <p:nvSpPr>
          <p:cNvPr id="9" name="Rectangle 8"/>
          <p:cNvSpPr>
            <a:spLocks noGrp="1"/>
          </p:cNvSpPr>
          <p:nvPr>
            <p:ph type="sldNum" sz="quarter" idx="18"/>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19"/>
          </p:nvPr>
        </p:nvSpPr>
        <p:spPr/>
        <p:txBody>
          <a:bodyPr/>
          <a:lstStyle/>
          <a:p>
            <a:endParaRPr kumimoji="0" lang="ru-RU"/>
          </a:p>
        </p:txBody>
      </p:sp>
    </p:spTree>
    <p:extLst>
      <p:ext uri="{BB962C8B-B14F-4D97-AF65-F5344CB8AC3E}">
        <p14:creationId xmlns:p14="http://schemas.microsoft.com/office/powerpoint/2010/main" val="414055861"/>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2 сверху, смешанная с подписями">
    <p:spTree>
      <p:nvGrpSpPr>
        <p:cNvPr id="1" name=""/>
        <p:cNvGrpSpPr/>
        <p:nvPr/>
      </p:nvGrpSpPr>
      <p:grpSpPr>
        <a:xfrm>
          <a:off x="0" y="0"/>
          <a:ext cx="0" cy="0"/>
          <a:chOff x="0" y="0"/>
          <a:chExt cx="0" cy="0"/>
        </a:xfrm>
      </p:grpSpPr>
      <p:sp>
        <p:nvSpPr>
          <p:cNvPr id="6" name="Rectangle 7"/>
          <p:cNvSpPr>
            <a:spLocks noGrp="1" noChangeAspect="1"/>
          </p:cNvSpPr>
          <p:nvPr>
            <p:ph type="pic" sz="quarter" idx="11"/>
          </p:nvPr>
        </p:nvSpPr>
        <p:spPr>
          <a:xfrm>
            <a:off x="5141976" y="381000"/>
            <a:ext cx="3773424" cy="283006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22" name="Rectangle 7"/>
          <p:cNvSpPr>
            <a:spLocks noGrp="1" noChangeAspect="1"/>
          </p:cNvSpPr>
          <p:nvPr>
            <p:ph type="pic" sz="quarter" idx="12"/>
          </p:nvPr>
        </p:nvSpPr>
        <p:spPr>
          <a:xfrm>
            <a:off x="454152" y="381000"/>
            <a:ext cx="4462272" cy="5949696"/>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1" name="Rectangle 7"/>
          <p:cNvSpPr>
            <a:spLocks noGrp="1"/>
          </p:cNvSpPr>
          <p:nvPr>
            <p:ph type="body" sz="quarter" idx="13" hasCustomPrompt="1"/>
          </p:nvPr>
        </p:nvSpPr>
        <p:spPr>
          <a:xfrm>
            <a:off x="5141976" y="3352800"/>
            <a:ext cx="3773425" cy="2971800"/>
          </a:xfrm>
        </p:spPr>
        <p:txBody>
          <a:bodyPr anchor="t" anchorCtr="0">
            <a:noAutofit/>
          </a:bodyPr>
          <a:lstStyle>
            <a:lvl1pPr marL="0" marR="0" indent="0" algn="l" rtl="0" eaLnBrk="1" latinLnBrk="0" hangingPunct="1">
              <a:spcBef>
                <a:spcPct val="20000"/>
              </a:spcBef>
              <a:buFontTx/>
              <a:buNone/>
              <a:defRPr kumimoji="0" lang="ru-RU" sz="1800" i="0" baseline="0">
                <a:solidFill>
                  <a:schemeClr val="tx1"/>
                </a:solidFill>
                <a:latin typeface="+mn-lt"/>
                <a:ea typeface="+mn-ea"/>
                <a:cs typeface="+mn-cs"/>
              </a:defRPr>
            </a:lvl1pPr>
            <a:extLst/>
          </a:lstStyle>
          <a:p>
            <a:pPr lvl="0"/>
            <a:r>
              <a:rPr kumimoji="0" lang="ru-RU"/>
              <a:t>Надпись</a:t>
            </a:r>
          </a:p>
        </p:txBody>
      </p:sp>
      <p:sp>
        <p:nvSpPr>
          <p:cNvPr id="5" name="Rectangle 4"/>
          <p:cNvSpPr>
            <a:spLocks noGrp="1"/>
          </p:cNvSpPr>
          <p:nvPr>
            <p:ph type="dt" sz="half" idx="14"/>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5"/>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6"/>
          </p:nvPr>
        </p:nvSpPr>
        <p:spPr/>
        <p:txBody>
          <a:bodyPr/>
          <a:lstStyle/>
          <a:p>
            <a:endParaRPr kumimoji="0" lang="ru-RU"/>
          </a:p>
        </p:txBody>
      </p:sp>
    </p:spTree>
    <p:extLst>
      <p:ext uri="{BB962C8B-B14F-4D97-AF65-F5344CB8AC3E}">
        <p14:creationId xmlns:p14="http://schemas.microsoft.com/office/powerpoint/2010/main" val="2422831632"/>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3 сверху, книжная с подписями">
    <p:spTree>
      <p:nvGrpSpPr>
        <p:cNvPr id="1" name=""/>
        <p:cNvGrpSpPr/>
        <p:nvPr/>
      </p:nvGrpSpPr>
      <p:grpSpPr>
        <a:xfrm>
          <a:off x="0" y="0"/>
          <a:ext cx="0" cy="0"/>
          <a:chOff x="0" y="0"/>
          <a:chExt cx="0" cy="0"/>
        </a:xfrm>
      </p:grpSpPr>
      <p:sp>
        <p:nvSpPr>
          <p:cNvPr id="2" name="Rectangle 8"/>
          <p:cNvSpPr>
            <a:spLocks noGrp="1" noChangeAspect="1"/>
          </p:cNvSpPr>
          <p:nvPr>
            <p:ph type="pic" sz="quarter" idx="10"/>
          </p:nvPr>
        </p:nvSpPr>
        <p:spPr>
          <a:xfrm>
            <a:off x="2286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4" name="Rectangle 8"/>
          <p:cNvSpPr>
            <a:spLocks noGrp="1" noChangeAspect="1"/>
          </p:cNvSpPr>
          <p:nvPr>
            <p:ph type="pic" sz="quarter" idx="11"/>
          </p:nvPr>
        </p:nvSpPr>
        <p:spPr>
          <a:xfrm>
            <a:off x="32004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31" name="Rectangle 8"/>
          <p:cNvSpPr>
            <a:spLocks noGrp="1" noChangeAspect="1"/>
          </p:cNvSpPr>
          <p:nvPr>
            <p:ph type="pic" sz="quarter" idx="12"/>
          </p:nvPr>
        </p:nvSpPr>
        <p:spPr>
          <a:xfrm>
            <a:off x="61722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342900" indent="-342900" algn="ctr" eaLnBrk="1" latinLnBrk="0" hangingPunct="1"/>
            <a:r>
              <a:rPr lang="ru-RU"/>
              <a:t>Вставка рисунка</a:t>
            </a:r>
            <a:endParaRPr/>
          </a:p>
        </p:txBody>
      </p:sp>
      <p:sp>
        <p:nvSpPr>
          <p:cNvPr id="7" name="Rectangle 6"/>
          <p:cNvSpPr>
            <a:spLocks noGrp="1"/>
          </p:cNvSpPr>
          <p:nvPr>
            <p:ph type="body" sz="quarter" idx="13" hasCustomPrompt="1"/>
          </p:nvPr>
        </p:nvSpPr>
        <p:spPr>
          <a:xfrm>
            <a:off x="2286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6" name="Rectangle 6"/>
          <p:cNvSpPr>
            <a:spLocks noGrp="1"/>
          </p:cNvSpPr>
          <p:nvPr>
            <p:ph type="body" sz="quarter" idx="14" hasCustomPrompt="1"/>
          </p:nvPr>
        </p:nvSpPr>
        <p:spPr>
          <a:xfrm>
            <a:off x="32004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14" name="Rectangle 6"/>
          <p:cNvSpPr>
            <a:spLocks noGrp="1"/>
          </p:cNvSpPr>
          <p:nvPr>
            <p:ph type="body" sz="quarter" idx="15" hasCustomPrompt="1"/>
          </p:nvPr>
        </p:nvSpPr>
        <p:spPr>
          <a:xfrm>
            <a:off x="6172200" y="4876800"/>
            <a:ext cx="2743200" cy="1447800"/>
          </a:xfrm>
        </p:spPr>
        <p:txBody>
          <a:bodyPr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8" name="Rectangle 7"/>
          <p:cNvSpPr>
            <a:spLocks noGrp="1"/>
          </p:cNvSpPr>
          <p:nvPr>
            <p:ph type="dt" sz="half" idx="16"/>
          </p:nvPr>
        </p:nvSpPr>
        <p:spPr/>
        <p:txBody>
          <a:bodyPr/>
          <a:lstStyle/>
          <a:p>
            <a:fld id="{F30C84A2-23CF-44F5-B813-5187ED5C7D1C}" type="datetimeFigureOut">
              <a:rPr kumimoji="0" lang="ru-RU" sz="1200">
                <a:solidFill>
                  <a:schemeClr val="tx2"/>
                </a:solidFill>
              </a:rPr>
              <a:pPr/>
              <a:t>07.10.2024</a:t>
            </a:fld>
            <a:endParaRPr kumimoji="0" lang="ru-RU"/>
          </a:p>
        </p:txBody>
      </p:sp>
      <p:sp>
        <p:nvSpPr>
          <p:cNvPr id="9" name="Rectangle 8"/>
          <p:cNvSpPr>
            <a:spLocks noGrp="1"/>
          </p:cNvSpPr>
          <p:nvPr>
            <p:ph type="sldNum" sz="quarter" idx="17"/>
          </p:nvPr>
        </p:nvSpPr>
        <p:spPr/>
        <p:txBody>
          <a:bodyPr/>
          <a:lstStyle/>
          <a:p>
            <a:pPr algn="r"/>
            <a:fld id="{F99EC173-99AE-4773-AB25-02E469A13EAE}" type="slidenum">
              <a:rPr kumimoji="0" lang="ru-RU" sz="1200">
                <a:solidFill>
                  <a:schemeClr val="tx2"/>
                </a:solidFill>
              </a:rPr>
              <a:pPr algn="r"/>
              <a:t>‹#›</a:t>
            </a:fld>
            <a:endParaRPr kumimoji="0" lang="ru-RU"/>
          </a:p>
        </p:txBody>
      </p:sp>
      <p:sp>
        <p:nvSpPr>
          <p:cNvPr id="10" name="Rectangle 9"/>
          <p:cNvSpPr>
            <a:spLocks noGrp="1"/>
          </p:cNvSpPr>
          <p:nvPr>
            <p:ph type="ftr" sz="quarter" idx="18"/>
          </p:nvPr>
        </p:nvSpPr>
        <p:spPr/>
        <p:txBody>
          <a:bodyPr/>
          <a:lstStyle/>
          <a:p>
            <a:endParaRPr kumimoji="0" lang="ru-RU"/>
          </a:p>
        </p:txBody>
      </p:sp>
    </p:spTree>
    <p:extLst>
      <p:ext uri="{BB962C8B-B14F-4D97-AF65-F5344CB8AC3E}">
        <p14:creationId xmlns:p14="http://schemas.microsoft.com/office/powerpoint/2010/main" val="1173296250"/>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ColTx">
  <p:cSld name="2 сверху, книжная с подписями">
    <p:spTree>
      <p:nvGrpSpPr>
        <p:cNvPr id="1" name=""/>
        <p:cNvGrpSpPr/>
        <p:nvPr/>
      </p:nvGrpSpPr>
      <p:grpSpPr>
        <a:xfrm>
          <a:off x="0" y="0"/>
          <a:ext cx="0" cy="0"/>
          <a:chOff x="0" y="0"/>
          <a:chExt cx="0" cy="0"/>
        </a:xfrm>
      </p:grpSpPr>
      <p:sp>
        <p:nvSpPr>
          <p:cNvPr id="20" name="Rectangle 8"/>
          <p:cNvSpPr>
            <a:spLocks noGrp="1" noChangeAspect="1"/>
          </p:cNvSpPr>
          <p:nvPr>
            <p:ph type="pic" sz="quarter" idx="10"/>
          </p:nvPr>
        </p:nvSpPr>
        <p:spPr>
          <a:xfrm>
            <a:off x="4722047" y="609600"/>
            <a:ext cx="3431353" cy="4575141"/>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11" name="Rectangle 8"/>
          <p:cNvSpPr>
            <a:spLocks noGrp="1" noChangeAspect="1"/>
          </p:cNvSpPr>
          <p:nvPr>
            <p:ph type="pic" sz="quarter" idx="11"/>
          </p:nvPr>
        </p:nvSpPr>
        <p:spPr>
          <a:xfrm>
            <a:off x="1066800" y="609600"/>
            <a:ext cx="3429000" cy="4572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eaLnBrk="1" latinLnBrk="0" hangingPunct="1">
              <a:spcBef>
                <a:spcPct val="20000"/>
              </a:spcBef>
              <a:buFontTx/>
              <a:buNone/>
              <a:defRPr kumimoji="0" lang="ru-RU" sz="2400" i="0">
                <a:solidFill>
                  <a:schemeClr val="tx1"/>
                </a:solidFill>
                <a:latin typeface="+mn-lt"/>
                <a:ea typeface="+mn-ea"/>
                <a:cs typeface="+mn-cs"/>
              </a:defRPr>
            </a:lvl1pPr>
            <a:extLst/>
          </a:lstStyle>
          <a:p>
            <a:pPr marL="0" marR="0" indent="1588" algn="ctr" eaLnBrk="1" latinLnBrk="0" hangingPunct="1"/>
            <a:r>
              <a:rPr lang="ru-RU"/>
              <a:t>Вставка рисунка</a:t>
            </a:r>
            <a:endParaRPr/>
          </a:p>
        </p:txBody>
      </p:sp>
      <p:sp>
        <p:nvSpPr>
          <p:cNvPr id="3" name="Rectangle 7"/>
          <p:cNvSpPr>
            <a:spLocks noGrp="1"/>
          </p:cNvSpPr>
          <p:nvPr>
            <p:ph type="body" sz="quarter" idx="14" hasCustomPrompt="1"/>
          </p:nvPr>
        </p:nvSpPr>
        <p:spPr>
          <a:xfrm>
            <a:off x="1066800" y="5334000"/>
            <a:ext cx="3429000" cy="1066800"/>
          </a:xfrm>
        </p:spPr>
        <p:txBody>
          <a:bodyPr lIns="91440"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19" name="Rectangle 7"/>
          <p:cNvSpPr>
            <a:spLocks noGrp="1"/>
          </p:cNvSpPr>
          <p:nvPr>
            <p:ph type="body" sz="quarter" idx="15" hasCustomPrompt="1"/>
          </p:nvPr>
        </p:nvSpPr>
        <p:spPr>
          <a:xfrm>
            <a:off x="4724400" y="5334000"/>
            <a:ext cx="3429000" cy="1066800"/>
          </a:xfrm>
        </p:spPr>
        <p:txBody>
          <a:bodyPr lIns="91440" rIns="9144" anchor="t" anchorCtr="0">
            <a:noAutofit/>
          </a:bodyPr>
          <a:lstStyle>
            <a:lvl1pPr marL="0" marR="0" indent="0" algn="l" rtl="0" eaLnBrk="1" latinLnBrk="0" hangingPunct="1">
              <a:spcBef>
                <a:spcPct val="20000"/>
              </a:spcBef>
              <a:buFontTx/>
              <a:buNone/>
              <a:defRPr kumimoji="0" lang="ru-RU" sz="1800" baseline="0">
                <a:solidFill>
                  <a:schemeClr val="tx1"/>
                </a:solidFill>
                <a:latin typeface="+mn-lt"/>
                <a:ea typeface="+mn-ea"/>
                <a:cs typeface="+mn-cs"/>
              </a:defRPr>
            </a:lvl1pPr>
            <a:extLst/>
          </a:lstStyle>
          <a:p>
            <a:pPr lvl="0"/>
            <a:r>
              <a:rPr kumimoji="0" lang="ru-RU"/>
              <a:t>Надпись</a:t>
            </a:r>
          </a:p>
        </p:txBody>
      </p:sp>
      <p:sp>
        <p:nvSpPr>
          <p:cNvPr id="6" name="Rectangle 5"/>
          <p:cNvSpPr>
            <a:spLocks noGrp="1"/>
          </p:cNvSpPr>
          <p:nvPr>
            <p:ph type="dt" sz="half" idx="16"/>
          </p:nvPr>
        </p:nvSpPr>
        <p:spPr/>
        <p:txBody>
          <a:bodyPr/>
          <a:lstStyle/>
          <a:p>
            <a:fld id="{F30C84A2-23CF-44F5-B813-5187ED5C7D1C}" type="datetimeFigureOut">
              <a:rPr kumimoji="0" lang="ru-RU" sz="1200">
                <a:solidFill>
                  <a:schemeClr val="tx2"/>
                </a:solidFill>
              </a:rPr>
              <a:pPr/>
              <a:t>07.10.2024</a:t>
            </a:fld>
            <a:endParaRPr kumimoji="0" lang="ru-RU"/>
          </a:p>
        </p:txBody>
      </p:sp>
      <p:sp>
        <p:nvSpPr>
          <p:cNvPr id="7" name="Rectangle 6"/>
          <p:cNvSpPr>
            <a:spLocks noGrp="1"/>
          </p:cNvSpPr>
          <p:nvPr>
            <p:ph type="sldNum" sz="quarter" idx="17"/>
          </p:nvPr>
        </p:nvSpPr>
        <p:spPr/>
        <p:txBody>
          <a:bodyPr/>
          <a:lstStyle/>
          <a:p>
            <a:pPr algn="r"/>
            <a:fld id="{F99EC173-99AE-4773-AB25-02E469A13EAE}" type="slidenum">
              <a:rPr kumimoji="0" lang="ru-RU" sz="1200">
                <a:solidFill>
                  <a:schemeClr val="tx2"/>
                </a:solidFill>
              </a:rPr>
              <a:pPr algn="r"/>
              <a:t>‹#›</a:t>
            </a:fld>
            <a:endParaRPr kumimoji="0" lang="ru-RU"/>
          </a:p>
        </p:txBody>
      </p:sp>
      <p:sp>
        <p:nvSpPr>
          <p:cNvPr id="8" name="Rectangle 7"/>
          <p:cNvSpPr>
            <a:spLocks noGrp="1"/>
          </p:cNvSpPr>
          <p:nvPr>
            <p:ph type="ftr" sz="quarter" idx="18"/>
          </p:nvPr>
        </p:nvSpPr>
        <p:spPr/>
        <p:txBody>
          <a:bodyPr/>
          <a:lstStyle/>
          <a:p>
            <a:endParaRPr kumimoji="0" lang="ru-RU"/>
          </a:p>
        </p:txBody>
      </p:sp>
    </p:spTree>
    <p:extLst>
      <p:ext uri="{BB962C8B-B14F-4D97-AF65-F5344CB8AC3E}">
        <p14:creationId xmlns:p14="http://schemas.microsoft.com/office/powerpoint/2010/main" val="4216787198"/>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2.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2.jpe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6" name="Rectangle 6"/>
          <p:cNvSpPr>
            <a:spLocks noGrp="1"/>
          </p:cNvSpPr>
          <p:nvPr>
            <p:ph type="title"/>
          </p:nvPr>
        </p:nvSpPr>
        <p:spPr>
          <a:xfrm>
            <a:off x="457200" y="274638"/>
            <a:ext cx="8229600" cy="1249362"/>
          </a:xfrm>
          <a:prstGeom prst="rect">
            <a:avLst/>
          </a:prstGeom>
        </p:spPr>
        <p:txBody>
          <a:bodyPr anchor="ctr">
            <a:normAutofit/>
          </a:bodyPr>
          <a:lstStyle/>
          <a:p>
            <a:pPr eaLnBrk="1" latinLnBrk="0" hangingPunct="1"/>
            <a:r>
              <a:rPr kumimoji="0" lang="ru-RU"/>
              <a:t>Образец заголовка</a:t>
            </a:r>
            <a:endParaRPr kumimoji="0" lang="en-US"/>
          </a:p>
        </p:txBody>
      </p:sp>
      <p:sp>
        <p:nvSpPr>
          <p:cNvPr id="13" name="Rectangle 5"/>
          <p:cNvSpPr>
            <a:spLocks noGrp="1"/>
          </p:cNvSpPr>
          <p:nvPr>
            <p:ph type="body" idx="1"/>
          </p:nvPr>
        </p:nvSpPr>
        <p:spPr>
          <a:xfrm>
            <a:off x="457200" y="1600200"/>
            <a:ext cx="8229600" cy="4525963"/>
          </a:xfrm>
          <a:prstGeom prst="rect">
            <a:avLst/>
          </a:prstGeom>
        </p:spPr>
        <p:txBody>
          <a:bodyPr>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9" name="Rectangle 3"/>
          <p:cNvSpPr>
            <a:spLocks noGrp="1"/>
          </p:cNvSpPr>
          <p:nvPr>
            <p:ph type="dt" sz="half" idx="2"/>
          </p:nvPr>
        </p:nvSpPr>
        <p:spPr>
          <a:xfrm>
            <a:off x="66675" y="6559360"/>
            <a:ext cx="2438400" cy="244475"/>
          </a:xfrm>
          <a:prstGeom prst="rect">
            <a:avLst/>
          </a:prstGeom>
        </p:spPr>
        <p:txBody>
          <a:bodyPr anchor="b"/>
          <a:lstStyle>
            <a:lvl1pPr eaLnBrk="1" latinLnBrk="0" hangingPunct="1">
              <a:defRPr kumimoji="0" lang="ru-RU" sz="1200">
                <a:solidFill>
                  <a:schemeClr val="tx2"/>
                </a:solidFill>
              </a:defRPr>
            </a:lvl1pPr>
            <a:extLst/>
          </a:lstStyle>
          <a:p>
            <a:fld id="{F30C84A2-23CF-44F5-B813-5187ED5C7D1C}" type="datetimeFigureOut">
              <a:rPr kumimoji="0" lang="ru-RU" sz="1200">
                <a:solidFill>
                  <a:schemeClr val="tx2"/>
                </a:solidFill>
              </a:rPr>
              <a:pPr/>
              <a:t>07.10.2024</a:t>
            </a:fld>
            <a:endParaRPr kumimoji="0" lang="ru-RU" sz="1200">
              <a:solidFill>
                <a:schemeClr val="tx2"/>
              </a:solidFill>
            </a:endParaRPr>
          </a:p>
        </p:txBody>
      </p:sp>
      <p:sp>
        <p:nvSpPr>
          <p:cNvPr id="20" name="Rectangle 25"/>
          <p:cNvSpPr>
            <a:spLocks noGrp="1"/>
          </p:cNvSpPr>
          <p:nvPr>
            <p:ph type="ftr" sz="quarter" idx="3"/>
          </p:nvPr>
        </p:nvSpPr>
        <p:spPr>
          <a:xfrm>
            <a:off x="2995653" y="6558153"/>
            <a:ext cx="4648200" cy="246888"/>
          </a:xfrm>
          <a:prstGeom prst="rect">
            <a:avLst/>
          </a:prstGeom>
        </p:spPr>
        <p:txBody>
          <a:bodyPr anchor="b"/>
          <a:lstStyle>
            <a:lvl1pPr algn="ctr" eaLnBrk="1" latinLnBrk="0" hangingPunct="1">
              <a:defRPr kumimoji="0" lang="ru-RU" sz="1200">
                <a:solidFill>
                  <a:schemeClr val="tx2"/>
                </a:solidFill>
              </a:defRPr>
            </a:lvl1pPr>
            <a:extLst/>
          </a:lstStyle>
          <a:p>
            <a:pPr algn="ctr"/>
            <a:endParaRPr kumimoji="0" lang="ru-RU" sz="1200">
              <a:solidFill>
                <a:schemeClr val="tx2"/>
              </a:solidFill>
            </a:endParaRPr>
          </a:p>
        </p:txBody>
      </p:sp>
      <p:sp>
        <p:nvSpPr>
          <p:cNvPr id="23" name="Rectangle 16"/>
          <p:cNvSpPr>
            <a:spLocks noGrp="1"/>
          </p:cNvSpPr>
          <p:nvPr>
            <p:ph type="sldNum" sz="quarter" idx="4"/>
          </p:nvPr>
        </p:nvSpPr>
        <p:spPr>
          <a:xfrm>
            <a:off x="8172450" y="6559360"/>
            <a:ext cx="914400" cy="244475"/>
          </a:xfrm>
          <a:prstGeom prst="rect">
            <a:avLst/>
          </a:prstGeom>
        </p:spPr>
        <p:txBody>
          <a:bodyPr/>
          <a:lstStyle>
            <a:lvl1pPr algn="r" eaLnBrk="1" latinLnBrk="0" hangingPunct="1">
              <a:defRPr kumimoji="0" lang="ru-RU" sz="1200">
                <a:solidFill>
                  <a:schemeClr val="tx2"/>
                </a:solidFill>
              </a:defRPr>
            </a:lvl1pPr>
            <a:extLst/>
          </a:lstStyle>
          <a:p>
            <a:pPr algn="r"/>
            <a:fld id="{F99EC173-99AE-4773-AB25-02E469A13EAE}" type="slidenum">
              <a:rPr kumimoji="0" lang="ru-RU" sz="1200">
                <a:solidFill>
                  <a:schemeClr val="tx2"/>
                </a:solidFill>
              </a:rPr>
              <a:pPr algn="r"/>
              <a:t>‹#›</a:t>
            </a:fld>
            <a:endParaRPr kumimoji="0" lang="ru-RU" sz="1200">
              <a:solidFill>
                <a:schemeClr val="tx2"/>
              </a:solidFil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ransition>
    <p:fade/>
  </p:transition>
  <p:txStyles>
    <p:titleStyle>
      <a:lvl1pPr algn="l" rtl="0" eaLnBrk="1" latinLnBrk="0" hangingPunct="1">
        <a:spcBef>
          <a:spcPct val="0"/>
        </a:spcBef>
        <a:buNone/>
        <a:defRPr kumimoji="0" lang="ru-RU" sz="3200" cap="all" baseline="0">
          <a:solidFill>
            <a:schemeClr val="tx2"/>
          </a:solidFill>
          <a:effectLst>
            <a:outerShdw blurRad="51000" dist="37000" dir="5400000" algn="tl" rotWithShape="0">
              <a:srgbClr val="000000">
                <a:alpha val="25000"/>
              </a:srgbClr>
            </a:outerShdw>
          </a:effectLst>
          <a:latin typeface="+mj-lt"/>
          <a:ea typeface="+mj-ea"/>
          <a:cs typeface="+mj-cs"/>
        </a:defRPr>
      </a:lvl1pPr>
      <a:lvl2pPr eaLnBrk="1" latinLnBrk="0" hangingPunct="1">
        <a:defRPr kumimoji="0" lang="ru-RU">
          <a:solidFill>
            <a:schemeClr val="tx2"/>
          </a:solidFill>
        </a:defRPr>
      </a:lvl2pPr>
      <a:lvl3pPr eaLnBrk="1" latinLnBrk="0" hangingPunct="1">
        <a:defRPr kumimoji="0" lang="ru-RU">
          <a:solidFill>
            <a:schemeClr val="tx2"/>
          </a:solidFill>
        </a:defRPr>
      </a:lvl3pPr>
      <a:lvl4pPr eaLnBrk="1" latinLnBrk="0" hangingPunct="1">
        <a:defRPr kumimoji="0" lang="ru-RU">
          <a:solidFill>
            <a:schemeClr val="tx2"/>
          </a:solidFill>
        </a:defRPr>
      </a:lvl4pPr>
      <a:lvl5pPr eaLnBrk="1" latinLnBrk="0" hangingPunct="1">
        <a:defRPr kumimoji="0" lang="ru-RU">
          <a:solidFill>
            <a:schemeClr val="tx2"/>
          </a:solidFill>
        </a:defRPr>
      </a:lvl5pPr>
      <a:lvl6pPr eaLnBrk="1" latinLnBrk="0" hangingPunct="1">
        <a:defRPr kumimoji="0" lang="ru-RU">
          <a:solidFill>
            <a:schemeClr val="tx2"/>
          </a:solidFill>
        </a:defRPr>
      </a:lvl6pPr>
      <a:lvl7pPr eaLnBrk="1" latinLnBrk="0" hangingPunct="1">
        <a:defRPr kumimoji="0" lang="ru-RU">
          <a:solidFill>
            <a:schemeClr val="tx2"/>
          </a:solidFill>
        </a:defRPr>
      </a:lvl7pPr>
      <a:lvl8pPr eaLnBrk="1" latinLnBrk="0" hangingPunct="1">
        <a:defRPr kumimoji="0" lang="ru-RU">
          <a:solidFill>
            <a:schemeClr val="tx2"/>
          </a:solidFill>
        </a:defRPr>
      </a:lvl8pPr>
      <a:lvl9pPr eaLnBrk="1" latinLnBrk="0" hangingPunct="1">
        <a:defRPr kumimoji="0" lang="ru-RU">
          <a:solidFill>
            <a:schemeClr val="tx2"/>
          </a:solidFill>
        </a:defRPr>
      </a:lvl9pPr>
      <a:extLst/>
    </p:titleStyle>
    <p:bodyStyle>
      <a:lvl1pPr marL="342900" indent="-342900" algn="l" rtl="0" eaLnBrk="1" latinLnBrk="0" hangingPunct="1">
        <a:spcBef>
          <a:spcPct val="20000"/>
        </a:spcBef>
        <a:buChar char="•"/>
        <a:defRPr kumimoji="0" lang="ru-RU" sz="2400">
          <a:solidFill>
            <a:schemeClr val="tx1"/>
          </a:solidFill>
          <a:latin typeface="+mn-lt"/>
          <a:ea typeface="+mn-ea"/>
          <a:cs typeface="+mn-cs"/>
        </a:defRPr>
      </a:lvl1pPr>
      <a:lvl2pPr marL="742950" indent="-285750" algn="l" rtl="0" eaLnBrk="1" latinLnBrk="0" hangingPunct="1">
        <a:spcBef>
          <a:spcPct val="20000"/>
        </a:spcBef>
        <a:buChar char="–"/>
        <a:defRPr kumimoji="0" lang="ru-RU" sz="2400">
          <a:solidFill>
            <a:schemeClr val="tx1"/>
          </a:solidFill>
          <a:latin typeface="+mn-lt"/>
          <a:ea typeface="+mn-ea"/>
          <a:cs typeface="+mn-cs"/>
        </a:defRPr>
      </a:lvl2pPr>
      <a:lvl3pPr marL="1143000" indent="-228600" algn="l" rtl="0" eaLnBrk="1" latinLnBrk="0" hangingPunct="1">
        <a:spcBef>
          <a:spcPct val="20000"/>
        </a:spcBef>
        <a:buChar char="•"/>
        <a:defRPr kumimoji="0" lang="ru-RU" sz="2000">
          <a:solidFill>
            <a:schemeClr val="tx1"/>
          </a:solidFill>
          <a:latin typeface="+mn-lt"/>
          <a:ea typeface="+mn-ea"/>
          <a:cs typeface="+mn-cs"/>
        </a:defRPr>
      </a:lvl3pPr>
      <a:lvl4pPr marL="1600200" indent="-228600" algn="l" rtl="0" eaLnBrk="1" latinLnBrk="0" hangingPunct="1">
        <a:spcBef>
          <a:spcPct val="20000"/>
        </a:spcBef>
        <a:buChar char="–"/>
        <a:defRPr kumimoji="0" lang="ru-RU" sz="1800">
          <a:solidFill>
            <a:schemeClr val="tx1"/>
          </a:solidFill>
          <a:latin typeface="+mn-lt"/>
          <a:ea typeface="+mn-ea"/>
          <a:cs typeface="+mn-cs"/>
        </a:defRPr>
      </a:lvl4pPr>
      <a:lvl5pPr marL="2057400" indent="-228600" algn="l" rtl="0" eaLnBrk="1" latinLnBrk="0" hangingPunct="1">
        <a:spcBef>
          <a:spcPct val="20000"/>
        </a:spcBef>
        <a:buChar char="»"/>
        <a:defRPr kumimoji="0" lang="ru-RU" sz="1600">
          <a:solidFill>
            <a:schemeClr val="tx1"/>
          </a:solidFill>
          <a:latin typeface="+mn-lt"/>
          <a:ea typeface="+mn-ea"/>
          <a:cs typeface="+mn-cs"/>
        </a:defRPr>
      </a:lvl5pPr>
      <a:lvl6pPr marL="2514600" indent="-228600" algn="l" rtl="0" eaLnBrk="1" latinLnBrk="0" hangingPunct="1">
        <a:spcBef>
          <a:spcPct val="20000"/>
        </a:spcBef>
        <a:buChar char="•"/>
        <a:defRPr kumimoji="0" lang="ru-RU" sz="2000">
          <a:solidFill>
            <a:schemeClr val="tx1"/>
          </a:solidFill>
          <a:latin typeface="+mn-lt"/>
          <a:ea typeface="+mn-ea"/>
          <a:cs typeface="+mn-cs"/>
        </a:defRPr>
      </a:lvl6pPr>
      <a:lvl7pPr marL="2971800" indent="-228600" algn="l" rtl="0" eaLnBrk="1" latinLnBrk="0" hangingPunct="1">
        <a:spcBef>
          <a:spcPct val="20000"/>
        </a:spcBef>
        <a:buChar char="•"/>
        <a:defRPr kumimoji="0" lang="ru-RU" sz="2000">
          <a:solidFill>
            <a:schemeClr val="tx1"/>
          </a:solidFill>
          <a:latin typeface="+mn-lt"/>
          <a:ea typeface="+mn-ea"/>
          <a:cs typeface="+mn-cs"/>
        </a:defRPr>
      </a:lvl7pPr>
      <a:lvl8pPr marL="3429000" indent="-228600" algn="l" rtl="0" eaLnBrk="1" latinLnBrk="0" hangingPunct="1">
        <a:spcBef>
          <a:spcPct val="20000"/>
        </a:spcBef>
        <a:buChar char="•"/>
        <a:defRPr kumimoji="0" lang="ru-RU" sz="2000">
          <a:solidFill>
            <a:schemeClr val="tx1"/>
          </a:solidFill>
          <a:latin typeface="+mn-lt"/>
          <a:ea typeface="+mn-ea"/>
          <a:cs typeface="+mn-cs"/>
        </a:defRPr>
      </a:lvl8pPr>
      <a:lvl9pPr marL="3886200" indent="-228600" algn="l" rtl="0" eaLnBrk="1" latinLnBrk="0" hangingPunct="1">
        <a:spcBef>
          <a:spcPct val="20000"/>
        </a:spcBef>
        <a:buChar char="•"/>
        <a:defRPr kumimoji="0" lang="ru-RU" sz="2000">
          <a:solidFill>
            <a:schemeClr val="tx1"/>
          </a:solidFill>
          <a:latin typeface="+mn-lt"/>
          <a:ea typeface="+mn-ea"/>
          <a:cs typeface="+mn-cs"/>
        </a:defRPr>
      </a:lvl9pPr>
      <a:extLst/>
    </p:bodyStyle>
    <p:otherStyle>
      <a:lvl1pPr marL="0" algn="l" rtl="0" eaLnBrk="1" latinLnBrk="0" hangingPunct="1">
        <a:defRPr kumimoji="0" lang="ru-RU">
          <a:solidFill>
            <a:schemeClr val="tx1"/>
          </a:solidFill>
          <a:latin typeface="+mn-lt"/>
          <a:ea typeface="+mn-ea"/>
          <a:cs typeface="+mn-cs"/>
        </a:defRPr>
      </a:lvl1pPr>
      <a:lvl2pPr marL="457200" algn="l" rtl="0" eaLnBrk="1" latinLnBrk="0" hangingPunct="1">
        <a:defRPr kumimoji="0" lang="ru-RU">
          <a:solidFill>
            <a:schemeClr val="tx1"/>
          </a:solidFill>
          <a:latin typeface="+mn-lt"/>
          <a:ea typeface="+mn-ea"/>
          <a:cs typeface="+mn-cs"/>
        </a:defRPr>
      </a:lvl2pPr>
      <a:lvl3pPr marL="914400" algn="l" rtl="0" eaLnBrk="1" latinLnBrk="0" hangingPunct="1">
        <a:defRPr kumimoji="0" lang="ru-RU">
          <a:solidFill>
            <a:schemeClr val="tx1"/>
          </a:solidFill>
          <a:latin typeface="+mn-lt"/>
          <a:ea typeface="+mn-ea"/>
          <a:cs typeface="+mn-cs"/>
        </a:defRPr>
      </a:lvl3pPr>
      <a:lvl4pPr marL="1371600" algn="l" rtl="0" eaLnBrk="1" latinLnBrk="0" hangingPunct="1">
        <a:defRPr kumimoji="0" lang="ru-RU">
          <a:solidFill>
            <a:schemeClr val="tx1"/>
          </a:solidFill>
          <a:latin typeface="+mn-lt"/>
          <a:ea typeface="+mn-ea"/>
          <a:cs typeface="+mn-cs"/>
        </a:defRPr>
      </a:lvl4pPr>
      <a:lvl5pPr marL="1828800" algn="l" rtl="0" eaLnBrk="1" latinLnBrk="0" hangingPunct="1">
        <a:defRPr kumimoji="0" lang="ru-RU">
          <a:solidFill>
            <a:schemeClr val="tx1"/>
          </a:solidFill>
          <a:latin typeface="+mn-lt"/>
          <a:ea typeface="+mn-ea"/>
          <a:cs typeface="+mn-cs"/>
        </a:defRPr>
      </a:lvl5pPr>
      <a:lvl6pPr marL="2286000" algn="l" rtl="0" eaLnBrk="1" latinLnBrk="0" hangingPunct="1">
        <a:defRPr kumimoji="0" lang="ru-RU">
          <a:solidFill>
            <a:schemeClr val="tx1"/>
          </a:solidFill>
          <a:latin typeface="+mn-lt"/>
          <a:ea typeface="+mn-ea"/>
          <a:cs typeface="+mn-cs"/>
        </a:defRPr>
      </a:lvl6pPr>
      <a:lvl7pPr marL="2743200" algn="l" rtl="0" eaLnBrk="1" latinLnBrk="0" hangingPunct="1">
        <a:defRPr kumimoji="0" lang="ru-RU">
          <a:solidFill>
            <a:schemeClr val="tx1"/>
          </a:solidFill>
          <a:latin typeface="+mn-lt"/>
          <a:ea typeface="+mn-ea"/>
          <a:cs typeface="+mn-cs"/>
        </a:defRPr>
      </a:lvl7pPr>
      <a:lvl8pPr marL="3200400" algn="l" rtl="0" eaLnBrk="1" latinLnBrk="0" hangingPunct="1">
        <a:defRPr kumimoji="0" lang="ru-RU">
          <a:solidFill>
            <a:schemeClr val="tx1"/>
          </a:solidFill>
          <a:latin typeface="+mn-lt"/>
          <a:ea typeface="+mn-ea"/>
          <a:cs typeface="+mn-cs"/>
        </a:defRPr>
      </a:lvl8pPr>
      <a:lvl9pPr marL="3657600" algn="l" rtl="0" eaLnBrk="1" latinLnBrk="0" hangingPunct="1">
        <a:defRPr kumimoji="0" lang="ru-RU">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9" cstate="screen">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30C84A2-23CF-44F5-B813-5187ED5C7D1C}" type="datetimeFigureOut">
              <a:rPr kumimoji="0" lang="ru-RU" sz="1200" smtClean="0">
                <a:solidFill>
                  <a:schemeClr val="tx2"/>
                </a:solidFill>
              </a:rPr>
              <a:pPr/>
              <a:t>07.10.2024</a:t>
            </a:fld>
            <a:endParaRPr kumimoji="0" lang="ru-RU" sz="1200">
              <a:solidFill>
                <a:schemeClr val="tx2"/>
              </a:solidFill>
            </a:endParaRPr>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lgn="ctr"/>
            <a:endParaRPr kumimoji="0" lang="ru-RU" sz="1200">
              <a:solidFill>
                <a:schemeClr val="tx2"/>
              </a:solidFill>
            </a:endParaRP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lgn="r"/>
            <a:fld id="{F99EC173-99AE-4773-AB25-02E469A13EAE}" type="slidenum">
              <a:rPr kumimoji="0" lang="ru-RU" sz="1200" smtClean="0">
                <a:solidFill>
                  <a:schemeClr val="tx2"/>
                </a:solidFill>
              </a:rPr>
              <a:pPr algn="r"/>
              <a:t>‹#›</a:t>
            </a:fld>
            <a:endParaRPr kumimoji="0" lang="ru-RU" sz="1200">
              <a:solidFill>
                <a:schemeClr val="tx2"/>
              </a:solidFill>
            </a:endParaRPr>
          </a:p>
        </p:txBody>
      </p:sp>
    </p:spTree>
    <p:extLst>
      <p:ext uri="{BB962C8B-B14F-4D97-AF65-F5344CB8AC3E}">
        <p14:creationId xmlns:p14="http://schemas.microsoft.com/office/powerpoint/2010/main" val="4054324552"/>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transition>
    <p:fade/>
  </p:transition>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images.yandex.ru/yandsearch?img_url=http://bestgif.su/_ph/37/2/836537830.gif&amp;iorient=&amp;ih=&amp;icolor=&amp;site=&amp;text=%D0%B4%D0%B5%D0%BD%D1%8C%20%D0%BF%D0%B0%D0%BC%D1%8F%D1%82%D0%B8%20%D0%B8%20%D1%81%D0%BA%D0%BE%D1%80%D0%B1%D0%B8%2022%20%D0%B8%D1%8E%D0%BD%D1%8F&amp;iw=&amp;wp=&amp;pos=18&amp;recent=&amp;type=&amp;isize=&amp;rpt=simage&amp;itype=&amp;nojs=1" TargetMode="External"/><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6.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3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ages.yandex.ru/yandsearch?source=wiz&amp;img_url=http://s51.radikal.ru/i133/0809/ab/a666d3abd021.jpg&amp;p=0&amp;text=%D0%B4%D0%B5%D0%BD%D1%8C%20%D0%BF%D0%B0%D0%BC%D1%8F%D1%82%D0%B8%20%D0%B8%20%D1%81%D0%BA%D0%BE%D1%80%D0%B1%D0%B8%2022%20%D0%B8%D1%8E%D0%BD%D1%8F&amp;noreask=1&amp;pos=29&amp;lr=1091&amp;rpt=simage&amp;nojs=1" TargetMode="Externa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38.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38.xml"/><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39.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63.ru/text/world/2022/03/11/70499249/" TargetMode="Externa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Рисунок 3">
            <a:extLst>
              <a:ext uri="{FF2B5EF4-FFF2-40B4-BE49-F238E27FC236}">
                <a16:creationId xmlns="" xmlns:a16="http://schemas.microsoft.com/office/drawing/2014/main" id="{B9532AD0-230B-482C-9B94-FFDFDDCCB554}"/>
              </a:ext>
            </a:extLst>
          </p:cNvPr>
          <p:cNvSpPr>
            <a:spLocks noGrp="1"/>
          </p:cNvSpPr>
          <p:nvPr>
            <p:ph type="pic" sz="quarter" idx="11"/>
          </p:nvPr>
        </p:nvSpPr>
        <p:spPr/>
      </p:sp>
      <p:pic>
        <p:nvPicPr>
          <p:cNvPr id="5" name="Picture 4" descr="i?id=256962077-50-72&amp;n=21">
            <a:hlinkClick r:id="rId3"/>
            <a:extLst>
              <a:ext uri="{FF2B5EF4-FFF2-40B4-BE49-F238E27FC236}">
                <a16:creationId xmlns="" xmlns:a16="http://schemas.microsoft.com/office/drawing/2014/main" id="{1AD8C4FC-D629-4C2B-A54E-6DA11F74B7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a:xfrm>
            <a:off x="-322034" y="-1049775"/>
            <a:ext cx="9790578" cy="7907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Grp="1" noChangeAspect="1"/>
          </p:cNvPicPr>
          <p:nvPr>
            <p:ph type="pic" sz="quarter" idx="10"/>
          </p:nvPr>
        </p:nvPicPr>
        <p:blipFill>
          <a:blip r:embed="rId3" cstate="screen">
            <a:extLst>
              <a:ext uri="{28A0092B-C50C-407E-A947-70E740481C1C}">
                <a14:useLocalDpi xmlns:a14="http://schemas.microsoft.com/office/drawing/2010/main" val="0"/>
              </a:ext>
            </a:extLst>
          </a:blip>
          <a:srcRect l="5237" r="5237"/>
          <a:stretch>
            <a:fillRect/>
          </a:stretch>
        </p:blipFill>
        <p:spPr>
          <a:xfrm>
            <a:off x="25783" y="42934"/>
            <a:ext cx="4640305" cy="6172200"/>
          </a:xfrm>
        </p:spPr>
      </p:pic>
      <p:sp>
        <p:nvSpPr>
          <p:cNvPr id="5" name="Text Placeholder 4"/>
          <p:cNvSpPr>
            <a:spLocks noGrp="1"/>
          </p:cNvSpPr>
          <p:nvPr>
            <p:ph type="body" sz="quarter" idx="11"/>
          </p:nvPr>
        </p:nvSpPr>
        <p:spPr>
          <a:xfrm>
            <a:off x="4860032" y="260648"/>
            <a:ext cx="3974976" cy="5400600"/>
          </a:xfrm>
        </p:spPr>
        <p:txBody>
          <a:bodyPr/>
          <a:lstStyle/>
          <a:p>
            <a:r>
              <a:rPr lang="ru-RU" sz="2000" dirty="0">
                <a:latin typeface="Times New Roman" panose="02020603050405020304" pitchFamily="18" charset="0"/>
                <a:cs typeface="Times New Roman" panose="02020603050405020304" pitchFamily="18" charset="0"/>
              </a:rPr>
              <a:t>    22 июня 1941 года — одна из самых печальных дат в истории России — начало Великой Отечественной войны.</a:t>
            </a:r>
            <a:endParaRPr lang="ru-RU" sz="2000" u="sng" dirty="0">
              <a:solidFill>
                <a:srgbClr val="FF0000"/>
              </a:solidFill>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    На рассвете 22 июня 1941 года фашистская Германия без объявления войны напала на Советский союз.</a:t>
            </a:r>
            <a:endParaRPr lang="ru-RU" sz="2000" u="sng" dirty="0">
              <a:solidFill>
                <a:srgbClr val="FF0000"/>
              </a:solidFill>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     Ее авиация нанесла массированный удар по аэродромам, железнодорожным узлам, военно-морским базам, местам расквартирования военных частей и многим городам</a:t>
            </a:r>
            <a:endParaRPr lang="ru-RU" sz="2000" u="sng"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72008" y="692696"/>
            <a:ext cx="9144000" cy="2607606"/>
          </a:xfrm>
        </p:spPr>
        <p:txBody>
          <a:bodyPr>
            <a:normAutofit fontScale="90000"/>
          </a:bodyPr>
          <a:lstStyle/>
          <a:p>
            <a:r>
              <a:rPr lang="ru-RU" sz="2000" dirty="0">
                <a:effectLst/>
              </a:rPr>
              <a:t/>
            </a:r>
            <a:br>
              <a:rPr lang="ru-RU" sz="2000" dirty="0">
                <a:effectLst/>
              </a:rPr>
            </a:br>
            <a:r>
              <a:rPr lang="ru-RU" sz="2000" dirty="0">
                <a:effectLst/>
              </a:rPr>
              <a:t/>
            </a:r>
            <a:br>
              <a:rPr lang="ru-RU" sz="2000" dirty="0">
                <a:effectLst/>
              </a:rPr>
            </a:br>
            <a:r>
              <a:rPr lang="ru-RU" sz="2000" dirty="0">
                <a:effectLst/>
              </a:rPr>
              <a:t/>
            </a:r>
            <a:br>
              <a:rPr lang="ru-RU" sz="2000" dirty="0">
                <a:effectLst/>
              </a:rPr>
            </a:br>
            <a:r>
              <a:rPr lang="ru-RU" sz="2000" dirty="0">
                <a:effectLst/>
              </a:rPr>
              <a:t/>
            </a:r>
            <a:br>
              <a:rPr lang="ru-RU" sz="2000" dirty="0">
                <a:effectLst/>
              </a:rPr>
            </a:br>
            <a:r>
              <a:rPr lang="ru-RU" sz="2000" dirty="0">
                <a:effectLst/>
              </a:rPr>
              <a:t/>
            </a:r>
            <a:br>
              <a:rPr lang="ru-RU" sz="2000" dirty="0">
                <a:effectLst/>
              </a:rPr>
            </a:br>
            <a:r>
              <a:rPr lang="ru-RU" sz="2000" dirty="0">
                <a:effectLst/>
              </a:rPr>
              <a:t/>
            </a:r>
            <a:br>
              <a:rPr lang="ru-RU" sz="2000" dirty="0">
                <a:effectLst/>
              </a:rPr>
            </a:br>
            <a:r>
              <a:rPr lang="ru-RU" sz="2000" dirty="0">
                <a:effectLst/>
              </a:rPr>
              <a:t>    </a:t>
            </a:r>
            <a:r>
              <a:rPr lang="ru-RU" sz="2700" cap="none" dirty="0">
                <a:effectLst/>
                <a:latin typeface="Times New Roman" panose="02020603050405020304" pitchFamily="18" charset="0"/>
                <a:cs typeface="Times New Roman" panose="02020603050405020304" pitchFamily="18" charset="0"/>
              </a:rPr>
              <a:t>К этому времени фашистской Германией были порабощены многие европейские страны, и советский народ принял на себя самый мощный удар.</a:t>
            </a:r>
            <a:r>
              <a:rPr lang="ru-RU" sz="2700" dirty="0">
                <a:latin typeface="Times New Roman" panose="02020603050405020304" pitchFamily="18" charset="0"/>
                <a:cs typeface="Times New Roman" panose="02020603050405020304" pitchFamily="18" charset="0"/>
              </a:rPr>
              <a:t> </a:t>
            </a:r>
            <a:r>
              <a:rPr lang="ru-RU" sz="2700" cap="none" dirty="0">
                <a:latin typeface="Times New Roman" panose="02020603050405020304" pitchFamily="18" charset="0"/>
                <a:cs typeface="Times New Roman" panose="02020603050405020304" pitchFamily="18" charset="0"/>
              </a:rPr>
              <a:t>Против СССР выступали вместе с Германией Румыния, Италия, а через несколько дней Словакия, Финляндия, Венгрия и Норвегия. Советский народ ответил врагу единым могучим сопротивлением, стоял в полном смысле этого слова насмерть, защищая отечество.</a:t>
            </a:r>
            <a:br>
              <a:rPr lang="ru-RU" sz="2700" cap="none" dirty="0">
                <a:latin typeface="Times New Roman" panose="02020603050405020304" pitchFamily="18" charset="0"/>
                <a:cs typeface="Times New Roman" panose="02020603050405020304" pitchFamily="18" charset="0"/>
              </a:rPr>
            </a:br>
            <a:r>
              <a:rPr lang="ru-RU" sz="2700" cap="none" dirty="0">
                <a:latin typeface="Times New Roman" panose="02020603050405020304" pitchFamily="18" charset="0"/>
                <a:cs typeface="Times New Roman" panose="02020603050405020304" pitchFamily="18" charset="0"/>
              </a:rPr>
              <a:t>   Тяжелая война, длившаяся 1418 дней и ночей, завершилось 9 мая 1945 года полным разгромом фашистского блока.</a:t>
            </a:r>
            <a:r>
              <a:rPr lang="ru-RU" sz="2700" dirty="0">
                <a:latin typeface="Times New Roman" panose="02020603050405020304" pitchFamily="18" charset="0"/>
                <a:cs typeface="Times New Roman" panose="02020603050405020304" pitchFamily="18" charset="0"/>
              </a:rPr>
              <a:t/>
            </a:r>
            <a:br>
              <a:rPr lang="ru-RU" sz="2700" dirty="0">
                <a:latin typeface="Times New Roman" panose="02020603050405020304" pitchFamily="18" charset="0"/>
                <a:cs typeface="Times New Roman" panose="02020603050405020304" pitchFamily="18" charset="0"/>
              </a:rPr>
            </a:br>
            <a:endParaRPr lang="ru-RU" sz="2700" dirty="0">
              <a:latin typeface="Times New Roman" panose="02020603050405020304" pitchFamily="18" charset="0"/>
              <a:cs typeface="Times New Roman" panose="02020603050405020304" pitchFamily="18" charset="0"/>
            </a:endParaRPr>
          </a:p>
        </p:txBody>
      </p:sp>
      <p:pic>
        <p:nvPicPr>
          <p:cNvPr id="11" name="Рисунок 10"/>
          <p:cNvPicPr>
            <a:picLocks noGrp="1" noChangeAspect="1"/>
          </p:cNvPicPr>
          <p:nvPr>
            <p:ph type="pic" sz="quarter" idx="15"/>
          </p:nvPr>
        </p:nvPicPr>
        <p:blipFill>
          <a:blip r:embed="rId3" cstate="print">
            <a:extLst>
              <a:ext uri="{28A0092B-C50C-407E-A947-70E740481C1C}">
                <a14:useLocalDpi xmlns:a14="http://schemas.microsoft.com/office/drawing/2010/main" val="0"/>
              </a:ext>
            </a:extLst>
          </a:blip>
          <a:srcRect t="17847" b="17847"/>
          <a:stretch>
            <a:fillRect/>
          </a:stretch>
        </p:blipFill>
        <p:spPr>
          <a:xfrm>
            <a:off x="16094" y="3948699"/>
            <a:ext cx="2881647" cy="2881647"/>
          </a:xfrm>
        </p:spPr>
      </p:pic>
      <p:pic>
        <p:nvPicPr>
          <p:cNvPr id="15" name="Рисунок 14"/>
          <p:cNvPicPr>
            <a:picLocks noGrp="1" noChangeAspect="1"/>
          </p:cNvPicPr>
          <p:nvPr>
            <p:ph type="pic" sz="quarter" idx="16"/>
          </p:nvPr>
        </p:nvPicPr>
        <p:blipFill rotWithShape="1">
          <a:blip r:embed="rId4" cstate="screen">
            <a:extLst>
              <a:ext uri="{28A0092B-C50C-407E-A947-70E740481C1C}">
                <a14:useLocalDpi xmlns:a14="http://schemas.microsoft.com/office/drawing/2010/main" val="0"/>
              </a:ext>
            </a:extLst>
          </a:blip>
          <a:srcRect l="27759" r="8272" b="12566"/>
          <a:stretch/>
        </p:blipFill>
        <p:spPr>
          <a:xfrm>
            <a:off x="2841411" y="3489848"/>
            <a:ext cx="2502023" cy="2607607"/>
          </a:xfrm>
        </p:spPr>
      </p:pic>
      <p:pic>
        <p:nvPicPr>
          <p:cNvPr id="4" name="Рисунок 3"/>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t="6395" b="6395"/>
          <a:stretch>
            <a:fillRect/>
          </a:stretch>
        </p:blipFill>
        <p:spPr>
          <a:xfrm>
            <a:off x="5368519" y="3161040"/>
            <a:ext cx="3669305" cy="3669305"/>
          </a:xfrm>
        </p:spPr>
      </p:pic>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6228" r="6228"/>
          <a:stretch>
            <a:fillRect/>
          </a:stretch>
        </p:blipFill>
        <p:spPr>
          <a:xfrm>
            <a:off x="5292080" y="0"/>
            <a:ext cx="3407296" cy="2555472"/>
          </a:xfrm>
        </p:spPr>
      </p:pic>
      <p:pic>
        <p:nvPicPr>
          <p:cNvPr id="9" name="Рисунок 8"/>
          <p:cNvPicPr>
            <a:picLocks noGrp="1" noChangeAspect="1"/>
          </p:cNvPicPr>
          <p:nvPr>
            <p:ph type="pic" sz="quarter" idx="12"/>
          </p:nvPr>
        </p:nvPicPr>
        <p:blipFill>
          <a:blip r:embed="rId4" cstate="print">
            <a:extLst>
              <a:ext uri="{28A0092B-C50C-407E-A947-70E740481C1C}">
                <a14:useLocalDpi xmlns:a14="http://schemas.microsoft.com/office/drawing/2010/main" val="0"/>
              </a:ext>
            </a:extLst>
          </a:blip>
          <a:srcRect t="577" b="577"/>
          <a:stretch>
            <a:fillRect/>
          </a:stretch>
        </p:blipFill>
        <p:spPr>
          <a:xfrm>
            <a:off x="0" y="0"/>
            <a:ext cx="4916424" cy="6936232"/>
          </a:xfrm>
        </p:spPr>
      </p:pic>
      <p:sp>
        <p:nvSpPr>
          <p:cNvPr id="4" name="Текст 3"/>
          <p:cNvSpPr>
            <a:spLocks noGrp="1"/>
          </p:cNvSpPr>
          <p:nvPr>
            <p:ph type="body" sz="quarter" idx="13"/>
          </p:nvPr>
        </p:nvSpPr>
        <p:spPr>
          <a:xfrm>
            <a:off x="5141976" y="2716257"/>
            <a:ext cx="4002024" cy="3172544"/>
          </a:xfrm>
        </p:spPr>
        <p:txBody>
          <a:bodyPr/>
          <a:lstStyle/>
          <a:p>
            <a:pPr algn="just"/>
            <a:r>
              <a:rPr lang="ru-RU" sz="1600" dirty="0">
                <a:latin typeface="Times New Roman" panose="02020603050405020304" pitchFamily="18" charset="0"/>
                <a:cs typeface="Times New Roman" panose="02020603050405020304" pitchFamily="18" charset="0"/>
              </a:rPr>
              <a:t>    На защиту своей семьи, чести, Родины вставали не только мужчины, но и женщины. Именно в период ВОВ в Вооруженных силах нашей страны впервые появились женские боевые формирования.</a:t>
            </a:r>
          </a:p>
          <a:p>
            <a:pPr algn="just"/>
            <a:r>
              <a:rPr lang="ru-RU" sz="1600" dirty="0">
                <a:latin typeface="Times New Roman" panose="02020603050405020304" pitchFamily="18" charset="0"/>
                <a:cs typeface="Times New Roman" panose="02020603050405020304" pitchFamily="18" charset="0"/>
              </a:rPr>
              <a:t>В военно-историческом музее «Юные защитники Родины» «АиФ-Черноземье» рассказали о подростках, которые наравне со взрослыми с оружием в руках защищали Родину.</a:t>
            </a:r>
          </a:p>
        </p:txBody>
      </p:sp>
    </p:spTree>
    <p:extLst>
      <p:ext uri="{BB962C8B-B14F-4D97-AF65-F5344CB8AC3E}">
        <p14:creationId xmlns:p14="http://schemas.microsoft.com/office/powerpoint/2010/main" val="31340515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3">
            <a:extLst>
              <a:ext uri="{FF2B5EF4-FFF2-40B4-BE49-F238E27FC236}">
                <a16:creationId xmlns="" xmlns:a16="http://schemas.microsoft.com/office/drawing/2014/main" id="{F8F9EF75-123F-4C50-AADE-778F16DC24A9}"/>
              </a:ext>
            </a:extLst>
          </p:cNvPr>
          <p:cNvSpPr txBox="1">
            <a:spLocks noChangeArrowheads="1"/>
          </p:cNvSpPr>
          <p:nvPr/>
        </p:nvSpPr>
        <p:spPr bwMode="auto">
          <a:xfrm>
            <a:off x="685800" y="152400"/>
            <a:ext cx="77724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ru-RU" altLang="ru-RU"/>
              <a:t>  </a:t>
            </a:r>
            <a:r>
              <a:rPr lang="ru-RU" altLang="ru-RU" sz="2000" b="1" i="1"/>
              <a:t>«День памяти и скорби» установлен Указом Президента России от 8 июня 1996 года, как дань памяти жертвам Великой Отечественной войны 1941-1945 годов. </a:t>
            </a:r>
          </a:p>
        </p:txBody>
      </p:sp>
      <p:pic>
        <p:nvPicPr>
          <p:cNvPr id="7171" name="Рисунок 5">
            <a:extLst>
              <a:ext uri="{FF2B5EF4-FFF2-40B4-BE49-F238E27FC236}">
                <a16:creationId xmlns="" xmlns:a16="http://schemas.microsoft.com/office/drawing/2014/main" id="{2303F716-8B06-4251-BEBE-AEB8F42A898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486" y="1193800"/>
            <a:ext cx="9076514" cy="5737042"/>
          </a:xfrm>
          <a:prstGeom prst="rect">
            <a:avLst/>
          </a:prstGeom>
          <a:noFill/>
          <a:ln>
            <a:noFill/>
          </a:ln>
          <a:effectLst>
            <a:prstShdw prst="shdw13" dist="53882" dir="13500000">
              <a:srgbClr val="808080">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 xmlns:a16="http://schemas.microsoft.com/office/drawing/2014/main" id="{B077C78B-222C-43DF-9A6B-A529B320EB0C}"/>
              </a:ext>
            </a:extLst>
          </p:cNvPr>
          <p:cNvSpPr>
            <a:spLocks noGrp="1" noChangeArrowheads="1"/>
          </p:cNvSpPr>
          <p:nvPr>
            <p:ph type="title"/>
          </p:nvPr>
        </p:nvSpPr>
        <p:spPr>
          <a:xfrm>
            <a:off x="539552" y="188640"/>
            <a:ext cx="8280919" cy="1665115"/>
          </a:xfrm>
        </p:spPr>
        <p:txBody>
          <a:bodyPr>
            <a:normAutofit fontScale="90000"/>
          </a:bodyPr>
          <a:lstStyle/>
          <a:p>
            <a:pPr algn="ctr" eaLnBrk="1" hangingPunct="1">
              <a:defRPr/>
            </a:pPr>
            <a:r>
              <a:rPr lang="ru-RU" sz="2700" b="1" i="1" dirty="0"/>
              <a:t>С  2009 года в России проводится акция «Свеча памяти»  чтобы почтить память миллионов наших сограждан, погибших в годы Великой Отечественной войны. </a:t>
            </a:r>
            <a:r>
              <a:rPr lang="ru-RU" sz="2000" b="1" i="1" dirty="0"/>
              <a:t/>
            </a:r>
            <a:br>
              <a:rPr lang="ru-RU" sz="2000" b="1" i="1" dirty="0"/>
            </a:br>
            <a:r>
              <a:rPr lang="ru-RU" sz="2000" b="1" dirty="0"/>
              <a:t/>
            </a:r>
            <a:br>
              <a:rPr lang="ru-RU" sz="2000" b="1" dirty="0"/>
            </a:br>
            <a:endParaRPr lang="ru-RU" sz="2000" b="1" dirty="0"/>
          </a:p>
        </p:txBody>
      </p:sp>
      <p:pic>
        <p:nvPicPr>
          <p:cNvPr id="9219" name="Picture 4" descr="i?id=456553710-34-72&amp;n=21">
            <a:hlinkClick r:id="rId2"/>
            <a:extLst>
              <a:ext uri="{FF2B5EF4-FFF2-40B4-BE49-F238E27FC236}">
                <a16:creationId xmlns="" xmlns:a16="http://schemas.microsoft.com/office/drawing/2014/main" id="{828C2992-E6DC-40D6-98DF-86B2022DF3F7}"/>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1447800" y="2286000"/>
            <a:ext cx="6096000" cy="4054475"/>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75" b="175"/>
          <a:stretch>
            <a:fillRect/>
          </a:stretch>
        </p:blipFill>
        <p:spPr>
          <a:xfrm>
            <a:off x="0" y="42516"/>
            <a:ext cx="5123931" cy="6815484"/>
          </a:xfrm>
        </p:spPr>
      </p:pic>
      <p:sp>
        <p:nvSpPr>
          <p:cNvPr id="3" name="W¥ل云玗İαЂÕØÚáÛ丫:Téxt Plàçèhòlðêr 表¥鷗字㌍_W 2"/>
          <p:cNvSpPr>
            <a:spLocks noGrp="1"/>
          </p:cNvSpPr>
          <p:nvPr>
            <p:ph type="body" sz="quarter" idx="11"/>
          </p:nvPr>
        </p:nvSpPr>
        <p:spPr>
          <a:xfrm>
            <a:off x="5546626" y="3761656"/>
            <a:ext cx="3600400" cy="6192688"/>
          </a:xfrm>
        </p:spPr>
        <p:txBody>
          <a:bodyPr/>
          <a:lstStyle/>
          <a:p>
            <a:r>
              <a:rPr lang="ru-RU" sz="1400" dirty="0"/>
              <a:t>.</a:t>
            </a:r>
          </a:p>
        </p:txBody>
      </p:sp>
      <p:sp>
        <p:nvSpPr>
          <p:cNvPr id="2" name="Прямоугольник 1">
            <a:extLst>
              <a:ext uri="{FF2B5EF4-FFF2-40B4-BE49-F238E27FC236}">
                <a16:creationId xmlns="" xmlns:a16="http://schemas.microsoft.com/office/drawing/2014/main" id="{27B21DA7-E21F-4A8D-8A24-7E7748804A61}"/>
              </a:ext>
            </a:extLst>
          </p:cNvPr>
          <p:cNvSpPr/>
          <p:nvPr/>
        </p:nvSpPr>
        <p:spPr>
          <a:xfrm>
            <a:off x="5556273" y="489389"/>
            <a:ext cx="3168352" cy="5509200"/>
          </a:xfrm>
          <a:prstGeom prst="rect">
            <a:avLst/>
          </a:prstGeom>
        </p:spPr>
        <p:txBody>
          <a:bodyPr wrap="square">
            <a:spAutoFit/>
          </a:bodyPr>
          <a:lstStyle/>
          <a:p>
            <a:r>
              <a:rPr lang="ru-RU" sz="2800" dirty="0">
                <a:latin typeface="Times New Roman" panose="02020603050405020304" pitchFamily="18" charset="0"/>
                <a:cs typeface="Times New Roman" panose="02020603050405020304" pitchFamily="18" charset="0"/>
              </a:rPr>
              <a:t>Во время войны, погибло очень много людей.</a:t>
            </a:r>
          </a:p>
          <a:p>
            <a:r>
              <a:rPr lang="ru-RU" sz="2400" dirty="0">
                <a:latin typeface="Times New Roman" panose="02020603050405020304" pitchFamily="18" charset="0"/>
                <a:cs typeface="Times New Roman" panose="02020603050405020304" pitchFamily="18" charset="0"/>
              </a:rPr>
              <a:t>Общие потери СССР в ходе войны составило 26.6 миллиона людей.</a:t>
            </a:r>
            <a:r>
              <a:rPr lang="ru-RU" sz="2800" dirty="0">
                <a:latin typeface="Times New Roman" panose="02020603050405020304" pitchFamily="18" charset="0"/>
                <a:cs typeface="Times New Roman" panose="02020603050405020304" pitchFamily="18" charset="0"/>
              </a:rPr>
              <a:t> </a:t>
            </a:r>
          </a:p>
          <a:p>
            <a:r>
              <a:rPr lang="ru-RU" sz="2400" dirty="0">
                <a:latin typeface="Times New Roman" panose="02020603050405020304" pitchFamily="18" charset="0"/>
                <a:cs typeface="Times New Roman" panose="02020603050405020304" pitchFamily="18" charset="0"/>
              </a:rPr>
              <a:t>Великая Отечественная война длилась почти четыре года и закончилась 9 Мая 1945 г., полной капитуляцией Германии</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57296" t="1351" r="6267" b="18267"/>
          <a:stretch/>
        </p:blipFill>
        <p:spPr>
          <a:xfrm>
            <a:off x="54123" y="3798189"/>
            <a:ext cx="2103885" cy="3024336"/>
          </a:xfrm>
        </p:spPr>
      </p:pic>
      <p:pic>
        <p:nvPicPr>
          <p:cNvPr id="9" name="Рисунок 8"/>
          <p:cNvPicPr>
            <a:picLocks noGrp="1" noChangeAspect="1"/>
          </p:cNvPicPr>
          <p:nvPr>
            <p:ph type="pic" sz="quarter" idx="11"/>
          </p:nvPr>
        </p:nvPicPr>
        <p:blipFill rotWithShape="1">
          <a:blip r:embed="rId4" cstate="screen">
            <a:extLst>
              <a:ext uri="{28A0092B-C50C-407E-A947-70E740481C1C}">
                <a14:useLocalDpi xmlns:a14="http://schemas.microsoft.com/office/drawing/2010/main" val="0"/>
              </a:ext>
            </a:extLst>
          </a:blip>
          <a:srcRect l="27353" t="575" r="9017" b="1293"/>
          <a:stretch/>
        </p:blipFill>
        <p:spPr>
          <a:xfrm>
            <a:off x="2859916" y="44627"/>
            <a:ext cx="2591441" cy="2664294"/>
          </a:xfrm>
        </p:spPr>
      </p:pic>
      <p:pic>
        <p:nvPicPr>
          <p:cNvPr id="10" name="Рисунок 9"/>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20693" t="-410" r="18231" b="410"/>
          <a:stretch/>
        </p:blipFill>
        <p:spPr>
          <a:xfrm>
            <a:off x="6629451" y="3765177"/>
            <a:ext cx="2460426" cy="3024758"/>
          </a:xfrm>
        </p:spPr>
      </p:pic>
      <p:sp>
        <p:nvSpPr>
          <p:cNvPr id="5" name="Текст 4"/>
          <p:cNvSpPr>
            <a:spLocks noGrp="1"/>
          </p:cNvSpPr>
          <p:nvPr>
            <p:ph type="body" sz="quarter" idx="13"/>
          </p:nvPr>
        </p:nvSpPr>
        <p:spPr>
          <a:xfrm>
            <a:off x="216391" y="179492"/>
            <a:ext cx="2448272" cy="2880320"/>
          </a:xfrm>
        </p:spPr>
        <p:txBody>
          <a:bodyPr/>
          <a:lstStyle/>
          <a:p>
            <a:r>
              <a:rPr lang="ru-RU" sz="1600" dirty="0"/>
              <a:t>22 июня, в память о начале Великой Отечественной войны, на территории России приспускаются государственные флаги. В учреждениях культуры, на телевидении и радио в течение всего дня отменяются развлекательные мероприятия и передачи</a:t>
            </a:r>
          </a:p>
        </p:txBody>
      </p:sp>
      <p:sp>
        <p:nvSpPr>
          <p:cNvPr id="6" name="Текст 5"/>
          <p:cNvSpPr>
            <a:spLocks noGrp="1"/>
          </p:cNvSpPr>
          <p:nvPr>
            <p:ph type="body" sz="quarter" idx="14"/>
          </p:nvPr>
        </p:nvSpPr>
        <p:spPr>
          <a:xfrm>
            <a:off x="2875062" y="2852936"/>
            <a:ext cx="2952328" cy="2808312"/>
          </a:xfrm>
        </p:spPr>
        <p:txBody>
          <a:bodyPr/>
          <a:lstStyle/>
          <a:p>
            <a:r>
              <a:rPr lang="ru-RU" sz="1600" dirty="0"/>
              <a:t>Руководители страны в этот день возлагают траурные венки к Могиле Неизвестного солдата. </a:t>
            </a:r>
          </a:p>
          <a:p>
            <a:r>
              <a:rPr lang="ru-RU" sz="1600" dirty="0"/>
              <a:t>В этот день народы России скорбят по всем соотечественникам, которые ценой жизни защитили свое Отечество или стали жертвами войн, прежде всего ВОВ 1941-1945 годов.</a:t>
            </a:r>
          </a:p>
          <a:p>
            <a:endParaRPr lang="ru-RU" dirty="0"/>
          </a:p>
        </p:txBody>
      </p:sp>
      <p:sp>
        <p:nvSpPr>
          <p:cNvPr id="7" name="Текст 6"/>
          <p:cNvSpPr>
            <a:spLocks noGrp="1"/>
          </p:cNvSpPr>
          <p:nvPr>
            <p:ph type="body" sz="quarter" idx="15"/>
          </p:nvPr>
        </p:nvSpPr>
        <p:spPr>
          <a:xfrm>
            <a:off x="6168411" y="44627"/>
            <a:ext cx="2831232" cy="2808312"/>
          </a:xfrm>
        </p:spPr>
        <p:txBody>
          <a:bodyPr/>
          <a:lstStyle/>
          <a:p>
            <a:r>
              <a:rPr lang="ru-RU" sz="1600" dirty="0"/>
              <a:t>Жители России вспоминают начало Великой Отечественной войны минутой молчания и звоном колоколов.</a:t>
            </a:r>
          </a:p>
          <a:p>
            <a:r>
              <a:rPr lang="ru-RU" sz="1600" dirty="0"/>
              <a:t>Ежегодно стартует посвященная Дню памяти и скорби акция «Поезд Памяти". Поезда из Москвы и Санкт-Петербурга отправляются через Минск в Брест.</a:t>
            </a:r>
          </a:p>
        </p:txBody>
      </p:sp>
    </p:spTree>
    <p:extLst>
      <p:ext uri="{BB962C8B-B14F-4D97-AF65-F5344CB8AC3E}">
        <p14:creationId xmlns:p14="http://schemas.microsoft.com/office/powerpoint/2010/main" val="96311602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341" t="-725" r="44477" b="725"/>
          <a:stretch/>
        </p:blipFill>
        <p:spPr>
          <a:xfrm>
            <a:off x="323850" y="333375"/>
            <a:ext cx="2645755" cy="3527673"/>
          </a:xfrm>
        </p:spPr>
      </p:pic>
      <p:pic>
        <p:nvPicPr>
          <p:cNvPr id="9" name="Рисунок 8"/>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23798" r="23798"/>
          <a:stretch>
            <a:fillRect/>
          </a:stretch>
        </p:blipFill>
        <p:spPr>
          <a:xfrm>
            <a:off x="3203575" y="333375"/>
            <a:ext cx="2664569" cy="3552759"/>
          </a:xfrm>
        </p:spPr>
      </p:pic>
      <p:pic>
        <p:nvPicPr>
          <p:cNvPr id="10" name="Рисунок 9"/>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28906" r="28906"/>
          <a:stretch>
            <a:fillRect/>
          </a:stretch>
        </p:blipFill>
        <p:spPr>
          <a:xfrm>
            <a:off x="6084888" y="333375"/>
            <a:ext cx="2645755" cy="3527673"/>
          </a:xfrm>
        </p:spPr>
      </p:pic>
      <p:sp>
        <p:nvSpPr>
          <p:cNvPr id="5" name="Текст 4"/>
          <p:cNvSpPr>
            <a:spLocks noGrp="1"/>
          </p:cNvSpPr>
          <p:nvPr>
            <p:ph type="body" sz="quarter" idx="13"/>
          </p:nvPr>
        </p:nvSpPr>
        <p:spPr>
          <a:xfrm>
            <a:off x="323850" y="3931187"/>
            <a:ext cx="8712646" cy="2304256"/>
          </a:xfrm>
        </p:spPr>
        <p:txBody>
          <a:bodyPr/>
          <a:lstStyle/>
          <a:p>
            <a:pPr algn="ctr"/>
            <a:r>
              <a:rPr lang="ru-RU" sz="2400" dirty="0"/>
              <a:t>С 1996 года в центре Москвы у Вечного огня в Александровском саду ежегодно проводится открытая патриотическая акция "Вахта памяти" </a:t>
            </a:r>
          </a:p>
          <a:p>
            <a:pPr algn="ctr"/>
            <a:r>
              <a:rPr lang="ru-RU" sz="2400" dirty="0"/>
              <a:t>В 2015 году акция "Вахта памяти"  стала официальной.</a:t>
            </a:r>
          </a:p>
        </p:txBody>
      </p:sp>
      <p:sp>
        <p:nvSpPr>
          <p:cNvPr id="7" name="Текст 6"/>
          <p:cNvSpPr>
            <a:spLocks noGrp="1"/>
          </p:cNvSpPr>
          <p:nvPr>
            <p:ph type="body" sz="quarter" idx="15"/>
          </p:nvPr>
        </p:nvSpPr>
        <p:spPr>
          <a:xfrm>
            <a:off x="6084168" y="4149080"/>
            <a:ext cx="2952328" cy="2592288"/>
          </a:xfrm>
        </p:spPr>
        <p:txBody>
          <a:bodyPr/>
          <a:lstStyle/>
          <a:p>
            <a:r>
              <a:rPr lang="ru-RU" sz="1400" dirty="0"/>
              <a:t>.</a:t>
            </a:r>
          </a:p>
        </p:txBody>
      </p:sp>
    </p:spTree>
    <p:extLst>
      <p:ext uri="{BB962C8B-B14F-4D97-AF65-F5344CB8AC3E}">
        <p14:creationId xmlns:p14="http://schemas.microsoft.com/office/powerpoint/2010/main" val="11451922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59" r="225"/>
          <a:stretch/>
        </p:blipFill>
        <p:spPr>
          <a:xfrm>
            <a:off x="539552" y="980728"/>
            <a:ext cx="6082001" cy="3744416"/>
          </a:xfrm>
        </p:spPr>
      </p:pic>
      <p:pic>
        <p:nvPicPr>
          <p:cNvPr id="10" name="Рисунок 9"/>
          <p:cNvPicPr>
            <a:picLocks noGrp="1" noChangeAspect="1"/>
          </p:cNvPicPr>
          <p:nvPr>
            <p:ph type="pic" sz="quarter" idx="11"/>
          </p:nvPr>
        </p:nvPicPr>
        <p:blipFill rotWithShape="1">
          <a:blip r:embed="rId4" cstate="screen">
            <a:extLst>
              <a:ext uri="{28A0092B-C50C-407E-A947-70E740481C1C}">
                <a14:useLocalDpi xmlns:a14="http://schemas.microsoft.com/office/drawing/2010/main" val="0"/>
              </a:ext>
            </a:extLst>
          </a:blip>
          <a:srcRect l="1664" r="162"/>
          <a:stretch/>
        </p:blipFill>
        <p:spPr>
          <a:xfrm>
            <a:off x="6012160" y="404664"/>
            <a:ext cx="2753965" cy="2016224"/>
          </a:xfrm>
        </p:spPr>
      </p:pic>
      <p:sp>
        <p:nvSpPr>
          <p:cNvPr id="4" name="Текст 3"/>
          <p:cNvSpPr>
            <a:spLocks noGrp="1"/>
          </p:cNvSpPr>
          <p:nvPr>
            <p:ph type="body" sz="quarter" idx="14"/>
          </p:nvPr>
        </p:nvSpPr>
        <p:spPr>
          <a:xfrm>
            <a:off x="323527" y="4869160"/>
            <a:ext cx="8442597" cy="1656184"/>
          </a:xfrm>
        </p:spPr>
        <p:txBody>
          <a:bodyPr/>
          <a:lstStyle/>
          <a:p>
            <a:pPr algn="ctr"/>
            <a:r>
              <a:rPr lang="ru-RU" sz="2000" b="1" i="1" dirty="0">
                <a:latin typeface="Times New Roman" panose="02020603050405020304" pitchFamily="18" charset="0"/>
                <a:cs typeface="Times New Roman" panose="02020603050405020304" pitchFamily="18" charset="0"/>
              </a:rPr>
              <a:t>Вечный огонь — постоянно горящий огонь, символически знаменующий собой торжественную память народа о павших героях, борцах за свободу, за честь Родины</a:t>
            </a:r>
          </a:p>
        </p:txBody>
      </p:sp>
      <p:sp>
        <p:nvSpPr>
          <p:cNvPr id="5" name="Текст 4"/>
          <p:cNvSpPr>
            <a:spLocks noGrp="1"/>
          </p:cNvSpPr>
          <p:nvPr>
            <p:ph type="body" sz="quarter" idx="15"/>
          </p:nvPr>
        </p:nvSpPr>
        <p:spPr>
          <a:xfrm>
            <a:off x="6948264" y="4077072"/>
            <a:ext cx="1584176" cy="1008112"/>
          </a:xfrm>
        </p:spPr>
        <p:txBody>
          <a:bodyPr/>
          <a:lstStyle/>
          <a:p>
            <a:r>
              <a:rPr lang="ru-RU" dirty="0"/>
              <a:t>Мы помним!</a:t>
            </a:r>
          </a:p>
          <a:p>
            <a:r>
              <a:rPr lang="ru-RU" dirty="0"/>
              <a:t>Мы гордимся!</a:t>
            </a:r>
          </a:p>
        </p:txBody>
      </p:sp>
    </p:spTree>
    <p:extLst>
      <p:ext uri="{BB962C8B-B14F-4D97-AF65-F5344CB8AC3E}">
        <p14:creationId xmlns:p14="http://schemas.microsoft.com/office/powerpoint/2010/main" val="188877012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 xmlns:a16="http://schemas.microsoft.com/office/drawing/2014/main" id="{9E9705D0-CF20-47AE-8CF1-55E4F8F9C2D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29204" r="29204"/>
          <a:stretch>
            <a:fillRect/>
          </a:stretch>
        </p:blipFill>
        <p:spPr>
          <a:xfrm>
            <a:off x="1907704" y="0"/>
            <a:ext cx="4795352" cy="3773777"/>
          </a:xfrm>
        </p:spPr>
      </p:pic>
      <p:sp>
        <p:nvSpPr>
          <p:cNvPr id="4" name="Текст 3">
            <a:extLst>
              <a:ext uri="{FF2B5EF4-FFF2-40B4-BE49-F238E27FC236}">
                <a16:creationId xmlns="" xmlns:a16="http://schemas.microsoft.com/office/drawing/2014/main" id="{39DEDFE6-D740-40A9-B5BF-32D7DE60A672}"/>
              </a:ext>
            </a:extLst>
          </p:cNvPr>
          <p:cNvSpPr>
            <a:spLocks noGrp="1"/>
          </p:cNvSpPr>
          <p:nvPr>
            <p:ph type="body" sz="quarter" idx="14"/>
          </p:nvPr>
        </p:nvSpPr>
        <p:spPr>
          <a:xfrm>
            <a:off x="683568" y="3799673"/>
            <a:ext cx="8136904" cy="1066800"/>
          </a:xfrm>
        </p:spPr>
        <p:txBody>
          <a:bodyPr/>
          <a:lstStyle/>
          <a:p>
            <a:pPr algn="just"/>
            <a:r>
              <a:rPr lang="ru-RU" sz="2000" dirty="0"/>
              <a:t>    2022 год. Украина. Внимание мировой общественности приковано к освобождению ряда украинских населенных пунктов от националистов.      </a:t>
            </a:r>
          </a:p>
          <a:p>
            <a:pPr algn="just"/>
            <a:r>
              <a:rPr lang="ru-RU" sz="2000" dirty="0"/>
              <a:t>      Соединённые Штаты пытаются организовать поставки на Украину военной техники Украина саботирует переговорный процесс, ставит неприемлемые условия и отходит от предложений, которые её делегаты сами же выдвинули на переговорах в Стамбуле.</a:t>
            </a:r>
          </a:p>
          <a:p>
            <a:endParaRPr lang="ru-RU" dirty="0"/>
          </a:p>
        </p:txBody>
      </p:sp>
    </p:spTree>
    <p:extLst>
      <p:ext uri="{BB962C8B-B14F-4D97-AF65-F5344CB8AC3E}">
        <p14:creationId xmlns:p14="http://schemas.microsoft.com/office/powerpoint/2010/main" val="1414459356"/>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 xmlns:a16="http://schemas.microsoft.com/office/drawing/2014/main" id="{722E7309-C3F4-487D-89D3-626056AE9957}"/>
              </a:ext>
            </a:extLst>
          </p:cNvPr>
          <p:cNvPicPr>
            <a:picLocks noGrp="1" noChangeAspect="1"/>
          </p:cNvPicPr>
          <p:nvPr>
            <p:ph type="pic" sz="quarter" idx="10"/>
          </p:nvPr>
        </p:nvPicPr>
        <p:blipFill>
          <a:blip r:embed="rId2" cstate="print"/>
          <a:srcRect l="21882" r="21882"/>
          <a:stretch>
            <a:fillRect/>
          </a:stretch>
        </p:blipFill>
        <p:spPr>
          <a:xfrm>
            <a:off x="3785849" y="11015"/>
            <a:ext cx="5184575" cy="6912772"/>
          </a:xfrm>
          <a:prstGeom prst="rect">
            <a:avLst/>
          </a:prstGeom>
        </p:spPr>
      </p:pic>
      <p:sp>
        <p:nvSpPr>
          <p:cNvPr id="6" name="Прямоугольник 5">
            <a:extLst>
              <a:ext uri="{FF2B5EF4-FFF2-40B4-BE49-F238E27FC236}">
                <a16:creationId xmlns="" xmlns:a16="http://schemas.microsoft.com/office/drawing/2014/main" id="{6584E6D2-350F-46AC-8D72-0BF9B4DE51CA}"/>
              </a:ext>
            </a:extLst>
          </p:cNvPr>
          <p:cNvSpPr/>
          <p:nvPr/>
        </p:nvSpPr>
        <p:spPr>
          <a:xfrm>
            <a:off x="173576" y="243512"/>
            <a:ext cx="3030272" cy="6001643"/>
          </a:xfrm>
          <a:prstGeom prst="rect">
            <a:avLst/>
          </a:prstGeom>
        </p:spPr>
        <p:txBody>
          <a:bodyPr wrap="square">
            <a:spAutoFit/>
          </a:bodyPr>
          <a:lstStyle/>
          <a:p>
            <a:r>
              <a:rPr lang="ru-RU" sz="2400" dirty="0"/>
              <a:t>     Быть защитником – это призванье</a:t>
            </a:r>
          </a:p>
          <a:p>
            <a:r>
              <a:rPr lang="ru-RU" sz="2400" dirty="0"/>
              <a:t> и нелёгкий ответственный труд!» </a:t>
            </a:r>
          </a:p>
          <a:p>
            <a:r>
              <a:rPr lang="ru-RU" sz="2400" dirty="0"/>
              <a:t>  Защитник Отечества – </a:t>
            </a:r>
          </a:p>
          <a:p>
            <a:r>
              <a:rPr lang="ru-RU" sz="2400" dirty="0"/>
              <a:t>мир на Земле. </a:t>
            </a:r>
          </a:p>
          <a:p>
            <a:r>
              <a:rPr lang="ru-RU" sz="2400" dirty="0"/>
              <a:t>   Вода в роднике,</a:t>
            </a:r>
          </a:p>
          <a:p>
            <a:r>
              <a:rPr lang="ru-RU" sz="2400" dirty="0"/>
              <a:t>свежий хлеб на столе. </a:t>
            </a:r>
          </a:p>
          <a:p>
            <a:r>
              <a:rPr lang="ru-RU" sz="2400" dirty="0"/>
              <a:t>   Надежда, уверенность </a:t>
            </a:r>
          </a:p>
          <a:p>
            <a:r>
              <a:rPr lang="ru-RU" sz="2400" dirty="0"/>
              <a:t>в завтрашнем дне,</a:t>
            </a:r>
          </a:p>
          <a:p>
            <a:r>
              <a:rPr lang="ru-RU" sz="2400" dirty="0"/>
              <a:t>   Стабильность и счастье </a:t>
            </a:r>
          </a:p>
          <a:p>
            <a:r>
              <a:rPr lang="ru-RU" sz="2400" dirty="0"/>
              <a:t>в огромной стране</a:t>
            </a:r>
            <a:r>
              <a:rPr lang="ru-RU" dirty="0"/>
              <a:t>. </a:t>
            </a:r>
          </a:p>
        </p:txBody>
      </p:sp>
    </p:spTree>
    <p:extLst>
      <p:ext uri="{BB962C8B-B14F-4D97-AF65-F5344CB8AC3E}">
        <p14:creationId xmlns:p14="http://schemas.microsoft.com/office/powerpoint/2010/main" val="50721531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a:extLst>
              <a:ext uri="{FF2B5EF4-FFF2-40B4-BE49-F238E27FC236}">
                <a16:creationId xmlns="" xmlns:a16="http://schemas.microsoft.com/office/drawing/2014/main" id="{010443B2-0A2B-405B-AFC9-E673C06ACF9E}"/>
              </a:ext>
            </a:extLst>
          </p:cNvPr>
          <p:cNvSpPr>
            <a:spLocks noGrp="1"/>
          </p:cNvSpPr>
          <p:nvPr>
            <p:ph type="body" sz="quarter" idx="14"/>
          </p:nvPr>
        </p:nvSpPr>
        <p:spPr>
          <a:xfrm>
            <a:off x="0" y="476672"/>
            <a:ext cx="9144000" cy="5924128"/>
          </a:xfrm>
        </p:spPr>
        <p:txBody>
          <a:bodyPr/>
          <a:lstStyle/>
          <a:p>
            <a:r>
              <a:rPr lang="ru-RU" dirty="0"/>
              <a:t>В каждом периоде времени есть свои герои. Героями не рождаются, ими становятся. Неважно где, на войне или при спасении жизни людей на пожаре, за особые отличия в труде или в спорте. В обычной жизни этих людей мало что отличает от остальных. </a:t>
            </a:r>
          </a:p>
          <a:p>
            <a:r>
              <a:rPr lang="ru-RU" dirty="0"/>
              <a:t>23 февраля главы ДНР и ЛНР обратились к президенту России Владимиру Путину с просьбой помочь отразить агрессию Украины для недопущения гуманитарной катастрофы и жертв среди гражданских. 24 февраля российский лидер обратился к нации и объявил о начале спецоперации на Украине по защите Донбасса.</a:t>
            </a:r>
          </a:p>
        </p:txBody>
      </p:sp>
      <p:pic>
        <p:nvPicPr>
          <p:cNvPr id="6" name="Рисунок 5">
            <a:extLst>
              <a:ext uri="{FF2B5EF4-FFF2-40B4-BE49-F238E27FC236}">
                <a16:creationId xmlns="" xmlns:a16="http://schemas.microsoft.com/office/drawing/2014/main" id="{06931F7B-0710-49EE-9E03-1664B4D1E0A5}"/>
              </a:ext>
            </a:extLst>
          </p:cNvPr>
          <p:cNvPicPr>
            <a:picLocks noChangeAspect="1"/>
          </p:cNvPicPr>
          <p:nvPr/>
        </p:nvPicPr>
        <p:blipFill>
          <a:blip r:embed="rId2" cstate="print"/>
          <a:stretch>
            <a:fillRect/>
          </a:stretch>
        </p:blipFill>
        <p:spPr>
          <a:xfrm>
            <a:off x="3092152" y="2954485"/>
            <a:ext cx="4555994" cy="2562747"/>
          </a:xfrm>
          <a:prstGeom prst="rect">
            <a:avLst/>
          </a:prstGeom>
        </p:spPr>
      </p:pic>
      <p:pic>
        <p:nvPicPr>
          <p:cNvPr id="8" name="Рисунок 7">
            <a:extLst>
              <a:ext uri="{FF2B5EF4-FFF2-40B4-BE49-F238E27FC236}">
                <a16:creationId xmlns="" xmlns:a16="http://schemas.microsoft.com/office/drawing/2014/main" id="{75E3DB20-E60C-4CAA-87BC-44512317B7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228"/>
            <a:ext cx="9144000" cy="7026172"/>
          </a:xfrm>
          <a:prstGeom prst="rect">
            <a:avLst/>
          </a:prstGeom>
        </p:spPr>
      </p:pic>
    </p:spTree>
    <p:extLst>
      <p:ext uri="{BB962C8B-B14F-4D97-AF65-F5344CB8AC3E}">
        <p14:creationId xmlns:p14="http://schemas.microsoft.com/office/powerpoint/2010/main" val="292324357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92243AA6-7CC5-4F20-960C-90EA428B9F54}"/>
              </a:ext>
            </a:extLst>
          </p:cNvPr>
          <p:cNvSpPr/>
          <p:nvPr/>
        </p:nvSpPr>
        <p:spPr>
          <a:xfrm>
            <a:off x="495300" y="242098"/>
            <a:ext cx="4572000" cy="7294305"/>
          </a:xfrm>
          <a:prstGeom prst="rect">
            <a:avLst/>
          </a:prstGeom>
        </p:spPr>
        <p:txBody>
          <a:bodyPr>
            <a:spAutoFit/>
          </a:bodyPr>
          <a:lstStyle/>
          <a:p>
            <a:r>
              <a:rPr lang="ru-RU" dirty="0"/>
              <a:t>Каждый из вас – будущий защитник Отечества и это не просто слова. Вы знаете уже много о долге, мужестве, героизме как слагаемых внутренней красоты человека, знаете о героических страницах истории нашего народа;</a:t>
            </a:r>
          </a:p>
          <a:p>
            <a:r>
              <a:rPr lang="ru-RU" dirty="0"/>
              <a:t>И очень надеюсь, что вы искренне имеете чувства гордости и уважения, признательности к людям, совершающим героические поступки. Целью нашей сегодняшней встречи является то, чтобы вы, ребята, осознали себя людьми гордыми, достойными. Чтобы в вас укрепилось чувство любви к своей Родине. Вы несёте на своих плечах будущее. Всё, что свершится в нашем большом и сложном мире завтра, и послезавтра, непременно будет делом ваших рук, вашего таланта, вашего упорства и вдохновения.  Пусть подвиги павших будут всегда живым примером молодому поколению, учат верности любви к своей Родине, стремлению её защитить. </a:t>
            </a:r>
          </a:p>
          <a:p>
            <a:endParaRPr lang="ru-RU" dirty="0"/>
          </a:p>
        </p:txBody>
      </p:sp>
      <p:pic>
        <p:nvPicPr>
          <p:cNvPr id="8" name="Рисунок 7">
            <a:extLst>
              <a:ext uri="{FF2B5EF4-FFF2-40B4-BE49-F238E27FC236}">
                <a16:creationId xmlns="" xmlns:a16="http://schemas.microsoft.com/office/drawing/2014/main" id="{7E2A2A47-DB08-40F4-97C6-D490D11C313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1399023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BF5EC7AF-01B0-412C-B138-7C4DDE9C3A4D}"/>
              </a:ext>
            </a:extLst>
          </p:cNvPr>
          <p:cNvSpPr/>
          <p:nvPr/>
        </p:nvSpPr>
        <p:spPr>
          <a:xfrm>
            <a:off x="287524" y="404664"/>
            <a:ext cx="8568952" cy="5632311"/>
          </a:xfrm>
          <a:prstGeom prst="rect">
            <a:avLst/>
          </a:prstGeom>
        </p:spPr>
        <p:txBody>
          <a:bodyPr wrap="square">
            <a:spAutoFit/>
          </a:bodyPr>
          <a:lstStyle/>
          <a:p>
            <a:pPr algn="ctr"/>
            <a:r>
              <a:rPr lang="ru-RU" sz="4000" dirty="0"/>
              <a:t>Каждое время рождает свои песни, книги, своих героев. Обращение к героическому прошлому и уважение к настоящему нашей Родины – святой долг каждого гражданина. История современного Донбасса для стала настоящей школой мужества и подлинного героизма.</a:t>
            </a:r>
          </a:p>
        </p:txBody>
      </p:sp>
    </p:spTree>
    <p:extLst>
      <p:ext uri="{BB962C8B-B14F-4D97-AF65-F5344CB8AC3E}">
        <p14:creationId xmlns:p14="http://schemas.microsoft.com/office/powerpoint/2010/main" val="1756126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epo.ucoz.com/images/12june/flag.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TextBox 1"/>
          <p:cNvSpPr txBox="1"/>
          <p:nvPr/>
        </p:nvSpPr>
        <p:spPr>
          <a:xfrm>
            <a:off x="0" y="548680"/>
            <a:ext cx="8964488" cy="415498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6600" b="1" spc="50" dirty="0">
                <a:ln w="11430"/>
                <a:effectLst>
                  <a:glow rad="228600">
                    <a:schemeClr val="accent3">
                      <a:satMod val="175000"/>
                      <a:alpha val="40000"/>
                    </a:schemeClr>
                  </a:glow>
                  <a:outerShdw blurRad="76200" dist="50800" dir="5400000" algn="tl" rotWithShape="0">
                    <a:srgbClr val="000000">
                      <a:alpha val="65000"/>
                    </a:srgbClr>
                  </a:outerShdw>
                </a:effectLst>
              </a:rPr>
              <a:t>«Герои России, Герои Донбасса – память сильнее времен!»</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8888AD63-CA4B-41DA-BC46-0F0AF68C594A}"/>
              </a:ext>
            </a:extLst>
          </p:cNvPr>
          <p:cNvSpPr/>
          <p:nvPr/>
        </p:nvSpPr>
        <p:spPr>
          <a:xfrm>
            <a:off x="0" y="27607"/>
            <a:ext cx="9144000" cy="3662541"/>
          </a:xfrm>
          <a:prstGeom prst="rect">
            <a:avLst/>
          </a:prstGeom>
        </p:spPr>
        <p:txBody>
          <a:bodyPr wrap="square">
            <a:spAutoFit/>
          </a:bodyPr>
          <a:lstStyle/>
          <a:p>
            <a:r>
              <a:rPr lang="ru-RU" sz="2000" dirty="0"/>
              <a:t>        В ходе спецоперации по защите мирных жителей Донбасса российские офицеры и солдаты проявляют настоящее мужество и высочайший профессионализм. Защищают ценой своей жизни.     </a:t>
            </a:r>
          </a:p>
          <a:p>
            <a:r>
              <a:rPr lang="ru-RU" sz="2000" dirty="0"/>
              <a:t>       Военнослужащие из Самарской области наравне с другими российскими бойцами принимают участие в спецоперации на Украине. Их миссия связана с риском для жизни. К сожалению, есть потери. </a:t>
            </a:r>
            <a:r>
              <a:rPr lang="ru-RU" sz="2000" dirty="0" smtClean="0"/>
              <a:t>В первые дни выполнении </a:t>
            </a:r>
            <a:r>
              <a:rPr lang="ru-RU" sz="2000" dirty="0"/>
              <a:t>служебного долга погибли не менее 10 военных из нашего региона.</a:t>
            </a:r>
          </a:p>
          <a:p>
            <a:r>
              <a:rPr lang="ru-RU" sz="2000" dirty="0"/>
              <a:t>      Вспоминаем бойцов-героев из Самарской области, погибших на Украине</a:t>
            </a:r>
            <a:r>
              <a:rPr lang="ru-RU" sz="2000" b="1" dirty="0"/>
              <a:t> </a:t>
            </a:r>
            <a:r>
              <a:rPr lang="ru-RU" b="1" dirty="0"/>
              <a:t> </a:t>
            </a:r>
            <a:r>
              <a:rPr lang="ru-RU" dirty="0"/>
              <a:t>(список обновляется).</a:t>
            </a:r>
          </a:p>
          <a:p>
            <a:r>
              <a:rPr lang="ru-RU" sz="1600" dirty="0"/>
              <a:t/>
            </a:r>
            <a:br>
              <a:rPr lang="ru-RU" sz="1600" dirty="0"/>
            </a:br>
            <a:endParaRPr lang="ru-RU" sz="1600" b="1" dirty="0"/>
          </a:p>
        </p:txBody>
      </p:sp>
      <p:pic>
        <p:nvPicPr>
          <p:cNvPr id="4" name="Рисунок 3">
            <a:extLst>
              <a:ext uri="{FF2B5EF4-FFF2-40B4-BE49-F238E27FC236}">
                <a16:creationId xmlns="" xmlns:a16="http://schemas.microsoft.com/office/drawing/2014/main" id="{1EE48056-0C73-4203-90FD-5DE3D95188B3}"/>
              </a:ext>
            </a:extLst>
          </p:cNvPr>
          <p:cNvPicPr>
            <a:picLocks noChangeAspect="1"/>
          </p:cNvPicPr>
          <p:nvPr/>
        </p:nvPicPr>
        <p:blipFill>
          <a:blip r:embed="rId2" cstate="print"/>
          <a:stretch>
            <a:fillRect/>
          </a:stretch>
        </p:blipFill>
        <p:spPr>
          <a:xfrm>
            <a:off x="1043608" y="2846190"/>
            <a:ext cx="7128792" cy="3984203"/>
          </a:xfrm>
          <a:prstGeom prst="rect">
            <a:avLst/>
          </a:prstGeom>
        </p:spPr>
      </p:pic>
    </p:spTree>
    <p:extLst>
      <p:ext uri="{BB962C8B-B14F-4D97-AF65-F5344CB8AC3E}">
        <p14:creationId xmlns:p14="http://schemas.microsoft.com/office/powerpoint/2010/main" val="1599550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3EEBDAB6-48F3-4ECC-99EB-989470432375}"/>
              </a:ext>
            </a:extLst>
          </p:cNvPr>
          <p:cNvSpPr/>
          <p:nvPr/>
        </p:nvSpPr>
        <p:spPr>
          <a:xfrm>
            <a:off x="251520" y="188640"/>
            <a:ext cx="8712968" cy="2585323"/>
          </a:xfrm>
          <a:prstGeom prst="rect">
            <a:avLst/>
          </a:prstGeom>
        </p:spPr>
        <p:txBody>
          <a:bodyPr wrap="square">
            <a:spAutoFit/>
          </a:bodyPr>
          <a:lstStyle/>
          <a:p>
            <a:r>
              <a:rPr lang="ru-RU" sz="2400" dirty="0"/>
              <a:t>    Первое сообщение о гибели самарских военных поступило 1 марта 2022 года. По данным региональных властей, во время спецоперации на Донбассе героически погиб летчик-штурмовик, полковник </a:t>
            </a:r>
            <a:r>
              <a:rPr lang="ru-RU" sz="2400" b="1" dirty="0">
                <a:solidFill>
                  <a:srgbClr val="FF0000"/>
                </a:solidFill>
              </a:rPr>
              <a:t>Руслан Руднев </a:t>
            </a:r>
            <a:r>
              <a:rPr lang="ru-RU" sz="2400" dirty="0"/>
              <a:t>из Сызрани.</a:t>
            </a:r>
          </a:p>
          <a:p>
            <a:r>
              <a:rPr lang="ru-RU" sz="2400" dirty="0"/>
              <a:t>    Ему только исполнился 41 год. У мужчины остались жена и трое сыновей. </a:t>
            </a:r>
          </a:p>
          <a:p>
            <a:r>
              <a:rPr lang="ru-RU" dirty="0"/>
              <a:t>        </a:t>
            </a:r>
          </a:p>
        </p:txBody>
      </p:sp>
      <p:pic>
        <p:nvPicPr>
          <p:cNvPr id="4" name="Рисунок 3">
            <a:extLst>
              <a:ext uri="{FF2B5EF4-FFF2-40B4-BE49-F238E27FC236}">
                <a16:creationId xmlns="" xmlns:a16="http://schemas.microsoft.com/office/drawing/2014/main" id="{89F8567D-9265-45B3-B5D1-EC6A5013CA54}"/>
              </a:ext>
            </a:extLst>
          </p:cNvPr>
          <p:cNvPicPr>
            <a:picLocks noChangeAspect="1"/>
          </p:cNvPicPr>
          <p:nvPr/>
        </p:nvPicPr>
        <p:blipFill>
          <a:blip r:embed="rId2" cstate="print"/>
          <a:stretch>
            <a:fillRect/>
          </a:stretch>
        </p:blipFill>
        <p:spPr>
          <a:xfrm>
            <a:off x="1987278" y="2852936"/>
            <a:ext cx="6003468" cy="4005064"/>
          </a:xfrm>
          <a:prstGeom prst="rect">
            <a:avLst/>
          </a:prstGeom>
        </p:spPr>
      </p:pic>
    </p:spTree>
    <p:extLst>
      <p:ext uri="{BB962C8B-B14F-4D97-AF65-F5344CB8AC3E}">
        <p14:creationId xmlns:p14="http://schemas.microsoft.com/office/powerpoint/2010/main" val="3974993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 xmlns:a16="http://schemas.microsoft.com/office/drawing/2014/main" id="{B9275FB2-25FB-467A-8E45-E5840BF6EBBA}"/>
              </a:ext>
            </a:extLst>
          </p:cNvPr>
          <p:cNvSpPr/>
          <p:nvPr/>
        </p:nvSpPr>
        <p:spPr>
          <a:xfrm>
            <a:off x="251520" y="188640"/>
            <a:ext cx="8892480" cy="2308324"/>
          </a:xfrm>
          <a:prstGeom prst="rect">
            <a:avLst/>
          </a:prstGeom>
        </p:spPr>
        <p:txBody>
          <a:bodyPr wrap="square">
            <a:spAutoFit/>
          </a:bodyPr>
          <a:lstStyle/>
          <a:p>
            <a:r>
              <a:rPr lang="ru-RU" sz="2400" dirty="0"/>
              <a:t>    Ефрейтор </a:t>
            </a:r>
            <a:r>
              <a:rPr lang="ru-RU" sz="2400" dirty="0">
                <a:hlinkClick r:id="rId2"/>
              </a:rPr>
              <a:t>Максим Пустозвонов</a:t>
            </a:r>
            <a:r>
              <a:rPr lang="ru-RU" sz="2400" dirty="0"/>
              <a:t> из поселка Волжского Красноярского района. Ему было всего 24 года. Прощание с молодым человеком состоялось 10 марта в поселке Волжский Красноярского района. У Максима </a:t>
            </a:r>
            <a:r>
              <a:rPr lang="ru-RU" sz="2400" dirty="0" err="1"/>
              <a:t>Пустозвонова</a:t>
            </a:r>
            <a:r>
              <a:rPr lang="ru-RU" sz="2400" dirty="0"/>
              <a:t> остались мать и младшая сестра. Указом президента РФ его наградили орденом Мужества. Посмертно.</a:t>
            </a:r>
          </a:p>
        </p:txBody>
      </p:sp>
      <p:pic>
        <p:nvPicPr>
          <p:cNvPr id="5" name="Рисунок 4">
            <a:extLst>
              <a:ext uri="{FF2B5EF4-FFF2-40B4-BE49-F238E27FC236}">
                <a16:creationId xmlns="" xmlns:a16="http://schemas.microsoft.com/office/drawing/2014/main" id="{1E2F0606-63D4-4097-AB31-451D1BC8A499}"/>
              </a:ext>
            </a:extLst>
          </p:cNvPr>
          <p:cNvPicPr>
            <a:picLocks noChangeAspect="1"/>
          </p:cNvPicPr>
          <p:nvPr/>
        </p:nvPicPr>
        <p:blipFill>
          <a:blip r:embed="rId3" cstate="print"/>
          <a:stretch>
            <a:fillRect/>
          </a:stretch>
        </p:blipFill>
        <p:spPr>
          <a:xfrm>
            <a:off x="755576" y="2568446"/>
            <a:ext cx="7143750" cy="4010025"/>
          </a:xfrm>
          <a:prstGeom prst="rect">
            <a:avLst/>
          </a:prstGeom>
        </p:spPr>
      </p:pic>
    </p:spTree>
    <p:extLst>
      <p:ext uri="{BB962C8B-B14F-4D97-AF65-F5344CB8AC3E}">
        <p14:creationId xmlns:p14="http://schemas.microsoft.com/office/powerpoint/2010/main" val="1640816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D697BCFB-F1A1-4072-AA57-2AA5228F9BF3}"/>
              </a:ext>
            </a:extLst>
          </p:cNvPr>
          <p:cNvSpPr/>
          <p:nvPr/>
        </p:nvSpPr>
        <p:spPr>
          <a:xfrm>
            <a:off x="0" y="197346"/>
            <a:ext cx="8316416" cy="830997"/>
          </a:xfrm>
          <a:prstGeom prst="rect">
            <a:avLst/>
          </a:prstGeom>
        </p:spPr>
        <p:txBody>
          <a:bodyPr wrap="square">
            <a:spAutoFit/>
          </a:bodyPr>
          <a:lstStyle/>
          <a:p>
            <a:r>
              <a:rPr lang="ru-RU" sz="2400" dirty="0"/>
              <a:t/>
            </a:r>
            <a:br>
              <a:rPr lang="ru-RU" sz="2400" dirty="0"/>
            </a:br>
            <a:r>
              <a:rPr lang="ru-RU" sz="2400" dirty="0"/>
              <a:t>  </a:t>
            </a:r>
            <a:r>
              <a:rPr lang="ru-RU" sz="2400" b="1" dirty="0"/>
              <a:t>  </a:t>
            </a:r>
            <a:endParaRPr lang="ru-RU" dirty="0"/>
          </a:p>
        </p:txBody>
      </p:sp>
      <p:pic>
        <p:nvPicPr>
          <p:cNvPr id="3" name="Рисунок 2">
            <a:extLst>
              <a:ext uri="{FF2B5EF4-FFF2-40B4-BE49-F238E27FC236}">
                <a16:creationId xmlns="" xmlns:a16="http://schemas.microsoft.com/office/drawing/2014/main" id="{CC4775AC-C4C3-4A47-A186-3A75D0EE593E}"/>
              </a:ext>
            </a:extLst>
          </p:cNvPr>
          <p:cNvPicPr>
            <a:picLocks noChangeAspect="1"/>
          </p:cNvPicPr>
          <p:nvPr/>
        </p:nvPicPr>
        <p:blipFill>
          <a:blip r:embed="rId2" cstate="print"/>
          <a:stretch>
            <a:fillRect/>
          </a:stretch>
        </p:blipFill>
        <p:spPr>
          <a:xfrm>
            <a:off x="2220344" y="1"/>
            <a:ext cx="5047020" cy="3933056"/>
          </a:xfrm>
          <a:prstGeom prst="rect">
            <a:avLst/>
          </a:prstGeom>
        </p:spPr>
      </p:pic>
      <p:sp>
        <p:nvSpPr>
          <p:cNvPr id="4" name="Прямоугольник 3">
            <a:extLst>
              <a:ext uri="{FF2B5EF4-FFF2-40B4-BE49-F238E27FC236}">
                <a16:creationId xmlns="" xmlns:a16="http://schemas.microsoft.com/office/drawing/2014/main" id="{15B37052-FE3C-4695-A5F6-24975FEB7D3F}"/>
              </a:ext>
            </a:extLst>
          </p:cNvPr>
          <p:cNvSpPr/>
          <p:nvPr/>
        </p:nvSpPr>
        <p:spPr>
          <a:xfrm>
            <a:off x="-22502" y="3933057"/>
            <a:ext cx="9113948" cy="2246769"/>
          </a:xfrm>
          <a:prstGeom prst="rect">
            <a:avLst/>
          </a:prstGeom>
        </p:spPr>
        <p:txBody>
          <a:bodyPr wrap="square">
            <a:spAutoFit/>
          </a:bodyPr>
          <a:lstStyle/>
          <a:p>
            <a:r>
              <a:rPr lang="ru-RU" sz="2800" dirty="0"/>
              <a:t>    16 марта 2022 года, в Сызрани простились с военным летчиком, старшим лейтенантом </a:t>
            </a:r>
            <a:r>
              <a:rPr lang="ru-RU" sz="2800" b="1" dirty="0">
                <a:solidFill>
                  <a:srgbClr val="FF0000"/>
                </a:solidFill>
              </a:rPr>
              <a:t>Сергеем Коноплевым</a:t>
            </a:r>
            <a:r>
              <a:rPr lang="ru-RU" sz="2800" dirty="0"/>
              <a:t>.    </a:t>
            </a:r>
          </a:p>
          <a:p>
            <a:r>
              <a:rPr lang="ru-RU" sz="2800" dirty="0"/>
              <a:t>    Он был командиром экипажа разведывательно-ударного вертолета Ка-52. Жизнь молодого человека оборвалась в 28 лет</a:t>
            </a:r>
          </a:p>
        </p:txBody>
      </p:sp>
    </p:spTree>
    <p:extLst>
      <p:ext uri="{BB962C8B-B14F-4D97-AF65-F5344CB8AC3E}">
        <p14:creationId xmlns:p14="http://schemas.microsoft.com/office/powerpoint/2010/main" val="3762844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CCC761EA-2DEE-4A93-89A7-7EF4084E1A6F}"/>
              </a:ext>
            </a:extLst>
          </p:cNvPr>
          <p:cNvSpPr/>
          <p:nvPr/>
        </p:nvSpPr>
        <p:spPr>
          <a:xfrm>
            <a:off x="5080" y="16024"/>
            <a:ext cx="9138919" cy="3108543"/>
          </a:xfrm>
          <a:prstGeom prst="rect">
            <a:avLst/>
          </a:prstGeom>
        </p:spPr>
        <p:txBody>
          <a:bodyPr wrap="square">
            <a:spAutoFit/>
          </a:bodyPr>
          <a:lstStyle/>
          <a:p>
            <a:r>
              <a:rPr lang="ru-RU" sz="2800" dirty="0"/>
              <a:t>    16 марта 2022 года также проводили в последний путь старшего летчика вертолетного звена, капитана </a:t>
            </a:r>
            <a:r>
              <a:rPr lang="ru-RU" sz="2800" b="1" dirty="0">
                <a:solidFill>
                  <a:srgbClr val="FF0000"/>
                </a:solidFill>
              </a:rPr>
              <a:t>Ивана Афанасьева </a:t>
            </a:r>
            <a:r>
              <a:rPr lang="ru-RU" sz="2800" dirty="0"/>
              <a:t>и ефрейтора контрактной службы </a:t>
            </a:r>
            <a:r>
              <a:rPr lang="ru-RU" sz="2800" b="1" dirty="0">
                <a:solidFill>
                  <a:srgbClr val="FF0000"/>
                </a:solidFill>
              </a:rPr>
              <a:t>Дениса Сафронова</a:t>
            </a:r>
            <a:r>
              <a:rPr lang="ru-RU" sz="2800" dirty="0"/>
              <a:t>. Прощание с первым прошло в </a:t>
            </a:r>
            <a:r>
              <a:rPr lang="ru-RU" sz="2800" dirty="0" err="1"/>
              <a:t>Похвистневском</a:t>
            </a:r>
            <a:r>
              <a:rPr lang="ru-RU" sz="2800" dirty="0"/>
              <a:t> районе, а со вторым в Жигулевске. </a:t>
            </a:r>
          </a:p>
          <a:p>
            <a:r>
              <a:rPr lang="ru-RU" sz="2800" dirty="0"/>
              <a:t>     Они оба героически погибли при выполнении служебных задач.</a:t>
            </a:r>
          </a:p>
        </p:txBody>
      </p:sp>
      <p:pic>
        <p:nvPicPr>
          <p:cNvPr id="3" name="Рисунок 2">
            <a:extLst>
              <a:ext uri="{FF2B5EF4-FFF2-40B4-BE49-F238E27FC236}">
                <a16:creationId xmlns="" xmlns:a16="http://schemas.microsoft.com/office/drawing/2014/main" id="{5BDCF55B-9AA9-44F1-98D7-B18DB74D6736}"/>
              </a:ext>
            </a:extLst>
          </p:cNvPr>
          <p:cNvPicPr>
            <a:picLocks noChangeAspect="1"/>
          </p:cNvPicPr>
          <p:nvPr/>
        </p:nvPicPr>
        <p:blipFill>
          <a:blip r:embed="rId2" cstate="print"/>
          <a:stretch>
            <a:fillRect/>
          </a:stretch>
        </p:blipFill>
        <p:spPr>
          <a:xfrm>
            <a:off x="23591" y="2996953"/>
            <a:ext cx="9138919" cy="3861048"/>
          </a:xfrm>
          <a:prstGeom prst="rect">
            <a:avLst/>
          </a:prstGeom>
        </p:spPr>
      </p:pic>
    </p:spTree>
    <p:extLst>
      <p:ext uri="{BB962C8B-B14F-4D97-AF65-F5344CB8AC3E}">
        <p14:creationId xmlns:p14="http://schemas.microsoft.com/office/powerpoint/2010/main" val="42178351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4226DA15-F0F9-4166-A9F3-0CFBDBD7CE1A}"/>
              </a:ext>
            </a:extLst>
          </p:cNvPr>
          <p:cNvSpPr/>
          <p:nvPr/>
        </p:nvSpPr>
        <p:spPr>
          <a:xfrm>
            <a:off x="179512" y="188640"/>
            <a:ext cx="8964488" cy="3416320"/>
          </a:xfrm>
          <a:prstGeom prst="rect">
            <a:avLst/>
          </a:prstGeom>
        </p:spPr>
        <p:txBody>
          <a:bodyPr wrap="square">
            <a:spAutoFit/>
          </a:bodyPr>
          <a:lstStyle/>
          <a:p>
            <a:r>
              <a:rPr lang="ru-RU" sz="2400" dirty="0"/>
              <a:t>       18 марта 2022 года, в Тольятти простились сразу с двумя бойцами, которые погибли во время спецоперации на Украине. Это капитан </a:t>
            </a:r>
            <a:r>
              <a:rPr lang="ru-RU" sz="2400" b="1" dirty="0">
                <a:solidFill>
                  <a:srgbClr val="FF0000"/>
                </a:solidFill>
              </a:rPr>
              <a:t>Валерий </a:t>
            </a:r>
            <a:r>
              <a:rPr lang="ru-RU" sz="2400" b="1" dirty="0" err="1">
                <a:solidFill>
                  <a:srgbClr val="FF0000"/>
                </a:solidFill>
              </a:rPr>
              <a:t>Кассаев</a:t>
            </a:r>
            <a:r>
              <a:rPr lang="ru-RU" sz="2400" b="1" dirty="0">
                <a:solidFill>
                  <a:srgbClr val="FF0000"/>
                </a:solidFill>
              </a:rPr>
              <a:t> </a:t>
            </a:r>
            <a:r>
              <a:rPr lang="ru-RU" sz="2400" dirty="0"/>
              <a:t>и младший сержант </a:t>
            </a:r>
            <a:r>
              <a:rPr lang="ru-RU" sz="2400" b="1" dirty="0">
                <a:solidFill>
                  <a:srgbClr val="FF0000"/>
                </a:solidFill>
              </a:rPr>
              <a:t>Егор </a:t>
            </a:r>
            <a:r>
              <a:rPr lang="ru-RU" sz="2400" b="1" dirty="0" err="1">
                <a:solidFill>
                  <a:srgbClr val="FF0000"/>
                </a:solidFill>
              </a:rPr>
              <a:t>Букаткин</a:t>
            </a:r>
            <a:r>
              <a:rPr lang="ru-RU" sz="2400" dirty="0"/>
              <a:t>. Они с честью выполнили свой долг и до конца остались верны воинской присяге.</a:t>
            </a:r>
          </a:p>
          <a:p>
            <a:r>
              <a:rPr lang="ru-RU" sz="2400" dirty="0"/>
              <a:t>        Валерию </a:t>
            </a:r>
            <a:r>
              <a:rPr lang="ru-RU" sz="2400" dirty="0" err="1"/>
              <a:t>Кассаеву</a:t>
            </a:r>
            <a:r>
              <a:rPr lang="ru-RU" sz="2400" dirty="0"/>
              <a:t> было 33 года. У него остались родители, сестра, жена и двое детей — сын и дочь. </a:t>
            </a:r>
          </a:p>
          <a:p>
            <a:r>
              <a:rPr lang="ru-RU" sz="2400" dirty="0"/>
              <a:t>        Егору </a:t>
            </a:r>
            <a:r>
              <a:rPr lang="ru-RU" sz="2400" dirty="0" err="1"/>
              <a:t>Букаткину</a:t>
            </a:r>
            <a:r>
              <a:rPr lang="ru-RU" sz="2400" dirty="0"/>
              <a:t> в этом году должно было исполниться 30 лет. У него остались отец, сестра, супруга и двое сыновей.</a:t>
            </a:r>
          </a:p>
        </p:txBody>
      </p:sp>
      <p:pic>
        <p:nvPicPr>
          <p:cNvPr id="6" name="Рисунок 5">
            <a:extLst>
              <a:ext uri="{FF2B5EF4-FFF2-40B4-BE49-F238E27FC236}">
                <a16:creationId xmlns="" xmlns:a16="http://schemas.microsoft.com/office/drawing/2014/main" id="{C1B9F270-6034-4D36-885D-87322BE57E57}"/>
              </a:ext>
            </a:extLst>
          </p:cNvPr>
          <p:cNvPicPr>
            <a:picLocks noChangeAspect="1"/>
          </p:cNvPicPr>
          <p:nvPr/>
        </p:nvPicPr>
        <p:blipFill>
          <a:blip r:embed="rId2" cstate="print"/>
          <a:stretch>
            <a:fillRect/>
          </a:stretch>
        </p:blipFill>
        <p:spPr>
          <a:xfrm>
            <a:off x="1835696" y="3604960"/>
            <a:ext cx="4860032" cy="3240021"/>
          </a:xfrm>
          <a:prstGeom prst="rect">
            <a:avLst/>
          </a:prstGeom>
        </p:spPr>
      </p:pic>
    </p:spTree>
    <p:extLst>
      <p:ext uri="{BB962C8B-B14F-4D97-AF65-F5344CB8AC3E}">
        <p14:creationId xmlns:p14="http://schemas.microsoft.com/office/powerpoint/2010/main" val="808882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31707FA2-E009-4E14-B350-F14851A6FA4D}"/>
              </a:ext>
            </a:extLst>
          </p:cNvPr>
          <p:cNvSpPr/>
          <p:nvPr/>
        </p:nvSpPr>
        <p:spPr>
          <a:xfrm>
            <a:off x="179512" y="260648"/>
            <a:ext cx="6390456" cy="5232202"/>
          </a:xfrm>
          <a:prstGeom prst="rect">
            <a:avLst/>
          </a:prstGeom>
        </p:spPr>
        <p:txBody>
          <a:bodyPr wrap="square">
            <a:spAutoFit/>
          </a:bodyPr>
          <a:lstStyle/>
          <a:p>
            <a:r>
              <a:rPr lang="ru-RU" dirty="0"/>
              <a:t>    </a:t>
            </a:r>
            <a:r>
              <a:rPr lang="ru-RU" sz="4000" dirty="0"/>
              <a:t>20 марта 2022 года, в Новокуйбышевске проводили в последний путь командира танка </a:t>
            </a:r>
            <a:r>
              <a:rPr lang="ru-RU" sz="4000" b="1" dirty="0">
                <a:solidFill>
                  <a:srgbClr val="FF0000"/>
                </a:solidFill>
              </a:rPr>
              <a:t>Никиту Кирилина</a:t>
            </a:r>
            <a:r>
              <a:rPr lang="ru-RU" sz="4000" dirty="0"/>
              <a:t>.    </a:t>
            </a:r>
          </a:p>
          <a:p>
            <a:r>
              <a:rPr lang="ru-RU" sz="4000" dirty="0"/>
              <a:t>   Посмертно награжден орденом Мужества. </a:t>
            </a:r>
          </a:p>
          <a:p>
            <a:endParaRPr lang="ru-RU" dirty="0"/>
          </a:p>
          <a:p>
            <a:endParaRPr lang="ru-RU" dirty="0"/>
          </a:p>
          <a:p>
            <a:endParaRPr lang="ru-RU" dirty="0"/>
          </a:p>
        </p:txBody>
      </p:sp>
      <p:pic>
        <p:nvPicPr>
          <p:cNvPr id="3" name="Рисунок 2">
            <a:extLst>
              <a:ext uri="{FF2B5EF4-FFF2-40B4-BE49-F238E27FC236}">
                <a16:creationId xmlns="" xmlns:a16="http://schemas.microsoft.com/office/drawing/2014/main" id="{60D27B36-FC4B-40A5-A623-EF0DE96DBB01}"/>
              </a:ext>
            </a:extLst>
          </p:cNvPr>
          <p:cNvPicPr>
            <a:picLocks noChangeAspect="1"/>
          </p:cNvPicPr>
          <p:nvPr/>
        </p:nvPicPr>
        <p:blipFill>
          <a:blip r:embed="rId2" cstate="print"/>
          <a:stretch>
            <a:fillRect/>
          </a:stretch>
        </p:blipFill>
        <p:spPr>
          <a:xfrm>
            <a:off x="5132518" y="3949956"/>
            <a:ext cx="4029805" cy="2908044"/>
          </a:xfrm>
          <a:prstGeom prst="rect">
            <a:avLst/>
          </a:prstGeom>
        </p:spPr>
      </p:pic>
    </p:spTree>
    <p:extLst>
      <p:ext uri="{BB962C8B-B14F-4D97-AF65-F5344CB8AC3E}">
        <p14:creationId xmlns:p14="http://schemas.microsoft.com/office/powerpoint/2010/main" val="36989038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DFB71C09-B713-4B40-B1EA-E5D911A49BDA}"/>
              </a:ext>
            </a:extLst>
          </p:cNvPr>
          <p:cNvSpPr/>
          <p:nvPr/>
        </p:nvSpPr>
        <p:spPr>
          <a:xfrm>
            <a:off x="0" y="4591100"/>
            <a:ext cx="9162030" cy="1569660"/>
          </a:xfrm>
          <a:prstGeom prst="rect">
            <a:avLst/>
          </a:prstGeom>
        </p:spPr>
        <p:txBody>
          <a:bodyPr wrap="square">
            <a:spAutoFit/>
          </a:bodyPr>
          <a:lstStyle/>
          <a:p>
            <a:r>
              <a:rPr lang="ru-RU" sz="2400" dirty="0"/>
              <a:t>Свою жизнь, защищая Отечество, отдал также боец ВДВ </a:t>
            </a:r>
            <a:r>
              <a:rPr lang="ru-RU" sz="2400" b="1" dirty="0">
                <a:solidFill>
                  <a:srgbClr val="FF0000"/>
                </a:solidFill>
              </a:rPr>
              <a:t>Артем Сафронов</a:t>
            </a:r>
            <a:r>
              <a:rPr lang="ru-RU" sz="2400" dirty="0"/>
              <a:t>. Прощание с ним прошло в Куйбышевском районе Самары 22 марта 2022 года. Молодому человеку было всего 28 лет. </a:t>
            </a:r>
          </a:p>
        </p:txBody>
      </p:sp>
      <p:pic>
        <p:nvPicPr>
          <p:cNvPr id="3" name="Рисунок 2">
            <a:extLst>
              <a:ext uri="{FF2B5EF4-FFF2-40B4-BE49-F238E27FC236}">
                <a16:creationId xmlns="" xmlns:a16="http://schemas.microsoft.com/office/drawing/2014/main" id="{E8158D7C-808C-4CB6-A943-F8792305283A}"/>
              </a:ext>
            </a:extLst>
          </p:cNvPr>
          <p:cNvPicPr>
            <a:picLocks noChangeAspect="1"/>
          </p:cNvPicPr>
          <p:nvPr/>
        </p:nvPicPr>
        <p:blipFill>
          <a:blip r:embed="rId2" cstate="print"/>
          <a:stretch>
            <a:fillRect/>
          </a:stretch>
        </p:blipFill>
        <p:spPr>
          <a:xfrm>
            <a:off x="1043608" y="-171400"/>
            <a:ext cx="6696744" cy="4762500"/>
          </a:xfrm>
          <a:prstGeom prst="rect">
            <a:avLst/>
          </a:prstGeom>
        </p:spPr>
      </p:pic>
    </p:spTree>
    <p:extLst>
      <p:ext uri="{BB962C8B-B14F-4D97-AF65-F5344CB8AC3E}">
        <p14:creationId xmlns:p14="http://schemas.microsoft.com/office/powerpoint/2010/main" val="3150411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 xmlns:a16="http://schemas.microsoft.com/office/drawing/2014/main" id="{3C6EFD0A-A52B-4A97-8EF2-C3ECE05FAB26}"/>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842792" y="1035724"/>
            <a:ext cx="5301208" cy="4919951"/>
          </a:xfrm>
          <a:prstGeom prst="rect">
            <a:avLst/>
          </a:prstGeom>
        </p:spPr>
      </p:pic>
      <p:sp>
        <p:nvSpPr>
          <p:cNvPr id="4" name="Прямоугольник 3">
            <a:extLst>
              <a:ext uri="{FF2B5EF4-FFF2-40B4-BE49-F238E27FC236}">
                <a16:creationId xmlns="" xmlns:a16="http://schemas.microsoft.com/office/drawing/2014/main" id="{01FE803E-D645-42C2-9413-610B896FE203}"/>
              </a:ext>
            </a:extLst>
          </p:cNvPr>
          <p:cNvSpPr/>
          <p:nvPr/>
        </p:nvSpPr>
        <p:spPr>
          <a:xfrm>
            <a:off x="107504" y="692696"/>
            <a:ext cx="3842792" cy="5262979"/>
          </a:xfrm>
          <a:prstGeom prst="rect">
            <a:avLst/>
          </a:prstGeom>
        </p:spPr>
        <p:txBody>
          <a:bodyPr wrap="square">
            <a:spAutoFit/>
          </a:bodyPr>
          <a:lstStyle/>
          <a:p>
            <a:r>
              <a:rPr lang="ru-RU" sz="2800" dirty="0"/>
              <a:t>Сообщение от 2 мая: </a:t>
            </a:r>
          </a:p>
          <a:p>
            <a:r>
              <a:rPr lang="ru-RU" sz="2800" dirty="0"/>
              <a:t>В Тольятти проводили в последний путь бойцов, погибших в ходе специальной операции на территории Украины: старшего сержанта </a:t>
            </a:r>
            <a:r>
              <a:rPr lang="ru-RU" sz="2800" b="1" dirty="0">
                <a:solidFill>
                  <a:srgbClr val="FF0000"/>
                </a:solidFill>
              </a:rPr>
              <a:t>Виктора Левочкина</a:t>
            </a:r>
            <a:r>
              <a:rPr lang="ru-RU" sz="2800" dirty="0"/>
              <a:t>, старшего матроса </a:t>
            </a:r>
            <a:r>
              <a:rPr lang="ru-RU" sz="2800" b="1" dirty="0">
                <a:solidFill>
                  <a:srgbClr val="FF0000"/>
                </a:solidFill>
              </a:rPr>
              <a:t>Юрия Шилова </a:t>
            </a:r>
            <a:r>
              <a:rPr lang="ru-RU" sz="2800" dirty="0"/>
              <a:t>и ефрейтора </a:t>
            </a:r>
            <a:r>
              <a:rPr lang="ru-RU" sz="2800" b="1" dirty="0">
                <a:solidFill>
                  <a:srgbClr val="FF0000"/>
                </a:solidFill>
              </a:rPr>
              <a:t>Дмитрия </a:t>
            </a:r>
            <a:r>
              <a:rPr lang="ru-RU" sz="2800" b="1" dirty="0" err="1">
                <a:solidFill>
                  <a:srgbClr val="FF0000"/>
                </a:solidFill>
              </a:rPr>
              <a:t>Логвинова</a:t>
            </a:r>
            <a:r>
              <a:rPr lang="ru-RU" sz="2800" dirty="0"/>
              <a:t>. </a:t>
            </a:r>
          </a:p>
        </p:txBody>
      </p:sp>
    </p:spTree>
    <p:extLst>
      <p:ext uri="{BB962C8B-B14F-4D97-AF65-F5344CB8AC3E}">
        <p14:creationId xmlns:p14="http://schemas.microsoft.com/office/powerpoint/2010/main" val="83353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BDAFA9A6-CE9A-4C2D-82D2-D2A6BE511E79}"/>
              </a:ext>
            </a:extLst>
          </p:cNvPr>
          <p:cNvSpPr/>
          <p:nvPr/>
        </p:nvSpPr>
        <p:spPr>
          <a:xfrm>
            <a:off x="-108520" y="0"/>
            <a:ext cx="2808312" cy="5632311"/>
          </a:xfrm>
          <a:prstGeom prst="rect">
            <a:avLst/>
          </a:prstGeom>
        </p:spPr>
        <p:txBody>
          <a:bodyPr wrap="square">
            <a:spAutoFit/>
          </a:bodyPr>
          <a:lstStyle/>
          <a:p>
            <a:r>
              <a:rPr lang="ru-RU" dirty="0"/>
              <a:t>Сообщение от 3 мая: </a:t>
            </a:r>
            <a:br>
              <a:rPr lang="ru-RU" dirty="0"/>
            </a:br>
            <a:r>
              <a:rPr lang="ru-RU" dirty="0"/>
              <a:t>В Самаре проводили в последний путь </a:t>
            </a:r>
            <a:r>
              <a:rPr lang="ru-RU" b="1" dirty="0">
                <a:solidFill>
                  <a:srgbClr val="FF0000"/>
                </a:solidFill>
              </a:rPr>
              <a:t>Александра </a:t>
            </a:r>
            <a:r>
              <a:rPr lang="ru-RU" b="1" dirty="0" err="1">
                <a:solidFill>
                  <a:srgbClr val="FF0000"/>
                </a:solidFill>
              </a:rPr>
              <a:t>Брячнева</a:t>
            </a:r>
            <a:r>
              <a:rPr lang="ru-RU" dirty="0"/>
              <a:t>. Ему было 33 года. </a:t>
            </a:r>
            <a:br>
              <a:rPr lang="ru-RU" dirty="0"/>
            </a:br>
            <a:r>
              <a:rPr lang="ru-RU" dirty="0"/>
              <a:t>Александр повёл себя геройски, до последнего сражался за Отечество и не оставил в беде боевых товарищей. И такие качества за два месяца спецоперации он проявлял неоднократно. Начальство оценило поступки бойца и незадолго до смерти наградило нагрудным знаком «Отличник пограничной службы» III степени.</a:t>
            </a:r>
          </a:p>
        </p:txBody>
      </p:sp>
      <p:pic>
        <p:nvPicPr>
          <p:cNvPr id="4" name="Рисунок 3">
            <a:extLst>
              <a:ext uri="{FF2B5EF4-FFF2-40B4-BE49-F238E27FC236}">
                <a16:creationId xmlns="" xmlns:a16="http://schemas.microsoft.com/office/drawing/2014/main" id="{BDF3BF63-1DFE-4E97-810D-FD72784FDF91}"/>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059832" y="332656"/>
            <a:ext cx="5589240" cy="5589240"/>
          </a:xfrm>
          <a:prstGeom prst="rect">
            <a:avLst/>
          </a:prstGeom>
        </p:spPr>
      </p:pic>
    </p:spTree>
    <p:extLst>
      <p:ext uri="{BB962C8B-B14F-4D97-AF65-F5344CB8AC3E}">
        <p14:creationId xmlns:p14="http://schemas.microsoft.com/office/powerpoint/2010/main" val="2800788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 xmlns:a16="http://schemas.microsoft.com/office/drawing/2014/main" id="{08823A86-FB03-4735-A3D0-7DACC7D1653E}"/>
              </a:ext>
            </a:extLst>
          </p:cNvPr>
          <p:cNvSpPr/>
          <p:nvPr/>
        </p:nvSpPr>
        <p:spPr>
          <a:xfrm>
            <a:off x="971600" y="4293096"/>
            <a:ext cx="7542584" cy="1877437"/>
          </a:xfrm>
          <a:prstGeom prst="rect">
            <a:avLst/>
          </a:prstGeom>
        </p:spPr>
        <p:txBody>
          <a:bodyPr wrap="square">
            <a:spAutoFit/>
          </a:bodyPr>
          <a:lstStyle/>
          <a:p>
            <a:pPr algn="ctr"/>
            <a:r>
              <a:rPr lang="ru-RU" sz="3200" dirty="0"/>
              <a:t>  </a:t>
            </a:r>
            <a:r>
              <a:rPr lang="ru-RU" sz="2800" dirty="0"/>
              <a:t>Срывает время тайного печать.</a:t>
            </a:r>
          </a:p>
          <a:p>
            <a:pPr algn="ctr"/>
            <a:r>
              <a:rPr lang="ru-RU" sz="2800" dirty="0"/>
              <a:t>   И подвиг не забыть, не замолчать,</a:t>
            </a:r>
          </a:p>
          <a:p>
            <a:pPr algn="ctr"/>
            <a:r>
              <a:rPr lang="ru-RU" sz="2800" dirty="0"/>
              <a:t>   Не спрятать вместе с папками в архив.</a:t>
            </a:r>
          </a:p>
          <a:p>
            <a:pPr algn="ctr"/>
            <a:r>
              <a:rPr lang="ru-RU" sz="2800" dirty="0"/>
              <a:t>   Пока мы помним, этот подвиг жив!</a:t>
            </a:r>
          </a:p>
        </p:txBody>
      </p:sp>
      <p:pic>
        <p:nvPicPr>
          <p:cNvPr id="3" name="Рисунок 2">
            <a:extLst>
              <a:ext uri="{FF2B5EF4-FFF2-40B4-BE49-F238E27FC236}">
                <a16:creationId xmlns="" xmlns:a16="http://schemas.microsoft.com/office/drawing/2014/main" id="{D58F68E3-576C-4BE9-B501-3E4787353E4C}"/>
              </a:ext>
            </a:extLst>
          </p:cNvPr>
          <p:cNvPicPr>
            <a:picLocks noChangeAspect="1"/>
          </p:cNvPicPr>
          <p:nvPr/>
        </p:nvPicPr>
        <p:blipFill>
          <a:blip r:embed="rId2" cstate="print"/>
          <a:stretch>
            <a:fillRect/>
          </a:stretch>
        </p:blipFill>
        <p:spPr>
          <a:xfrm>
            <a:off x="976826" y="0"/>
            <a:ext cx="6847528" cy="4432114"/>
          </a:xfrm>
          <a:prstGeom prst="rect">
            <a:avLst/>
          </a:prstGeom>
        </p:spPr>
      </p:pic>
    </p:spTree>
    <p:extLst>
      <p:ext uri="{BB962C8B-B14F-4D97-AF65-F5344CB8AC3E}">
        <p14:creationId xmlns:p14="http://schemas.microsoft.com/office/powerpoint/2010/main" val="38311934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лассический фотоальбом">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70000"/>
                <a:satMod val="350000"/>
              </a:schemeClr>
            </a:gs>
          </a:gsLst>
          <a:path path="circle">
            <a:fillToRect l="51000" t="-20000" r="200000" b="100000"/>
          </a:path>
        </a:gradFill>
        <a:blipFill>
          <a:blip xmlns:r="http://schemas.openxmlformats.org/officeDocument/2006/relationships" r:embed="rId1">
            <a:duotone>
              <a:schemeClr val="phClr">
                <a:shade val="25000"/>
                <a:satMod val="350000"/>
              </a:schemeClr>
              <a:schemeClr val="phClr">
                <a:tint val="83000"/>
                <a:satMod val="115000"/>
              </a:schemeClr>
            </a:duotone>
          </a:blip>
          <a:tile tx="0" ty="0" sx="120000" sy="120000" flip="xy" algn="t"/>
        </a:blipFill>
      </a:bgFillStyleLst>
    </a:fmtScheme>
  </a:themeElements>
  <a:objectDefaults/>
  <a:extraClrSchemeLst/>
</a:theme>
</file>

<file path=ppt/theme/theme2.xml><?xml version="1.0" encoding="utf-8"?>
<a:theme xmlns:a="http://schemas.openxmlformats.org/drawingml/2006/main" name="Галерея">
  <a:themeElements>
    <a:clrScheme name="Галерея">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Галерея">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алерея">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ClassicPhotoAlbum</Template>
  <TotalTime>0</TotalTime>
  <Words>1157</Words>
  <Application>Microsoft Office PowerPoint</Application>
  <PresentationFormat>Экран (4:3)</PresentationFormat>
  <Paragraphs>116</Paragraphs>
  <Slides>27</Slides>
  <Notes>8</Notes>
  <HiddenSlides>0</HiddenSlides>
  <MMClips>0</MMClips>
  <ScaleCrop>false</ScaleCrop>
  <HeadingPairs>
    <vt:vector size="4" baseType="variant">
      <vt:variant>
        <vt:lpstr>Тема</vt:lpstr>
      </vt:variant>
      <vt:variant>
        <vt:i4>2</vt:i4>
      </vt:variant>
      <vt:variant>
        <vt:lpstr>Заголовки слайдов</vt:lpstr>
      </vt:variant>
      <vt:variant>
        <vt:i4>27</vt:i4>
      </vt:variant>
    </vt:vector>
  </HeadingPairs>
  <TitlesOfParts>
    <vt:vector size="29" baseType="lpstr">
      <vt:lpstr>Классический фотоальбом</vt:lpstr>
      <vt:lpstr>Галерея</vt:lpstr>
      <vt:lpstr>Презентация PowerPoint</vt:lpstr>
      <vt:lpstr>Презентация PowerPoint</vt:lpstr>
      <vt:lpstr>          К этому времени фашистской Германией были порабощены многие европейские страны, и советский народ принял на себя самый мощный удар. Против СССР выступали вместе с Германией Румыния, Италия, а через несколько дней Словакия, Финляндия, Венгрия и Норвегия. Советский народ ответил врагу единым могучим сопротивлением, стоял в полном смысле этого слова насмерть, защищая отечество.    Тяжелая война, длившаяся 1418 дней и ночей, завершилось 9 мая 1945 года полным разгромом фашистского блока. </vt:lpstr>
      <vt:lpstr>Презентация PowerPoint</vt:lpstr>
      <vt:lpstr>Презентация PowerPoint</vt:lpstr>
      <vt:lpstr>С  2009 года в России проводится акция «Свеча памяти»  чтобы почтить память миллионов наших сограждан, погибших в годы Великой Отечественной войны.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2020-06-20T09:01:17Z</dcterms:created>
  <dcterms:modified xsi:type="dcterms:W3CDTF">2024-10-07T10:33:16Z</dcterms:modified>
</cp:coreProperties>
</file>