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" ContentType="application/vnd.ms-powerpoint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62" r:id="rId3"/>
    <p:sldId id="341" r:id="rId4"/>
    <p:sldId id="359" r:id="rId5"/>
    <p:sldId id="342" r:id="rId6"/>
    <p:sldId id="350" r:id="rId7"/>
    <p:sldId id="343" r:id="rId8"/>
    <p:sldId id="347" r:id="rId9"/>
    <p:sldId id="344" r:id="rId10"/>
    <p:sldId id="345" r:id="rId11"/>
    <p:sldId id="348" r:id="rId12"/>
    <p:sldId id="351" r:id="rId13"/>
    <p:sldId id="360" r:id="rId14"/>
    <p:sldId id="361" r:id="rId15"/>
    <p:sldId id="355" r:id="rId16"/>
    <p:sldId id="356" r:id="rId17"/>
    <p:sldId id="357" r:id="rId18"/>
    <p:sldId id="35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00"/>
    <a:srgbClr val="99FF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0ACA7FC-84CE-4AAD-9191-766D3328B7EE}" type="datetimeFigureOut">
              <a:rPr lang="ru-RU"/>
              <a:pPr>
                <a:defRPr/>
              </a:pPr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1AB572-F5F3-4F3F-88E7-89290DC0C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99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4EB35-549E-4A08-B156-9F14B8427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07A6D-F5BD-4738-8CB3-3CC2EA359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F392D-38E8-4870-92F3-B04B61BE1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CC602-113F-4106-9313-808CB5665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F7524-7043-433F-BDD3-5600B0447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443B7-516B-4F76-AD32-25B0E227E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F700B-99D0-4BEE-981D-DBDCBF78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644C5-A820-44A4-83ED-1A6EEB5AC2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11861-93DE-4CB0-85F4-9B44FB3BC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FF25-7181-44AB-8FD2-919DE093C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B1E6-C4AA-41BE-876D-BF0279F23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49511CF-B00C-4F8F-93E8-A9A3C109A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jpeg"/><Relationship Id="rId11" Type="http://schemas.openxmlformats.org/officeDocument/2006/relationships/image" Target="../media/image10.emf"/><Relationship Id="rId5" Type="http://schemas.openxmlformats.org/officeDocument/2006/relationships/image" Target="../media/image13.jpeg"/><Relationship Id="rId10" Type="http://schemas.openxmlformats.org/officeDocument/2006/relationships/oleObject" Target="../embeddings/____________Microsoft_PowerPoint_97_20031.ppt"/><Relationship Id="rId4" Type="http://schemas.openxmlformats.org/officeDocument/2006/relationships/image" Target="../media/image12.jpeg"/><Relationship Id="rId9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16764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i="1" dirty="0" smtClean="0">
                <a:solidFill>
                  <a:srgbClr val="7030A0"/>
                </a:solidFill>
              </a:rPr>
              <a:t>Муниципальное бюджетное дошкольное образовательное учреждение детский сад № 8 </a:t>
            </a:r>
            <a:br>
              <a:rPr lang="ru-RU" sz="2000" b="1" i="1" dirty="0" smtClean="0">
                <a:solidFill>
                  <a:srgbClr val="7030A0"/>
                </a:solidFill>
              </a:rPr>
            </a:br>
            <a:r>
              <a:rPr lang="ru-RU" sz="2000" b="1" i="1" dirty="0" smtClean="0">
                <a:solidFill>
                  <a:srgbClr val="7030A0"/>
                </a:solidFill>
              </a:rPr>
              <a:t>«Золотая рыбка»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43600" y="4267200"/>
            <a:ext cx="2971800" cy="1447800"/>
          </a:xfrm>
        </p:spPr>
        <p:txBody>
          <a:bodyPr/>
          <a:lstStyle/>
          <a:p>
            <a:pPr eaLnBrk="1" hangingPunct="1"/>
            <a:r>
              <a:rPr lang="ru-RU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Подготовила </a:t>
            </a:r>
            <a:r>
              <a:rPr lang="ru-RU" sz="2000" b="1" i="1" dirty="0" err="1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Перегудова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Евгения Александровна</a:t>
            </a:r>
          </a:p>
          <a:p>
            <a:pPr eaLnBrk="1" hangingPunct="1"/>
            <a:r>
              <a:rPr lang="ru-RU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Воспитатель</a:t>
            </a:r>
            <a:r>
              <a:rPr lang="en-US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/>
            </a:r>
            <a:br>
              <a:rPr lang="en-US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</a:br>
            <a:r>
              <a:rPr lang="ru-RU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высшей</a:t>
            </a:r>
            <a:r>
              <a:rPr lang="en-US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квалификационной категории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1752600" y="1295400"/>
            <a:ext cx="5867400" cy="2971800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3600" b="1" i="1" kern="0" dirty="0" smtClean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sz="3200" b="1" i="1" kern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Проект</a:t>
            </a:r>
          </a:p>
          <a:p>
            <a:pPr algn="ctr">
              <a:defRPr/>
            </a:pPr>
            <a:r>
              <a:rPr lang="ru-RU" sz="2000" b="1" i="1" kern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второй группы раннего возраст группа №4 «Звездочка»</a:t>
            </a:r>
          </a:p>
          <a:p>
            <a:pPr algn="ctr">
              <a:defRPr/>
            </a:pPr>
            <a:r>
              <a:rPr lang="ru-RU" sz="3600" b="1" i="1" kern="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«Ребятам о зверятах»</a:t>
            </a:r>
            <a:endParaRPr lang="ru-RU" sz="3600" b="1" i="1" kern="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МОРВОВКА ДЛЯ ХОМЯ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016" y="1981200"/>
            <a:ext cx="1916310" cy="2819400"/>
          </a:xfrm>
          <a:prstGeom prst="rect">
            <a:avLst/>
          </a:prstGeom>
          <a:noFill/>
        </p:spPr>
      </p:pic>
      <p:pic>
        <p:nvPicPr>
          <p:cNvPr id="1027" name="Picture 3" descr="I:\ПОПУГАЙ РИС..jpg"/>
          <p:cNvPicPr>
            <a:picLocks noChangeAspect="1" noChangeArrowheads="1"/>
          </p:cNvPicPr>
          <p:nvPr/>
        </p:nvPicPr>
        <p:blipFill rotWithShape="1">
          <a:blip r:embed="rId3" cstate="print"/>
          <a:srcRect r="54000"/>
          <a:stretch/>
        </p:blipFill>
        <p:spPr bwMode="auto">
          <a:xfrm>
            <a:off x="6934200" y="1825562"/>
            <a:ext cx="1752600" cy="3244976"/>
          </a:xfrm>
          <a:prstGeom prst="rect">
            <a:avLst/>
          </a:prstGeom>
          <a:noFill/>
        </p:spPr>
      </p:pic>
      <p:pic>
        <p:nvPicPr>
          <p:cNvPr id="1028" name="Picture 4" descr="I:\ЯБЛОКИ ДЛЯ ЧЕРЕПАХ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447800"/>
            <a:ext cx="2857500" cy="4000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ЭТАПЫ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 lvl="0"/>
            <a:r>
              <a:rPr lang="ru-RU" sz="2400" b="1" i="1" u="sng" dirty="0" smtClean="0">
                <a:solidFill>
                  <a:srgbClr val="7030A0"/>
                </a:solidFill>
              </a:rPr>
              <a:t>Второй этап проекта (основной)</a:t>
            </a:r>
            <a:endParaRPr lang="ru-RU" sz="2400" u="sng" dirty="0" smtClean="0">
              <a:solidFill>
                <a:srgbClr val="7030A0"/>
              </a:solidFill>
            </a:endParaRPr>
          </a:p>
          <a:p>
            <a:r>
              <a:rPr lang="ru-RU" sz="1400" b="1" i="1" dirty="0" smtClean="0">
                <a:solidFill>
                  <a:srgbClr val="7030A0"/>
                </a:solidFill>
              </a:rPr>
              <a:t>Цель:</a:t>
            </a:r>
            <a:r>
              <a:rPr lang="ru-RU" sz="1400" b="1" dirty="0" smtClean="0">
                <a:solidFill>
                  <a:srgbClr val="7030A0"/>
                </a:solidFill>
              </a:rPr>
              <a:t> знакомство детей с характерными особенностями кошки, собаки, попугайчика, хомяка и черепахи.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Наблюдение за черепахой.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Наблюдение за попугайчиком.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Наблюдение за хомяком.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Игра «Веселый и грустный котенок»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Занятие «Четвероногие любимцы»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Рассматривание картины «Кошка и котята»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Беседа «За что мы их любим»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сюжетно - ролевые игры«У </a:t>
            </a:r>
            <a:r>
              <a:rPr lang="ru-RU" sz="1400" b="1" dirty="0" err="1" smtClean="0">
                <a:solidFill>
                  <a:srgbClr val="7030A0"/>
                </a:solidFill>
              </a:rPr>
              <a:t>ветеринара-собачка</a:t>
            </a:r>
            <a:r>
              <a:rPr lang="ru-RU" sz="1400" b="1" dirty="0" smtClean="0">
                <a:solidFill>
                  <a:srgbClr val="7030A0"/>
                </a:solidFill>
              </a:rPr>
              <a:t> заболела», «В зоомагазине».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- дидактические игры:"Кто где живет?", "Где чей домик?", "Животное домашнее или дикое?" "Угадай, кто спрятался?" "Угадай, что изменилось?" «Четвертый лишний»;«Семья»;«</a:t>
            </a:r>
            <a:r>
              <a:rPr lang="ru-RU" sz="1400" b="1" dirty="0" err="1" smtClean="0">
                <a:solidFill>
                  <a:srgbClr val="7030A0"/>
                </a:solidFill>
              </a:rPr>
              <a:t>Большой-маленький</a:t>
            </a:r>
            <a:r>
              <a:rPr lang="ru-RU" sz="1400" b="1" dirty="0" smtClean="0">
                <a:solidFill>
                  <a:srgbClr val="7030A0"/>
                </a:solidFill>
              </a:rPr>
              <a:t>»;«</a:t>
            </a:r>
            <a:r>
              <a:rPr lang="ru-RU" sz="1400" b="1" dirty="0" err="1" smtClean="0">
                <a:solidFill>
                  <a:srgbClr val="7030A0"/>
                </a:solidFill>
              </a:rPr>
              <a:t>Сравнялки</a:t>
            </a:r>
            <a:r>
              <a:rPr lang="ru-RU" sz="1400" b="1" dirty="0" smtClean="0">
                <a:solidFill>
                  <a:srgbClr val="7030A0"/>
                </a:solidFill>
              </a:rPr>
              <a:t>»;- «Кто как кричит? »;«Кто что ест?»,«Один-много»;«Найди свою маму».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- Подвижные игры: «Воробушки и кот», «Мышеловка», «Злобный пес», «Гуси-лебеди», «Лохматый пес», «Кот и мыши»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конструирование:«Кошкин дом»;«Теремок для домашних питомцев»;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Художественное творчество: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– рисование(мячики для котят, морковка для </a:t>
            </a:r>
            <a:r>
              <a:rPr lang="ru-RU" sz="1400" b="1" dirty="0" err="1" smtClean="0">
                <a:solidFill>
                  <a:srgbClr val="7030A0"/>
                </a:solidFill>
              </a:rPr>
              <a:t>Хомы</a:t>
            </a:r>
            <a:r>
              <a:rPr lang="ru-RU" sz="1400" b="1" dirty="0" smtClean="0">
                <a:solidFill>
                  <a:srgbClr val="7030A0"/>
                </a:solidFill>
              </a:rPr>
              <a:t>, рисование ладошками -укрась Кешу, травка для черепахи) </a:t>
            </a:r>
          </a:p>
          <a:p>
            <a:pPr lvl="0"/>
            <a:r>
              <a:rPr lang="ru-RU" sz="1400" b="1" dirty="0" smtClean="0">
                <a:solidFill>
                  <a:srgbClr val="7030A0"/>
                </a:solidFill>
              </a:rPr>
              <a:t>–лепка ( яблоки для тети Моти, косточка для </a:t>
            </a:r>
            <a:r>
              <a:rPr lang="ru-RU" sz="1400" b="1" dirty="0" err="1" smtClean="0">
                <a:solidFill>
                  <a:srgbClr val="7030A0"/>
                </a:solidFill>
              </a:rPr>
              <a:t>Нюши</a:t>
            </a:r>
            <a:r>
              <a:rPr lang="ru-RU" sz="1400" b="1" dirty="0" smtClean="0">
                <a:solidFill>
                  <a:srgbClr val="7030A0"/>
                </a:solidFill>
              </a:rPr>
              <a:t>)</a:t>
            </a:r>
          </a:p>
          <a:p>
            <a:endParaRPr lang="ru-RU" sz="12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ЭТАПЫ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u="sng" dirty="0" smtClean="0">
                <a:solidFill>
                  <a:srgbClr val="7030A0"/>
                </a:solidFill>
              </a:rPr>
              <a:t>Третий этап проекта (обобщающий)</a:t>
            </a:r>
            <a:endParaRPr lang="ru-RU" u="sng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Цель:</a:t>
            </a:r>
            <a:r>
              <a:rPr lang="ru-RU" b="1" dirty="0" smtClean="0">
                <a:solidFill>
                  <a:srgbClr val="7030A0"/>
                </a:solidFill>
              </a:rPr>
              <a:t> обобщение результата Изготовление фотоальбомов.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Сбор материала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Презентация проекта.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57200"/>
            <a:ext cx="3751997" cy="2813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71800"/>
            <a:ext cx="4256585" cy="31924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391" y="417679"/>
            <a:ext cx="3751997" cy="28535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114798" cy="19812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Хомячок </a:t>
            </a:r>
            <a:r>
              <a:rPr lang="ru-RU" b="1" dirty="0" err="1" smtClean="0">
                <a:solidFill>
                  <a:srgbClr val="7030A0"/>
                </a:solidFill>
              </a:rPr>
              <a:t>Хомка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467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66800"/>
            <a:ext cx="6491785" cy="4868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Черепаха </a:t>
            </a:r>
            <a:r>
              <a:rPr lang="ru-RU" b="1" dirty="0" err="1" smtClean="0">
                <a:solidFill>
                  <a:srgbClr val="7030A0"/>
                </a:solidFill>
              </a:rPr>
              <a:t>Тортила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717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женя проект\IMG-20170529-WA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76400"/>
            <a:ext cx="6375400" cy="4781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Попугайчики </a:t>
            </a:r>
            <a:r>
              <a:rPr lang="ru-RU" b="1" dirty="0" err="1" smtClean="0">
                <a:solidFill>
                  <a:srgbClr val="7030A0"/>
                </a:solidFill>
              </a:rPr>
              <a:t>Ариша</a:t>
            </a:r>
            <a:r>
              <a:rPr lang="ru-RU" b="1" dirty="0" smtClean="0">
                <a:solidFill>
                  <a:srgbClr val="7030A0"/>
                </a:solidFill>
              </a:rPr>
              <a:t> и Кирюша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РИЙ\Desktop\женя\SDC10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9075"/>
            <a:ext cx="4191000" cy="2981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ЮРИЙ\Desktop\женя\SDC10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64903"/>
            <a:ext cx="3908196" cy="29311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C:\Users\ЮРИЙ\Desktop\женя\SDC10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52800"/>
            <a:ext cx="4191000" cy="3143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3810000" cy="249810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Собачка Нюша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94456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РЕЗУЛЬТАТ В КОНЦЕ ПРОЕКТА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Обогатились и углубились знания о домашних животных; 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привилось ответственность за домашнего питомца; закрепились знания о домашних питомцах;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 воспитали любовь к животным; обогатили словарный запас; 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развилась речь, мышление, воображение и эмоциональная отзывчивость; 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воспитали любознательность;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 сформировались навыки действовать сообща;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 вовлекли в активную работу детей, родителей и педагогов; 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сформировали у родителей правильное отношение к развитию своего ребенка.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ЗА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ВНИМАНИЕ!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rgbClr val="7030A0"/>
                </a:solidFill>
              </a:rPr>
              <a:t>Мир, окружающий ребенка- это, прежде всего, мир природы, с безграничным богатством явлений, с неисчерпаемой красотой. Здесь, в природе , вечный источник детского разума.</a:t>
            </a:r>
          </a:p>
          <a:p>
            <a:endParaRPr lang="ru-RU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                              </a:t>
            </a:r>
            <a:r>
              <a:rPr lang="ru-RU" dirty="0" err="1" smtClean="0">
                <a:solidFill>
                  <a:srgbClr val="7030A0"/>
                </a:solidFill>
              </a:rPr>
              <a:t>В.Сухомлинский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7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АКТУАЛЬНОСТЬ ТЕМЫ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sz="2400" b="1" dirty="0" smtClean="0">
                <a:solidFill>
                  <a:srgbClr val="7030A0"/>
                </a:solidFill>
              </a:rPr>
              <a:t>В современных городских условиях не каждая семья может позволить содержать домашнее животное в квартире. Проект позволяет расширить представления у детей о домашних животных (кошка, собака, черепахи, попугай, хомяк) и правилах ухода за ними.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Животные являются источником первых знаний о природе. Ребенок видит животное - он к нему тянется, распознает названия, отмечает различия, познает его поведение.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ЦЕЛЬ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Создание условий </a:t>
            </a:r>
            <a:r>
              <a:rPr lang="ru-RU" dirty="0" smtClean="0">
                <a:solidFill>
                  <a:srgbClr val="7030A0"/>
                </a:solidFill>
              </a:rPr>
              <a:t>для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расширения и обогащения </a:t>
            </a:r>
            <a:r>
              <a:rPr lang="ru-RU" dirty="0" smtClean="0">
                <a:solidFill>
                  <a:srgbClr val="7030A0"/>
                </a:solidFill>
              </a:rPr>
              <a:t>знаний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детей о домашних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животных, </a:t>
            </a:r>
            <a:endParaRPr lang="ru-RU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бережное </a:t>
            </a:r>
            <a:r>
              <a:rPr lang="ru-RU" dirty="0">
                <a:solidFill>
                  <a:srgbClr val="7030A0"/>
                </a:solidFill>
              </a:rPr>
              <a:t>отношение и развитие интереса к окружающему </a:t>
            </a:r>
            <a:r>
              <a:rPr lang="ru-RU" dirty="0" smtClean="0">
                <a:solidFill>
                  <a:srgbClr val="7030A0"/>
                </a:solidFill>
              </a:rPr>
              <a:t>миру.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6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ЗАДАЧИ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b="1" dirty="0">
                <a:solidFill>
                  <a:srgbClr val="7030A0"/>
                </a:solidFill>
              </a:rPr>
              <a:t>Формировать у детей элементарные формы наглядно-действенного и наглядно-образного мышления.</a:t>
            </a:r>
          </a:p>
          <a:p>
            <a:pPr lvl="0"/>
            <a:r>
              <a:rPr lang="ru-RU" sz="2000" b="1" dirty="0">
                <a:solidFill>
                  <a:srgbClr val="7030A0"/>
                </a:solidFill>
              </a:rPr>
              <a:t>Развивать речь детей</a:t>
            </a:r>
            <a:r>
              <a:rPr lang="ru-RU" sz="2000" b="1" dirty="0" smtClean="0">
                <a:solidFill>
                  <a:srgbClr val="7030A0"/>
                </a:solidFill>
              </a:rPr>
              <a:t>.</a:t>
            </a:r>
            <a:endParaRPr lang="en-US" sz="2000" b="1" dirty="0" smtClean="0">
              <a:solidFill>
                <a:srgbClr val="7030A0"/>
              </a:solidFill>
            </a:endParaRP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Развивать наблюдательность ,заботливое отношение к домашним питомцам ,всматриваться и любоваться домашними любимцами. Поддерживать любопытство и любознательность, активность и самостоятельность детей</a:t>
            </a:r>
            <a:endParaRPr lang="en-US" sz="2000" b="1" dirty="0" smtClean="0">
              <a:solidFill>
                <a:srgbClr val="7030A0"/>
              </a:solidFill>
            </a:endParaRPr>
          </a:p>
          <a:p>
            <a:r>
              <a:rPr lang="ru-RU" sz="2000" b="1" dirty="0">
                <a:solidFill>
                  <a:srgbClr val="7030A0"/>
                </a:solidFill>
              </a:rPr>
              <a:t>Воспитывать бережное отношение к животным, живущим рядом с нами (кошка, собака, попугайчики, хомяки, черепахи и др.)</a:t>
            </a:r>
          </a:p>
          <a:p>
            <a:pPr lvl="0"/>
            <a:r>
              <a:rPr lang="ru-RU" sz="2000" b="1" dirty="0" smtClean="0">
                <a:solidFill>
                  <a:srgbClr val="7030A0"/>
                </a:solidFill>
              </a:rPr>
              <a:t>Познакомить с отличительными особенностями и потребностями животных, живущих у нас  дома, научить элементарным правилам ухода за ними.</a:t>
            </a: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 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ПРЕДПОЛАГАЕМЫЙ РЕЗУЛЬТАТ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7030A0"/>
                </a:solidFill>
              </a:rPr>
              <a:t>Обогащение знаний детей о животном мире ближайшего окружения; умение устанавливать взаимосвязь между размером животного и условиями обитании;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знакомство с правилами ухода за домашними питомцами.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ЭТАПЫ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u="sng" dirty="0" smtClean="0">
                <a:solidFill>
                  <a:srgbClr val="7030A0"/>
                </a:solidFill>
              </a:rPr>
              <a:t>Подготовительный этап</a:t>
            </a:r>
            <a:endParaRPr lang="ru-RU" u="sng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Подобрать детскую и методическую литературу по теме проекта, иллюстрации и фотографии, видео и аудиозаписи, дидактические игры, атрибуты и др.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КОШКИ\zah_nov_4D_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0"/>
            <a:ext cx="1530531" cy="1831405"/>
          </a:xfrm>
          <a:prstGeom prst="rect">
            <a:avLst/>
          </a:prstGeom>
          <a:noFill/>
        </p:spPr>
      </p:pic>
      <p:pic>
        <p:nvPicPr>
          <p:cNvPr id="2051" name="Picture 3" descr="I:\КОШКИ\10166647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609600"/>
            <a:ext cx="1295400" cy="1932653"/>
          </a:xfrm>
          <a:prstGeom prst="rect">
            <a:avLst/>
          </a:prstGeom>
          <a:noFill/>
        </p:spPr>
      </p:pic>
      <p:pic>
        <p:nvPicPr>
          <p:cNvPr id="2052" name="Picture 4" descr="I:\СОБАЧКИ\_—_Nichego_tebe_ne_d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62000"/>
            <a:ext cx="1461370" cy="2133600"/>
          </a:xfrm>
          <a:prstGeom prst="rect">
            <a:avLst/>
          </a:prstGeom>
          <a:noFill/>
        </p:spPr>
      </p:pic>
      <p:pic>
        <p:nvPicPr>
          <p:cNvPr id="2053" name="Picture 5" descr="I:\СОБАЧКИ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762000"/>
            <a:ext cx="2057400" cy="2219325"/>
          </a:xfrm>
          <a:prstGeom prst="rect">
            <a:avLst/>
          </a:prstGeom>
          <a:noFill/>
        </p:spPr>
      </p:pic>
      <p:pic>
        <p:nvPicPr>
          <p:cNvPr id="2054" name="Picture 6" descr="I:\ХОМЯК\0de8dd58d23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2200" y="3810000"/>
            <a:ext cx="2738438" cy="1752600"/>
          </a:xfrm>
          <a:prstGeom prst="rect">
            <a:avLst/>
          </a:prstGeom>
          <a:noFill/>
        </p:spPr>
      </p:pic>
      <p:pic>
        <p:nvPicPr>
          <p:cNvPr id="2055" name="Picture 7" descr="I:\ЧЕРЕПАХА\16701_b66999c3c9ecd42c990c5c0ffd6c3aba.jp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3733800"/>
            <a:ext cx="1797980" cy="2362200"/>
          </a:xfrm>
          <a:prstGeom prst="rect">
            <a:avLst/>
          </a:prstGeom>
          <a:noFill/>
        </p:spPr>
      </p:pic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2590800" y="3505200"/>
          <a:ext cx="3099159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Презентация" r:id="rId10" imgW="4570416" imgH="3427533" progId="">
                  <p:embed/>
                </p:oleObj>
              </mc:Choice>
              <mc:Fallback>
                <p:oleObj name="Презентация" r:id="rId10" imgW="4570416" imgH="3427533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505200"/>
                        <a:ext cx="3099159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ЭТАПЫ ПРОЕКТА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lvl="0"/>
            <a:r>
              <a:rPr lang="ru-RU" sz="2400" b="1" i="1" dirty="0" smtClean="0">
                <a:solidFill>
                  <a:srgbClr val="7030A0"/>
                </a:solidFill>
              </a:rPr>
              <a:t>Первый этап проекта</a:t>
            </a:r>
          </a:p>
          <a:p>
            <a:pPr lvl="0"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 (первично-ознакомительный)</a:t>
            </a:r>
            <a:endParaRPr lang="ru-RU" sz="2400" dirty="0" smtClean="0">
              <a:solidFill>
                <a:srgbClr val="7030A0"/>
              </a:solidFill>
            </a:endParaRPr>
          </a:p>
          <a:p>
            <a:r>
              <a:rPr lang="ru-RU" sz="2400" i="1" dirty="0" smtClean="0">
                <a:solidFill>
                  <a:srgbClr val="7030A0"/>
                </a:solidFill>
              </a:rPr>
              <a:t>Цель:</a:t>
            </a:r>
            <a:r>
              <a:rPr lang="ru-RU" sz="2400" dirty="0" smtClean="0">
                <a:solidFill>
                  <a:srgbClr val="7030A0"/>
                </a:solidFill>
              </a:rPr>
              <a:t> Предоставление первичной информации о домашних обитателях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1. Чтение рассказов, сказок, стихотворений, прибауток, загадывание загадок.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2. Разучивание с детьми песен, </a:t>
            </a:r>
            <a:r>
              <a:rPr lang="ru-RU" sz="2400" dirty="0" err="1" smtClean="0">
                <a:solidFill>
                  <a:srgbClr val="7030A0"/>
                </a:solidFill>
              </a:rPr>
              <a:t>потешек</a:t>
            </a:r>
            <a:r>
              <a:rPr lang="ru-RU" sz="2400" dirty="0" smtClean="0">
                <a:solidFill>
                  <a:srgbClr val="7030A0"/>
                </a:solidFill>
              </a:rPr>
              <a:t>, коротких стихотворений.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3. Рассматривание картин и проведение бесед об увиденном.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4. Проведение имитационных игр.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5. Подготовить презентации.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605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Оформление по умолчанию</vt:lpstr>
      <vt:lpstr>Презентация</vt:lpstr>
      <vt:lpstr>Муниципальное бюджетное дошкольное образовательное учреждение детский сад № 8  «Золотая рыбка»  </vt:lpstr>
      <vt:lpstr>Презентация PowerPoint</vt:lpstr>
      <vt:lpstr>АКТУАЛЬНОСТЬ ТЕМЫ</vt:lpstr>
      <vt:lpstr>ЦЕЛЬ ПРОЕКТА</vt:lpstr>
      <vt:lpstr>ЗАДАЧИ ПРОЕКТА</vt:lpstr>
      <vt:lpstr>ПРЕДПОЛАГАЕМЫЙ РЕЗУЛЬТАТ</vt:lpstr>
      <vt:lpstr>ЭТАПЫ ПРОЕКТА</vt:lpstr>
      <vt:lpstr>Презентация PowerPoint</vt:lpstr>
      <vt:lpstr>ЭТАПЫ ПРОЕКТА</vt:lpstr>
      <vt:lpstr>Презентация PowerPoint</vt:lpstr>
      <vt:lpstr>ЭТАПЫ ПРОЕКТА</vt:lpstr>
      <vt:lpstr>ЭТАПЫ ПРОЕКТА</vt:lpstr>
      <vt:lpstr>Хомячок Хомка</vt:lpstr>
      <vt:lpstr>Черепаха Тортила</vt:lpstr>
      <vt:lpstr>Попугайчики Ариша и Кирюша</vt:lpstr>
      <vt:lpstr> Собачка Нюша</vt:lpstr>
      <vt:lpstr>РЕЗУЛЬТАТ В КОНЦЕ ПРОЕКТА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RePack by Diakov</cp:lastModifiedBy>
  <cp:revision>49</cp:revision>
  <cp:lastPrinted>1601-01-01T00:00:00Z</cp:lastPrinted>
  <dcterms:created xsi:type="dcterms:W3CDTF">1601-01-01T00:00:00Z</dcterms:created>
  <dcterms:modified xsi:type="dcterms:W3CDTF">2022-03-01T08:00:59Z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