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7" r:id="rId2"/>
    <p:sldId id="268" r:id="rId3"/>
    <p:sldId id="279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80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76F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2838BEF-8BB2-4498-84A7-C5851F593DF1}" styleName="Средний стиль 4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0505E3EF-67EA-436B-97B2-0124C06EBD24}" styleName="Средний стиль 4 -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620"/>
    <p:restoredTop sz="94660"/>
  </p:normalViewPr>
  <p:slideViewPr>
    <p:cSldViewPr>
      <p:cViewPr>
        <p:scale>
          <a:sx n="75" d="100"/>
          <a:sy n="75" d="100"/>
        </p:scale>
        <p:origin x="-744" y="-7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9BE75-E342-4AEB-9A4A-C760DC13B54E}" type="datetimeFigureOut">
              <a:rPr lang="ru-RU" smtClean="0"/>
              <a:pPr/>
              <a:t>02.02.2021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1DE1D-962B-4071-AABD-49994AFE151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9BE75-E342-4AEB-9A4A-C760DC13B54E}" type="datetimeFigureOut">
              <a:rPr lang="ru-RU" smtClean="0"/>
              <a:pPr/>
              <a:t>02.02.2021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1DE1D-962B-4071-AABD-49994AFE151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9BE75-E342-4AEB-9A4A-C760DC13B54E}" type="datetimeFigureOut">
              <a:rPr lang="ru-RU" smtClean="0"/>
              <a:pPr/>
              <a:t>02.02.2021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1DE1D-962B-4071-AABD-49994AFE151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9BE75-E342-4AEB-9A4A-C760DC13B54E}" type="datetimeFigureOut">
              <a:rPr lang="ru-RU" smtClean="0"/>
              <a:pPr/>
              <a:t>02.02.2021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1DE1D-962B-4071-AABD-49994AFE151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9BE75-E342-4AEB-9A4A-C760DC13B54E}" type="datetimeFigureOut">
              <a:rPr lang="ru-RU" smtClean="0"/>
              <a:pPr/>
              <a:t>02.02.2021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1DE1D-962B-4071-AABD-49994AFE151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9BE75-E342-4AEB-9A4A-C760DC13B54E}" type="datetimeFigureOut">
              <a:rPr lang="ru-RU" smtClean="0"/>
              <a:pPr/>
              <a:t>02.02.2021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1DE1D-962B-4071-AABD-49994AFE151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9BE75-E342-4AEB-9A4A-C760DC13B54E}" type="datetimeFigureOut">
              <a:rPr lang="ru-RU" smtClean="0"/>
              <a:pPr/>
              <a:t>02.02.2021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1DE1D-962B-4071-AABD-49994AFE151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9BE75-E342-4AEB-9A4A-C760DC13B54E}" type="datetimeFigureOut">
              <a:rPr lang="ru-RU" smtClean="0"/>
              <a:pPr/>
              <a:t>02.02.2021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1DE1D-962B-4071-AABD-49994AFE151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9BE75-E342-4AEB-9A4A-C760DC13B54E}" type="datetimeFigureOut">
              <a:rPr lang="ru-RU" smtClean="0"/>
              <a:pPr/>
              <a:t>02.02.2021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1DE1D-962B-4071-AABD-49994AFE151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9BE75-E342-4AEB-9A4A-C760DC13B54E}" type="datetimeFigureOut">
              <a:rPr lang="ru-RU" smtClean="0"/>
              <a:pPr/>
              <a:t>02.02.2021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1DE1D-962B-4071-AABD-49994AFE151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9BE75-E342-4AEB-9A4A-C760DC13B54E}" type="datetimeFigureOut">
              <a:rPr lang="ru-RU" smtClean="0"/>
              <a:pPr/>
              <a:t>02.02.2021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1DE1D-962B-4071-AABD-49994AFE151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D9BE75-E342-4AEB-9A4A-C760DC13B54E}" type="datetimeFigureOut">
              <a:rPr lang="ru-RU" smtClean="0"/>
              <a:pPr/>
              <a:t>02.02.2021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51DE1D-962B-4071-AABD-49994AFE151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alphaModFix amt="56000"/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28596" y="2071678"/>
            <a:ext cx="8286808" cy="5570756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000" b="1" i="1" cap="none" spc="0" dirty="0" smtClean="0">
                <a:ln w="11430"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Кроссворд к занятию </a:t>
            </a:r>
          </a:p>
          <a:p>
            <a:pPr algn="ctr"/>
            <a:r>
              <a:rPr lang="ru-RU" sz="4000" b="1" cap="all" dirty="0" smtClean="0">
                <a:ln w="9000" cmpd="sng">
                  <a:solidFill>
                    <a:sysClr val="windowText" lastClr="000000"/>
                  </a:solidFill>
                  <a:prstDash val="solid"/>
                </a:ln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Устройство </a:t>
            </a:r>
            <a:r>
              <a:rPr lang="ru-RU" sz="4000" b="1" cap="all" dirty="0">
                <a:ln w="9000" cmpd="sng">
                  <a:solidFill>
                    <a:sysClr val="windowText" lastClr="000000"/>
                  </a:solidFill>
                  <a:prstDash val="solid"/>
                </a:ln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русской избы и старинного русского быта</a:t>
            </a:r>
          </a:p>
          <a:p>
            <a:pPr algn="ctr"/>
            <a:endParaRPr lang="ru-RU" sz="9600" b="1" i="1" cap="none" spc="0" dirty="0" smtClean="0">
              <a:ln w="11430">
                <a:solidFill>
                  <a:sysClr val="windowText" lastClr="000000"/>
                </a:solidFill>
              </a:ln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endParaRPr lang="ru-RU" sz="14000" b="1" i="1" cap="none" spc="0" dirty="0">
              <a:ln w="11430">
                <a:solidFill>
                  <a:sysClr val="windowText" lastClr="000000"/>
                </a:solidFill>
              </a:ln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5" y="-11"/>
          <a:ext cx="9143995" cy="68580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7565"/>
                <a:gridCol w="397565"/>
                <a:gridCol w="397565"/>
                <a:gridCol w="397565"/>
                <a:gridCol w="397565"/>
                <a:gridCol w="397565"/>
                <a:gridCol w="397565"/>
                <a:gridCol w="397565"/>
                <a:gridCol w="397565"/>
                <a:gridCol w="397565"/>
                <a:gridCol w="397565"/>
                <a:gridCol w="397565"/>
                <a:gridCol w="397565"/>
                <a:gridCol w="397565"/>
                <a:gridCol w="397565"/>
                <a:gridCol w="397565"/>
                <a:gridCol w="397565"/>
                <a:gridCol w="397565"/>
                <a:gridCol w="397565"/>
                <a:gridCol w="397565"/>
                <a:gridCol w="397565"/>
                <a:gridCol w="397565"/>
                <a:gridCol w="397565"/>
              </a:tblGrid>
              <a:tr h="685801">
                <a:tc rowSpan="4" gridSpan="2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lnR w="12700" cmpd="sng">
                      <a:noFill/>
                    </a:lnR>
                  </a:tcPr>
                </a:tc>
                <a:tc rowSpan="4" h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lnB w="12700" cmpd="sng">
                      <a:noFill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 rowSpan="3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lnR w="12700" cmpd="sng">
                      <a:noFill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noFill/>
                  </a:tcPr>
                </a:tc>
                <a:tc rowSpan="4" gridSpan="2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</a:tcPr>
                </a:tc>
                <a:tc rowSpan="4" h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 rowSpan="4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 rowSpan="4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lnR w="12700" cmpd="sng">
                      <a:noFill/>
                    </a:ln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 rowSpan="3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</a:tr>
              <a:tr h="685801">
                <a:tc gridSpan="2"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 rowSpan="3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lnR w="12700" cmpd="sng">
                      <a:noFill/>
                    </a:lnR>
                    <a:lnT w="12700" cmpd="sng">
                      <a:noFill/>
                    </a:lnT>
                  </a:tcPr>
                </a:tc>
                <a:tc gridSpan="2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 gridSpan="2"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lnT w="12700" cmpd="sng"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</a:tr>
              <a:tr h="685801">
                <a:tc gridSpan="2"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lnT w="12700" cmpd="sng"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 gridSpan="2"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</a:tr>
              <a:tr h="685801">
                <a:tc gridSpan="2"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 gridSpan="2"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</a:tr>
              <a:tr h="685801"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</a:tr>
              <a:tr h="685801"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 rowSpan="4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 rowSpan="3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 rowSpan="3" gridSpan="2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lnB w="12700" cmpd="sng">
                      <a:noFill/>
                    </a:lnB>
                  </a:tcPr>
                </a:tc>
                <a:tc rowSpan="3" h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</a:tr>
              <a:tr h="685801"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 gridSpan="2"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 rowSpan="4" gridSpan="2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</a:tcPr>
                </a:tc>
                <a:tc rowSpan="4" h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</a:tr>
              <a:tr h="685801"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 rowSpan="2" gridSpan="2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lnB w="12700" cmpd="sng">
                      <a:noFill/>
                    </a:lnB>
                  </a:tcPr>
                </a:tc>
                <a:tc rowSpan="3" gridSpan="3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</a:tcPr>
                </a:tc>
                <a:tc rowSpan="3" h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 rowSpan="3" h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 gridSpan="2"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 gridSpan="2"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 rowSpan="3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</a:tr>
              <a:tr h="685801">
                <a:tc rowSpan="2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 gridSpan="2"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lnB w="12700" cmpd="sng">
                      <a:noFill/>
                    </a:lnB>
                  </a:tcPr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 rowSpan="2" gridSpan="2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</a:tcPr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 gridSpan="3"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 rowSpan="2" gridSpan="3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</a:tcPr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 gridSpan="2"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</a:tr>
              <a:tr h="685801">
                <a:tc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 gridSpan="7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lnR w="12700" cmpd="sng">
                      <a:noFill/>
                    </a:lnR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 gridSpan="2"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 gridSpan="3"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 gridSpan="3"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 gridSpan="2"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0" y="2643182"/>
            <a:ext cx="285720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40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1</a:t>
            </a:r>
            <a:endParaRPr lang="ru-RU" sz="1400" dirty="0">
              <a:ln w="18415" cmpd="sng">
                <a:solidFill>
                  <a:schemeClr val="tx1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57158" y="2643182"/>
            <a:ext cx="214314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40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2</a:t>
            </a:r>
            <a:endParaRPr lang="ru-RU" sz="1400" dirty="0">
              <a:ln w="18415" cmpd="sng">
                <a:solidFill>
                  <a:schemeClr val="tx1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85786" y="642918"/>
            <a:ext cx="214314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40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3</a:t>
            </a:r>
            <a:endParaRPr lang="ru-RU" sz="1400" dirty="0">
              <a:ln w="18415" cmpd="sng">
                <a:solidFill>
                  <a:schemeClr val="tx1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571604" y="1357298"/>
            <a:ext cx="142876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40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4</a:t>
            </a:r>
            <a:endParaRPr lang="ru-RU" sz="1400" dirty="0">
              <a:ln w="18415" cmpd="sng">
                <a:solidFill>
                  <a:schemeClr val="tx1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000232" y="2000240"/>
            <a:ext cx="142876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40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5</a:t>
            </a:r>
            <a:endParaRPr lang="ru-RU" sz="1400" dirty="0">
              <a:ln w="18415" cmpd="sng">
                <a:solidFill>
                  <a:schemeClr val="tx1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357422" y="0"/>
            <a:ext cx="142876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40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6</a:t>
            </a:r>
            <a:endParaRPr lang="ru-RU" sz="1400" dirty="0">
              <a:ln w="18415" cmpd="sng">
                <a:solidFill>
                  <a:schemeClr val="tx1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714612" y="2000240"/>
            <a:ext cx="285752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40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7</a:t>
            </a:r>
            <a:endParaRPr lang="ru-RU" sz="1400" dirty="0">
              <a:ln w="18415" cmpd="sng">
                <a:solidFill>
                  <a:schemeClr val="tx1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143240" y="642918"/>
            <a:ext cx="214314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40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8</a:t>
            </a:r>
            <a:endParaRPr lang="ru-RU" sz="1400" dirty="0">
              <a:ln w="18415" cmpd="sng">
                <a:solidFill>
                  <a:schemeClr val="tx1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500430" y="2714620"/>
            <a:ext cx="285752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40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9</a:t>
            </a:r>
            <a:endParaRPr lang="ru-RU" sz="1400" dirty="0">
              <a:ln w="18415" cmpd="sng">
                <a:solidFill>
                  <a:schemeClr val="tx1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4286248" y="0"/>
            <a:ext cx="428628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40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10</a:t>
            </a:r>
            <a:endParaRPr lang="ru-RU" sz="1400" dirty="0">
              <a:ln w="18415" cmpd="sng">
                <a:solidFill>
                  <a:schemeClr val="tx1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4643438" y="2000240"/>
            <a:ext cx="428628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40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11</a:t>
            </a:r>
            <a:endParaRPr lang="ru-RU" sz="1400" dirty="0">
              <a:ln w="18415" cmpd="sng">
                <a:solidFill>
                  <a:schemeClr val="tx1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5072066" y="642918"/>
            <a:ext cx="428628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40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12</a:t>
            </a:r>
            <a:endParaRPr lang="ru-RU" sz="1400" dirty="0">
              <a:ln w="18415" cmpd="sng">
                <a:solidFill>
                  <a:schemeClr val="tx1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5429256" y="642918"/>
            <a:ext cx="428628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40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13</a:t>
            </a:r>
            <a:endParaRPr lang="ru-RU" sz="1400" dirty="0">
              <a:ln w="18415" cmpd="sng">
                <a:solidFill>
                  <a:schemeClr val="tx1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5857884" y="0"/>
            <a:ext cx="428628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40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14</a:t>
            </a:r>
            <a:endParaRPr lang="ru-RU" sz="1400" dirty="0">
              <a:ln w="18415" cmpd="sng">
                <a:solidFill>
                  <a:schemeClr val="tx1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6643702" y="0"/>
            <a:ext cx="428628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40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15</a:t>
            </a:r>
            <a:endParaRPr lang="ru-RU" sz="1400" dirty="0">
              <a:ln w="18415" cmpd="sng">
                <a:solidFill>
                  <a:schemeClr val="tx1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7429520" y="1357298"/>
            <a:ext cx="428628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40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16</a:t>
            </a:r>
            <a:endParaRPr lang="ru-RU" sz="1400" dirty="0">
              <a:ln w="18415" cmpd="sng">
                <a:solidFill>
                  <a:schemeClr val="tx1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7858148" y="1357298"/>
            <a:ext cx="428628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40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17</a:t>
            </a:r>
            <a:endParaRPr lang="ru-RU" sz="1400" dirty="0">
              <a:ln w="18415" cmpd="sng">
                <a:solidFill>
                  <a:schemeClr val="tx1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8215338" y="0"/>
            <a:ext cx="428628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40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18</a:t>
            </a:r>
            <a:endParaRPr lang="ru-RU" sz="1400" dirty="0">
              <a:ln w="18415" cmpd="sng">
                <a:solidFill>
                  <a:schemeClr val="tx1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8572528" y="2000240"/>
            <a:ext cx="571472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40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19</a:t>
            </a:r>
            <a:endParaRPr lang="ru-RU" sz="1400" dirty="0">
              <a:ln w="18415" cmpd="sng">
                <a:solidFill>
                  <a:schemeClr val="tx1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Задание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4000" dirty="0" smtClean="0">
                <a:solidFill>
                  <a:srgbClr val="002060"/>
                </a:solidFill>
              </a:rPr>
              <a:t>В жёлтых клеточках спрятана пословица, чтобы её составить, надо решить данный кроссворд. Желаю удачи!</a:t>
            </a:r>
            <a:endParaRPr lang="ru-RU" sz="40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вилы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357686" cy="528641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5" name="Прямоугольник 4"/>
          <p:cNvSpPr/>
          <p:nvPr/>
        </p:nvSpPr>
        <p:spPr>
          <a:xfrm>
            <a:off x="0" y="0"/>
            <a:ext cx="1071538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1</a:t>
            </a:r>
            <a:endParaRPr lang="ru-RU" sz="1400" dirty="0">
              <a:ln w="18415" cmpd="sng">
                <a:solidFill>
                  <a:schemeClr val="tx1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1028" name="Picture 4" descr="C:\Users\User\Desktop\Светец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1838786"/>
            <a:ext cx="4500562" cy="5019214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8072462" y="1857364"/>
            <a:ext cx="1071538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2</a:t>
            </a:r>
            <a:endParaRPr lang="ru-RU" sz="1400" dirty="0">
              <a:ln w="18415" cmpd="sng">
                <a:solidFill>
                  <a:schemeClr val="tx1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веретено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-1" y="0"/>
            <a:ext cx="5592031" cy="3857628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642910" y="2857496"/>
            <a:ext cx="1071538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3</a:t>
            </a:r>
            <a:endParaRPr lang="ru-RU" sz="1400" dirty="0">
              <a:ln w="18415" cmpd="sng">
                <a:solidFill>
                  <a:schemeClr val="tx1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2051" name="Picture 3" descr="C:\Users\User\Desktop\ведро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43570" y="3357570"/>
            <a:ext cx="3500430" cy="350043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8" name="Прямоугольник 7"/>
          <p:cNvSpPr/>
          <p:nvPr/>
        </p:nvSpPr>
        <p:spPr>
          <a:xfrm>
            <a:off x="8215338" y="3214686"/>
            <a:ext cx="1071538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4</a:t>
            </a:r>
            <a:endParaRPr lang="ru-RU" sz="1400" dirty="0">
              <a:ln w="18415" cmpd="sng">
                <a:solidFill>
                  <a:schemeClr val="tx1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User\Desktop\кочерга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57817" y="2000240"/>
            <a:ext cx="3786183" cy="485776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3074" name="Picture 2" descr="C:\Users\User\Desktop\корыто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286380" cy="373605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5" name="Прямоугольник 4"/>
          <p:cNvSpPr/>
          <p:nvPr/>
        </p:nvSpPr>
        <p:spPr>
          <a:xfrm>
            <a:off x="0" y="0"/>
            <a:ext cx="1071538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5</a:t>
            </a:r>
            <a:endParaRPr lang="ru-RU" sz="1400" dirty="0">
              <a:ln w="18415" cmpd="sng">
                <a:solidFill>
                  <a:schemeClr val="tx1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143504" y="1928802"/>
            <a:ext cx="1071538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6</a:t>
            </a:r>
            <a:endParaRPr lang="ru-RU" sz="1400" dirty="0">
              <a:ln w="18415" cmpd="sng">
                <a:solidFill>
                  <a:schemeClr val="tx1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C:\Users\User\Desktop\утюг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3438" y="3071810"/>
            <a:ext cx="4500562" cy="378619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4098" name="Picture 2" descr="C:\Users\User\Desktop\помело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00562" cy="571501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5" name="Прямоугольник 4"/>
          <p:cNvSpPr/>
          <p:nvPr/>
        </p:nvSpPr>
        <p:spPr>
          <a:xfrm>
            <a:off x="0" y="0"/>
            <a:ext cx="1071538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7</a:t>
            </a:r>
            <a:endParaRPr lang="ru-RU" sz="1400" dirty="0">
              <a:ln w="18415" cmpd="sng">
                <a:solidFill>
                  <a:schemeClr val="tx1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643438" y="3143248"/>
            <a:ext cx="1071538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8</a:t>
            </a:r>
            <a:endParaRPr lang="ru-RU" sz="1400" dirty="0">
              <a:ln w="18415" cmpd="sng">
                <a:solidFill>
                  <a:schemeClr val="tx1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Users\User\Desktop\самовар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628" y="2357430"/>
            <a:ext cx="4143372" cy="450057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0" y="0"/>
            <a:ext cx="1071538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9</a:t>
            </a:r>
            <a:endParaRPr lang="ru-RU" sz="1400" dirty="0">
              <a:ln w="18415" cmpd="sng">
                <a:solidFill>
                  <a:schemeClr val="tx1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143504" y="2714620"/>
            <a:ext cx="1071538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10</a:t>
            </a:r>
            <a:endParaRPr lang="ru-RU" sz="1400" dirty="0">
              <a:ln w="18415" cmpd="sng">
                <a:solidFill>
                  <a:schemeClr val="tx1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1026" name="Picture 2" descr="C:\Users\1\Desktop\s1200 — копия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785794"/>
            <a:ext cx="4857752" cy="421484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печь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5072065" cy="378619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5" name="Прямоугольник 4"/>
          <p:cNvSpPr/>
          <p:nvPr/>
        </p:nvSpPr>
        <p:spPr>
          <a:xfrm>
            <a:off x="3786182" y="0"/>
            <a:ext cx="1071538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11</a:t>
            </a:r>
            <a:endParaRPr lang="ru-RU" sz="1400" dirty="0">
              <a:ln w="18415" cmpd="sng">
                <a:solidFill>
                  <a:schemeClr val="tx1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1027" name="Picture 3" descr="C:\Users\User\Desktop\сундук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3504" y="3460808"/>
            <a:ext cx="4000496" cy="339719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8" name="Прямоугольник 7"/>
          <p:cNvSpPr/>
          <p:nvPr/>
        </p:nvSpPr>
        <p:spPr>
          <a:xfrm>
            <a:off x="8072462" y="6027003"/>
            <a:ext cx="1071538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12</a:t>
            </a:r>
            <a:endParaRPr lang="ru-RU" sz="1400" dirty="0">
              <a:ln w="18415" cmpd="sng">
                <a:solidFill>
                  <a:schemeClr val="tx1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чугунок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1"/>
            <a:ext cx="4429124" cy="442912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5" name="Прямоугольник 4"/>
          <p:cNvSpPr/>
          <p:nvPr/>
        </p:nvSpPr>
        <p:spPr>
          <a:xfrm>
            <a:off x="3143240" y="0"/>
            <a:ext cx="1071538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13</a:t>
            </a:r>
            <a:endParaRPr lang="ru-RU" sz="1400" dirty="0">
              <a:ln w="18415" cmpd="sng">
                <a:solidFill>
                  <a:schemeClr val="tx1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2051" name="Picture 3" descr="C:\Users\User\Desktop\ухват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14744" y="3029680"/>
            <a:ext cx="5429258" cy="3828322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4000496" y="4572008"/>
            <a:ext cx="1071538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14</a:t>
            </a:r>
            <a:endParaRPr lang="ru-RU" sz="1400" dirty="0">
              <a:ln w="18415" cmpd="sng">
                <a:solidFill>
                  <a:schemeClr val="tx1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User\Desktop\кадка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43300" y="428604"/>
            <a:ext cx="5600700" cy="56007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8" name="Прямоугольник 7"/>
          <p:cNvSpPr/>
          <p:nvPr/>
        </p:nvSpPr>
        <p:spPr>
          <a:xfrm>
            <a:off x="8072462" y="5143512"/>
            <a:ext cx="1071538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16</a:t>
            </a:r>
            <a:endParaRPr lang="ru-RU" sz="1400" dirty="0">
              <a:ln w="18415" cmpd="sng">
                <a:solidFill>
                  <a:schemeClr val="tx1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3074" name="Picture 2" descr="C:\Users\User\Desktop\прялка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3357586" cy="685799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5" name="Прямоугольник 4"/>
          <p:cNvSpPr/>
          <p:nvPr/>
        </p:nvSpPr>
        <p:spPr>
          <a:xfrm>
            <a:off x="2214546" y="4071942"/>
            <a:ext cx="1071538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15</a:t>
            </a:r>
            <a:endParaRPr lang="ru-RU" sz="1400" dirty="0">
              <a:ln w="18415" cmpd="sng">
                <a:solidFill>
                  <a:schemeClr val="tx1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Users\User\Desktop\коромысло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43240" y="3643314"/>
            <a:ext cx="6000760" cy="3214686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8072462" y="3571876"/>
            <a:ext cx="1071538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18</a:t>
            </a:r>
            <a:endParaRPr lang="ru-RU" sz="1400" dirty="0">
              <a:ln w="18415" cmpd="sng">
                <a:solidFill>
                  <a:schemeClr val="tx1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4098" name="Picture 2" descr="C:\Users\User\Desktop\плошка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00562" cy="3375422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3428992" y="0"/>
            <a:ext cx="1071538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17</a:t>
            </a:r>
            <a:endParaRPr lang="ru-RU" sz="1400" dirty="0">
              <a:ln w="18415" cmpd="sng">
                <a:solidFill>
                  <a:schemeClr val="tx1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er\Desktop\кувшин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642918"/>
            <a:ext cx="7267576" cy="5715000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6429388" y="1357298"/>
            <a:ext cx="1071538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19</a:t>
            </a:r>
            <a:endParaRPr lang="ru-RU" sz="1400" dirty="0">
              <a:ln w="18415" cmpd="sng">
                <a:solidFill>
                  <a:schemeClr val="tx1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2262540"/>
              </p:ext>
            </p:extLst>
          </p:nvPr>
        </p:nvGraphicFramePr>
        <p:xfrm>
          <a:off x="5" y="-11"/>
          <a:ext cx="9143995" cy="68580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7565"/>
                <a:gridCol w="397565"/>
                <a:gridCol w="397565"/>
                <a:gridCol w="397565"/>
                <a:gridCol w="397565"/>
                <a:gridCol w="397565"/>
                <a:gridCol w="397565"/>
                <a:gridCol w="397565"/>
                <a:gridCol w="397565"/>
                <a:gridCol w="397565"/>
                <a:gridCol w="397565"/>
                <a:gridCol w="397565"/>
                <a:gridCol w="397565"/>
                <a:gridCol w="397565"/>
                <a:gridCol w="397565"/>
                <a:gridCol w="397565"/>
                <a:gridCol w="397565"/>
                <a:gridCol w="397565"/>
                <a:gridCol w="397565"/>
                <a:gridCol w="397565"/>
                <a:gridCol w="397565"/>
                <a:gridCol w="397565"/>
                <a:gridCol w="397565"/>
              </a:tblGrid>
              <a:tr h="685801">
                <a:tc rowSpan="4" gridSpan="2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lnR w="12700" cmpd="sng">
                      <a:noFill/>
                    </a:lnR>
                  </a:tcPr>
                </a:tc>
                <a:tc rowSpan="4" h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lnB w="12700" cmpd="sng">
                      <a:noFill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Bookman Old Style" pitchFamily="18" charset="0"/>
                        </a:rPr>
                        <a:t>К</a:t>
                      </a:r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 rowSpan="3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lnR w="12700" cmpd="sng">
                      <a:noFill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noFill/>
                  </a:tcPr>
                </a:tc>
                <a:tc rowSpan="4" gridSpan="2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</a:tcPr>
                </a:tc>
                <a:tc rowSpan="4" h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Bookman Old Style" pitchFamily="18" charset="0"/>
                        </a:rPr>
                        <a:t>С</a:t>
                      </a:r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Bookman Old Style" pitchFamily="18" charset="0"/>
                        </a:rPr>
                        <a:t>У</a:t>
                      </a:r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 rowSpan="4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Bookman Old Style" pitchFamily="18" charset="0"/>
                        </a:rPr>
                        <a:t>П</a:t>
                      </a:r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 rowSpan="4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lnR w="12700" cmpd="sng">
                      <a:noFill/>
                    </a:ln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Bookman Old Style" pitchFamily="18" charset="0"/>
                        </a:rPr>
                        <a:t>К</a:t>
                      </a:r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 rowSpan="3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</a:tr>
              <a:tr h="685801">
                <a:tc gridSpan="2"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Bookman Old Style" pitchFamily="18" charset="0"/>
                        </a:rPr>
                        <a:t>В</a:t>
                      </a:r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 rowSpan="3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lnR w="12700" cmpd="sng">
                      <a:noFill/>
                    </a:lnR>
                    <a:lnT w="12700" cmpd="sng">
                      <a:noFill/>
                    </a:lnT>
                  </a:tcPr>
                </a:tc>
                <a:tc gridSpan="2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Bookman Old Style" pitchFamily="18" charset="0"/>
                        </a:rPr>
                        <a:t>О</a:t>
                      </a:r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Bookman Old Style" pitchFamily="18" charset="0"/>
                        </a:rPr>
                        <a:t>У</a:t>
                      </a:r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 gridSpan="2"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Bookman Old Style" pitchFamily="18" charset="0"/>
                        </a:rPr>
                        <a:t>А</a:t>
                      </a:r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lnT w="12700" cmpd="sng"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Bookman Old Style" pitchFamily="18" charset="0"/>
                        </a:rPr>
                        <a:t>С</a:t>
                      </a:r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Bookman Old Style" pitchFamily="18" charset="0"/>
                        </a:rPr>
                        <a:t>Ч</a:t>
                      </a:r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Bookman Old Style" pitchFamily="18" charset="0"/>
                        </a:rPr>
                        <a:t>Х</a:t>
                      </a:r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Bookman Old Style" pitchFamily="18" charset="0"/>
                        </a:rPr>
                        <a:t>Р</a:t>
                      </a:r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Bookman Old Style" pitchFamily="18" charset="0"/>
                        </a:rPr>
                        <a:t>О</a:t>
                      </a:r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</a:tr>
              <a:tr h="685801">
                <a:tc gridSpan="2"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Bookman Old Style" pitchFamily="18" charset="0"/>
                        </a:rPr>
                        <a:t>Е</a:t>
                      </a:r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Bookman Old Style" pitchFamily="18" charset="0"/>
                        </a:rPr>
                        <a:t>В</a:t>
                      </a:r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lnT w="12700" cmpd="sng"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Bookman Old Style" pitchFamily="18" charset="0"/>
                        </a:rPr>
                        <a:t>Ч</a:t>
                      </a:r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Bookman Old Style" pitchFamily="18" charset="0"/>
                        </a:rPr>
                        <a:t>Т</a:t>
                      </a:r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 gridSpan="2"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Bookman Old Style" pitchFamily="18" charset="0"/>
                        </a:rPr>
                        <a:t>М</a:t>
                      </a:r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Bookman Old Style" pitchFamily="18" charset="0"/>
                        </a:rPr>
                        <a:t>У</a:t>
                      </a:r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Bookman Old Style" pitchFamily="18" charset="0"/>
                        </a:rPr>
                        <a:t>У</a:t>
                      </a:r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Bookman Old Style" pitchFamily="18" charset="0"/>
                        </a:rPr>
                        <a:t>В</a:t>
                      </a:r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Bookman Old Style" pitchFamily="18" charset="0"/>
                        </a:rPr>
                        <a:t>Я</a:t>
                      </a:r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Bookman Old Style" pitchFamily="18" charset="0"/>
                        </a:rPr>
                        <a:t>К</a:t>
                      </a:r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Bookman Old Style" pitchFamily="18" charset="0"/>
                        </a:rPr>
                        <a:t>П</a:t>
                      </a:r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Bookman Old Style" pitchFamily="18" charset="0"/>
                        </a:rPr>
                        <a:t>Р</a:t>
                      </a:r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</a:tr>
              <a:tr h="685801">
                <a:tc gridSpan="2"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Bookman Old Style" pitchFamily="18" charset="0"/>
                        </a:rPr>
                        <a:t>Р</a:t>
                      </a:r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Bookman Old Style" pitchFamily="18" charset="0"/>
                        </a:rPr>
                        <a:t>Е</a:t>
                      </a:r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Bookman Old Style" pitchFamily="18" charset="0"/>
                        </a:rPr>
                        <a:t>К</a:t>
                      </a:r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Bookman Old Style" pitchFamily="18" charset="0"/>
                        </a:rPr>
                        <a:t>Е</a:t>
                      </a:r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Bookman Old Style" pitchFamily="18" charset="0"/>
                        </a:rPr>
                        <a:t>П</a:t>
                      </a:r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Bookman Old Style" pitchFamily="18" charset="0"/>
                        </a:rPr>
                        <a:t>Ю</a:t>
                      </a:r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 gridSpan="2"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Bookman Old Style" pitchFamily="18" charset="0"/>
                        </a:rPr>
                        <a:t>О</a:t>
                      </a:r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Bookman Old Style" pitchFamily="18" charset="0"/>
                        </a:rPr>
                        <a:t>П</a:t>
                      </a:r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Bookman Old Style" pitchFamily="18" charset="0"/>
                        </a:rPr>
                        <a:t>Н</a:t>
                      </a:r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Bookman Old Style" pitchFamily="18" charset="0"/>
                        </a:rPr>
                        <a:t>Г</a:t>
                      </a:r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Bookman Old Style" pitchFamily="18" charset="0"/>
                        </a:rPr>
                        <a:t>А</a:t>
                      </a:r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Bookman Old Style" pitchFamily="18" charset="0"/>
                        </a:rPr>
                        <a:t>Л</a:t>
                      </a:r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Bookman Old Style" pitchFamily="18" charset="0"/>
                        </a:rPr>
                        <a:t>А</a:t>
                      </a:r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Bookman Old Style" pitchFamily="18" charset="0"/>
                        </a:rPr>
                        <a:t>Л</a:t>
                      </a:r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Bookman Old Style" pitchFamily="18" charset="0"/>
                        </a:rPr>
                        <a:t>О</a:t>
                      </a:r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Bookman Old Style" pitchFamily="18" charset="0"/>
                        </a:rPr>
                        <a:t>К</a:t>
                      </a:r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</a:tr>
              <a:tr h="685801"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Bookman Old Style" pitchFamily="18" charset="0"/>
                        </a:rPr>
                        <a:t>В</a:t>
                      </a:r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Bookman Old Style" pitchFamily="18" charset="0"/>
                        </a:rPr>
                        <a:t>С</a:t>
                      </a:r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Bookman Old Style" pitchFamily="18" charset="0"/>
                        </a:rPr>
                        <a:t>Е</a:t>
                      </a:r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Bookman Old Style" pitchFamily="18" charset="0"/>
                        </a:rPr>
                        <a:t>Д</a:t>
                      </a:r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Bookman Old Style" pitchFamily="18" charset="0"/>
                        </a:rPr>
                        <a:t>О</a:t>
                      </a:r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Bookman Old Style" pitchFamily="18" charset="0"/>
                        </a:rPr>
                        <a:t>Р</a:t>
                      </a:r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Bookman Old Style" pitchFamily="18" charset="0"/>
                        </a:rPr>
                        <a:t>О</a:t>
                      </a:r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Bookman Old Style" pitchFamily="18" charset="0"/>
                        </a:rPr>
                        <a:t>Г</a:t>
                      </a:r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Bookman Old Style" pitchFamily="18" charset="0"/>
                        </a:rPr>
                        <a:t>И</a:t>
                      </a:r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Bookman Old Style" pitchFamily="18" charset="0"/>
                        </a:rPr>
                        <a:t>В</a:t>
                      </a:r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Bookman Old Style" pitchFamily="18" charset="0"/>
                        </a:rPr>
                        <a:t>Е</a:t>
                      </a:r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Bookman Old Style" pitchFamily="18" charset="0"/>
                        </a:rPr>
                        <a:t>Д</a:t>
                      </a:r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Bookman Old Style" pitchFamily="18" charset="0"/>
                        </a:rPr>
                        <a:t>У</a:t>
                      </a:r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Bookman Old Style" pitchFamily="18" charset="0"/>
                        </a:rPr>
                        <a:t>Т</a:t>
                      </a:r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Bookman Old Style" pitchFamily="18" charset="0"/>
                        </a:rPr>
                        <a:t>К</a:t>
                      </a:r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Bookman Old Style" pitchFamily="18" charset="0"/>
                        </a:rPr>
                        <a:t>Д</a:t>
                      </a:r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Bookman Old Style" pitchFamily="18" charset="0"/>
                        </a:rPr>
                        <a:t>О</a:t>
                      </a:r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Bookman Old Style" pitchFamily="18" charset="0"/>
                        </a:rPr>
                        <a:t>М</a:t>
                      </a:r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Bookman Old Style" pitchFamily="18" charset="0"/>
                        </a:rPr>
                        <a:t>У</a:t>
                      </a:r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</a:tr>
              <a:tr h="685801"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Bookman Old Style" pitchFamily="18" charset="0"/>
                        </a:rPr>
                        <a:t>И</a:t>
                      </a:r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Bookman Old Style" pitchFamily="18" charset="0"/>
                        </a:rPr>
                        <a:t>В</a:t>
                      </a:r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Bookman Old Style" pitchFamily="18" charset="0"/>
                        </a:rPr>
                        <a:t>Т</a:t>
                      </a:r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Bookman Old Style" pitchFamily="18" charset="0"/>
                        </a:rPr>
                        <a:t>Р</a:t>
                      </a:r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Bookman Old Style" pitchFamily="18" charset="0"/>
                        </a:rPr>
                        <a:t>Р</a:t>
                      </a:r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Bookman Old Style" pitchFamily="18" charset="0"/>
                        </a:rPr>
                        <a:t>Г</a:t>
                      </a:r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Bookman Old Style" pitchFamily="18" charset="0"/>
                        </a:rPr>
                        <a:t>М</a:t>
                      </a:r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 rowSpan="4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Bookman Old Style" pitchFamily="18" charset="0"/>
                        </a:rPr>
                        <a:t>З</a:t>
                      </a:r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 rowSpan="3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Bookman Old Style" pitchFamily="18" charset="0"/>
                        </a:rPr>
                        <a:t>А</a:t>
                      </a:r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Bookman Old Style" pitchFamily="18" charset="0"/>
                        </a:rPr>
                        <a:t>Ч</a:t>
                      </a:r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Bookman Old Style" pitchFamily="18" charset="0"/>
                        </a:rPr>
                        <a:t>У</a:t>
                      </a:r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Bookman Old Style" pitchFamily="18" charset="0"/>
                        </a:rPr>
                        <a:t>Н</a:t>
                      </a:r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 rowSpan="3" gridSpan="2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lnB w="12700" cmpd="sng">
                      <a:noFill/>
                    </a:lnB>
                  </a:tcPr>
                </a:tc>
                <a:tc rowSpan="3" h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Bookman Old Style" pitchFamily="18" charset="0"/>
                        </a:rPr>
                        <a:t>А</a:t>
                      </a:r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Bookman Old Style" pitchFamily="18" charset="0"/>
                        </a:rPr>
                        <a:t>К</a:t>
                      </a:r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Bookman Old Style" pitchFamily="18" charset="0"/>
                        </a:rPr>
                        <a:t>Ш</a:t>
                      </a:r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Bookman Old Style" pitchFamily="18" charset="0"/>
                        </a:rPr>
                        <a:t>Ы</a:t>
                      </a:r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Bookman Old Style" pitchFamily="18" charset="0"/>
                        </a:rPr>
                        <a:t>В</a:t>
                      </a:r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</a:tr>
              <a:tr h="685801"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Bookman Old Style" pitchFamily="18" charset="0"/>
                        </a:rPr>
                        <a:t>Л</a:t>
                      </a:r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Bookman Old Style" pitchFamily="18" charset="0"/>
                        </a:rPr>
                        <a:t>Е</a:t>
                      </a:r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Bookman Old Style" pitchFamily="18" charset="0"/>
                        </a:rPr>
                        <a:t>Е</a:t>
                      </a:r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Bookman Old Style" pitchFamily="18" charset="0"/>
                        </a:rPr>
                        <a:t>О</a:t>
                      </a:r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Bookman Old Style" pitchFamily="18" charset="0"/>
                        </a:rPr>
                        <a:t>Ы</a:t>
                      </a:r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Bookman Old Style" pitchFamily="18" charset="0"/>
                        </a:rPr>
                        <a:t>А</a:t>
                      </a:r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Bookman Old Style" pitchFamily="18" charset="0"/>
                        </a:rPr>
                        <a:t>Е</a:t>
                      </a:r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Bookman Old Style" pitchFamily="18" charset="0"/>
                        </a:rPr>
                        <a:t>Б</a:t>
                      </a:r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Bookman Old Style" pitchFamily="18" charset="0"/>
                        </a:rPr>
                        <a:t>Р</a:t>
                      </a:r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Bookman Old Style" pitchFamily="18" charset="0"/>
                        </a:rPr>
                        <a:t>Ь</a:t>
                      </a:r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Bookman Old Style" pitchFamily="18" charset="0"/>
                        </a:rPr>
                        <a:t>К</a:t>
                      </a:r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Bookman Old Style" pitchFamily="18" charset="0"/>
                        </a:rPr>
                        <a:t>О</a:t>
                      </a:r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 gridSpan="2"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 rowSpan="4" gridSpan="2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</a:tcPr>
                </a:tc>
                <a:tc rowSpan="4" h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Bookman Old Style" pitchFamily="18" charset="0"/>
                        </a:rPr>
                        <a:t>А</a:t>
                      </a:r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Bookman Old Style" pitchFamily="18" charset="0"/>
                        </a:rPr>
                        <a:t>К</a:t>
                      </a:r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Bookman Old Style" pitchFamily="18" charset="0"/>
                        </a:rPr>
                        <a:t>С</a:t>
                      </a:r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Bookman Old Style" pitchFamily="18" charset="0"/>
                        </a:rPr>
                        <a:t>Ш</a:t>
                      </a:r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</a:tr>
              <a:tr h="685801"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Bookman Old Style" pitchFamily="18" charset="0"/>
                        </a:rPr>
                        <a:t>Ы</a:t>
                      </a:r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Bookman Old Style" pitchFamily="18" charset="0"/>
                        </a:rPr>
                        <a:t>Т</a:t>
                      </a:r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Bookman Old Style" pitchFamily="18" charset="0"/>
                        </a:rPr>
                        <a:t>Н</a:t>
                      </a:r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 rowSpan="2" gridSpan="2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Bookman Old Style" pitchFamily="18" charset="0"/>
                        </a:rPr>
                        <a:t>Т</a:t>
                      </a:r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Bookman Old Style" pitchFamily="18" charset="0"/>
                        </a:rPr>
                        <a:t>Л</a:t>
                      </a:r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Bookman Old Style" pitchFamily="18" charset="0"/>
                        </a:rPr>
                        <a:t>А</a:t>
                      </a:r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lnB w="12700" cmpd="sng">
                      <a:noFill/>
                    </a:lnB>
                  </a:tcPr>
                </a:tc>
                <a:tc rowSpan="3" gridSpan="3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</a:tcPr>
                </a:tc>
                <a:tc rowSpan="3" h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 rowSpan="3" h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Bookman Old Style" pitchFamily="18" charset="0"/>
                        </a:rPr>
                        <a:t>К</a:t>
                      </a:r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 gridSpan="2"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 gridSpan="2"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 rowSpan="3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Bookman Old Style" pitchFamily="18" charset="0"/>
                        </a:rPr>
                        <a:t>А</a:t>
                      </a:r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Bookman Old Style" pitchFamily="18" charset="0"/>
                        </a:rPr>
                        <a:t>Л</a:t>
                      </a:r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Bookman Old Style" pitchFamily="18" charset="0"/>
                        </a:rPr>
                        <a:t>И</a:t>
                      </a:r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</a:tr>
              <a:tr h="685801">
                <a:tc rowSpan="2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Bookman Old Style" pitchFamily="18" charset="0"/>
                        </a:rPr>
                        <a:t>Е</a:t>
                      </a:r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Bookman Old Style" pitchFamily="18" charset="0"/>
                        </a:rPr>
                        <a:t>О</a:t>
                      </a:r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 gridSpan="2"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lnB w="12700" cmpd="sng">
                      <a:noFill/>
                    </a:lnB>
                  </a:tcPr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Bookman Old Style" pitchFamily="18" charset="0"/>
                        </a:rPr>
                        <a:t>О</a:t>
                      </a:r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Bookman Old Style" pitchFamily="18" charset="0"/>
                        </a:rPr>
                        <a:t>О</a:t>
                      </a:r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 rowSpan="2" gridSpan="2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</a:tcPr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 gridSpan="3"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 rowSpan="2" gridSpan="3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</a:tcPr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 gridSpan="2"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Bookman Old Style" pitchFamily="18" charset="0"/>
                        </a:rPr>
                        <a:t>О</a:t>
                      </a:r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Bookman Old Style" pitchFamily="18" charset="0"/>
                        </a:rPr>
                        <a:t>Н</a:t>
                      </a:r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</a:tr>
              <a:tr h="685801">
                <a:tc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Bookman Old Style" pitchFamily="18" charset="0"/>
                        </a:rPr>
                        <a:t>Ц</a:t>
                      </a:r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  <a:tc gridSpan="7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lnR w="12700" cmpd="sng">
                      <a:noFill/>
                    </a:lnR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 gridSpan="2"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 gridSpan="3"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 gridSpan="3"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 gridSpan="2"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ru-RU" b="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0" y="2643182"/>
            <a:ext cx="285720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40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1</a:t>
            </a:r>
            <a:endParaRPr lang="ru-RU" sz="1400" dirty="0">
              <a:ln w="18415" cmpd="sng">
                <a:solidFill>
                  <a:schemeClr val="tx1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57158" y="2643182"/>
            <a:ext cx="214314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40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2</a:t>
            </a:r>
            <a:endParaRPr lang="ru-RU" sz="1400" dirty="0">
              <a:ln w="18415" cmpd="sng">
                <a:solidFill>
                  <a:schemeClr val="tx1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85786" y="642918"/>
            <a:ext cx="214314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40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3</a:t>
            </a:r>
            <a:endParaRPr lang="ru-RU" sz="1400" dirty="0">
              <a:ln w="18415" cmpd="sng">
                <a:solidFill>
                  <a:schemeClr val="tx1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571604" y="1357298"/>
            <a:ext cx="142876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40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4</a:t>
            </a:r>
            <a:endParaRPr lang="ru-RU" sz="1400" dirty="0">
              <a:ln w="18415" cmpd="sng">
                <a:solidFill>
                  <a:schemeClr val="tx1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000232" y="2000240"/>
            <a:ext cx="142876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40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5</a:t>
            </a:r>
            <a:endParaRPr lang="ru-RU" sz="1400" dirty="0">
              <a:ln w="18415" cmpd="sng">
                <a:solidFill>
                  <a:schemeClr val="tx1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357422" y="0"/>
            <a:ext cx="142876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40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6</a:t>
            </a:r>
            <a:endParaRPr lang="ru-RU" sz="1400" dirty="0">
              <a:ln w="18415" cmpd="sng">
                <a:solidFill>
                  <a:schemeClr val="tx1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714612" y="2000240"/>
            <a:ext cx="285752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40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7</a:t>
            </a:r>
            <a:endParaRPr lang="ru-RU" sz="1400" dirty="0">
              <a:ln w="18415" cmpd="sng">
                <a:solidFill>
                  <a:schemeClr val="tx1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143240" y="642918"/>
            <a:ext cx="214314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40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8</a:t>
            </a:r>
            <a:endParaRPr lang="ru-RU" sz="1400" dirty="0">
              <a:ln w="18415" cmpd="sng">
                <a:solidFill>
                  <a:schemeClr val="tx1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500430" y="2714620"/>
            <a:ext cx="285752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40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9</a:t>
            </a:r>
            <a:endParaRPr lang="ru-RU" sz="1400" dirty="0">
              <a:ln w="18415" cmpd="sng">
                <a:solidFill>
                  <a:schemeClr val="tx1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4286248" y="0"/>
            <a:ext cx="428628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40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10</a:t>
            </a:r>
            <a:endParaRPr lang="ru-RU" sz="1400" dirty="0">
              <a:ln w="18415" cmpd="sng">
                <a:solidFill>
                  <a:schemeClr val="tx1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4643438" y="2000240"/>
            <a:ext cx="428628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40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11</a:t>
            </a:r>
            <a:endParaRPr lang="ru-RU" sz="1400" dirty="0">
              <a:ln w="18415" cmpd="sng">
                <a:solidFill>
                  <a:schemeClr val="tx1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5072066" y="642918"/>
            <a:ext cx="428628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40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12</a:t>
            </a:r>
            <a:endParaRPr lang="ru-RU" sz="1400" dirty="0">
              <a:ln w="18415" cmpd="sng">
                <a:solidFill>
                  <a:schemeClr val="tx1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5429256" y="642918"/>
            <a:ext cx="428628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40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13</a:t>
            </a:r>
            <a:endParaRPr lang="ru-RU" sz="1400" dirty="0">
              <a:ln w="18415" cmpd="sng">
                <a:solidFill>
                  <a:schemeClr val="tx1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5857884" y="0"/>
            <a:ext cx="428628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40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14</a:t>
            </a:r>
            <a:endParaRPr lang="ru-RU" sz="1400" dirty="0">
              <a:ln w="18415" cmpd="sng">
                <a:solidFill>
                  <a:schemeClr val="tx1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6643702" y="0"/>
            <a:ext cx="428628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40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15</a:t>
            </a:r>
            <a:endParaRPr lang="ru-RU" sz="1400" dirty="0">
              <a:ln w="18415" cmpd="sng">
                <a:solidFill>
                  <a:schemeClr val="tx1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7429520" y="1357298"/>
            <a:ext cx="428628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40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16</a:t>
            </a:r>
            <a:endParaRPr lang="ru-RU" sz="1400" dirty="0">
              <a:ln w="18415" cmpd="sng">
                <a:solidFill>
                  <a:schemeClr val="tx1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7858148" y="1357298"/>
            <a:ext cx="428628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40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17</a:t>
            </a:r>
            <a:endParaRPr lang="ru-RU" sz="1400" dirty="0">
              <a:ln w="18415" cmpd="sng">
                <a:solidFill>
                  <a:schemeClr val="tx1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8215338" y="0"/>
            <a:ext cx="428628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40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18</a:t>
            </a:r>
            <a:endParaRPr lang="ru-RU" sz="1400" dirty="0">
              <a:ln w="18415" cmpd="sng">
                <a:solidFill>
                  <a:schemeClr val="tx1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8572528" y="2000240"/>
            <a:ext cx="571472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40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19</a:t>
            </a:r>
            <a:endParaRPr lang="ru-RU" sz="1400" dirty="0">
              <a:ln w="18415" cmpd="sng">
                <a:solidFill>
                  <a:schemeClr val="tx1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6493105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Яркая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845</TotalTime>
  <Words>197</Words>
  <Application>Microsoft Office PowerPoint</Application>
  <PresentationFormat>Экран (4:3)</PresentationFormat>
  <Paragraphs>172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Презентация PowerPoint</vt:lpstr>
      <vt:lpstr>Презентация PowerPoint</vt:lpstr>
      <vt:lpstr>Задание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MultiDVD Team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Пользователь Windows</dc:creator>
  <cp:lastModifiedBy>Пользователь Windows</cp:lastModifiedBy>
  <cp:revision>94</cp:revision>
  <dcterms:created xsi:type="dcterms:W3CDTF">2019-08-30T17:12:07Z</dcterms:created>
  <dcterms:modified xsi:type="dcterms:W3CDTF">2021-02-02T13:24:02Z</dcterms:modified>
</cp:coreProperties>
</file>