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47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142501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21126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5743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88497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0194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5584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525475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24485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18534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g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0.jp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2.png"/><Relationship Id="rId4" Type="http://schemas.openxmlformats.org/officeDocument/2006/relationships/image" Target="../media/image16.gif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3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10" Type="http://schemas.openxmlformats.org/officeDocument/2006/relationships/image" Target="../media/image24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5.jpg"/><Relationship Id="rId7" Type="http://schemas.openxmlformats.org/officeDocument/2006/relationships/image" Target="../media/image2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4.png"/><Relationship Id="rId4" Type="http://schemas.openxmlformats.org/officeDocument/2006/relationships/image" Target="../media/image3.gif"/><Relationship Id="rId9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http://sibstend.ru/_ph/4/2/353715720.jpg?14849972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3087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1142976" y="1500174"/>
            <a:ext cx="6643734" cy="2339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Презентация к интегрированной </a:t>
            </a:r>
            <a:r>
              <a:rPr lang="ru-RU" sz="3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НОД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первой младшей группе              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«Веселое путешествие»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4714876" y="4714884"/>
            <a:ext cx="3000396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Презентацию выполнила: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Козловская Мария </a:t>
            </a:r>
            <a:r>
              <a:rPr lang="ru-RU" sz="1800" b="1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Саввовна</a:t>
            </a:r>
            <a:r>
              <a:rPr lang="ru-RU" sz="1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воспитатель  первой квалификационной     категории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4" descr="http://pixelbrush.ru/uploads/posts/2013-05/1369063833_001-15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644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4" descr="http://s017.radikal.ru/i402/1305/9c/614379c8e400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28728" y="0"/>
            <a:ext cx="5166427" cy="5321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86776" y="6286520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4" descr="http://justclickit.ru/flash/butterfly/butterfly%20(405).gif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520" y="1857364"/>
            <a:ext cx="833440" cy="833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4" descr="http://justclickit.ru/flash/butterfly/butterfly%20(390).gif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15140" y="3571876"/>
            <a:ext cx="838200" cy="87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 descr="http://wdesk.ru/_ph/93/2/59726673.gif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143240" y="5072074"/>
            <a:ext cx="3086122" cy="12858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5" descr="http://img0.liveinternet.ru/images/attach/c/10/111/322/111322756_large_4645749_post1067861_img2_631e93c045bcad7132477cd0900edc7a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5" descr="http://www.playcast.ru/uploads/2015/09/01/1490356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2500306"/>
            <a:ext cx="8567027" cy="3252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29652" y="6143644"/>
            <a:ext cx="304800" cy="30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16" descr="https://im3-tub-ru.yandex.net/i?id=825282429f9423fb219a5ea044cc4314&amp;n=33&amp;h=215&amp;w=2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90276" cy="6884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6" descr="http://ds52.hippocamp.ru/sites/default/files/content/images/belochka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57818" y="3571876"/>
            <a:ext cx="1379683" cy="1500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6" descr="https://ds04.infourok.ru/uploads/ex/068b/00010472-088a4759/hello_html_1ebb9e4a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1571612"/>
            <a:ext cx="2928926" cy="4462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6" descr="http://filed7-12.my.mail.ru/pic?url=https%3A%2F%2Fimg-fotki.yandex.ru%2Fget%2F56621%2F122121027.2c8%2F0_d623a_a25e08ef_orig&amp;mw=&amp;mh=&amp;sig=668a60d801bd19ac7ab8b44e4829fae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5143512"/>
            <a:ext cx="2589761" cy="1142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6" descr="http://www.stihi.ru/pics/2012/09/27/4097.gif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714612" y="5143512"/>
            <a:ext cx="857256" cy="727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6" descr="http://www.playing-field.ru/img/2015/051809/490866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357950" y="4214794"/>
            <a:ext cx="2989315" cy="22644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7" descr="http://pixelbrush.ru/uploads/posts/2013-05/1369063833_001-15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644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7" descr="http://s017.radikal.ru/i402/1305/9c/614379c8e400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28728" y="0"/>
            <a:ext cx="5166427" cy="53218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8" descr="https://im3-tub-ru.yandex.net/i?id=825282429f9423fb219a5ea044cc4314&amp;n=33&amp;h=215&amp;w=2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6276" y="0"/>
            <a:ext cx="9190276" cy="6884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8" descr="http://smayls.ru/data/smiles/animashki-mishki-291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43438" y="2643182"/>
            <a:ext cx="3214710" cy="2693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8" descr="https://ds04.infourok.ru/uploads/ex/068b/00010472-088a4759/hello_html_1ebb9e4a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1571612"/>
            <a:ext cx="2928926" cy="4462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8" descr="http://www.playcast.ru/uploads/2014/10/20/10282976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86578" y="4786298"/>
            <a:ext cx="2239678" cy="2071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8" descr="http://img-fotki.yandex.ru/get/6508/114259404.89a/0_a1e62_256408b3_L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120304" y="5227539"/>
            <a:ext cx="1832877" cy="1343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8" descr="http://img0.liveinternet.ru/images/attach/c/7/95/424/95424748_2__7_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1378" y="5126716"/>
            <a:ext cx="1310728" cy="1390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8106">
            <a:off x="1939859" y="4840764"/>
            <a:ext cx="2432083" cy="1852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19" descr="http://boombob.ru/img/picture/Apr/25/b9484fe1603046744d1cd78087bae165/1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6930837" y="1000108"/>
            <a:ext cx="9001188" cy="5625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9" descr="http://boombob.ru/img/picture/Jul/11/2c133fb954f877523991a06b3d703bb4/10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9" descr="http://fotohood.ru/images/1064178_pchela-animaciya-gif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408438" y="1214422"/>
            <a:ext cx="5664004" cy="178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215338" y="6072206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9" descr="http://wdesk.ru/_ph/93/2/59726673.gif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571868" y="3786190"/>
            <a:ext cx="342900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пчелы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20" descr="http://www.stihi.ru/pics/2015/05/26/10284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44591"/>
            <a:ext cx="9144000" cy="68134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0" descr="http://s017.radikal.ru/i402/1305/9c/614379c8e400.gi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-357214"/>
            <a:ext cx="3737667" cy="3850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01090" y="6072206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0" descr="http://hilovo.spb.ru/files/block/s-239.gif?times=14609048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58148" y="785794"/>
            <a:ext cx="952500" cy="95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0" descr="http://img-fotki.yandex.ru/get/5802/talana1959.11d/0_5733c_3ad1dc64_XL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15074" y="1500174"/>
            <a:ext cx="1143000" cy="1123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0" descr="http://www.playcast.ru/uploads/2016/08/06/19502987.gif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857620" y="357166"/>
            <a:ext cx="1238250" cy="130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0" descr="http://wdesk.ru/_ph/93/2/59726673.gif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357554" y="4000504"/>
            <a:ext cx="3086122" cy="12858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25</Words>
  <Application>Microsoft Office PowerPoint</Application>
  <PresentationFormat>Экран (4:3)</PresentationFormat>
  <Paragraphs>7</Paragraphs>
  <Slides>8</Slides>
  <Notes>8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Мария</dc:creator>
  <cp:lastModifiedBy>Пользователь Windows</cp:lastModifiedBy>
  <cp:revision>7</cp:revision>
  <dcterms:modified xsi:type="dcterms:W3CDTF">2019-04-04T01:31:55Z</dcterms:modified>
</cp:coreProperties>
</file>