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A142C-51CF-4833-8457-8C52E8FC6D4D}" type="datetimeFigureOut">
              <a:rPr lang="ru-RU" smtClean="0"/>
              <a:t>02.03.2025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446BE-026B-41A1-8A8D-27C9DA20BC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458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A142C-51CF-4833-8457-8C52E8FC6D4D}" type="datetimeFigureOut">
              <a:rPr lang="ru-RU" smtClean="0"/>
              <a:t>02.03.2025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446BE-026B-41A1-8A8D-27C9DA20BC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958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9325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FF0000"/>
                </a:solidFill>
              </a:rPr>
              <a:t>Игровое</a:t>
            </a:r>
            <a:r>
              <a:rPr lang="ru-RU" altLang="ru-RU" smtClean="0">
                <a:solidFill>
                  <a:srgbClr val="FF0000"/>
                </a:solidFill>
              </a:rPr>
              <a:t> </a:t>
            </a:r>
            <a:r>
              <a:rPr lang="ru-RU" altLang="ru-RU" b="1" smtClean="0">
                <a:solidFill>
                  <a:srgbClr val="FF0000"/>
                </a:solidFill>
              </a:rPr>
              <a:t>поле</a:t>
            </a:r>
            <a:endParaRPr lang="ru-RU" altLang="ru-RU" b="1" smtClean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21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039034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87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917186"/>
      </p:ext>
    </p:extLst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12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>
                <a:solidFill>
                  <a:srgbClr val="FF0000"/>
                </a:solidFill>
              </a:rPr>
              <a:t>Список использованных источников: </a:t>
            </a:r>
            <a:endParaRPr lang="ru-RU" altLang="ru-RU" sz="2800" smtClean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59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Хангаласский</a:t>
            </a:r>
            <a:r>
              <a:rPr lang="ru-RU" altLang="ru-RU" sz="4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улус</a:t>
            </a:r>
            <a:endParaRPr lang="ru-RU" altLang="ru-RU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083274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99414"/>
      </p:ext>
    </p:extLst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000" b="1" smtClean="0">
                <a:solidFill>
                  <a:srgbClr val="FF0000"/>
                </a:solidFill>
              </a:rPr>
              <a:t>Программа социологического исследования: </a:t>
            </a:r>
            <a:endParaRPr lang="ru-RU" altLang="ru-RU" sz="3000" b="1" smtClean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47276"/>
      </p:ext>
    </p:extLst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>
                <a:solidFill>
                  <a:srgbClr val="FF0000"/>
                </a:solidFill>
              </a:rPr>
              <a:t>Результаты исследования</a:t>
            </a:r>
            <a:endParaRPr lang="ru-RU" altLang="ru-RU" b="1" smtClean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1510"/>
      </p:ext>
    </p:extLst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68779"/>
      </p:ext>
    </p:extLst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4124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8693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smtClean="0">
                <a:solidFill>
                  <a:srgbClr val="FF0000"/>
                </a:solidFill>
              </a:rPr>
              <a:t>Игра – меморис </a:t>
            </a:r>
            <a:br>
              <a:rPr lang="ru-RU" altLang="ru-RU" sz="2800" smtClean="0">
                <a:solidFill>
                  <a:srgbClr val="FF0000"/>
                </a:solidFill>
              </a:rPr>
            </a:br>
            <a:r>
              <a:rPr lang="ru-RU" altLang="ru-RU" sz="2800" smtClean="0">
                <a:solidFill>
                  <a:srgbClr val="FF0000"/>
                </a:solidFill>
              </a:rPr>
              <a:t>«Чудеса земли Хангаласской»</a:t>
            </a:r>
            <a:endParaRPr lang="ru-RU" altLang="ru-RU" sz="2800" smtClean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70214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Широкоэкранный</PresentationFormat>
  <Paragraphs>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Хангаласский улус</vt:lpstr>
      <vt:lpstr>Презентация PowerPoint</vt:lpstr>
      <vt:lpstr>Программа социологического исследования: </vt:lpstr>
      <vt:lpstr>Результаты исследования</vt:lpstr>
      <vt:lpstr>Презентация PowerPoint</vt:lpstr>
      <vt:lpstr>Презентация PowerPoint</vt:lpstr>
      <vt:lpstr>Презентация PowerPoint</vt:lpstr>
      <vt:lpstr>Игра – меморис  «Чудеса земли Хангаласской»</vt:lpstr>
      <vt:lpstr>Игровое поле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использованных источников: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1</cp:revision>
  <dcterms:created xsi:type="dcterms:W3CDTF">2025-03-02T13:06:17Z</dcterms:created>
  <dcterms:modified xsi:type="dcterms:W3CDTF">2025-03-02T13:06:17Z</dcterms:modified>
</cp:coreProperties>
</file>