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50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003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58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45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65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2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4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096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72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059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02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63F91F-4E50-4D7A-AD3A-EAEE50F9BB01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42400-4809-4933-9354-18910807D5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73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5445224"/>
            <a:ext cx="370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Воспитатель 1 группы ГБДОУ № 103</a:t>
            </a:r>
          </a:p>
          <a:p>
            <a:r>
              <a:rPr lang="ru-RU" dirty="0" err="1" smtClean="0"/>
              <a:t>Самуйлова</a:t>
            </a:r>
            <a:r>
              <a:rPr lang="ru-RU" dirty="0" smtClean="0"/>
              <a:t> Елена Александровна</a:t>
            </a:r>
            <a:endParaRPr lang="ru-RU" dirty="0"/>
          </a:p>
        </p:txBody>
      </p:sp>
      <p:pic>
        <p:nvPicPr>
          <p:cNvPr id="9" name="1dd311c56505610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000" end="20249.0602"/>
                  <p14:fade in="5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5536" y="6192924"/>
            <a:ext cx="648072" cy="47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843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26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62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715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737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16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29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" y="0"/>
            <a:ext cx="91382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63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9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048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589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293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9</Words>
  <Application>Microsoft Office PowerPoint</Application>
  <PresentationFormat>Экран (4:3)</PresentationFormat>
  <Paragraphs>2</Paragraphs>
  <Slides>13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Image&amp;Matros ®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Image&amp;Matros ®</dc:creator>
  <cp:lastModifiedBy>Image&amp;Matros ®</cp:lastModifiedBy>
  <cp:revision>10</cp:revision>
  <dcterms:created xsi:type="dcterms:W3CDTF">2021-10-14T12:35:43Z</dcterms:created>
  <dcterms:modified xsi:type="dcterms:W3CDTF">2021-10-14T17:36:10Z</dcterms:modified>
</cp:coreProperties>
</file>