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61" r:id="rId6"/>
    <p:sldId id="263" r:id="rId7"/>
    <p:sldId id="264" r:id="rId8"/>
    <p:sldId id="265" r:id="rId9"/>
    <p:sldId id="266" r:id="rId10"/>
    <p:sldId id="25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2F1663E-66D3-4AA8-9CBE-333709A962E9}" type="datetimeFigureOut">
              <a:rPr lang="ru-RU" smtClean="0"/>
              <a:t>05.02.2023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BC02CF2-D860-4E44-98E4-A9392DD9F37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3861048"/>
            <a:ext cx="6172200" cy="1157514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rgbClr val="002060"/>
                </a:solidFill>
              </a:rPr>
              <a:t>Подготовительная группа «Сказка»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81000" y="764704"/>
            <a:ext cx="8458200" cy="165618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C00000"/>
                </a:solidFill>
              </a:rPr>
              <a:t>Проектная деятельность с семьями </a:t>
            </a:r>
          </a:p>
          <a:p>
            <a:pPr algn="ctr"/>
            <a:r>
              <a:rPr lang="ru-RU" sz="4400" dirty="0" smtClean="0">
                <a:solidFill>
                  <a:srgbClr val="C00000"/>
                </a:solidFill>
              </a:rPr>
              <a:t>ДРЕВО СЕМЬИ.</a:t>
            </a:r>
            <a:endParaRPr lang="ru-RU" sz="4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chemeClr val="bg2">
                    <a:lumMod val="50000"/>
                  </a:schemeClr>
                </a:solidFill>
              </a:rPr>
              <a:t>ЦЕЛЬ ПРОЕКТНОЙ ДЕЯТЕЛЬНОСТИ.</a:t>
            </a:r>
            <a:endParaRPr lang="ru-RU" sz="40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</a:rPr>
              <a:t>Расширить представления детей об истории семьи, родословной, семейных традициях и  установить более тесную связь во взаимоотношениях взрослого и ребенка.</a:t>
            </a:r>
            <a:endParaRPr lang="ru-RU" sz="4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b="1" dirty="0" smtClean="0">
                <a:solidFill>
                  <a:schemeClr val="accent3">
                    <a:lumMod val="75000"/>
                  </a:schemeClr>
                </a:solidFill>
              </a:rPr>
              <a:t>РЕЗУЛЬТАТЫ ПРОЕКТНОЙ ДЕЯТЕЛЬНОСТИ.</a:t>
            </a:r>
            <a:endParaRPr lang="ru-RU" sz="36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user\Pictures\rt-A6EkJYRduswfk8lTJigY0LnaLLBI_ifYQ3sxoJ6eo9ozMPkl-YumgdpN3owWFAuBRWBgXBR3DhAJlddQ470Gn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0768"/>
            <a:ext cx="4208881" cy="3168352"/>
          </a:xfrm>
          <a:prstGeom prst="rect">
            <a:avLst/>
          </a:prstGeom>
          <a:noFill/>
        </p:spPr>
      </p:pic>
      <p:pic>
        <p:nvPicPr>
          <p:cNvPr id="1027" name="Picture 3" descr="C:\Users\user\Pictures\IyO2WX11NGIYnqRp9dt7RaSD2I9hkoURXNPfqi7njlXMQHryPKxi5nmvTQZcIB9kUc-7SJdrEd1iRaD_cibLBvZ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212976"/>
            <a:ext cx="3991372" cy="34836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268760"/>
            <a:ext cx="3960440" cy="216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835696" y="1600200"/>
            <a:ext cx="2448272" cy="21168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user\Pictures\bkUYj_8JjETD1qPnONyr1RM1j1T6pahvcv3ADVPeSwUSDiaVWKhIvh23oUbim27EGQCkhPu_pb1RCJw4REt0l_H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3780597" cy="5022195"/>
          </a:xfrm>
          <a:prstGeom prst="rect">
            <a:avLst/>
          </a:prstGeom>
          <a:noFill/>
        </p:spPr>
      </p:pic>
      <p:pic>
        <p:nvPicPr>
          <p:cNvPr id="2052" name="Picture 4" descr="C:\Users\user\Pictures\Yrzb17gwceVhzx6vxoJGBb1PjxfVm8TuKM9slbFwHZJU-f4Ch_AhbaBApLhLqrw-oUHC9wms4E85LaQJ2AJ9pIB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188640"/>
            <a:ext cx="4752528" cy="3577598"/>
          </a:xfrm>
          <a:prstGeom prst="rect">
            <a:avLst/>
          </a:prstGeom>
          <a:noFill/>
        </p:spPr>
      </p:pic>
      <p:pic>
        <p:nvPicPr>
          <p:cNvPr id="2053" name="Picture 5" descr="C:\Users\user\Pictures\eQUwTjuvMFpSjO2Jcy4MCpx9H2bcrAKxDjDtTaWYLXVWnkzBfHtWcRlg35JrDILZ-dPxOWf_yJcr-ctmqofjADM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3861048"/>
            <a:ext cx="4166320" cy="29969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1340768"/>
            <a:ext cx="2880320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75856" y="3573016"/>
            <a:ext cx="2160240" cy="108012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user\Pictures\2kE3mEd7Z3NFnBPNc-XqdxVleyTku7HvdFQN8X0TFaY_HfD2VkxrvYPDMYIhdw-9geEmmdVb4JlE3V0FOFg8Jv0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032448" cy="3303263"/>
          </a:xfrm>
          <a:prstGeom prst="rect">
            <a:avLst/>
          </a:prstGeom>
          <a:noFill/>
        </p:spPr>
      </p:pic>
      <p:pic>
        <p:nvPicPr>
          <p:cNvPr id="3075" name="Picture 3" descr="C:\Users\user\Pictures\6_sPWjknRMtr8FBf79u-DdwaMitl9YuJ_1RZH73Uv6Z7oN3RV9zQMBOP5_i6D1GNabAGLfthQOnxzO4gukQINqF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0648"/>
            <a:ext cx="4552135" cy="3426747"/>
          </a:xfrm>
          <a:prstGeom prst="rect">
            <a:avLst/>
          </a:prstGeom>
          <a:noFill/>
        </p:spPr>
      </p:pic>
      <p:pic>
        <p:nvPicPr>
          <p:cNvPr id="3076" name="Picture 4" descr="C:\Users\user\Pictures\TeyqiQkWpMEDElGM1R-j44W9Qz5UlKAlfSP2_Gu0bRJVDvVCx8qjO5gqULh3wbMYB53QU4U-dGYNp62MquH2R0V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573016"/>
            <a:ext cx="3960440" cy="2886355"/>
          </a:xfrm>
          <a:prstGeom prst="rect">
            <a:avLst/>
          </a:prstGeom>
          <a:noFill/>
        </p:spPr>
      </p:pic>
      <p:pic>
        <p:nvPicPr>
          <p:cNvPr id="3077" name="Picture 5" descr="C:\Users\user\Pictures\CLGhaS5-NysS1P48UTD7pliiVTMYxqpMwETx240ZGgCy9gAvh31cKbU7s3HEIp-4Ik8l2MA-6HTg5GDdJN04N1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3645024"/>
            <a:ext cx="4392488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Pictures\BkYMw4MRbfz04LpazbokTP1kKuFaThE4BxV5e11edgcAduTWNTaVtYGRqjJDqTjS_4413scopjI6AH1Frwr38GU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620688"/>
            <a:ext cx="7046256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Pictures\UsHCK2AUXNTsCeoe9ewB0ozuX9V63qaGlYOMMR9ORQN7SYcKxDtRfkUs_-N7wMihpZYW_sUKCXoLj-Q04rD1SVD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3" y="188640"/>
            <a:ext cx="4896544" cy="3744416"/>
          </a:xfrm>
          <a:prstGeom prst="rect">
            <a:avLst/>
          </a:prstGeom>
          <a:noFill/>
        </p:spPr>
      </p:pic>
      <p:pic>
        <p:nvPicPr>
          <p:cNvPr id="5123" name="Picture 3" descr="C:\Users\user\Pictures\VICkX1xP2mnxVewlC0jYPrzC1SaBuFciTz6A6WrtABKiXgRp2l4WPPsfCzJDDEtw7cOufCria96Cruak609swH9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2924944"/>
            <a:ext cx="4896545" cy="3789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er\Pictures\NvIS-NWLiFZ1aEoHM453A3vN-vAVFOXaWiDLbOLhVwxBpc7RaZ3yg89RBYXpuYCV80WDwkO-RXHP8BVjRsYJDJh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210" y="260648"/>
            <a:ext cx="3598212" cy="4779912"/>
          </a:xfrm>
          <a:prstGeom prst="rect">
            <a:avLst/>
          </a:prstGeom>
          <a:noFill/>
        </p:spPr>
      </p:pic>
      <p:pic>
        <p:nvPicPr>
          <p:cNvPr id="6147" name="Picture 3" descr="C:\Users\user\Pictures\dxoOxU5B7HLuYpOkHOFOPUvZ4cBEdI5CukXD8rtTon8f9Ir2K9l6ysOrNWXE9YYMzVtCfTL3EgCK0quoOphuYqW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3400" y="2636912"/>
            <a:ext cx="4933056" cy="39925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Pictures\GjijeWwsLq7G_ubiOeU00iwu64qDZqFfyvR3SFXp9Yo5AN6EjH84ZIKyChH2Uaj05tZNIA_OIGUcSBrxY9APJHN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4262671" cy="3018354"/>
          </a:xfrm>
          <a:prstGeom prst="rect">
            <a:avLst/>
          </a:prstGeom>
          <a:noFill/>
        </p:spPr>
      </p:pic>
      <p:pic>
        <p:nvPicPr>
          <p:cNvPr id="7171" name="Picture 3" descr="C:\Users\user\Pictures\8AyvvT-1BJR6sEeyvQq7iUy6K2RZrYchAqn_xsW8ft8jaR8Zulotw2DPDLtNeLoJsboYK3sB-vsQNR2Su4LEmor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88640"/>
            <a:ext cx="4300208" cy="3246811"/>
          </a:xfrm>
          <a:prstGeom prst="rect">
            <a:avLst/>
          </a:prstGeom>
          <a:noFill/>
        </p:spPr>
      </p:pic>
      <p:pic>
        <p:nvPicPr>
          <p:cNvPr id="7172" name="Picture 4" descr="C:\Users\user\Pictures\t4bRO_swiWcKdH-LEuScTeh2T9nnBvGM8M4NMGwUMVJXknTyTDPW6wmMzKw6B5ZL2xLaBChvLFBPAk_59Cp_79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3516143"/>
            <a:ext cx="4392488" cy="3009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100" b="1" dirty="0" smtClean="0">
                <a:solidFill>
                  <a:srgbClr val="002060"/>
                </a:solidFill>
              </a:rPr>
              <a:t>ИТОГИ РАБОТЫ НАД ПРОЕКТОМ</a:t>
            </a:r>
            <a:r>
              <a:rPr lang="ru-RU" sz="3600" b="1" dirty="0" smtClean="0">
                <a:solidFill>
                  <a:srgbClr val="002060"/>
                </a:solidFill>
              </a:rPr>
              <a:t>.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В результате работы над проектом дети расширили представления о своей семье, о нравственном отношении к семейным традициям.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Сформировали </a:t>
            </a:r>
            <a:r>
              <a:rPr lang="ru-RU" b="1" dirty="0" smtClean="0">
                <a:solidFill>
                  <a:srgbClr val="C00000"/>
                </a:solidFill>
              </a:rPr>
              <a:t>представление о мире семьи, как о людях живущих вместе и любящих друг друга.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Познакомились </a:t>
            </a:r>
            <a:r>
              <a:rPr lang="ru-RU" b="1" dirty="0" smtClean="0">
                <a:solidFill>
                  <a:srgbClr val="C00000"/>
                </a:solidFill>
              </a:rPr>
              <a:t>с понятиями род, родственники, родословие, генеалогическое древо. </a:t>
            </a:r>
            <a:endParaRPr lang="ru-RU" b="1" dirty="0" smtClean="0">
              <a:solidFill>
                <a:srgbClr val="C0000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Так </a:t>
            </a:r>
            <a:r>
              <a:rPr lang="ru-RU" b="1" dirty="0" smtClean="0">
                <a:solidFill>
                  <a:srgbClr val="C00000"/>
                </a:solidFill>
              </a:rPr>
              <a:t>же в ходе проекта развивались творческие и исследовательские способности детей. </a:t>
            </a:r>
            <a:r>
              <a:rPr lang="ru-RU" b="1" dirty="0" smtClean="0">
                <a:solidFill>
                  <a:srgbClr val="C00000"/>
                </a:solidFill>
              </a:rPr>
              <a:t>!!!!Дети </a:t>
            </a:r>
            <a:r>
              <a:rPr lang="ru-RU" b="1" dirty="0" smtClean="0">
                <a:solidFill>
                  <a:srgbClr val="C00000"/>
                </a:solidFill>
              </a:rPr>
              <a:t>приобрели навыки поиска и сбора информации, приобрели умения анализировать и презентовать свои работы.</a:t>
            </a:r>
            <a:endParaRPr lang="ru-RU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</TotalTime>
  <Words>113</Words>
  <Application>Microsoft Office PowerPoint</Application>
  <PresentationFormat>Экран (4:3)</PresentationFormat>
  <Paragraphs>11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Эркер</vt:lpstr>
      <vt:lpstr>Подготовительная группа «Сказка»</vt:lpstr>
      <vt:lpstr>ЦЕЛЬ ПРОЕКТНОЙ ДЕЯТЕЛЬНОСТИ.</vt:lpstr>
      <vt:lpstr>РЕЗУЛЬТАТЫ ПРОЕКТНОЙ ДЕЯТЕЛЬНОСТИ.</vt:lpstr>
      <vt:lpstr>Слайд 4</vt:lpstr>
      <vt:lpstr>Слайд 5</vt:lpstr>
      <vt:lpstr>Слайд 6</vt:lpstr>
      <vt:lpstr>Слайд 7</vt:lpstr>
      <vt:lpstr>Слайд 8</vt:lpstr>
      <vt:lpstr>Слайд 9</vt:lpstr>
      <vt:lpstr>ИТОГИ РАБОТЫ НАД ПРОЕКТОМ.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Подготовительная группа «Сказка»</dc:title>
  <dc:creator>Windows User</dc:creator>
  <cp:lastModifiedBy>Windows User</cp:lastModifiedBy>
  <cp:revision>4</cp:revision>
  <dcterms:created xsi:type="dcterms:W3CDTF">2023-02-05T15:35:13Z</dcterms:created>
  <dcterms:modified xsi:type="dcterms:W3CDTF">2023-02-05T16:05:28Z</dcterms:modified>
</cp:coreProperties>
</file>