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69" r:id="rId2"/>
    <p:sldId id="257" r:id="rId3"/>
    <p:sldId id="271" r:id="rId4"/>
    <p:sldId id="256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72" r:id="rId17"/>
    <p:sldId id="259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FFCC66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8" autoAdjust="0"/>
  </p:normalViewPr>
  <p:slideViewPr>
    <p:cSldViewPr>
      <p:cViewPr varScale="1">
        <p:scale>
          <a:sx n="52" d="100"/>
          <a:sy n="52" d="100"/>
        </p:scale>
        <p:origin x="-10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7CB7C3-2D80-4526-816C-EAF2737BDEA4}" type="datetimeFigureOut">
              <a:rPr lang="ru-RU" smtClean="0"/>
              <a:pPr/>
              <a:t>21.02.2024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B03F24-E35C-488E-BD0A-26A0C17712F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15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15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15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15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15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15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15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15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15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15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15000">
    <p:spli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15000">
    <p:spli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7.jpeg"/><Relationship Id="rId7" Type="http://schemas.openxmlformats.org/officeDocument/2006/relationships/image" Target="../media/image20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11" Type="http://schemas.openxmlformats.org/officeDocument/2006/relationships/image" Target="../media/image24.jpeg"/><Relationship Id="rId5" Type="http://schemas.openxmlformats.org/officeDocument/2006/relationships/image" Target="../media/image18.jpeg"/><Relationship Id="rId10" Type="http://schemas.openxmlformats.org/officeDocument/2006/relationships/image" Target="../media/image23.jpeg"/><Relationship Id="rId4" Type="http://schemas.openxmlformats.org/officeDocument/2006/relationships/image" Target="../media/image8.jpeg"/><Relationship Id="rId9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 rot="20464841">
            <a:off x="-334963" y="1054144"/>
            <a:ext cx="8229601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муниципальное бюджетное учреждение дополнительного образования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42852"/>
            <a:ext cx="1857388" cy="186056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1785918" y="2571744"/>
            <a:ext cx="548611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Дом творчества</a:t>
            </a:r>
            <a:endParaRPr lang="ru-RU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57488" y="3571876"/>
            <a:ext cx="333456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«Вектор»</a:t>
            </a:r>
            <a:endParaRPr lang="ru-RU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 rot="20464841">
            <a:off x="4815378" y="4868812"/>
            <a:ext cx="4224498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Просветительская и </a:t>
            </a:r>
            <a:r>
              <a:rPr lang="ru-RU" sz="2800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досуговая</a:t>
            </a:r>
            <a:r>
              <a:rPr lang="ru-RU" sz="2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работа</a:t>
            </a:r>
            <a:endParaRPr kumimoji="0" lang="ru-RU" sz="2800" i="0" u="none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advClick="0" advTm="15000">
    <p:split/>
    <p:sndAc>
      <p:stSnd loop="1">
        <p:snd r:embed="rId2" name="prodigy_no_goo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45938" y="1843809"/>
            <a:ext cx="7052123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b="1" i="0" u="none" strike="noStrike" kern="1200" cap="none" spc="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+mj-lt"/>
                <a:ea typeface="+mj-ea"/>
                <a:cs typeface="+mj-cs"/>
              </a:rPr>
              <a:t>10 самых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b="1" i="0" u="none" strike="noStrike" kern="1200" cap="none" spc="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+mj-lt"/>
                <a:ea typeface="+mj-ea"/>
                <a:cs typeface="+mj-cs"/>
              </a:rPr>
              <a:t>необычных животных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b="1" i="0" u="none" strike="noStrike" kern="1200" cap="none" spc="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+mj-lt"/>
                <a:ea typeface="+mj-ea"/>
                <a:cs typeface="+mj-cs"/>
              </a:rPr>
              <a:t>в мире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42976" y="2514423"/>
            <a:ext cx="671517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200" b="1" i="0" u="none" strike="noStrike" kern="1200" cap="none" spc="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+mj-lt"/>
                <a:ea typeface="+mj-ea"/>
                <a:cs typeface="+mj-cs"/>
              </a:rPr>
              <a:t>представляет</a:t>
            </a:r>
          </a:p>
        </p:txBody>
      </p:sp>
      <p:pic>
        <p:nvPicPr>
          <p:cNvPr id="6" name="Picture 2" descr="долгопят фото"/>
          <p:cNvPicPr>
            <a:picLocks noChangeAspect="1" noChangeArrowheads="1"/>
          </p:cNvPicPr>
          <p:nvPr/>
        </p:nvPicPr>
        <p:blipFill>
          <a:blip r:embed="rId2" cstate="print"/>
          <a:srcRect l="30928" t="21212" r="34685" b="45586"/>
          <a:stretch>
            <a:fillRect/>
          </a:stretch>
        </p:blipFill>
        <p:spPr bwMode="auto">
          <a:xfrm>
            <a:off x="3357554" y="4786322"/>
            <a:ext cx="2428892" cy="175885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пауки фото"/>
          <p:cNvPicPr>
            <a:picLocks noChangeAspect="1" noChangeArrowheads="1"/>
          </p:cNvPicPr>
          <p:nvPr/>
        </p:nvPicPr>
        <p:blipFill>
          <a:blip r:embed="rId3" cstate="print"/>
          <a:srcRect l="15997" t="3486" r="7859" b="9368"/>
          <a:stretch>
            <a:fillRect/>
          </a:stretch>
        </p:blipFill>
        <p:spPr bwMode="auto">
          <a:xfrm>
            <a:off x="6661562" y="142852"/>
            <a:ext cx="2339594" cy="17859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 descr="рыба капля фото"/>
          <p:cNvPicPr>
            <a:picLocks noChangeAspect="1" noChangeArrowheads="1"/>
          </p:cNvPicPr>
          <p:nvPr/>
        </p:nvPicPr>
        <p:blipFill>
          <a:blip r:embed="rId4" cstate="print"/>
          <a:srcRect l="16912" t="9804" r="19118" b="7843"/>
          <a:stretch>
            <a:fillRect/>
          </a:stretch>
        </p:blipFill>
        <p:spPr bwMode="auto">
          <a:xfrm>
            <a:off x="357158" y="1078936"/>
            <a:ext cx="2357454" cy="17071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1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00"/>
                            </p:stCondLst>
                            <p:childTnLst>
                              <p:par>
                                <p:cTn id="12" presetID="27" presetClass="emph" presetSubtype="0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13" dur="50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14" dur="50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50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100"/>
                            </p:stCondLst>
                            <p:childTnLst>
                              <p:par>
                                <p:cTn id="18" presetID="9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9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5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  <p:bldP spid="5" grpId="2"/>
      <p:bldP spid="5" grpId="3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001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23183" y="3929066"/>
            <a:ext cx="2358856" cy="261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кругленная прямоугольная выноска 6"/>
          <p:cNvSpPr/>
          <p:nvPr/>
        </p:nvSpPr>
        <p:spPr>
          <a:xfrm>
            <a:off x="2000232" y="1571612"/>
            <a:ext cx="3500462" cy="2143140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 flipH="1">
            <a:off x="2331702" y="1714488"/>
            <a:ext cx="288323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Привет!</a:t>
            </a:r>
          </a:p>
          <a:p>
            <a:pPr algn="ctr"/>
            <a:r>
              <a:rPr lang="ru-RU" sz="36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 - Динозаврик!</a:t>
            </a:r>
            <a:endParaRPr lang="ru-RU" sz="3600" b="1" dirty="0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-0.36562 -0.0020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3" y="-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/>
      <p:bldP spid="8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07196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	Давайте погрузимся в мир фауны и узнаем о 10 редких и необычных животных, населяющих нашу планету. Некоторые из них находятся под угрозой исчезновения, другие же виды животных были открыты совсем недавно учеными. Давайте вместе с ними познакомимся: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Picture 5" descr="001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5825" y="4941888"/>
            <a:ext cx="1446213" cy="160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-0.36562 -0.00209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3" y="-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8-10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2288" y="714356"/>
            <a:ext cx="5486400" cy="41148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5918" y="71414"/>
            <a:ext cx="5486400" cy="566738"/>
          </a:xfrm>
        </p:spPr>
        <p:txBody>
          <a:bodyPr>
            <a:noAutofit/>
          </a:bodyPr>
          <a:lstStyle/>
          <a:p>
            <a:pPr algn="ctr"/>
            <a:r>
              <a:rPr lang="ru-RU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10. Ангорский кролик</a:t>
            </a:r>
            <a:endParaRPr lang="ru-RU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929198"/>
            <a:ext cx="5486400" cy="1928826"/>
          </a:xfrm>
        </p:spPr>
        <p:txBody>
          <a:bodyPr>
            <a:noAutofit/>
          </a:bodyPr>
          <a:lstStyle/>
          <a:p>
            <a:r>
              <a:rPr lang="ru-RU" sz="1600" dirty="0" smtClean="0"/>
              <a:t>Ангорский кролик  – порода кроликов, которую начали разводить сотни лет назад в Турции с целью получения ангорской шерсти. Различают следующие породы кроликов: “Английская” , “Французская”, “Немецкая”, “Гигант”, “Атлас”. Масса ангорских кроликов примерно 2-6 кг, продолжительность жизни – 5-7 лет.</a:t>
            </a:r>
          </a:p>
          <a:p>
            <a:endParaRPr lang="ru-RU" sz="1600" dirty="0"/>
          </a:p>
        </p:txBody>
      </p:sp>
      <p:pic>
        <p:nvPicPr>
          <p:cNvPr id="5" name="Picture 5" descr="001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357694"/>
            <a:ext cx="1446213" cy="160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осьминоги фото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2288" y="500042"/>
            <a:ext cx="5486400" cy="41148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5918" y="76180"/>
            <a:ext cx="5486400" cy="566738"/>
          </a:xfrm>
        </p:spPr>
        <p:txBody>
          <a:bodyPr>
            <a:noAutofit/>
          </a:bodyPr>
          <a:lstStyle/>
          <a:p>
            <a:pPr algn="ctr"/>
            <a:r>
              <a:rPr lang="ru-RU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9. Осьминог </a:t>
            </a:r>
            <a:r>
              <a:rPr lang="ru-RU" sz="3200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Дамбо</a:t>
            </a:r>
            <a:endParaRPr lang="ru-RU" sz="32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714884"/>
            <a:ext cx="5486400" cy="1928826"/>
          </a:xfrm>
        </p:spPr>
        <p:txBody>
          <a:bodyPr>
            <a:noAutofit/>
          </a:bodyPr>
          <a:lstStyle/>
          <a:p>
            <a:r>
              <a:rPr lang="ru-RU" sz="1600" dirty="0" smtClean="0"/>
              <a:t>Осьминог </a:t>
            </a:r>
            <a:r>
              <a:rPr lang="ru-RU" sz="1600" dirty="0" err="1" smtClean="0"/>
              <a:t>Дамбо</a:t>
            </a:r>
            <a:r>
              <a:rPr lang="ru-RU" sz="1600" dirty="0" smtClean="0"/>
              <a:t> обитает в океане на глубине до 7 тысяч метров, представляет головоногих моллюсков. Прозвище </a:t>
            </a:r>
            <a:r>
              <a:rPr lang="ru-RU" sz="1600" dirty="0" err="1" smtClean="0"/>
              <a:t>Дамбо</a:t>
            </a:r>
            <a:r>
              <a:rPr lang="ru-RU" sz="1600" dirty="0" smtClean="0"/>
              <a:t> осьминог получил за большие уши (как у слоненка </a:t>
            </a:r>
            <a:r>
              <a:rPr lang="ru-RU" sz="1600" dirty="0" err="1" smtClean="0"/>
              <a:t>Дамбо</a:t>
            </a:r>
            <a:r>
              <a:rPr lang="ru-RU" sz="1600" dirty="0" smtClean="0"/>
              <a:t> в мультфильме), с помощью которых он плавает. Длина осьминога примерно 20 сантиметров, однако был зафиксирован самый большой осьминог длиной в 180 см и весом – 6 кг.</a:t>
            </a:r>
          </a:p>
          <a:p>
            <a:endParaRPr lang="ru-RU" sz="1600" dirty="0"/>
          </a:p>
        </p:txBody>
      </p:sp>
      <p:pic>
        <p:nvPicPr>
          <p:cNvPr id="5" name="Picture 5" descr="001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857232"/>
            <a:ext cx="1446213" cy="160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рыба капля фото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l="12500" r="12500"/>
          <a:stretch>
            <a:fillRect/>
          </a:stretch>
        </p:blipFill>
        <p:spPr bwMode="auto"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5918" y="71414"/>
            <a:ext cx="5486400" cy="566738"/>
          </a:xfrm>
        </p:spPr>
        <p:txBody>
          <a:bodyPr>
            <a:noAutofit/>
          </a:bodyPr>
          <a:lstStyle/>
          <a:p>
            <a:pPr algn="ctr"/>
            <a:r>
              <a:rPr lang="ru-RU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8. Рыба-капля</a:t>
            </a:r>
            <a:endParaRPr lang="ru-RU" sz="32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714884"/>
            <a:ext cx="5486400" cy="2000264"/>
          </a:xfrm>
        </p:spPr>
        <p:txBody>
          <a:bodyPr>
            <a:noAutofit/>
          </a:bodyPr>
          <a:lstStyle/>
          <a:p>
            <a:r>
              <a:rPr lang="ru-RU" sz="1600" dirty="0" smtClean="0"/>
              <a:t>Рыба-капля является одной из самых странных в мире, относится к глубоководным морским рыбам. Обитает на глубине 600-1200 метров у побережья Австралии и Тасмании. Длина рыбы примерно 30 см, одной из особенностей является отсутствие плавательного пузыря, так как на глубине он не функционирует. Вид находится под угрозой исчезновения, так как все чаще рыба-капля попадается в сети рыбаков вместе с крабами и омарами.</a:t>
            </a:r>
          </a:p>
          <a:p>
            <a:endParaRPr lang="ru-RU" sz="1600" dirty="0"/>
          </a:p>
        </p:txBody>
      </p:sp>
      <p:pic>
        <p:nvPicPr>
          <p:cNvPr id="5" name="Picture 5" descr="001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5825" y="4941888"/>
            <a:ext cx="1446213" cy="160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попугаи какапо фото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2288" y="742960"/>
            <a:ext cx="5486400" cy="41148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5918" y="71414"/>
            <a:ext cx="5486400" cy="566738"/>
          </a:xfrm>
        </p:spPr>
        <p:txBody>
          <a:bodyPr>
            <a:noAutofit/>
          </a:bodyPr>
          <a:lstStyle/>
          <a:p>
            <a:pPr algn="ctr"/>
            <a:r>
              <a:rPr lang="ru-RU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 </a:t>
            </a:r>
            <a:r>
              <a:rPr lang="ru-RU" sz="3200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Какапо</a:t>
            </a:r>
            <a:endParaRPr lang="ru-RU" sz="32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143512"/>
            <a:ext cx="5486400" cy="1571636"/>
          </a:xfrm>
        </p:spPr>
        <p:txBody>
          <a:bodyPr>
            <a:noAutofit/>
          </a:bodyPr>
          <a:lstStyle/>
          <a:p>
            <a:r>
              <a:rPr lang="ru-RU" sz="1600" dirty="0" err="1" smtClean="0"/>
              <a:t>Какапо</a:t>
            </a:r>
            <a:r>
              <a:rPr lang="ru-RU" sz="1600" dirty="0" smtClean="0"/>
              <a:t> также называют совиным попугаем, широко распространен в Новой Зеландии. Попугай относится к нелетающим птицам, ведет ночной образ жизни, лает как собака. Данный вид занесен в Красную книгу и находится на грани исчезновения по вине </a:t>
            </a:r>
            <a:r>
              <a:rPr lang="ru-RU" sz="1600" dirty="0" err="1" smtClean="0"/>
              <a:t>челове</a:t>
            </a:r>
            <a:r>
              <a:rPr lang="ru-RU" sz="1600" dirty="0" smtClean="0"/>
              <a:t>.</a:t>
            </a:r>
          </a:p>
          <a:p>
            <a:endParaRPr lang="ru-RU" sz="1600" dirty="0"/>
          </a:p>
        </p:txBody>
      </p:sp>
      <p:pic>
        <p:nvPicPr>
          <p:cNvPr id="5" name="Picture 5" descr="001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2643182"/>
            <a:ext cx="1446213" cy="160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человеческая рыбка фото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2288" y="500042"/>
            <a:ext cx="5486400" cy="411480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5918" y="71414"/>
            <a:ext cx="5486400" cy="566738"/>
          </a:xfrm>
        </p:spPr>
        <p:txBody>
          <a:bodyPr>
            <a:noAutofit/>
          </a:bodyPr>
          <a:lstStyle/>
          <a:p>
            <a:pPr algn="ctr"/>
            <a:r>
              <a:rPr lang="ru-RU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 Человеческая рыбка</a:t>
            </a:r>
            <a:endParaRPr lang="ru-RU" sz="32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28728" y="4500570"/>
            <a:ext cx="6215106" cy="2286016"/>
          </a:xfrm>
        </p:spPr>
        <p:txBody>
          <a:bodyPr>
            <a:noAutofit/>
          </a:bodyPr>
          <a:lstStyle/>
          <a:p>
            <a:r>
              <a:rPr lang="ru-RU" sz="1600" dirty="0" smtClean="0"/>
              <a:t>Человеческая рыбка обитает от Словении до Боснии и Герцеговины в подземных озерах и реках. Длина тела рыбки примерно 30 сантиметров, масса не более 20 грамм. Название “человеческая рыбка” было получено из-за схожести окраса с цветом человеческого тела. </a:t>
            </a:r>
            <a:r>
              <a:rPr lang="ru-RU" sz="1600" dirty="0" err="1" smtClean="0"/>
              <a:t>Вcе</a:t>
            </a:r>
            <a:r>
              <a:rPr lang="ru-RU" sz="1600" dirty="0" smtClean="0"/>
              <a:t> особи данного вида слепы, у рыбки имеются маленькие ножки с тремя пальцами на передних и двумя – на задних. Человеческая рыбка живет в среднем около 69 лет, вид взят под охрану и ловить его запрещено.</a:t>
            </a:r>
          </a:p>
          <a:p>
            <a:endParaRPr lang="ru-RU" sz="1600" dirty="0"/>
          </a:p>
        </p:txBody>
      </p:sp>
      <p:pic>
        <p:nvPicPr>
          <p:cNvPr id="5" name="Picture 5" descr="001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571480"/>
            <a:ext cx="1446213" cy="160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фото черепахи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2288" y="742960"/>
            <a:ext cx="5486400" cy="41148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5918" y="71414"/>
            <a:ext cx="5486400" cy="566738"/>
          </a:xfrm>
        </p:spPr>
        <p:txBody>
          <a:bodyPr>
            <a:noAutofit/>
          </a:bodyPr>
          <a:lstStyle/>
          <a:p>
            <a:pPr algn="ctr"/>
            <a:r>
              <a:rPr lang="ru-RU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 </a:t>
            </a:r>
            <a:r>
              <a:rPr lang="ru-RU" sz="3200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Матамата</a:t>
            </a:r>
            <a:r>
              <a:rPr lang="ru-RU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черепаха</a:t>
            </a:r>
            <a:endParaRPr lang="ru-RU" sz="32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072074"/>
            <a:ext cx="5486400" cy="1571636"/>
          </a:xfrm>
        </p:spPr>
        <p:txBody>
          <a:bodyPr>
            <a:noAutofit/>
          </a:bodyPr>
          <a:lstStyle/>
          <a:p>
            <a:r>
              <a:rPr lang="ru-RU" sz="1600" dirty="0" err="1" smtClean="0"/>
              <a:t>Матамата</a:t>
            </a:r>
            <a:r>
              <a:rPr lang="ru-RU" sz="1600" dirty="0" smtClean="0"/>
              <a:t> черепаха или Бахромчатая черепаха обитает в Южной Америке, длина панциря – 40 сантиметров, масса – до 15 килограмм. Питаются черепахи в основном живой рыбой, иногда головастиками и лягушками. В некоторых местах численность вида сокращается из-за разрушения среды обитания.</a:t>
            </a:r>
          </a:p>
          <a:p>
            <a:endParaRPr lang="ru-RU" sz="1600" dirty="0"/>
          </a:p>
        </p:txBody>
      </p:sp>
      <p:pic>
        <p:nvPicPr>
          <p:cNvPr id="5" name="Picture 5" descr="001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5825" y="4941888"/>
            <a:ext cx="1446213" cy="160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морские рыбы фото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l="7227" r="7227"/>
          <a:stretch>
            <a:fillRect/>
          </a:stretch>
        </p:blipFill>
        <p:spPr bwMode="auto"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5918" y="71414"/>
            <a:ext cx="5486400" cy="566738"/>
          </a:xfrm>
        </p:spPr>
        <p:txBody>
          <a:bodyPr>
            <a:noAutofit/>
          </a:bodyPr>
          <a:lstStyle/>
          <a:p>
            <a:pPr algn="ctr"/>
            <a:r>
              <a:rPr lang="ru-RU" sz="31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Рыба с прозрачной головой</a:t>
            </a:r>
            <a:endParaRPr lang="ru-RU" sz="31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000636"/>
            <a:ext cx="5486400" cy="1571636"/>
          </a:xfrm>
        </p:spPr>
        <p:txBody>
          <a:bodyPr>
            <a:noAutofit/>
          </a:bodyPr>
          <a:lstStyle/>
          <a:p>
            <a:r>
              <a:rPr lang="ru-RU" sz="1600" dirty="0" smtClean="0"/>
              <a:t>Рыба с прозрачной головой – глубоководная рыба дрейфует, наблюдая обстановку над головой, благодаря вращающимся глазам. Рыба может смотреть назад, опасаясь хищников; вверх на потенциальную добычу или вперед на поедаемую пищу. Исследовать этот вид ученым довольно сложно, так как рыба с прозрачной головой обитает только на глубине.</a:t>
            </a:r>
          </a:p>
          <a:p>
            <a:endParaRPr lang="ru-RU" sz="1600" dirty="0"/>
          </a:p>
        </p:txBody>
      </p:sp>
      <p:pic>
        <p:nvPicPr>
          <p:cNvPr id="5" name="Picture 5" descr="001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4857760"/>
            <a:ext cx="1446213" cy="160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долгопят фото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5918" y="71414"/>
            <a:ext cx="5486400" cy="566738"/>
          </a:xfrm>
        </p:spPr>
        <p:txBody>
          <a:bodyPr>
            <a:noAutofit/>
          </a:bodyPr>
          <a:lstStyle/>
          <a:p>
            <a:pPr algn="ctr"/>
            <a:r>
              <a:rPr lang="ru-RU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Долгопяты</a:t>
            </a:r>
            <a:endParaRPr lang="ru-RU" sz="32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714884"/>
            <a:ext cx="5486400" cy="2143116"/>
          </a:xfrm>
        </p:spPr>
        <p:txBody>
          <a:bodyPr>
            <a:noAutofit/>
          </a:bodyPr>
          <a:lstStyle/>
          <a:p>
            <a:r>
              <a:rPr lang="ru-RU" sz="1600" dirty="0" smtClean="0"/>
              <a:t>Долгопяты  относятся к отряду приматы, обитают в Юго-Восточной Азии. Рост долгопят составляет от 9 до 16 сантиметров (плюс длина хвоста от 13 до 28 см), масса – от 80 до 160 грамм. Отличительной особенностью зверьков является их крупная округлая голова, способная поворачиваться почти на 360 градусов и большие глаза (диаметром до 16 мм). Это единственные приматы, которые “общаются” на чистом ультразвуке.</a:t>
            </a:r>
          </a:p>
          <a:p>
            <a:endParaRPr lang="ru-RU" sz="1600" dirty="0"/>
          </a:p>
        </p:txBody>
      </p:sp>
      <p:pic>
        <p:nvPicPr>
          <p:cNvPr id="5" name="Picture 5" descr="001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5825" y="4941888"/>
            <a:ext cx="1446213" cy="160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кальмар фото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284007">
            <a:off x="1792288" y="835492"/>
            <a:ext cx="5486400" cy="4114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5918" y="71414"/>
            <a:ext cx="5486400" cy="566738"/>
          </a:xfrm>
        </p:spPr>
        <p:txBody>
          <a:bodyPr>
            <a:noAutofit/>
          </a:bodyPr>
          <a:lstStyle/>
          <a:p>
            <a:pPr algn="ctr"/>
            <a:r>
              <a:rPr lang="ru-RU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Летучий кальмар</a:t>
            </a:r>
            <a:endParaRPr lang="ru-RU" sz="32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286388"/>
            <a:ext cx="5486400" cy="1571636"/>
          </a:xfrm>
        </p:spPr>
        <p:txBody>
          <a:bodyPr>
            <a:noAutofit/>
          </a:bodyPr>
          <a:lstStyle/>
          <a:p>
            <a:r>
              <a:rPr lang="ru-RU" sz="1600" dirty="0" smtClean="0"/>
              <a:t>Летучий кальмар также известен как Кальмар </a:t>
            </a:r>
            <a:r>
              <a:rPr lang="ru-RU" sz="1600" dirty="0" err="1" smtClean="0"/>
              <a:t>Бартрама</a:t>
            </a:r>
            <a:r>
              <a:rPr lang="ru-RU" sz="1600" dirty="0" smtClean="0"/>
              <a:t>, распространен от Южных Курильских островов до острова Тайвань. Это наиболее крупный кальмар массой до 1305 грамм. Ученые пока еще не установили как они выпрыгивают из воды и почему.</a:t>
            </a:r>
          </a:p>
          <a:p>
            <a:endParaRPr lang="ru-RU" sz="1600" dirty="0" smtClean="0"/>
          </a:p>
          <a:p>
            <a:endParaRPr lang="ru-RU" sz="1600" dirty="0"/>
          </a:p>
        </p:txBody>
      </p:sp>
      <p:pic>
        <p:nvPicPr>
          <p:cNvPr id="5" name="Picture 5" descr="001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5825" y="4941888"/>
            <a:ext cx="1446213" cy="160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пауки фото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l="5534" r="5534"/>
          <a:stretch>
            <a:fillRect/>
          </a:stretch>
        </p:blipFill>
        <p:spPr bwMode="auto">
          <a:xfrm rot="20831963">
            <a:off x="1792288" y="612775"/>
            <a:ext cx="5486400" cy="41148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5918" y="71414"/>
            <a:ext cx="5486400" cy="566738"/>
          </a:xfrm>
        </p:spPr>
        <p:txBody>
          <a:bodyPr>
            <a:noAutofit/>
          </a:bodyPr>
          <a:lstStyle/>
          <a:p>
            <a:pPr algn="ctr"/>
            <a:r>
              <a:rPr lang="ru-RU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Паук Дарвина</a:t>
            </a:r>
            <a:endParaRPr lang="ru-RU" sz="32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072074"/>
            <a:ext cx="5486400" cy="1571636"/>
          </a:xfrm>
        </p:spPr>
        <p:txBody>
          <a:bodyPr>
            <a:noAutofit/>
          </a:bodyPr>
          <a:lstStyle/>
          <a:p>
            <a:r>
              <a:rPr lang="ru-RU" sz="1600" dirty="0" smtClean="0"/>
              <a:t>Паук Дарвина был обнаружен на острове Мадагаскар в 2001 году, но подробно описан учеными только в 2009 году. Самцы в длину не более 6 мм, самки достигают размеров 18 мм. Отличительной особенностью пауков являются их гигантские сети, длина “троса” которых может достигать 25 метров. Пауки питаются пчелами, стрекозами, поденкой.</a:t>
            </a:r>
          </a:p>
          <a:p>
            <a:endParaRPr lang="ru-RU" sz="1600" dirty="0"/>
          </a:p>
        </p:txBody>
      </p:sp>
      <p:pic>
        <p:nvPicPr>
          <p:cNvPr id="5" name="Picture 5" descr="001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466848"/>
            <a:ext cx="1446213" cy="160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морские рыбы фото"/>
          <p:cNvPicPr>
            <a:picLocks noChangeAspect="1" noChangeArrowheads="1"/>
          </p:cNvPicPr>
          <p:nvPr/>
        </p:nvPicPr>
        <p:blipFill>
          <a:blip r:embed="rId2" cstate="print"/>
          <a:srcRect l="7227" r="7227"/>
          <a:stretch>
            <a:fillRect/>
          </a:stretch>
        </p:blipFill>
        <p:spPr bwMode="auto">
          <a:xfrm rot="677097">
            <a:off x="292175" y="4504622"/>
            <a:ext cx="2424679" cy="181850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Picture 2" descr="осьминоги фот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295037">
            <a:off x="3350840" y="232235"/>
            <a:ext cx="2500330" cy="18752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Picture 2" descr="рыба капля фото"/>
          <p:cNvPicPr>
            <a:picLocks noChangeAspect="1" noChangeArrowheads="1"/>
          </p:cNvPicPr>
          <p:nvPr/>
        </p:nvPicPr>
        <p:blipFill>
          <a:blip r:embed="rId4" cstate="print"/>
          <a:srcRect l="12500" r="12500"/>
          <a:stretch>
            <a:fillRect/>
          </a:stretch>
        </p:blipFill>
        <p:spPr bwMode="auto">
          <a:xfrm rot="1064629">
            <a:off x="6295243" y="545880"/>
            <a:ext cx="2464592" cy="184844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Picture 2" descr="t8-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090278">
            <a:off x="359924" y="406619"/>
            <a:ext cx="2457428" cy="184307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Picture 2" descr="попугаи какапо фото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2357430"/>
            <a:ext cx="2571768" cy="192882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Picture 2" descr="человеческая рыбка фото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342128">
            <a:off x="3398641" y="2043337"/>
            <a:ext cx="2721757" cy="204131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2" name="Picture 2" descr="фото черепахи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0946314">
            <a:off x="6228552" y="2497320"/>
            <a:ext cx="2476517" cy="18573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" name="Picture 2" descr="долгопят фото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20590655">
            <a:off x="2372104" y="3910007"/>
            <a:ext cx="2628187" cy="197114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5" name="Picture 2" descr="кальмар фото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572000" y="4802641"/>
            <a:ext cx="2454759" cy="184106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6" name="Picture 2" descr="пауки фото"/>
          <p:cNvPicPr>
            <a:picLocks noChangeAspect="1" noChangeArrowheads="1"/>
          </p:cNvPicPr>
          <p:nvPr/>
        </p:nvPicPr>
        <p:blipFill>
          <a:blip r:embed="rId11" cstate="print"/>
          <a:srcRect l="5534" r="5534"/>
          <a:stretch>
            <a:fillRect/>
          </a:stretch>
        </p:blipFill>
        <p:spPr bwMode="auto">
          <a:xfrm rot="1109583">
            <a:off x="6435077" y="4615173"/>
            <a:ext cx="2362394" cy="17717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001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23183" y="3929066"/>
            <a:ext cx="2358856" cy="261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кругленная прямоугольная выноска 5"/>
          <p:cNvSpPr/>
          <p:nvPr/>
        </p:nvSpPr>
        <p:spPr>
          <a:xfrm>
            <a:off x="2000232" y="1571612"/>
            <a:ext cx="3500462" cy="2143140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 flipH="1">
            <a:off x="2500298" y="1785926"/>
            <a:ext cx="245461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</a:t>
            </a:r>
          </a:p>
          <a:p>
            <a:pPr algn="ctr"/>
            <a:r>
              <a:rPr lang="ru-RU" sz="36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</a:t>
            </a:r>
          </a:p>
          <a:p>
            <a:pPr algn="ctr"/>
            <a:r>
              <a:rPr lang="ru-RU" sz="36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внимание!</a:t>
            </a:r>
            <a:endParaRPr lang="ru-RU" sz="3600" b="1" dirty="0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-0.36562 -0.0020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3" y="-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  <p:bldP spid="7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 rot="20464841">
            <a:off x="905041" y="2573485"/>
            <a:ext cx="4971681" cy="682674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Автор работы</a:t>
            </a:r>
            <a:endParaRPr kumimoji="0" lang="ru-RU" sz="400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 rot="20464841">
            <a:off x="3361291" y="3140326"/>
            <a:ext cx="4517770" cy="775791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000" noProof="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Тарасова Л.И.</a:t>
            </a:r>
            <a:endParaRPr kumimoji="0" lang="ru-RU" sz="4000" i="0" u="none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439</TotalTime>
  <Words>648</Words>
  <Application>Microsoft Office PowerPoint</Application>
  <PresentationFormat>Экран (4:3)</PresentationFormat>
  <Paragraphs>36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Слайд 1</vt:lpstr>
      <vt:lpstr>Слайд 2</vt:lpstr>
      <vt:lpstr>Слайд 3</vt:lpstr>
      <vt:lpstr>Слайд 4</vt:lpstr>
      <vt:lpstr>10. Ангорский кролик</vt:lpstr>
      <vt:lpstr>9. Осьминог Дамбо</vt:lpstr>
      <vt:lpstr>8. Рыба-капля</vt:lpstr>
      <vt:lpstr>7. Какапо</vt:lpstr>
      <vt:lpstr>6. Человеческая рыбка</vt:lpstr>
      <vt:lpstr>5. Матамата черепаха</vt:lpstr>
      <vt:lpstr>4. Рыба с прозрачной головой</vt:lpstr>
      <vt:lpstr>3. Долгопяты</vt:lpstr>
      <vt:lpstr>2. Летучий кальмар</vt:lpstr>
      <vt:lpstr>1. Паук Дарвина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agevv1965</dc:creator>
  <cp:lastModifiedBy>agevv1965</cp:lastModifiedBy>
  <cp:revision>103</cp:revision>
  <dcterms:modified xsi:type="dcterms:W3CDTF">2024-02-21T12:59:22Z</dcterms:modified>
</cp:coreProperties>
</file>