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6" r:id="rId3"/>
    <p:sldId id="261" r:id="rId4"/>
    <p:sldId id="257" r:id="rId5"/>
    <p:sldId id="258" r:id="rId6"/>
    <p:sldId id="259" r:id="rId7"/>
    <p:sldId id="263" r:id="rId8"/>
    <p:sldId id="260" r:id="rId9"/>
    <p:sldId id="262" r:id="rId10"/>
    <p:sldId id="265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логотип крым+росс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24128" y="6237312"/>
            <a:ext cx="3546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Воспитатель: Жданова О.А.</a:t>
            </a:r>
          </a:p>
          <a:p>
            <a:r>
              <a:rPr lang="ru-RU" sz="1400" dirty="0" smtClean="0"/>
              <a:t> ГАПОУ СО «</a:t>
            </a:r>
            <a:r>
              <a:rPr lang="ru-RU" sz="1400" dirty="0" err="1" smtClean="0"/>
              <a:t>Энгельсский</a:t>
            </a:r>
            <a:r>
              <a:rPr lang="ru-RU" sz="1400" dirty="0" smtClean="0"/>
              <a:t> политехникум»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244759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6" t="15279" b="11486"/>
          <a:stretch/>
        </p:blipFill>
        <p:spPr bwMode="auto">
          <a:xfrm>
            <a:off x="806824" y="1312432"/>
            <a:ext cx="7829176" cy="5356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16632"/>
            <a:ext cx="67687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«ПУТЬ ДОМОЙ»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8637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5211" y="7168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 2014 года в Крыму восстановили 130 объектов культуры и 24 памятника архитектуры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2"/>
          <a:stretch/>
        </p:blipFill>
        <p:spPr bwMode="auto">
          <a:xfrm>
            <a:off x="323528" y="1124744"/>
            <a:ext cx="856895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259632" y="8982"/>
            <a:ext cx="691564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 лет вместе</a:t>
            </a:r>
          </a:p>
        </p:txBody>
      </p:sp>
    </p:spTree>
    <p:extLst>
      <p:ext uri="{BB962C8B-B14F-4D97-AF65-F5344CB8AC3E}">
        <p14:creationId xmlns:p14="http://schemas.microsoft.com/office/powerpoint/2010/main" val="431855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75479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Новый аэровокзальный комплекс в Симферополе открылся в апреле 2018-го, с этого момента он стал главной воздушной гаванью полуострова, которая может обслуживать до 3,65 тысячи пассажиров в час.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887" y="53832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Mеждународный</a:t>
            </a:r>
            <a:r>
              <a:rPr lang="ru-RU" b="1" dirty="0"/>
              <a:t> </a:t>
            </a:r>
            <a:r>
              <a:rPr lang="ru-RU" b="1" dirty="0" err="1" smtClean="0"/>
              <a:t>аэропорт«Симферополь</a:t>
            </a:r>
            <a:r>
              <a:rPr lang="ru-RU" b="1" dirty="0"/>
              <a:t>» имени И. К. Айвазовского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1" b="4789"/>
          <a:stretch/>
        </p:blipFill>
        <p:spPr bwMode="auto">
          <a:xfrm>
            <a:off x="539552" y="1772816"/>
            <a:ext cx="8136904" cy="4887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207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Чего удалось добиться за восемь лет в составе России: топ главных достижений Крыма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1"/>
          <a:stretch/>
        </p:blipFill>
        <p:spPr bwMode="auto">
          <a:xfrm>
            <a:off x="5002233" y="247883"/>
            <a:ext cx="4071617" cy="3541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43594" y="3886152"/>
            <a:ext cx="40538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Протяженность трассы "Таврида" - 250 километров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43594" y="4641024"/>
            <a:ext cx="40302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С августа </a:t>
            </a:r>
            <a:r>
              <a:rPr lang="ru-RU" dirty="0"/>
              <a:t>2020-го было запущено </a:t>
            </a:r>
            <a:r>
              <a:rPr lang="ru-RU" dirty="0" err="1"/>
              <a:t>четырехполосное</a:t>
            </a:r>
            <a:r>
              <a:rPr lang="ru-RU" dirty="0"/>
              <a:t> движение по трассе «Таврида», которая соединяет Керчь, Симферополь и Севастополь. Теперь путь от Керчи до Симферополя можно преодолеть за 3,5 часа.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33" y="2636912"/>
            <a:ext cx="4795934" cy="40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93871" y="160338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Крымский мост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417516"/>
            <a:ext cx="2452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протяженность – 19 км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55575" y="73408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Стройка </a:t>
            </a:r>
            <a:r>
              <a:rPr lang="ru-RU" dirty="0"/>
              <a:t>началась в феврале 2016 года. </a:t>
            </a:r>
            <a:endParaRPr lang="ru-RU" dirty="0" smtClean="0"/>
          </a:p>
          <a:p>
            <a:pPr algn="just"/>
            <a:r>
              <a:rPr lang="ru-RU" dirty="0" smtClean="0"/>
              <a:t>15 </a:t>
            </a:r>
            <a:r>
              <a:rPr lang="ru-RU" dirty="0"/>
              <a:t>мая 2018 года состоялась церемония запуска автодорожного моста, а железнодорожную часть открыли </a:t>
            </a:r>
            <a:endParaRPr lang="ru-RU" dirty="0" smtClean="0"/>
          </a:p>
          <a:p>
            <a:pPr algn="just"/>
            <a:r>
              <a:rPr lang="ru-RU" dirty="0" smtClean="0"/>
              <a:t>23 </a:t>
            </a:r>
            <a:r>
              <a:rPr lang="ru-RU" dirty="0"/>
              <a:t>декабря 2019 </a:t>
            </a:r>
            <a:r>
              <a:rPr lang="ru-RU" dirty="0" smtClean="0"/>
              <a:t>года.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2962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Новая </a:t>
            </a:r>
            <a:r>
              <a:rPr lang="ru-RU" b="1" dirty="0"/>
              <a:t>Республиканская клиническая больница имени Семашко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80" y="764704"/>
            <a:ext cx="7776864" cy="4915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5236" y="5850553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Рассчитан </a:t>
            </a:r>
            <a:r>
              <a:rPr lang="ru-RU" dirty="0"/>
              <a:t>на 734 койки. Здесь оборудованы палаты интенсивной терапии и десять операционных. Есть современное оборудование, а также несколько аппаратов МРТ и компьютерные томографы. Кроме того, открылась новая больница в Ялте.</a:t>
            </a:r>
          </a:p>
        </p:txBody>
      </p:sp>
    </p:spTree>
    <p:extLst>
      <p:ext uri="{BB962C8B-B14F-4D97-AF65-F5344CB8AC3E}">
        <p14:creationId xmlns:p14="http://schemas.microsoft.com/office/powerpoint/2010/main" val="1599389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89" y="2295887"/>
            <a:ext cx="7350509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67744" y="2155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Пещера </a:t>
            </a:r>
            <a:r>
              <a:rPr lang="ru-RU" b="1" dirty="0"/>
              <a:t>«Таврида», найденная в 2018 </a:t>
            </a:r>
            <a:r>
              <a:rPr lang="ru-RU" b="1" dirty="0" smtClean="0"/>
              <a:t>году на </a:t>
            </a:r>
            <a:r>
              <a:rPr lang="ru-RU" b="1" dirty="0"/>
              <a:t>месте строительства одноименной трассы.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252" y="944885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ней обнаружили останки шести-семи слонов, трех саблезубых кошек, двух волков разных видов, двух видов лис, трех-четырех медведей различных видов, останки дикобраза, возраст которых составляет почти 2 миллиона лет. А еще кости гигантского страуса, весившего более 450 килограммов.</a:t>
            </a:r>
          </a:p>
        </p:txBody>
      </p:sp>
    </p:spTree>
    <p:extLst>
      <p:ext uri="{BB962C8B-B14F-4D97-AF65-F5344CB8AC3E}">
        <p14:creationId xmlns:p14="http://schemas.microsoft.com/office/powerpoint/2010/main" val="2615141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Таврическая и Балаклавская ТЭС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40" y="869514"/>
            <a:ext cx="7804759" cy="479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91826" y="41328"/>
            <a:ext cx="33423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Новые </a:t>
            </a:r>
            <a:r>
              <a:rPr lang="ru-RU" b="1" dirty="0" smtClean="0"/>
              <a:t>ТЭС </a:t>
            </a:r>
          </a:p>
          <a:p>
            <a:pPr algn="ctr"/>
            <a:r>
              <a:rPr lang="ru-RU" b="1" dirty="0" smtClean="0"/>
              <a:t>Таврическая </a:t>
            </a:r>
            <a:r>
              <a:rPr lang="ru-RU" b="1" dirty="0"/>
              <a:t>и </a:t>
            </a:r>
            <a:r>
              <a:rPr lang="ru-RU" b="1" dirty="0" err="1"/>
              <a:t>Балаклавская</a:t>
            </a:r>
            <a:r>
              <a:rPr lang="ru-RU" i="1" dirty="0"/>
              <a:t>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5805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При необходимости мощности могут передаваться даже в соседние регионы. Станции работают на природном </a:t>
            </a:r>
            <a:r>
              <a:rPr lang="ru-RU" dirty="0" smtClean="0"/>
              <a:t>газе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9816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Детский лагерь &quot;Арте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7344816" cy="48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90372" y="116632"/>
            <a:ext cx="2779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Детский лагерь "Артек"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5911" y="527740"/>
            <a:ext cx="8748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В 2018 году были завершены основные работы по </a:t>
            </a:r>
            <a:r>
              <a:rPr lang="ru-RU" dirty="0" smtClean="0"/>
              <a:t>реконструкции. В </a:t>
            </a:r>
            <a:r>
              <a:rPr lang="ru-RU" dirty="0"/>
              <a:t>корпусах поменяли коммуникации, завезли новую мебель, отреставрировали столовую, оборудовали спортивную площадку. Проводился также ремонт бассейнов, лагерь снабдили современными компьютерами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2313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2" b="16636"/>
          <a:stretch/>
        </p:blipFill>
        <p:spPr bwMode="auto">
          <a:xfrm>
            <a:off x="251520" y="260648"/>
            <a:ext cx="8640960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560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44824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https://www.crimea.kp.ru/daily/27253/4383893/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30825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https://fishki.net/anti/4102455-chto-zhe-na-samom-dele-izmenilosy-v-krymu-za-poslednie-8-let.html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348880"/>
            <a:ext cx="82886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https://crimea-news.com/society/2022/03/18/902745.html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91335" y="389780"/>
            <a:ext cx="1673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4134" y="2875002"/>
            <a:ext cx="3082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https://youkarta.ru/krym/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3718" y="3501008"/>
            <a:ext cx="8380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https://basetop.ru/20-samyih-krasivyih-mest-kryima-60-foto-i-opisaniya/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51675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133</TotalTime>
  <Words>327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Book Antiqua</vt:lpstr>
      <vt:lpstr>Times New Roman</vt:lpstr>
      <vt:lpstr>Wingdings</vt:lpstr>
      <vt:lpstr>Твердый переплет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13</cp:revision>
  <dcterms:created xsi:type="dcterms:W3CDTF">2023-03-13T13:16:43Z</dcterms:created>
  <dcterms:modified xsi:type="dcterms:W3CDTF">2023-05-26T13:44:20Z</dcterms:modified>
</cp:coreProperties>
</file>