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  <p:sldMasterId id="2147483986" r:id="rId3"/>
    <p:sldMasterId id="2147483998" r:id="rId4"/>
    <p:sldMasterId id="2147484011" r:id="rId5"/>
    <p:sldMasterId id="2147484024" r:id="rId6"/>
    <p:sldMasterId id="2147484037" r:id="rId7"/>
    <p:sldMasterId id="2147484053" r:id="rId8"/>
  </p:sldMasterIdLst>
  <p:notesMasterIdLst>
    <p:notesMasterId r:id="rId44"/>
  </p:notesMasterIdLst>
  <p:sldIdLst>
    <p:sldId id="497" r:id="rId9"/>
    <p:sldId id="501" r:id="rId10"/>
    <p:sldId id="502" r:id="rId11"/>
    <p:sldId id="562" r:id="rId12"/>
    <p:sldId id="506" r:id="rId13"/>
    <p:sldId id="507" r:id="rId14"/>
    <p:sldId id="508" r:id="rId15"/>
    <p:sldId id="509" r:id="rId16"/>
    <p:sldId id="510" r:id="rId17"/>
    <p:sldId id="511" r:id="rId18"/>
    <p:sldId id="512" r:id="rId19"/>
    <p:sldId id="513" r:id="rId20"/>
    <p:sldId id="514" r:id="rId21"/>
    <p:sldId id="515" r:id="rId22"/>
    <p:sldId id="516" r:id="rId23"/>
    <p:sldId id="517" r:id="rId24"/>
    <p:sldId id="518" r:id="rId25"/>
    <p:sldId id="519" r:id="rId26"/>
    <p:sldId id="520" r:id="rId27"/>
    <p:sldId id="521" r:id="rId28"/>
    <p:sldId id="522" r:id="rId29"/>
    <p:sldId id="524" r:id="rId30"/>
    <p:sldId id="525" r:id="rId31"/>
    <p:sldId id="526" r:id="rId32"/>
    <p:sldId id="527" r:id="rId33"/>
    <p:sldId id="528" r:id="rId34"/>
    <p:sldId id="529" r:id="rId35"/>
    <p:sldId id="530" r:id="rId36"/>
    <p:sldId id="563" r:id="rId37"/>
    <p:sldId id="531" r:id="rId38"/>
    <p:sldId id="532" r:id="rId39"/>
    <p:sldId id="533" r:id="rId40"/>
    <p:sldId id="534" r:id="rId41"/>
    <p:sldId id="535" r:id="rId42"/>
    <p:sldId id="536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D0ED"/>
    <a:srgbClr val="A6C8E5"/>
    <a:srgbClr val="6CA8DB"/>
    <a:srgbClr val="5484B6"/>
    <a:srgbClr val="FAFDF9"/>
    <a:srgbClr val="6381A5"/>
    <a:srgbClr val="4F6F96"/>
    <a:srgbClr val="DFE6DE"/>
    <a:srgbClr val="EAFAEF"/>
    <a:srgbClr val="DEDE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9" autoAdjust="0"/>
    <p:restoredTop sz="94660"/>
  </p:normalViewPr>
  <p:slideViewPr>
    <p:cSldViewPr>
      <p:cViewPr>
        <p:scale>
          <a:sx n="118" d="100"/>
          <a:sy n="118" d="100"/>
        </p:scale>
        <p:origin x="-25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D2972B-DA60-4FA6-8FEF-30A90C653EF3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BBF1C5-6021-4262-A947-457F3F082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84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500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18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229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4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637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3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3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50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310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347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5" y="27305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240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270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992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2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508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2711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415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6814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4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332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3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3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881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9528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151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5" y="27305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9861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2318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238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2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2168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516E2E-5AFE-44DF-8879-FAD38D84820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272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DA499C-E2BC-4FB9-89F6-0207C613013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135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46C9B9-5DEB-4D0E-81F0-B9FBB236A7C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2376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35A733-5420-47F3-972B-30E8A79EE55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0667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1DB4DA-4FA9-4AE0-9E27-57172EFAD8B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1694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2BAE2F-0CC1-4DCD-A454-BC13587E13B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3806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C982EB-C570-4D5C-92EA-07A418580089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1608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B6687F-348A-452A-8C5F-DB20850EC57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3324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B6F099-0550-4019-AC37-DECABDC5662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5266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6EE11D-E58C-46F8-9765-81E4E6D920F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4967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044062-BF89-4757-8C1C-521151BDA05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9677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987BAE-FCF1-4B59-8E0F-6CDF8BFECD5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070594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C35707-6143-45D6-A48E-E626BDCF283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74685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EBF3DC-0547-455F-8043-7F3C9B42A8A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68010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825077-7B11-4964-AA1E-6FA194CC92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883389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55E50E-88EE-435A-B512-B19DB59398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92759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112B94-C1A0-47E5-A2C7-3AE7233F92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795683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096381-A233-4CCD-B8E1-0D642ECE35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36968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544136-970B-403B-B743-B2E8B6809CA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442566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402CAC-84D0-4192-A406-33A5C89E25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340601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3A8D75-7D02-44CE-9B4D-F5564E06B8B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331271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310C25-12E6-4967-888F-2C8A568078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080658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6B93FD-35D4-40E5-ADCE-BDD63148688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997555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9C0D69-1B4B-4EA2-8ECA-CC0C7784D6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800820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B3C7E7-41A2-4158-8CB5-2F7AFC4384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43378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8CE9BB-3C8F-4D0B-926D-DFC9D051862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1343241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551EF2-CE41-4410-9363-F2C570C4D57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87741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3BA8F7-E900-402B-AAA3-60FDACA5EB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572629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DA1244-4E09-42C2-846C-7C43027884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4334971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769759-6C04-496F-B30F-9E7B4B9C5F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5802954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665EF5-4E45-4811-9DEB-29170A2768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6262406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712458-234C-4614-89C0-A13496085EF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661066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E93FF6-16F3-4953-A87C-1E85B0CCFA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8236940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C602C6-3321-4BCB-B031-7346BA3AD97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1198066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F86337-2B4F-4B8F-B2B9-E6305B1717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0376712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34FCAD-1DFC-40FB-9C88-1540F1B4B1F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768218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D9ADB4-C523-4D6A-AC17-BBEE9BCEA9E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233164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62F84E-D8BE-4F55-BF51-D7459BC5C2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1608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0FEE62-F3E6-4D61-AA82-25259BB4D75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056888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79C39E-F02B-4064-A532-2F878E9792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31686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40D14-7565-42B6-82A0-9A265EFB6A2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41706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C929E8-85BA-4171-8FF6-58B1C6BBC76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298924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FFDFF7-D1BC-485F-B792-3E7CC392901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8041843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D4BBEE-B24D-4D40-8308-BA0C3538E3A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439748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8A404-06B6-47C2-87BD-E91E54CD737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055765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4DF057-4507-469A-932B-6BEDCFBE4E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194342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1BBF4D-03D2-4257-A512-012DA6F715C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67015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76400"/>
            <a:ext cx="103632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B6ADEB-B33E-4AE9-9D6F-823001601C8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3847016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5193D1-F18C-47AC-A551-A03AFE38E5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8899018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A115BC-F9BC-4CED-A8E9-9580628BDD8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7930734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C30DA5-4B94-43F3-9CD5-313C238357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4008853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C921A7-2204-4748-91E0-E9E7C6F6CC0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0129913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3F51A4-6FE5-4A3B-8A6C-8C3456D250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69629712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D7B641-D008-4E29-B3EA-D1C50B03EE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94843494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1FCD90-A911-43D7-9D47-87DEDFF0D05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8062167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04B13F-DA66-4BEA-8015-8387B2B8A18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863045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699DA1-1DE1-4E7E-BEE7-0FF9274959C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7676255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381000"/>
            <a:ext cx="27432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0264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9D9E2B-A8BC-425A-901B-27AE351D9A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1958345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mediaAndTx" preserve="1">
  <p:cSld name="Заголовок, клип мультимеди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ультимедиа 2"/>
          <p:cNvSpPr>
            <a:spLocks noGrp="1"/>
          </p:cNvSpPr>
          <p:nvPr>
            <p:ph type="media"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93CD62-5982-4EC2-81BE-95D62E5B28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4802839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381000"/>
            <a:ext cx="109728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0694C5-02B3-456F-BDE7-E53F61D2C2B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382433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8CE18B-37A4-409C-8444-7574CD8965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5193777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53848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09600" y="4114800"/>
            <a:ext cx="53848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74C2BA-788F-4FBC-9F01-FC360C4D00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2052211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76400"/>
            <a:ext cx="103632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744AD7-537F-4AB8-841A-B92960A15E2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7851221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4D7857-2869-4D8F-9287-B66F9CBC35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3710535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7C7EA4-DF15-47C4-BA0B-7EF81192F6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7866106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460F03-A43D-4187-B332-A75D4EB3E5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0293206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AB715A-90A2-417F-9ABA-AA7F1E4356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0547391"/>
      </p:ext>
    </p:extLst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98CDDD-DF31-4177-B91B-CDD57DC16CD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842739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E4A718-9570-4054-AF9D-120E4F6CEA5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5805569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8D4534-542A-4CED-A167-B835C82014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7961654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4FD37F-4123-4BE6-9702-8045C28D1D8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298848"/>
      </p:ext>
    </p:extLst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9B994F-F7C9-4CBF-B4C7-3174F37BD9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9488479"/>
      </p:ext>
    </p:extLst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381000"/>
            <a:ext cx="27432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0264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A7680F-D755-45EE-B32D-24B889560D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4670150"/>
      </p:ext>
    </p:extLst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mediaAndTx" preserve="1">
  <p:cSld name="Заголовок, клип мультимеди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ультимедиа 2"/>
          <p:cNvSpPr>
            <a:spLocks noGrp="1"/>
          </p:cNvSpPr>
          <p:nvPr>
            <p:ph type="media"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E27D4-55FA-4D42-9E66-84F924DB4DB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8783165"/>
      </p:ext>
    </p:extLst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381000"/>
            <a:ext cx="109728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B1AC16-F447-48A5-A70F-BE26EECEED0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6797797"/>
      </p:ext>
    </p:extLst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96D0F6-12D4-4AC5-86BE-AA52A57FDDD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0306834"/>
      </p:ext>
    </p:extLst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53848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09600" y="4114800"/>
            <a:ext cx="53848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38220-5D2C-4CE6-91FB-0F783E3F3E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406975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82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71.xml"/><Relationship Id="rId16" Type="http://schemas.openxmlformats.org/officeDocument/2006/relationships/theme" Target="../theme/theme7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slideLayout" Target="../slideLayouts/slideLayout83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86.xml"/><Relationship Id="rId16" Type="http://schemas.openxmlformats.org/officeDocument/2006/relationships/theme" Target="../theme/theme8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slideLayout" Target="../slideLayouts/slideLayout9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D8DD3-8BFE-4F02-AACC-3654D3D9EC2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2F215-AF0F-4B19-AA38-F02326110B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944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722DA-98BB-4C7C-9178-D587668DC4A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31155-0347-4352-B982-F7FDA9D1E90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683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1E8CD8-C5C5-421C-850B-AE8588A22E74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70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  <p:sldLayoutId id="2147483988" r:id="rId2"/>
    <p:sldLayoutId id="2147483989" r:id="rId3"/>
    <p:sldLayoutId id="2147483990" r:id="rId4"/>
    <p:sldLayoutId id="2147483991" r:id="rId5"/>
    <p:sldLayoutId id="2147483992" r:id="rId6"/>
    <p:sldLayoutId id="2147483993" r:id="rId7"/>
    <p:sldLayoutId id="2147483994" r:id="rId8"/>
    <p:sldLayoutId id="2147483995" r:id="rId9"/>
    <p:sldLayoutId id="2147483996" r:id="rId10"/>
    <p:sldLayoutId id="214748399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F7DE36-8B7C-42C5-B435-3A26ECF6C60C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950999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9" r:id="rId1"/>
    <p:sldLayoutId id="2147484000" r:id="rId2"/>
    <p:sldLayoutId id="2147484001" r:id="rId3"/>
    <p:sldLayoutId id="2147484002" r:id="rId4"/>
    <p:sldLayoutId id="2147484003" r:id="rId5"/>
    <p:sldLayoutId id="2147484004" r:id="rId6"/>
    <p:sldLayoutId id="2147484005" r:id="rId7"/>
    <p:sldLayoutId id="2147484006" r:id="rId8"/>
    <p:sldLayoutId id="2147484007" r:id="rId9"/>
    <p:sldLayoutId id="2147484008" r:id="rId10"/>
    <p:sldLayoutId id="2147484009" r:id="rId11"/>
    <p:sldLayoutId id="214748401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3AAA2D-C265-4CB3-A62D-EF6F158B21D2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8580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2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21" r:id="rId10"/>
    <p:sldLayoutId id="2147484022" r:id="rId11"/>
    <p:sldLayoutId id="214748402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AE3D0B-5FD6-4911-842A-EE3F961CB80D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444087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  <p:sldLayoutId id="214748403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81000"/>
            <a:ext cx="10972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553CD9-16C1-43D8-BFE8-100DCFBA1D12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2305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  <p:sldLayoutId id="2147484049" r:id="rId12"/>
    <p:sldLayoutId id="2147484050" r:id="rId13"/>
    <p:sldLayoutId id="2147484051" r:id="rId14"/>
    <p:sldLayoutId id="2147484052" r:id="rId15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81000"/>
            <a:ext cx="10972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199F13-5792-4456-ADA8-856AB27C3171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20249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054" r:id="rId1"/>
    <p:sldLayoutId id="2147484055" r:id="rId2"/>
    <p:sldLayoutId id="2147484056" r:id="rId3"/>
    <p:sldLayoutId id="2147484057" r:id="rId4"/>
    <p:sldLayoutId id="2147484058" r:id="rId5"/>
    <p:sldLayoutId id="2147484059" r:id="rId6"/>
    <p:sldLayoutId id="2147484060" r:id="rId7"/>
    <p:sldLayoutId id="2147484061" r:id="rId8"/>
    <p:sldLayoutId id="2147484062" r:id="rId9"/>
    <p:sldLayoutId id="2147484063" r:id="rId10"/>
    <p:sldLayoutId id="2147484064" r:id="rId11"/>
    <p:sldLayoutId id="2147484065" r:id="rId12"/>
    <p:sldLayoutId id="2147484066" r:id="rId13"/>
    <p:sldLayoutId id="2147484067" r:id="rId14"/>
    <p:sldLayoutId id="2147484068" r:id="rId15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5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2DDF1"/>
            </a:gs>
            <a:gs pos="0">
              <a:srgbClr val="00B050"/>
            </a:gs>
            <a:gs pos="100000">
              <a:schemeClr val="accent1">
                <a:tint val="66000"/>
                <a:satMod val="160000"/>
              </a:schemeClr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628800"/>
            <a:ext cx="12192000" cy="52292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12192000" cy="162880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ru-RU" sz="1400" spc="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ФЕДЕРАЛЬНОЕ АГЕНТСТВО ЖЕЛЕЗНОДОРОЖНОГО ТРАНСПОРТА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400" spc="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федеральное государственное бюджетное образовательное учреждение </a:t>
            </a:r>
            <a:br>
              <a:rPr lang="ru-RU" sz="1400" spc="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400" spc="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высшего образования 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400" spc="-1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«ОМСКИЙ ГОСУДАРСТВЕННЫЙ УНИВЕРСИТЕТ ПУТЕЙ СООБЩЕНИЯ»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ОмГУПС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ОмИИТ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))</a:t>
            </a:r>
            <a:b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Кафедра «Безопасность жизнедеятельности и экология»</a:t>
            </a:r>
          </a:p>
        </p:txBody>
      </p:sp>
      <p:pic>
        <p:nvPicPr>
          <p:cNvPr id="5" name="Рисунок 4" descr="бланк парадный"/>
          <p:cNvPicPr/>
          <p:nvPr/>
        </p:nvPicPr>
        <p:blipFill>
          <a:blip r:embed="rId4" cstate="print">
            <a:lum bright="-5000" contrast="3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5" r="72076" b="25240"/>
          <a:stretch>
            <a:fillRect/>
          </a:stretch>
        </p:blipFill>
        <p:spPr bwMode="auto">
          <a:xfrm>
            <a:off x="191344" y="304812"/>
            <a:ext cx="1571625" cy="10191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0" y="5805268"/>
            <a:ext cx="12144672" cy="954107"/>
          </a:xfrm>
          <a:prstGeom prst="rect">
            <a:avLst/>
          </a:prstGeom>
          <a:effectLst>
            <a:glow>
              <a:schemeClr val="accent1">
                <a:alpha val="46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prstClr val="white"/>
                </a:solidFill>
                <a:effectLst>
                  <a:glow rad="127000">
                    <a:srgbClr val="4F81BD">
                      <a:alpha val="23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Ведущий лектор</a:t>
            </a:r>
          </a:p>
          <a:p>
            <a:r>
              <a:rPr lang="ru-RU" sz="2800" b="1" dirty="0" smtClean="0">
                <a:solidFill>
                  <a:prstClr val="white"/>
                </a:solidFill>
                <a:effectLst>
                  <a:glow rad="127000">
                    <a:srgbClr val="4F81BD">
                      <a:alpha val="23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</a:t>
            </a:r>
            <a:r>
              <a:rPr lang="ru-RU" sz="2800" b="1" dirty="0">
                <a:solidFill>
                  <a:prstClr val="white"/>
                </a:solidFill>
                <a:effectLst>
                  <a:glow rad="127000">
                    <a:srgbClr val="4F81BD">
                      <a:alpha val="23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</a:t>
            </a:r>
            <a:r>
              <a:rPr lang="ru-RU" sz="2800" b="1" dirty="0" smtClean="0">
                <a:solidFill>
                  <a:prstClr val="white"/>
                </a:solidFill>
                <a:effectLst>
                  <a:glow rad="127000">
                    <a:srgbClr val="4F81BD">
                      <a:alpha val="23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2800" b="1" dirty="0" err="1" smtClean="0">
                <a:solidFill>
                  <a:prstClr val="white"/>
                </a:solidFill>
                <a:effectLst>
                  <a:glow rad="127000">
                    <a:srgbClr val="4F81BD">
                      <a:alpha val="23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Мусаткина</a:t>
            </a:r>
            <a:r>
              <a:rPr lang="ru-RU" sz="2800" b="1" dirty="0" smtClean="0">
                <a:solidFill>
                  <a:prstClr val="white"/>
                </a:solidFill>
                <a:effectLst>
                  <a:glow rad="127000">
                    <a:srgbClr val="4F81BD">
                      <a:alpha val="23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Бэла Владимировна</a:t>
            </a:r>
            <a:endParaRPr lang="ru-RU" sz="2800" dirty="0">
              <a:solidFill>
                <a:prstClr val="white"/>
              </a:solidFill>
              <a:effectLst>
                <a:glow rad="127000">
                  <a:srgbClr val="4F81BD">
                    <a:alpha val="23000"/>
                  </a:srgb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3763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020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6000" b="1" i="1" dirty="0">
                <a:solidFill>
                  <a:srgbClr val="FF0000"/>
                </a:solidFill>
              </a:rPr>
              <a:t>Пожарная безопасность</a:t>
            </a:r>
            <a:endParaRPr lang="ru-RU" altLang="ru-RU" b="1" dirty="0" smtClean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76400"/>
            <a:ext cx="12192000" cy="5181600"/>
          </a:xfrm>
          <a:solidFill>
            <a:schemeClr val="accent5"/>
          </a:solidFill>
        </p:spPr>
        <p:txBody>
          <a:bodyPr>
            <a:normAutofit/>
          </a:bodyPr>
          <a:lstStyle/>
          <a:p>
            <a:pPr eaLnBrk="1" hangingPunct="1">
              <a:buFontTx/>
              <a:buNone/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состояние объекта, при котором с установленной вероятностью (0,999999) исключается возможность возникновения и развития пожара и воздействия на людей опасных факторов пожара, а также обеспечивается защита материальных ценностей. </a:t>
            </a:r>
          </a:p>
          <a:p>
            <a:pPr eaLnBrk="1" hangingPunct="1">
              <a:defRPr/>
            </a:pPr>
            <a:endParaRPr lang="ru-RU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447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0" y="-218299"/>
            <a:ext cx="8183562" cy="1052513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Пожары</a:t>
            </a:r>
            <a:endParaRPr lang="ru-RU" dirty="0"/>
          </a:p>
        </p:txBody>
      </p:sp>
      <p:sp>
        <p:nvSpPr>
          <p:cNvPr id="34819" name="Объект 2"/>
          <p:cNvSpPr>
            <a:spLocks noGrp="1"/>
          </p:cNvSpPr>
          <p:nvPr>
            <p:ph idx="1"/>
          </p:nvPr>
        </p:nvSpPr>
        <p:spPr>
          <a:xfrm>
            <a:off x="239540" y="836712"/>
            <a:ext cx="5184576" cy="57292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altLang="ru-RU" sz="3600" b="1" dirty="0"/>
              <a:t>Каждые 4 – 5 минут в нашей стране вспыхивает пожар. Каждый час в огне гибнет человек и около двадцати получают ожоги и травмы. Ежегодно в дым и пепел превращаются ценности на миллиарды рублей.</a:t>
            </a:r>
          </a:p>
        </p:txBody>
      </p:sp>
      <p:pic>
        <p:nvPicPr>
          <p:cNvPr id="34820" name="Picture 2" descr="http://litn-andrei.narod.ru/images/pyateroch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442" y="735344"/>
            <a:ext cx="6313206" cy="610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1949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79" y="0"/>
            <a:ext cx="6034617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2" y="0"/>
            <a:ext cx="6168008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170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914" name="Object 7"/>
          <p:cNvGraphicFramePr>
            <a:graphicFrameLocks noGrp="1" noChangeAspect="1"/>
          </p:cNvGraphicFramePr>
          <p:nvPr>
            <p:ph/>
          </p:nvPr>
        </p:nvGraphicFramePr>
        <p:xfrm>
          <a:off x="152400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Диаграмма" r:id="rId3" imgW="4676628" imgH="2695492" progId="Excel.Chart.8">
                  <p:embed/>
                </p:oleObj>
              </mc:Choice>
              <mc:Fallback>
                <p:oleObj name="Диаграмма" r:id="rId3" imgW="4676628" imgH="2695492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5" name="Text Box 8"/>
          <p:cNvSpPr txBox="1">
            <a:spLocks noChangeArrowheads="1"/>
          </p:cNvSpPr>
          <p:nvPr/>
        </p:nvSpPr>
        <p:spPr bwMode="auto">
          <a:xfrm>
            <a:off x="6240463" y="22050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38916" name="Text Box 9"/>
          <p:cNvSpPr txBox="1">
            <a:spLocks noChangeArrowheads="1"/>
          </p:cNvSpPr>
          <p:nvPr/>
        </p:nvSpPr>
        <p:spPr bwMode="auto">
          <a:xfrm>
            <a:off x="6456363" y="5734050"/>
            <a:ext cx="17065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>
                <a:solidFill>
                  <a:srgbClr val="660066"/>
                </a:solidFill>
              </a:rPr>
              <a:t>Технологические</a:t>
            </a:r>
          </a:p>
        </p:txBody>
      </p:sp>
      <p:sp>
        <p:nvSpPr>
          <p:cNvPr id="38917" name="Text Box 10"/>
          <p:cNvSpPr txBox="1">
            <a:spLocks noChangeArrowheads="1"/>
          </p:cNvSpPr>
          <p:nvPr/>
        </p:nvSpPr>
        <p:spPr bwMode="auto">
          <a:xfrm>
            <a:off x="8942593" y="3787775"/>
            <a:ext cx="147437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dirty="0">
                <a:solidFill>
                  <a:srgbClr val="6600CC"/>
                </a:solidFill>
              </a:rPr>
              <a:t>Неосторожное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dirty="0">
                <a:solidFill>
                  <a:srgbClr val="6600CC"/>
                </a:solidFill>
              </a:rPr>
              <a:t>обращение с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dirty="0">
                <a:solidFill>
                  <a:srgbClr val="6600CC"/>
                </a:solidFill>
              </a:rPr>
              <a:t>огнем</a:t>
            </a:r>
          </a:p>
        </p:txBody>
      </p:sp>
      <p:sp>
        <p:nvSpPr>
          <p:cNvPr id="38918" name="Text Box 12"/>
          <p:cNvSpPr txBox="1">
            <a:spLocks noChangeArrowheads="1"/>
          </p:cNvSpPr>
          <p:nvPr/>
        </p:nvSpPr>
        <p:spPr bwMode="auto">
          <a:xfrm>
            <a:off x="6527800" y="1989138"/>
            <a:ext cx="1797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>
                <a:solidFill>
                  <a:srgbClr val="9966FF"/>
                </a:solidFill>
              </a:rPr>
              <a:t>Неустановленные</a:t>
            </a:r>
          </a:p>
        </p:txBody>
      </p:sp>
      <p:sp>
        <p:nvSpPr>
          <p:cNvPr id="38919" name="Text Box 13"/>
          <p:cNvSpPr txBox="1">
            <a:spLocks noChangeArrowheads="1"/>
          </p:cNvSpPr>
          <p:nvPr/>
        </p:nvSpPr>
        <p:spPr bwMode="auto">
          <a:xfrm>
            <a:off x="4656139" y="6165850"/>
            <a:ext cx="15335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>
                <a:solidFill>
                  <a:srgbClr val="808000"/>
                </a:solidFill>
              </a:rPr>
              <a:t>Шалость детей</a:t>
            </a:r>
          </a:p>
        </p:txBody>
      </p:sp>
      <p:sp>
        <p:nvSpPr>
          <p:cNvPr id="38920" name="Text Box 14"/>
          <p:cNvSpPr txBox="1">
            <a:spLocks noChangeArrowheads="1"/>
          </p:cNvSpPr>
          <p:nvPr/>
        </p:nvSpPr>
        <p:spPr bwMode="auto">
          <a:xfrm>
            <a:off x="2782889" y="5589588"/>
            <a:ext cx="17986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>
                <a:solidFill>
                  <a:srgbClr val="5F5F5F"/>
                </a:solidFill>
              </a:rPr>
              <a:t>Эл. оборудование</a:t>
            </a:r>
          </a:p>
        </p:txBody>
      </p:sp>
      <p:sp>
        <p:nvSpPr>
          <p:cNvPr id="38921" name="Text Box 15"/>
          <p:cNvSpPr txBox="1">
            <a:spLocks noChangeArrowheads="1"/>
          </p:cNvSpPr>
          <p:nvPr/>
        </p:nvSpPr>
        <p:spPr bwMode="auto">
          <a:xfrm>
            <a:off x="2279650" y="3716338"/>
            <a:ext cx="8270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 dirty="0">
                <a:solidFill>
                  <a:srgbClr val="660066"/>
                </a:solidFill>
              </a:rPr>
              <a:t>Сварки</a:t>
            </a:r>
          </a:p>
        </p:txBody>
      </p:sp>
      <p:sp>
        <p:nvSpPr>
          <p:cNvPr id="38922" name="Text Box 16"/>
          <p:cNvSpPr txBox="1">
            <a:spLocks noChangeArrowheads="1"/>
          </p:cNvSpPr>
          <p:nvPr/>
        </p:nvSpPr>
        <p:spPr bwMode="auto">
          <a:xfrm>
            <a:off x="2135188" y="2565400"/>
            <a:ext cx="18161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>
                <a:solidFill>
                  <a:srgbClr val="FF0066"/>
                </a:solidFill>
              </a:rPr>
              <a:t>Печное отопление</a:t>
            </a:r>
          </a:p>
        </p:txBody>
      </p:sp>
      <p:sp>
        <p:nvSpPr>
          <p:cNvPr id="38923" name="Text Box 17"/>
          <p:cNvSpPr txBox="1">
            <a:spLocks noChangeArrowheads="1"/>
          </p:cNvSpPr>
          <p:nvPr/>
        </p:nvSpPr>
        <p:spPr bwMode="auto">
          <a:xfrm>
            <a:off x="4079876" y="1989138"/>
            <a:ext cx="950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400" b="1">
                <a:solidFill>
                  <a:srgbClr val="0066CC"/>
                </a:solidFill>
              </a:rPr>
              <a:t>Поджоги</a:t>
            </a:r>
          </a:p>
        </p:txBody>
      </p:sp>
      <p:sp>
        <p:nvSpPr>
          <p:cNvPr id="38924" name="Text Box 18"/>
          <p:cNvSpPr txBox="1">
            <a:spLocks noChangeArrowheads="1"/>
          </p:cNvSpPr>
          <p:nvPr/>
        </p:nvSpPr>
        <p:spPr bwMode="auto">
          <a:xfrm>
            <a:off x="3482975" y="2800351"/>
            <a:ext cx="38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dirty="0">
                <a:solidFill>
                  <a:srgbClr val="000000"/>
                </a:solidFill>
              </a:rPr>
              <a:t>%</a:t>
            </a:r>
          </a:p>
        </p:txBody>
      </p:sp>
      <p:sp>
        <p:nvSpPr>
          <p:cNvPr id="38925" name="Text Box 19"/>
          <p:cNvSpPr txBox="1">
            <a:spLocks noChangeArrowheads="1"/>
          </p:cNvSpPr>
          <p:nvPr/>
        </p:nvSpPr>
        <p:spPr bwMode="auto">
          <a:xfrm>
            <a:off x="3143250" y="3429001"/>
            <a:ext cx="38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%</a:t>
            </a:r>
          </a:p>
        </p:txBody>
      </p:sp>
      <p:sp>
        <p:nvSpPr>
          <p:cNvPr id="38926" name="Text Box 20"/>
          <p:cNvSpPr txBox="1">
            <a:spLocks noChangeArrowheads="1"/>
          </p:cNvSpPr>
          <p:nvPr/>
        </p:nvSpPr>
        <p:spPr bwMode="auto">
          <a:xfrm>
            <a:off x="3916363" y="5248276"/>
            <a:ext cx="38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%</a:t>
            </a:r>
          </a:p>
        </p:txBody>
      </p:sp>
      <p:sp>
        <p:nvSpPr>
          <p:cNvPr id="38927" name="Text Box 21"/>
          <p:cNvSpPr txBox="1">
            <a:spLocks noChangeArrowheads="1"/>
          </p:cNvSpPr>
          <p:nvPr/>
        </p:nvSpPr>
        <p:spPr bwMode="auto">
          <a:xfrm>
            <a:off x="5519738" y="5876926"/>
            <a:ext cx="38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%</a:t>
            </a:r>
          </a:p>
        </p:txBody>
      </p:sp>
      <p:sp>
        <p:nvSpPr>
          <p:cNvPr id="38928" name="Text Box 22"/>
          <p:cNvSpPr txBox="1">
            <a:spLocks noChangeArrowheads="1"/>
          </p:cNvSpPr>
          <p:nvPr/>
        </p:nvSpPr>
        <p:spPr bwMode="auto">
          <a:xfrm>
            <a:off x="6888163" y="5445126"/>
            <a:ext cx="38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%</a:t>
            </a:r>
          </a:p>
        </p:txBody>
      </p:sp>
      <p:sp>
        <p:nvSpPr>
          <p:cNvPr id="38929" name="Text Box 23"/>
          <p:cNvSpPr txBox="1">
            <a:spLocks noChangeArrowheads="1"/>
          </p:cNvSpPr>
          <p:nvPr/>
        </p:nvSpPr>
        <p:spPr bwMode="auto">
          <a:xfrm>
            <a:off x="9532938" y="3376613"/>
            <a:ext cx="38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%</a:t>
            </a:r>
          </a:p>
        </p:txBody>
      </p:sp>
      <p:sp>
        <p:nvSpPr>
          <p:cNvPr id="38930" name="Text Box 24"/>
          <p:cNvSpPr txBox="1">
            <a:spLocks noChangeArrowheads="1"/>
          </p:cNvSpPr>
          <p:nvPr/>
        </p:nvSpPr>
        <p:spPr bwMode="auto">
          <a:xfrm>
            <a:off x="4995863" y="2297113"/>
            <a:ext cx="38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%</a:t>
            </a:r>
          </a:p>
        </p:txBody>
      </p:sp>
      <p:sp>
        <p:nvSpPr>
          <p:cNvPr id="38931" name="Text Box 25"/>
          <p:cNvSpPr txBox="1">
            <a:spLocks noChangeArrowheads="1"/>
          </p:cNvSpPr>
          <p:nvPr/>
        </p:nvSpPr>
        <p:spPr bwMode="auto">
          <a:xfrm>
            <a:off x="6240463" y="2205038"/>
            <a:ext cx="38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42551715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5"/>
          <p:cNvSpPr>
            <a:spLocks noChangeArrowheads="1"/>
          </p:cNvSpPr>
          <p:nvPr/>
        </p:nvSpPr>
        <p:spPr bwMode="auto">
          <a:xfrm>
            <a:off x="2286000" y="549276"/>
            <a:ext cx="8001000" cy="1008063"/>
          </a:xfrm>
          <a:prstGeom prst="rect">
            <a:avLst/>
          </a:prstGeom>
          <a:solidFill>
            <a:srgbClr val="FFCC00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b="1">
                <a:solidFill>
                  <a:srgbClr val="0000CC"/>
                </a:solidFill>
              </a:rPr>
              <a:t>Пожарная безопасность объекта</a:t>
            </a:r>
          </a:p>
        </p:txBody>
      </p:sp>
      <p:sp>
        <p:nvSpPr>
          <p:cNvPr id="39939" name="Text Box 7"/>
          <p:cNvSpPr txBox="1">
            <a:spLocks noChangeArrowheads="1"/>
          </p:cNvSpPr>
          <p:nvPr/>
        </p:nvSpPr>
        <p:spPr bwMode="auto">
          <a:xfrm>
            <a:off x="3505201" y="1844676"/>
            <a:ext cx="48228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>
                <a:solidFill>
                  <a:srgbClr val="660033"/>
                </a:solidFill>
              </a:rPr>
              <a:t>обеспечивается </a:t>
            </a:r>
          </a:p>
        </p:txBody>
      </p:sp>
      <p:sp>
        <p:nvSpPr>
          <p:cNvPr id="39940" name="Line 8"/>
          <p:cNvSpPr>
            <a:spLocks noChangeShapeType="1"/>
          </p:cNvSpPr>
          <p:nvPr/>
        </p:nvSpPr>
        <p:spPr bwMode="auto">
          <a:xfrm>
            <a:off x="5951538" y="1989138"/>
            <a:ext cx="0" cy="144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9941" name="Line 9"/>
          <p:cNvSpPr>
            <a:spLocks noChangeShapeType="1"/>
          </p:cNvSpPr>
          <p:nvPr/>
        </p:nvSpPr>
        <p:spPr bwMode="auto">
          <a:xfrm>
            <a:off x="5951538" y="2276476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9942" name="Line 10"/>
          <p:cNvSpPr>
            <a:spLocks noChangeShapeType="1"/>
          </p:cNvSpPr>
          <p:nvPr/>
        </p:nvSpPr>
        <p:spPr bwMode="auto">
          <a:xfrm>
            <a:off x="4008438" y="2349500"/>
            <a:ext cx="38163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9943" name="Line 11"/>
          <p:cNvSpPr>
            <a:spLocks noChangeShapeType="1"/>
          </p:cNvSpPr>
          <p:nvPr/>
        </p:nvSpPr>
        <p:spPr bwMode="auto">
          <a:xfrm>
            <a:off x="4008438" y="2349501"/>
            <a:ext cx="0" cy="1428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9944" name="Line 12"/>
          <p:cNvSpPr>
            <a:spLocks noChangeShapeType="1"/>
          </p:cNvSpPr>
          <p:nvPr/>
        </p:nvSpPr>
        <p:spPr bwMode="auto">
          <a:xfrm>
            <a:off x="7824788" y="2349501"/>
            <a:ext cx="0" cy="1428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9945" name="Rectangle 13"/>
          <p:cNvSpPr>
            <a:spLocks noChangeArrowheads="1"/>
          </p:cNvSpPr>
          <p:nvPr/>
        </p:nvSpPr>
        <p:spPr bwMode="auto">
          <a:xfrm>
            <a:off x="1774826" y="2492376"/>
            <a:ext cx="3940175" cy="1622425"/>
          </a:xfrm>
          <a:prstGeom prst="rect">
            <a:avLst/>
          </a:prstGeom>
          <a:solidFill>
            <a:srgbClr val="FF9999"/>
          </a:solidFill>
          <a:ln w="254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800" b="1">
                <a:solidFill>
                  <a:srgbClr val="000000"/>
                </a:solidFill>
              </a:rPr>
              <a:t>Системой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800" b="1">
                <a:solidFill>
                  <a:srgbClr val="000000"/>
                </a:solidFill>
              </a:rPr>
              <a:t>предотвращения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800" b="1">
                <a:solidFill>
                  <a:srgbClr val="000000"/>
                </a:solidFill>
              </a:rPr>
              <a:t> пожара</a:t>
            </a:r>
          </a:p>
        </p:txBody>
      </p:sp>
      <p:sp>
        <p:nvSpPr>
          <p:cNvPr id="39946" name="Rectangle 15"/>
          <p:cNvSpPr>
            <a:spLocks noChangeArrowheads="1"/>
          </p:cNvSpPr>
          <p:nvPr/>
        </p:nvSpPr>
        <p:spPr bwMode="auto">
          <a:xfrm>
            <a:off x="6096000" y="2492376"/>
            <a:ext cx="4248150" cy="1622425"/>
          </a:xfrm>
          <a:prstGeom prst="rect">
            <a:avLst/>
          </a:prstGeom>
          <a:solidFill>
            <a:srgbClr val="FF9999"/>
          </a:solidFill>
          <a:ln w="254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800" b="1">
                <a:solidFill>
                  <a:srgbClr val="000000"/>
                </a:solidFill>
              </a:rPr>
              <a:t>Системой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800" b="1">
                <a:solidFill>
                  <a:srgbClr val="000000"/>
                </a:solidFill>
              </a:rPr>
              <a:t>противопожарной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800" b="1">
                <a:solidFill>
                  <a:srgbClr val="000000"/>
                </a:solidFill>
              </a:rPr>
              <a:t>защиты</a:t>
            </a:r>
          </a:p>
        </p:txBody>
      </p:sp>
      <p:sp>
        <p:nvSpPr>
          <p:cNvPr id="39947" name="AutoShape 18"/>
          <p:cNvSpPr>
            <a:spLocks/>
          </p:cNvSpPr>
          <p:nvPr/>
        </p:nvSpPr>
        <p:spPr bwMode="auto">
          <a:xfrm rot="5400000" flipH="1">
            <a:off x="5556250" y="2097088"/>
            <a:ext cx="647700" cy="4895850"/>
          </a:xfrm>
          <a:prstGeom prst="leftBrace">
            <a:avLst>
              <a:gd name="adj1" fmla="val 81082"/>
              <a:gd name="adj2" fmla="val 48310"/>
            </a:avLst>
          </a:prstGeom>
          <a:noFill/>
          <a:ln w="254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39948" name="Text Box 21"/>
          <p:cNvSpPr txBox="1">
            <a:spLocks noChangeArrowheads="1"/>
          </p:cNvSpPr>
          <p:nvPr/>
        </p:nvSpPr>
        <p:spPr bwMode="auto">
          <a:xfrm>
            <a:off x="2063751" y="4941888"/>
            <a:ext cx="11779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000" b="1" u="sng">
                <a:solidFill>
                  <a:srgbClr val="006600"/>
                </a:solidFill>
              </a:rPr>
              <a:t>Задачи:</a:t>
            </a:r>
          </a:p>
        </p:txBody>
      </p:sp>
      <p:sp>
        <p:nvSpPr>
          <p:cNvPr id="39949" name="Text Box 23"/>
          <p:cNvSpPr txBox="1">
            <a:spLocks noChangeArrowheads="1"/>
          </p:cNvSpPr>
          <p:nvPr/>
        </p:nvSpPr>
        <p:spPr bwMode="auto">
          <a:xfrm>
            <a:off x="3143251" y="4868863"/>
            <a:ext cx="6342063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altLang="ru-RU" sz="2400">
                <a:solidFill>
                  <a:srgbClr val="000000"/>
                </a:solidFill>
              </a:rPr>
              <a:t> исключить возникновение пожара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altLang="ru-RU" sz="2400">
                <a:solidFill>
                  <a:srgbClr val="000000"/>
                </a:solidFill>
              </a:rPr>
              <a:t> обеспечить ПБ людей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altLang="ru-RU" sz="2400">
                <a:solidFill>
                  <a:srgbClr val="000000"/>
                </a:solidFill>
              </a:rPr>
              <a:t> обеспечить ПБ материальных ценностей </a:t>
            </a:r>
          </a:p>
        </p:txBody>
      </p:sp>
    </p:spTree>
    <p:extLst>
      <p:ext uri="{BB962C8B-B14F-4D97-AF65-F5344CB8AC3E}">
        <p14:creationId xmlns:p14="http://schemas.microsoft.com/office/powerpoint/2010/main" val="273325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ChangeArrowheads="1"/>
          </p:cNvSpPr>
          <p:nvPr/>
        </p:nvSpPr>
        <p:spPr bwMode="auto">
          <a:xfrm>
            <a:off x="3503612" y="391923"/>
            <a:ext cx="5184775" cy="476250"/>
          </a:xfrm>
          <a:prstGeom prst="rect">
            <a:avLst/>
          </a:prstGeom>
          <a:solidFill>
            <a:srgbClr val="FFFF66"/>
          </a:solidFill>
          <a:ln w="31750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CC"/>
                </a:solidFill>
              </a:rPr>
              <a:t>Предотвращение пожара</a:t>
            </a:r>
          </a:p>
        </p:txBody>
      </p:sp>
      <p:sp>
        <p:nvSpPr>
          <p:cNvPr id="40963" name="Line 6"/>
          <p:cNvSpPr>
            <a:spLocks noChangeShapeType="1"/>
          </p:cNvSpPr>
          <p:nvPr/>
        </p:nvSpPr>
        <p:spPr bwMode="auto">
          <a:xfrm>
            <a:off x="6131720" y="868174"/>
            <a:ext cx="0" cy="2159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0964" name="Text Box 7"/>
          <p:cNvSpPr txBox="1">
            <a:spLocks noChangeArrowheads="1"/>
          </p:cNvSpPr>
          <p:nvPr/>
        </p:nvSpPr>
        <p:spPr bwMode="auto">
          <a:xfrm>
            <a:off x="5194574" y="1051966"/>
            <a:ext cx="1987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 b="1">
                <a:solidFill>
                  <a:srgbClr val="800000"/>
                </a:solidFill>
              </a:rPr>
              <a:t>д о с т и г а е т с я</a:t>
            </a:r>
          </a:p>
        </p:txBody>
      </p:sp>
      <p:sp>
        <p:nvSpPr>
          <p:cNvPr id="40965" name="Oval 10"/>
          <p:cNvSpPr>
            <a:spLocks noChangeArrowheads="1"/>
          </p:cNvSpPr>
          <p:nvPr/>
        </p:nvSpPr>
        <p:spPr bwMode="auto">
          <a:xfrm>
            <a:off x="1810025" y="1556792"/>
            <a:ext cx="3457575" cy="1366837"/>
          </a:xfrm>
          <a:prstGeom prst="ellipse">
            <a:avLst/>
          </a:prstGeom>
          <a:solidFill>
            <a:srgbClr val="99FFCC"/>
          </a:solidFill>
          <a:ln w="19050">
            <a:solidFill>
              <a:srgbClr val="8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Предотвращение образования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 горючей среды</a:t>
            </a:r>
          </a:p>
        </p:txBody>
      </p:sp>
      <p:sp>
        <p:nvSpPr>
          <p:cNvPr id="40966" name="Oval 11"/>
          <p:cNvSpPr>
            <a:spLocks noChangeArrowheads="1"/>
          </p:cNvSpPr>
          <p:nvPr/>
        </p:nvSpPr>
        <p:spPr bwMode="auto">
          <a:xfrm>
            <a:off x="6923362" y="1556792"/>
            <a:ext cx="3529012" cy="1366837"/>
          </a:xfrm>
          <a:prstGeom prst="ellipse">
            <a:avLst/>
          </a:prstGeom>
          <a:solidFill>
            <a:srgbClr val="99FFCC"/>
          </a:solidFill>
          <a:ln w="19050">
            <a:solidFill>
              <a:srgbClr val="8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Предотвращение образования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 в горючей среде или(внесение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в нее) источника зажигания</a:t>
            </a:r>
          </a:p>
        </p:txBody>
      </p:sp>
      <p:sp>
        <p:nvSpPr>
          <p:cNvPr id="40967" name="Line 16"/>
          <p:cNvSpPr>
            <a:spLocks noChangeShapeType="1"/>
          </p:cNvSpPr>
          <p:nvPr/>
        </p:nvSpPr>
        <p:spPr bwMode="auto">
          <a:xfrm flipH="1">
            <a:off x="5051700" y="1339304"/>
            <a:ext cx="574675" cy="576263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0968" name="Line 17"/>
          <p:cNvSpPr>
            <a:spLocks noChangeShapeType="1"/>
          </p:cNvSpPr>
          <p:nvPr/>
        </p:nvSpPr>
        <p:spPr bwMode="auto">
          <a:xfrm>
            <a:off x="6563000" y="1339304"/>
            <a:ext cx="576263" cy="576263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0969" name="Rectangle 18"/>
          <p:cNvSpPr>
            <a:spLocks noChangeArrowheads="1"/>
          </p:cNvSpPr>
          <p:nvPr/>
        </p:nvSpPr>
        <p:spPr bwMode="auto">
          <a:xfrm>
            <a:off x="3538813" y="3428454"/>
            <a:ext cx="5184775" cy="576263"/>
          </a:xfrm>
          <a:prstGeom prst="rect">
            <a:avLst/>
          </a:prstGeom>
          <a:solidFill>
            <a:srgbClr val="FFFF66"/>
          </a:solidFill>
          <a:ln w="28575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>
                <a:solidFill>
                  <a:srgbClr val="0000CC"/>
                </a:solidFill>
              </a:rPr>
              <a:t>Противопожарная    защита</a:t>
            </a:r>
          </a:p>
        </p:txBody>
      </p:sp>
      <p:sp>
        <p:nvSpPr>
          <p:cNvPr id="40970" name="Line 20"/>
          <p:cNvSpPr>
            <a:spLocks noChangeShapeType="1"/>
          </p:cNvSpPr>
          <p:nvPr/>
        </p:nvSpPr>
        <p:spPr bwMode="auto">
          <a:xfrm>
            <a:off x="6131199" y="4004716"/>
            <a:ext cx="0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0971" name="Text Box 21"/>
          <p:cNvSpPr txBox="1">
            <a:spLocks noChangeArrowheads="1"/>
          </p:cNvSpPr>
          <p:nvPr/>
        </p:nvSpPr>
        <p:spPr bwMode="auto">
          <a:xfrm>
            <a:off x="5194574" y="4131875"/>
            <a:ext cx="20447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 b="1">
                <a:solidFill>
                  <a:srgbClr val="800000"/>
                </a:solidFill>
              </a:rPr>
              <a:t>д о с т и г а е т с я</a:t>
            </a:r>
            <a:r>
              <a:rPr lang="ru-RU" altLang="ru-RU" sz="1600" b="1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40972" name="Oval 22"/>
          <p:cNvSpPr>
            <a:spLocks noChangeArrowheads="1"/>
          </p:cNvSpPr>
          <p:nvPr/>
        </p:nvSpPr>
        <p:spPr bwMode="auto">
          <a:xfrm>
            <a:off x="1810025" y="4790529"/>
            <a:ext cx="3744913" cy="1374775"/>
          </a:xfrm>
          <a:prstGeom prst="ellipse">
            <a:avLst/>
          </a:prstGeom>
          <a:solidFill>
            <a:srgbClr val="99FFCC"/>
          </a:solidFill>
          <a:ln w="19050">
            <a:solidFill>
              <a:srgbClr val="8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ru-RU" altLang="ru-RU" sz="1600" dirty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 dirty="0">
                <a:solidFill>
                  <a:srgbClr val="000000"/>
                </a:solidFill>
              </a:rPr>
              <a:t>Применением технических средств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 dirty="0">
                <a:solidFill>
                  <a:srgbClr val="000000"/>
                </a:solidFill>
              </a:rPr>
              <a:t>защиты,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 dirty="0">
                <a:solidFill>
                  <a:srgbClr val="000000"/>
                </a:solidFill>
              </a:rPr>
              <a:t>СИЗ, </a:t>
            </a:r>
            <a:r>
              <a:rPr lang="ru-RU" altLang="ru-RU" sz="1600" dirty="0" err="1">
                <a:solidFill>
                  <a:srgbClr val="000000"/>
                </a:solidFill>
              </a:rPr>
              <a:t>трудногорючих</a:t>
            </a:r>
            <a:r>
              <a:rPr lang="ru-RU" altLang="ru-RU" sz="1600" dirty="0">
                <a:solidFill>
                  <a:srgbClr val="000000"/>
                </a:solidFill>
              </a:rPr>
              <a:t> материалов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ru-RU" altLang="ru-RU" sz="1800" dirty="0">
              <a:solidFill>
                <a:srgbClr val="000000"/>
              </a:solidFill>
            </a:endParaRPr>
          </a:p>
        </p:txBody>
      </p:sp>
      <p:sp>
        <p:nvSpPr>
          <p:cNvPr id="40973" name="Oval 23"/>
          <p:cNvSpPr>
            <a:spLocks noChangeArrowheads="1"/>
          </p:cNvSpPr>
          <p:nvPr/>
        </p:nvSpPr>
        <p:spPr bwMode="auto">
          <a:xfrm>
            <a:off x="7067824" y="4796879"/>
            <a:ext cx="3384550" cy="1439863"/>
          </a:xfrm>
          <a:prstGeom prst="ellipse">
            <a:avLst/>
          </a:prstGeom>
          <a:solidFill>
            <a:srgbClr val="99FFCC"/>
          </a:solidFill>
          <a:ln w="19050">
            <a:solidFill>
              <a:srgbClr val="8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ru-RU" altLang="ru-RU" sz="160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Использованием устройств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 ограничивающих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 распространение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600">
                <a:solidFill>
                  <a:srgbClr val="000000"/>
                </a:solidFill>
              </a:rPr>
              <a:t> пожара</a:t>
            </a:r>
          </a:p>
        </p:txBody>
      </p:sp>
      <p:sp>
        <p:nvSpPr>
          <p:cNvPr id="40974" name="Line 26"/>
          <p:cNvSpPr>
            <a:spLocks noChangeShapeType="1"/>
          </p:cNvSpPr>
          <p:nvPr/>
        </p:nvSpPr>
        <p:spPr bwMode="auto">
          <a:xfrm flipH="1">
            <a:off x="5082089" y="4468425"/>
            <a:ext cx="544285" cy="54818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0975" name="Line 28"/>
          <p:cNvSpPr>
            <a:spLocks noChangeShapeType="1"/>
          </p:cNvSpPr>
          <p:nvPr/>
        </p:nvSpPr>
        <p:spPr bwMode="auto">
          <a:xfrm>
            <a:off x="6636024" y="4436517"/>
            <a:ext cx="719138" cy="719137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735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Содержимое 2"/>
          <p:cNvSpPr>
            <a:spLocks noGrp="1"/>
          </p:cNvSpPr>
          <p:nvPr>
            <p:ph idx="1"/>
          </p:nvPr>
        </p:nvSpPr>
        <p:spPr>
          <a:xfrm>
            <a:off x="1662336" y="332656"/>
            <a:ext cx="8867328" cy="53641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b="1" i="1" dirty="0" smtClean="0">
                <a:solidFill>
                  <a:srgbClr val="FF0000"/>
                </a:solidFill>
              </a:rPr>
              <a:t>Пожар </a:t>
            </a:r>
            <a:r>
              <a:rPr lang="ru-RU" altLang="ru-RU" i="1" dirty="0" smtClean="0"/>
              <a:t>– </a:t>
            </a:r>
            <a:r>
              <a:rPr lang="ru-RU" altLang="ru-RU" dirty="0" smtClean="0"/>
              <a:t>неконтролируемое горение веществ вне специального очага, наносящее материальный ущерб.</a:t>
            </a:r>
          </a:p>
        </p:txBody>
      </p:sp>
      <p:pic>
        <p:nvPicPr>
          <p:cNvPr id="41988" name="Рисунок 27" descr="http://www.mchs.gov.ru/upload/terpolitika/Mb2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62" y="2708920"/>
            <a:ext cx="3267075" cy="332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763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Опасные факторы пожара </a:t>
            </a:r>
            <a:r>
              <a:rPr 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 ГОСТ 12.1.004-91*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844824"/>
            <a:ext cx="109728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ru-RU" sz="28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Первичными Опасными факторами, воздействующими на людей и материальные ценности, являются: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пламя и искры;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повышенная температура окружающей среды;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токсичные продукты горения и термического разложения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(более 90% жертв пожаров);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дым;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пониженная концентрация кислорода.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6158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К вторичным </a:t>
            </a:r>
            <a:r>
              <a:rPr lang="ru-RU" sz="32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опасным факторам пожара</a:t>
            </a: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относятся:</a:t>
            </a:r>
            <a:r>
              <a:rPr lang="ru-RU" sz="40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4000" b="1" i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40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143000"/>
            <a:ext cx="8229600" cy="5410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осколки, части разрушившихся аппаратов, агрегатов, установок, конструкций;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радиоактивные и токсичные вещества и материалы, вышедшие из разрушенных аппаратов и установок;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электрический ток, возникший в результате выноса высокого напряжения на токопроводящие части конструкций, аппаратов, агрегатов;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опасные факторы взрыва, происшедшего вследствие пожара;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огнетушащие вещества.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800"/>
          </a:p>
        </p:txBody>
      </p:sp>
      <p:pic>
        <p:nvPicPr>
          <p:cNvPr id="44036" name="Рисунок 33" descr="http://www.mchs.gov.ru/upload/terpolitika/Mb27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6520" y="5503606"/>
            <a:ext cx="1066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69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782762"/>
          </a:xfrm>
        </p:spPr>
        <p:txBody>
          <a:bodyPr/>
          <a:lstStyle/>
          <a:p>
            <a:pPr eaLnBrk="1" hangingPunct="1"/>
            <a:r>
              <a:rPr lang="ru-RU" altLang="ru-RU" sz="4000" b="1" i="1">
                <a:solidFill>
                  <a:srgbClr val="C00000"/>
                </a:solidFill>
              </a:rPr>
              <a:t>Горение</a:t>
            </a:r>
            <a:r>
              <a:rPr lang="ru-RU" altLang="ru-RU" sz="1800">
                <a:solidFill>
                  <a:schemeClr val="tx1"/>
                </a:solidFill>
              </a:rPr>
              <a:t> – </a:t>
            </a:r>
            <a:r>
              <a:rPr lang="ru-RU" altLang="ru-RU" sz="2800">
                <a:solidFill>
                  <a:schemeClr val="tx1"/>
                </a:solidFill>
              </a:rPr>
              <a:t>химическая реакция окисления (соединения с кислородом воздуха), сопровождающаяся выделением большого количества теплоты и обычно свечением.</a:t>
            </a:r>
            <a:endParaRPr lang="ru-RU" altLang="ru-RU" sz="2800"/>
          </a:p>
        </p:txBody>
      </p:sp>
      <p:sp>
        <p:nvSpPr>
          <p:cNvPr id="45059" name="Содержимое 2"/>
          <p:cNvSpPr>
            <a:spLocks noGrp="1"/>
          </p:cNvSpPr>
          <p:nvPr>
            <p:ph idx="1"/>
          </p:nvPr>
        </p:nvSpPr>
        <p:spPr>
          <a:xfrm>
            <a:off x="1905000" y="2438400"/>
            <a:ext cx="8229600" cy="4191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800"/>
              <a:t>Необходимые  условия  для  горения: </a:t>
            </a:r>
            <a:endParaRPr lang="en-US" altLang="ru-RU" sz="2800"/>
          </a:p>
          <a:p>
            <a:pPr eaLnBrk="1" hangingPunct="1"/>
            <a:r>
              <a:rPr lang="ru-RU" altLang="ru-RU" sz="2800"/>
              <a:t> </a:t>
            </a:r>
            <a:r>
              <a:rPr lang="ru-RU" altLang="ru-RU" sz="2800">
                <a:solidFill>
                  <a:srgbClr val="C00000"/>
                </a:solidFill>
              </a:rPr>
              <a:t>наличие  горючего  вещества;</a:t>
            </a:r>
          </a:p>
          <a:p>
            <a:pPr eaLnBrk="1" hangingPunct="1"/>
            <a:r>
              <a:rPr lang="ru-RU" altLang="ru-RU" sz="2800">
                <a:solidFill>
                  <a:srgbClr val="C00000"/>
                </a:solidFill>
              </a:rPr>
              <a:t>наличие окислителя; </a:t>
            </a:r>
            <a:endParaRPr lang="en-US" altLang="ru-RU" sz="2800">
              <a:solidFill>
                <a:srgbClr val="C00000"/>
              </a:solidFill>
            </a:endParaRPr>
          </a:p>
          <a:p>
            <a:pPr eaLnBrk="1" hangingPunct="1"/>
            <a:r>
              <a:rPr lang="ru-RU" altLang="ru-RU" sz="2800">
                <a:solidFill>
                  <a:srgbClr val="C00000"/>
                </a:solidFill>
              </a:rPr>
              <a:t>источника воспламенения; </a:t>
            </a:r>
            <a:endParaRPr lang="en-US" altLang="ru-RU" sz="2800">
              <a:solidFill>
                <a:srgbClr val="C00000"/>
              </a:solidFill>
            </a:endParaRPr>
          </a:p>
          <a:p>
            <a:pPr eaLnBrk="1" hangingPunct="1"/>
            <a:r>
              <a:rPr lang="ru-RU" altLang="ru-RU" sz="2800">
                <a:solidFill>
                  <a:srgbClr val="C00000"/>
                </a:solidFill>
              </a:rPr>
              <a:t>определенное соотношение между горючим веществом и кислородом воздуха (концентрация кислорода в окружающей среде свыше 14%).</a:t>
            </a:r>
          </a:p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74415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127448" y="980728"/>
            <a:ext cx="10225262" cy="507831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363538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 dirty="0">
                <a:solidFill>
                  <a:srgbClr val="CC0000"/>
                </a:solidFill>
                <a:latin typeface="Arial" panose="020B0604020202020204" pitchFamily="34" charset="0"/>
              </a:rPr>
              <a:t>Необходимым</a:t>
            </a:r>
            <a: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и </a:t>
            </a:r>
            <a:r>
              <a:rPr lang="ru-RU" altLang="ru-RU" sz="1800" b="1" dirty="0">
                <a:solidFill>
                  <a:srgbClr val="CC0000"/>
                </a:solidFill>
                <a:latin typeface="Arial" panose="020B0604020202020204" pitchFamily="34" charset="0"/>
              </a:rPr>
              <a:t>достаточным условием</a:t>
            </a:r>
            <a: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для горения при пожаре обычно представляют в виде «</a:t>
            </a:r>
            <a:r>
              <a:rPr lang="ru-RU" altLang="ru-RU" sz="1800" b="1" dirty="0">
                <a:solidFill>
                  <a:srgbClr val="000099"/>
                </a:solidFill>
                <a:latin typeface="Arial" panose="020B0604020202020204" pitchFamily="34" charset="0"/>
              </a:rPr>
              <a:t>классического треугольника пожара</a:t>
            </a:r>
            <a: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  <a:t>» (рис. 1): </a:t>
            </a:r>
            <a:r>
              <a:rPr lang="ru-RU" altLang="ru-RU" sz="1800" b="1" dirty="0">
                <a:solidFill>
                  <a:srgbClr val="CC0000"/>
                </a:solidFill>
                <a:latin typeface="Arial" panose="020B0604020202020204" pitchFamily="34" charset="0"/>
              </a:rPr>
              <a:t>горючее–окислитель–источник</a:t>
            </a:r>
            <a: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воспламенения. Устранив одно из слагаемых треугольника - снижается вероятность возникновения пожара.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                    </a:t>
            </a:r>
            <a:b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 sz="1800" b="1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           Рис.1 Классический треугольник пожара</a:t>
            </a:r>
          </a:p>
        </p:txBody>
      </p:sp>
      <p:pic>
        <p:nvPicPr>
          <p:cNvPr id="135171" name="Picture 3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357" y="2242292"/>
            <a:ext cx="5545138" cy="3014663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2" name="Freeform 4"/>
          <p:cNvSpPr>
            <a:spLocks/>
          </p:cNvSpPr>
          <p:nvPr/>
        </p:nvSpPr>
        <p:spPr bwMode="auto">
          <a:xfrm>
            <a:off x="5229225" y="2575577"/>
            <a:ext cx="1733550" cy="2700338"/>
          </a:xfrm>
          <a:custGeom>
            <a:avLst/>
            <a:gdLst>
              <a:gd name="T0" fmla="*/ 2147483647 w 1092"/>
              <a:gd name="T1" fmla="*/ 2147483647 h 1701"/>
              <a:gd name="T2" fmla="*/ 2147483647 w 1092"/>
              <a:gd name="T3" fmla="*/ 2147483647 h 1701"/>
              <a:gd name="T4" fmla="*/ 2147483647 w 1092"/>
              <a:gd name="T5" fmla="*/ 2147483647 h 1701"/>
              <a:gd name="T6" fmla="*/ 2147483647 w 1092"/>
              <a:gd name="T7" fmla="*/ 2147483647 h 1701"/>
              <a:gd name="T8" fmla="*/ 2147483647 w 1092"/>
              <a:gd name="T9" fmla="*/ 2147483647 h 1701"/>
              <a:gd name="T10" fmla="*/ 2147483647 w 1092"/>
              <a:gd name="T11" fmla="*/ 2147483647 h 1701"/>
              <a:gd name="T12" fmla="*/ 2147483647 w 1092"/>
              <a:gd name="T13" fmla="*/ 2147483647 h 1701"/>
              <a:gd name="T14" fmla="*/ 2147483647 w 1092"/>
              <a:gd name="T15" fmla="*/ 2147483647 h 1701"/>
              <a:gd name="T16" fmla="*/ 2147483647 w 1092"/>
              <a:gd name="T17" fmla="*/ 2147483647 h 1701"/>
              <a:gd name="T18" fmla="*/ 2147483647 w 1092"/>
              <a:gd name="T19" fmla="*/ 2147483647 h 1701"/>
              <a:gd name="T20" fmla="*/ 2147483647 w 1092"/>
              <a:gd name="T21" fmla="*/ 2147483647 h 1701"/>
              <a:gd name="T22" fmla="*/ 2147483647 w 1092"/>
              <a:gd name="T23" fmla="*/ 2147483647 h 1701"/>
              <a:gd name="T24" fmla="*/ 2147483647 w 1092"/>
              <a:gd name="T25" fmla="*/ 2147483647 h 1701"/>
              <a:gd name="T26" fmla="*/ 2147483647 w 1092"/>
              <a:gd name="T27" fmla="*/ 2147483647 h 1701"/>
              <a:gd name="T28" fmla="*/ 2147483647 w 1092"/>
              <a:gd name="T29" fmla="*/ 2147483647 h 1701"/>
              <a:gd name="T30" fmla="*/ 2147483647 w 1092"/>
              <a:gd name="T31" fmla="*/ 2147483647 h 1701"/>
              <a:gd name="T32" fmla="*/ 2147483647 w 1092"/>
              <a:gd name="T33" fmla="*/ 2147483647 h 1701"/>
              <a:gd name="T34" fmla="*/ 2147483647 w 1092"/>
              <a:gd name="T35" fmla="*/ 2147483647 h 1701"/>
              <a:gd name="T36" fmla="*/ 2147483647 w 1092"/>
              <a:gd name="T37" fmla="*/ 2147483647 h 1701"/>
              <a:gd name="T38" fmla="*/ 2147483647 w 1092"/>
              <a:gd name="T39" fmla="*/ 2147483647 h 1701"/>
              <a:gd name="T40" fmla="*/ 2147483647 w 1092"/>
              <a:gd name="T41" fmla="*/ 2147483647 h 1701"/>
              <a:gd name="T42" fmla="*/ 2147483647 w 1092"/>
              <a:gd name="T43" fmla="*/ 2147483647 h 1701"/>
              <a:gd name="T44" fmla="*/ 2147483647 w 1092"/>
              <a:gd name="T45" fmla="*/ 2147483647 h 1701"/>
              <a:gd name="T46" fmla="*/ 2147483647 w 1092"/>
              <a:gd name="T47" fmla="*/ 2147483647 h 1701"/>
              <a:gd name="T48" fmla="*/ 2147483647 w 1092"/>
              <a:gd name="T49" fmla="*/ 2147483647 h 1701"/>
              <a:gd name="T50" fmla="*/ 2147483647 w 1092"/>
              <a:gd name="T51" fmla="*/ 2147483647 h 1701"/>
              <a:gd name="T52" fmla="*/ 2147483647 w 1092"/>
              <a:gd name="T53" fmla="*/ 2147483647 h 1701"/>
              <a:gd name="T54" fmla="*/ 2147483647 w 1092"/>
              <a:gd name="T55" fmla="*/ 2147483647 h 1701"/>
              <a:gd name="T56" fmla="*/ 2147483647 w 1092"/>
              <a:gd name="T57" fmla="*/ 2147483647 h 1701"/>
              <a:gd name="T58" fmla="*/ 2147483647 w 1092"/>
              <a:gd name="T59" fmla="*/ 2147483647 h 1701"/>
              <a:gd name="T60" fmla="*/ 2147483647 w 1092"/>
              <a:gd name="T61" fmla="*/ 2147483647 h 1701"/>
              <a:gd name="T62" fmla="*/ 2147483647 w 1092"/>
              <a:gd name="T63" fmla="*/ 2147483647 h 1701"/>
              <a:gd name="T64" fmla="*/ 2147483647 w 1092"/>
              <a:gd name="T65" fmla="*/ 2147483647 h 1701"/>
              <a:gd name="T66" fmla="*/ 2147483647 w 1092"/>
              <a:gd name="T67" fmla="*/ 2147483647 h 1701"/>
              <a:gd name="T68" fmla="*/ 2147483647 w 1092"/>
              <a:gd name="T69" fmla="*/ 2147483647 h 1701"/>
              <a:gd name="T70" fmla="*/ 2147483647 w 1092"/>
              <a:gd name="T71" fmla="*/ 2147483647 h 1701"/>
              <a:gd name="T72" fmla="*/ 2147483647 w 1092"/>
              <a:gd name="T73" fmla="*/ 2147483647 h 1701"/>
              <a:gd name="T74" fmla="*/ 2147483647 w 1092"/>
              <a:gd name="T75" fmla="*/ 2147483647 h 1701"/>
              <a:gd name="T76" fmla="*/ 2147483647 w 1092"/>
              <a:gd name="T77" fmla="*/ 2147483647 h 1701"/>
              <a:gd name="T78" fmla="*/ 2147483647 w 1092"/>
              <a:gd name="T79" fmla="*/ 2147483647 h 1701"/>
              <a:gd name="T80" fmla="*/ 2147483647 w 1092"/>
              <a:gd name="T81" fmla="*/ 2147483647 h 1701"/>
              <a:gd name="T82" fmla="*/ 2147483647 w 1092"/>
              <a:gd name="T83" fmla="*/ 2147483647 h 1701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92" h="1701">
                <a:moveTo>
                  <a:pt x="222" y="152"/>
                </a:moveTo>
                <a:cubicBezTo>
                  <a:pt x="231" y="258"/>
                  <a:pt x="227" y="211"/>
                  <a:pt x="250" y="277"/>
                </a:cubicBezTo>
                <a:cubicBezTo>
                  <a:pt x="247" y="374"/>
                  <a:pt x="286" y="524"/>
                  <a:pt x="187" y="590"/>
                </a:cubicBezTo>
                <a:cubicBezTo>
                  <a:pt x="182" y="597"/>
                  <a:pt x="179" y="605"/>
                  <a:pt x="173" y="611"/>
                </a:cubicBezTo>
                <a:cubicBezTo>
                  <a:pt x="161" y="622"/>
                  <a:pt x="132" y="638"/>
                  <a:pt x="132" y="638"/>
                </a:cubicBezTo>
                <a:cubicBezTo>
                  <a:pt x="130" y="645"/>
                  <a:pt x="128" y="652"/>
                  <a:pt x="125" y="659"/>
                </a:cubicBezTo>
                <a:cubicBezTo>
                  <a:pt x="121" y="667"/>
                  <a:pt x="114" y="672"/>
                  <a:pt x="111" y="680"/>
                </a:cubicBezTo>
                <a:cubicBezTo>
                  <a:pt x="105" y="693"/>
                  <a:pt x="97" y="722"/>
                  <a:pt x="97" y="722"/>
                </a:cubicBezTo>
                <a:cubicBezTo>
                  <a:pt x="99" y="692"/>
                  <a:pt x="99" y="661"/>
                  <a:pt x="104" y="631"/>
                </a:cubicBezTo>
                <a:cubicBezTo>
                  <a:pt x="106" y="617"/>
                  <a:pt x="113" y="604"/>
                  <a:pt x="118" y="590"/>
                </a:cubicBezTo>
                <a:cubicBezTo>
                  <a:pt x="120" y="583"/>
                  <a:pt x="125" y="569"/>
                  <a:pt x="125" y="569"/>
                </a:cubicBezTo>
                <a:cubicBezTo>
                  <a:pt x="103" y="503"/>
                  <a:pt x="115" y="520"/>
                  <a:pt x="104" y="583"/>
                </a:cubicBezTo>
                <a:cubicBezTo>
                  <a:pt x="103" y="590"/>
                  <a:pt x="102" y="598"/>
                  <a:pt x="97" y="604"/>
                </a:cubicBezTo>
                <a:cubicBezTo>
                  <a:pt x="87" y="617"/>
                  <a:pt x="50" y="642"/>
                  <a:pt x="35" y="652"/>
                </a:cubicBezTo>
                <a:cubicBezTo>
                  <a:pt x="15" y="683"/>
                  <a:pt x="7" y="714"/>
                  <a:pt x="0" y="749"/>
                </a:cubicBezTo>
                <a:cubicBezTo>
                  <a:pt x="5" y="821"/>
                  <a:pt x="13" y="877"/>
                  <a:pt x="35" y="944"/>
                </a:cubicBezTo>
                <a:cubicBezTo>
                  <a:pt x="48" y="982"/>
                  <a:pt x="84" y="1009"/>
                  <a:pt x="97" y="1048"/>
                </a:cubicBezTo>
                <a:cubicBezTo>
                  <a:pt x="89" y="1111"/>
                  <a:pt x="59" y="1165"/>
                  <a:pt x="48" y="1228"/>
                </a:cubicBezTo>
                <a:cubicBezTo>
                  <a:pt x="54" y="1289"/>
                  <a:pt x="45" y="1302"/>
                  <a:pt x="90" y="1332"/>
                </a:cubicBezTo>
                <a:cubicBezTo>
                  <a:pt x="133" y="1396"/>
                  <a:pt x="120" y="1411"/>
                  <a:pt x="104" y="1492"/>
                </a:cubicBezTo>
                <a:cubicBezTo>
                  <a:pt x="110" y="1547"/>
                  <a:pt x="104" y="1561"/>
                  <a:pt x="146" y="1589"/>
                </a:cubicBezTo>
                <a:cubicBezTo>
                  <a:pt x="162" y="1614"/>
                  <a:pt x="173" y="1622"/>
                  <a:pt x="201" y="1631"/>
                </a:cubicBezTo>
                <a:cubicBezTo>
                  <a:pt x="275" y="1701"/>
                  <a:pt x="461" y="1684"/>
                  <a:pt x="534" y="1686"/>
                </a:cubicBezTo>
                <a:cubicBezTo>
                  <a:pt x="590" y="1684"/>
                  <a:pt x="646" y="1685"/>
                  <a:pt x="701" y="1679"/>
                </a:cubicBezTo>
                <a:cubicBezTo>
                  <a:pt x="715" y="1678"/>
                  <a:pt x="742" y="1665"/>
                  <a:pt x="742" y="1665"/>
                </a:cubicBezTo>
                <a:cubicBezTo>
                  <a:pt x="755" y="1653"/>
                  <a:pt x="771" y="1644"/>
                  <a:pt x="784" y="1631"/>
                </a:cubicBezTo>
                <a:cubicBezTo>
                  <a:pt x="815" y="1600"/>
                  <a:pt x="813" y="1548"/>
                  <a:pt x="860" y="1534"/>
                </a:cubicBezTo>
                <a:cubicBezTo>
                  <a:pt x="870" y="1503"/>
                  <a:pt x="880" y="1474"/>
                  <a:pt x="888" y="1443"/>
                </a:cubicBezTo>
                <a:cubicBezTo>
                  <a:pt x="900" y="1335"/>
                  <a:pt x="900" y="1294"/>
                  <a:pt x="895" y="1166"/>
                </a:cubicBezTo>
                <a:cubicBezTo>
                  <a:pt x="907" y="1036"/>
                  <a:pt x="967" y="837"/>
                  <a:pt x="1062" y="742"/>
                </a:cubicBezTo>
                <a:cubicBezTo>
                  <a:pt x="1078" y="694"/>
                  <a:pt x="1072" y="715"/>
                  <a:pt x="1082" y="680"/>
                </a:cubicBezTo>
                <a:cubicBezTo>
                  <a:pt x="1079" y="604"/>
                  <a:pt x="1092" y="517"/>
                  <a:pt x="1048" y="451"/>
                </a:cubicBezTo>
                <a:cubicBezTo>
                  <a:pt x="1046" y="481"/>
                  <a:pt x="1045" y="511"/>
                  <a:pt x="1041" y="541"/>
                </a:cubicBezTo>
                <a:cubicBezTo>
                  <a:pt x="1035" y="586"/>
                  <a:pt x="984" y="624"/>
                  <a:pt x="951" y="652"/>
                </a:cubicBezTo>
                <a:cubicBezTo>
                  <a:pt x="930" y="670"/>
                  <a:pt x="917" y="670"/>
                  <a:pt x="888" y="680"/>
                </a:cubicBezTo>
                <a:cubicBezTo>
                  <a:pt x="881" y="682"/>
                  <a:pt x="867" y="687"/>
                  <a:pt x="867" y="687"/>
                </a:cubicBezTo>
                <a:cubicBezTo>
                  <a:pt x="831" y="712"/>
                  <a:pt x="828" y="749"/>
                  <a:pt x="805" y="784"/>
                </a:cubicBezTo>
                <a:cubicBezTo>
                  <a:pt x="803" y="805"/>
                  <a:pt x="801" y="825"/>
                  <a:pt x="798" y="846"/>
                </a:cubicBezTo>
                <a:cubicBezTo>
                  <a:pt x="797" y="853"/>
                  <a:pt x="792" y="860"/>
                  <a:pt x="791" y="867"/>
                </a:cubicBezTo>
                <a:cubicBezTo>
                  <a:pt x="783" y="928"/>
                  <a:pt x="793" y="1009"/>
                  <a:pt x="735" y="1048"/>
                </a:cubicBezTo>
                <a:cubicBezTo>
                  <a:pt x="716" y="1079"/>
                  <a:pt x="710" y="1089"/>
                  <a:pt x="687" y="1055"/>
                </a:cubicBezTo>
                <a:cubicBezTo>
                  <a:pt x="692" y="970"/>
                  <a:pt x="692" y="878"/>
                  <a:pt x="770" y="826"/>
                </a:cubicBezTo>
                <a:cubicBezTo>
                  <a:pt x="775" y="819"/>
                  <a:pt x="778" y="811"/>
                  <a:pt x="784" y="805"/>
                </a:cubicBezTo>
                <a:cubicBezTo>
                  <a:pt x="790" y="799"/>
                  <a:pt x="800" y="798"/>
                  <a:pt x="805" y="791"/>
                </a:cubicBezTo>
                <a:cubicBezTo>
                  <a:pt x="817" y="773"/>
                  <a:pt x="825" y="724"/>
                  <a:pt x="833" y="701"/>
                </a:cubicBezTo>
                <a:cubicBezTo>
                  <a:pt x="841" y="677"/>
                  <a:pt x="866" y="662"/>
                  <a:pt x="874" y="638"/>
                </a:cubicBezTo>
                <a:cubicBezTo>
                  <a:pt x="884" y="607"/>
                  <a:pt x="878" y="624"/>
                  <a:pt x="895" y="590"/>
                </a:cubicBezTo>
                <a:cubicBezTo>
                  <a:pt x="909" y="507"/>
                  <a:pt x="937" y="399"/>
                  <a:pt x="860" y="347"/>
                </a:cubicBezTo>
                <a:cubicBezTo>
                  <a:pt x="848" y="327"/>
                  <a:pt x="849" y="322"/>
                  <a:pt x="826" y="312"/>
                </a:cubicBezTo>
                <a:cubicBezTo>
                  <a:pt x="813" y="306"/>
                  <a:pt x="784" y="298"/>
                  <a:pt x="784" y="298"/>
                </a:cubicBezTo>
                <a:cubicBezTo>
                  <a:pt x="776" y="440"/>
                  <a:pt x="785" y="377"/>
                  <a:pt x="763" y="486"/>
                </a:cubicBezTo>
                <a:cubicBezTo>
                  <a:pt x="763" y="486"/>
                  <a:pt x="752" y="531"/>
                  <a:pt x="749" y="534"/>
                </a:cubicBezTo>
                <a:cubicBezTo>
                  <a:pt x="719" y="565"/>
                  <a:pt x="676" y="580"/>
                  <a:pt x="645" y="611"/>
                </a:cubicBezTo>
                <a:cubicBezTo>
                  <a:pt x="622" y="678"/>
                  <a:pt x="624" y="644"/>
                  <a:pt x="618" y="756"/>
                </a:cubicBezTo>
                <a:cubicBezTo>
                  <a:pt x="593" y="683"/>
                  <a:pt x="601" y="715"/>
                  <a:pt x="590" y="659"/>
                </a:cubicBezTo>
                <a:cubicBezTo>
                  <a:pt x="595" y="576"/>
                  <a:pt x="579" y="523"/>
                  <a:pt x="645" y="479"/>
                </a:cubicBezTo>
                <a:cubicBezTo>
                  <a:pt x="655" y="448"/>
                  <a:pt x="676" y="449"/>
                  <a:pt x="694" y="423"/>
                </a:cubicBezTo>
                <a:cubicBezTo>
                  <a:pt x="705" y="408"/>
                  <a:pt x="711" y="390"/>
                  <a:pt x="722" y="375"/>
                </a:cubicBezTo>
                <a:cubicBezTo>
                  <a:pt x="731" y="349"/>
                  <a:pt x="741" y="328"/>
                  <a:pt x="756" y="305"/>
                </a:cubicBezTo>
                <a:cubicBezTo>
                  <a:pt x="764" y="266"/>
                  <a:pt x="769" y="220"/>
                  <a:pt x="791" y="187"/>
                </a:cubicBezTo>
                <a:cubicBezTo>
                  <a:pt x="798" y="151"/>
                  <a:pt x="813" y="120"/>
                  <a:pt x="833" y="90"/>
                </a:cubicBezTo>
                <a:cubicBezTo>
                  <a:pt x="835" y="74"/>
                  <a:pt x="837" y="57"/>
                  <a:pt x="840" y="41"/>
                </a:cubicBezTo>
                <a:cubicBezTo>
                  <a:pt x="842" y="30"/>
                  <a:pt x="854" y="16"/>
                  <a:pt x="847" y="7"/>
                </a:cubicBezTo>
                <a:cubicBezTo>
                  <a:pt x="842" y="0"/>
                  <a:pt x="833" y="16"/>
                  <a:pt x="826" y="21"/>
                </a:cubicBezTo>
                <a:cubicBezTo>
                  <a:pt x="771" y="100"/>
                  <a:pt x="721" y="205"/>
                  <a:pt x="631" y="250"/>
                </a:cubicBezTo>
                <a:cubicBezTo>
                  <a:pt x="603" y="287"/>
                  <a:pt x="592" y="273"/>
                  <a:pt x="569" y="305"/>
                </a:cubicBezTo>
                <a:cubicBezTo>
                  <a:pt x="523" y="369"/>
                  <a:pt x="589" y="299"/>
                  <a:pt x="534" y="354"/>
                </a:cubicBezTo>
                <a:cubicBezTo>
                  <a:pt x="518" y="402"/>
                  <a:pt x="540" y="347"/>
                  <a:pt x="506" y="395"/>
                </a:cubicBezTo>
                <a:cubicBezTo>
                  <a:pt x="497" y="407"/>
                  <a:pt x="491" y="429"/>
                  <a:pt x="486" y="444"/>
                </a:cubicBezTo>
                <a:cubicBezTo>
                  <a:pt x="480" y="488"/>
                  <a:pt x="479" y="520"/>
                  <a:pt x="493" y="562"/>
                </a:cubicBezTo>
                <a:cubicBezTo>
                  <a:pt x="491" y="594"/>
                  <a:pt x="493" y="627"/>
                  <a:pt x="486" y="659"/>
                </a:cubicBezTo>
                <a:cubicBezTo>
                  <a:pt x="484" y="669"/>
                  <a:pt x="471" y="672"/>
                  <a:pt x="465" y="680"/>
                </a:cubicBezTo>
                <a:cubicBezTo>
                  <a:pt x="459" y="688"/>
                  <a:pt x="455" y="698"/>
                  <a:pt x="451" y="708"/>
                </a:cubicBezTo>
                <a:cubicBezTo>
                  <a:pt x="437" y="741"/>
                  <a:pt x="434" y="778"/>
                  <a:pt x="423" y="812"/>
                </a:cubicBezTo>
                <a:cubicBezTo>
                  <a:pt x="408" y="944"/>
                  <a:pt x="422" y="897"/>
                  <a:pt x="402" y="958"/>
                </a:cubicBezTo>
                <a:cubicBezTo>
                  <a:pt x="344" y="865"/>
                  <a:pt x="368" y="742"/>
                  <a:pt x="395" y="638"/>
                </a:cubicBezTo>
                <a:cubicBezTo>
                  <a:pt x="401" y="615"/>
                  <a:pt x="429" y="551"/>
                  <a:pt x="430" y="548"/>
                </a:cubicBezTo>
                <a:cubicBezTo>
                  <a:pt x="436" y="532"/>
                  <a:pt x="458" y="506"/>
                  <a:pt x="458" y="506"/>
                </a:cubicBezTo>
                <a:cubicBezTo>
                  <a:pt x="460" y="495"/>
                  <a:pt x="462" y="483"/>
                  <a:pt x="465" y="472"/>
                </a:cubicBezTo>
                <a:cubicBezTo>
                  <a:pt x="469" y="458"/>
                  <a:pt x="479" y="430"/>
                  <a:pt x="479" y="430"/>
                </a:cubicBezTo>
                <a:cubicBezTo>
                  <a:pt x="471" y="366"/>
                  <a:pt x="449" y="328"/>
                  <a:pt x="430" y="270"/>
                </a:cubicBezTo>
                <a:cubicBezTo>
                  <a:pt x="427" y="262"/>
                  <a:pt x="417" y="260"/>
                  <a:pt x="409" y="257"/>
                </a:cubicBezTo>
                <a:cubicBezTo>
                  <a:pt x="377" y="243"/>
                  <a:pt x="354" y="240"/>
                  <a:pt x="326" y="222"/>
                </a:cubicBezTo>
                <a:cubicBezTo>
                  <a:pt x="290" y="169"/>
                  <a:pt x="240" y="205"/>
                  <a:pt x="222" y="152"/>
                </a:cubicBezTo>
                <a:close/>
              </a:path>
            </a:pathLst>
          </a:custGeom>
          <a:gradFill rotWithShape="1">
            <a:gsLst>
              <a:gs pos="0">
                <a:srgbClr val="FFF200"/>
              </a:gs>
              <a:gs pos="22501">
                <a:srgbClr val="FF7A00"/>
              </a:gs>
              <a:gs pos="35001">
                <a:srgbClr val="FF0300"/>
              </a:gs>
              <a:gs pos="50000">
                <a:srgbClr val="4D0808"/>
              </a:gs>
              <a:gs pos="64999">
                <a:srgbClr val="FF0300"/>
              </a:gs>
              <a:gs pos="77499">
                <a:srgbClr val="FF7A00"/>
              </a:gs>
              <a:gs pos="100000">
                <a:srgbClr val="FFF200"/>
              </a:gs>
            </a:gsLst>
            <a:lin ang="2700000" scaled="1"/>
          </a:gradFill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35173" name="Freeform 5"/>
          <p:cNvSpPr>
            <a:spLocks/>
          </p:cNvSpPr>
          <p:nvPr/>
        </p:nvSpPr>
        <p:spPr bwMode="auto">
          <a:xfrm flipH="1">
            <a:off x="6331258" y="3251633"/>
            <a:ext cx="1368425" cy="1981200"/>
          </a:xfrm>
          <a:custGeom>
            <a:avLst/>
            <a:gdLst>
              <a:gd name="T0" fmla="*/ 2147483647 w 1092"/>
              <a:gd name="T1" fmla="*/ 2147483647 h 1701"/>
              <a:gd name="T2" fmla="*/ 2147483647 w 1092"/>
              <a:gd name="T3" fmla="*/ 2147483647 h 1701"/>
              <a:gd name="T4" fmla="*/ 2147483647 w 1092"/>
              <a:gd name="T5" fmla="*/ 2147483647 h 1701"/>
              <a:gd name="T6" fmla="*/ 2147483647 w 1092"/>
              <a:gd name="T7" fmla="*/ 2147483647 h 1701"/>
              <a:gd name="T8" fmla="*/ 2147483647 w 1092"/>
              <a:gd name="T9" fmla="*/ 2147483647 h 1701"/>
              <a:gd name="T10" fmla="*/ 2147483647 w 1092"/>
              <a:gd name="T11" fmla="*/ 2147483647 h 1701"/>
              <a:gd name="T12" fmla="*/ 2147483647 w 1092"/>
              <a:gd name="T13" fmla="*/ 2147483647 h 1701"/>
              <a:gd name="T14" fmla="*/ 2147483647 w 1092"/>
              <a:gd name="T15" fmla="*/ 2147483647 h 1701"/>
              <a:gd name="T16" fmla="*/ 2147483647 w 1092"/>
              <a:gd name="T17" fmla="*/ 2147483647 h 1701"/>
              <a:gd name="T18" fmla="*/ 2147483647 w 1092"/>
              <a:gd name="T19" fmla="*/ 2147483647 h 1701"/>
              <a:gd name="T20" fmla="*/ 2147483647 w 1092"/>
              <a:gd name="T21" fmla="*/ 2147483647 h 1701"/>
              <a:gd name="T22" fmla="*/ 2147483647 w 1092"/>
              <a:gd name="T23" fmla="*/ 2147483647 h 1701"/>
              <a:gd name="T24" fmla="*/ 2147483647 w 1092"/>
              <a:gd name="T25" fmla="*/ 2147483647 h 1701"/>
              <a:gd name="T26" fmla="*/ 2147483647 w 1092"/>
              <a:gd name="T27" fmla="*/ 2147483647 h 1701"/>
              <a:gd name="T28" fmla="*/ 2147483647 w 1092"/>
              <a:gd name="T29" fmla="*/ 2147483647 h 1701"/>
              <a:gd name="T30" fmla="*/ 2147483647 w 1092"/>
              <a:gd name="T31" fmla="*/ 2147483647 h 1701"/>
              <a:gd name="T32" fmla="*/ 2147483647 w 1092"/>
              <a:gd name="T33" fmla="*/ 2147483647 h 1701"/>
              <a:gd name="T34" fmla="*/ 2147483647 w 1092"/>
              <a:gd name="T35" fmla="*/ 2147483647 h 1701"/>
              <a:gd name="T36" fmla="*/ 2147483647 w 1092"/>
              <a:gd name="T37" fmla="*/ 2147483647 h 1701"/>
              <a:gd name="T38" fmla="*/ 2147483647 w 1092"/>
              <a:gd name="T39" fmla="*/ 2147483647 h 1701"/>
              <a:gd name="T40" fmla="*/ 2147483647 w 1092"/>
              <a:gd name="T41" fmla="*/ 2147483647 h 1701"/>
              <a:gd name="T42" fmla="*/ 2147483647 w 1092"/>
              <a:gd name="T43" fmla="*/ 2147483647 h 1701"/>
              <a:gd name="T44" fmla="*/ 2147483647 w 1092"/>
              <a:gd name="T45" fmla="*/ 2147483647 h 1701"/>
              <a:gd name="T46" fmla="*/ 2147483647 w 1092"/>
              <a:gd name="T47" fmla="*/ 2147483647 h 1701"/>
              <a:gd name="T48" fmla="*/ 2147483647 w 1092"/>
              <a:gd name="T49" fmla="*/ 2147483647 h 1701"/>
              <a:gd name="T50" fmla="*/ 2147483647 w 1092"/>
              <a:gd name="T51" fmla="*/ 2147483647 h 1701"/>
              <a:gd name="T52" fmla="*/ 2147483647 w 1092"/>
              <a:gd name="T53" fmla="*/ 2147483647 h 1701"/>
              <a:gd name="T54" fmla="*/ 2147483647 w 1092"/>
              <a:gd name="T55" fmla="*/ 2147483647 h 1701"/>
              <a:gd name="T56" fmla="*/ 2147483647 w 1092"/>
              <a:gd name="T57" fmla="*/ 2147483647 h 1701"/>
              <a:gd name="T58" fmla="*/ 2147483647 w 1092"/>
              <a:gd name="T59" fmla="*/ 2147483647 h 1701"/>
              <a:gd name="T60" fmla="*/ 2147483647 w 1092"/>
              <a:gd name="T61" fmla="*/ 2147483647 h 1701"/>
              <a:gd name="T62" fmla="*/ 2147483647 w 1092"/>
              <a:gd name="T63" fmla="*/ 2147483647 h 1701"/>
              <a:gd name="T64" fmla="*/ 2147483647 w 1092"/>
              <a:gd name="T65" fmla="*/ 2147483647 h 1701"/>
              <a:gd name="T66" fmla="*/ 2147483647 w 1092"/>
              <a:gd name="T67" fmla="*/ 2147483647 h 1701"/>
              <a:gd name="T68" fmla="*/ 2147483647 w 1092"/>
              <a:gd name="T69" fmla="*/ 2147483647 h 1701"/>
              <a:gd name="T70" fmla="*/ 2147483647 w 1092"/>
              <a:gd name="T71" fmla="*/ 2147483647 h 1701"/>
              <a:gd name="T72" fmla="*/ 2147483647 w 1092"/>
              <a:gd name="T73" fmla="*/ 2147483647 h 1701"/>
              <a:gd name="T74" fmla="*/ 2147483647 w 1092"/>
              <a:gd name="T75" fmla="*/ 2147483647 h 1701"/>
              <a:gd name="T76" fmla="*/ 2147483647 w 1092"/>
              <a:gd name="T77" fmla="*/ 2147483647 h 1701"/>
              <a:gd name="T78" fmla="*/ 2147483647 w 1092"/>
              <a:gd name="T79" fmla="*/ 2147483647 h 1701"/>
              <a:gd name="T80" fmla="*/ 2147483647 w 1092"/>
              <a:gd name="T81" fmla="*/ 2147483647 h 1701"/>
              <a:gd name="T82" fmla="*/ 2147483647 w 1092"/>
              <a:gd name="T83" fmla="*/ 2147483647 h 1701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92" h="1701">
                <a:moveTo>
                  <a:pt x="222" y="152"/>
                </a:moveTo>
                <a:cubicBezTo>
                  <a:pt x="231" y="258"/>
                  <a:pt x="227" y="211"/>
                  <a:pt x="250" y="277"/>
                </a:cubicBezTo>
                <a:cubicBezTo>
                  <a:pt x="247" y="374"/>
                  <a:pt x="286" y="524"/>
                  <a:pt x="187" y="590"/>
                </a:cubicBezTo>
                <a:cubicBezTo>
                  <a:pt x="182" y="597"/>
                  <a:pt x="179" y="605"/>
                  <a:pt x="173" y="611"/>
                </a:cubicBezTo>
                <a:cubicBezTo>
                  <a:pt x="161" y="622"/>
                  <a:pt x="132" y="638"/>
                  <a:pt x="132" y="638"/>
                </a:cubicBezTo>
                <a:cubicBezTo>
                  <a:pt x="130" y="645"/>
                  <a:pt x="128" y="652"/>
                  <a:pt x="125" y="659"/>
                </a:cubicBezTo>
                <a:cubicBezTo>
                  <a:pt x="121" y="667"/>
                  <a:pt x="114" y="672"/>
                  <a:pt x="111" y="680"/>
                </a:cubicBezTo>
                <a:cubicBezTo>
                  <a:pt x="105" y="693"/>
                  <a:pt x="97" y="722"/>
                  <a:pt x="97" y="722"/>
                </a:cubicBezTo>
                <a:cubicBezTo>
                  <a:pt x="99" y="692"/>
                  <a:pt x="99" y="661"/>
                  <a:pt x="104" y="631"/>
                </a:cubicBezTo>
                <a:cubicBezTo>
                  <a:pt x="106" y="617"/>
                  <a:pt x="113" y="604"/>
                  <a:pt x="118" y="590"/>
                </a:cubicBezTo>
                <a:cubicBezTo>
                  <a:pt x="120" y="583"/>
                  <a:pt x="125" y="569"/>
                  <a:pt x="125" y="569"/>
                </a:cubicBezTo>
                <a:cubicBezTo>
                  <a:pt x="103" y="503"/>
                  <a:pt x="115" y="520"/>
                  <a:pt x="104" y="583"/>
                </a:cubicBezTo>
                <a:cubicBezTo>
                  <a:pt x="103" y="590"/>
                  <a:pt x="102" y="598"/>
                  <a:pt x="97" y="604"/>
                </a:cubicBezTo>
                <a:cubicBezTo>
                  <a:pt x="87" y="617"/>
                  <a:pt x="50" y="642"/>
                  <a:pt x="35" y="652"/>
                </a:cubicBezTo>
                <a:cubicBezTo>
                  <a:pt x="15" y="683"/>
                  <a:pt x="7" y="714"/>
                  <a:pt x="0" y="749"/>
                </a:cubicBezTo>
                <a:cubicBezTo>
                  <a:pt x="5" y="821"/>
                  <a:pt x="13" y="877"/>
                  <a:pt x="35" y="944"/>
                </a:cubicBezTo>
                <a:cubicBezTo>
                  <a:pt x="48" y="982"/>
                  <a:pt x="84" y="1009"/>
                  <a:pt x="97" y="1048"/>
                </a:cubicBezTo>
                <a:cubicBezTo>
                  <a:pt x="89" y="1111"/>
                  <a:pt x="59" y="1165"/>
                  <a:pt x="48" y="1228"/>
                </a:cubicBezTo>
                <a:cubicBezTo>
                  <a:pt x="54" y="1289"/>
                  <a:pt x="45" y="1302"/>
                  <a:pt x="90" y="1332"/>
                </a:cubicBezTo>
                <a:cubicBezTo>
                  <a:pt x="133" y="1396"/>
                  <a:pt x="120" y="1411"/>
                  <a:pt x="104" y="1492"/>
                </a:cubicBezTo>
                <a:cubicBezTo>
                  <a:pt x="110" y="1547"/>
                  <a:pt x="104" y="1561"/>
                  <a:pt x="146" y="1589"/>
                </a:cubicBezTo>
                <a:cubicBezTo>
                  <a:pt x="162" y="1614"/>
                  <a:pt x="173" y="1622"/>
                  <a:pt x="201" y="1631"/>
                </a:cubicBezTo>
                <a:cubicBezTo>
                  <a:pt x="275" y="1701"/>
                  <a:pt x="461" y="1684"/>
                  <a:pt x="534" y="1686"/>
                </a:cubicBezTo>
                <a:cubicBezTo>
                  <a:pt x="590" y="1684"/>
                  <a:pt x="646" y="1685"/>
                  <a:pt x="701" y="1679"/>
                </a:cubicBezTo>
                <a:cubicBezTo>
                  <a:pt x="715" y="1678"/>
                  <a:pt x="742" y="1665"/>
                  <a:pt x="742" y="1665"/>
                </a:cubicBezTo>
                <a:cubicBezTo>
                  <a:pt x="755" y="1653"/>
                  <a:pt x="771" y="1644"/>
                  <a:pt x="784" y="1631"/>
                </a:cubicBezTo>
                <a:cubicBezTo>
                  <a:pt x="815" y="1600"/>
                  <a:pt x="813" y="1548"/>
                  <a:pt x="860" y="1534"/>
                </a:cubicBezTo>
                <a:cubicBezTo>
                  <a:pt x="870" y="1503"/>
                  <a:pt x="880" y="1474"/>
                  <a:pt x="888" y="1443"/>
                </a:cubicBezTo>
                <a:cubicBezTo>
                  <a:pt x="900" y="1335"/>
                  <a:pt x="900" y="1294"/>
                  <a:pt x="895" y="1166"/>
                </a:cubicBezTo>
                <a:cubicBezTo>
                  <a:pt x="907" y="1036"/>
                  <a:pt x="967" y="837"/>
                  <a:pt x="1062" y="742"/>
                </a:cubicBezTo>
                <a:cubicBezTo>
                  <a:pt x="1078" y="694"/>
                  <a:pt x="1072" y="715"/>
                  <a:pt x="1082" y="680"/>
                </a:cubicBezTo>
                <a:cubicBezTo>
                  <a:pt x="1079" y="604"/>
                  <a:pt x="1092" y="517"/>
                  <a:pt x="1048" y="451"/>
                </a:cubicBezTo>
                <a:cubicBezTo>
                  <a:pt x="1046" y="481"/>
                  <a:pt x="1045" y="511"/>
                  <a:pt x="1041" y="541"/>
                </a:cubicBezTo>
                <a:cubicBezTo>
                  <a:pt x="1035" y="586"/>
                  <a:pt x="984" y="624"/>
                  <a:pt x="951" y="652"/>
                </a:cubicBezTo>
                <a:cubicBezTo>
                  <a:pt x="930" y="670"/>
                  <a:pt x="917" y="670"/>
                  <a:pt x="888" y="680"/>
                </a:cubicBezTo>
                <a:cubicBezTo>
                  <a:pt x="881" y="682"/>
                  <a:pt x="867" y="687"/>
                  <a:pt x="867" y="687"/>
                </a:cubicBezTo>
                <a:cubicBezTo>
                  <a:pt x="831" y="712"/>
                  <a:pt x="828" y="749"/>
                  <a:pt x="805" y="784"/>
                </a:cubicBezTo>
                <a:cubicBezTo>
                  <a:pt x="803" y="805"/>
                  <a:pt x="801" y="825"/>
                  <a:pt x="798" y="846"/>
                </a:cubicBezTo>
                <a:cubicBezTo>
                  <a:pt x="797" y="853"/>
                  <a:pt x="792" y="860"/>
                  <a:pt x="791" y="867"/>
                </a:cubicBezTo>
                <a:cubicBezTo>
                  <a:pt x="783" y="928"/>
                  <a:pt x="793" y="1009"/>
                  <a:pt x="735" y="1048"/>
                </a:cubicBezTo>
                <a:cubicBezTo>
                  <a:pt x="716" y="1079"/>
                  <a:pt x="710" y="1089"/>
                  <a:pt x="687" y="1055"/>
                </a:cubicBezTo>
                <a:cubicBezTo>
                  <a:pt x="692" y="970"/>
                  <a:pt x="692" y="878"/>
                  <a:pt x="770" y="826"/>
                </a:cubicBezTo>
                <a:cubicBezTo>
                  <a:pt x="775" y="819"/>
                  <a:pt x="778" y="811"/>
                  <a:pt x="784" y="805"/>
                </a:cubicBezTo>
                <a:cubicBezTo>
                  <a:pt x="790" y="799"/>
                  <a:pt x="800" y="798"/>
                  <a:pt x="805" y="791"/>
                </a:cubicBezTo>
                <a:cubicBezTo>
                  <a:pt x="817" y="773"/>
                  <a:pt x="825" y="724"/>
                  <a:pt x="833" y="701"/>
                </a:cubicBezTo>
                <a:cubicBezTo>
                  <a:pt x="841" y="677"/>
                  <a:pt x="866" y="662"/>
                  <a:pt x="874" y="638"/>
                </a:cubicBezTo>
                <a:cubicBezTo>
                  <a:pt x="884" y="607"/>
                  <a:pt x="878" y="624"/>
                  <a:pt x="895" y="590"/>
                </a:cubicBezTo>
                <a:cubicBezTo>
                  <a:pt x="909" y="507"/>
                  <a:pt x="937" y="399"/>
                  <a:pt x="860" y="347"/>
                </a:cubicBezTo>
                <a:cubicBezTo>
                  <a:pt x="848" y="327"/>
                  <a:pt x="849" y="322"/>
                  <a:pt x="826" y="312"/>
                </a:cubicBezTo>
                <a:cubicBezTo>
                  <a:pt x="813" y="306"/>
                  <a:pt x="784" y="298"/>
                  <a:pt x="784" y="298"/>
                </a:cubicBezTo>
                <a:cubicBezTo>
                  <a:pt x="776" y="440"/>
                  <a:pt x="785" y="377"/>
                  <a:pt x="763" y="486"/>
                </a:cubicBezTo>
                <a:cubicBezTo>
                  <a:pt x="763" y="486"/>
                  <a:pt x="752" y="531"/>
                  <a:pt x="749" y="534"/>
                </a:cubicBezTo>
                <a:cubicBezTo>
                  <a:pt x="719" y="565"/>
                  <a:pt x="676" y="580"/>
                  <a:pt x="645" y="611"/>
                </a:cubicBezTo>
                <a:cubicBezTo>
                  <a:pt x="622" y="678"/>
                  <a:pt x="624" y="644"/>
                  <a:pt x="618" y="756"/>
                </a:cubicBezTo>
                <a:cubicBezTo>
                  <a:pt x="593" y="683"/>
                  <a:pt x="601" y="715"/>
                  <a:pt x="590" y="659"/>
                </a:cubicBezTo>
                <a:cubicBezTo>
                  <a:pt x="595" y="576"/>
                  <a:pt x="579" y="523"/>
                  <a:pt x="645" y="479"/>
                </a:cubicBezTo>
                <a:cubicBezTo>
                  <a:pt x="655" y="448"/>
                  <a:pt x="676" y="449"/>
                  <a:pt x="694" y="423"/>
                </a:cubicBezTo>
                <a:cubicBezTo>
                  <a:pt x="705" y="408"/>
                  <a:pt x="711" y="390"/>
                  <a:pt x="722" y="375"/>
                </a:cubicBezTo>
                <a:cubicBezTo>
                  <a:pt x="731" y="349"/>
                  <a:pt x="741" y="328"/>
                  <a:pt x="756" y="305"/>
                </a:cubicBezTo>
                <a:cubicBezTo>
                  <a:pt x="764" y="266"/>
                  <a:pt x="769" y="220"/>
                  <a:pt x="791" y="187"/>
                </a:cubicBezTo>
                <a:cubicBezTo>
                  <a:pt x="798" y="151"/>
                  <a:pt x="813" y="120"/>
                  <a:pt x="833" y="90"/>
                </a:cubicBezTo>
                <a:cubicBezTo>
                  <a:pt x="835" y="74"/>
                  <a:pt x="837" y="57"/>
                  <a:pt x="840" y="41"/>
                </a:cubicBezTo>
                <a:cubicBezTo>
                  <a:pt x="842" y="30"/>
                  <a:pt x="854" y="16"/>
                  <a:pt x="847" y="7"/>
                </a:cubicBezTo>
                <a:cubicBezTo>
                  <a:pt x="842" y="0"/>
                  <a:pt x="833" y="16"/>
                  <a:pt x="826" y="21"/>
                </a:cubicBezTo>
                <a:cubicBezTo>
                  <a:pt x="771" y="100"/>
                  <a:pt x="721" y="205"/>
                  <a:pt x="631" y="250"/>
                </a:cubicBezTo>
                <a:cubicBezTo>
                  <a:pt x="603" y="287"/>
                  <a:pt x="592" y="273"/>
                  <a:pt x="569" y="305"/>
                </a:cubicBezTo>
                <a:cubicBezTo>
                  <a:pt x="523" y="369"/>
                  <a:pt x="589" y="299"/>
                  <a:pt x="534" y="354"/>
                </a:cubicBezTo>
                <a:cubicBezTo>
                  <a:pt x="518" y="402"/>
                  <a:pt x="540" y="347"/>
                  <a:pt x="506" y="395"/>
                </a:cubicBezTo>
                <a:cubicBezTo>
                  <a:pt x="497" y="407"/>
                  <a:pt x="491" y="429"/>
                  <a:pt x="486" y="444"/>
                </a:cubicBezTo>
                <a:cubicBezTo>
                  <a:pt x="480" y="488"/>
                  <a:pt x="479" y="520"/>
                  <a:pt x="493" y="562"/>
                </a:cubicBezTo>
                <a:cubicBezTo>
                  <a:pt x="491" y="594"/>
                  <a:pt x="493" y="627"/>
                  <a:pt x="486" y="659"/>
                </a:cubicBezTo>
                <a:cubicBezTo>
                  <a:pt x="484" y="669"/>
                  <a:pt x="471" y="672"/>
                  <a:pt x="465" y="680"/>
                </a:cubicBezTo>
                <a:cubicBezTo>
                  <a:pt x="459" y="688"/>
                  <a:pt x="455" y="698"/>
                  <a:pt x="451" y="708"/>
                </a:cubicBezTo>
                <a:cubicBezTo>
                  <a:pt x="437" y="741"/>
                  <a:pt x="434" y="778"/>
                  <a:pt x="423" y="812"/>
                </a:cubicBezTo>
                <a:cubicBezTo>
                  <a:pt x="408" y="944"/>
                  <a:pt x="422" y="897"/>
                  <a:pt x="402" y="958"/>
                </a:cubicBezTo>
                <a:cubicBezTo>
                  <a:pt x="344" y="865"/>
                  <a:pt x="368" y="742"/>
                  <a:pt x="395" y="638"/>
                </a:cubicBezTo>
                <a:cubicBezTo>
                  <a:pt x="401" y="615"/>
                  <a:pt x="429" y="551"/>
                  <a:pt x="430" y="548"/>
                </a:cubicBezTo>
                <a:cubicBezTo>
                  <a:pt x="436" y="532"/>
                  <a:pt x="458" y="506"/>
                  <a:pt x="458" y="506"/>
                </a:cubicBezTo>
                <a:cubicBezTo>
                  <a:pt x="460" y="495"/>
                  <a:pt x="462" y="483"/>
                  <a:pt x="465" y="472"/>
                </a:cubicBezTo>
                <a:cubicBezTo>
                  <a:pt x="469" y="458"/>
                  <a:pt x="479" y="430"/>
                  <a:pt x="479" y="430"/>
                </a:cubicBezTo>
                <a:cubicBezTo>
                  <a:pt x="471" y="366"/>
                  <a:pt x="449" y="328"/>
                  <a:pt x="430" y="270"/>
                </a:cubicBezTo>
                <a:cubicBezTo>
                  <a:pt x="427" y="262"/>
                  <a:pt x="417" y="260"/>
                  <a:pt x="409" y="257"/>
                </a:cubicBezTo>
                <a:cubicBezTo>
                  <a:pt x="377" y="243"/>
                  <a:pt x="354" y="240"/>
                  <a:pt x="326" y="222"/>
                </a:cubicBezTo>
                <a:cubicBezTo>
                  <a:pt x="290" y="169"/>
                  <a:pt x="240" y="205"/>
                  <a:pt x="222" y="152"/>
                </a:cubicBezTo>
                <a:close/>
              </a:path>
            </a:pathLst>
          </a:custGeom>
          <a:gradFill rotWithShape="1">
            <a:gsLst>
              <a:gs pos="0">
                <a:srgbClr val="FFF200"/>
              </a:gs>
              <a:gs pos="22501">
                <a:srgbClr val="FF7A00"/>
              </a:gs>
              <a:gs pos="35001">
                <a:srgbClr val="FF0300"/>
              </a:gs>
              <a:gs pos="50000">
                <a:srgbClr val="4D0808"/>
              </a:gs>
              <a:gs pos="64999">
                <a:srgbClr val="FF0300"/>
              </a:gs>
              <a:gs pos="77499">
                <a:srgbClr val="FF7A00"/>
              </a:gs>
              <a:gs pos="100000">
                <a:srgbClr val="FFF200"/>
              </a:gs>
            </a:gsLst>
            <a:lin ang="2700000" scaled="1"/>
          </a:gradFill>
          <a:ln w="9525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1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2" grpId="0" animBg="1"/>
      <p:bldP spid="13517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PC290057"/>
          <p:cNvPicPr>
            <a:picLocks noChangeAspect="1" noChangeArrowheads="1"/>
          </p:cNvPicPr>
          <p:nvPr/>
        </p:nvPicPr>
        <p:blipFill>
          <a:blip r:embed="rId2">
            <a:lum bright="12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03" t="10829" b="54263"/>
          <a:stretch>
            <a:fillRect/>
          </a:stretch>
        </p:blipFill>
        <p:spPr bwMode="auto">
          <a:xfrm>
            <a:off x="1847850" y="4581526"/>
            <a:ext cx="2662238" cy="1774825"/>
          </a:xfrm>
          <a:prstGeom prst="rect">
            <a:avLst/>
          </a:prstGeom>
          <a:noFill/>
          <a:ln w="76200" cmpd="tri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39" name="Freeform 3"/>
          <p:cNvSpPr>
            <a:spLocks/>
          </p:cNvSpPr>
          <p:nvPr/>
        </p:nvSpPr>
        <p:spPr bwMode="auto">
          <a:xfrm>
            <a:off x="2640013" y="4508501"/>
            <a:ext cx="431800" cy="1801813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40" name="Freeform 4"/>
          <p:cNvSpPr>
            <a:spLocks/>
          </p:cNvSpPr>
          <p:nvPr/>
        </p:nvSpPr>
        <p:spPr bwMode="auto">
          <a:xfrm>
            <a:off x="1847850" y="4652964"/>
            <a:ext cx="287338" cy="1584325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41" name="Freeform 5"/>
          <p:cNvSpPr>
            <a:spLocks/>
          </p:cNvSpPr>
          <p:nvPr/>
        </p:nvSpPr>
        <p:spPr bwMode="auto">
          <a:xfrm>
            <a:off x="1847851" y="4508500"/>
            <a:ext cx="576263" cy="122555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42" name="Freeform 6"/>
          <p:cNvSpPr>
            <a:spLocks/>
          </p:cNvSpPr>
          <p:nvPr/>
        </p:nvSpPr>
        <p:spPr bwMode="auto">
          <a:xfrm>
            <a:off x="2279650" y="4508500"/>
            <a:ext cx="503238" cy="122555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43" name="Rectangle 7"/>
          <p:cNvSpPr>
            <a:spLocks noGrp="1" noChangeArrowheads="1"/>
          </p:cNvSpPr>
          <p:nvPr>
            <p:ph type="title"/>
          </p:nvPr>
        </p:nvSpPr>
        <p:spPr>
          <a:xfrm>
            <a:off x="1774826" y="188914"/>
            <a:ext cx="8640763" cy="720725"/>
          </a:xfrm>
          <a:gradFill rotWithShape="1">
            <a:gsLst>
              <a:gs pos="0">
                <a:schemeClr val="bg1">
                  <a:gamma/>
                  <a:shade val="46275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5400000" scaled="1"/>
          </a:gradFill>
        </p:spPr>
        <p:txBody>
          <a:bodyPr/>
          <a:lstStyle/>
          <a:p>
            <a:pPr marL="342900" indent="-342900">
              <a:defRPr/>
            </a:pPr>
            <a:r>
              <a:rPr lang="ru-RU" altLang="ru-RU" sz="1600" b="1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К ст. 8 «Классификация пожаров»</a:t>
            </a:r>
            <a:r>
              <a:rPr lang="ru-RU" altLang="ru-RU" sz="1600" b="1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Федерального закона «Технический регламент о требованиях пожарной безопасности»</a:t>
            </a:r>
          </a:p>
        </p:txBody>
      </p:sp>
      <p:pic>
        <p:nvPicPr>
          <p:cNvPr id="47112" name="Picture 8" descr="рдеревоцех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1125539"/>
            <a:ext cx="2590800" cy="1774825"/>
          </a:xfrm>
          <a:prstGeom prst="rect">
            <a:avLst/>
          </a:prstGeom>
          <a:noFill/>
          <a:ln w="76200" cmpd="tri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5" name="Freeform 9"/>
          <p:cNvSpPr>
            <a:spLocks/>
          </p:cNvSpPr>
          <p:nvPr/>
        </p:nvSpPr>
        <p:spPr bwMode="auto">
          <a:xfrm>
            <a:off x="2128838" y="1125538"/>
            <a:ext cx="976312" cy="1454150"/>
          </a:xfrm>
          <a:custGeom>
            <a:avLst/>
            <a:gdLst>
              <a:gd name="T0" fmla="*/ 320 w 1289"/>
              <a:gd name="T1" fmla="*/ 581 h 2404"/>
              <a:gd name="T2" fmla="*/ 292 w 1289"/>
              <a:gd name="T3" fmla="*/ 773 h 2404"/>
              <a:gd name="T4" fmla="*/ 219 w 1289"/>
              <a:gd name="T5" fmla="*/ 1056 h 2404"/>
              <a:gd name="T6" fmla="*/ 146 w 1289"/>
              <a:gd name="T7" fmla="*/ 1129 h 2404"/>
              <a:gd name="T8" fmla="*/ 82 w 1289"/>
              <a:gd name="T9" fmla="*/ 1431 h 2404"/>
              <a:gd name="T10" fmla="*/ 73 w 1289"/>
              <a:gd name="T11" fmla="*/ 1568 h 2404"/>
              <a:gd name="T12" fmla="*/ 109 w 1289"/>
              <a:gd name="T13" fmla="*/ 2053 h 2404"/>
              <a:gd name="T14" fmla="*/ 247 w 1289"/>
              <a:gd name="T15" fmla="*/ 2254 h 2404"/>
              <a:gd name="T16" fmla="*/ 329 w 1289"/>
              <a:gd name="T17" fmla="*/ 2272 h 2404"/>
              <a:gd name="T18" fmla="*/ 393 w 1289"/>
              <a:gd name="T19" fmla="*/ 2171 h 2404"/>
              <a:gd name="T20" fmla="*/ 439 w 1289"/>
              <a:gd name="T21" fmla="*/ 2235 h 2404"/>
              <a:gd name="T22" fmla="*/ 503 w 1289"/>
              <a:gd name="T23" fmla="*/ 2263 h 2404"/>
              <a:gd name="T24" fmla="*/ 603 w 1289"/>
              <a:gd name="T25" fmla="*/ 2327 h 2404"/>
              <a:gd name="T26" fmla="*/ 704 w 1289"/>
              <a:gd name="T27" fmla="*/ 2144 h 2404"/>
              <a:gd name="T28" fmla="*/ 868 w 1289"/>
              <a:gd name="T29" fmla="*/ 2245 h 2404"/>
              <a:gd name="T30" fmla="*/ 1152 w 1289"/>
              <a:gd name="T31" fmla="*/ 2373 h 2404"/>
              <a:gd name="T32" fmla="*/ 1152 w 1289"/>
              <a:gd name="T33" fmla="*/ 2363 h 2404"/>
              <a:gd name="T34" fmla="*/ 1079 w 1289"/>
              <a:gd name="T35" fmla="*/ 2245 h 2404"/>
              <a:gd name="T36" fmla="*/ 987 w 1289"/>
              <a:gd name="T37" fmla="*/ 2053 h 2404"/>
              <a:gd name="T38" fmla="*/ 1024 w 1289"/>
              <a:gd name="T39" fmla="*/ 1943 h 2404"/>
              <a:gd name="T40" fmla="*/ 1179 w 1289"/>
              <a:gd name="T41" fmla="*/ 1833 h 2404"/>
              <a:gd name="T42" fmla="*/ 1261 w 1289"/>
              <a:gd name="T43" fmla="*/ 1678 h 2404"/>
              <a:gd name="T44" fmla="*/ 1289 w 1289"/>
              <a:gd name="T45" fmla="*/ 1531 h 2404"/>
              <a:gd name="T46" fmla="*/ 1216 w 1289"/>
              <a:gd name="T47" fmla="*/ 1486 h 2404"/>
              <a:gd name="T48" fmla="*/ 1133 w 1289"/>
              <a:gd name="T49" fmla="*/ 1449 h 2404"/>
              <a:gd name="T50" fmla="*/ 1152 w 1289"/>
              <a:gd name="T51" fmla="*/ 1385 h 2404"/>
              <a:gd name="T52" fmla="*/ 1188 w 1289"/>
              <a:gd name="T53" fmla="*/ 1339 h 2404"/>
              <a:gd name="T54" fmla="*/ 1252 w 1289"/>
              <a:gd name="T55" fmla="*/ 1211 h 2404"/>
              <a:gd name="T56" fmla="*/ 1152 w 1289"/>
              <a:gd name="T57" fmla="*/ 1147 h 2404"/>
              <a:gd name="T58" fmla="*/ 1124 w 1289"/>
              <a:gd name="T59" fmla="*/ 891 h 2404"/>
              <a:gd name="T60" fmla="*/ 1143 w 1289"/>
              <a:gd name="T61" fmla="*/ 681 h 2404"/>
              <a:gd name="T62" fmla="*/ 1079 w 1289"/>
              <a:gd name="T63" fmla="*/ 608 h 2404"/>
              <a:gd name="T64" fmla="*/ 905 w 1289"/>
              <a:gd name="T65" fmla="*/ 681 h 2404"/>
              <a:gd name="T66" fmla="*/ 923 w 1289"/>
              <a:gd name="T67" fmla="*/ 553 h 2404"/>
              <a:gd name="T68" fmla="*/ 887 w 1289"/>
              <a:gd name="T69" fmla="*/ 389 h 2404"/>
              <a:gd name="T70" fmla="*/ 859 w 1289"/>
              <a:gd name="T71" fmla="*/ 306 h 2404"/>
              <a:gd name="T72" fmla="*/ 786 w 1289"/>
              <a:gd name="T73" fmla="*/ 169 h 2404"/>
              <a:gd name="T74" fmla="*/ 740 w 1289"/>
              <a:gd name="T75" fmla="*/ 462 h 2404"/>
              <a:gd name="T76" fmla="*/ 704 w 1289"/>
              <a:gd name="T77" fmla="*/ 498 h 2404"/>
              <a:gd name="T78" fmla="*/ 658 w 1289"/>
              <a:gd name="T79" fmla="*/ 480 h 2404"/>
              <a:gd name="T80" fmla="*/ 640 w 1289"/>
              <a:gd name="T81" fmla="*/ 279 h 2404"/>
              <a:gd name="T82" fmla="*/ 585 w 1289"/>
              <a:gd name="T83" fmla="*/ 96 h 2404"/>
              <a:gd name="T84" fmla="*/ 530 w 1289"/>
              <a:gd name="T85" fmla="*/ 32 h 2404"/>
              <a:gd name="T86" fmla="*/ 503 w 1289"/>
              <a:gd name="T87" fmla="*/ 498 h 2404"/>
              <a:gd name="T88" fmla="*/ 420 w 1289"/>
              <a:gd name="T89" fmla="*/ 251 h 2404"/>
              <a:gd name="T90" fmla="*/ 384 w 1289"/>
              <a:gd name="T91" fmla="*/ 325 h 2404"/>
              <a:gd name="T92" fmla="*/ 365 w 1289"/>
              <a:gd name="T93" fmla="*/ 343 h 2404"/>
              <a:gd name="T94" fmla="*/ 375 w 1289"/>
              <a:gd name="T95" fmla="*/ 370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9" h="2404">
                <a:moveTo>
                  <a:pt x="375" y="352"/>
                </a:moveTo>
                <a:cubicBezTo>
                  <a:pt x="386" y="438"/>
                  <a:pt x="429" y="551"/>
                  <a:pt x="320" y="581"/>
                </a:cubicBezTo>
                <a:cubicBezTo>
                  <a:pt x="284" y="615"/>
                  <a:pt x="293" y="630"/>
                  <a:pt x="301" y="681"/>
                </a:cubicBezTo>
                <a:cubicBezTo>
                  <a:pt x="298" y="712"/>
                  <a:pt x="298" y="743"/>
                  <a:pt x="292" y="773"/>
                </a:cubicBezTo>
                <a:cubicBezTo>
                  <a:pt x="280" y="836"/>
                  <a:pt x="243" y="885"/>
                  <a:pt x="228" y="946"/>
                </a:cubicBezTo>
                <a:cubicBezTo>
                  <a:pt x="225" y="983"/>
                  <a:pt x="223" y="1019"/>
                  <a:pt x="219" y="1056"/>
                </a:cubicBezTo>
                <a:cubicBezTo>
                  <a:pt x="217" y="1069"/>
                  <a:pt x="218" y="1083"/>
                  <a:pt x="210" y="1093"/>
                </a:cubicBezTo>
                <a:cubicBezTo>
                  <a:pt x="194" y="1112"/>
                  <a:pt x="166" y="1115"/>
                  <a:pt x="146" y="1129"/>
                </a:cubicBezTo>
                <a:cubicBezTo>
                  <a:pt x="173" y="1172"/>
                  <a:pt x="179" y="1205"/>
                  <a:pt x="192" y="1257"/>
                </a:cubicBezTo>
                <a:cubicBezTo>
                  <a:pt x="203" y="1452"/>
                  <a:pt x="241" y="1414"/>
                  <a:pt x="82" y="1431"/>
                </a:cubicBezTo>
                <a:cubicBezTo>
                  <a:pt x="30" y="1448"/>
                  <a:pt x="17" y="1471"/>
                  <a:pt x="0" y="1522"/>
                </a:cubicBezTo>
                <a:cubicBezTo>
                  <a:pt x="31" y="1532"/>
                  <a:pt x="45" y="1550"/>
                  <a:pt x="73" y="1568"/>
                </a:cubicBezTo>
                <a:cubicBezTo>
                  <a:pt x="60" y="1676"/>
                  <a:pt x="64" y="1790"/>
                  <a:pt x="155" y="1861"/>
                </a:cubicBezTo>
                <a:cubicBezTo>
                  <a:pt x="172" y="1930"/>
                  <a:pt x="148" y="1996"/>
                  <a:pt x="109" y="2053"/>
                </a:cubicBezTo>
                <a:cubicBezTo>
                  <a:pt x="132" y="2074"/>
                  <a:pt x="157" y="2081"/>
                  <a:pt x="183" y="2098"/>
                </a:cubicBezTo>
                <a:cubicBezTo>
                  <a:pt x="211" y="2141"/>
                  <a:pt x="233" y="2204"/>
                  <a:pt x="247" y="2254"/>
                </a:cubicBezTo>
                <a:cubicBezTo>
                  <a:pt x="244" y="2294"/>
                  <a:pt x="214" y="2340"/>
                  <a:pt x="237" y="2373"/>
                </a:cubicBezTo>
                <a:cubicBezTo>
                  <a:pt x="243" y="2381"/>
                  <a:pt x="316" y="2292"/>
                  <a:pt x="329" y="2272"/>
                </a:cubicBezTo>
                <a:cubicBezTo>
                  <a:pt x="339" y="2230"/>
                  <a:pt x="342" y="2212"/>
                  <a:pt x="384" y="2199"/>
                </a:cubicBezTo>
                <a:cubicBezTo>
                  <a:pt x="387" y="2190"/>
                  <a:pt x="383" y="2173"/>
                  <a:pt x="393" y="2171"/>
                </a:cubicBezTo>
                <a:cubicBezTo>
                  <a:pt x="399" y="2170"/>
                  <a:pt x="450" y="2203"/>
                  <a:pt x="457" y="2208"/>
                </a:cubicBezTo>
                <a:cubicBezTo>
                  <a:pt x="451" y="2217"/>
                  <a:pt x="433" y="2226"/>
                  <a:pt x="439" y="2235"/>
                </a:cubicBezTo>
                <a:cubicBezTo>
                  <a:pt x="448" y="2247"/>
                  <a:pt x="470" y="2239"/>
                  <a:pt x="484" y="2245"/>
                </a:cubicBezTo>
                <a:cubicBezTo>
                  <a:pt x="492" y="2248"/>
                  <a:pt x="495" y="2259"/>
                  <a:pt x="503" y="2263"/>
                </a:cubicBezTo>
                <a:cubicBezTo>
                  <a:pt x="511" y="2268"/>
                  <a:pt x="522" y="2268"/>
                  <a:pt x="530" y="2272"/>
                </a:cubicBezTo>
                <a:cubicBezTo>
                  <a:pt x="557" y="2286"/>
                  <a:pt x="578" y="2310"/>
                  <a:pt x="603" y="2327"/>
                </a:cubicBezTo>
                <a:cubicBezTo>
                  <a:pt x="570" y="2259"/>
                  <a:pt x="570" y="2151"/>
                  <a:pt x="649" y="2126"/>
                </a:cubicBezTo>
                <a:cubicBezTo>
                  <a:pt x="667" y="2132"/>
                  <a:pt x="690" y="2130"/>
                  <a:pt x="704" y="2144"/>
                </a:cubicBezTo>
                <a:cubicBezTo>
                  <a:pt x="721" y="2161"/>
                  <a:pt x="767" y="2206"/>
                  <a:pt x="786" y="2217"/>
                </a:cubicBezTo>
                <a:cubicBezTo>
                  <a:pt x="811" y="2231"/>
                  <a:pt x="841" y="2235"/>
                  <a:pt x="868" y="2245"/>
                </a:cubicBezTo>
                <a:cubicBezTo>
                  <a:pt x="891" y="2315"/>
                  <a:pt x="1030" y="2329"/>
                  <a:pt x="1097" y="2336"/>
                </a:cubicBezTo>
                <a:cubicBezTo>
                  <a:pt x="1138" y="2377"/>
                  <a:pt x="1106" y="2353"/>
                  <a:pt x="1152" y="2373"/>
                </a:cubicBezTo>
                <a:cubicBezTo>
                  <a:pt x="1164" y="2378"/>
                  <a:pt x="1188" y="2404"/>
                  <a:pt x="1188" y="2391"/>
                </a:cubicBezTo>
                <a:cubicBezTo>
                  <a:pt x="1188" y="2376"/>
                  <a:pt x="1163" y="2374"/>
                  <a:pt x="1152" y="2363"/>
                </a:cubicBezTo>
                <a:cubicBezTo>
                  <a:pt x="1144" y="2355"/>
                  <a:pt x="1139" y="2345"/>
                  <a:pt x="1133" y="2336"/>
                </a:cubicBezTo>
                <a:cubicBezTo>
                  <a:pt x="1122" y="2289"/>
                  <a:pt x="1105" y="2283"/>
                  <a:pt x="1079" y="2245"/>
                </a:cubicBezTo>
                <a:cubicBezTo>
                  <a:pt x="1094" y="2183"/>
                  <a:pt x="1121" y="2149"/>
                  <a:pt x="1051" y="2126"/>
                </a:cubicBezTo>
                <a:cubicBezTo>
                  <a:pt x="1025" y="2099"/>
                  <a:pt x="1019" y="2074"/>
                  <a:pt x="987" y="2053"/>
                </a:cubicBezTo>
                <a:cubicBezTo>
                  <a:pt x="990" y="2022"/>
                  <a:pt x="986" y="1990"/>
                  <a:pt x="996" y="1961"/>
                </a:cubicBezTo>
                <a:cubicBezTo>
                  <a:pt x="1000" y="1950"/>
                  <a:pt x="1015" y="1950"/>
                  <a:pt x="1024" y="1943"/>
                </a:cubicBezTo>
                <a:cubicBezTo>
                  <a:pt x="1071" y="1904"/>
                  <a:pt x="1029" y="1922"/>
                  <a:pt x="1079" y="1906"/>
                </a:cubicBezTo>
                <a:cubicBezTo>
                  <a:pt x="1115" y="1882"/>
                  <a:pt x="1144" y="1856"/>
                  <a:pt x="1179" y="1833"/>
                </a:cubicBezTo>
                <a:cubicBezTo>
                  <a:pt x="1200" y="1767"/>
                  <a:pt x="1181" y="1788"/>
                  <a:pt x="1225" y="1760"/>
                </a:cubicBezTo>
                <a:cubicBezTo>
                  <a:pt x="1235" y="1731"/>
                  <a:pt x="1251" y="1707"/>
                  <a:pt x="1261" y="1678"/>
                </a:cubicBezTo>
                <a:cubicBezTo>
                  <a:pt x="1258" y="1669"/>
                  <a:pt x="1251" y="1660"/>
                  <a:pt x="1252" y="1650"/>
                </a:cubicBezTo>
                <a:cubicBezTo>
                  <a:pt x="1256" y="1618"/>
                  <a:pt x="1279" y="1563"/>
                  <a:pt x="1289" y="1531"/>
                </a:cubicBezTo>
                <a:cubicBezTo>
                  <a:pt x="1268" y="1524"/>
                  <a:pt x="1242" y="1527"/>
                  <a:pt x="1225" y="1513"/>
                </a:cubicBezTo>
                <a:cubicBezTo>
                  <a:pt x="1218" y="1507"/>
                  <a:pt x="1223" y="1493"/>
                  <a:pt x="1216" y="1486"/>
                </a:cubicBezTo>
                <a:cubicBezTo>
                  <a:pt x="1200" y="1470"/>
                  <a:pt x="1173" y="1473"/>
                  <a:pt x="1152" y="1467"/>
                </a:cubicBezTo>
                <a:cubicBezTo>
                  <a:pt x="1146" y="1461"/>
                  <a:pt x="1134" y="1458"/>
                  <a:pt x="1133" y="1449"/>
                </a:cubicBezTo>
                <a:cubicBezTo>
                  <a:pt x="1131" y="1437"/>
                  <a:pt x="1139" y="1425"/>
                  <a:pt x="1143" y="1413"/>
                </a:cubicBezTo>
                <a:cubicBezTo>
                  <a:pt x="1146" y="1404"/>
                  <a:pt x="1145" y="1392"/>
                  <a:pt x="1152" y="1385"/>
                </a:cubicBezTo>
                <a:cubicBezTo>
                  <a:pt x="1159" y="1378"/>
                  <a:pt x="1170" y="1379"/>
                  <a:pt x="1179" y="1376"/>
                </a:cubicBezTo>
                <a:cubicBezTo>
                  <a:pt x="1182" y="1364"/>
                  <a:pt x="1180" y="1349"/>
                  <a:pt x="1188" y="1339"/>
                </a:cubicBezTo>
                <a:cubicBezTo>
                  <a:pt x="1194" y="1331"/>
                  <a:pt x="1211" y="1338"/>
                  <a:pt x="1216" y="1330"/>
                </a:cubicBezTo>
                <a:cubicBezTo>
                  <a:pt x="1230" y="1308"/>
                  <a:pt x="1244" y="1244"/>
                  <a:pt x="1252" y="1211"/>
                </a:cubicBezTo>
                <a:cubicBezTo>
                  <a:pt x="1241" y="1114"/>
                  <a:pt x="1270" y="1120"/>
                  <a:pt x="1179" y="1138"/>
                </a:cubicBezTo>
                <a:cubicBezTo>
                  <a:pt x="1170" y="1140"/>
                  <a:pt x="1161" y="1144"/>
                  <a:pt x="1152" y="1147"/>
                </a:cubicBezTo>
                <a:cubicBezTo>
                  <a:pt x="1088" y="1126"/>
                  <a:pt x="1108" y="1095"/>
                  <a:pt x="1115" y="1029"/>
                </a:cubicBezTo>
                <a:cubicBezTo>
                  <a:pt x="1103" y="980"/>
                  <a:pt x="1112" y="939"/>
                  <a:pt x="1124" y="891"/>
                </a:cubicBezTo>
                <a:cubicBezTo>
                  <a:pt x="1107" y="823"/>
                  <a:pt x="1106" y="808"/>
                  <a:pt x="1124" y="736"/>
                </a:cubicBezTo>
                <a:cubicBezTo>
                  <a:pt x="1129" y="717"/>
                  <a:pt x="1137" y="699"/>
                  <a:pt x="1143" y="681"/>
                </a:cubicBezTo>
                <a:cubicBezTo>
                  <a:pt x="1146" y="672"/>
                  <a:pt x="1152" y="654"/>
                  <a:pt x="1152" y="654"/>
                </a:cubicBezTo>
                <a:cubicBezTo>
                  <a:pt x="1138" y="598"/>
                  <a:pt x="1135" y="594"/>
                  <a:pt x="1079" y="608"/>
                </a:cubicBezTo>
                <a:cubicBezTo>
                  <a:pt x="1058" y="638"/>
                  <a:pt x="1050" y="651"/>
                  <a:pt x="1015" y="663"/>
                </a:cubicBezTo>
                <a:cubicBezTo>
                  <a:pt x="977" y="699"/>
                  <a:pt x="961" y="689"/>
                  <a:pt x="905" y="681"/>
                </a:cubicBezTo>
                <a:cubicBezTo>
                  <a:pt x="908" y="651"/>
                  <a:pt x="910" y="620"/>
                  <a:pt x="914" y="590"/>
                </a:cubicBezTo>
                <a:cubicBezTo>
                  <a:pt x="916" y="577"/>
                  <a:pt x="915" y="563"/>
                  <a:pt x="923" y="553"/>
                </a:cubicBezTo>
                <a:cubicBezTo>
                  <a:pt x="929" y="545"/>
                  <a:pt x="942" y="547"/>
                  <a:pt x="951" y="544"/>
                </a:cubicBezTo>
                <a:cubicBezTo>
                  <a:pt x="940" y="473"/>
                  <a:pt x="956" y="412"/>
                  <a:pt x="887" y="389"/>
                </a:cubicBezTo>
                <a:cubicBezTo>
                  <a:pt x="826" y="328"/>
                  <a:pt x="877" y="397"/>
                  <a:pt x="877" y="325"/>
                </a:cubicBezTo>
                <a:cubicBezTo>
                  <a:pt x="877" y="316"/>
                  <a:pt x="864" y="313"/>
                  <a:pt x="859" y="306"/>
                </a:cubicBezTo>
                <a:cubicBezTo>
                  <a:pt x="852" y="297"/>
                  <a:pt x="847" y="288"/>
                  <a:pt x="841" y="279"/>
                </a:cubicBezTo>
                <a:cubicBezTo>
                  <a:pt x="841" y="273"/>
                  <a:pt x="857" y="62"/>
                  <a:pt x="786" y="169"/>
                </a:cubicBezTo>
                <a:cubicBezTo>
                  <a:pt x="766" y="288"/>
                  <a:pt x="780" y="244"/>
                  <a:pt x="759" y="306"/>
                </a:cubicBezTo>
                <a:cubicBezTo>
                  <a:pt x="752" y="392"/>
                  <a:pt x="757" y="401"/>
                  <a:pt x="740" y="462"/>
                </a:cubicBezTo>
                <a:cubicBezTo>
                  <a:pt x="737" y="471"/>
                  <a:pt x="738" y="482"/>
                  <a:pt x="731" y="489"/>
                </a:cubicBezTo>
                <a:cubicBezTo>
                  <a:pt x="724" y="496"/>
                  <a:pt x="713" y="495"/>
                  <a:pt x="704" y="498"/>
                </a:cubicBezTo>
                <a:cubicBezTo>
                  <a:pt x="701" y="507"/>
                  <a:pt x="705" y="524"/>
                  <a:pt x="695" y="526"/>
                </a:cubicBezTo>
                <a:cubicBezTo>
                  <a:pt x="669" y="532"/>
                  <a:pt x="662" y="492"/>
                  <a:pt x="658" y="480"/>
                </a:cubicBezTo>
                <a:cubicBezTo>
                  <a:pt x="661" y="416"/>
                  <a:pt x="673" y="352"/>
                  <a:pt x="667" y="288"/>
                </a:cubicBezTo>
                <a:cubicBezTo>
                  <a:pt x="666" y="279"/>
                  <a:pt x="648" y="284"/>
                  <a:pt x="640" y="279"/>
                </a:cubicBezTo>
                <a:cubicBezTo>
                  <a:pt x="563" y="234"/>
                  <a:pt x="638" y="263"/>
                  <a:pt x="576" y="242"/>
                </a:cubicBezTo>
                <a:cubicBezTo>
                  <a:pt x="563" y="192"/>
                  <a:pt x="569" y="145"/>
                  <a:pt x="585" y="96"/>
                </a:cubicBezTo>
                <a:cubicBezTo>
                  <a:pt x="579" y="87"/>
                  <a:pt x="570" y="79"/>
                  <a:pt x="567" y="69"/>
                </a:cubicBezTo>
                <a:cubicBezTo>
                  <a:pt x="547" y="9"/>
                  <a:pt x="577" y="0"/>
                  <a:pt x="530" y="32"/>
                </a:cubicBezTo>
                <a:cubicBezTo>
                  <a:pt x="508" y="122"/>
                  <a:pt x="508" y="208"/>
                  <a:pt x="530" y="297"/>
                </a:cubicBezTo>
                <a:cubicBezTo>
                  <a:pt x="522" y="363"/>
                  <a:pt x="524" y="435"/>
                  <a:pt x="503" y="498"/>
                </a:cubicBezTo>
                <a:cubicBezTo>
                  <a:pt x="425" y="473"/>
                  <a:pt x="479" y="377"/>
                  <a:pt x="439" y="315"/>
                </a:cubicBezTo>
                <a:cubicBezTo>
                  <a:pt x="433" y="294"/>
                  <a:pt x="420" y="273"/>
                  <a:pt x="420" y="251"/>
                </a:cubicBezTo>
                <a:cubicBezTo>
                  <a:pt x="420" y="162"/>
                  <a:pt x="455" y="122"/>
                  <a:pt x="384" y="197"/>
                </a:cubicBezTo>
                <a:cubicBezTo>
                  <a:pt x="375" y="253"/>
                  <a:pt x="368" y="264"/>
                  <a:pt x="384" y="325"/>
                </a:cubicBezTo>
                <a:cubicBezTo>
                  <a:pt x="387" y="335"/>
                  <a:pt x="410" y="345"/>
                  <a:pt x="402" y="352"/>
                </a:cubicBezTo>
                <a:cubicBezTo>
                  <a:pt x="393" y="361"/>
                  <a:pt x="377" y="346"/>
                  <a:pt x="365" y="343"/>
                </a:cubicBezTo>
                <a:cubicBezTo>
                  <a:pt x="374" y="361"/>
                  <a:pt x="386" y="379"/>
                  <a:pt x="393" y="398"/>
                </a:cubicBezTo>
                <a:cubicBezTo>
                  <a:pt x="397" y="408"/>
                  <a:pt x="375" y="370"/>
                  <a:pt x="375" y="370"/>
                </a:cubicBezTo>
                <a:cubicBezTo>
                  <a:pt x="394" y="419"/>
                  <a:pt x="393" y="400"/>
                  <a:pt x="393" y="425"/>
                </a:cubicBezTo>
              </a:path>
            </a:pathLst>
          </a:custGeom>
          <a:gradFill rotWithShape="1">
            <a:gsLst>
              <a:gs pos="0">
                <a:srgbClr val="000000">
                  <a:gamma/>
                  <a:tint val="89020"/>
                  <a:invGamma/>
                  <a:alpha val="70000"/>
                </a:srgbClr>
              </a:gs>
              <a:gs pos="50000">
                <a:srgbClr val="000000">
                  <a:alpha val="67999"/>
                </a:srgbClr>
              </a:gs>
              <a:gs pos="100000">
                <a:srgbClr val="000000">
                  <a:gamma/>
                  <a:tint val="89020"/>
                  <a:invGamma/>
                  <a:alpha val="70000"/>
                </a:srgbClr>
              </a:gs>
            </a:gsLst>
            <a:lin ang="0" scaled="1"/>
          </a:gradFill>
          <a:ln w="9525">
            <a:solidFill>
              <a:srgbClr val="686868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46" name="AutoShape 10"/>
          <p:cNvSpPr>
            <a:spLocks noChangeArrowheads="1"/>
          </p:cNvSpPr>
          <p:nvPr/>
        </p:nvSpPr>
        <p:spPr bwMode="auto">
          <a:xfrm rot="14896014">
            <a:off x="2345533" y="2575720"/>
            <a:ext cx="71437" cy="409575"/>
          </a:xfrm>
          <a:prstGeom prst="can">
            <a:avLst>
              <a:gd name="adj" fmla="val 143334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47" name="AutoShape 11"/>
          <p:cNvSpPr>
            <a:spLocks noChangeArrowheads="1"/>
          </p:cNvSpPr>
          <p:nvPr/>
        </p:nvSpPr>
        <p:spPr bwMode="auto">
          <a:xfrm rot="14896014">
            <a:off x="2324895" y="2461420"/>
            <a:ext cx="71437" cy="365125"/>
          </a:xfrm>
          <a:prstGeom prst="can">
            <a:avLst>
              <a:gd name="adj" fmla="val 127779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48" name="AutoShape 12"/>
          <p:cNvSpPr>
            <a:spLocks noChangeArrowheads="1"/>
          </p:cNvSpPr>
          <p:nvPr/>
        </p:nvSpPr>
        <p:spPr bwMode="auto">
          <a:xfrm rot="14896014">
            <a:off x="2507458" y="2505870"/>
            <a:ext cx="71437" cy="511175"/>
          </a:xfrm>
          <a:prstGeom prst="can">
            <a:avLst>
              <a:gd name="adj" fmla="val 178890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49" name="AutoShape 13"/>
          <p:cNvSpPr>
            <a:spLocks noChangeArrowheads="1"/>
          </p:cNvSpPr>
          <p:nvPr/>
        </p:nvSpPr>
        <p:spPr bwMode="auto">
          <a:xfrm rot="14896014">
            <a:off x="2324894" y="2389982"/>
            <a:ext cx="71438" cy="365125"/>
          </a:xfrm>
          <a:prstGeom prst="can">
            <a:avLst>
              <a:gd name="adj" fmla="val 127777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0" name="AutoShape 14"/>
          <p:cNvSpPr>
            <a:spLocks noChangeArrowheads="1"/>
          </p:cNvSpPr>
          <p:nvPr/>
        </p:nvSpPr>
        <p:spPr bwMode="auto">
          <a:xfrm rot="14896014">
            <a:off x="2324895" y="2534445"/>
            <a:ext cx="71437" cy="365125"/>
          </a:xfrm>
          <a:prstGeom prst="can">
            <a:avLst>
              <a:gd name="adj" fmla="val 127779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1" name="AutoShape 15"/>
          <p:cNvSpPr>
            <a:spLocks noChangeArrowheads="1"/>
          </p:cNvSpPr>
          <p:nvPr/>
        </p:nvSpPr>
        <p:spPr bwMode="auto">
          <a:xfrm rot="14896014">
            <a:off x="2507458" y="2432845"/>
            <a:ext cx="71437" cy="511175"/>
          </a:xfrm>
          <a:prstGeom prst="can">
            <a:avLst>
              <a:gd name="adj" fmla="val 178890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2" name="AutoShape 16"/>
          <p:cNvSpPr>
            <a:spLocks noChangeArrowheads="1"/>
          </p:cNvSpPr>
          <p:nvPr/>
        </p:nvSpPr>
        <p:spPr bwMode="auto">
          <a:xfrm rot="14896014">
            <a:off x="2459832" y="2431257"/>
            <a:ext cx="71438" cy="409575"/>
          </a:xfrm>
          <a:prstGeom prst="can">
            <a:avLst>
              <a:gd name="adj" fmla="val 143332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3" name="AutoShape 17"/>
          <p:cNvSpPr>
            <a:spLocks noChangeArrowheads="1"/>
          </p:cNvSpPr>
          <p:nvPr/>
        </p:nvSpPr>
        <p:spPr bwMode="auto">
          <a:xfrm rot="14896014">
            <a:off x="2458244" y="2359819"/>
            <a:ext cx="71438" cy="406400"/>
          </a:xfrm>
          <a:prstGeom prst="can">
            <a:avLst>
              <a:gd name="adj" fmla="val 142221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4" name="AutoShape 18"/>
          <p:cNvSpPr>
            <a:spLocks noChangeArrowheads="1"/>
          </p:cNvSpPr>
          <p:nvPr/>
        </p:nvSpPr>
        <p:spPr bwMode="auto">
          <a:xfrm rot="14896014">
            <a:off x="2843214" y="2501901"/>
            <a:ext cx="47625" cy="250825"/>
          </a:xfrm>
          <a:prstGeom prst="can">
            <a:avLst>
              <a:gd name="adj" fmla="val 131667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5" name="Freeform 19"/>
          <p:cNvSpPr>
            <a:spLocks/>
          </p:cNvSpPr>
          <p:nvPr/>
        </p:nvSpPr>
        <p:spPr bwMode="auto">
          <a:xfrm>
            <a:off x="2495550" y="4508500"/>
            <a:ext cx="503238" cy="122555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6" name="AutoShape 20"/>
          <p:cNvSpPr>
            <a:spLocks noChangeArrowheads="1"/>
          </p:cNvSpPr>
          <p:nvPr/>
        </p:nvSpPr>
        <p:spPr bwMode="auto">
          <a:xfrm rot="14896014">
            <a:off x="2562225" y="2592388"/>
            <a:ext cx="71438" cy="385762"/>
          </a:xfrm>
          <a:prstGeom prst="can">
            <a:avLst>
              <a:gd name="adj" fmla="val 134999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7" name="AutoShape 21"/>
          <p:cNvSpPr>
            <a:spLocks noChangeArrowheads="1"/>
          </p:cNvSpPr>
          <p:nvPr/>
        </p:nvSpPr>
        <p:spPr bwMode="auto">
          <a:xfrm rot="14896014">
            <a:off x="2843214" y="2405064"/>
            <a:ext cx="47625" cy="250825"/>
          </a:xfrm>
          <a:prstGeom prst="can">
            <a:avLst>
              <a:gd name="adj" fmla="val 131667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8" name="AutoShape 22"/>
          <p:cNvSpPr>
            <a:spLocks noChangeArrowheads="1"/>
          </p:cNvSpPr>
          <p:nvPr/>
        </p:nvSpPr>
        <p:spPr bwMode="auto">
          <a:xfrm rot="14896014">
            <a:off x="2843214" y="2454276"/>
            <a:ext cx="47625" cy="250825"/>
          </a:xfrm>
          <a:prstGeom prst="can">
            <a:avLst>
              <a:gd name="adj" fmla="val 131667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59" name="AutoShape 23"/>
          <p:cNvSpPr>
            <a:spLocks noChangeArrowheads="1"/>
          </p:cNvSpPr>
          <p:nvPr/>
        </p:nvSpPr>
        <p:spPr bwMode="auto">
          <a:xfrm rot="14896014">
            <a:off x="2561432" y="2520157"/>
            <a:ext cx="73025" cy="385762"/>
          </a:xfrm>
          <a:prstGeom prst="can">
            <a:avLst>
              <a:gd name="adj" fmla="val 132065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0" name="AutoShape 24"/>
          <p:cNvSpPr>
            <a:spLocks noChangeArrowheads="1"/>
          </p:cNvSpPr>
          <p:nvPr/>
        </p:nvSpPr>
        <p:spPr bwMode="auto">
          <a:xfrm rot="14896014">
            <a:off x="2562226" y="2447926"/>
            <a:ext cx="71437" cy="385762"/>
          </a:xfrm>
          <a:prstGeom prst="can">
            <a:avLst>
              <a:gd name="adj" fmla="val 135001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1" name="AutoShape 25"/>
          <p:cNvSpPr>
            <a:spLocks noChangeArrowheads="1"/>
          </p:cNvSpPr>
          <p:nvPr/>
        </p:nvSpPr>
        <p:spPr bwMode="auto">
          <a:xfrm rot="14896014">
            <a:off x="2388395" y="2405858"/>
            <a:ext cx="47625" cy="249237"/>
          </a:xfrm>
          <a:prstGeom prst="can">
            <a:avLst>
              <a:gd name="adj" fmla="val 130833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2" name="AutoShape 26"/>
          <p:cNvSpPr>
            <a:spLocks noChangeArrowheads="1"/>
          </p:cNvSpPr>
          <p:nvPr/>
        </p:nvSpPr>
        <p:spPr bwMode="auto">
          <a:xfrm rot="14896014">
            <a:off x="2524920" y="2455070"/>
            <a:ext cx="47625" cy="249237"/>
          </a:xfrm>
          <a:prstGeom prst="can">
            <a:avLst>
              <a:gd name="adj" fmla="val 130833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3" name="AutoShape 27"/>
          <p:cNvSpPr>
            <a:spLocks noChangeArrowheads="1"/>
          </p:cNvSpPr>
          <p:nvPr/>
        </p:nvSpPr>
        <p:spPr bwMode="auto">
          <a:xfrm rot="14896014">
            <a:off x="2911476" y="2527301"/>
            <a:ext cx="47625" cy="250825"/>
          </a:xfrm>
          <a:prstGeom prst="can">
            <a:avLst>
              <a:gd name="adj" fmla="val 131667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4" name="AutoShape 28"/>
          <p:cNvSpPr>
            <a:spLocks noChangeArrowheads="1"/>
          </p:cNvSpPr>
          <p:nvPr/>
        </p:nvSpPr>
        <p:spPr bwMode="auto">
          <a:xfrm rot="14896014">
            <a:off x="2911476" y="2478089"/>
            <a:ext cx="47625" cy="250825"/>
          </a:xfrm>
          <a:prstGeom prst="can">
            <a:avLst>
              <a:gd name="adj" fmla="val 131667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5" name="AutoShape 29"/>
          <p:cNvSpPr>
            <a:spLocks noChangeArrowheads="1"/>
          </p:cNvSpPr>
          <p:nvPr/>
        </p:nvSpPr>
        <p:spPr bwMode="auto">
          <a:xfrm rot="14896014">
            <a:off x="2912270" y="2429670"/>
            <a:ext cx="46037" cy="250825"/>
          </a:xfrm>
          <a:prstGeom prst="can">
            <a:avLst>
              <a:gd name="adj" fmla="val 136208"/>
            </a:avLst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6" name="Freeform 30"/>
          <p:cNvSpPr>
            <a:spLocks/>
          </p:cNvSpPr>
          <p:nvPr/>
        </p:nvSpPr>
        <p:spPr bwMode="auto">
          <a:xfrm>
            <a:off x="2135188" y="1773238"/>
            <a:ext cx="933450" cy="857250"/>
          </a:xfrm>
          <a:custGeom>
            <a:avLst/>
            <a:gdLst>
              <a:gd name="T0" fmla="*/ 368 w 1862"/>
              <a:gd name="T1" fmla="*/ 264 h 882"/>
              <a:gd name="T2" fmla="*/ 356 w 1862"/>
              <a:gd name="T3" fmla="*/ 330 h 882"/>
              <a:gd name="T4" fmla="*/ 254 w 1862"/>
              <a:gd name="T5" fmla="*/ 300 h 882"/>
              <a:gd name="T6" fmla="*/ 248 w 1862"/>
              <a:gd name="T7" fmla="*/ 462 h 882"/>
              <a:gd name="T8" fmla="*/ 146 w 1862"/>
              <a:gd name="T9" fmla="*/ 510 h 882"/>
              <a:gd name="T10" fmla="*/ 128 w 1862"/>
              <a:gd name="T11" fmla="*/ 558 h 882"/>
              <a:gd name="T12" fmla="*/ 104 w 1862"/>
              <a:gd name="T13" fmla="*/ 594 h 882"/>
              <a:gd name="T14" fmla="*/ 8 w 1862"/>
              <a:gd name="T15" fmla="*/ 726 h 882"/>
              <a:gd name="T16" fmla="*/ 116 w 1862"/>
              <a:gd name="T17" fmla="*/ 882 h 882"/>
              <a:gd name="T18" fmla="*/ 230 w 1862"/>
              <a:gd name="T19" fmla="*/ 720 h 882"/>
              <a:gd name="T20" fmla="*/ 326 w 1862"/>
              <a:gd name="T21" fmla="*/ 738 h 882"/>
              <a:gd name="T22" fmla="*/ 344 w 1862"/>
              <a:gd name="T23" fmla="*/ 786 h 882"/>
              <a:gd name="T24" fmla="*/ 362 w 1862"/>
              <a:gd name="T25" fmla="*/ 780 h 882"/>
              <a:gd name="T26" fmla="*/ 500 w 1862"/>
              <a:gd name="T27" fmla="*/ 762 h 882"/>
              <a:gd name="T28" fmla="*/ 596 w 1862"/>
              <a:gd name="T29" fmla="*/ 840 h 882"/>
              <a:gd name="T30" fmla="*/ 746 w 1862"/>
              <a:gd name="T31" fmla="*/ 822 h 882"/>
              <a:gd name="T32" fmla="*/ 908 w 1862"/>
              <a:gd name="T33" fmla="*/ 840 h 882"/>
              <a:gd name="T34" fmla="*/ 980 w 1862"/>
              <a:gd name="T35" fmla="*/ 816 h 882"/>
              <a:gd name="T36" fmla="*/ 1148 w 1862"/>
              <a:gd name="T37" fmla="*/ 798 h 882"/>
              <a:gd name="T38" fmla="*/ 1484 w 1862"/>
              <a:gd name="T39" fmla="*/ 708 h 882"/>
              <a:gd name="T40" fmla="*/ 1574 w 1862"/>
              <a:gd name="T41" fmla="*/ 678 h 882"/>
              <a:gd name="T42" fmla="*/ 1730 w 1862"/>
              <a:gd name="T43" fmla="*/ 570 h 882"/>
              <a:gd name="T44" fmla="*/ 1772 w 1862"/>
              <a:gd name="T45" fmla="*/ 318 h 882"/>
              <a:gd name="T46" fmla="*/ 1670 w 1862"/>
              <a:gd name="T47" fmla="*/ 354 h 882"/>
              <a:gd name="T48" fmla="*/ 1574 w 1862"/>
              <a:gd name="T49" fmla="*/ 402 h 882"/>
              <a:gd name="T50" fmla="*/ 1574 w 1862"/>
              <a:gd name="T51" fmla="*/ 312 h 882"/>
              <a:gd name="T52" fmla="*/ 1454 w 1862"/>
              <a:gd name="T53" fmla="*/ 342 h 882"/>
              <a:gd name="T54" fmla="*/ 1442 w 1862"/>
              <a:gd name="T55" fmla="*/ 234 h 882"/>
              <a:gd name="T56" fmla="*/ 1322 w 1862"/>
              <a:gd name="T57" fmla="*/ 378 h 882"/>
              <a:gd name="T58" fmla="*/ 1256 w 1862"/>
              <a:gd name="T59" fmla="*/ 210 h 882"/>
              <a:gd name="T60" fmla="*/ 1208 w 1862"/>
              <a:gd name="T61" fmla="*/ 264 h 882"/>
              <a:gd name="T62" fmla="*/ 1148 w 1862"/>
              <a:gd name="T63" fmla="*/ 204 h 882"/>
              <a:gd name="T64" fmla="*/ 1088 w 1862"/>
              <a:gd name="T65" fmla="*/ 384 h 882"/>
              <a:gd name="T66" fmla="*/ 962 w 1862"/>
              <a:gd name="T67" fmla="*/ 270 h 882"/>
              <a:gd name="T68" fmla="*/ 896 w 1862"/>
              <a:gd name="T69" fmla="*/ 228 h 882"/>
              <a:gd name="T70" fmla="*/ 842 w 1862"/>
              <a:gd name="T71" fmla="*/ 276 h 882"/>
              <a:gd name="T72" fmla="*/ 800 w 1862"/>
              <a:gd name="T73" fmla="*/ 216 h 882"/>
              <a:gd name="T74" fmla="*/ 830 w 1862"/>
              <a:gd name="T75" fmla="*/ 246 h 882"/>
              <a:gd name="T76" fmla="*/ 836 w 1862"/>
              <a:gd name="T77" fmla="*/ 228 h 882"/>
              <a:gd name="T78" fmla="*/ 722 w 1862"/>
              <a:gd name="T79" fmla="*/ 30 h 882"/>
              <a:gd name="T80" fmla="*/ 680 w 1862"/>
              <a:gd name="T81" fmla="*/ 294 h 882"/>
              <a:gd name="T82" fmla="*/ 614 w 1862"/>
              <a:gd name="T83" fmla="*/ 216 h 882"/>
              <a:gd name="T84" fmla="*/ 542 w 1862"/>
              <a:gd name="T85" fmla="*/ 96 h 882"/>
              <a:gd name="T86" fmla="*/ 542 w 1862"/>
              <a:gd name="T87" fmla="*/ 198 h 882"/>
              <a:gd name="T88" fmla="*/ 452 w 1862"/>
              <a:gd name="T89" fmla="*/ 132 h 8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62" h="882">
                <a:moveTo>
                  <a:pt x="452" y="72"/>
                </a:moveTo>
                <a:cubicBezTo>
                  <a:pt x="475" y="142"/>
                  <a:pt x="470" y="166"/>
                  <a:pt x="410" y="186"/>
                </a:cubicBezTo>
                <a:cubicBezTo>
                  <a:pt x="396" y="213"/>
                  <a:pt x="378" y="235"/>
                  <a:pt x="368" y="264"/>
                </a:cubicBezTo>
                <a:cubicBezTo>
                  <a:pt x="364" y="304"/>
                  <a:pt x="375" y="352"/>
                  <a:pt x="326" y="336"/>
                </a:cubicBezTo>
                <a:cubicBezTo>
                  <a:pt x="324" y="330"/>
                  <a:pt x="314" y="319"/>
                  <a:pt x="320" y="318"/>
                </a:cubicBezTo>
                <a:cubicBezTo>
                  <a:pt x="332" y="316"/>
                  <a:pt x="356" y="330"/>
                  <a:pt x="356" y="330"/>
                </a:cubicBezTo>
                <a:cubicBezTo>
                  <a:pt x="320" y="294"/>
                  <a:pt x="314" y="246"/>
                  <a:pt x="302" y="198"/>
                </a:cubicBezTo>
                <a:cubicBezTo>
                  <a:pt x="299" y="224"/>
                  <a:pt x="309" y="257"/>
                  <a:pt x="290" y="276"/>
                </a:cubicBezTo>
                <a:cubicBezTo>
                  <a:pt x="280" y="286"/>
                  <a:pt x="254" y="300"/>
                  <a:pt x="254" y="300"/>
                </a:cubicBezTo>
                <a:cubicBezTo>
                  <a:pt x="246" y="325"/>
                  <a:pt x="233" y="320"/>
                  <a:pt x="218" y="342"/>
                </a:cubicBezTo>
                <a:cubicBezTo>
                  <a:pt x="232" y="384"/>
                  <a:pt x="218" y="374"/>
                  <a:pt x="248" y="384"/>
                </a:cubicBezTo>
                <a:cubicBezTo>
                  <a:pt x="264" y="406"/>
                  <a:pt x="279" y="442"/>
                  <a:pt x="248" y="462"/>
                </a:cubicBezTo>
                <a:cubicBezTo>
                  <a:pt x="231" y="474"/>
                  <a:pt x="208" y="473"/>
                  <a:pt x="188" y="480"/>
                </a:cubicBezTo>
                <a:cubicBezTo>
                  <a:pt x="176" y="484"/>
                  <a:pt x="152" y="492"/>
                  <a:pt x="152" y="492"/>
                </a:cubicBezTo>
                <a:cubicBezTo>
                  <a:pt x="150" y="498"/>
                  <a:pt x="152" y="508"/>
                  <a:pt x="146" y="510"/>
                </a:cubicBezTo>
                <a:cubicBezTo>
                  <a:pt x="139" y="512"/>
                  <a:pt x="134" y="493"/>
                  <a:pt x="128" y="498"/>
                </a:cubicBezTo>
                <a:cubicBezTo>
                  <a:pt x="118" y="506"/>
                  <a:pt x="116" y="534"/>
                  <a:pt x="116" y="534"/>
                </a:cubicBezTo>
                <a:cubicBezTo>
                  <a:pt x="120" y="542"/>
                  <a:pt x="124" y="550"/>
                  <a:pt x="128" y="558"/>
                </a:cubicBezTo>
                <a:cubicBezTo>
                  <a:pt x="132" y="564"/>
                  <a:pt x="142" y="569"/>
                  <a:pt x="140" y="576"/>
                </a:cubicBezTo>
                <a:cubicBezTo>
                  <a:pt x="138" y="582"/>
                  <a:pt x="128" y="579"/>
                  <a:pt x="122" y="582"/>
                </a:cubicBezTo>
                <a:cubicBezTo>
                  <a:pt x="116" y="585"/>
                  <a:pt x="110" y="590"/>
                  <a:pt x="104" y="594"/>
                </a:cubicBezTo>
                <a:cubicBezTo>
                  <a:pt x="73" y="612"/>
                  <a:pt x="38" y="616"/>
                  <a:pt x="8" y="636"/>
                </a:cubicBezTo>
                <a:cubicBezTo>
                  <a:pt x="0" y="661"/>
                  <a:pt x="6" y="669"/>
                  <a:pt x="20" y="690"/>
                </a:cubicBezTo>
                <a:cubicBezTo>
                  <a:pt x="16" y="702"/>
                  <a:pt x="12" y="714"/>
                  <a:pt x="8" y="726"/>
                </a:cubicBezTo>
                <a:cubicBezTo>
                  <a:pt x="5" y="734"/>
                  <a:pt x="19" y="739"/>
                  <a:pt x="26" y="744"/>
                </a:cubicBezTo>
                <a:cubicBezTo>
                  <a:pt x="58" y="769"/>
                  <a:pt x="75" y="773"/>
                  <a:pt x="98" y="804"/>
                </a:cubicBezTo>
                <a:cubicBezTo>
                  <a:pt x="105" y="831"/>
                  <a:pt x="111" y="855"/>
                  <a:pt x="116" y="882"/>
                </a:cubicBezTo>
                <a:cubicBezTo>
                  <a:pt x="122" y="863"/>
                  <a:pt x="142" y="773"/>
                  <a:pt x="158" y="762"/>
                </a:cubicBezTo>
                <a:cubicBezTo>
                  <a:pt x="165" y="757"/>
                  <a:pt x="174" y="758"/>
                  <a:pt x="182" y="756"/>
                </a:cubicBezTo>
                <a:cubicBezTo>
                  <a:pt x="196" y="734"/>
                  <a:pt x="209" y="734"/>
                  <a:pt x="230" y="720"/>
                </a:cubicBezTo>
                <a:cubicBezTo>
                  <a:pt x="236" y="703"/>
                  <a:pt x="224" y="666"/>
                  <a:pt x="242" y="666"/>
                </a:cubicBezTo>
                <a:cubicBezTo>
                  <a:pt x="256" y="666"/>
                  <a:pt x="258" y="690"/>
                  <a:pt x="266" y="702"/>
                </a:cubicBezTo>
                <a:cubicBezTo>
                  <a:pt x="278" y="720"/>
                  <a:pt x="307" y="733"/>
                  <a:pt x="326" y="738"/>
                </a:cubicBezTo>
                <a:cubicBezTo>
                  <a:pt x="347" y="752"/>
                  <a:pt x="360" y="749"/>
                  <a:pt x="368" y="774"/>
                </a:cubicBezTo>
                <a:cubicBezTo>
                  <a:pt x="338" y="784"/>
                  <a:pt x="339" y="767"/>
                  <a:pt x="314" y="750"/>
                </a:cubicBezTo>
                <a:cubicBezTo>
                  <a:pt x="318" y="755"/>
                  <a:pt x="336" y="786"/>
                  <a:pt x="344" y="786"/>
                </a:cubicBezTo>
                <a:cubicBezTo>
                  <a:pt x="351" y="786"/>
                  <a:pt x="337" y="773"/>
                  <a:pt x="332" y="768"/>
                </a:cubicBezTo>
                <a:cubicBezTo>
                  <a:pt x="327" y="763"/>
                  <a:pt x="307" y="753"/>
                  <a:pt x="314" y="756"/>
                </a:cubicBezTo>
                <a:cubicBezTo>
                  <a:pt x="331" y="763"/>
                  <a:pt x="346" y="772"/>
                  <a:pt x="362" y="780"/>
                </a:cubicBezTo>
                <a:cubicBezTo>
                  <a:pt x="370" y="790"/>
                  <a:pt x="375" y="804"/>
                  <a:pt x="386" y="810"/>
                </a:cubicBezTo>
                <a:cubicBezTo>
                  <a:pt x="391" y="813"/>
                  <a:pt x="429" y="790"/>
                  <a:pt x="446" y="786"/>
                </a:cubicBezTo>
                <a:cubicBezTo>
                  <a:pt x="462" y="775"/>
                  <a:pt x="500" y="762"/>
                  <a:pt x="500" y="762"/>
                </a:cubicBezTo>
                <a:cubicBezTo>
                  <a:pt x="518" y="764"/>
                  <a:pt x="539" y="758"/>
                  <a:pt x="554" y="768"/>
                </a:cubicBezTo>
                <a:cubicBezTo>
                  <a:pt x="576" y="782"/>
                  <a:pt x="558" y="817"/>
                  <a:pt x="572" y="834"/>
                </a:cubicBezTo>
                <a:cubicBezTo>
                  <a:pt x="577" y="840"/>
                  <a:pt x="588" y="838"/>
                  <a:pt x="596" y="840"/>
                </a:cubicBezTo>
                <a:cubicBezTo>
                  <a:pt x="600" y="834"/>
                  <a:pt x="603" y="827"/>
                  <a:pt x="608" y="822"/>
                </a:cubicBezTo>
                <a:cubicBezTo>
                  <a:pt x="619" y="813"/>
                  <a:pt x="644" y="798"/>
                  <a:pt x="644" y="798"/>
                </a:cubicBezTo>
                <a:cubicBezTo>
                  <a:pt x="707" y="804"/>
                  <a:pt x="698" y="810"/>
                  <a:pt x="746" y="822"/>
                </a:cubicBezTo>
                <a:cubicBezTo>
                  <a:pt x="792" y="807"/>
                  <a:pt x="770" y="808"/>
                  <a:pt x="812" y="816"/>
                </a:cubicBezTo>
                <a:cubicBezTo>
                  <a:pt x="826" y="838"/>
                  <a:pt x="839" y="838"/>
                  <a:pt x="860" y="852"/>
                </a:cubicBezTo>
                <a:cubicBezTo>
                  <a:pt x="876" y="848"/>
                  <a:pt x="896" y="852"/>
                  <a:pt x="908" y="840"/>
                </a:cubicBezTo>
                <a:cubicBezTo>
                  <a:pt x="914" y="834"/>
                  <a:pt x="919" y="826"/>
                  <a:pt x="926" y="822"/>
                </a:cubicBezTo>
                <a:cubicBezTo>
                  <a:pt x="937" y="816"/>
                  <a:pt x="962" y="810"/>
                  <a:pt x="962" y="810"/>
                </a:cubicBezTo>
                <a:cubicBezTo>
                  <a:pt x="968" y="812"/>
                  <a:pt x="979" y="810"/>
                  <a:pt x="980" y="816"/>
                </a:cubicBezTo>
                <a:cubicBezTo>
                  <a:pt x="982" y="829"/>
                  <a:pt x="956" y="854"/>
                  <a:pt x="968" y="852"/>
                </a:cubicBezTo>
                <a:cubicBezTo>
                  <a:pt x="993" y="847"/>
                  <a:pt x="1016" y="840"/>
                  <a:pt x="1040" y="834"/>
                </a:cubicBezTo>
                <a:cubicBezTo>
                  <a:pt x="1083" y="805"/>
                  <a:pt x="1094" y="805"/>
                  <a:pt x="1148" y="798"/>
                </a:cubicBezTo>
                <a:cubicBezTo>
                  <a:pt x="1166" y="786"/>
                  <a:pt x="1184" y="780"/>
                  <a:pt x="1202" y="768"/>
                </a:cubicBezTo>
                <a:cubicBezTo>
                  <a:pt x="1238" y="714"/>
                  <a:pt x="1319" y="722"/>
                  <a:pt x="1376" y="714"/>
                </a:cubicBezTo>
                <a:cubicBezTo>
                  <a:pt x="1419" y="700"/>
                  <a:pt x="1432" y="703"/>
                  <a:pt x="1484" y="708"/>
                </a:cubicBezTo>
                <a:cubicBezTo>
                  <a:pt x="1504" y="706"/>
                  <a:pt x="1525" y="708"/>
                  <a:pt x="1544" y="702"/>
                </a:cubicBezTo>
                <a:cubicBezTo>
                  <a:pt x="1551" y="700"/>
                  <a:pt x="1550" y="689"/>
                  <a:pt x="1556" y="684"/>
                </a:cubicBezTo>
                <a:cubicBezTo>
                  <a:pt x="1561" y="680"/>
                  <a:pt x="1568" y="680"/>
                  <a:pt x="1574" y="678"/>
                </a:cubicBezTo>
                <a:cubicBezTo>
                  <a:pt x="1602" y="637"/>
                  <a:pt x="1646" y="614"/>
                  <a:pt x="1694" y="606"/>
                </a:cubicBezTo>
                <a:cubicBezTo>
                  <a:pt x="1702" y="600"/>
                  <a:pt x="1711" y="595"/>
                  <a:pt x="1718" y="588"/>
                </a:cubicBezTo>
                <a:cubicBezTo>
                  <a:pt x="1723" y="583"/>
                  <a:pt x="1724" y="574"/>
                  <a:pt x="1730" y="570"/>
                </a:cubicBezTo>
                <a:cubicBezTo>
                  <a:pt x="1753" y="556"/>
                  <a:pt x="1817" y="537"/>
                  <a:pt x="1844" y="528"/>
                </a:cubicBezTo>
                <a:cubicBezTo>
                  <a:pt x="1862" y="473"/>
                  <a:pt x="1824" y="485"/>
                  <a:pt x="1790" y="462"/>
                </a:cubicBezTo>
                <a:cubicBezTo>
                  <a:pt x="1768" y="417"/>
                  <a:pt x="1789" y="368"/>
                  <a:pt x="1772" y="318"/>
                </a:cubicBezTo>
                <a:cubicBezTo>
                  <a:pt x="1764" y="321"/>
                  <a:pt x="1740" y="327"/>
                  <a:pt x="1736" y="336"/>
                </a:cubicBezTo>
                <a:cubicBezTo>
                  <a:pt x="1721" y="373"/>
                  <a:pt x="1745" y="395"/>
                  <a:pt x="1706" y="408"/>
                </a:cubicBezTo>
                <a:cubicBezTo>
                  <a:pt x="1699" y="387"/>
                  <a:pt x="1685" y="370"/>
                  <a:pt x="1670" y="354"/>
                </a:cubicBezTo>
                <a:cubicBezTo>
                  <a:pt x="1659" y="341"/>
                  <a:pt x="1634" y="318"/>
                  <a:pt x="1634" y="318"/>
                </a:cubicBezTo>
                <a:cubicBezTo>
                  <a:pt x="1620" y="339"/>
                  <a:pt x="1620" y="352"/>
                  <a:pt x="1598" y="366"/>
                </a:cubicBezTo>
                <a:cubicBezTo>
                  <a:pt x="1592" y="383"/>
                  <a:pt x="1592" y="392"/>
                  <a:pt x="1574" y="402"/>
                </a:cubicBezTo>
                <a:cubicBezTo>
                  <a:pt x="1563" y="408"/>
                  <a:pt x="1538" y="414"/>
                  <a:pt x="1538" y="414"/>
                </a:cubicBezTo>
                <a:cubicBezTo>
                  <a:pt x="1532" y="412"/>
                  <a:pt x="1522" y="414"/>
                  <a:pt x="1520" y="408"/>
                </a:cubicBezTo>
                <a:cubicBezTo>
                  <a:pt x="1513" y="388"/>
                  <a:pt x="1556" y="324"/>
                  <a:pt x="1574" y="312"/>
                </a:cubicBezTo>
                <a:cubicBezTo>
                  <a:pt x="1591" y="278"/>
                  <a:pt x="1599" y="267"/>
                  <a:pt x="1556" y="276"/>
                </a:cubicBezTo>
                <a:cubicBezTo>
                  <a:pt x="1482" y="291"/>
                  <a:pt x="1552" y="274"/>
                  <a:pt x="1496" y="288"/>
                </a:cubicBezTo>
                <a:cubicBezTo>
                  <a:pt x="1482" y="310"/>
                  <a:pt x="1476" y="327"/>
                  <a:pt x="1454" y="342"/>
                </a:cubicBezTo>
                <a:cubicBezTo>
                  <a:pt x="1440" y="384"/>
                  <a:pt x="1454" y="382"/>
                  <a:pt x="1424" y="372"/>
                </a:cubicBezTo>
                <a:cubicBezTo>
                  <a:pt x="1429" y="335"/>
                  <a:pt x="1436" y="299"/>
                  <a:pt x="1448" y="264"/>
                </a:cubicBezTo>
                <a:cubicBezTo>
                  <a:pt x="1446" y="254"/>
                  <a:pt x="1451" y="239"/>
                  <a:pt x="1442" y="234"/>
                </a:cubicBezTo>
                <a:cubicBezTo>
                  <a:pt x="1404" y="215"/>
                  <a:pt x="1390" y="252"/>
                  <a:pt x="1382" y="276"/>
                </a:cubicBezTo>
                <a:cubicBezTo>
                  <a:pt x="1379" y="299"/>
                  <a:pt x="1378" y="336"/>
                  <a:pt x="1358" y="354"/>
                </a:cubicBezTo>
                <a:cubicBezTo>
                  <a:pt x="1347" y="363"/>
                  <a:pt x="1322" y="378"/>
                  <a:pt x="1322" y="378"/>
                </a:cubicBezTo>
                <a:cubicBezTo>
                  <a:pt x="1343" y="315"/>
                  <a:pt x="1355" y="211"/>
                  <a:pt x="1280" y="186"/>
                </a:cubicBezTo>
                <a:cubicBezTo>
                  <a:pt x="1278" y="192"/>
                  <a:pt x="1278" y="200"/>
                  <a:pt x="1274" y="204"/>
                </a:cubicBezTo>
                <a:cubicBezTo>
                  <a:pt x="1270" y="208"/>
                  <a:pt x="1259" y="204"/>
                  <a:pt x="1256" y="210"/>
                </a:cubicBezTo>
                <a:cubicBezTo>
                  <a:pt x="1249" y="224"/>
                  <a:pt x="1274" y="236"/>
                  <a:pt x="1280" y="240"/>
                </a:cubicBezTo>
                <a:cubicBezTo>
                  <a:pt x="1287" y="268"/>
                  <a:pt x="1309" y="334"/>
                  <a:pt x="1262" y="318"/>
                </a:cubicBezTo>
                <a:cubicBezTo>
                  <a:pt x="1252" y="287"/>
                  <a:pt x="1239" y="274"/>
                  <a:pt x="1208" y="264"/>
                </a:cubicBezTo>
                <a:cubicBezTo>
                  <a:pt x="1202" y="256"/>
                  <a:pt x="1191" y="250"/>
                  <a:pt x="1190" y="240"/>
                </a:cubicBezTo>
                <a:cubicBezTo>
                  <a:pt x="1181" y="161"/>
                  <a:pt x="1225" y="152"/>
                  <a:pt x="1178" y="168"/>
                </a:cubicBezTo>
                <a:cubicBezTo>
                  <a:pt x="1167" y="179"/>
                  <a:pt x="1160" y="194"/>
                  <a:pt x="1148" y="204"/>
                </a:cubicBezTo>
                <a:cubicBezTo>
                  <a:pt x="1137" y="213"/>
                  <a:pt x="1112" y="228"/>
                  <a:pt x="1112" y="228"/>
                </a:cubicBezTo>
                <a:cubicBezTo>
                  <a:pt x="1104" y="260"/>
                  <a:pt x="1107" y="265"/>
                  <a:pt x="1130" y="288"/>
                </a:cubicBezTo>
                <a:cubicBezTo>
                  <a:pt x="1125" y="344"/>
                  <a:pt x="1138" y="367"/>
                  <a:pt x="1088" y="384"/>
                </a:cubicBezTo>
                <a:cubicBezTo>
                  <a:pt x="1070" y="410"/>
                  <a:pt x="1066" y="420"/>
                  <a:pt x="1046" y="390"/>
                </a:cubicBezTo>
                <a:cubicBezTo>
                  <a:pt x="1060" y="347"/>
                  <a:pt x="1080" y="340"/>
                  <a:pt x="1028" y="330"/>
                </a:cubicBezTo>
                <a:cubicBezTo>
                  <a:pt x="998" y="310"/>
                  <a:pt x="982" y="300"/>
                  <a:pt x="962" y="270"/>
                </a:cubicBezTo>
                <a:cubicBezTo>
                  <a:pt x="981" y="257"/>
                  <a:pt x="989" y="237"/>
                  <a:pt x="1010" y="228"/>
                </a:cubicBezTo>
                <a:cubicBezTo>
                  <a:pt x="1022" y="223"/>
                  <a:pt x="1046" y="216"/>
                  <a:pt x="1046" y="216"/>
                </a:cubicBezTo>
                <a:cubicBezTo>
                  <a:pt x="999" y="200"/>
                  <a:pt x="943" y="212"/>
                  <a:pt x="896" y="228"/>
                </a:cubicBezTo>
                <a:cubicBezTo>
                  <a:pt x="892" y="236"/>
                  <a:pt x="892" y="248"/>
                  <a:pt x="884" y="252"/>
                </a:cubicBezTo>
                <a:cubicBezTo>
                  <a:pt x="875" y="256"/>
                  <a:pt x="860" y="238"/>
                  <a:pt x="854" y="246"/>
                </a:cubicBezTo>
                <a:cubicBezTo>
                  <a:pt x="829" y="277"/>
                  <a:pt x="888" y="291"/>
                  <a:pt x="842" y="276"/>
                </a:cubicBezTo>
                <a:cubicBezTo>
                  <a:pt x="834" y="278"/>
                  <a:pt x="823" y="289"/>
                  <a:pt x="818" y="282"/>
                </a:cubicBezTo>
                <a:cubicBezTo>
                  <a:pt x="809" y="269"/>
                  <a:pt x="816" y="250"/>
                  <a:pt x="812" y="234"/>
                </a:cubicBezTo>
                <a:cubicBezTo>
                  <a:pt x="810" y="227"/>
                  <a:pt x="805" y="221"/>
                  <a:pt x="800" y="216"/>
                </a:cubicBezTo>
                <a:cubicBezTo>
                  <a:pt x="795" y="211"/>
                  <a:pt x="782" y="211"/>
                  <a:pt x="782" y="204"/>
                </a:cubicBezTo>
                <a:cubicBezTo>
                  <a:pt x="782" y="198"/>
                  <a:pt x="794" y="208"/>
                  <a:pt x="800" y="210"/>
                </a:cubicBezTo>
                <a:cubicBezTo>
                  <a:pt x="804" y="215"/>
                  <a:pt x="822" y="246"/>
                  <a:pt x="830" y="246"/>
                </a:cubicBezTo>
                <a:cubicBezTo>
                  <a:pt x="836" y="246"/>
                  <a:pt x="818" y="226"/>
                  <a:pt x="824" y="228"/>
                </a:cubicBezTo>
                <a:cubicBezTo>
                  <a:pt x="835" y="232"/>
                  <a:pt x="837" y="252"/>
                  <a:pt x="848" y="252"/>
                </a:cubicBezTo>
                <a:cubicBezTo>
                  <a:pt x="857" y="252"/>
                  <a:pt x="841" y="235"/>
                  <a:pt x="836" y="228"/>
                </a:cubicBezTo>
                <a:cubicBezTo>
                  <a:pt x="824" y="211"/>
                  <a:pt x="782" y="198"/>
                  <a:pt x="782" y="198"/>
                </a:cubicBezTo>
                <a:cubicBezTo>
                  <a:pt x="768" y="176"/>
                  <a:pt x="754" y="178"/>
                  <a:pt x="740" y="156"/>
                </a:cubicBezTo>
                <a:cubicBezTo>
                  <a:pt x="716" y="60"/>
                  <a:pt x="738" y="161"/>
                  <a:pt x="722" y="30"/>
                </a:cubicBezTo>
                <a:cubicBezTo>
                  <a:pt x="721" y="24"/>
                  <a:pt x="721" y="16"/>
                  <a:pt x="716" y="12"/>
                </a:cubicBezTo>
                <a:cubicBezTo>
                  <a:pt x="706" y="5"/>
                  <a:pt x="680" y="0"/>
                  <a:pt x="680" y="0"/>
                </a:cubicBezTo>
                <a:cubicBezTo>
                  <a:pt x="686" y="147"/>
                  <a:pt x="690" y="149"/>
                  <a:pt x="680" y="294"/>
                </a:cubicBezTo>
                <a:cubicBezTo>
                  <a:pt x="678" y="322"/>
                  <a:pt x="676" y="339"/>
                  <a:pt x="650" y="348"/>
                </a:cubicBezTo>
                <a:cubicBezTo>
                  <a:pt x="641" y="322"/>
                  <a:pt x="629" y="302"/>
                  <a:pt x="620" y="276"/>
                </a:cubicBezTo>
                <a:cubicBezTo>
                  <a:pt x="618" y="256"/>
                  <a:pt x="620" y="235"/>
                  <a:pt x="614" y="216"/>
                </a:cubicBezTo>
                <a:cubicBezTo>
                  <a:pt x="610" y="202"/>
                  <a:pt x="587" y="195"/>
                  <a:pt x="578" y="186"/>
                </a:cubicBezTo>
                <a:cubicBezTo>
                  <a:pt x="571" y="179"/>
                  <a:pt x="555" y="154"/>
                  <a:pt x="548" y="144"/>
                </a:cubicBezTo>
                <a:cubicBezTo>
                  <a:pt x="546" y="128"/>
                  <a:pt x="551" y="109"/>
                  <a:pt x="542" y="96"/>
                </a:cubicBezTo>
                <a:cubicBezTo>
                  <a:pt x="538" y="90"/>
                  <a:pt x="525" y="101"/>
                  <a:pt x="524" y="108"/>
                </a:cubicBezTo>
                <a:cubicBezTo>
                  <a:pt x="521" y="126"/>
                  <a:pt x="526" y="144"/>
                  <a:pt x="530" y="162"/>
                </a:cubicBezTo>
                <a:cubicBezTo>
                  <a:pt x="532" y="174"/>
                  <a:pt x="542" y="198"/>
                  <a:pt x="542" y="198"/>
                </a:cubicBezTo>
                <a:cubicBezTo>
                  <a:pt x="534" y="260"/>
                  <a:pt x="536" y="343"/>
                  <a:pt x="518" y="396"/>
                </a:cubicBezTo>
                <a:cubicBezTo>
                  <a:pt x="473" y="381"/>
                  <a:pt x="502" y="397"/>
                  <a:pt x="494" y="306"/>
                </a:cubicBezTo>
                <a:cubicBezTo>
                  <a:pt x="489" y="248"/>
                  <a:pt x="501" y="169"/>
                  <a:pt x="452" y="132"/>
                </a:cubicBezTo>
                <a:cubicBezTo>
                  <a:pt x="450" y="126"/>
                  <a:pt x="446" y="114"/>
                  <a:pt x="446" y="114"/>
                </a:cubicBezTo>
              </a:path>
            </a:pathLst>
          </a:custGeom>
          <a:gradFill rotWithShape="1">
            <a:gsLst>
              <a:gs pos="0">
                <a:srgbClr val="FFF200">
                  <a:alpha val="60001"/>
                </a:srgbClr>
              </a:gs>
              <a:gs pos="45000">
                <a:srgbClr val="FF7A00">
                  <a:alpha val="61351"/>
                </a:srgbClr>
              </a:gs>
              <a:gs pos="70000">
                <a:srgbClr val="FF0300">
                  <a:alpha val="62101"/>
                </a:srgbClr>
              </a:gs>
              <a:gs pos="100000">
                <a:srgbClr val="4D0808">
                  <a:alpha val="63000"/>
                </a:srgbClr>
              </a:gs>
            </a:gsLst>
            <a:lin ang="5400000" scaled="1"/>
          </a:gra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7" name="Freeform 31"/>
          <p:cNvSpPr>
            <a:spLocks/>
          </p:cNvSpPr>
          <p:nvPr/>
        </p:nvSpPr>
        <p:spPr bwMode="auto">
          <a:xfrm>
            <a:off x="2208214" y="1125539"/>
            <a:ext cx="598487" cy="1673225"/>
          </a:xfrm>
          <a:custGeom>
            <a:avLst/>
            <a:gdLst>
              <a:gd name="T0" fmla="*/ 19 w 1195"/>
              <a:gd name="T1" fmla="*/ 1554 h 1836"/>
              <a:gd name="T2" fmla="*/ 73 w 1195"/>
              <a:gd name="T3" fmla="*/ 1488 h 1836"/>
              <a:gd name="T4" fmla="*/ 115 w 1195"/>
              <a:gd name="T5" fmla="*/ 1320 h 1836"/>
              <a:gd name="T6" fmla="*/ 115 w 1195"/>
              <a:gd name="T7" fmla="*/ 1122 h 1836"/>
              <a:gd name="T8" fmla="*/ 115 w 1195"/>
              <a:gd name="T9" fmla="*/ 1026 h 1836"/>
              <a:gd name="T10" fmla="*/ 283 w 1195"/>
              <a:gd name="T11" fmla="*/ 1002 h 1836"/>
              <a:gd name="T12" fmla="*/ 325 w 1195"/>
              <a:gd name="T13" fmla="*/ 954 h 1836"/>
              <a:gd name="T14" fmla="*/ 361 w 1195"/>
              <a:gd name="T15" fmla="*/ 732 h 1836"/>
              <a:gd name="T16" fmla="*/ 355 w 1195"/>
              <a:gd name="T17" fmla="*/ 480 h 1836"/>
              <a:gd name="T18" fmla="*/ 367 w 1195"/>
              <a:gd name="T19" fmla="*/ 204 h 1836"/>
              <a:gd name="T20" fmla="*/ 331 w 1195"/>
              <a:gd name="T21" fmla="*/ 102 h 1836"/>
              <a:gd name="T22" fmla="*/ 391 w 1195"/>
              <a:gd name="T23" fmla="*/ 156 h 1836"/>
              <a:gd name="T24" fmla="*/ 433 w 1195"/>
              <a:gd name="T25" fmla="*/ 270 h 1836"/>
              <a:gd name="T26" fmla="*/ 445 w 1195"/>
              <a:gd name="T27" fmla="*/ 540 h 1836"/>
              <a:gd name="T28" fmla="*/ 421 w 1195"/>
              <a:gd name="T29" fmla="*/ 726 h 1836"/>
              <a:gd name="T30" fmla="*/ 487 w 1195"/>
              <a:gd name="T31" fmla="*/ 906 h 1836"/>
              <a:gd name="T32" fmla="*/ 535 w 1195"/>
              <a:gd name="T33" fmla="*/ 936 h 1836"/>
              <a:gd name="T34" fmla="*/ 565 w 1195"/>
              <a:gd name="T35" fmla="*/ 792 h 1836"/>
              <a:gd name="T36" fmla="*/ 601 w 1195"/>
              <a:gd name="T37" fmla="*/ 654 h 1836"/>
              <a:gd name="T38" fmla="*/ 601 w 1195"/>
              <a:gd name="T39" fmla="*/ 486 h 1836"/>
              <a:gd name="T40" fmla="*/ 637 w 1195"/>
              <a:gd name="T41" fmla="*/ 492 h 1836"/>
              <a:gd name="T42" fmla="*/ 679 w 1195"/>
              <a:gd name="T43" fmla="*/ 570 h 1836"/>
              <a:gd name="T44" fmla="*/ 679 w 1195"/>
              <a:gd name="T45" fmla="*/ 816 h 1836"/>
              <a:gd name="T46" fmla="*/ 715 w 1195"/>
              <a:gd name="T47" fmla="*/ 1002 h 1836"/>
              <a:gd name="T48" fmla="*/ 793 w 1195"/>
              <a:gd name="T49" fmla="*/ 990 h 1836"/>
              <a:gd name="T50" fmla="*/ 781 w 1195"/>
              <a:gd name="T51" fmla="*/ 924 h 1836"/>
              <a:gd name="T52" fmla="*/ 769 w 1195"/>
              <a:gd name="T53" fmla="*/ 738 h 1836"/>
              <a:gd name="T54" fmla="*/ 883 w 1195"/>
              <a:gd name="T55" fmla="*/ 570 h 1836"/>
              <a:gd name="T56" fmla="*/ 829 w 1195"/>
              <a:gd name="T57" fmla="*/ 612 h 1836"/>
              <a:gd name="T58" fmla="*/ 859 w 1195"/>
              <a:gd name="T59" fmla="*/ 678 h 1836"/>
              <a:gd name="T60" fmla="*/ 883 w 1195"/>
              <a:gd name="T61" fmla="*/ 1104 h 1836"/>
              <a:gd name="T62" fmla="*/ 937 w 1195"/>
              <a:gd name="T63" fmla="*/ 1146 h 1836"/>
              <a:gd name="T64" fmla="*/ 925 w 1195"/>
              <a:gd name="T65" fmla="*/ 1230 h 1836"/>
              <a:gd name="T66" fmla="*/ 883 w 1195"/>
              <a:gd name="T67" fmla="*/ 1404 h 1836"/>
              <a:gd name="T68" fmla="*/ 949 w 1195"/>
              <a:gd name="T69" fmla="*/ 1458 h 1836"/>
              <a:gd name="T70" fmla="*/ 1099 w 1195"/>
              <a:gd name="T71" fmla="*/ 1506 h 1836"/>
              <a:gd name="T72" fmla="*/ 1159 w 1195"/>
              <a:gd name="T73" fmla="*/ 1554 h 1836"/>
              <a:gd name="T74" fmla="*/ 1189 w 1195"/>
              <a:gd name="T75" fmla="*/ 1680 h 1836"/>
              <a:gd name="T76" fmla="*/ 1129 w 1195"/>
              <a:gd name="T77" fmla="*/ 1740 h 1836"/>
              <a:gd name="T78" fmla="*/ 1021 w 1195"/>
              <a:gd name="T79" fmla="*/ 1668 h 1836"/>
              <a:gd name="T80" fmla="*/ 997 w 1195"/>
              <a:gd name="T81" fmla="*/ 1638 h 1836"/>
              <a:gd name="T82" fmla="*/ 775 w 1195"/>
              <a:gd name="T83" fmla="*/ 1560 h 1836"/>
              <a:gd name="T84" fmla="*/ 649 w 1195"/>
              <a:gd name="T85" fmla="*/ 1404 h 1836"/>
              <a:gd name="T86" fmla="*/ 535 w 1195"/>
              <a:gd name="T87" fmla="*/ 1356 h 1836"/>
              <a:gd name="T88" fmla="*/ 463 w 1195"/>
              <a:gd name="T89" fmla="*/ 1428 h 1836"/>
              <a:gd name="T90" fmla="*/ 337 w 1195"/>
              <a:gd name="T91" fmla="*/ 1338 h 1836"/>
              <a:gd name="T92" fmla="*/ 295 w 1195"/>
              <a:gd name="T93" fmla="*/ 1344 h 1836"/>
              <a:gd name="T94" fmla="*/ 253 w 1195"/>
              <a:gd name="T95" fmla="*/ 1482 h 1836"/>
              <a:gd name="T96" fmla="*/ 211 w 1195"/>
              <a:gd name="T97" fmla="*/ 1524 h 1836"/>
              <a:gd name="T98" fmla="*/ 229 w 1195"/>
              <a:gd name="T99" fmla="*/ 1584 h 1836"/>
              <a:gd name="T100" fmla="*/ 187 w 1195"/>
              <a:gd name="T101" fmla="*/ 1656 h 1836"/>
              <a:gd name="T102" fmla="*/ 61 w 1195"/>
              <a:gd name="T103" fmla="*/ 1806 h 18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95" h="1836">
                <a:moveTo>
                  <a:pt x="31" y="1794"/>
                </a:moveTo>
                <a:cubicBezTo>
                  <a:pt x="37" y="1721"/>
                  <a:pt x="42" y="1624"/>
                  <a:pt x="19" y="1554"/>
                </a:cubicBezTo>
                <a:cubicBezTo>
                  <a:pt x="57" y="1497"/>
                  <a:pt x="0" y="1574"/>
                  <a:pt x="55" y="1530"/>
                </a:cubicBezTo>
                <a:cubicBezTo>
                  <a:pt x="67" y="1520"/>
                  <a:pt x="65" y="1501"/>
                  <a:pt x="73" y="1488"/>
                </a:cubicBezTo>
                <a:cubicBezTo>
                  <a:pt x="83" y="1471"/>
                  <a:pt x="97" y="1434"/>
                  <a:pt x="97" y="1434"/>
                </a:cubicBezTo>
                <a:cubicBezTo>
                  <a:pt x="83" y="1393"/>
                  <a:pt x="74" y="1347"/>
                  <a:pt x="115" y="1320"/>
                </a:cubicBezTo>
                <a:cubicBezTo>
                  <a:pt x="140" y="1244"/>
                  <a:pt x="144" y="1312"/>
                  <a:pt x="127" y="1158"/>
                </a:cubicBezTo>
                <a:cubicBezTo>
                  <a:pt x="126" y="1145"/>
                  <a:pt x="119" y="1134"/>
                  <a:pt x="115" y="1122"/>
                </a:cubicBezTo>
                <a:cubicBezTo>
                  <a:pt x="113" y="1116"/>
                  <a:pt x="109" y="1104"/>
                  <a:pt x="109" y="1104"/>
                </a:cubicBezTo>
                <a:cubicBezTo>
                  <a:pt x="111" y="1078"/>
                  <a:pt x="108" y="1051"/>
                  <a:pt x="115" y="1026"/>
                </a:cubicBezTo>
                <a:cubicBezTo>
                  <a:pt x="119" y="1011"/>
                  <a:pt x="167" y="1008"/>
                  <a:pt x="169" y="1008"/>
                </a:cubicBezTo>
                <a:cubicBezTo>
                  <a:pt x="207" y="1005"/>
                  <a:pt x="245" y="1004"/>
                  <a:pt x="283" y="1002"/>
                </a:cubicBezTo>
                <a:cubicBezTo>
                  <a:pt x="298" y="958"/>
                  <a:pt x="275" y="1010"/>
                  <a:pt x="313" y="978"/>
                </a:cubicBezTo>
                <a:cubicBezTo>
                  <a:pt x="320" y="972"/>
                  <a:pt x="321" y="962"/>
                  <a:pt x="325" y="954"/>
                </a:cubicBezTo>
                <a:cubicBezTo>
                  <a:pt x="335" y="937"/>
                  <a:pt x="349" y="900"/>
                  <a:pt x="349" y="900"/>
                </a:cubicBezTo>
                <a:cubicBezTo>
                  <a:pt x="344" y="839"/>
                  <a:pt x="339" y="790"/>
                  <a:pt x="361" y="732"/>
                </a:cubicBezTo>
                <a:cubicBezTo>
                  <a:pt x="369" y="711"/>
                  <a:pt x="379" y="666"/>
                  <a:pt x="379" y="666"/>
                </a:cubicBezTo>
                <a:cubicBezTo>
                  <a:pt x="375" y="590"/>
                  <a:pt x="369" y="548"/>
                  <a:pt x="355" y="480"/>
                </a:cubicBezTo>
                <a:cubicBezTo>
                  <a:pt x="348" y="380"/>
                  <a:pt x="344" y="365"/>
                  <a:pt x="355" y="252"/>
                </a:cubicBezTo>
                <a:cubicBezTo>
                  <a:pt x="357" y="236"/>
                  <a:pt x="367" y="204"/>
                  <a:pt x="367" y="204"/>
                </a:cubicBezTo>
                <a:cubicBezTo>
                  <a:pt x="355" y="117"/>
                  <a:pt x="373" y="198"/>
                  <a:pt x="343" y="138"/>
                </a:cubicBezTo>
                <a:cubicBezTo>
                  <a:pt x="337" y="127"/>
                  <a:pt x="331" y="102"/>
                  <a:pt x="331" y="102"/>
                </a:cubicBezTo>
                <a:cubicBezTo>
                  <a:pt x="352" y="71"/>
                  <a:pt x="352" y="35"/>
                  <a:pt x="361" y="0"/>
                </a:cubicBezTo>
                <a:cubicBezTo>
                  <a:pt x="408" y="32"/>
                  <a:pt x="385" y="108"/>
                  <a:pt x="391" y="156"/>
                </a:cubicBezTo>
                <a:cubicBezTo>
                  <a:pt x="394" y="180"/>
                  <a:pt x="413" y="210"/>
                  <a:pt x="421" y="234"/>
                </a:cubicBezTo>
                <a:cubicBezTo>
                  <a:pt x="425" y="246"/>
                  <a:pt x="433" y="270"/>
                  <a:pt x="433" y="270"/>
                </a:cubicBezTo>
                <a:cubicBezTo>
                  <a:pt x="438" y="366"/>
                  <a:pt x="445" y="402"/>
                  <a:pt x="439" y="492"/>
                </a:cubicBezTo>
                <a:cubicBezTo>
                  <a:pt x="441" y="508"/>
                  <a:pt x="439" y="525"/>
                  <a:pt x="445" y="540"/>
                </a:cubicBezTo>
                <a:cubicBezTo>
                  <a:pt x="448" y="548"/>
                  <a:pt x="462" y="550"/>
                  <a:pt x="463" y="558"/>
                </a:cubicBezTo>
                <a:cubicBezTo>
                  <a:pt x="467" y="614"/>
                  <a:pt x="435" y="672"/>
                  <a:pt x="421" y="726"/>
                </a:cubicBezTo>
                <a:cubicBezTo>
                  <a:pt x="424" y="760"/>
                  <a:pt x="431" y="866"/>
                  <a:pt x="439" y="894"/>
                </a:cubicBezTo>
                <a:cubicBezTo>
                  <a:pt x="440" y="897"/>
                  <a:pt x="473" y="903"/>
                  <a:pt x="487" y="906"/>
                </a:cubicBezTo>
                <a:cubicBezTo>
                  <a:pt x="491" y="912"/>
                  <a:pt x="493" y="920"/>
                  <a:pt x="499" y="924"/>
                </a:cubicBezTo>
                <a:cubicBezTo>
                  <a:pt x="510" y="931"/>
                  <a:pt x="535" y="936"/>
                  <a:pt x="535" y="936"/>
                </a:cubicBezTo>
                <a:cubicBezTo>
                  <a:pt x="556" y="895"/>
                  <a:pt x="534" y="870"/>
                  <a:pt x="547" y="816"/>
                </a:cubicBezTo>
                <a:cubicBezTo>
                  <a:pt x="549" y="806"/>
                  <a:pt x="560" y="801"/>
                  <a:pt x="565" y="792"/>
                </a:cubicBezTo>
                <a:cubicBezTo>
                  <a:pt x="586" y="754"/>
                  <a:pt x="563" y="767"/>
                  <a:pt x="595" y="756"/>
                </a:cubicBezTo>
                <a:cubicBezTo>
                  <a:pt x="606" y="723"/>
                  <a:pt x="594" y="691"/>
                  <a:pt x="601" y="654"/>
                </a:cubicBezTo>
                <a:cubicBezTo>
                  <a:pt x="608" y="617"/>
                  <a:pt x="625" y="576"/>
                  <a:pt x="637" y="540"/>
                </a:cubicBezTo>
                <a:cubicBezTo>
                  <a:pt x="631" y="510"/>
                  <a:pt x="631" y="496"/>
                  <a:pt x="601" y="486"/>
                </a:cubicBezTo>
                <a:cubicBezTo>
                  <a:pt x="599" y="480"/>
                  <a:pt x="590" y="472"/>
                  <a:pt x="595" y="468"/>
                </a:cubicBezTo>
                <a:cubicBezTo>
                  <a:pt x="611" y="457"/>
                  <a:pt x="629" y="488"/>
                  <a:pt x="637" y="492"/>
                </a:cubicBezTo>
                <a:cubicBezTo>
                  <a:pt x="644" y="496"/>
                  <a:pt x="653" y="496"/>
                  <a:pt x="661" y="498"/>
                </a:cubicBezTo>
                <a:cubicBezTo>
                  <a:pt x="666" y="523"/>
                  <a:pt x="671" y="546"/>
                  <a:pt x="679" y="570"/>
                </a:cubicBezTo>
                <a:cubicBezTo>
                  <a:pt x="673" y="635"/>
                  <a:pt x="658" y="705"/>
                  <a:pt x="637" y="768"/>
                </a:cubicBezTo>
                <a:cubicBezTo>
                  <a:pt x="646" y="804"/>
                  <a:pt x="653" y="790"/>
                  <a:pt x="679" y="816"/>
                </a:cubicBezTo>
                <a:cubicBezTo>
                  <a:pt x="676" y="851"/>
                  <a:pt x="665" y="956"/>
                  <a:pt x="679" y="990"/>
                </a:cubicBezTo>
                <a:cubicBezTo>
                  <a:pt x="684" y="1002"/>
                  <a:pt x="704" y="995"/>
                  <a:pt x="715" y="1002"/>
                </a:cubicBezTo>
                <a:cubicBezTo>
                  <a:pt x="731" y="1013"/>
                  <a:pt x="769" y="1026"/>
                  <a:pt x="769" y="1026"/>
                </a:cubicBezTo>
                <a:cubicBezTo>
                  <a:pt x="777" y="1014"/>
                  <a:pt x="785" y="1002"/>
                  <a:pt x="793" y="990"/>
                </a:cubicBezTo>
                <a:cubicBezTo>
                  <a:pt x="797" y="984"/>
                  <a:pt x="805" y="972"/>
                  <a:pt x="805" y="972"/>
                </a:cubicBezTo>
                <a:cubicBezTo>
                  <a:pt x="790" y="899"/>
                  <a:pt x="812" y="978"/>
                  <a:pt x="781" y="924"/>
                </a:cubicBezTo>
                <a:cubicBezTo>
                  <a:pt x="770" y="906"/>
                  <a:pt x="766" y="865"/>
                  <a:pt x="763" y="846"/>
                </a:cubicBezTo>
                <a:cubicBezTo>
                  <a:pt x="765" y="810"/>
                  <a:pt x="767" y="774"/>
                  <a:pt x="769" y="738"/>
                </a:cubicBezTo>
                <a:cubicBezTo>
                  <a:pt x="773" y="673"/>
                  <a:pt x="760" y="633"/>
                  <a:pt x="823" y="612"/>
                </a:cubicBezTo>
                <a:cubicBezTo>
                  <a:pt x="838" y="601"/>
                  <a:pt x="868" y="577"/>
                  <a:pt x="883" y="570"/>
                </a:cubicBezTo>
                <a:cubicBezTo>
                  <a:pt x="891" y="566"/>
                  <a:pt x="914" y="553"/>
                  <a:pt x="907" y="558"/>
                </a:cubicBezTo>
                <a:cubicBezTo>
                  <a:pt x="880" y="576"/>
                  <a:pt x="856" y="594"/>
                  <a:pt x="829" y="612"/>
                </a:cubicBezTo>
                <a:cubicBezTo>
                  <a:pt x="822" y="627"/>
                  <a:pt x="805" y="648"/>
                  <a:pt x="823" y="666"/>
                </a:cubicBezTo>
                <a:cubicBezTo>
                  <a:pt x="832" y="675"/>
                  <a:pt x="859" y="678"/>
                  <a:pt x="859" y="678"/>
                </a:cubicBezTo>
                <a:cubicBezTo>
                  <a:pt x="892" y="776"/>
                  <a:pt x="878" y="750"/>
                  <a:pt x="883" y="924"/>
                </a:cubicBezTo>
                <a:cubicBezTo>
                  <a:pt x="878" y="987"/>
                  <a:pt x="870" y="1039"/>
                  <a:pt x="883" y="1104"/>
                </a:cubicBezTo>
                <a:cubicBezTo>
                  <a:pt x="884" y="1111"/>
                  <a:pt x="895" y="1112"/>
                  <a:pt x="901" y="1116"/>
                </a:cubicBezTo>
                <a:cubicBezTo>
                  <a:pt x="913" y="1126"/>
                  <a:pt x="925" y="1136"/>
                  <a:pt x="937" y="1146"/>
                </a:cubicBezTo>
                <a:cubicBezTo>
                  <a:pt x="945" y="1171"/>
                  <a:pt x="946" y="1162"/>
                  <a:pt x="937" y="1194"/>
                </a:cubicBezTo>
                <a:cubicBezTo>
                  <a:pt x="934" y="1206"/>
                  <a:pt x="925" y="1230"/>
                  <a:pt x="925" y="1230"/>
                </a:cubicBezTo>
                <a:cubicBezTo>
                  <a:pt x="932" y="1296"/>
                  <a:pt x="935" y="1286"/>
                  <a:pt x="925" y="1362"/>
                </a:cubicBezTo>
                <a:cubicBezTo>
                  <a:pt x="923" y="1382"/>
                  <a:pt x="883" y="1404"/>
                  <a:pt x="883" y="1404"/>
                </a:cubicBezTo>
                <a:cubicBezTo>
                  <a:pt x="879" y="1410"/>
                  <a:pt x="870" y="1415"/>
                  <a:pt x="871" y="1422"/>
                </a:cubicBezTo>
                <a:cubicBezTo>
                  <a:pt x="875" y="1448"/>
                  <a:pt x="931" y="1454"/>
                  <a:pt x="949" y="1458"/>
                </a:cubicBezTo>
                <a:cubicBezTo>
                  <a:pt x="987" y="1477"/>
                  <a:pt x="1033" y="1487"/>
                  <a:pt x="1075" y="1494"/>
                </a:cubicBezTo>
                <a:cubicBezTo>
                  <a:pt x="1083" y="1498"/>
                  <a:pt x="1090" y="1504"/>
                  <a:pt x="1099" y="1506"/>
                </a:cubicBezTo>
                <a:cubicBezTo>
                  <a:pt x="1115" y="1510"/>
                  <a:pt x="1132" y="1505"/>
                  <a:pt x="1147" y="1512"/>
                </a:cubicBezTo>
                <a:cubicBezTo>
                  <a:pt x="1160" y="1518"/>
                  <a:pt x="1151" y="1542"/>
                  <a:pt x="1159" y="1554"/>
                </a:cubicBezTo>
                <a:cubicBezTo>
                  <a:pt x="1166" y="1564"/>
                  <a:pt x="1185" y="1569"/>
                  <a:pt x="1195" y="1572"/>
                </a:cubicBezTo>
                <a:cubicBezTo>
                  <a:pt x="1193" y="1608"/>
                  <a:pt x="1194" y="1644"/>
                  <a:pt x="1189" y="1680"/>
                </a:cubicBezTo>
                <a:cubicBezTo>
                  <a:pt x="1186" y="1705"/>
                  <a:pt x="1165" y="1752"/>
                  <a:pt x="1165" y="1752"/>
                </a:cubicBezTo>
                <a:cubicBezTo>
                  <a:pt x="1153" y="1748"/>
                  <a:pt x="1139" y="1747"/>
                  <a:pt x="1129" y="1740"/>
                </a:cubicBezTo>
                <a:cubicBezTo>
                  <a:pt x="1116" y="1730"/>
                  <a:pt x="1129" y="1704"/>
                  <a:pt x="1117" y="1692"/>
                </a:cubicBezTo>
                <a:cubicBezTo>
                  <a:pt x="1102" y="1677"/>
                  <a:pt x="1038" y="1671"/>
                  <a:pt x="1021" y="1668"/>
                </a:cubicBezTo>
                <a:cubicBezTo>
                  <a:pt x="1015" y="1664"/>
                  <a:pt x="1008" y="1662"/>
                  <a:pt x="1003" y="1656"/>
                </a:cubicBezTo>
                <a:cubicBezTo>
                  <a:pt x="999" y="1651"/>
                  <a:pt x="1001" y="1642"/>
                  <a:pt x="997" y="1638"/>
                </a:cubicBezTo>
                <a:cubicBezTo>
                  <a:pt x="992" y="1633"/>
                  <a:pt x="936" y="1610"/>
                  <a:pt x="931" y="1608"/>
                </a:cubicBezTo>
                <a:cubicBezTo>
                  <a:pt x="880" y="1589"/>
                  <a:pt x="829" y="1571"/>
                  <a:pt x="775" y="1560"/>
                </a:cubicBezTo>
                <a:cubicBezTo>
                  <a:pt x="754" y="1546"/>
                  <a:pt x="733" y="1530"/>
                  <a:pt x="721" y="1506"/>
                </a:cubicBezTo>
                <a:cubicBezTo>
                  <a:pt x="703" y="1469"/>
                  <a:pt x="691" y="1418"/>
                  <a:pt x="649" y="1404"/>
                </a:cubicBezTo>
                <a:cubicBezTo>
                  <a:pt x="625" y="1380"/>
                  <a:pt x="619" y="1359"/>
                  <a:pt x="589" y="1344"/>
                </a:cubicBezTo>
                <a:cubicBezTo>
                  <a:pt x="581" y="1345"/>
                  <a:pt x="537" y="1351"/>
                  <a:pt x="535" y="1356"/>
                </a:cubicBezTo>
                <a:cubicBezTo>
                  <a:pt x="524" y="1378"/>
                  <a:pt x="520" y="1447"/>
                  <a:pt x="517" y="1470"/>
                </a:cubicBezTo>
                <a:cubicBezTo>
                  <a:pt x="474" y="1441"/>
                  <a:pt x="491" y="1456"/>
                  <a:pt x="463" y="1428"/>
                </a:cubicBezTo>
                <a:cubicBezTo>
                  <a:pt x="455" y="1404"/>
                  <a:pt x="440" y="1405"/>
                  <a:pt x="421" y="1386"/>
                </a:cubicBezTo>
                <a:cubicBezTo>
                  <a:pt x="403" y="1332"/>
                  <a:pt x="401" y="1345"/>
                  <a:pt x="337" y="1338"/>
                </a:cubicBezTo>
                <a:cubicBezTo>
                  <a:pt x="334" y="1330"/>
                  <a:pt x="330" y="1305"/>
                  <a:pt x="313" y="1308"/>
                </a:cubicBezTo>
                <a:cubicBezTo>
                  <a:pt x="305" y="1310"/>
                  <a:pt x="297" y="1338"/>
                  <a:pt x="295" y="1344"/>
                </a:cubicBezTo>
                <a:cubicBezTo>
                  <a:pt x="291" y="1360"/>
                  <a:pt x="288" y="1376"/>
                  <a:pt x="283" y="1392"/>
                </a:cubicBezTo>
                <a:cubicBezTo>
                  <a:pt x="273" y="1423"/>
                  <a:pt x="266" y="1452"/>
                  <a:pt x="253" y="1482"/>
                </a:cubicBezTo>
                <a:cubicBezTo>
                  <a:pt x="248" y="1493"/>
                  <a:pt x="247" y="1510"/>
                  <a:pt x="235" y="1518"/>
                </a:cubicBezTo>
                <a:cubicBezTo>
                  <a:pt x="228" y="1523"/>
                  <a:pt x="219" y="1522"/>
                  <a:pt x="211" y="1524"/>
                </a:cubicBezTo>
                <a:cubicBezTo>
                  <a:pt x="189" y="1558"/>
                  <a:pt x="200" y="1528"/>
                  <a:pt x="223" y="1560"/>
                </a:cubicBezTo>
                <a:cubicBezTo>
                  <a:pt x="228" y="1567"/>
                  <a:pt x="227" y="1576"/>
                  <a:pt x="229" y="1584"/>
                </a:cubicBezTo>
                <a:cubicBezTo>
                  <a:pt x="227" y="1602"/>
                  <a:pt x="229" y="1621"/>
                  <a:pt x="223" y="1638"/>
                </a:cubicBezTo>
                <a:cubicBezTo>
                  <a:pt x="219" y="1648"/>
                  <a:pt x="195" y="1653"/>
                  <a:pt x="187" y="1656"/>
                </a:cubicBezTo>
                <a:cubicBezTo>
                  <a:pt x="159" y="1668"/>
                  <a:pt x="138" y="1688"/>
                  <a:pt x="109" y="1698"/>
                </a:cubicBezTo>
                <a:cubicBezTo>
                  <a:pt x="101" y="1744"/>
                  <a:pt x="105" y="1784"/>
                  <a:pt x="61" y="1806"/>
                </a:cubicBezTo>
                <a:cubicBezTo>
                  <a:pt x="51" y="1836"/>
                  <a:pt x="59" y="1829"/>
                  <a:pt x="31" y="1794"/>
                </a:cubicBezTo>
                <a:close/>
              </a:path>
            </a:pathLst>
          </a:custGeom>
          <a:gradFill rotWithShape="1">
            <a:gsLst>
              <a:gs pos="0">
                <a:srgbClr val="FFF200">
                  <a:alpha val="75999"/>
                </a:srgbClr>
              </a:gs>
              <a:gs pos="45000">
                <a:srgbClr val="FF7A00">
                  <a:alpha val="76900"/>
                </a:srgbClr>
              </a:gs>
              <a:gs pos="70000">
                <a:srgbClr val="FF0300">
                  <a:alpha val="77400"/>
                </a:srgbClr>
              </a:gs>
              <a:gs pos="100000">
                <a:srgbClr val="4D0808">
                  <a:alpha val="78000"/>
                </a:srgbClr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8" name="Freeform 32"/>
          <p:cNvSpPr>
            <a:spLocks/>
          </p:cNvSpPr>
          <p:nvPr/>
        </p:nvSpPr>
        <p:spPr bwMode="auto">
          <a:xfrm rot="-356829">
            <a:off x="2309814" y="1511300"/>
            <a:ext cx="477837" cy="1289050"/>
          </a:xfrm>
          <a:custGeom>
            <a:avLst/>
            <a:gdLst>
              <a:gd name="T0" fmla="*/ 2147483647 w 1325"/>
              <a:gd name="T1" fmla="*/ 2147483647 h 753"/>
              <a:gd name="T2" fmla="*/ 2147483647 w 1325"/>
              <a:gd name="T3" fmla="*/ 2147483647 h 753"/>
              <a:gd name="T4" fmla="*/ 2147483647 w 1325"/>
              <a:gd name="T5" fmla="*/ 2147483647 h 753"/>
              <a:gd name="T6" fmla="*/ 2147483647 w 1325"/>
              <a:gd name="T7" fmla="*/ 2147483647 h 753"/>
              <a:gd name="T8" fmla="*/ 2147483647 w 1325"/>
              <a:gd name="T9" fmla="*/ 2147483647 h 753"/>
              <a:gd name="T10" fmla="*/ 2147483647 w 1325"/>
              <a:gd name="T11" fmla="*/ 2147483647 h 753"/>
              <a:gd name="T12" fmla="*/ 2147483647 w 1325"/>
              <a:gd name="T13" fmla="*/ 2147483647 h 753"/>
              <a:gd name="T14" fmla="*/ 2147483647 w 1325"/>
              <a:gd name="T15" fmla="*/ 2147483647 h 753"/>
              <a:gd name="T16" fmla="*/ 2147483647 w 1325"/>
              <a:gd name="T17" fmla="*/ 2147483647 h 753"/>
              <a:gd name="T18" fmla="*/ 2147483647 w 1325"/>
              <a:gd name="T19" fmla="*/ 2147483647 h 753"/>
              <a:gd name="T20" fmla="*/ 2147483647 w 1325"/>
              <a:gd name="T21" fmla="*/ 2147483647 h 753"/>
              <a:gd name="T22" fmla="*/ 2147483647 w 1325"/>
              <a:gd name="T23" fmla="*/ 2147483647 h 753"/>
              <a:gd name="T24" fmla="*/ 2147483647 w 1325"/>
              <a:gd name="T25" fmla="*/ 2147483647 h 753"/>
              <a:gd name="T26" fmla="*/ 2147483647 w 1325"/>
              <a:gd name="T27" fmla="*/ 2147483647 h 753"/>
              <a:gd name="T28" fmla="*/ 2147483647 w 1325"/>
              <a:gd name="T29" fmla="*/ 2147483647 h 753"/>
              <a:gd name="T30" fmla="*/ 2147483647 w 1325"/>
              <a:gd name="T31" fmla="*/ 2147483647 h 753"/>
              <a:gd name="T32" fmla="*/ 2147483647 w 1325"/>
              <a:gd name="T33" fmla="*/ 2147483647 h 753"/>
              <a:gd name="T34" fmla="*/ 2147483647 w 1325"/>
              <a:gd name="T35" fmla="*/ 2147483647 h 753"/>
              <a:gd name="T36" fmla="*/ 2147483647 w 1325"/>
              <a:gd name="T37" fmla="*/ 2147483647 h 753"/>
              <a:gd name="T38" fmla="*/ 2147483647 w 1325"/>
              <a:gd name="T39" fmla="*/ 2147483647 h 753"/>
              <a:gd name="T40" fmla="*/ 2147483647 w 1325"/>
              <a:gd name="T41" fmla="*/ 2147483647 h 753"/>
              <a:gd name="T42" fmla="*/ 2147483647 w 1325"/>
              <a:gd name="T43" fmla="*/ 2147483647 h 753"/>
              <a:gd name="T44" fmla="*/ 2147483647 w 1325"/>
              <a:gd name="T45" fmla="*/ 2147483647 h 753"/>
              <a:gd name="T46" fmla="*/ 2147483647 w 1325"/>
              <a:gd name="T47" fmla="*/ 2147483647 h 753"/>
              <a:gd name="T48" fmla="*/ 2147483647 w 1325"/>
              <a:gd name="T49" fmla="*/ 2147483647 h 753"/>
              <a:gd name="T50" fmla="*/ 2147483647 w 1325"/>
              <a:gd name="T51" fmla="*/ 2147483647 h 753"/>
              <a:gd name="T52" fmla="*/ 2147483647 w 1325"/>
              <a:gd name="T53" fmla="*/ 2147483647 h 753"/>
              <a:gd name="T54" fmla="*/ 2147483647 w 1325"/>
              <a:gd name="T55" fmla="*/ 2147483647 h 753"/>
              <a:gd name="T56" fmla="*/ 2147483647 w 1325"/>
              <a:gd name="T57" fmla="*/ 2147483647 h 753"/>
              <a:gd name="T58" fmla="*/ 2147483647 w 1325"/>
              <a:gd name="T59" fmla="*/ 2147483647 h 753"/>
              <a:gd name="T60" fmla="*/ 2147483647 w 1325"/>
              <a:gd name="T61" fmla="*/ 2147483647 h 753"/>
              <a:gd name="T62" fmla="*/ 2147483647 w 1325"/>
              <a:gd name="T63" fmla="*/ 2147483647 h 753"/>
              <a:gd name="T64" fmla="*/ 2147483647 w 1325"/>
              <a:gd name="T65" fmla="*/ 2147483647 h 753"/>
              <a:gd name="T66" fmla="*/ 2147483647 w 1325"/>
              <a:gd name="T67" fmla="*/ 2147483647 h 753"/>
              <a:gd name="T68" fmla="*/ 2147483647 w 1325"/>
              <a:gd name="T69" fmla="*/ 2147483647 h 753"/>
              <a:gd name="T70" fmla="*/ 2147483647 w 1325"/>
              <a:gd name="T71" fmla="*/ 2147483647 h 753"/>
              <a:gd name="T72" fmla="*/ 2147483647 w 1325"/>
              <a:gd name="T73" fmla="*/ 2147483647 h 753"/>
              <a:gd name="T74" fmla="*/ 2147483647 w 1325"/>
              <a:gd name="T75" fmla="*/ 2147483647 h 753"/>
              <a:gd name="T76" fmla="*/ 2147483647 w 1325"/>
              <a:gd name="T77" fmla="*/ 2147483647 h 753"/>
              <a:gd name="T78" fmla="*/ 2147483647 w 1325"/>
              <a:gd name="T79" fmla="*/ 2147483647 h 753"/>
              <a:gd name="T80" fmla="*/ 2147483647 w 1325"/>
              <a:gd name="T81" fmla="*/ 2147483647 h 753"/>
              <a:gd name="T82" fmla="*/ 2147483647 w 1325"/>
              <a:gd name="T83" fmla="*/ 2147483647 h 753"/>
              <a:gd name="T84" fmla="*/ 2147483647 w 1325"/>
              <a:gd name="T85" fmla="*/ 2147483647 h 753"/>
              <a:gd name="T86" fmla="*/ 2147483647 w 1325"/>
              <a:gd name="T87" fmla="*/ 2147483647 h 75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325" h="753">
                <a:moveTo>
                  <a:pt x="95" y="714"/>
                </a:moveTo>
                <a:cubicBezTo>
                  <a:pt x="123" y="658"/>
                  <a:pt x="182" y="658"/>
                  <a:pt x="239" y="654"/>
                </a:cubicBezTo>
                <a:cubicBezTo>
                  <a:pt x="274" y="630"/>
                  <a:pt x="318" y="648"/>
                  <a:pt x="353" y="624"/>
                </a:cubicBezTo>
                <a:cubicBezTo>
                  <a:pt x="365" y="616"/>
                  <a:pt x="389" y="600"/>
                  <a:pt x="389" y="600"/>
                </a:cubicBezTo>
                <a:cubicBezTo>
                  <a:pt x="404" y="556"/>
                  <a:pt x="386" y="590"/>
                  <a:pt x="473" y="576"/>
                </a:cubicBezTo>
                <a:cubicBezTo>
                  <a:pt x="494" y="573"/>
                  <a:pt x="513" y="563"/>
                  <a:pt x="533" y="558"/>
                </a:cubicBezTo>
                <a:cubicBezTo>
                  <a:pt x="545" y="523"/>
                  <a:pt x="586" y="520"/>
                  <a:pt x="617" y="504"/>
                </a:cubicBezTo>
                <a:cubicBezTo>
                  <a:pt x="654" y="528"/>
                  <a:pt x="659" y="498"/>
                  <a:pt x="683" y="474"/>
                </a:cubicBezTo>
                <a:cubicBezTo>
                  <a:pt x="694" y="463"/>
                  <a:pt x="722" y="451"/>
                  <a:pt x="737" y="444"/>
                </a:cubicBezTo>
                <a:cubicBezTo>
                  <a:pt x="790" y="420"/>
                  <a:pt x="826" y="429"/>
                  <a:pt x="893" y="426"/>
                </a:cubicBezTo>
                <a:cubicBezTo>
                  <a:pt x="930" y="408"/>
                  <a:pt x="910" y="419"/>
                  <a:pt x="953" y="390"/>
                </a:cubicBezTo>
                <a:cubicBezTo>
                  <a:pt x="975" y="375"/>
                  <a:pt x="1012" y="374"/>
                  <a:pt x="1037" y="366"/>
                </a:cubicBezTo>
                <a:cubicBezTo>
                  <a:pt x="1088" y="325"/>
                  <a:pt x="1090" y="336"/>
                  <a:pt x="1169" y="330"/>
                </a:cubicBezTo>
                <a:cubicBezTo>
                  <a:pt x="1181" y="326"/>
                  <a:pt x="1193" y="322"/>
                  <a:pt x="1205" y="318"/>
                </a:cubicBezTo>
                <a:cubicBezTo>
                  <a:pt x="1211" y="316"/>
                  <a:pt x="1223" y="312"/>
                  <a:pt x="1223" y="312"/>
                </a:cubicBezTo>
                <a:cubicBezTo>
                  <a:pt x="1231" y="288"/>
                  <a:pt x="1242" y="237"/>
                  <a:pt x="1259" y="216"/>
                </a:cubicBezTo>
                <a:cubicBezTo>
                  <a:pt x="1272" y="199"/>
                  <a:pt x="1312" y="195"/>
                  <a:pt x="1325" y="192"/>
                </a:cubicBezTo>
                <a:cubicBezTo>
                  <a:pt x="1310" y="148"/>
                  <a:pt x="1324" y="162"/>
                  <a:pt x="1289" y="144"/>
                </a:cubicBezTo>
                <a:cubicBezTo>
                  <a:pt x="1260" y="164"/>
                  <a:pt x="1254" y="162"/>
                  <a:pt x="1217" y="156"/>
                </a:cubicBezTo>
                <a:cubicBezTo>
                  <a:pt x="1213" y="151"/>
                  <a:pt x="1195" y="120"/>
                  <a:pt x="1187" y="120"/>
                </a:cubicBezTo>
                <a:cubicBezTo>
                  <a:pt x="1181" y="120"/>
                  <a:pt x="1182" y="132"/>
                  <a:pt x="1181" y="138"/>
                </a:cubicBezTo>
                <a:cubicBezTo>
                  <a:pt x="1181" y="138"/>
                  <a:pt x="1175" y="184"/>
                  <a:pt x="1169" y="192"/>
                </a:cubicBezTo>
                <a:cubicBezTo>
                  <a:pt x="1160" y="204"/>
                  <a:pt x="1106" y="227"/>
                  <a:pt x="1091" y="234"/>
                </a:cubicBezTo>
                <a:cubicBezTo>
                  <a:pt x="1089" y="240"/>
                  <a:pt x="1090" y="248"/>
                  <a:pt x="1085" y="252"/>
                </a:cubicBezTo>
                <a:cubicBezTo>
                  <a:pt x="1075" y="259"/>
                  <a:pt x="1049" y="264"/>
                  <a:pt x="1049" y="264"/>
                </a:cubicBezTo>
                <a:cubicBezTo>
                  <a:pt x="1031" y="258"/>
                  <a:pt x="984" y="254"/>
                  <a:pt x="977" y="252"/>
                </a:cubicBezTo>
                <a:cubicBezTo>
                  <a:pt x="975" y="251"/>
                  <a:pt x="948" y="230"/>
                  <a:pt x="941" y="228"/>
                </a:cubicBezTo>
                <a:cubicBezTo>
                  <a:pt x="900" y="187"/>
                  <a:pt x="852" y="216"/>
                  <a:pt x="803" y="228"/>
                </a:cubicBezTo>
                <a:cubicBezTo>
                  <a:pt x="793" y="267"/>
                  <a:pt x="786" y="249"/>
                  <a:pt x="755" y="270"/>
                </a:cubicBezTo>
                <a:cubicBezTo>
                  <a:pt x="733" y="256"/>
                  <a:pt x="708" y="242"/>
                  <a:pt x="683" y="234"/>
                </a:cubicBezTo>
                <a:cubicBezTo>
                  <a:pt x="650" y="201"/>
                  <a:pt x="672" y="231"/>
                  <a:pt x="659" y="168"/>
                </a:cubicBezTo>
                <a:cubicBezTo>
                  <a:pt x="656" y="156"/>
                  <a:pt x="647" y="132"/>
                  <a:pt x="647" y="132"/>
                </a:cubicBezTo>
                <a:cubicBezTo>
                  <a:pt x="615" y="180"/>
                  <a:pt x="657" y="122"/>
                  <a:pt x="617" y="162"/>
                </a:cubicBezTo>
                <a:cubicBezTo>
                  <a:pt x="601" y="178"/>
                  <a:pt x="598" y="202"/>
                  <a:pt x="593" y="222"/>
                </a:cubicBezTo>
                <a:cubicBezTo>
                  <a:pt x="547" y="207"/>
                  <a:pt x="546" y="160"/>
                  <a:pt x="533" y="120"/>
                </a:cubicBezTo>
                <a:cubicBezTo>
                  <a:pt x="541" y="95"/>
                  <a:pt x="541" y="87"/>
                  <a:pt x="515" y="78"/>
                </a:cubicBezTo>
                <a:cubicBezTo>
                  <a:pt x="491" y="54"/>
                  <a:pt x="491" y="28"/>
                  <a:pt x="473" y="0"/>
                </a:cubicBezTo>
                <a:cubicBezTo>
                  <a:pt x="445" y="41"/>
                  <a:pt x="454" y="22"/>
                  <a:pt x="443" y="54"/>
                </a:cubicBezTo>
                <a:cubicBezTo>
                  <a:pt x="445" y="114"/>
                  <a:pt x="480" y="233"/>
                  <a:pt x="425" y="288"/>
                </a:cubicBezTo>
                <a:cubicBezTo>
                  <a:pt x="413" y="336"/>
                  <a:pt x="402" y="311"/>
                  <a:pt x="395" y="282"/>
                </a:cubicBezTo>
                <a:cubicBezTo>
                  <a:pt x="397" y="260"/>
                  <a:pt x="412" y="235"/>
                  <a:pt x="401" y="216"/>
                </a:cubicBezTo>
                <a:cubicBezTo>
                  <a:pt x="395" y="205"/>
                  <a:pt x="365" y="228"/>
                  <a:pt x="365" y="228"/>
                </a:cubicBezTo>
                <a:cubicBezTo>
                  <a:pt x="363" y="234"/>
                  <a:pt x="362" y="240"/>
                  <a:pt x="359" y="246"/>
                </a:cubicBezTo>
                <a:cubicBezTo>
                  <a:pt x="356" y="252"/>
                  <a:pt x="350" y="257"/>
                  <a:pt x="347" y="264"/>
                </a:cubicBezTo>
                <a:cubicBezTo>
                  <a:pt x="342" y="276"/>
                  <a:pt x="335" y="300"/>
                  <a:pt x="335" y="300"/>
                </a:cubicBezTo>
                <a:cubicBezTo>
                  <a:pt x="337" y="308"/>
                  <a:pt x="339" y="316"/>
                  <a:pt x="341" y="324"/>
                </a:cubicBezTo>
                <a:cubicBezTo>
                  <a:pt x="345" y="336"/>
                  <a:pt x="353" y="360"/>
                  <a:pt x="353" y="360"/>
                </a:cubicBezTo>
                <a:cubicBezTo>
                  <a:pt x="333" y="367"/>
                  <a:pt x="313" y="371"/>
                  <a:pt x="293" y="378"/>
                </a:cubicBezTo>
                <a:cubicBezTo>
                  <a:pt x="279" y="373"/>
                  <a:pt x="254" y="369"/>
                  <a:pt x="251" y="348"/>
                </a:cubicBezTo>
                <a:cubicBezTo>
                  <a:pt x="250" y="338"/>
                  <a:pt x="251" y="326"/>
                  <a:pt x="257" y="318"/>
                </a:cubicBezTo>
                <a:cubicBezTo>
                  <a:pt x="266" y="307"/>
                  <a:pt x="293" y="294"/>
                  <a:pt x="293" y="294"/>
                </a:cubicBezTo>
                <a:cubicBezTo>
                  <a:pt x="303" y="227"/>
                  <a:pt x="290" y="249"/>
                  <a:pt x="215" y="234"/>
                </a:cubicBezTo>
                <a:cubicBezTo>
                  <a:pt x="223" y="257"/>
                  <a:pt x="237" y="259"/>
                  <a:pt x="245" y="282"/>
                </a:cubicBezTo>
                <a:cubicBezTo>
                  <a:pt x="238" y="308"/>
                  <a:pt x="228" y="328"/>
                  <a:pt x="221" y="354"/>
                </a:cubicBezTo>
                <a:cubicBezTo>
                  <a:pt x="218" y="366"/>
                  <a:pt x="209" y="390"/>
                  <a:pt x="209" y="390"/>
                </a:cubicBezTo>
                <a:cubicBezTo>
                  <a:pt x="199" y="359"/>
                  <a:pt x="207" y="329"/>
                  <a:pt x="173" y="318"/>
                </a:cubicBezTo>
                <a:cubicBezTo>
                  <a:pt x="151" y="274"/>
                  <a:pt x="122" y="232"/>
                  <a:pt x="107" y="186"/>
                </a:cubicBezTo>
                <a:cubicBezTo>
                  <a:pt x="103" y="192"/>
                  <a:pt x="96" y="197"/>
                  <a:pt x="95" y="204"/>
                </a:cubicBezTo>
                <a:cubicBezTo>
                  <a:pt x="94" y="210"/>
                  <a:pt x="99" y="216"/>
                  <a:pt x="101" y="222"/>
                </a:cubicBezTo>
                <a:cubicBezTo>
                  <a:pt x="107" y="244"/>
                  <a:pt x="107" y="273"/>
                  <a:pt x="119" y="294"/>
                </a:cubicBezTo>
                <a:cubicBezTo>
                  <a:pt x="126" y="307"/>
                  <a:pt x="143" y="330"/>
                  <a:pt x="143" y="330"/>
                </a:cubicBezTo>
                <a:cubicBezTo>
                  <a:pt x="147" y="363"/>
                  <a:pt x="163" y="401"/>
                  <a:pt x="125" y="414"/>
                </a:cubicBezTo>
                <a:cubicBezTo>
                  <a:pt x="119" y="412"/>
                  <a:pt x="111" y="412"/>
                  <a:pt x="107" y="408"/>
                </a:cubicBezTo>
                <a:lnTo>
                  <a:pt x="101" y="390"/>
                </a:lnTo>
                <a:cubicBezTo>
                  <a:pt x="101" y="390"/>
                  <a:pt x="101" y="390"/>
                  <a:pt x="101" y="390"/>
                </a:cubicBezTo>
                <a:cubicBezTo>
                  <a:pt x="93" y="386"/>
                  <a:pt x="85" y="382"/>
                  <a:pt x="77" y="378"/>
                </a:cubicBezTo>
                <a:cubicBezTo>
                  <a:pt x="146" y="482"/>
                  <a:pt x="21" y="340"/>
                  <a:pt x="11" y="330"/>
                </a:cubicBezTo>
                <a:cubicBezTo>
                  <a:pt x="13" y="338"/>
                  <a:pt x="17" y="354"/>
                  <a:pt x="17" y="354"/>
                </a:cubicBezTo>
                <a:cubicBezTo>
                  <a:pt x="23" y="368"/>
                  <a:pt x="42" y="382"/>
                  <a:pt x="35" y="396"/>
                </a:cubicBezTo>
                <a:cubicBezTo>
                  <a:pt x="29" y="407"/>
                  <a:pt x="6" y="354"/>
                  <a:pt x="11" y="366"/>
                </a:cubicBezTo>
                <a:cubicBezTo>
                  <a:pt x="24" y="398"/>
                  <a:pt x="43" y="426"/>
                  <a:pt x="59" y="456"/>
                </a:cubicBezTo>
                <a:cubicBezTo>
                  <a:pt x="61" y="466"/>
                  <a:pt x="60" y="477"/>
                  <a:pt x="65" y="486"/>
                </a:cubicBezTo>
                <a:cubicBezTo>
                  <a:pt x="69" y="492"/>
                  <a:pt x="78" y="493"/>
                  <a:pt x="83" y="498"/>
                </a:cubicBezTo>
                <a:lnTo>
                  <a:pt x="107" y="534"/>
                </a:lnTo>
                <a:cubicBezTo>
                  <a:pt x="107" y="534"/>
                  <a:pt x="107" y="534"/>
                  <a:pt x="107" y="534"/>
                </a:cubicBezTo>
                <a:cubicBezTo>
                  <a:pt x="111" y="546"/>
                  <a:pt x="119" y="570"/>
                  <a:pt x="119" y="570"/>
                </a:cubicBezTo>
                <a:cubicBezTo>
                  <a:pt x="114" y="602"/>
                  <a:pt x="124" y="636"/>
                  <a:pt x="89" y="624"/>
                </a:cubicBezTo>
                <a:cubicBezTo>
                  <a:pt x="84" y="614"/>
                  <a:pt x="69" y="583"/>
                  <a:pt x="65" y="582"/>
                </a:cubicBezTo>
                <a:cubicBezTo>
                  <a:pt x="52" y="580"/>
                  <a:pt x="41" y="590"/>
                  <a:pt x="29" y="594"/>
                </a:cubicBezTo>
                <a:cubicBezTo>
                  <a:pt x="23" y="596"/>
                  <a:pt x="11" y="600"/>
                  <a:pt x="11" y="600"/>
                </a:cubicBezTo>
                <a:cubicBezTo>
                  <a:pt x="0" y="633"/>
                  <a:pt x="16" y="650"/>
                  <a:pt x="29" y="678"/>
                </a:cubicBezTo>
                <a:cubicBezTo>
                  <a:pt x="34" y="690"/>
                  <a:pt x="37" y="702"/>
                  <a:pt x="41" y="714"/>
                </a:cubicBezTo>
                <a:cubicBezTo>
                  <a:pt x="43" y="720"/>
                  <a:pt x="47" y="732"/>
                  <a:pt x="47" y="732"/>
                </a:cubicBezTo>
                <a:cubicBezTo>
                  <a:pt x="45" y="738"/>
                  <a:pt x="35" y="747"/>
                  <a:pt x="41" y="750"/>
                </a:cubicBezTo>
                <a:cubicBezTo>
                  <a:pt x="47" y="753"/>
                  <a:pt x="52" y="741"/>
                  <a:pt x="59" y="738"/>
                </a:cubicBezTo>
                <a:cubicBezTo>
                  <a:pt x="71" y="733"/>
                  <a:pt x="83" y="730"/>
                  <a:pt x="95" y="726"/>
                </a:cubicBezTo>
                <a:cubicBezTo>
                  <a:pt x="101" y="724"/>
                  <a:pt x="119" y="722"/>
                  <a:pt x="113" y="720"/>
                </a:cubicBezTo>
                <a:cubicBezTo>
                  <a:pt x="107" y="718"/>
                  <a:pt x="101" y="716"/>
                  <a:pt x="95" y="714"/>
                </a:cubicBezTo>
                <a:close/>
              </a:path>
            </a:pathLst>
          </a:custGeom>
          <a:gradFill rotWithShape="1">
            <a:gsLst>
              <a:gs pos="0">
                <a:srgbClr val="FF0000">
                  <a:alpha val="57001"/>
                </a:srgbClr>
              </a:gs>
              <a:gs pos="100000">
                <a:srgbClr val="4D0808">
                  <a:alpha val="60001"/>
                </a:srgbClr>
              </a:gs>
            </a:gsLst>
            <a:lin ang="5400000" scaled="1"/>
          </a:gra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9" name="Freeform 33"/>
          <p:cNvSpPr>
            <a:spLocks/>
          </p:cNvSpPr>
          <p:nvPr/>
        </p:nvSpPr>
        <p:spPr bwMode="auto">
          <a:xfrm>
            <a:off x="2208214" y="1484313"/>
            <a:ext cx="642937" cy="1020762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0" name="Freeform 34" descr="Уголки"/>
          <p:cNvSpPr>
            <a:spLocks/>
          </p:cNvSpPr>
          <p:nvPr/>
        </p:nvSpPr>
        <p:spPr bwMode="auto">
          <a:xfrm>
            <a:off x="2446339" y="2289176"/>
            <a:ext cx="593725" cy="542925"/>
          </a:xfrm>
          <a:custGeom>
            <a:avLst/>
            <a:gdLst>
              <a:gd name="T0" fmla="*/ 2147483647 w 1184"/>
              <a:gd name="T1" fmla="*/ 2147483647 h 824"/>
              <a:gd name="T2" fmla="*/ 2147483647 w 1184"/>
              <a:gd name="T3" fmla="*/ 2147483647 h 824"/>
              <a:gd name="T4" fmla="*/ 2147483647 w 1184"/>
              <a:gd name="T5" fmla="*/ 2147483647 h 824"/>
              <a:gd name="T6" fmla="*/ 2147483647 w 1184"/>
              <a:gd name="T7" fmla="*/ 2147483647 h 824"/>
              <a:gd name="T8" fmla="*/ 2147483647 w 1184"/>
              <a:gd name="T9" fmla="*/ 2147483647 h 824"/>
              <a:gd name="T10" fmla="*/ 2147483647 w 1184"/>
              <a:gd name="T11" fmla="*/ 2147483647 h 824"/>
              <a:gd name="T12" fmla="*/ 2147483647 w 1184"/>
              <a:gd name="T13" fmla="*/ 2147483647 h 824"/>
              <a:gd name="T14" fmla="*/ 2147483647 w 1184"/>
              <a:gd name="T15" fmla="*/ 2147483647 h 824"/>
              <a:gd name="T16" fmla="*/ 2147483647 w 1184"/>
              <a:gd name="T17" fmla="*/ 2147483647 h 824"/>
              <a:gd name="T18" fmla="*/ 2147483647 w 1184"/>
              <a:gd name="T19" fmla="*/ 2147483647 h 824"/>
              <a:gd name="T20" fmla="*/ 2147483647 w 1184"/>
              <a:gd name="T21" fmla="*/ 2147483647 h 824"/>
              <a:gd name="T22" fmla="*/ 2147483647 w 1184"/>
              <a:gd name="T23" fmla="*/ 2147483647 h 824"/>
              <a:gd name="T24" fmla="*/ 2147483647 w 1184"/>
              <a:gd name="T25" fmla="*/ 2147483647 h 824"/>
              <a:gd name="T26" fmla="*/ 2147483647 w 1184"/>
              <a:gd name="T27" fmla="*/ 2147483647 h 824"/>
              <a:gd name="T28" fmla="*/ 2147483647 w 1184"/>
              <a:gd name="T29" fmla="*/ 2147483647 h 824"/>
              <a:gd name="T30" fmla="*/ 2147483647 w 1184"/>
              <a:gd name="T31" fmla="*/ 2147483647 h 824"/>
              <a:gd name="T32" fmla="*/ 2147483647 w 1184"/>
              <a:gd name="T33" fmla="*/ 2147483647 h 824"/>
              <a:gd name="T34" fmla="*/ 2147483647 w 1184"/>
              <a:gd name="T35" fmla="*/ 2147483647 h 824"/>
              <a:gd name="T36" fmla="*/ 2147483647 w 1184"/>
              <a:gd name="T37" fmla="*/ 2147483647 h 824"/>
              <a:gd name="T38" fmla="*/ 2147483647 w 1184"/>
              <a:gd name="T39" fmla="*/ 2147483647 h 824"/>
              <a:gd name="T40" fmla="*/ 2147483647 w 1184"/>
              <a:gd name="T41" fmla="*/ 2147483647 h 824"/>
              <a:gd name="T42" fmla="*/ 2147483647 w 1184"/>
              <a:gd name="T43" fmla="*/ 2147483647 h 824"/>
              <a:gd name="T44" fmla="*/ 2147483647 w 1184"/>
              <a:gd name="T45" fmla="*/ 2147483647 h 824"/>
              <a:gd name="T46" fmla="*/ 2147483647 w 1184"/>
              <a:gd name="T47" fmla="*/ 2147483647 h 824"/>
              <a:gd name="T48" fmla="*/ 2147483647 w 1184"/>
              <a:gd name="T49" fmla="*/ 2147483647 h 824"/>
              <a:gd name="T50" fmla="*/ 2147483647 w 1184"/>
              <a:gd name="T51" fmla="*/ 2147483647 h 824"/>
              <a:gd name="T52" fmla="*/ 2147483647 w 1184"/>
              <a:gd name="T53" fmla="*/ 2147483647 h 824"/>
              <a:gd name="T54" fmla="*/ 2147483647 w 1184"/>
              <a:gd name="T55" fmla="*/ 2147483647 h 824"/>
              <a:gd name="T56" fmla="*/ 2147483647 w 1184"/>
              <a:gd name="T57" fmla="*/ 2147483647 h 824"/>
              <a:gd name="T58" fmla="*/ 2147483647 w 1184"/>
              <a:gd name="T59" fmla="*/ 2147483647 h 824"/>
              <a:gd name="T60" fmla="*/ 2147483647 w 1184"/>
              <a:gd name="T61" fmla="*/ 2147483647 h 824"/>
              <a:gd name="T62" fmla="*/ 2147483647 w 1184"/>
              <a:gd name="T63" fmla="*/ 2147483647 h 824"/>
              <a:gd name="T64" fmla="*/ 2147483647 w 1184"/>
              <a:gd name="T65" fmla="*/ 2147483647 h 824"/>
              <a:gd name="T66" fmla="*/ 2147483647 w 1184"/>
              <a:gd name="T67" fmla="*/ 2147483647 h 824"/>
              <a:gd name="T68" fmla="*/ 2147483647 w 1184"/>
              <a:gd name="T69" fmla="*/ 2147483647 h 824"/>
              <a:gd name="T70" fmla="*/ 2147483647 w 1184"/>
              <a:gd name="T71" fmla="*/ 2147483647 h 824"/>
              <a:gd name="T72" fmla="*/ 2147483647 w 1184"/>
              <a:gd name="T73" fmla="*/ 2147483647 h 824"/>
              <a:gd name="T74" fmla="*/ 2147483647 w 1184"/>
              <a:gd name="T75" fmla="*/ 2147483647 h 824"/>
              <a:gd name="T76" fmla="*/ 2147483647 w 1184"/>
              <a:gd name="T77" fmla="*/ 2147483647 h 824"/>
              <a:gd name="T78" fmla="*/ 2147483647 w 1184"/>
              <a:gd name="T79" fmla="*/ 2147483647 h 824"/>
              <a:gd name="T80" fmla="*/ 2147483647 w 1184"/>
              <a:gd name="T81" fmla="*/ 2147483647 h 824"/>
              <a:gd name="T82" fmla="*/ 2147483647 w 1184"/>
              <a:gd name="T83" fmla="*/ 2147483647 h 824"/>
              <a:gd name="T84" fmla="*/ 2147483647 w 1184"/>
              <a:gd name="T85" fmla="*/ 2147483647 h 824"/>
              <a:gd name="T86" fmla="*/ 2147483647 w 1184"/>
              <a:gd name="T87" fmla="*/ 2147483647 h 824"/>
              <a:gd name="T88" fmla="*/ 2147483647 w 1184"/>
              <a:gd name="T89" fmla="*/ 2147483647 h 824"/>
              <a:gd name="T90" fmla="*/ 2147483647 w 1184"/>
              <a:gd name="T91" fmla="*/ 2147483647 h 824"/>
              <a:gd name="T92" fmla="*/ 2147483647 w 1184"/>
              <a:gd name="T93" fmla="*/ 2147483647 h 824"/>
              <a:gd name="T94" fmla="*/ 2147483647 w 1184"/>
              <a:gd name="T95" fmla="*/ 2147483647 h 824"/>
              <a:gd name="T96" fmla="*/ 2147483647 w 1184"/>
              <a:gd name="T97" fmla="*/ 2147483647 h 824"/>
              <a:gd name="T98" fmla="*/ 2147483647 w 1184"/>
              <a:gd name="T99" fmla="*/ 2147483647 h 824"/>
              <a:gd name="T100" fmla="*/ 2147483647 w 1184"/>
              <a:gd name="T101" fmla="*/ 2147483647 h 824"/>
              <a:gd name="T102" fmla="*/ 2147483647 w 1184"/>
              <a:gd name="T103" fmla="*/ 2147483647 h 824"/>
              <a:gd name="T104" fmla="*/ 2147483647 w 1184"/>
              <a:gd name="T105" fmla="*/ 0 h 824"/>
              <a:gd name="T106" fmla="*/ 2147483647 w 1184"/>
              <a:gd name="T107" fmla="*/ 2147483647 h 824"/>
              <a:gd name="T108" fmla="*/ 2147483647 w 1184"/>
              <a:gd name="T109" fmla="*/ 2147483647 h 824"/>
              <a:gd name="T110" fmla="*/ 2147483647 w 1184"/>
              <a:gd name="T111" fmla="*/ 2147483647 h 82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184" h="824">
                <a:moveTo>
                  <a:pt x="877" y="60"/>
                </a:moveTo>
                <a:cubicBezTo>
                  <a:pt x="875" y="66"/>
                  <a:pt x="874" y="72"/>
                  <a:pt x="871" y="78"/>
                </a:cubicBezTo>
                <a:cubicBezTo>
                  <a:pt x="864" y="94"/>
                  <a:pt x="851" y="109"/>
                  <a:pt x="847" y="126"/>
                </a:cubicBezTo>
                <a:cubicBezTo>
                  <a:pt x="843" y="140"/>
                  <a:pt x="848" y="161"/>
                  <a:pt x="835" y="168"/>
                </a:cubicBezTo>
                <a:cubicBezTo>
                  <a:pt x="821" y="176"/>
                  <a:pt x="787" y="180"/>
                  <a:pt x="787" y="180"/>
                </a:cubicBezTo>
                <a:cubicBezTo>
                  <a:pt x="579" y="172"/>
                  <a:pt x="648" y="130"/>
                  <a:pt x="613" y="270"/>
                </a:cubicBezTo>
                <a:cubicBezTo>
                  <a:pt x="611" y="276"/>
                  <a:pt x="601" y="276"/>
                  <a:pt x="595" y="276"/>
                </a:cubicBezTo>
                <a:cubicBezTo>
                  <a:pt x="529" y="280"/>
                  <a:pt x="463" y="280"/>
                  <a:pt x="397" y="282"/>
                </a:cubicBezTo>
                <a:cubicBezTo>
                  <a:pt x="396" y="289"/>
                  <a:pt x="389" y="406"/>
                  <a:pt x="379" y="414"/>
                </a:cubicBezTo>
                <a:cubicBezTo>
                  <a:pt x="373" y="419"/>
                  <a:pt x="363" y="418"/>
                  <a:pt x="355" y="420"/>
                </a:cubicBezTo>
                <a:cubicBezTo>
                  <a:pt x="329" y="437"/>
                  <a:pt x="335" y="428"/>
                  <a:pt x="325" y="468"/>
                </a:cubicBezTo>
                <a:cubicBezTo>
                  <a:pt x="323" y="476"/>
                  <a:pt x="325" y="487"/>
                  <a:pt x="319" y="492"/>
                </a:cubicBezTo>
                <a:cubicBezTo>
                  <a:pt x="303" y="505"/>
                  <a:pt x="224" y="519"/>
                  <a:pt x="205" y="522"/>
                </a:cubicBezTo>
                <a:cubicBezTo>
                  <a:pt x="178" y="540"/>
                  <a:pt x="146" y="546"/>
                  <a:pt x="115" y="552"/>
                </a:cubicBezTo>
                <a:cubicBezTo>
                  <a:pt x="78" y="577"/>
                  <a:pt x="84" y="619"/>
                  <a:pt x="61" y="654"/>
                </a:cubicBezTo>
                <a:cubicBezTo>
                  <a:pt x="55" y="677"/>
                  <a:pt x="40" y="696"/>
                  <a:pt x="25" y="714"/>
                </a:cubicBezTo>
                <a:cubicBezTo>
                  <a:pt x="20" y="720"/>
                  <a:pt x="0" y="727"/>
                  <a:pt x="7" y="726"/>
                </a:cubicBezTo>
                <a:cubicBezTo>
                  <a:pt x="158" y="701"/>
                  <a:pt x="3" y="718"/>
                  <a:pt x="85" y="696"/>
                </a:cubicBezTo>
                <a:cubicBezTo>
                  <a:pt x="163" y="675"/>
                  <a:pt x="237" y="675"/>
                  <a:pt x="319" y="672"/>
                </a:cubicBezTo>
                <a:cubicBezTo>
                  <a:pt x="360" y="651"/>
                  <a:pt x="433" y="630"/>
                  <a:pt x="451" y="684"/>
                </a:cubicBezTo>
                <a:cubicBezTo>
                  <a:pt x="464" y="665"/>
                  <a:pt x="494" y="644"/>
                  <a:pt x="517" y="636"/>
                </a:cubicBezTo>
                <a:cubicBezTo>
                  <a:pt x="553" y="600"/>
                  <a:pt x="593" y="586"/>
                  <a:pt x="643" y="576"/>
                </a:cubicBezTo>
                <a:cubicBezTo>
                  <a:pt x="690" y="580"/>
                  <a:pt x="725" y="580"/>
                  <a:pt x="763" y="606"/>
                </a:cubicBezTo>
                <a:cubicBezTo>
                  <a:pt x="820" y="599"/>
                  <a:pt x="875" y="583"/>
                  <a:pt x="931" y="606"/>
                </a:cubicBezTo>
                <a:cubicBezTo>
                  <a:pt x="937" y="608"/>
                  <a:pt x="933" y="620"/>
                  <a:pt x="937" y="624"/>
                </a:cubicBezTo>
                <a:cubicBezTo>
                  <a:pt x="941" y="628"/>
                  <a:pt x="949" y="628"/>
                  <a:pt x="955" y="630"/>
                </a:cubicBezTo>
                <a:cubicBezTo>
                  <a:pt x="984" y="620"/>
                  <a:pt x="997" y="618"/>
                  <a:pt x="1027" y="624"/>
                </a:cubicBezTo>
                <a:cubicBezTo>
                  <a:pt x="1033" y="628"/>
                  <a:pt x="1043" y="629"/>
                  <a:pt x="1045" y="636"/>
                </a:cubicBezTo>
                <a:cubicBezTo>
                  <a:pt x="1050" y="652"/>
                  <a:pt x="1026" y="689"/>
                  <a:pt x="1021" y="702"/>
                </a:cubicBezTo>
                <a:cubicBezTo>
                  <a:pt x="1008" y="734"/>
                  <a:pt x="993" y="764"/>
                  <a:pt x="985" y="798"/>
                </a:cubicBezTo>
                <a:cubicBezTo>
                  <a:pt x="998" y="808"/>
                  <a:pt x="1014" y="824"/>
                  <a:pt x="1033" y="822"/>
                </a:cubicBezTo>
                <a:cubicBezTo>
                  <a:pt x="1042" y="821"/>
                  <a:pt x="1049" y="813"/>
                  <a:pt x="1057" y="810"/>
                </a:cubicBezTo>
                <a:cubicBezTo>
                  <a:pt x="1069" y="805"/>
                  <a:pt x="1093" y="798"/>
                  <a:pt x="1093" y="798"/>
                </a:cubicBezTo>
                <a:cubicBezTo>
                  <a:pt x="1108" y="776"/>
                  <a:pt x="1121" y="781"/>
                  <a:pt x="1129" y="756"/>
                </a:cubicBezTo>
                <a:cubicBezTo>
                  <a:pt x="1133" y="699"/>
                  <a:pt x="1121" y="645"/>
                  <a:pt x="1171" y="612"/>
                </a:cubicBezTo>
                <a:cubicBezTo>
                  <a:pt x="1175" y="606"/>
                  <a:pt x="1184" y="601"/>
                  <a:pt x="1183" y="594"/>
                </a:cubicBezTo>
                <a:cubicBezTo>
                  <a:pt x="1182" y="587"/>
                  <a:pt x="1171" y="586"/>
                  <a:pt x="1165" y="582"/>
                </a:cubicBezTo>
                <a:cubicBezTo>
                  <a:pt x="1136" y="565"/>
                  <a:pt x="1107" y="545"/>
                  <a:pt x="1075" y="534"/>
                </a:cubicBezTo>
                <a:cubicBezTo>
                  <a:pt x="1054" y="506"/>
                  <a:pt x="1042" y="500"/>
                  <a:pt x="1009" y="492"/>
                </a:cubicBezTo>
                <a:cubicBezTo>
                  <a:pt x="1003" y="488"/>
                  <a:pt x="996" y="485"/>
                  <a:pt x="991" y="480"/>
                </a:cubicBezTo>
                <a:cubicBezTo>
                  <a:pt x="982" y="469"/>
                  <a:pt x="967" y="444"/>
                  <a:pt x="967" y="444"/>
                </a:cubicBezTo>
                <a:cubicBezTo>
                  <a:pt x="981" y="401"/>
                  <a:pt x="986" y="419"/>
                  <a:pt x="967" y="390"/>
                </a:cubicBezTo>
                <a:cubicBezTo>
                  <a:pt x="965" y="382"/>
                  <a:pt x="958" y="374"/>
                  <a:pt x="961" y="366"/>
                </a:cubicBezTo>
                <a:cubicBezTo>
                  <a:pt x="963" y="360"/>
                  <a:pt x="1025" y="333"/>
                  <a:pt x="1033" y="330"/>
                </a:cubicBezTo>
                <a:cubicBezTo>
                  <a:pt x="1059" y="291"/>
                  <a:pt x="1104" y="290"/>
                  <a:pt x="1123" y="234"/>
                </a:cubicBezTo>
                <a:cubicBezTo>
                  <a:pt x="1115" y="143"/>
                  <a:pt x="1131" y="162"/>
                  <a:pt x="1069" y="174"/>
                </a:cubicBezTo>
                <a:cubicBezTo>
                  <a:pt x="1028" y="202"/>
                  <a:pt x="1047" y="193"/>
                  <a:pt x="1015" y="204"/>
                </a:cubicBezTo>
                <a:cubicBezTo>
                  <a:pt x="1002" y="242"/>
                  <a:pt x="955" y="252"/>
                  <a:pt x="919" y="264"/>
                </a:cubicBezTo>
                <a:cubicBezTo>
                  <a:pt x="882" y="246"/>
                  <a:pt x="875" y="223"/>
                  <a:pt x="913" y="198"/>
                </a:cubicBezTo>
                <a:cubicBezTo>
                  <a:pt x="942" y="155"/>
                  <a:pt x="958" y="159"/>
                  <a:pt x="1003" y="144"/>
                </a:cubicBezTo>
                <a:cubicBezTo>
                  <a:pt x="1021" y="117"/>
                  <a:pt x="1032" y="116"/>
                  <a:pt x="1003" y="96"/>
                </a:cubicBezTo>
                <a:cubicBezTo>
                  <a:pt x="985" y="68"/>
                  <a:pt x="989" y="36"/>
                  <a:pt x="961" y="18"/>
                </a:cubicBezTo>
                <a:cubicBezTo>
                  <a:pt x="929" y="24"/>
                  <a:pt x="841" y="54"/>
                  <a:pt x="859" y="0"/>
                </a:cubicBezTo>
                <a:cubicBezTo>
                  <a:pt x="861" y="10"/>
                  <a:pt x="866" y="20"/>
                  <a:pt x="865" y="30"/>
                </a:cubicBezTo>
                <a:cubicBezTo>
                  <a:pt x="864" y="37"/>
                  <a:pt x="854" y="41"/>
                  <a:pt x="853" y="48"/>
                </a:cubicBezTo>
                <a:cubicBezTo>
                  <a:pt x="851" y="72"/>
                  <a:pt x="859" y="96"/>
                  <a:pt x="859" y="120"/>
                </a:cubicBezTo>
              </a:path>
            </a:pathLst>
          </a:custGeom>
          <a:pattFill prst="divot">
            <a:fgClr>
              <a:srgbClr val="000000">
                <a:alpha val="43137"/>
              </a:srgbClr>
            </a:fgClr>
            <a:bgClr>
              <a:srgbClr val="FF0000">
                <a:alpha val="43137"/>
              </a:srgbClr>
            </a:bgClr>
          </a:pattFill>
          <a:ln w="9525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1" name="Freeform 35"/>
          <p:cNvSpPr>
            <a:spLocks/>
          </p:cNvSpPr>
          <p:nvPr/>
        </p:nvSpPr>
        <p:spPr bwMode="auto">
          <a:xfrm flipH="1">
            <a:off x="2063750" y="1125539"/>
            <a:ext cx="985838" cy="1576387"/>
          </a:xfrm>
          <a:custGeom>
            <a:avLst/>
            <a:gdLst>
              <a:gd name="T0" fmla="*/ 320 w 1289"/>
              <a:gd name="T1" fmla="*/ 581 h 2404"/>
              <a:gd name="T2" fmla="*/ 292 w 1289"/>
              <a:gd name="T3" fmla="*/ 773 h 2404"/>
              <a:gd name="T4" fmla="*/ 219 w 1289"/>
              <a:gd name="T5" fmla="*/ 1056 h 2404"/>
              <a:gd name="T6" fmla="*/ 146 w 1289"/>
              <a:gd name="T7" fmla="*/ 1129 h 2404"/>
              <a:gd name="T8" fmla="*/ 82 w 1289"/>
              <a:gd name="T9" fmla="*/ 1431 h 2404"/>
              <a:gd name="T10" fmla="*/ 73 w 1289"/>
              <a:gd name="T11" fmla="*/ 1568 h 2404"/>
              <a:gd name="T12" fmla="*/ 109 w 1289"/>
              <a:gd name="T13" fmla="*/ 2053 h 2404"/>
              <a:gd name="T14" fmla="*/ 247 w 1289"/>
              <a:gd name="T15" fmla="*/ 2254 h 2404"/>
              <a:gd name="T16" fmla="*/ 329 w 1289"/>
              <a:gd name="T17" fmla="*/ 2272 h 2404"/>
              <a:gd name="T18" fmla="*/ 393 w 1289"/>
              <a:gd name="T19" fmla="*/ 2171 h 2404"/>
              <a:gd name="T20" fmla="*/ 439 w 1289"/>
              <a:gd name="T21" fmla="*/ 2235 h 2404"/>
              <a:gd name="T22" fmla="*/ 503 w 1289"/>
              <a:gd name="T23" fmla="*/ 2263 h 2404"/>
              <a:gd name="T24" fmla="*/ 603 w 1289"/>
              <a:gd name="T25" fmla="*/ 2327 h 2404"/>
              <a:gd name="T26" fmla="*/ 704 w 1289"/>
              <a:gd name="T27" fmla="*/ 2144 h 2404"/>
              <a:gd name="T28" fmla="*/ 868 w 1289"/>
              <a:gd name="T29" fmla="*/ 2245 h 2404"/>
              <a:gd name="T30" fmla="*/ 1152 w 1289"/>
              <a:gd name="T31" fmla="*/ 2373 h 2404"/>
              <a:gd name="T32" fmla="*/ 1152 w 1289"/>
              <a:gd name="T33" fmla="*/ 2363 h 2404"/>
              <a:gd name="T34" fmla="*/ 1079 w 1289"/>
              <a:gd name="T35" fmla="*/ 2245 h 2404"/>
              <a:gd name="T36" fmla="*/ 987 w 1289"/>
              <a:gd name="T37" fmla="*/ 2053 h 2404"/>
              <a:gd name="T38" fmla="*/ 1024 w 1289"/>
              <a:gd name="T39" fmla="*/ 1943 h 2404"/>
              <a:gd name="T40" fmla="*/ 1179 w 1289"/>
              <a:gd name="T41" fmla="*/ 1833 h 2404"/>
              <a:gd name="T42" fmla="*/ 1261 w 1289"/>
              <a:gd name="T43" fmla="*/ 1678 h 2404"/>
              <a:gd name="T44" fmla="*/ 1289 w 1289"/>
              <a:gd name="T45" fmla="*/ 1531 h 2404"/>
              <a:gd name="T46" fmla="*/ 1216 w 1289"/>
              <a:gd name="T47" fmla="*/ 1486 h 2404"/>
              <a:gd name="T48" fmla="*/ 1133 w 1289"/>
              <a:gd name="T49" fmla="*/ 1449 h 2404"/>
              <a:gd name="T50" fmla="*/ 1152 w 1289"/>
              <a:gd name="T51" fmla="*/ 1385 h 2404"/>
              <a:gd name="T52" fmla="*/ 1188 w 1289"/>
              <a:gd name="T53" fmla="*/ 1339 h 2404"/>
              <a:gd name="T54" fmla="*/ 1252 w 1289"/>
              <a:gd name="T55" fmla="*/ 1211 h 2404"/>
              <a:gd name="T56" fmla="*/ 1152 w 1289"/>
              <a:gd name="T57" fmla="*/ 1147 h 2404"/>
              <a:gd name="T58" fmla="*/ 1124 w 1289"/>
              <a:gd name="T59" fmla="*/ 891 h 2404"/>
              <a:gd name="T60" fmla="*/ 1143 w 1289"/>
              <a:gd name="T61" fmla="*/ 681 h 2404"/>
              <a:gd name="T62" fmla="*/ 1079 w 1289"/>
              <a:gd name="T63" fmla="*/ 608 h 2404"/>
              <a:gd name="T64" fmla="*/ 905 w 1289"/>
              <a:gd name="T65" fmla="*/ 681 h 2404"/>
              <a:gd name="T66" fmla="*/ 923 w 1289"/>
              <a:gd name="T67" fmla="*/ 553 h 2404"/>
              <a:gd name="T68" fmla="*/ 887 w 1289"/>
              <a:gd name="T69" fmla="*/ 389 h 2404"/>
              <a:gd name="T70" fmla="*/ 859 w 1289"/>
              <a:gd name="T71" fmla="*/ 306 h 2404"/>
              <a:gd name="T72" fmla="*/ 786 w 1289"/>
              <a:gd name="T73" fmla="*/ 169 h 2404"/>
              <a:gd name="T74" fmla="*/ 740 w 1289"/>
              <a:gd name="T75" fmla="*/ 462 h 2404"/>
              <a:gd name="T76" fmla="*/ 704 w 1289"/>
              <a:gd name="T77" fmla="*/ 498 h 2404"/>
              <a:gd name="T78" fmla="*/ 658 w 1289"/>
              <a:gd name="T79" fmla="*/ 480 h 2404"/>
              <a:gd name="T80" fmla="*/ 640 w 1289"/>
              <a:gd name="T81" fmla="*/ 279 h 2404"/>
              <a:gd name="T82" fmla="*/ 585 w 1289"/>
              <a:gd name="T83" fmla="*/ 96 h 2404"/>
              <a:gd name="T84" fmla="*/ 530 w 1289"/>
              <a:gd name="T85" fmla="*/ 32 h 2404"/>
              <a:gd name="T86" fmla="*/ 503 w 1289"/>
              <a:gd name="T87" fmla="*/ 498 h 2404"/>
              <a:gd name="T88" fmla="*/ 420 w 1289"/>
              <a:gd name="T89" fmla="*/ 251 h 2404"/>
              <a:gd name="T90" fmla="*/ 384 w 1289"/>
              <a:gd name="T91" fmla="*/ 325 h 2404"/>
              <a:gd name="T92" fmla="*/ 365 w 1289"/>
              <a:gd name="T93" fmla="*/ 343 h 2404"/>
              <a:gd name="T94" fmla="*/ 375 w 1289"/>
              <a:gd name="T95" fmla="*/ 370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9" h="2404">
                <a:moveTo>
                  <a:pt x="375" y="352"/>
                </a:moveTo>
                <a:cubicBezTo>
                  <a:pt x="386" y="438"/>
                  <a:pt x="429" y="551"/>
                  <a:pt x="320" y="581"/>
                </a:cubicBezTo>
                <a:cubicBezTo>
                  <a:pt x="284" y="615"/>
                  <a:pt x="293" y="630"/>
                  <a:pt x="301" y="681"/>
                </a:cubicBezTo>
                <a:cubicBezTo>
                  <a:pt x="298" y="712"/>
                  <a:pt x="298" y="743"/>
                  <a:pt x="292" y="773"/>
                </a:cubicBezTo>
                <a:cubicBezTo>
                  <a:pt x="280" y="836"/>
                  <a:pt x="243" y="885"/>
                  <a:pt x="228" y="946"/>
                </a:cubicBezTo>
                <a:cubicBezTo>
                  <a:pt x="225" y="983"/>
                  <a:pt x="223" y="1019"/>
                  <a:pt x="219" y="1056"/>
                </a:cubicBezTo>
                <a:cubicBezTo>
                  <a:pt x="217" y="1069"/>
                  <a:pt x="218" y="1083"/>
                  <a:pt x="210" y="1093"/>
                </a:cubicBezTo>
                <a:cubicBezTo>
                  <a:pt x="194" y="1112"/>
                  <a:pt x="166" y="1115"/>
                  <a:pt x="146" y="1129"/>
                </a:cubicBezTo>
                <a:cubicBezTo>
                  <a:pt x="173" y="1172"/>
                  <a:pt x="179" y="1205"/>
                  <a:pt x="192" y="1257"/>
                </a:cubicBezTo>
                <a:cubicBezTo>
                  <a:pt x="203" y="1452"/>
                  <a:pt x="241" y="1414"/>
                  <a:pt x="82" y="1431"/>
                </a:cubicBezTo>
                <a:cubicBezTo>
                  <a:pt x="30" y="1448"/>
                  <a:pt x="17" y="1471"/>
                  <a:pt x="0" y="1522"/>
                </a:cubicBezTo>
                <a:cubicBezTo>
                  <a:pt x="31" y="1532"/>
                  <a:pt x="45" y="1550"/>
                  <a:pt x="73" y="1568"/>
                </a:cubicBezTo>
                <a:cubicBezTo>
                  <a:pt x="60" y="1676"/>
                  <a:pt x="64" y="1790"/>
                  <a:pt x="155" y="1861"/>
                </a:cubicBezTo>
                <a:cubicBezTo>
                  <a:pt x="172" y="1930"/>
                  <a:pt x="148" y="1996"/>
                  <a:pt x="109" y="2053"/>
                </a:cubicBezTo>
                <a:cubicBezTo>
                  <a:pt x="132" y="2074"/>
                  <a:pt x="157" y="2081"/>
                  <a:pt x="183" y="2098"/>
                </a:cubicBezTo>
                <a:cubicBezTo>
                  <a:pt x="211" y="2141"/>
                  <a:pt x="233" y="2204"/>
                  <a:pt x="247" y="2254"/>
                </a:cubicBezTo>
                <a:cubicBezTo>
                  <a:pt x="244" y="2294"/>
                  <a:pt x="214" y="2340"/>
                  <a:pt x="237" y="2373"/>
                </a:cubicBezTo>
                <a:cubicBezTo>
                  <a:pt x="243" y="2381"/>
                  <a:pt x="316" y="2292"/>
                  <a:pt x="329" y="2272"/>
                </a:cubicBezTo>
                <a:cubicBezTo>
                  <a:pt x="339" y="2230"/>
                  <a:pt x="342" y="2212"/>
                  <a:pt x="384" y="2199"/>
                </a:cubicBezTo>
                <a:cubicBezTo>
                  <a:pt x="387" y="2190"/>
                  <a:pt x="383" y="2173"/>
                  <a:pt x="393" y="2171"/>
                </a:cubicBezTo>
                <a:cubicBezTo>
                  <a:pt x="399" y="2170"/>
                  <a:pt x="450" y="2203"/>
                  <a:pt x="457" y="2208"/>
                </a:cubicBezTo>
                <a:cubicBezTo>
                  <a:pt x="451" y="2217"/>
                  <a:pt x="433" y="2226"/>
                  <a:pt x="439" y="2235"/>
                </a:cubicBezTo>
                <a:cubicBezTo>
                  <a:pt x="448" y="2247"/>
                  <a:pt x="470" y="2239"/>
                  <a:pt x="484" y="2245"/>
                </a:cubicBezTo>
                <a:cubicBezTo>
                  <a:pt x="492" y="2248"/>
                  <a:pt x="495" y="2259"/>
                  <a:pt x="503" y="2263"/>
                </a:cubicBezTo>
                <a:cubicBezTo>
                  <a:pt x="511" y="2268"/>
                  <a:pt x="522" y="2268"/>
                  <a:pt x="530" y="2272"/>
                </a:cubicBezTo>
                <a:cubicBezTo>
                  <a:pt x="557" y="2286"/>
                  <a:pt x="578" y="2310"/>
                  <a:pt x="603" y="2327"/>
                </a:cubicBezTo>
                <a:cubicBezTo>
                  <a:pt x="570" y="2259"/>
                  <a:pt x="570" y="2151"/>
                  <a:pt x="649" y="2126"/>
                </a:cubicBezTo>
                <a:cubicBezTo>
                  <a:pt x="667" y="2132"/>
                  <a:pt x="690" y="2130"/>
                  <a:pt x="704" y="2144"/>
                </a:cubicBezTo>
                <a:cubicBezTo>
                  <a:pt x="721" y="2161"/>
                  <a:pt x="767" y="2206"/>
                  <a:pt x="786" y="2217"/>
                </a:cubicBezTo>
                <a:cubicBezTo>
                  <a:pt x="811" y="2231"/>
                  <a:pt x="841" y="2235"/>
                  <a:pt x="868" y="2245"/>
                </a:cubicBezTo>
                <a:cubicBezTo>
                  <a:pt x="891" y="2315"/>
                  <a:pt x="1030" y="2329"/>
                  <a:pt x="1097" y="2336"/>
                </a:cubicBezTo>
                <a:cubicBezTo>
                  <a:pt x="1138" y="2377"/>
                  <a:pt x="1106" y="2353"/>
                  <a:pt x="1152" y="2373"/>
                </a:cubicBezTo>
                <a:cubicBezTo>
                  <a:pt x="1164" y="2378"/>
                  <a:pt x="1188" y="2404"/>
                  <a:pt x="1188" y="2391"/>
                </a:cubicBezTo>
                <a:cubicBezTo>
                  <a:pt x="1188" y="2376"/>
                  <a:pt x="1163" y="2374"/>
                  <a:pt x="1152" y="2363"/>
                </a:cubicBezTo>
                <a:cubicBezTo>
                  <a:pt x="1144" y="2355"/>
                  <a:pt x="1139" y="2345"/>
                  <a:pt x="1133" y="2336"/>
                </a:cubicBezTo>
                <a:cubicBezTo>
                  <a:pt x="1122" y="2289"/>
                  <a:pt x="1105" y="2283"/>
                  <a:pt x="1079" y="2245"/>
                </a:cubicBezTo>
                <a:cubicBezTo>
                  <a:pt x="1094" y="2183"/>
                  <a:pt x="1121" y="2149"/>
                  <a:pt x="1051" y="2126"/>
                </a:cubicBezTo>
                <a:cubicBezTo>
                  <a:pt x="1025" y="2099"/>
                  <a:pt x="1019" y="2074"/>
                  <a:pt x="987" y="2053"/>
                </a:cubicBezTo>
                <a:cubicBezTo>
                  <a:pt x="990" y="2022"/>
                  <a:pt x="986" y="1990"/>
                  <a:pt x="996" y="1961"/>
                </a:cubicBezTo>
                <a:cubicBezTo>
                  <a:pt x="1000" y="1950"/>
                  <a:pt x="1015" y="1950"/>
                  <a:pt x="1024" y="1943"/>
                </a:cubicBezTo>
                <a:cubicBezTo>
                  <a:pt x="1071" y="1904"/>
                  <a:pt x="1029" y="1922"/>
                  <a:pt x="1079" y="1906"/>
                </a:cubicBezTo>
                <a:cubicBezTo>
                  <a:pt x="1115" y="1882"/>
                  <a:pt x="1144" y="1856"/>
                  <a:pt x="1179" y="1833"/>
                </a:cubicBezTo>
                <a:cubicBezTo>
                  <a:pt x="1200" y="1767"/>
                  <a:pt x="1181" y="1788"/>
                  <a:pt x="1225" y="1760"/>
                </a:cubicBezTo>
                <a:cubicBezTo>
                  <a:pt x="1235" y="1731"/>
                  <a:pt x="1251" y="1707"/>
                  <a:pt x="1261" y="1678"/>
                </a:cubicBezTo>
                <a:cubicBezTo>
                  <a:pt x="1258" y="1669"/>
                  <a:pt x="1251" y="1660"/>
                  <a:pt x="1252" y="1650"/>
                </a:cubicBezTo>
                <a:cubicBezTo>
                  <a:pt x="1256" y="1618"/>
                  <a:pt x="1279" y="1563"/>
                  <a:pt x="1289" y="1531"/>
                </a:cubicBezTo>
                <a:cubicBezTo>
                  <a:pt x="1268" y="1524"/>
                  <a:pt x="1242" y="1527"/>
                  <a:pt x="1225" y="1513"/>
                </a:cubicBezTo>
                <a:cubicBezTo>
                  <a:pt x="1218" y="1507"/>
                  <a:pt x="1223" y="1493"/>
                  <a:pt x="1216" y="1486"/>
                </a:cubicBezTo>
                <a:cubicBezTo>
                  <a:pt x="1200" y="1470"/>
                  <a:pt x="1173" y="1473"/>
                  <a:pt x="1152" y="1467"/>
                </a:cubicBezTo>
                <a:cubicBezTo>
                  <a:pt x="1146" y="1461"/>
                  <a:pt x="1134" y="1458"/>
                  <a:pt x="1133" y="1449"/>
                </a:cubicBezTo>
                <a:cubicBezTo>
                  <a:pt x="1131" y="1437"/>
                  <a:pt x="1139" y="1425"/>
                  <a:pt x="1143" y="1413"/>
                </a:cubicBezTo>
                <a:cubicBezTo>
                  <a:pt x="1146" y="1404"/>
                  <a:pt x="1145" y="1392"/>
                  <a:pt x="1152" y="1385"/>
                </a:cubicBezTo>
                <a:cubicBezTo>
                  <a:pt x="1159" y="1378"/>
                  <a:pt x="1170" y="1379"/>
                  <a:pt x="1179" y="1376"/>
                </a:cubicBezTo>
                <a:cubicBezTo>
                  <a:pt x="1182" y="1364"/>
                  <a:pt x="1180" y="1349"/>
                  <a:pt x="1188" y="1339"/>
                </a:cubicBezTo>
                <a:cubicBezTo>
                  <a:pt x="1194" y="1331"/>
                  <a:pt x="1211" y="1338"/>
                  <a:pt x="1216" y="1330"/>
                </a:cubicBezTo>
                <a:cubicBezTo>
                  <a:pt x="1230" y="1308"/>
                  <a:pt x="1244" y="1244"/>
                  <a:pt x="1252" y="1211"/>
                </a:cubicBezTo>
                <a:cubicBezTo>
                  <a:pt x="1241" y="1114"/>
                  <a:pt x="1270" y="1120"/>
                  <a:pt x="1179" y="1138"/>
                </a:cubicBezTo>
                <a:cubicBezTo>
                  <a:pt x="1170" y="1140"/>
                  <a:pt x="1161" y="1144"/>
                  <a:pt x="1152" y="1147"/>
                </a:cubicBezTo>
                <a:cubicBezTo>
                  <a:pt x="1088" y="1126"/>
                  <a:pt x="1108" y="1095"/>
                  <a:pt x="1115" y="1029"/>
                </a:cubicBezTo>
                <a:cubicBezTo>
                  <a:pt x="1103" y="980"/>
                  <a:pt x="1112" y="939"/>
                  <a:pt x="1124" y="891"/>
                </a:cubicBezTo>
                <a:cubicBezTo>
                  <a:pt x="1107" y="823"/>
                  <a:pt x="1106" y="808"/>
                  <a:pt x="1124" y="736"/>
                </a:cubicBezTo>
                <a:cubicBezTo>
                  <a:pt x="1129" y="717"/>
                  <a:pt x="1137" y="699"/>
                  <a:pt x="1143" y="681"/>
                </a:cubicBezTo>
                <a:cubicBezTo>
                  <a:pt x="1146" y="672"/>
                  <a:pt x="1152" y="654"/>
                  <a:pt x="1152" y="654"/>
                </a:cubicBezTo>
                <a:cubicBezTo>
                  <a:pt x="1138" y="598"/>
                  <a:pt x="1135" y="594"/>
                  <a:pt x="1079" y="608"/>
                </a:cubicBezTo>
                <a:cubicBezTo>
                  <a:pt x="1058" y="638"/>
                  <a:pt x="1050" y="651"/>
                  <a:pt x="1015" y="663"/>
                </a:cubicBezTo>
                <a:cubicBezTo>
                  <a:pt x="977" y="699"/>
                  <a:pt x="961" y="689"/>
                  <a:pt x="905" y="681"/>
                </a:cubicBezTo>
                <a:cubicBezTo>
                  <a:pt x="908" y="651"/>
                  <a:pt x="910" y="620"/>
                  <a:pt x="914" y="590"/>
                </a:cubicBezTo>
                <a:cubicBezTo>
                  <a:pt x="916" y="577"/>
                  <a:pt x="915" y="563"/>
                  <a:pt x="923" y="553"/>
                </a:cubicBezTo>
                <a:cubicBezTo>
                  <a:pt x="929" y="545"/>
                  <a:pt x="942" y="547"/>
                  <a:pt x="951" y="544"/>
                </a:cubicBezTo>
                <a:cubicBezTo>
                  <a:pt x="940" y="473"/>
                  <a:pt x="956" y="412"/>
                  <a:pt x="887" y="389"/>
                </a:cubicBezTo>
                <a:cubicBezTo>
                  <a:pt x="826" y="328"/>
                  <a:pt x="877" y="397"/>
                  <a:pt x="877" y="325"/>
                </a:cubicBezTo>
                <a:cubicBezTo>
                  <a:pt x="877" y="316"/>
                  <a:pt x="864" y="313"/>
                  <a:pt x="859" y="306"/>
                </a:cubicBezTo>
                <a:cubicBezTo>
                  <a:pt x="852" y="297"/>
                  <a:pt x="847" y="288"/>
                  <a:pt x="841" y="279"/>
                </a:cubicBezTo>
                <a:cubicBezTo>
                  <a:pt x="841" y="273"/>
                  <a:pt x="857" y="62"/>
                  <a:pt x="786" y="169"/>
                </a:cubicBezTo>
                <a:cubicBezTo>
                  <a:pt x="766" y="288"/>
                  <a:pt x="780" y="244"/>
                  <a:pt x="759" y="306"/>
                </a:cubicBezTo>
                <a:cubicBezTo>
                  <a:pt x="752" y="392"/>
                  <a:pt x="757" y="401"/>
                  <a:pt x="740" y="462"/>
                </a:cubicBezTo>
                <a:cubicBezTo>
                  <a:pt x="737" y="471"/>
                  <a:pt x="738" y="482"/>
                  <a:pt x="731" y="489"/>
                </a:cubicBezTo>
                <a:cubicBezTo>
                  <a:pt x="724" y="496"/>
                  <a:pt x="713" y="495"/>
                  <a:pt x="704" y="498"/>
                </a:cubicBezTo>
                <a:cubicBezTo>
                  <a:pt x="701" y="507"/>
                  <a:pt x="705" y="524"/>
                  <a:pt x="695" y="526"/>
                </a:cubicBezTo>
                <a:cubicBezTo>
                  <a:pt x="669" y="532"/>
                  <a:pt x="662" y="492"/>
                  <a:pt x="658" y="480"/>
                </a:cubicBezTo>
                <a:cubicBezTo>
                  <a:pt x="661" y="416"/>
                  <a:pt x="673" y="352"/>
                  <a:pt x="667" y="288"/>
                </a:cubicBezTo>
                <a:cubicBezTo>
                  <a:pt x="666" y="279"/>
                  <a:pt x="648" y="284"/>
                  <a:pt x="640" y="279"/>
                </a:cubicBezTo>
                <a:cubicBezTo>
                  <a:pt x="563" y="234"/>
                  <a:pt x="638" y="263"/>
                  <a:pt x="576" y="242"/>
                </a:cubicBezTo>
                <a:cubicBezTo>
                  <a:pt x="563" y="192"/>
                  <a:pt x="569" y="145"/>
                  <a:pt x="585" y="96"/>
                </a:cubicBezTo>
                <a:cubicBezTo>
                  <a:pt x="579" y="87"/>
                  <a:pt x="570" y="79"/>
                  <a:pt x="567" y="69"/>
                </a:cubicBezTo>
                <a:cubicBezTo>
                  <a:pt x="547" y="9"/>
                  <a:pt x="577" y="0"/>
                  <a:pt x="530" y="32"/>
                </a:cubicBezTo>
                <a:cubicBezTo>
                  <a:pt x="508" y="122"/>
                  <a:pt x="508" y="208"/>
                  <a:pt x="530" y="297"/>
                </a:cubicBezTo>
                <a:cubicBezTo>
                  <a:pt x="522" y="363"/>
                  <a:pt x="524" y="435"/>
                  <a:pt x="503" y="498"/>
                </a:cubicBezTo>
                <a:cubicBezTo>
                  <a:pt x="425" y="473"/>
                  <a:pt x="479" y="377"/>
                  <a:pt x="439" y="315"/>
                </a:cubicBezTo>
                <a:cubicBezTo>
                  <a:pt x="433" y="294"/>
                  <a:pt x="420" y="273"/>
                  <a:pt x="420" y="251"/>
                </a:cubicBezTo>
                <a:cubicBezTo>
                  <a:pt x="420" y="162"/>
                  <a:pt x="455" y="122"/>
                  <a:pt x="384" y="197"/>
                </a:cubicBezTo>
                <a:cubicBezTo>
                  <a:pt x="375" y="253"/>
                  <a:pt x="368" y="264"/>
                  <a:pt x="384" y="325"/>
                </a:cubicBezTo>
                <a:cubicBezTo>
                  <a:pt x="387" y="335"/>
                  <a:pt x="410" y="345"/>
                  <a:pt x="402" y="352"/>
                </a:cubicBezTo>
                <a:cubicBezTo>
                  <a:pt x="393" y="361"/>
                  <a:pt x="377" y="346"/>
                  <a:pt x="365" y="343"/>
                </a:cubicBezTo>
                <a:cubicBezTo>
                  <a:pt x="374" y="361"/>
                  <a:pt x="386" y="379"/>
                  <a:pt x="393" y="398"/>
                </a:cubicBezTo>
                <a:cubicBezTo>
                  <a:pt x="397" y="408"/>
                  <a:pt x="375" y="370"/>
                  <a:pt x="375" y="370"/>
                </a:cubicBezTo>
                <a:cubicBezTo>
                  <a:pt x="394" y="419"/>
                  <a:pt x="393" y="400"/>
                  <a:pt x="393" y="425"/>
                </a:cubicBezTo>
              </a:path>
            </a:pathLst>
          </a:custGeom>
          <a:gradFill rotWithShape="1">
            <a:gsLst>
              <a:gs pos="0">
                <a:srgbClr val="000000">
                  <a:gamma/>
                  <a:tint val="85882"/>
                  <a:invGamma/>
                  <a:alpha val="63000"/>
                </a:srgbClr>
              </a:gs>
              <a:gs pos="50000">
                <a:srgbClr val="000000">
                  <a:alpha val="60001"/>
                </a:srgbClr>
              </a:gs>
              <a:gs pos="100000">
                <a:srgbClr val="000000">
                  <a:gamma/>
                  <a:tint val="85882"/>
                  <a:invGamma/>
                  <a:alpha val="63000"/>
                </a:srgbClr>
              </a:gs>
            </a:gsLst>
            <a:lin ang="0" scaled="1"/>
          </a:gradFill>
          <a:ln w="9525">
            <a:solidFill>
              <a:srgbClr val="686868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2" name="Freeform 36"/>
          <p:cNvSpPr>
            <a:spLocks/>
          </p:cNvSpPr>
          <p:nvPr/>
        </p:nvSpPr>
        <p:spPr bwMode="auto">
          <a:xfrm>
            <a:off x="2063750" y="1125538"/>
            <a:ext cx="1074738" cy="1503362"/>
          </a:xfrm>
          <a:custGeom>
            <a:avLst/>
            <a:gdLst>
              <a:gd name="T0" fmla="*/ 2147483647 w 1555"/>
              <a:gd name="T1" fmla="*/ 2147483647 h 1968"/>
              <a:gd name="T2" fmla="*/ 2147483647 w 1555"/>
              <a:gd name="T3" fmla="*/ 2147483647 h 1968"/>
              <a:gd name="T4" fmla="*/ 2147483647 w 1555"/>
              <a:gd name="T5" fmla="*/ 2147483647 h 1968"/>
              <a:gd name="T6" fmla="*/ 2147483647 w 1555"/>
              <a:gd name="T7" fmla="*/ 2147483647 h 1968"/>
              <a:gd name="T8" fmla="*/ 2147483647 w 1555"/>
              <a:gd name="T9" fmla="*/ 2147483647 h 1968"/>
              <a:gd name="T10" fmla="*/ 2147483647 w 1555"/>
              <a:gd name="T11" fmla="*/ 2147483647 h 1968"/>
              <a:gd name="T12" fmla="*/ 2147483647 w 1555"/>
              <a:gd name="T13" fmla="*/ 2147483647 h 1968"/>
              <a:gd name="T14" fmla="*/ 2147483647 w 1555"/>
              <a:gd name="T15" fmla="*/ 2147483647 h 1968"/>
              <a:gd name="T16" fmla="*/ 2147483647 w 1555"/>
              <a:gd name="T17" fmla="*/ 2147483647 h 1968"/>
              <a:gd name="T18" fmla="*/ 2147483647 w 1555"/>
              <a:gd name="T19" fmla="*/ 2147483647 h 1968"/>
              <a:gd name="T20" fmla="*/ 2147483647 w 1555"/>
              <a:gd name="T21" fmla="*/ 2147483647 h 1968"/>
              <a:gd name="T22" fmla="*/ 2147483647 w 1555"/>
              <a:gd name="T23" fmla="*/ 2147483647 h 1968"/>
              <a:gd name="T24" fmla="*/ 2147483647 w 1555"/>
              <a:gd name="T25" fmla="*/ 2147483647 h 1968"/>
              <a:gd name="T26" fmla="*/ 2147483647 w 1555"/>
              <a:gd name="T27" fmla="*/ 2147483647 h 1968"/>
              <a:gd name="T28" fmla="*/ 2147483647 w 1555"/>
              <a:gd name="T29" fmla="*/ 2147483647 h 1968"/>
              <a:gd name="T30" fmla="*/ 2147483647 w 1555"/>
              <a:gd name="T31" fmla="*/ 2147483647 h 1968"/>
              <a:gd name="T32" fmla="*/ 2147483647 w 1555"/>
              <a:gd name="T33" fmla="*/ 2147483647 h 1968"/>
              <a:gd name="T34" fmla="*/ 2147483647 w 1555"/>
              <a:gd name="T35" fmla="*/ 2147483647 h 1968"/>
              <a:gd name="T36" fmla="*/ 2147483647 w 1555"/>
              <a:gd name="T37" fmla="*/ 2147483647 h 1968"/>
              <a:gd name="T38" fmla="*/ 2147483647 w 1555"/>
              <a:gd name="T39" fmla="*/ 2147483647 h 1968"/>
              <a:gd name="T40" fmla="*/ 2147483647 w 1555"/>
              <a:gd name="T41" fmla="*/ 2147483647 h 1968"/>
              <a:gd name="T42" fmla="*/ 2147483647 w 1555"/>
              <a:gd name="T43" fmla="*/ 2147483647 h 1968"/>
              <a:gd name="T44" fmla="*/ 2147483647 w 1555"/>
              <a:gd name="T45" fmla="*/ 2147483647 h 1968"/>
              <a:gd name="T46" fmla="*/ 2147483647 w 1555"/>
              <a:gd name="T47" fmla="*/ 2147483647 h 1968"/>
              <a:gd name="T48" fmla="*/ 2147483647 w 1555"/>
              <a:gd name="T49" fmla="*/ 2147483647 h 1968"/>
              <a:gd name="T50" fmla="*/ 2147483647 w 1555"/>
              <a:gd name="T51" fmla="*/ 2147483647 h 1968"/>
              <a:gd name="T52" fmla="*/ 2147483647 w 1555"/>
              <a:gd name="T53" fmla="*/ 2147483647 h 1968"/>
              <a:gd name="T54" fmla="*/ 2147483647 w 1555"/>
              <a:gd name="T55" fmla="*/ 2147483647 h 1968"/>
              <a:gd name="T56" fmla="*/ 2147483647 w 1555"/>
              <a:gd name="T57" fmla="*/ 2147483647 h 1968"/>
              <a:gd name="T58" fmla="*/ 2147483647 w 1555"/>
              <a:gd name="T59" fmla="*/ 2147483647 h 1968"/>
              <a:gd name="T60" fmla="*/ 2147483647 w 1555"/>
              <a:gd name="T61" fmla="*/ 2147483647 h 1968"/>
              <a:gd name="T62" fmla="*/ 2147483647 w 1555"/>
              <a:gd name="T63" fmla="*/ 2147483647 h 1968"/>
              <a:gd name="T64" fmla="*/ 2147483647 w 1555"/>
              <a:gd name="T65" fmla="*/ 2147483647 h 1968"/>
              <a:gd name="T66" fmla="*/ 2147483647 w 1555"/>
              <a:gd name="T67" fmla="*/ 2147483647 h 1968"/>
              <a:gd name="T68" fmla="*/ 2147483647 w 1555"/>
              <a:gd name="T69" fmla="*/ 2147483647 h 1968"/>
              <a:gd name="T70" fmla="*/ 2147483647 w 1555"/>
              <a:gd name="T71" fmla="*/ 2147483647 h 1968"/>
              <a:gd name="T72" fmla="*/ 2147483647 w 1555"/>
              <a:gd name="T73" fmla="*/ 2147483647 h 1968"/>
              <a:gd name="T74" fmla="*/ 2147483647 w 1555"/>
              <a:gd name="T75" fmla="*/ 2147483647 h 1968"/>
              <a:gd name="T76" fmla="*/ 2147483647 w 1555"/>
              <a:gd name="T77" fmla="*/ 2147483647 h 1968"/>
              <a:gd name="T78" fmla="*/ 2147483647 w 1555"/>
              <a:gd name="T79" fmla="*/ 2147483647 h 1968"/>
              <a:gd name="T80" fmla="*/ 2147483647 w 1555"/>
              <a:gd name="T81" fmla="*/ 2147483647 h 1968"/>
              <a:gd name="T82" fmla="*/ 2147483647 w 1555"/>
              <a:gd name="T83" fmla="*/ 2147483647 h 1968"/>
              <a:gd name="T84" fmla="*/ 2147483647 w 1555"/>
              <a:gd name="T85" fmla="*/ 2147483647 h 1968"/>
              <a:gd name="T86" fmla="*/ 2147483647 w 1555"/>
              <a:gd name="T87" fmla="*/ 2147483647 h 1968"/>
              <a:gd name="T88" fmla="*/ 2147483647 w 1555"/>
              <a:gd name="T89" fmla="*/ 2147483647 h 1968"/>
              <a:gd name="T90" fmla="*/ 2147483647 w 1555"/>
              <a:gd name="T91" fmla="*/ 2147483647 h 196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555" h="1968">
                <a:moveTo>
                  <a:pt x="302" y="1591"/>
                </a:moveTo>
                <a:cubicBezTo>
                  <a:pt x="187" y="1568"/>
                  <a:pt x="240" y="1530"/>
                  <a:pt x="247" y="1380"/>
                </a:cubicBezTo>
                <a:cubicBezTo>
                  <a:pt x="241" y="1371"/>
                  <a:pt x="237" y="1360"/>
                  <a:pt x="229" y="1353"/>
                </a:cubicBezTo>
                <a:cubicBezTo>
                  <a:pt x="222" y="1347"/>
                  <a:pt x="208" y="1351"/>
                  <a:pt x="202" y="1344"/>
                </a:cubicBezTo>
                <a:cubicBezTo>
                  <a:pt x="179" y="1315"/>
                  <a:pt x="202" y="1266"/>
                  <a:pt x="183" y="1234"/>
                </a:cubicBezTo>
                <a:cubicBezTo>
                  <a:pt x="172" y="1215"/>
                  <a:pt x="129" y="1198"/>
                  <a:pt x="129" y="1198"/>
                </a:cubicBezTo>
                <a:cubicBezTo>
                  <a:pt x="127" y="1191"/>
                  <a:pt x="123" y="1136"/>
                  <a:pt x="92" y="1152"/>
                </a:cubicBezTo>
                <a:cubicBezTo>
                  <a:pt x="84" y="1156"/>
                  <a:pt x="90" y="1172"/>
                  <a:pt x="83" y="1179"/>
                </a:cubicBezTo>
                <a:cubicBezTo>
                  <a:pt x="76" y="1186"/>
                  <a:pt x="64" y="1185"/>
                  <a:pt x="55" y="1188"/>
                </a:cubicBezTo>
                <a:cubicBezTo>
                  <a:pt x="0" y="1246"/>
                  <a:pt x="65" y="1138"/>
                  <a:pt x="74" y="1124"/>
                </a:cubicBezTo>
                <a:cubicBezTo>
                  <a:pt x="80" y="1100"/>
                  <a:pt x="86" y="1075"/>
                  <a:pt x="92" y="1051"/>
                </a:cubicBezTo>
                <a:cubicBezTo>
                  <a:pt x="95" y="1039"/>
                  <a:pt x="101" y="1015"/>
                  <a:pt x="101" y="1015"/>
                </a:cubicBezTo>
                <a:cubicBezTo>
                  <a:pt x="107" y="936"/>
                  <a:pt x="116" y="871"/>
                  <a:pt x="92" y="795"/>
                </a:cubicBezTo>
                <a:cubicBezTo>
                  <a:pt x="102" y="733"/>
                  <a:pt x="87" y="719"/>
                  <a:pt x="147" y="704"/>
                </a:cubicBezTo>
                <a:cubicBezTo>
                  <a:pt x="177" y="657"/>
                  <a:pt x="162" y="650"/>
                  <a:pt x="119" y="622"/>
                </a:cubicBezTo>
                <a:cubicBezTo>
                  <a:pt x="110" y="594"/>
                  <a:pt x="101" y="567"/>
                  <a:pt x="92" y="539"/>
                </a:cubicBezTo>
                <a:cubicBezTo>
                  <a:pt x="89" y="530"/>
                  <a:pt x="83" y="512"/>
                  <a:pt x="83" y="512"/>
                </a:cubicBezTo>
                <a:cubicBezTo>
                  <a:pt x="86" y="498"/>
                  <a:pt x="109" y="430"/>
                  <a:pt x="119" y="420"/>
                </a:cubicBezTo>
                <a:cubicBezTo>
                  <a:pt x="139" y="400"/>
                  <a:pt x="174" y="407"/>
                  <a:pt x="202" y="402"/>
                </a:cubicBezTo>
                <a:cubicBezTo>
                  <a:pt x="233" y="356"/>
                  <a:pt x="249" y="308"/>
                  <a:pt x="266" y="256"/>
                </a:cubicBezTo>
                <a:cubicBezTo>
                  <a:pt x="293" y="176"/>
                  <a:pt x="256" y="239"/>
                  <a:pt x="293" y="183"/>
                </a:cubicBezTo>
                <a:cubicBezTo>
                  <a:pt x="304" y="150"/>
                  <a:pt x="305" y="125"/>
                  <a:pt x="330" y="100"/>
                </a:cubicBezTo>
                <a:cubicBezTo>
                  <a:pt x="339" y="106"/>
                  <a:pt x="349" y="111"/>
                  <a:pt x="357" y="119"/>
                </a:cubicBezTo>
                <a:cubicBezTo>
                  <a:pt x="365" y="127"/>
                  <a:pt x="365" y="143"/>
                  <a:pt x="375" y="146"/>
                </a:cubicBezTo>
                <a:cubicBezTo>
                  <a:pt x="390" y="150"/>
                  <a:pt x="406" y="140"/>
                  <a:pt x="421" y="137"/>
                </a:cubicBezTo>
                <a:cubicBezTo>
                  <a:pt x="428" y="78"/>
                  <a:pt x="420" y="46"/>
                  <a:pt x="476" y="27"/>
                </a:cubicBezTo>
                <a:cubicBezTo>
                  <a:pt x="509" y="38"/>
                  <a:pt x="533" y="54"/>
                  <a:pt x="567" y="64"/>
                </a:cubicBezTo>
                <a:cubicBezTo>
                  <a:pt x="585" y="69"/>
                  <a:pt x="622" y="82"/>
                  <a:pt x="622" y="82"/>
                </a:cubicBezTo>
                <a:cubicBezTo>
                  <a:pt x="650" y="56"/>
                  <a:pt x="648" y="40"/>
                  <a:pt x="686" y="27"/>
                </a:cubicBezTo>
                <a:cubicBezTo>
                  <a:pt x="722" y="39"/>
                  <a:pt x="743" y="29"/>
                  <a:pt x="778" y="18"/>
                </a:cubicBezTo>
                <a:cubicBezTo>
                  <a:pt x="812" y="29"/>
                  <a:pt x="826" y="53"/>
                  <a:pt x="860" y="64"/>
                </a:cubicBezTo>
                <a:cubicBezTo>
                  <a:pt x="866" y="55"/>
                  <a:pt x="869" y="42"/>
                  <a:pt x="878" y="36"/>
                </a:cubicBezTo>
                <a:cubicBezTo>
                  <a:pt x="919" y="8"/>
                  <a:pt x="1060" y="3"/>
                  <a:pt x="1098" y="0"/>
                </a:cubicBezTo>
                <a:cubicBezTo>
                  <a:pt x="1113" y="3"/>
                  <a:pt x="1128" y="5"/>
                  <a:pt x="1143" y="9"/>
                </a:cubicBezTo>
                <a:cubicBezTo>
                  <a:pt x="1162" y="14"/>
                  <a:pt x="1198" y="27"/>
                  <a:pt x="1198" y="27"/>
                </a:cubicBezTo>
                <a:cubicBezTo>
                  <a:pt x="1195" y="36"/>
                  <a:pt x="1185" y="46"/>
                  <a:pt x="1189" y="55"/>
                </a:cubicBezTo>
                <a:cubicBezTo>
                  <a:pt x="1193" y="64"/>
                  <a:pt x="1209" y="59"/>
                  <a:pt x="1217" y="64"/>
                </a:cubicBezTo>
                <a:cubicBezTo>
                  <a:pt x="1228" y="71"/>
                  <a:pt x="1235" y="82"/>
                  <a:pt x="1244" y="91"/>
                </a:cubicBezTo>
                <a:cubicBezTo>
                  <a:pt x="1241" y="112"/>
                  <a:pt x="1235" y="133"/>
                  <a:pt x="1235" y="155"/>
                </a:cubicBezTo>
                <a:cubicBezTo>
                  <a:pt x="1235" y="179"/>
                  <a:pt x="1284" y="235"/>
                  <a:pt x="1308" y="247"/>
                </a:cubicBezTo>
                <a:cubicBezTo>
                  <a:pt x="1328" y="257"/>
                  <a:pt x="1351" y="258"/>
                  <a:pt x="1372" y="265"/>
                </a:cubicBezTo>
                <a:cubicBezTo>
                  <a:pt x="1430" y="262"/>
                  <a:pt x="1488" y="250"/>
                  <a:pt x="1546" y="256"/>
                </a:cubicBezTo>
                <a:cubicBezTo>
                  <a:pt x="1555" y="257"/>
                  <a:pt x="1544" y="276"/>
                  <a:pt x="1537" y="283"/>
                </a:cubicBezTo>
                <a:cubicBezTo>
                  <a:pt x="1530" y="290"/>
                  <a:pt x="1518" y="289"/>
                  <a:pt x="1509" y="292"/>
                </a:cubicBezTo>
                <a:cubicBezTo>
                  <a:pt x="1502" y="297"/>
                  <a:pt x="1468" y="319"/>
                  <a:pt x="1463" y="329"/>
                </a:cubicBezTo>
                <a:cubicBezTo>
                  <a:pt x="1454" y="346"/>
                  <a:pt x="1445" y="384"/>
                  <a:pt x="1445" y="384"/>
                </a:cubicBezTo>
                <a:cubicBezTo>
                  <a:pt x="1431" y="485"/>
                  <a:pt x="1421" y="589"/>
                  <a:pt x="1390" y="686"/>
                </a:cubicBezTo>
                <a:cubicBezTo>
                  <a:pt x="1453" y="746"/>
                  <a:pt x="1336" y="642"/>
                  <a:pt x="1463" y="713"/>
                </a:cubicBezTo>
                <a:cubicBezTo>
                  <a:pt x="1471" y="718"/>
                  <a:pt x="1467" y="733"/>
                  <a:pt x="1473" y="740"/>
                </a:cubicBezTo>
                <a:cubicBezTo>
                  <a:pt x="1480" y="749"/>
                  <a:pt x="1491" y="753"/>
                  <a:pt x="1500" y="759"/>
                </a:cubicBezTo>
                <a:cubicBezTo>
                  <a:pt x="1530" y="804"/>
                  <a:pt x="1527" y="812"/>
                  <a:pt x="1518" y="868"/>
                </a:cubicBezTo>
                <a:cubicBezTo>
                  <a:pt x="1507" y="939"/>
                  <a:pt x="1513" y="947"/>
                  <a:pt x="1463" y="996"/>
                </a:cubicBezTo>
                <a:cubicBezTo>
                  <a:pt x="1441" y="1064"/>
                  <a:pt x="1441" y="1074"/>
                  <a:pt x="1482" y="1134"/>
                </a:cubicBezTo>
                <a:cubicBezTo>
                  <a:pt x="1473" y="1207"/>
                  <a:pt x="1467" y="1256"/>
                  <a:pt x="1399" y="1289"/>
                </a:cubicBezTo>
                <a:cubicBezTo>
                  <a:pt x="1373" y="1396"/>
                  <a:pt x="1400" y="1273"/>
                  <a:pt x="1381" y="1518"/>
                </a:cubicBezTo>
                <a:cubicBezTo>
                  <a:pt x="1380" y="1530"/>
                  <a:pt x="1381" y="1546"/>
                  <a:pt x="1372" y="1554"/>
                </a:cubicBezTo>
                <a:cubicBezTo>
                  <a:pt x="1350" y="1573"/>
                  <a:pt x="1317" y="1572"/>
                  <a:pt x="1290" y="1582"/>
                </a:cubicBezTo>
                <a:cubicBezTo>
                  <a:pt x="1274" y="1627"/>
                  <a:pt x="1259" y="1684"/>
                  <a:pt x="1226" y="1719"/>
                </a:cubicBezTo>
                <a:cubicBezTo>
                  <a:pt x="1258" y="1767"/>
                  <a:pt x="1238" y="1820"/>
                  <a:pt x="1226" y="1874"/>
                </a:cubicBezTo>
                <a:cubicBezTo>
                  <a:pt x="1223" y="1886"/>
                  <a:pt x="1229" y="1907"/>
                  <a:pt x="1217" y="1911"/>
                </a:cubicBezTo>
                <a:cubicBezTo>
                  <a:pt x="1170" y="1927"/>
                  <a:pt x="1119" y="1923"/>
                  <a:pt x="1070" y="1929"/>
                </a:cubicBezTo>
                <a:cubicBezTo>
                  <a:pt x="1057" y="1890"/>
                  <a:pt x="1034" y="1886"/>
                  <a:pt x="997" y="1874"/>
                </a:cubicBezTo>
                <a:cubicBezTo>
                  <a:pt x="1003" y="1886"/>
                  <a:pt x="1006" y="1900"/>
                  <a:pt x="1015" y="1911"/>
                </a:cubicBezTo>
                <a:cubicBezTo>
                  <a:pt x="1022" y="1920"/>
                  <a:pt x="1034" y="1936"/>
                  <a:pt x="1043" y="1929"/>
                </a:cubicBezTo>
                <a:cubicBezTo>
                  <a:pt x="1055" y="1920"/>
                  <a:pt x="1059" y="1897"/>
                  <a:pt x="1052" y="1883"/>
                </a:cubicBezTo>
                <a:cubicBezTo>
                  <a:pt x="1047" y="1873"/>
                  <a:pt x="1040" y="1902"/>
                  <a:pt x="1034" y="1911"/>
                </a:cubicBezTo>
                <a:cubicBezTo>
                  <a:pt x="1031" y="1899"/>
                  <a:pt x="1025" y="1887"/>
                  <a:pt x="1025" y="1874"/>
                </a:cubicBezTo>
                <a:cubicBezTo>
                  <a:pt x="1025" y="1864"/>
                  <a:pt x="1025" y="1899"/>
                  <a:pt x="1034" y="1902"/>
                </a:cubicBezTo>
                <a:cubicBezTo>
                  <a:pt x="1042" y="1905"/>
                  <a:pt x="1046" y="1889"/>
                  <a:pt x="1052" y="1883"/>
                </a:cubicBezTo>
                <a:cubicBezTo>
                  <a:pt x="1071" y="1825"/>
                  <a:pt x="1046" y="1875"/>
                  <a:pt x="1098" y="1892"/>
                </a:cubicBezTo>
                <a:cubicBezTo>
                  <a:pt x="1107" y="1895"/>
                  <a:pt x="1092" y="1874"/>
                  <a:pt x="1089" y="1865"/>
                </a:cubicBezTo>
                <a:cubicBezTo>
                  <a:pt x="1082" y="1844"/>
                  <a:pt x="1077" y="1822"/>
                  <a:pt x="1070" y="1801"/>
                </a:cubicBezTo>
                <a:cubicBezTo>
                  <a:pt x="1068" y="1794"/>
                  <a:pt x="1054" y="1746"/>
                  <a:pt x="1043" y="1746"/>
                </a:cubicBezTo>
                <a:cubicBezTo>
                  <a:pt x="1033" y="1746"/>
                  <a:pt x="1061" y="1770"/>
                  <a:pt x="1052" y="1774"/>
                </a:cubicBezTo>
                <a:cubicBezTo>
                  <a:pt x="1042" y="1779"/>
                  <a:pt x="1034" y="1761"/>
                  <a:pt x="1025" y="1755"/>
                </a:cubicBezTo>
                <a:cubicBezTo>
                  <a:pt x="1028" y="1776"/>
                  <a:pt x="1024" y="1800"/>
                  <a:pt x="1034" y="1819"/>
                </a:cubicBezTo>
                <a:cubicBezTo>
                  <a:pt x="1038" y="1828"/>
                  <a:pt x="1057" y="1836"/>
                  <a:pt x="1061" y="1828"/>
                </a:cubicBezTo>
                <a:cubicBezTo>
                  <a:pt x="1066" y="1818"/>
                  <a:pt x="1051" y="1809"/>
                  <a:pt x="1043" y="1801"/>
                </a:cubicBezTo>
                <a:cubicBezTo>
                  <a:pt x="1026" y="1785"/>
                  <a:pt x="931" y="1745"/>
                  <a:pt x="906" y="1737"/>
                </a:cubicBezTo>
                <a:cubicBezTo>
                  <a:pt x="879" y="1699"/>
                  <a:pt x="859" y="1710"/>
                  <a:pt x="833" y="1673"/>
                </a:cubicBezTo>
                <a:cubicBezTo>
                  <a:pt x="813" y="1645"/>
                  <a:pt x="806" y="1611"/>
                  <a:pt x="787" y="1582"/>
                </a:cubicBezTo>
                <a:cubicBezTo>
                  <a:pt x="784" y="1548"/>
                  <a:pt x="794" y="1511"/>
                  <a:pt x="778" y="1481"/>
                </a:cubicBezTo>
                <a:cubicBezTo>
                  <a:pt x="771" y="1469"/>
                  <a:pt x="702" y="1530"/>
                  <a:pt x="695" y="1536"/>
                </a:cubicBezTo>
                <a:cubicBezTo>
                  <a:pt x="675" y="1595"/>
                  <a:pt x="705" y="1670"/>
                  <a:pt x="641" y="1691"/>
                </a:cubicBezTo>
                <a:cubicBezTo>
                  <a:pt x="619" y="1723"/>
                  <a:pt x="605" y="1743"/>
                  <a:pt x="567" y="1755"/>
                </a:cubicBezTo>
                <a:cubicBezTo>
                  <a:pt x="561" y="1783"/>
                  <a:pt x="556" y="1811"/>
                  <a:pt x="549" y="1838"/>
                </a:cubicBezTo>
                <a:cubicBezTo>
                  <a:pt x="547" y="1847"/>
                  <a:pt x="547" y="1858"/>
                  <a:pt x="540" y="1865"/>
                </a:cubicBezTo>
                <a:cubicBezTo>
                  <a:pt x="527" y="1877"/>
                  <a:pt x="508" y="1882"/>
                  <a:pt x="494" y="1892"/>
                </a:cubicBezTo>
                <a:cubicBezTo>
                  <a:pt x="459" y="1917"/>
                  <a:pt x="456" y="1950"/>
                  <a:pt x="412" y="1966"/>
                </a:cubicBezTo>
                <a:cubicBezTo>
                  <a:pt x="398" y="1964"/>
                  <a:pt x="319" y="1968"/>
                  <a:pt x="311" y="1929"/>
                </a:cubicBezTo>
                <a:cubicBezTo>
                  <a:pt x="303" y="1889"/>
                  <a:pt x="336" y="1786"/>
                  <a:pt x="366" y="1755"/>
                </a:cubicBezTo>
                <a:cubicBezTo>
                  <a:pt x="384" y="1700"/>
                  <a:pt x="379" y="1637"/>
                  <a:pt x="321" y="1618"/>
                </a:cubicBezTo>
                <a:cubicBezTo>
                  <a:pt x="300" y="1598"/>
                  <a:pt x="302" y="1609"/>
                  <a:pt x="302" y="1591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alpha val="57001"/>
                </a:schemeClr>
              </a:gs>
              <a:gs pos="100000">
                <a:srgbClr val="FF0000">
                  <a:alpha val="60001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3" name="Freeform 37"/>
          <p:cNvSpPr>
            <a:spLocks/>
          </p:cNvSpPr>
          <p:nvPr/>
        </p:nvSpPr>
        <p:spPr bwMode="auto">
          <a:xfrm rot="645414">
            <a:off x="2208213" y="1196975"/>
            <a:ext cx="654050" cy="1576388"/>
          </a:xfrm>
          <a:custGeom>
            <a:avLst/>
            <a:gdLst>
              <a:gd name="T0" fmla="*/ 2147483647 w 1303"/>
              <a:gd name="T1" fmla="*/ 2147483647 h 2269"/>
              <a:gd name="T2" fmla="*/ 2147483647 w 1303"/>
              <a:gd name="T3" fmla="*/ 2147483647 h 2269"/>
              <a:gd name="T4" fmla="*/ 2147483647 w 1303"/>
              <a:gd name="T5" fmla="*/ 2147483647 h 2269"/>
              <a:gd name="T6" fmla="*/ 2147483647 w 1303"/>
              <a:gd name="T7" fmla="*/ 2147483647 h 2269"/>
              <a:gd name="T8" fmla="*/ 2147483647 w 1303"/>
              <a:gd name="T9" fmla="*/ 2147483647 h 2269"/>
              <a:gd name="T10" fmla="*/ 2147483647 w 1303"/>
              <a:gd name="T11" fmla="*/ 2147483647 h 2269"/>
              <a:gd name="T12" fmla="*/ 2147483647 w 1303"/>
              <a:gd name="T13" fmla="*/ 2147483647 h 2269"/>
              <a:gd name="T14" fmla="*/ 2147483647 w 1303"/>
              <a:gd name="T15" fmla="*/ 2147483647 h 2269"/>
              <a:gd name="T16" fmla="*/ 2147483647 w 1303"/>
              <a:gd name="T17" fmla="*/ 2147483647 h 2269"/>
              <a:gd name="T18" fmla="*/ 2147483647 w 1303"/>
              <a:gd name="T19" fmla="*/ 2147483647 h 2269"/>
              <a:gd name="T20" fmla="*/ 2147483647 w 1303"/>
              <a:gd name="T21" fmla="*/ 2147483647 h 2269"/>
              <a:gd name="T22" fmla="*/ 2147483647 w 1303"/>
              <a:gd name="T23" fmla="*/ 2147483647 h 2269"/>
              <a:gd name="T24" fmla="*/ 2147483647 w 1303"/>
              <a:gd name="T25" fmla="*/ 2147483647 h 2269"/>
              <a:gd name="T26" fmla="*/ 2147483647 w 1303"/>
              <a:gd name="T27" fmla="*/ 2147483647 h 2269"/>
              <a:gd name="T28" fmla="*/ 2147483647 w 1303"/>
              <a:gd name="T29" fmla="*/ 2147483647 h 2269"/>
              <a:gd name="T30" fmla="*/ 2147483647 w 1303"/>
              <a:gd name="T31" fmla="*/ 2147483647 h 2269"/>
              <a:gd name="T32" fmla="*/ 2147483647 w 1303"/>
              <a:gd name="T33" fmla="*/ 2147483647 h 2269"/>
              <a:gd name="T34" fmla="*/ 2147483647 w 1303"/>
              <a:gd name="T35" fmla="*/ 2147483647 h 2269"/>
              <a:gd name="T36" fmla="*/ 2147483647 w 1303"/>
              <a:gd name="T37" fmla="*/ 2147483647 h 2269"/>
              <a:gd name="T38" fmla="*/ 2147483647 w 1303"/>
              <a:gd name="T39" fmla="*/ 2147483647 h 2269"/>
              <a:gd name="T40" fmla="*/ 2147483647 w 1303"/>
              <a:gd name="T41" fmla="*/ 2147483647 h 2269"/>
              <a:gd name="T42" fmla="*/ 2147483647 w 1303"/>
              <a:gd name="T43" fmla="*/ 2147483647 h 2269"/>
              <a:gd name="T44" fmla="*/ 2147483647 w 1303"/>
              <a:gd name="T45" fmla="*/ 2147483647 h 2269"/>
              <a:gd name="T46" fmla="*/ 2147483647 w 1303"/>
              <a:gd name="T47" fmla="*/ 2147483647 h 2269"/>
              <a:gd name="T48" fmla="*/ 2147483647 w 1303"/>
              <a:gd name="T49" fmla="*/ 2147483647 h 2269"/>
              <a:gd name="T50" fmla="*/ 2147483647 w 1303"/>
              <a:gd name="T51" fmla="*/ 2147483647 h 2269"/>
              <a:gd name="T52" fmla="*/ 2147483647 w 1303"/>
              <a:gd name="T53" fmla="*/ 2147483647 h 2269"/>
              <a:gd name="T54" fmla="*/ 2147483647 w 1303"/>
              <a:gd name="T55" fmla="*/ 2147483647 h 2269"/>
              <a:gd name="T56" fmla="*/ 2147483647 w 1303"/>
              <a:gd name="T57" fmla="*/ 2147483647 h 2269"/>
              <a:gd name="T58" fmla="*/ 2147483647 w 1303"/>
              <a:gd name="T59" fmla="*/ 2147483647 h 2269"/>
              <a:gd name="T60" fmla="*/ 2147483647 w 1303"/>
              <a:gd name="T61" fmla="*/ 2147483647 h 2269"/>
              <a:gd name="T62" fmla="*/ 2147483647 w 1303"/>
              <a:gd name="T63" fmla="*/ 2147483647 h 2269"/>
              <a:gd name="T64" fmla="*/ 2147483647 w 1303"/>
              <a:gd name="T65" fmla="*/ 2147483647 h 2269"/>
              <a:gd name="T66" fmla="*/ 2147483647 w 1303"/>
              <a:gd name="T67" fmla="*/ 2147483647 h 2269"/>
              <a:gd name="T68" fmla="*/ 2147483647 w 1303"/>
              <a:gd name="T69" fmla="*/ 2147483647 h 2269"/>
              <a:gd name="T70" fmla="*/ 2147483647 w 1303"/>
              <a:gd name="T71" fmla="*/ 2147483647 h 2269"/>
              <a:gd name="T72" fmla="*/ 2147483647 w 1303"/>
              <a:gd name="T73" fmla="*/ 2147483647 h 2269"/>
              <a:gd name="T74" fmla="*/ 2147483647 w 1303"/>
              <a:gd name="T75" fmla="*/ 2147483647 h 2269"/>
              <a:gd name="T76" fmla="*/ 2147483647 w 1303"/>
              <a:gd name="T77" fmla="*/ 2147483647 h 2269"/>
              <a:gd name="T78" fmla="*/ 2147483647 w 1303"/>
              <a:gd name="T79" fmla="*/ 2147483647 h 2269"/>
              <a:gd name="T80" fmla="*/ 2147483647 w 1303"/>
              <a:gd name="T81" fmla="*/ 2147483647 h 2269"/>
              <a:gd name="T82" fmla="*/ 2147483647 w 1303"/>
              <a:gd name="T83" fmla="*/ 2147483647 h 2269"/>
              <a:gd name="T84" fmla="*/ 2147483647 w 1303"/>
              <a:gd name="T85" fmla="*/ 2147483647 h 2269"/>
              <a:gd name="T86" fmla="*/ 2147483647 w 1303"/>
              <a:gd name="T87" fmla="*/ 2147483647 h 2269"/>
              <a:gd name="T88" fmla="*/ 2147483647 w 1303"/>
              <a:gd name="T89" fmla="*/ 2147483647 h 2269"/>
              <a:gd name="T90" fmla="*/ 2147483647 w 1303"/>
              <a:gd name="T91" fmla="*/ 2147483647 h 2269"/>
              <a:gd name="T92" fmla="*/ 2147483647 w 1303"/>
              <a:gd name="T93" fmla="*/ 2147483647 h 2269"/>
              <a:gd name="T94" fmla="*/ 2147483647 w 1303"/>
              <a:gd name="T95" fmla="*/ 2147483647 h 2269"/>
              <a:gd name="T96" fmla="*/ 2147483647 w 1303"/>
              <a:gd name="T97" fmla="*/ 2147483647 h 226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303" h="2269">
                <a:moveTo>
                  <a:pt x="128" y="1776"/>
                </a:moveTo>
                <a:cubicBezTo>
                  <a:pt x="112" y="1725"/>
                  <a:pt x="117" y="1671"/>
                  <a:pt x="101" y="1620"/>
                </a:cubicBezTo>
                <a:cubicBezTo>
                  <a:pt x="111" y="1504"/>
                  <a:pt x="127" y="1499"/>
                  <a:pt x="92" y="1392"/>
                </a:cubicBezTo>
                <a:cubicBezTo>
                  <a:pt x="84" y="1368"/>
                  <a:pt x="80" y="1343"/>
                  <a:pt x="74" y="1319"/>
                </a:cubicBezTo>
                <a:cubicBezTo>
                  <a:pt x="69" y="1298"/>
                  <a:pt x="37" y="1264"/>
                  <a:pt x="37" y="1264"/>
                </a:cubicBezTo>
                <a:cubicBezTo>
                  <a:pt x="42" y="1197"/>
                  <a:pt x="26" y="1136"/>
                  <a:pt x="74" y="1090"/>
                </a:cubicBezTo>
                <a:cubicBezTo>
                  <a:pt x="59" y="1012"/>
                  <a:pt x="40" y="940"/>
                  <a:pt x="55" y="861"/>
                </a:cubicBezTo>
                <a:cubicBezTo>
                  <a:pt x="33" y="795"/>
                  <a:pt x="33" y="809"/>
                  <a:pt x="55" y="743"/>
                </a:cubicBezTo>
                <a:cubicBezTo>
                  <a:pt x="47" y="694"/>
                  <a:pt x="46" y="645"/>
                  <a:pt x="37" y="596"/>
                </a:cubicBezTo>
                <a:cubicBezTo>
                  <a:pt x="31" y="565"/>
                  <a:pt x="18" y="536"/>
                  <a:pt x="10" y="505"/>
                </a:cubicBezTo>
                <a:cubicBezTo>
                  <a:pt x="42" y="438"/>
                  <a:pt x="45" y="359"/>
                  <a:pt x="0" y="295"/>
                </a:cubicBezTo>
                <a:cubicBezTo>
                  <a:pt x="3" y="267"/>
                  <a:pt x="3" y="239"/>
                  <a:pt x="10" y="212"/>
                </a:cubicBezTo>
                <a:cubicBezTo>
                  <a:pt x="13" y="202"/>
                  <a:pt x="27" y="196"/>
                  <a:pt x="28" y="185"/>
                </a:cubicBezTo>
                <a:cubicBezTo>
                  <a:pt x="30" y="168"/>
                  <a:pt x="16" y="130"/>
                  <a:pt x="10" y="112"/>
                </a:cubicBezTo>
                <a:cubicBezTo>
                  <a:pt x="13" y="103"/>
                  <a:pt x="11" y="90"/>
                  <a:pt x="19" y="84"/>
                </a:cubicBezTo>
                <a:cubicBezTo>
                  <a:pt x="35" y="73"/>
                  <a:pt x="74" y="66"/>
                  <a:pt x="74" y="66"/>
                </a:cubicBezTo>
                <a:cubicBezTo>
                  <a:pt x="117" y="37"/>
                  <a:pt x="91" y="45"/>
                  <a:pt x="156" y="66"/>
                </a:cubicBezTo>
                <a:cubicBezTo>
                  <a:pt x="165" y="69"/>
                  <a:pt x="183" y="75"/>
                  <a:pt x="183" y="75"/>
                </a:cubicBezTo>
                <a:cubicBezTo>
                  <a:pt x="205" y="70"/>
                  <a:pt x="233" y="74"/>
                  <a:pt x="247" y="57"/>
                </a:cubicBezTo>
                <a:cubicBezTo>
                  <a:pt x="292" y="0"/>
                  <a:pt x="218" y="32"/>
                  <a:pt x="284" y="11"/>
                </a:cubicBezTo>
                <a:cubicBezTo>
                  <a:pt x="315" y="21"/>
                  <a:pt x="330" y="39"/>
                  <a:pt x="357" y="57"/>
                </a:cubicBezTo>
                <a:cubicBezTo>
                  <a:pt x="401" y="123"/>
                  <a:pt x="344" y="42"/>
                  <a:pt x="403" y="112"/>
                </a:cubicBezTo>
                <a:cubicBezTo>
                  <a:pt x="410" y="120"/>
                  <a:pt x="411" y="135"/>
                  <a:pt x="421" y="139"/>
                </a:cubicBezTo>
                <a:cubicBezTo>
                  <a:pt x="444" y="148"/>
                  <a:pt x="470" y="145"/>
                  <a:pt x="494" y="148"/>
                </a:cubicBezTo>
                <a:cubicBezTo>
                  <a:pt x="584" y="133"/>
                  <a:pt x="527" y="144"/>
                  <a:pt x="576" y="93"/>
                </a:cubicBezTo>
                <a:cubicBezTo>
                  <a:pt x="588" y="99"/>
                  <a:pt x="601" y="105"/>
                  <a:pt x="613" y="112"/>
                </a:cubicBezTo>
                <a:cubicBezTo>
                  <a:pt x="622" y="117"/>
                  <a:pt x="630" y="135"/>
                  <a:pt x="640" y="130"/>
                </a:cubicBezTo>
                <a:cubicBezTo>
                  <a:pt x="651" y="124"/>
                  <a:pt x="646" y="105"/>
                  <a:pt x="650" y="93"/>
                </a:cubicBezTo>
                <a:cubicBezTo>
                  <a:pt x="661" y="57"/>
                  <a:pt x="653" y="70"/>
                  <a:pt x="686" y="48"/>
                </a:cubicBezTo>
                <a:cubicBezTo>
                  <a:pt x="695" y="57"/>
                  <a:pt x="708" y="63"/>
                  <a:pt x="714" y="75"/>
                </a:cubicBezTo>
                <a:cubicBezTo>
                  <a:pt x="726" y="99"/>
                  <a:pt x="714" y="131"/>
                  <a:pt x="741" y="148"/>
                </a:cubicBezTo>
                <a:cubicBezTo>
                  <a:pt x="743" y="149"/>
                  <a:pt x="808" y="171"/>
                  <a:pt x="823" y="176"/>
                </a:cubicBezTo>
                <a:cubicBezTo>
                  <a:pt x="832" y="179"/>
                  <a:pt x="851" y="185"/>
                  <a:pt x="851" y="185"/>
                </a:cubicBezTo>
                <a:cubicBezTo>
                  <a:pt x="910" y="165"/>
                  <a:pt x="875" y="130"/>
                  <a:pt x="851" y="93"/>
                </a:cubicBezTo>
                <a:cubicBezTo>
                  <a:pt x="892" y="66"/>
                  <a:pt x="898" y="78"/>
                  <a:pt x="942" y="93"/>
                </a:cubicBezTo>
                <a:cubicBezTo>
                  <a:pt x="951" y="102"/>
                  <a:pt x="963" y="110"/>
                  <a:pt x="970" y="121"/>
                </a:cubicBezTo>
                <a:cubicBezTo>
                  <a:pt x="975" y="129"/>
                  <a:pt x="972" y="141"/>
                  <a:pt x="979" y="148"/>
                </a:cubicBezTo>
                <a:cubicBezTo>
                  <a:pt x="995" y="164"/>
                  <a:pt x="1022" y="161"/>
                  <a:pt x="1043" y="167"/>
                </a:cubicBezTo>
                <a:cubicBezTo>
                  <a:pt x="1020" y="200"/>
                  <a:pt x="1019" y="233"/>
                  <a:pt x="997" y="267"/>
                </a:cubicBezTo>
                <a:cubicBezTo>
                  <a:pt x="1012" y="328"/>
                  <a:pt x="1009" y="336"/>
                  <a:pt x="1070" y="359"/>
                </a:cubicBezTo>
                <a:cubicBezTo>
                  <a:pt x="1076" y="368"/>
                  <a:pt x="1088" y="375"/>
                  <a:pt x="1088" y="386"/>
                </a:cubicBezTo>
                <a:cubicBezTo>
                  <a:pt x="1088" y="405"/>
                  <a:pt x="1070" y="441"/>
                  <a:pt x="1070" y="441"/>
                </a:cubicBezTo>
                <a:cubicBezTo>
                  <a:pt x="1085" y="486"/>
                  <a:pt x="1105" y="469"/>
                  <a:pt x="1143" y="496"/>
                </a:cubicBezTo>
                <a:cubicBezTo>
                  <a:pt x="1140" y="508"/>
                  <a:pt x="1139" y="521"/>
                  <a:pt x="1134" y="532"/>
                </a:cubicBezTo>
                <a:cubicBezTo>
                  <a:pt x="1130" y="540"/>
                  <a:pt x="1112" y="543"/>
                  <a:pt x="1116" y="551"/>
                </a:cubicBezTo>
                <a:cubicBezTo>
                  <a:pt x="1128" y="574"/>
                  <a:pt x="1153" y="587"/>
                  <a:pt x="1171" y="605"/>
                </a:cubicBezTo>
                <a:cubicBezTo>
                  <a:pt x="1187" y="620"/>
                  <a:pt x="1226" y="642"/>
                  <a:pt x="1226" y="642"/>
                </a:cubicBezTo>
                <a:cubicBezTo>
                  <a:pt x="1261" y="713"/>
                  <a:pt x="1273" y="812"/>
                  <a:pt x="1180" y="843"/>
                </a:cubicBezTo>
                <a:cubicBezTo>
                  <a:pt x="1163" y="870"/>
                  <a:pt x="1132" y="909"/>
                  <a:pt x="1171" y="935"/>
                </a:cubicBezTo>
                <a:cubicBezTo>
                  <a:pt x="1181" y="942"/>
                  <a:pt x="1195" y="941"/>
                  <a:pt x="1207" y="944"/>
                </a:cubicBezTo>
                <a:cubicBezTo>
                  <a:pt x="1222" y="954"/>
                  <a:pt x="1250" y="967"/>
                  <a:pt x="1253" y="989"/>
                </a:cubicBezTo>
                <a:cubicBezTo>
                  <a:pt x="1259" y="1039"/>
                  <a:pt x="1222" y="1076"/>
                  <a:pt x="1180" y="1090"/>
                </a:cubicBezTo>
                <a:cubicBezTo>
                  <a:pt x="1160" y="1150"/>
                  <a:pt x="1213" y="1163"/>
                  <a:pt x="1253" y="1191"/>
                </a:cubicBezTo>
                <a:cubicBezTo>
                  <a:pt x="1282" y="1277"/>
                  <a:pt x="1303" y="1339"/>
                  <a:pt x="1198" y="1373"/>
                </a:cubicBezTo>
                <a:cubicBezTo>
                  <a:pt x="1172" y="1401"/>
                  <a:pt x="1156" y="1399"/>
                  <a:pt x="1143" y="1437"/>
                </a:cubicBezTo>
                <a:cubicBezTo>
                  <a:pt x="1142" y="1449"/>
                  <a:pt x="1146" y="1529"/>
                  <a:pt x="1116" y="1547"/>
                </a:cubicBezTo>
                <a:cubicBezTo>
                  <a:pt x="1100" y="1557"/>
                  <a:pt x="1061" y="1565"/>
                  <a:pt x="1061" y="1565"/>
                </a:cubicBezTo>
                <a:cubicBezTo>
                  <a:pt x="1086" y="1641"/>
                  <a:pt x="1078" y="1641"/>
                  <a:pt x="1052" y="1721"/>
                </a:cubicBezTo>
                <a:cubicBezTo>
                  <a:pt x="1046" y="1739"/>
                  <a:pt x="1048" y="1758"/>
                  <a:pt x="1043" y="1776"/>
                </a:cubicBezTo>
                <a:cubicBezTo>
                  <a:pt x="1025" y="1833"/>
                  <a:pt x="999" y="1875"/>
                  <a:pt x="942" y="1895"/>
                </a:cubicBezTo>
                <a:cubicBezTo>
                  <a:pt x="933" y="1892"/>
                  <a:pt x="922" y="1892"/>
                  <a:pt x="915" y="1885"/>
                </a:cubicBezTo>
                <a:cubicBezTo>
                  <a:pt x="908" y="1878"/>
                  <a:pt x="897" y="1858"/>
                  <a:pt x="906" y="1858"/>
                </a:cubicBezTo>
                <a:cubicBezTo>
                  <a:pt x="917" y="1858"/>
                  <a:pt x="918" y="1876"/>
                  <a:pt x="924" y="1885"/>
                </a:cubicBezTo>
                <a:cubicBezTo>
                  <a:pt x="936" y="1901"/>
                  <a:pt x="948" y="1916"/>
                  <a:pt x="960" y="1931"/>
                </a:cubicBezTo>
                <a:cubicBezTo>
                  <a:pt x="937" y="1862"/>
                  <a:pt x="961" y="1942"/>
                  <a:pt x="979" y="1949"/>
                </a:cubicBezTo>
                <a:cubicBezTo>
                  <a:pt x="989" y="1953"/>
                  <a:pt x="991" y="1931"/>
                  <a:pt x="997" y="1922"/>
                </a:cubicBezTo>
                <a:cubicBezTo>
                  <a:pt x="977" y="1863"/>
                  <a:pt x="986" y="1836"/>
                  <a:pt x="942" y="1794"/>
                </a:cubicBezTo>
                <a:cubicBezTo>
                  <a:pt x="912" y="1703"/>
                  <a:pt x="959" y="1838"/>
                  <a:pt x="915" y="1739"/>
                </a:cubicBezTo>
                <a:cubicBezTo>
                  <a:pt x="883" y="1668"/>
                  <a:pt x="917" y="1698"/>
                  <a:pt x="869" y="1666"/>
                </a:cubicBezTo>
                <a:cubicBezTo>
                  <a:pt x="859" y="1637"/>
                  <a:pt x="843" y="1622"/>
                  <a:pt x="832" y="1593"/>
                </a:cubicBezTo>
                <a:cubicBezTo>
                  <a:pt x="810" y="1659"/>
                  <a:pt x="798" y="1636"/>
                  <a:pt x="823" y="1712"/>
                </a:cubicBezTo>
                <a:cubicBezTo>
                  <a:pt x="830" y="1807"/>
                  <a:pt x="847" y="1858"/>
                  <a:pt x="832" y="1949"/>
                </a:cubicBezTo>
                <a:cubicBezTo>
                  <a:pt x="830" y="1959"/>
                  <a:pt x="831" y="1971"/>
                  <a:pt x="823" y="1977"/>
                </a:cubicBezTo>
                <a:cubicBezTo>
                  <a:pt x="810" y="1986"/>
                  <a:pt x="793" y="1983"/>
                  <a:pt x="778" y="1986"/>
                </a:cubicBezTo>
                <a:cubicBezTo>
                  <a:pt x="772" y="1992"/>
                  <a:pt x="761" y="2013"/>
                  <a:pt x="759" y="2004"/>
                </a:cubicBezTo>
                <a:cubicBezTo>
                  <a:pt x="749" y="1950"/>
                  <a:pt x="758" y="1894"/>
                  <a:pt x="750" y="1840"/>
                </a:cubicBezTo>
                <a:cubicBezTo>
                  <a:pt x="750" y="1837"/>
                  <a:pt x="710" y="1782"/>
                  <a:pt x="704" y="1767"/>
                </a:cubicBezTo>
                <a:cubicBezTo>
                  <a:pt x="707" y="1730"/>
                  <a:pt x="720" y="1693"/>
                  <a:pt x="714" y="1657"/>
                </a:cubicBezTo>
                <a:cubicBezTo>
                  <a:pt x="712" y="1647"/>
                  <a:pt x="693" y="1659"/>
                  <a:pt x="686" y="1666"/>
                </a:cubicBezTo>
                <a:cubicBezTo>
                  <a:pt x="679" y="1673"/>
                  <a:pt x="680" y="1684"/>
                  <a:pt x="677" y="1693"/>
                </a:cubicBezTo>
                <a:cubicBezTo>
                  <a:pt x="698" y="1758"/>
                  <a:pt x="663" y="1848"/>
                  <a:pt x="650" y="1913"/>
                </a:cubicBezTo>
                <a:cubicBezTo>
                  <a:pt x="643" y="2035"/>
                  <a:pt x="657" y="2101"/>
                  <a:pt x="576" y="2178"/>
                </a:cubicBezTo>
                <a:cubicBezTo>
                  <a:pt x="562" y="2238"/>
                  <a:pt x="565" y="2249"/>
                  <a:pt x="503" y="2269"/>
                </a:cubicBezTo>
                <a:cubicBezTo>
                  <a:pt x="461" y="2241"/>
                  <a:pt x="473" y="2223"/>
                  <a:pt x="458" y="2178"/>
                </a:cubicBezTo>
                <a:cubicBezTo>
                  <a:pt x="465" y="2105"/>
                  <a:pt x="542" y="1840"/>
                  <a:pt x="430" y="1876"/>
                </a:cubicBezTo>
                <a:cubicBezTo>
                  <a:pt x="405" y="1927"/>
                  <a:pt x="404" y="1982"/>
                  <a:pt x="357" y="2013"/>
                </a:cubicBezTo>
                <a:cubicBezTo>
                  <a:pt x="354" y="2022"/>
                  <a:pt x="358" y="2041"/>
                  <a:pt x="348" y="2041"/>
                </a:cubicBezTo>
                <a:cubicBezTo>
                  <a:pt x="338" y="2041"/>
                  <a:pt x="341" y="2023"/>
                  <a:pt x="339" y="2013"/>
                </a:cubicBezTo>
                <a:cubicBezTo>
                  <a:pt x="335" y="1998"/>
                  <a:pt x="315" y="1968"/>
                  <a:pt x="330" y="1968"/>
                </a:cubicBezTo>
                <a:cubicBezTo>
                  <a:pt x="351" y="1968"/>
                  <a:pt x="360" y="1998"/>
                  <a:pt x="375" y="2013"/>
                </a:cubicBezTo>
                <a:cubicBezTo>
                  <a:pt x="397" y="1947"/>
                  <a:pt x="365" y="2013"/>
                  <a:pt x="412" y="1995"/>
                </a:cubicBezTo>
                <a:cubicBezTo>
                  <a:pt x="422" y="1991"/>
                  <a:pt x="424" y="1977"/>
                  <a:pt x="430" y="1968"/>
                </a:cubicBezTo>
                <a:cubicBezTo>
                  <a:pt x="409" y="1946"/>
                  <a:pt x="375" y="1895"/>
                  <a:pt x="375" y="1895"/>
                </a:cubicBezTo>
                <a:cubicBezTo>
                  <a:pt x="353" y="1828"/>
                  <a:pt x="384" y="1909"/>
                  <a:pt x="339" y="1840"/>
                </a:cubicBezTo>
                <a:cubicBezTo>
                  <a:pt x="318" y="1809"/>
                  <a:pt x="312" y="1756"/>
                  <a:pt x="302" y="1721"/>
                </a:cubicBezTo>
                <a:cubicBezTo>
                  <a:pt x="281" y="1651"/>
                  <a:pt x="270" y="1613"/>
                  <a:pt x="256" y="1538"/>
                </a:cubicBezTo>
                <a:cubicBezTo>
                  <a:pt x="250" y="1547"/>
                  <a:pt x="240" y="1554"/>
                  <a:pt x="238" y="1565"/>
                </a:cubicBezTo>
                <a:cubicBezTo>
                  <a:pt x="234" y="1591"/>
                  <a:pt x="251" y="1855"/>
                  <a:pt x="128" y="1776"/>
                </a:cubicBezTo>
                <a:close/>
              </a:path>
            </a:pathLst>
          </a:custGeom>
          <a:gradFill rotWithShape="1">
            <a:gsLst>
              <a:gs pos="0">
                <a:srgbClr val="000000">
                  <a:alpha val="37999"/>
                </a:srgbClr>
              </a:gs>
              <a:gs pos="100000">
                <a:srgbClr val="FF0000">
                  <a:alpha val="25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4" name="Freeform 38"/>
          <p:cNvSpPr>
            <a:spLocks/>
          </p:cNvSpPr>
          <p:nvPr/>
        </p:nvSpPr>
        <p:spPr bwMode="auto">
          <a:xfrm rot="-908073">
            <a:off x="2135188" y="1052514"/>
            <a:ext cx="1046162" cy="1697037"/>
          </a:xfrm>
          <a:custGeom>
            <a:avLst/>
            <a:gdLst>
              <a:gd name="T0" fmla="*/ 2147483647 w 1212"/>
              <a:gd name="T1" fmla="*/ 2147483647 h 1870"/>
              <a:gd name="T2" fmla="*/ 2147483647 w 1212"/>
              <a:gd name="T3" fmla="*/ 2147483647 h 1870"/>
              <a:gd name="T4" fmla="*/ 2147483647 w 1212"/>
              <a:gd name="T5" fmla="*/ 2147483647 h 1870"/>
              <a:gd name="T6" fmla="*/ 2147483647 w 1212"/>
              <a:gd name="T7" fmla="*/ 2147483647 h 1870"/>
              <a:gd name="T8" fmla="*/ 2147483647 w 1212"/>
              <a:gd name="T9" fmla="*/ 2147483647 h 1870"/>
              <a:gd name="T10" fmla="*/ 2147483647 w 1212"/>
              <a:gd name="T11" fmla="*/ 2147483647 h 1870"/>
              <a:gd name="T12" fmla="*/ 2147483647 w 1212"/>
              <a:gd name="T13" fmla="*/ 2147483647 h 1870"/>
              <a:gd name="T14" fmla="*/ 2147483647 w 1212"/>
              <a:gd name="T15" fmla="*/ 2147483647 h 1870"/>
              <a:gd name="T16" fmla="*/ 2147483647 w 1212"/>
              <a:gd name="T17" fmla="*/ 2147483647 h 1870"/>
              <a:gd name="T18" fmla="*/ 2147483647 w 1212"/>
              <a:gd name="T19" fmla="*/ 2147483647 h 1870"/>
              <a:gd name="T20" fmla="*/ 2147483647 w 1212"/>
              <a:gd name="T21" fmla="*/ 2147483647 h 1870"/>
              <a:gd name="T22" fmla="*/ 2147483647 w 1212"/>
              <a:gd name="T23" fmla="*/ 2147483647 h 1870"/>
              <a:gd name="T24" fmla="*/ 2147483647 w 1212"/>
              <a:gd name="T25" fmla="*/ 2147483647 h 1870"/>
              <a:gd name="T26" fmla="*/ 2147483647 w 1212"/>
              <a:gd name="T27" fmla="*/ 2147483647 h 1870"/>
              <a:gd name="T28" fmla="*/ 2147483647 w 1212"/>
              <a:gd name="T29" fmla="*/ 2147483647 h 1870"/>
              <a:gd name="T30" fmla="*/ 2147483647 w 1212"/>
              <a:gd name="T31" fmla="*/ 2147483647 h 1870"/>
              <a:gd name="T32" fmla="*/ 2147483647 w 1212"/>
              <a:gd name="T33" fmla="*/ 2147483647 h 1870"/>
              <a:gd name="T34" fmla="*/ 2147483647 w 1212"/>
              <a:gd name="T35" fmla="*/ 2147483647 h 1870"/>
              <a:gd name="T36" fmla="*/ 2147483647 w 1212"/>
              <a:gd name="T37" fmla="*/ 2147483647 h 1870"/>
              <a:gd name="T38" fmla="*/ 2147483647 w 1212"/>
              <a:gd name="T39" fmla="*/ 2147483647 h 1870"/>
              <a:gd name="T40" fmla="*/ 2147483647 w 1212"/>
              <a:gd name="T41" fmla="*/ 2147483647 h 1870"/>
              <a:gd name="T42" fmla="*/ 2147483647 w 1212"/>
              <a:gd name="T43" fmla="*/ 2147483647 h 1870"/>
              <a:gd name="T44" fmla="*/ 2147483647 w 1212"/>
              <a:gd name="T45" fmla="*/ 2147483647 h 1870"/>
              <a:gd name="T46" fmla="*/ 2147483647 w 1212"/>
              <a:gd name="T47" fmla="*/ 2147483647 h 1870"/>
              <a:gd name="T48" fmla="*/ 2147483647 w 1212"/>
              <a:gd name="T49" fmla="*/ 2147483647 h 1870"/>
              <a:gd name="T50" fmla="*/ 2147483647 w 1212"/>
              <a:gd name="T51" fmla="*/ 2147483647 h 1870"/>
              <a:gd name="T52" fmla="*/ 2147483647 w 1212"/>
              <a:gd name="T53" fmla="*/ 2147483647 h 1870"/>
              <a:gd name="T54" fmla="*/ 2147483647 w 1212"/>
              <a:gd name="T55" fmla="*/ 2147483647 h 1870"/>
              <a:gd name="T56" fmla="*/ 2147483647 w 1212"/>
              <a:gd name="T57" fmla="*/ 2147483647 h 1870"/>
              <a:gd name="T58" fmla="*/ 2147483647 w 1212"/>
              <a:gd name="T59" fmla="*/ 2147483647 h 1870"/>
              <a:gd name="T60" fmla="*/ 2147483647 w 1212"/>
              <a:gd name="T61" fmla="*/ 2147483647 h 1870"/>
              <a:gd name="T62" fmla="*/ 2147483647 w 1212"/>
              <a:gd name="T63" fmla="*/ 2147483647 h 1870"/>
              <a:gd name="T64" fmla="*/ 2147483647 w 1212"/>
              <a:gd name="T65" fmla="*/ 2147483647 h 1870"/>
              <a:gd name="T66" fmla="*/ 2147483647 w 1212"/>
              <a:gd name="T67" fmla="*/ 2147483647 h 1870"/>
              <a:gd name="T68" fmla="*/ 2147483647 w 1212"/>
              <a:gd name="T69" fmla="*/ 2147483647 h 1870"/>
              <a:gd name="T70" fmla="*/ 2147483647 w 1212"/>
              <a:gd name="T71" fmla="*/ 2147483647 h 1870"/>
              <a:gd name="T72" fmla="*/ 2147483647 w 1212"/>
              <a:gd name="T73" fmla="*/ 2147483647 h 1870"/>
              <a:gd name="T74" fmla="*/ 2147483647 w 1212"/>
              <a:gd name="T75" fmla="*/ 2147483647 h 1870"/>
              <a:gd name="T76" fmla="*/ 2147483647 w 1212"/>
              <a:gd name="T77" fmla="*/ 2147483647 h 1870"/>
              <a:gd name="T78" fmla="*/ 2147483647 w 1212"/>
              <a:gd name="T79" fmla="*/ 2147483647 h 1870"/>
              <a:gd name="T80" fmla="*/ 2147483647 w 1212"/>
              <a:gd name="T81" fmla="*/ 2147483647 h 1870"/>
              <a:gd name="T82" fmla="*/ 2147483647 w 1212"/>
              <a:gd name="T83" fmla="*/ 2147483647 h 1870"/>
              <a:gd name="T84" fmla="*/ 2147483647 w 1212"/>
              <a:gd name="T85" fmla="*/ 2147483647 h 1870"/>
              <a:gd name="T86" fmla="*/ 2147483647 w 1212"/>
              <a:gd name="T87" fmla="*/ 2147483647 h 1870"/>
              <a:gd name="T88" fmla="*/ 2147483647 w 1212"/>
              <a:gd name="T89" fmla="*/ 2147483647 h 187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212" h="1870">
                <a:moveTo>
                  <a:pt x="140" y="791"/>
                </a:moveTo>
                <a:cubicBezTo>
                  <a:pt x="131" y="744"/>
                  <a:pt x="121" y="703"/>
                  <a:pt x="95" y="663"/>
                </a:cubicBezTo>
                <a:cubicBezTo>
                  <a:pt x="111" y="614"/>
                  <a:pt x="115" y="571"/>
                  <a:pt x="149" y="535"/>
                </a:cubicBezTo>
                <a:cubicBezTo>
                  <a:pt x="119" y="444"/>
                  <a:pt x="113" y="521"/>
                  <a:pt x="131" y="371"/>
                </a:cubicBezTo>
                <a:cubicBezTo>
                  <a:pt x="133" y="358"/>
                  <a:pt x="136" y="346"/>
                  <a:pt x="140" y="334"/>
                </a:cubicBezTo>
                <a:cubicBezTo>
                  <a:pt x="146" y="315"/>
                  <a:pt x="159" y="279"/>
                  <a:pt x="159" y="279"/>
                </a:cubicBezTo>
                <a:cubicBezTo>
                  <a:pt x="224" y="324"/>
                  <a:pt x="171" y="261"/>
                  <a:pt x="159" y="243"/>
                </a:cubicBezTo>
                <a:cubicBezTo>
                  <a:pt x="162" y="206"/>
                  <a:pt x="163" y="169"/>
                  <a:pt x="168" y="133"/>
                </a:cubicBezTo>
                <a:cubicBezTo>
                  <a:pt x="169" y="124"/>
                  <a:pt x="168" y="106"/>
                  <a:pt x="177" y="106"/>
                </a:cubicBezTo>
                <a:cubicBezTo>
                  <a:pt x="188" y="106"/>
                  <a:pt x="188" y="125"/>
                  <a:pt x="195" y="133"/>
                </a:cubicBezTo>
                <a:cubicBezTo>
                  <a:pt x="210" y="151"/>
                  <a:pt x="224" y="171"/>
                  <a:pt x="241" y="188"/>
                </a:cubicBezTo>
                <a:cubicBezTo>
                  <a:pt x="283" y="230"/>
                  <a:pt x="320" y="235"/>
                  <a:pt x="378" y="243"/>
                </a:cubicBezTo>
                <a:cubicBezTo>
                  <a:pt x="378" y="243"/>
                  <a:pt x="372" y="224"/>
                  <a:pt x="369" y="215"/>
                </a:cubicBezTo>
                <a:cubicBezTo>
                  <a:pt x="388" y="187"/>
                  <a:pt x="410" y="175"/>
                  <a:pt x="433" y="151"/>
                </a:cubicBezTo>
                <a:cubicBezTo>
                  <a:pt x="443" y="121"/>
                  <a:pt x="459" y="99"/>
                  <a:pt x="469" y="69"/>
                </a:cubicBezTo>
                <a:cubicBezTo>
                  <a:pt x="465" y="56"/>
                  <a:pt x="446" y="16"/>
                  <a:pt x="469" y="5"/>
                </a:cubicBezTo>
                <a:cubicBezTo>
                  <a:pt x="478" y="1"/>
                  <a:pt x="474" y="24"/>
                  <a:pt x="479" y="33"/>
                </a:cubicBezTo>
                <a:cubicBezTo>
                  <a:pt x="487" y="46"/>
                  <a:pt x="498" y="56"/>
                  <a:pt x="506" y="69"/>
                </a:cubicBezTo>
                <a:cubicBezTo>
                  <a:pt x="553" y="143"/>
                  <a:pt x="517" y="124"/>
                  <a:pt x="570" y="142"/>
                </a:cubicBezTo>
                <a:cubicBezTo>
                  <a:pt x="564" y="133"/>
                  <a:pt x="554" y="126"/>
                  <a:pt x="552" y="115"/>
                </a:cubicBezTo>
                <a:cubicBezTo>
                  <a:pt x="550" y="102"/>
                  <a:pt x="548" y="78"/>
                  <a:pt x="561" y="78"/>
                </a:cubicBezTo>
                <a:cubicBezTo>
                  <a:pt x="574" y="78"/>
                  <a:pt x="577" y="104"/>
                  <a:pt x="570" y="115"/>
                </a:cubicBezTo>
                <a:cubicBezTo>
                  <a:pt x="565" y="123"/>
                  <a:pt x="552" y="109"/>
                  <a:pt x="543" y="106"/>
                </a:cubicBezTo>
                <a:cubicBezTo>
                  <a:pt x="531" y="103"/>
                  <a:pt x="518" y="100"/>
                  <a:pt x="506" y="97"/>
                </a:cubicBezTo>
                <a:cubicBezTo>
                  <a:pt x="509" y="106"/>
                  <a:pt x="511" y="116"/>
                  <a:pt x="515" y="124"/>
                </a:cubicBezTo>
                <a:cubicBezTo>
                  <a:pt x="520" y="134"/>
                  <a:pt x="542" y="157"/>
                  <a:pt x="533" y="151"/>
                </a:cubicBezTo>
                <a:cubicBezTo>
                  <a:pt x="502" y="130"/>
                  <a:pt x="488" y="106"/>
                  <a:pt x="469" y="78"/>
                </a:cubicBezTo>
                <a:cubicBezTo>
                  <a:pt x="476" y="122"/>
                  <a:pt x="493" y="164"/>
                  <a:pt x="479" y="206"/>
                </a:cubicBezTo>
                <a:cubicBezTo>
                  <a:pt x="487" y="279"/>
                  <a:pt x="478" y="297"/>
                  <a:pt x="533" y="334"/>
                </a:cubicBezTo>
                <a:cubicBezTo>
                  <a:pt x="554" y="392"/>
                  <a:pt x="567" y="450"/>
                  <a:pt x="588" y="508"/>
                </a:cubicBezTo>
                <a:cubicBezTo>
                  <a:pt x="595" y="526"/>
                  <a:pt x="607" y="563"/>
                  <a:pt x="607" y="563"/>
                </a:cubicBezTo>
                <a:cubicBezTo>
                  <a:pt x="636" y="559"/>
                  <a:pt x="696" y="544"/>
                  <a:pt x="707" y="563"/>
                </a:cubicBezTo>
                <a:cubicBezTo>
                  <a:pt x="713" y="574"/>
                  <a:pt x="701" y="587"/>
                  <a:pt x="698" y="599"/>
                </a:cubicBezTo>
                <a:cubicBezTo>
                  <a:pt x="695" y="587"/>
                  <a:pt x="680" y="572"/>
                  <a:pt x="689" y="563"/>
                </a:cubicBezTo>
                <a:cubicBezTo>
                  <a:pt x="697" y="555"/>
                  <a:pt x="699" y="583"/>
                  <a:pt x="707" y="590"/>
                </a:cubicBezTo>
                <a:cubicBezTo>
                  <a:pt x="733" y="613"/>
                  <a:pt x="789" y="654"/>
                  <a:pt x="789" y="654"/>
                </a:cubicBezTo>
                <a:cubicBezTo>
                  <a:pt x="798" y="585"/>
                  <a:pt x="808" y="565"/>
                  <a:pt x="753" y="526"/>
                </a:cubicBezTo>
                <a:cubicBezTo>
                  <a:pt x="724" y="483"/>
                  <a:pt x="739" y="509"/>
                  <a:pt x="716" y="444"/>
                </a:cubicBezTo>
                <a:cubicBezTo>
                  <a:pt x="709" y="423"/>
                  <a:pt x="687" y="410"/>
                  <a:pt x="680" y="389"/>
                </a:cubicBezTo>
                <a:cubicBezTo>
                  <a:pt x="667" y="350"/>
                  <a:pt x="662" y="310"/>
                  <a:pt x="652" y="270"/>
                </a:cubicBezTo>
                <a:cubicBezTo>
                  <a:pt x="661" y="197"/>
                  <a:pt x="656" y="114"/>
                  <a:pt x="698" y="51"/>
                </a:cubicBezTo>
                <a:cubicBezTo>
                  <a:pt x="747" y="67"/>
                  <a:pt x="732" y="66"/>
                  <a:pt x="671" y="14"/>
                </a:cubicBezTo>
                <a:cubicBezTo>
                  <a:pt x="686" y="42"/>
                  <a:pt x="716" y="66"/>
                  <a:pt x="716" y="97"/>
                </a:cubicBezTo>
                <a:cubicBezTo>
                  <a:pt x="716" y="123"/>
                  <a:pt x="694" y="45"/>
                  <a:pt x="671" y="33"/>
                </a:cubicBezTo>
                <a:cubicBezTo>
                  <a:pt x="657" y="26"/>
                  <a:pt x="685" y="64"/>
                  <a:pt x="680" y="78"/>
                </a:cubicBezTo>
                <a:cubicBezTo>
                  <a:pt x="677" y="86"/>
                  <a:pt x="668" y="65"/>
                  <a:pt x="661" y="60"/>
                </a:cubicBezTo>
                <a:cubicBezTo>
                  <a:pt x="650" y="53"/>
                  <a:pt x="637" y="48"/>
                  <a:pt x="625" y="42"/>
                </a:cubicBezTo>
                <a:cubicBezTo>
                  <a:pt x="652" y="122"/>
                  <a:pt x="608" y="0"/>
                  <a:pt x="661" y="106"/>
                </a:cubicBezTo>
                <a:cubicBezTo>
                  <a:pt x="665" y="114"/>
                  <a:pt x="643" y="78"/>
                  <a:pt x="643" y="87"/>
                </a:cubicBezTo>
                <a:cubicBezTo>
                  <a:pt x="643" y="118"/>
                  <a:pt x="665" y="123"/>
                  <a:pt x="680" y="142"/>
                </a:cubicBezTo>
                <a:cubicBezTo>
                  <a:pt x="705" y="173"/>
                  <a:pt x="713" y="193"/>
                  <a:pt x="753" y="206"/>
                </a:cubicBezTo>
                <a:cubicBezTo>
                  <a:pt x="759" y="212"/>
                  <a:pt x="766" y="218"/>
                  <a:pt x="771" y="225"/>
                </a:cubicBezTo>
                <a:cubicBezTo>
                  <a:pt x="778" y="234"/>
                  <a:pt x="782" y="244"/>
                  <a:pt x="789" y="252"/>
                </a:cubicBezTo>
                <a:cubicBezTo>
                  <a:pt x="803" y="268"/>
                  <a:pt x="835" y="298"/>
                  <a:pt x="835" y="298"/>
                </a:cubicBezTo>
                <a:cubicBezTo>
                  <a:pt x="841" y="316"/>
                  <a:pt x="847" y="335"/>
                  <a:pt x="853" y="353"/>
                </a:cubicBezTo>
                <a:cubicBezTo>
                  <a:pt x="862" y="380"/>
                  <a:pt x="872" y="435"/>
                  <a:pt x="872" y="435"/>
                </a:cubicBezTo>
                <a:cubicBezTo>
                  <a:pt x="869" y="450"/>
                  <a:pt x="874" y="470"/>
                  <a:pt x="863" y="481"/>
                </a:cubicBezTo>
                <a:cubicBezTo>
                  <a:pt x="856" y="488"/>
                  <a:pt x="851" y="463"/>
                  <a:pt x="853" y="453"/>
                </a:cubicBezTo>
                <a:cubicBezTo>
                  <a:pt x="855" y="444"/>
                  <a:pt x="867" y="442"/>
                  <a:pt x="872" y="435"/>
                </a:cubicBezTo>
                <a:cubicBezTo>
                  <a:pt x="879" y="426"/>
                  <a:pt x="884" y="416"/>
                  <a:pt x="890" y="407"/>
                </a:cubicBezTo>
                <a:cubicBezTo>
                  <a:pt x="899" y="370"/>
                  <a:pt x="905" y="347"/>
                  <a:pt x="927" y="316"/>
                </a:cubicBezTo>
                <a:cubicBezTo>
                  <a:pt x="939" y="281"/>
                  <a:pt x="950" y="272"/>
                  <a:pt x="981" y="252"/>
                </a:cubicBezTo>
                <a:cubicBezTo>
                  <a:pt x="947" y="357"/>
                  <a:pt x="946" y="496"/>
                  <a:pt x="1009" y="590"/>
                </a:cubicBezTo>
                <a:cubicBezTo>
                  <a:pt x="1025" y="639"/>
                  <a:pt x="1016" y="690"/>
                  <a:pt x="1055" y="727"/>
                </a:cubicBezTo>
                <a:cubicBezTo>
                  <a:pt x="1057" y="733"/>
                  <a:pt x="1070" y="782"/>
                  <a:pt x="1082" y="782"/>
                </a:cubicBezTo>
                <a:cubicBezTo>
                  <a:pt x="1091" y="782"/>
                  <a:pt x="1088" y="764"/>
                  <a:pt x="1091" y="755"/>
                </a:cubicBezTo>
                <a:cubicBezTo>
                  <a:pt x="1097" y="666"/>
                  <a:pt x="1094" y="640"/>
                  <a:pt x="1119" y="572"/>
                </a:cubicBezTo>
                <a:cubicBezTo>
                  <a:pt x="1088" y="489"/>
                  <a:pt x="1100" y="529"/>
                  <a:pt x="1100" y="353"/>
                </a:cubicBezTo>
                <a:cubicBezTo>
                  <a:pt x="1100" y="338"/>
                  <a:pt x="1105" y="383"/>
                  <a:pt x="1109" y="398"/>
                </a:cubicBezTo>
                <a:cubicBezTo>
                  <a:pt x="1121" y="443"/>
                  <a:pt x="1130" y="438"/>
                  <a:pt x="1173" y="481"/>
                </a:cubicBezTo>
                <a:cubicBezTo>
                  <a:pt x="1179" y="487"/>
                  <a:pt x="1192" y="499"/>
                  <a:pt x="1192" y="499"/>
                </a:cubicBezTo>
                <a:cubicBezTo>
                  <a:pt x="1207" y="544"/>
                  <a:pt x="1212" y="581"/>
                  <a:pt x="1201" y="627"/>
                </a:cubicBezTo>
                <a:cubicBezTo>
                  <a:pt x="1195" y="682"/>
                  <a:pt x="1202" y="719"/>
                  <a:pt x="1164" y="755"/>
                </a:cubicBezTo>
                <a:cubicBezTo>
                  <a:pt x="1161" y="764"/>
                  <a:pt x="1151" y="774"/>
                  <a:pt x="1155" y="782"/>
                </a:cubicBezTo>
                <a:cubicBezTo>
                  <a:pt x="1160" y="791"/>
                  <a:pt x="1190" y="798"/>
                  <a:pt x="1183" y="791"/>
                </a:cubicBezTo>
                <a:cubicBezTo>
                  <a:pt x="1173" y="781"/>
                  <a:pt x="1158" y="779"/>
                  <a:pt x="1146" y="773"/>
                </a:cubicBezTo>
                <a:cubicBezTo>
                  <a:pt x="1137" y="764"/>
                  <a:pt x="1132" y="746"/>
                  <a:pt x="1119" y="746"/>
                </a:cubicBezTo>
                <a:cubicBezTo>
                  <a:pt x="1109" y="746"/>
                  <a:pt x="1113" y="764"/>
                  <a:pt x="1109" y="773"/>
                </a:cubicBezTo>
                <a:cubicBezTo>
                  <a:pt x="1092" y="807"/>
                  <a:pt x="1097" y="799"/>
                  <a:pt x="1064" y="810"/>
                </a:cubicBezTo>
                <a:cubicBezTo>
                  <a:pt x="1061" y="840"/>
                  <a:pt x="1064" y="872"/>
                  <a:pt x="1055" y="901"/>
                </a:cubicBezTo>
                <a:cubicBezTo>
                  <a:pt x="1039" y="953"/>
                  <a:pt x="924" y="978"/>
                  <a:pt x="881" y="993"/>
                </a:cubicBezTo>
                <a:cubicBezTo>
                  <a:pt x="863" y="987"/>
                  <a:pt x="840" y="988"/>
                  <a:pt x="826" y="974"/>
                </a:cubicBezTo>
                <a:cubicBezTo>
                  <a:pt x="819" y="967"/>
                  <a:pt x="834" y="938"/>
                  <a:pt x="835" y="947"/>
                </a:cubicBezTo>
                <a:cubicBezTo>
                  <a:pt x="871" y="1202"/>
                  <a:pt x="809" y="1102"/>
                  <a:pt x="872" y="1194"/>
                </a:cubicBezTo>
                <a:cubicBezTo>
                  <a:pt x="879" y="1243"/>
                  <a:pt x="878" y="1292"/>
                  <a:pt x="890" y="1340"/>
                </a:cubicBezTo>
                <a:cubicBezTo>
                  <a:pt x="893" y="1350"/>
                  <a:pt x="901" y="1359"/>
                  <a:pt x="908" y="1367"/>
                </a:cubicBezTo>
                <a:cubicBezTo>
                  <a:pt x="914" y="1374"/>
                  <a:pt x="933" y="1379"/>
                  <a:pt x="927" y="1386"/>
                </a:cubicBezTo>
                <a:cubicBezTo>
                  <a:pt x="920" y="1393"/>
                  <a:pt x="908" y="1380"/>
                  <a:pt x="899" y="1377"/>
                </a:cubicBezTo>
                <a:cubicBezTo>
                  <a:pt x="851" y="1393"/>
                  <a:pt x="861" y="1405"/>
                  <a:pt x="872" y="1450"/>
                </a:cubicBezTo>
                <a:cubicBezTo>
                  <a:pt x="857" y="1494"/>
                  <a:pt x="868" y="1513"/>
                  <a:pt x="826" y="1541"/>
                </a:cubicBezTo>
                <a:cubicBezTo>
                  <a:pt x="823" y="1559"/>
                  <a:pt x="834" y="1588"/>
                  <a:pt x="817" y="1596"/>
                </a:cubicBezTo>
                <a:cubicBezTo>
                  <a:pt x="803" y="1603"/>
                  <a:pt x="796" y="1573"/>
                  <a:pt x="789" y="1559"/>
                </a:cubicBezTo>
                <a:cubicBezTo>
                  <a:pt x="783" y="1548"/>
                  <a:pt x="785" y="1534"/>
                  <a:pt x="780" y="1523"/>
                </a:cubicBezTo>
                <a:cubicBezTo>
                  <a:pt x="776" y="1513"/>
                  <a:pt x="768" y="1504"/>
                  <a:pt x="762" y="1495"/>
                </a:cubicBezTo>
                <a:cubicBezTo>
                  <a:pt x="746" y="1397"/>
                  <a:pt x="748" y="1351"/>
                  <a:pt x="735" y="1550"/>
                </a:cubicBezTo>
                <a:cubicBezTo>
                  <a:pt x="744" y="1611"/>
                  <a:pt x="745" y="1686"/>
                  <a:pt x="689" y="1724"/>
                </a:cubicBezTo>
                <a:cubicBezTo>
                  <a:pt x="686" y="1736"/>
                  <a:pt x="686" y="1750"/>
                  <a:pt x="680" y="1761"/>
                </a:cubicBezTo>
                <a:cubicBezTo>
                  <a:pt x="676" y="1769"/>
                  <a:pt x="664" y="1771"/>
                  <a:pt x="661" y="1779"/>
                </a:cubicBezTo>
                <a:cubicBezTo>
                  <a:pt x="650" y="1808"/>
                  <a:pt x="650" y="1840"/>
                  <a:pt x="643" y="1870"/>
                </a:cubicBezTo>
                <a:cubicBezTo>
                  <a:pt x="626" y="1795"/>
                  <a:pt x="614" y="1720"/>
                  <a:pt x="579" y="1651"/>
                </a:cubicBezTo>
                <a:cubicBezTo>
                  <a:pt x="556" y="1511"/>
                  <a:pt x="579" y="1674"/>
                  <a:pt x="579" y="1386"/>
                </a:cubicBezTo>
                <a:cubicBezTo>
                  <a:pt x="579" y="1371"/>
                  <a:pt x="574" y="1416"/>
                  <a:pt x="570" y="1431"/>
                </a:cubicBezTo>
                <a:cubicBezTo>
                  <a:pt x="562" y="1461"/>
                  <a:pt x="544" y="1497"/>
                  <a:pt x="533" y="1523"/>
                </a:cubicBezTo>
                <a:cubicBezTo>
                  <a:pt x="524" y="1571"/>
                  <a:pt x="504" y="1604"/>
                  <a:pt x="488" y="1651"/>
                </a:cubicBezTo>
                <a:cubicBezTo>
                  <a:pt x="470" y="1707"/>
                  <a:pt x="465" y="1767"/>
                  <a:pt x="451" y="1825"/>
                </a:cubicBezTo>
                <a:cubicBezTo>
                  <a:pt x="454" y="1758"/>
                  <a:pt x="453" y="1690"/>
                  <a:pt x="460" y="1623"/>
                </a:cubicBezTo>
                <a:cubicBezTo>
                  <a:pt x="468" y="1544"/>
                  <a:pt x="494" y="1546"/>
                  <a:pt x="442" y="1468"/>
                </a:cubicBezTo>
                <a:cubicBezTo>
                  <a:pt x="439" y="1456"/>
                  <a:pt x="433" y="1444"/>
                  <a:pt x="433" y="1431"/>
                </a:cubicBezTo>
                <a:cubicBezTo>
                  <a:pt x="433" y="1421"/>
                  <a:pt x="452" y="1457"/>
                  <a:pt x="442" y="1459"/>
                </a:cubicBezTo>
                <a:cubicBezTo>
                  <a:pt x="423" y="1463"/>
                  <a:pt x="405" y="1447"/>
                  <a:pt x="387" y="1441"/>
                </a:cubicBezTo>
                <a:cubicBezTo>
                  <a:pt x="378" y="1450"/>
                  <a:pt x="373" y="1470"/>
                  <a:pt x="360" y="1468"/>
                </a:cubicBezTo>
                <a:cubicBezTo>
                  <a:pt x="343" y="1465"/>
                  <a:pt x="340" y="1426"/>
                  <a:pt x="323" y="1431"/>
                </a:cubicBezTo>
                <a:cubicBezTo>
                  <a:pt x="305" y="1437"/>
                  <a:pt x="311" y="1468"/>
                  <a:pt x="305" y="1486"/>
                </a:cubicBezTo>
                <a:cubicBezTo>
                  <a:pt x="302" y="1494"/>
                  <a:pt x="293" y="1499"/>
                  <a:pt x="287" y="1505"/>
                </a:cubicBezTo>
                <a:cubicBezTo>
                  <a:pt x="284" y="1517"/>
                  <a:pt x="277" y="1529"/>
                  <a:pt x="277" y="1541"/>
                </a:cubicBezTo>
                <a:cubicBezTo>
                  <a:pt x="277" y="1602"/>
                  <a:pt x="311" y="1604"/>
                  <a:pt x="259" y="1587"/>
                </a:cubicBezTo>
                <a:cubicBezTo>
                  <a:pt x="226" y="1638"/>
                  <a:pt x="225" y="1655"/>
                  <a:pt x="168" y="1669"/>
                </a:cubicBezTo>
                <a:cubicBezTo>
                  <a:pt x="147" y="1688"/>
                  <a:pt x="138" y="1708"/>
                  <a:pt x="104" y="1669"/>
                </a:cubicBezTo>
                <a:cubicBezTo>
                  <a:pt x="91" y="1654"/>
                  <a:pt x="85" y="1614"/>
                  <a:pt x="85" y="1614"/>
                </a:cubicBezTo>
                <a:cubicBezTo>
                  <a:pt x="95" y="1558"/>
                  <a:pt x="80" y="1497"/>
                  <a:pt x="140" y="1477"/>
                </a:cubicBezTo>
                <a:cubicBezTo>
                  <a:pt x="153" y="1441"/>
                  <a:pt x="163" y="1356"/>
                  <a:pt x="195" y="1331"/>
                </a:cubicBezTo>
                <a:cubicBezTo>
                  <a:pt x="203" y="1325"/>
                  <a:pt x="214" y="1325"/>
                  <a:pt x="223" y="1322"/>
                </a:cubicBezTo>
                <a:cubicBezTo>
                  <a:pt x="226" y="1313"/>
                  <a:pt x="238" y="1302"/>
                  <a:pt x="232" y="1294"/>
                </a:cubicBezTo>
                <a:cubicBezTo>
                  <a:pt x="224" y="1284"/>
                  <a:pt x="208" y="1284"/>
                  <a:pt x="195" y="1285"/>
                </a:cubicBezTo>
                <a:cubicBezTo>
                  <a:pt x="176" y="1287"/>
                  <a:pt x="159" y="1299"/>
                  <a:pt x="140" y="1303"/>
                </a:cubicBezTo>
                <a:cubicBezTo>
                  <a:pt x="110" y="1309"/>
                  <a:pt x="79" y="1310"/>
                  <a:pt x="49" y="1313"/>
                </a:cubicBezTo>
                <a:cubicBezTo>
                  <a:pt x="40" y="1316"/>
                  <a:pt x="31" y="1324"/>
                  <a:pt x="21" y="1322"/>
                </a:cubicBezTo>
                <a:cubicBezTo>
                  <a:pt x="12" y="1320"/>
                  <a:pt x="0" y="1311"/>
                  <a:pt x="3" y="1303"/>
                </a:cubicBezTo>
                <a:cubicBezTo>
                  <a:pt x="9" y="1289"/>
                  <a:pt x="28" y="1285"/>
                  <a:pt x="40" y="1276"/>
                </a:cubicBezTo>
                <a:cubicBezTo>
                  <a:pt x="70" y="1231"/>
                  <a:pt x="76" y="1180"/>
                  <a:pt x="95" y="1130"/>
                </a:cubicBezTo>
                <a:cubicBezTo>
                  <a:pt x="108" y="1048"/>
                  <a:pt x="115" y="965"/>
                  <a:pt x="131" y="883"/>
                </a:cubicBezTo>
                <a:cubicBezTo>
                  <a:pt x="128" y="856"/>
                  <a:pt x="122" y="828"/>
                  <a:pt x="122" y="801"/>
                </a:cubicBezTo>
                <a:cubicBezTo>
                  <a:pt x="122" y="717"/>
                  <a:pt x="147" y="717"/>
                  <a:pt x="95" y="663"/>
                </a:cubicBezTo>
                <a:cubicBezTo>
                  <a:pt x="98" y="654"/>
                  <a:pt x="98" y="643"/>
                  <a:pt x="104" y="636"/>
                </a:cubicBezTo>
                <a:cubicBezTo>
                  <a:pt x="111" y="628"/>
                  <a:pt x="127" y="628"/>
                  <a:pt x="131" y="618"/>
                </a:cubicBezTo>
                <a:cubicBezTo>
                  <a:pt x="141" y="593"/>
                  <a:pt x="140" y="555"/>
                  <a:pt x="140" y="526"/>
                </a:cubicBezTo>
              </a:path>
            </a:pathLst>
          </a:custGeom>
          <a:gradFill rotWithShape="1">
            <a:gsLst>
              <a:gs pos="0">
                <a:srgbClr val="FFF200">
                  <a:alpha val="24001"/>
                </a:srgbClr>
              </a:gs>
              <a:gs pos="22501">
                <a:srgbClr val="FF7A00">
                  <a:alpha val="24001"/>
                </a:srgbClr>
              </a:gs>
              <a:gs pos="35001">
                <a:srgbClr val="FF0300">
                  <a:alpha val="24001"/>
                </a:srgbClr>
              </a:gs>
              <a:gs pos="50000">
                <a:srgbClr val="4D0808">
                  <a:alpha val="24001"/>
                </a:srgbClr>
              </a:gs>
              <a:gs pos="64999">
                <a:srgbClr val="FF0300">
                  <a:alpha val="24001"/>
                </a:srgbClr>
              </a:gs>
              <a:gs pos="77499">
                <a:srgbClr val="FF7A00">
                  <a:alpha val="24001"/>
                </a:srgbClr>
              </a:gs>
              <a:gs pos="100000">
                <a:srgbClr val="FFF200">
                  <a:alpha val="24001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5" name="Text Box 39"/>
          <p:cNvSpPr txBox="1">
            <a:spLocks noChangeArrowheads="1"/>
          </p:cNvSpPr>
          <p:nvPr/>
        </p:nvSpPr>
        <p:spPr bwMode="auto">
          <a:xfrm>
            <a:off x="3173414" y="1246189"/>
            <a:ext cx="1341437" cy="13747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800" b="1">
                <a:solidFill>
                  <a:srgbClr val="CC0000"/>
                </a:solidFill>
              </a:rPr>
              <a:t>1)</a:t>
            </a:r>
            <a:r>
              <a:rPr lang="ru-RU" altLang="ru-RU" sz="800" b="1">
                <a:solidFill>
                  <a:srgbClr val="000000"/>
                </a:solidFill>
              </a:rPr>
              <a:t> пожары твердых горючих веществ и материалов –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800" b="1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>
                <a:solidFill>
                  <a:srgbClr val="000000"/>
                </a:solidFill>
              </a:rPr>
              <a:t>(</a:t>
            </a:r>
            <a:r>
              <a:rPr lang="ru-RU" altLang="ru-RU" sz="3600" b="1">
                <a:solidFill>
                  <a:srgbClr val="CC0000"/>
                </a:solidFill>
              </a:rPr>
              <a:t>А</a:t>
            </a:r>
            <a:r>
              <a:rPr lang="ru-RU" altLang="ru-RU">
                <a:solidFill>
                  <a:srgbClr val="000000"/>
                </a:solidFill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800" b="1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800" b="1">
              <a:solidFill>
                <a:srgbClr val="000000"/>
              </a:solidFill>
            </a:endParaRPr>
          </a:p>
        </p:txBody>
      </p:sp>
      <p:pic>
        <p:nvPicPr>
          <p:cNvPr id="47152" name="Picture 40" descr="ргаз-щит1"/>
          <p:cNvPicPr>
            <a:picLocks noChangeAspect="1" noChangeArrowheads="1"/>
          </p:cNvPicPr>
          <p:nvPr/>
        </p:nvPicPr>
        <p:blipFill>
          <a:blip r:embed="rId4">
            <a:lum bright="-4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1152525"/>
            <a:ext cx="2376488" cy="1771650"/>
          </a:xfrm>
          <a:prstGeom prst="rect">
            <a:avLst/>
          </a:prstGeom>
          <a:noFill/>
          <a:ln w="76200" cmpd="tri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77" name="Freeform 41"/>
          <p:cNvSpPr>
            <a:spLocks/>
          </p:cNvSpPr>
          <p:nvPr/>
        </p:nvSpPr>
        <p:spPr bwMode="auto">
          <a:xfrm>
            <a:off x="7896225" y="1125538"/>
            <a:ext cx="495300" cy="944562"/>
          </a:xfrm>
          <a:custGeom>
            <a:avLst/>
            <a:gdLst>
              <a:gd name="T0" fmla="*/ 320 w 1289"/>
              <a:gd name="T1" fmla="*/ 581 h 2404"/>
              <a:gd name="T2" fmla="*/ 292 w 1289"/>
              <a:gd name="T3" fmla="*/ 773 h 2404"/>
              <a:gd name="T4" fmla="*/ 219 w 1289"/>
              <a:gd name="T5" fmla="*/ 1056 h 2404"/>
              <a:gd name="T6" fmla="*/ 146 w 1289"/>
              <a:gd name="T7" fmla="*/ 1129 h 2404"/>
              <a:gd name="T8" fmla="*/ 82 w 1289"/>
              <a:gd name="T9" fmla="*/ 1431 h 2404"/>
              <a:gd name="T10" fmla="*/ 73 w 1289"/>
              <a:gd name="T11" fmla="*/ 1568 h 2404"/>
              <a:gd name="T12" fmla="*/ 109 w 1289"/>
              <a:gd name="T13" fmla="*/ 2053 h 2404"/>
              <a:gd name="T14" fmla="*/ 247 w 1289"/>
              <a:gd name="T15" fmla="*/ 2254 h 2404"/>
              <a:gd name="T16" fmla="*/ 329 w 1289"/>
              <a:gd name="T17" fmla="*/ 2272 h 2404"/>
              <a:gd name="T18" fmla="*/ 393 w 1289"/>
              <a:gd name="T19" fmla="*/ 2171 h 2404"/>
              <a:gd name="T20" fmla="*/ 439 w 1289"/>
              <a:gd name="T21" fmla="*/ 2235 h 2404"/>
              <a:gd name="T22" fmla="*/ 503 w 1289"/>
              <a:gd name="T23" fmla="*/ 2263 h 2404"/>
              <a:gd name="T24" fmla="*/ 603 w 1289"/>
              <a:gd name="T25" fmla="*/ 2327 h 2404"/>
              <a:gd name="T26" fmla="*/ 704 w 1289"/>
              <a:gd name="T27" fmla="*/ 2144 h 2404"/>
              <a:gd name="T28" fmla="*/ 868 w 1289"/>
              <a:gd name="T29" fmla="*/ 2245 h 2404"/>
              <a:gd name="T30" fmla="*/ 1152 w 1289"/>
              <a:gd name="T31" fmla="*/ 2373 h 2404"/>
              <a:gd name="T32" fmla="*/ 1152 w 1289"/>
              <a:gd name="T33" fmla="*/ 2363 h 2404"/>
              <a:gd name="T34" fmla="*/ 1079 w 1289"/>
              <a:gd name="T35" fmla="*/ 2245 h 2404"/>
              <a:gd name="T36" fmla="*/ 987 w 1289"/>
              <a:gd name="T37" fmla="*/ 2053 h 2404"/>
              <a:gd name="T38" fmla="*/ 1024 w 1289"/>
              <a:gd name="T39" fmla="*/ 1943 h 2404"/>
              <a:gd name="T40" fmla="*/ 1179 w 1289"/>
              <a:gd name="T41" fmla="*/ 1833 h 2404"/>
              <a:gd name="T42" fmla="*/ 1261 w 1289"/>
              <a:gd name="T43" fmla="*/ 1678 h 2404"/>
              <a:gd name="T44" fmla="*/ 1289 w 1289"/>
              <a:gd name="T45" fmla="*/ 1531 h 2404"/>
              <a:gd name="T46" fmla="*/ 1216 w 1289"/>
              <a:gd name="T47" fmla="*/ 1486 h 2404"/>
              <a:gd name="T48" fmla="*/ 1133 w 1289"/>
              <a:gd name="T49" fmla="*/ 1449 h 2404"/>
              <a:gd name="T50" fmla="*/ 1152 w 1289"/>
              <a:gd name="T51" fmla="*/ 1385 h 2404"/>
              <a:gd name="T52" fmla="*/ 1188 w 1289"/>
              <a:gd name="T53" fmla="*/ 1339 h 2404"/>
              <a:gd name="T54" fmla="*/ 1252 w 1289"/>
              <a:gd name="T55" fmla="*/ 1211 h 2404"/>
              <a:gd name="T56" fmla="*/ 1152 w 1289"/>
              <a:gd name="T57" fmla="*/ 1147 h 2404"/>
              <a:gd name="T58" fmla="*/ 1124 w 1289"/>
              <a:gd name="T59" fmla="*/ 891 h 2404"/>
              <a:gd name="T60" fmla="*/ 1143 w 1289"/>
              <a:gd name="T61" fmla="*/ 681 h 2404"/>
              <a:gd name="T62" fmla="*/ 1079 w 1289"/>
              <a:gd name="T63" fmla="*/ 608 h 2404"/>
              <a:gd name="T64" fmla="*/ 905 w 1289"/>
              <a:gd name="T65" fmla="*/ 681 h 2404"/>
              <a:gd name="T66" fmla="*/ 923 w 1289"/>
              <a:gd name="T67" fmla="*/ 553 h 2404"/>
              <a:gd name="T68" fmla="*/ 887 w 1289"/>
              <a:gd name="T69" fmla="*/ 389 h 2404"/>
              <a:gd name="T70" fmla="*/ 859 w 1289"/>
              <a:gd name="T71" fmla="*/ 306 h 2404"/>
              <a:gd name="T72" fmla="*/ 786 w 1289"/>
              <a:gd name="T73" fmla="*/ 169 h 2404"/>
              <a:gd name="T74" fmla="*/ 740 w 1289"/>
              <a:gd name="T75" fmla="*/ 462 h 2404"/>
              <a:gd name="T76" fmla="*/ 704 w 1289"/>
              <a:gd name="T77" fmla="*/ 498 h 2404"/>
              <a:gd name="T78" fmla="*/ 658 w 1289"/>
              <a:gd name="T79" fmla="*/ 480 h 2404"/>
              <a:gd name="T80" fmla="*/ 640 w 1289"/>
              <a:gd name="T81" fmla="*/ 279 h 2404"/>
              <a:gd name="T82" fmla="*/ 585 w 1289"/>
              <a:gd name="T83" fmla="*/ 96 h 2404"/>
              <a:gd name="T84" fmla="*/ 530 w 1289"/>
              <a:gd name="T85" fmla="*/ 32 h 2404"/>
              <a:gd name="T86" fmla="*/ 503 w 1289"/>
              <a:gd name="T87" fmla="*/ 498 h 2404"/>
              <a:gd name="T88" fmla="*/ 420 w 1289"/>
              <a:gd name="T89" fmla="*/ 251 h 2404"/>
              <a:gd name="T90" fmla="*/ 384 w 1289"/>
              <a:gd name="T91" fmla="*/ 325 h 2404"/>
              <a:gd name="T92" fmla="*/ 365 w 1289"/>
              <a:gd name="T93" fmla="*/ 343 h 2404"/>
              <a:gd name="T94" fmla="*/ 375 w 1289"/>
              <a:gd name="T95" fmla="*/ 370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9" h="2404">
                <a:moveTo>
                  <a:pt x="375" y="352"/>
                </a:moveTo>
                <a:cubicBezTo>
                  <a:pt x="386" y="438"/>
                  <a:pt x="429" y="551"/>
                  <a:pt x="320" y="581"/>
                </a:cubicBezTo>
                <a:cubicBezTo>
                  <a:pt x="284" y="615"/>
                  <a:pt x="293" y="630"/>
                  <a:pt x="301" y="681"/>
                </a:cubicBezTo>
                <a:cubicBezTo>
                  <a:pt x="298" y="712"/>
                  <a:pt x="298" y="743"/>
                  <a:pt x="292" y="773"/>
                </a:cubicBezTo>
                <a:cubicBezTo>
                  <a:pt x="280" y="836"/>
                  <a:pt x="243" y="885"/>
                  <a:pt x="228" y="946"/>
                </a:cubicBezTo>
                <a:cubicBezTo>
                  <a:pt x="225" y="983"/>
                  <a:pt x="223" y="1019"/>
                  <a:pt x="219" y="1056"/>
                </a:cubicBezTo>
                <a:cubicBezTo>
                  <a:pt x="217" y="1069"/>
                  <a:pt x="218" y="1083"/>
                  <a:pt x="210" y="1093"/>
                </a:cubicBezTo>
                <a:cubicBezTo>
                  <a:pt x="194" y="1112"/>
                  <a:pt x="166" y="1115"/>
                  <a:pt x="146" y="1129"/>
                </a:cubicBezTo>
                <a:cubicBezTo>
                  <a:pt x="173" y="1172"/>
                  <a:pt x="179" y="1205"/>
                  <a:pt x="192" y="1257"/>
                </a:cubicBezTo>
                <a:cubicBezTo>
                  <a:pt x="203" y="1452"/>
                  <a:pt x="241" y="1414"/>
                  <a:pt x="82" y="1431"/>
                </a:cubicBezTo>
                <a:cubicBezTo>
                  <a:pt x="30" y="1448"/>
                  <a:pt x="17" y="1471"/>
                  <a:pt x="0" y="1522"/>
                </a:cubicBezTo>
                <a:cubicBezTo>
                  <a:pt x="31" y="1532"/>
                  <a:pt x="45" y="1550"/>
                  <a:pt x="73" y="1568"/>
                </a:cubicBezTo>
                <a:cubicBezTo>
                  <a:pt x="60" y="1676"/>
                  <a:pt x="64" y="1790"/>
                  <a:pt x="155" y="1861"/>
                </a:cubicBezTo>
                <a:cubicBezTo>
                  <a:pt x="172" y="1930"/>
                  <a:pt x="148" y="1996"/>
                  <a:pt x="109" y="2053"/>
                </a:cubicBezTo>
                <a:cubicBezTo>
                  <a:pt x="132" y="2074"/>
                  <a:pt x="157" y="2081"/>
                  <a:pt x="183" y="2098"/>
                </a:cubicBezTo>
                <a:cubicBezTo>
                  <a:pt x="211" y="2141"/>
                  <a:pt x="233" y="2204"/>
                  <a:pt x="247" y="2254"/>
                </a:cubicBezTo>
                <a:cubicBezTo>
                  <a:pt x="244" y="2294"/>
                  <a:pt x="214" y="2340"/>
                  <a:pt x="237" y="2373"/>
                </a:cubicBezTo>
                <a:cubicBezTo>
                  <a:pt x="243" y="2381"/>
                  <a:pt x="316" y="2292"/>
                  <a:pt x="329" y="2272"/>
                </a:cubicBezTo>
                <a:cubicBezTo>
                  <a:pt x="339" y="2230"/>
                  <a:pt x="342" y="2212"/>
                  <a:pt x="384" y="2199"/>
                </a:cubicBezTo>
                <a:cubicBezTo>
                  <a:pt x="387" y="2190"/>
                  <a:pt x="383" y="2173"/>
                  <a:pt x="393" y="2171"/>
                </a:cubicBezTo>
                <a:cubicBezTo>
                  <a:pt x="399" y="2170"/>
                  <a:pt x="450" y="2203"/>
                  <a:pt x="457" y="2208"/>
                </a:cubicBezTo>
                <a:cubicBezTo>
                  <a:pt x="451" y="2217"/>
                  <a:pt x="433" y="2226"/>
                  <a:pt x="439" y="2235"/>
                </a:cubicBezTo>
                <a:cubicBezTo>
                  <a:pt x="448" y="2247"/>
                  <a:pt x="470" y="2239"/>
                  <a:pt x="484" y="2245"/>
                </a:cubicBezTo>
                <a:cubicBezTo>
                  <a:pt x="492" y="2248"/>
                  <a:pt x="495" y="2259"/>
                  <a:pt x="503" y="2263"/>
                </a:cubicBezTo>
                <a:cubicBezTo>
                  <a:pt x="511" y="2268"/>
                  <a:pt x="522" y="2268"/>
                  <a:pt x="530" y="2272"/>
                </a:cubicBezTo>
                <a:cubicBezTo>
                  <a:pt x="557" y="2286"/>
                  <a:pt x="578" y="2310"/>
                  <a:pt x="603" y="2327"/>
                </a:cubicBezTo>
                <a:cubicBezTo>
                  <a:pt x="570" y="2259"/>
                  <a:pt x="570" y="2151"/>
                  <a:pt x="649" y="2126"/>
                </a:cubicBezTo>
                <a:cubicBezTo>
                  <a:pt x="667" y="2132"/>
                  <a:pt x="690" y="2130"/>
                  <a:pt x="704" y="2144"/>
                </a:cubicBezTo>
                <a:cubicBezTo>
                  <a:pt x="721" y="2161"/>
                  <a:pt x="767" y="2206"/>
                  <a:pt x="786" y="2217"/>
                </a:cubicBezTo>
                <a:cubicBezTo>
                  <a:pt x="811" y="2231"/>
                  <a:pt x="841" y="2235"/>
                  <a:pt x="868" y="2245"/>
                </a:cubicBezTo>
                <a:cubicBezTo>
                  <a:pt x="891" y="2315"/>
                  <a:pt x="1030" y="2329"/>
                  <a:pt x="1097" y="2336"/>
                </a:cubicBezTo>
                <a:cubicBezTo>
                  <a:pt x="1138" y="2377"/>
                  <a:pt x="1106" y="2353"/>
                  <a:pt x="1152" y="2373"/>
                </a:cubicBezTo>
                <a:cubicBezTo>
                  <a:pt x="1164" y="2378"/>
                  <a:pt x="1188" y="2404"/>
                  <a:pt x="1188" y="2391"/>
                </a:cubicBezTo>
                <a:cubicBezTo>
                  <a:pt x="1188" y="2376"/>
                  <a:pt x="1163" y="2374"/>
                  <a:pt x="1152" y="2363"/>
                </a:cubicBezTo>
                <a:cubicBezTo>
                  <a:pt x="1144" y="2355"/>
                  <a:pt x="1139" y="2345"/>
                  <a:pt x="1133" y="2336"/>
                </a:cubicBezTo>
                <a:cubicBezTo>
                  <a:pt x="1122" y="2289"/>
                  <a:pt x="1105" y="2283"/>
                  <a:pt x="1079" y="2245"/>
                </a:cubicBezTo>
                <a:cubicBezTo>
                  <a:pt x="1094" y="2183"/>
                  <a:pt x="1121" y="2149"/>
                  <a:pt x="1051" y="2126"/>
                </a:cubicBezTo>
                <a:cubicBezTo>
                  <a:pt x="1025" y="2099"/>
                  <a:pt x="1019" y="2074"/>
                  <a:pt x="987" y="2053"/>
                </a:cubicBezTo>
                <a:cubicBezTo>
                  <a:pt x="990" y="2022"/>
                  <a:pt x="986" y="1990"/>
                  <a:pt x="996" y="1961"/>
                </a:cubicBezTo>
                <a:cubicBezTo>
                  <a:pt x="1000" y="1950"/>
                  <a:pt x="1015" y="1950"/>
                  <a:pt x="1024" y="1943"/>
                </a:cubicBezTo>
                <a:cubicBezTo>
                  <a:pt x="1071" y="1904"/>
                  <a:pt x="1029" y="1922"/>
                  <a:pt x="1079" y="1906"/>
                </a:cubicBezTo>
                <a:cubicBezTo>
                  <a:pt x="1115" y="1882"/>
                  <a:pt x="1144" y="1856"/>
                  <a:pt x="1179" y="1833"/>
                </a:cubicBezTo>
                <a:cubicBezTo>
                  <a:pt x="1200" y="1767"/>
                  <a:pt x="1181" y="1788"/>
                  <a:pt x="1225" y="1760"/>
                </a:cubicBezTo>
                <a:cubicBezTo>
                  <a:pt x="1235" y="1731"/>
                  <a:pt x="1251" y="1707"/>
                  <a:pt x="1261" y="1678"/>
                </a:cubicBezTo>
                <a:cubicBezTo>
                  <a:pt x="1258" y="1669"/>
                  <a:pt x="1251" y="1660"/>
                  <a:pt x="1252" y="1650"/>
                </a:cubicBezTo>
                <a:cubicBezTo>
                  <a:pt x="1256" y="1618"/>
                  <a:pt x="1279" y="1563"/>
                  <a:pt x="1289" y="1531"/>
                </a:cubicBezTo>
                <a:cubicBezTo>
                  <a:pt x="1268" y="1524"/>
                  <a:pt x="1242" y="1527"/>
                  <a:pt x="1225" y="1513"/>
                </a:cubicBezTo>
                <a:cubicBezTo>
                  <a:pt x="1218" y="1507"/>
                  <a:pt x="1223" y="1493"/>
                  <a:pt x="1216" y="1486"/>
                </a:cubicBezTo>
                <a:cubicBezTo>
                  <a:pt x="1200" y="1470"/>
                  <a:pt x="1173" y="1473"/>
                  <a:pt x="1152" y="1467"/>
                </a:cubicBezTo>
                <a:cubicBezTo>
                  <a:pt x="1146" y="1461"/>
                  <a:pt x="1134" y="1458"/>
                  <a:pt x="1133" y="1449"/>
                </a:cubicBezTo>
                <a:cubicBezTo>
                  <a:pt x="1131" y="1437"/>
                  <a:pt x="1139" y="1425"/>
                  <a:pt x="1143" y="1413"/>
                </a:cubicBezTo>
                <a:cubicBezTo>
                  <a:pt x="1146" y="1404"/>
                  <a:pt x="1145" y="1392"/>
                  <a:pt x="1152" y="1385"/>
                </a:cubicBezTo>
                <a:cubicBezTo>
                  <a:pt x="1159" y="1378"/>
                  <a:pt x="1170" y="1379"/>
                  <a:pt x="1179" y="1376"/>
                </a:cubicBezTo>
                <a:cubicBezTo>
                  <a:pt x="1182" y="1364"/>
                  <a:pt x="1180" y="1349"/>
                  <a:pt x="1188" y="1339"/>
                </a:cubicBezTo>
                <a:cubicBezTo>
                  <a:pt x="1194" y="1331"/>
                  <a:pt x="1211" y="1338"/>
                  <a:pt x="1216" y="1330"/>
                </a:cubicBezTo>
                <a:cubicBezTo>
                  <a:pt x="1230" y="1308"/>
                  <a:pt x="1244" y="1244"/>
                  <a:pt x="1252" y="1211"/>
                </a:cubicBezTo>
                <a:cubicBezTo>
                  <a:pt x="1241" y="1114"/>
                  <a:pt x="1270" y="1120"/>
                  <a:pt x="1179" y="1138"/>
                </a:cubicBezTo>
                <a:cubicBezTo>
                  <a:pt x="1170" y="1140"/>
                  <a:pt x="1161" y="1144"/>
                  <a:pt x="1152" y="1147"/>
                </a:cubicBezTo>
                <a:cubicBezTo>
                  <a:pt x="1088" y="1126"/>
                  <a:pt x="1108" y="1095"/>
                  <a:pt x="1115" y="1029"/>
                </a:cubicBezTo>
                <a:cubicBezTo>
                  <a:pt x="1103" y="980"/>
                  <a:pt x="1112" y="939"/>
                  <a:pt x="1124" y="891"/>
                </a:cubicBezTo>
                <a:cubicBezTo>
                  <a:pt x="1107" y="823"/>
                  <a:pt x="1106" y="808"/>
                  <a:pt x="1124" y="736"/>
                </a:cubicBezTo>
                <a:cubicBezTo>
                  <a:pt x="1129" y="717"/>
                  <a:pt x="1137" y="699"/>
                  <a:pt x="1143" y="681"/>
                </a:cubicBezTo>
                <a:cubicBezTo>
                  <a:pt x="1146" y="672"/>
                  <a:pt x="1152" y="654"/>
                  <a:pt x="1152" y="654"/>
                </a:cubicBezTo>
                <a:cubicBezTo>
                  <a:pt x="1138" y="598"/>
                  <a:pt x="1135" y="594"/>
                  <a:pt x="1079" y="608"/>
                </a:cubicBezTo>
                <a:cubicBezTo>
                  <a:pt x="1058" y="638"/>
                  <a:pt x="1050" y="651"/>
                  <a:pt x="1015" y="663"/>
                </a:cubicBezTo>
                <a:cubicBezTo>
                  <a:pt x="977" y="699"/>
                  <a:pt x="961" y="689"/>
                  <a:pt x="905" y="681"/>
                </a:cubicBezTo>
                <a:cubicBezTo>
                  <a:pt x="908" y="651"/>
                  <a:pt x="910" y="620"/>
                  <a:pt x="914" y="590"/>
                </a:cubicBezTo>
                <a:cubicBezTo>
                  <a:pt x="916" y="577"/>
                  <a:pt x="915" y="563"/>
                  <a:pt x="923" y="553"/>
                </a:cubicBezTo>
                <a:cubicBezTo>
                  <a:pt x="929" y="545"/>
                  <a:pt x="942" y="547"/>
                  <a:pt x="951" y="544"/>
                </a:cubicBezTo>
                <a:cubicBezTo>
                  <a:pt x="940" y="473"/>
                  <a:pt x="956" y="412"/>
                  <a:pt x="887" y="389"/>
                </a:cubicBezTo>
                <a:cubicBezTo>
                  <a:pt x="826" y="328"/>
                  <a:pt x="877" y="397"/>
                  <a:pt x="877" y="325"/>
                </a:cubicBezTo>
                <a:cubicBezTo>
                  <a:pt x="877" y="316"/>
                  <a:pt x="864" y="313"/>
                  <a:pt x="859" y="306"/>
                </a:cubicBezTo>
                <a:cubicBezTo>
                  <a:pt x="852" y="297"/>
                  <a:pt x="847" y="288"/>
                  <a:pt x="841" y="279"/>
                </a:cubicBezTo>
                <a:cubicBezTo>
                  <a:pt x="841" y="273"/>
                  <a:pt x="857" y="62"/>
                  <a:pt x="786" y="169"/>
                </a:cubicBezTo>
                <a:cubicBezTo>
                  <a:pt x="766" y="288"/>
                  <a:pt x="780" y="244"/>
                  <a:pt x="759" y="306"/>
                </a:cubicBezTo>
                <a:cubicBezTo>
                  <a:pt x="752" y="392"/>
                  <a:pt x="757" y="401"/>
                  <a:pt x="740" y="462"/>
                </a:cubicBezTo>
                <a:cubicBezTo>
                  <a:pt x="737" y="471"/>
                  <a:pt x="738" y="482"/>
                  <a:pt x="731" y="489"/>
                </a:cubicBezTo>
                <a:cubicBezTo>
                  <a:pt x="724" y="496"/>
                  <a:pt x="713" y="495"/>
                  <a:pt x="704" y="498"/>
                </a:cubicBezTo>
                <a:cubicBezTo>
                  <a:pt x="701" y="507"/>
                  <a:pt x="705" y="524"/>
                  <a:pt x="695" y="526"/>
                </a:cubicBezTo>
                <a:cubicBezTo>
                  <a:pt x="669" y="532"/>
                  <a:pt x="662" y="492"/>
                  <a:pt x="658" y="480"/>
                </a:cubicBezTo>
                <a:cubicBezTo>
                  <a:pt x="661" y="416"/>
                  <a:pt x="673" y="352"/>
                  <a:pt x="667" y="288"/>
                </a:cubicBezTo>
                <a:cubicBezTo>
                  <a:pt x="666" y="279"/>
                  <a:pt x="648" y="284"/>
                  <a:pt x="640" y="279"/>
                </a:cubicBezTo>
                <a:cubicBezTo>
                  <a:pt x="563" y="234"/>
                  <a:pt x="638" y="263"/>
                  <a:pt x="576" y="242"/>
                </a:cubicBezTo>
                <a:cubicBezTo>
                  <a:pt x="563" y="192"/>
                  <a:pt x="569" y="145"/>
                  <a:pt x="585" y="96"/>
                </a:cubicBezTo>
                <a:cubicBezTo>
                  <a:pt x="579" y="87"/>
                  <a:pt x="570" y="79"/>
                  <a:pt x="567" y="69"/>
                </a:cubicBezTo>
                <a:cubicBezTo>
                  <a:pt x="547" y="9"/>
                  <a:pt x="577" y="0"/>
                  <a:pt x="530" y="32"/>
                </a:cubicBezTo>
                <a:cubicBezTo>
                  <a:pt x="508" y="122"/>
                  <a:pt x="508" y="208"/>
                  <a:pt x="530" y="297"/>
                </a:cubicBezTo>
                <a:cubicBezTo>
                  <a:pt x="522" y="363"/>
                  <a:pt x="524" y="435"/>
                  <a:pt x="503" y="498"/>
                </a:cubicBezTo>
                <a:cubicBezTo>
                  <a:pt x="425" y="473"/>
                  <a:pt x="479" y="377"/>
                  <a:pt x="439" y="315"/>
                </a:cubicBezTo>
                <a:cubicBezTo>
                  <a:pt x="433" y="294"/>
                  <a:pt x="420" y="273"/>
                  <a:pt x="420" y="251"/>
                </a:cubicBezTo>
                <a:cubicBezTo>
                  <a:pt x="420" y="162"/>
                  <a:pt x="455" y="122"/>
                  <a:pt x="384" y="197"/>
                </a:cubicBezTo>
                <a:cubicBezTo>
                  <a:pt x="375" y="253"/>
                  <a:pt x="368" y="264"/>
                  <a:pt x="384" y="325"/>
                </a:cubicBezTo>
                <a:cubicBezTo>
                  <a:pt x="387" y="335"/>
                  <a:pt x="410" y="345"/>
                  <a:pt x="402" y="352"/>
                </a:cubicBezTo>
                <a:cubicBezTo>
                  <a:pt x="393" y="361"/>
                  <a:pt x="377" y="346"/>
                  <a:pt x="365" y="343"/>
                </a:cubicBezTo>
                <a:cubicBezTo>
                  <a:pt x="374" y="361"/>
                  <a:pt x="386" y="379"/>
                  <a:pt x="393" y="398"/>
                </a:cubicBezTo>
                <a:cubicBezTo>
                  <a:pt x="397" y="408"/>
                  <a:pt x="375" y="370"/>
                  <a:pt x="375" y="370"/>
                </a:cubicBezTo>
                <a:cubicBezTo>
                  <a:pt x="394" y="419"/>
                  <a:pt x="393" y="400"/>
                  <a:pt x="393" y="425"/>
                </a:cubicBezTo>
              </a:path>
            </a:pathLst>
          </a:custGeom>
          <a:gradFill rotWithShape="1">
            <a:gsLst>
              <a:gs pos="0">
                <a:srgbClr val="000000">
                  <a:gamma/>
                  <a:tint val="89020"/>
                  <a:invGamma/>
                  <a:alpha val="70000"/>
                </a:srgbClr>
              </a:gs>
              <a:gs pos="50000">
                <a:srgbClr val="000000">
                  <a:alpha val="67999"/>
                </a:srgbClr>
              </a:gs>
              <a:gs pos="100000">
                <a:srgbClr val="000000">
                  <a:gamma/>
                  <a:tint val="89020"/>
                  <a:invGamma/>
                  <a:alpha val="70000"/>
                </a:srgbClr>
              </a:gs>
            </a:gsLst>
            <a:lin ang="0" scaled="1"/>
          </a:gradFill>
          <a:ln w="9525">
            <a:solidFill>
              <a:srgbClr val="686868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8" name="Freeform 42"/>
          <p:cNvSpPr>
            <a:spLocks/>
          </p:cNvSpPr>
          <p:nvPr/>
        </p:nvSpPr>
        <p:spPr bwMode="auto">
          <a:xfrm rot="16804395">
            <a:off x="7419182" y="1656557"/>
            <a:ext cx="1185862" cy="123825"/>
          </a:xfrm>
          <a:custGeom>
            <a:avLst/>
            <a:gdLst>
              <a:gd name="T0" fmla="*/ 19 w 1195"/>
              <a:gd name="T1" fmla="*/ 1554 h 1836"/>
              <a:gd name="T2" fmla="*/ 73 w 1195"/>
              <a:gd name="T3" fmla="*/ 1488 h 1836"/>
              <a:gd name="T4" fmla="*/ 115 w 1195"/>
              <a:gd name="T5" fmla="*/ 1320 h 1836"/>
              <a:gd name="T6" fmla="*/ 115 w 1195"/>
              <a:gd name="T7" fmla="*/ 1122 h 1836"/>
              <a:gd name="T8" fmla="*/ 115 w 1195"/>
              <a:gd name="T9" fmla="*/ 1026 h 1836"/>
              <a:gd name="T10" fmla="*/ 283 w 1195"/>
              <a:gd name="T11" fmla="*/ 1002 h 1836"/>
              <a:gd name="T12" fmla="*/ 325 w 1195"/>
              <a:gd name="T13" fmla="*/ 954 h 1836"/>
              <a:gd name="T14" fmla="*/ 361 w 1195"/>
              <a:gd name="T15" fmla="*/ 732 h 1836"/>
              <a:gd name="T16" fmla="*/ 355 w 1195"/>
              <a:gd name="T17" fmla="*/ 480 h 1836"/>
              <a:gd name="T18" fmla="*/ 367 w 1195"/>
              <a:gd name="T19" fmla="*/ 204 h 1836"/>
              <a:gd name="T20" fmla="*/ 331 w 1195"/>
              <a:gd name="T21" fmla="*/ 102 h 1836"/>
              <a:gd name="T22" fmla="*/ 391 w 1195"/>
              <a:gd name="T23" fmla="*/ 156 h 1836"/>
              <a:gd name="T24" fmla="*/ 433 w 1195"/>
              <a:gd name="T25" fmla="*/ 270 h 1836"/>
              <a:gd name="T26" fmla="*/ 445 w 1195"/>
              <a:gd name="T27" fmla="*/ 540 h 1836"/>
              <a:gd name="T28" fmla="*/ 421 w 1195"/>
              <a:gd name="T29" fmla="*/ 726 h 1836"/>
              <a:gd name="T30" fmla="*/ 487 w 1195"/>
              <a:gd name="T31" fmla="*/ 906 h 1836"/>
              <a:gd name="T32" fmla="*/ 535 w 1195"/>
              <a:gd name="T33" fmla="*/ 936 h 1836"/>
              <a:gd name="T34" fmla="*/ 565 w 1195"/>
              <a:gd name="T35" fmla="*/ 792 h 1836"/>
              <a:gd name="T36" fmla="*/ 601 w 1195"/>
              <a:gd name="T37" fmla="*/ 654 h 1836"/>
              <a:gd name="T38" fmla="*/ 601 w 1195"/>
              <a:gd name="T39" fmla="*/ 486 h 1836"/>
              <a:gd name="T40" fmla="*/ 637 w 1195"/>
              <a:gd name="T41" fmla="*/ 492 h 1836"/>
              <a:gd name="T42" fmla="*/ 679 w 1195"/>
              <a:gd name="T43" fmla="*/ 570 h 1836"/>
              <a:gd name="T44" fmla="*/ 679 w 1195"/>
              <a:gd name="T45" fmla="*/ 816 h 1836"/>
              <a:gd name="T46" fmla="*/ 715 w 1195"/>
              <a:gd name="T47" fmla="*/ 1002 h 1836"/>
              <a:gd name="T48" fmla="*/ 793 w 1195"/>
              <a:gd name="T49" fmla="*/ 990 h 1836"/>
              <a:gd name="T50" fmla="*/ 781 w 1195"/>
              <a:gd name="T51" fmla="*/ 924 h 1836"/>
              <a:gd name="T52" fmla="*/ 769 w 1195"/>
              <a:gd name="T53" fmla="*/ 738 h 1836"/>
              <a:gd name="T54" fmla="*/ 883 w 1195"/>
              <a:gd name="T55" fmla="*/ 570 h 1836"/>
              <a:gd name="T56" fmla="*/ 829 w 1195"/>
              <a:gd name="T57" fmla="*/ 612 h 1836"/>
              <a:gd name="T58" fmla="*/ 859 w 1195"/>
              <a:gd name="T59" fmla="*/ 678 h 1836"/>
              <a:gd name="T60" fmla="*/ 883 w 1195"/>
              <a:gd name="T61" fmla="*/ 1104 h 1836"/>
              <a:gd name="T62" fmla="*/ 937 w 1195"/>
              <a:gd name="T63" fmla="*/ 1146 h 1836"/>
              <a:gd name="T64" fmla="*/ 925 w 1195"/>
              <a:gd name="T65" fmla="*/ 1230 h 1836"/>
              <a:gd name="T66" fmla="*/ 883 w 1195"/>
              <a:gd name="T67" fmla="*/ 1404 h 1836"/>
              <a:gd name="T68" fmla="*/ 949 w 1195"/>
              <a:gd name="T69" fmla="*/ 1458 h 1836"/>
              <a:gd name="T70" fmla="*/ 1099 w 1195"/>
              <a:gd name="T71" fmla="*/ 1506 h 1836"/>
              <a:gd name="T72" fmla="*/ 1159 w 1195"/>
              <a:gd name="T73" fmla="*/ 1554 h 1836"/>
              <a:gd name="T74" fmla="*/ 1189 w 1195"/>
              <a:gd name="T75" fmla="*/ 1680 h 1836"/>
              <a:gd name="T76" fmla="*/ 1129 w 1195"/>
              <a:gd name="T77" fmla="*/ 1740 h 1836"/>
              <a:gd name="T78" fmla="*/ 1021 w 1195"/>
              <a:gd name="T79" fmla="*/ 1668 h 1836"/>
              <a:gd name="T80" fmla="*/ 997 w 1195"/>
              <a:gd name="T81" fmla="*/ 1638 h 1836"/>
              <a:gd name="T82" fmla="*/ 775 w 1195"/>
              <a:gd name="T83" fmla="*/ 1560 h 1836"/>
              <a:gd name="T84" fmla="*/ 649 w 1195"/>
              <a:gd name="T85" fmla="*/ 1404 h 1836"/>
              <a:gd name="T86" fmla="*/ 535 w 1195"/>
              <a:gd name="T87" fmla="*/ 1356 h 1836"/>
              <a:gd name="T88" fmla="*/ 463 w 1195"/>
              <a:gd name="T89" fmla="*/ 1428 h 1836"/>
              <a:gd name="T90" fmla="*/ 337 w 1195"/>
              <a:gd name="T91" fmla="*/ 1338 h 1836"/>
              <a:gd name="T92" fmla="*/ 295 w 1195"/>
              <a:gd name="T93" fmla="*/ 1344 h 1836"/>
              <a:gd name="T94" fmla="*/ 253 w 1195"/>
              <a:gd name="T95" fmla="*/ 1482 h 1836"/>
              <a:gd name="T96" fmla="*/ 211 w 1195"/>
              <a:gd name="T97" fmla="*/ 1524 h 1836"/>
              <a:gd name="T98" fmla="*/ 229 w 1195"/>
              <a:gd name="T99" fmla="*/ 1584 h 1836"/>
              <a:gd name="T100" fmla="*/ 187 w 1195"/>
              <a:gd name="T101" fmla="*/ 1656 h 1836"/>
              <a:gd name="T102" fmla="*/ 61 w 1195"/>
              <a:gd name="T103" fmla="*/ 1806 h 18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95" h="1836">
                <a:moveTo>
                  <a:pt x="31" y="1794"/>
                </a:moveTo>
                <a:cubicBezTo>
                  <a:pt x="37" y="1721"/>
                  <a:pt x="42" y="1624"/>
                  <a:pt x="19" y="1554"/>
                </a:cubicBezTo>
                <a:cubicBezTo>
                  <a:pt x="57" y="1497"/>
                  <a:pt x="0" y="1574"/>
                  <a:pt x="55" y="1530"/>
                </a:cubicBezTo>
                <a:cubicBezTo>
                  <a:pt x="67" y="1520"/>
                  <a:pt x="65" y="1501"/>
                  <a:pt x="73" y="1488"/>
                </a:cubicBezTo>
                <a:cubicBezTo>
                  <a:pt x="83" y="1471"/>
                  <a:pt x="97" y="1434"/>
                  <a:pt x="97" y="1434"/>
                </a:cubicBezTo>
                <a:cubicBezTo>
                  <a:pt x="83" y="1393"/>
                  <a:pt x="74" y="1347"/>
                  <a:pt x="115" y="1320"/>
                </a:cubicBezTo>
                <a:cubicBezTo>
                  <a:pt x="140" y="1244"/>
                  <a:pt x="144" y="1312"/>
                  <a:pt x="127" y="1158"/>
                </a:cubicBezTo>
                <a:cubicBezTo>
                  <a:pt x="126" y="1145"/>
                  <a:pt x="119" y="1134"/>
                  <a:pt x="115" y="1122"/>
                </a:cubicBezTo>
                <a:cubicBezTo>
                  <a:pt x="113" y="1116"/>
                  <a:pt x="109" y="1104"/>
                  <a:pt x="109" y="1104"/>
                </a:cubicBezTo>
                <a:cubicBezTo>
                  <a:pt x="111" y="1078"/>
                  <a:pt x="108" y="1051"/>
                  <a:pt x="115" y="1026"/>
                </a:cubicBezTo>
                <a:cubicBezTo>
                  <a:pt x="119" y="1011"/>
                  <a:pt x="167" y="1008"/>
                  <a:pt x="169" y="1008"/>
                </a:cubicBezTo>
                <a:cubicBezTo>
                  <a:pt x="207" y="1005"/>
                  <a:pt x="245" y="1004"/>
                  <a:pt x="283" y="1002"/>
                </a:cubicBezTo>
                <a:cubicBezTo>
                  <a:pt x="298" y="958"/>
                  <a:pt x="275" y="1010"/>
                  <a:pt x="313" y="978"/>
                </a:cubicBezTo>
                <a:cubicBezTo>
                  <a:pt x="320" y="972"/>
                  <a:pt x="321" y="962"/>
                  <a:pt x="325" y="954"/>
                </a:cubicBezTo>
                <a:cubicBezTo>
                  <a:pt x="335" y="937"/>
                  <a:pt x="349" y="900"/>
                  <a:pt x="349" y="900"/>
                </a:cubicBezTo>
                <a:cubicBezTo>
                  <a:pt x="344" y="839"/>
                  <a:pt x="339" y="790"/>
                  <a:pt x="361" y="732"/>
                </a:cubicBezTo>
                <a:cubicBezTo>
                  <a:pt x="369" y="711"/>
                  <a:pt x="379" y="666"/>
                  <a:pt x="379" y="666"/>
                </a:cubicBezTo>
                <a:cubicBezTo>
                  <a:pt x="375" y="590"/>
                  <a:pt x="369" y="548"/>
                  <a:pt x="355" y="480"/>
                </a:cubicBezTo>
                <a:cubicBezTo>
                  <a:pt x="348" y="380"/>
                  <a:pt x="344" y="365"/>
                  <a:pt x="355" y="252"/>
                </a:cubicBezTo>
                <a:cubicBezTo>
                  <a:pt x="357" y="236"/>
                  <a:pt x="367" y="204"/>
                  <a:pt x="367" y="204"/>
                </a:cubicBezTo>
                <a:cubicBezTo>
                  <a:pt x="355" y="117"/>
                  <a:pt x="373" y="198"/>
                  <a:pt x="343" y="138"/>
                </a:cubicBezTo>
                <a:cubicBezTo>
                  <a:pt x="337" y="127"/>
                  <a:pt x="331" y="102"/>
                  <a:pt x="331" y="102"/>
                </a:cubicBezTo>
                <a:cubicBezTo>
                  <a:pt x="352" y="71"/>
                  <a:pt x="352" y="35"/>
                  <a:pt x="361" y="0"/>
                </a:cubicBezTo>
                <a:cubicBezTo>
                  <a:pt x="408" y="32"/>
                  <a:pt x="385" y="108"/>
                  <a:pt x="391" y="156"/>
                </a:cubicBezTo>
                <a:cubicBezTo>
                  <a:pt x="394" y="180"/>
                  <a:pt x="413" y="210"/>
                  <a:pt x="421" y="234"/>
                </a:cubicBezTo>
                <a:cubicBezTo>
                  <a:pt x="425" y="246"/>
                  <a:pt x="433" y="270"/>
                  <a:pt x="433" y="270"/>
                </a:cubicBezTo>
                <a:cubicBezTo>
                  <a:pt x="438" y="366"/>
                  <a:pt x="445" y="402"/>
                  <a:pt x="439" y="492"/>
                </a:cubicBezTo>
                <a:cubicBezTo>
                  <a:pt x="441" y="508"/>
                  <a:pt x="439" y="525"/>
                  <a:pt x="445" y="540"/>
                </a:cubicBezTo>
                <a:cubicBezTo>
                  <a:pt x="448" y="548"/>
                  <a:pt x="462" y="550"/>
                  <a:pt x="463" y="558"/>
                </a:cubicBezTo>
                <a:cubicBezTo>
                  <a:pt x="467" y="614"/>
                  <a:pt x="435" y="672"/>
                  <a:pt x="421" y="726"/>
                </a:cubicBezTo>
                <a:cubicBezTo>
                  <a:pt x="424" y="760"/>
                  <a:pt x="431" y="866"/>
                  <a:pt x="439" y="894"/>
                </a:cubicBezTo>
                <a:cubicBezTo>
                  <a:pt x="440" y="897"/>
                  <a:pt x="473" y="903"/>
                  <a:pt x="487" y="906"/>
                </a:cubicBezTo>
                <a:cubicBezTo>
                  <a:pt x="491" y="912"/>
                  <a:pt x="493" y="920"/>
                  <a:pt x="499" y="924"/>
                </a:cubicBezTo>
                <a:cubicBezTo>
                  <a:pt x="510" y="931"/>
                  <a:pt x="535" y="936"/>
                  <a:pt x="535" y="936"/>
                </a:cubicBezTo>
                <a:cubicBezTo>
                  <a:pt x="556" y="895"/>
                  <a:pt x="534" y="870"/>
                  <a:pt x="547" y="816"/>
                </a:cubicBezTo>
                <a:cubicBezTo>
                  <a:pt x="549" y="806"/>
                  <a:pt x="560" y="801"/>
                  <a:pt x="565" y="792"/>
                </a:cubicBezTo>
                <a:cubicBezTo>
                  <a:pt x="586" y="754"/>
                  <a:pt x="563" y="767"/>
                  <a:pt x="595" y="756"/>
                </a:cubicBezTo>
                <a:cubicBezTo>
                  <a:pt x="606" y="723"/>
                  <a:pt x="594" y="691"/>
                  <a:pt x="601" y="654"/>
                </a:cubicBezTo>
                <a:cubicBezTo>
                  <a:pt x="608" y="617"/>
                  <a:pt x="625" y="576"/>
                  <a:pt x="637" y="540"/>
                </a:cubicBezTo>
                <a:cubicBezTo>
                  <a:pt x="631" y="510"/>
                  <a:pt x="631" y="496"/>
                  <a:pt x="601" y="486"/>
                </a:cubicBezTo>
                <a:cubicBezTo>
                  <a:pt x="599" y="480"/>
                  <a:pt x="590" y="472"/>
                  <a:pt x="595" y="468"/>
                </a:cubicBezTo>
                <a:cubicBezTo>
                  <a:pt x="611" y="457"/>
                  <a:pt x="629" y="488"/>
                  <a:pt x="637" y="492"/>
                </a:cubicBezTo>
                <a:cubicBezTo>
                  <a:pt x="644" y="496"/>
                  <a:pt x="653" y="496"/>
                  <a:pt x="661" y="498"/>
                </a:cubicBezTo>
                <a:cubicBezTo>
                  <a:pt x="666" y="523"/>
                  <a:pt x="671" y="546"/>
                  <a:pt x="679" y="570"/>
                </a:cubicBezTo>
                <a:cubicBezTo>
                  <a:pt x="673" y="635"/>
                  <a:pt x="658" y="705"/>
                  <a:pt x="637" y="768"/>
                </a:cubicBezTo>
                <a:cubicBezTo>
                  <a:pt x="646" y="804"/>
                  <a:pt x="653" y="790"/>
                  <a:pt x="679" y="816"/>
                </a:cubicBezTo>
                <a:cubicBezTo>
                  <a:pt x="676" y="851"/>
                  <a:pt x="665" y="956"/>
                  <a:pt x="679" y="990"/>
                </a:cubicBezTo>
                <a:cubicBezTo>
                  <a:pt x="684" y="1002"/>
                  <a:pt x="704" y="995"/>
                  <a:pt x="715" y="1002"/>
                </a:cubicBezTo>
                <a:cubicBezTo>
                  <a:pt x="731" y="1013"/>
                  <a:pt x="769" y="1026"/>
                  <a:pt x="769" y="1026"/>
                </a:cubicBezTo>
                <a:cubicBezTo>
                  <a:pt x="777" y="1014"/>
                  <a:pt x="785" y="1002"/>
                  <a:pt x="793" y="990"/>
                </a:cubicBezTo>
                <a:cubicBezTo>
                  <a:pt x="797" y="984"/>
                  <a:pt x="805" y="972"/>
                  <a:pt x="805" y="972"/>
                </a:cubicBezTo>
                <a:cubicBezTo>
                  <a:pt x="790" y="899"/>
                  <a:pt x="812" y="978"/>
                  <a:pt x="781" y="924"/>
                </a:cubicBezTo>
                <a:cubicBezTo>
                  <a:pt x="770" y="906"/>
                  <a:pt x="766" y="865"/>
                  <a:pt x="763" y="846"/>
                </a:cubicBezTo>
                <a:cubicBezTo>
                  <a:pt x="765" y="810"/>
                  <a:pt x="767" y="774"/>
                  <a:pt x="769" y="738"/>
                </a:cubicBezTo>
                <a:cubicBezTo>
                  <a:pt x="773" y="673"/>
                  <a:pt x="760" y="633"/>
                  <a:pt x="823" y="612"/>
                </a:cubicBezTo>
                <a:cubicBezTo>
                  <a:pt x="838" y="601"/>
                  <a:pt x="868" y="577"/>
                  <a:pt x="883" y="570"/>
                </a:cubicBezTo>
                <a:cubicBezTo>
                  <a:pt x="891" y="566"/>
                  <a:pt x="914" y="553"/>
                  <a:pt x="907" y="558"/>
                </a:cubicBezTo>
                <a:cubicBezTo>
                  <a:pt x="880" y="576"/>
                  <a:pt x="856" y="594"/>
                  <a:pt x="829" y="612"/>
                </a:cubicBezTo>
                <a:cubicBezTo>
                  <a:pt x="822" y="627"/>
                  <a:pt x="805" y="648"/>
                  <a:pt x="823" y="666"/>
                </a:cubicBezTo>
                <a:cubicBezTo>
                  <a:pt x="832" y="675"/>
                  <a:pt x="859" y="678"/>
                  <a:pt x="859" y="678"/>
                </a:cubicBezTo>
                <a:cubicBezTo>
                  <a:pt x="892" y="776"/>
                  <a:pt x="878" y="750"/>
                  <a:pt x="883" y="924"/>
                </a:cubicBezTo>
                <a:cubicBezTo>
                  <a:pt x="878" y="987"/>
                  <a:pt x="870" y="1039"/>
                  <a:pt x="883" y="1104"/>
                </a:cubicBezTo>
                <a:cubicBezTo>
                  <a:pt x="884" y="1111"/>
                  <a:pt x="895" y="1112"/>
                  <a:pt x="901" y="1116"/>
                </a:cubicBezTo>
                <a:cubicBezTo>
                  <a:pt x="913" y="1126"/>
                  <a:pt x="925" y="1136"/>
                  <a:pt x="937" y="1146"/>
                </a:cubicBezTo>
                <a:cubicBezTo>
                  <a:pt x="945" y="1171"/>
                  <a:pt x="946" y="1162"/>
                  <a:pt x="937" y="1194"/>
                </a:cubicBezTo>
                <a:cubicBezTo>
                  <a:pt x="934" y="1206"/>
                  <a:pt x="925" y="1230"/>
                  <a:pt x="925" y="1230"/>
                </a:cubicBezTo>
                <a:cubicBezTo>
                  <a:pt x="932" y="1296"/>
                  <a:pt x="935" y="1286"/>
                  <a:pt x="925" y="1362"/>
                </a:cubicBezTo>
                <a:cubicBezTo>
                  <a:pt x="923" y="1382"/>
                  <a:pt x="883" y="1404"/>
                  <a:pt x="883" y="1404"/>
                </a:cubicBezTo>
                <a:cubicBezTo>
                  <a:pt x="879" y="1410"/>
                  <a:pt x="870" y="1415"/>
                  <a:pt x="871" y="1422"/>
                </a:cubicBezTo>
                <a:cubicBezTo>
                  <a:pt x="875" y="1448"/>
                  <a:pt x="931" y="1454"/>
                  <a:pt x="949" y="1458"/>
                </a:cubicBezTo>
                <a:cubicBezTo>
                  <a:pt x="987" y="1477"/>
                  <a:pt x="1033" y="1487"/>
                  <a:pt x="1075" y="1494"/>
                </a:cubicBezTo>
                <a:cubicBezTo>
                  <a:pt x="1083" y="1498"/>
                  <a:pt x="1090" y="1504"/>
                  <a:pt x="1099" y="1506"/>
                </a:cubicBezTo>
                <a:cubicBezTo>
                  <a:pt x="1115" y="1510"/>
                  <a:pt x="1132" y="1505"/>
                  <a:pt x="1147" y="1512"/>
                </a:cubicBezTo>
                <a:cubicBezTo>
                  <a:pt x="1160" y="1518"/>
                  <a:pt x="1151" y="1542"/>
                  <a:pt x="1159" y="1554"/>
                </a:cubicBezTo>
                <a:cubicBezTo>
                  <a:pt x="1166" y="1564"/>
                  <a:pt x="1185" y="1569"/>
                  <a:pt x="1195" y="1572"/>
                </a:cubicBezTo>
                <a:cubicBezTo>
                  <a:pt x="1193" y="1608"/>
                  <a:pt x="1194" y="1644"/>
                  <a:pt x="1189" y="1680"/>
                </a:cubicBezTo>
                <a:cubicBezTo>
                  <a:pt x="1186" y="1705"/>
                  <a:pt x="1165" y="1752"/>
                  <a:pt x="1165" y="1752"/>
                </a:cubicBezTo>
                <a:cubicBezTo>
                  <a:pt x="1153" y="1748"/>
                  <a:pt x="1139" y="1747"/>
                  <a:pt x="1129" y="1740"/>
                </a:cubicBezTo>
                <a:cubicBezTo>
                  <a:pt x="1116" y="1730"/>
                  <a:pt x="1129" y="1704"/>
                  <a:pt x="1117" y="1692"/>
                </a:cubicBezTo>
                <a:cubicBezTo>
                  <a:pt x="1102" y="1677"/>
                  <a:pt x="1038" y="1671"/>
                  <a:pt x="1021" y="1668"/>
                </a:cubicBezTo>
                <a:cubicBezTo>
                  <a:pt x="1015" y="1664"/>
                  <a:pt x="1008" y="1662"/>
                  <a:pt x="1003" y="1656"/>
                </a:cubicBezTo>
                <a:cubicBezTo>
                  <a:pt x="999" y="1651"/>
                  <a:pt x="1001" y="1642"/>
                  <a:pt x="997" y="1638"/>
                </a:cubicBezTo>
                <a:cubicBezTo>
                  <a:pt x="992" y="1633"/>
                  <a:pt x="936" y="1610"/>
                  <a:pt x="931" y="1608"/>
                </a:cubicBezTo>
                <a:cubicBezTo>
                  <a:pt x="880" y="1589"/>
                  <a:pt x="829" y="1571"/>
                  <a:pt x="775" y="1560"/>
                </a:cubicBezTo>
                <a:cubicBezTo>
                  <a:pt x="754" y="1546"/>
                  <a:pt x="733" y="1530"/>
                  <a:pt x="721" y="1506"/>
                </a:cubicBezTo>
                <a:cubicBezTo>
                  <a:pt x="703" y="1469"/>
                  <a:pt x="691" y="1418"/>
                  <a:pt x="649" y="1404"/>
                </a:cubicBezTo>
                <a:cubicBezTo>
                  <a:pt x="625" y="1380"/>
                  <a:pt x="619" y="1359"/>
                  <a:pt x="589" y="1344"/>
                </a:cubicBezTo>
                <a:cubicBezTo>
                  <a:pt x="581" y="1345"/>
                  <a:pt x="537" y="1351"/>
                  <a:pt x="535" y="1356"/>
                </a:cubicBezTo>
                <a:cubicBezTo>
                  <a:pt x="524" y="1378"/>
                  <a:pt x="520" y="1447"/>
                  <a:pt x="517" y="1470"/>
                </a:cubicBezTo>
                <a:cubicBezTo>
                  <a:pt x="474" y="1441"/>
                  <a:pt x="491" y="1456"/>
                  <a:pt x="463" y="1428"/>
                </a:cubicBezTo>
                <a:cubicBezTo>
                  <a:pt x="455" y="1404"/>
                  <a:pt x="440" y="1405"/>
                  <a:pt x="421" y="1386"/>
                </a:cubicBezTo>
                <a:cubicBezTo>
                  <a:pt x="403" y="1332"/>
                  <a:pt x="401" y="1345"/>
                  <a:pt x="337" y="1338"/>
                </a:cubicBezTo>
                <a:cubicBezTo>
                  <a:pt x="334" y="1330"/>
                  <a:pt x="330" y="1305"/>
                  <a:pt x="313" y="1308"/>
                </a:cubicBezTo>
                <a:cubicBezTo>
                  <a:pt x="305" y="1310"/>
                  <a:pt x="297" y="1338"/>
                  <a:pt x="295" y="1344"/>
                </a:cubicBezTo>
                <a:cubicBezTo>
                  <a:pt x="291" y="1360"/>
                  <a:pt x="288" y="1376"/>
                  <a:pt x="283" y="1392"/>
                </a:cubicBezTo>
                <a:cubicBezTo>
                  <a:pt x="273" y="1423"/>
                  <a:pt x="266" y="1452"/>
                  <a:pt x="253" y="1482"/>
                </a:cubicBezTo>
                <a:cubicBezTo>
                  <a:pt x="248" y="1493"/>
                  <a:pt x="247" y="1510"/>
                  <a:pt x="235" y="1518"/>
                </a:cubicBezTo>
                <a:cubicBezTo>
                  <a:pt x="228" y="1523"/>
                  <a:pt x="219" y="1522"/>
                  <a:pt x="211" y="1524"/>
                </a:cubicBezTo>
                <a:cubicBezTo>
                  <a:pt x="189" y="1558"/>
                  <a:pt x="200" y="1528"/>
                  <a:pt x="223" y="1560"/>
                </a:cubicBezTo>
                <a:cubicBezTo>
                  <a:pt x="228" y="1567"/>
                  <a:pt x="227" y="1576"/>
                  <a:pt x="229" y="1584"/>
                </a:cubicBezTo>
                <a:cubicBezTo>
                  <a:pt x="227" y="1602"/>
                  <a:pt x="229" y="1621"/>
                  <a:pt x="223" y="1638"/>
                </a:cubicBezTo>
                <a:cubicBezTo>
                  <a:pt x="219" y="1648"/>
                  <a:pt x="195" y="1653"/>
                  <a:pt x="187" y="1656"/>
                </a:cubicBezTo>
                <a:cubicBezTo>
                  <a:pt x="159" y="1668"/>
                  <a:pt x="138" y="1688"/>
                  <a:pt x="109" y="1698"/>
                </a:cubicBezTo>
                <a:cubicBezTo>
                  <a:pt x="101" y="1744"/>
                  <a:pt x="105" y="1784"/>
                  <a:pt x="61" y="1806"/>
                </a:cubicBezTo>
                <a:cubicBezTo>
                  <a:pt x="51" y="1836"/>
                  <a:pt x="59" y="1829"/>
                  <a:pt x="31" y="1794"/>
                </a:cubicBezTo>
                <a:close/>
              </a:path>
            </a:pathLst>
          </a:custGeom>
          <a:gradFill rotWithShape="1">
            <a:gsLst>
              <a:gs pos="0">
                <a:srgbClr val="FFF200">
                  <a:alpha val="75999"/>
                </a:srgbClr>
              </a:gs>
              <a:gs pos="45000">
                <a:srgbClr val="FF7A00">
                  <a:alpha val="76900"/>
                </a:srgbClr>
              </a:gs>
              <a:gs pos="70000">
                <a:srgbClr val="FF0300">
                  <a:alpha val="77400"/>
                </a:srgbClr>
              </a:gs>
              <a:gs pos="100000">
                <a:srgbClr val="4D0808">
                  <a:alpha val="78000"/>
                </a:srgbClr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9" name="Freeform 43"/>
          <p:cNvSpPr>
            <a:spLocks/>
          </p:cNvSpPr>
          <p:nvPr/>
        </p:nvSpPr>
        <p:spPr bwMode="auto">
          <a:xfrm>
            <a:off x="7967664" y="1196976"/>
            <a:ext cx="536575" cy="855663"/>
          </a:xfrm>
          <a:custGeom>
            <a:avLst/>
            <a:gdLst>
              <a:gd name="T0" fmla="*/ 368 w 1862"/>
              <a:gd name="T1" fmla="*/ 264 h 882"/>
              <a:gd name="T2" fmla="*/ 356 w 1862"/>
              <a:gd name="T3" fmla="*/ 330 h 882"/>
              <a:gd name="T4" fmla="*/ 254 w 1862"/>
              <a:gd name="T5" fmla="*/ 300 h 882"/>
              <a:gd name="T6" fmla="*/ 248 w 1862"/>
              <a:gd name="T7" fmla="*/ 462 h 882"/>
              <a:gd name="T8" fmla="*/ 146 w 1862"/>
              <a:gd name="T9" fmla="*/ 510 h 882"/>
              <a:gd name="T10" fmla="*/ 128 w 1862"/>
              <a:gd name="T11" fmla="*/ 558 h 882"/>
              <a:gd name="T12" fmla="*/ 104 w 1862"/>
              <a:gd name="T13" fmla="*/ 594 h 882"/>
              <a:gd name="T14" fmla="*/ 8 w 1862"/>
              <a:gd name="T15" fmla="*/ 726 h 882"/>
              <a:gd name="T16" fmla="*/ 116 w 1862"/>
              <a:gd name="T17" fmla="*/ 882 h 882"/>
              <a:gd name="T18" fmla="*/ 230 w 1862"/>
              <a:gd name="T19" fmla="*/ 720 h 882"/>
              <a:gd name="T20" fmla="*/ 326 w 1862"/>
              <a:gd name="T21" fmla="*/ 738 h 882"/>
              <a:gd name="T22" fmla="*/ 344 w 1862"/>
              <a:gd name="T23" fmla="*/ 786 h 882"/>
              <a:gd name="T24" fmla="*/ 362 w 1862"/>
              <a:gd name="T25" fmla="*/ 780 h 882"/>
              <a:gd name="T26" fmla="*/ 500 w 1862"/>
              <a:gd name="T27" fmla="*/ 762 h 882"/>
              <a:gd name="T28" fmla="*/ 596 w 1862"/>
              <a:gd name="T29" fmla="*/ 840 h 882"/>
              <a:gd name="T30" fmla="*/ 746 w 1862"/>
              <a:gd name="T31" fmla="*/ 822 h 882"/>
              <a:gd name="T32" fmla="*/ 908 w 1862"/>
              <a:gd name="T33" fmla="*/ 840 h 882"/>
              <a:gd name="T34" fmla="*/ 980 w 1862"/>
              <a:gd name="T35" fmla="*/ 816 h 882"/>
              <a:gd name="T36" fmla="*/ 1148 w 1862"/>
              <a:gd name="T37" fmla="*/ 798 h 882"/>
              <a:gd name="T38" fmla="*/ 1484 w 1862"/>
              <a:gd name="T39" fmla="*/ 708 h 882"/>
              <a:gd name="T40" fmla="*/ 1574 w 1862"/>
              <a:gd name="T41" fmla="*/ 678 h 882"/>
              <a:gd name="T42" fmla="*/ 1730 w 1862"/>
              <a:gd name="T43" fmla="*/ 570 h 882"/>
              <a:gd name="T44" fmla="*/ 1772 w 1862"/>
              <a:gd name="T45" fmla="*/ 318 h 882"/>
              <a:gd name="T46" fmla="*/ 1670 w 1862"/>
              <a:gd name="T47" fmla="*/ 354 h 882"/>
              <a:gd name="T48" fmla="*/ 1574 w 1862"/>
              <a:gd name="T49" fmla="*/ 402 h 882"/>
              <a:gd name="T50" fmla="*/ 1574 w 1862"/>
              <a:gd name="T51" fmla="*/ 312 h 882"/>
              <a:gd name="T52" fmla="*/ 1454 w 1862"/>
              <a:gd name="T53" fmla="*/ 342 h 882"/>
              <a:gd name="T54" fmla="*/ 1442 w 1862"/>
              <a:gd name="T55" fmla="*/ 234 h 882"/>
              <a:gd name="T56" fmla="*/ 1322 w 1862"/>
              <a:gd name="T57" fmla="*/ 378 h 882"/>
              <a:gd name="T58" fmla="*/ 1256 w 1862"/>
              <a:gd name="T59" fmla="*/ 210 h 882"/>
              <a:gd name="T60" fmla="*/ 1208 w 1862"/>
              <a:gd name="T61" fmla="*/ 264 h 882"/>
              <a:gd name="T62" fmla="*/ 1148 w 1862"/>
              <a:gd name="T63" fmla="*/ 204 h 882"/>
              <a:gd name="T64" fmla="*/ 1088 w 1862"/>
              <a:gd name="T65" fmla="*/ 384 h 882"/>
              <a:gd name="T66" fmla="*/ 962 w 1862"/>
              <a:gd name="T67" fmla="*/ 270 h 882"/>
              <a:gd name="T68" fmla="*/ 896 w 1862"/>
              <a:gd name="T69" fmla="*/ 228 h 882"/>
              <a:gd name="T70" fmla="*/ 842 w 1862"/>
              <a:gd name="T71" fmla="*/ 276 h 882"/>
              <a:gd name="T72" fmla="*/ 800 w 1862"/>
              <a:gd name="T73" fmla="*/ 216 h 882"/>
              <a:gd name="T74" fmla="*/ 830 w 1862"/>
              <a:gd name="T75" fmla="*/ 246 h 882"/>
              <a:gd name="T76" fmla="*/ 836 w 1862"/>
              <a:gd name="T77" fmla="*/ 228 h 882"/>
              <a:gd name="T78" fmla="*/ 722 w 1862"/>
              <a:gd name="T79" fmla="*/ 30 h 882"/>
              <a:gd name="T80" fmla="*/ 680 w 1862"/>
              <a:gd name="T81" fmla="*/ 294 h 882"/>
              <a:gd name="T82" fmla="*/ 614 w 1862"/>
              <a:gd name="T83" fmla="*/ 216 h 882"/>
              <a:gd name="T84" fmla="*/ 542 w 1862"/>
              <a:gd name="T85" fmla="*/ 96 h 882"/>
              <a:gd name="T86" fmla="*/ 542 w 1862"/>
              <a:gd name="T87" fmla="*/ 198 h 882"/>
              <a:gd name="T88" fmla="*/ 452 w 1862"/>
              <a:gd name="T89" fmla="*/ 132 h 8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62" h="882">
                <a:moveTo>
                  <a:pt x="452" y="72"/>
                </a:moveTo>
                <a:cubicBezTo>
                  <a:pt x="475" y="142"/>
                  <a:pt x="470" y="166"/>
                  <a:pt x="410" y="186"/>
                </a:cubicBezTo>
                <a:cubicBezTo>
                  <a:pt x="396" y="213"/>
                  <a:pt x="378" y="235"/>
                  <a:pt x="368" y="264"/>
                </a:cubicBezTo>
                <a:cubicBezTo>
                  <a:pt x="364" y="304"/>
                  <a:pt x="375" y="352"/>
                  <a:pt x="326" y="336"/>
                </a:cubicBezTo>
                <a:cubicBezTo>
                  <a:pt x="324" y="330"/>
                  <a:pt x="314" y="319"/>
                  <a:pt x="320" y="318"/>
                </a:cubicBezTo>
                <a:cubicBezTo>
                  <a:pt x="332" y="316"/>
                  <a:pt x="356" y="330"/>
                  <a:pt x="356" y="330"/>
                </a:cubicBezTo>
                <a:cubicBezTo>
                  <a:pt x="320" y="294"/>
                  <a:pt x="314" y="246"/>
                  <a:pt x="302" y="198"/>
                </a:cubicBezTo>
                <a:cubicBezTo>
                  <a:pt x="299" y="224"/>
                  <a:pt x="309" y="257"/>
                  <a:pt x="290" y="276"/>
                </a:cubicBezTo>
                <a:cubicBezTo>
                  <a:pt x="280" y="286"/>
                  <a:pt x="254" y="300"/>
                  <a:pt x="254" y="300"/>
                </a:cubicBezTo>
                <a:cubicBezTo>
                  <a:pt x="246" y="325"/>
                  <a:pt x="233" y="320"/>
                  <a:pt x="218" y="342"/>
                </a:cubicBezTo>
                <a:cubicBezTo>
                  <a:pt x="232" y="384"/>
                  <a:pt x="218" y="374"/>
                  <a:pt x="248" y="384"/>
                </a:cubicBezTo>
                <a:cubicBezTo>
                  <a:pt x="264" y="406"/>
                  <a:pt x="279" y="442"/>
                  <a:pt x="248" y="462"/>
                </a:cubicBezTo>
                <a:cubicBezTo>
                  <a:pt x="231" y="474"/>
                  <a:pt x="208" y="473"/>
                  <a:pt x="188" y="480"/>
                </a:cubicBezTo>
                <a:cubicBezTo>
                  <a:pt x="176" y="484"/>
                  <a:pt x="152" y="492"/>
                  <a:pt x="152" y="492"/>
                </a:cubicBezTo>
                <a:cubicBezTo>
                  <a:pt x="150" y="498"/>
                  <a:pt x="152" y="508"/>
                  <a:pt x="146" y="510"/>
                </a:cubicBezTo>
                <a:cubicBezTo>
                  <a:pt x="139" y="512"/>
                  <a:pt x="134" y="493"/>
                  <a:pt x="128" y="498"/>
                </a:cubicBezTo>
                <a:cubicBezTo>
                  <a:pt x="118" y="506"/>
                  <a:pt x="116" y="534"/>
                  <a:pt x="116" y="534"/>
                </a:cubicBezTo>
                <a:cubicBezTo>
                  <a:pt x="120" y="542"/>
                  <a:pt x="124" y="550"/>
                  <a:pt x="128" y="558"/>
                </a:cubicBezTo>
                <a:cubicBezTo>
                  <a:pt x="132" y="564"/>
                  <a:pt x="142" y="569"/>
                  <a:pt x="140" y="576"/>
                </a:cubicBezTo>
                <a:cubicBezTo>
                  <a:pt x="138" y="582"/>
                  <a:pt x="128" y="579"/>
                  <a:pt x="122" y="582"/>
                </a:cubicBezTo>
                <a:cubicBezTo>
                  <a:pt x="116" y="585"/>
                  <a:pt x="110" y="590"/>
                  <a:pt x="104" y="594"/>
                </a:cubicBezTo>
                <a:cubicBezTo>
                  <a:pt x="73" y="612"/>
                  <a:pt x="38" y="616"/>
                  <a:pt x="8" y="636"/>
                </a:cubicBezTo>
                <a:cubicBezTo>
                  <a:pt x="0" y="661"/>
                  <a:pt x="6" y="669"/>
                  <a:pt x="20" y="690"/>
                </a:cubicBezTo>
                <a:cubicBezTo>
                  <a:pt x="16" y="702"/>
                  <a:pt x="12" y="714"/>
                  <a:pt x="8" y="726"/>
                </a:cubicBezTo>
                <a:cubicBezTo>
                  <a:pt x="5" y="734"/>
                  <a:pt x="19" y="739"/>
                  <a:pt x="26" y="744"/>
                </a:cubicBezTo>
                <a:cubicBezTo>
                  <a:pt x="58" y="769"/>
                  <a:pt x="75" y="773"/>
                  <a:pt x="98" y="804"/>
                </a:cubicBezTo>
                <a:cubicBezTo>
                  <a:pt x="105" y="831"/>
                  <a:pt x="111" y="855"/>
                  <a:pt x="116" y="882"/>
                </a:cubicBezTo>
                <a:cubicBezTo>
                  <a:pt x="122" y="863"/>
                  <a:pt x="142" y="773"/>
                  <a:pt x="158" y="762"/>
                </a:cubicBezTo>
                <a:cubicBezTo>
                  <a:pt x="165" y="757"/>
                  <a:pt x="174" y="758"/>
                  <a:pt x="182" y="756"/>
                </a:cubicBezTo>
                <a:cubicBezTo>
                  <a:pt x="196" y="734"/>
                  <a:pt x="209" y="734"/>
                  <a:pt x="230" y="720"/>
                </a:cubicBezTo>
                <a:cubicBezTo>
                  <a:pt x="236" y="703"/>
                  <a:pt x="224" y="666"/>
                  <a:pt x="242" y="666"/>
                </a:cubicBezTo>
                <a:cubicBezTo>
                  <a:pt x="256" y="666"/>
                  <a:pt x="258" y="690"/>
                  <a:pt x="266" y="702"/>
                </a:cubicBezTo>
                <a:cubicBezTo>
                  <a:pt x="278" y="720"/>
                  <a:pt x="307" y="733"/>
                  <a:pt x="326" y="738"/>
                </a:cubicBezTo>
                <a:cubicBezTo>
                  <a:pt x="347" y="752"/>
                  <a:pt x="360" y="749"/>
                  <a:pt x="368" y="774"/>
                </a:cubicBezTo>
                <a:cubicBezTo>
                  <a:pt x="338" y="784"/>
                  <a:pt x="339" y="767"/>
                  <a:pt x="314" y="750"/>
                </a:cubicBezTo>
                <a:cubicBezTo>
                  <a:pt x="318" y="755"/>
                  <a:pt x="336" y="786"/>
                  <a:pt x="344" y="786"/>
                </a:cubicBezTo>
                <a:cubicBezTo>
                  <a:pt x="351" y="786"/>
                  <a:pt x="337" y="773"/>
                  <a:pt x="332" y="768"/>
                </a:cubicBezTo>
                <a:cubicBezTo>
                  <a:pt x="327" y="763"/>
                  <a:pt x="307" y="753"/>
                  <a:pt x="314" y="756"/>
                </a:cubicBezTo>
                <a:cubicBezTo>
                  <a:pt x="331" y="763"/>
                  <a:pt x="346" y="772"/>
                  <a:pt x="362" y="780"/>
                </a:cubicBezTo>
                <a:cubicBezTo>
                  <a:pt x="370" y="790"/>
                  <a:pt x="375" y="804"/>
                  <a:pt x="386" y="810"/>
                </a:cubicBezTo>
                <a:cubicBezTo>
                  <a:pt x="391" y="813"/>
                  <a:pt x="429" y="790"/>
                  <a:pt x="446" y="786"/>
                </a:cubicBezTo>
                <a:cubicBezTo>
                  <a:pt x="462" y="775"/>
                  <a:pt x="500" y="762"/>
                  <a:pt x="500" y="762"/>
                </a:cubicBezTo>
                <a:cubicBezTo>
                  <a:pt x="518" y="764"/>
                  <a:pt x="539" y="758"/>
                  <a:pt x="554" y="768"/>
                </a:cubicBezTo>
                <a:cubicBezTo>
                  <a:pt x="576" y="782"/>
                  <a:pt x="558" y="817"/>
                  <a:pt x="572" y="834"/>
                </a:cubicBezTo>
                <a:cubicBezTo>
                  <a:pt x="577" y="840"/>
                  <a:pt x="588" y="838"/>
                  <a:pt x="596" y="840"/>
                </a:cubicBezTo>
                <a:cubicBezTo>
                  <a:pt x="600" y="834"/>
                  <a:pt x="603" y="827"/>
                  <a:pt x="608" y="822"/>
                </a:cubicBezTo>
                <a:cubicBezTo>
                  <a:pt x="619" y="813"/>
                  <a:pt x="644" y="798"/>
                  <a:pt x="644" y="798"/>
                </a:cubicBezTo>
                <a:cubicBezTo>
                  <a:pt x="707" y="804"/>
                  <a:pt x="698" y="810"/>
                  <a:pt x="746" y="822"/>
                </a:cubicBezTo>
                <a:cubicBezTo>
                  <a:pt x="792" y="807"/>
                  <a:pt x="770" y="808"/>
                  <a:pt x="812" y="816"/>
                </a:cubicBezTo>
                <a:cubicBezTo>
                  <a:pt x="826" y="838"/>
                  <a:pt x="839" y="838"/>
                  <a:pt x="860" y="852"/>
                </a:cubicBezTo>
                <a:cubicBezTo>
                  <a:pt x="876" y="848"/>
                  <a:pt x="896" y="852"/>
                  <a:pt x="908" y="840"/>
                </a:cubicBezTo>
                <a:cubicBezTo>
                  <a:pt x="914" y="834"/>
                  <a:pt x="919" y="826"/>
                  <a:pt x="926" y="822"/>
                </a:cubicBezTo>
                <a:cubicBezTo>
                  <a:pt x="937" y="816"/>
                  <a:pt x="962" y="810"/>
                  <a:pt x="962" y="810"/>
                </a:cubicBezTo>
                <a:cubicBezTo>
                  <a:pt x="968" y="812"/>
                  <a:pt x="979" y="810"/>
                  <a:pt x="980" y="816"/>
                </a:cubicBezTo>
                <a:cubicBezTo>
                  <a:pt x="982" y="829"/>
                  <a:pt x="956" y="854"/>
                  <a:pt x="968" y="852"/>
                </a:cubicBezTo>
                <a:cubicBezTo>
                  <a:pt x="993" y="847"/>
                  <a:pt x="1016" y="840"/>
                  <a:pt x="1040" y="834"/>
                </a:cubicBezTo>
                <a:cubicBezTo>
                  <a:pt x="1083" y="805"/>
                  <a:pt x="1094" y="805"/>
                  <a:pt x="1148" y="798"/>
                </a:cubicBezTo>
                <a:cubicBezTo>
                  <a:pt x="1166" y="786"/>
                  <a:pt x="1184" y="780"/>
                  <a:pt x="1202" y="768"/>
                </a:cubicBezTo>
                <a:cubicBezTo>
                  <a:pt x="1238" y="714"/>
                  <a:pt x="1319" y="722"/>
                  <a:pt x="1376" y="714"/>
                </a:cubicBezTo>
                <a:cubicBezTo>
                  <a:pt x="1419" y="700"/>
                  <a:pt x="1432" y="703"/>
                  <a:pt x="1484" y="708"/>
                </a:cubicBezTo>
                <a:cubicBezTo>
                  <a:pt x="1504" y="706"/>
                  <a:pt x="1525" y="708"/>
                  <a:pt x="1544" y="702"/>
                </a:cubicBezTo>
                <a:cubicBezTo>
                  <a:pt x="1551" y="700"/>
                  <a:pt x="1550" y="689"/>
                  <a:pt x="1556" y="684"/>
                </a:cubicBezTo>
                <a:cubicBezTo>
                  <a:pt x="1561" y="680"/>
                  <a:pt x="1568" y="680"/>
                  <a:pt x="1574" y="678"/>
                </a:cubicBezTo>
                <a:cubicBezTo>
                  <a:pt x="1602" y="637"/>
                  <a:pt x="1646" y="614"/>
                  <a:pt x="1694" y="606"/>
                </a:cubicBezTo>
                <a:cubicBezTo>
                  <a:pt x="1702" y="600"/>
                  <a:pt x="1711" y="595"/>
                  <a:pt x="1718" y="588"/>
                </a:cubicBezTo>
                <a:cubicBezTo>
                  <a:pt x="1723" y="583"/>
                  <a:pt x="1724" y="574"/>
                  <a:pt x="1730" y="570"/>
                </a:cubicBezTo>
                <a:cubicBezTo>
                  <a:pt x="1753" y="556"/>
                  <a:pt x="1817" y="537"/>
                  <a:pt x="1844" y="528"/>
                </a:cubicBezTo>
                <a:cubicBezTo>
                  <a:pt x="1862" y="473"/>
                  <a:pt x="1824" y="485"/>
                  <a:pt x="1790" y="462"/>
                </a:cubicBezTo>
                <a:cubicBezTo>
                  <a:pt x="1768" y="417"/>
                  <a:pt x="1789" y="368"/>
                  <a:pt x="1772" y="318"/>
                </a:cubicBezTo>
                <a:cubicBezTo>
                  <a:pt x="1764" y="321"/>
                  <a:pt x="1740" y="327"/>
                  <a:pt x="1736" y="336"/>
                </a:cubicBezTo>
                <a:cubicBezTo>
                  <a:pt x="1721" y="373"/>
                  <a:pt x="1745" y="395"/>
                  <a:pt x="1706" y="408"/>
                </a:cubicBezTo>
                <a:cubicBezTo>
                  <a:pt x="1699" y="387"/>
                  <a:pt x="1685" y="370"/>
                  <a:pt x="1670" y="354"/>
                </a:cubicBezTo>
                <a:cubicBezTo>
                  <a:pt x="1659" y="341"/>
                  <a:pt x="1634" y="318"/>
                  <a:pt x="1634" y="318"/>
                </a:cubicBezTo>
                <a:cubicBezTo>
                  <a:pt x="1620" y="339"/>
                  <a:pt x="1620" y="352"/>
                  <a:pt x="1598" y="366"/>
                </a:cubicBezTo>
                <a:cubicBezTo>
                  <a:pt x="1592" y="383"/>
                  <a:pt x="1592" y="392"/>
                  <a:pt x="1574" y="402"/>
                </a:cubicBezTo>
                <a:cubicBezTo>
                  <a:pt x="1563" y="408"/>
                  <a:pt x="1538" y="414"/>
                  <a:pt x="1538" y="414"/>
                </a:cubicBezTo>
                <a:cubicBezTo>
                  <a:pt x="1532" y="412"/>
                  <a:pt x="1522" y="414"/>
                  <a:pt x="1520" y="408"/>
                </a:cubicBezTo>
                <a:cubicBezTo>
                  <a:pt x="1513" y="388"/>
                  <a:pt x="1556" y="324"/>
                  <a:pt x="1574" y="312"/>
                </a:cubicBezTo>
                <a:cubicBezTo>
                  <a:pt x="1591" y="278"/>
                  <a:pt x="1599" y="267"/>
                  <a:pt x="1556" y="276"/>
                </a:cubicBezTo>
                <a:cubicBezTo>
                  <a:pt x="1482" y="291"/>
                  <a:pt x="1552" y="274"/>
                  <a:pt x="1496" y="288"/>
                </a:cubicBezTo>
                <a:cubicBezTo>
                  <a:pt x="1482" y="310"/>
                  <a:pt x="1476" y="327"/>
                  <a:pt x="1454" y="342"/>
                </a:cubicBezTo>
                <a:cubicBezTo>
                  <a:pt x="1440" y="384"/>
                  <a:pt x="1454" y="382"/>
                  <a:pt x="1424" y="372"/>
                </a:cubicBezTo>
                <a:cubicBezTo>
                  <a:pt x="1429" y="335"/>
                  <a:pt x="1436" y="299"/>
                  <a:pt x="1448" y="264"/>
                </a:cubicBezTo>
                <a:cubicBezTo>
                  <a:pt x="1446" y="254"/>
                  <a:pt x="1451" y="239"/>
                  <a:pt x="1442" y="234"/>
                </a:cubicBezTo>
                <a:cubicBezTo>
                  <a:pt x="1404" y="215"/>
                  <a:pt x="1390" y="252"/>
                  <a:pt x="1382" y="276"/>
                </a:cubicBezTo>
                <a:cubicBezTo>
                  <a:pt x="1379" y="299"/>
                  <a:pt x="1378" y="336"/>
                  <a:pt x="1358" y="354"/>
                </a:cubicBezTo>
                <a:cubicBezTo>
                  <a:pt x="1347" y="363"/>
                  <a:pt x="1322" y="378"/>
                  <a:pt x="1322" y="378"/>
                </a:cubicBezTo>
                <a:cubicBezTo>
                  <a:pt x="1343" y="315"/>
                  <a:pt x="1355" y="211"/>
                  <a:pt x="1280" y="186"/>
                </a:cubicBezTo>
                <a:cubicBezTo>
                  <a:pt x="1278" y="192"/>
                  <a:pt x="1278" y="200"/>
                  <a:pt x="1274" y="204"/>
                </a:cubicBezTo>
                <a:cubicBezTo>
                  <a:pt x="1270" y="208"/>
                  <a:pt x="1259" y="204"/>
                  <a:pt x="1256" y="210"/>
                </a:cubicBezTo>
                <a:cubicBezTo>
                  <a:pt x="1249" y="224"/>
                  <a:pt x="1274" y="236"/>
                  <a:pt x="1280" y="240"/>
                </a:cubicBezTo>
                <a:cubicBezTo>
                  <a:pt x="1287" y="268"/>
                  <a:pt x="1309" y="334"/>
                  <a:pt x="1262" y="318"/>
                </a:cubicBezTo>
                <a:cubicBezTo>
                  <a:pt x="1252" y="287"/>
                  <a:pt x="1239" y="274"/>
                  <a:pt x="1208" y="264"/>
                </a:cubicBezTo>
                <a:cubicBezTo>
                  <a:pt x="1202" y="256"/>
                  <a:pt x="1191" y="250"/>
                  <a:pt x="1190" y="240"/>
                </a:cubicBezTo>
                <a:cubicBezTo>
                  <a:pt x="1181" y="161"/>
                  <a:pt x="1225" y="152"/>
                  <a:pt x="1178" y="168"/>
                </a:cubicBezTo>
                <a:cubicBezTo>
                  <a:pt x="1167" y="179"/>
                  <a:pt x="1160" y="194"/>
                  <a:pt x="1148" y="204"/>
                </a:cubicBezTo>
                <a:cubicBezTo>
                  <a:pt x="1137" y="213"/>
                  <a:pt x="1112" y="228"/>
                  <a:pt x="1112" y="228"/>
                </a:cubicBezTo>
                <a:cubicBezTo>
                  <a:pt x="1104" y="260"/>
                  <a:pt x="1107" y="265"/>
                  <a:pt x="1130" y="288"/>
                </a:cubicBezTo>
                <a:cubicBezTo>
                  <a:pt x="1125" y="344"/>
                  <a:pt x="1138" y="367"/>
                  <a:pt x="1088" y="384"/>
                </a:cubicBezTo>
                <a:cubicBezTo>
                  <a:pt x="1070" y="410"/>
                  <a:pt x="1066" y="420"/>
                  <a:pt x="1046" y="390"/>
                </a:cubicBezTo>
                <a:cubicBezTo>
                  <a:pt x="1060" y="347"/>
                  <a:pt x="1080" y="340"/>
                  <a:pt x="1028" y="330"/>
                </a:cubicBezTo>
                <a:cubicBezTo>
                  <a:pt x="998" y="310"/>
                  <a:pt x="982" y="300"/>
                  <a:pt x="962" y="270"/>
                </a:cubicBezTo>
                <a:cubicBezTo>
                  <a:pt x="981" y="257"/>
                  <a:pt x="989" y="237"/>
                  <a:pt x="1010" y="228"/>
                </a:cubicBezTo>
                <a:cubicBezTo>
                  <a:pt x="1022" y="223"/>
                  <a:pt x="1046" y="216"/>
                  <a:pt x="1046" y="216"/>
                </a:cubicBezTo>
                <a:cubicBezTo>
                  <a:pt x="999" y="200"/>
                  <a:pt x="943" y="212"/>
                  <a:pt x="896" y="228"/>
                </a:cubicBezTo>
                <a:cubicBezTo>
                  <a:pt x="892" y="236"/>
                  <a:pt x="892" y="248"/>
                  <a:pt x="884" y="252"/>
                </a:cubicBezTo>
                <a:cubicBezTo>
                  <a:pt x="875" y="256"/>
                  <a:pt x="860" y="238"/>
                  <a:pt x="854" y="246"/>
                </a:cubicBezTo>
                <a:cubicBezTo>
                  <a:pt x="829" y="277"/>
                  <a:pt x="888" y="291"/>
                  <a:pt x="842" y="276"/>
                </a:cubicBezTo>
                <a:cubicBezTo>
                  <a:pt x="834" y="278"/>
                  <a:pt x="823" y="289"/>
                  <a:pt x="818" y="282"/>
                </a:cubicBezTo>
                <a:cubicBezTo>
                  <a:pt x="809" y="269"/>
                  <a:pt x="816" y="250"/>
                  <a:pt x="812" y="234"/>
                </a:cubicBezTo>
                <a:cubicBezTo>
                  <a:pt x="810" y="227"/>
                  <a:pt x="805" y="221"/>
                  <a:pt x="800" y="216"/>
                </a:cubicBezTo>
                <a:cubicBezTo>
                  <a:pt x="795" y="211"/>
                  <a:pt x="782" y="211"/>
                  <a:pt x="782" y="204"/>
                </a:cubicBezTo>
                <a:cubicBezTo>
                  <a:pt x="782" y="198"/>
                  <a:pt x="794" y="208"/>
                  <a:pt x="800" y="210"/>
                </a:cubicBezTo>
                <a:cubicBezTo>
                  <a:pt x="804" y="215"/>
                  <a:pt x="822" y="246"/>
                  <a:pt x="830" y="246"/>
                </a:cubicBezTo>
                <a:cubicBezTo>
                  <a:pt x="836" y="246"/>
                  <a:pt x="818" y="226"/>
                  <a:pt x="824" y="228"/>
                </a:cubicBezTo>
                <a:cubicBezTo>
                  <a:pt x="835" y="232"/>
                  <a:pt x="837" y="252"/>
                  <a:pt x="848" y="252"/>
                </a:cubicBezTo>
                <a:cubicBezTo>
                  <a:pt x="857" y="252"/>
                  <a:pt x="841" y="235"/>
                  <a:pt x="836" y="228"/>
                </a:cubicBezTo>
                <a:cubicBezTo>
                  <a:pt x="824" y="211"/>
                  <a:pt x="782" y="198"/>
                  <a:pt x="782" y="198"/>
                </a:cubicBezTo>
                <a:cubicBezTo>
                  <a:pt x="768" y="176"/>
                  <a:pt x="754" y="178"/>
                  <a:pt x="740" y="156"/>
                </a:cubicBezTo>
                <a:cubicBezTo>
                  <a:pt x="716" y="60"/>
                  <a:pt x="738" y="161"/>
                  <a:pt x="722" y="30"/>
                </a:cubicBezTo>
                <a:cubicBezTo>
                  <a:pt x="721" y="24"/>
                  <a:pt x="721" y="16"/>
                  <a:pt x="716" y="12"/>
                </a:cubicBezTo>
                <a:cubicBezTo>
                  <a:pt x="706" y="5"/>
                  <a:pt x="680" y="0"/>
                  <a:pt x="680" y="0"/>
                </a:cubicBezTo>
                <a:cubicBezTo>
                  <a:pt x="686" y="147"/>
                  <a:pt x="690" y="149"/>
                  <a:pt x="680" y="294"/>
                </a:cubicBezTo>
                <a:cubicBezTo>
                  <a:pt x="678" y="322"/>
                  <a:pt x="676" y="339"/>
                  <a:pt x="650" y="348"/>
                </a:cubicBezTo>
                <a:cubicBezTo>
                  <a:pt x="641" y="322"/>
                  <a:pt x="629" y="302"/>
                  <a:pt x="620" y="276"/>
                </a:cubicBezTo>
                <a:cubicBezTo>
                  <a:pt x="618" y="256"/>
                  <a:pt x="620" y="235"/>
                  <a:pt x="614" y="216"/>
                </a:cubicBezTo>
                <a:cubicBezTo>
                  <a:pt x="610" y="202"/>
                  <a:pt x="587" y="195"/>
                  <a:pt x="578" y="186"/>
                </a:cubicBezTo>
                <a:cubicBezTo>
                  <a:pt x="571" y="179"/>
                  <a:pt x="555" y="154"/>
                  <a:pt x="548" y="144"/>
                </a:cubicBezTo>
                <a:cubicBezTo>
                  <a:pt x="546" y="128"/>
                  <a:pt x="551" y="109"/>
                  <a:pt x="542" y="96"/>
                </a:cubicBezTo>
                <a:cubicBezTo>
                  <a:pt x="538" y="90"/>
                  <a:pt x="525" y="101"/>
                  <a:pt x="524" y="108"/>
                </a:cubicBezTo>
                <a:cubicBezTo>
                  <a:pt x="521" y="126"/>
                  <a:pt x="526" y="144"/>
                  <a:pt x="530" y="162"/>
                </a:cubicBezTo>
                <a:cubicBezTo>
                  <a:pt x="532" y="174"/>
                  <a:pt x="542" y="198"/>
                  <a:pt x="542" y="198"/>
                </a:cubicBezTo>
                <a:cubicBezTo>
                  <a:pt x="534" y="260"/>
                  <a:pt x="536" y="343"/>
                  <a:pt x="518" y="396"/>
                </a:cubicBezTo>
                <a:cubicBezTo>
                  <a:pt x="473" y="381"/>
                  <a:pt x="502" y="397"/>
                  <a:pt x="494" y="306"/>
                </a:cubicBezTo>
                <a:cubicBezTo>
                  <a:pt x="489" y="248"/>
                  <a:pt x="501" y="169"/>
                  <a:pt x="452" y="132"/>
                </a:cubicBezTo>
                <a:cubicBezTo>
                  <a:pt x="450" y="126"/>
                  <a:pt x="446" y="114"/>
                  <a:pt x="446" y="114"/>
                </a:cubicBezTo>
              </a:path>
            </a:pathLst>
          </a:custGeom>
          <a:gradFill rotWithShape="1">
            <a:gsLst>
              <a:gs pos="0">
                <a:srgbClr val="FFF200">
                  <a:alpha val="60001"/>
                </a:srgbClr>
              </a:gs>
              <a:gs pos="45000">
                <a:srgbClr val="FF7A00">
                  <a:alpha val="61351"/>
                </a:srgbClr>
              </a:gs>
              <a:gs pos="70000">
                <a:srgbClr val="FF0300">
                  <a:alpha val="62101"/>
                </a:srgbClr>
              </a:gs>
              <a:gs pos="100000">
                <a:srgbClr val="4D0808">
                  <a:alpha val="63000"/>
                </a:srgbClr>
              </a:gs>
            </a:gsLst>
            <a:lin ang="5400000" scaled="1"/>
          </a:gra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0" name="Freeform 44"/>
          <p:cNvSpPr>
            <a:spLocks/>
          </p:cNvSpPr>
          <p:nvPr/>
        </p:nvSpPr>
        <p:spPr bwMode="auto">
          <a:xfrm>
            <a:off x="7896225" y="1125538"/>
            <a:ext cx="515938" cy="774700"/>
          </a:xfrm>
          <a:custGeom>
            <a:avLst/>
            <a:gdLst>
              <a:gd name="T0" fmla="*/ 19 w 1195"/>
              <a:gd name="T1" fmla="*/ 1554 h 1836"/>
              <a:gd name="T2" fmla="*/ 73 w 1195"/>
              <a:gd name="T3" fmla="*/ 1488 h 1836"/>
              <a:gd name="T4" fmla="*/ 115 w 1195"/>
              <a:gd name="T5" fmla="*/ 1320 h 1836"/>
              <a:gd name="T6" fmla="*/ 115 w 1195"/>
              <a:gd name="T7" fmla="*/ 1122 h 1836"/>
              <a:gd name="T8" fmla="*/ 115 w 1195"/>
              <a:gd name="T9" fmla="*/ 1026 h 1836"/>
              <a:gd name="T10" fmla="*/ 283 w 1195"/>
              <a:gd name="T11" fmla="*/ 1002 h 1836"/>
              <a:gd name="T12" fmla="*/ 325 w 1195"/>
              <a:gd name="T13" fmla="*/ 954 h 1836"/>
              <a:gd name="T14" fmla="*/ 361 w 1195"/>
              <a:gd name="T15" fmla="*/ 732 h 1836"/>
              <a:gd name="T16" fmla="*/ 355 w 1195"/>
              <a:gd name="T17" fmla="*/ 480 h 1836"/>
              <a:gd name="T18" fmla="*/ 367 w 1195"/>
              <a:gd name="T19" fmla="*/ 204 h 1836"/>
              <a:gd name="T20" fmla="*/ 331 w 1195"/>
              <a:gd name="T21" fmla="*/ 102 h 1836"/>
              <a:gd name="T22" fmla="*/ 391 w 1195"/>
              <a:gd name="T23" fmla="*/ 156 h 1836"/>
              <a:gd name="T24" fmla="*/ 433 w 1195"/>
              <a:gd name="T25" fmla="*/ 270 h 1836"/>
              <a:gd name="T26" fmla="*/ 445 w 1195"/>
              <a:gd name="T27" fmla="*/ 540 h 1836"/>
              <a:gd name="T28" fmla="*/ 421 w 1195"/>
              <a:gd name="T29" fmla="*/ 726 h 1836"/>
              <a:gd name="T30" fmla="*/ 487 w 1195"/>
              <a:gd name="T31" fmla="*/ 906 h 1836"/>
              <a:gd name="T32" fmla="*/ 535 w 1195"/>
              <a:gd name="T33" fmla="*/ 936 h 1836"/>
              <a:gd name="T34" fmla="*/ 565 w 1195"/>
              <a:gd name="T35" fmla="*/ 792 h 1836"/>
              <a:gd name="T36" fmla="*/ 601 w 1195"/>
              <a:gd name="T37" fmla="*/ 654 h 1836"/>
              <a:gd name="T38" fmla="*/ 601 w 1195"/>
              <a:gd name="T39" fmla="*/ 486 h 1836"/>
              <a:gd name="T40" fmla="*/ 637 w 1195"/>
              <a:gd name="T41" fmla="*/ 492 h 1836"/>
              <a:gd name="T42" fmla="*/ 679 w 1195"/>
              <a:gd name="T43" fmla="*/ 570 h 1836"/>
              <a:gd name="T44" fmla="*/ 679 w 1195"/>
              <a:gd name="T45" fmla="*/ 816 h 1836"/>
              <a:gd name="T46" fmla="*/ 715 w 1195"/>
              <a:gd name="T47" fmla="*/ 1002 h 1836"/>
              <a:gd name="T48" fmla="*/ 793 w 1195"/>
              <a:gd name="T49" fmla="*/ 990 h 1836"/>
              <a:gd name="T50" fmla="*/ 781 w 1195"/>
              <a:gd name="T51" fmla="*/ 924 h 1836"/>
              <a:gd name="T52" fmla="*/ 769 w 1195"/>
              <a:gd name="T53" fmla="*/ 738 h 1836"/>
              <a:gd name="T54" fmla="*/ 883 w 1195"/>
              <a:gd name="T55" fmla="*/ 570 h 1836"/>
              <a:gd name="T56" fmla="*/ 829 w 1195"/>
              <a:gd name="T57" fmla="*/ 612 h 1836"/>
              <a:gd name="T58" fmla="*/ 859 w 1195"/>
              <a:gd name="T59" fmla="*/ 678 h 1836"/>
              <a:gd name="T60" fmla="*/ 883 w 1195"/>
              <a:gd name="T61" fmla="*/ 1104 h 1836"/>
              <a:gd name="T62" fmla="*/ 937 w 1195"/>
              <a:gd name="T63" fmla="*/ 1146 h 1836"/>
              <a:gd name="T64" fmla="*/ 925 w 1195"/>
              <a:gd name="T65" fmla="*/ 1230 h 1836"/>
              <a:gd name="T66" fmla="*/ 883 w 1195"/>
              <a:gd name="T67" fmla="*/ 1404 h 1836"/>
              <a:gd name="T68" fmla="*/ 949 w 1195"/>
              <a:gd name="T69" fmla="*/ 1458 h 1836"/>
              <a:gd name="T70" fmla="*/ 1099 w 1195"/>
              <a:gd name="T71" fmla="*/ 1506 h 1836"/>
              <a:gd name="T72" fmla="*/ 1159 w 1195"/>
              <a:gd name="T73" fmla="*/ 1554 h 1836"/>
              <a:gd name="T74" fmla="*/ 1189 w 1195"/>
              <a:gd name="T75" fmla="*/ 1680 h 1836"/>
              <a:gd name="T76" fmla="*/ 1129 w 1195"/>
              <a:gd name="T77" fmla="*/ 1740 h 1836"/>
              <a:gd name="T78" fmla="*/ 1021 w 1195"/>
              <a:gd name="T79" fmla="*/ 1668 h 1836"/>
              <a:gd name="T80" fmla="*/ 997 w 1195"/>
              <a:gd name="T81" fmla="*/ 1638 h 1836"/>
              <a:gd name="T82" fmla="*/ 775 w 1195"/>
              <a:gd name="T83" fmla="*/ 1560 h 1836"/>
              <a:gd name="T84" fmla="*/ 649 w 1195"/>
              <a:gd name="T85" fmla="*/ 1404 h 1836"/>
              <a:gd name="T86" fmla="*/ 535 w 1195"/>
              <a:gd name="T87" fmla="*/ 1356 h 1836"/>
              <a:gd name="T88" fmla="*/ 463 w 1195"/>
              <a:gd name="T89" fmla="*/ 1428 h 1836"/>
              <a:gd name="T90" fmla="*/ 337 w 1195"/>
              <a:gd name="T91" fmla="*/ 1338 h 1836"/>
              <a:gd name="T92" fmla="*/ 295 w 1195"/>
              <a:gd name="T93" fmla="*/ 1344 h 1836"/>
              <a:gd name="T94" fmla="*/ 253 w 1195"/>
              <a:gd name="T95" fmla="*/ 1482 h 1836"/>
              <a:gd name="T96" fmla="*/ 211 w 1195"/>
              <a:gd name="T97" fmla="*/ 1524 h 1836"/>
              <a:gd name="T98" fmla="*/ 229 w 1195"/>
              <a:gd name="T99" fmla="*/ 1584 h 1836"/>
              <a:gd name="T100" fmla="*/ 187 w 1195"/>
              <a:gd name="T101" fmla="*/ 1656 h 1836"/>
              <a:gd name="T102" fmla="*/ 61 w 1195"/>
              <a:gd name="T103" fmla="*/ 1806 h 18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95" h="1836">
                <a:moveTo>
                  <a:pt x="31" y="1794"/>
                </a:moveTo>
                <a:cubicBezTo>
                  <a:pt x="37" y="1721"/>
                  <a:pt x="42" y="1624"/>
                  <a:pt x="19" y="1554"/>
                </a:cubicBezTo>
                <a:cubicBezTo>
                  <a:pt x="57" y="1497"/>
                  <a:pt x="0" y="1574"/>
                  <a:pt x="55" y="1530"/>
                </a:cubicBezTo>
                <a:cubicBezTo>
                  <a:pt x="67" y="1520"/>
                  <a:pt x="65" y="1501"/>
                  <a:pt x="73" y="1488"/>
                </a:cubicBezTo>
                <a:cubicBezTo>
                  <a:pt x="83" y="1471"/>
                  <a:pt x="97" y="1434"/>
                  <a:pt x="97" y="1434"/>
                </a:cubicBezTo>
                <a:cubicBezTo>
                  <a:pt x="83" y="1393"/>
                  <a:pt x="74" y="1347"/>
                  <a:pt x="115" y="1320"/>
                </a:cubicBezTo>
                <a:cubicBezTo>
                  <a:pt x="140" y="1244"/>
                  <a:pt x="144" y="1312"/>
                  <a:pt x="127" y="1158"/>
                </a:cubicBezTo>
                <a:cubicBezTo>
                  <a:pt x="126" y="1145"/>
                  <a:pt x="119" y="1134"/>
                  <a:pt x="115" y="1122"/>
                </a:cubicBezTo>
                <a:cubicBezTo>
                  <a:pt x="113" y="1116"/>
                  <a:pt x="109" y="1104"/>
                  <a:pt x="109" y="1104"/>
                </a:cubicBezTo>
                <a:cubicBezTo>
                  <a:pt x="111" y="1078"/>
                  <a:pt x="108" y="1051"/>
                  <a:pt x="115" y="1026"/>
                </a:cubicBezTo>
                <a:cubicBezTo>
                  <a:pt x="119" y="1011"/>
                  <a:pt x="167" y="1008"/>
                  <a:pt x="169" y="1008"/>
                </a:cubicBezTo>
                <a:cubicBezTo>
                  <a:pt x="207" y="1005"/>
                  <a:pt x="245" y="1004"/>
                  <a:pt x="283" y="1002"/>
                </a:cubicBezTo>
                <a:cubicBezTo>
                  <a:pt x="298" y="958"/>
                  <a:pt x="275" y="1010"/>
                  <a:pt x="313" y="978"/>
                </a:cubicBezTo>
                <a:cubicBezTo>
                  <a:pt x="320" y="972"/>
                  <a:pt x="321" y="962"/>
                  <a:pt x="325" y="954"/>
                </a:cubicBezTo>
                <a:cubicBezTo>
                  <a:pt x="335" y="937"/>
                  <a:pt x="349" y="900"/>
                  <a:pt x="349" y="900"/>
                </a:cubicBezTo>
                <a:cubicBezTo>
                  <a:pt x="344" y="839"/>
                  <a:pt x="339" y="790"/>
                  <a:pt x="361" y="732"/>
                </a:cubicBezTo>
                <a:cubicBezTo>
                  <a:pt x="369" y="711"/>
                  <a:pt x="379" y="666"/>
                  <a:pt x="379" y="666"/>
                </a:cubicBezTo>
                <a:cubicBezTo>
                  <a:pt x="375" y="590"/>
                  <a:pt x="369" y="548"/>
                  <a:pt x="355" y="480"/>
                </a:cubicBezTo>
                <a:cubicBezTo>
                  <a:pt x="348" y="380"/>
                  <a:pt x="344" y="365"/>
                  <a:pt x="355" y="252"/>
                </a:cubicBezTo>
                <a:cubicBezTo>
                  <a:pt x="357" y="236"/>
                  <a:pt x="367" y="204"/>
                  <a:pt x="367" y="204"/>
                </a:cubicBezTo>
                <a:cubicBezTo>
                  <a:pt x="355" y="117"/>
                  <a:pt x="373" y="198"/>
                  <a:pt x="343" y="138"/>
                </a:cubicBezTo>
                <a:cubicBezTo>
                  <a:pt x="337" y="127"/>
                  <a:pt x="331" y="102"/>
                  <a:pt x="331" y="102"/>
                </a:cubicBezTo>
                <a:cubicBezTo>
                  <a:pt x="352" y="71"/>
                  <a:pt x="352" y="35"/>
                  <a:pt x="361" y="0"/>
                </a:cubicBezTo>
                <a:cubicBezTo>
                  <a:pt x="408" y="32"/>
                  <a:pt x="385" y="108"/>
                  <a:pt x="391" y="156"/>
                </a:cubicBezTo>
                <a:cubicBezTo>
                  <a:pt x="394" y="180"/>
                  <a:pt x="413" y="210"/>
                  <a:pt x="421" y="234"/>
                </a:cubicBezTo>
                <a:cubicBezTo>
                  <a:pt x="425" y="246"/>
                  <a:pt x="433" y="270"/>
                  <a:pt x="433" y="270"/>
                </a:cubicBezTo>
                <a:cubicBezTo>
                  <a:pt x="438" y="366"/>
                  <a:pt x="445" y="402"/>
                  <a:pt x="439" y="492"/>
                </a:cubicBezTo>
                <a:cubicBezTo>
                  <a:pt x="441" y="508"/>
                  <a:pt x="439" y="525"/>
                  <a:pt x="445" y="540"/>
                </a:cubicBezTo>
                <a:cubicBezTo>
                  <a:pt x="448" y="548"/>
                  <a:pt x="462" y="550"/>
                  <a:pt x="463" y="558"/>
                </a:cubicBezTo>
                <a:cubicBezTo>
                  <a:pt x="467" y="614"/>
                  <a:pt x="435" y="672"/>
                  <a:pt x="421" y="726"/>
                </a:cubicBezTo>
                <a:cubicBezTo>
                  <a:pt x="424" y="760"/>
                  <a:pt x="431" y="866"/>
                  <a:pt x="439" y="894"/>
                </a:cubicBezTo>
                <a:cubicBezTo>
                  <a:pt x="440" y="897"/>
                  <a:pt x="473" y="903"/>
                  <a:pt x="487" y="906"/>
                </a:cubicBezTo>
                <a:cubicBezTo>
                  <a:pt x="491" y="912"/>
                  <a:pt x="493" y="920"/>
                  <a:pt x="499" y="924"/>
                </a:cubicBezTo>
                <a:cubicBezTo>
                  <a:pt x="510" y="931"/>
                  <a:pt x="535" y="936"/>
                  <a:pt x="535" y="936"/>
                </a:cubicBezTo>
                <a:cubicBezTo>
                  <a:pt x="556" y="895"/>
                  <a:pt x="534" y="870"/>
                  <a:pt x="547" y="816"/>
                </a:cubicBezTo>
                <a:cubicBezTo>
                  <a:pt x="549" y="806"/>
                  <a:pt x="560" y="801"/>
                  <a:pt x="565" y="792"/>
                </a:cubicBezTo>
                <a:cubicBezTo>
                  <a:pt x="586" y="754"/>
                  <a:pt x="563" y="767"/>
                  <a:pt x="595" y="756"/>
                </a:cubicBezTo>
                <a:cubicBezTo>
                  <a:pt x="606" y="723"/>
                  <a:pt x="594" y="691"/>
                  <a:pt x="601" y="654"/>
                </a:cubicBezTo>
                <a:cubicBezTo>
                  <a:pt x="608" y="617"/>
                  <a:pt x="625" y="576"/>
                  <a:pt x="637" y="540"/>
                </a:cubicBezTo>
                <a:cubicBezTo>
                  <a:pt x="631" y="510"/>
                  <a:pt x="631" y="496"/>
                  <a:pt x="601" y="486"/>
                </a:cubicBezTo>
                <a:cubicBezTo>
                  <a:pt x="599" y="480"/>
                  <a:pt x="590" y="472"/>
                  <a:pt x="595" y="468"/>
                </a:cubicBezTo>
                <a:cubicBezTo>
                  <a:pt x="611" y="457"/>
                  <a:pt x="629" y="488"/>
                  <a:pt x="637" y="492"/>
                </a:cubicBezTo>
                <a:cubicBezTo>
                  <a:pt x="644" y="496"/>
                  <a:pt x="653" y="496"/>
                  <a:pt x="661" y="498"/>
                </a:cubicBezTo>
                <a:cubicBezTo>
                  <a:pt x="666" y="523"/>
                  <a:pt x="671" y="546"/>
                  <a:pt x="679" y="570"/>
                </a:cubicBezTo>
                <a:cubicBezTo>
                  <a:pt x="673" y="635"/>
                  <a:pt x="658" y="705"/>
                  <a:pt x="637" y="768"/>
                </a:cubicBezTo>
                <a:cubicBezTo>
                  <a:pt x="646" y="804"/>
                  <a:pt x="653" y="790"/>
                  <a:pt x="679" y="816"/>
                </a:cubicBezTo>
                <a:cubicBezTo>
                  <a:pt x="676" y="851"/>
                  <a:pt x="665" y="956"/>
                  <a:pt x="679" y="990"/>
                </a:cubicBezTo>
                <a:cubicBezTo>
                  <a:pt x="684" y="1002"/>
                  <a:pt x="704" y="995"/>
                  <a:pt x="715" y="1002"/>
                </a:cubicBezTo>
                <a:cubicBezTo>
                  <a:pt x="731" y="1013"/>
                  <a:pt x="769" y="1026"/>
                  <a:pt x="769" y="1026"/>
                </a:cubicBezTo>
                <a:cubicBezTo>
                  <a:pt x="777" y="1014"/>
                  <a:pt x="785" y="1002"/>
                  <a:pt x="793" y="990"/>
                </a:cubicBezTo>
                <a:cubicBezTo>
                  <a:pt x="797" y="984"/>
                  <a:pt x="805" y="972"/>
                  <a:pt x="805" y="972"/>
                </a:cubicBezTo>
                <a:cubicBezTo>
                  <a:pt x="790" y="899"/>
                  <a:pt x="812" y="978"/>
                  <a:pt x="781" y="924"/>
                </a:cubicBezTo>
                <a:cubicBezTo>
                  <a:pt x="770" y="906"/>
                  <a:pt x="766" y="865"/>
                  <a:pt x="763" y="846"/>
                </a:cubicBezTo>
                <a:cubicBezTo>
                  <a:pt x="765" y="810"/>
                  <a:pt x="767" y="774"/>
                  <a:pt x="769" y="738"/>
                </a:cubicBezTo>
                <a:cubicBezTo>
                  <a:pt x="773" y="673"/>
                  <a:pt x="760" y="633"/>
                  <a:pt x="823" y="612"/>
                </a:cubicBezTo>
                <a:cubicBezTo>
                  <a:pt x="838" y="601"/>
                  <a:pt x="868" y="577"/>
                  <a:pt x="883" y="570"/>
                </a:cubicBezTo>
                <a:cubicBezTo>
                  <a:pt x="891" y="566"/>
                  <a:pt x="914" y="553"/>
                  <a:pt x="907" y="558"/>
                </a:cubicBezTo>
                <a:cubicBezTo>
                  <a:pt x="880" y="576"/>
                  <a:pt x="856" y="594"/>
                  <a:pt x="829" y="612"/>
                </a:cubicBezTo>
                <a:cubicBezTo>
                  <a:pt x="822" y="627"/>
                  <a:pt x="805" y="648"/>
                  <a:pt x="823" y="666"/>
                </a:cubicBezTo>
                <a:cubicBezTo>
                  <a:pt x="832" y="675"/>
                  <a:pt x="859" y="678"/>
                  <a:pt x="859" y="678"/>
                </a:cubicBezTo>
                <a:cubicBezTo>
                  <a:pt x="892" y="776"/>
                  <a:pt x="878" y="750"/>
                  <a:pt x="883" y="924"/>
                </a:cubicBezTo>
                <a:cubicBezTo>
                  <a:pt x="878" y="987"/>
                  <a:pt x="870" y="1039"/>
                  <a:pt x="883" y="1104"/>
                </a:cubicBezTo>
                <a:cubicBezTo>
                  <a:pt x="884" y="1111"/>
                  <a:pt x="895" y="1112"/>
                  <a:pt x="901" y="1116"/>
                </a:cubicBezTo>
                <a:cubicBezTo>
                  <a:pt x="913" y="1126"/>
                  <a:pt x="925" y="1136"/>
                  <a:pt x="937" y="1146"/>
                </a:cubicBezTo>
                <a:cubicBezTo>
                  <a:pt x="945" y="1171"/>
                  <a:pt x="946" y="1162"/>
                  <a:pt x="937" y="1194"/>
                </a:cubicBezTo>
                <a:cubicBezTo>
                  <a:pt x="934" y="1206"/>
                  <a:pt x="925" y="1230"/>
                  <a:pt x="925" y="1230"/>
                </a:cubicBezTo>
                <a:cubicBezTo>
                  <a:pt x="932" y="1296"/>
                  <a:pt x="935" y="1286"/>
                  <a:pt x="925" y="1362"/>
                </a:cubicBezTo>
                <a:cubicBezTo>
                  <a:pt x="923" y="1382"/>
                  <a:pt x="883" y="1404"/>
                  <a:pt x="883" y="1404"/>
                </a:cubicBezTo>
                <a:cubicBezTo>
                  <a:pt x="879" y="1410"/>
                  <a:pt x="870" y="1415"/>
                  <a:pt x="871" y="1422"/>
                </a:cubicBezTo>
                <a:cubicBezTo>
                  <a:pt x="875" y="1448"/>
                  <a:pt x="931" y="1454"/>
                  <a:pt x="949" y="1458"/>
                </a:cubicBezTo>
                <a:cubicBezTo>
                  <a:pt x="987" y="1477"/>
                  <a:pt x="1033" y="1487"/>
                  <a:pt x="1075" y="1494"/>
                </a:cubicBezTo>
                <a:cubicBezTo>
                  <a:pt x="1083" y="1498"/>
                  <a:pt x="1090" y="1504"/>
                  <a:pt x="1099" y="1506"/>
                </a:cubicBezTo>
                <a:cubicBezTo>
                  <a:pt x="1115" y="1510"/>
                  <a:pt x="1132" y="1505"/>
                  <a:pt x="1147" y="1512"/>
                </a:cubicBezTo>
                <a:cubicBezTo>
                  <a:pt x="1160" y="1518"/>
                  <a:pt x="1151" y="1542"/>
                  <a:pt x="1159" y="1554"/>
                </a:cubicBezTo>
                <a:cubicBezTo>
                  <a:pt x="1166" y="1564"/>
                  <a:pt x="1185" y="1569"/>
                  <a:pt x="1195" y="1572"/>
                </a:cubicBezTo>
                <a:cubicBezTo>
                  <a:pt x="1193" y="1608"/>
                  <a:pt x="1194" y="1644"/>
                  <a:pt x="1189" y="1680"/>
                </a:cubicBezTo>
                <a:cubicBezTo>
                  <a:pt x="1186" y="1705"/>
                  <a:pt x="1165" y="1752"/>
                  <a:pt x="1165" y="1752"/>
                </a:cubicBezTo>
                <a:cubicBezTo>
                  <a:pt x="1153" y="1748"/>
                  <a:pt x="1139" y="1747"/>
                  <a:pt x="1129" y="1740"/>
                </a:cubicBezTo>
                <a:cubicBezTo>
                  <a:pt x="1116" y="1730"/>
                  <a:pt x="1129" y="1704"/>
                  <a:pt x="1117" y="1692"/>
                </a:cubicBezTo>
                <a:cubicBezTo>
                  <a:pt x="1102" y="1677"/>
                  <a:pt x="1038" y="1671"/>
                  <a:pt x="1021" y="1668"/>
                </a:cubicBezTo>
                <a:cubicBezTo>
                  <a:pt x="1015" y="1664"/>
                  <a:pt x="1008" y="1662"/>
                  <a:pt x="1003" y="1656"/>
                </a:cubicBezTo>
                <a:cubicBezTo>
                  <a:pt x="999" y="1651"/>
                  <a:pt x="1001" y="1642"/>
                  <a:pt x="997" y="1638"/>
                </a:cubicBezTo>
                <a:cubicBezTo>
                  <a:pt x="992" y="1633"/>
                  <a:pt x="936" y="1610"/>
                  <a:pt x="931" y="1608"/>
                </a:cubicBezTo>
                <a:cubicBezTo>
                  <a:pt x="880" y="1589"/>
                  <a:pt x="829" y="1571"/>
                  <a:pt x="775" y="1560"/>
                </a:cubicBezTo>
                <a:cubicBezTo>
                  <a:pt x="754" y="1546"/>
                  <a:pt x="733" y="1530"/>
                  <a:pt x="721" y="1506"/>
                </a:cubicBezTo>
                <a:cubicBezTo>
                  <a:pt x="703" y="1469"/>
                  <a:pt x="691" y="1418"/>
                  <a:pt x="649" y="1404"/>
                </a:cubicBezTo>
                <a:cubicBezTo>
                  <a:pt x="625" y="1380"/>
                  <a:pt x="619" y="1359"/>
                  <a:pt x="589" y="1344"/>
                </a:cubicBezTo>
                <a:cubicBezTo>
                  <a:pt x="581" y="1345"/>
                  <a:pt x="537" y="1351"/>
                  <a:pt x="535" y="1356"/>
                </a:cubicBezTo>
                <a:cubicBezTo>
                  <a:pt x="524" y="1378"/>
                  <a:pt x="520" y="1447"/>
                  <a:pt x="517" y="1470"/>
                </a:cubicBezTo>
                <a:cubicBezTo>
                  <a:pt x="474" y="1441"/>
                  <a:pt x="491" y="1456"/>
                  <a:pt x="463" y="1428"/>
                </a:cubicBezTo>
                <a:cubicBezTo>
                  <a:pt x="455" y="1404"/>
                  <a:pt x="440" y="1405"/>
                  <a:pt x="421" y="1386"/>
                </a:cubicBezTo>
                <a:cubicBezTo>
                  <a:pt x="403" y="1332"/>
                  <a:pt x="401" y="1345"/>
                  <a:pt x="337" y="1338"/>
                </a:cubicBezTo>
                <a:cubicBezTo>
                  <a:pt x="334" y="1330"/>
                  <a:pt x="330" y="1305"/>
                  <a:pt x="313" y="1308"/>
                </a:cubicBezTo>
                <a:cubicBezTo>
                  <a:pt x="305" y="1310"/>
                  <a:pt x="297" y="1338"/>
                  <a:pt x="295" y="1344"/>
                </a:cubicBezTo>
                <a:cubicBezTo>
                  <a:pt x="291" y="1360"/>
                  <a:pt x="288" y="1376"/>
                  <a:pt x="283" y="1392"/>
                </a:cubicBezTo>
                <a:cubicBezTo>
                  <a:pt x="273" y="1423"/>
                  <a:pt x="266" y="1452"/>
                  <a:pt x="253" y="1482"/>
                </a:cubicBezTo>
                <a:cubicBezTo>
                  <a:pt x="248" y="1493"/>
                  <a:pt x="247" y="1510"/>
                  <a:pt x="235" y="1518"/>
                </a:cubicBezTo>
                <a:cubicBezTo>
                  <a:pt x="228" y="1523"/>
                  <a:pt x="219" y="1522"/>
                  <a:pt x="211" y="1524"/>
                </a:cubicBezTo>
                <a:cubicBezTo>
                  <a:pt x="189" y="1558"/>
                  <a:pt x="200" y="1528"/>
                  <a:pt x="223" y="1560"/>
                </a:cubicBezTo>
                <a:cubicBezTo>
                  <a:pt x="228" y="1567"/>
                  <a:pt x="227" y="1576"/>
                  <a:pt x="229" y="1584"/>
                </a:cubicBezTo>
                <a:cubicBezTo>
                  <a:pt x="227" y="1602"/>
                  <a:pt x="229" y="1621"/>
                  <a:pt x="223" y="1638"/>
                </a:cubicBezTo>
                <a:cubicBezTo>
                  <a:pt x="219" y="1648"/>
                  <a:pt x="195" y="1653"/>
                  <a:pt x="187" y="1656"/>
                </a:cubicBezTo>
                <a:cubicBezTo>
                  <a:pt x="159" y="1668"/>
                  <a:pt x="138" y="1688"/>
                  <a:pt x="109" y="1698"/>
                </a:cubicBezTo>
                <a:cubicBezTo>
                  <a:pt x="101" y="1744"/>
                  <a:pt x="105" y="1784"/>
                  <a:pt x="61" y="1806"/>
                </a:cubicBezTo>
                <a:cubicBezTo>
                  <a:pt x="51" y="1836"/>
                  <a:pt x="59" y="1829"/>
                  <a:pt x="31" y="1794"/>
                </a:cubicBezTo>
                <a:close/>
              </a:path>
            </a:pathLst>
          </a:custGeom>
          <a:gradFill rotWithShape="1">
            <a:gsLst>
              <a:gs pos="0">
                <a:srgbClr val="FFF200">
                  <a:alpha val="75999"/>
                </a:srgbClr>
              </a:gs>
              <a:gs pos="45000">
                <a:srgbClr val="FF7A00">
                  <a:alpha val="76900"/>
                </a:srgbClr>
              </a:gs>
              <a:gs pos="70000">
                <a:srgbClr val="FF0300">
                  <a:alpha val="77400"/>
                </a:srgbClr>
              </a:gs>
              <a:gs pos="100000">
                <a:srgbClr val="4D0808">
                  <a:alpha val="78000"/>
                </a:srgbClr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1" name="Freeform 45"/>
          <p:cNvSpPr>
            <a:spLocks/>
          </p:cNvSpPr>
          <p:nvPr/>
        </p:nvSpPr>
        <p:spPr bwMode="auto">
          <a:xfrm>
            <a:off x="7967663" y="1196976"/>
            <a:ext cx="557212" cy="919163"/>
          </a:xfrm>
          <a:custGeom>
            <a:avLst/>
            <a:gdLst>
              <a:gd name="T0" fmla="*/ 2147483647 w 1325"/>
              <a:gd name="T1" fmla="*/ 2147483647 h 753"/>
              <a:gd name="T2" fmla="*/ 2147483647 w 1325"/>
              <a:gd name="T3" fmla="*/ 2147483647 h 753"/>
              <a:gd name="T4" fmla="*/ 2147483647 w 1325"/>
              <a:gd name="T5" fmla="*/ 2147483647 h 753"/>
              <a:gd name="T6" fmla="*/ 2147483647 w 1325"/>
              <a:gd name="T7" fmla="*/ 2147483647 h 753"/>
              <a:gd name="T8" fmla="*/ 2147483647 w 1325"/>
              <a:gd name="T9" fmla="*/ 2147483647 h 753"/>
              <a:gd name="T10" fmla="*/ 2147483647 w 1325"/>
              <a:gd name="T11" fmla="*/ 2147483647 h 753"/>
              <a:gd name="T12" fmla="*/ 2147483647 w 1325"/>
              <a:gd name="T13" fmla="*/ 2147483647 h 753"/>
              <a:gd name="T14" fmla="*/ 2147483647 w 1325"/>
              <a:gd name="T15" fmla="*/ 2147483647 h 753"/>
              <a:gd name="T16" fmla="*/ 2147483647 w 1325"/>
              <a:gd name="T17" fmla="*/ 2147483647 h 753"/>
              <a:gd name="T18" fmla="*/ 2147483647 w 1325"/>
              <a:gd name="T19" fmla="*/ 2147483647 h 753"/>
              <a:gd name="T20" fmla="*/ 2147483647 w 1325"/>
              <a:gd name="T21" fmla="*/ 2147483647 h 753"/>
              <a:gd name="T22" fmla="*/ 2147483647 w 1325"/>
              <a:gd name="T23" fmla="*/ 2147483647 h 753"/>
              <a:gd name="T24" fmla="*/ 2147483647 w 1325"/>
              <a:gd name="T25" fmla="*/ 2147483647 h 753"/>
              <a:gd name="T26" fmla="*/ 2147483647 w 1325"/>
              <a:gd name="T27" fmla="*/ 2147483647 h 753"/>
              <a:gd name="T28" fmla="*/ 2147483647 w 1325"/>
              <a:gd name="T29" fmla="*/ 2147483647 h 753"/>
              <a:gd name="T30" fmla="*/ 2147483647 w 1325"/>
              <a:gd name="T31" fmla="*/ 2147483647 h 753"/>
              <a:gd name="T32" fmla="*/ 2147483647 w 1325"/>
              <a:gd name="T33" fmla="*/ 2147483647 h 753"/>
              <a:gd name="T34" fmla="*/ 2147483647 w 1325"/>
              <a:gd name="T35" fmla="*/ 2147483647 h 753"/>
              <a:gd name="T36" fmla="*/ 2147483647 w 1325"/>
              <a:gd name="T37" fmla="*/ 2147483647 h 753"/>
              <a:gd name="T38" fmla="*/ 2147483647 w 1325"/>
              <a:gd name="T39" fmla="*/ 2147483647 h 753"/>
              <a:gd name="T40" fmla="*/ 2147483647 w 1325"/>
              <a:gd name="T41" fmla="*/ 2147483647 h 753"/>
              <a:gd name="T42" fmla="*/ 2147483647 w 1325"/>
              <a:gd name="T43" fmla="*/ 2147483647 h 753"/>
              <a:gd name="T44" fmla="*/ 2147483647 w 1325"/>
              <a:gd name="T45" fmla="*/ 2147483647 h 753"/>
              <a:gd name="T46" fmla="*/ 2147483647 w 1325"/>
              <a:gd name="T47" fmla="*/ 2147483647 h 753"/>
              <a:gd name="T48" fmla="*/ 2147483647 w 1325"/>
              <a:gd name="T49" fmla="*/ 2147483647 h 753"/>
              <a:gd name="T50" fmla="*/ 2147483647 w 1325"/>
              <a:gd name="T51" fmla="*/ 2147483647 h 753"/>
              <a:gd name="T52" fmla="*/ 2147483647 w 1325"/>
              <a:gd name="T53" fmla="*/ 2147483647 h 753"/>
              <a:gd name="T54" fmla="*/ 2147483647 w 1325"/>
              <a:gd name="T55" fmla="*/ 2147483647 h 753"/>
              <a:gd name="T56" fmla="*/ 2147483647 w 1325"/>
              <a:gd name="T57" fmla="*/ 2147483647 h 753"/>
              <a:gd name="T58" fmla="*/ 2147483647 w 1325"/>
              <a:gd name="T59" fmla="*/ 2147483647 h 753"/>
              <a:gd name="T60" fmla="*/ 2147483647 w 1325"/>
              <a:gd name="T61" fmla="*/ 2147483647 h 753"/>
              <a:gd name="T62" fmla="*/ 2147483647 w 1325"/>
              <a:gd name="T63" fmla="*/ 2147483647 h 753"/>
              <a:gd name="T64" fmla="*/ 2147483647 w 1325"/>
              <a:gd name="T65" fmla="*/ 2147483647 h 753"/>
              <a:gd name="T66" fmla="*/ 2147483647 w 1325"/>
              <a:gd name="T67" fmla="*/ 2147483647 h 753"/>
              <a:gd name="T68" fmla="*/ 2147483647 w 1325"/>
              <a:gd name="T69" fmla="*/ 2147483647 h 753"/>
              <a:gd name="T70" fmla="*/ 2147483647 w 1325"/>
              <a:gd name="T71" fmla="*/ 2147483647 h 753"/>
              <a:gd name="T72" fmla="*/ 2147483647 w 1325"/>
              <a:gd name="T73" fmla="*/ 2147483647 h 753"/>
              <a:gd name="T74" fmla="*/ 2147483647 w 1325"/>
              <a:gd name="T75" fmla="*/ 2147483647 h 753"/>
              <a:gd name="T76" fmla="*/ 2147483647 w 1325"/>
              <a:gd name="T77" fmla="*/ 2147483647 h 753"/>
              <a:gd name="T78" fmla="*/ 2147483647 w 1325"/>
              <a:gd name="T79" fmla="*/ 2147483647 h 753"/>
              <a:gd name="T80" fmla="*/ 2147483647 w 1325"/>
              <a:gd name="T81" fmla="*/ 2147483647 h 753"/>
              <a:gd name="T82" fmla="*/ 2147483647 w 1325"/>
              <a:gd name="T83" fmla="*/ 2147483647 h 753"/>
              <a:gd name="T84" fmla="*/ 2147483647 w 1325"/>
              <a:gd name="T85" fmla="*/ 2147483647 h 753"/>
              <a:gd name="T86" fmla="*/ 2147483647 w 1325"/>
              <a:gd name="T87" fmla="*/ 2147483647 h 75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325" h="753">
                <a:moveTo>
                  <a:pt x="95" y="714"/>
                </a:moveTo>
                <a:cubicBezTo>
                  <a:pt x="123" y="658"/>
                  <a:pt x="182" y="658"/>
                  <a:pt x="239" y="654"/>
                </a:cubicBezTo>
                <a:cubicBezTo>
                  <a:pt x="274" y="630"/>
                  <a:pt x="318" y="648"/>
                  <a:pt x="353" y="624"/>
                </a:cubicBezTo>
                <a:cubicBezTo>
                  <a:pt x="365" y="616"/>
                  <a:pt x="389" y="600"/>
                  <a:pt x="389" y="600"/>
                </a:cubicBezTo>
                <a:cubicBezTo>
                  <a:pt x="404" y="556"/>
                  <a:pt x="386" y="590"/>
                  <a:pt x="473" y="576"/>
                </a:cubicBezTo>
                <a:cubicBezTo>
                  <a:pt x="494" y="573"/>
                  <a:pt x="513" y="563"/>
                  <a:pt x="533" y="558"/>
                </a:cubicBezTo>
                <a:cubicBezTo>
                  <a:pt x="545" y="523"/>
                  <a:pt x="586" y="520"/>
                  <a:pt x="617" y="504"/>
                </a:cubicBezTo>
                <a:cubicBezTo>
                  <a:pt x="654" y="528"/>
                  <a:pt x="659" y="498"/>
                  <a:pt x="683" y="474"/>
                </a:cubicBezTo>
                <a:cubicBezTo>
                  <a:pt x="694" y="463"/>
                  <a:pt x="722" y="451"/>
                  <a:pt x="737" y="444"/>
                </a:cubicBezTo>
                <a:cubicBezTo>
                  <a:pt x="790" y="420"/>
                  <a:pt x="826" y="429"/>
                  <a:pt x="893" y="426"/>
                </a:cubicBezTo>
                <a:cubicBezTo>
                  <a:pt x="930" y="408"/>
                  <a:pt x="910" y="419"/>
                  <a:pt x="953" y="390"/>
                </a:cubicBezTo>
                <a:cubicBezTo>
                  <a:pt x="975" y="375"/>
                  <a:pt x="1012" y="374"/>
                  <a:pt x="1037" y="366"/>
                </a:cubicBezTo>
                <a:cubicBezTo>
                  <a:pt x="1088" y="325"/>
                  <a:pt x="1090" y="336"/>
                  <a:pt x="1169" y="330"/>
                </a:cubicBezTo>
                <a:cubicBezTo>
                  <a:pt x="1181" y="326"/>
                  <a:pt x="1193" y="322"/>
                  <a:pt x="1205" y="318"/>
                </a:cubicBezTo>
                <a:cubicBezTo>
                  <a:pt x="1211" y="316"/>
                  <a:pt x="1223" y="312"/>
                  <a:pt x="1223" y="312"/>
                </a:cubicBezTo>
                <a:cubicBezTo>
                  <a:pt x="1231" y="288"/>
                  <a:pt x="1242" y="237"/>
                  <a:pt x="1259" y="216"/>
                </a:cubicBezTo>
                <a:cubicBezTo>
                  <a:pt x="1272" y="199"/>
                  <a:pt x="1312" y="195"/>
                  <a:pt x="1325" y="192"/>
                </a:cubicBezTo>
                <a:cubicBezTo>
                  <a:pt x="1310" y="148"/>
                  <a:pt x="1324" y="162"/>
                  <a:pt x="1289" y="144"/>
                </a:cubicBezTo>
                <a:cubicBezTo>
                  <a:pt x="1260" y="164"/>
                  <a:pt x="1254" y="162"/>
                  <a:pt x="1217" y="156"/>
                </a:cubicBezTo>
                <a:cubicBezTo>
                  <a:pt x="1213" y="151"/>
                  <a:pt x="1195" y="120"/>
                  <a:pt x="1187" y="120"/>
                </a:cubicBezTo>
                <a:cubicBezTo>
                  <a:pt x="1181" y="120"/>
                  <a:pt x="1182" y="132"/>
                  <a:pt x="1181" y="138"/>
                </a:cubicBezTo>
                <a:cubicBezTo>
                  <a:pt x="1181" y="138"/>
                  <a:pt x="1175" y="184"/>
                  <a:pt x="1169" y="192"/>
                </a:cubicBezTo>
                <a:cubicBezTo>
                  <a:pt x="1160" y="204"/>
                  <a:pt x="1106" y="227"/>
                  <a:pt x="1091" y="234"/>
                </a:cubicBezTo>
                <a:cubicBezTo>
                  <a:pt x="1089" y="240"/>
                  <a:pt x="1090" y="248"/>
                  <a:pt x="1085" y="252"/>
                </a:cubicBezTo>
                <a:cubicBezTo>
                  <a:pt x="1075" y="259"/>
                  <a:pt x="1049" y="264"/>
                  <a:pt x="1049" y="264"/>
                </a:cubicBezTo>
                <a:cubicBezTo>
                  <a:pt x="1031" y="258"/>
                  <a:pt x="984" y="254"/>
                  <a:pt x="977" y="252"/>
                </a:cubicBezTo>
                <a:cubicBezTo>
                  <a:pt x="975" y="251"/>
                  <a:pt x="948" y="230"/>
                  <a:pt x="941" y="228"/>
                </a:cubicBezTo>
                <a:cubicBezTo>
                  <a:pt x="900" y="187"/>
                  <a:pt x="852" y="216"/>
                  <a:pt x="803" y="228"/>
                </a:cubicBezTo>
                <a:cubicBezTo>
                  <a:pt x="793" y="267"/>
                  <a:pt x="786" y="249"/>
                  <a:pt x="755" y="270"/>
                </a:cubicBezTo>
                <a:cubicBezTo>
                  <a:pt x="733" y="256"/>
                  <a:pt x="708" y="242"/>
                  <a:pt x="683" y="234"/>
                </a:cubicBezTo>
                <a:cubicBezTo>
                  <a:pt x="650" y="201"/>
                  <a:pt x="672" y="231"/>
                  <a:pt x="659" y="168"/>
                </a:cubicBezTo>
                <a:cubicBezTo>
                  <a:pt x="656" y="156"/>
                  <a:pt x="647" y="132"/>
                  <a:pt x="647" y="132"/>
                </a:cubicBezTo>
                <a:cubicBezTo>
                  <a:pt x="615" y="180"/>
                  <a:pt x="657" y="122"/>
                  <a:pt x="617" y="162"/>
                </a:cubicBezTo>
                <a:cubicBezTo>
                  <a:pt x="601" y="178"/>
                  <a:pt x="598" y="202"/>
                  <a:pt x="593" y="222"/>
                </a:cubicBezTo>
                <a:cubicBezTo>
                  <a:pt x="547" y="207"/>
                  <a:pt x="546" y="160"/>
                  <a:pt x="533" y="120"/>
                </a:cubicBezTo>
                <a:cubicBezTo>
                  <a:pt x="541" y="95"/>
                  <a:pt x="541" y="87"/>
                  <a:pt x="515" y="78"/>
                </a:cubicBezTo>
                <a:cubicBezTo>
                  <a:pt x="491" y="54"/>
                  <a:pt x="491" y="28"/>
                  <a:pt x="473" y="0"/>
                </a:cubicBezTo>
                <a:cubicBezTo>
                  <a:pt x="445" y="41"/>
                  <a:pt x="454" y="22"/>
                  <a:pt x="443" y="54"/>
                </a:cubicBezTo>
                <a:cubicBezTo>
                  <a:pt x="445" y="114"/>
                  <a:pt x="480" y="233"/>
                  <a:pt x="425" y="288"/>
                </a:cubicBezTo>
                <a:cubicBezTo>
                  <a:pt x="413" y="336"/>
                  <a:pt x="402" y="311"/>
                  <a:pt x="395" y="282"/>
                </a:cubicBezTo>
                <a:cubicBezTo>
                  <a:pt x="397" y="260"/>
                  <a:pt x="412" y="235"/>
                  <a:pt x="401" y="216"/>
                </a:cubicBezTo>
                <a:cubicBezTo>
                  <a:pt x="395" y="205"/>
                  <a:pt x="365" y="228"/>
                  <a:pt x="365" y="228"/>
                </a:cubicBezTo>
                <a:cubicBezTo>
                  <a:pt x="363" y="234"/>
                  <a:pt x="362" y="240"/>
                  <a:pt x="359" y="246"/>
                </a:cubicBezTo>
                <a:cubicBezTo>
                  <a:pt x="356" y="252"/>
                  <a:pt x="350" y="257"/>
                  <a:pt x="347" y="264"/>
                </a:cubicBezTo>
                <a:cubicBezTo>
                  <a:pt x="342" y="276"/>
                  <a:pt x="335" y="300"/>
                  <a:pt x="335" y="300"/>
                </a:cubicBezTo>
                <a:cubicBezTo>
                  <a:pt x="337" y="308"/>
                  <a:pt x="339" y="316"/>
                  <a:pt x="341" y="324"/>
                </a:cubicBezTo>
                <a:cubicBezTo>
                  <a:pt x="345" y="336"/>
                  <a:pt x="353" y="360"/>
                  <a:pt x="353" y="360"/>
                </a:cubicBezTo>
                <a:cubicBezTo>
                  <a:pt x="333" y="367"/>
                  <a:pt x="313" y="371"/>
                  <a:pt x="293" y="378"/>
                </a:cubicBezTo>
                <a:cubicBezTo>
                  <a:pt x="279" y="373"/>
                  <a:pt x="254" y="369"/>
                  <a:pt x="251" y="348"/>
                </a:cubicBezTo>
                <a:cubicBezTo>
                  <a:pt x="250" y="338"/>
                  <a:pt x="251" y="326"/>
                  <a:pt x="257" y="318"/>
                </a:cubicBezTo>
                <a:cubicBezTo>
                  <a:pt x="266" y="307"/>
                  <a:pt x="293" y="294"/>
                  <a:pt x="293" y="294"/>
                </a:cubicBezTo>
                <a:cubicBezTo>
                  <a:pt x="303" y="227"/>
                  <a:pt x="290" y="249"/>
                  <a:pt x="215" y="234"/>
                </a:cubicBezTo>
                <a:cubicBezTo>
                  <a:pt x="223" y="257"/>
                  <a:pt x="237" y="259"/>
                  <a:pt x="245" y="282"/>
                </a:cubicBezTo>
                <a:cubicBezTo>
                  <a:pt x="238" y="308"/>
                  <a:pt x="228" y="328"/>
                  <a:pt x="221" y="354"/>
                </a:cubicBezTo>
                <a:cubicBezTo>
                  <a:pt x="218" y="366"/>
                  <a:pt x="209" y="390"/>
                  <a:pt x="209" y="390"/>
                </a:cubicBezTo>
                <a:cubicBezTo>
                  <a:pt x="199" y="359"/>
                  <a:pt x="207" y="329"/>
                  <a:pt x="173" y="318"/>
                </a:cubicBezTo>
                <a:cubicBezTo>
                  <a:pt x="151" y="274"/>
                  <a:pt x="122" y="232"/>
                  <a:pt x="107" y="186"/>
                </a:cubicBezTo>
                <a:cubicBezTo>
                  <a:pt x="103" y="192"/>
                  <a:pt x="96" y="197"/>
                  <a:pt x="95" y="204"/>
                </a:cubicBezTo>
                <a:cubicBezTo>
                  <a:pt x="94" y="210"/>
                  <a:pt x="99" y="216"/>
                  <a:pt x="101" y="222"/>
                </a:cubicBezTo>
                <a:cubicBezTo>
                  <a:pt x="107" y="244"/>
                  <a:pt x="107" y="273"/>
                  <a:pt x="119" y="294"/>
                </a:cubicBezTo>
                <a:cubicBezTo>
                  <a:pt x="126" y="307"/>
                  <a:pt x="143" y="330"/>
                  <a:pt x="143" y="330"/>
                </a:cubicBezTo>
                <a:cubicBezTo>
                  <a:pt x="147" y="363"/>
                  <a:pt x="163" y="401"/>
                  <a:pt x="125" y="414"/>
                </a:cubicBezTo>
                <a:cubicBezTo>
                  <a:pt x="119" y="412"/>
                  <a:pt x="111" y="412"/>
                  <a:pt x="107" y="408"/>
                </a:cubicBezTo>
                <a:lnTo>
                  <a:pt x="101" y="390"/>
                </a:lnTo>
                <a:cubicBezTo>
                  <a:pt x="101" y="390"/>
                  <a:pt x="101" y="390"/>
                  <a:pt x="101" y="390"/>
                </a:cubicBezTo>
                <a:cubicBezTo>
                  <a:pt x="93" y="386"/>
                  <a:pt x="85" y="382"/>
                  <a:pt x="77" y="378"/>
                </a:cubicBezTo>
                <a:cubicBezTo>
                  <a:pt x="146" y="482"/>
                  <a:pt x="21" y="340"/>
                  <a:pt x="11" y="330"/>
                </a:cubicBezTo>
                <a:cubicBezTo>
                  <a:pt x="13" y="338"/>
                  <a:pt x="17" y="354"/>
                  <a:pt x="17" y="354"/>
                </a:cubicBezTo>
                <a:cubicBezTo>
                  <a:pt x="23" y="368"/>
                  <a:pt x="42" y="382"/>
                  <a:pt x="35" y="396"/>
                </a:cubicBezTo>
                <a:cubicBezTo>
                  <a:pt x="29" y="407"/>
                  <a:pt x="6" y="354"/>
                  <a:pt x="11" y="366"/>
                </a:cubicBezTo>
                <a:cubicBezTo>
                  <a:pt x="24" y="398"/>
                  <a:pt x="43" y="426"/>
                  <a:pt x="59" y="456"/>
                </a:cubicBezTo>
                <a:cubicBezTo>
                  <a:pt x="61" y="466"/>
                  <a:pt x="60" y="477"/>
                  <a:pt x="65" y="486"/>
                </a:cubicBezTo>
                <a:cubicBezTo>
                  <a:pt x="69" y="492"/>
                  <a:pt x="78" y="493"/>
                  <a:pt x="83" y="498"/>
                </a:cubicBezTo>
                <a:lnTo>
                  <a:pt x="107" y="534"/>
                </a:lnTo>
                <a:cubicBezTo>
                  <a:pt x="107" y="534"/>
                  <a:pt x="107" y="534"/>
                  <a:pt x="107" y="534"/>
                </a:cubicBezTo>
                <a:cubicBezTo>
                  <a:pt x="111" y="546"/>
                  <a:pt x="119" y="570"/>
                  <a:pt x="119" y="570"/>
                </a:cubicBezTo>
                <a:cubicBezTo>
                  <a:pt x="114" y="602"/>
                  <a:pt x="124" y="636"/>
                  <a:pt x="89" y="624"/>
                </a:cubicBezTo>
                <a:cubicBezTo>
                  <a:pt x="84" y="614"/>
                  <a:pt x="69" y="583"/>
                  <a:pt x="65" y="582"/>
                </a:cubicBezTo>
                <a:cubicBezTo>
                  <a:pt x="52" y="580"/>
                  <a:pt x="41" y="590"/>
                  <a:pt x="29" y="594"/>
                </a:cubicBezTo>
                <a:cubicBezTo>
                  <a:pt x="23" y="596"/>
                  <a:pt x="11" y="600"/>
                  <a:pt x="11" y="600"/>
                </a:cubicBezTo>
                <a:cubicBezTo>
                  <a:pt x="0" y="633"/>
                  <a:pt x="16" y="650"/>
                  <a:pt x="29" y="678"/>
                </a:cubicBezTo>
                <a:cubicBezTo>
                  <a:pt x="34" y="690"/>
                  <a:pt x="37" y="702"/>
                  <a:pt x="41" y="714"/>
                </a:cubicBezTo>
                <a:cubicBezTo>
                  <a:pt x="43" y="720"/>
                  <a:pt x="47" y="732"/>
                  <a:pt x="47" y="732"/>
                </a:cubicBezTo>
                <a:cubicBezTo>
                  <a:pt x="45" y="738"/>
                  <a:pt x="35" y="747"/>
                  <a:pt x="41" y="750"/>
                </a:cubicBezTo>
                <a:cubicBezTo>
                  <a:pt x="47" y="753"/>
                  <a:pt x="52" y="741"/>
                  <a:pt x="59" y="738"/>
                </a:cubicBezTo>
                <a:cubicBezTo>
                  <a:pt x="71" y="733"/>
                  <a:pt x="83" y="730"/>
                  <a:pt x="95" y="726"/>
                </a:cubicBezTo>
                <a:cubicBezTo>
                  <a:pt x="101" y="724"/>
                  <a:pt x="119" y="722"/>
                  <a:pt x="113" y="720"/>
                </a:cubicBezTo>
                <a:cubicBezTo>
                  <a:pt x="107" y="718"/>
                  <a:pt x="101" y="716"/>
                  <a:pt x="95" y="714"/>
                </a:cubicBezTo>
                <a:close/>
              </a:path>
            </a:pathLst>
          </a:custGeom>
          <a:gradFill rotWithShape="1">
            <a:gsLst>
              <a:gs pos="0">
                <a:srgbClr val="FF0000">
                  <a:alpha val="57001"/>
                </a:srgbClr>
              </a:gs>
              <a:gs pos="100000">
                <a:srgbClr val="4D0808">
                  <a:alpha val="60001"/>
                </a:srgbClr>
              </a:gs>
            </a:gsLst>
            <a:lin ang="5400000" scaled="1"/>
          </a:gra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2" name="Freeform 46" descr="Уголки"/>
          <p:cNvSpPr>
            <a:spLocks/>
          </p:cNvSpPr>
          <p:nvPr/>
        </p:nvSpPr>
        <p:spPr bwMode="auto">
          <a:xfrm>
            <a:off x="7896225" y="1412875"/>
            <a:ext cx="539750" cy="541338"/>
          </a:xfrm>
          <a:custGeom>
            <a:avLst/>
            <a:gdLst>
              <a:gd name="T0" fmla="*/ 2147483647 w 1184"/>
              <a:gd name="T1" fmla="*/ 2147483647 h 824"/>
              <a:gd name="T2" fmla="*/ 2147483647 w 1184"/>
              <a:gd name="T3" fmla="*/ 2147483647 h 824"/>
              <a:gd name="T4" fmla="*/ 2147483647 w 1184"/>
              <a:gd name="T5" fmla="*/ 2147483647 h 824"/>
              <a:gd name="T6" fmla="*/ 2147483647 w 1184"/>
              <a:gd name="T7" fmla="*/ 2147483647 h 824"/>
              <a:gd name="T8" fmla="*/ 2147483647 w 1184"/>
              <a:gd name="T9" fmla="*/ 2147483647 h 824"/>
              <a:gd name="T10" fmla="*/ 2147483647 w 1184"/>
              <a:gd name="T11" fmla="*/ 2147483647 h 824"/>
              <a:gd name="T12" fmla="*/ 2147483647 w 1184"/>
              <a:gd name="T13" fmla="*/ 2147483647 h 824"/>
              <a:gd name="T14" fmla="*/ 2147483647 w 1184"/>
              <a:gd name="T15" fmla="*/ 2147483647 h 824"/>
              <a:gd name="T16" fmla="*/ 2147483647 w 1184"/>
              <a:gd name="T17" fmla="*/ 2147483647 h 824"/>
              <a:gd name="T18" fmla="*/ 2147483647 w 1184"/>
              <a:gd name="T19" fmla="*/ 2147483647 h 824"/>
              <a:gd name="T20" fmla="*/ 2147483647 w 1184"/>
              <a:gd name="T21" fmla="*/ 2147483647 h 824"/>
              <a:gd name="T22" fmla="*/ 2147483647 w 1184"/>
              <a:gd name="T23" fmla="*/ 2147483647 h 824"/>
              <a:gd name="T24" fmla="*/ 2147483647 w 1184"/>
              <a:gd name="T25" fmla="*/ 2147483647 h 824"/>
              <a:gd name="T26" fmla="*/ 2147483647 w 1184"/>
              <a:gd name="T27" fmla="*/ 2147483647 h 824"/>
              <a:gd name="T28" fmla="*/ 2147483647 w 1184"/>
              <a:gd name="T29" fmla="*/ 2147483647 h 824"/>
              <a:gd name="T30" fmla="*/ 2147483647 w 1184"/>
              <a:gd name="T31" fmla="*/ 2147483647 h 824"/>
              <a:gd name="T32" fmla="*/ 2147483647 w 1184"/>
              <a:gd name="T33" fmla="*/ 2147483647 h 824"/>
              <a:gd name="T34" fmla="*/ 2147483647 w 1184"/>
              <a:gd name="T35" fmla="*/ 2147483647 h 824"/>
              <a:gd name="T36" fmla="*/ 2147483647 w 1184"/>
              <a:gd name="T37" fmla="*/ 2147483647 h 824"/>
              <a:gd name="T38" fmla="*/ 2147483647 w 1184"/>
              <a:gd name="T39" fmla="*/ 2147483647 h 824"/>
              <a:gd name="T40" fmla="*/ 2147483647 w 1184"/>
              <a:gd name="T41" fmla="*/ 2147483647 h 824"/>
              <a:gd name="T42" fmla="*/ 2147483647 w 1184"/>
              <a:gd name="T43" fmla="*/ 2147483647 h 824"/>
              <a:gd name="T44" fmla="*/ 2147483647 w 1184"/>
              <a:gd name="T45" fmla="*/ 2147483647 h 824"/>
              <a:gd name="T46" fmla="*/ 2147483647 w 1184"/>
              <a:gd name="T47" fmla="*/ 2147483647 h 824"/>
              <a:gd name="T48" fmla="*/ 2147483647 w 1184"/>
              <a:gd name="T49" fmla="*/ 2147483647 h 824"/>
              <a:gd name="T50" fmla="*/ 2147483647 w 1184"/>
              <a:gd name="T51" fmla="*/ 2147483647 h 824"/>
              <a:gd name="T52" fmla="*/ 2147483647 w 1184"/>
              <a:gd name="T53" fmla="*/ 2147483647 h 824"/>
              <a:gd name="T54" fmla="*/ 2147483647 w 1184"/>
              <a:gd name="T55" fmla="*/ 2147483647 h 824"/>
              <a:gd name="T56" fmla="*/ 2147483647 w 1184"/>
              <a:gd name="T57" fmla="*/ 2147483647 h 824"/>
              <a:gd name="T58" fmla="*/ 2147483647 w 1184"/>
              <a:gd name="T59" fmla="*/ 2147483647 h 824"/>
              <a:gd name="T60" fmla="*/ 2147483647 w 1184"/>
              <a:gd name="T61" fmla="*/ 2147483647 h 824"/>
              <a:gd name="T62" fmla="*/ 2147483647 w 1184"/>
              <a:gd name="T63" fmla="*/ 2147483647 h 824"/>
              <a:gd name="T64" fmla="*/ 2147483647 w 1184"/>
              <a:gd name="T65" fmla="*/ 2147483647 h 824"/>
              <a:gd name="T66" fmla="*/ 2147483647 w 1184"/>
              <a:gd name="T67" fmla="*/ 2147483647 h 824"/>
              <a:gd name="T68" fmla="*/ 2147483647 w 1184"/>
              <a:gd name="T69" fmla="*/ 2147483647 h 824"/>
              <a:gd name="T70" fmla="*/ 2147483647 w 1184"/>
              <a:gd name="T71" fmla="*/ 2147483647 h 824"/>
              <a:gd name="T72" fmla="*/ 2147483647 w 1184"/>
              <a:gd name="T73" fmla="*/ 2147483647 h 824"/>
              <a:gd name="T74" fmla="*/ 2147483647 w 1184"/>
              <a:gd name="T75" fmla="*/ 2147483647 h 824"/>
              <a:gd name="T76" fmla="*/ 2147483647 w 1184"/>
              <a:gd name="T77" fmla="*/ 2147483647 h 824"/>
              <a:gd name="T78" fmla="*/ 2147483647 w 1184"/>
              <a:gd name="T79" fmla="*/ 2147483647 h 824"/>
              <a:gd name="T80" fmla="*/ 2147483647 w 1184"/>
              <a:gd name="T81" fmla="*/ 2147483647 h 824"/>
              <a:gd name="T82" fmla="*/ 2147483647 w 1184"/>
              <a:gd name="T83" fmla="*/ 2147483647 h 824"/>
              <a:gd name="T84" fmla="*/ 2147483647 w 1184"/>
              <a:gd name="T85" fmla="*/ 2147483647 h 824"/>
              <a:gd name="T86" fmla="*/ 2147483647 w 1184"/>
              <a:gd name="T87" fmla="*/ 2147483647 h 824"/>
              <a:gd name="T88" fmla="*/ 2147483647 w 1184"/>
              <a:gd name="T89" fmla="*/ 2147483647 h 824"/>
              <a:gd name="T90" fmla="*/ 2147483647 w 1184"/>
              <a:gd name="T91" fmla="*/ 2147483647 h 824"/>
              <a:gd name="T92" fmla="*/ 2147483647 w 1184"/>
              <a:gd name="T93" fmla="*/ 2147483647 h 824"/>
              <a:gd name="T94" fmla="*/ 2147483647 w 1184"/>
              <a:gd name="T95" fmla="*/ 2147483647 h 824"/>
              <a:gd name="T96" fmla="*/ 2147483647 w 1184"/>
              <a:gd name="T97" fmla="*/ 2147483647 h 824"/>
              <a:gd name="T98" fmla="*/ 2147483647 w 1184"/>
              <a:gd name="T99" fmla="*/ 2147483647 h 824"/>
              <a:gd name="T100" fmla="*/ 2147483647 w 1184"/>
              <a:gd name="T101" fmla="*/ 2147483647 h 824"/>
              <a:gd name="T102" fmla="*/ 2147483647 w 1184"/>
              <a:gd name="T103" fmla="*/ 2147483647 h 824"/>
              <a:gd name="T104" fmla="*/ 2147483647 w 1184"/>
              <a:gd name="T105" fmla="*/ 0 h 824"/>
              <a:gd name="T106" fmla="*/ 2147483647 w 1184"/>
              <a:gd name="T107" fmla="*/ 2147483647 h 824"/>
              <a:gd name="T108" fmla="*/ 2147483647 w 1184"/>
              <a:gd name="T109" fmla="*/ 2147483647 h 824"/>
              <a:gd name="T110" fmla="*/ 2147483647 w 1184"/>
              <a:gd name="T111" fmla="*/ 2147483647 h 82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184" h="824">
                <a:moveTo>
                  <a:pt x="877" y="60"/>
                </a:moveTo>
                <a:cubicBezTo>
                  <a:pt x="875" y="66"/>
                  <a:pt x="874" y="72"/>
                  <a:pt x="871" y="78"/>
                </a:cubicBezTo>
                <a:cubicBezTo>
                  <a:pt x="864" y="94"/>
                  <a:pt x="851" y="109"/>
                  <a:pt x="847" y="126"/>
                </a:cubicBezTo>
                <a:cubicBezTo>
                  <a:pt x="843" y="140"/>
                  <a:pt x="848" y="161"/>
                  <a:pt x="835" y="168"/>
                </a:cubicBezTo>
                <a:cubicBezTo>
                  <a:pt x="821" y="176"/>
                  <a:pt x="787" y="180"/>
                  <a:pt x="787" y="180"/>
                </a:cubicBezTo>
                <a:cubicBezTo>
                  <a:pt x="579" y="172"/>
                  <a:pt x="648" y="130"/>
                  <a:pt x="613" y="270"/>
                </a:cubicBezTo>
                <a:cubicBezTo>
                  <a:pt x="611" y="276"/>
                  <a:pt x="601" y="276"/>
                  <a:pt x="595" y="276"/>
                </a:cubicBezTo>
                <a:cubicBezTo>
                  <a:pt x="529" y="280"/>
                  <a:pt x="463" y="280"/>
                  <a:pt x="397" y="282"/>
                </a:cubicBezTo>
                <a:cubicBezTo>
                  <a:pt x="396" y="289"/>
                  <a:pt x="389" y="406"/>
                  <a:pt x="379" y="414"/>
                </a:cubicBezTo>
                <a:cubicBezTo>
                  <a:pt x="373" y="419"/>
                  <a:pt x="363" y="418"/>
                  <a:pt x="355" y="420"/>
                </a:cubicBezTo>
                <a:cubicBezTo>
                  <a:pt x="329" y="437"/>
                  <a:pt x="335" y="428"/>
                  <a:pt x="325" y="468"/>
                </a:cubicBezTo>
                <a:cubicBezTo>
                  <a:pt x="323" y="476"/>
                  <a:pt x="325" y="487"/>
                  <a:pt x="319" y="492"/>
                </a:cubicBezTo>
                <a:cubicBezTo>
                  <a:pt x="303" y="505"/>
                  <a:pt x="224" y="519"/>
                  <a:pt x="205" y="522"/>
                </a:cubicBezTo>
                <a:cubicBezTo>
                  <a:pt x="178" y="540"/>
                  <a:pt x="146" y="546"/>
                  <a:pt x="115" y="552"/>
                </a:cubicBezTo>
                <a:cubicBezTo>
                  <a:pt x="78" y="577"/>
                  <a:pt x="84" y="619"/>
                  <a:pt x="61" y="654"/>
                </a:cubicBezTo>
                <a:cubicBezTo>
                  <a:pt x="55" y="677"/>
                  <a:pt x="40" y="696"/>
                  <a:pt x="25" y="714"/>
                </a:cubicBezTo>
                <a:cubicBezTo>
                  <a:pt x="20" y="720"/>
                  <a:pt x="0" y="727"/>
                  <a:pt x="7" y="726"/>
                </a:cubicBezTo>
                <a:cubicBezTo>
                  <a:pt x="158" y="701"/>
                  <a:pt x="3" y="718"/>
                  <a:pt x="85" y="696"/>
                </a:cubicBezTo>
                <a:cubicBezTo>
                  <a:pt x="163" y="675"/>
                  <a:pt x="237" y="675"/>
                  <a:pt x="319" y="672"/>
                </a:cubicBezTo>
                <a:cubicBezTo>
                  <a:pt x="360" y="651"/>
                  <a:pt x="433" y="630"/>
                  <a:pt x="451" y="684"/>
                </a:cubicBezTo>
                <a:cubicBezTo>
                  <a:pt x="464" y="665"/>
                  <a:pt x="494" y="644"/>
                  <a:pt x="517" y="636"/>
                </a:cubicBezTo>
                <a:cubicBezTo>
                  <a:pt x="553" y="600"/>
                  <a:pt x="593" y="586"/>
                  <a:pt x="643" y="576"/>
                </a:cubicBezTo>
                <a:cubicBezTo>
                  <a:pt x="690" y="580"/>
                  <a:pt x="725" y="580"/>
                  <a:pt x="763" y="606"/>
                </a:cubicBezTo>
                <a:cubicBezTo>
                  <a:pt x="820" y="599"/>
                  <a:pt x="875" y="583"/>
                  <a:pt x="931" y="606"/>
                </a:cubicBezTo>
                <a:cubicBezTo>
                  <a:pt x="937" y="608"/>
                  <a:pt x="933" y="620"/>
                  <a:pt x="937" y="624"/>
                </a:cubicBezTo>
                <a:cubicBezTo>
                  <a:pt x="941" y="628"/>
                  <a:pt x="949" y="628"/>
                  <a:pt x="955" y="630"/>
                </a:cubicBezTo>
                <a:cubicBezTo>
                  <a:pt x="984" y="620"/>
                  <a:pt x="997" y="618"/>
                  <a:pt x="1027" y="624"/>
                </a:cubicBezTo>
                <a:cubicBezTo>
                  <a:pt x="1033" y="628"/>
                  <a:pt x="1043" y="629"/>
                  <a:pt x="1045" y="636"/>
                </a:cubicBezTo>
                <a:cubicBezTo>
                  <a:pt x="1050" y="652"/>
                  <a:pt x="1026" y="689"/>
                  <a:pt x="1021" y="702"/>
                </a:cubicBezTo>
                <a:cubicBezTo>
                  <a:pt x="1008" y="734"/>
                  <a:pt x="993" y="764"/>
                  <a:pt x="985" y="798"/>
                </a:cubicBezTo>
                <a:cubicBezTo>
                  <a:pt x="998" y="808"/>
                  <a:pt x="1014" y="824"/>
                  <a:pt x="1033" y="822"/>
                </a:cubicBezTo>
                <a:cubicBezTo>
                  <a:pt x="1042" y="821"/>
                  <a:pt x="1049" y="813"/>
                  <a:pt x="1057" y="810"/>
                </a:cubicBezTo>
                <a:cubicBezTo>
                  <a:pt x="1069" y="805"/>
                  <a:pt x="1093" y="798"/>
                  <a:pt x="1093" y="798"/>
                </a:cubicBezTo>
                <a:cubicBezTo>
                  <a:pt x="1108" y="776"/>
                  <a:pt x="1121" y="781"/>
                  <a:pt x="1129" y="756"/>
                </a:cubicBezTo>
                <a:cubicBezTo>
                  <a:pt x="1133" y="699"/>
                  <a:pt x="1121" y="645"/>
                  <a:pt x="1171" y="612"/>
                </a:cubicBezTo>
                <a:cubicBezTo>
                  <a:pt x="1175" y="606"/>
                  <a:pt x="1184" y="601"/>
                  <a:pt x="1183" y="594"/>
                </a:cubicBezTo>
                <a:cubicBezTo>
                  <a:pt x="1182" y="587"/>
                  <a:pt x="1171" y="586"/>
                  <a:pt x="1165" y="582"/>
                </a:cubicBezTo>
                <a:cubicBezTo>
                  <a:pt x="1136" y="565"/>
                  <a:pt x="1107" y="545"/>
                  <a:pt x="1075" y="534"/>
                </a:cubicBezTo>
                <a:cubicBezTo>
                  <a:pt x="1054" y="506"/>
                  <a:pt x="1042" y="500"/>
                  <a:pt x="1009" y="492"/>
                </a:cubicBezTo>
                <a:cubicBezTo>
                  <a:pt x="1003" y="488"/>
                  <a:pt x="996" y="485"/>
                  <a:pt x="991" y="480"/>
                </a:cubicBezTo>
                <a:cubicBezTo>
                  <a:pt x="982" y="469"/>
                  <a:pt x="967" y="444"/>
                  <a:pt x="967" y="444"/>
                </a:cubicBezTo>
                <a:cubicBezTo>
                  <a:pt x="981" y="401"/>
                  <a:pt x="986" y="419"/>
                  <a:pt x="967" y="390"/>
                </a:cubicBezTo>
                <a:cubicBezTo>
                  <a:pt x="965" y="382"/>
                  <a:pt x="958" y="374"/>
                  <a:pt x="961" y="366"/>
                </a:cubicBezTo>
                <a:cubicBezTo>
                  <a:pt x="963" y="360"/>
                  <a:pt x="1025" y="333"/>
                  <a:pt x="1033" y="330"/>
                </a:cubicBezTo>
                <a:cubicBezTo>
                  <a:pt x="1059" y="291"/>
                  <a:pt x="1104" y="290"/>
                  <a:pt x="1123" y="234"/>
                </a:cubicBezTo>
                <a:cubicBezTo>
                  <a:pt x="1115" y="143"/>
                  <a:pt x="1131" y="162"/>
                  <a:pt x="1069" y="174"/>
                </a:cubicBezTo>
                <a:cubicBezTo>
                  <a:pt x="1028" y="202"/>
                  <a:pt x="1047" y="193"/>
                  <a:pt x="1015" y="204"/>
                </a:cubicBezTo>
                <a:cubicBezTo>
                  <a:pt x="1002" y="242"/>
                  <a:pt x="955" y="252"/>
                  <a:pt x="919" y="264"/>
                </a:cubicBezTo>
                <a:cubicBezTo>
                  <a:pt x="882" y="246"/>
                  <a:pt x="875" y="223"/>
                  <a:pt x="913" y="198"/>
                </a:cubicBezTo>
                <a:cubicBezTo>
                  <a:pt x="942" y="155"/>
                  <a:pt x="958" y="159"/>
                  <a:pt x="1003" y="144"/>
                </a:cubicBezTo>
                <a:cubicBezTo>
                  <a:pt x="1021" y="117"/>
                  <a:pt x="1032" y="116"/>
                  <a:pt x="1003" y="96"/>
                </a:cubicBezTo>
                <a:cubicBezTo>
                  <a:pt x="985" y="68"/>
                  <a:pt x="989" y="36"/>
                  <a:pt x="961" y="18"/>
                </a:cubicBezTo>
                <a:cubicBezTo>
                  <a:pt x="929" y="24"/>
                  <a:pt x="841" y="54"/>
                  <a:pt x="859" y="0"/>
                </a:cubicBezTo>
                <a:cubicBezTo>
                  <a:pt x="861" y="10"/>
                  <a:pt x="866" y="20"/>
                  <a:pt x="865" y="30"/>
                </a:cubicBezTo>
                <a:cubicBezTo>
                  <a:pt x="864" y="37"/>
                  <a:pt x="854" y="41"/>
                  <a:pt x="853" y="48"/>
                </a:cubicBezTo>
                <a:cubicBezTo>
                  <a:pt x="851" y="72"/>
                  <a:pt x="859" y="96"/>
                  <a:pt x="859" y="120"/>
                </a:cubicBezTo>
              </a:path>
            </a:pathLst>
          </a:custGeom>
          <a:pattFill prst="divot">
            <a:fgClr>
              <a:srgbClr val="000000">
                <a:alpha val="43137"/>
              </a:srgbClr>
            </a:fgClr>
            <a:bgClr>
              <a:srgbClr val="FF0000">
                <a:alpha val="43137"/>
              </a:srgbClr>
            </a:bgClr>
          </a:pattFill>
          <a:ln w="9525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3" name="Freeform 47"/>
          <p:cNvSpPr>
            <a:spLocks/>
          </p:cNvSpPr>
          <p:nvPr/>
        </p:nvSpPr>
        <p:spPr bwMode="auto">
          <a:xfrm rot="16804395">
            <a:off x="7454107" y="1750219"/>
            <a:ext cx="1185862" cy="69850"/>
          </a:xfrm>
          <a:custGeom>
            <a:avLst/>
            <a:gdLst>
              <a:gd name="T0" fmla="*/ 19 w 1195"/>
              <a:gd name="T1" fmla="*/ 1554 h 1836"/>
              <a:gd name="T2" fmla="*/ 73 w 1195"/>
              <a:gd name="T3" fmla="*/ 1488 h 1836"/>
              <a:gd name="T4" fmla="*/ 115 w 1195"/>
              <a:gd name="T5" fmla="*/ 1320 h 1836"/>
              <a:gd name="T6" fmla="*/ 115 w 1195"/>
              <a:gd name="T7" fmla="*/ 1122 h 1836"/>
              <a:gd name="T8" fmla="*/ 115 w 1195"/>
              <a:gd name="T9" fmla="*/ 1026 h 1836"/>
              <a:gd name="T10" fmla="*/ 283 w 1195"/>
              <a:gd name="T11" fmla="*/ 1002 h 1836"/>
              <a:gd name="T12" fmla="*/ 325 w 1195"/>
              <a:gd name="T13" fmla="*/ 954 h 1836"/>
              <a:gd name="T14" fmla="*/ 361 w 1195"/>
              <a:gd name="T15" fmla="*/ 732 h 1836"/>
              <a:gd name="T16" fmla="*/ 355 w 1195"/>
              <a:gd name="T17" fmla="*/ 480 h 1836"/>
              <a:gd name="T18" fmla="*/ 367 w 1195"/>
              <a:gd name="T19" fmla="*/ 204 h 1836"/>
              <a:gd name="T20" fmla="*/ 331 w 1195"/>
              <a:gd name="T21" fmla="*/ 102 h 1836"/>
              <a:gd name="T22" fmla="*/ 391 w 1195"/>
              <a:gd name="T23" fmla="*/ 156 h 1836"/>
              <a:gd name="T24" fmla="*/ 433 w 1195"/>
              <a:gd name="T25" fmla="*/ 270 h 1836"/>
              <a:gd name="T26" fmla="*/ 445 w 1195"/>
              <a:gd name="T27" fmla="*/ 540 h 1836"/>
              <a:gd name="T28" fmla="*/ 421 w 1195"/>
              <a:gd name="T29" fmla="*/ 726 h 1836"/>
              <a:gd name="T30" fmla="*/ 487 w 1195"/>
              <a:gd name="T31" fmla="*/ 906 h 1836"/>
              <a:gd name="T32" fmla="*/ 535 w 1195"/>
              <a:gd name="T33" fmla="*/ 936 h 1836"/>
              <a:gd name="T34" fmla="*/ 565 w 1195"/>
              <a:gd name="T35" fmla="*/ 792 h 1836"/>
              <a:gd name="T36" fmla="*/ 601 w 1195"/>
              <a:gd name="T37" fmla="*/ 654 h 1836"/>
              <a:gd name="T38" fmla="*/ 601 w 1195"/>
              <a:gd name="T39" fmla="*/ 486 h 1836"/>
              <a:gd name="T40" fmla="*/ 637 w 1195"/>
              <a:gd name="T41" fmla="*/ 492 h 1836"/>
              <a:gd name="T42" fmla="*/ 679 w 1195"/>
              <a:gd name="T43" fmla="*/ 570 h 1836"/>
              <a:gd name="T44" fmla="*/ 679 w 1195"/>
              <a:gd name="T45" fmla="*/ 816 h 1836"/>
              <a:gd name="T46" fmla="*/ 715 w 1195"/>
              <a:gd name="T47" fmla="*/ 1002 h 1836"/>
              <a:gd name="T48" fmla="*/ 793 w 1195"/>
              <a:gd name="T49" fmla="*/ 990 h 1836"/>
              <a:gd name="T50" fmla="*/ 781 w 1195"/>
              <a:gd name="T51" fmla="*/ 924 h 1836"/>
              <a:gd name="T52" fmla="*/ 769 w 1195"/>
              <a:gd name="T53" fmla="*/ 738 h 1836"/>
              <a:gd name="T54" fmla="*/ 883 w 1195"/>
              <a:gd name="T55" fmla="*/ 570 h 1836"/>
              <a:gd name="T56" fmla="*/ 829 w 1195"/>
              <a:gd name="T57" fmla="*/ 612 h 1836"/>
              <a:gd name="T58" fmla="*/ 859 w 1195"/>
              <a:gd name="T59" fmla="*/ 678 h 1836"/>
              <a:gd name="T60" fmla="*/ 883 w 1195"/>
              <a:gd name="T61" fmla="*/ 1104 h 1836"/>
              <a:gd name="T62" fmla="*/ 937 w 1195"/>
              <a:gd name="T63" fmla="*/ 1146 h 1836"/>
              <a:gd name="T64" fmla="*/ 925 w 1195"/>
              <a:gd name="T65" fmla="*/ 1230 h 1836"/>
              <a:gd name="T66" fmla="*/ 883 w 1195"/>
              <a:gd name="T67" fmla="*/ 1404 h 1836"/>
              <a:gd name="T68" fmla="*/ 949 w 1195"/>
              <a:gd name="T69" fmla="*/ 1458 h 1836"/>
              <a:gd name="T70" fmla="*/ 1099 w 1195"/>
              <a:gd name="T71" fmla="*/ 1506 h 1836"/>
              <a:gd name="T72" fmla="*/ 1159 w 1195"/>
              <a:gd name="T73" fmla="*/ 1554 h 1836"/>
              <a:gd name="T74" fmla="*/ 1189 w 1195"/>
              <a:gd name="T75" fmla="*/ 1680 h 1836"/>
              <a:gd name="T76" fmla="*/ 1129 w 1195"/>
              <a:gd name="T77" fmla="*/ 1740 h 1836"/>
              <a:gd name="T78" fmla="*/ 1021 w 1195"/>
              <a:gd name="T79" fmla="*/ 1668 h 1836"/>
              <a:gd name="T80" fmla="*/ 997 w 1195"/>
              <a:gd name="T81" fmla="*/ 1638 h 1836"/>
              <a:gd name="T82" fmla="*/ 775 w 1195"/>
              <a:gd name="T83" fmla="*/ 1560 h 1836"/>
              <a:gd name="T84" fmla="*/ 649 w 1195"/>
              <a:gd name="T85" fmla="*/ 1404 h 1836"/>
              <a:gd name="T86" fmla="*/ 535 w 1195"/>
              <a:gd name="T87" fmla="*/ 1356 h 1836"/>
              <a:gd name="T88" fmla="*/ 463 w 1195"/>
              <a:gd name="T89" fmla="*/ 1428 h 1836"/>
              <a:gd name="T90" fmla="*/ 337 w 1195"/>
              <a:gd name="T91" fmla="*/ 1338 h 1836"/>
              <a:gd name="T92" fmla="*/ 295 w 1195"/>
              <a:gd name="T93" fmla="*/ 1344 h 1836"/>
              <a:gd name="T94" fmla="*/ 253 w 1195"/>
              <a:gd name="T95" fmla="*/ 1482 h 1836"/>
              <a:gd name="T96" fmla="*/ 211 w 1195"/>
              <a:gd name="T97" fmla="*/ 1524 h 1836"/>
              <a:gd name="T98" fmla="*/ 229 w 1195"/>
              <a:gd name="T99" fmla="*/ 1584 h 1836"/>
              <a:gd name="T100" fmla="*/ 187 w 1195"/>
              <a:gd name="T101" fmla="*/ 1656 h 1836"/>
              <a:gd name="T102" fmla="*/ 61 w 1195"/>
              <a:gd name="T103" fmla="*/ 1806 h 18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95" h="1836">
                <a:moveTo>
                  <a:pt x="31" y="1794"/>
                </a:moveTo>
                <a:cubicBezTo>
                  <a:pt x="37" y="1721"/>
                  <a:pt x="42" y="1624"/>
                  <a:pt x="19" y="1554"/>
                </a:cubicBezTo>
                <a:cubicBezTo>
                  <a:pt x="57" y="1497"/>
                  <a:pt x="0" y="1574"/>
                  <a:pt x="55" y="1530"/>
                </a:cubicBezTo>
                <a:cubicBezTo>
                  <a:pt x="67" y="1520"/>
                  <a:pt x="65" y="1501"/>
                  <a:pt x="73" y="1488"/>
                </a:cubicBezTo>
                <a:cubicBezTo>
                  <a:pt x="83" y="1471"/>
                  <a:pt x="97" y="1434"/>
                  <a:pt x="97" y="1434"/>
                </a:cubicBezTo>
                <a:cubicBezTo>
                  <a:pt x="83" y="1393"/>
                  <a:pt x="74" y="1347"/>
                  <a:pt x="115" y="1320"/>
                </a:cubicBezTo>
                <a:cubicBezTo>
                  <a:pt x="140" y="1244"/>
                  <a:pt x="144" y="1312"/>
                  <a:pt x="127" y="1158"/>
                </a:cubicBezTo>
                <a:cubicBezTo>
                  <a:pt x="126" y="1145"/>
                  <a:pt x="119" y="1134"/>
                  <a:pt x="115" y="1122"/>
                </a:cubicBezTo>
                <a:cubicBezTo>
                  <a:pt x="113" y="1116"/>
                  <a:pt x="109" y="1104"/>
                  <a:pt x="109" y="1104"/>
                </a:cubicBezTo>
                <a:cubicBezTo>
                  <a:pt x="111" y="1078"/>
                  <a:pt x="108" y="1051"/>
                  <a:pt x="115" y="1026"/>
                </a:cubicBezTo>
                <a:cubicBezTo>
                  <a:pt x="119" y="1011"/>
                  <a:pt x="167" y="1008"/>
                  <a:pt x="169" y="1008"/>
                </a:cubicBezTo>
                <a:cubicBezTo>
                  <a:pt x="207" y="1005"/>
                  <a:pt x="245" y="1004"/>
                  <a:pt x="283" y="1002"/>
                </a:cubicBezTo>
                <a:cubicBezTo>
                  <a:pt x="298" y="958"/>
                  <a:pt x="275" y="1010"/>
                  <a:pt x="313" y="978"/>
                </a:cubicBezTo>
                <a:cubicBezTo>
                  <a:pt x="320" y="972"/>
                  <a:pt x="321" y="962"/>
                  <a:pt x="325" y="954"/>
                </a:cubicBezTo>
                <a:cubicBezTo>
                  <a:pt x="335" y="937"/>
                  <a:pt x="349" y="900"/>
                  <a:pt x="349" y="900"/>
                </a:cubicBezTo>
                <a:cubicBezTo>
                  <a:pt x="344" y="839"/>
                  <a:pt x="339" y="790"/>
                  <a:pt x="361" y="732"/>
                </a:cubicBezTo>
                <a:cubicBezTo>
                  <a:pt x="369" y="711"/>
                  <a:pt x="379" y="666"/>
                  <a:pt x="379" y="666"/>
                </a:cubicBezTo>
                <a:cubicBezTo>
                  <a:pt x="375" y="590"/>
                  <a:pt x="369" y="548"/>
                  <a:pt x="355" y="480"/>
                </a:cubicBezTo>
                <a:cubicBezTo>
                  <a:pt x="348" y="380"/>
                  <a:pt x="344" y="365"/>
                  <a:pt x="355" y="252"/>
                </a:cubicBezTo>
                <a:cubicBezTo>
                  <a:pt x="357" y="236"/>
                  <a:pt x="367" y="204"/>
                  <a:pt x="367" y="204"/>
                </a:cubicBezTo>
                <a:cubicBezTo>
                  <a:pt x="355" y="117"/>
                  <a:pt x="373" y="198"/>
                  <a:pt x="343" y="138"/>
                </a:cubicBezTo>
                <a:cubicBezTo>
                  <a:pt x="337" y="127"/>
                  <a:pt x="331" y="102"/>
                  <a:pt x="331" y="102"/>
                </a:cubicBezTo>
                <a:cubicBezTo>
                  <a:pt x="352" y="71"/>
                  <a:pt x="352" y="35"/>
                  <a:pt x="361" y="0"/>
                </a:cubicBezTo>
                <a:cubicBezTo>
                  <a:pt x="408" y="32"/>
                  <a:pt x="385" y="108"/>
                  <a:pt x="391" y="156"/>
                </a:cubicBezTo>
                <a:cubicBezTo>
                  <a:pt x="394" y="180"/>
                  <a:pt x="413" y="210"/>
                  <a:pt x="421" y="234"/>
                </a:cubicBezTo>
                <a:cubicBezTo>
                  <a:pt x="425" y="246"/>
                  <a:pt x="433" y="270"/>
                  <a:pt x="433" y="270"/>
                </a:cubicBezTo>
                <a:cubicBezTo>
                  <a:pt x="438" y="366"/>
                  <a:pt x="445" y="402"/>
                  <a:pt x="439" y="492"/>
                </a:cubicBezTo>
                <a:cubicBezTo>
                  <a:pt x="441" y="508"/>
                  <a:pt x="439" y="525"/>
                  <a:pt x="445" y="540"/>
                </a:cubicBezTo>
                <a:cubicBezTo>
                  <a:pt x="448" y="548"/>
                  <a:pt x="462" y="550"/>
                  <a:pt x="463" y="558"/>
                </a:cubicBezTo>
                <a:cubicBezTo>
                  <a:pt x="467" y="614"/>
                  <a:pt x="435" y="672"/>
                  <a:pt x="421" y="726"/>
                </a:cubicBezTo>
                <a:cubicBezTo>
                  <a:pt x="424" y="760"/>
                  <a:pt x="431" y="866"/>
                  <a:pt x="439" y="894"/>
                </a:cubicBezTo>
                <a:cubicBezTo>
                  <a:pt x="440" y="897"/>
                  <a:pt x="473" y="903"/>
                  <a:pt x="487" y="906"/>
                </a:cubicBezTo>
                <a:cubicBezTo>
                  <a:pt x="491" y="912"/>
                  <a:pt x="493" y="920"/>
                  <a:pt x="499" y="924"/>
                </a:cubicBezTo>
                <a:cubicBezTo>
                  <a:pt x="510" y="931"/>
                  <a:pt x="535" y="936"/>
                  <a:pt x="535" y="936"/>
                </a:cubicBezTo>
                <a:cubicBezTo>
                  <a:pt x="556" y="895"/>
                  <a:pt x="534" y="870"/>
                  <a:pt x="547" y="816"/>
                </a:cubicBezTo>
                <a:cubicBezTo>
                  <a:pt x="549" y="806"/>
                  <a:pt x="560" y="801"/>
                  <a:pt x="565" y="792"/>
                </a:cubicBezTo>
                <a:cubicBezTo>
                  <a:pt x="586" y="754"/>
                  <a:pt x="563" y="767"/>
                  <a:pt x="595" y="756"/>
                </a:cubicBezTo>
                <a:cubicBezTo>
                  <a:pt x="606" y="723"/>
                  <a:pt x="594" y="691"/>
                  <a:pt x="601" y="654"/>
                </a:cubicBezTo>
                <a:cubicBezTo>
                  <a:pt x="608" y="617"/>
                  <a:pt x="625" y="576"/>
                  <a:pt x="637" y="540"/>
                </a:cubicBezTo>
                <a:cubicBezTo>
                  <a:pt x="631" y="510"/>
                  <a:pt x="631" y="496"/>
                  <a:pt x="601" y="486"/>
                </a:cubicBezTo>
                <a:cubicBezTo>
                  <a:pt x="599" y="480"/>
                  <a:pt x="590" y="472"/>
                  <a:pt x="595" y="468"/>
                </a:cubicBezTo>
                <a:cubicBezTo>
                  <a:pt x="611" y="457"/>
                  <a:pt x="629" y="488"/>
                  <a:pt x="637" y="492"/>
                </a:cubicBezTo>
                <a:cubicBezTo>
                  <a:pt x="644" y="496"/>
                  <a:pt x="653" y="496"/>
                  <a:pt x="661" y="498"/>
                </a:cubicBezTo>
                <a:cubicBezTo>
                  <a:pt x="666" y="523"/>
                  <a:pt x="671" y="546"/>
                  <a:pt x="679" y="570"/>
                </a:cubicBezTo>
                <a:cubicBezTo>
                  <a:pt x="673" y="635"/>
                  <a:pt x="658" y="705"/>
                  <a:pt x="637" y="768"/>
                </a:cubicBezTo>
                <a:cubicBezTo>
                  <a:pt x="646" y="804"/>
                  <a:pt x="653" y="790"/>
                  <a:pt x="679" y="816"/>
                </a:cubicBezTo>
                <a:cubicBezTo>
                  <a:pt x="676" y="851"/>
                  <a:pt x="665" y="956"/>
                  <a:pt x="679" y="990"/>
                </a:cubicBezTo>
                <a:cubicBezTo>
                  <a:pt x="684" y="1002"/>
                  <a:pt x="704" y="995"/>
                  <a:pt x="715" y="1002"/>
                </a:cubicBezTo>
                <a:cubicBezTo>
                  <a:pt x="731" y="1013"/>
                  <a:pt x="769" y="1026"/>
                  <a:pt x="769" y="1026"/>
                </a:cubicBezTo>
                <a:cubicBezTo>
                  <a:pt x="777" y="1014"/>
                  <a:pt x="785" y="1002"/>
                  <a:pt x="793" y="990"/>
                </a:cubicBezTo>
                <a:cubicBezTo>
                  <a:pt x="797" y="984"/>
                  <a:pt x="805" y="972"/>
                  <a:pt x="805" y="972"/>
                </a:cubicBezTo>
                <a:cubicBezTo>
                  <a:pt x="790" y="899"/>
                  <a:pt x="812" y="978"/>
                  <a:pt x="781" y="924"/>
                </a:cubicBezTo>
                <a:cubicBezTo>
                  <a:pt x="770" y="906"/>
                  <a:pt x="766" y="865"/>
                  <a:pt x="763" y="846"/>
                </a:cubicBezTo>
                <a:cubicBezTo>
                  <a:pt x="765" y="810"/>
                  <a:pt x="767" y="774"/>
                  <a:pt x="769" y="738"/>
                </a:cubicBezTo>
                <a:cubicBezTo>
                  <a:pt x="773" y="673"/>
                  <a:pt x="760" y="633"/>
                  <a:pt x="823" y="612"/>
                </a:cubicBezTo>
                <a:cubicBezTo>
                  <a:pt x="838" y="601"/>
                  <a:pt x="868" y="577"/>
                  <a:pt x="883" y="570"/>
                </a:cubicBezTo>
                <a:cubicBezTo>
                  <a:pt x="891" y="566"/>
                  <a:pt x="914" y="553"/>
                  <a:pt x="907" y="558"/>
                </a:cubicBezTo>
                <a:cubicBezTo>
                  <a:pt x="880" y="576"/>
                  <a:pt x="856" y="594"/>
                  <a:pt x="829" y="612"/>
                </a:cubicBezTo>
                <a:cubicBezTo>
                  <a:pt x="822" y="627"/>
                  <a:pt x="805" y="648"/>
                  <a:pt x="823" y="666"/>
                </a:cubicBezTo>
                <a:cubicBezTo>
                  <a:pt x="832" y="675"/>
                  <a:pt x="859" y="678"/>
                  <a:pt x="859" y="678"/>
                </a:cubicBezTo>
                <a:cubicBezTo>
                  <a:pt x="892" y="776"/>
                  <a:pt x="878" y="750"/>
                  <a:pt x="883" y="924"/>
                </a:cubicBezTo>
                <a:cubicBezTo>
                  <a:pt x="878" y="987"/>
                  <a:pt x="870" y="1039"/>
                  <a:pt x="883" y="1104"/>
                </a:cubicBezTo>
                <a:cubicBezTo>
                  <a:pt x="884" y="1111"/>
                  <a:pt x="895" y="1112"/>
                  <a:pt x="901" y="1116"/>
                </a:cubicBezTo>
                <a:cubicBezTo>
                  <a:pt x="913" y="1126"/>
                  <a:pt x="925" y="1136"/>
                  <a:pt x="937" y="1146"/>
                </a:cubicBezTo>
                <a:cubicBezTo>
                  <a:pt x="945" y="1171"/>
                  <a:pt x="946" y="1162"/>
                  <a:pt x="937" y="1194"/>
                </a:cubicBezTo>
                <a:cubicBezTo>
                  <a:pt x="934" y="1206"/>
                  <a:pt x="925" y="1230"/>
                  <a:pt x="925" y="1230"/>
                </a:cubicBezTo>
                <a:cubicBezTo>
                  <a:pt x="932" y="1296"/>
                  <a:pt x="935" y="1286"/>
                  <a:pt x="925" y="1362"/>
                </a:cubicBezTo>
                <a:cubicBezTo>
                  <a:pt x="923" y="1382"/>
                  <a:pt x="883" y="1404"/>
                  <a:pt x="883" y="1404"/>
                </a:cubicBezTo>
                <a:cubicBezTo>
                  <a:pt x="879" y="1410"/>
                  <a:pt x="870" y="1415"/>
                  <a:pt x="871" y="1422"/>
                </a:cubicBezTo>
                <a:cubicBezTo>
                  <a:pt x="875" y="1448"/>
                  <a:pt x="931" y="1454"/>
                  <a:pt x="949" y="1458"/>
                </a:cubicBezTo>
                <a:cubicBezTo>
                  <a:pt x="987" y="1477"/>
                  <a:pt x="1033" y="1487"/>
                  <a:pt x="1075" y="1494"/>
                </a:cubicBezTo>
                <a:cubicBezTo>
                  <a:pt x="1083" y="1498"/>
                  <a:pt x="1090" y="1504"/>
                  <a:pt x="1099" y="1506"/>
                </a:cubicBezTo>
                <a:cubicBezTo>
                  <a:pt x="1115" y="1510"/>
                  <a:pt x="1132" y="1505"/>
                  <a:pt x="1147" y="1512"/>
                </a:cubicBezTo>
                <a:cubicBezTo>
                  <a:pt x="1160" y="1518"/>
                  <a:pt x="1151" y="1542"/>
                  <a:pt x="1159" y="1554"/>
                </a:cubicBezTo>
                <a:cubicBezTo>
                  <a:pt x="1166" y="1564"/>
                  <a:pt x="1185" y="1569"/>
                  <a:pt x="1195" y="1572"/>
                </a:cubicBezTo>
                <a:cubicBezTo>
                  <a:pt x="1193" y="1608"/>
                  <a:pt x="1194" y="1644"/>
                  <a:pt x="1189" y="1680"/>
                </a:cubicBezTo>
                <a:cubicBezTo>
                  <a:pt x="1186" y="1705"/>
                  <a:pt x="1165" y="1752"/>
                  <a:pt x="1165" y="1752"/>
                </a:cubicBezTo>
                <a:cubicBezTo>
                  <a:pt x="1153" y="1748"/>
                  <a:pt x="1139" y="1747"/>
                  <a:pt x="1129" y="1740"/>
                </a:cubicBezTo>
                <a:cubicBezTo>
                  <a:pt x="1116" y="1730"/>
                  <a:pt x="1129" y="1704"/>
                  <a:pt x="1117" y="1692"/>
                </a:cubicBezTo>
                <a:cubicBezTo>
                  <a:pt x="1102" y="1677"/>
                  <a:pt x="1038" y="1671"/>
                  <a:pt x="1021" y="1668"/>
                </a:cubicBezTo>
                <a:cubicBezTo>
                  <a:pt x="1015" y="1664"/>
                  <a:pt x="1008" y="1662"/>
                  <a:pt x="1003" y="1656"/>
                </a:cubicBezTo>
                <a:cubicBezTo>
                  <a:pt x="999" y="1651"/>
                  <a:pt x="1001" y="1642"/>
                  <a:pt x="997" y="1638"/>
                </a:cubicBezTo>
                <a:cubicBezTo>
                  <a:pt x="992" y="1633"/>
                  <a:pt x="936" y="1610"/>
                  <a:pt x="931" y="1608"/>
                </a:cubicBezTo>
                <a:cubicBezTo>
                  <a:pt x="880" y="1589"/>
                  <a:pt x="829" y="1571"/>
                  <a:pt x="775" y="1560"/>
                </a:cubicBezTo>
                <a:cubicBezTo>
                  <a:pt x="754" y="1546"/>
                  <a:pt x="733" y="1530"/>
                  <a:pt x="721" y="1506"/>
                </a:cubicBezTo>
                <a:cubicBezTo>
                  <a:pt x="703" y="1469"/>
                  <a:pt x="691" y="1418"/>
                  <a:pt x="649" y="1404"/>
                </a:cubicBezTo>
                <a:cubicBezTo>
                  <a:pt x="625" y="1380"/>
                  <a:pt x="619" y="1359"/>
                  <a:pt x="589" y="1344"/>
                </a:cubicBezTo>
                <a:cubicBezTo>
                  <a:pt x="581" y="1345"/>
                  <a:pt x="537" y="1351"/>
                  <a:pt x="535" y="1356"/>
                </a:cubicBezTo>
                <a:cubicBezTo>
                  <a:pt x="524" y="1378"/>
                  <a:pt x="520" y="1447"/>
                  <a:pt x="517" y="1470"/>
                </a:cubicBezTo>
                <a:cubicBezTo>
                  <a:pt x="474" y="1441"/>
                  <a:pt x="491" y="1456"/>
                  <a:pt x="463" y="1428"/>
                </a:cubicBezTo>
                <a:cubicBezTo>
                  <a:pt x="455" y="1404"/>
                  <a:pt x="440" y="1405"/>
                  <a:pt x="421" y="1386"/>
                </a:cubicBezTo>
                <a:cubicBezTo>
                  <a:pt x="403" y="1332"/>
                  <a:pt x="401" y="1345"/>
                  <a:pt x="337" y="1338"/>
                </a:cubicBezTo>
                <a:cubicBezTo>
                  <a:pt x="334" y="1330"/>
                  <a:pt x="330" y="1305"/>
                  <a:pt x="313" y="1308"/>
                </a:cubicBezTo>
                <a:cubicBezTo>
                  <a:pt x="305" y="1310"/>
                  <a:pt x="297" y="1338"/>
                  <a:pt x="295" y="1344"/>
                </a:cubicBezTo>
                <a:cubicBezTo>
                  <a:pt x="291" y="1360"/>
                  <a:pt x="288" y="1376"/>
                  <a:pt x="283" y="1392"/>
                </a:cubicBezTo>
                <a:cubicBezTo>
                  <a:pt x="273" y="1423"/>
                  <a:pt x="266" y="1452"/>
                  <a:pt x="253" y="1482"/>
                </a:cubicBezTo>
                <a:cubicBezTo>
                  <a:pt x="248" y="1493"/>
                  <a:pt x="247" y="1510"/>
                  <a:pt x="235" y="1518"/>
                </a:cubicBezTo>
                <a:cubicBezTo>
                  <a:pt x="228" y="1523"/>
                  <a:pt x="219" y="1522"/>
                  <a:pt x="211" y="1524"/>
                </a:cubicBezTo>
                <a:cubicBezTo>
                  <a:pt x="189" y="1558"/>
                  <a:pt x="200" y="1528"/>
                  <a:pt x="223" y="1560"/>
                </a:cubicBezTo>
                <a:cubicBezTo>
                  <a:pt x="228" y="1567"/>
                  <a:pt x="227" y="1576"/>
                  <a:pt x="229" y="1584"/>
                </a:cubicBezTo>
                <a:cubicBezTo>
                  <a:pt x="227" y="1602"/>
                  <a:pt x="229" y="1621"/>
                  <a:pt x="223" y="1638"/>
                </a:cubicBezTo>
                <a:cubicBezTo>
                  <a:pt x="219" y="1648"/>
                  <a:pt x="195" y="1653"/>
                  <a:pt x="187" y="1656"/>
                </a:cubicBezTo>
                <a:cubicBezTo>
                  <a:pt x="159" y="1668"/>
                  <a:pt x="138" y="1688"/>
                  <a:pt x="109" y="1698"/>
                </a:cubicBezTo>
                <a:cubicBezTo>
                  <a:pt x="101" y="1744"/>
                  <a:pt x="105" y="1784"/>
                  <a:pt x="61" y="1806"/>
                </a:cubicBezTo>
                <a:cubicBezTo>
                  <a:pt x="51" y="1836"/>
                  <a:pt x="59" y="1829"/>
                  <a:pt x="31" y="1794"/>
                </a:cubicBezTo>
                <a:close/>
              </a:path>
            </a:pathLst>
          </a:custGeom>
          <a:gradFill rotWithShape="1">
            <a:gsLst>
              <a:gs pos="0">
                <a:srgbClr val="A603AB">
                  <a:alpha val="35001"/>
                </a:srgbClr>
              </a:gs>
              <a:gs pos="6000">
                <a:srgbClr val="E81766">
                  <a:alpha val="34761"/>
                </a:srgbClr>
              </a:gs>
              <a:gs pos="13500">
                <a:srgbClr val="EE3F17">
                  <a:alpha val="34460"/>
                </a:srgbClr>
              </a:gs>
              <a:gs pos="24000">
                <a:srgbClr val="FFFF00">
                  <a:alpha val="34040"/>
                </a:srgbClr>
              </a:gs>
              <a:gs pos="32499">
                <a:srgbClr val="1A8D48">
                  <a:alpha val="33700"/>
                </a:srgbClr>
              </a:gs>
              <a:gs pos="39500">
                <a:srgbClr val="0819FB">
                  <a:alpha val="33420"/>
                </a:srgbClr>
              </a:gs>
              <a:gs pos="50000">
                <a:srgbClr val="A603AB">
                  <a:alpha val="33000"/>
                </a:srgbClr>
              </a:gs>
              <a:gs pos="60501">
                <a:srgbClr val="0819FB">
                  <a:alpha val="33420"/>
                </a:srgbClr>
              </a:gs>
              <a:gs pos="67501">
                <a:srgbClr val="1A8D48">
                  <a:alpha val="33700"/>
                </a:srgbClr>
              </a:gs>
              <a:gs pos="76000">
                <a:srgbClr val="FFFF00">
                  <a:alpha val="34040"/>
                </a:srgbClr>
              </a:gs>
              <a:gs pos="86500">
                <a:srgbClr val="EE3F17">
                  <a:alpha val="34460"/>
                </a:srgbClr>
              </a:gs>
              <a:gs pos="94000">
                <a:srgbClr val="E81766">
                  <a:alpha val="34761"/>
                </a:srgbClr>
              </a:gs>
              <a:gs pos="100000">
                <a:srgbClr val="A603AB">
                  <a:alpha val="35001"/>
                </a:srgbClr>
              </a:gs>
            </a:gsLst>
            <a:lin ang="18900000" scaled="1"/>
          </a:gradFill>
          <a:ln w="6350" cmpd="sng">
            <a:solidFill>
              <a:srgbClr val="CC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4" name="Freeform 48"/>
          <p:cNvSpPr>
            <a:spLocks/>
          </p:cNvSpPr>
          <p:nvPr/>
        </p:nvSpPr>
        <p:spPr bwMode="auto">
          <a:xfrm flipH="1">
            <a:off x="7896225" y="1268413"/>
            <a:ext cx="495300" cy="774700"/>
          </a:xfrm>
          <a:custGeom>
            <a:avLst/>
            <a:gdLst>
              <a:gd name="T0" fmla="*/ 320 w 1289"/>
              <a:gd name="T1" fmla="*/ 581 h 2404"/>
              <a:gd name="T2" fmla="*/ 292 w 1289"/>
              <a:gd name="T3" fmla="*/ 773 h 2404"/>
              <a:gd name="T4" fmla="*/ 219 w 1289"/>
              <a:gd name="T5" fmla="*/ 1056 h 2404"/>
              <a:gd name="T6" fmla="*/ 146 w 1289"/>
              <a:gd name="T7" fmla="*/ 1129 h 2404"/>
              <a:gd name="T8" fmla="*/ 82 w 1289"/>
              <a:gd name="T9" fmla="*/ 1431 h 2404"/>
              <a:gd name="T10" fmla="*/ 73 w 1289"/>
              <a:gd name="T11" fmla="*/ 1568 h 2404"/>
              <a:gd name="T12" fmla="*/ 109 w 1289"/>
              <a:gd name="T13" fmla="*/ 2053 h 2404"/>
              <a:gd name="T14" fmla="*/ 247 w 1289"/>
              <a:gd name="T15" fmla="*/ 2254 h 2404"/>
              <a:gd name="T16" fmla="*/ 329 w 1289"/>
              <a:gd name="T17" fmla="*/ 2272 h 2404"/>
              <a:gd name="T18" fmla="*/ 393 w 1289"/>
              <a:gd name="T19" fmla="*/ 2171 h 2404"/>
              <a:gd name="T20" fmla="*/ 439 w 1289"/>
              <a:gd name="T21" fmla="*/ 2235 h 2404"/>
              <a:gd name="T22" fmla="*/ 503 w 1289"/>
              <a:gd name="T23" fmla="*/ 2263 h 2404"/>
              <a:gd name="T24" fmla="*/ 603 w 1289"/>
              <a:gd name="T25" fmla="*/ 2327 h 2404"/>
              <a:gd name="T26" fmla="*/ 704 w 1289"/>
              <a:gd name="T27" fmla="*/ 2144 h 2404"/>
              <a:gd name="T28" fmla="*/ 868 w 1289"/>
              <a:gd name="T29" fmla="*/ 2245 h 2404"/>
              <a:gd name="T30" fmla="*/ 1152 w 1289"/>
              <a:gd name="T31" fmla="*/ 2373 h 2404"/>
              <a:gd name="T32" fmla="*/ 1152 w 1289"/>
              <a:gd name="T33" fmla="*/ 2363 h 2404"/>
              <a:gd name="T34" fmla="*/ 1079 w 1289"/>
              <a:gd name="T35" fmla="*/ 2245 h 2404"/>
              <a:gd name="T36" fmla="*/ 987 w 1289"/>
              <a:gd name="T37" fmla="*/ 2053 h 2404"/>
              <a:gd name="T38" fmla="*/ 1024 w 1289"/>
              <a:gd name="T39" fmla="*/ 1943 h 2404"/>
              <a:gd name="T40" fmla="*/ 1179 w 1289"/>
              <a:gd name="T41" fmla="*/ 1833 h 2404"/>
              <a:gd name="T42" fmla="*/ 1261 w 1289"/>
              <a:gd name="T43" fmla="*/ 1678 h 2404"/>
              <a:gd name="T44" fmla="*/ 1289 w 1289"/>
              <a:gd name="T45" fmla="*/ 1531 h 2404"/>
              <a:gd name="T46" fmla="*/ 1216 w 1289"/>
              <a:gd name="T47" fmla="*/ 1486 h 2404"/>
              <a:gd name="T48" fmla="*/ 1133 w 1289"/>
              <a:gd name="T49" fmla="*/ 1449 h 2404"/>
              <a:gd name="T50" fmla="*/ 1152 w 1289"/>
              <a:gd name="T51" fmla="*/ 1385 h 2404"/>
              <a:gd name="T52" fmla="*/ 1188 w 1289"/>
              <a:gd name="T53" fmla="*/ 1339 h 2404"/>
              <a:gd name="T54" fmla="*/ 1252 w 1289"/>
              <a:gd name="T55" fmla="*/ 1211 h 2404"/>
              <a:gd name="T56" fmla="*/ 1152 w 1289"/>
              <a:gd name="T57" fmla="*/ 1147 h 2404"/>
              <a:gd name="T58" fmla="*/ 1124 w 1289"/>
              <a:gd name="T59" fmla="*/ 891 h 2404"/>
              <a:gd name="T60" fmla="*/ 1143 w 1289"/>
              <a:gd name="T61" fmla="*/ 681 h 2404"/>
              <a:gd name="T62" fmla="*/ 1079 w 1289"/>
              <a:gd name="T63" fmla="*/ 608 h 2404"/>
              <a:gd name="T64" fmla="*/ 905 w 1289"/>
              <a:gd name="T65" fmla="*/ 681 h 2404"/>
              <a:gd name="T66" fmla="*/ 923 w 1289"/>
              <a:gd name="T67" fmla="*/ 553 h 2404"/>
              <a:gd name="T68" fmla="*/ 887 w 1289"/>
              <a:gd name="T69" fmla="*/ 389 h 2404"/>
              <a:gd name="T70" fmla="*/ 859 w 1289"/>
              <a:gd name="T71" fmla="*/ 306 h 2404"/>
              <a:gd name="T72" fmla="*/ 786 w 1289"/>
              <a:gd name="T73" fmla="*/ 169 h 2404"/>
              <a:gd name="T74" fmla="*/ 740 w 1289"/>
              <a:gd name="T75" fmla="*/ 462 h 2404"/>
              <a:gd name="T76" fmla="*/ 704 w 1289"/>
              <a:gd name="T77" fmla="*/ 498 h 2404"/>
              <a:gd name="T78" fmla="*/ 658 w 1289"/>
              <a:gd name="T79" fmla="*/ 480 h 2404"/>
              <a:gd name="T80" fmla="*/ 640 w 1289"/>
              <a:gd name="T81" fmla="*/ 279 h 2404"/>
              <a:gd name="T82" fmla="*/ 585 w 1289"/>
              <a:gd name="T83" fmla="*/ 96 h 2404"/>
              <a:gd name="T84" fmla="*/ 530 w 1289"/>
              <a:gd name="T85" fmla="*/ 32 h 2404"/>
              <a:gd name="T86" fmla="*/ 503 w 1289"/>
              <a:gd name="T87" fmla="*/ 498 h 2404"/>
              <a:gd name="T88" fmla="*/ 420 w 1289"/>
              <a:gd name="T89" fmla="*/ 251 h 2404"/>
              <a:gd name="T90" fmla="*/ 384 w 1289"/>
              <a:gd name="T91" fmla="*/ 325 h 2404"/>
              <a:gd name="T92" fmla="*/ 365 w 1289"/>
              <a:gd name="T93" fmla="*/ 343 h 2404"/>
              <a:gd name="T94" fmla="*/ 375 w 1289"/>
              <a:gd name="T95" fmla="*/ 370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9" h="2404">
                <a:moveTo>
                  <a:pt x="375" y="352"/>
                </a:moveTo>
                <a:cubicBezTo>
                  <a:pt x="386" y="438"/>
                  <a:pt x="429" y="551"/>
                  <a:pt x="320" y="581"/>
                </a:cubicBezTo>
                <a:cubicBezTo>
                  <a:pt x="284" y="615"/>
                  <a:pt x="293" y="630"/>
                  <a:pt x="301" y="681"/>
                </a:cubicBezTo>
                <a:cubicBezTo>
                  <a:pt x="298" y="712"/>
                  <a:pt x="298" y="743"/>
                  <a:pt x="292" y="773"/>
                </a:cubicBezTo>
                <a:cubicBezTo>
                  <a:pt x="280" y="836"/>
                  <a:pt x="243" y="885"/>
                  <a:pt x="228" y="946"/>
                </a:cubicBezTo>
                <a:cubicBezTo>
                  <a:pt x="225" y="983"/>
                  <a:pt x="223" y="1019"/>
                  <a:pt x="219" y="1056"/>
                </a:cubicBezTo>
                <a:cubicBezTo>
                  <a:pt x="217" y="1069"/>
                  <a:pt x="218" y="1083"/>
                  <a:pt x="210" y="1093"/>
                </a:cubicBezTo>
                <a:cubicBezTo>
                  <a:pt x="194" y="1112"/>
                  <a:pt x="166" y="1115"/>
                  <a:pt x="146" y="1129"/>
                </a:cubicBezTo>
                <a:cubicBezTo>
                  <a:pt x="173" y="1172"/>
                  <a:pt x="179" y="1205"/>
                  <a:pt x="192" y="1257"/>
                </a:cubicBezTo>
                <a:cubicBezTo>
                  <a:pt x="203" y="1452"/>
                  <a:pt x="241" y="1414"/>
                  <a:pt x="82" y="1431"/>
                </a:cubicBezTo>
                <a:cubicBezTo>
                  <a:pt x="30" y="1448"/>
                  <a:pt x="17" y="1471"/>
                  <a:pt x="0" y="1522"/>
                </a:cubicBezTo>
                <a:cubicBezTo>
                  <a:pt x="31" y="1532"/>
                  <a:pt x="45" y="1550"/>
                  <a:pt x="73" y="1568"/>
                </a:cubicBezTo>
                <a:cubicBezTo>
                  <a:pt x="60" y="1676"/>
                  <a:pt x="64" y="1790"/>
                  <a:pt x="155" y="1861"/>
                </a:cubicBezTo>
                <a:cubicBezTo>
                  <a:pt x="172" y="1930"/>
                  <a:pt x="148" y="1996"/>
                  <a:pt x="109" y="2053"/>
                </a:cubicBezTo>
                <a:cubicBezTo>
                  <a:pt x="132" y="2074"/>
                  <a:pt x="157" y="2081"/>
                  <a:pt x="183" y="2098"/>
                </a:cubicBezTo>
                <a:cubicBezTo>
                  <a:pt x="211" y="2141"/>
                  <a:pt x="233" y="2204"/>
                  <a:pt x="247" y="2254"/>
                </a:cubicBezTo>
                <a:cubicBezTo>
                  <a:pt x="244" y="2294"/>
                  <a:pt x="214" y="2340"/>
                  <a:pt x="237" y="2373"/>
                </a:cubicBezTo>
                <a:cubicBezTo>
                  <a:pt x="243" y="2381"/>
                  <a:pt x="316" y="2292"/>
                  <a:pt x="329" y="2272"/>
                </a:cubicBezTo>
                <a:cubicBezTo>
                  <a:pt x="339" y="2230"/>
                  <a:pt x="342" y="2212"/>
                  <a:pt x="384" y="2199"/>
                </a:cubicBezTo>
                <a:cubicBezTo>
                  <a:pt x="387" y="2190"/>
                  <a:pt x="383" y="2173"/>
                  <a:pt x="393" y="2171"/>
                </a:cubicBezTo>
                <a:cubicBezTo>
                  <a:pt x="399" y="2170"/>
                  <a:pt x="450" y="2203"/>
                  <a:pt x="457" y="2208"/>
                </a:cubicBezTo>
                <a:cubicBezTo>
                  <a:pt x="451" y="2217"/>
                  <a:pt x="433" y="2226"/>
                  <a:pt x="439" y="2235"/>
                </a:cubicBezTo>
                <a:cubicBezTo>
                  <a:pt x="448" y="2247"/>
                  <a:pt x="470" y="2239"/>
                  <a:pt x="484" y="2245"/>
                </a:cubicBezTo>
                <a:cubicBezTo>
                  <a:pt x="492" y="2248"/>
                  <a:pt x="495" y="2259"/>
                  <a:pt x="503" y="2263"/>
                </a:cubicBezTo>
                <a:cubicBezTo>
                  <a:pt x="511" y="2268"/>
                  <a:pt x="522" y="2268"/>
                  <a:pt x="530" y="2272"/>
                </a:cubicBezTo>
                <a:cubicBezTo>
                  <a:pt x="557" y="2286"/>
                  <a:pt x="578" y="2310"/>
                  <a:pt x="603" y="2327"/>
                </a:cubicBezTo>
                <a:cubicBezTo>
                  <a:pt x="570" y="2259"/>
                  <a:pt x="570" y="2151"/>
                  <a:pt x="649" y="2126"/>
                </a:cubicBezTo>
                <a:cubicBezTo>
                  <a:pt x="667" y="2132"/>
                  <a:pt x="690" y="2130"/>
                  <a:pt x="704" y="2144"/>
                </a:cubicBezTo>
                <a:cubicBezTo>
                  <a:pt x="721" y="2161"/>
                  <a:pt x="767" y="2206"/>
                  <a:pt x="786" y="2217"/>
                </a:cubicBezTo>
                <a:cubicBezTo>
                  <a:pt x="811" y="2231"/>
                  <a:pt x="841" y="2235"/>
                  <a:pt x="868" y="2245"/>
                </a:cubicBezTo>
                <a:cubicBezTo>
                  <a:pt x="891" y="2315"/>
                  <a:pt x="1030" y="2329"/>
                  <a:pt x="1097" y="2336"/>
                </a:cubicBezTo>
                <a:cubicBezTo>
                  <a:pt x="1138" y="2377"/>
                  <a:pt x="1106" y="2353"/>
                  <a:pt x="1152" y="2373"/>
                </a:cubicBezTo>
                <a:cubicBezTo>
                  <a:pt x="1164" y="2378"/>
                  <a:pt x="1188" y="2404"/>
                  <a:pt x="1188" y="2391"/>
                </a:cubicBezTo>
                <a:cubicBezTo>
                  <a:pt x="1188" y="2376"/>
                  <a:pt x="1163" y="2374"/>
                  <a:pt x="1152" y="2363"/>
                </a:cubicBezTo>
                <a:cubicBezTo>
                  <a:pt x="1144" y="2355"/>
                  <a:pt x="1139" y="2345"/>
                  <a:pt x="1133" y="2336"/>
                </a:cubicBezTo>
                <a:cubicBezTo>
                  <a:pt x="1122" y="2289"/>
                  <a:pt x="1105" y="2283"/>
                  <a:pt x="1079" y="2245"/>
                </a:cubicBezTo>
                <a:cubicBezTo>
                  <a:pt x="1094" y="2183"/>
                  <a:pt x="1121" y="2149"/>
                  <a:pt x="1051" y="2126"/>
                </a:cubicBezTo>
                <a:cubicBezTo>
                  <a:pt x="1025" y="2099"/>
                  <a:pt x="1019" y="2074"/>
                  <a:pt x="987" y="2053"/>
                </a:cubicBezTo>
                <a:cubicBezTo>
                  <a:pt x="990" y="2022"/>
                  <a:pt x="986" y="1990"/>
                  <a:pt x="996" y="1961"/>
                </a:cubicBezTo>
                <a:cubicBezTo>
                  <a:pt x="1000" y="1950"/>
                  <a:pt x="1015" y="1950"/>
                  <a:pt x="1024" y="1943"/>
                </a:cubicBezTo>
                <a:cubicBezTo>
                  <a:pt x="1071" y="1904"/>
                  <a:pt x="1029" y="1922"/>
                  <a:pt x="1079" y="1906"/>
                </a:cubicBezTo>
                <a:cubicBezTo>
                  <a:pt x="1115" y="1882"/>
                  <a:pt x="1144" y="1856"/>
                  <a:pt x="1179" y="1833"/>
                </a:cubicBezTo>
                <a:cubicBezTo>
                  <a:pt x="1200" y="1767"/>
                  <a:pt x="1181" y="1788"/>
                  <a:pt x="1225" y="1760"/>
                </a:cubicBezTo>
                <a:cubicBezTo>
                  <a:pt x="1235" y="1731"/>
                  <a:pt x="1251" y="1707"/>
                  <a:pt x="1261" y="1678"/>
                </a:cubicBezTo>
                <a:cubicBezTo>
                  <a:pt x="1258" y="1669"/>
                  <a:pt x="1251" y="1660"/>
                  <a:pt x="1252" y="1650"/>
                </a:cubicBezTo>
                <a:cubicBezTo>
                  <a:pt x="1256" y="1618"/>
                  <a:pt x="1279" y="1563"/>
                  <a:pt x="1289" y="1531"/>
                </a:cubicBezTo>
                <a:cubicBezTo>
                  <a:pt x="1268" y="1524"/>
                  <a:pt x="1242" y="1527"/>
                  <a:pt x="1225" y="1513"/>
                </a:cubicBezTo>
                <a:cubicBezTo>
                  <a:pt x="1218" y="1507"/>
                  <a:pt x="1223" y="1493"/>
                  <a:pt x="1216" y="1486"/>
                </a:cubicBezTo>
                <a:cubicBezTo>
                  <a:pt x="1200" y="1470"/>
                  <a:pt x="1173" y="1473"/>
                  <a:pt x="1152" y="1467"/>
                </a:cubicBezTo>
                <a:cubicBezTo>
                  <a:pt x="1146" y="1461"/>
                  <a:pt x="1134" y="1458"/>
                  <a:pt x="1133" y="1449"/>
                </a:cubicBezTo>
                <a:cubicBezTo>
                  <a:pt x="1131" y="1437"/>
                  <a:pt x="1139" y="1425"/>
                  <a:pt x="1143" y="1413"/>
                </a:cubicBezTo>
                <a:cubicBezTo>
                  <a:pt x="1146" y="1404"/>
                  <a:pt x="1145" y="1392"/>
                  <a:pt x="1152" y="1385"/>
                </a:cubicBezTo>
                <a:cubicBezTo>
                  <a:pt x="1159" y="1378"/>
                  <a:pt x="1170" y="1379"/>
                  <a:pt x="1179" y="1376"/>
                </a:cubicBezTo>
                <a:cubicBezTo>
                  <a:pt x="1182" y="1364"/>
                  <a:pt x="1180" y="1349"/>
                  <a:pt x="1188" y="1339"/>
                </a:cubicBezTo>
                <a:cubicBezTo>
                  <a:pt x="1194" y="1331"/>
                  <a:pt x="1211" y="1338"/>
                  <a:pt x="1216" y="1330"/>
                </a:cubicBezTo>
                <a:cubicBezTo>
                  <a:pt x="1230" y="1308"/>
                  <a:pt x="1244" y="1244"/>
                  <a:pt x="1252" y="1211"/>
                </a:cubicBezTo>
                <a:cubicBezTo>
                  <a:pt x="1241" y="1114"/>
                  <a:pt x="1270" y="1120"/>
                  <a:pt x="1179" y="1138"/>
                </a:cubicBezTo>
                <a:cubicBezTo>
                  <a:pt x="1170" y="1140"/>
                  <a:pt x="1161" y="1144"/>
                  <a:pt x="1152" y="1147"/>
                </a:cubicBezTo>
                <a:cubicBezTo>
                  <a:pt x="1088" y="1126"/>
                  <a:pt x="1108" y="1095"/>
                  <a:pt x="1115" y="1029"/>
                </a:cubicBezTo>
                <a:cubicBezTo>
                  <a:pt x="1103" y="980"/>
                  <a:pt x="1112" y="939"/>
                  <a:pt x="1124" y="891"/>
                </a:cubicBezTo>
                <a:cubicBezTo>
                  <a:pt x="1107" y="823"/>
                  <a:pt x="1106" y="808"/>
                  <a:pt x="1124" y="736"/>
                </a:cubicBezTo>
                <a:cubicBezTo>
                  <a:pt x="1129" y="717"/>
                  <a:pt x="1137" y="699"/>
                  <a:pt x="1143" y="681"/>
                </a:cubicBezTo>
                <a:cubicBezTo>
                  <a:pt x="1146" y="672"/>
                  <a:pt x="1152" y="654"/>
                  <a:pt x="1152" y="654"/>
                </a:cubicBezTo>
                <a:cubicBezTo>
                  <a:pt x="1138" y="598"/>
                  <a:pt x="1135" y="594"/>
                  <a:pt x="1079" y="608"/>
                </a:cubicBezTo>
                <a:cubicBezTo>
                  <a:pt x="1058" y="638"/>
                  <a:pt x="1050" y="651"/>
                  <a:pt x="1015" y="663"/>
                </a:cubicBezTo>
                <a:cubicBezTo>
                  <a:pt x="977" y="699"/>
                  <a:pt x="961" y="689"/>
                  <a:pt x="905" y="681"/>
                </a:cubicBezTo>
                <a:cubicBezTo>
                  <a:pt x="908" y="651"/>
                  <a:pt x="910" y="620"/>
                  <a:pt x="914" y="590"/>
                </a:cubicBezTo>
                <a:cubicBezTo>
                  <a:pt x="916" y="577"/>
                  <a:pt x="915" y="563"/>
                  <a:pt x="923" y="553"/>
                </a:cubicBezTo>
                <a:cubicBezTo>
                  <a:pt x="929" y="545"/>
                  <a:pt x="942" y="547"/>
                  <a:pt x="951" y="544"/>
                </a:cubicBezTo>
                <a:cubicBezTo>
                  <a:pt x="940" y="473"/>
                  <a:pt x="956" y="412"/>
                  <a:pt x="887" y="389"/>
                </a:cubicBezTo>
                <a:cubicBezTo>
                  <a:pt x="826" y="328"/>
                  <a:pt x="877" y="397"/>
                  <a:pt x="877" y="325"/>
                </a:cubicBezTo>
                <a:cubicBezTo>
                  <a:pt x="877" y="316"/>
                  <a:pt x="864" y="313"/>
                  <a:pt x="859" y="306"/>
                </a:cubicBezTo>
                <a:cubicBezTo>
                  <a:pt x="852" y="297"/>
                  <a:pt x="847" y="288"/>
                  <a:pt x="841" y="279"/>
                </a:cubicBezTo>
                <a:cubicBezTo>
                  <a:pt x="841" y="273"/>
                  <a:pt x="857" y="62"/>
                  <a:pt x="786" y="169"/>
                </a:cubicBezTo>
                <a:cubicBezTo>
                  <a:pt x="766" y="288"/>
                  <a:pt x="780" y="244"/>
                  <a:pt x="759" y="306"/>
                </a:cubicBezTo>
                <a:cubicBezTo>
                  <a:pt x="752" y="392"/>
                  <a:pt x="757" y="401"/>
                  <a:pt x="740" y="462"/>
                </a:cubicBezTo>
                <a:cubicBezTo>
                  <a:pt x="737" y="471"/>
                  <a:pt x="738" y="482"/>
                  <a:pt x="731" y="489"/>
                </a:cubicBezTo>
                <a:cubicBezTo>
                  <a:pt x="724" y="496"/>
                  <a:pt x="713" y="495"/>
                  <a:pt x="704" y="498"/>
                </a:cubicBezTo>
                <a:cubicBezTo>
                  <a:pt x="701" y="507"/>
                  <a:pt x="705" y="524"/>
                  <a:pt x="695" y="526"/>
                </a:cubicBezTo>
                <a:cubicBezTo>
                  <a:pt x="669" y="532"/>
                  <a:pt x="662" y="492"/>
                  <a:pt x="658" y="480"/>
                </a:cubicBezTo>
                <a:cubicBezTo>
                  <a:pt x="661" y="416"/>
                  <a:pt x="673" y="352"/>
                  <a:pt x="667" y="288"/>
                </a:cubicBezTo>
                <a:cubicBezTo>
                  <a:pt x="666" y="279"/>
                  <a:pt x="648" y="284"/>
                  <a:pt x="640" y="279"/>
                </a:cubicBezTo>
                <a:cubicBezTo>
                  <a:pt x="563" y="234"/>
                  <a:pt x="638" y="263"/>
                  <a:pt x="576" y="242"/>
                </a:cubicBezTo>
                <a:cubicBezTo>
                  <a:pt x="563" y="192"/>
                  <a:pt x="569" y="145"/>
                  <a:pt x="585" y="96"/>
                </a:cubicBezTo>
                <a:cubicBezTo>
                  <a:pt x="579" y="87"/>
                  <a:pt x="570" y="79"/>
                  <a:pt x="567" y="69"/>
                </a:cubicBezTo>
                <a:cubicBezTo>
                  <a:pt x="547" y="9"/>
                  <a:pt x="577" y="0"/>
                  <a:pt x="530" y="32"/>
                </a:cubicBezTo>
                <a:cubicBezTo>
                  <a:pt x="508" y="122"/>
                  <a:pt x="508" y="208"/>
                  <a:pt x="530" y="297"/>
                </a:cubicBezTo>
                <a:cubicBezTo>
                  <a:pt x="522" y="363"/>
                  <a:pt x="524" y="435"/>
                  <a:pt x="503" y="498"/>
                </a:cubicBezTo>
                <a:cubicBezTo>
                  <a:pt x="425" y="473"/>
                  <a:pt x="479" y="377"/>
                  <a:pt x="439" y="315"/>
                </a:cubicBezTo>
                <a:cubicBezTo>
                  <a:pt x="433" y="294"/>
                  <a:pt x="420" y="273"/>
                  <a:pt x="420" y="251"/>
                </a:cubicBezTo>
                <a:cubicBezTo>
                  <a:pt x="420" y="162"/>
                  <a:pt x="455" y="122"/>
                  <a:pt x="384" y="197"/>
                </a:cubicBezTo>
                <a:cubicBezTo>
                  <a:pt x="375" y="253"/>
                  <a:pt x="368" y="264"/>
                  <a:pt x="384" y="325"/>
                </a:cubicBezTo>
                <a:cubicBezTo>
                  <a:pt x="387" y="335"/>
                  <a:pt x="410" y="345"/>
                  <a:pt x="402" y="352"/>
                </a:cubicBezTo>
                <a:cubicBezTo>
                  <a:pt x="393" y="361"/>
                  <a:pt x="377" y="346"/>
                  <a:pt x="365" y="343"/>
                </a:cubicBezTo>
                <a:cubicBezTo>
                  <a:pt x="374" y="361"/>
                  <a:pt x="386" y="379"/>
                  <a:pt x="393" y="398"/>
                </a:cubicBezTo>
                <a:cubicBezTo>
                  <a:pt x="397" y="408"/>
                  <a:pt x="375" y="370"/>
                  <a:pt x="375" y="370"/>
                </a:cubicBezTo>
                <a:cubicBezTo>
                  <a:pt x="394" y="419"/>
                  <a:pt x="393" y="400"/>
                  <a:pt x="393" y="425"/>
                </a:cubicBezTo>
              </a:path>
            </a:pathLst>
          </a:custGeom>
          <a:gradFill rotWithShape="1">
            <a:gsLst>
              <a:gs pos="0">
                <a:srgbClr val="000000">
                  <a:gamma/>
                  <a:tint val="85882"/>
                  <a:invGamma/>
                  <a:alpha val="63000"/>
                </a:srgbClr>
              </a:gs>
              <a:gs pos="50000">
                <a:srgbClr val="000000">
                  <a:alpha val="60001"/>
                </a:srgbClr>
              </a:gs>
              <a:gs pos="100000">
                <a:srgbClr val="000000">
                  <a:gamma/>
                  <a:tint val="85882"/>
                  <a:invGamma/>
                  <a:alpha val="63000"/>
                </a:srgbClr>
              </a:gs>
            </a:gsLst>
            <a:lin ang="0" scaled="1"/>
          </a:gradFill>
          <a:ln w="9525">
            <a:solidFill>
              <a:srgbClr val="686868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5" name="Freeform 49"/>
          <p:cNvSpPr>
            <a:spLocks/>
          </p:cNvSpPr>
          <p:nvPr/>
        </p:nvSpPr>
        <p:spPr bwMode="auto">
          <a:xfrm>
            <a:off x="7896225" y="1341439"/>
            <a:ext cx="598488" cy="847725"/>
          </a:xfrm>
          <a:custGeom>
            <a:avLst/>
            <a:gdLst>
              <a:gd name="T0" fmla="*/ 2147483647 w 1555"/>
              <a:gd name="T1" fmla="*/ 2147483647 h 1968"/>
              <a:gd name="T2" fmla="*/ 2147483647 w 1555"/>
              <a:gd name="T3" fmla="*/ 2147483647 h 1968"/>
              <a:gd name="T4" fmla="*/ 2147483647 w 1555"/>
              <a:gd name="T5" fmla="*/ 2147483647 h 1968"/>
              <a:gd name="T6" fmla="*/ 2147483647 w 1555"/>
              <a:gd name="T7" fmla="*/ 2147483647 h 1968"/>
              <a:gd name="T8" fmla="*/ 2147483647 w 1555"/>
              <a:gd name="T9" fmla="*/ 2147483647 h 1968"/>
              <a:gd name="T10" fmla="*/ 2147483647 w 1555"/>
              <a:gd name="T11" fmla="*/ 2147483647 h 1968"/>
              <a:gd name="T12" fmla="*/ 2147483647 w 1555"/>
              <a:gd name="T13" fmla="*/ 2147483647 h 1968"/>
              <a:gd name="T14" fmla="*/ 2147483647 w 1555"/>
              <a:gd name="T15" fmla="*/ 2147483647 h 1968"/>
              <a:gd name="T16" fmla="*/ 2147483647 w 1555"/>
              <a:gd name="T17" fmla="*/ 2147483647 h 1968"/>
              <a:gd name="T18" fmla="*/ 2147483647 w 1555"/>
              <a:gd name="T19" fmla="*/ 2147483647 h 1968"/>
              <a:gd name="T20" fmla="*/ 2147483647 w 1555"/>
              <a:gd name="T21" fmla="*/ 2147483647 h 1968"/>
              <a:gd name="T22" fmla="*/ 2147483647 w 1555"/>
              <a:gd name="T23" fmla="*/ 2147483647 h 1968"/>
              <a:gd name="T24" fmla="*/ 2147483647 w 1555"/>
              <a:gd name="T25" fmla="*/ 2147483647 h 1968"/>
              <a:gd name="T26" fmla="*/ 2147483647 w 1555"/>
              <a:gd name="T27" fmla="*/ 2147483647 h 1968"/>
              <a:gd name="T28" fmla="*/ 2147483647 w 1555"/>
              <a:gd name="T29" fmla="*/ 2147483647 h 1968"/>
              <a:gd name="T30" fmla="*/ 2147483647 w 1555"/>
              <a:gd name="T31" fmla="*/ 2147483647 h 1968"/>
              <a:gd name="T32" fmla="*/ 2147483647 w 1555"/>
              <a:gd name="T33" fmla="*/ 2147483647 h 1968"/>
              <a:gd name="T34" fmla="*/ 2147483647 w 1555"/>
              <a:gd name="T35" fmla="*/ 2147483647 h 1968"/>
              <a:gd name="T36" fmla="*/ 2147483647 w 1555"/>
              <a:gd name="T37" fmla="*/ 2147483647 h 1968"/>
              <a:gd name="T38" fmla="*/ 2147483647 w 1555"/>
              <a:gd name="T39" fmla="*/ 2147483647 h 1968"/>
              <a:gd name="T40" fmla="*/ 2147483647 w 1555"/>
              <a:gd name="T41" fmla="*/ 2147483647 h 1968"/>
              <a:gd name="T42" fmla="*/ 2147483647 w 1555"/>
              <a:gd name="T43" fmla="*/ 2147483647 h 1968"/>
              <a:gd name="T44" fmla="*/ 2147483647 w 1555"/>
              <a:gd name="T45" fmla="*/ 2147483647 h 1968"/>
              <a:gd name="T46" fmla="*/ 2147483647 w 1555"/>
              <a:gd name="T47" fmla="*/ 2147483647 h 1968"/>
              <a:gd name="T48" fmla="*/ 2147483647 w 1555"/>
              <a:gd name="T49" fmla="*/ 2147483647 h 1968"/>
              <a:gd name="T50" fmla="*/ 2147483647 w 1555"/>
              <a:gd name="T51" fmla="*/ 2147483647 h 1968"/>
              <a:gd name="T52" fmla="*/ 2147483647 w 1555"/>
              <a:gd name="T53" fmla="*/ 2147483647 h 1968"/>
              <a:gd name="T54" fmla="*/ 2147483647 w 1555"/>
              <a:gd name="T55" fmla="*/ 2147483647 h 1968"/>
              <a:gd name="T56" fmla="*/ 2147483647 w 1555"/>
              <a:gd name="T57" fmla="*/ 2147483647 h 1968"/>
              <a:gd name="T58" fmla="*/ 2147483647 w 1555"/>
              <a:gd name="T59" fmla="*/ 2147483647 h 1968"/>
              <a:gd name="T60" fmla="*/ 2147483647 w 1555"/>
              <a:gd name="T61" fmla="*/ 2147483647 h 1968"/>
              <a:gd name="T62" fmla="*/ 2147483647 w 1555"/>
              <a:gd name="T63" fmla="*/ 2147483647 h 1968"/>
              <a:gd name="T64" fmla="*/ 2147483647 w 1555"/>
              <a:gd name="T65" fmla="*/ 2147483647 h 1968"/>
              <a:gd name="T66" fmla="*/ 2147483647 w 1555"/>
              <a:gd name="T67" fmla="*/ 2147483647 h 1968"/>
              <a:gd name="T68" fmla="*/ 2147483647 w 1555"/>
              <a:gd name="T69" fmla="*/ 2147483647 h 1968"/>
              <a:gd name="T70" fmla="*/ 2147483647 w 1555"/>
              <a:gd name="T71" fmla="*/ 2147483647 h 1968"/>
              <a:gd name="T72" fmla="*/ 2147483647 w 1555"/>
              <a:gd name="T73" fmla="*/ 2147483647 h 1968"/>
              <a:gd name="T74" fmla="*/ 2147483647 w 1555"/>
              <a:gd name="T75" fmla="*/ 2147483647 h 1968"/>
              <a:gd name="T76" fmla="*/ 2147483647 w 1555"/>
              <a:gd name="T77" fmla="*/ 2147483647 h 1968"/>
              <a:gd name="T78" fmla="*/ 2147483647 w 1555"/>
              <a:gd name="T79" fmla="*/ 2147483647 h 1968"/>
              <a:gd name="T80" fmla="*/ 2147483647 w 1555"/>
              <a:gd name="T81" fmla="*/ 2147483647 h 1968"/>
              <a:gd name="T82" fmla="*/ 2147483647 w 1555"/>
              <a:gd name="T83" fmla="*/ 2147483647 h 1968"/>
              <a:gd name="T84" fmla="*/ 2147483647 w 1555"/>
              <a:gd name="T85" fmla="*/ 2147483647 h 1968"/>
              <a:gd name="T86" fmla="*/ 2147483647 w 1555"/>
              <a:gd name="T87" fmla="*/ 2147483647 h 1968"/>
              <a:gd name="T88" fmla="*/ 2147483647 w 1555"/>
              <a:gd name="T89" fmla="*/ 2147483647 h 1968"/>
              <a:gd name="T90" fmla="*/ 2147483647 w 1555"/>
              <a:gd name="T91" fmla="*/ 2147483647 h 196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555" h="1968">
                <a:moveTo>
                  <a:pt x="302" y="1591"/>
                </a:moveTo>
                <a:cubicBezTo>
                  <a:pt x="187" y="1568"/>
                  <a:pt x="240" y="1530"/>
                  <a:pt x="247" y="1380"/>
                </a:cubicBezTo>
                <a:cubicBezTo>
                  <a:pt x="241" y="1371"/>
                  <a:pt x="237" y="1360"/>
                  <a:pt x="229" y="1353"/>
                </a:cubicBezTo>
                <a:cubicBezTo>
                  <a:pt x="222" y="1347"/>
                  <a:pt x="208" y="1351"/>
                  <a:pt x="202" y="1344"/>
                </a:cubicBezTo>
                <a:cubicBezTo>
                  <a:pt x="179" y="1315"/>
                  <a:pt x="202" y="1266"/>
                  <a:pt x="183" y="1234"/>
                </a:cubicBezTo>
                <a:cubicBezTo>
                  <a:pt x="172" y="1215"/>
                  <a:pt x="129" y="1198"/>
                  <a:pt x="129" y="1198"/>
                </a:cubicBezTo>
                <a:cubicBezTo>
                  <a:pt x="127" y="1191"/>
                  <a:pt x="123" y="1136"/>
                  <a:pt x="92" y="1152"/>
                </a:cubicBezTo>
                <a:cubicBezTo>
                  <a:pt x="84" y="1156"/>
                  <a:pt x="90" y="1172"/>
                  <a:pt x="83" y="1179"/>
                </a:cubicBezTo>
                <a:cubicBezTo>
                  <a:pt x="76" y="1186"/>
                  <a:pt x="64" y="1185"/>
                  <a:pt x="55" y="1188"/>
                </a:cubicBezTo>
                <a:cubicBezTo>
                  <a:pt x="0" y="1246"/>
                  <a:pt x="65" y="1138"/>
                  <a:pt x="74" y="1124"/>
                </a:cubicBezTo>
                <a:cubicBezTo>
                  <a:pt x="80" y="1100"/>
                  <a:pt x="86" y="1075"/>
                  <a:pt x="92" y="1051"/>
                </a:cubicBezTo>
                <a:cubicBezTo>
                  <a:pt x="95" y="1039"/>
                  <a:pt x="101" y="1015"/>
                  <a:pt x="101" y="1015"/>
                </a:cubicBezTo>
                <a:cubicBezTo>
                  <a:pt x="107" y="936"/>
                  <a:pt x="116" y="871"/>
                  <a:pt x="92" y="795"/>
                </a:cubicBezTo>
                <a:cubicBezTo>
                  <a:pt x="102" y="733"/>
                  <a:pt x="87" y="719"/>
                  <a:pt x="147" y="704"/>
                </a:cubicBezTo>
                <a:cubicBezTo>
                  <a:pt x="177" y="657"/>
                  <a:pt x="162" y="650"/>
                  <a:pt x="119" y="622"/>
                </a:cubicBezTo>
                <a:cubicBezTo>
                  <a:pt x="110" y="594"/>
                  <a:pt x="101" y="567"/>
                  <a:pt x="92" y="539"/>
                </a:cubicBezTo>
                <a:cubicBezTo>
                  <a:pt x="89" y="530"/>
                  <a:pt x="83" y="512"/>
                  <a:pt x="83" y="512"/>
                </a:cubicBezTo>
                <a:cubicBezTo>
                  <a:pt x="86" y="498"/>
                  <a:pt x="109" y="430"/>
                  <a:pt x="119" y="420"/>
                </a:cubicBezTo>
                <a:cubicBezTo>
                  <a:pt x="139" y="400"/>
                  <a:pt x="174" y="407"/>
                  <a:pt x="202" y="402"/>
                </a:cubicBezTo>
                <a:cubicBezTo>
                  <a:pt x="233" y="356"/>
                  <a:pt x="249" y="308"/>
                  <a:pt x="266" y="256"/>
                </a:cubicBezTo>
                <a:cubicBezTo>
                  <a:pt x="293" y="176"/>
                  <a:pt x="256" y="239"/>
                  <a:pt x="293" y="183"/>
                </a:cubicBezTo>
                <a:cubicBezTo>
                  <a:pt x="304" y="150"/>
                  <a:pt x="305" y="125"/>
                  <a:pt x="330" y="100"/>
                </a:cubicBezTo>
                <a:cubicBezTo>
                  <a:pt x="339" y="106"/>
                  <a:pt x="349" y="111"/>
                  <a:pt x="357" y="119"/>
                </a:cubicBezTo>
                <a:cubicBezTo>
                  <a:pt x="365" y="127"/>
                  <a:pt x="365" y="143"/>
                  <a:pt x="375" y="146"/>
                </a:cubicBezTo>
                <a:cubicBezTo>
                  <a:pt x="390" y="150"/>
                  <a:pt x="406" y="140"/>
                  <a:pt x="421" y="137"/>
                </a:cubicBezTo>
                <a:cubicBezTo>
                  <a:pt x="428" y="78"/>
                  <a:pt x="420" y="46"/>
                  <a:pt x="476" y="27"/>
                </a:cubicBezTo>
                <a:cubicBezTo>
                  <a:pt x="509" y="38"/>
                  <a:pt x="533" y="54"/>
                  <a:pt x="567" y="64"/>
                </a:cubicBezTo>
                <a:cubicBezTo>
                  <a:pt x="585" y="69"/>
                  <a:pt x="622" y="82"/>
                  <a:pt x="622" y="82"/>
                </a:cubicBezTo>
                <a:cubicBezTo>
                  <a:pt x="650" y="56"/>
                  <a:pt x="648" y="40"/>
                  <a:pt x="686" y="27"/>
                </a:cubicBezTo>
                <a:cubicBezTo>
                  <a:pt x="722" y="39"/>
                  <a:pt x="743" y="29"/>
                  <a:pt x="778" y="18"/>
                </a:cubicBezTo>
                <a:cubicBezTo>
                  <a:pt x="812" y="29"/>
                  <a:pt x="826" y="53"/>
                  <a:pt x="860" y="64"/>
                </a:cubicBezTo>
                <a:cubicBezTo>
                  <a:pt x="866" y="55"/>
                  <a:pt x="869" y="42"/>
                  <a:pt x="878" y="36"/>
                </a:cubicBezTo>
                <a:cubicBezTo>
                  <a:pt x="919" y="8"/>
                  <a:pt x="1060" y="3"/>
                  <a:pt x="1098" y="0"/>
                </a:cubicBezTo>
                <a:cubicBezTo>
                  <a:pt x="1113" y="3"/>
                  <a:pt x="1128" y="5"/>
                  <a:pt x="1143" y="9"/>
                </a:cubicBezTo>
                <a:cubicBezTo>
                  <a:pt x="1162" y="14"/>
                  <a:pt x="1198" y="27"/>
                  <a:pt x="1198" y="27"/>
                </a:cubicBezTo>
                <a:cubicBezTo>
                  <a:pt x="1195" y="36"/>
                  <a:pt x="1185" y="46"/>
                  <a:pt x="1189" y="55"/>
                </a:cubicBezTo>
                <a:cubicBezTo>
                  <a:pt x="1193" y="64"/>
                  <a:pt x="1209" y="59"/>
                  <a:pt x="1217" y="64"/>
                </a:cubicBezTo>
                <a:cubicBezTo>
                  <a:pt x="1228" y="71"/>
                  <a:pt x="1235" y="82"/>
                  <a:pt x="1244" y="91"/>
                </a:cubicBezTo>
                <a:cubicBezTo>
                  <a:pt x="1241" y="112"/>
                  <a:pt x="1235" y="133"/>
                  <a:pt x="1235" y="155"/>
                </a:cubicBezTo>
                <a:cubicBezTo>
                  <a:pt x="1235" y="179"/>
                  <a:pt x="1284" y="235"/>
                  <a:pt x="1308" y="247"/>
                </a:cubicBezTo>
                <a:cubicBezTo>
                  <a:pt x="1328" y="257"/>
                  <a:pt x="1351" y="258"/>
                  <a:pt x="1372" y="265"/>
                </a:cubicBezTo>
                <a:cubicBezTo>
                  <a:pt x="1430" y="262"/>
                  <a:pt x="1488" y="250"/>
                  <a:pt x="1546" y="256"/>
                </a:cubicBezTo>
                <a:cubicBezTo>
                  <a:pt x="1555" y="257"/>
                  <a:pt x="1544" y="276"/>
                  <a:pt x="1537" y="283"/>
                </a:cubicBezTo>
                <a:cubicBezTo>
                  <a:pt x="1530" y="290"/>
                  <a:pt x="1518" y="289"/>
                  <a:pt x="1509" y="292"/>
                </a:cubicBezTo>
                <a:cubicBezTo>
                  <a:pt x="1502" y="297"/>
                  <a:pt x="1468" y="319"/>
                  <a:pt x="1463" y="329"/>
                </a:cubicBezTo>
                <a:cubicBezTo>
                  <a:pt x="1454" y="346"/>
                  <a:pt x="1445" y="384"/>
                  <a:pt x="1445" y="384"/>
                </a:cubicBezTo>
                <a:cubicBezTo>
                  <a:pt x="1431" y="485"/>
                  <a:pt x="1421" y="589"/>
                  <a:pt x="1390" y="686"/>
                </a:cubicBezTo>
                <a:cubicBezTo>
                  <a:pt x="1453" y="746"/>
                  <a:pt x="1336" y="642"/>
                  <a:pt x="1463" y="713"/>
                </a:cubicBezTo>
                <a:cubicBezTo>
                  <a:pt x="1471" y="718"/>
                  <a:pt x="1467" y="733"/>
                  <a:pt x="1473" y="740"/>
                </a:cubicBezTo>
                <a:cubicBezTo>
                  <a:pt x="1480" y="749"/>
                  <a:pt x="1491" y="753"/>
                  <a:pt x="1500" y="759"/>
                </a:cubicBezTo>
                <a:cubicBezTo>
                  <a:pt x="1530" y="804"/>
                  <a:pt x="1527" y="812"/>
                  <a:pt x="1518" y="868"/>
                </a:cubicBezTo>
                <a:cubicBezTo>
                  <a:pt x="1507" y="939"/>
                  <a:pt x="1513" y="947"/>
                  <a:pt x="1463" y="996"/>
                </a:cubicBezTo>
                <a:cubicBezTo>
                  <a:pt x="1441" y="1064"/>
                  <a:pt x="1441" y="1074"/>
                  <a:pt x="1482" y="1134"/>
                </a:cubicBezTo>
                <a:cubicBezTo>
                  <a:pt x="1473" y="1207"/>
                  <a:pt x="1467" y="1256"/>
                  <a:pt x="1399" y="1289"/>
                </a:cubicBezTo>
                <a:cubicBezTo>
                  <a:pt x="1373" y="1396"/>
                  <a:pt x="1400" y="1273"/>
                  <a:pt x="1381" y="1518"/>
                </a:cubicBezTo>
                <a:cubicBezTo>
                  <a:pt x="1380" y="1530"/>
                  <a:pt x="1381" y="1546"/>
                  <a:pt x="1372" y="1554"/>
                </a:cubicBezTo>
                <a:cubicBezTo>
                  <a:pt x="1350" y="1573"/>
                  <a:pt x="1317" y="1572"/>
                  <a:pt x="1290" y="1582"/>
                </a:cubicBezTo>
                <a:cubicBezTo>
                  <a:pt x="1274" y="1627"/>
                  <a:pt x="1259" y="1684"/>
                  <a:pt x="1226" y="1719"/>
                </a:cubicBezTo>
                <a:cubicBezTo>
                  <a:pt x="1258" y="1767"/>
                  <a:pt x="1238" y="1820"/>
                  <a:pt x="1226" y="1874"/>
                </a:cubicBezTo>
                <a:cubicBezTo>
                  <a:pt x="1223" y="1886"/>
                  <a:pt x="1229" y="1907"/>
                  <a:pt x="1217" y="1911"/>
                </a:cubicBezTo>
                <a:cubicBezTo>
                  <a:pt x="1170" y="1927"/>
                  <a:pt x="1119" y="1923"/>
                  <a:pt x="1070" y="1929"/>
                </a:cubicBezTo>
                <a:cubicBezTo>
                  <a:pt x="1057" y="1890"/>
                  <a:pt x="1034" y="1886"/>
                  <a:pt x="997" y="1874"/>
                </a:cubicBezTo>
                <a:cubicBezTo>
                  <a:pt x="1003" y="1886"/>
                  <a:pt x="1006" y="1900"/>
                  <a:pt x="1015" y="1911"/>
                </a:cubicBezTo>
                <a:cubicBezTo>
                  <a:pt x="1022" y="1920"/>
                  <a:pt x="1034" y="1936"/>
                  <a:pt x="1043" y="1929"/>
                </a:cubicBezTo>
                <a:cubicBezTo>
                  <a:pt x="1055" y="1920"/>
                  <a:pt x="1059" y="1897"/>
                  <a:pt x="1052" y="1883"/>
                </a:cubicBezTo>
                <a:cubicBezTo>
                  <a:pt x="1047" y="1873"/>
                  <a:pt x="1040" y="1902"/>
                  <a:pt x="1034" y="1911"/>
                </a:cubicBezTo>
                <a:cubicBezTo>
                  <a:pt x="1031" y="1899"/>
                  <a:pt x="1025" y="1887"/>
                  <a:pt x="1025" y="1874"/>
                </a:cubicBezTo>
                <a:cubicBezTo>
                  <a:pt x="1025" y="1864"/>
                  <a:pt x="1025" y="1899"/>
                  <a:pt x="1034" y="1902"/>
                </a:cubicBezTo>
                <a:cubicBezTo>
                  <a:pt x="1042" y="1905"/>
                  <a:pt x="1046" y="1889"/>
                  <a:pt x="1052" y="1883"/>
                </a:cubicBezTo>
                <a:cubicBezTo>
                  <a:pt x="1071" y="1825"/>
                  <a:pt x="1046" y="1875"/>
                  <a:pt x="1098" y="1892"/>
                </a:cubicBezTo>
                <a:cubicBezTo>
                  <a:pt x="1107" y="1895"/>
                  <a:pt x="1092" y="1874"/>
                  <a:pt x="1089" y="1865"/>
                </a:cubicBezTo>
                <a:cubicBezTo>
                  <a:pt x="1082" y="1844"/>
                  <a:pt x="1077" y="1822"/>
                  <a:pt x="1070" y="1801"/>
                </a:cubicBezTo>
                <a:cubicBezTo>
                  <a:pt x="1068" y="1794"/>
                  <a:pt x="1054" y="1746"/>
                  <a:pt x="1043" y="1746"/>
                </a:cubicBezTo>
                <a:cubicBezTo>
                  <a:pt x="1033" y="1746"/>
                  <a:pt x="1061" y="1770"/>
                  <a:pt x="1052" y="1774"/>
                </a:cubicBezTo>
                <a:cubicBezTo>
                  <a:pt x="1042" y="1779"/>
                  <a:pt x="1034" y="1761"/>
                  <a:pt x="1025" y="1755"/>
                </a:cubicBezTo>
                <a:cubicBezTo>
                  <a:pt x="1028" y="1776"/>
                  <a:pt x="1024" y="1800"/>
                  <a:pt x="1034" y="1819"/>
                </a:cubicBezTo>
                <a:cubicBezTo>
                  <a:pt x="1038" y="1828"/>
                  <a:pt x="1057" y="1836"/>
                  <a:pt x="1061" y="1828"/>
                </a:cubicBezTo>
                <a:cubicBezTo>
                  <a:pt x="1066" y="1818"/>
                  <a:pt x="1051" y="1809"/>
                  <a:pt x="1043" y="1801"/>
                </a:cubicBezTo>
                <a:cubicBezTo>
                  <a:pt x="1026" y="1785"/>
                  <a:pt x="931" y="1745"/>
                  <a:pt x="906" y="1737"/>
                </a:cubicBezTo>
                <a:cubicBezTo>
                  <a:pt x="879" y="1699"/>
                  <a:pt x="859" y="1710"/>
                  <a:pt x="833" y="1673"/>
                </a:cubicBezTo>
                <a:cubicBezTo>
                  <a:pt x="813" y="1645"/>
                  <a:pt x="806" y="1611"/>
                  <a:pt x="787" y="1582"/>
                </a:cubicBezTo>
                <a:cubicBezTo>
                  <a:pt x="784" y="1548"/>
                  <a:pt x="794" y="1511"/>
                  <a:pt x="778" y="1481"/>
                </a:cubicBezTo>
                <a:cubicBezTo>
                  <a:pt x="771" y="1469"/>
                  <a:pt x="702" y="1530"/>
                  <a:pt x="695" y="1536"/>
                </a:cubicBezTo>
                <a:cubicBezTo>
                  <a:pt x="675" y="1595"/>
                  <a:pt x="705" y="1670"/>
                  <a:pt x="641" y="1691"/>
                </a:cubicBezTo>
                <a:cubicBezTo>
                  <a:pt x="619" y="1723"/>
                  <a:pt x="605" y="1743"/>
                  <a:pt x="567" y="1755"/>
                </a:cubicBezTo>
                <a:cubicBezTo>
                  <a:pt x="561" y="1783"/>
                  <a:pt x="556" y="1811"/>
                  <a:pt x="549" y="1838"/>
                </a:cubicBezTo>
                <a:cubicBezTo>
                  <a:pt x="547" y="1847"/>
                  <a:pt x="547" y="1858"/>
                  <a:pt x="540" y="1865"/>
                </a:cubicBezTo>
                <a:cubicBezTo>
                  <a:pt x="527" y="1877"/>
                  <a:pt x="508" y="1882"/>
                  <a:pt x="494" y="1892"/>
                </a:cubicBezTo>
                <a:cubicBezTo>
                  <a:pt x="459" y="1917"/>
                  <a:pt x="456" y="1950"/>
                  <a:pt x="412" y="1966"/>
                </a:cubicBezTo>
                <a:cubicBezTo>
                  <a:pt x="398" y="1964"/>
                  <a:pt x="319" y="1968"/>
                  <a:pt x="311" y="1929"/>
                </a:cubicBezTo>
                <a:cubicBezTo>
                  <a:pt x="303" y="1889"/>
                  <a:pt x="336" y="1786"/>
                  <a:pt x="366" y="1755"/>
                </a:cubicBezTo>
                <a:cubicBezTo>
                  <a:pt x="384" y="1700"/>
                  <a:pt x="379" y="1637"/>
                  <a:pt x="321" y="1618"/>
                </a:cubicBezTo>
                <a:cubicBezTo>
                  <a:pt x="300" y="1598"/>
                  <a:pt x="302" y="1609"/>
                  <a:pt x="302" y="1591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alpha val="57001"/>
                </a:schemeClr>
              </a:gs>
              <a:gs pos="100000">
                <a:srgbClr val="FF0000">
                  <a:alpha val="60001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6" name="Freeform 50"/>
          <p:cNvSpPr>
            <a:spLocks/>
          </p:cNvSpPr>
          <p:nvPr/>
        </p:nvSpPr>
        <p:spPr bwMode="auto">
          <a:xfrm rot="-336237">
            <a:off x="7896225" y="1268413"/>
            <a:ext cx="820738" cy="557212"/>
          </a:xfrm>
          <a:custGeom>
            <a:avLst/>
            <a:gdLst>
              <a:gd name="T0" fmla="*/ 149 w 1212"/>
              <a:gd name="T1" fmla="*/ 535 h 1870"/>
              <a:gd name="T2" fmla="*/ 159 w 1212"/>
              <a:gd name="T3" fmla="*/ 279 h 1870"/>
              <a:gd name="T4" fmla="*/ 177 w 1212"/>
              <a:gd name="T5" fmla="*/ 106 h 1870"/>
              <a:gd name="T6" fmla="*/ 378 w 1212"/>
              <a:gd name="T7" fmla="*/ 243 h 1870"/>
              <a:gd name="T8" fmla="*/ 469 w 1212"/>
              <a:gd name="T9" fmla="*/ 69 h 1870"/>
              <a:gd name="T10" fmla="*/ 506 w 1212"/>
              <a:gd name="T11" fmla="*/ 69 h 1870"/>
              <a:gd name="T12" fmla="*/ 561 w 1212"/>
              <a:gd name="T13" fmla="*/ 78 h 1870"/>
              <a:gd name="T14" fmla="*/ 506 w 1212"/>
              <a:gd name="T15" fmla="*/ 97 h 1870"/>
              <a:gd name="T16" fmla="*/ 469 w 1212"/>
              <a:gd name="T17" fmla="*/ 78 h 1870"/>
              <a:gd name="T18" fmla="*/ 588 w 1212"/>
              <a:gd name="T19" fmla="*/ 508 h 1870"/>
              <a:gd name="T20" fmla="*/ 698 w 1212"/>
              <a:gd name="T21" fmla="*/ 599 h 1870"/>
              <a:gd name="T22" fmla="*/ 789 w 1212"/>
              <a:gd name="T23" fmla="*/ 654 h 1870"/>
              <a:gd name="T24" fmla="*/ 680 w 1212"/>
              <a:gd name="T25" fmla="*/ 389 h 1870"/>
              <a:gd name="T26" fmla="*/ 671 w 1212"/>
              <a:gd name="T27" fmla="*/ 14 h 1870"/>
              <a:gd name="T28" fmla="*/ 680 w 1212"/>
              <a:gd name="T29" fmla="*/ 78 h 1870"/>
              <a:gd name="T30" fmla="*/ 661 w 1212"/>
              <a:gd name="T31" fmla="*/ 106 h 1870"/>
              <a:gd name="T32" fmla="*/ 753 w 1212"/>
              <a:gd name="T33" fmla="*/ 206 h 1870"/>
              <a:gd name="T34" fmla="*/ 835 w 1212"/>
              <a:gd name="T35" fmla="*/ 298 h 1870"/>
              <a:gd name="T36" fmla="*/ 863 w 1212"/>
              <a:gd name="T37" fmla="*/ 481 h 1870"/>
              <a:gd name="T38" fmla="*/ 890 w 1212"/>
              <a:gd name="T39" fmla="*/ 407 h 1870"/>
              <a:gd name="T40" fmla="*/ 1009 w 1212"/>
              <a:gd name="T41" fmla="*/ 590 h 1870"/>
              <a:gd name="T42" fmla="*/ 1091 w 1212"/>
              <a:gd name="T43" fmla="*/ 755 h 1870"/>
              <a:gd name="T44" fmla="*/ 1109 w 1212"/>
              <a:gd name="T45" fmla="*/ 398 h 1870"/>
              <a:gd name="T46" fmla="*/ 1201 w 1212"/>
              <a:gd name="T47" fmla="*/ 627 h 1870"/>
              <a:gd name="T48" fmla="*/ 1183 w 1212"/>
              <a:gd name="T49" fmla="*/ 791 h 1870"/>
              <a:gd name="T50" fmla="*/ 1109 w 1212"/>
              <a:gd name="T51" fmla="*/ 773 h 1870"/>
              <a:gd name="T52" fmla="*/ 881 w 1212"/>
              <a:gd name="T53" fmla="*/ 993 h 1870"/>
              <a:gd name="T54" fmla="*/ 872 w 1212"/>
              <a:gd name="T55" fmla="*/ 1194 h 1870"/>
              <a:gd name="T56" fmla="*/ 927 w 1212"/>
              <a:gd name="T57" fmla="*/ 1386 h 1870"/>
              <a:gd name="T58" fmla="*/ 826 w 1212"/>
              <a:gd name="T59" fmla="*/ 1541 h 1870"/>
              <a:gd name="T60" fmla="*/ 780 w 1212"/>
              <a:gd name="T61" fmla="*/ 1523 h 1870"/>
              <a:gd name="T62" fmla="*/ 689 w 1212"/>
              <a:gd name="T63" fmla="*/ 1724 h 1870"/>
              <a:gd name="T64" fmla="*/ 643 w 1212"/>
              <a:gd name="T65" fmla="*/ 1870 h 1870"/>
              <a:gd name="T66" fmla="*/ 570 w 1212"/>
              <a:gd name="T67" fmla="*/ 1431 h 1870"/>
              <a:gd name="T68" fmla="*/ 451 w 1212"/>
              <a:gd name="T69" fmla="*/ 1825 h 1870"/>
              <a:gd name="T70" fmla="*/ 433 w 1212"/>
              <a:gd name="T71" fmla="*/ 1431 h 1870"/>
              <a:gd name="T72" fmla="*/ 360 w 1212"/>
              <a:gd name="T73" fmla="*/ 1468 h 1870"/>
              <a:gd name="T74" fmla="*/ 287 w 1212"/>
              <a:gd name="T75" fmla="*/ 1505 h 1870"/>
              <a:gd name="T76" fmla="*/ 168 w 1212"/>
              <a:gd name="T77" fmla="*/ 1669 h 1870"/>
              <a:gd name="T78" fmla="*/ 140 w 1212"/>
              <a:gd name="T79" fmla="*/ 1477 h 1870"/>
              <a:gd name="T80" fmla="*/ 232 w 1212"/>
              <a:gd name="T81" fmla="*/ 1294 h 1870"/>
              <a:gd name="T82" fmla="*/ 49 w 1212"/>
              <a:gd name="T83" fmla="*/ 1313 h 1870"/>
              <a:gd name="T84" fmla="*/ 40 w 1212"/>
              <a:gd name="T85" fmla="*/ 1276 h 1870"/>
              <a:gd name="T86" fmla="*/ 122 w 1212"/>
              <a:gd name="T87" fmla="*/ 801 h 1870"/>
              <a:gd name="T88" fmla="*/ 131 w 1212"/>
              <a:gd name="T89" fmla="*/ 618 h 18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12" h="1870">
                <a:moveTo>
                  <a:pt x="140" y="791"/>
                </a:moveTo>
                <a:cubicBezTo>
                  <a:pt x="131" y="744"/>
                  <a:pt x="121" y="703"/>
                  <a:pt x="95" y="663"/>
                </a:cubicBezTo>
                <a:cubicBezTo>
                  <a:pt x="111" y="614"/>
                  <a:pt x="115" y="571"/>
                  <a:pt x="149" y="535"/>
                </a:cubicBezTo>
                <a:cubicBezTo>
                  <a:pt x="119" y="444"/>
                  <a:pt x="113" y="521"/>
                  <a:pt x="131" y="371"/>
                </a:cubicBezTo>
                <a:cubicBezTo>
                  <a:pt x="133" y="358"/>
                  <a:pt x="136" y="346"/>
                  <a:pt x="140" y="334"/>
                </a:cubicBezTo>
                <a:cubicBezTo>
                  <a:pt x="146" y="315"/>
                  <a:pt x="159" y="279"/>
                  <a:pt x="159" y="279"/>
                </a:cubicBezTo>
                <a:cubicBezTo>
                  <a:pt x="224" y="324"/>
                  <a:pt x="171" y="261"/>
                  <a:pt x="159" y="243"/>
                </a:cubicBezTo>
                <a:cubicBezTo>
                  <a:pt x="162" y="206"/>
                  <a:pt x="163" y="169"/>
                  <a:pt x="168" y="133"/>
                </a:cubicBezTo>
                <a:cubicBezTo>
                  <a:pt x="169" y="124"/>
                  <a:pt x="168" y="106"/>
                  <a:pt x="177" y="106"/>
                </a:cubicBezTo>
                <a:cubicBezTo>
                  <a:pt x="188" y="106"/>
                  <a:pt x="188" y="125"/>
                  <a:pt x="195" y="133"/>
                </a:cubicBezTo>
                <a:cubicBezTo>
                  <a:pt x="210" y="151"/>
                  <a:pt x="224" y="171"/>
                  <a:pt x="241" y="188"/>
                </a:cubicBezTo>
                <a:cubicBezTo>
                  <a:pt x="283" y="230"/>
                  <a:pt x="320" y="235"/>
                  <a:pt x="378" y="243"/>
                </a:cubicBezTo>
                <a:cubicBezTo>
                  <a:pt x="378" y="243"/>
                  <a:pt x="372" y="224"/>
                  <a:pt x="369" y="215"/>
                </a:cubicBezTo>
                <a:cubicBezTo>
                  <a:pt x="388" y="187"/>
                  <a:pt x="410" y="175"/>
                  <a:pt x="433" y="151"/>
                </a:cubicBezTo>
                <a:cubicBezTo>
                  <a:pt x="443" y="121"/>
                  <a:pt x="459" y="99"/>
                  <a:pt x="469" y="69"/>
                </a:cubicBezTo>
                <a:cubicBezTo>
                  <a:pt x="465" y="56"/>
                  <a:pt x="446" y="16"/>
                  <a:pt x="469" y="5"/>
                </a:cubicBezTo>
                <a:cubicBezTo>
                  <a:pt x="478" y="1"/>
                  <a:pt x="474" y="24"/>
                  <a:pt x="479" y="33"/>
                </a:cubicBezTo>
                <a:cubicBezTo>
                  <a:pt x="487" y="46"/>
                  <a:pt x="498" y="56"/>
                  <a:pt x="506" y="69"/>
                </a:cubicBezTo>
                <a:cubicBezTo>
                  <a:pt x="553" y="143"/>
                  <a:pt x="517" y="124"/>
                  <a:pt x="570" y="142"/>
                </a:cubicBezTo>
                <a:cubicBezTo>
                  <a:pt x="564" y="133"/>
                  <a:pt x="554" y="126"/>
                  <a:pt x="552" y="115"/>
                </a:cubicBezTo>
                <a:cubicBezTo>
                  <a:pt x="550" y="102"/>
                  <a:pt x="548" y="78"/>
                  <a:pt x="561" y="78"/>
                </a:cubicBezTo>
                <a:cubicBezTo>
                  <a:pt x="574" y="78"/>
                  <a:pt x="577" y="104"/>
                  <a:pt x="570" y="115"/>
                </a:cubicBezTo>
                <a:cubicBezTo>
                  <a:pt x="565" y="123"/>
                  <a:pt x="552" y="109"/>
                  <a:pt x="543" y="106"/>
                </a:cubicBezTo>
                <a:cubicBezTo>
                  <a:pt x="531" y="103"/>
                  <a:pt x="518" y="100"/>
                  <a:pt x="506" y="97"/>
                </a:cubicBezTo>
                <a:cubicBezTo>
                  <a:pt x="509" y="106"/>
                  <a:pt x="511" y="116"/>
                  <a:pt x="515" y="124"/>
                </a:cubicBezTo>
                <a:cubicBezTo>
                  <a:pt x="520" y="134"/>
                  <a:pt x="542" y="157"/>
                  <a:pt x="533" y="151"/>
                </a:cubicBezTo>
                <a:cubicBezTo>
                  <a:pt x="502" y="130"/>
                  <a:pt x="488" y="106"/>
                  <a:pt x="469" y="78"/>
                </a:cubicBezTo>
                <a:cubicBezTo>
                  <a:pt x="476" y="122"/>
                  <a:pt x="493" y="164"/>
                  <a:pt x="479" y="206"/>
                </a:cubicBezTo>
                <a:cubicBezTo>
                  <a:pt x="487" y="279"/>
                  <a:pt x="478" y="297"/>
                  <a:pt x="533" y="334"/>
                </a:cubicBezTo>
                <a:cubicBezTo>
                  <a:pt x="554" y="392"/>
                  <a:pt x="567" y="450"/>
                  <a:pt x="588" y="508"/>
                </a:cubicBezTo>
                <a:cubicBezTo>
                  <a:pt x="595" y="526"/>
                  <a:pt x="607" y="563"/>
                  <a:pt x="607" y="563"/>
                </a:cubicBezTo>
                <a:cubicBezTo>
                  <a:pt x="636" y="559"/>
                  <a:pt x="696" y="544"/>
                  <a:pt x="707" y="563"/>
                </a:cubicBezTo>
                <a:cubicBezTo>
                  <a:pt x="713" y="574"/>
                  <a:pt x="701" y="587"/>
                  <a:pt x="698" y="599"/>
                </a:cubicBezTo>
                <a:cubicBezTo>
                  <a:pt x="695" y="587"/>
                  <a:pt x="680" y="572"/>
                  <a:pt x="689" y="563"/>
                </a:cubicBezTo>
                <a:cubicBezTo>
                  <a:pt x="697" y="555"/>
                  <a:pt x="699" y="583"/>
                  <a:pt x="707" y="590"/>
                </a:cubicBezTo>
                <a:cubicBezTo>
                  <a:pt x="733" y="613"/>
                  <a:pt x="789" y="654"/>
                  <a:pt x="789" y="654"/>
                </a:cubicBezTo>
                <a:cubicBezTo>
                  <a:pt x="798" y="585"/>
                  <a:pt x="808" y="565"/>
                  <a:pt x="753" y="526"/>
                </a:cubicBezTo>
                <a:cubicBezTo>
                  <a:pt x="724" y="483"/>
                  <a:pt x="739" y="509"/>
                  <a:pt x="716" y="444"/>
                </a:cubicBezTo>
                <a:cubicBezTo>
                  <a:pt x="709" y="423"/>
                  <a:pt x="687" y="410"/>
                  <a:pt x="680" y="389"/>
                </a:cubicBezTo>
                <a:cubicBezTo>
                  <a:pt x="667" y="350"/>
                  <a:pt x="662" y="310"/>
                  <a:pt x="652" y="270"/>
                </a:cubicBezTo>
                <a:cubicBezTo>
                  <a:pt x="661" y="197"/>
                  <a:pt x="656" y="114"/>
                  <a:pt x="698" y="51"/>
                </a:cubicBezTo>
                <a:cubicBezTo>
                  <a:pt x="747" y="67"/>
                  <a:pt x="732" y="66"/>
                  <a:pt x="671" y="14"/>
                </a:cubicBezTo>
                <a:cubicBezTo>
                  <a:pt x="686" y="42"/>
                  <a:pt x="716" y="66"/>
                  <a:pt x="716" y="97"/>
                </a:cubicBezTo>
                <a:cubicBezTo>
                  <a:pt x="716" y="123"/>
                  <a:pt x="694" y="45"/>
                  <a:pt x="671" y="33"/>
                </a:cubicBezTo>
                <a:cubicBezTo>
                  <a:pt x="657" y="26"/>
                  <a:pt x="685" y="64"/>
                  <a:pt x="680" y="78"/>
                </a:cubicBezTo>
                <a:cubicBezTo>
                  <a:pt x="677" y="86"/>
                  <a:pt x="668" y="65"/>
                  <a:pt x="661" y="60"/>
                </a:cubicBezTo>
                <a:cubicBezTo>
                  <a:pt x="650" y="53"/>
                  <a:pt x="637" y="48"/>
                  <a:pt x="625" y="42"/>
                </a:cubicBezTo>
                <a:cubicBezTo>
                  <a:pt x="652" y="122"/>
                  <a:pt x="608" y="0"/>
                  <a:pt x="661" y="106"/>
                </a:cubicBezTo>
                <a:cubicBezTo>
                  <a:pt x="665" y="114"/>
                  <a:pt x="643" y="78"/>
                  <a:pt x="643" y="87"/>
                </a:cubicBezTo>
                <a:cubicBezTo>
                  <a:pt x="643" y="118"/>
                  <a:pt x="665" y="123"/>
                  <a:pt x="680" y="142"/>
                </a:cubicBezTo>
                <a:cubicBezTo>
                  <a:pt x="705" y="173"/>
                  <a:pt x="713" y="193"/>
                  <a:pt x="753" y="206"/>
                </a:cubicBezTo>
                <a:cubicBezTo>
                  <a:pt x="759" y="212"/>
                  <a:pt x="766" y="218"/>
                  <a:pt x="771" y="225"/>
                </a:cubicBezTo>
                <a:cubicBezTo>
                  <a:pt x="778" y="234"/>
                  <a:pt x="782" y="244"/>
                  <a:pt x="789" y="252"/>
                </a:cubicBezTo>
                <a:cubicBezTo>
                  <a:pt x="803" y="268"/>
                  <a:pt x="835" y="298"/>
                  <a:pt x="835" y="298"/>
                </a:cubicBezTo>
                <a:cubicBezTo>
                  <a:pt x="841" y="316"/>
                  <a:pt x="847" y="335"/>
                  <a:pt x="853" y="353"/>
                </a:cubicBezTo>
                <a:cubicBezTo>
                  <a:pt x="862" y="380"/>
                  <a:pt x="872" y="435"/>
                  <a:pt x="872" y="435"/>
                </a:cubicBezTo>
                <a:cubicBezTo>
                  <a:pt x="869" y="450"/>
                  <a:pt x="874" y="470"/>
                  <a:pt x="863" y="481"/>
                </a:cubicBezTo>
                <a:cubicBezTo>
                  <a:pt x="856" y="488"/>
                  <a:pt x="851" y="463"/>
                  <a:pt x="853" y="453"/>
                </a:cubicBezTo>
                <a:cubicBezTo>
                  <a:pt x="855" y="444"/>
                  <a:pt x="867" y="442"/>
                  <a:pt x="872" y="435"/>
                </a:cubicBezTo>
                <a:cubicBezTo>
                  <a:pt x="879" y="426"/>
                  <a:pt x="884" y="416"/>
                  <a:pt x="890" y="407"/>
                </a:cubicBezTo>
                <a:cubicBezTo>
                  <a:pt x="899" y="370"/>
                  <a:pt x="905" y="347"/>
                  <a:pt x="927" y="316"/>
                </a:cubicBezTo>
                <a:cubicBezTo>
                  <a:pt x="939" y="281"/>
                  <a:pt x="950" y="272"/>
                  <a:pt x="981" y="252"/>
                </a:cubicBezTo>
                <a:cubicBezTo>
                  <a:pt x="947" y="357"/>
                  <a:pt x="946" y="496"/>
                  <a:pt x="1009" y="590"/>
                </a:cubicBezTo>
                <a:cubicBezTo>
                  <a:pt x="1025" y="639"/>
                  <a:pt x="1016" y="690"/>
                  <a:pt x="1055" y="727"/>
                </a:cubicBezTo>
                <a:cubicBezTo>
                  <a:pt x="1057" y="733"/>
                  <a:pt x="1070" y="782"/>
                  <a:pt x="1082" y="782"/>
                </a:cubicBezTo>
                <a:cubicBezTo>
                  <a:pt x="1091" y="782"/>
                  <a:pt x="1088" y="764"/>
                  <a:pt x="1091" y="755"/>
                </a:cubicBezTo>
                <a:cubicBezTo>
                  <a:pt x="1097" y="666"/>
                  <a:pt x="1094" y="640"/>
                  <a:pt x="1119" y="572"/>
                </a:cubicBezTo>
                <a:cubicBezTo>
                  <a:pt x="1088" y="489"/>
                  <a:pt x="1100" y="529"/>
                  <a:pt x="1100" y="353"/>
                </a:cubicBezTo>
                <a:cubicBezTo>
                  <a:pt x="1100" y="338"/>
                  <a:pt x="1105" y="383"/>
                  <a:pt x="1109" y="398"/>
                </a:cubicBezTo>
                <a:cubicBezTo>
                  <a:pt x="1121" y="443"/>
                  <a:pt x="1130" y="438"/>
                  <a:pt x="1173" y="481"/>
                </a:cubicBezTo>
                <a:cubicBezTo>
                  <a:pt x="1179" y="487"/>
                  <a:pt x="1192" y="499"/>
                  <a:pt x="1192" y="499"/>
                </a:cubicBezTo>
                <a:cubicBezTo>
                  <a:pt x="1207" y="544"/>
                  <a:pt x="1212" y="581"/>
                  <a:pt x="1201" y="627"/>
                </a:cubicBezTo>
                <a:cubicBezTo>
                  <a:pt x="1195" y="682"/>
                  <a:pt x="1202" y="719"/>
                  <a:pt x="1164" y="755"/>
                </a:cubicBezTo>
                <a:cubicBezTo>
                  <a:pt x="1161" y="764"/>
                  <a:pt x="1151" y="774"/>
                  <a:pt x="1155" y="782"/>
                </a:cubicBezTo>
                <a:cubicBezTo>
                  <a:pt x="1160" y="791"/>
                  <a:pt x="1190" y="798"/>
                  <a:pt x="1183" y="791"/>
                </a:cubicBezTo>
                <a:cubicBezTo>
                  <a:pt x="1173" y="781"/>
                  <a:pt x="1158" y="779"/>
                  <a:pt x="1146" y="773"/>
                </a:cubicBezTo>
                <a:cubicBezTo>
                  <a:pt x="1137" y="764"/>
                  <a:pt x="1132" y="746"/>
                  <a:pt x="1119" y="746"/>
                </a:cubicBezTo>
                <a:cubicBezTo>
                  <a:pt x="1109" y="746"/>
                  <a:pt x="1113" y="764"/>
                  <a:pt x="1109" y="773"/>
                </a:cubicBezTo>
                <a:cubicBezTo>
                  <a:pt x="1092" y="807"/>
                  <a:pt x="1097" y="799"/>
                  <a:pt x="1064" y="810"/>
                </a:cubicBezTo>
                <a:cubicBezTo>
                  <a:pt x="1061" y="840"/>
                  <a:pt x="1064" y="872"/>
                  <a:pt x="1055" y="901"/>
                </a:cubicBezTo>
                <a:cubicBezTo>
                  <a:pt x="1039" y="953"/>
                  <a:pt x="924" y="978"/>
                  <a:pt x="881" y="993"/>
                </a:cubicBezTo>
                <a:cubicBezTo>
                  <a:pt x="863" y="987"/>
                  <a:pt x="840" y="988"/>
                  <a:pt x="826" y="974"/>
                </a:cubicBezTo>
                <a:cubicBezTo>
                  <a:pt x="819" y="967"/>
                  <a:pt x="834" y="938"/>
                  <a:pt x="835" y="947"/>
                </a:cubicBezTo>
                <a:cubicBezTo>
                  <a:pt x="871" y="1202"/>
                  <a:pt x="809" y="1102"/>
                  <a:pt x="872" y="1194"/>
                </a:cubicBezTo>
                <a:cubicBezTo>
                  <a:pt x="879" y="1243"/>
                  <a:pt x="878" y="1292"/>
                  <a:pt x="890" y="1340"/>
                </a:cubicBezTo>
                <a:cubicBezTo>
                  <a:pt x="893" y="1350"/>
                  <a:pt x="901" y="1359"/>
                  <a:pt x="908" y="1367"/>
                </a:cubicBezTo>
                <a:cubicBezTo>
                  <a:pt x="914" y="1374"/>
                  <a:pt x="933" y="1379"/>
                  <a:pt x="927" y="1386"/>
                </a:cubicBezTo>
                <a:cubicBezTo>
                  <a:pt x="920" y="1393"/>
                  <a:pt x="908" y="1380"/>
                  <a:pt x="899" y="1377"/>
                </a:cubicBezTo>
                <a:cubicBezTo>
                  <a:pt x="851" y="1393"/>
                  <a:pt x="861" y="1405"/>
                  <a:pt x="872" y="1450"/>
                </a:cubicBezTo>
                <a:cubicBezTo>
                  <a:pt x="857" y="1494"/>
                  <a:pt x="868" y="1513"/>
                  <a:pt x="826" y="1541"/>
                </a:cubicBezTo>
                <a:cubicBezTo>
                  <a:pt x="823" y="1559"/>
                  <a:pt x="834" y="1588"/>
                  <a:pt x="817" y="1596"/>
                </a:cubicBezTo>
                <a:cubicBezTo>
                  <a:pt x="803" y="1603"/>
                  <a:pt x="796" y="1573"/>
                  <a:pt x="789" y="1559"/>
                </a:cubicBezTo>
                <a:cubicBezTo>
                  <a:pt x="783" y="1548"/>
                  <a:pt x="785" y="1534"/>
                  <a:pt x="780" y="1523"/>
                </a:cubicBezTo>
                <a:cubicBezTo>
                  <a:pt x="776" y="1513"/>
                  <a:pt x="768" y="1504"/>
                  <a:pt x="762" y="1495"/>
                </a:cubicBezTo>
                <a:cubicBezTo>
                  <a:pt x="746" y="1397"/>
                  <a:pt x="748" y="1351"/>
                  <a:pt x="735" y="1550"/>
                </a:cubicBezTo>
                <a:cubicBezTo>
                  <a:pt x="744" y="1611"/>
                  <a:pt x="745" y="1686"/>
                  <a:pt x="689" y="1724"/>
                </a:cubicBezTo>
                <a:cubicBezTo>
                  <a:pt x="686" y="1736"/>
                  <a:pt x="686" y="1750"/>
                  <a:pt x="680" y="1761"/>
                </a:cubicBezTo>
                <a:cubicBezTo>
                  <a:pt x="676" y="1769"/>
                  <a:pt x="664" y="1771"/>
                  <a:pt x="661" y="1779"/>
                </a:cubicBezTo>
                <a:cubicBezTo>
                  <a:pt x="650" y="1808"/>
                  <a:pt x="650" y="1840"/>
                  <a:pt x="643" y="1870"/>
                </a:cubicBezTo>
                <a:cubicBezTo>
                  <a:pt x="626" y="1795"/>
                  <a:pt x="614" y="1720"/>
                  <a:pt x="579" y="1651"/>
                </a:cubicBezTo>
                <a:cubicBezTo>
                  <a:pt x="556" y="1511"/>
                  <a:pt x="579" y="1674"/>
                  <a:pt x="579" y="1386"/>
                </a:cubicBezTo>
                <a:cubicBezTo>
                  <a:pt x="579" y="1371"/>
                  <a:pt x="574" y="1416"/>
                  <a:pt x="570" y="1431"/>
                </a:cubicBezTo>
                <a:cubicBezTo>
                  <a:pt x="562" y="1461"/>
                  <a:pt x="544" y="1497"/>
                  <a:pt x="533" y="1523"/>
                </a:cubicBezTo>
                <a:cubicBezTo>
                  <a:pt x="524" y="1571"/>
                  <a:pt x="504" y="1604"/>
                  <a:pt x="488" y="1651"/>
                </a:cubicBezTo>
                <a:cubicBezTo>
                  <a:pt x="470" y="1707"/>
                  <a:pt x="465" y="1767"/>
                  <a:pt x="451" y="1825"/>
                </a:cubicBezTo>
                <a:cubicBezTo>
                  <a:pt x="454" y="1758"/>
                  <a:pt x="453" y="1690"/>
                  <a:pt x="460" y="1623"/>
                </a:cubicBezTo>
                <a:cubicBezTo>
                  <a:pt x="468" y="1544"/>
                  <a:pt x="494" y="1546"/>
                  <a:pt x="442" y="1468"/>
                </a:cubicBezTo>
                <a:cubicBezTo>
                  <a:pt x="439" y="1456"/>
                  <a:pt x="433" y="1444"/>
                  <a:pt x="433" y="1431"/>
                </a:cubicBezTo>
                <a:cubicBezTo>
                  <a:pt x="433" y="1421"/>
                  <a:pt x="452" y="1457"/>
                  <a:pt x="442" y="1459"/>
                </a:cubicBezTo>
                <a:cubicBezTo>
                  <a:pt x="423" y="1463"/>
                  <a:pt x="405" y="1447"/>
                  <a:pt x="387" y="1441"/>
                </a:cubicBezTo>
                <a:cubicBezTo>
                  <a:pt x="378" y="1450"/>
                  <a:pt x="373" y="1470"/>
                  <a:pt x="360" y="1468"/>
                </a:cubicBezTo>
                <a:cubicBezTo>
                  <a:pt x="343" y="1465"/>
                  <a:pt x="340" y="1426"/>
                  <a:pt x="323" y="1431"/>
                </a:cubicBezTo>
                <a:cubicBezTo>
                  <a:pt x="305" y="1437"/>
                  <a:pt x="311" y="1468"/>
                  <a:pt x="305" y="1486"/>
                </a:cubicBezTo>
                <a:cubicBezTo>
                  <a:pt x="302" y="1494"/>
                  <a:pt x="293" y="1499"/>
                  <a:pt x="287" y="1505"/>
                </a:cubicBezTo>
                <a:cubicBezTo>
                  <a:pt x="284" y="1517"/>
                  <a:pt x="277" y="1529"/>
                  <a:pt x="277" y="1541"/>
                </a:cubicBezTo>
                <a:cubicBezTo>
                  <a:pt x="277" y="1602"/>
                  <a:pt x="311" y="1604"/>
                  <a:pt x="259" y="1587"/>
                </a:cubicBezTo>
                <a:cubicBezTo>
                  <a:pt x="226" y="1638"/>
                  <a:pt x="225" y="1655"/>
                  <a:pt x="168" y="1669"/>
                </a:cubicBezTo>
                <a:cubicBezTo>
                  <a:pt x="147" y="1688"/>
                  <a:pt x="138" y="1708"/>
                  <a:pt x="104" y="1669"/>
                </a:cubicBezTo>
                <a:cubicBezTo>
                  <a:pt x="91" y="1654"/>
                  <a:pt x="85" y="1614"/>
                  <a:pt x="85" y="1614"/>
                </a:cubicBezTo>
                <a:cubicBezTo>
                  <a:pt x="95" y="1558"/>
                  <a:pt x="80" y="1497"/>
                  <a:pt x="140" y="1477"/>
                </a:cubicBezTo>
                <a:cubicBezTo>
                  <a:pt x="153" y="1441"/>
                  <a:pt x="163" y="1356"/>
                  <a:pt x="195" y="1331"/>
                </a:cubicBezTo>
                <a:cubicBezTo>
                  <a:pt x="203" y="1325"/>
                  <a:pt x="214" y="1325"/>
                  <a:pt x="223" y="1322"/>
                </a:cubicBezTo>
                <a:cubicBezTo>
                  <a:pt x="226" y="1313"/>
                  <a:pt x="238" y="1302"/>
                  <a:pt x="232" y="1294"/>
                </a:cubicBezTo>
                <a:cubicBezTo>
                  <a:pt x="224" y="1284"/>
                  <a:pt x="208" y="1284"/>
                  <a:pt x="195" y="1285"/>
                </a:cubicBezTo>
                <a:cubicBezTo>
                  <a:pt x="176" y="1287"/>
                  <a:pt x="159" y="1299"/>
                  <a:pt x="140" y="1303"/>
                </a:cubicBezTo>
                <a:cubicBezTo>
                  <a:pt x="110" y="1309"/>
                  <a:pt x="79" y="1310"/>
                  <a:pt x="49" y="1313"/>
                </a:cubicBezTo>
                <a:cubicBezTo>
                  <a:pt x="40" y="1316"/>
                  <a:pt x="31" y="1324"/>
                  <a:pt x="21" y="1322"/>
                </a:cubicBezTo>
                <a:cubicBezTo>
                  <a:pt x="12" y="1320"/>
                  <a:pt x="0" y="1311"/>
                  <a:pt x="3" y="1303"/>
                </a:cubicBezTo>
                <a:cubicBezTo>
                  <a:pt x="9" y="1289"/>
                  <a:pt x="28" y="1285"/>
                  <a:pt x="40" y="1276"/>
                </a:cubicBezTo>
                <a:cubicBezTo>
                  <a:pt x="70" y="1231"/>
                  <a:pt x="76" y="1180"/>
                  <a:pt x="95" y="1130"/>
                </a:cubicBezTo>
                <a:cubicBezTo>
                  <a:pt x="108" y="1048"/>
                  <a:pt x="115" y="965"/>
                  <a:pt x="131" y="883"/>
                </a:cubicBezTo>
                <a:cubicBezTo>
                  <a:pt x="128" y="856"/>
                  <a:pt x="122" y="828"/>
                  <a:pt x="122" y="801"/>
                </a:cubicBezTo>
                <a:cubicBezTo>
                  <a:pt x="122" y="717"/>
                  <a:pt x="147" y="717"/>
                  <a:pt x="95" y="663"/>
                </a:cubicBezTo>
                <a:cubicBezTo>
                  <a:pt x="98" y="654"/>
                  <a:pt x="98" y="643"/>
                  <a:pt x="104" y="636"/>
                </a:cubicBezTo>
                <a:cubicBezTo>
                  <a:pt x="111" y="628"/>
                  <a:pt x="127" y="628"/>
                  <a:pt x="131" y="618"/>
                </a:cubicBezTo>
                <a:cubicBezTo>
                  <a:pt x="141" y="593"/>
                  <a:pt x="140" y="555"/>
                  <a:pt x="140" y="526"/>
                </a:cubicBezTo>
              </a:path>
            </a:pathLst>
          </a:custGeom>
          <a:gradFill rotWithShape="1">
            <a:gsLst>
              <a:gs pos="0">
                <a:srgbClr val="A603AB">
                  <a:alpha val="44000"/>
                </a:srgbClr>
              </a:gs>
              <a:gs pos="6000">
                <a:srgbClr val="E81766">
                  <a:alpha val="43640"/>
                </a:srgbClr>
              </a:gs>
              <a:gs pos="13500">
                <a:srgbClr val="EE3F17">
                  <a:alpha val="43190"/>
                </a:srgbClr>
              </a:gs>
              <a:gs pos="24000">
                <a:srgbClr val="FFFF00">
                  <a:alpha val="42560"/>
                </a:srgbClr>
              </a:gs>
              <a:gs pos="32499">
                <a:srgbClr val="1A8D48">
                  <a:alpha val="42050"/>
                </a:srgbClr>
              </a:gs>
              <a:gs pos="39500">
                <a:srgbClr val="0819FB">
                  <a:alpha val="41630"/>
                </a:srgbClr>
              </a:gs>
              <a:gs pos="50000">
                <a:srgbClr val="A603AB">
                  <a:alpha val="41000"/>
                </a:srgbClr>
              </a:gs>
              <a:gs pos="60501">
                <a:srgbClr val="0819FB">
                  <a:alpha val="41630"/>
                </a:srgbClr>
              </a:gs>
              <a:gs pos="67501">
                <a:srgbClr val="1A8D48">
                  <a:alpha val="42050"/>
                </a:srgbClr>
              </a:gs>
              <a:gs pos="76000">
                <a:srgbClr val="FFFF00">
                  <a:alpha val="42560"/>
                </a:srgbClr>
              </a:gs>
              <a:gs pos="86500">
                <a:srgbClr val="EE3F17">
                  <a:alpha val="43190"/>
                </a:srgbClr>
              </a:gs>
              <a:gs pos="94000">
                <a:srgbClr val="E81766">
                  <a:alpha val="43640"/>
                </a:srgbClr>
              </a:gs>
              <a:gs pos="100000">
                <a:srgbClr val="A603AB">
                  <a:alpha val="44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7" name="Freeform 51"/>
          <p:cNvSpPr>
            <a:spLocks/>
          </p:cNvSpPr>
          <p:nvPr/>
        </p:nvSpPr>
        <p:spPr bwMode="auto">
          <a:xfrm rot="-163538">
            <a:off x="7896225" y="1196976"/>
            <a:ext cx="839788" cy="461963"/>
          </a:xfrm>
          <a:custGeom>
            <a:avLst/>
            <a:gdLst>
              <a:gd name="T0" fmla="*/ 2147483647 w 1303"/>
              <a:gd name="T1" fmla="*/ 2147483647 h 2269"/>
              <a:gd name="T2" fmla="*/ 2147483647 w 1303"/>
              <a:gd name="T3" fmla="*/ 2147483647 h 2269"/>
              <a:gd name="T4" fmla="*/ 2147483647 w 1303"/>
              <a:gd name="T5" fmla="*/ 2147483647 h 2269"/>
              <a:gd name="T6" fmla="*/ 2147483647 w 1303"/>
              <a:gd name="T7" fmla="*/ 2147483647 h 2269"/>
              <a:gd name="T8" fmla="*/ 2147483647 w 1303"/>
              <a:gd name="T9" fmla="*/ 2147483647 h 2269"/>
              <a:gd name="T10" fmla="*/ 2147483647 w 1303"/>
              <a:gd name="T11" fmla="*/ 2147483647 h 2269"/>
              <a:gd name="T12" fmla="*/ 2147483647 w 1303"/>
              <a:gd name="T13" fmla="*/ 2147483647 h 2269"/>
              <a:gd name="T14" fmla="*/ 2147483647 w 1303"/>
              <a:gd name="T15" fmla="*/ 2147483647 h 2269"/>
              <a:gd name="T16" fmla="*/ 2147483647 w 1303"/>
              <a:gd name="T17" fmla="*/ 2147483647 h 2269"/>
              <a:gd name="T18" fmla="*/ 2147483647 w 1303"/>
              <a:gd name="T19" fmla="*/ 2147483647 h 2269"/>
              <a:gd name="T20" fmla="*/ 2147483647 w 1303"/>
              <a:gd name="T21" fmla="*/ 2147483647 h 2269"/>
              <a:gd name="T22" fmla="*/ 2147483647 w 1303"/>
              <a:gd name="T23" fmla="*/ 2147483647 h 2269"/>
              <a:gd name="T24" fmla="*/ 2147483647 w 1303"/>
              <a:gd name="T25" fmla="*/ 2147483647 h 2269"/>
              <a:gd name="T26" fmla="*/ 2147483647 w 1303"/>
              <a:gd name="T27" fmla="*/ 2147483647 h 2269"/>
              <a:gd name="T28" fmla="*/ 2147483647 w 1303"/>
              <a:gd name="T29" fmla="*/ 2147483647 h 2269"/>
              <a:gd name="T30" fmla="*/ 2147483647 w 1303"/>
              <a:gd name="T31" fmla="*/ 2147483647 h 2269"/>
              <a:gd name="T32" fmla="*/ 2147483647 w 1303"/>
              <a:gd name="T33" fmla="*/ 2147483647 h 2269"/>
              <a:gd name="T34" fmla="*/ 2147483647 w 1303"/>
              <a:gd name="T35" fmla="*/ 2147483647 h 2269"/>
              <a:gd name="T36" fmla="*/ 2147483647 w 1303"/>
              <a:gd name="T37" fmla="*/ 2147483647 h 2269"/>
              <a:gd name="T38" fmla="*/ 2147483647 w 1303"/>
              <a:gd name="T39" fmla="*/ 2147483647 h 2269"/>
              <a:gd name="T40" fmla="*/ 2147483647 w 1303"/>
              <a:gd name="T41" fmla="*/ 2147483647 h 2269"/>
              <a:gd name="T42" fmla="*/ 2147483647 w 1303"/>
              <a:gd name="T43" fmla="*/ 2147483647 h 2269"/>
              <a:gd name="T44" fmla="*/ 2147483647 w 1303"/>
              <a:gd name="T45" fmla="*/ 2147483647 h 2269"/>
              <a:gd name="T46" fmla="*/ 2147483647 w 1303"/>
              <a:gd name="T47" fmla="*/ 2147483647 h 2269"/>
              <a:gd name="T48" fmla="*/ 2147483647 w 1303"/>
              <a:gd name="T49" fmla="*/ 2147483647 h 2269"/>
              <a:gd name="T50" fmla="*/ 2147483647 w 1303"/>
              <a:gd name="T51" fmla="*/ 2147483647 h 2269"/>
              <a:gd name="T52" fmla="*/ 2147483647 w 1303"/>
              <a:gd name="T53" fmla="*/ 2147483647 h 2269"/>
              <a:gd name="T54" fmla="*/ 2147483647 w 1303"/>
              <a:gd name="T55" fmla="*/ 2147483647 h 2269"/>
              <a:gd name="T56" fmla="*/ 2147483647 w 1303"/>
              <a:gd name="T57" fmla="*/ 2147483647 h 2269"/>
              <a:gd name="T58" fmla="*/ 2147483647 w 1303"/>
              <a:gd name="T59" fmla="*/ 2147483647 h 2269"/>
              <a:gd name="T60" fmla="*/ 2147483647 w 1303"/>
              <a:gd name="T61" fmla="*/ 2147483647 h 2269"/>
              <a:gd name="T62" fmla="*/ 2147483647 w 1303"/>
              <a:gd name="T63" fmla="*/ 2147483647 h 2269"/>
              <a:gd name="T64" fmla="*/ 2147483647 w 1303"/>
              <a:gd name="T65" fmla="*/ 2147483647 h 2269"/>
              <a:gd name="T66" fmla="*/ 2147483647 w 1303"/>
              <a:gd name="T67" fmla="*/ 2147483647 h 2269"/>
              <a:gd name="T68" fmla="*/ 2147483647 w 1303"/>
              <a:gd name="T69" fmla="*/ 2147483647 h 2269"/>
              <a:gd name="T70" fmla="*/ 2147483647 w 1303"/>
              <a:gd name="T71" fmla="*/ 2147483647 h 2269"/>
              <a:gd name="T72" fmla="*/ 2147483647 w 1303"/>
              <a:gd name="T73" fmla="*/ 2147483647 h 2269"/>
              <a:gd name="T74" fmla="*/ 2147483647 w 1303"/>
              <a:gd name="T75" fmla="*/ 2147483647 h 2269"/>
              <a:gd name="T76" fmla="*/ 2147483647 w 1303"/>
              <a:gd name="T77" fmla="*/ 2147483647 h 2269"/>
              <a:gd name="T78" fmla="*/ 2147483647 w 1303"/>
              <a:gd name="T79" fmla="*/ 2147483647 h 2269"/>
              <a:gd name="T80" fmla="*/ 2147483647 w 1303"/>
              <a:gd name="T81" fmla="*/ 2147483647 h 2269"/>
              <a:gd name="T82" fmla="*/ 2147483647 w 1303"/>
              <a:gd name="T83" fmla="*/ 2147483647 h 2269"/>
              <a:gd name="T84" fmla="*/ 2147483647 w 1303"/>
              <a:gd name="T85" fmla="*/ 2147483647 h 2269"/>
              <a:gd name="T86" fmla="*/ 2147483647 w 1303"/>
              <a:gd name="T87" fmla="*/ 2147483647 h 2269"/>
              <a:gd name="T88" fmla="*/ 2147483647 w 1303"/>
              <a:gd name="T89" fmla="*/ 2147483647 h 2269"/>
              <a:gd name="T90" fmla="*/ 2147483647 w 1303"/>
              <a:gd name="T91" fmla="*/ 2147483647 h 2269"/>
              <a:gd name="T92" fmla="*/ 2147483647 w 1303"/>
              <a:gd name="T93" fmla="*/ 2147483647 h 2269"/>
              <a:gd name="T94" fmla="*/ 2147483647 w 1303"/>
              <a:gd name="T95" fmla="*/ 2147483647 h 2269"/>
              <a:gd name="T96" fmla="*/ 2147483647 w 1303"/>
              <a:gd name="T97" fmla="*/ 2147483647 h 226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303" h="2269">
                <a:moveTo>
                  <a:pt x="128" y="1776"/>
                </a:moveTo>
                <a:cubicBezTo>
                  <a:pt x="112" y="1725"/>
                  <a:pt x="117" y="1671"/>
                  <a:pt x="101" y="1620"/>
                </a:cubicBezTo>
                <a:cubicBezTo>
                  <a:pt x="111" y="1504"/>
                  <a:pt x="127" y="1499"/>
                  <a:pt x="92" y="1392"/>
                </a:cubicBezTo>
                <a:cubicBezTo>
                  <a:pt x="84" y="1368"/>
                  <a:pt x="80" y="1343"/>
                  <a:pt x="74" y="1319"/>
                </a:cubicBezTo>
                <a:cubicBezTo>
                  <a:pt x="69" y="1298"/>
                  <a:pt x="37" y="1264"/>
                  <a:pt x="37" y="1264"/>
                </a:cubicBezTo>
                <a:cubicBezTo>
                  <a:pt x="42" y="1197"/>
                  <a:pt x="26" y="1136"/>
                  <a:pt x="74" y="1090"/>
                </a:cubicBezTo>
                <a:cubicBezTo>
                  <a:pt x="59" y="1012"/>
                  <a:pt x="40" y="940"/>
                  <a:pt x="55" y="861"/>
                </a:cubicBezTo>
                <a:cubicBezTo>
                  <a:pt x="33" y="795"/>
                  <a:pt x="33" y="809"/>
                  <a:pt x="55" y="743"/>
                </a:cubicBezTo>
                <a:cubicBezTo>
                  <a:pt x="47" y="694"/>
                  <a:pt x="46" y="645"/>
                  <a:pt x="37" y="596"/>
                </a:cubicBezTo>
                <a:cubicBezTo>
                  <a:pt x="31" y="565"/>
                  <a:pt x="18" y="536"/>
                  <a:pt x="10" y="505"/>
                </a:cubicBezTo>
                <a:cubicBezTo>
                  <a:pt x="42" y="438"/>
                  <a:pt x="45" y="359"/>
                  <a:pt x="0" y="295"/>
                </a:cubicBezTo>
                <a:cubicBezTo>
                  <a:pt x="3" y="267"/>
                  <a:pt x="3" y="239"/>
                  <a:pt x="10" y="212"/>
                </a:cubicBezTo>
                <a:cubicBezTo>
                  <a:pt x="13" y="202"/>
                  <a:pt x="27" y="196"/>
                  <a:pt x="28" y="185"/>
                </a:cubicBezTo>
                <a:cubicBezTo>
                  <a:pt x="30" y="168"/>
                  <a:pt x="16" y="130"/>
                  <a:pt x="10" y="112"/>
                </a:cubicBezTo>
                <a:cubicBezTo>
                  <a:pt x="13" y="103"/>
                  <a:pt x="11" y="90"/>
                  <a:pt x="19" y="84"/>
                </a:cubicBezTo>
                <a:cubicBezTo>
                  <a:pt x="35" y="73"/>
                  <a:pt x="74" y="66"/>
                  <a:pt x="74" y="66"/>
                </a:cubicBezTo>
                <a:cubicBezTo>
                  <a:pt x="117" y="37"/>
                  <a:pt x="91" y="45"/>
                  <a:pt x="156" y="66"/>
                </a:cubicBezTo>
                <a:cubicBezTo>
                  <a:pt x="165" y="69"/>
                  <a:pt x="183" y="75"/>
                  <a:pt x="183" y="75"/>
                </a:cubicBezTo>
                <a:cubicBezTo>
                  <a:pt x="205" y="70"/>
                  <a:pt x="233" y="74"/>
                  <a:pt x="247" y="57"/>
                </a:cubicBezTo>
                <a:cubicBezTo>
                  <a:pt x="292" y="0"/>
                  <a:pt x="218" y="32"/>
                  <a:pt x="284" y="11"/>
                </a:cubicBezTo>
                <a:cubicBezTo>
                  <a:pt x="315" y="21"/>
                  <a:pt x="330" y="39"/>
                  <a:pt x="357" y="57"/>
                </a:cubicBezTo>
                <a:cubicBezTo>
                  <a:pt x="401" y="123"/>
                  <a:pt x="344" y="42"/>
                  <a:pt x="403" y="112"/>
                </a:cubicBezTo>
                <a:cubicBezTo>
                  <a:pt x="410" y="120"/>
                  <a:pt x="411" y="135"/>
                  <a:pt x="421" y="139"/>
                </a:cubicBezTo>
                <a:cubicBezTo>
                  <a:pt x="444" y="148"/>
                  <a:pt x="470" y="145"/>
                  <a:pt x="494" y="148"/>
                </a:cubicBezTo>
                <a:cubicBezTo>
                  <a:pt x="584" y="133"/>
                  <a:pt x="527" y="144"/>
                  <a:pt x="576" y="93"/>
                </a:cubicBezTo>
                <a:cubicBezTo>
                  <a:pt x="588" y="99"/>
                  <a:pt x="601" y="105"/>
                  <a:pt x="613" y="112"/>
                </a:cubicBezTo>
                <a:cubicBezTo>
                  <a:pt x="622" y="117"/>
                  <a:pt x="630" y="135"/>
                  <a:pt x="640" y="130"/>
                </a:cubicBezTo>
                <a:cubicBezTo>
                  <a:pt x="651" y="124"/>
                  <a:pt x="646" y="105"/>
                  <a:pt x="650" y="93"/>
                </a:cubicBezTo>
                <a:cubicBezTo>
                  <a:pt x="661" y="57"/>
                  <a:pt x="653" y="70"/>
                  <a:pt x="686" y="48"/>
                </a:cubicBezTo>
                <a:cubicBezTo>
                  <a:pt x="695" y="57"/>
                  <a:pt x="708" y="63"/>
                  <a:pt x="714" y="75"/>
                </a:cubicBezTo>
                <a:cubicBezTo>
                  <a:pt x="726" y="99"/>
                  <a:pt x="714" y="131"/>
                  <a:pt x="741" y="148"/>
                </a:cubicBezTo>
                <a:cubicBezTo>
                  <a:pt x="743" y="149"/>
                  <a:pt x="808" y="171"/>
                  <a:pt x="823" y="176"/>
                </a:cubicBezTo>
                <a:cubicBezTo>
                  <a:pt x="832" y="179"/>
                  <a:pt x="851" y="185"/>
                  <a:pt x="851" y="185"/>
                </a:cubicBezTo>
                <a:cubicBezTo>
                  <a:pt x="910" y="165"/>
                  <a:pt x="875" y="130"/>
                  <a:pt x="851" y="93"/>
                </a:cubicBezTo>
                <a:cubicBezTo>
                  <a:pt x="892" y="66"/>
                  <a:pt x="898" y="78"/>
                  <a:pt x="942" y="93"/>
                </a:cubicBezTo>
                <a:cubicBezTo>
                  <a:pt x="951" y="102"/>
                  <a:pt x="963" y="110"/>
                  <a:pt x="970" y="121"/>
                </a:cubicBezTo>
                <a:cubicBezTo>
                  <a:pt x="975" y="129"/>
                  <a:pt x="972" y="141"/>
                  <a:pt x="979" y="148"/>
                </a:cubicBezTo>
                <a:cubicBezTo>
                  <a:pt x="995" y="164"/>
                  <a:pt x="1022" y="161"/>
                  <a:pt x="1043" y="167"/>
                </a:cubicBezTo>
                <a:cubicBezTo>
                  <a:pt x="1020" y="200"/>
                  <a:pt x="1019" y="233"/>
                  <a:pt x="997" y="267"/>
                </a:cubicBezTo>
                <a:cubicBezTo>
                  <a:pt x="1012" y="328"/>
                  <a:pt x="1009" y="336"/>
                  <a:pt x="1070" y="359"/>
                </a:cubicBezTo>
                <a:cubicBezTo>
                  <a:pt x="1076" y="368"/>
                  <a:pt x="1088" y="375"/>
                  <a:pt x="1088" y="386"/>
                </a:cubicBezTo>
                <a:cubicBezTo>
                  <a:pt x="1088" y="405"/>
                  <a:pt x="1070" y="441"/>
                  <a:pt x="1070" y="441"/>
                </a:cubicBezTo>
                <a:cubicBezTo>
                  <a:pt x="1085" y="486"/>
                  <a:pt x="1105" y="469"/>
                  <a:pt x="1143" y="496"/>
                </a:cubicBezTo>
                <a:cubicBezTo>
                  <a:pt x="1140" y="508"/>
                  <a:pt x="1139" y="521"/>
                  <a:pt x="1134" y="532"/>
                </a:cubicBezTo>
                <a:cubicBezTo>
                  <a:pt x="1130" y="540"/>
                  <a:pt x="1112" y="543"/>
                  <a:pt x="1116" y="551"/>
                </a:cubicBezTo>
                <a:cubicBezTo>
                  <a:pt x="1128" y="574"/>
                  <a:pt x="1153" y="587"/>
                  <a:pt x="1171" y="605"/>
                </a:cubicBezTo>
                <a:cubicBezTo>
                  <a:pt x="1187" y="620"/>
                  <a:pt x="1226" y="642"/>
                  <a:pt x="1226" y="642"/>
                </a:cubicBezTo>
                <a:cubicBezTo>
                  <a:pt x="1261" y="713"/>
                  <a:pt x="1273" y="812"/>
                  <a:pt x="1180" y="843"/>
                </a:cubicBezTo>
                <a:cubicBezTo>
                  <a:pt x="1163" y="870"/>
                  <a:pt x="1132" y="909"/>
                  <a:pt x="1171" y="935"/>
                </a:cubicBezTo>
                <a:cubicBezTo>
                  <a:pt x="1181" y="942"/>
                  <a:pt x="1195" y="941"/>
                  <a:pt x="1207" y="944"/>
                </a:cubicBezTo>
                <a:cubicBezTo>
                  <a:pt x="1222" y="954"/>
                  <a:pt x="1250" y="967"/>
                  <a:pt x="1253" y="989"/>
                </a:cubicBezTo>
                <a:cubicBezTo>
                  <a:pt x="1259" y="1039"/>
                  <a:pt x="1222" y="1076"/>
                  <a:pt x="1180" y="1090"/>
                </a:cubicBezTo>
                <a:cubicBezTo>
                  <a:pt x="1160" y="1150"/>
                  <a:pt x="1213" y="1163"/>
                  <a:pt x="1253" y="1191"/>
                </a:cubicBezTo>
                <a:cubicBezTo>
                  <a:pt x="1282" y="1277"/>
                  <a:pt x="1303" y="1339"/>
                  <a:pt x="1198" y="1373"/>
                </a:cubicBezTo>
                <a:cubicBezTo>
                  <a:pt x="1172" y="1401"/>
                  <a:pt x="1156" y="1399"/>
                  <a:pt x="1143" y="1437"/>
                </a:cubicBezTo>
                <a:cubicBezTo>
                  <a:pt x="1142" y="1449"/>
                  <a:pt x="1146" y="1529"/>
                  <a:pt x="1116" y="1547"/>
                </a:cubicBezTo>
                <a:cubicBezTo>
                  <a:pt x="1100" y="1557"/>
                  <a:pt x="1061" y="1565"/>
                  <a:pt x="1061" y="1565"/>
                </a:cubicBezTo>
                <a:cubicBezTo>
                  <a:pt x="1086" y="1641"/>
                  <a:pt x="1078" y="1641"/>
                  <a:pt x="1052" y="1721"/>
                </a:cubicBezTo>
                <a:cubicBezTo>
                  <a:pt x="1046" y="1739"/>
                  <a:pt x="1048" y="1758"/>
                  <a:pt x="1043" y="1776"/>
                </a:cubicBezTo>
                <a:cubicBezTo>
                  <a:pt x="1025" y="1833"/>
                  <a:pt x="999" y="1875"/>
                  <a:pt x="942" y="1895"/>
                </a:cubicBezTo>
                <a:cubicBezTo>
                  <a:pt x="933" y="1892"/>
                  <a:pt x="922" y="1892"/>
                  <a:pt x="915" y="1885"/>
                </a:cubicBezTo>
                <a:cubicBezTo>
                  <a:pt x="908" y="1878"/>
                  <a:pt x="897" y="1858"/>
                  <a:pt x="906" y="1858"/>
                </a:cubicBezTo>
                <a:cubicBezTo>
                  <a:pt x="917" y="1858"/>
                  <a:pt x="918" y="1876"/>
                  <a:pt x="924" y="1885"/>
                </a:cubicBezTo>
                <a:cubicBezTo>
                  <a:pt x="936" y="1901"/>
                  <a:pt x="948" y="1916"/>
                  <a:pt x="960" y="1931"/>
                </a:cubicBezTo>
                <a:cubicBezTo>
                  <a:pt x="937" y="1862"/>
                  <a:pt x="961" y="1942"/>
                  <a:pt x="979" y="1949"/>
                </a:cubicBezTo>
                <a:cubicBezTo>
                  <a:pt x="989" y="1953"/>
                  <a:pt x="991" y="1931"/>
                  <a:pt x="997" y="1922"/>
                </a:cubicBezTo>
                <a:cubicBezTo>
                  <a:pt x="977" y="1863"/>
                  <a:pt x="986" y="1836"/>
                  <a:pt x="942" y="1794"/>
                </a:cubicBezTo>
                <a:cubicBezTo>
                  <a:pt x="912" y="1703"/>
                  <a:pt x="959" y="1838"/>
                  <a:pt x="915" y="1739"/>
                </a:cubicBezTo>
                <a:cubicBezTo>
                  <a:pt x="883" y="1668"/>
                  <a:pt x="917" y="1698"/>
                  <a:pt x="869" y="1666"/>
                </a:cubicBezTo>
                <a:cubicBezTo>
                  <a:pt x="859" y="1637"/>
                  <a:pt x="843" y="1622"/>
                  <a:pt x="832" y="1593"/>
                </a:cubicBezTo>
                <a:cubicBezTo>
                  <a:pt x="810" y="1659"/>
                  <a:pt x="798" y="1636"/>
                  <a:pt x="823" y="1712"/>
                </a:cubicBezTo>
                <a:cubicBezTo>
                  <a:pt x="830" y="1807"/>
                  <a:pt x="847" y="1858"/>
                  <a:pt x="832" y="1949"/>
                </a:cubicBezTo>
                <a:cubicBezTo>
                  <a:pt x="830" y="1959"/>
                  <a:pt x="831" y="1971"/>
                  <a:pt x="823" y="1977"/>
                </a:cubicBezTo>
                <a:cubicBezTo>
                  <a:pt x="810" y="1986"/>
                  <a:pt x="793" y="1983"/>
                  <a:pt x="778" y="1986"/>
                </a:cubicBezTo>
                <a:cubicBezTo>
                  <a:pt x="772" y="1992"/>
                  <a:pt x="761" y="2013"/>
                  <a:pt x="759" y="2004"/>
                </a:cubicBezTo>
                <a:cubicBezTo>
                  <a:pt x="749" y="1950"/>
                  <a:pt x="758" y="1894"/>
                  <a:pt x="750" y="1840"/>
                </a:cubicBezTo>
                <a:cubicBezTo>
                  <a:pt x="750" y="1837"/>
                  <a:pt x="710" y="1782"/>
                  <a:pt x="704" y="1767"/>
                </a:cubicBezTo>
                <a:cubicBezTo>
                  <a:pt x="707" y="1730"/>
                  <a:pt x="720" y="1693"/>
                  <a:pt x="714" y="1657"/>
                </a:cubicBezTo>
                <a:cubicBezTo>
                  <a:pt x="712" y="1647"/>
                  <a:pt x="693" y="1659"/>
                  <a:pt x="686" y="1666"/>
                </a:cubicBezTo>
                <a:cubicBezTo>
                  <a:pt x="679" y="1673"/>
                  <a:pt x="680" y="1684"/>
                  <a:pt x="677" y="1693"/>
                </a:cubicBezTo>
                <a:cubicBezTo>
                  <a:pt x="698" y="1758"/>
                  <a:pt x="663" y="1848"/>
                  <a:pt x="650" y="1913"/>
                </a:cubicBezTo>
                <a:cubicBezTo>
                  <a:pt x="643" y="2035"/>
                  <a:pt x="657" y="2101"/>
                  <a:pt x="576" y="2178"/>
                </a:cubicBezTo>
                <a:cubicBezTo>
                  <a:pt x="562" y="2238"/>
                  <a:pt x="565" y="2249"/>
                  <a:pt x="503" y="2269"/>
                </a:cubicBezTo>
                <a:cubicBezTo>
                  <a:pt x="461" y="2241"/>
                  <a:pt x="473" y="2223"/>
                  <a:pt x="458" y="2178"/>
                </a:cubicBezTo>
                <a:cubicBezTo>
                  <a:pt x="465" y="2105"/>
                  <a:pt x="542" y="1840"/>
                  <a:pt x="430" y="1876"/>
                </a:cubicBezTo>
                <a:cubicBezTo>
                  <a:pt x="405" y="1927"/>
                  <a:pt x="404" y="1982"/>
                  <a:pt x="357" y="2013"/>
                </a:cubicBezTo>
                <a:cubicBezTo>
                  <a:pt x="354" y="2022"/>
                  <a:pt x="358" y="2041"/>
                  <a:pt x="348" y="2041"/>
                </a:cubicBezTo>
                <a:cubicBezTo>
                  <a:pt x="338" y="2041"/>
                  <a:pt x="341" y="2023"/>
                  <a:pt x="339" y="2013"/>
                </a:cubicBezTo>
                <a:cubicBezTo>
                  <a:pt x="335" y="1998"/>
                  <a:pt x="315" y="1968"/>
                  <a:pt x="330" y="1968"/>
                </a:cubicBezTo>
                <a:cubicBezTo>
                  <a:pt x="351" y="1968"/>
                  <a:pt x="360" y="1998"/>
                  <a:pt x="375" y="2013"/>
                </a:cubicBezTo>
                <a:cubicBezTo>
                  <a:pt x="397" y="1947"/>
                  <a:pt x="365" y="2013"/>
                  <a:pt x="412" y="1995"/>
                </a:cubicBezTo>
                <a:cubicBezTo>
                  <a:pt x="422" y="1991"/>
                  <a:pt x="424" y="1977"/>
                  <a:pt x="430" y="1968"/>
                </a:cubicBezTo>
                <a:cubicBezTo>
                  <a:pt x="409" y="1946"/>
                  <a:pt x="375" y="1895"/>
                  <a:pt x="375" y="1895"/>
                </a:cubicBezTo>
                <a:cubicBezTo>
                  <a:pt x="353" y="1828"/>
                  <a:pt x="384" y="1909"/>
                  <a:pt x="339" y="1840"/>
                </a:cubicBezTo>
                <a:cubicBezTo>
                  <a:pt x="318" y="1809"/>
                  <a:pt x="312" y="1756"/>
                  <a:pt x="302" y="1721"/>
                </a:cubicBezTo>
                <a:cubicBezTo>
                  <a:pt x="281" y="1651"/>
                  <a:pt x="270" y="1613"/>
                  <a:pt x="256" y="1538"/>
                </a:cubicBezTo>
                <a:cubicBezTo>
                  <a:pt x="250" y="1547"/>
                  <a:pt x="240" y="1554"/>
                  <a:pt x="238" y="1565"/>
                </a:cubicBezTo>
                <a:cubicBezTo>
                  <a:pt x="234" y="1591"/>
                  <a:pt x="251" y="1855"/>
                  <a:pt x="128" y="1776"/>
                </a:cubicBezTo>
                <a:close/>
              </a:path>
            </a:pathLst>
          </a:custGeom>
          <a:gradFill rotWithShape="1">
            <a:gsLst>
              <a:gs pos="0">
                <a:srgbClr val="000000">
                  <a:alpha val="37999"/>
                </a:srgbClr>
              </a:gs>
              <a:gs pos="100000">
                <a:srgbClr val="FF0000">
                  <a:alpha val="25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8" name="Freeform 52"/>
          <p:cNvSpPr>
            <a:spLocks/>
          </p:cNvSpPr>
          <p:nvPr/>
        </p:nvSpPr>
        <p:spPr bwMode="auto">
          <a:xfrm>
            <a:off x="7896225" y="1196976"/>
            <a:ext cx="806450" cy="701675"/>
          </a:xfrm>
          <a:custGeom>
            <a:avLst/>
            <a:gdLst>
              <a:gd name="T0" fmla="*/ 2147483647 w 1212"/>
              <a:gd name="T1" fmla="*/ 2147483647 h 1870"/>
              <a:gd name="T2" fmla="*/ 2147483647 w 1212"/>
              <a:gd name="T3" fmla="*/ 2147483647 h 1870"/>
              <a:gd name="T4" fmla="*/ 2147483647 w 1212"/>
              <a:gd name="T5" fmla="*/ 2147483647 h 1870"/>
              <a:gd name="T6" fmla="*/ 2147483647 w 1212"/>
              <a:gd name="T7" fmla="*/ 2147483647 h 1870"/>
              <a:gd name="T8" fmla="*/ 2147483647 w 1212"/>
              <a:gd name="T9" fmla="*/ 2147483647 h 1870"/>
              <a:gd name="T10" fmla="*/ 2147483647 w 1212"/>
              <a:gd name="T11" fmla="*/ 2147483647 h 1870"/>
              <a:gd name="T12" fmla="*/ 2147483647 w 1212"/>
              <a:gd name="T13" fmla="*/ 2147483647 h 1870"/>
              <a:gd name="T14" fmla="*/ 2147483647 w 1212"/>
              <a:gd name="T15" fmla="*/ 2147483647 h 1870"/>
              <a:gd name="T16" fmla="*/ 2147483647 w 1212"/>
              <a:gd name="T17" fmla="*/ 2147483647 h 1870"/>
              <a:gd name="T18" fmla="*/ 2147483647 w 1212"/>
              <a:gd name="T19" fmla="*/ 2147483647 h 1870"/>
              <a:gd name="T20" fmla="*/ 2147483647 w 1212"/>
              <a:gd name="T21" fmla="*/ 2147483647 h 1870"/>
              <a:gd name="T22" fmla="*/ 2147483647 w 1212"/>
              <a:gd name="T23" fmla="*/ 2147483647 h 1870"/>
              <a:gd name="T24" fmla="*/ 2147483647 w 1212"/>
              <a:gd name="T25" fmla="*/ 2147483647 h 1870"/>
              <a:gd name="T26" fmla="*/ 2147483647 w 1212"/>
              <a:gd name="T27" fmla="*/ 2147483647 h 1870"/>
              <a:gd name="T28" fmla="*/ 2147483647 w 1212"/>
              <a:gd name="T29" fmla="*/ 2147483647 h 1870"/>
              <a:gd name="T30" fmla="*/ 2147483647 w 1212"/>
              <a:gd name="T31" fmla="*/ 2147483647 h 1870"/>
              <a:gd name="T32" fmla="*/ 2147483647 w 1212"/>
              <a:gd name="T33" fmla="*/ 2147483647 h 1870"/>
              <a:gd name="T34" fmla="*/ 2147483647 w 1212"/>
              <a:gd name="T35" fmla="*/ 2147483647 h 1870"/>
              <a:gd name="T36" fmla="*/ 2147483647 w 1212"/>
              <a:gd name="T37" fmla="*/ 2147483647 h 1870"/>
              <a:gd name="T38" fmla="*/ 2147483647 w 1212"/>
              <a:gd name="T39" fmla="*/ 2147483647 h 1870"/>
              <a:gd name="T40" fmla="*/ 2147483647 w 1212"/>
              <a:gd name="T41" fmla="*/ 2147483647 h 1870"/>
              <a:gd name="T42" fmla="*/ 2147483647 w 1212"/>
              <a:gd name="T43" fmla="*/ 2147483647 h 1870"/>
              <a:gd name="T44" fmla="*/ 2147483647 w 1212"/>
              <a:gd name="T45" fmla="*/ 2147483647 h 1870"/>
              <a:gd name="T46" fmla="*/ 2147483647 w 1212"/>
              <a:gd name="T47" fmla="*/ 2147483647 h 1870"/>
              <a:gd name="T48" fmla="*/ 2147483647 w 1212"/>
              <a:gd name="T49" fmla="*/ 2147483647 h 1870"/>
              <a:gd name="T50" fmla="*/ 2147483647 w 1212"/>
              <a:gd name="T51" fmla="*/ 2147483647 h 1870"/>
              <a:gd name="T52" fmla="*/ 2147483647 w 1212"/>
              <a:gd name="T53" fmla="*/ 2147483647 h 1870"/>
              <a:gd name="T54" fmla="*/ 2147483647 w 1212"/>
              <a:gd name="T55" fmla="*/ 2147483647 h 1870"/>
              <a:gd name="T56" fmla="*/ 2147483647 w 1212"/>
              <a:gd name="T57" fmla="*/ 2147483647 h 1870"/>
              <a:gd name="T58" fmla="*/ 2147483647 w 1212"/>
              <a:gd name="T59" fmla="*/ 2147483647 h 1870"/>
              <a:gd name="T60" fmla="*/ 2147483647 w 1212"/>
              <a:gd name="T61" fmla="*/ 2147483647 h 1870"/>
              <a:gd name="T62" fmla="*/ 2147483647 w 1212"/>
              <a:gd name="T63" fmla="*/ 2147483647 h 1870"/>
              <a:gd name="T64" fmla="*/ 2147483647 w 1212"/>
              <a:gd name="T65" fmla="*/ 2147483647 h 1870"/>
              <a:gd name="T66" fmla="*/ 2147483647 w 1212"/>
              <a:gd name="T67" fmla="*/ 2147483647 h 1870"/>
              <a:gd name="T68" fmla="*/ 2147483647 w 1212"/>
              <a:gd name="T69" fmla="*/ 2147483647 h 1870"/>
              <a:gd name="T70" fmla="*/ 2147483647 w 1212"/>
              <a:gd name="T71" fmla="*/ 2147483647 h 1870"/>
              <a:gd name="T72" fmla="*/ 2147483647 w 1212"/>
              <a:gd name="T73" fmla="*/ 2147483647 h 1870"/>
              <a:gd name="T74" fmla="*/ 2147483647 w 1212"/>
              <a:gd name="T75" fmla="*/ 2147483647 h 1870"/>
              <a:gd name="T76" fmla="*/ 2147483647 w 1212"/>
              <a:gd name="T77" fmla="*/ 2147483647 h 1870"/>
              <a:gd name="T78" fmla="*/ 2147483647 w 1212"/>
              <a:gd name="T79" fmla="*/ 2147483647 h 1870"/>
              <a:gd name="T80" fmla="*/ 2147483647 w 1212"/>
              <a:gd name="T81" fmla="*/ 2147483647 h 1870"/>
              <a:gd name="T82" fmla="*/ 2147483647 w 1212"/>
              <a:gd name="T83" fmla="*/ 2147483647 h 1870"/>
              <a:gd name="T84" fmla="*/ 2147483647 w 1212"/>
              <a:gd name="T85" fmla="*/ 2147483647 h 1870"/>
              <a:gd name="T86" fmla="*/ 2147483647 w 1212"/>
              <a:gd name="T87" fmla="*/ 2147483647 h 1870"/>
              <a:gd name="T88" fmla="*/ 2147483647 w 1212"/>
              <a:gd name="T89" fmla="*/ 2147483647 h 187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212" h="1870">
                <a:moveTo>
                  <a:pt x="140" y="791"/>
                </a:moveTo>
                <a:cubicBezTo>
                  <a:pt x="131" y="744"/>
                  <a:pt x="121" y="703"/>
                  <a:pt x="95" y="663"/>
                </a:cubicBezTo>
                <a:cubicBezTo>
                  <a:pt x="111" y="614"/>
                  <a:pt x="115" y="571"/>
                  <a:pt x="149" y="535"/>
                </a:cubicBezTo>
                <a:cubicBezTo>
                  <a:pt x="119" y="444"/>
                  <a:pt x="113" y="521"/>
                  <a:pt x="131" y="371"/>
                </a:cubicBezTo>
                <a:cubicBezTo>
                  <a:pt x="133" y="358"/>
                  <a:pt x="136" y="346"/>
                  <a:pt x="140" y="334"/>
                </a:cubicBezTo>
                <a:cubicBezTo>
                  <a:pt x="146" y="315"/>
                  <a:pt x="159" y="279"/>
                  <a:pt x="159" y="279"/>
                </a:cubicBezTo>
                <a:cubicBezTo>
                  <a:pt x="224" y="324"/>
                  <a:pt x="171" y="261"/>
                  <a:pt x="159" y="243"/>
                </a:cubicBezTo>
                <a:cubicBezTo>
                  <a:pt x="162" y="206"/>
                  <a:pt x="163" y="169"/>
                  <a:pt x="168" y="133"/>
                </a:cubicBezTo>
                <a:cubicBezTo>
                  <a:pt x="169" y="124"/>
                  <a:pt x="168" y="106"/>
                  <a:pt x="177" y="106"/>
                </a:cubicBezTo>
                <a:cubicBezTo>
                  <a:pt x="188" y="106"/>
                  <a:pt x="188" y="125"/>
                  <a:pt x="195" y="133"/>
                </a:cubicBezTo>
                <a:cubicBezTo>
                  <a:pt x="210" y="151"/>
                  <a:pt x="224" y="171"/>
                  <a:pt x="241" y="188"/>
                </a:cubicBezTo>
                <a:cubicBezTo>
                  <a:pt x="283" y="230"/>
                  <a:pt x="320" y="235"/>
                  <a:pt x="378" y="243"/>
                </a:cubicBezTo>
                <a:cubicBezTo>
                  <a:pt x="378" y="243"/>
                  <a:pt x="372" y="224"/>
                  <a:pt x="369" y="215"/>
                </a:cubicBezTo>
                <a:cubicBezTo>
                  <a:pt x="388" y="187"/>
                  <a:pt x="410" y="175"/>
                  <a:pt x="433" y="151"/>
                </a:cubicBezTo>
                <a:cubicBezTo>
                  <a:pt x="443" y="121"/>
                  <a:pt x="459" y="99"/>
                  <a:pt x="469" y="69"/>
                </a:cubicBezTo>
                <a:cubicBezTo>
                  <a:pt x="465" y="56"/>
                  <a:pt x="446" y="16"/>
                  <a:pt x="469" y="5"/>
                </a:cubicBezTo>
                <a:cubicBezTo>
                  <a:pt x="478" y="1"/>
                  <a:pt x="474" y="24"/>
                  <a:pt x="479" y="33"/>
                </a:cubicBezTo>
                <a:cubicBezTo>
                  <a:pt x="487" y="46"/>
                  <a:pt x="498" y="56"/>
                  <a:pt x="506" y="69"/>
                </a:cubicBezTo>
                <a:cubicBezTo>
                  <a:pt x="553" y="143"/>
                  <a:pt x="517" y="124"/>
                  <a:pt x="570" y="142"/>
                </a:cubicBezTo>
                <a:cubicBezTo>
                  <a:pt x="564" y="133"/>
                  <a:pt x="554" y="126"/>
                  <a:pt x="552" y="115"/>
                </a:cubicBezTo>
                <a:cubicBezTo>
                  <a:pt x="550" y="102"/>
                  <a:pt x="548" y="78"/>
                  <a:pt x="561" y="78"/>
                </a:cubicBezTo>
                <a:cubicBezTo>
                  <a:pt x="574" y="78"/>
                  <a:pt x="577" y="104"/>
                  <a:pt x="570" y="115"/>
                </a:cubicBezTo>
                <a:cubicBezTo>
                  <a:pt x="565" y="123"/>
                  <a:pt x="552" y="109"/>
                  <a:pt x="543" y="106"/>
                </a:cubicBezTo>
                <a:cubicBezTo>
                  <a:pt x="531" y="103"/>
                  <a:pt x="518" y="100"/>
                  <a:pt x="506" y="97"/>
                </a:cubicBezTo>
                <a:cubicBezTo>
                  <a:pt x="509" y="106"/>
                  <a:pt x="511" y="116"/>
                  <a:pt x="515" y="124"/>
                </a:cubicBezTo>
                <a:cubicBezTo>
                  <a:pt x="520" y="134"/>
                  <a:pt x="542" y="157"/>
                  <a:pt x="533" y="151"/>
                </a:cubicBezTo>
                <a:cubicBezTo>
                  <a:pt x="502" y="130"/>
                  <a:pt x="488" y="106"/>
                  <a:pt x="469" y="78"/>
                </a:cubicBezTo>
                <a:cubicBezTo>
                  <a:pt x="476" y="122"/>
                  <a:pt x="493" y="164"/>
                  <a:pt x="479" y="206"/>
                </a:cubicBezTo>
                <a:cubicBezTo>
                  <a:pt x="487" y="279"/>
                  <a:pt x="478" y="297"/>
                  <a:pt x="533" y="334"/>
                </a:cubicBezTo>
                <a:cubicBezTo>
                  <a:pt x="554" y="392"/>
                  <a:pt x="567" y="450"/>
                  <a:pt x="588" y="508"/>
                </a:cubicBezTo>
                <a:cubicBezTo>
                  <a:pt x="595" y="526"/>
                  <a:pt x="607" y="563"/>
                  <a:pt x="607" y="563"/>
                </a:cubicBezTo>
                <a:cubicBezTo>
                  <a:pt x="636" y="559"/>
                  <a:pt x="696" y="544"/>
                  <a:pt x="707" y="563"/>
                </a:cubicBezTo>
                <a:cubicBezTo>
                  <a:pt x="713" y="574"/>
                  <a:pt x="701" y="587"/>
                  <a:pt x="698" y="599"/>
                </a:cubicBezTo>
                <a:cubicBezTo>
                  <a:pt x="695" y="587"/>
                  <a:pt x="680" y="572"/>
                  <a:pt x="689" y="563"/>
                </a:cubicBezTo>
                <a:cubicBezTo>
                  <a:pt x="697" y="555"/>
                  <a:pt x="699" y="583"/>
                  <a:pt x="707" y="590"/>
                </a:cubicBezTo>
                <a:cubicBezTo>
                  <a:pt x="733" y="613"/>
                  <a:pt x="789" y="654"/>
                  <a:pt x="789" y="654"/>
                </a:cubicBezTo>
                <a:cubicBezTo>
                  <a:pt x="798" y="585"/>
                  <a:pt x="808" y="565"/>
                  <a:pt x="753" y="526"/>
                </a:cubicBezTo>
                <a:cubicBezTo>
                  <a:pt x="724" y="483"/>
                  <a:pt x="739" y="509"/>
                  <a:pt x="716" y="444"/>
                </a:cubicBezTo>
                <a:cubicBezTo>
                  <a:pt x="709" y="423"/>
                  <a:pt x="687" y="410"/>
                  <a:pt x="680" y="389"/>
                </a:cubicBezTo>
                <a:cubicBezTo>
                  <a:pt x="667" y="350"/>
                  <a:pt x="662" y="310"/>
                  <a:pt x="652" y="270"/>
                </a:cubicBezTo>
                <a:cubicBezTo>
                  <a:pt x="661" y="197"/>
                  <a:pt x="656" y="114"/>
                  <a:pt x="698" y="51"/>
                </a:cubicBezTo>
                <a:cubicBezTo>
                  <a:pt x="747" y="67"/>
                  <a:pt x="732" y="66"/>
                  <a:pt x="671" y="14"/>
                </a:cubicBezTo>
                <a:cubicBezTo>
                  <a:pt x="686" y="42"/>
                  <a:pt x="716" y="66"/>
                  <a:pt x="716" y="97"/>
                </a:cubicBezTo>
                <a:cubicBezTo>
                  <a:pt x="716" y="123"/>
                  <a:pt x="694" y="45"/>
                  <a:pt x="671" y="33"/>
                </a:cubicBezTo>
                <a:cubicBezTo>
                  <a:pt x="657" y="26"/>
                  <a:pt x="685" y="64"/>
                  <a:pt x="680" y="78"/>
                </a:cubicBezTo>
                <a:cubicBezTo>
                  <a:pt x="677" y="86"/>
                  <a:pt x="668" y="65"/>
                  <a:pt x="661" y="60"/>
                </a:cubicBezTo>
                <a:cubicBezTo>
                  <a:pt x="650" y="53"/>
                  <a:pt x="637" y="48"/>
                  <a:pt x="625" y="42"/>
                </a:cubicBezTo>
                <a:cubicBezTo>
                  <a:pt x="652" y="122"/>
                  <a:pt x="608" y="0"/>
                  <a:pt x="661" y="106"/>
                </a:cubicBezTo>
                <a:cubicBezTo>
                  <a:pt x="665" y="114"/>
                  <a:pt x="643" y="78"/>
                  <a:pt x="643" y="87"/>
                </a:cubicBezTo>
                <a:cubicBezTo>
                  <a:pt x="643" y="118"/>
                  <a:pt x="665" y="123"/>
                  <a:pt x="680" y="142"/>
                </a:cubicBezTo>
                <a:cubicBezTo>
                  <a:pt x="705" y="173"/>
                  <a:pt x="713" y="193"/>
                  <a:pt x="753" y="206"/>
                </a:cubicBezTo>
                <a:cubicBezTo>
                  <a:pt x="759" y="212"/>
                  <a:pt x="766" y="218"/>
                  <a:pt x="771" y="225"/>
                </a:cubicBezTo>
                <a:cubicBezTo>
                  <a:pt x="778" y="234"/>
                  <a:pt x="782" y="244"/>
                  <a:pt x="789" y="252"/>
                </a:cubicBezTo>
                <a:cubicBezTo>
                  <a:pt x="803" y="268"/>
                  <a:pt x="835" y="298"/>
                  <a:pt x="835" y="298"/>
                </a:cubicBezTo>
                <a:cubicBezTo>
                  <a:pt x="841" y="316"/>
                  <a:pt x="847" y="335"/>
                  <a:pt x="853" y="353"/>
                </a:cubicBezTo>
                <a:cubicBezTo>
                  <a:pt x="862" y="380"/>
                  <a:pt x="872" y="435"/>
                  <a:pt x="872" y="435"/>
                </a:cubicBezTo>
                <a:cubicBezTo>
                  <a:pt x="869" y="450"/>
                  <a:pt x="874" y="470"/>
                  <a:pt x="863" y="481"/>
                </a:cubicBezTo>
                <a:cubicBezTo>
                  <a:pt x="856" y="488"/>
                  <a:pt x="851" y="463"/>
                  <a:pt x="853" y="453"/>
                </a:cubicBezTo>
                <a:cubicBezTo>
                  <a:pt x="855" y="444"/>
                  <a:pt x="867" y="442"/>
                  <a:pt x="872" y="435"/>
                </a:cubicBezTo>
                <a:cubicBezTo>
                  <a:pt x="879" y="426"/>
                  <a:pt x="884" y="416"/>
                  <a:pt x="890" y="407"/>
                </a:cubicBezTo>
                <a:cubicBezTo>
                  <a:pt x="899" y="370"/>
                  <a:pt x="905" y="347"/>
                  <a:pt x="927" y="316"/>
                </a:cubicBezTo>
                <a:cubicBezTo>
                  <a:pt x="939" y="281"/>
                  <a:pt x="950" y="272"/>
                  <a:pt x="981" y="252"/>
                </a:cubicBezTo>
                <a:cubicBezTo>
                  <a:pt x="947" y="357"/>
                  <a:pt x="946" y="496"/>
                  <a:pt x="1009" y="590"/>
                </a:cubicBezTo>
                <a:cubicBezTo>
                  <a:pt x="1025" y="639"/>
                  <a:pt x="1016" y="690"/>
                  <a:pt x="1055" y="727"/>
                </a:cubicBezTo>
                <a:cubicBezTo>
                  <a:pt x="1057" y="733"/>
                  <a:pt x="1070" y="782"/>
                  <a:pt x="1082" y="782"/>
                </a:cubicBezTo>
                <a:cubicBezTo>
                  <a:pt x="1091" y="782"/>
                  <a:pt x="1088" y="764"/>
                  <a:pt x="1091" y="755"/>
                </a:cubicBezTo>
                <a:cubicBezTo>
                  <a:pt x="1097" y="666"/>
                  <a:pt x="1094" y="640"/>
                  <a:pt x="1119" y="572"/>
                </a:cubicBezTo>
                <a:cubicBezTo>
                  <a:pt x="1088" y="489"/>
                  <a:pt x="1100" y="529"/>
                  <a:pt x="1100" y="353"/>
                </a:cubicBezTo>
                <a:cubicBezTo>
                  <a:pt x="1100" y="338"/>
                  <a:pt x="1105" y="383"/>
                  <a:pt x="1109" y="398"/>
                </a:cubicBezTo>
                <a:cubicBezTo>
                  <a:pt x="1121" y="443"/>
                  <a:pt x="1130" y="438"/>
                  <a:pt x="1173" y="481"/>
                </a:cubicBezTo>
                <a:cubicBezTo>
                  <a:pt x="1179" y="487"/>
                  <a:pt x="1192" y="499"/>
                  <a:pt x="1192" y="499"/>
                </a:cubicBezTo>
                <a:cubicBezTo>
                  <a:pt x="1207" y="544"/>
                  <a:pt x="1212" y="581"/>
                  <a:pt x="1201" y="627"/>
                </a:cubicBezTo>
                <a:cubicBezTo>
                  <a:pt x="1195" y="682"/>
                  <a:pt x="1202" y="719"/>
                  <a:pt x="1164" y="755"/>
                </a:cubicBezTo>
                <a:cubicBezTo>
                  <a:pt x="1161" y="764"/>
                  <a:pt x="1151" y="774"/>
                  <a:pt x="1155" y="782"/>
                </a:cubicBezTo>
                <a:cubicBezTo>
                  <a:pt x="1160" y="791"/>
                  <a:pt x="1190" y="798"/>
                  <a:pt x="1183" y="791"/>
                </a:cubicBezTo>
                <a:cubicBezTo>
                  <a:pt x="1173" y="781"/>
                  <a:pt x="1158" y="779"/>
                  <a:pt x="1146" y="773"/>
                </a:cubicBezTo>
                <a:cubicBezTo>
                  <a:pt x="1137" y="764"/>
                  <a:pt x="1132" y="746"/>
                  <a:pt x="1119" y="746"/>
                </a:cubicBezTo>
                <a:cubicBezTo>
                  <a:pt x="1109" y="746"/>
                  <a:pt x="1113" y="764"/>
                  <a:pt x="1109" y="773"/>
                </a:cubicBezTo>
                <a:cubicBezTo>
                  <a:pt x="1092" y="807"/>
                  <a:pt x="1097" y="799"/>
                  <a:pt x="1064" y="810"/>
                </a:cubicBezTo>
                <a:cubicBezTo>
                  <a:pt x="1061" y="840"/>
                  <a:pt x="1064" y="872"/>
                  <a:pt x="1055" y="901"/>
                </a:cubicBezTo>
                <a:cubicBezTo>
                  <a:pt x="1039" y="953"/>
                  <a:pt x="924" y="978"/>
                  <a:pt x="881" y="993"/>
                </a:cubicBezTo>
                <a:cubicBezTo>
                  <a:pt x="863" y="987"/>
                  <a:pt x="840" y="988"/>
                  <a:pt x="826" y="974"/>
                </a:cubicBezTo>
                <a:cubicBezTo>
                  <a:pt x="819" y="967"/>
                  <a:pt x="834" y="938"/>
                  <a:pt x="835" y="947"/>
                </a:cubicBezTo>
                <a:cubicBezTo>
                  <a:pt x="871" y="1202"/>
                  <a:pt x="809" y="1102"/>
                  <a:pt x="872" y="1194"/>
                </a:cubicBezTo>
                <a:cubicBezTo>
                  <a:pt x="879" y="1243"/>
                  <a:pt x="878" y="1292"/>
                  <a:pt x="890" y="1340"/>
                </a:cubicBezTo>
                <a:cubicBezTo>
                  <a:pt x="893" y="1350"/>
                  <a:pt x="901" y="1359"/>
                  <a:pt x="908" y="1367"/>
                </a:cubicBezTo>
                <a:cubicBezTo>
                  <a:pt x="914" y="1374"/>
                  <a:pt x="933" y="1379"/>
                  <a:pt x="927" y="1386"/>
                </a:cubicBezTo>
                <a:cubicBezTo>
                  <a:pt x="920" y="1393"/>
                  <a:pt x="908" y="1380"/>
                  <a:pt x="899" y="1377"/>
                </a:cubicBezTo>
                <a:cubicBezTo>
                  <a:pt x="851" y="1393"/>
                  <a:pt x="861" y="1405"/>
                  <a:pt x="872" y="1450"/>
                </a:cubicBezTo>
                <a:cubicBezTo>
                  <a:pt x="857" y="1494"/>
                  <a:pt x="868" y="1513"/>
                  <a:pt x="826" y="1541"/>
                </a:cubicBezTo>
                <a:cubicBezTo>
                  <a:pt x="823" y="1559"/>
                  <a:pt x="834" y="1588"/>
                  <a:pt x="817" y="1596"/>
                </a:cubicBezTo>
                <a:cubicBezTo>
                  <a:pt x="803" y="1603"/>
                  <a:pt x="796" y="1573"/>
                  <a:pt x="789" y="1559"/>
                </a:cubicBezTo>
                <a:cubicBezTo>
                  <a:pt x="783" y="1548"/>
                  <a:pt x="785" y="1534"/>
                  <a:pt x="780" y="1523"/>
                </a:cubicBezTo>
                <a:cubicBezTo>
                  <a:pt x="776" y="1513"/>
                  <a:pt x="768" y="1504"/>
                  <a:pt x="762" y="1495"/>
                </a:cubicBezTo>
                <a:cubicBezTo>
                  <a:pt x="746" y="1397"/>
                  <a:pt x="748" y="1351"/>
                  <a:pt x="735" y="1550"/>
                </a:cubicBezTo>
                <a:cubicBezTo>
                  <a:pt x="744" y="1611"/>
                  <a:pt x="745" y="1686"/>
                  <a:pt x="689" y="1724"/>
                </a:cubicBezTo>
                <a:cubicBezTo>
                  <a:pt x="686" y="1736"/>
                  <a:pt x="686" y="1750"/>
                  <a:pt x="680" y="1761"/>
                </a:cubicBezTo>
                <a:cubicBezTo>
                  <a:pt x="676" y="1769"/>
                  <a:pt x="664" y="1771"/>
                  <a:pt x="661" y="1779"/>
                </a:cubicBezTo>
                <a:cubicBezTo>
                  <a:pt x="650" y="1808"/>
                  <a:pt x="650" y="1840"/>
                  <a:pt x="643" y="1870"/>
                </a:cubicBezTo>
                <a:cubicBezTo>
                  <a:pt x="626" y="1795"/>
                  <a:pt x="614" y="1720"/>
                  <a:pt x="579" y="1651"/>
                </a:cubicBezTo>
                <a:cubicBezTo>
                  <a:pt x="556" y="1511"/>
                  <a:pt x="579" y="1674"/>
                  <a:pt x="579" y="1386"/>
                </a:cubicBezTo>
                <a:cubicBezTo>
                  <a:pt x="579" y="1371"/>
                  <a:pt x="574" y="1416"/>
                  <a:pt x="570" y="1431"/>
                </a:cubicBezTo>
                <a:cubicBezTo>
                  <a:pt x="562" y="1461"/>
                  <a:pt x="544" y="1497"/>
                  <a:pt x="533" y="1523"/>
                </a:cubicBezTo>
                <a:cubicBezTo>
                  <a:pt x="524" y="1571"/>
                  <a:pt x="504" y="1604"/>
                  <a:pt x="488" y="1651"/>
                </a:cubicBezTo>
                <a:cubicBezTo>
                  <a:pt x="470" y="1707"/>
                  <a:pt x="465" y="1767"/>
                  <a:pt x="451" y="1825"/>
                </a:cubicBezTo>
                <a:cubicBezTo>
                  <a:pt x="454" y="1758"/>
                  <a:pt x="453" y="1690"/>
                  <a:pt x="460" y="1623"/>
                </a:cubicBezTo>
                <a:cubicBezTo>
                  <a:pt x="468" y="1544"/>
                  <a:pt x="494" y="1546"/>
                  <a:pt x="442" y="1468"/>
                </a:cubicBezTo>
                <a:cubicBezTo>
                  <a:pt x="439" y="1456"/>
                  <a:pt x="433" y="1444"/>
                  <a:pt x="433" y="1431"/>
                </a:cubicBezTo>
                <a:cubicBezTo>
                  <a:pt x="433" y="1421"/>
                  <a:pt x="452" y="1457"/>
                  <a:pt x="442" y="1459"/>
                </a:cubicBezTo>
                <a:cubicBezTo>
                  <a:pt x="423" y="1463"/>
                  <a:pt x="405" y="1447"/>
                  <a:pt x="387" y="1441"/>
                </a:cubicBezTo>
                <a:cubicBezTo>
                  <a:pt x="378" y="1450"/>
                  <a:pt x="373" y="1470"/>
                  <a:pt x="360" y="1468"/>
                </a:cubicBezTo>
                <a:cubicBezTo>
                  <a:pt x="343" y="1465"/>
                  <a:pt x="340" y="1426"/>
                  <a:pt x="323" y="1431"/>
                </a:cubicBezTo>
                <a:cubicBezTo>
                  <a:pt x="305" y="1437"/>
                  <a:pt x="311" y="1468"/>
                  <a:pt x="305" y="1486"/>
                </a:cubicBezTo>
                <a:cubicBezTo>
                  <a:pt x="302" y="1494"/>
                  <a:pt x="293" y="1499"/>
                  <a:pt x="287" y="1505"/>
                </a:cubicBezTo>
                <a:cubicBezTo>
                  <a:pt x="284" y="1517"/>
                  <a:pt x="277" y="1529"/>
                  <a:pt x="277" y="1541"/>
                </a:cubicBezTo>
                <a:cubicBezTo>
                  <a:pt x="277" y="1602"/>
                  <a:pt x="311" y="1604"/>
                  <a:pt x="259" y="1587"/>
                </a:cubicBezTo>
                <a:cubicBezTo>
                  <a:pt x="226" y="1638"/>
                  <a:pt x="225" y="1655"/>
                  <a:pt x="168" y="1669"/>
                </a:cubicBezTo>
                <a:cubicBezTo>
                  <a:pt x="147" y="1688"/>
                  <a:pt x="138" y="1708"/>
                  <a:pt x="104" y="1669"/>
                </a:cubicBezTo>
                <a:cubicBezTo>
                  <a:pt x="91" y="1654"/>
                  <a:pt x="85" y="1614"/>
                  <a:pt x="85" y="1614"/>
                </a:cubicBezTo>
                <a:cubicBezTo>
                  <a:pt x="95" y="1558"/>
                  <a:pt x="80" y="1497"/>
                  <a:pt x="140" y="1477"/>
                </a:cubicBezTo>
                <a:cubicBezTo>
                  <a:pt x="153" y="1441"/>
                  <a:pt x="163" y="1356"/>
                  <a:pt x="195" y="1331"/>
                </a:cubicBezTo>
                <a:cubicBezTo>
                  <a:pt x="203" y="1325"/>
                  <a:pt x="214" y="1325"/>
                  <a:pt x="223" y="1322"/>
                </a:cubicBezTo>
                <a:cubicBezTo>
                  <a:pt x="226" y="1313"/>
                  <a:pt x="238" y="1302"/>
                  <a:pt x="232" y="1294"/>
                </a:cubicBezTo>
                <a:cubicBezTo>
                  <a:pt x="224" y="1284"/>
                  <a:pt x="208" y="1284"/>
                  <a:pt x="195" y="1285"/>
                </a:cubicBezTo>
                <a:cubicBezTo>
                  <a:pt x="176" y="1287"/>
                  <a:pt x="159" y="1299"/>
                  <a:pt x="140" y="1303"/>
                </a:cubicBezTo>
                <a:cubicBezTo>
                  <a:pt x="110" y="1309"/>
                  <a:pt x="79" y="1310"/>
                  <a:pt x="49" y="1313"/>
                </a:cubicBezTo>
                <a:cubicBezTo>
                  <a:pt x="40" y="1316"/>
                  <a:pt x="31" y="1324"/>
                  <a:pt x="21" y="1322"/>
                </a:cubicBezTo>
                <a:cubicBezTo>
                  <a:pt x="12" y="1320"/>
                  <a:pt x="0" y="1311"/>
                  <a:pt x="3" y="1303"/>
                </a:cubicBezTo>
                <a:cubicBezTo>
                  <a:pt x="9" y="1289"/>
                  <a:pt x="28" y="1285"/>
                  <a:pt x="40" y="1276"/>
                </a:cubicBezTo>
                <a:cubicBezTo>
                  <a:pt x="70" y="1231"/>
                  <a:pt x="76" y="1180"/>
                  <a:pt x="95" y="1130"/>
                </a:cubicBezTo>
                <a:cubicBezTo>
                  <a:pt x="108" y="1048"/>
                  <a:pt x="115" y="965"/>
                  <a:pt x="131" y="883"/>
                </a:cubicBezTo>
                <a:cubicBezTo>
                  <a:pt x="128" y="856"/>
                  <a:pt x="122" y="828"/>
                  <a:pt x="122" y="801"/>
                </a:cubicBezTo>
                <a:cubicBezTo>
                  <a:pt x="122" y="717"/>
                  <a:pt x="147" y="717"/>
                  <a:pt x="95" y="663"/>
                </a:cubicBezTo>
                <a:cubicBezTo>
                  <a:pt x="98" y="654"/>
                  <a:pt x="98" y="643"/>
                  <a:pt x="104" y="636"/>
                </a:cubicBezTo>
                <a:cubicBezTo>
                  <a:pt x="111" y="628"/>
                  <a:pt x="127" y="628"/>
                  <a:pt x="131" y="618"/>
                </a:cubicBezTo>
                <a:cubicBezTo>
                  <a:pt x="141" y="593"/>
                  <a:pt x="140" y="555"/>
                  <a:pt x="140" y="526"/>
                </a:cubicBezTo>
              </a:path>
            </a:pathLst>
          </a:custGeom>
          <a:gradFill rotWithShape="1">
            <a:gsLst>
              <a:gs pos="0">
                <a:srgbClr val="FFF200">
                  <a:alpha val="24001"/>
                </a:srgbClr>
              </a:gs>
              <a:gs pos="22501">
                <a:srgbClr val="FF7A00">
                  <a:alpha val="24001"/>
                </a:srgbClr>
              </a:gs>
              <a:gs pos="35001">
                <a:srgbClr val="FF0300">
                  <a:alpha val="24001"/>
                </a:srgbClr>
              </a:gs>
              <a:gs pos="50000">
                <a:srgbClr val="4D0808">
                  <a:alpha val="24001"/>
                </a:srgbClr>
              </a:gs>
              <a:gs pos="64999">
                <a:srgbClr val="FF0300">
                  <a:alpha val="24001"/>
                </a:srgbClr>
              </a:gs>
              <a:gs pos="77499">
                <a:srgbClr val="FF7A00">
                  <a:alpha val="24001"/>
                </a:srgbClr>
              </a:gs>
              <a:gs pos="100000">
                <a:srgbClr val="FFF200">
                  <a:alpha val="24001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89" name="Text Box 53"/>
          <p:cNvSpPr txBox="1">
            <a:spLocks noChangeArrowheads="1"/>
          </p:cNvSpPr>
          <p:nvPr/>
        </p:nvSpPr>
        <p:spPr bwMode="auto">
          <a:xfrm>
            <a:off x="8975725" y="1268413"/>
            <a:ext cx="1219200" cy="135731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800" b="1">
                <a:solidFill>
                  <a:srgbClr val="CC0000"/>
                </a:solidFill>
              </a:rPr>
              <a:t>3)</a:t>
            </a:r>
            <a:r>
              <a:rPr lang="ru-RU" altLang="ru-RU" sz="800" b="1">
                <a:solidFill>
                  <a:srgbClr val="000000"/>
                </a:solidFill>
              </a:rPr>
              <a:t> пожары газов</a:t>
            </a:r>
            <a:r>
              <a:rPr lang="ru-RU" altLang="ru-RU" sz="8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9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60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ru-RU" altLang="ru-RU" sz="3600" b="1">
                <a:solidFill>
                  <a:srgbClr val="CC0000"/>
                </a:solidFill>
              </a:rPr>
              <a:t>С</a:t>
            </a:r>
            <a:r>
              <a:rPr lang="ru-RU" altLang="ru-RU" sz="3600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2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5590" name="Freeform 54"/>
          <p:cNvSpPr>
            <a:spLocks/>
          </p:cNvSpPr>
          <p:nvPr/>
        </p:nvSpPr>
        <p:spPr bwMode="auto">
          <a:xfrm>
            <a:off x="7916863" y="2217738"/>
            <a:ext cx="82550" cy="144462"/>
          </a:xfrm>
          <a:custGeom>
            <a:avLst/>
            <a:gdLst>
              <a:gd name="T0" fmla="*/ 250 w 1157"/>
              <a:gd name="T1" fmla="*/ 408 h 1935"/>
              <a:gd name="T2" fmla="*/ 296 w 1157"/>
              <a:gd name="T3" fmla="*/ 635 h 1935"/>
              <a:gd name="T4" fmla="*/ 250 w 1157"/>
              <a:gd name="T5" fmla="*/ 952 h 1935"/>
              <a:gd name="T6" fmla="*/ 23 w 1157"/>
              <a:gd name="T7" fmla="*/ 1315 h 1935"/>
              <a:gd name="T8" fmla="*/ 114 w 1157"/>
              <a:gd name="T9" fmla="*/ 1633 h 1935"/>
              <a:gd name="T10" fmla="*/ 386 w 1157"/>
              <a:gd name="T11" fmla="*/ 1859 h 1935"/>
              <a:gd name="T12" fmla="*/ 658 w 1157"/>
              <a:gd name="T13" fmla="*/ 1905 h 1935"/>
              <a:gd name="T14" fmla="*/ 704 w 1157"/>
              <a:gd name="T15" fmla="*/ 1814 h 1935"/>
              <a:gd name="T16" fmla="*/ 885 w 1157"/>
              <a:gd name="T17" fmla="*/ 1905 h 1935"/>
              <a:gd name="T18" fmla="*/ 1112 w 1157"/>
              <a:gd name="T19" fmla="*/ 1633 h 1935"/>
              <a:gd name="T20" fmla="*/ 1021 w 1157"/>
              <a:gd name="T21" fmla="*/ 1134 h 1935"/>
              <a:gd name="T22" fmla="*/ 1157 w 1157"/>
              <a:gd name="T23" fmla="*/ 771 h 1935"/>
              <a:gd name="T24" fmla="*/ 1021 w 1157"/>
              <a:gd name="T25" fmla="*/ 499 h 1935"/>
              <a:gd name="T26" fmla="*/ 1021 w 1157"/>
              <a:gd name="T27" fmla="*/ 771 h 1935"/>
              <a:gd name="T28" fmla="*/ 885 w 1157"/>
              <a:gd name="T29" fmla="*/ 952 h 1935"/>
              <a:gd name="T30" fmla="*/ 795 w 1157"/>
              <a:gd name="T31" fmla="*/ 1224 h 1935"/>
              <a:gd name="T32" fmla="*/ 840 w 1157"/>
              <a:gd name="T33" fmla="*/ 862 h 1935"/>
              <a:gd name="T34" fmla="*/ 931 w 1157"/>
              <a:gd name="T35" fmla="*/ 499 h 1935"/>
              <a:gd name="T36" fmla="*/ 840 w 1157"/>
              <a:gd name="T37" fmla="*/ 181 h 1935"/>
              <a:gd name="T38" fmla="*/ 704 w 1157"/>
              <a:gd name="T39" fmla="*/ 45 h 1935"/>
              <a:gd name="T40" fmla="*/ 749 w 1157"/>
              <a:gd name="T41" fmla="*/ 453 h 1935"/>
              <a:gd name="T42" fmla="*/ 658 w 1157"/>
              <a:gd name="T43" fmla="*/ 725 h 1935"/>
              <a:gd name="T44" fmla="*/ 658 w 1157"/>
              <a:gd name="T45" fmla="*/ 862 h 1935"/>
              <a:gd name="T46" fmla="*/ 613 w 1157"/>
              <a:gd name="T47" fmla="*/ 635 h 1935"/>
              <a:gd name="T48" fmla="*/ 568 w 1157"/>
              <a:gd name="T49" fmla="*/ 907 h 1935"/>
              <a:gd name="T50" fmla="*/ 568 w 1157"/>
              <a:gd name="T51" fmla="*/ 499 h 1935"/>
              <a:gd name="T52" fmla="*/ 341 w 1157"/>
              <a:gd name="T53" fmla="*/ 90 h 1935"/>
              <a:gd name="T54" fmla="*/ 432 w 1157"/>
              <a:gd name="T55" fmla="*/ 635 h 1935"/>
              <a:gd name="T56" fmla="*/ 250 w 1157"/>
              <a:gd name="T57" fmla="*/ 408 h 1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157" h="1935">
                <a:moveTo>
                  <a:pt x="250" y="408"/>
                </a:moveTo>
                <a:cubicBezTo>
                  <a:pt x="227" y="408"/>
                  <a:pt x="296" y="544"/>
                  <a:pt x="296" y="635"/>
                </a:cubicBezTo>
                <a:cubicBezTo>
                  <a:pt x="296" y="726"/>
                  <a:pt x="295" y="839"/>
                  <a:pt x="250" y="952"/>
                </a:cubicBezTo>
                <a:cubicBezTo>
                  <a:pt x="205" y="1065"/>
                  <a:pt x="46" y="1202"/>
                  <a:pt x="23" y="1315"/>
                </a:cubicBezTo>
                <a:cubicBezTo>
                  <a:pt x="0" y="1428"/>
                  <a:pt x="54" y="1542"/>
                  <a:pt x="114" y="1633"/>
                </a:cubicBezTo>
                <a:cubicBezTo>
                  <a:pt x="174" y="1724"/>
                  <a:pt x="295" y="1814"/>
                  <a:pt x="386" y="1859"/>
                </a:cubicBezTo>
                <a:cubicBezTo>
                  <a:pt x="477" y="1904"/>
                  <a:pt x="605" y="1912"/>
                  <a:pt x="658" y="1905"/>
                </a:cubicBezTo>
                <a:cubicBezTo>
                  <a:pt x="711" y="1898"/>
                  <a:pt x="666" y="1814"/>
                  <a:pt x="704" y="1814"/>
                </a:cubicBezTo>
                <a:cubicBezTo>
                  <a:pt x="742" y="1814"/>
                  <a:pt x="817" y="1935"/>
                  <a:pt x="885" y="1905"/>
                </a:cubicBezTo>
                <a:cubicBezTo>
                  <a:pt x="953" y="1875"/>
                  <a:pt x="1089" y="1761"/>
                  <a:pt x="1112" y="1633"/>
                </a:cubicBezTo>
                <a:cubicBezTo>
                  <a:pt x="1135" y="1505"/>
                  <a:pt x="1014" y="1278"/>
                  <a:pt x="1021" y="1134"/>
                </a:cubicBezTo>
                <a:cubicBezTo>
                  <a:pt x="1028" y="990"/>
                  <a:pt x="1157" y="877"/>
                  <a:pt x="1157" y="771"/>
                </a:cubicBezTo>
                <a:cubicBezTo>
                  <a:pt x="1157" y="665"/>
                  <a:pt x="1044" y="499"/>
                  <a:pt x="1021" y="499"/>
                </a:cubicBezTo>
                <a:cubicBezTo>
                  <a:pt x="998" y="499"/>
                  <a:pt x="1044" y="696"/>
                  <a:pt x="1021" y="771"/>
                </a:cubicBezTo>
                <a:cubicBezTo>
                  <a:pt x="998" y="846"/>
                  <a:pt x="923" y="877"/>
                  <a:pt x="885" y="952"/>
                </a:cubicBezTo>
                <a:cubicBezTo>
                  <a:pt x="847" y="1027"/>
                  <a:pt x="802" y="1239"/>
                  <a:pt x="795" y="1224"/>
                </a:cubicBezTo>
                <a:cubicBezTo>
                  <a:pt x="788" y="1209"/>
                  <a:pt x="817" y="983"/>
                  <a:pt x="840" y="862"/>
                </a:cubicBezTo>
                <a:cubicBezTo>
                  <a:pt x="863" y="741"/>
                  <a:pt x="931" y="612"/>
                  <a:pt x="931" y="499"/>
                </a:cubicBezTo>
                <a:cubicBezTo>
                  <a:pt x="931" y="386"/>
                  <a:pt x="878" y="256"/>
                  <a:pt x="840" y="181"/>
                </a:cubicBezTo>
                <a:cubicBezTo>
                  <a:pt x="802" y="106"/>
                  <a:pt x="719" y="0"/>
                  <a:pt x="704" y="45"/>
                </a:cubicBezTo>
                <a:cubicBezTo>
                  <a:pt x="689" y="90"/>
                  <a:pt x="757" y="340"/>
                  <a:pt x="749" y="453"/>
                </a:cubicBezTo>
                <a:cubicBezTo>
                  <a:pt x="741" y="566"/>
                  <a:pt x="673" y="657"/>
                  <a:pt x="658" y="725"/>
                </a:cubicBezTo>
                <a:cubicBezTo>
                  <a:pt x="643" y="793"/>
                  <a:pt x="665" y="877"/>
                  <a:pt x="658" y="862"/>
                </a:cubicBezTo>
                <a:cubicBezTo>
                  <a:pt x="651" y="847"/>
                  <a:pt x="628" y="628"/>
                  <a:pt x="613" y="635"/>
                </a:cubicBezTo>
                <a:cubicBezTo>
                  <a:pt x="598" y="642"/>
                  <a:pt x="575" y="930"/>
                  <a:pt x="568" y="907"/>
                </a:cubicBezTo>
                <a:cubicBezTo>
                  <a:pt x="561" y="884"/>
                  <a:pt x="606" y="635"/>
                  <a:pt x="568" y="499"/>
                </a:cubicBezTo>
                <a:cubicBezTo>
                  <a:pt x="530" y="363"/>
                  <a:pt x="364" y="67"/>
                  <a:pt x="341" y="90"/>
                </a:cubicBezTo>
                <a:cubicBezTo>
                  <a:pt x="318" y="113"/>
                  <a:pt x="439" y="582"/>
                  <a:pt x="432" y="635"/>
                </a:cubicBezTo>
                <a:cubicBezTo>
                  <a:pt x="425" y="688"/>
                  <a:pt x="273" y="408"/>
                  <a:pt x="250" y="408"/>
                </a:cubicBezTo>
                <a:close/>
              </a:path>
            </a:pathLst>
          </a:custGeom>
          <a:gradFill rotWithShape="1">
            <a:gsLst>
              <a:gs pos="0">
                <a:srgbClr val="4D0808">
                  <a:alpha val="75000"/>
                </a:srgbClr>
              </a:gs>
              <a:gs pos="15000">
                <a:srgbClr val="FF0300">
                  <a:alpha val="82500"/>
                </a:srgbClr>
              </a:gs>
              <a:gs pos="27500">
                <a:srgbClr val="FF7A00">
                  <a:alpha val="88750"/>
                </a:srgbClr>
              </a:gs>
              <a:gs pos="50000">
                <a:srgbClr val="FFF200"/>
              </a:gs>
              <a:gs pos="72500">
                <a:srgbClr val="FF7A00">
                  <a:alpha val="88750"/>
                </a:srgbClr>
              </a:gs>
              <a:gs pos="85000">
                <a:srgbClr val="FF0300">
                  <a:alpha val="82500"/>
                </a:srgbClr>
              </a:gs>
              <a:gs pos="100000">
                <a:srgbClr val="4D0808">
                  <a:alpha val="75000"/>
                </a:srgbClr>
              </a:gs>
            </a:gsLst>
            <a:lin ang="0" scaled="1"/>
          </a:gradFill>
          <a:ln w="317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47183" name="Picture 55" descr="пожтранф2"/>
          <p:cNvPicPr>
            <a:picLocks noChangeAspect="1" noChangeArrowheads="1"/>
          </p:cNvPicPr>
          <p:nvPr/>
        </p:nvPicPr>
        <p:blipFill>
          <a:blip r:embed="rId5">
            <a:lum bright="-10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39" y="4581525"/>
            <a:ext cx="2663825" cy="1773238"/>
          </a:xfrm>
          <a:prstGeom prst="rect">
            <a:avLst/>
          </a:prstGeom>
          <a:noFill/>
          <a:ln w="76200" cmpd="tri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92" name="Freeform 56"/>
          <p:cNvSpPr>
            <a:spLocks/>
          </p:cNvSpPr>
          <p:nvPr/>
        </p:nvSpPr>
        <p:spPr bwMode="auto">
          <a:xfrm flipH="1">
            <a:off x="5159376" y="4724401"/>
            <a:ext cx="665163" cy="1501775"/>
          </a:xfrm>
          <a:custGeom>
            <a:avLst/>
            <a:gdLst>
              <a:gd name="T0" fmla="*/ 320 w 1289"/>
              <a:gd name="T1" fmla="*/ 581 h 2404"/>
              <a:gd name="T2" fmla="*/ 292 w 1289"/>
              <a:gd name="T3" fmla="*/ 773 h 2404"/>
              <a:gd name="T4" fmla="*/ 219 w 1289"/>
              <a:gd name="T5" fmla="*/ 1056 h 2404"/>
              <a:gd name="T6" fmla="*/ 146 w 1289"/>
              <a:gd name="T7" fmla="*/ 1129 h 2404"/>
              <a:gd name="T8" fmla="*/ 82 w 1289"/>
              <a:gd name="T9" fmla="*/ 1431 h 2404"/>
              <a:gd name="T10" fmla="*/ 73 w 1289"/>
              <a:gd name="T11" fmla="*/ 1568 h 2404"/>
              <a:gd name="T12" fmla="*/ 109 w 1289"/>
              <a:gd name="T13" fmla="*/ 2053 h 2404"/>
              <a:gd name="T14" fmla="*/ 247 w 1289"/>
              <a:gd name="T15" fmla="*/ 2254 h 2404"/>
              <a:gd name="T16" fmla="*/ 329 w 1289"/>
              <a:gd name="T17" fmla="*/ 2272 h 2404"/>
              <a:gd name="T18" fmla="*/ 393 w 1289"/>
              <a:gd name="T19" fmla="*/ 2171 h 2404"/>
              <a:gd name="T20" fmla="*/ 439 w 1289"/>
              <a:gd name="T21" fmla="*/ 2235 h 2404"/>
              <a:gd name="T22" fmla="*/ 503 w 1289"/>
              <a:gd name="T23" fmla="*/ 2263 h 2404"/>
              <a:gd name="T24" fmla="*/ 603 w 1289"/>
              <a:gd name="T25" fmla="*/ 2327 h 2404"/>
              <a:gd name="T26" fmla="*/ 704 w 1289"/>
              <a:gd name="T27" fmla="*/ 2144 h 2404"/>
              <a:gd name="T28" fmla="*/ 868 w 1289"/>
              <a:gd name="T29" fmla="*/ 2245 h 2404"/>
              <a:gd name="T30" fmla="*/ 1152 w 1289"/>
              <a:gd name="T31" fmla="*/ 2373 h 2404"/>
              <a:gd name="T32" fmla="*/ 1152 w 1289"/>
              <a:gd name="T33" fmla="*/ 2363 h 2404"/>
              <a:gd name="T34" fmla="*/ 1079 w 1289"/>
              <a:gd name="T35" fmla="*/ 2245 h 2404"/>
              <a:gd name="T36" fmla="*/ 987 w 1289"/>
              <a:gd name="T37" fmla="*/ 2053 h 2404"/>
              <a:gd name="T38" fmla="*/ 1024 w 1289"/>
              <a:gd name="T39" fmla="*/ 1943 h 2404"/>
              <a:gd name="T40" fmla="*/ 1179 w 1289"/>
              <a:gd name="T41" fmla="*/ 1833 h 2404"/>
              <a:gd name="T42" fmla="*/ 1261 w 1289"/>
              <a:gd name="T43" fmla="*/ 1678 h 2404"/>
              <a:gd name="T44" fmla="*/ 1289 w 1289"/>
              <a:gd name="T45" fmla="*/ 1531 h 2404"/>
              <a:gd name="T46" fmla="*/ 1216 w 1289"/>
              <a:gd name="T47" fmla="*/ 1486 h 2404"/>
              <a:gd name="T48" fmla="*/ 1133 w 1289"/>
              <a:gd name="T49" fmla="*/ 1449 h 2404"/>
              <a:gd name="T50" fmla="*/ 1152 w 1289"/>
              <a:gd name="T51" fmla="*/ 1385 h 2404"/>
              <a:gd name="T52" fmla="*/ 1188 w 1289"/>
              <a:gd name="T53" fmla="*/ 1339 h 2404"/>
              <a:gd name="T54" fmla="*/ 1252 w 1289"/>
              <a:gd name="T55" fmla="*/ 1211 h 2404"/>
              <a:gd name="T56" fmla="*/ 1152 w 1289"/>
              <a:gd name="T57" fmla="*/ 1147 h 2404"/>
              <a:gd name="T58" fmla="*/ 1124 w 1289"/>
              <a:gd name="T59" fmla="*/ 891 h 2404"/>
              <a:gd name="T60" fmla="*/ 1143 w 1289"/>
              <a:gd name="T61" fmla="*/ 681 h 2404"/>
              <a:gd name="T62" fmla="*/ 1079 w 1289"/>
              <a:gd name="T63" fmla="*/ 608 h 2404"/>
              <a:gd name="T64" fmla="*/ 905 w 1289"/>
              <a:gd name="T65" fmla="*/ 681 h 2404"/>
              <a:gd name="T66" fmla="*/ 923 w 1289"/>
              <a:gd name="T67" fmla="*/ 553 h 2404"/>
              <a:gd name="T68" fmla="*/ 887 w 1289"/>
              <a:gd name="T69" fmla="*/ 389 h 2404"/>
              <a:gd name="T70" fmla="*/ 859 w 1289"/>
              <a:gd name="T71" fmla="*/ 306 h 2404"/>
              <a:gd name="T72" fmla="*/ 786 w 1289"/>
              <a:gd name="T73" fmla="*/ 169 h 2404"/>
              <a:gd name="T74" fmla="*/ 740 w 1289"/>
              <a:gd name="T75" fmla="*/ 462 h 2404"/>
              <a:gd name="T76" fmla="*/ 704 w 1289"/>
              <a:gd name="T77" fmla="*/ 498 h 2404"/>
              <a:gd name="T78" fmla="*/ 658 w 1289"/>
              <a:gd name="T79" fmla="*/ 480 h 2404"/>
              <a:gd name="T80" fmla="*/ 640 w 1289"/>
              <a:gd name="T81" fmla="*/ 279 h 2404"/>
              <a:gd name="T82" fmla="*/ 585 w 1289"/>
              <a:gd name="T83" fmla="*/ 96 h 2404"/>
              <a:gd name="T84" fmla="*/ 530 w 1289"/>
              <a:gd name="T85" fmla="*/ 32 h 2404"/>
              <a:gd name="T86" fmla="*/ 503 w 1289"/>
              <a:gd name="T87" fmla="*/ 498 h 2404"/>
              <a:gd name="T88" fmla="*/ 420 w 1289"/>
              <a:gd name="T89" fmla="*/ 251 h 2404"/>
              <a:gd name="T90" fmla="*/ 384 w 1289"/>
              <a:gd name="T91" fmla="*/ 325 h 2404"/>
              <a:gd name="T92" fmla="*/ 365 w 1289"/>
              <a:gd name="T93" fmla="*/ 343 h 2404"/>
              <a:gd name="T94" fmla="*/ 375 w 1289"/>
              <a:gd name="T95" fmla="*/ 370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9" h="2404">
                <a:moveTo>
                  <a:pt x="375" y="352"/>
                </a:moveTo>
                <a:cubicBezTo>
                  <a:pt x="386" y="438"/>
                  <a:pt x="429" y="551"/>
                  <a:pt x="320" y="581"/>
                </a:cubicBezTo>
                <a:cubicBezTo>
                  <a:pt x="284" y="615"/>
                  <a:pt x="293" y="630"/>
                  <a:pt x="301" y="681"/>
                </a:cubicBezTo>
                <a:cubicBezTo>
                  <a:pt x="298" y="712"/>
                  <a:pt x="298" y="743"/>
                  <a:pt x="292" y="773"/>
                </a:cubicBezTo>
                <a:cubicBezTo>
                  <a:pt x="280" y="836"/>
                  <a:pt x="243" y="885"/>
                  <a:pt x="228" y="946"/>
                </a:cubicBezTo>
                <a:cubicBezTo>
                  <a:pt x="225" y="983"/>
                  <a:pt x="223" y="1019"/>
                  <a:pt x="219" y="1056"/>
                </a:cubicBezTo>
                <a:cubicBezTo>
                  <a:pt x="217" y="1069"/>
                  <a:pt x="218" y="1083"/>
                  <a:pt x="210" y="1093"/>
                </a:cubicBezTo>
                <a:cubicBezTo>
                  <a:pt x="194" y="1112"/>
                  <a:pt x="166" y="1115"/>
                  <a:pt x="146" y="1129"/>
                </a:cubicBezTo>
                <a:cubicBezTo>
                  <a:pt x="173" y="1172"/>
                  <a:pt x="179" y="1205"/>
                  <a:pt x="192" y="1257"/>
                </a:cubicBezTo>
                <a:cubicBezTo>
                  <a:pt x="203" y="1452"/>
                  <a:pt x="241" y="1414"/>
                  <a:pt x="82" y="1431"/>
                </a:cubicBezTo>
                <a:cubicBezTo>
                  <a:pt x="30" y="1448"/>
                  <a:pt x="17" y="1471"/>
                  <a:pt x="0" y="1522"/>
                </a:cubicBezTo>
                <a:cubicBezTo>
                  <a:pt x="31" y="1532"/>
                  <a:pt x="45" y="1550"/>
                  <a:pt x="73" y="1568"/>
                </a:cubicBezTo>
                <a:cubicBezTo>
                  <a:pt x="60" y="1676"/>
                  <a:pt x="64" y="1790"/>
                  <a:pt x="155" y="1861"/>
                </a:cubicBezTo>
                <a:cubicBezTo>
                  <a:pt x="172" y="1930"/>
                  <a:pt x="148" y="1996"/>
                  <a:pt x="109" y="2053"/>
                </a:cubicBezTo>
                <a:cubicBezTo>
                  <a:pt x="132" y="2074"/>
                  <a:pt x="157" y="2081"/>
                  <a:pt x="183" y="2098"/>
                </a:cubicBezTo>
                <a:cubicBezTo>
                  <a:pt x="211" y="2141"/>
                  <a:pt x="233" y="2204"/>
                  <a:pt x="247" y="2254"/>
                </a:cubicBezTo>
                <a:cubicBezTo>
                  <a:pt x="244" y="2294"/>
                  <a:pt x="214" y="2340"/>
                  <a:pt x="237" y="2373"/>
                </a:cubicBezTo>
                <a:cubicBezTo>
                  <a:pt x="243" y="2381"/>
                  <a:pt x="316" y="2292"/>
                  <a:pt x="329" y="2272"/>
                </a:cubicBezTo>
                <a:cubicBezTo>
                  <a:pt x="339" y="2230"/>
                  <a:pt x="342" y="2212"/>
                  <a:pt x="384" y="2199"/>
                </a:cubicBezTo>
                <a:cubicBezTo>
                  <a:pt x="387" y="2190"/>
                  <a:pt x="383" y="2173"/>
                  <a:pt x="393" y="2171"/>
                </a:cubicBezTo>
                <a:cubicBezTo>
                  <a:pt x="399" y="2170"/>
                  <a:pt x="450" y="2203"/>
                  <a:pt x="457" y="2208"/>
                </a:cubicBezTo>
                <a:cubicBezTo>
                  <a:pt x="451" y="2217"/>
                  <a:pt x="433" y="2226"/>
                  <a:pt x="439" y="2235"/>
                </a:cubicBezTo>
                <a:cubicBezTo>
                  <a:pt x="448" y="2247"/>
                  <a:pt x="470" y="2239"/>
                  <a:pt x="484" y="2245"/>
                </a:cubicBezTo>
                <a:cubicBezTo>
                  <a:pt x="492" y="2248"/>
                  <a:pt x="495" y="2259"/>
                  <a:pt x="503" y="2263"/>
                </a:cubicBezTo>
                <a:cubicBezTo>
                  <a:pt x="511" y="2268"/>
                  <a:pt x="522" y="2268"/>
                  <a:pt x="530" y="2272"/>
                </a:cubicBezTo>
                <a:cubicBezTo>
                  <a:pt x="557" y="2286"/>
                  <a:pt x="578" y="2310"/>
                  <a:pt x="603" y="2327"/>
                </a:cubicBezTo>
                <a:cubicBezTo>
                  <a:pt x="570" y="2259"/>
                  <a:pt x="570" y="2151"/>
                  <a:pt x="649" y="2126"/>
                </a:cubicBezTo>
                <a:cubicBezTo>
                  <a:pt x="667" y="2132"/>
                  <a:pt x="690" y="2130"/>
                  <a:pt x="704" y="2144"/>
                </a:cubicBezTo>
                <a:cubicBezTo>
                  <a:pt x="721" y="2161"/>
                  <a:pt x="767" y="2206"/>
                  <a:pt x="786" y="2217"/>
                </a:cubicBezTo>
                <a:cubicBezTo>
                  <a:pt x="811" y="2231"/>
                  <a:pt x="841" y="2235"/>
                  <a:pt x="868" y="2245"/>
                </a:cubicBezTo>
                <a:cubicBezTo>
                  <a:pt x="891" y="2315"/>
                  <a:pt x="1030" y="2329"/>
                  <a:pt x="1097" y="2336"/>
                </a:cubicBezTo>
                <a:cubicBezTo>
                  <a:pt x="1138" y="2377"/>
                  <a:pt x="1106" y="2353"/>
                  <a:pt x="1152" y="2373"/>
                </a:cubicBezTo>
                <a:cubicBezTo>
                  <a:pt x="1164" y="2378"/>
                  <a:pt x="1188" y="2404"/>
                  <a:pt x="1188" y="2391"/>
                </a:cubicBezTo>
                <a:cubicBezTo>
                  <a:pt x="1188" y="2376"/>
                  <a:pt x="1163" y="2374"/>
                  <a:pt x="1152" y="2363"/>
                </a:cubicBezTo>
                <a:cubicBezTo>
                  <a:pt x="1144" y="2355"/>
                  <a:pt x="1139" y="2345"/>
                  <a:pt x="1133" y="2336"/>
                </a:cubicBezTo>
                <a:cubicBezTo>
                  <a:pt x="1122" y="2289"/>
                  <a:pt x="1105" y="2283"/>
                  <a:pt x="1079" y="2245"/>
                </a:cubicBezTo>
                <a:cubicBezTo>
                  <a:pt x="1094" y="2183"/>
                  <a:pt x="1121" y="2149"/>
                  <a:pt x="1051" y="2126"/>
                </a:cubicBezTo>
                <a:cubicBezTo>
                  <a:pt x="1025" y="2099"/>
                  <a:pt x="1019" y="2074"/>
                  <a:pt x="987" y="2053"/>
                </a:cubicBezTo>
                <a:cubicBezTo>
                  <a:pt x="990" y="2022"/>
                  <a:pt x="986" y="1990"/>
                  <a:pt x="996" y="1961"/>
                </a:cubicBezTo>
                <a:cubicBezTo>
                  <a:pt x="1000" y="1950"/>
                  <a:pt x="1015" y="1950"/>
                  <a:pt x="1024" y="1943"/>
                </a:cubicBezTo>
                <a:cubicBezTo>
                  <a:pt x="1071" y="1904"/>
                  <a:pt x="1029" y="1922"/>
                  <a:pt x="1079" y="1906"/>
                </a:cubicBezTo>
                <a:cubicBezTo>
                  <a:pt x="1115" y="1882"/>
                  <a:pt x="1144" y="1856"/>
                  <a:pt x="1179" y="1833"/>
                </a:cubicBezTo>
                <a:cubicBezTo>
                  <a:pt x="1200" y="1767"/>
                  <a:pt x="1181" y="1788"/>
                  <a:pt x="1225" y="1760"/>
                </a:cubicBezTo>
                <a:cubicBezTo>
                  <a:pt x="1235" y="1731"/>
                  <a:pt x="1251" y="1707"/>
                  <a:pt x="1261" y="1678"/>
                </a:cubicBezTo>
                <a:cubicBezTo>
                  <a:pt x="1258" y="1669"/>
                  <a:pt x="1251" y="1660"/>
                  <a:pt x="1252" y="1650"/>
                </a:cubicBezTo>
                <a:cubicBezTo>
                  <a:pt x="1256" y="1618"/>
                  <a:pt x="1279" y="1563"/>
                  <a:pt x="1289" y="1531"/>
                </a:cubicBezTo>
                <a:cubicBezTo>
                  <a:pt x="1268" y="1524"/>
                  <a:pt x="1242" y="1527"/>
                  <a:pt x="1225" y="1513"/>
                </a:cubicBezTo>
                <a:cubicBezTo>
                  <a:pt x="1218" y="1507"/>
                  <a:pt x="1223" y="1493"/>
                  <a:pt x="1216" y="1486"/>
                </a:cubicBezTo>
                <a:cubicBezTo>
                  <a:pt x="1200" y="1470"/>
                  <a:pt x="1173" y="1473"/>
                  <a:pt x="1152" y="1467"/>
                </a:cubicBezTo>
                <a:cubicBezTo>
                  <a:pt x="1146" y="1461"/>
                  <a:pt x="1134" y="1458"/>
                  <a:pt x="1133" y="1449"/>
                </a:cubicBezTo>
                <a:cubicBezTo>
                  <a:pt x="1131" y="1437"/>
                  <a:pt x="1139" y="1425"/>
                  <a:pt x="1143" y="1413"/>
                </a:cubicBezTo>
                <a:cubicBezTo>
                  <a:pt x="1146" y="1404"/>
                  <a:pt x="1145" y="1392"/>
                  <a:pt x="1152" y="1385"/>
                </a:cubicBezTo>
                <a:cubicBezTo>
                  <a:pt x="1159" y="1378"/>
                  <a:pt x="1170" y="1379"/>
                  <a:pt x="1179" y="1376"/>
                </a:cubicBezTo>
                <a:cubicBezTo>
                  <a:pt x="1182" y="1364"/>
                  <a:pt x="1180" y="1349"/>
                  <a:pt x="1188" y="1339"/>
                </a:cubicBezTo>
                <a:cubicBezTo>
                  <a:pt x="1194" y="1331"/>
                  <a:pt x="1211" y="1338"/>
                  <a:pt x="1216" y="1330"/>
                </a:cubicBezTo>
                <a:cubicBezTo>
                  <a:pt x="1230" y="1308"/>
                  <a:pt x="1244" y="1244"/>
                  <a:pt x="1252" y="1211"/>
                </a:cubicBezTo>
                <a:cubicBezTo>
                  <a:pt x="1241" y="1114"/>
                  <a:pt x="1270" y="1120"/>
                  <a:pt x="1179" y="1138"/>
                </a:cubicBezTo>
                <a:cubicBezTo>
                  <a:pt x="1170" y="1140"/>
                  <a:pt x="1161" y="1144"/>
                  <a:pt x="1152" y="1147"/>
                </a:cubicBezTo>
                <a:cubicBezTo>
                  <a:pt x="1088" y="1126"/>
                  <a:pt x="1108" y="1095"/>
                  <a:pt x="1115" y="1029"/>
                </a:cubicBezTo>
                <a:cubicBezTo>
                  <a:pt x="1103" y="980"/>
                  <a:pt x="1112" y="939"/>
                  <a:pt x="1124" y="891"/>
                </a:cubicBezTo>
                <a:cubicBezTo>
                  <a:pt x="1107" y="823"/>
                  <a:pt x="1106" y="808"/>
                  <a:pt x="1124" y="736"/>
                </a:cubicBezTo>
                <a:cubicBezTo>
                  <a:pt x="1129" y="717"/>
                  <a:pt x="1137" y="699"/>
                  <a:pt x="1143" y="681"/>
                </a:cubicBezTo>
                <a:cubicBezTo>
                  <a:pt x="1146" y="672"/>
                  <a:pt x="1152" y="654"/>
                  <a:pt x="1152" y="654"/>
                </a:cubicBezTo>
                <a:cubicBezTo>
                  <a:pt x="1138" y="598"/>
                  <a:pt x="1135" y="594"/>
                  <a:pt x="1079" y="608"/>
                </a:cubicBezTo>
                <a:cubicBezTo>
                  <a:pt x="1058" y="638"/>
                  <a:pt x="1050" y="651"/>
                  <a:pt x="1015" y="663"/>
                </a:cubicBezTo>
                <a:cubicBezTo>
                  <a:pt x="977" y="699"/>
                  <a:pt x="961" y="689"/>
                  <a:pt x="905" y="681"/>
                </a:cubicBezTo>
                <a:cubicBezTo>
                  <a:pt x="908" y="651"/>
                  <a:pt x="910" y="620"/>
                  <a:pt x="914" y="590"/>
                </a:cubicBezTo>
                <a:cubicBezTo>
                  <a:pt x="916" y="577"/>
                  <a:pt x="915" y="563"/>
                  <a:pt x="923" y="553"/>
                </a:cubicBezTo>
                <a:cubicBezTo>
                  <a:pt x="929" y="545"/>
                  <a:pt x="942" y="547"/>
                  <a:pt x="951" y="544"/>
                </a:cubicBezTo>
                <a:cubicBezTo>
                  <a:pt x="940" y="473"/>
                  <a:pt x="956" y="412"/>
                  <a:pt x="887" y="389"/>
                </a:cubicBezTo>
                <a:cubicBezTo>
                  <a:pt x="826" y="328"/>
                  <a:pt x="877" y="397"/>
                  <a:pt x="877" y="325"/>
                </a:cubicBezTo>
                <a:cubicBezTo>
                  <a:pt x="877" y="316"/>
                  <a:pt x="864" y="313"/>
                  <a:pt x="859" y="306"/>
                </a:cubicBezTo>
                <a:cubicBezTo>
                  <a:pt x="852" y="297"/>
                  <a:pt x="847" y="288"/>
                  <a:pt x="841" y="279"/>
                </a:cubicBezTo>
                <a:cubicBezTo>
                  <a:pt x="841" y="273"/>
                  <a:pt x="857" y="62"/>
                  <a:pt x="786" y="169"/>
                </a:cubicBezTo>
                <a:cubicBezTo>
                  <a:pt x="766" y="288"/>
                  <a:pt x="780" y="244"/>
                  <a:pt x="759" y="306"/>
                </a:cubicBezTo>
                <a:cubicBezTo>
                  <a:pt x="752" y="392"/>
                  <a:pt x="757" y="401"/>
                  <a:pt x="740" y="462"/>
                </a:cubicBezTo>
                <a:cubicBezTo>
                  <a:pt x="737" y="471"/>
                  <a:pt x="738" y="482"/>
                  <a:pt x="731" y="489"/>
                </a:cubicBezTo>
                <a:cubicBezTo>
                  <a:pt x="724" y="496"/>
                  <a:pt x="713" y="495"/>
                  <a:pt x="704" y="498"/>
                </a:cubicBezTo>
                <a:cubicBezTo>
                  <a:pt x="701" y="507"/>
                  <a:pt x="705" y="524"/>
                  <a:pt x="695" y="526"/>
                </a:cubicBezTo>
                <a:cubicBezTo>
                  <a:pt x="669" y="532"/>
                  <a:pt x="662" y="492"/>
                  <a:pt x="658" y="480"/>
                </a:cubicBezTo>
                <a:cubicBezTo>
                  <a:pt x="661" y="416"/>
                  <a:pt x="673" y="352"/>
                  <a:pt x="667" y="288"/>
                </a:cubicBezTo>
                <a:cubicBezTo>
                  <a:pt x="666" y="279"/>
                  <a:pt x="648" y="284"/>
                  <a:pt x="640" y="279"/>
                </a:cubicBezTo>
                <a:cubicBezTo>
                  <a:pt x="563" y="234"/>
                  <a:pt x="638" y="263"/>
                  <a:pt x="576" y="242"/>
                </a:cubicBezTo>
                <a:cubicBezTo>
                  <a:pt x="563" y="192"/>
                  <a:pt x="569" y="145"/>
                  <a:pt x="585" y="96"/>
                </a:cubicBezTo>
                <a:cubicBezTo>
                  <a:pt x="579" y="87"/>
                  <a:pt x="570" y="79"/>
                  <a:pt x="567" y="69"/>
                </a:cubicBezTo>
                <a:cubicBezTo>
                  <a:pt x="547" y="9"/>
                  <a:pt x="577" y="0"/>
                  <a:pt x="530" y="32"/>
                </a:cubicBezTo>
                <a:cubicBezTo>
                  <a:pt x="508" y="122"/>
                  <a:pt x="508" y="208"/>
                  <a:pt x="530" y="297"/>
                </a:cubicBezTo>
                <a:cubicBezTo>
                  <a:pt x="522" y="363"/>
                  <a:pt x="524" y="435"/>
                  <a:pt x="503" y="498"/>
                </a:cubicBezTo>
                <a:cubicBezTo>
                  <a:pt x="425" y="473"/>
                  <a:pt x="479" y="377"/>
                  <a:pt x="439" y="315"/>
                </a:cubicBezTo>
                <a:cubicBezTo>
                  <a:pt x="433" y="294"/>
                  <a:pt x="420" y="273"/>
                  <a:pt x="420" y="251"/>
                </a:cubicBezTo>
                <a:cubicBezTo>
                  <a:pt x="420" y="162"/>
                  <a:pt x="455" y="122"/>
                  <a:pt x="384" y="197"/>
                </a:cubicBezTo>
                <a:cubicBezTo>
                  <a:pt x="375" y="253"/>
                  <a:pt x="368" y="264"/>
                  <a:pt x="384" y="325"/>
                </a:cubicBezTo>
                <a:cubicBezTo>
                  <a:pt x="387" y="335"/>
                  <a:pt x="410" y="345"/>
                  <a:pt x="402" y="352"/>
                </a:cubicBezTo>
                <a:cubicBezTo>
                  <a:pt x="393" y="361"/>
                  <a:pt x="377" y="346"/>
                  <a:pt x="365" y="343"/>
                </a:cubicBezTo>
                <a:cubicBezTo>
                  <a:pt x="374" y="361"/>
                  <a:pt x="386" y="379"/>
                  <a:pt x="393" y="398"/>
                </a:cubicBezTo>
                <a:cubicBezTo>
                  <a:pt x="397" y="408"/>
                  <a:pt x="375" y="370"/>
                  <a:pt x="375" y="370"/>
                </a:cubicBezTo>
                <a:cubicBezTo>
                  <a:pt x="394" y="419"/>
                  <a:pt x="393" y="400"/>
                  <a:pt x="393" y="425"/>
                </a:cubicBezTo>
              </a:path>
            </a:pathLst>
          </a:custGeom>
          <a:gradFill rotWithShape="1">
            <a:gsLst>
              <a:gs pos="0">
                <a:srgbClr val="000000">
                  <a:alpha val="63000"/>
                </a:srgbClr>
              </a:gs>
              <a:gs pos="20000">
                <a:srgbClr val="000040">
                  <a:alpha val="62401"/>
                </a:srgbClr>
              </a:gs>
              <a:gs pos="50000">
                <a:srgbClr val="400040">
                  <a:alpha val="61501"/>
                </a:srgbClr>
              </a:gs>
              <a:gs pos="75000">
                <a:srgbClr val="8F0040">
                  <a:alpha val="60751"/>
                </a:srgbClr>
              </a:gs>
              <a:gs pos="89999">
                <a:srgbClr val="F27300">
                  <a:alpha val="60301"/>
                </a:srgbClr>
              </a:gs>
              <a:gs pos="100000">
                <a:srgbClr val="FFBF00">
                  <a:alpha val="60001"/>
                </a:srgbClr>
              </a:gs>
            </a:gsLst>
            <a:lin ang="0" scaled="1"/>
          </a:gradFill>
          <a:ln w="9525">
            <a:solidFill>
              <a:srgbClr val="686868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93" name="Freeform 57"/>
          <p:cNvSpPr>
            <a:spLocks/>
          </p:cNvSpPr>
          <p:nvPr/>
        </p:nvSpPr>
        <p:spPr bwMode="auto">
          <a:xfrm>
            <a:off x="5375276" y="4508501"/>
            <a:ext cx="663575" cy="1501775"/>
          </a:xfrm>
          <a:custGeom>
            <a:avLst/>
            <a:gdLst>
              <a:gd name="T0" fmla="*/ 320 w 1289"/>
              <a:gd name="T1" fmla="*/ 581 h 2404"/>
              <a:gd name="T2" fmla="*/ 292 w 1289"/>
              <a:gd name="T3" fmla="*/ 773 h 2404"/>
              <a:gd name="T4" fmla="*/ 219 w 1289"/>
              <a:gd name="T5" fmla="*/ 1056 h 2404"/>
              <a:gd name="T6" fmla="*/ 146 w 1289"/>
              <a:gd name="T7" fmla="*/ 1129 h 2404"/>
              <a:gd name="T8" fmla="*/ 82 w 1289"/>
              <a:gd name="T9" fmla="*/ 1431 h 2404"/>
              <a:gd name="T10" fmla="*/ 73 w 1289"/>
              <a:gd name="T11" fmla="*/ 1568 h 2404"/>
              <a:gd name="T12" fmla="*/ 109 w 1289"/>
              <a:gd name="T13" fmla="*/ 2053 h 2404"/>
              <a:gd name="T14" fmla="*/ 247 w 1289"/>
              <a:gd name="T15" fmla="*/ 2254 h 2404"/>
              <a:gd name="T16" fmla="*/ 329 w 1289"/>
              <a:gd name="T17" fmla="*/ 2272 h 2404"/>
              <a:gd name="T18" fmla="*/ 393 w 1289"/>
              <a:gd name="T19" fmla="*/ 2171 h 2404"/>
              <a:gd name="T20" fmla="*/ 439 w 1289"/>
              <a:gd name="T21" fmla="*/ 2235 h 2404"/>
              <a:gd name="T22" fmla="*/ 503 w 1289"/>
              <a:gd name="T23" fmla="*/ 2263 h 2404"/>
              <a:gd name="T24" fmla="*/ 603 w 1289"/>
              <a:gd name="T25" fmla="*/ 2327 h 2404"/>
              <a:gd name="T26" fmla="*/ 704 w 1289"/>
              <a:gd name="T27" fmla="*/ 2144 h 2404"/>
              <a:gd name="T28" fmla="*/ 868 w 1289"/>
              <a:gd name="T29" fmla="*/ 2245 h 2404"/>
              <a:gd name="T30" fmla="*/ 1152 w 1289"/>
              <a:gd name="T31" fmla="*/ 2373 h 2404"/>
              <a:gd name="T32" fmla="*/ 1152 w 1289"/>
              <a:gd name="T33" fmla="*/ 2363 h 2404"/>
              <a:gd name="T34" fmla="*/ 1079 w 1289"/>
              <a:gd name="T35" fmla="*/ 2245 h 2404"/>
              <a:gd name="T36" fmla="*/ 987 w 1289"/>
              <a:gd name="T37" fmla="*/ 2053 h 2404"/>
              <a:gd name="T38" fmla="*/ 1024 w 1289"/>
              <a:gd name="T39" fmla="*/ 1943 h 2404"/>
              <a:gd name="T40" fmla="*/ 1179 w 1289"/>
              <a:gd name="T41" fmla="*/ 1833 h 2404"/>
              <a:gd name="T42" fmla="*/ 1261 w 1289"/>
              <a:gd name="T43" fmla="*/ 1678 h 2404"/>
              <a:gd name="T44" fmla="*/ 1289 w 1289"/>
              <a:gd name="T45" fmla="*/ 1531 h 2404"/>
              <a:gd name="T46" fmla="*/ 1216 w 1289"/>
              <a:gd name="T47" fmla="*/ 1486 h 2404"/>
              <a:gd name="T48" fmla="*/ 1133 w 1289"/>
              <a:gd name="T49" fmla="*/ 1449 h 2404"/>
              <a:gd name="T50" fmla="*/ 1152 w 1289"/>
              <a:gd name="T51" fmla="*/ 1385 h 2404"/>
              <a:gd name="T52" fmla="*/ 1188 w 1289"/>
              <a:gd name="T53" fmla="*/ 1339 h 2404"/>
              <a:gd name="T54" fmla="*/ 1252 w 1289"/>
              <a:gd name="T55" fmla="*/ 1211 h 2404"/>
              <a:gd name="T56" fmla="*/ 1152 w 1289"/>
              <a:gd name="T57" fmla="*/ 1147 h 2404"/>
              <a:gd name="T58" fmla="*/ 1124 w 1289"/>
              <a:gd name="T59" fmla="*/ 891 h 2404"/>
              <a:gd name="T60" fmla="*/ 1143 w 1289"/>
              <a:gd name="T61" fmla="*/ 681 h 2404"/>
              <a:gd name="T62" fmla="*/ 1079 w 1289"/>
              <a:gd name="T63" fmla="*/ 608 h 2404"/>
              <a:gd name="T64" fmla="*/ 905 w 1289"/>
              <a:gd name="T65" fmla="*/ 681 h 2404"/>
              <a:gd name="T66" fmla="*/ 923 w 1289"/>
              <a:gd name="T67" fmla="*/ 553 h 2404"/>
              <a:gd name="T68" fmla="*/ 887 w 1289"/>
              <a:gd name="T69" fmla="*/ 389 h 2404"/>
              <a:gd name="T70" fmla="*/ 859 w 1289"/>
              <a:gd name="T71" fmla="*/ 306 h 2404"/>
              <a:gd name="T72" fmla="*/ 786 w 1289"/>
              <a:gd name="T73" fmla="*/ 169 h 2404"/>
              <a:gd name="T74" fmla="*/ 740 w 1289"/>
              <a:gd name="T75" fmla="*/ 462 h 2404"/>
              <a:gd name="T76" fmla="*/ 704 w 1289"/>
              <a:gd name="T77" fmla="*/ 498 h 2404"/>
              <a:gd name="T78" fmla="*/ 658 w 1289"/>
              <a:gd name="T79" fmla="*/ 480 h 2404"/>
              <a:gd name="T80" fmla="*/ 640 w 1289"/>
              <a:gd name="T81" fmla="*/ 279 h 2404"/>
              <a:gd name="T82" fmla="*/ 585 w 1289"/>
              <a:gd name="T83" fmla="*/ 96 h 2404"/>
              <a:gd name="T84" fmla="*/ 530 w 1289"/>
              <a:gd name="T85" fmla="*/ 32 h 2404"/>
              <a:gd name="T86" fmla="*/ 503 w 1289"/>
              <a:gd name="T87" fmla="*/ 498 h 2404"/>
              <a:gd name="T88" fmla="*/ 420 w 1289"/>
              <a:gd name="T89" fmla="*/ 251 h 2404"/>
              <a:gd name="T90" fmla="*/ 384 w 1289"/>
              <a:gd name="T91" fmla="*/ 325 h 2404"/>
              <a:gd name="T92" fmla="*/ 365 w 1289"/>
              <a:gd name="T93" fmla="*/ 343 h 2404"/>
              <a:gd name="T94" fmla="*/ 375 w 1289"/>
              <a:gd name="T95" fmla="*/ 370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9" h="2404">
                <a:moveTo>
                  <a:pt x="375" y="352"/>
                </a:moveTo>
                <a:cubicBezTo>
                  <a:pt x="386" y="438"/>
                  <a:pt x="429" y="551"/>
                  <a:pt x="320" y="581"/>
                </a:cubicBezTo>
                <a:cubicBezTo>
                  <a:pt x="284" y="615"/>
                  <a:pt x="293" y="630"/>
                  <a:pt x="301" y="681"/>
                </a:cubicBezTo>
                <a:cubicBezTo>
                  <a:pt x="298" y="712"/>
                  <a:pt x="298" y="743"/>
                  <a:pt x="292" y="773"/>
                </a:cubicBezTo>
                <a:cubicBezTo>
                  <a:pt x="280" y="836"/>
                  <a:pt x="243" y="885"/>
                  <a:pt x="228" y="946"/>
                </a:cubicBezTo>
                <a:cubicBezTo>
                  <a:pt x="225" y="983"/>
                  <a:pt x="223" y="1019"/>
                  <a:pt x="219" y="1056"/>
                </a:cubicBezTo>
                <a:cubicBezTo>
                  <a:pt x="217" y="1069"/>
                  <a:pt x="218" y="1083"/>
                  <a:pt x="210" y="1093"/>
                </a:cubicBezTo>
                <a:cubicBezTo>
                  <a:pt x="194" y="1112"/>
                  <a:pt x="166" y="1115"/>
                  <a:pt x="146" y="1129"/>
                </a:cubicBezTo>
                <a:cubicBezTo>
                  <a:pt x="173" y="1172"/>
                  <a:pt x="179" y="1205"/>
                  <a:pt x="192" y="1257"/>
                </a:cubicBezTo>
                <a:cubicBezTo>
                  <a:pt x="203" y="1452"/>
                  <a:pt x="241" y="1414"/>
                  <a:pt x="82" y="1431"/>
                </a:cubicBezTo>
                <a:cubicBezTo>
                  <a:pt x="30" y="1448"/>
                  <a:pt x="17" y="1471"/>
                  <a:pt x="0" y="1522"/>
                </a:cubicBezTo>
                <a:cubicBezTo>
                  <a:pt x="31" y="1532"/>
                  <a:pt x="45" y="1550"/>
                  <a:pt x="73" y="1568"/>
                </a:cubicBezTo>
                <a:cubicBezTo>
                  <a:pt x="60" y="1676"/>
                  <a:pt x="64" y="1790"/>
                  <a:pt x="155" y="1861"/>
                </a:cubicBezTo>
                <a:cubicBezTo>
                  <a:pt x="172" y="1930"/>
                  <a:pt x="148" y="1996"/>
                  <a:pt x="109" y="2053"/>
                </a:cubicBezTo>
                <a:cubicBezTo>
                  <a:pt x="132" y="2074"/>
                  <a:pt x="157" y="2081"/>
                  <a:pt x="183" y="2098"/>
                </a:cubicBezTo>
                <a:cubicBezTo>
                  <a:pt x="211" y="2141"/>
                  <a:pt x="233" y="2204"/>
                  <a:pt x="247" y="2254"/>
                </a:cubicBezTo>
                <a:cubicBezTo>
                  <a:pt x="244" y="2294"/>
                  <a:pt x="214" y="2340"/>
                  <a:pt x="237" y="2373"/>
                </a:cubicBezTo>
                <a:cubicBezTo>
                  <a:pt x="243" y="2381"/>
                  <a:pt x="316" y="2292"/>
                  <a:pt x="329" y="2272"/>
                </a:cubicBezTo>
                <a:cubicBezTo>
                  <a:pt x="339" y="2230"/>
                  <a:pt x="342" y="2212"/>
                  <a:pt x="384" y="2199"/>
                </a:cubicBezTo>
                <a:cubicBezTo>
                  <a:pt x="387" y="2190"/>
                  <a:pt x="383" y="2173"/>
                  <a:pt x="393" y="2171"/>
                </a:cubicBezTo>
                <a:cubicBezTo>
                  <a:pt x="399" y="2170"/>
                  <a:pt x="450" y="2203"/>
                  <a:pt x="457" y="2208"/>
                </a:cubicBezTo>
                <a:cubicBezTo>
                  <a:pt x="451" y="2217"/>
                  <a:pt x="433" y="2226"/>
                  <a:pt x="439" y="2235"/>
                </a:cubicBezTo>
                <a:cubicBezTo>
                  <a:pt x="448" y="2247"/>
                  <a:pt x="470" y="2239"/>
                  <a:pt x="484" y="2245"/>
                </a:cubicBezTo>
                <a:cubicBezTo>
                  <a:pt x="492" y="2248"/>
                  <a:pt x="495" y="2259"/>
                  <a:pt x="503" y="2263"/>
                </a:cubicBezTo>
                <a:cubicBezTo>
                  <a:pt x="511" y="2268"/>
                  <a:pt x="522" y="2268"/>
                  <a:pt x="530" y="2272"/>
                </a:cubicBezTo>
                <a:cubicBezTo>
                  <a:pt x="557" y="2286"/>
                  <a:pt x="578" y="2310"/>
                  <a:pt x="603" y="2327"/>
                </a:cubicBezTo>
                <a:cubicBezTo>
                  <a:pt x="570" y="2259"/>
                  <a:pt x="570" y="2151"/>
                  <a:pt x="649" y="2126"/>
                </a:cubicBezTo>
                <a:cubicBezTo>
                  <a:pt x="667" y="2132"/>
                  <a:pt x="690" y="2130"/>
                  <a:pt x="704" y="2144"/>
                </a:cubicBezTo>
                <a:cubicBezTo>
                  <a:pt x="721" y="2161"/>
                  <a:pt x="767" y="2206"/>
                  <a:pt x="786" y="2217"/>
                </a:cubicBezTo>
                <a:cubicBezTo>
                  <a:pt x="811" y="2231"/>
                  <a:pt x="841" y="2235"/>
                  <a:pt x="868" y="2245"/>
                </a:cubicBezTo>
                <a:cubicBezTo>
                  <a:pt x="891" y="2315"/>
                  <a:pt x="1030" y="2329"/>
                  <a:pt x="1097" y="2336"/>
                </a:cubicBezTo>
                <a:cubicBezTo>
                  <a:pt x="1138" y="2377"/>
                  <a:pt x="1106" y="2353"/>
                  <a:pt x="1152" y="2373"/>
                </a:cubicBezTo>
                <a:cubicBezTo>
                  <a:pt x="1164" y="2378"/>
                  <a:pt x="1188" y="2404"/>
                  <a:pt x="1188" y="2391"/>
                </a:cubicBezTo>
                <a:cubicBezTo>
                  <a:pt x="1188" y="2376"/>
                  <a:pt x="1163" y="2374"/>
                  <a:pt x="1152" y="2363"/>
                </a:cubicBezTo>
                <a:cubicBezTo>
                  <a:pt x="1144" y="2355"/>
                  <a:pt x="1139" y="2345"/>
                  <a:pt x="1133" y="2336"/>
                </a:cubicBezTo>
                <a:cubicBezTo>
                  <a:pt x="1122" y="2289"/>
                  <a:pt x="1105" y="2283"/>
                  <a:pt x="1079" y="2245"/>
                </a:cubicBezTo>
                <a:cubicBezTo>
                  <a:pt x="1094" y="2183"/>
                  <a:pt x="1121" y="2149"/>
                  <a:pt x="1051" y="2126"/>
                </a:cubicBezTo>
                <a:cubicBezTo>
                  <a:pt x="1025" y="2099"/>
                  <a:pt x="1019" y="2074"/>
                  <a:pt x="987" y="2053"/>
                </a:cubicBezTo>
                <a:cubicBezTo>
                  <a:pt x="990" y="2022"/>
                  <a:pt x="986" y="1990"/>
                  <a:pt x="996" y="1961"/>
                </a:cubicBezTo>
                <a:cubicBezTo>
                  <a:pt x="1000" y="1950"/>
                  <a:pt x="1015" y="1950"/>
                  <a:pt x="1024" y="1943"/>
                </a:cubicBezTo>
                <a:cubicBezTo>
                  <a:pt x="1071" y="1904"/>
                  <a:pt x="1029" y="1922"/>
                  <a:pt x="1079" y="1906"/>
                </a:cubicBezTo>
                <a:cubicBezTo>
                  <a:pt x="1115" y="1882"/>
                  <a:pt x="1144" y="1856"/>
                  <a:pt x="1179" y="1833"/>
                </a:cubicBezTo>
                <a:cubicBezTo>
                  <a:pt x="1200" y="1767"/>
                  <a:pt x="1181" y="1788"/>
                  <a:pt x="1225" y="1760"/>
                </a:cubicBezTo>
                <a:cubicBezTo>
                  <a:pt x="1235" y="1731"/>
                  <a:pt x="1251" y="1707"/>
                  <a:pt x="1261" y="1678"/>
                </a:cubicBezTo>
                <a:cubicBezTo>
                  <a:pt x="1258" y="1669"/>
                  <a:pt x="1251" y="1660"/>
                  <a:pt x="1252" y="1650"/>
                </a:cubicBezTo>
                <a:cubicBezTo>
                  <a:pt x="1256" y="1618"/>
                  <a:pt x="1279" y="1563"/>
                  <a:pt x="1289" y="1531"/>
                </a:cubicBezTo>
                <a:cubicBezTo>
                  <a:pt x="1268" y="1524"/>
                  <a:pt x="1242" y="1527"/>
                  <a:pt x="1225" y="1513"/>
                </a:cubicBezTo>
                <a:cubicBezTo>
                  <a:pt x="1218" y="1507"/>
                  <a:pt x="1223" y="1493"/>
                  <a:pt x="1216" y="1486"/>
                </a:cubicBezTo>
                <a:cubicBezTo>
                  <a:pt x="1200" y="1470"/>
                  <a:pt x="1173" y="1473"/>
                  <a:pt x="1152" y="1467"/>
                </a:cubicBezTo>
                <a:cubicBezTo>
                  <a:pt x="1146" y="1461"/>
                  <a:pt x="1134" y="1458"/>
                  <a:pt x="1133" y="1449"/>
                </a:cubicBezTo>
                <a:cubicBezTo>
                  <a:pt x="1131" y="1437"/>
                  <a:pt x="1139" y="1425"/>
                  <a:pt x="1143" y="1413"/>
                </a:cubicBezTo>
                <a:cubicBezTo>
                  <a:pt x="1146" y="1404"/>
                  <a:pt x="1145" y="1392"/>
                  <a:pt x="1152" y="1385"/>
                </a:cubicBezTo>
                <a:cubicBezTo>
                  <a:pt x="1159" y="1378"/>
                  <a:pt x="1170" y="1379"/>
                  <a:pt x="1179" y="1376"/>
                </a:cubicBezTo>
                <a:cubicBezTo>
                  <a:pt x="1182" y="1364"/>
                  <a:pt x="1180" y="1349"/>
                  <a:pt x="1188" y="1339"/>
                </a:cubicBezTo>
                <a:cubicBezTo>
                  <a:pt x="1194" y="1331"/>
                  <a:pt x="1211" y="1338"/>
                  <a:pt x="1216" y="1330"/>
                </a:cubicBezTo>
                <a:cubicBezTo>
                  <a:pt x="1230" y="1308"/>
                  <a:pt x="1244" y="1244"/>
                  <a:pt x="1252" y="1211"/>
                </a:cubicBezTo>
                <a:cubicBezTo>
                  <a:pt x="1241" y="1114"/>
                  <a:pt x="1270" y="1120"/>
                  <a:pt x="1179" y="1138"/>
                </a:cubicBezTo>
                <a:cubicBezTo>
                  <a:pt x="1170" y="1140"/>
                  <a:pt x="1161" y="1144"/>
                  <a:pt x="1152" y="1147"/>
                </a:cubicBezTo>
                <a:cubicBezTo>
                  <a:pt x="1088" y="1126"/>
                  <a:pt x="1108" y="1095"/>
                  <a:pt x="1115" y="1029"/>
                </a:cubicBezTo>
                <a:cubicBezTo>
                  <a:pt x="1103" y="980"/>
                  <a:pt x="1112" y="939"/>
                  <a:pt x="1124" y="891"/>
                </a:cubicBezTo>
                <a:cubicBezTo>
                  <a:pt x="1107" y="823"/>
                  <a:pt x="1106" y="808"/>
                  <a:pt x="1124" y="736"/>
                </a:cubicBezTo>
                <a:cubicBezTo>
                  <a:pt x="1129" y="717"/>
                  <a:pt x="1137" y="699"/>
                  <a:pt x="1143" y="681"/>
                </a:cubicBezTo>
                <a:cubicBezTo>
                  <a:pt x="1146" y="672"/>
                  <a:pt x="1152" y="654"/>
                  <a:pt x="1152" y="654"/>
                </a:cubicBezTo>
                <a:cubicBezTo>
                  <a:pt x="1138" y="598"/>
                  <a:pt x="1135" y="594"/>
                  <a:pt x="1079" y="608"/>
                </a:cubicBezTo>
                <a:cubicBezTo>
                  <a:pt x="1058" y="638"/>
                  <a:pt x="1050" y="651"/>
                  <a:pt x="1015" y="663"/>
                </a:cubicBezTo>
                <a:cubicBezTo>
                  <a:pt x="977" y="699"/>
                  <a:pt x="961" y="689"/>
                  <a:pt x="905" y="681"/>
                </a:cubicBezTo>
                <a:cubicBezTo>
                  <a:pt x="908" y="651"/>
                  <a:pt x="910" y="620"/>
                  <a:pt x="914" y="590"/>
                </a:cubicBezTo>
                <a:cubicBezTo>
                  <a:pt x="916" y="577"/>
                  <a:pt x="915" y="563"/>
                  <a:pt x="923" y="553"/>
                </a:cubicBezTo>
                <a:cubicBezTo>
                  <a:pt x="929" y="545"/>
                  <a:pt x="942" y="547"/>
                  <a:pt x="951" y="544"/>
                </a:cubicBezTo>
                <a:cubicBezTo>
                  <a:pt x="940" y="473"/>
                  <a:pt x="956" y="412"/>
                  <a:pt x="887" y="389"/>
                </a:cubicBezTo>
                <a:cubicBezTo>
                  <a:pt x="826" y="328"/>
                  <a:pt x="877" y="397"/>
                  <a:pt x="877" y="325"/>
                </a:cubicBezTo>
                <a:cubicBezTo>
                  <a:pt x="877" y="316"/>
                  <a:pt x="864" y="313"/>
                  <a:pt x="859" y="306"/>
                </a:cubicBezTo>
                <a:cubicBezTo>
                  <a:pt x="852" y="297"/>
                  <a:pt x="847" y="288"/>
                  <a:pt x="841" y="279"/>
                </a:cubicBezTo>
                <a:cubicBezTo>
                  <a:pt x="841" y="273"/>
                  <a:pt x="857" y="62"/>
                  <a:pt x="786" y="169"/>
                </a:cubicBezTo>
                <a:cubicBezTo>
                  <a:pt x="766" y="288"/>
                  <a:pt x="780" y="244"/>
                  <a:pt x="759" y="306"/>
                </a:cubicBezTo>
                <a:cubicBezTo>
                  <a:pt x="752" y="392"/>
                  <a:pt x="757" y="401"/>
                  <a:pt x="740" y="462"/>
                </a:cubicBezTo>
                <a:cubicBezTo>
                  <a:pt x="737" y="471"/>
                  <a:pt x="738" y="482"/>
                  <a:pt x="731" y="489"/>
                </a:cubicBezTo>
                <a:cubicBezTo>
                  <a:pt x="724" y="496"/>
                  <a:pt x="713" y="495"/>
                  <a:pt x="704" y="498"/>
                </a:cubicBezTo>
                <a:cubicBezTo>
                  <a:pt x="701" y="507"/>
                  <a:pt x="705" y="524"/>
                  <a:pt x="695" y="526"/>
                </a:cubicBezTo>
                <a:cubicBezTo>
                  <a:pt x="669" y="532"/>
                  <a:pt x="662" y="492"/>
                  <a:pt x="658" y="480"/>
                </a:cubicBezTo>
                <a:cubicBezTo>
                  <a:pt x="661" y="416"/>
                  <a:pt x="673" y="352"/>
                  <a:pt x="667" y="288"/>
                </a:cubicBezTo>
                <a:cubicBezTo>
                  <a:pt x="666" y="279"/>
                  <a:pt x="648" y="284"/>
                  <a:pt x="640" y="279"/>
                </a:cubicBezTo>
                <a:cubicBezTo>
                  <a:pt x="563" y="234"/>
                  <a:pt x="638" y="263"/>
                  <a:pt x="576" y="242"/>
                </a:cubicBezTo>
                <a:cubicBezTo>
                  <a:pt x="563" y="192"/>
                  <a:pt x="569" y="145"/>
                  <a:pt x="585" y="96"/>
                </a:cubicBezTo>
                <a:cubicBezTo>
                  <a:pt x="579" y="87"/>
                  <a:pt x="570" y="79"/>
                  <a:pt x="567" y="69"/>
                </a:cubicBezTo>
                <a:cubicBezTo>
                  <a:pt x="547" y="9"/>
                  <a:pt x="577" y="0"/>
                  <a:pt x="530" y="32"/>
                </a:cubicBezTo>
                <a:cubicBezTo>
                  <a:pt x="508" y="122"/>
                  <a:pt x="508" y="208"/>
                  <a:pt x="530" y="297"/>
                </a:cubicBezTo>
                <a:cubicBezTo>
                  <a:pt x="522" y="363"/>
                  <a:pt x="524" y="435"/>
                  <a:pt x="503" y="498"/>
                </a:cubicBezTo>
                <a:cubicBezTo>
                  <a:pt x="425" y="473"/>
                  <a:pt x="479" y="377"/>
                  <a:pt x="439" y="315"/>
                </a:cubicBezTo>
                <a:cubicBezTo>
                  <a:pt x="433" y="294"/>
                  <a:pt x="420" y="273"/>
                  <a:pt x="420" y="251"/>
                </a:cubicBezTo>
                <a:cubicBezTo>
                  <a:pt x="420" y="162"/>
                  <a:pt x="455" y="122"/>
                  <a:pt x="384" y="197"/>
                </a:cubicBezTo>
                <a:cubicBezTo>
                  <a:pt x="375" y="253"/>
                  <a:pt x="368" y="264"/>
                  <a:pt x="384" y="325"/>
                </a:cubicBezTo>
                <a:cubicBezTo>
                  <a:pt x="387" y="335"/>
                  <a:pt x="410" y="345"/>
                  <a:pt x="402" y="352"/>
                </a:cubicBezTo>
                <a:cubicBezTo>
                  <a:pt x="393" y="361"/>
                  <a:pt x="377" y="346"/>
                  <a:pt x="365" y="343"/>
                </a:cubicBezTo>
                <a:cubicBezTo>
                  <a:pt x="374" y="361"/>
                  <a:pt x="386" y="379"/>
                  <a:pt x="393" y="398"/>
                </a:cubicBezTo>
                <a:cubicBezTo>
                  <a:pt x="397" y="408"/>
                  <a:pt x="375" y="370"/>
                  <a:pt x="375" y="370"/>
                </a:cubicBezTo>
                <a:cubicBezTo>
                  <a:pt x="394" y="419"/>
                  <a:pt x="393" y="400"/>
                  <a:pt x="393" y="425"/>
                </a:cubicBezTo>
              </a:path>
            </a:pathLst>
          </a:custGeom>
          <a:gradFill rotWithShape="1">
            <a:gsLst>
              <a:gs pos="0">
                <a:srgbClr val="000000">
                  <a:gamma/>
                  <a:tint val="57255"/>
                  <a:invGamma/>
                  <a:alpha val="63000"/>
                </a:srgbClr>
              </a:gs>
              <a:gs pos="50000">
                <a:srgbClr val="000000">
                  <a:alpha val="60001"/>
                </a:srgbClr>
              </a:gs>
              <a:gs pos="100000">
                <a:srgbClr val="000000">
                  <a:gamma/>
                  <a:tint val="57255"/>
                  <a:invGamma/>
                  <a:alpha val="63000"/>
                </a:srgbClr>
              </a:gs>
            </a:gsLst>
            <a:lin ang="0" scaled="1"/>
          </a:gradFill>
          <a:ln w="9525">
            <a:solidFill>
              <a:srgbClr val="686868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94" name="Freeform 58"/>
          <p:cNvSpPr>
            <a:spLocks/>
          </p:cNvSpPr>
          <p:nvPr/>
        </p:nvSpPr>
        <p:spPr bwMode="auto">
          <a:xfrm rot="645414">
            <a:off x="5310188" y="4652964"/>
            <a:ext cx="671512" cy="1303337"/>
          </a:xfrm>
          <a:custGeom>
            <a:avLst/>
            <a:gdLst>
              <a:gd name="T0" fmla="*/ 2147483647 w 1303"/>
              <a:gd name="T1" fmla="*/ 2147483647 h 2269"/>
              <a:gd name="T2" fmla="*/ 2147483647 w 1303"/>
              <a:gd name="T3" fmla="*/ 2147483647 h 2269"/>
              <a:gd name="T4" fmla="*/ 2147483647 w 1303"/>
              <a:gd name="T5" fmla="*/ 2147483647 h 2269"/>
              <a:gd name="T6" fmla="*/ 2147483647 w 1303"/>
              <a:gd name="T7" fmla="*/ 2147483647 h 2269"/>
              <a:gd name="T8" fmla="*/ 2147483647 w 1303"/>
              <a:gd name="T9" fmla="*/ 2147483647 h 2269"/>
              <a:gd name="T10" fmla="*/ 2147483647 w 1303"/>
              <a:gd name="T11" fmla="*/ 2147483647 h 2269"/>
              <a:gd name="T12" fmla="*/ 2147483647 w 1303"/>
              <a:gd name="T13" fmla="*/ 2147483647 h 2269"/>
              <a:gd name="T14" fmla="*/ 2147483647 w 1303"/>
              <a:gd name="T15" fmla="*/ 2147483647 h 2269"/>
              <a:gd name="T16" fmla="*/ 2147483647 w 1303"/>
              <a:gd name="T17" fmla="*/ 2147483647 h 2269"/>
              <a:gd name="T18" fmla="*/ 2147483647 w 1303"/>
              <a:gd name="T19" fmla="*/ 2147483647 h 2269"/>
              <a:gd name="T20" fmla="*/ 2147483647 w 1303"/>
              <a:gd name="T21" fmla="*/ 2147483647 h 2269"/>
              <a:gd name="T22" fmla="*/ 2147483647 w 1303"/>
              <a:gd name="T23" fmla="*/ 2147483647 h 2269"/>
              <a:gd name="T24" fmla="*/ 2147483647 w 1303"/>
              <a:gd name="T25" fmla="*/ 2147483647 h 2269"/>
              <a:gd name="T26" fmla="*/ 2147483647 w 1303"/>
              <a:gd name="T27" fmla="*/ 2147483647 h 2269"/>
              <a:gd name="T28" fmla="*/ 2147483647 w 1303"/>
              <a:gd name="T29" fmla="*/ 2147483647 h 2269"/>
              <a:gd name="T30" fmla="*/ 2147483647 w 1303"/>
              <a:gd name="T31" fmla="*/ 2147483647 h 2269"/>
              <a:gd name="T32" fmla="*/ 2147483647 w 1303"/>
              <a:gd name="T33" fmla="*/ 2147483647 h 2269"/>
              <a:gd name="T34" fmla="*/ 2147483647 w 1303"/>
              <a:gd name="T35" fmla="*/ 2147483647 h 2269"/>
              <a:gd name="T36" fmla="*/ 2147483647 w 1303"/>
              <a:gd name="T37" fmla="*/ 2147483647 h 2269"/>
              <a:gd name="T38" fmla="*/ 2147483647 w 1303"/>
              <a:gd name="T39" fmla="*/ 2147483647 h 2269"/>
              <a:gd name="T40" fmla="*/ 2147483647 w 1303"/>
              <a:gd name="T41" fmla="*/ 2147483647 h 2269"/>
              <a:gd name="T42" fmla="*/ 2147483647 w 1303"/>
              <a:gd name="T43" fmla="*/ 2147483647 h 2269"/>
              <a:gd name="T44" fmla="*/ 2147483647 w 1303"/>
              <a:gd name="T45" fmla="*/ 2147483647 h 2269"/>
              <a:gd name="T46" fmla="*/ 2147483647 w 1303"/>
              <a:gd name="T47" fmla="*/ 2147483647 h 2269"/>
              <a:gd name="T48" fmla="*/ 2147483647 w 1303"/>
              <a:gd name="T49" fmla="*/ 2147483647 h 2269"/>
              <a:gd name="T50" fmla="*/ 2147483647 w 1303"/>
              <a:gd name="T51" fmla="*/ 2147483647 h 2269"/>
              <a:gd name="T52" fmla="*/ 2147483647 w 1303"/>
              <a:gd name="T53" fmla="*/ 2147483647 h 2269"/>
              <a:gd name="T54" fmla="*/ 2147483647 w 1303"/>
              <a:gd name="T55" fmla="*/ 2147483647 h 2269"/>
              <a:gd name="T56" fmla="*/ 2147483647 w 1303"/>
              <a:gd name="T57" fmla="*/ 2147483647 h 2269"/>
              <a:gd name="T58" fmla="*/ 2147483647 w 1303"/>
              <a:gd name="T59" fmla="*/ 2147483647 h 2269"/>
              <a:gd name="T60" fmla="*/ 2147483647 w 1303"/>
              <a:gd name="T61" fmla="*/ 2147483647 h 2269"/>
              <a:gd name="T62" fmla="*/ 2147483647 w 1303"/>
              <a:gd name="T63" fmla="*/ 2147483647 h 2269"/>
              <a:gd name="T64" fmla="*/ 2147483647 w 1303"/>
              <a:gd name="T65" fmla="*/ 2147483647 h 2269"/>
              <a:gd name="T66" fmla="*/ 2147483647 w 1303"/>
              <a:gd name="T67" fmla="*/ 2147483647 h 2269"/>
              <a:gd name="T68" fmla="*/ 2147483647 w 1303"/>
              <a:gd name="T69" fmla="*/ 2147483647 h 2269"/>
              <a:gd name="T70" fmla="*/ 2147483647 w 1303"/>
              <a:gd name="T71" fmla="*/ 2147483647 h 2269"/>
              <a:gd name="T72" fmla="*/ 2147483647 w 1303"/>
              <a:gd name="T73" fmla="*/ 2147483647 h 2269"/>
              <a:gd name="T74" fmla="*/ 2147483647 w 1303"/>
              <a:gd name="T75" fmla="*/ 2147483647 h 2269"/>
              <a:gd name="T76" fmla="*/ 2147483647 w 1303"/>
              <a:gd name="T77" fmla="*/ 2147483647 h 2269"/>
              <a:gd name="T78" fmla="*/ 2147483647 w 1303"/>
              <a:gd name="T79" fmla="*/ 2147483647 h 2269"/>
              <a:gd name="T80" fmla="*/ 2147483647 w 1303"/>
              <a:gd name="T81" fmla="*/ 2147483647 h 2269"/>
              <a:gd name="T82" fmla="*/ 2147483647 w 1303"/>
              <a:gd name="T83" fmla="*/ 2147483647 h 2269"/>
              <a:gd name="T84" fmla="*/ 2147483647 w 1303"/>
              <a:gd name="T85" fmla="*/ 2147483647 h 2269"/>
              <a:gd name="T86" fmla="*/ 2147483647 w 1303"/>
              <a:gd name="T87" fmla="*/ 2147483647 h 2269"/>
              <a:gd name="T88" fmla="*/ 2147483647 w 1303"/>
              <a:gd name="T89" fmla="*/ 2147483647 h 2269"/>
              <a:gd name="T90" fmla="*/ 2147483647 w 1303"/>
              <a:gd name="T91" fmla="*/ 2147483647 h 2269"/>
              <a:gd name="T92" fmla="*/ 2147483647 w 1303"/>
              <a:gd name="T93" fmla="*/ 2147483647 h 2269"/>
              <a:gd name="T94" fmla="*/ 2147483647 w 1303"/>
              <a:gd name="T95" fmla="*/ 2147483647 h 2269"/>
              <a:gd name="T96" fmla="*/ 2147483647 w 1303"/>
              <a:gd name="T97" fmla="*/ 2147483647 h 226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303" h="2269">
                <a:moveTo>
                  <a:pt x="128" y="1776"/>
                </a:moveTo>
                <a:cubicBezTo>
                  <a:pt x="112" y="1725"/>
                  <a:pt x="117" y="1671"/>
                  <a:pt x="101" y="1620"/>
                </a:cubicBezTo>
                <a:cubicBezTo>
                  <a:pt x="111" y="1504"/>
                  <a:pt x="127" y="1499"/>
                  <a:pt x="92" y="1392"/>
                </a:cubicBezTo>
                <a:cubicBezTo>
                  <a:pt x="84" y="1368"/>
                  <a:pt x="80" y="1343"/>
                  <a:pt x="74" y="1319"/>
                </a:cubicBezTo>
                <a:cubicBezTo>
                  <a:pt x="69" y="1298"/>
                  <a:pt x="37" y="1264"/>
                  <a:pt x="37" y="1264"/>
                </a:cubicBezTo>
                <a:cubicBezTo>
                  <a:pt x="42" y="1197"/>
                  <a:pt x="26" y="1136"/>
                  <a:pt x="74" y="1090"/>
                </a:cubicBezTo>
                <a:cubicBezTo>
                  <a:pt x="59" y="1012"/>
                  <a:pt x="40" y="940"/>
                  <a:pt x="55" y="861"/>
                </a:cubicBezTo>
                <a:cubicBezTo>
                  <a:pt x="33" y="795"/>
                  <a:pt x="33" y="809"/>
                  <a:pt x="55" y="743"/>
                </a:cubicBezTo>
                <a:cubicBezTo>
                  <a:pt x="47" y="694"/>
                  <a:pt x="46" y="645"/>
                  <a:pt x="37" y="596"/>
                </a:cubicBezTo>
                <a:cubicBezTo>
                  <a:pt x="31" y="565"/>
                  <a:pt x="18" y="536"/>
                  <a:pt x="10" y="505"/>
                </a:cubicBezTo>
                <a:cubicBezTo>
                  <a:pt x="42" y="438"/>
                  <a:pt x="45" y="359"/>
                  <a:pt x="0" y="295"/>
                </a:cubicBezTo>
                <a:cubicBezTo>
                  <a:pt x="3" y="267"/>
                  <a:pt x="3" y="239"/>
                  <a:pt x="10" y="212"/>
                </a:cubicBezTo>
                <a:cubicBezTo>
                  <a:pt x="13" y="202"/>
                  <a:pt x="27" y="196"/>
                  <a:pt x="28" y="185"/>
                </a:cubicBezTo>
                <a:cubicBezTo>
                  <a:pt x="30" y="168"/>
                  <a:pt x="16" y="130"/>
                  <a:pt x="10" y="112"/>
                </a:cubicBezTo>
                <a:cubicBezTo>
                  <a:pt x="13" y="103"/>
                  <a:pt x="11" y="90"/>
                  <a:pt x="19" y="84"/>
                </a:cubicBezTo>
                <a:cubicBezTo>
                  <a:pt x="35" y="73"/>
                  <a:pt x="74" y="66"/>
                  <a:pt x="74" y="66"/>
                </a:cubicBezTo>
                <a:cubicBezTo>
                  <a:pt x="117" y="37"/>
                  <a:pt x="91" y="45"/>
                  <a:pt x="156" y="66"/>
                </a:cubicBezTo>
                <a:cubicBezTo>
                  <a:pt x="165" y="69"/>
                  <a:pt x="183" y="75"/>
                  <a:pt x="183" y="75"/>
                </a:cubicBezTo>
                <a:cubicBezTo>
                  <a:pt x="205" y="70"/>
                  <a:pt x="233" y="74"/>
                  <a:pt x="247" y="57"/>
                </a:cubicBezTo>
                <a:cubicBezTo>
                  <a:pt x="292" y="0"/>
                  <a:pt x="218" y="32"/>
                  <a:pt x="284" y="11"/>
                </a:cubicBezTo>
                <a:cubicBezTo>
                  <a:pt x="315" y="21"/>
                  <a:pt x="330" y="39"/>
                  <a:pt x="357" y="57"/>
                </a:cubicBezTo>
                <a:cubicBezTo>
                  <a:pt x="401" y="123"/>
                  <a:pt x="344" y="42"/>
                  <a:pt x="403" y="112"/>
                </a:cubicBezTo>
                <a:cubicBezTo>
                  <a:pt x="410" y="120"/>
                  <a:pt x="411" y="135"/>
                  <a:pt x="421" y="139"/>
                </a:cubicBezTo>
                <a:cubicBezTo>
                  <a:pt x="444" y="148"/>
                  <a:pt x="470" y="145"/>
                  <a:pt x="494" y="148"/>
                </a:cubicBezTo>
                <a:cubicBezTo>
                  <a:pt x="584" y="133"/>
                  <a:pt x="527" y="144"/>
                  <a:pt x="576" y="93"/>
                </a:cubicBezTo>
                <a:cubicBezTo>
                  <a:pt x="588" y="99"/>
                  <a:pt x="601" y="105"/>
                  <a:pt x="613" y="112"/>
                </a:cubicBezTo>
                <a:cubicBezTo>
                  <a:pt x="622" y="117"/>
                  <a:pt x="630" y="135"/>
                  <a:pt x="640" y="130"/>
                </a:cubicBezTo>
                <a:cubicBezTo>
                  <a:pt x="651" y="124"/>
                  <a:pt x="646" y="105"/>
                  <a:pt x="650" y="93"/>
                </a:cubicBezTo>
                <a:cubicBezTo>
                  <a:pt x="661" y="57"/>
                  <a:pt x="653" y="70"/>
                  <a:pt x="686" y="48"/>
                </a:cubicBezTo>
                <a:cubicBezTo>
                  <a:pt x="695" y="57"/>
                  <a:pt x="708" y="63"/>
                  <a:pt x="714" y="75"/>
                </a:cubicBezTo>
                <a:cubicBezTo>
                  <a:pt x="726" y="99"/>
                  <a:pt x="714" y="131"/>
                  <a:pt x="741" y="148"/>
                </a:cubicBezTo>
                <a:cubicBezTo>
                  <a:pt x="743" y="149"/>
                  <a:pt x="808" y="171"/>
                  <a:pt x="823" y="176"/>
                </a:cubicBezTo>
                <a:cubicBezTo>
                  <a:pt x="832" y="179"/>
                  <a:pt x="851" y="185"/>
                  <a:pt x="851" y="185"/>
                </a:cubicBezTo>
                <a:cubicBezTo>
                  <a:pt x="910" y="165"/>
                  <a:pt x="875" y="130"/>
                  <a:pt x="851" y="93"/>
                </a:cubicBezTo>
                <a:cubicBezTo>
                  <a:pt x="892" y="66"/>
                  <a:pt x="898" y="78"/>
                  <a:pt x="942" y="93"/>
                </a:cubicBezTo>
                <a:cubicBezTo>
                  <a:pt x="951" y="102"/>
                  <a:pt x="963" y="110"/>
                  <a:pt x="970" y="121"/>
                </a:cubicBezTo>
                <a:cubicBezTo>
                  <a:pt x="975" y="129"/>
                  <a:pt x="972" y="141"/>
                  <a:pt x="979" y="148"/>
                </a:cubicBezTo>
                <a:cubicBezTo>
                  <a:pt x="995" y="164"/>
                  <a:pt x="1022" y="161"/>
                  <a:pt x="1043" y="167"/>
                </a:cubicBezTo>
                <a:cubicBezTo>
                  <a:pt x="1020" y="200"/>
                  <a:pt x="1019" y="233"/>
                  <a:pt x="997" y="267"/>
                </a:cubicBezTo>
                <a:cubicBezTo>
                  <a:pt x="1012" y="328"/>
                  <a:pt x="1009" y="336"/>
                  <a:pt x="1070" y="359"/>
                </a:cubicBezTo>
                <a:cubicBezTo>
                  <a:pt x="1076" y="368"/>
                  <a:pt x="1088" y="375"/>
                  <a:pt x="1088" y="386"/>
                </a:cubicBezTo>
                <a:cubicBezTo>
                  <a:pt x="1088" y="405"/>
                  <a:pt x="1070" y="441"/>
                  <a:pt x="1070" y="441"/>
                </a:cubicBezTo>
                <a:cubicBezTo>
                  <a:pt x="1085" y="486"/>
                  <a:pt x="1105" y="469"/>
                  <a:pt x="1143" y="496"/>
                </a:cubicBezTo>
                <a:cubicBezTo>
                  <a:pt x="1140" y="508"/>
                  <a:pt x="1139" y="521"/>
                  <a:pt x="1134" y="532"/>
                </a:cubicBezTo>
                <a:cubicBezTo>
                  <a:pt x="1130" y="540"/>
                  <a:pt x="1112" y="543"/>
                  <a:pt x="1116" y="551"/>
                </a:cubicBezTo>
                <a:cubicBezTo>
                  <a:pt x="1128" y="574"/>
                  <a:pt x="1153" y="587"/>
                  <a:pt x="1171" y="605"/>
                </a:cubicBezTo>
                <a:cubicBezTo>
                  <a:pt x="1187" y="620"/>
                  <a:pt x="1226" y="642"/>
                  <a:pt x="1226" y="642"/>
                </a:cubicBezTo>
                <a:cubicBezTo>
                  <a:pt x="1261" y="713"/>
                  <a:pt x="1273" y="812"/>
                  <a:pt x="1180" y="843"/>
                </a:cubicBezTo>
                <a:cubicBezTo>
                  <a:pt x="1163" y="870"/>
                  <a:pt x="1132" y="909"/>
                  <a:pt x="1171" y="935"/>
                </a:cubicBezTo>
                <a:cubicBezTo>
                  <a:pt x="1181" y="942"/>
                  <a:pt x="1195" y="941"/>
                  <a:pt x="1207" y="944"/>
                </a:cubicBezTo>
                <a:cubicBezTo>
                  <a:pt x="1222" y="954"/>
                  <a:pt x="1250" y="967"/>
                  <a:pt x="1253" y="989"/>
                </a:cubicBezTo>
                <a:cubicBezTo>
                  <a:pt x="1259" y="1039"/>
                  <a:pt x="1222" y="1076"/>
                  <a:pt x="1180" y="1090"/>
                </a:cubicBezTo>
                <a:cubicBezTo>
                  <a:pt x="1160" y="1150"/>
                  <a:pt x="1213" y="1163"/>
                  <a:pt x="1253" y="1191"/>
                </a:cubicBezTo>
                <a:cubicBezTo>
                  <a:pt x="1282" y="1277"/>
                  <a:pt x="1303" y="1339"/>
                  <a:pt x="1198" y="1373"/>
                </a:cubicBezTo>
                <a:cubicBezTo>
                  <a:pt x="1172" y="1401"/>
                  <a:pt x="1156" y="1399"/>
                  <a:pt x="1143" y="1437"/>
                </a:cubicBezTo>
                <a:cubicBezTo>
                  <a:pt x="1142" y="1449"/>
                  <a:pt x="1146" y="1529"/>
                  <a:pt x="1116" y="1547"/>
                </a:cubicBezTo>
                <a:cubicBezTo>
                  <a:pt x="1100" y="1557"/>
                  <a:pt x="1061" y="1565"/>
                  <a:pt x="1061" y="1565"/>
                </a:cubicBezTo>
                <a:cubicBezTo>
                  <a:pt x="1086" y="1641"/>
                  <a:pt x="1078" y="1641"/>
                  <a:pt x="1052" y="1721"/>
                </a:cubicBezTo>
                <a:cubicBezTo>
                  <a:pt x="1046" y="1739"/>
                  <a:pt x="1048" y="1758"/>
                  <a:pt x="1043" y="1776"/>
                </a:cubicBezTo>
                <a:cubicBezTo>
                  <a:pt x="1025" y="1833"/>
                  <a:pt x="999" y="1875"/>
                  <a:pt x="942" y="1895"/>
                </a:cubicBezTo>
                <a:cubicBezTo>
                  <a:pt x="933" y="1892"/>
                  <a:pt x="922" y="1892"/>
                  <a:pt x="915" y="1885"/>
                </a:cubicBezTo>
                <a:cubicBezTo>
                  <a:pt x="908" y="1878"/>
                  <a:pt x="897" y="1858"/>
                  <a:pt x="906" y="1858"/>
                </a:cubicBezTo>
                <a:cubicBezTo>
                  <a:pt x="917" y="1858"/>
                  <a:pt x="918" y="1876"/>
                  <a:pt x="924" y="1885"/>
                </a:cubicBezTo>
                <a:cubicBezTo>
                  <a:pt x="936" y="1901"/>
                  <a:pt x="948" y="1916"/>
                  <a:pt x="960" y="1931"/>
                </a:cubicBezTo>
                <a:cubicBezTo>
                  <a:pt x="937" y="1862"/>
                  <a:pt x="961" y="1942"/>
                  <a:pt x="979" y="1949"/>
                </a:cubicBezTo>
                <a:cubicBezTo>
                  <a:pt x="989" y="1953"/>
                  <a:pt x="991" y="1931"/>
                  <a:pt x="997" y="1922"/>
                </a:cubicBezTo>
                <a:cubicBezTo>
                  <a:pt x="977" y="1863"/>
                  <a:pt x="986" y="1836"/>
                  <a:pt x="942" y="1794"/>
                </a:cubicBezTo>
                <a:cubicBezTo>
                  <a:pt x="912" y="1703"/>
                  <a:pt x="959" y="1838"/>
                  <a:pt x="915" y="1739"/>
                </a:cubicBezTo>
                <a:cubicBezTo>
                  <a:pt x="883" y="1668"/>
                  <a:pt x="917" y="1698"/>
                  <a:pt x="869" y="1666"/>
                </a:cubicBezTo>
                <a:cubicBezTo>
                  <a:pt x="859" y="1637"/>
                  <a:pt x="843" y="1622"/>
                  <a:pt x="832" y="1593"/>
                </a:cubicBezTo>
                <a:cubicBezTo>
                  <a:pt x="810" y="1659"/>
                  <a:pt x="798" y="1636"/>
                  <a:pt x="823" y="1712"/>
                </a:cubicBezTo>
                <a:cubicBezTo>
                  <a:pt x="830" y="1807"/>
                  <a:pt x="847" y="1858"/>
                  <a:pt x="832" y="1949"/>
                </a:cubicBezTo>
                <a:cubicBezTo>
                  <a:pt x="830" y="1959"/>
                  <a:pt x="831" y="1971"/>
                  <a:pt x="823" y="1977"/>
                </a:cubicBezTo>
                <a:cubicBezTo>
                  <a:pt x="810" y="1986"/>
                  <a:pt x="793" y="1983"/>
                  <a:pt x="778" y="1986"/>
                </a:cubicBezTo>
                <a:cubicBezTo>
                  <a:pt x="772" y="1992"/>
                  <a:pt x="761" y="2013"/>
                  <a:pt x="759" y="2004"/>
                </a:cubicBezTo>
                <a:cubicBezTo>
                  <a:pt x="749" y="1950"/>
                  <a:pt x="758" y="1894"/>
                  <a:pt x="750" y="1840"/>
                </a:cubicBezTo>
                <a:cubicBezTo>
                  <a:pt x="750" y="1837"/>
                  <a:pt x="710" y="1782"/>
                  <a:pt x="704" y="1767"/>
                </a:cubicBezTo>
                <a:cubicBezTo>
                  <a:pt x="707" y="1730"/>
                  <a:pt x="720" y="1693"/>
                  <a:pt x="714" y="1657"/>
                </a:cubicBezTo>
                <a:cubicBezTo>
                  <a:pt x="712" y="1647"/>
                  <a:pt x="693" y="1659"/>
                  <a:pt x="686" y="1666"/>
                </a:cubicBezTo>
                <a:cubicBezTo>
                  <a:pt x="679" y="1673"/>
                  <a:pt x="680" y="1684"/>
                  <a:pt x="677" y="1693"/>
                </a:cubicBezTo>
                <a:cubicBezTo>
                  <a:pt x="698" y="1758"/>
                  <a:pt x="663" y="1848"/>
                  <a:pt x="650" y="1913"/>
                </a:cubicBezTo>
                <a:cubicBezTo>
                  <a:pt x="643" y="2035"/>
                  <a:pt x="657" y="2101"/>
                  <a:pt x="576" y="2178"/>
                </a:cubicBezTo>
                <a:cubicBezTo>
                  <a:pt x="562" y="2238"/>
                  <a:pt x="565" y="2249"/>
                  <a:pt x="503" y="2269"/>
                </a:cubicBezTo>
                <a:cubicBezTo>
                  <a:pt x="461" y="2241"/>
                  <a:pt x="473" y="2223"/>
                  <a:pt x="458" y="2178"/>
                </a:cubicBezTo>
                <a:cubicBezTo>
                  <a:pt x="465" y="2105"/>
                  <a:pt x="542" y="1840"/>
                  <a:pt x="430" y="1876"/>
                </a:cubicBezTo>
                <a:cubicBezTo>
                  <a:pt x="405" y="1927"/>
                  <a:pt x="404" y="1982"/>
                  <a:pt x="357" y="2013"/>
                </a:cubicBezTo>
                <a:cubicBezTo>
                  <a:pt x="354" y="2022"/>
                  <a:pt x="358" y="2041"/>
                  <a:pt x="348" y="2041"/>
                </a:cubicBezTo>
                <a:cubicBezTo>
                  <a:pt x="338" y="2041"/>
                  <a:pt x="341" y="2023"/>
                  <a:pt x="339" y="2013"/>
                </a:cubicBezTo>
                <a:cubicBezTo>
                  <a:pt x="335" y="1998"/>
                  <a:pt x="315" y="1968"/>
                  <a:pt x="330" y="1968"/>
                </a:cubicBezTo>
                <a:cubicBezTo>
                  <a:pt x="351" y="1968"/>
                  <a:pt x="360" y="1998"/>
                  <a:pt x="375" y="2013"/>
                </a:cubicBezTo>
                <a:cubicBezTo>
                  <a:pt x="397" y="1947"/>
                  <a:pt x="365" y="2013"/>
                  <a:pt x="412" y="1995"/>
                </a:cubicBezTo>
                <a:cubicBezTo>
                  <a:pt x="422" y="1991"/>
                  <a:pt x="424" y="1977"/>
                  <a:pt x="430" y="1968"/>
                </a:cubicBezTo>
                <a:cubicBezTo>
                  <a:pt x="409" y="1946"/>
                  <a:pt x="375" y="1895"/>
                  <a:pt x="375" y="1895"/>
                </a:cubicBezTo>
                <a:cubicBezTo>
                  <a:pt x="353" y="1828"/>
                  <a:pt x="384" y="1909"/>
                  <a:pt x="339" y="1840"/>
                </a:cubicBezTo>
                <a:cubicBezTo>
                  <a:pt x="318" y="1809"/>
                  <a:pt x="312" y="1756"/>
                  <a:pt x="302" y="1721"/>
                </a:cubicBezTo>
                <a:cubicBezTo>
                  <a:pt x="281" y="1651"/>
                  <a:pt x="270" y="1613"/>
                  <a:pt x="256" y="1538"/>
                </a:cubicBezTo>
                <a:cubicBezTo>
                  <a:pt x="250" y="1547"/>
                  <a:pt x="240" y="1554"/>
                  <a:pt x="238" y="1565"/>
                </a:cubicBezTo>
                <a:cubicBezTo>
                  <a:pt x="234" y="1591"/>
                  <a:pt x="251" y="1855"/>
                  <a:pt x="128" y="1776"/>
                </a:cubicBezTo>
                <a:close/>
              </a:path>
            </a:pathLst>
          </a:custGeom>
          <a:gradFill rotWithShape="1">
            <a:gsLst>
              <a:gs pos="0">
                <a:srgbClr val="FF0000">
                  <a:alpha val="67000"/>
                </a:srgbClr>
              </a:gs>
              <a:gs pos="100000">
                <a:srgbClr val="000000">
                  <a:alpha val="7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95" name="Freeform 59"/>
          <p:cNvSpPr>
            <a:spLocks/>
          </p:cNvSpPr>
          <p:nvPr/>
        </p:nvSpPr>
        <p:spPr bwMode="auto">
          <a:xfrm>
            <a:off x="5303839" y="4652964"/>
            <a:ext cx="350837" cy="1393825"/>
          </a:xfrm>
          <a:custGeom>
            <a:avLst/>
            <a:gdLst>
              <a:gd name="T0" fmla="*/ 2147483647 w 1936"/>
              <a:gd name="T1" fmla="*/ 2147483647 h 2734"/>
              <a:gd name="T2" fmla="*/ 2147483647 w 1936"/>
              <a:gd name="T3" fmla="*/ 2147483647 h 2734"/>
              <a:gd name="T4" fmla="*/ 2147483647 w 1936"/>
              <a:gd name="T5" fmla="*/ 2147483647 h 2734"/>
              <a:gd name="T6" fmla="*/ 2147483647 w 1936"/>
              <a:gd name="T7" fmla="*/ 2147483647 h 2734"/>
              <a:gd name="T8" fmla="*/ 2147483647 w 1936"/>
              <a:gd name="T9" fmla="*/ 2147483647 h 2734"/>
              <a:gd name="T10" fmla="*/ 2147483647 w 1936"/>
              <a:gd name="T11" fmla="*/ 2147483647 h 2734"/>
              <a:gd name="T12" fmla="*/ 2147483647 w 1936"/>
              <a:gd name="T13" fmla="*/ 2147483647 h 2734"/>
              <a:gd name="T14" fmla="*/ 2147483647 w 1936"/>
              <a:gd name="T15" fmla="*/ 2147483647 h 2734"/>
              <a:gd name="T16" fmla="*/ 2147483647 w 1936"/>
              <a:gd name="T17" fmla="*/ 2147483647 h 2734"/>
              <a:gd name="T18" fmla="*/ 2147483647 w 1936"/>
              <a:gd name="T19" fmla="*/ 2147483647 h 2734"/>
              <a:gd name="T20" fmla="*/ 2147483647 w 1936"/>
              <a:gd name="T21" fmla="*/ 2147483647 h 2734"/>
              <a:gd name="T22" fmla="*/ 2147483647 w 1936"/>
              <a:gd name="T23" fmla="*/ 2147483647 h 2734"/>
              <a:gd name="T24" fmla="*/ 2147483647 w 1936"/>
              <a:gd name="T25" fmla="*/ 2147483647 h 2734"/>
              <a:gd name="T26" fmla="*/ 2147483647 w 1936"/>
              <a:gd name="T27" fmla="*/ 2147483647 h 2734"/>
              <a:gd name="T28" fmla="*/ 2147483647 w 1936"/>
              <a:gd name="T29" fmla="*/ 2147483647 h 2734"/>
              <a:gd name="T30" fmla="*/ 2147483647 w 1936"/>
              <a:gd name="T31" fmla="*/ 2147483647 h 2734"/>
              <a:gd name="T32" fmla="*/ 2147483647 w 1936"/>
              <a:gd name="T33" fmla="*/ 2147483647 h 2734"/>
              <a:gd name="T34" fmla="*/ 2147483647 w 1936"/>
              <a:gd name="T35" fmla="*/ 2147483647 h 2734"/>
              <a:gd name="T36" fmla="*/ 2147483647 w 1936"/>
              <a:gd name="T37" fmla="*/ 2147483647 h 2734"/>
              <a:gd name="T38" fmla="*/ 2147483647 w 1936"/>
              <a:gd name="T39" fmla="*/ 2147483647 h 2734"/>
              <a:gd name="T40" fmla="*/ 2147483647 w 1936"/>
              <a:gd name="T41" fmla="*/ 2147483647 h 2734"/>
              <a:gd name="T42" fmla="*/ 2147483647 w 1936"/>
              <a:gd name="T43" fmla="*/ 2147483647 h 2734"/>
              <a:gd name="T44" fmla="*/ 2147483647 w 1936"/>
              <a:gd name="T45" fmla="*/ 2147483647 h 2734"/>
              <a:gd name="T46" fmla="*/ 2147483647 w 1936"/>
              <a:gd name="T47" fmla="*/ 2147483647 h 2734"/>
              <a:gd name="T48" fmla="*/ 2147483647 w 1936"/>
              <a:gd name="T49" fmla="*/ 2147483647 h 2734"/>
              <a:gd name="T50" fmla="*/ 2147483647 w 1936"/>
              <a:gd name="T51" fmla="*/ 2147483647 h 2734"/>
              <a:gd name="T52" fmla="*/ 2147483647 w 1936"/>
              <a:gd name="T53" fmla="*/ 2147483647 h 2734"/>
              <a:gd name="T54" fmla="*/ 2147483647 w 1936"/>
              <a:gd name="T55" fmla="*/ 2147483647 h 2734"/>
              <a:gd name="T56" fmla="*/ 2147483647 w 1936"/>
              <a:gd name="T57" fmla="*/ 2147483647 h 2734"/>
              <a:gd name="T58" fmla="*/ 2147483647 w 1936"/>
              <a:gd name="T59" fmla="*/ 2147483647 h 2734"/>
              <a:gd name="T60" fmla="*/ 2147483647 w 1936"/>
              <a:gd name="T61" fmla="*/ 2147483647 h 2734"/>
              <a:gd name="T62" fmla="*/ 2147483647 w 1936"/>
              <a:gd name="T63" fmla="*/ 2147483647 h 2734"/>
              <a:gd name="T64" fmla="*/ 2147483647 w 1936"/>
              <a:gd name="T65" fmla="*/ 2147483647 h 2734"/>
              <a:gd name="T66" fmla="*/ 2147483647 w 1936"/>
              <a:gd name="T67" fmla="*/ 2147483647 h 2734"/>
              <a:gd name="T68" fmla="*/ 2147483647 w 1936"/>
              <a:gd name="T69" fmla="*/ 2147483647 h 2734"/>
              <a:gd name="T70" fmla="*/ 2147483647 w 1936"/>
              <a:gd name="T71" fmla="*/ 2147483647 h 2734"/>
              <a:gd name="T72" fmla="*/ 2147483647 w 1936"/>
              <a:gd name="T73" fmla="*/ 2147483647 h 2734"/>
              <a:gd name="T74" fmla="*/ 2147483647 w 1936"/>
              <a:gd name="T75" fmla="*/ 2147483647 h 2734"/>
              <a:gd name="T76" fmla="*/ 2147483647 w 1936"/>
              <a:gd name="T77" fmla="*/ 2147483647 h 2734"/>
              <a:gd name="T78" fmla="*/ 2147483647 w 1936"/>
              <a:gd name="T79" fmla="*/ 2147483647 h 2734"/>
              <a:gd name="T80" fmla="*/ 2147483647 w 1936"/>
              <a:gd name="T81" fmla="*/ 2147483647 h 2734"/>
              <a:gd name="T82" fmla="*/ 2147483647 w 1936"/>
              <a:gd name="T83" fmla="*/ 2147483647 h 2734"/>
              <a:gd name="T84" fmla="*/ 2147483647 w 1936"/>
              <a:gd name="T85" fmla="*/ 2147483647 h 2734"/>
              <a:gd name="T86" fmla="*/ 2147483647 w 1936"/>
              <a:gd name="T87" fmla="*/ 2147483647 h 2734"/>
              <a:gd name="T88" fmla="*/ 2147483647 w 1936"/>
              <a:gd name="T89" fmla="*/ 2147483647 h 2734"/>
              <a:gd name="T90" fmla="*/ 2147483647 w 1936"/>
              <a:gd name="T91" fmla="*/ 2147483647 h 2734"/>
              <a:gd name="T92" fmla="*/ 2147483647 w 1936"/>
              <a:gd name="T93" fmla="*/ 2147483647 h 2734"/>
              <a:gd name="T94" fmla="*/ 2147483647 w 1936"/>
              <a:gd name="T95" fmla="*/ 2147483647 h 2734"/>
              <a:gd name="T96" fmla="*/ 2147483647 w 1936"/>
              <a:gd name="T97" fmla="*/ 2147483647 h 2734"/>
              <a:gd name="T98" fmla="*/ 2147483647 w 1936"/>
              <a:gd name="T99" fmla="*/ 2147483647 h 2734"/>
              <a:gd name="T100" fmla="*/ 2147483647 w 1936"/>
              <a:gd name="T101" fmla="*/ 2147483647 h 2734"/>
              <a:gd name="T102" fmla="*/ 2147483647 w 1936"/>
              <a:gd name="T103" fmla="*/ 2147483647 h 2734"/>
              <a:gd name="T104" fmla="*/ 2147483647 w 1936"/>
              <a:gd name="T105" fmla="*/ 2147483647 h 2734"/>
              <a:gd name="T106" fmla="*/ 2147483647 w 1936"/>
              <a:gd name="T107" fmla="*/ 2147483647 h 2734"/>
              <a:gd name="T108" fmla="*/ 2147483647 w 1936"/>
              <a:gd name="T109" fmla="*/ 2147483647 h 2734"/>
              <a:gd name="T110" fmla="*/ 2147483647 w 1936"/>
              <a:gd name="T111" fmla="*/ 2147483647 h 2734"/>
              <a:gd name="T112" fmla="*/ 2147483647 w 1936"/>
              <a:gd name="T113" fmla="*/ 2147483647 h 2734"/>
              <a:gd name="T114" fmla="*/ 2147483647 w 1936"/>
              <a:gd name="T115" fmla="*/ 2147483647 h 2734"/>
              <a:gd name="T116" fmla="*/ 2147483647 w 1936"/>
              <a:gd name="T117" fmla="*/ 2147483647 h 2734"/>
              <a:gd name="T118" fmla="*/ 2147483647 w 1936"/>
              <a:gd name="T119" fmla="*/ 2147483647 h 2734"/>
              <a:gd name="T120" fmla="*/ 2147483647 w 1936"/>
              <a:gd name="T121" fmla="*/ 2147483647 h 273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936" h="2734">
                <a:moveTo>
                  <a:pt x="1047" y="2304"/>
                </a:moveTo>
                <a:cubicBezTo>
                  <a:pt x="982" y="2282"/>
                  <a:pt x="1009" y="2296"/>
                  <a:pt x="965" y="2268"/>
                </a:cubicBezTo>
                <a:cubicBezTo>
                  <a:pt x="947" y="2212"/>
                  <a:pt x="969" y="2202"/>
                  <a:pt x="1020" y="2185"/>
                </a:cubicBezTo>
                <a:cubicBezTo>
                  <a:pt x="1028" y="2211"/>
                  <a:pt x="1051" y="2252"/>
                  <a:pt x="974" y="2204"/>
                </a:cubicBezTo>
                <a:cubicBezTo>
                  <a:pt x="953" y="2191"/>
                  <a:pt x="954" y="2158"/>
                  <a:pt x="938" y="2140"/>
                </a:cubicBezTo>
                <a:cubicBezTo>
                  <a:pt x="907" y="2105"/>
                  <a:pt x="864" y="2063"/>
                  <a:pt x="819" y="2048"/>
                </a:cubicBezTo>
                <a:cubicBezTo>
                  <a:pt x="804" y="2051"/>
                  <a:pt x="787" y="2064"/>
                  <a:pt x="773" y="2057"/>
                </a:cubicBezTo>
                <a:cubicBezTo>
                  <a:pt x="762" y="2052"/>
                  <a:pt x="764" y="2033"/>
                  <a:pt x="764" y="2021"/>
                </a:cubicBezTo>
                <a:cubicBezTo>
                  <a:pt x="764" y="1957"/>
                  <a:pt x="770" y="1893"/>
                  <a:pt x="773" y="1829"/>
                </a:cubicBezTo>
                <a:cubicBezTo>
                  <a:pt x="827" y="1881"/>
                  <a:pt x="808" y="1941"/>
                  <a:pt x="801" y="2012"/>
                </a:cubicBezTo>
                <a:cubicBezTo>
                  <a:pt x="725" y="1992"/>
                  <a:pt x="673" y="1938"/>
                  <a:pt x="618" y="1884"/>
                </a:cubicBezTo>
                <a:cubicBezTo>
                  <a:pt x="603" y="1869"/>
                  <a:pt x="572" y="1838"/>
                  <a:pt x="572" y="1838"/>
                </a:cubicBezTo>
                <a:cubicBezTo>
                  <a:pt x="607" y="1783"/>
                  <a:pt x="577" y="1819"/>
                  <a:pt x="673" y="1774"/>
                </a:cubicBezTo>
                <a:cubicBezTo>
                  <a:pt x="802" y="1714"/>
                  <a:pt x="942" y="1669"/>
                  <a:pt x="1075" y="1618"/>
                </a:cubicBezTo>
                <a:cubicBezTo>
                  <a:pt x="1251" y="1550"/>
                  <a:pt x="1107" y="1587"/>
                  <a:pt x="1239" y="1518"/>
                </a:cubicBezTo>
                <a:cubicBezTo>
                  <a:pt x="1280" y="1496"/>
                  <a:pt x="1367" y="1463"/>
                  <a:pt x="1367" y="1463"/>
                </a:cubicBezTo>
                <a:cubicBezTo>
                  <a:pt x="1352" y="1478"/>
                  <a:pt x="1329" y="1489"/>
                  <a:pt x="1322" y="1509"/>
                </a:cubicBezTo>
                <a:cubicBezTo>
                  <a:pt x="1319" y="1518"/>
                  <a:pt x="1320" y="1529"/>
                  <a:pt x="1313" y="1536"/>
                </a:cubicBezTo>
                <a:cubicBezTo>
                  <a:pt x="1306" y="1543"/>
                  <a:pt x="1294" y="1542"/>
                  <a:pt x="1285" y="1545"/>
                </a:cubicBezTo>
                <a:cubicBezTo>
                  <a:pt x="1276" y="1551"/>
                  <a:pt x="1268" y="1559"/>
                  <a:pt x="1258" y="1564"/>
                </a:cubicBezTo>
                <a:cubicBezTo>
                  <a:pt x="1249" y="1568"/>
                  <a:pt x="1238" y="1568"/>
                  <a:pt x="1230" y="1573"/>
                </a:cubicBezTo>
                <a:cubicBezTo>
                  <a:pt x="1208" y="1586"/>
                  <a:pt x="1191" y="1612"/>
                  <a:pt x="1166" y="1618"/>
                </a:cubicBezTo>
                <a:cubicBezTo>
                  <a:pt x="1075" y="1639"/>
                  <a:pt x="1111" y="1628"/>
                  <a:pt x="1057" y="1646"/>
                </a:cubicBezTo>
                <a:cubicBezTo>
                  <a:pt x="1029" y="1639"/>
                  <a:pt x="1000" y="1638"/>
                  <a:pt x="974" y="1628"/>
                </a:cubicBezTo>
                <a:cubicBezTo>
                  <a:pt x="940" y="1615"/>
                  <a:pt x="882" y="1553"/>
                  <a:pt x="855" y="1527"/>
                </a:cubicBezTo>
                <a:cubicBezTo>
                  <a:pt x="843" y="1492"/>
                  <a:pt x="832" y="1483"/>
                  <a:pt x="801" y="1463"/>
                </a:cubicBezTo>
                <a:cubicBezTo>
                  <a:pt x="776" y="1394"/>
                  <a:pt x="813" y="1471"/>
                  <a:pt x="727" y="1500"/>
                </a:cubicBezTo>
                <a:cubicBezTo>
                  <a:pt x="709" y="1506"/>
                  <a:pt x="673" y="1518"/>
                  <a:pt x="673" y="1518"/>
                </a:cubicBezTo>
                <a:cubicBezTo>
                  <a:pt x="635" y="1554"/>
                  <a:pt x="623" y="1543"/>
                  <a:pt x="581" y="1564"/>
                </a:cubicBezTo>
                <a:cubicBezTo>
                  <a:pt x="516" y="1597"/>
                  <a:pt x="591" y="1570"/>
                  <a:pt x="526" y="1591"/>
                </a:cubicBezTo>
                <a:cubicBezTo>
                  <a:pt x="630" y="1608"/>
                  <a:pt x="669" y="1618"/>
                  <a:pt x="810" y="1591"/>
                </a:cubicBezTo>
                <a:cubicBezTo>
                  <a:pt x="822" y="1589"/>
                  <a:pt x="815" y="1566"/>
                  <a:pt x="819" y="1554"/>
                </a:cubicBezTo>
                <a:cubicBezTo>
                  <a:pt x="824" y="1536"/>
                  <a:pt x="831" y="1518"/>
                  <a:pt x="837" y="1500"/>
                </a:cubicBezTo>
                <a:cubicBezTo>
                  <a:pt x="849" y="1465"/>
                  <a:pt x="858" y="1476"/>
                  <a:pt x="883" y="1454"/>
                </a:cubicBezTo>
                <a:cubicBezTo>
                  <a:pt x="899" y="1440"/>
                  <a:pt x="929" y="1408"/>
                  <a:pt x="929" y="1408"/>
                </a:cubicBezTo>
                <a:cubicBezTo>
                  <a:pt x="917" y="1555"/>
                  <a:pt x="932" y="1495"/>
                  <a:pt x="901" y="1591"/>
                </a:cubicBezTo>
                <a:cubicBezTo>
                  <a:pt x="895" y="1610"/>
                  <a:pt x="869" y="1614"/>
                  <a:pt x="855" y="1628"/>
                </a:cubicBezTo>
                <a:cubicBezTo>
                  <a:pt x="660" y="1618"/>
                  <a:pt x="628" y="1672"/>
                  <a:pt x="682" y="1509"/>
                </a:cubicBezTo>
                <a:cubicBezTo>
                  <a:pt x="679" y="1466"/>
                  <a:pt x="677" y="1424"/>
                  <a:pt x="673" y="1381"/>
                </a:cubicBezTo>
                <a:cubicBezTo>
                  <a:pt x="671" y="1362"/>
                  <a:pt x="677" y="1338"/>
                  <a:pt x="663" y="1326"/>
                </a:cubicBezTo>
                <a:cubicBezTo>
                  <a:pt x="661" y="1324"/>
                  <a:pt x="587" y="1343"/>
                  <a:pt x="581" y="1344"/>
                </a:cubicBezTo>
                <a:cubicBezTo>
                  <a:pt x="542" y="1368"/>
                  <a:pt x="505" y="1371"/>
                  <a:pt x="481" y="1408"/>
                </a:cubicBezTo>
                <a:cubicBezTo>
                  <a:pt x="527" y="1444"/>
                  <a:pt x="542" y="1447"/>
                  <a:pt x="599" y="1436"/>
                </a:cubicBezTo>
                <a:cubicBezTo>
                  <a:pt x="612" y="1387"/>
                  <a:pt x="605" y="1346"/>
                  <a:pt x="590" y="1298"/>
                </a:cubicBezTo>
                <a:cubicBezTo>
                  <a:pt x="595" y="1282"/>
                  <a:pt x="607" y="1243"/>
                  <a:pt x="618" y="1234"/>
                </a:cubicBezTo>
                <a:cubicBezTo>
                  <a:pt x="635" y="1220"/>
                  <a:pt x="661" y="1223"/>
                  <a:pt x="682" y="1216"/>
                </a:cubicBezTo>
                <a:cubicBezTo>
                  <a:pt x="714" y="1232"/>
                  <a:pt x="722" y="1229"/>
                  <a:pt x="737" y="1262"/>
                </a:cubicBezTo>
                <a:cubicBezTo>
                  <a:pt x="745" y="1280"/>
                  <a:pt x="755" y="1317"/>
                  <a:pt x="755" y="1317"/>
                </a:cubicBezTo>
                <a:cubicBezTo>
                  <a:pt x="752" y="1350"/>
                  <a:pt x="758" y="1386"/>
                  <a:pt x="746" y="1417"/>
                </a:cubicBezTo>
                <a:cubicBezTo>
                  <a:pt x="742" y="1427"/>
                  <a:pt x="734" y="1398"/>
                  <a:pt x="727" y="1390"/>
                </a:cubicBezTo>
                <a:cubicBezTo>
                  <a:pt x="719" y="1380"/>
                  <a:pt x="708" y="1372"/>
                  <a:pt x="700" y="1362"/>
                </a:cubicBezTo>
                <a:cubicBezTo>
                  <a:pt x="671" y="1326"/>
                  <a:pt x="677" y="1279"/>
                  <a:pt x="654" y="1244"/>
                </a:cubicBezTo>
                <a:cubicBezTo>
                  <a:pt x="644" y="1228"/>
                  <a:pt x="569" y="1177"/>
                  <a:pt x="554" y="1170"/>
                </a:cubicBezTo>
                <a:cubicBezTo>
                  <a:pt x="536" y="1162"/>
                  <a:pt x="499" y="1152"/>
                  <a:pt x="499" y="1152"/>
                </a:cubicBezTo>
                <a:cubicBezTo>
                  <a:pt x="482" y="1100"/>
                  <a:pt x="504" y="1148"/>
                  <a:pt x="462" y="1106"/>
                </a:cubicBezTo>
                <a:cubicBezTo>
                  <a:pt x="445" y="1089"/>
                  <a:pt x="442" y="1074"/>
                  <a:pt x="435" y="1052"/>
                </a:cubicBezTo>
                <a:cubicBezTo>
                  <a:pt x="456" y="1030"/>
                  <a:pt x="508" y="997"/>
                  <a:pt x="508" y="997"/>
                </a:cubicBezTo>
                <a:cubicBezTo>
                  <a:pt x="526" y="1025"/>
                  <a:pt x="535" y="1052"/>
                  <a:pt x="554" y="1079"/>
                </a:cubicBezTo>
                <a:cubicBezTo>
                  <a:pt x="583" y="1166"/>
                  <a:pt x="524" y="1186"/>
                  <a:pt x="453" y="1198"/>
                </a:cubicBezTo>
                <a:cubicBezTo>
                  <a:pt x="438" y="1195"/>
                  <a:pt x="420" y="1198"/>
                  <a:pt x="407" y="1189"/>
                </a:cubicBezTo>
                <a:cubicBezTo>
                  <a:pt x="399" y="1184"/>
                  <a:pt x="402" y="1170"/>
                  <a:pt x="398" y="1161"/>
                </a:cubicBezTo>
                <a:cubicBezTo>
                  <a:pt x="364" y="1081"/>
                  <a:pt x="392" y="1163"/>
                  <a:pt x="371" y="1097"/>
                </a:cubicBezTo>
                <a:cubicBezTo>
                  <a:pt x="374" y="1018"/>
                  <a:pt x="362" y="937"/>
                  <a:pt x="380" y="860"/>
                </a:cubicBezTo>
                <a:cubicBezTo>
                  <a:pt x="385" y="838"/>
                  <a:pt x="435" y="823"/>
                  <a:pt x="435" y="823"/>
                </a:cubicBezTo>
                <a:cubicBezTo>
                  <a:pt x="472" y="829"/>
                  <a:pt x="509" y="831"/>
                  <a:pt x="545" y="841"/>
                </a:cubicBezTo>
                <a:cubicBezTo>
                  <a:pt x="571" y="849"/>
                  <a:pt x="587" y="906"/>
                  <a:pt x="599" y="924"/>
                </a:cubicBezTo>
                <a:cubicBezTo>
                  <a:pt x="617" y="951"/>
                  <a:pt x="691" y="960"/>
                  <a:pt x="691" y="960"/>
                </a:cubicBezTo>
                <a:cubicBezTo>
                  <a:pt x="678" y="1118"/>
                  <a:pt x="712" y="1066"/>
                  <a:pt x="627" y="1042"/>
                </a:cubicBezTo>
                <a:cubicBezTo>
                  <a:pt x="618" y="1036"/>
                  <a:pt x="605" y="1033"/>
                  <a:pt x="599" y="1024"/>
                </a:cubicBezTo>
                <a:cubicBezTo>
                  <a:pt x="589" y="1008"/>
                  <a:pt x="598" y="978"/>
                  <a:pt x="581" y="969"/>
                </a:cubicBezTo>
                <a:cubicBezTo>
                  <a:pt x="540" y="948"/>
                  <a:pt x="517" y="933"/>
                  <a:pt x="471" y="924"/>
                </a:cubicBezTo>
                <a:cubicBezTo>
                  <a:pt x="465" y="918"/>
                  <a:pt x="461" y="908"/>
                  <a:pt x="453" y="905"/>
                </a:cubicBezTo>
                <a:cubicBezTo>
                  <a:pt x="430" y="898"/>
                  <a:pt x="401" y="908"/>
                  <a:pt x="380" y="896"/>
                </a:cubicBezTo>
                <a:cubicBezTo>
                  <a:pt x="371" y="891"/>
                  <a:pt x="398" y="885"/>
                  <a:pt x="407" y="878"/>
                </a:cubicBezTo>
                <a:cubicBezTo>
                  <a:pt x="414" y="873"/>
                  <a:pt x="420" y="866"/>
                  <a:pt x="426" y="860"/>
                </a:cubicBezTo>
                <a:cubicBezTo>
                  <a:pt x="438" y="823"/>
                  <a:pt x="443" y="808"/>
                  <a:pt x="481" y="796"/>
                </a:cubicBezTo>
                <a:cubicBezTo>
                  <a:pt x="522" y="754"/>
                  <a:pt x="495" y="772"/>
                  <a:pt x="563" y="750"/>
                </a:cubicBezTo>
                <a:cubicBezTo>
                  <a:pt x="572" y="747"/>
                  <a:pt x="590" y="741"/>
                  <a:pt x="590" y="741"/>
                </a:cubicBezTo>
                <a:cubicBezTo>
                  <a:pt x="548" y="805"/>
                  <a:pt x="572" y="784"/>
                  <a:pt x="526" y="814"/>
                </a:cubicBezTo>
                <a:cubicBezTo>
                  <a:pt x="520" y="831"/>
                  <a:pt x="500" y="895"/>
                  <a:pt x="490" y="905"/>
                </a:cubicBezTo>
                <a:cubicBezTo>
                  <a:pt x="476" y="919"/>
                  <a:pt x="452" y="915"/>
                  <a:pt x="435" y="924"/>
                </a:cubicBezTo>
                <a:cubicBezTo>
                  <a:pt x="357" y="963"/>
                  <a:pt x="335" y="953"/>
                  <a:pt x="225" y="960"/>
                </a:cubicBezTo>
                <a:cubicBezTo>
                  <a:pt x="169" y="996"/>
                  <a:pt x="99" y="1004"/>
                  <a:pt x="42" y="1042"/>
                </a:cubicBezTo>
                <a:cubicBezTo>
                  <a:pt x="70" y="1000"/>
                  <a:pt x="80" y="952"/>
                  <a:pt x="97" y="905"/>
                </a:cubicBezTo>
                <a:cubicBezTo>
                  <a:pt x="103" y="887"/>
                  <a:pt x="121" y="875"/>
                  <a:pt x="133" y="860"/>
                </a:cubicBezTo>
                <a:cubicBezTo>
                  <a:pt x="154" y="796"/>
                  <a:pt x="137" y="819"/>
                  <a:pt x="170" y="786"/>
                </a:cubicBezTo>
                <a:cubicBezTo>
                  <a:pt x="179" y="789"/>
                  <a:pt x="191" y="788"/>
                  <a:pt x="197" y="796"/>
                </a:cubicBezTo>
                <a:cubicBezTo>
                  <a:pt x="208" y="812"/>
                  <a:pt x="206" y="833"/>
                  <a:pt x="215" y="850"/>
                </a:cubicBezTo>
                <a:cubicBezTo>
                  <a:pt x="233" y="886"/>
                  <a:pt x="248" y="922"/>
                  <a:pt x="261" y="960"/>
                </a:cubicBezTo>
                <a:cubicBezTo>
                  <a:pt x="258" y="981"/>
                  <a:pt x="264" y="1006"/>
                  <a:pt x="252" y="1024"/>
                </a:cubicBezTo>
                <a:cubicBezTo>
                  <a:pt x="245" y="1034"/>
                  <a:pt x="246" y="1000"/>
                  <a:pt x="243" y="988"/>
                </a:cubicBezTo>
                <a:cubicBezTo>
                  <a:pt x="237" y="967"/>
                  <a:pt x="232" y="945"/>
                  <a:pt x="225" y="924"/>
                </a:cubicBezTo>
                <a:cubicBezTo>
                  <a:pt x="213" y="884"/>
                  <a:pt x="199" y="830"/>
                  <a:pt x="161" y="805"/>
                </a:cubicBezTo>
                <a:cubicBezTo>
                  <a:pt x="145" y="794"/>
                  <a:pt x="124" y="793"/>
                  <a:pt x="106" y="786"/>
                </a:cubicBezTo>
                <a:cubicBezTo>
                  <a:pt x="91" y="741"/>
                  <a:pt x="101" y="735"/>
                  <a:pt x="142" y="713"/>
                </a:cubicBezTo>
                <a:cubicBezTo>
                  <a:pt x="158" y="664"/>
                  <a:pt x="192" y="649"/>
                  <a:pt x="234" y="622"/>
                </a:cubicBezTo>
                <a:cubicBezTo>
                  <a:pt x="253" y="610"/>
                  <a:pt x="289" y="585"/>
                  <a:pt x="289" y="585"/>
                </a:cubicBezTo>
                <a:cubicBezTo>
                  <a:pt x="295" y="573"/>
                  <a:pt x="294" y="552"/>
                  <a:pt x="307" y="549"/>
                </a:cubicBezTo>
                <a:cubicBezTo>
                  <a:pt x="319" y="547"/>
                  <a:pt x="333" y="563"/>
                  <a:pt x="334" y="576"/>
                </a:cubicBezTo>
                <a:cubicBezTo>
                  <a:pt x="339" y="621"/>
                  <a:pt x="328" y="667"/>
                  <a:pt x="325" y="713"/>
                </a:cubicBezTo>
                <a:cubicBezTo>
                  <a:pt x="313" y="710"/>
                  <a:pt x="299" y="711"/>
                  <a:pt x="289" y="704"/>
                </a:cubicBezTo>
                <a:cubicBezTo>
                  <a:pt x="280" y="698"/>
                  <a:pt x="277" y="686"/>
                  <a:pt x="270" y="677"/>
                </a:cubicBezTo>
                <a:cubicBezTo>
                  <a:pt x="253" y="656"/>
                  <a:pt x="249" y="656"/>
                  <a:pt x="225" y="640"/>
                </a:cubicBezTo>
                <a:cubicBezTo>
                  <a:pt x="205" y="568"/>
                  <a:pt x="166" y="450"/>
                  <a:pt x="252" y="421"/>
                </a:cubicBezTo>
                <a:cubicBezTo>
                  <a:pt x="315" y="379"/>
                  <a:pt x="286" y="391"/>
                  <a:pt x="334" y="375"/>
                </a:cubicBezTo>
                <a:cubicBezTo>
                  <a:pt x="347" y="363"/>
                  <a:pt x="381" y="321"/>
                  <a:pt x="407" y="338"/>
                </a:cubicBezTo>
                <a:cubicBezTo>
                  <a:pt x="420" y="347"/>
                  <a:pt x="414" y="369"/>
                  <a:pt x="417" y="384"/>
                </a:cubicBezTo>
                <a:cubicBezTo>
                  <a:pt x="409" y="438"/>
                  <a:pt x="410" y="494"/>
                  <a:pt x="380" y="540"/>
                </a:cubicBezTo>
                <a:cubicBezTo>
                  <a:pt x="371" y="495"/>
                  <a:pt x="364" y="417"/>
                  <a:pt x="316" y="393"/>
                </a:cubicBezTo>
                <a:cubicBezTo>
                  <a:pt x="300" y="385"/>
                  <a:pt x="210" y="361"/>
                  <a:pt x="197" y="357"/>
                </a:cubicBezTo>
                <a:cubicBezTo>
                  <a:pt x="203" y="363"/>
                  <a:pt x="209" y="369"/>
                  <a:pt x="215" y="375"/>
                </a:cubicBezTo>
                <a:cubicBezTo>
                  <a:pt x="224" y="384"/>
                  <a:pt x="243" y="402"/>
                  <a:pt x="243" y="402"/>
                </a:cubicBezTo>
                <a:cubicBezTo>
                  <a:pt x="246" y="390"/>
                  <a:pt x="258" y="339"/>
                  <a:pt x="261" y="338"/>
                </a:cubicBezTo>
                <a:cubicBezTo>
                  <a:pt x="270" y="334"/>
                  <a:pt x="280" y="345"/>
                  <a:pt x="289" y="348"/>
                </a:cubicBezTo>
                <a:cubicBezTo>
                  <a:pt x="316" y="319"/>
                  <a:pt x="353" y="320"/>
                  <a:pt x="389" y="302"/>
                </a:cubicBezTo>
                <a:cubicBezTo>
                  <a:pt x="405" y="306"/>
                  <a:pt x="513" y="309"/>
                  <a:pt x="471" y="375"/>
                </a:cubicBezTo>
                <a:cubicBezTo>
                  <a:pt x="464" y="386"/>
                  <a:pt x="454" y="355"/>
                  <a:pt x="444" y="348"/>
                </a:cubicBezTo>
                <a:cubicBezTo>
                  <a:pt x="433" y="340"/>
                  <a:pt x="419" y="336"/>
                  <a:pt x="407" y="329"/>
                </a:cubicBezTo>
                <a:cubicBezTo>
                  <a:pt x="362" y="301"/>
                  <a:pt x="332" y="285"/>
                  <a:pt x="279" y="274"/>
                </a:cubicBezTo>
                <a:cubicBezTo>
                  <a:pt x="273" y="265"/>
                  <a:pt x="272" y="249"/>
                  <a:pt x="261" y="247"/>
                </a:cubicBezTo>
                <a:cubicBezTo>
                  <a:pt x="195" y="236"/>
                  <a:pt x="0" y="208"/>
                  <a:pt x="60" y="238"/>
                </a:cubicBezTo>
                <a:cubicBezTo>
                  <a:pt x="126" y="271"/>
                  <a:pt x="206" y="250"/>
                  <a:pt x="279" y="256"/>
                </a:cubicBezTo>
                <a:cubicBezTo>
                  <a:pt x="341" y="276"/>
                  <a:pt x="425" y="294"/>
                  <a:pt x="490" y="302"/>
                </a:cubicBezTo>
                <a:cubicBezTo>
                  <a:pt x="604" y="339"/>
                  <a:pt x="735" y="332"/>
                  <a:pt x="855" y="348"/>
                </a:cubicBezTo>
                <a:cubicBezTo>
                  <a:pt x="837" y="401"/>
                  <a:pt x="841" y="443"/>
                  <a:pt x="801" y="485"/>
                </a:cubicBezTo>
                <a:cubicBezTo>
                  <a:pt x="798" y="494"/>
                  <a:pt x="793" y="537"/>
                  <a:pt x="773" y="540"/>
                </a:cubicBezTo>
                <a:cubicBezTo>
                  <a:pt x="733" y="547"/>
                  <a:pt x="685" y="502"/>
                  <a:pt x="654" y="485"/>
                </a:cubicBezTo>
                <a:cubicBezTo>
                  <a:pt x="619" y="465"/>
                  <a:pt x="608" y="467"/>
                  <a:pt x="572" y="457"/>
                </a:cubicBezTo>
                <a:cubicBezTo>
                  <a:pt x="551" y="451"/>
                  <a:pt x="529" y="445"/>
                  <a:pt x="508" y="439"/>
                </a:cubicBezTo>
                <a:cubicBezTo>
                  <a:pt x="490" y="433"/>
                  <a:pt x="434" y="416"/>
                  <a:pt x="453" y="421"/>
                </a:cubicBezTo>
                <a:cubicBezTo>
                  <a:pt x="465" y="424"/>
                  <a:pt x="478" y="427"/>
                  <a:pt x="490" y="430"/>
                </a:cubicBezTo>
                <a:cubicBezTo>
                  <a:pt x="487" y="421"/>
                  <a:pt x="474" y="409"/>
                  <a:pt x="481" y="402"/>
                </a:cubicBezTo>
                <a:cubicBezTo>
                  <a:pt x="487" y="396"/>
                  <a:pt x="495" y="428"/>
                  <a:pt x="499" y="421"/>
                </a:cubicBezTo>
                <a:cubicBezTo>
                  <a:pt x="551" y="334"/>
                  <a:pt x="469" y="370"/>
                  <a:pt x="535" y="348"/>
                </a:cubicBezTo>
                <a:cubicBezTo>
                  <a:pt x="559" y="312"/>
                  <a:pt x="549" y="298"/>
                  <a:pt x="590" y="284"/>
                </a:cubicBezTo>
                <a:cubicBezTo>
                  <a:pt x="563" y="255"/>
                  <a:pt x="528" y="256"/>
                  <a:pt x="490" y="247"/>
                </a:cubicBezTo>
                <a:cubicBezTo>
                  <a:pt x="269" y="256"/>
                  <a:pt x="211" y="219"/>
                  <a:pt x="316" y="293"/>
                </a:cubicBezTo>
                <a:cubicBezTo>
                  <a:pt x="353" y="349"/>
                  <a:pt x="311" y="298"/>
                  <a:pt x="362" y="329"/>
                </a:cubicBezTo>
                <a:cubicBezTo>
                  <a:pt x="369" y="334"/>
                  <a:pt x="373" y="343"/>
                  <a:pt x="380" y="348"/>
                </a:cubicBezTo>
                <a:cubicBezTo>
                  <a:pt x="432" y="386"/>
                  <a:pt x="429" y="375"/>
                  <a:pt x="499" y="384"/>
                </a:cubicBezTo>
                <a:cubicBezTo>
                  <a:pt x="523" y="381"/>
                  <a:pt x="550" y="386"/>
                  <a:pt x="572" y="375"/>
                </a:cubicBezTo>
                <a:cubicBezTo>
                  <a:pt x="584" y="369"/>
                  <a:pt x="580" y="348"/>
                  <a:pt x="590" y="338"/>
                </a:cubicBezTo>
                <a:cubicBezTo>
                  <a:pt x="597" y="331"/>
                  <a:pt x="609" y="332"/>
                  <a:pt x="618" y="329"/>
                </a:cubicBezTo>
                <a:cubicBezTo>
                  <a:pt x="625" y="308"/>
                  <a:pt x="621" y="282"/>
                  <a:pt x="636" y="265"/>
                </a:cubicBezTo>
                <a:cubicBezTo>
                  <a:pt x="661" y="236"/>
                  <a:pt x="687" y="230"/>
                  <a:pt x="718" y="220"/>
                </a:cubicBezTo>
                <a:cubicBezTo>
                  <a:pt x="788" y="223"/>
                  <a:pt x="860" y="214"/>
                  <a:pt x="929" y="229"/>
                </a:cubicBezTo>
                <a:cubicBezTo>
                  <a:pt x="941" y="232"/>
                  <a:pt x="923" y="253"/>
                  <a:pt x="919" y="265"/>
                </a:cubicBezTo>
                <a:cubicBezTo>
                  <a:pt x="913" y="284"/>
                  <a:pt x="898" y="360"/>
                  <a:pt x="883" y="375"/>
                </a:cubicBezTo>
                <a:cubicBezTo>
                  <a:pt x="857" y="400"/>
                  <a:pt x="782" y="395"/>
                  <a:pt x="746" y="402"/>
                </a:cubicBezTo>
                <a:cubicBezTo>
                  <a:pt x="740" y="408"/>
                  <a:pt x="735" y="417"/>
                  <a:pt x="727" y="421"/>
                </a:cubicBezTo>
                <a:cubicBezTo>
                  <a:pt x="710" y="430"/>
                  <a:pt x="673" y="439"/>
                  <a:pt x="673" y="439"/>
                </a:cubicBezTo>
                <a:cubicBezTo>
                  <a:pt x="647" y="463"/>
                  <a:pt x="624" y="467"/>
                  <a:pt x="590" y="476"/>
                </a:cubicBezTo>
                <a:cubicBezTo>
                  <a:pt x="584" y="485"/>
                  <a:pt x="568" y="493"/>
                  <a:pt x="572" y="503"/>
                </a:cubicBezTo>
                <a:cubicBezTo>
                  <a:pt x="580" y="523"/>
                  <a:pt x="618" y="549"/>
                  <a:pt x="618" y="549"/>
                </a:cubicBezTo>
                <a:cubicBezTo>
                  <a:pt x="632" y="546"/>
                  <a:pt x="685" y="537"/>
                  <a:pt x="700" y="530"/>
                </a:cubicBezTo>
                <a:cubicBezTo>
                  <a:pt x="730" y="517"/>
                  <a:pt x="741" y="496"/>
                  <a:pt x="773" y="485"/>
                </a:cubicBezTo>
                <a:cubicBezTo>
                  <a:pt x="810" y="491"/>
                  <a:pt x="846" y="497"/>
                  <a:pt x="883" y="503"/>
                </a:cubicBezTo>
                <a:cubicBezTo>
                  <a:pt x="904" y="506"/>
                  <a:pt x="928" y="502"/>
                  <a:pt x="947" y="512"/>
                </a:cubicBezTo>
                <a:cubicBezTo>
                  <a:pt x="956" y="516"/>
                  <a:pt x="953" y="531"/>
                  <a:pt x="956" y="540"/>
                </a:cubicBezTo>
                <a:cubicBezTo>
                  <a:pt x="953" y="552"/>
                  <a:pt x="959" y="573"/>
                  <a:pt x="947" y="576"/>
                </a:cubicBezTo>
                <a:cubicBezTo>
                  <a:pt x="925" y="581"/>
                  <a:pt x="869" y="551"/>
                  <a:pt x="846" y="540"/>
                </a:cubicBezTo>
                <a:cubicBezTo>
                  <a:pt x="817" y="495"/>
                  <a:pt x="834" y="492"/>
                  <a:pt x="782" y="466"/>
                </a:cubicBezTo>
                <a:cubicBezTo>
                  <a:pt x="752" y="420"/>
                  <a:pt x="780" y="453"/>
                  <a:pt x="727" y="421"/>
                </a:cubicBezTo>
                <a:cubicBezTo>
                  <a:pt x="708" y="410"/>
                  <a:pt x="673" y="384"/>
                  <a:pt x="673" y="384"/>
                </a:cubicBezTo>
                <a:cubicBezTo>
                  <a:pt x="691" y="378"/>
                  <a:pt x="709" y="372"/>
                  <a:pt x="727" y="366"/>
                </a:cubicBezTo>
                <a:cubicBezTo>
                  <a:pt x="736" y="363"/>
                  <a:pt x="755" y="357"/>
                  <a:pt x="755" y="357"/>
                </a:cubicBezTo>
                <a:cubicBezTo>
                  <a:pt x="819" y="290"/>
                  <a:pt x="848" y="334"/>
                  <a:pt x="929" y="348"/>
                </a:cubicBezTo>
                <a:cubicBezTo>
                  <a:pt x="962" y="354"/>
                  <a:pt x="996" y="354"/>
                  <a:pt x="1029" y="357"/>
                </a:cubicBezTo>
                <a:cubicBezTo>
                  <a:pt x="1041" y="363"/>
                  <a:pt x="1056" y="365"/>
                  <a:pt x="1066" y="375"/>
                </a:cubicBezTo>
                <a:cubicBezTo>
                  <a:pt x="1161" y="470"/>
                  <a:pt x="1016" y="367"/>
                  <a:pt x="1111" y="430"/>
                </a:cubicBezTo>
                <a:cubicBezTo>
                  <a:pt x="1115" y="439"/>
                  <a:pt x="1140" y="481"/>
                  <a:pt x="1093" y="466"/>
                </a:cubicBezTo>
                <a:cubicBezTo>
                  <a:pt x="1072" y="459"/>
                  <a:pt x="1038" y="430"/>
                  <a:pt x="1038" y="430"/>
                </a:cubicBezTo>
                <a:cubicBezTo>
                  <a:pt x="1019" y="390"/>
                  <a:pt x="1008" y="371"/>
                  <a:pt x="965" y="357"/>
                </a:cubicBezTo>
                <a:cubicBezTo>
                  <a:pt x="984" y="281"/>
                  <a:pt x="956" y="347"/>
                  <a:pt x="1002" y="311"/>
                </a:cubicBezTo>
                <a:cubicBezTo>
                  <a:pt x="1011" y="304"/>
                  <a:pt x="1012" y="291"/>
                  <a:pt x="1020" y="284"/>
                </a:cubicBezTo>
                <a:cubicBezTo>
                  <a:pt x="1024" y="281"/>
                  <a:pt x="1071" y="266"/>
                  <a:pt x="1075" y="265"/>
                </a:cubicBezTo>
                <a:cubicBezTo>
                  <a:pt x="1159" y="277"/>
                  <a:pt x="1127" y="274"/>
                  <a:pt x="1185" y="311"/>
                </a:cubicBezTo>
                <a:cubicBezTo>
                  <a:pt x="1228" y="377"/>
                  <a:pt x="1241" y="356"/>
                  <a:pt x="1185" y="384"/>
                </a:cubicBezTo>
                <a:cubicBezTo>
                  <a:pt x="1166" y="381"/>
                  <a:pt x="1118" y="380"/>
                  <a:pt x="1102" y="357"/>
                </a:cubicBezTo>
                <a:cubicBezTo>
                  <a:pt x="1095" y="346"/>
                  <a:pt x="1100" y="331"/>
                  <a:pt x="1093" y="320"/>
                </a:cubicBezTo>
                <a:cubicBezTo>
                  <a:pt x="1073" y="289"/>
                  <a:pt x="1015" y="275"/>
                  <a:pt x="983" y="265"/>
                </a:cubicBezTo>
                <a:cubicBezTo>
                  <a:pt x="979" y="261"/>
                  <a:pt x="936" y="222"/>
                  <a:pt x="938" y="210"/>
                </a:cubicBezTo>
                <a:cubicBezTo>
                  <a:pt x="940" y="197"/>
                  <a:pt x="956" y="192"/>
                  <a:pt x="965" y="183"/>
                </a:cubicBezTo>
                <a:cubicBezTo>
                  <a:pt x="1133" y="186"/>
                  <a:pt x="1301" y="180"/>
                  <a:pt x="1468" y="192"/>
                </a:cubicBezTo>
                <a:cubicBezTo>
                  <a:pt x="1510" y="195"/>
                  <a:pt x="1470" y="267"/>
                  <a:pt x="1459" y="274"/>
                </a:cubicBezTo>
                <a:cubicBezTo>
                  <a:pt x="1443" y="284"/>
                  <a:pt x="1404" y="293"/>
                  <a:pt x="1404" y="293"/>
                </a:cubicBezTo>
                <a:cubicBezTo>
                  <a:pt x="1317" y="276"/>
                  <a:pt x="1324" y="275"/>
                  <a:pt x="1212" y="284"/>
                </a:cubicBezTo>
                <a:cubicBezTo>
                  <a:pt x="1142" y="301"/>
                  <a:pt x="1181" y="285"/>
                  <a:pt x="1203" y="302"/>
                </a:cubicBezTo>
                <a:cubicBezTo>
                  <a:pt x="1263" y="349"/>
                  <a:pt x="1178" y="315"/>
                  <a:pt x="1249" y="338"/>
                </a:cubicBezTo>
                <a:cubicBezTo>
                  <a:pt x="1277" y="368"/>
                  <a:pt x="1289" y="379"/>
                  <a:pt x="1322" y="348"/>
                </a:cubicBezTo>
                <a:cubicBezTo>
                  <a:pt x="1330" y="322"/>
                  <a:pt x="1345" y="292"/>
                  <a:pt x="1322" y="265"/>
                </a:cubicBezTo>
                <a:cubicBezTo>
                  <a:pt x="1322" y="265"/>
                  <a:pt x="1207" y="239"/>
                  <a:pt x="1203" y="238"/>
                </a:cubicBezTo>
                <a:cubicBezTo>
                  <a:pt x="1302" y="423"/>
                  <a:pt x="1310" y="377"/>
                  <a:pt x="1194" y="348"/>
                </a:cubicBezTo>
                <a:cubicBezTo>
                  <a:pt x="1212" y="294"/>
                  <a:pt x="1202" y="256"/>
                  <a:pt x="1148" y="238"/>
                </a:cubicBezTo>
                <a:cubicBezTo>
                  <a:pt x="1122" y="197"/>
                  <a:pt x="1110" y="207"/>
                  <a:pt x="1066" y="192"/>
                </a:cubicBezTo>
                <a:cubicBezTo>
                  <a:pt x="1041" y="168"/>
                  <a:pt x="1015" y="157"/>
                  <a:pt x="983" y="146"/>
                </a:cubicBezTo>
                <a:cubicBezTo>
                  <a:pt x="951" y="114"/>
                  <a:pt x="940" y="90"/>
                  <a:pt x="929" y="46"/>
                </a:cubicBezTo>
                <a:cubicBezTo>
                  <a:pt x="896" y="77"/>
                  <a:pt x="905" y="101"/>
                  <a:pt x="865" y="128"/>
                </a:cubicBezTo>
                <a:cubicBezTo>
                  <a:pt x="847" y="178"/>
                  <a:pt x="813" y="194"/>
                  <a:pt x="764" y="210"/>
                </a:cubicBezTo>
                <a:cubicBezTo>
                  <a:pt x="752" y="207"/>
                  <a:pt x="735" y="211"/>
                  <a:pt x="727" y="201"/>
                </a:cubicBezTo>
                <a:cubicBezTo>
                  <a:pt x="711" y="182"/>
                  <a:pt x="717" y="152"/>
                  <a:pt x="709" y="128"/>
                </a:cubicBezTo>
                <a:cubicBezTo>
                  <a:pt x="706" y="98"/>
                  <a:pt x="720" y="60"/>
                  <a:pt x="700" y="37"/>
                </a:cubicBezTo>
                <a:cubicBezTo>
                  <a:pt x="697" y="33"/>
                  <a:pt x="602" y="53"/>
                  <a:pt x="590" y="55"/>
                </a:cubicBezTo>
                <a:cubicBezTo>
                  <a:pt x="557" y="88"/>
                  <a:pt x="538" y="120"/>
                  <a:pt x="499" y="146"/>
                </a:cubicBezTo>
                <a:cubicBezTo>
                  <a:pt x="508" y="149"/>
                  <a:pt x="517" y="158"/>
                  <a:pt x="526" y="156"/>
                </a:cubicBezTo>
                <a:cubicBezTo>
                  <a:pt x="535" y="154"/>
                  <a:pt x="540" y="144"/>
                  <a:pt x="545" y="137"/>
                </a:cubicBezTo>
                <a:cubicBezTo>
                  <a:pt x="558" y="119"/>
                  <a:pt x="569" y="100"/>
                  <a:pt x="581" y="82"/>
                </a:cubicBezTo>
                <a:cubicBezTo>
                  <a:pt x="587" y="73"/>
                  <a:pt x="600" y="71"/>
                  <a:pt x="609" y="64"/>
                </a:cubicBezTo>
                <a:cubicBezTo>
                  <a:pt x="635" y="43"/>
                  <a:pt x="637" y="36"/>
                  <a:pt x="654" y="9"/>
                </a:cubicBezTo>
                <a:cubicBezTo>
                  <a:pt x="674" y="72"/>
                  <a:pt x="652" y="195"/>
                  <a:pt x="581" y="220"/>
                </a:cubicBezTo>
                <a:cubicBezTo>
                  <a:pt x="553" y="303"/>
                  <a:pt x="679" y="232"/>
                  <a:pt x="727" y="220"/>
                </a:cubicBezTo>
                <a:cubicBezTo>
                  <a:pt x="733" y="214"/>
                  <a:pt x="741" y="209"/>
                  <a:pt x="746" y="201"/>
                </a:cubicBezTo>
                <a:cubicBezTo>
                  <a:pt x="751" y="193"/>
                  <a:pt x="749" y="181"/>
                  <a:pt x="755" y="174"/>
                </a:cubicBezTo>
                <a:cubicBezTo>
                  <a:pt x="772" y="153"/>
                  <a:pt x="814" y="143"/>
                  <a:pt x="837" y="128"/>
                </a:cubicBezTo>
                <a:cubicBezTo>
                  <a:pt x="834" y="110"/>
                  <a:pt x="828" y="92"/>
                  <a:pt x="828" y="73"/>
                </a:cubicBezTo>
                <a:cubicBezTo>
                  <a:pt x="828" y="57"/>
                  <a:pt x="830" y="105"/>
                  <a:pt x="837" y="119"/>
                </a:cubicBezTo>
                <a:cubicBezTo>
                  <a:pt x="843" y="131"/>
                  <a:pt x="857" y="136"/>
                  <a:pt x="865" y="146"/>
                </a:cubicBezTo>
                <a:cubicBezTo>
                  <a:pt x="872" y="155"/>
                  <a:pt x="874" y="168"/>
                  <a:pt x="883" y="174"/>
                </a:cubicBezTo>
                <a:cubicBezTo>
                  <a:pt x="899" y="184"/>
                  <a:pt x="938" y="192"/>
                  <a:pt x="938" y="192"/>
                </a:cubicBezTo>
                <a:cubicBezTo>
                  <a:pt x="969" y="188"/>
                  <a:pt x="1007" y="196"/>
                  <a:pt x="1029" y="174"/>
                </a:cubicBezTo>
                <a:cubicBezTo>
                  <a:pt x="1036" y="167"/>
                  <a:pt x="1033" y="154"/>
                  <a:pt x="1038" y="146"/>
                </a:cubicBezTo>
                <a:cubicBezTo>
                  <a:pt x="1048" y="129"/>
                  <a:pt x="1064" y="117"/>
                  <a:pt x="1075" y="101"/>
                </a:cubicBezTo>
                <a:cubicBezTo>
                  <a:pt x="1081" y="83"/>
                  <a:pt x="1087" y="64"/>
                  <a:pt x="1093" y="46"/>
                </a:cubicBezTo>
                <a:cubicBezTo>
                  <a:pt x="1099" y="28"/>
                  <a:pt x="1148" y="28"/>
                  <a:pt x="1148" y="28"/>
                </a:cubicBezTo>
                <a:cubicBezTo>
                  <a:pt x="1175" y="46"/>
                  <a:pt x="1191" y="63"/>
                  <a:pt x="1221" y="73"/>
                </a:cubicBezTo>
                <a:cubicBezTo>
                  <a:pt x="1231" y="88"/>
                  <a:pt x="1264" y="126"/>
                  <a:pt x="1230" y="146"/>
                </a:cubicBezTo>
                <a:cubicBezTo>
                  <a:pt x="1217" y="154"/>
                  <a:pt x="1178" y="110"/>
                  <a:pt x="1166" y="110"/>
                </a:cubicBezTo>
                <a:cubicBezTo>
                  <a:pt x="1157" y="110"/>
                  <a:pt x="1177" y="124"/>
                  <a:pt x="1185" y="128"/>
                </a:cubicBezTo>
                <a:cubicBezTo>
                  <a:pt x="1202" y="136"/>
                  <a:pt x="1239" y="146"/>
                  <a:pt x="1239" y="146"/>
                </a:cubicBezTo>
                <a:cubicBezTo>
                  <a:pt x="1285" y="139"/>
                  <a:pt x="1333" y="142"/>
                  <a:pt x="1377" y="128"/>
                </a:cubicBezTo>
                <a:cubicBezTo>
                  <a:pt x="1389" y="124"/>
                  <a:pt x="1393" y="108"/>
                  <a:pt x="1404" y="101"/>
                </a:cubicBezTo>
                <a:cubicBezTo>
                  <a:pt x="1412" y="96"/>
                  <a:pt x="1422" y="95"/>
                  <a:pt x="1431" y="92"/>
                </a:cubicBezTo>
                <a:cubicBezTo>
                  <a:pt x="1443" y="58"/>
                  <a:pt x="1466" y="35"/>
                  <a:pt x="1477" y="0"/>
                </a:cubicBezTo>
                <a:cubicBezTo>
                  <a:pt x="1496" y="58"/>
                  <a:pt x="1489" y="25"/>
                  <a:pt x="1477" y="128"/>
                </a:cubicBezTo>
                <a:cubicBezTo>
                  <a:pt x="1475" y="146"/>
                  <a:pt x="1472" y="165"/>
                  <a:pt x="1468" y="183"/>
                </a:cubicBezTo>
                <a:cubicBezTo>
                  <a:pt x="1466" y="192"/>
                  <a:pt x="1450" y="207"/>
                  <a:pt x="1459" y="210"/>
                </a:cubicBezTo>
                <a:cubicBezTo>
                  <a:pt x="1472" y="214"/>
                  <a:pt x="1482" y="197"/>
                  <a:pt x="1495" y="192"/>
                </a:cubicBezTo>
                <a:cubicBezTo>
                  <a:pt x="1507" y="188"/>
                  <a:pt x="1520" y="186"/>
                  <a:pt x="1532" y="183"/>
                </a:cubicBezTo>
                <a:cubicBezTo>
                  <a:pt x="1560" y="155"/>
                  <a:pt x="1584" y="132"/>
                  <a:pt x="1623" y="119"/>
                </a:cubicBezTo>
                <a:cubicBezTo>
                  <a:pt x="1626" y="110"/>
                  <a:pt x="1626" y="99"/>
                  <a:pt x="1633" y="92"/>
                </a:cubicBezTo>
                <a:cubicBezTo>
                  <a:pt x="1648" y="77"/>
                  <a:pt x="1687" y="55"/>
                  <a:pt x="1687" y="55"/>
                </a:cubicBezTo>
                <a:cubicBezTo>
                  <a:pt x="1710" y="117"/>
                  <a:pt x="1680" y="199"/>
                  <a:pt x="1651" y="256"/>
                </a:cubicBezTo>
                <a:cubicBezTo>
                  <a:pt x="1648" y="273"/>
                  <a:pt x="1652" y="331"/>
                  <a:pt x="1614" y="293"/>
                </a:cubicBezTo>
                <a:cubicBezTo>
                  <a:pt x="1607" y="286"/>
                  <a:pt x="1609" y="274"/>
                  <a:pt x="1605" y="265"/>
                </a:cubicBezTo>
                <a:cubicBezTo>
                  <a:pt x="1597" y="249"/>
                  <a:pt x="1561" y="220"/>
                  <a:pt x="1578" y="220"/>
                </a:cubicBezTo>
                <a:cubicBezTo>
                  <a:pt x="1587" y="220"/>
                  <a:pt x="1704" y="296"/>
                  <a:pt x="1724" y="311"/>
                </a:cubicBezTo>
                <a:cubicBezTo>
                  <a:pt x="1737" y="256"/>
                  <a:pt x="1747" y="264"/>
                  <a:pt x="1797" y="247"/>
                </a:cubicBezTo>
                <a:cubicBezTo>
                  <a:pt x="1815" y="250"/>
                  <a:pt x="1838" y="244"/>
                  <a:pt x="1852" y="256"/>
                </a:cubicBezTo>
                <a:cubicBezTo>
                  <a:pt x="1860" y="262"/>
                  <a:pt x="1847" y="275"/>
                  <a:pt x="1843" y="284"/>
                </a:cubicBezTo>
                <a:cubicBezTo>
                  <a:pt x="1826" y="319"/>
                  <a:pt x="1802" y="353"/>
                  <a:pt x="1779" y="384"/>
                </a:cubicBezTo>
                <a:cubicBezTo>
                  <a:pt x="1767" y="420"/>
                  <a:pt x="1761" y="436"/>
                  <a:pt x="1724" y="448"/>
                </a:cubicBezTo>
                <a:cubicBezTo>
                  <a:pt x="1715" y="445"/>
                  <a:pt x="1705" y="445"/>
                  <a:pt x="1697" y="439"/>
                </a:cubicBezTo>
                <a:cubicBezTo>
                  <a:pt x="1680" y="426"/>
                  <a:pt x="1651" y="393"/>
                  <a:pt x="1651" y="393"/>
                </a:cubicBezTo>
                <a:cubicBezTo>
                  <a:pt x="1540" y="414"/>
                  <a:pt x="1529" y="411"/>
                  <a:pt x="1459" y="485"/>
                </a:cubicBezTo>
                <a:cubicBezTo>
                  <a:pt x="1439" y="424"/>
                  <a:pt x="1484" y="367"/>
                  <a:pt x="1505" y="311"/>
                </a:cubicBezTo>
                <a:cubicBezTo>
                  <a:pt x="1509" y="299"/>
                  <a:pt x="1507" y="285"/>
                  <a:pt x="1514" y="274"/>
                </a:cubicBezTo>
                <a:cubicBezTo>
                  <a:pt x="1520" y="265"/>
                  <a:pt x="1532" y="262"/>
                  <a:pt x="1541" y="256"/>
                </a:cubicBezTo>
                <a:cubicBezTo>
                  <a:pt x="1550" y="259"/>
                  <a:pt x="1561" y="259"/>
                  <a:pt x="1569" y="265"/>
                </a:cubicBezTo>
                <a:cubicBezTo>
                  <a:pt x="1578" y="272"/>
                  <a:pt x="1595" y="286"/>
                  <a:pt x="1587" y="293"/>
                </a:cubicBezTo>
                <a:cubicBezTo>
                  <a:pt x="1579" y="301"/>
                  <a:pt x="1568" y="281"/>
                  <a:pt x="1559" y="274"/>
                </a:cubicBezTo>
                <a:cubicBezTo>
                  <a:pt x="1547" y="265"/>
                  <a:pt x="1535" y="256"/>
                  <a:pt x="1523" y="247"/>
                </a:cubicBezTo>
                <a:cubicBezTo>
                  <a:pt x="1593" y="406"/>
                  <a:pt x="1545" y="308"/>
                  <a:pt x="1505" y="265"/>
                </a:cubicBezTo>
                <a:cubicBezTo>
                  <a:pt x="1440" y="330"/>
                  <a:pt x="1513" y="247"/>
                  <a:pt x="1468" y="348"/>
                </a:cubicBezTo>
                <a:cubicBezTo>
                  <a:pt x="1457" y="374"/>
                  <a:pt x="1420" y="403"/>
                  <a:pt x="1395" y="412"/>
                </a:cubicBezTo>
                <a:cubicBezTo>
                  <a:pt x="1384" y="428"/>
                  <a:pt x="1368" y="440"/>
                  <a:pt x="1358" y="457"/>
                </a:cubicBezTo>
                <a:cubicBezTo>
                  <a:pt x="1335" y="495"/>
                  <a:pt x="1354" y="505"/>
                  <a:pt x="1303" y="521"/>
                </a:cubicBezTo>
                <a:cubicBezTo>
                  <a:pt x="1263" y="548"/>
                  <a:pt x="1232" y="575"/>
                  <a:pt x="1194" y="604"/>
                </a:cubicBezTo>
                <a:cubicBezTo>
                  <a:pt x="1238" y="619"/>
                  <a:pt x="1331" y="585"/>
                  <a:pt x="1331" y="585"/>
                </a:cubicBezTo>
                <a:cubicBezTo>
                  <a:pt x="1415" y="529"/>
                  <a:pt x="1516" y="532"/>
                  <a:pt x="1614" y="521"/>
                </a:cubicBezTo>
                <a:cubicBezTo>
                  <a:pt x="1658" y="479"/>
                  <a:pt x="1667" y="432"/>
                  <a:pt x="1678" y="375"/>
                </a:cubicBezTo>
                <a:cubicBezTo>
                  <a:pt x="1681" y="329"/>
                  <a:pt x="1687" y="284"/>
                  <a:pt x="1687" y="238"/>
                </a:cubicBezTo>
                <a:cubicBezTo>
                  <a:pt x="1687" y="230"/>
                  <a:pt x="1675" y="178"/>
                  <a:pt x="1660" y="174"/>
                </a:cubicBezTo>
                <a:cubicBezTo>
                  <a:pt x="1618" y="164"/>
                  <a:pt x="1575" y="168"/>
                  <a:pt x="1532" y="165"/>
                </a:cubicBezTo>
                <a:cubicBezTo>
                  <a:pt x="1491" y="179"/>
                  <a:pt x="1500" y="193"/>
                  <a:pt x="1477" y="229"/>
                </a:cubicBezTo>
                <a:cubicBezTo>
                  <a:pt x="1465" y="277"/>
                  <a:pt x="1459" y="340"/>
                  <a:pt x="1422" y="375"/>
                </a:cubicBezTo>
                <a:cubicBezTo>
                  <a:pt x="1401" y="437"/>
                  <a:pt x="1370" y="474"/>
                  <a:pt x="1313" y="503"/>
                </a:cubicBezTo>
                <a:cubicBezTo>
                  <a:pt x="1282" y="497"/>
                  <a:pt x="1252" y="490"/>
                  <a:pt x="1221" y="485"/>
                </a:cubicBezTo>
                <a:cubicBezTo>
                  <a:pt x="1137" y="470"/>
                  <a:pt x="974" y="460"/>
                  <a:pt x="1367" y="494"/>
                </a:cubicBezTo>
                <a:cubicBezTo>
                  <a:pt x="1376" y="500"/>
                  <a:pt x="1389" y="503"/>
                  <a:pt x="1395" y="512"/>
                </a:cubicBezTo>
                <a:cubicBezTo>
                  <a:pt x="1405" y="528"/>
                  <a:pt x="1413" y="567"/>
                  <a:pt x="1413" y="567"/>
                </a:cubicBezTo>
                <a:cubicBezTo>
                  <a:pt x="1434" y="561"/>
                  <a:pt x="1457" y="558"/>
                  <a:pt x="1477" y="549"/>
                </a:cubicBezTo>
                <a:cubicBezTo>
                  <a:pt x="1606" y="490"/>
                  <a:pt x="1474" y="526"/>
                  <a:pt x="1569" y="503"/>
                </a:cubicBezTo>
                <a:cubicBezTo>
                  <a:pt x="1575" y="494"/>
                  <a:pt x="1576" y="478"/>
                  <a:pt x="1587" y="476"/>
                </a:cubicBezTo>
                <a:cubicBezTo>
                  <a:pt x="1592" y="475"/>
                  <a:pt x="1697" y="492"/>
                  <a:pt x="1706" y="494"/>
                </a:cubicBezTo>
                <a:cubicBezTo>
                  <a:pt x="1718" y="498"/>
                  <a:pt x="1778" y="518"/>
                  <a:pt x="1779" y="521"/>
                </a:cubicBezTo>
                <a:cubicBezTo>
                  <a:pt x="1793" y="575"/>
                  <a:pt x="1776" y="621"/>
                  <a:pt x="1761" y="668"/>
                </a:cubicBezTo>
                <a:cubicBezTo>
                  <a:pt x="1750" y="638"/>
                  <a:pt x="1734" y="615"/>
                  <a:pt x="1724" y="585"/>
                </a:cubicBezTo>
                <a:cubicBezTo>
                  <a:pt x="1725" y="579"/>
                  <a:pt x="1732" y="501"/>
                  <a:pt x="1751" y="494"/>
                </a:cubicBezTo>
                <a:cubicBezTo>
                  <a:pt x="1761" y="490"/>
                  <a:pt x="1769" y="508"/>
                  <a:pt x="1779" y="512"/>
                </a:cubicBezTo>
                <a:cubicBezTo>
                  <a:pt x="1797" y="520"/>
                  <a:pt x="1834" y="530"/>
                  <a:pt x="1834" y="530"/>
                </a:cubicBezTo>
                <a:cubicBezTo>
                  <a:pt x="1837" y="539"/>
                  <a:pt x="1844" y="548"/>
                  <a:pt x="1843" y="558"/>
                </a:cubicBezTo>
                <a:cubicBezTo>
                  <a:pt x="1838" y="596"/>
                  <a:pt x="1817" y="711"/>
                  <a:pt x="1797" y="759"/>
                </a:cubicBezTo>
                <a:cubicBezTo>
                  <a:pt x="1793" y="769"/>
                  <a:pt x="1789" y="782"/>
                  <a:pt x="1779" y="786"/>
                </a:cubicBezTo>
                <a:cubicBezTo>
                  <a:pt x="1747" y="798"/>
                  <a:pt x="1678" y="805"/>
                  <a:pt x="1678" y="805"/>
                </a:cubicBezTo>
                <a:cubicBezTo>
                  <a:pt x="1707" y="776"/>
                  <a:pt x="1713" y="745"/>
                  <a:pt x="1751" y="732"/>
                </a:cubicBezTo>
                <a:cubicBezTo>
                  <a:pt x="1764" y="696"/>
                  <a:pt x="1789" y="675"/>
                  <a:pt x="1806" y="640"/>
                </a:cubicBezTo>
                <a:cubicBezTo>
                  <a:pt x="1818" y="646"/>
                  <a:pt x="1842" y="644"/>
                  <a:pt x="1843" y="658"/>
                </a:cubicBezTo>
                <a:cubicBezTo>
                  <a:pt x="1846" y="689"/>
                  <a:pt x="1860" y="860"/>
                  <a:pt x="1779" y="887"/>
                </a:cubicBezTo>
                <a:cubicBezTo>
                  <a:pt x="1761" y="893"/>
                  <a:pt x="1742" y="892"/>
                  <a:pt x="1724" y="896"/>
                </a:cubicBezTo>
                <a:cubicBezTo>
                  <a:pt x="1705" y="901"/>
                  <a:pt x="1687" y="908"/>
                  <a:pt x="1669" y="914"/>
                </a:cubicBezTo>
                <a:cubicBezTo>
                  <a:pt x="1660" y="917"/>
                  <a:pt x="1634" y="929"/>
                  <a:pt x="1642" y="924"/>
                </a:cubicBezTo>
                <a:cubicBezTo>
                  <a:pt x="1673" y="904"/>
                  <a:pt x="1715" y="881"/>
                  <a:pt x="1751" y="869"/>
                </a:cubicBezTo>
                <a:cubicBezTo>
                  <a:pt x="1790" y="843"/>
                  <a:pt x="1787" y="817"/>
                  <a:pt x="1834" y="832"/>
                </a:cubicBezTo>
                <a:cubicBezTo>
                  <a:pt x="1803" y="963"/>
                  <a:pt x="1816" y="911"/>
                  <a:pt x="1797" y="988"/>
                </a:cubicBezTo>
                <a:cubicBezTo>
                  <a:pt x="1794" y="1000"/>
                  <a:pt x="1751" y="1013"/>
                  <a:pt x="1742" y="1015"/>
                </a:cubicBezTo>
                <a:cubicBezTo>
                  <a:pt x="1659" y="1035"/>
                  <a:pt x="1581" y="1048"/>
                  <a:pt x="1495" y="1061"/>
                </a:cubicBezTo>
                <a:cubicBezTo>
                  <a:pt x="1538" y="1032"/>
                  <a:pt x="1583" y="1027"/>
                  <a:pt x="1633" y="1015"/>
                </a:cubicBezTo>
                <a:cubicBezTo>
                  <a:pt x="1679" y="1024"/>
                  <a:pt x="1700" y="1024"/>
                  <a:pt x="1715" y="1070"/>
                </a:cubicBezTo>
                <a:cubicBezTo>
                  <a:pt x="1712" y="1097"/>
                  <a:pt x="1722" y="1130"/>
                  <a:pt x="1706" y="1152"/>
                </a:cubicBezTo>
                <a:cubicBezTo>
                  <a:pt x="1700" y="1160"/>
                  <a:pt x="1580" y="1184"/>
                  <a:pt x="1559" y="1189"/>
                </a:cubicBezTo>
                <a:cubicBezTo>
                  <a:pt x="1574" y="1133"/>
                  <a:pt x="1579" y="1147"/>
                  <a:pt x="1633" y="1134"/>
                </a:cubicBezTo>
                <a:cubicBezTo>
                  <a:pt x="1642" y="1128"/>
                  <a:pt x="1649" y="1118"/>
                  <a:pt x="1660" y="1116"/>
                </a:cubicBezTo>
                <a:cubicBezTo>
                  <a:pt x="1697" y="1110"/>
                  <a:pt x="1712" y="1165"/>
                  <a:pt x="1733" y="1180"/>
                </a:cubicBezTo>
                <a:cubicBezTo>
                  <a:pt x="1751" y="1193"/>
                  <a:pt x="1776" y="1191"/>
                  <a:pt x="1797" y="1198"/>
                </a:cubicBezTo>
                <a:cubicBezTo>
                  <a:pt x="1780" y="1250"/>
                  <a:pt x="1801" y="1203"/>
                  <a:pt x="1751" y="1253"/>
                </a:cubicBezTo>
                <a:cubicBezTo>
                  <a:pt x="1710" y="1294"/>
                  <a:pt x="1759" y="1271"/>
                  <a:pt x="1706" y="1289"/>
                </a:cubicBezTo>
                <a:cubicBezTo>
                  <a:pt x="1671" y="1324"/>
                  <a:pt x="1666" y="1327"/>
                  <a:pt x="1614" y="1317"/>
                </a:cubicBezTo>
                <a:cubicBezTo>
                  <a:pt x="1638" y="1281"/>
                  <a:pt x="1674" y="1249"/>
                  <a:pt x="1715" y="1234"/>
                </a:cubicBezTo>
                <a:cubicBezTo>
                  <a:pt x="1733" y="1237"/>
                  <a:pt x="1766" y="1226"/>
                  <a:pt x="1770" y="1244"/>
                </a:cubicBezTo>
                <a:cubicBezTo>
                  <a:pt x="1812" y="1418"/>
                  <a:pt x="1810" y="1409"/>
                  <a:pt x="1733" y="1436"/>
                </a:cubicBezTo>
                <a:cubicBezTo>
                  <a:pt x="1727" y="1445"/>
                  <a:pt x="1726" y="1462"/>
                  <a:pt x="1715" y="1463"/>
                </a:cubicBezTo>
                <a:cubicBezTo>
                  <a:pt x="1660" y="1469"/>
                  <a:pt x="1555" y="1391"/>
                  <a:pt x="1495" y="1381"/>
                </a:cubicBezTo>
                <a:cubicBezTo>
                  <a:pt x="1459" y="1375"/>
                  <a:pt x="1422" y="1375"/>
                  <a:pt x="1386" y="1372"/>
                </a:cubicBezTo>
                <a:cubicBezTo>
                  <a:pt x="1359" y="1362"/>
                  <a:pt x="1285" y="1365"/>
                  <a:pt x="1349" y="1344"/>
                </a:cubicBezTo>
                <a:cubicBezTo>
                  <a:pt x="1419" y="1349"/>
                  <a:pt x="1468" y="1335"/>
                  <a:pt x="1514" y="1381"/>
                </a:cubicBezTo>
                <a:cubicBezTo>
                  <a:pt x="1534" y="1440"/>
                  <a:pt x="1527" y="1489"/>
                  <a:pt x="1468" y="1509"/>
                </a:cubicBezTo>
                <a:cubicBezTo>
                  <a:pt x="1453" y="1463"/>
                  <a:pt x="1465" y="1425"/>
                  <a:pt x="1505" y="1399"/>
                </a:cubicBezTo>
                <a:cubicBezTo>
                  <a:pt x="1508" y="1390"/>
                  <a:pt x="1505" y="1374"/>
                  <a:pt x="1514" y="1372"/>
                </a:cubicBezTo>
                <a:cubicBezTo>
                  <a:pt x="1551" y="1364"/>
                  <a:pt x="1648" y="1394"/>
                  <a:pt x="1687" y="1399"/>
                </a:cubicBezTo>
                <a:cubicBezTo>
                  <a:pt x="1714" y="1416"/>
                  <a:pt x="1738" y="1422"/>
                  <a:pt x="1761" y="1445"/>
                </a:cubicBezTo>
                <a:cubicBezTo>
                  <a:pt x="1842" y="1431"/>
                  <a:pt x="1870" y="1399"/>
                  <a:pt x="1907" y="1326"/>
                </a:cubicBezTo>
                <a:cubicBezTo>
                  <a:pt x="1789" y="1297"/>
                  <a:pt x="1936" y="1326"/>
                  <a:pt x="1843" y="1326"/>
                </a:cubicBezTo>
                <a:cubicBezTo>
                  <a:pt x="1812" y="1326"/>
                  <a:pt x="1782" y="1320"/>
                  <a:pt x="1751" y="1317"/>
                </a:cubicBezTo>
                <a:cubicBezTo>
                  <a:pt x="1686" y="1304"/>
                  <a:pt x="1623" y="1306"/>
                  <a:pt x="1559" y="1326"/>
                </a:cubicBezTo>
                <a:cubicBezTo>
                  <a:pt x="1526" y="1323"/>
                  <a:pt x="1485" y="1338"/>
                  <a:pt x="1459" y="1317"/>
                </a:cubicBezTo>
                <a:cubicBezTo>
                  <a:pt x="1452" y="1312"/>
                  <a:pt x="1483" y="1244"/>
                  <a:pt x="1495" y="1234"/>
                </a:cubicBezTo>
                <a:cubicBezTo>
                  <a:pt x="1503" y="1228"/>
                  <a:pt x="1514" y="1228"/>
                  <a:pt x="1523" y="1225"/>
                </a:cubicBezTo>
                <a:cubicBezTo>
                  <a:pt x="1609" y="1168"/>
                  <a:pt x="1736" y="1157"/>
                  <a:pt x="1834" y="1143"/>
                </a:cubicBezTo>
                <a:cubicBezTo>
                  <a:pt x="1831" y="1131"/>
                  <a:pt x="1835" y="1114"/>
                  <a:pt x="1825" y="1106"/>
                </a:cubicBezTo>
                <a:cubicBezTo>
                  <a:pt x="1813" y="1096"/>
                  <a:pt x="1795" y="1099"/>
                  <a:pt x="1779" y="1097"/>
                </a:cubicBezTo>
                <a:cubicBezTo>
                  <a:pt x="1733" y="1093"/>
                  <a:pt x="1688" y="1091"/>
                  <a:pt x="1642" y="1088"/>
                </a:cubicBezTo>
                <a:cubicBezTo>
                  <a:pt x="1607" y="1065"/>
                  <a:pt x="1571" y="1065"/>
                  <a:pt x="1532" y="1052"/>
                </a:cubicBezTo>
                <a:cubicBezTo>
                  <a:pt x="1444" y="1059"/>
                  <a:pt x="1419" y="1042"/>
                  <a:pt x="1377" y="1106"/>
                </a:cubicBezTo>
                <a:cubicBezTo>
                  <a:pt x="1371" y="1097"/>
                  <a:pt x="1356" y="1090"/>
                  <a:pt x="1358" y="1079"/>
                </a:cubicBezTo>
                <a:cubicBezTo>
                  <a:pt x="1360" y="1066"/>
                  <a:pt x="1379" y="1063"/>
                  <a:pt x="1386" y="1052"/>
                </a:cubicBezTo>
                <a:cubicBezTo>
                  <a:pt x="1415" y="1009"/>
                  <a:pt x="1381" y="970"/>
                  <a:pt x="1441" y="951"/>
                </a:cubicBezTo>
                <a:cubicBezTo>
                  <a:pt x="1450" y="945"/>
                  <a:pt x="1461" y="941"/>
                  <a:pt x="1468" y="933"/>
                </a:cubicBezTo>
                <a:cubicBezTo>
                  <a:pt x="1483" y="916"/>
                  <a:pt x="1505" y="878"/>
                  <a:pt x="1505" y="878"/>
                </a:cubicBezTo>
                <a:cubicBezTo>
                  <a:pt x="1514" y="914"/>
                  <a:pt x="1521" y="938"/>
                  <a:pt x="1541" y="969"/>
                </a:cubicBezTo>
                <a:cubicBezTo>
                  <a:pt x="1557" y="1018"/>
                  <a:pt x="1528" y="1013"/>
                  <a:pt x="1486" y="1033"/>
                </a:cubicBezTo>
                <a:cubicBezTo>
                  <a:pt x="1457" y="945"/>
                  <a:pt x="1434" y="826"/>
                  <a:pt x="1505" y="759"/>
                </a:cubicBezTo>
                <a:cubicBezTo>
                  <a:pt x="1527" y="763"/>
                  <a:pt x="1569" y="768"/>
                  <a:pt x="1587" y="786"/>
                </a:cubicBezTo>
                <a:cubicBezTo>
                  <a:pt x="1603" y="802"/>
                  <a:pt x="1605" y="869"/>
                  <a:pt x="1614" y="896"/>
                </a:cubicBezTo>
                <a:cubicBezTo>
                  <a:pt x="1596" y="902"/>
                  <a:pt x="1557" y="920"/>
                  <a:pt x="1541" y="896"/>
                </a:cubicBezTo>
                <a:cubicBezTo>
                  <a:pt x="1526" y="874"/>
                  <a:pt x="1563" y="819"/>
                  <a:pt x="1578" y="805"/>
                </a:cubicBezTo>
                <a:cubicBezTo>
                  <a:pt x="1595" y="735"/>
                  <a:pt x="1576" y="800"/>
                  <a:pt x="1605" y="732"/>
                </a:cubicBezTo>
                <a:cubicBezTo>
                  <a:pt x="1609" y="723"/>
                  <a:pt x="1623" y="706"/>
                  <a:pt x="1614" y="704"/>
                </a:cubicBezTo>
                <a:cubicBezTo>
                  <a:pt x="1587" y="697"/>
                  <a:pt x="1559" y="710"/>
                  <a:pt x="1532" y="713"/>
                </a:cubicBezTo>
                <a:cubicBezTo>
                  <a:pt x="1523" y="716"/>
                  <a:pt x="1505" y="713"/>
                  <a:pt x="1505" y="722"/>
                </a:cubicBezTo>
                <a:cubicBezTo>
                  <a:pt x="1505" y="735"/>
                  <a:pt x="1524" y="740"/>
                  <a:pt x="1532" y="750"/>
                </a:cubicBezTo>
                <a:cubicBezTo>
                  <a:pt x="1539" y="758"/>
                  <a:pt x="1544" y="768"/>
                  <a:pt x="1550" y="777"/>
                </a:cubicBezTo>
                <a:cubicBezTo>
                  <a:pt x="1562" y="814"/>
                  <a:pt x="1568" y="831"/>
                  <a:pt x="1596" y="860"/>
                </a:cubicBezTo>
                <a:cubicBezTo>
                  <a:pt x="1531" y="903"/>
                  <a:pt x="1443" y="896"/>
                  <a:pt x="1367" y="905"/>
                </a:cubicBezTo>
                <a:cubicBezTo>
                  <a:pt x="1281" y="876"/>
                  <a:pt x="1317" y="693"/>
                  <a:pt x="1395" y="668"/>
                </a:cubicBezTo>
                <a:cubicBezTo>
                  <a:pt x="1401" y="662"/>
                  <a:pt x="1404" y="647"/>
                  <a:pt x="1413" y="649"/>
                </a:cubicBezTo>
                <a:cubicBezTo>
                  <a:pt x="1414" y="649"/>
                  <a:pt x="1472" y="713"/>
                  <a:pt x="1486" y="722"/>
                </a:cubicBezTo>
                <a:cubicBezTo>
                  <a:pt x="1500" y="764"/>
                  <a:pt x="1482" y="816"/>
                  <a:pt x="1477" y="860"/>
                </a:cubicBezTo>
                <a:cubicBezTo>
                  <a:pt x="1386" y="835"/>
                  <a:pt x="1483" y="868"/>
                  <a:pt x="1422" y="832"/>
                </a:cubicBezTo>
                <a:cubicBezTo>
                  <a:pt x="1407" y="823"/>
                  <a:pt x="1360" y="816"/>
                  <a:pt x="1349" y="814"/>
                </a:cubicBezTo>
                <a:cubicBezTo>
                  <a:pt x="1289" y="774"/>
                  <a:pt x="1303" y="776"/>
                  <a:pt x="1294" y="686"/>
                </a:cubicBezTo>
                <a:cubicBezTo>
                  <a:pt x="1282" y="692"/>
                  <a:pt x="1270" y="699"/>
                  <a:pt x="1258" y="704"/>
                </a:cubicBezTo>
                <a:cubicBezTo>
                  <a:pt x="1240" y="711"/>
                  <a:pt x="1203" y="722"/>
                  <a:pt x="1203" y="722"/>
                </a:cubicBezTo>
                <a:cubicBezTo>
                  <a:pt x="1218" y="738"/>
                  <a:pt x="1223" y="762"/>
                  <a:pt x="1239" y="777"/>
                </a:cubicBezTo>
                <a:cubicBezTo>
                  <a:pt x="1253" y="791"/>
                  <a:pt x="1276" y="790"/>
                  <a:pt x="1294" y="796"/>
                </a:cubicBezTo>
                <a:cubicBezTo>
                  <a:pt x="1312" y="802"/>
                  <a:pt x="1349" y="814"/>
                  <a:pt x="1349" y="814"/>
                </a:cubicBezTo>
                <a:cubicBezTo>
                  <a:pt x="1389" y="811"/>
                  <a:pt x="1434" y="826"/>
                  <a:pt x="1468" y="805"/>
                </a:cubicBezTo>
                <a:cubicBezTo>
                  <a:pt x="1509" y="779"/>
                  <a:pt x="1431" y="738"/>
                  <a:pt x="1422" y="732"/>
                </a:cubicBezTo>
                <a:cubicBezTo>
                  <a:pt x="1416" y="714"/>
                  <a:pt x="1415" y="661"/>
                  <a:pt x="1404" y="677"/>
                </a:cubicBezTo>
                <a:cubicBezTo>
                  <a:pt x="1398" y="686"/>
                  <a:pt x="1395" y="698"/>
                  <a:pt x="1386" y="704"/>
                </a:cubicBezTo>
                <a:cubicBezTo>
                  <a:pt x="1380" y="708"/>
                  <a:pt x="1304" y="722"/>
                  <a:pt x="1303" y="722"/>
                </a:cubicBezTo>
                <a:cubicBezTo>
                  <a:pt x="1276" y="729"/>
                  <a:pt x="1273" y="734"/>
                  <a:pt x="1249" y="750"/>
                </a:cubicBezTo>
                <a:cubicBezTo>
                  <a:pt x="1207" y="687"/>
                  <a:pt x="1233" y="702"/>
                  <a:pt x="1185" y="686"/>
                </a:cubicBezTo>
                <a:cubicBezTo>
                  <a:pt x="1188" y="665"/>
                  <a:pt x="1185" y="642"/>
                  <a:pt x="1194" y="622"/>
                </a:cubicBezTo>
                <a:cubicBezTo>
                  <a:pt x="1198" y="612"/>
                  <a:pt x="1213" y="612"/>
                  <a:pt x="1221" y="604"/>
                </a:cubicBezTo>
                <a:cubicBezTo>
                  <a:pt x="1229" y="596"/>
                  <a:pt x="1233" y="585"/>
                  <a:pt x="1239" y="576"/>
                </a:cubicBezTo>
                <a:cubicBezTo>
                  <a:pt x="1320" y="596"/>
                  <a:pt x="1341" y="592"/>
                  <a:pt x="1322" y="677"/>
                </a:cubicBezTo>
                <a:cubicBezTo>
                  <a:pt x="1320" y="686"/>
                  <a:pt x="1321" y="699"/>
                  <a:pt x="1313" y="704"/>
                </a:cubicBezTo>
                <a:cubicBezTo>
                  <a:pt x="1277" y="727"/>
                  <a:pt x="1156" y="730"/>
                  <a:pt x="1102" y="741"/>
                </a:cubicBezTo>
                <a:cubicBezTo>
                  <a:pt x="1072" y="710"/>
                  <a:pt x="1091" y="700"/>
                  <a:pt x="1047" y="686"/>
                </a:cubicBezTo>
                <a:cubicBezTo>
                  <a:pt x="914" y="730"/>
                  <a:pt x="945" y="485"/>
                  <a:pt x="1029" y="457"/>
                </a:cubicBezTo>
                <a:cubicBezTo>
                  <a:pt x="1035" y="463"/>
                  <a:pt x="1045" y="468"/>
                  <a:pt x="1047" y="476"/>
                </a:cubicBezTo>
                <a:cubicBezTo>
                  <a:pt x="1055" y="506"/>
                  <a:pt x="1054" y="537"/>
                  <a:pt x="1057" y="567"/>
                </a:cubicBezTo>
                <a:cubicBezTo>
                  <a:pt x="1069" y="710"/>
                  <a:pt x="1096" y="724"/>
                  <a:pt x="1038" y="668"/>
                </a:cubicBezTo>
                <a:cubicBezTo>
                  <a:pt x="1035" y="637"/>
                  <a:pt x="1032" y="607"/>
                  <a:pt x="1029" y="576"/>
                </a:cubicBezTo>
                <a:cubicBezTo>
                  <a:pt x="1026" y="549"/>
                  <a:pt x="1039" y="513"/>
                  <a:pt x="1020" y="494"/>
                </a:cubicBezTo>
                <a:cubicBezTo>
                  <a:pt x="1005" y="479"/>
                  <a:pt x="977" y="500"/>
                  <a:pt x="956" y="503"/>
                </a:cubicBezTo>
                <a:cubicBezTo>
                  <a:pt x="947" y="506"/>
                  <a:pt x="935" y="505"/>
                  <a:pt x="929" y="512"/>
                </a:cubicBezTo>
                <a:cubicBezTo>
                  <a:pt x="921" y="522"/>
                  <a:pt x="924" y="537"/>
                  <a:pt x="919" y="549"/>
                </a:cubicBezTo>
                <a:cubicBezTo>
                  <a:pt x="907" y="577"/>
                  <a:pt x="898" y="578"/>
                  <a:pt x="874" y="594"/>
                </a:cubicBezTo>
                <a:cubicBezTo>
                  <a:pt x="870" y="608"/>
                  <a:pt x="855" y="635"/>
                  <a:pt x="874" y="649"/>
                </a:cubicBezTo>
                <a:cubicBezTo>
                  <a:pt x="912" y="676"/>
                  <a:pt x="997" y="689"/>
                  <a:pt x="1038" y="695"/>
                </a:cubicBezTo>
                <a:cubicBezTo>
                  <a:pt x="1015" y="730"/>
                  <a:pt x="1002" y="723"/>
                  <a:pt x="974" y="750"/>
                </a:cubicBezTo>
                <a:cubicBezTo>
                  <a:pt x="927" y="731"/>
                  <a:pt x="918" y="726"/>
                  <a:pt x="892" y="686"/>
                </a:cubicBezTo>
                <a:cubicBezTo>
                  <a:pt x="889" y="628"/>
                  <a:pt x="896" y="569"/>
                  <a:pt x="883" y="512"/>
                </a:cubicBezTo>
                <a:cubicBezTo>
                  <a:pt x="880" y="501"/>
                  <a:pt x="864" y="523"/>
                  <a:pt x="855" y="530"/>
                </a:cubicBezTo>
                <a:cubicBezTo>
                  <a:pt x="839" y="542"/>
                  <a:pt x="825" y="554"/>
                  <a:pt x="810" y="567"/>
                </a:cubicBezTo>
                <a:cubicBezTo>
                  <a:pt x="778" y="595"/>
                  <a:pt x="758" y="600"/>
                  <a:pt x="718" y="613"/>
                </a:cubicBezTo>
                <a:cubicBezTo>
                  <a:pt x="654" y="677"/>
                  <a:pt x="688" y="675"/>
                  <a:pt x="627" y="658"/>
                </a:cubicBezTo>
                <a:cubicBezTo>
                  <a:pt x="609" y="661"/>
                  <a:pt x="587" y="656"/>
                  <a:pt x="572" y="668"/>
                </a:cubicBezTo>
                <a:cubicBezTo>
                  <a:pt x="565" y="674"/>
                  <a:pt x="574" y="688"/>
                  <a:pt x="581" y="695"/>
                </a:cubicBezTo>
                <a:cubicBezTo>
                  <a:pt x="585" y="699"/>
                  <a:pt x="645" y="713"/>
                  <a:pt x="645" y="713"/>
                </a:cubicBezTo>
                <a:cubicBezTo>
                  <a:pt x="686" y="741"/>
                  <a:pt x="717" y="743"/>
                  <a:pt x="764" y="732"/>
                </a:cubicBezTo>
                <a:cubicBezTo>
                  <a:pt x="778" y="689"/>
                  <a:pt x="811" y="659"/>
                  <a:pt x="755" y="640"/>
                </a:cubicBezTo>
                <a:cubicBezTo>
                  <a:pt x="737" y="646"/>
                  <a:pt x="718" y="652"/>
                  <a:pt x="700" y="658"/>
                </a:cubicBezTo>
                <a:cubicBezTo>
                  <a:pt x="679" y="665"/>
                  <a:pt x="663" y="604"/>
                  <a:pt x="663" y="604"/>
                </a:cubicBezTo>
                <a:cubicBezTo>
                  <a:pt x="660" y="595"/>
                  <a:pt x="663" y="581"/>
                  <a:pt x="654" y="576"/>
                </a:cubicBezTo>
                <a:cubicBezTo>
                  <a:pt x="648" y="573"/>
                  <a:pt x="603" y="597"/>
                  <a:pt x="590" y="604"/>
                </a:cubicBezTo>
                <a:cubicBezTo>
                  <a:pt x="575" y="649"/>
                  <a:pt x="546" y="693"/>
                  <a:pt x="609" y="713"/>
                </a:cubicBezTo>
                <a:cubicBezTo>
                  <a:pt x="612" y="731"/>
                  <a:pt x="612" y="750"/>
                  <a:pt x="618" y="768"/>
                </a:cubicBezTo>
                <a:cubicBezTo>
                  <a:pt x="621" y="779"/>
                  <a:pt x="625" y="796"/>
                  <a:pt x="636" y="796"/>
                </a:cubicBezTo>
                <a:cubicBezTo>
                  <a:pt x="646" y="796"/>
                  <a:pt x="643" y="778"/>
                  <a:pt x="645" y="768"/>
                </a:cubicBezTo>
                <a:cubicBezTo>
                  <a:pt x="649" y="753"/>
                  <a:pt x="651" y="737"/>
                  <a:pt x="654" y="722"/>
                </a:cubicBezTo>
                <a:cubicBezTo>
                  <a:pt x="651" y="695"/>
                  <a:pt x="655" y="666"/>
                  <a:pt x="645" y="640"/>
                </a:cubicBezTo>
                <a:cubicBezTo>
                  <a:pt x="636" y="618"/>
                  <a:pt x="556" y="642"/>
                  <a:pt x="535" y="649"/>
                </a:cubicBezTo>
                <a:cubicBezTo>
                  <a:pt x="526" y="637"/>
                  <a:pt x="523" y="617"/>
                  <a:pt x="508" y="613"/>
                </a:cubicBezTo>
                <a:cubicBezTo>
                  <a:pt x="480" y="606"/>
                  <a:pt x="434" y="650"/>
                  <a:pt x="417" y="668"/>
                </a:cubicBezTo>
                <a:cubicBezTo>
                  <a:pt x="403" y="719"/>
                  <a:pt x="405" y="714"/>
                  <a:pt x="453" y="732"/>
                </a:cubicBezTo>
                <a:cubicBezTo>
                  <a:pt x="500" y="722"/>
                  <a:pt x="518" y="724"/>
                  <a:pt x="545" y="686"/>
                </a:cubicBezTo>
                <a:cubicBezTo>
                  <a:pt x="506" y="649"/>
                  <a:pt x="549" y="685"/>
                  <a:pt x="499" y="658"/>
                </a:cubicBezTo>
                <a:cubicBezTo>
                  <a:pt x="468" y="641"/>
                  <a:pt x="407" y="604"/>
                  <a:pt x="407" y="604"/>
                </a:cubicBezTo>
                <a:cubicBezTo>
                  <a:pt x="404" y="595"/>
                  <a:pt x="394" y="585"/>
                  <a:pt x="398" y="576"/>
                </a:cubicBezTo>
                <a:cubicBezTo>
                  <a:pt x="402" y="567"/>
                  <a:pt x="417" y="571"/>
                  <a:pt x="426" y="567"/>
                </a:cubicBezTo>
                <a:cubicBezTo>
                  <a:pt x="450" y="555"/>
                  <a:pt x="454" y="548"/>
                  <a:pt x="471" y="530"/>
                </a:cubicBezTo>
                <a:cubicBezTo>
                  <a:pt x="474" y="521"/>
                  <a:pt x="471" y="503"/>
                  <a:pt x="481" y="503"/>
                </a:cubicBezTo>
                <a:cubicBezTo>
                  <a:pt x="490" y="503"/>
                  <a:pt x="492" y="521"/>
                  <a:pt x="490" y="530"/>
                </a:cubicBezTo>
                <a:cubicBezTo>
                  <a:pt x="488" y="539"/>
                  <a:pt x="476" y="542"/>
                  <a:pt x="471" y="549"/>
                </a:cubicBezTo>
                <a:cubicBezTo>
                  <a:pt x="461" y="563"/>
                  <a:pt x="451" y="578"/>
                  <a:pt x="444" y="594"/>
                </a:cubicBezTo>
                <a:cubicBezTo>
                  <a:pt x="409" y="672"/>
                  <a:pt x="446" y="629"/>
                  <a:pt x="407" y="668"/>
                </a:cubicBezTo>
                <a:cubicBezTo>
                  <a:pt x="402" y="688"/>
                  <a:pt x="384" y="743"/>
                  <a:pt x="371" y="759"/>
                </a:cubicBezTo>
                <a:cubicBezTo>
                  <a:pt x="354" y="780"/>
                  <a:pt x="302" y="793"/>
                  <a:pt x="279" y="805"/>
                </a:cubicBezTo>
                <a:cubicBezTo>
                  <a:pt x="250" y="862"/>
                  <a:pt x="254" y="830"/>
                  <a:pt x="215" y="869"/>
                </a:cubicBezTo>
                <a:cubicBezTo>
                  <a:pt x="188" y="786"/>
                  <a:pt x="221" y="905"/>
                  <a:pt x="215" y="805"/>
                </a:cubicBezTo>
                <a:cubicBezTo>
                  <a:pt x="210" y="730"/>
                  <a:pt x="205" y="719"/>
                  <a:pt x="188" y="668"/>
                </a:cubicBezTo>
                <a:cubicBezTo>
                  <a:pt x="202" y="623"/>
                  <a:pt x="217" y="633"/>
                  <a:pt x="261" y="622"/>
                </a:cubicBezTo>
                <a:cubicBezTo>
                  <a:pt x="279" y="625"/>
                  <a:pt x="309" y="614"/>
                  <a:pt x="316" y="631"/>
                </a:cubicBezTo>
                <a:cubicBezTo>
                  <a:pt x="331" y="667"/>
                  <a:pt x="311" y="721"/>
                  <a:pt x="298" y="759"/>
                </a:cubicBezTo>
                <a:cubicBezTo>
                  <a:pt x="303" y="826"/>
                  <a:pt x="284" y="903"/>
                  <a:pt x="343" y="942"/>
                </a:cubicBezTo>
                <a:cubicBezTo>
                  <a:pt x="390" y="873"/>
                  <a:pt x="333" y="964"/>
                  <a:pt x="371" y="869"/>
                </a:cubicBezTo>
                <a:cubicBezTo>
                  <a:pt x="422" y="740"/>
                  <a:pt x="382" y="880"/>
                  <a:pt x="407" y="796"/>
                </a:cubicBezTo>
                <a:cubicBezTo>
                  <a:pt x="415" y="769"/>
                  <a:pt x="409" y="736"/>
                  <a:pt x="426" y="713"/>
                </a:cubicBezTo>
                <a:cubicBezTo>
                  <a:pt x="451" y="679"/>
                  <a:pt x="543" y="656"/>
                  <a:pt x="581" y="649"/>
                </a:cubicBezTo>
                <a:cubicBezTo>
                  <a:pt x="593" y="652"/>
                  <a:pt x="625" y="669"/>
                  <a:pt x="618" y="658"/>
                </a:cubicBezTo>
                <a:cubicBezTo>
                  <a:pt x="604" y="634"/>
                  <a:pt x="576" y="587"/>
                  <a:pt x="554" y="604"/>
                </a:cubicBezTo>
                <a:cubicBezTo>
                  <a:pt x="531" y="621"/>
                  <a:pt x="581" y="657"/>
                  <a:pt x="581" y="686"/>
                </a:cubicBezTo>
                <a:cubicBezTo>
                  <a:pt x="581" y="699"/>
                  <a:pt x="554" y="658"/>
                  <a:pt x="554" y="658"/>
                </a:cubicBezTo>
                <a:cubicBezTo>
                  <a:pt x="572" y="752"/>
                  <a:pt x="619" y="754"/>
                  <a:pt x="682" y="814"/>
                </a:cubicBezTo>
                <a:cubicBezTo>
                  <a:pt x="643" y="826"/>
                  <a:pt x="622" y="835"/>
                  <a:pt x="599" y="869"/>
                </a:cubicBezTo>
                <a:cubicBezTo>
                  <a:pt x="606" y="887"/>
                  <a:pt x="606" y="917"/>
                  <a:pt x="636" y="887"/>
                </a:cubicBezTo>
                <a:cubicBezTo>
                  <a:pt x="655" y="868"/>
                  <a:pt x="682" y="823"/>
                  <a:pt x="682" y="823"/>
                </a:cubicBezTo>
                <a:cubicBezTo>
                  <a:pt x="692" y="792"/>
                  <a:pt x="708" y="763"/>
                  <a:pt x="718" y="732"/>
                </a:cubicBezTo>
                <a:cubicBezTo>
                  <a:pt x="815" y="739"/>
                  <a:pt x="841" y="742"/>
                  <a:pt x="919" y="768"/>
                </a:cubicBezTo>
                <a:cubicBezTo>
                  <a:pt x="972" y="818"/>
                  <a:pt x="921" y="926"/>
                  <a:pt x="901" y="988"/>
                </a:cubicBezTo>
                <a:cubicBezTo>
                  <a:pt x="898" y="1021"/>
                  <a:pt x="904" y="1057"/>
                  <a:pt x="892" y="1088"/>
                </a:cubicBezTo>
                <a:cubicBezTo>
                  <a:pt x="888" y="1098"/>
                  <a:pt x="881" y="1069"/>
                  <a:pt x="874" y="1061"/>
                </a:cubicBezTo>
                <a:cubicBezTo>
                  <a:pt x="868" y="1054"/>
                  <a:pt x="861" y="1049"/>
                  <a:pt x="855" y="1042"/>
                </a:cubicBezTo>
                <a:cubicBezTo>
                  <a:pt x="845" y="1030"/>
                  <a:pt x="837" y="1018"/>
                  <a:pt x="828" y="1006"/>
                </a:cubicBezTo>
                <a:cubicBezTo>
                  <a:pt x="817" y="940"/>
                  <a:pt x="796" y="903"/>
                  <a:pt x="865" y="869"/>
                </a:cubicBezTo>
                <a:cubicBezTo>
                  <a:pt x="878" y="828"/>
                  <a:pt x="901" y="832"/>
                  <a:pt x="938" y="805"/>
                </a:cubicBezTo>
                <a:cubicBezTo>
                  <a:pt x="959" y="772"/>
                  <a:pt x="973" y="753"/>
                  <a:pt x="1011" y="741"/>
                </a:cubicBezTo>
                <a:cubicBezTo>
                  <a:pt x="980" y="819"/>
                  <a:pt x="982" y="811"/>
                  <a:pt x="1066" y="823"/>
                </a:cubicBezTo>
                <a:cubicBezTo>
                  <a:pt x="1105" y="941"/>
                  <a:pt x="1079" y="1054"/>
                  <a:pt x="1047" y="1170"/>
                </a:cubicBezTo>
                <a:cubicBezTo>
                  <a:pt x="981" y="1148"/>
                  <a:pt x="1011" y="1156"/>
                  <a:pt x="956" y="1143"/>
                </a:cubicBezTo>
                <a:cubicBezTo>
                  <a:pt x="886" y="1102"/>
                  <a:pt x="815" y="1099"/>
                  <a:pt x="737" y="1079"/>
                </a:cubicBezTo>
                <a:cubicBezTo>
                  <a:pt x="728" y="1073"/>
                  <a:pt x="718" y="1068"/>
                  <a:pt x="709" y="1061"/>
                </a:cubicBezTo>
                <a:cubicBezTo>
                  <a:pt x="702" y="1056"/>
                  <a:pt x="686" y="1049"/>
                  <a:pt x="691" y="1042"/>
                </a:cubicBezTo>
                <a:cubicBezTo>
                  <a:pt x="698" y="1032"/>
                  <a:pt x="715" y="1036"/>
                  <a:pt x="727" y="1033"/>
                </a:cubicBezTo>
                <a:cubicBezTo>
                  <a:pt x="736" y="1021"/>
                  <a:pt x="743" y="1007"/>
                  <a:pt x="755" y="997"/>
                </a:cubicBezTo>
                <a:cubicBezTo>
                  <a:pt x="762" y="991"/>
                  <a:pt x="775" y="995"/>
                  <a:pt x="782" y="988"/>
                </a:cubicBezTo>
                <a:cubicBezTo>
                  <a:pt x="789" y="981"/>
                  <a:pt x="786" y="968"/>
                  <a:pt x="791" y="960"/>
                </a:cubicBezTo>
                <a:cubicBezTo>
                  <a:pt x="799" y="947"/>
                  <a:pt x="826" y="931"/>
                  <a:pt x="837" y="924"/>
                </a:cubicBezTo>
                <a:cubicBezTo>
                  <a:pt x="858" y="927"/>
                  <a:pt x="894" y="913"/>
                  <a:pt x="901" y="933"/>
                </a:cubicBezTo>
                <a:cubicBezTo>
                  <a:pt x="907" y="951"/>
                  <a:pt x="846" y="951"/>
                  <a:pt x="846" y="951"/>
                </a:cubicBezTo>
                <a:cubicBezTo>
                  <a:pt x="826" y="1012"/>
                  <a:pt x="785" y="1001"/>
                  <a:pt x="737" y="1033"/>
                </a:cubicBezTo>
                <a:cubicBezTo>
                  <a:pt x="731" y="1042"/>
                  <a:pt x="728" y="1055"/>
                  <a:pt x="718" y="1061"/>
                </a:cubicBezTo>
                <a:cubicBezTo>
                  <a:pt x="700" y="1072"/>
                  <a:pt x="612" y="1101"/>
                  <a:pt x="590" y="1106"/>
                </a:cubicBezTo>
                <a:cubicBezTo>
                  <a:pt x="565" y="1145"/>
                  <a:pt x="552" y="1133"/>
                  <a:pt x="526" y="1170"/>
                </a:cubicBezTo>
                <a:cubicBezTo>
                  <a:pt x="532" y="1176"/>
                  <a:pt x="545" y="1180"/>
                  <a:pt x="545" y="1189"/>
                </a:cubicBezTo>
                <a:cubicBezTo>
                  <a:pt x="545" y="1198"/>
                  <a:pt x="528" y="1215"/>
                  <a:pt x="526" y="1207"/>
                </a:cubicBezTo>
                <a:cubicBezTo>
                  <a:pt x="512" y="1155"/>
                  <a:pt x="554" y="1143"/>
                  <a:pt x="572" y="1106"/>
                </a:cubicBezTo>
                <a:cubicBezTo>
                  <a:pt x="579" y="1092"/>
                  <a:pt x="580" y="1073"/>
                  <a:pt x="590" y="1061"/>
                </a:cubicBezTo>
                <a:cubicBezTo>
                  <a:pt x="596" y="1054"/>
                  <a:pt x="609" y="1055"/>
                  <a:pt x="618" y="1052"/>
                </a:cubicBezTo>
                <a:cubicBezTo>
                  <a:pt x="648" y="1005"/>
                  <a:pt x="700" y="989"/>
                  <a:pt x="746" y="960"/>
                </a:cubicBezTo>
                <a:cubicBezTo>
                  <a:pt x="787" y="1023"/>
                  <a:pt x="775" y="994"/>
                  <a:pt x="791" y="1042"/>
                </a:cubicBezTo>
                <a:cubicBezTo>
                  <a:pt x="774" y="1380"/>
                  <a:pt x="812" y="1145"/>
                  <a:pt x="737" y="1262"/>
                </a:cubicBezTo>
                <a:cubicBezTo>
                  <a:pt x="712" y="1259"/>
                  <a:pt x="682" y="1269"/>
                  <a:pt x="663" y="1253"/>
                </a:cubicBezTo>
                <a:cubicBezTo>
                  <a:pt x="651" y="1243"/>
                  <a:pt x="670" y="1222"/>
                  <a:pt x="673" y="1207"/>
                </a:cubicBezTo>
                <a:cubicBezTo>
                  <a:pt x="682" y="1153"/>
                  <a:pt x="698" y="1106"/>
                  <a:pt x="709" y="1052"/>
                </a:cubicBezTo>
                <a:cubicBezTo>
                  <a:pt x="706" y="1037"/>
                  <a:pt x="715" y="1011"/>
                  <a:pt x="700" y="1006"/>
                </a:cubicBezTo>
                <a:cubicBezTo>
                  <a:pt x="668" y="994"/>
                  <a:pt x="616" y="1013"/>
                  <a:pt x="581" y="1024"/>
                </a:cubicBezTo>
                <a:cubicBezTo>
                  <a:pt x="564" y="1035"/>
                  <a:pt x="541" y="1037"/>
                  <a:pt x="526" y="1052"/>
                </a:cubicBezTo>
                <a:cubicBezTo>
                  <a:pt x="519" y="1059"/>
                  <a:pt x="524" y="1072"/>
                  <a:pt x="517" y="1079"/>
                </a:cubicBezTo>
                <a:cubicBezTo>
                  <a:pt x="510" y="1086"/>
                  <a:pt x="499" y="1084"/>
                  <a:pt x="490" y="1088"/>
                </a:cubicBezTo>
                <a:cubicBezTo>
                  <a:pt x="402" y="1131"/>
                  <a:pt x="532" y="1079"/>
                  <a:pt x="426" y="1125"/>
                </a:cubicBezTo>
                <a:cubicBezTo>
                  <a:pt x="405" y="1134"/>
                  <a:pt x="384" y="1143"/>
                  <a:pt x="362" y="1152"/>
                </a:cubicBezTo>
                <a:cubicBezTo>
                  <a:pt x="344" y="1159"/>
                  <a:pt x="307" y="1170"/>
                  <a:pt x="307" y="1170"/>
                </a:cubicBezTo>
                <a:cubicBezTo>
                  <a:pt x="272" y="1194"/>
                  <a:pt x="233" y="1202"/>
                  <a:pt x="197" y="1225"/>
                </a:cubicBezTo>
                <a:cubicBezTo>
                  <a:pt x="194" y="1234"/>
                  <a:pt x="184" y="1244"/>
                  <a:pt x="188" y="1253"/>
                </a:cubicBezTo>
                <a:cubicBezTo>
                  <a:pt x="192" y="1262"/>
                  <a:pt x="206" y="1258"/>
                  <a:pt x="215" y="1262"/>
                </a:cubicBezTo>
                <a:cubicBezTo>
                  <a:pt x="286" y="1297"/>
                  <a:pt x="203" y="1267"/>
                  <a:pt x="270" y="1289"/>
                </a:cubicBezTo>
                <a:cubicBezTo>
                  <a:pt x="340" y="1267"/>
                  <a:pt x="326" y="1251"/>
                  <a:pt x="353" y="1198"/>
                </a:cubicBezTo>
                <a:cubicBezTo>
                  <a:pt x="385" y="1135"/>
                  <a:pt x="360" y="1204"/>
                  <a:pt x="380" y="1143"/>
                </a:cubicBezTo>
                <a:cubicBezTo>
                  <a:pt x="377" y="1128"/>
                  <a:pt x="382" y="1108"/>
                  <a:pt x="371" y="1097"/>
                </a:cubicBezTo>
                <a:cubicBezTo>
                  <a:pt x="364" y="1090"/>
                  <a:pt x="367" y="1117"/>
                  <a:pt x="362" y="1125"/>
                </a:cubicBezTo>
                <a:cubicBezTo>
                  <a:pt x="357" y="1132"/>
                  <a:pt x="350" y="1138"/>
                  <a:pt x="343" y="1143"/>
                </a:cubicBezTo>
                <a:cubicBezTo>
                  <a:pt x="300" y="1177"/>
                  <a:pt x="302" y="1162"/>
                  <a:pt x="225" y="1170"/>
                </a:cubicBezTo>
                <a:cubicBezTo>
                  <a:pt x="200" y="1207"/>
                  <a:pt x="188" y="1201"/>
                  <a:pt x="151" y="1225"/>
                </a:cubicBezTo>
                <a:cubicBezTo>
                  <a:pt x="194" y="1349"/>
                  <a:pt x="169" y="1261"/>
                  <a:pt x="179" y="1500"/>
                </a:cubicBezTo>
                <a:cubicBezTo>
                  <a:pt x="191" y="1494"/>
                  <a:pt x="205" y="1490"/>
                  <a:pt x="215" y="1481"/>
                </a:cubicBezTo>
                <a:cubicBezTo>
                  <a:pt x="268" y="1437"/>
                  <a:pt x="199" y="1466"/>
                  <a:pt x="261" y="1445"/>
                </a:cubicBezTo>
                <a:cubicBezTo>
                  <a:pt x="281" y="1382"/>
                  <a:pt x="278" y="1327"/>
                  <a:pt x="270" y="1262"/>
                </a:cubicBezTo>
                <a:cubicBezTo>
                  <a:pt x="323" y="1184"/>
                  <a:pt x="400" y="1161"/>
                  <a:pt x="490" y="1143"/>
                </a:cubicBezTo>
                <a:cubicBezTo>
                  <a:pt x="525" y="1117"/>
                  <a:pt x="545" y="1087"/>
                  <a:pt x="581" y="1125"/>
                </a:cubicBezTo>
                <a:cubicBezTo>
                  <a:pt x="590" y="1162"/>
                  <a:pt x="596" y="1185"/>
                  <a:pt x="618" y="1216"/>
                </a:cubicBezTo>
                <a:cubicBezTo>
                  <a:pt x="621" y="1243"/>
                  <a:pt x="633" y="1271"/>
                  <a:pt x="627" y="1298"/>
                </a:cubicBezTo>
                <a:cubicBezTo>
                  <a:pt x="615" y="1348"/>
                  <a:pt x="567" y="1391"/>
                  <a:pt x="526" y="1417"/>
                </a:cubicBezTo>
                <a:cubicBezTo>
                  <a:pt x="517" y="1429"/>
                  <a:pt x="499" y="1439"/>
                  <a:pt x="499" y="1454"/>
                </a:cubicBezTo>
                <a:cubicBezTo>
                  <a:pt x="499" y="1467"/>
                  <a:pt x="518" y="1436"/>
                  <a:pt x="526" y="1426"/>
                </a:cubicBezTo>
                <a:cubicBezTo>
                  <a:pt x="541" y="1408"/>
                  <a:pt x="557" y="1390"/>
                  <a:pt x="572" y="1372"/>
                </a:cubicBezTo>
                <a:cubicBezTo>
                  <a:pt x="594" y="1345"/>
                  <a:pt x="621" y="1311"/>
                  <a:pt x="636" y="1280"/>
                </a:cubicBezTo>
                <a:cubicBezTo>
                  <a:pt x="640" y="1271"/>
                  <a:pt x="640" y="1261"/>
                  <a:pt x="645" y="1253"/>
                </a:cubicBezTo>
                <a:cubicBezTo>
                  <a:pt x="652" y="1242"/>
                  <a:pt x="665" y="1236"/>
                  <a:pt x="673" y="1225"/>
                </a:cubicBezTo>
                <a:cubicBezTo>
                  <a:pt x="684" y="1211"/>
                  <a:pt x="691" y="1195"/>
                  <a:pt x="700" y="1180"/>
                </a:cubicBezTo>
                <a:cubicBezTo>
                  <a:pt x="703" y="1168"/>
                  <a:pt x="698" y="1150"/>
                  <a:pt x="709" y="1143"/>
                </a:cubicBezTo>
                <a:cubicBezTo>
                  <a:pt x="720" y="1136"/>
                  <a:pt x="734" y="1148"/>
                  <a:pt x="746" y="1152"/>
                </a:cubicBezTo>
                <a:cubicBezTo>
                  <a:pt x="900" y="1210"/>
                  <a:pt x="802" y="1191"/>
                  <a:pt x="919" y="1207"/>
                </a:cubicBezTo>
                <a:cubicBezTo>
                  <a:pt x="925" y="1216"/>
                  <a:pt x="938" y="1223"/>
                  <a:pt x="938" y="1234"/>
                </a:cubicBezTo>
                <a:cubicBezTo>
                  <a:pt x="938" y="1268"/>
                  <a:pt x="919" y="1335"/>
                  <a:pt x="919" y="1335"/>
                </a:cubicBezTo>
                <a:cubicBezTo>
                  <a:pt x="895" y="1262"/>
                  <a:pt x="920" y="1238"/>
                  <a:pt x="947" y="1180"/>
                </a:cubicBezTo>
                <a:cubicBezTo>
                  <a:pt x="978" y="1112"/>
                  <a:pt x="942" y="1133"/>
                  <a:pt x="993" y="1116"/>
                </a:cubicBezTo>
                <a:cubicBezTo>
                  <a:pt x="1054" y="1053"/>
                  <a:pt x="983" y="1116"/>
                  <a:pt x="1057" y="1079"/>
                </a:cubicBezTo>
                <a:cubicBezTo>
                  <a:pt x="1076" y="1069"/>
                  <a:pt x="1093" y="1054"/>
                  <a:pt x="1111" y="1042"/>
                </a:cubicBezTo>
                <a:cubicBezTo>
                  <a:pt x="1120" y="1036"/>
                  <a:pt x="1139" y="1024"/>
                  <a:pt x="1139" y="1024"/>
                </a:cubicBezTo>
                <a:cubicBezTo>
                  <a:pt x="1158" y="1084"/>
                  <a:pt x="1136" y="1122"/>
                  <a:pt x="1185" y="1170"/>
                </a:cubicBezTo>
                <a:cubicBezTo>
                  <a:pt x="1179" y="1216"/>
                  <a:pt x="1182" y="1264"/>
                  <a:pt x="1166" y="1308"/>
                </a:cubicBezTo>
                <a:cubicBezTo>
                  <a:pt x="1151" y="1349"/>
                  <a:pt x="1133" y="1281"/>
                  <a:pt x="1130" y="1271"/>
                </a:cubicBezTo>
                <a:cubicBezTo>
                  <a:pt x="1142" y="1185"/>
                  <a:pt x="1173" y="1101"/>
                  <a:pt x="1249" y="1052"/>
                </a:cubicBezTo>
                <a:cubicBezTo>
                  <a:pt x="1262" y="988"/>
                  <a:pt x="1281" y="997"/>
                  <a:pt x="1294" y="933"/>
                </a:cubicBezTo>
                <a:cubicBezTo>
                  <a:pt x="1337" y="960"/>
                  <a:pt x="1319" y="970"/>
                  <a:pt x="1349" y="1006"/>
                </a:cubicBezTo>
                <a:cubicBezTo>
                  <a:pt x="1357" y="1016"/>
                  <a:pt x="1369" y="1023"/>
                  <a:pt x="1377" y="1033"/>
                </a:cubicBezTo>
                <a:cubicBezTo>
                  <a:pt x="1390" y="1050"/>
                  <a:pt x="1413" y="1088"/>
                  <a:pt x="1413" y="1088"/>
                </a:cubicBezTo>
                <a:cubicBezTo>
                  <a:pt x="1404" y="1155"/>
                  <a:pt x="1393" y="1222"/>
                  <a:pt x="1386" y="1289"/>
                </a:cubicBezTo>
                <a:cubicBezTo>
                  <a:pt x="1343" y="1261"/>
                  <a:pt x="1337" y="1221"/>
                  <a:pt x="1303" y="1189"/>
                </a:cubicBezTo>
                <a:cubicBezTo>
                  <a:pt x="1320" y="1128"/>
                  <a:pt x="1337" y="1034"/>
                  <a:pt x="1395" y="997"/>
                </a:cubicBezTo>
                <a:cubicBezTo>
                  <a:pt x="1405" y="1000"/>
                  <a:pt x="1439" y="1007"/>
                  <a:pt x="1441" y="1024"/>
                </a:cubicBezTo>
                <a:cubicBezTo>
                  <a:pt x="1446" y="1062"/>
                  <a:pt x="1406" y="1109"/>
                  <a:pt x="1395" y="1143"/>
                </a:cubicBezTo>
                <a:cubicBezTo>
                  <a:pt x="1391" y="1155"/>
                  <a:pt x="1394" y="1170"/>
                  <a:pt x="1386" y="1180"/>
                </a:cubicBezTo>
                <a:cubicBezTo>
                  <a:pt x="1380" y="1188"/>
                  <a:pt x="1367" y="1186"/>
                  <a:pt x="1358" y="1189"/>
                </a:cubicBezTo>
                <a:cubicBezTo>
                  <a:pt x="1292" y="1173"/>
                  <a:pt x="1263" y="1167"/>
                  <a:pt x="1185" y="1161"/>
                </a:cubicBezTo>
                <a:cubicBezTo>
                  <a:pt x="1141" y="1172"/>
                  <a:pt x="1115" y="1193"/>
                  <a:pt x="1075" y="1216"/>
                </a:cubicBezTo>
                <a:cubicBezTo>
                  <a:pt x="1072" y="1225"/>
                  <a:pt x="1059" y="1237"/>
                  <a:pt x="1066" y="1244"/>
                </a:cubicBezTo>
                <a:cubicBezTo>
                  <a:pt x="1080" y="1258"/>
                  <a:pt x="1121" y="1262"/>
                  <a:pt x="1121" y="1262"/>
                </a:cubicBezTo>
                <a:cubicBezTo>
                  <a:pt x="1133" y="1259"/>
                  <a:pt x="1147" y="1261"/>
                  <a:pt x="1157" y="1253"/>
                </a:cubicBezTo>
                <a:cubicBezTo>
                  <a:pt x="1165" y="1247"/>
                  <a:pt x="1162" y="1234"/>
                  <a:pt x="1166" y="1225"/>
                </a:cubicBezTo>
                <a:cubicBezTo>
                  <a:pt x="1191" y="1168"/>
                  <a:pt x="1203" y="1125"/>
                  <a:pt x="1212" y="1061"/>
                </a:cubicBezTo>
                <a:cubicBezTo>
                  <a:pt x="1203" y="1014"/>
                  <a:pt x="1203" y="994"/>
                  <a:pt x="1157" y="978"/>
                </a:cubicBezTo>
                <a:cubicBezTo>
                  <a:pt x="1126" y="931"/>
                  <a:pt x="1145" y="912"/>
                  <a:pt x="1194" y="896"/>
                </a:cubicBezTo>
                <a:cubicBezTo>
                  <a:pt x="1206" y="899"/>
                  <a:pt x="1220" y="897"/>
                  <a:pt x="1230" y="905"/>
                </a:cubicBezTo>
                <a:cubicBezTo>
                  <a:pt x="1238" y="911"/>
                  <a:pt x="1239" y="923"/>
                  <a:pt x="1239" y="933"/>
                </a:cubicBezTo>
                <a:cubicBezTo>
                  <a:pt x="1239" y="985"/>
                  <a:pt x="1246" y="1039"/>
                  <a:pt x="1230" y="1088"/>
                </a:cubicBezTo>
                <a:cubicBezTo>
                  <a:pt x="1222" y="1111"/>
                  <a:pt x="1142" y="1138"/>
                  <a:pt x="1121" y="1152"/>
                </a:cubicBezTo>
                <a:cubicBezTo>
                  <a:pt x="1068" y="1099"/>
                  <a:pt x="1096" y="1113"/>
                  <a:pt x="1047" y="1097"/>
                </a:cubicBezTo>
                <a:cubicBezTo>
                  <a:pt x="996" y="1110"/>
                  <a:pt x="958" y="1115"/>
                  <a:pt x="919" y="1152"/>
                </a:cubicBezTo>
                <a:cubicBezTo>
                  <a:pt x="936" y="1201"/>
                  <a:pt x="934" y="1171"/>
                  <a:pt x="892" y="1234"/>
                </a:cubicBezTo>
                <a:cubicBezTo>
                  <a:pt x="886" y="1243"/>
                  <a:pt x="880" y="1253"/>
                  <a:pt x="874" y="1262"/>
                </a:cubicBezTo>
                <a:cubicBezTo>
                  <a:pt x="868" y="1271"/>
                  <a:pt x="855" y="1289"/>
                  <a:pt x="855" y="1289"/>
                </a:cubicBezTo>
                <a:cubicBezTo>
                  <a:pt x="845" y="1330"/>
                  <a:pt x="826" y="1341"/>
                  <a:pt x="855" y="1372"/>
                </a:cubicBezTo>
                <a:cubicBezTo>
                  <a:pt x="904" y="1359"/>
                  <a:pt x="953" y="1349"/>
                  <a:pt x="1002" y="1335"/>
                </a:cubicBezTo>
                <a:cubicBezTo>
                  <a:pt x="1021" y="1330"/>
                  <a:pt x="1057" y="1317"/>
                  <a:pt x="1057" y="1317"/>
                </a:cubicBezTo>
                <a:cubicBezTo>
                  <a:pt x="1091" y="1281"/>
                  <a:pt x="1056" y="1310"/>
                  <a:pt x="1121" y="1289"/>
                </a:cubicBezTo>
                <a:cubicBezTo>
                  <a:pt x="1173" y="1272"/>
                  <a:pt x="1206" y="1237"/>
                  <a:pt x="1230" y="1189"/>
                </a:cubicBezTo>
                <a:cubicBezTo>
                  <a:pt x="1213" y="1104"/>
                  <a:pt x="1240" y="1161"/>
                  <a:pt x="1139" y="1161"/>
                </a:cubicBezTo>
                <a:cubicBezTo>
                  <a:pt x="1120" y="1161"/>
                  <a:pt x="1102" y="1149"/>
                  <a:pt x="1084" y="1143"/>
                </a:cubicBezTo>
                <a:cubicBezTo>
                  <a:pt x="1049" y="1091"/>
                  <a:pt x="1077" y="990"/>
                  <a:pt x="1002" y="978"/>
                </a:cubicBezTo>
                <a:cubicBezTo>
                  <a:pt x="975" y="974"/>
                  <a:pt x="947" y="972"/>
                  <a:pt x="919" y="969"/>
                </a:cubicBezTo>
                <a:cubicBezTo>
                  <a:pt x="965" y="925"/>
                  <a:pt x="904" y="977"/>
                  <a:pt x="974" y="942"/>
                </a:cubicBezTo>
                <a:cubicBezTo>
                  <a:pt x="994" y="932"/>
                  <a:pt x="1008" y="912"/>
                  <a:pt x="1029" y="905"/>
                </a:cubicBezTo>
                <a:cubicBezTo>
                  <a:pt x="1099" y="882"/>
                  <a:pt x="1065" y="891"/>
                  <a:pt x="1130" y="878"/>
                </a:cubicBezTo>
                <a:cubicBezTo>
                  <a:pt x="1145" y="881"/>
                  <a:pt x="1164" y="876"/>
                  <a:pt x="1175" y="887"/>
                </a:cubicBezTo>
                <a:cubicBezTo>
                  <a:pt x="1195" y="907"/>
                  <a:pt x="1179" y="995"/>
                  <a:pt x="1175" y="1006"/>
                </a:cubicBezTo>
                <a:cubicBezTo>
                  <a:pt x="1171" y="1016"/>
                  <a:pt x="1157" y="1018"/>
                  <a:pt x="1148" y="1024"/>
                </a:cubicBezTo>
                <a:cubicBezTo>
                  <a:pt x="1073" y="974"/>
                  <a:pt x="1161" y="1041"/>
                  <a:pt x="1111" y="978"/>
                </a:cubicBezTo>
                <a:cubicBezTo>
                  <a:pt x="1096" y="960"/>
                  <a:pt x="1074" y="950"/>
                  <a:pt x="1057" y="933"/>
                </a:cubicBezTo>
                <a:cubicBezTo>
                  <a:pt x="1040" y="884"/>
                  <a:pt x="1041" y="819"/>
                  <a:pt x="1075" y="777"/>
                </a:cubicBezTo>
                <a:cubicBezTo>
                  <a:pt x="1090" y="758"/>
                  <a:pt x="1121" y="741"/>
                  <a:pt x="1139" y="722"/>
                </a:cubicBezTo>
                <a:cubicBezTo>
                  <a:pt x="1194" y="742"/>
                  <a:pt x="1221" y="778"/>
                  <a:pt x="1239" y="832"/>
                </a:cubicBezTo>
                <a:cubicBezTo>
                  <a:pt x="1231" y="874"/>
                  <a:pt x="1241" y="879"/>
                  <a:pt x="1203" y="896"/>
                </a:cubicBezTo>
                <a:cubicBezTo>
                  <a:pt x="1185" y="904"/>
                  <a:pt x="1148" y="914"/>
                  <a:pt x="1148" y="914"/>
                </a:cubicBezTo>
                <a:cubicBezTo>
                  <a:pt x="1090" y="900"/>
                  <a:pt x="1126" y="910"/>
                  <a:pt x="1057" y="887"/>
                </a:cubicBezTo>
                <a:cubicBezTo>
                  <a:pt x="1048" y="884"/>
                  <a:pt x="1029" y="878"/>
                  <a:pt x="1029" y="878"/>
                </a:cubicBezTo>
                <a:cubicBezTo>
                  <a:pt x="944" y="884"/>
                  <a:pt x="901" y="869"/>
                  <a:pt x="846" y="924"/>
                </a:cubicBezTo>
                <a:cubicBezTo>
                  <a:pt x="824" y="991"/>
                  <a:pt x="845" y="969"/>
                  <a:pt x="791" y="997"/>
                </a:cubicBezTo>
                <a:cubicBezTo>
                  <a:pt x="759" y="1045"/>
                  <a:pt x="735" y="1100"/>
                  <a:pt x="709" y="1152"/>
                </a:cubicBezTo>
                <a:cubicBezTo>
                  <a:pt x="707" y="1174"/>
                  <a:pt x="714" y="1286"/>
                  <a:pt x="682" y="1298"/>
                </a:cubicBezTo>
                <a:cubicBezTo>
                  <a:pt x="673" y="1302"/>
                  <a:pt x="664" y="1291"/>
                  <a:pt x="654" y="1289"/>
                </a:cubicBezTo>
                <a:cubicBezTo>
                  <a:pt x="633" y="1285"/>
                  <a:pt x="611" y="1283"/>
                  <a:pt x="590" y="1280"/>
                </a:cubicBezTo>
                <a:cubicBezTo>
                  <a:pt x="492" y="1287"/>
                  <a:pt x="455" y="1285"/>
                  <a:pt x="380" y="1335"/>
                </a:cubicBezTo>
                <a:cubicBezTo>
                  <a:pt x="373" y="1357"/>
                  <a:pt x="363" y="1367"/>
                  <a:pt x="380" y="1390"/>
                </a:cubicBezTo>
                <a:cubicBezTo>
                  <a:pt x="393" y="1407"/>
                  <a:pt x="426" y="1436"/>
                  <a:pt x="426" y="1436"/>
                </a:cubicBezTo>
                <a:cubicBezTo>
                  <a:pt x="419" y="1496"/>
                  <a:pt x="415" y="1539"/>
                  <a:pt x="389" y="1591"/>
                </a:cubicBezTo>
                <a:cubicBezTo>
                  <a:pt x="379" y="1611"/>
                  <a:pt x="385" y="1625"/>
                  <a:pt x="362" y="1637"/>
                </a:cubicBezTo>
                <a:cubicBezTo>
                  <a:pt x="351" y="1643"/>
                  <a:pt x="337" y="1643"/>
                  <a:pt x="325" y="1646"/>
                </a:cubicBezTo>
                <a:cubicBezTo>
                  <a:pt x="279" y="1574"/>
                  <a:pt x="346" y="1535"/>
                  <a:pt x="398" y="1500"/>
                </a:cubicBezTo>
                <a:cubicBezTo>
                  <a:pt x="405" y="1495"/>
                  <a:pt x="409" y="1485"/>
                  <a:pt x="417" y="1481"/>
                </a:cubicBezTo>
                <a:cubicBezTo>
                  <a:pt x="434" y="1472"/>
                  <a:pt x="471" y="1463"/>
                  <a:pt x="471" y="1463"/>
                </a:cubicBezTo>
                <a:cubicBezTo>
                  <a:pt x="499" y="1489"/>
                  <a:pt x="508" y="1508"/>
                  <a:pt x="517" y="1545"/>
                </a:cubicBezTo>
                <a:cubicBezTo>
                  <a:pt x="514" y="1576"/>
                  <a:pt x="518" y="1608"/>
                  <a:pt x="508" y="1637"/>
                </a:cubicBezTo>
                <a:cubicBezTo>
                  <a:pt x="501" y="1659"/>
                  <a:pt x="434" y="1669"/>
                  <a:pt x="417" y="1673"/>
                </a:cubicBezTo>
                <a:cubicBezTo>
                  <a:pt x="405" y="1691"/>
                  <a:pt x="392" y="1710"/>
                  <a:pt x="380" y="1728"/>
                </a:cubicBezTo>
                <a:cubicBezTo>
                  <a:pt x="374" y="1737"/>
                  <a:pt x="362" y="1756"/>
                  <a:pt x="362" y="1756"/>
                </a:cubicBezTo>
                <a:cubicBezTo>
                  <a:pt x="335" y="1640"/>
                  <a:pt x="352" y="1668"/>
                  <a:pt x="234" y="1655"/>
                </a:cubicBezTo>
                <a:cubicBezTo>
                  <a:pt x="221" y="1602"/>
                  <a:pt x="211" y="1551"/>
                  <a:pt x="261" y="1518"/>
                </a:cubicBezTo>
                <a:cubicBezTo>
                  <a:pt x="273" y="1521"/>
                  <a:pt x="288" y="1520"/>
                  <a:pt x="298" y="1527"/>
                </a:cubicBezTo>
                <a:cubicBezTo>
                  <a:pt x="369" y="1576"/>
                  <a:pt x="339" y="1580"/>
                  <a:pt x="417" y="1618"/>
                </a:cubicBezTo>
                <a:cubicBezTo>
                  <a:pt x="479" y="1681"/>
                  <a:pt x="485" y="1694"/>
                  <a:pt x="453" y="1646"/>
                </a:cubicBezTo>
                <a:cubicBezTo>
                  <a:pt x="450" y="1664"/>
                  <a:pt x="442" y="1682"/>
                  <a:pt x="444" y="1701"/>
                </a:cubicBezTo>
                <a:cubicBezTo>
                  <a:pt x="446" y="1720"/>
                  <a:pt x="465" y="1737"/>
                  <a:pt x="462" y="1756"/>
                </a:cubicBezTo>
                <a:cubicBezTo>
                  <a:pt x="461" y="1765"/>
                  <a:pt x="444" y="1761"/>
                  <a:pt x="435" y="1765"/>
                </a:cubicBezTo>
                <a:cubicBezTo>
                  <a:pt x="386" y="1789"/>
                  <a:pt x="352" y="1818"/>
                  <a:pt x="298" y="1829"/>
                </a:cubicBezTo>
                <a:cubicBezTo>
                  <a:pt x="281" y="1775"/>
                  <a:pt x="310" y="1807"/>
                  <a:pt x="325" y="1756"/>
                </a:cubicBezTo>
                <a:cubicBezTo>
                  <a:pt x="341" y="1701"/>
                  <a:pt x="353" y="1648"/>
                  <a:pt x="362" y="1591"/>
                </a:cubicBezTo>
                <a:cubicBezTo>
                  <a:pt x="359" y="1557"/>
                  <a:pt x="353" y="1456"/>
                  <a:pt x="353" y="1490"/>
                </a:cubicBezTo>
                <a:cubicBezTo>
                  <a:pt x="353" y="1627"/>
                  <a:pt x="357" y="1765"/>
                  <a:pt x="362" y="1902"/>
                </a:cubicBezTo>
                <a:cubicBezTo>
                  <a:pt x="363" y="1924"/>
                  <a:pt x="358" y="1949"/>
                  <a:pt x="371" y="1966"/>
                </a:cubicBezTo>
                <a:cubicBezTo>
                  <a:pt x="383" y="1981"/>
                  <a:pt x="426" y="1984"/>
                  <a:pt x="426" y="1984"/>
                </a:cubicBezTo>
                <a:cubicBezTo>
                  <a:pt x="435" y="1990"/>
                  <a:pt x="442" y="2002"/>
                  <a:pt x="453" y="2002"/>
                </a:cubicBezTo>
                <a:cubicBezTo>
                  <a:pt x="493" y="2002"/>
                  <a:pt x="539" y="2007"/>
                  <a:pt x="572" y="1984"/>
                </a:cubicBezTo>
                <a:cubicBezTo>
                  <a:pt x="592" y="1970"/>
                  <a:pt x="577" y="1935"/>
                  <a:pt x="581" y="1911"/>
                </a:cubicBezTo>
                <a:cubicBezTo>
                  <a:pt x="586" y="1882"/>
                  <a:pt x="590" y="1884"/>
                  <a:pt x="609" y="1865"/>
                </a:cubicBezTo>
                <a:cubicBezTo>
                  <a:pt x="618" y="1820"/>
                  <a:pt x="640" y="1789"/>
                  <a:pt x="654" y="1746"/>
                </a:cubicBezTo>
                <a:cubicBezTo>
                  <a:pt x="654" y="1743"/>
                  <a:pt x="669" y="1617"/>
                  <a:pt x="673" y="1609"/>
                </a:cubicBezTo>
                <a:cubicBezTo>
                  <a:pt x="677" y="1601"/>
                  <a:pt x="691" y="1603"/>
                  <a:pt x="700" y="1600"/>
                </a:cubicBezTo>
                <a:cubicBezTo>
                  <a:pt x="721" y="1594"/>
                  <a:pt x="743" y="1589"/>
                  <a:pt x="764" y="1582"/>
                </a:cubicBezTo>
                <a:cubicBezTo>
                  <a:pt x="807" y="1567"/>
                  <a:pt x="848" y="1550"/>
                  <a:pt x="892" y="1536"/>
                </a:cubicBezTo>
                <a:cubicBezTo>
                  <a:pt x="933" y="1593"/>
                  <a:pt x="916" y="1567"/>
                  <a:pt x="965" y="1646"/>
                </a:cubicBezTo>
                <a:cubicBezTo>
                  <a:pt x="974" y="1661"/>
                  <a:pt x="983" y="1677"/>
                  <a:pt x="993" y="1692"/>
                </a:cubicBezTo>
                <a:cubicBezTo>
                  <a:pt x="999" y="1701"/>
                  <a:pt x="1011" y="1719"/>
                  <a:pt x="1011" y="1719"/>
                </a:cubicBezTo>
                <a:cubicBezTo>
                  <a:pt x="1014" y="1734"/>
                  <a:pt x="1005" y="1759"/>
                  <a:pt x="1020" y="1765"/>
                </a:cubicBezTo>
                <a:cubicBezTo>
                  <a:pt x="1034" y="1771"/>
                  <a:pt x="1048" y="1750"/>
                  <a:pt x="1057" y="1737"/>
                </a:cubicBezTo>
                <a:cubicBezTo>
                  <a:pt x="1064" y="1727"/>
                  <a:pt x="1060" y="1712"/>
                  <a:pt x="1066" y="1701"/>
                </a:cubicBezTo>
                <a:cubicBezTo>
                  <a:pt x="1072" y="1690"/>
                  <a:pt x="1086" y="1684"/>
                  <a:pt x="1093" y="1673"/>
                </a:cubicBezTo>
                <a:cubicBezTo>
                  <a:pt x="1101" y="1662"/>
                  <a:pt x="1105" y="1649"/>
                  <a:pt x="1111" y="1637"/>
                </a:cubicBezTo>
                <a:cubicBezTo>
                  <a:pt x="1114" y="1622"/>
                  <a:pt x="1115" y="1606"/>
                  <a:pt x="1121" y="1591"/>
                </a:cubicBezTo>
                <a:cubicBezTo>
                  <a:pt x="1128" y="1575"/>
                  <a:pt x="1143" y="1562"/>
                  <a:pt x="1148" y="1545"/>
                </a:cubicBezTo>
                <a:cubicBezTo>
                  <a:pt x="1163" y="1486"/>
                  <a:pt x="1132" y="1410"/>
                  <a:pt x="1194" y="1390"/>
                </a:cubicBezTo>
                <a:cubicBezTo>
                  <a:pt x="1203" y="1384"/>
                  <a:pt x="1211" y="1369"/>
                  <a:pt x="1221" y="1372"/>
                </a:cubicBezTo>
                <a:cubicBezTo>
                  <a:pt x="1230" y="1374"/>
                  <a:pt x="1230" y="1390"/>
                  <a:pt x="1230" y="1399"/>
                </a:cubicBezTo>
                <a:cubicBezTo>
                  <a:pt x="1230" y="1440"/>
                  <a:pt x="1217" y="1463"/>
                  <a:pt x="1203" y="1500"/>
                </a:cubicBezTo>
                <a:cubicBezTo>
                  <a:pt x="1198" y="1540"/>
                  <a:pt x="1174" y="1614"/>
                  <a:pt x="1194" y="1655"/>
                </a:cubicBezTo>
                <a:cubicBezTo>
                  <a:pt x="1202" y="1672"/>
                  <a:pt x="1234" y="1691"/>
                  <a:pt x="1249" y="1701"/>
                </a:cubicBezTo>
                <a:cubicBezTo>
                  <a:pt x="1316" y="1679"/>
                  <a:pt x="1236" y="1714"/>
                  <a:pt x="1285" y="1655"/>
                </a:cubicBezTo>
                <a:cubicBezTo>
                  <a:pt x="1294" y="1644"/>
                  <a:pt x="1310" y="1643"/>
                  <a:pt x="1322" y="1637"/>
                </a:cubicBezTo>
                <a:cubicBezTo>
                  <a:pt x="1329" y="1616"/>
                  <a:pt x="1346" y="1561"/>
                  <a:pt x="1358" y="1545"/>
                </a:cubicBezTo>
                <a:cubicBezTo>
                  <a:pt x="1377" y="1521"/>
                  <a:pt x="1422" y="1481"/>
                  <a:pt x="1422" y="1481"/>
                </a:cubicBezTo>
                <a:cubicBezTo>
                  <a:pt x="1432" y="1439"/>
                  <a:pt x="1437" y="1430"/>
                  <a:pt x="1477" y="1417"/>
                </a:cubicBezTo>
                <a:cubicBezTo>
                  <a:pt x="1538" y="1426"/>
                  <a:pt x="1555" y="1423"/>
                  <a:pt x="1587" y="1472"/>
                </a:cubicBezTo>
                <a:cubicBezTo>
                  <a:pt x="1550" y="1529"/>
                  <a:pt x="1570" y="1598"/>
                  <a:pt x="1532" y="1655"/>
                </a:cubicBezTo>
                <a:cubicBezTo>
                  <a:pt x="1529" y="1679"/>
                  <a:pt x="1532" y="1705"/>
                  <a:pt x="1523" y="1728"/>
                </a:cubicBezTo>
                <a:cubicBezTo>
                  <a:pt x="1508" y="1765"/>
                  <a:pt x="1438" y="1737"/>
                  <a:pt x="1395" y="1728"/>
                </a:cubicBezTo>
                <a:cubicBezTo>
                  <a:pt x="1349" y="1719"/>
                  <a:pt x="1311" y="1698"/>
                  <a:pt x="1267" y="1682"/>
                </a:cubicBezTo>
                <a:cubicBezTo>
                  <a:pt x="1243" y="1659"/>
                  <a:pt x="1217" y="1642"/>
                  <a:pt x="1194" y="1618"/>
                </a:cubicBezTo>
                <a:cubicBezTo>
                  <a:pt x="1179" y="1576"/>
                  <a:pt x="1177" y="1532"/>
                  <a:pt x="1130" y="1518"/>
                </a:cubicBezTo>
                <a:cubicBezTo>
                  <a:pt x="1091" y="1506"/>
                  <a:pt x="1051" y="1499"/>
                  <a:pt x="1011" y="1490"/>
                </a:cubicBezTo>
                <a:cubicBezTo>
                  <a:pt x="999" y="1487"/>
                  <a:pt x="974" y="1481"/>
                  <a:pt x="974" y="1481"/>
                </a:cubicBezTo>
                <a:cubicBezTo>
                  <a:pt x="962" y="1484"/>
                  <a:pt x="936" y="1478"/>
                  <a:pt x="938" y="1490"/>
                </a:cubicBezTo>
                <a:cubicBezTo>
                  <a:pt x="941" y="1511"/>
                  <a:pt x="983" y="1536"/>
                  <a:pt x="983" y="1536"/>
                </a:cubicBezTo>
                <a:cubicBezTo>
                  <a:pt x="1019" y="1513"/>
                  <a:pt x="1057" y="1501"/>
                  <a:pt x="1093" y="1481"/>
                </a:cubicBezTo>
                <a:cubicBezTo>
                  <a:pt x="1136" y="1457"/>
                  <a:pt x="1172" y="1419"/>
                  <a:pt x="1212" y="1390"/>
                </a:cubicBezTo>
                <a:cubicBezTo>
                  <a:pt x="1221" y="1375"/>
                  <a:pt x="1228" y="1358"/>
                  <a:pt x="1239" y="1344"/>
                </a:cubicBezTo>
                <a:cubicBezTo>
                  <a:pt x="1247" y="1334"/>
                  <a:pt x="1259" y="1327"/>
                  <a:pt x="1267" y="1317"/>
                </a:cubicBezTo>
                <a:cubicBezTo>
                  <a:pt x="1297" y="1278"/>
                  <a:pt x="1287" y="1250"/>
                  <a:pt x="1331" y="1234"/>
                </a:cubicBezTo>
                <a:cubicBezTo>
                  <a:pt x="1343" y="1237"/>
                  <a:pt x="1364" y="1232"/>
                  <a:pt x="1367" y="1244"/>
                </a:cubicBezTo>
                <a:cubicBezTo>
                  <a:pt x="1372" y="1268"/>
                  <a:pt x="1354" y="1292"/>
                  <a:pt x="1349" y="1317"/>
                </a:cubicBezTo>
                <a:cubicBezTo>
                  <a:pt x="1347" y="1326"/>
                  <a:pt x="1336" y="1404"/>
                  <a:pt x="1331" y="1417"/>
                </a:cubicBezTo>
                <a:cubicBezTo>
                  <a:pt x="1322" y="1440"/>
                  <a:pt x="1306" y="1459"/>
                  <a:pt x="1294" y="1481"/>
                </a:cubicBezTo>
                <a:cubicBezTo>
                  <a:pt x="1300" y="1499"/>
                  <a:pt x="1297" y="1525"/>
                  <a:pt x="1313" y="1536"/>
                </a:cubicBezTo>
                <a:cubicBezTo>
                  <a:pt x="1341" y="1555"/>
                  <a:pt x="1381" y="1543"/>
                  <a:pt x="1413" y="1554"/>
                </a:cubicBezTo>
                <a:cubicBezTo>
                  <a:pt x="1449" y="1578"/>
                  <a:pt x="1463" y="1568"/>
                  <a:pt x="1477" y="1609"/>
                </a:cubicBezTo>
                <a:cubicBezTo>
                  <a:pt x="1480" y="1630"/>
                  <a:pt x="1486" y="1651"/>
                  <a:pt x="1486" y="1673"/>
                </a:cubicBezTo>
                <a:cubicBezTo>
                  <a:pt x="1486" y="1765"/>
                  <a:pt x="1435" y="1743"/>
                  <a:pt x="1367" y="1765"/>
                </a:cubicBezTo>
                <a:cubicBezTo>
                  <a:pt x="1349" y="1762"/>
                  <a:pt x="1328" y="1767"/>
                  <a:pt x="1313" y="1756"/>
                </a:cubicBezTo>
                <a:cubicBezTo>
                  <a:pt x="1305" y="1750"/>
                  <a:pt x="1331" y="1750"/>
                  <a:pt x="1340" y="1746"/>
                </a:cubicBezTo>
                <a:cubicBezTo>
                  <a:pt x="1362" y="1734"/>
                  <a:pt x="1369" y="1726"/>
                  <a:pt x="1386" y="1710"/>
                </a:cubicBezTo>
                <a:cubicBezTo>
                  <a:pt x="1417" y="1726"/>
                  <a:pt x="1445" y="1744"/>
                  <a:pt x="1477" y="1756"/>
                </a:cubicBezTo>
                <a:cubicBezTo>
                  <a:pt x="1530" y="1839"/>
                  <a:pt x="1516" y="1801"/>
                  <a:pt x="1532" y="1865"/>
                </a:cubicBezTo>
                <a:cubicBezTo>
                  <a:pt x="1558" y="1814"/>
                  <a:pt x="1546" y="1832"/>
                  <a:pt x="1587" y="1774"/>
                </a:cubicBezTo>
                <a:cubicBezTo>
                  <a:pt x="1596" y="1761"/>
                  <a:pt x="1614" y="1737"/>
                  <a:pt x="1614" y="1737"/>
                </a:cubicBezTo>
                <a:cubicBezTo>
                  <a:pt x="1632" y="1682"/>
                  <a:pt x="1607" y="1736"/>
                  <a:pt x="1660" y="1692"/>
                </a:cubicBezTo>
                <a:cubicBezTo>
                  <a:pt x="1669" y="1685"/>
                  <a:pt x="1667" y="1664"/>
                  <a:pt x="1678" y="1664"/>
                </a:cubicBezTo>
                <a:cubicBezTo>
                  <a:pt x="1688" y="1664"/>
                  <a:pt x="1675" y="1684"/>
                  <a:pt x="1669" y="1692"/>
                </a:cubicBezTo>
                <a:cubicBezTo>
                  <a:pt x="1656" y="1708"/>
                  <a:pt x="1609" y="1723"/>
                  <a:pt x="1596" y="1728"/>
                </a:cubicBezTo>
                <a:cubicBezTo>
                  <a:pt x="1542" y="1784"/>
                  <a:pt x="1526" y="1773"/>
                  <a:pt x="1441" y="1765"/>
                </a:cubicBezTo>
                <a:cubicBezTo>
                  <a:pt x="1410" y="1734"/>
                  <a:pt x="1406" y="1752"/>
                  <a:pt x="1367" y="1765"/>
                </a:cubicBezTo>
                <a:cubicBezTo>
                  <a:pt x="1350" y="1776"/>
                  <a:pt x="1323" y="1792"/>
                  <a:pt x="1313" y="1810"/>
                </a:cubicBezTo>
                <a:cubicBezTo>
                  <a:pt x="1304" y="1827"/>
                  <a:pt x="1300" y="1847"/>
                  <a:pt x="1294" y="1865"/>
                </a:cubicBezTo>
                <a:cubicBezTo>
                  <a:pt x="1291" y="1874"/>
                  <a:pt x="1285" y="1893"/>
                  <a:pt x="1285" y="1893"/>
                </a:cubicBezTo>
                <a:cubicBezTo>
                  <a:pt x="1288" y="1902"/>
                  <a:pt x="1285" y="1918"/>
                  <a:pt x="1294" y="1920"/>
                </a:cubicBezTo>
                <a:cubicBezTo>
                  <a:pt x="1315" y="1925"/>
                  <a:pt x="1337" y="1915"/>
                  <a:pt x="1358" y="1911"/>
                </a:cubicBezTo>
                <a:cubicBezTo>
                  <a:pt x="1412" y="1900"/>
                  <a:pt x="1470" y="1882"/>
                  <a:pt x="1523" y="1865"/>
                </a:cubicBezTo>
                <a:cubicBezTo>
                  <a:pt x="1537" y="1822"/>
                  <a:pt x="1567" y="1787"/>
                  <a:pt x="1587" y="1746"/>
                </a:cubicBezTo>
                <a:cubicBezTo>
                  <a:pt x="1584" y="1728"/>
                  <a:pt x="1585" y="1709"/>
                  <a:pt x="1578" y="1692"/>
                </a:cubicBezTo>
                <a:cubicBezTo>
                  <a:pt x="1575" y="1684"/>
                  <a:pt x="1564" y="1681"/>
                  <a:pt x="1559" y="1673"/>
                </a:cubicBezTo>
                <a:cubicBezTo>
                  <a:pt x="1554" y="1665"/>
                  <a:pt x="1553" y="1655"/>
                  <a:pt x="1550" y="1646"/>
                </a:cubicBezTo>
                <a:cubicBezTo>
                  <a:pt x="1551" y="1643"/>
                  <a:pt x="1561" y="1595"/>
                  <a:pt x="1578" y="1600"/>
                </a:cubicBezTo>
                <a:cubicBezTo>
                  <a:pt x="1589" y="1603"/>
                  <a:pt x="1590" y="1619"/>
                  <a:pt x="1596" y="1628"/>
                </a:cubicBezTo>
                <a:cubicBezTo>
                  <a:pt x="1579" y="1699"/>
                  <a:pt x="1579" y="1707"/>
                  <a:pt x="1532" y="1756"/>
                </a:cubicBezTo>
                <a:cubicBezTo>
                  <a:pt x="1519" y="1796"/>
                  <a:pt x="1502" y="1801"/>
                  <a:pt x="1468" y="1820"/>
                </a:cubicBezTo>
                <a:cubicBezTo>
                  <a:pt x="1368" y="1876"/>
                  <a:pt x="1459" y="1841"/>
                  <a:pt x="1358" y="1874"/>
                </a:cubicBezTo>
                <a:cubicBezTo>
                  <a:pt x="1331" y="1883"/>
                  <a:pt x="1285" y="1920"/>
                  <a:pt x="1285" y="1920"/>
                </a:cubicBezTo>
                <a:cubicBezTo>
                  <a:pt x="1251" y="1991"/>
                  <a:pt x="1199" y="1987"/>
                  <a:pt x="1130" y="2012"/>
                </a:cubicBezTo>
                <a:cubicBezTo>
                  <a:pt x="1119" y="1990"/>
                  <a:pt x="1102" y="1965"/>
                  <a:pt x="1102" y="1938"/>
                </a:cubicBezTo>
                <a:cubicBezTo>
                  <a:pt x="1102" y="1807"/>
                  <a:pt x="1194" y="1772"/>
                  <a:pt x="1276" y="1692"/>
                </a:cubicBezTo>
                <a:cubicBezTo>
                  <a:pt x="1291" y="1677"/>
                  <a:pt x="1421" y="1664"/>
                  <a:pt x="1422" y="1664"/>
                </a:cubicBezTo>
                <a:cubicBezTo>
                  <a:pt x="1400" y="1675"/>
                  <a:pt x="1381" y="1691"/>
                  <a:pt x="1358" y="1701"/>
                </a:cubicBezTo>
                <a:cubicBezTo>
                  <a:pt x="1340" y="1709"/>
                  <a:pt x="1303" y="1719"/>
                  <a:pt x="1303" y="1719"/>
                </a:cubicBezTo>
                <a:cubicBezTo>
                  <a:pt x="1288" y="1734"/>
                  <a:pt x="1265" y="1745"/>
                  <a:pt x="1258" y="1765"/>
                </a:cubicBezTo>
                <a:cubicBezTo>
                  <a:pt x="1255" y="1774"/>
                  <a:pt x="1256" y="1785"/>
                  <a:pt x="1249" y="1792"/>
                </a:cubicBezTo>
                <a:cubicBezTo>
                  <a:pt x="1242" y="1799"/>
                  <a:pt x="1230" y="1798"/>
                  <a:pt x="1221" y="1801"/>
                </a:cubicBezTo>
                <a:cubicBezTo>
                  <a:pt x="1200" y="1865"/>
                  <a:pt x="1221" y="1850"/>
                  <a:pt x="1175" y="1865"/>
                </a:cubicBezTo>
                <a:cubicBezTo>
                  <a:pt x="1115" y="1859"/>
                  <a:pt x="1079" y="1867"/>
                  <a:pt x="1038" y="1829"/>
                </a:cubicBezTo>
                <a:cubicBezTo>
                  <a:pt x="1035" y="1817"/>
                  <a:pt x="1042" y="1794"/>
                  <a:pt x="1029" y="1792"/>
                </a:cubicBezTo>
                <a:cubicBezTo>
                  <a:pt x="986" y="1785"/>
                  <a:pt x="895" y="1813"/>
                  <a:pt x="846" y="1829"/>
                </a:cubicBezTo>
                <a:cubicBezTo>
                  <a:pt x="797" y="1813"/>
                  <a:pt x="749" y="1828"/>
                  <a:pt x="700" y="1838"/>
                </a:cubicBezTo>
                <a:cubicBezTo>
                  <a:pt x="673" y="1856"/>
                  <a:pt x="649" y="1861"/>
                  <a:pt x="627" y="1884"/>
                </a:cubicBezTo>
                <a:cubicBezTo>
                  <a:pt x="636" y="1928"/>
                  <a:pt x="647" y="1968"/>
                  <a:pt x="654" y="2012"/>
                </a:cubicBezTo>
                <a:cubicBezTo>
                  <a:pt x="651" y="2039"/>
                  <a:pt x="672" y="2088"/>
                  <a:pt x="645" y="2094"/>
                </a:cubicBezTo>
                <a:cubicBezTo>
                  <a:pt x="561" y="2111"/>
                  <a:pt x="233" y="2128"/>
                  <a:pt x="380" y="2030"/>
                </a:cubicBezTo>
                <a:cubicBezTo>
                  <a:pt x="393" y="1989"/>
                  <a:pt x="416" y="1994"/>
                  <a:pt x="453" y="1966"/>
                </a:cubicBezTo>
                <a:cubicBezTo>
                  <a:pt x="459" y="1957"/>
                  <a:pt x="460" y="1938"/>
                  <a:pt x="471" y="1938"/>
                </a:cubicBezTo>
                <a:cubicBezTo>
                  <a:pt x="483" y="1938"/>
                  <a:pt x="497" y="1985"/>
                  <a:pt x="499" y="1993"/>
                </a:cubicBezTo>
                <a:cubicBezTo>
                  <a:pt x="502" y="2005"/>
                  <a:pt x="504" y="2018"/>
                  <a:pt x="508" y="2030"/>
                </a:cubicBezTo>
                <a:cubicBezTo>
                  <a:pt x="516" y="2058"/>
                  <a:pt x="526" y="2085"/>
                  <a:pt x="535" y="2112"/>
                </a:cubicBezTo>
                <a:cubicBezTo>
                  <a:pt x="538" y="2121"/>
                  <a:pt x="545" y="2140"/>
                  <a:pt x="545" y="2140"/>
                </a:cubicBezTo>
                <a:cubicBezTo>
                  <a:pt x="531" y="2189"/>
                  <a:pt x="530" y="2192"/>
                  <a:pt x="481" y="2176"/>
                </a:cubicBezTo>
                <a:cubicBezTo>
                  <a:pt x="463" y="2129"/>
                  <a:pt x="485" y="2135"/>
                  <a:pt x="526" y="2121"/>
                </a:cubicBezTo>
                <a:cubicBezTo>
                  <a:pt x="554" y="2124"/>
                  <a:pt x="582" y="2123"/>
                  <a:pt x="609" y="2130"/>
                </a:cubicBezTo>
                <a:cubicBezTo>
                  <a:pt x="630" y="2136"/>
                  <a:pt x="653" y="2229"/>
                  <a:pt x="663" y="2249"/>
                </a:cubicBezTo>
                <a:cubicBezTo>
                  <a:pt x="671" y="2244"/>
                  <a:pt x="719" y="2211"/>
                  <a:pt x="727" y="2213"/>
                </a:cubicBezTo>
                <a:cubicBezTo>
                  <a:pt x="736" y="2215"/>
                  <a:pt x="734" y="2231"/>
                  <a:pt x="737" y="2240"/>
                </a:cubicBezTo>
                <a:cubicBezTo>
                  <a:pt x="703" y="2336"/>
                  <a:pt x="758" y="2199"/>
                  <a:pt x="700" y="2286"/>
                </a:cubicBezTo>
                <a:cubicBezTo>
                  <a:pt x="664" y="2341"/>
                  <a:pt x="723" y="2311"/>
                  <a:pt x="663" y="2332"/>
                </a:cubicBezTo>
                <a:cubicBezTo>
                  <a:pt x="647" y="2379"/>
                  <a:pt x="633" y="2354"/>
                  <a:pt x="599" y="2386"/>
                </a:cubicBezTo>
                <a:cubicBezTo>
                  <a:pt x="567" y="2322"/>
                  <a:pt x="584" y="2217"/>
                  <a:pt x="645" y="2176"/>
                </a:cubicBezTo>
                <a:cubicBezTo>
                  <a:pt x="659" y="2135"/>
                  <a:pt x="680" y="2122"/>
                  <a:pt x="718" y="2103"/>
                </a:cubicBezTo>
                <a:cubicBezTo>
                  <a:pt x="721" y="2094"/>
                  <a:pt x="718" y="2076"/>
                  <a:pt x="727" y="2076"/>
                </a:cubicBezTo>
                <a:cubicBezTo>
                  <a:pt x="737" y="2076"/>
                  <a:pt x="736" y="2093"/>
                  <a:pt x="737" y="2103"/>
                </a:cubicBezTo>
                <a:cubicBezTo>
                  <a:pt x="770" y="2338"/>
                  <a:pt x="722" y="2103"/>
                  <a:pt x="764" y="2295"/>
                </a:cubicBezTo>
                <a:cubicBezTo>
                  <a:pt x="767" y="2325"/>
                  <a:pt x="766" y="2356"/>
                  <a:pt x="773" y="2386"/>
                </a:cubicBezTo>
                <a:cubicBezTo>
                  <a:pt x="775" y="2394"/>
                  <a:pt x="785" y="2411"/>
                  <a:pt x="791" y="2405"/>
                </a:cubicBezTo>
                <a:cubicBezTo>
                  <a:pt x="815" y="2382"/>
                  <a:pt x="807" y="2339"/>
                  <a:pt x="828" y="2313"/>
                </a:cubicBezTo>
                <a:cubicBezTo>
                  <a:pt x="844" y="2293"/>
                  <a:pt x="883" y="2258"/>
                  <a:pt x="883" y="2258"/>
                </a:cubicBezTo>
                <a:cubicBezTo>
                  <a:pt x="894" y="2216"/>
                  <a:pt x="892" y="2200"/>
                  <a:pt x="929" y="2176"/>
                </a:cubicBezTo>
                <a:cubicBezTo>
                  <a:pt x="935" y="2158"/>
                  <a:pt x="941" y="2139"/>
                  <a:pt x="947" y="2121"/>
                </a:cubicBezTo>
                <a:cubicBezTo>
                  <a:pt x="950" y="2112"/>
                  <a:pt x="948" y="2099"/>
                  <a:pt x="956" y="2094"/>
                </a:cubicBezTo>
                <a:cubicBezTo>
                  <a:pt x="965" y="2088"/>
                  <a:pt x="975" y="2083"/>
                  <a:pt x="983" y="2076"/>
                </a:cubicBezTo>
                <a:cubicBezTo>
                  <a:pt x="993" y="2068"/>
                  <a:pt x="1000" y="2055"/>
                  <a:pt x="1011" y="2048"/>
                </a:cubicBezTo>
                <a:cubicBezTo>
                  <a:pt x="1019" y="2043"/>
                  <a:pt x="1029" y="2043"/>
                  <a:pt x="1038" y="2039"/>
                </a:cubicBezTo>
                <a:cubicBezTo>
                  <a:pt x="1134" y="1992"/>
                  <a:pt x="1045" y="2026"/>
                  <a:pt x="1111" y="2002"/>
                </a:cubicBezTo>
                <a:cubicBezTo>
                  <a:pt x="1114" y="1994"/>
                  <a:pt x="1122" y="1950"/>
                  <a:pt x="1148" y="1966"/>
                </a:cubicBezTo>
                <a:cubicBezTo>
                  <a:pt x="1160" y="1973"/>
                  <a:pt x="1160" y="1990"/>
                  <a:pt x="1166" y="2002"/>
                </a:cubicBezTo>
                <a:cubicBezTo>
                  <a:pt x="1187" y="2082"/>
                  <a:pt x="1184" y="2154"/>
                  <a:pt x="1276" y="2176"/>
                </a:cubicBezTo>
                <a:cubicBezTo>
                  <a:pt x="1250" y="2137"/>
                  <a:pt x="1233" y="2127"/>
                  <a:pt x="1221" y="2076"/>
                </a:cubicBezTo>
                <a:cubicBezTo>
                  <a:pt x="1218" y="2064"/>
                  <a:pt x="1224" y="2043"/>
                  <a:pt x="1212" y="2039"/>
                </a:cubicBezTo>
                <a:cubicBezTo>
                  <a:pt x="1175" y="2026"/>
                  <a:pt x="1133" y="2033"/>
                  <a:pt x="1093" y="2030"/>
                </a:cubicBezTo>
                <a:cubicBezTo>
                  <a:pt x="1080" y="2021"/>
                  <a:pt x="1056" y="2008"/>
                  <a:pt x="1047" y="1993"/>
                </a:cubicBezTo>
                <a:cubicBezTo>
                  <a:pt x="1042" y="1985"/>
                  <a:pt x="1037" y="1957"/>
                  <a:pt x="1038" y="1966"/>
                </a:cubicBezTo>
                <a:cubicBezTo>
                  <a:pt x="1047" y="2034"/>
                  <a:pt x="1055" y="2073"/>
                  <a:pt x="1084" y="2130"/>
                </a:cubicBezTo>
                <a:cubicBezTo>
                  <a:pt x="1077" y="2138"/>
                  <a:pt x="1050" y="2169"/>
                  <a:pt x="1038" y="2167"/>
                </a:cubicBezTo>
                <a:cubicBezTo>
                  <a:pt x="1025" y="2165"/>
                  <a:pt x="1019" y="2150"/>
                  <a:pt x="1011" y="2140"/>
                </a:cubicBezTo>
                <a:cubicBezTo>
                  <a:pt x="997" y="2123"/>
                  <a:pt x="974" y="2085"/>
                  <a:pt x="974" y="2085"/>
                </a:cubicBezTo>
                <a:cubicBezTo>
                  <a:pt x="977" y="2000"/>
                  <a:pt x="972" y="1914"/>
                  <a:pt x="983" y="1829"/>
                </a:cubicBezTo>
                <a:cubicBezTo>
                  <a:pt x="986" y="1807"/>
                  <a:pt x="1036" y="1790"/>
                  <a:pt x="1020" y="1774"/>
                </a:cubicBezTo>
                <a:cubicBezTo>
                  <a:pt x="1013" y="1767"/>
                  <a:pt x="1002" y="1780"/>
                  <a:pt x="993" y="1783"/>
                </a:cubicBezTo>
                <a:cubicBezTo>
                  <a:pt x="939" y="1835"/>
                  <a:pt x="1009" y="1763"/>
                  <a:pt x="965" y="1829"/>
                </a:cubicBezTo>
                <a:cubicBezTo>
                  <a:pt x="958" y="1840"/>
                  <a:pt x="945" y="1846"/>
                  <a:pt x="938" y="1856"/>
                </a:cubicBezTo>
                <a:cubicBezTo>
                  <a:pt x="924" y="1876"/>
                  <a:pt x="915" y="1899"/>
                  <a:pt x="901" y="1920"/>
                </a:cubicBezTo>
                <a:cubicBezTo>
                  <a:pt x="894" y="1941"/>
                  <a:pt x="885" y="1984"/>
                  <a:pt x="865" y="2002"/>
                </a:cubicBezTo>
                <a:cubicBezTo>
                  <a:pt x="848" y="2017"/>
                  <a:pt x="810" y="2039"/>
                  <a:pt x="810" y="2039"/>
                </a:cubicBezTo>
                <a:cubicBezTo>
                  <a:pt x="779" y="1947"/>
                  <a:pt x="801" y="1828"/>
                  <a:pt x="837" y="1737"/>
                </a:cubicBezTo>
                <a:cubicBezTo>
                  <a:pt x="803" y="1703"/>
                  <a:pt x="790" y="1707"/>
                  <a:pt x="746" y="1692"/>
                </a:cubicBezTo>
                <a:cubicBezTo>
                  <a:pt x="718" y="1699"/>
                  <a:pt x="690" y="1700"/>
                  <a:pt x="663" y="1710"/>
                </a:cubicBezTo>
                <a:cubicBezTo>
                  <a:pt x="640" y="1718"/>
                  <a:pt x="621" y="1735"/>
                  <a:pt x="599" y="1746"/>
                </a:cubicBezTo>
                <a:cubicBezTo>
                  <a:pt x="571" y="1776"/>
                  <a:pt x="587" y="1764"/>
                  <a:pt x="535" y="1783"/>
                </a:cubicBezTo>
                <a:cubicBezTo>
                  <a:pt x="517" y="1789"/>
                  <a:pt x="481" y="1801"/>
                  <a:pt x="481" y="1801"/>
                </a:cubicBezTo>
                <a:cubicBezTo>
                  <a:pt x="475" y="1807"/>
                  <a:pt x="463" y="1811"/>
                  <a:pt x="462" y="1820"/>
                </a:cubicBezTo>
                <a:cubicBezTo>
                  <a:pt x="451" y="1903"/>
                  <a:pt x="534" y="1887"/>
                  <a:pt x="590" y="1893"/>
                </a:cubicBezTo>
                <a:cubicBezTo>
                  <a:pt x="622" y="1924"/>
                  <a:pt x="650" y="1947"/>
                  <a:pt x="682" y="1975"/>
                </a:cubicBezTo>
                <a:cubicBezTo>
                  <a:pt x="698" y="1989"/>
                  <a:pt x="727" y="2021"/>
                  <a:pt x="727" y="2021"/>
                </a:cubicBezTo>
                <a:cubicBezTo>
                  <a:pt x="721" y="2039"/>
                  <a:pt x="723" y="2062"/>
                  <a:pt x="709" y="2076"/>
                </a:cubicBezTo>
                <a:cubicBezTo>
                  <a:pt x="658" y="2127"/>
                  <a:pt x="606" y="2177"/>
                  <a:pt x="535" y="2194"/>
                </a:cubicBezTo>
                <a:cubicBezTo>
                  <a:pt x="555" y="2251"/>
                  <a:pt x="601" y="2253"/>
                  <a:pt x="654" y="2268"/>
                </a:cubicBezTo>
                <a:cubicBezTo>
                  <a:pt x="682" y="2240"/>
                  <a:pt x="688" y="2208"/>
                  <a:pt x="727" y="2194"/>
                </a:cubicBezTo>
                <a:cubicBezTo>
                  <a:pt x="753" y="2161"/>
                  <a:pt x="763" y="2122"/>
                  <a:pt x="801" y="2158"/>
                </a:cubicBezTo>
                <a:cubicBezTo>
                  <a:pt x="804" y="2166"/>
                  <a:pt x="821" y="2223"/>
                  <a:pt x="828" y="2222"/>
                </a:cubicBezTo>
                <a:cubicBezTo>
                  <a:pt x="845" y="2219"/>
                  <a:pt x="844" y="2190"/>
                  <a:pt x="855" y="2176"/>
                </a:cubicBezTo>
                <a:cubicBezTo>
                  <a:pt x="877" y="2147"/>
                  <a:pt x="880" y="2150"/>
                  <a:pt x="910" y="2140"/>
                </a:cubicBezTo>
                <a:cubicBezTo>
                  <a:pt x="946" y="2104"/>
                  <a:pt x="970" y="2104"/>
                  <a:pt x="1020" y="2094"/>
                </a:cubicBezTo>
                <a:cubicBezTo>
                  <a:pt x="1078" y="2097"/>
                  <a:pt x="1136" y="2098"/>
                  <a:pt x="1194" y="2103"/>
                </a:cubicBezTo>
                <a:cubicBezTo>
                  <a:pt x="1245" y="2108"/>
                  <a:pt x="1199" y="2117"/>
                  <a:pt x="1249" y="2140"/>
                </a:cubicBezTo>
                <a:cubicBezTo>
                  <a:pt x="1280" y="2154"/>
                  <a:pt x="1316" y="2151"/>
                  <a:pt x="1349" y="2158"/>
                </a:cubicBezTo>
                <a:cubicBezTo>
                  <a:pt x="1346" y="2179"/>
                  <a:pt x="1344" y="2201"/>
                  <a:pt x="1340" y="2222"/>
                </a:cubicBezTo>
                <a:cubicBezTo>
                  <a:pt x="1329" y="2276"/>
                  <a:pt x="1279" y="2278"/>
                  <a:pt x="1239" y="2304"/>
                </a:cubicBezTo>
                <a:cubicBezTo>
                  <a:pt x="1230" y="2295"/>
                  <a:pt x="1218" y="2288"/>
                  <a:pt x="1212" y="2277"/>
                </a:cubicBezTo>
                <a:cubicBezTo>
                  <a:pt x="1193" y="2244"/>
                  <a:pt x="1204" y="2223"/>
                  <a:pt x="1175" y="2194"/>
                </a:cubicBezTo>
                <a:cubicBezTo>
                  <a:pt x="1163" y="2134"/>
                  <a:pt x="1159" y="2069"/>
                  <a:pt x="1093" y="2048"/>
                </a:cubicBezTo>
                <a:cubicBezTo>
                  <a:pt x="1046" y="2055"/>
                  <a:pt x="1033" y="2054"/>
                  <a:pt x="993" y="2066"/>
                </a:cubicBezTo>
                <a:cubicBezTo>
                  <a:pt x="919" y="2088"/>
                  <a:pt x="1012" y="2062"/>
                  <a:pt x="938" y="2094"/>
                </a:cubicBezTo>
                <a:cubicBezTo>
                  <a:pt x="909" y="2107"/>
                  <a:pt x="877" y="2114"/>
                  <a:pt x="846" y="2121"/>
                </a:cubicBezTo>
                <a:cubicBezTo>
                  <a:pt x="812" y="2157"/>
                  <a:pt x="818" y="2206"/>
                  <a:pt x="782" y="2240"/>
                </a:cubicBezTo>
                <a:cubicBezTo>
                  <a:pt x="804" y="2282"/>
                  <a:pt x="821" y="2285"/>
                  <a:pt x="846" y="2322"/>
                </a:cubicBezTo>
                <a:cubicBezTo>
                  <a:pt x="856" y="2353"/>
                  <a:pt x="865" y="2377"/>
                  <a:pt x="883" y="2405"/>
                </a:cubicBezTo>
                <a:cubicBezTo>
                  <a:pt x="894" y="2272"/>
                  <a:pt x="888" y="2253"/>
                  <a:pt x="974" y="2167"/>
                </a:cubicBezTo>
                <a:cubicBezTo>
                  <a:pt x="980" y="2161"/>
                  <a:pt x="984" y="2150"/>
                  <a:pt x="993" y="2149"/>
                </a:cubicBezTo>
                <a:cubicBezTo>
                  <a:pt x="1017" y="2146"/>
                  <a:pt x="1042" y="2143"/>
                  <a:pt x="1066" y="2140"/>
                </a:cubicBezTo>
                <a:cubicBezTo>
                  <a:pt x="1087" y="2143"/>
                  <a:pt x="1111" y="2139"/>
                  <a:pt x="1130" y="2149"/>
                </a:cubicBezTo>
                <a:cubicBezTo>
                  <a:pt x="1163" y="2167"/>
                  <a:pt x="1152" y="2272"/>
                  <a:pt x="1166" y="2313"/>
                </a:cubicBezTo>
                <a:cubicBezTo>
                  <a:pt x="1157" y="2352"/>
                  <a:pt x="1150" y="2412"/>
                  <a:pt x="1121" y="2441"/>
                </a:cubicBezTo>
                <a:cubicBezTo>
                  <a:pt x="1100" y="2462"/>
                  <a:pt x="1038" y="2478"/>
                  <a:pt x="1038" y="2478"/>
                </a:cubicBezTo>
                <a:cubicBezTo>
                  <a:pt x="1003" y="2501"/>
                  <a:pt x="968" y="2501"/>
                  <a:pt x="929" y="2514"/>
                </a:cubicBezTo>
                <a:cubicBezTo>
                  <a:pt x="841" y="2497"/>
                  <a:pt x="862" y="2452"/>
                  <a:pt x="846" y="2359"/>
                </a:cubicBezTo>
                <a:cubicBezTo>
                  <a:pt x="843" y="2380"/>
                  <a:pt x="842" y="2402"/>
                  <a:pt x="837" y="2423"/>
                </a:cubicBezTo>
                <a:cubicBezTo>
                  <a:pt x="812" y="2531"/>
                  <a:pt x="732" y="2495"/>
                  <a:pt x="636" y="2514"/>
                </a:cubicBezTo>
                <a:cubicBezTo>
                  <a:pt x="645" y="2526"/>
                  <a:pt x="651" y="2541"/>
                  <a:pt x="663" y="2551"/>
                </a:cubicBezTo>
                <a:cubicBezTo>
                  <a:pt x="697" y="2579"/>
                  <a:pt x="725" y="2535"/>
                  <a:pt x="746" y="2514"/>
                </a:cubicBezTo>
                <a:cubicBezTo>
                  <a:pt x="755" y="2487"/>
                  <a:pt x="761" y="2487"/>
                  <a:pt x="746" y="2460"/>
                </a:cubicBezTo>
                <a:cubicBezTo>
                  <a:pt x="735" y="2441"/>
                  <a:pt x="709" y="2405"/>
                  <a:pt x="709" y="2405"/>
                </a:cubicBezTo>
                <a:cubicBezTo>
                  <a:pt x="706" y="2396"/>
                  <a:pt x="690" y="2377"/>
                  <a:pt x="700" y="2377"/>
                </a:cubicBezTo>
                <a:cubicBezTo>
                  <a:pt x="715" y="2377"/>
                  <a:pt x="724" y="2396"/>
                  <a:pt x="737" y="2405"/>
                </a:cubicBezTo>
                <a:cubicBezTo>
                  <a:pt x="755" y="2417"/>
                  <a:pt x="791" y="2441"/>
                  <a:pt x="791" y="2441"/>
                </a:cubicBezTo>
                <a:cubicBezTo>
                  <a:pt x="806" y="2495"/>
                  <a:pt x="810" y="2551"/>
                  <a:pt x="819" y="2606"/>
                </a:cubicBezTo>
                <a:cubicBezTo>
                  <a:pt x="841" y="2539"/>
                  <a:pt x="810" y="2615"/>
                  <a:pt x="855" y="2560"/>
                </a:cubicBezTo>
                <a:cubicBezTo>
                  <a:pt x="861" y="2553"/>
                  <a:pt x="860" y="2541"/>
                  <a:pt x="865" y="2533"/>
                </a:cubicBezTo>
                <a:cubicBezTo>
                  <a:pt x="870" y="2526"/>
                  <a:pt x="877" y="2520"/>
                  <a:pt x="883" y="2514"/>
                </a:cubicBezTo>
                <a:cubicBezTo>
                  <a:pt x="910" y="2542"/>
                  <a:pt x="899" y="2576"/>
                  <a:pt x="919" y="2606"/>
                </a:cubicBezTo>
                <a:cubicBezTo>
                  <a:pt x="926" y="2617"/>
                  <a:pt x="938" y="2624"/>
                  <a:pt x="947" y="2633"/>
                </a:cubicBezTo>
                <a:cubicBezTo>
                  <a:pt x="990" y="2627"/>
                  <a:pt x="1032" y="2622"/>
                  <a:pt x="1075" y="2615"/>
                </a:cubicBezTo>
                <a:cubicBezTo>
                  <a:pt x="1087" y="2613"/>
                  <a:pt x="1099" y="2604"/>
                  <a:pt x="1111" y="2606"/>
                </a:cubicBezTo>
                <a:cubicBezTo>
                  <a:pt x="1120" y="2607"/>
                  <a:pt x="1139" y="2624"/>
                  <a:pt x="1130" y="2624"/>
                </a:cubicBezTo>
                <a:cubicBezTo>
                  <a:pt x="1119" y="2624"/>
                  <a:pt x="1111" y="2612"/>
                  <a:pt x="1102" y="2606"/>
                </a:cubicBezTo>
                <a:cubicBezTo>
                  <a:pt x="1096" y="2597"/>
                  <a:pt x="1091" y="2586"/>
                  <a:pt x="1084" y="2578"/>
                </a:cubicBezTo>
                <a:cubicBezTo>
                  <a:pt x="1070" y="2562"/>
                  <a:pt x="1038" y="2533"/>
                  <a:pt x="1038" y="2533"/>
                </a:cubicBezTo>
                <a:cubicBezTo>
                  <a:pt x="1012" y="2572"/>
                  <a:pt x="1018" y="2590"/>
                  <a:pt x="983" y="2624"/>
                </a:cubicBezTo>
                <a:cubicBezTo>
                  <a:pt x="971" y="2674"/>
                  <a:pt x="952" y="2707"/>
                  <a:pt x="910" y="2734"/>
                </a:cubicBezTo>
                <a:cubicBezTo>
                  <a:pt x="884" y="2654"/>
                  <a:pt x="868" y="2641"/>
                  <a:pt x="901" y="2542"/>
                </a:cubicBezTo>
                <a:cubicBezTo>
                  <a:pt x="934" y="2548"/>
                  <a:pt x="951" y="2546"/>
                  <a:pt x="974" y="2569"/>
                </a:cubicBezTo>
                <a:cubicBezTo>
                  <a:pt x="982" y="2577"/>
                  <a:pt x="984" y="2590"/>
                  <a:pt x="993" y="2597"/>
                </a:cubicBezTo>
                <a:cubicBezTo>
                  <a:pt x="1009" y="2610"/>
                  <a:pt x="1030" y="2613"/>
                  <a:pt x="1047" y="2624"/>
                </a:cubicBezTo>
                <a:cubicBezTo>
                  <a:pt x="1053" y="2618"/>
                  <a:pt x="1061" y="2613"/>
                  <a:pt x="1066" y="2606"/>
                </a:cubicBezTo>
                <a:cubicBezTo>
                  <a:pt x="1110" y="2540"/>
                  <a:pt x="1041" y="2550"/>
                  <a:pt x="993" y="2542"/>
                </a:cubicBezTo>
                <a:cubicBezTo>
                  <a:pt x="987" y="2530"/>
                  <a:pt x="978" y="2518"/>
                  <a:pt x="974" y="2505"/>
                </a:cubicBezTo>
                <a:cubicBezTo>
                  <a:pt x="969" y="2487"/>
                  <a:pt x="976" y="2465"/>
                  <a:pt x="965" y="2450"/>
                </a:cubicBezTo>
                <a:cubicBezTo>
                  <a:pt x="958" y="2440"/>
                  <a:pt x="941" y="2444"/>
                  <a:pt x="929" y="2441"/>
                </a:cubicBezTo>
                <a:cubicBezTo>
                  <a:pt x="1054" y="2379"/>
                  <a:pt x="975" y="2404"/>
                  <a:pt x="1175" y="2414"/>
                </a:cubicBezTo>
                <a:cubicBezTo>
                  <a:pt x="1181" y="2420"/>
                  <a:pt x="1189" y="2425"/>
                  <a:pt x="1194" y="2432"/>
                </a:cubicBezTo>
                <a:cubicBezTo>
                  <a:pt x="1199" y="2440"/>
                  <a:pt x="1197" y="2452"/>
                  <a:pt x="1203" y="2460"/>
                </a:cubicBezTo>
                <a:cubicBezTo>
                  <a:pt x="1216" y="2476"/>
                  <a:pt x="1240" y="2481"/>
                  <a:pt x="1258" y="2487"/>
                </a:cubicBezTo>
                <a:cubicBezTo>
                  <a:pt x="1288" y="2441"/>
                  <a:pt x="1278" y="2361"/>
                  <a:pt x="1239" y="2322"/>
                </a:cubicBezTo>
                <a:cubicBezTo>
                  <a:pt x="1224" y="2137"/>
                  <a:pt x="1241" y="2218"/>
                  <a:pt x="1203" y="2277"/>
                </a:cubicBezTo>
                <a:cubicBezTo>
                  <a:pt x="1193" y="2316"/>
                  <a:pt x="1203" y="2360"/>
                  <a:pt x="1185" y="2396"/>
                </a:cubicBezTo>
                <a:cubicBezTo>
                  <a:pt x="1179" y="2407"/>
                  <a:pt x="1160" y="2402"/>
                  <a:pt x="1148" y="2405"/>
                </a:cubicBezTo>
                <a:cubicBezTo>
                  <a:pt x="1133" y="2408"/>
                  <a:pt x="1117" y="2411"/>
                  <a:pt x="1102" y="2414"/>
                </a:cubicBezTo>
                <a:cubicBezTo>
                  <a:pt x="1018" y="2409"/>
                  <a:pt x="945" y="2436"/>
                  <a:pt x="901" y="2368"/>
                </a:cubicBezTo>
                <a:cubicBezTo>
                  <a:pt x="939" y="2311"/>
                  <a:pt x="983" y="2345"/>
                  <a:pt x="1038" y="2359"/>
                </a:cubicBezTo>
                <a:cubicBezTo>
                  <a:pt x="1075" y="2356"/>
                  <a:pt x="1113" y="2361"/>
                  <a:pt x="1148" y="2350"/>
                </a:cubicBezTo>
                <a:cubicBezTo>
                  <a:pt x="1157" y="2347"/>
                  <a:pt x="1153" y="2331"/>
                  <a:pt x="1157" y="2322"/>
                </a:cubicBezTo>
                <a:cubicBezTo>
                  <a:pt x="1199" y="2223"/>
                  <a:pt x="1156" y="2339"/>
                  <a:pt x="1185" y="2258"/>
                </a:cubicBezTo>
                <a:cubicBezTo>
                  <a:pt x="1187" y="2246"/>
                  <a:pt x="1206" y="2156"/>
                  <a:pt x="1185" y="2140"/>
                </a:cubicBezTo>
                <a:cubicBezTo>
                  <a:pt x="1174" y="2132"/>
                  <a:pt x="1160" y="2152"/>
                  <a:pt x="1148" y="2158"/>
                </a:cubicBezTo>
                <a:cubicBezTo>
                  <a:pt x="1144" y="2165"/>
                  <a:pt x="1121" y="2216"/>
                  <a:pt x="1111" y="2222"/>
                </a:cubicBezTo>
                <a:cubicBezTo>
                  <a:pt x="1095" y="2232"/>
                  <a:pt x="1057" y="2240"/>
                  <a:pt x="1057" y="2240"/>
                </a:cubicBezTo>
                <a:cubicBezTo>
                  <a:pt x="1051" y="2228"/>
                  <a:pt x="1047" y="2214"/>
                  <a:pt x="1038" y="2204"/>
                </a:cubicBezTo>
                <a:cubicBezTo>
                  <a:pt x="1002" y="2161"/>
                  <a:pt x="1017" y="2212"/>
                  <a:pt x="993" y="2158"/>
                </a:cubicBezTo>
                <a:cubicBezTo>
                  <a:pt x="985" y="2140"/>
                  <a:pt x="980" y="2121"/>
                  <a:pt x="974" y="2103"/>
                </a:cubicBezTo>
                <a:cubicBezTo>
                  <a:pt x="971" y="2094"/>
                  <a:pt x="965" y="2076"/>
                  <a:pt x="965" y="2076"/>
                </a:cubicBezTo>
                <a:cubicBezTo>
                  <a:pt x="986" y="2012"/>
                  <a:pt x="969" y="2087"/>
                  <a:pt x="1002" y="2103"/>
                </a:cubicBezTo>
                <a:cubicBezTo>
                  <a:pt x="1013" y="2108"/>
                  <a:pt x="1049" y="2117"/>
                  <a:pt x="1038" y="2112"/>
                </a:cubicBezTo>
                <a:cubicBezTo>
                  <a:pt x="1021" y="2104"/>
                  <a:pt x="983" y="2094"/>
                  <a:pt x="983" y="2094"/>
                </a:cubicBezTo>
                <a:cubicBezTo>
                  <a:pt x="953" y="2074"/>
                  <a:pt x="935" y="2055"/>
                  <a:pt x="901" y="2039"/>
                </a:cubicBezTo>
                <a:cubicBezTo>
                  <a:pt x="875" y="1986"/>
                  <a:pt x="869" y="1917"/>
                  <a:pt x="828" y="1874"/>
                </a:cubicBezTo>
                <a:cubicBezTo>
                  <a:pt x="861" y="1807"/>
                  <a:pt x="862" y="1725"/>
                  <a:pt x="901" y="1664"/>
                </a:cubicBezTo>
                <a:cubicBezTo>
                  <a:pt x="911" y="1625"/>
                  <a:pt x="929" y="1609"/>
                  <a:pt x="947" y="1573"/>
                </a:cubicBezTo>
                <a:cubicBezTo>
                  <a:pt x="975" y="1657"/>
                  <a:pt x="886" y="1874"/>
                  <a:pt x="993" y="1801"/>
                </a:cubicBezTo>
                <a:cubicBezTo>
                  <a:pt x="1041" y="1834"/>
                  <a:pt x="1042" y="1888"/>
                  <a:pt x="1111" y="1911"/>
                </a:cubicBezTo>
                <a:cubicBezTo>
                  <a:pt x="1177" y="1974"/>
                  <a:pt x="1078" y="1885"/>
                  <a:pt x="1157" y="1938"/>
                </a:cubicBezTo>
                <a:cubicBezTo>
                  <a:pt x="1168" y="1945"/>
                  <a:pt x="1175" y="1958"/>
                  <a:pt x="1185" y="1966"/>
                </a:cubicBezTo>
                <a:cubicBezTo>
                  <a:pt x="1193" y="1973"/>
                  <a:pt x="1203" y="1978"/>
                  <a:pt x="1212" y="1984"/>
                </a:cubicBezTo>
                <a:cubicBezTo>
                  <a:pt x="1248" y="1922"/>
                  <a:pt x="1268" y="1853"/>
                  <a:pt x="1285" y="1783"/>
                </a:cubicBezTo>
                <a:cubicBezTo>
                  <a:pt x="1290" y="1671"/>
                  <a:pt x="1279" y="1495"/>
                  <a:pt x="1349" y="1390"/>
                </a:cubicBezTo>
                <a:cubicBezTo>
                  <a:pt x="1359" y="1330"/>
                  <a:pt x="1382" y="1273"/>
                  <a:pt x="1404" y="1216"/>
                </a:cubicBezTo>
                <a:cubicBezTo>
                  <a:pt x="1423" y="1079"/>
                  <a:pt x="1391" y="1118"/>
                  <a:pt x="1441" y="1070"/>
                </a:cubicBezTo>
                <a:cubicBezTo>
                  <a:pt x="1448" y="973"/>
                  <a:pt x="1445" y="871"/>
                  <a:pt x="1495" y="786"/>
                </a:cubicBezTo>
                <a:cubicBezTo>
                  <a:pt x="1505" y="732"/>
                  <a:pt x="1511" y="707"/>
                  <a:pt x="1550" y="668"/>
                </a:cubicBezTo>
                <a:cubicBezTo>
                  <a:pt x="1555" y="643"/>
                  <a:pt x="1563" y="581"/>
                  <a:pt x="1578" y="558"/>
                </a:cubicBezTo>
                <a:cubicBezTo>
                  <a:pt x="1584" y="549"/>
                  <a:pt x="1596" y="546"/>
                  <a:pt x="1605" y="540"/>
                </a:cubicBezTo>
                <a:cubicBezTo>
                  <a:pt x="1617" y="588"/>
                  <a:pt x="1624" y="638"/>
                  <a:pt x="1587" y="677"/>
                </a:cubicBezTo>
                <a:cubicBezTo>
                  <a:pt x="1584" y="686"/>
                  <a:pt x="1579" y="695"/>
                  <a:pt x="1578" y="704"/>
                </a:cubicBezTo>
                <a:cubicBezTo>
                  <a:pt x="1573" y="759"/>
                  <a:pt x="1580" y="815"/>
                  <a:pt x="1569" y="869"/>
                </a:cubicBezTo>
                <a:cubicBezTo>
                  <a:pt x="1564" y="891"/>
                  <a:pt x="1539" y="903"/>
                  <a:pt x="1532" y="924"/>
                </a:cubicBezTo>
                <a:cubicBezTo>
                  <a:pt x="1529" y="933"/>
                  <a:pt x="1530" y="944"/>
                  <a:pt x="1523" y="951"/>
                </a:cubicBezTo>
                <a:cubicBezTo>
                  <a:pt x="1516" y="958"/>
                  <a:pt x="1504" y="957"/>
                  <a:pt x="1495" y="960"/>
                </a:cubicBezTo>
                <a:cubicBezTo>
                  <a:pt x="1468" y="1045"/>
                  <a:pt x="1513" y="915"/>
                  <a:pt x="1459" y="1024"/>
                </a:cubicBezTo>
                <a:cubicBezTo>
                  <a:pt x="1439" y="1064"/>
                  <a:pt x="1437" y="1097"/>
                  <a:pt x="1413" y="1134"/>
                </a:cubicBezTo>
                <a:cubicBezTo>
                  <a:pt x="1403" y="1175"/>
                  <a:pt x="1377" y="1205"/>
                  <a:pt x="1413" y="1234"/>
                </a:cubicBezTo>
                <a:cubicBezTo>
                  <a:pt x="1421" y="1240"/>
                  <a:pt x="1432" y="1240"/>
                  <a:pt x="1441" y="1244"/>
                </a:cubicBezTo>
                <a:cubicBezTo>
                  <a:pt x="1451" y="1249"/>
                  <a:pt x="1459" y="1256"/>
                  <a:pt x="1468" y="1262"/>
                </a:cubicBezTo>
                <a:cubicBezTo>
                  <a:pt x="1494" y="1302"/>
                  <a:pt x="1520" y="1294"/>
                  <a:pt x="1486" y="1326"/>
                </a:cubicBezTo>
                <a:cubicBezTo>
                  <a:pt x="1479" y="1384"/>
                  <a:pt x="1476" y="1478"/>
                  <a:pt x="1413" y="1500"/>
                </a:cubicBezTo>
                <a:cubicBezTo>
                  <a:pt x="1388" y="1525"/>
                  <a:pt x="1382" y="1549"/>
                  <a:pt x="1358" y="1573"/>
                </a:cubicBezTo>
                <a:cubicBezTo>
                  <a:pt x="1372" y="1615"/>
                  <a:pt x="1393" y="1647"/>
                  <a:pt x="1404" y="1692"/>
                </a:cubicBezTo>
                <a:cubicBezTo>
                  <a:pt x="1397" y="1818"/>
                  <a:pt x="1395" y="1940"/>
                  <a:pt x="1349" y="2057"/>
                </a:cubicBezTo>
                <a:cubicBezTo>
                  <a:pt x="1342" y="2075"/>
                  <a:pt x="1341" y="2096"/>
                  <a:pt x="1331" y="2112"/>
                </a:cubicBezTo>
                <a:cubicBezTo>
                  <a:pt x="1302" y="2157"/>
                  <a:pt x="1295" y="2158"/>
                  <a:pt x="1239" y="2176"/>
                </a:cubicBezTo>
                <a:cubicBezTo>
                  <a:pt x="1230" y="2179"/>
                  <a:pt x="1212" y="2185"/>
                  <a:pt x="1212" y="2185"/>
                </a:cubicBezTo>
                <a:cubicBezTo>
                  <a:pt x="1189" y="2258"/>
                  <a:pt x="1224" y="2175"/>
                  <a:pt x="1175" y="2222"/>
                </a:cubicBezTo>
                <a:cubicBezTo>
                  <a:pt x="1125" y="2271"/>
                  <a:pt x="1213" y="2233"/>
                  <a:pt x="1139" y="2258"/>
                </a:cubicBezTo>
                <a:cubicBezTo>
                  <a:pt x="1112" y="2287"/>
                  <a:pt x="1087" y="2323"/>
                  <a:pt x="1047" y="2304"/>
                </a:cubicBezTo>
                <a:close/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96" name="Freeform 60"/>
          <p:cNvSpPr>
            <a:spLocks/>
          </p:cNvSpPr>
          <p:nvPr/>
        </p:nvSpPr>
        <p:spPr bwMode="auto">
          <a:xfrm rot="-128708">
            <a:off x="5375276" y="4797426"/>
            <a:ext cx="163513" cy="1185863"/>
          </a:xfrm>
          <a:custGeom>
            <a:avLst/>
            <a:gdLst>
              <a:gd name="T0" fmla="*/ 2147483647 w 1747"/>
              <a:gd name="T1" fmla="*/ 2147483647 h 2535"/>
              <a:gd name="T2" fmla="*/ 2147483647 w 1747"/>
              <a:gd name="T3" fmla="*/ 2147483647 h 2535"/>
              <a:gd name="T4" fmla="*/ 2147483647 w 1747"/>
              <a:gd name="T5" fmla="*/ 2147483647 h 2535"/>
              <a:gd name="T6" fmla="*/ 2147483647 w 1747"/>
              <a:gd name="T7" fmla="*/ 2147483647 h 2535"/>
              <a:gd name="T8" fmla="*/ 2147483647 w 1747"/>
              <a:gd name="T9" fmla="*/ 2147483647 h 2535"/>
              <a:gd name="T10" fmla="*/ 2147483647 w 1747"/>
              <a:gd name="T11" fmla="*/ 2147483647 h 2535"/>
              <a:gd name="T12" fmla="*/ 2147483647 w 1747"/>
              <a:gd name="T13" fmla="*/ 2147483647 h 2535"/>
              <a:gd name="T14" fmla="*/ 2147483647 w 1747"/>
              <a:gd name="T15" fmla="*/ 2147483647 h 2535"/>
              <a:gd name="T16" fmla="*/ 2147483647 w 1747"/>
              <a:gd name="T17" fmla="*/ 2147483647 h 2535"/>
              <a:gd name="T18" fmla="*/ 2147483647 w 1747"/>
              <a:gd name="T19" fmla="*/ 2147483647 h 2535"/>
              <a:gd name="T20" fmla="*/ 2147483647 w 1747"/>
              <a:gd name="T21" fmla="*/ 2147483647 h 2535"/>
              <a:gd name="T22" fmla="*/ 2147483647 w 1747"/>
              <a:gd name="T23" fmla="*/ 2147483647 h 2535"/>
              <a:gd name="T24" fmla="*/ 2147483647 w 1747"/>
              <a:gd name="T25" fmla="*/ 2147483647 h 2535"/>
              <a:gd name="T26" fmla="*/ 2147483647 w 1747"/>
              <a:gd name="T27" fmla="*/ 2147483647 h 2535"/>
              <a:gd name="T28" fmla="*/ 2147483647 w 1747"/>
              <a:gd name="T29" fmla="*/ 2147483647 h 2535"/>
              <a:gd name="T30" fmla="*/ 2147483647 w 1747"/>
              <a:gd name="T31" fmla="*/ 2147483647 h 2535"/>
              <a:gd name="T32" fmla="*/ 2147483647 w 1747"/>
              <a:gd name="T33" fmla="*/ 2147483647 h 2535"/>
              <a:gd name="T34" fmla="*/ 2147483647 w 1747"/>
              <a:gd name="T35" fmla="*/ 2147483647 h 2535"/>
              <a:gd name="T36" fmla="*/ 2147483647 w 1747"/>
              <a:gd name="T37" fmla="*/ 2147483647 h 2535"/>
              <a:gd name="T38" fmla="*/ 2147483647 w 1747"/>
              <a:gd name="T39" fmla="*/ 2147483647 h 2535"/>
              <a:gd name="T40" fmla="*/ 2147483647 w 1747"/>
              <a:gd name="T41" fmla="*/ 2147483647 h 2535"/>
              <a:gd name="T42" fmla="*/ 2147483647 w 1747"/>
              <a:gd name="T43" fmla="*/ 2147483647 h 2535"/>
              <a:gd name="T44" fmla="*/ 2147483647 w 1747"/>
              <a:gd name="T45" fmla="*/ 2147483647 h 2535"/>
              <a:gd name="T46" fmla="*/ 2147483647 w 1747"/>
              <a:gd name="T47" fmla="*/ 2147483647 h 2535"/>
              <a:gd name="T48" fmla="*/ 2147483647 w 1747"/>
              <a:gd name="T49" fmla="*/ 2147483647 h 2535"/>
              <a:gd name="T50" fmla="*/ 2147483647 w 1747"/>
              <a:gd name="T51" fmla="*/ 2147483647 h 2535"/>
              <a:gd name="T52" fmla="*/ 2147483647 w 1747"/>
              <a:gd name="T53" fmla="*/ 2147483647 h 2535"/>
              <a:gd name="T54" fmla="*/ 2147483647 w 1747"/>
              <a:gd name="T55" fmla="*/ 2147483647 h 2535"/>
              <a:gd name="T56" fmla="*/ 2147483647 w 1747"/>
              <a:gd name="T57" fmla="*/ 2147483647 h 2535"/>
              <a:gd name="T58" fmla="*/ 2147483647 w 1747"/>
              <a:gd name="T59" fmla="*/ 2147483647 h 2535"/>
              <a:gd name="T60" fmla="*/ 2147483647 w 1747"/>
              <a:gd name="T61" fmla="*/ 2147483647 h 2535"/>
              <a:gd name="T62" fmla="*/ 2147483647 w 1747"/>
              <a:gd name="T63" fmla="*/ 2147483647 h 2535"/>
              <a:gd name="T64" fmla="*/ 2147483647 w 1747"/>
              <a:gd name="T65" fmla="*/ 2147483647 h 2535"/>
              <a:gd name="T66" fmla="*/ 2147483647 w 1747"/>
              <a:gd name="T67" fmla="*/ 2147483647 h 2535"/>
              <a:gd name="T68" fmla="*/ 2147483647 w 1747"/>
              <a:gd name="T69" fmla="*/ 2147483647 h 2535"/>
              <a:gd name="T70" fmla="*/ 2147483647 w 1747"/>
              <a:gd name="T71" fmla="*/ 2147483647 h 2535"/>
              <a:gd name="T72" fmla="*/ 2147483647 w 1747"/>
              <a:gd name="T73" fmla="*/ 2147483647 h 2535"/>
              <a:gd name="T74" fmla="*/ 2147483647 w 1747"/>
              <a:gd name="T75" fmla="*/ 2147483647 h 2535"/>
              <a:gd name="T76" fmla="*/ 2147483647 w 1747"/>
              <a:gd name="T77" fmla="*/ 2147483647 h 2535"/>
              <a:gd name="T78" fmla="*/ 2147483647 w 1747"/>
              <a:gd name="T79" fmla="*/ 2147483647 h 2535"/>
              <a:gd name="T80" fmla="*/ 2147483647 w 1747"/>
              <a:gd name="T81" fmla="*/ 2147483647 h 2535"/>
              <a:gd name="T82" fmla="*/ 2147483647 w 1747"/>
              <a:gd name="T83" fmla="*/ 2147483647 h 2535"/>
              <a:gd name="T84" fmla="*/ 2147483647 w 1747"/>
              <a:gd name="T85" fmla="*/ 2147483647 h 2535"/>
              <a:gd name="T86" fmla="*/ 2147483647 w 1747"/>
              <a:gd name="T87" fmla="*/ 2147483647 h 2535"/>
              <a:gd name="T88" fmla="*/ 2147483647 w 1747"/>
              <a:gd name="T89" fmla="*/ 2147483647 h 2535"/>
              <a:gd name="T90" fmla="*/ 2147483647 w 1747"/>
              <a:gd name="T91" fmla="*/ 2147483647 h 2535"/>
              <a:gd name="T92" fmla="*/ 2147483647 w 1747"/>
              <a:gd name="T93" fmla="*/ 2147483647 h 2535"/>
              <a:gd name="T94" fmla="*/ 2147483647 w 1747"/>
              <a:gd name="T95" fmla="*/ 2147483647 h 2535"/>
              <a:gd name="T96" fmla="*/ 2147483647 w 1747"/>
              <a:gd name="T97" fmla="*/ 2147483647 h 2535"/>
              <a:gd name="T98" fmla="*/ 2147483647 w 1747"/>
              <a:gd name="T99" fmla="*/ 2147483647 h 2535"/>
              <a:gd name="T100" fmla="*/ 2147483647 w 1747"/>
              <a:gd name="T101" fmla="*/ 2147483647 h 2535"/>
              <a:gd name="T102" fmla="*/ 2147483647 w 1747"/>
              <a:gd name="T103" fmla="*/ 2147483647 h 2535"/>
              <a:gd name="T104" fmla="*/ 2147483647 w 1747"/>
              <a:gd name="T105" fmla="*/ 2147483647 h 2535"/>
              <a:gd name="T106" fmla="*/ 2147483647 w 1747"/>
              <a:gd name="T107" fmla="*/ 2147483647 h 2535"/>
              <a:gd name="T108" fmla="*/ 2147483647 w 1747"/>
              <a:gd name="T109" fmla="*/ 2147483647 h 2535"/>
              <a:gd name="T110" fmla="*/ 2147483647 w 1747"/>
              <a:gd name="T111" fmla="*/ 2147483647 h 2535"/>
              <a:gd name="T112" fmla="*/ 2147483647 w 1747"/>
              <a:gd name="T113" fmla="*/ 2147483647 h 2535"/>
              <a:gd name="T114" fmla="*/ 2147483647 w 1747"/>
              <a:gd name="T115" fmla="*/ 2147483647 h 2535"/>
              <a:gd name="T116" fmla="*/ 2147483647 w 1747"/>
              <a:gd name="T117" fmla="*/ 2147483647 h 2535"/>
              <a:gd name="T118" fmla="*/ 2147483647 w 1747"/>
              <a:gd name="T119" fmla="*/ 2147483647 h 2535"/>
              <a:gd name="T120" fmla="*/ 2147483647 w 1747"/>
              <a:gd name="T121" fmla="*/ 2147483647 h 253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47" h="2535">
                <a:moveTo>
                  <a:pt x="301" y="236"/>
                </a:moveTo>
                <a:cubicBezTo>
                  <a:pt x="292" y="230"/>
                  <a:pt x="250" y="209"/>
                  <a:pt x="255" y="190"/>
                </a:cubicBezTo>
                <a:cubicBezTo>
                  <a:pt x="257" y="181"/>
                  <a:pt x="273" y="184"/>
                  <a:pt x="282" y="181"/>
                </a:cubicBezTo>
                <a:cubicBezTo>
                  <a:pt x="288" y="175"/>
                  <a:pt x="292" y="163"/>
                  <a:pt x="301" y="163"/>
                </a:cubicBezTo>
                <a:cubicBezTo>
                  <a:pt x="335" y="163"/>
                  <a:pt x="334" y="200"/>
                  <a:pt x="319" y="218"/>
                </a:cubicBezTo>
                <a:cubicBezTo>
                  <a:pt x="311" y="228"/>
                  <a:pt x="269" y="240"/>
                  <a:pt x="255" y="245"/>
                </a:cubicBezTo>
                <a:cubicBezTo>
                  <a:pt x="252" y="257"/>
                  <a:pt x="249" y="270"/>
                  <a:pt x="246" y="282"/>
                </a:cubicBezTo>
                <a:cubicBezTo>
                  <a:pt x="243" y="291"/>
                  <a:pt x="233" y="301"/>
                  <a:pt x="237" y="309"/>
                </a:cubicBezTo>
                <a:cubicBezTo>
                  <a:pt x="239" y="313"/>
                  <a:pt x="289" y="324"/>
                  <a:pt x="301" y="327"/>
                </a:cubicBezTo>
                <a:cubicBezTo>
                  <a:pt x="293" y="319"/>
                  <a:pt x="271" y="294"/>
                  <a:pt x="255" y="300"/>
                </a:cubicBezTo>
                <a:cubicBezTo>
                  <a:pt x="245" y="304"/>
                  <a:pt x="245" y="320"/>
                  <a:pt x="237" y="327"/>
                </a:cubicBezTo>
                <a:cubicBezTo>
                  <a:pt x="229" y="333"/>
                  <a:pt x="218" y="334"/>
                  <a:pt x="209" y="337"/>
                </a:cubicBezTo>
                <a:cubicBezTo>
                  <a:pt x="228" y="454"/>
                  <a:pt x="207" y="464"/>
                  <a:pt x="301" y="510"/>
                </a:cubicBezTo>
                <a:cubicBezTo>
                  <a:pt x="319" y="504"/>
                  <a:pt x="338" y="500"/>
                  <a:pt x="355" y="492"/>
                </a:cubicBezTo>
                <a:cubicBezTo>
                  <a:pt x="363" y="488"/>
                  <a:pt x="377" y="482"/>
                  <a:pt x="374" y="474"/>
                </a:cubicBezTo>
                <a:cubicBezTo>
                  <a:pt x="371" y="465"/>
                  <a:pt x="355" y="468"/>
                  <a:pt x="346" y="465"/>
                </a:cubicBezTo>
                <a:cubicBezTo>
                  <a:pt x="306" y="437"/>
                  <a:pt x="281" y="429"/>
                  <a:pt x="264" y="483"/>
                </a:cubicBezTo>
                <a:cubicBezTo>
                  <a:pt x="267" y="504"/>
                  <a:pt x="261" y="529"/>
                  <a:pt x="273" y="547"/>
                </a:cubicBezTo>
                <a:cubicBezTo>
                  <a:pt x="292" y="577"/>
                  <a:pt x="351" y="592"/>
                  <a:pt x="383" y="602"/>
                </a:cubicBezTo>
                <a:cubicBezTo>
                  <a:pt x="392" y="599"/>
                  <a:pt x="403" y="600"/>
                  <a:pt x="410" y="593"/>
                </a:cubicBezTo>
                <a:cubicBezTo>
                  <a:pt x="417" y="586"/>
                  <a:pt x="411" y="571"/>
                  <a:pt x="419" y="565"/>
                </a:cubicBezTo>
                <a:cubicBezTo>
                  <a:pt x="429" y="557"/>
                  <a:pt x="444" y="559"/>
                  <a:pt x="456" y="556"/>
                </a:cubicBezTo>
                <a:cubicBezTo>
                  <a:pt x="450" y="529"/>
                  <a:pt x="451" y="499"/>
                  <a:pt x="438" y="474"/>
                </a:cubicBezTo>
                <a:cubicBezTo>
                  <a:pt x="422" y="443"/>
                  <a:pt x="367" y="484"/>
                  <a:pt x="355" y="492"/>
                </a:cubicBezTo>
                <a:cubicBezTo>
                  <a:pt x="341" y="535"/>
                  <a:pt x="333" y="569"/>
                  <a:pt x="301" y="602"/>
                </a:cubicBezTo>
                <a:cubicBezTo>
                  <a:pt x="311" y="706"/>
                  <a:pt x="295" y="692"/>
                  <a:pt x="374" y="711"/>
                </a:cubicBezTo>
                <a:cubicBezTo>
                  <a:pt x="409" y="702"/>
                  <a:pt x="423" y="686"/>
                  <a:pt x="456" y="675"/>
                </a:cubicBezTo>
                <a:cubicBezTo>
                  <a:pt x="472" y="627"/>
                  <a:pt x="489" y="599"/>
                  <a:pt x="438" y="565"/>
                </a:cubicBezTo>
                <a:cubicBezTo>
                  <a:pt x="430" y="560"/>
                  <a:pt x="419" y="559"/>
                  <a:pt x="410" y="556"/>
                </a:cubicBezTo>
                <a:cubicBezTo>
                  <a:pt x="367" y="570"/>
                  <a:pt x="386" y="581"/>
                  <a:pt x="355" y="611"/>
                </a:cubicBezTo>
                <a:cubicBezTo>
                  <a:pt x="348" y="679"/>
                  <a:pt x="307" y="769"/>
                  <a:pt x="374" y="812"/>
                </a:cubicBezTo>
                <a:cubicBezTo>
                  <a:pt x="403" y="806"/>
                  <a:pt x="472" y="802"/>
                  <a:pt x="474" y="775"/>
                </a:cubicBezTo>
                <a:cubicBezTo>
                  <a:pt x="476" y="748"/>
                  <a:pt x="480" y="716"/>
                  <a:pt x="465" y="693"/>
                </a:cubicBezTo>
                <a:cubicBezTo>
                  <a:pt x="455" y="677"/>
                  <a:pt x="410" y="675"/>
                  <a:pt x="410" y="675"/>
                </a:cubicBezTo>
                <a:cubicBezTo>
                  <a:pt x="392" y="681"/>
                  <a:pt x="373" y="687"/>
                  <a:pt x="355" y="693"/>
                </a:cubicBezTo>
                <a:cubicBezTo>
                  <a:pt x="340" y="698"/>
                  <a:pt x="333" y="737"/>
                  <a:pt x="328" y="748"/>
                </a:cubicBezTo>
                <a:cubicBezTo>
                  <a:pt x="313" y="778"/>
                  <a:pt x="309" y="775"/>
                  <a:pt x="282" y="794"/>
                </a:cubicBezTo>
                <a:cubicBezTo>
                  <a:pt x="284" y="805"/>
                  <a:pt x="282" y="894"/>
                  <a:pt x="319" y="913"/>
                </a:cubicBezTo>
                <a:cubicBezTo>
                  <a:pt x="336" y="922"/>
                  <a:pt x="356" y="925"/>
                  <a:pt x="374" y="931"/>
                </a:cubicBezTo>
                <a:cubicBezTo>
                  <a:pt x="383" y="934"/>
                  <a:pt x="401" y="940"/>
                  <a:pt x="401" y="940"/>
                </a:cubicBezTo>
                <a:cubicBezTo>
                  <a:pt x="428" y="937"/>
                  <a:pt x="457" y="941"/>
                  <a:pt x="483" y="931"/>
                </a:cubicBezTo>
                <a:cubicBezTo>
                  <a:pt x="492" y="927"/>
                  <a:pt x="493" y="913"/>
                  <a:pt x="493" y="903"/>
                </a:cubicBezTo>
                <a:cubicBezTo>
                  <a:pt x="493" y="802"/>
                  <a:pt x="487" y="833"/>
                  <a:pt x="429" y="794"/>
                </a:cubicBezTo>
                <a:cubicBezTo>
                  <a:pt x="408" y="814"/>
                  <a:pt x="394" y="837"/>
                  <a:pt x="374" y="858"/>
                </a:cubicBezTo>
                <a:cubicBezTo>
                  <a:pt x="356" y="900"/>
                  <a:pt x="331" y="939"/>
                  <a:pt x="355" y="986"/>
                </a:cubicBezTo>
                <a:cubicBezTo>
                  <a:pt x="362" y="999"/>
                  <a:pt x="397" y="1009"/>
                  <a:pt x="410" y="1013"/>
                </a:cubicBezTo>
                <a:cubicBezTo>
                  <a:pt x="447" y="1067"/>
                  <a:pt x="482" y="1048"/>
                  <a:pt x="547" y="1041"/>
                </a:cubicBezTo>
                <a:cubicBezTo>
                  <a:pt x="593" y="995"/>
                  <a:pt x="580" y="954"/>
                  <a:pt x="529" y="922"/>
                </a:cubicBezTo>
                <a:cubicBezTo>
                  <a:pt x="492" y="925"/>
                  <a:pt x="455" y="924"/>
                  <a:pt x="419" y="931"/>
                </a:cubicBezTo>
                <a:cubicBezTo>
                  <a:pt x="374" y="940"/>
                  <a:pt x="372" y="1014"/>
                  <a:pt x="365" y="1050"/>
                </a:cubicBezTo>
                <a:cubicBezTo>
                  <a:pt x="376" y="1148"/>
                  <a:pt x="374" y="1169"/>
                  <a:pt x="465" y="1187"/>
                </a:cubicBezTo>
                <a:cubicBezTo>
                  <a:pt x="572" y="1175"/>
                  <a:pt x="526" y="1185"/>
                  <a:pt x="593" y="1141"/>
                </a:cubicBezTo>
                <a:cubicBezTo>
                  <a:pt x="576" y="1090"/>
                  <a:pt x="573" y="1069"/>
                  <a:pt x="529" y="1041"/>
                </a:cubicBezTo>
                <a:cubicBezTo>
                  <a:pt x="511" y="1044"/>
                  <a:pt x="490" y="1041"/>
                  <a:pt x="474" y="1050"/>
                </a:cubicBezTo>
                <a:cubicBezTo>
                  <a:pt x="466" y="1055"/>
                  <a:pt x="468" y="1068"/>
                  <a:pt x="465" y="1077"/>
                </a:cubicBezTo>
                <a:cubicBezTo>
                  <a:pt x="454" y="1114"/>
                  <a:pt x="446" y="1143"/>
                  <a:pt x="429" y="1178"/>
                </a:cubicBezTo>
                <a:cubicBezTo>
                  <a:pt x="450" y="1231"/>
                  <a:pt x="463" y="1264"/>
                  <a:pt x="520" y="1278"/>
                </a:cubicBezTo>
                <a:cubicBezTo>
                  <a:pt x="572" y="1272"/>
                  <a:pt x="613" y="1283"/>
                  <a:pt x="630" y="1233"/>
                </a:cubicBezTo>
                <a:cubicBezTo>
                  <a:pt x="616" y="1177"/>
                  <a:pt x="603" y="1150"/>
                  <a:pt x="547" y="1132"/>
                </a:cubicBezTo>
                <a:cubicBezTo>
                  <a:pt x="524" y="1137"/>
                  <a:pt x="496" y="1134"/>
                  <a:pt x="483" y="1159"/>
                </a:cubicBezTo>
                <a:cubicBezTo>
                  <a:pt x="474" y="1176"/>
                  <a:pt x="471" y="1196"/>
                  <a:pt x="465" y="1214"/>
                </a:cubicBezTo>
                <a:cubicBezTo>
                  <a:pt x="462" y="1223"/>
                  <a:pt x="456" y="1242"/>
                  <a:pt x="456" y="1242"/>
                </a:cubicBezTo>
                <a:cubicBezTo>
                  <a:pt x="464" y="1335"/>
                  <a:pt x="451" y="1367"/>
                  <a:pt x="529" y="1406"/>
                </a:cubicBezTo>
                <a:cubicBezTo>
                  <a:pt x="553" y="1400"/>
                  <a:pt x="578" y="1394"/>
                  <a:pt x="602" y="1388"/>
                </a:cubicBezTo>
                <a:cubicBezTo>
                  <a:pt x="611" y="1385"/>
                  <a:pt x="628" y="1389"/>
                  <a:pt x="630" y="1379"/>
                </a:cubicBezTo>
                <a:cubicBezTo>
                  <a:pt x="646" y="1308"/>
                  <a:pt x="602" y="1278"/>
                  <a:pt x="547" y="1260"/>
                </a:cubicBezTo>
                <a:cubicBezTo>
                  <a:pt x="523" y="1332"/>
                  <a:pt x="508" y="1424"/>
                  <a:pt x="566" y="1479"/>
                </a:cubicBezTo>
                <a:cubicBezTo>
                  <a:pt x="646" y="1465"/>
                  <a:pt x="673" y="1481"/>
                  <a:pt x="694" y="1415"/>
                </a:cubicBezTo>
                <a:cubicBezTo>
                  <a:pt x="684" y="1354"/>
                  <a:pt x="687" y="1347"/>
                  <a:pt x="630" y="1333"/>
                </a:cubicBezTo>
                <a:cubicBezTo>
                  <a:pt x="570" y="1352"/>
                  <a:pt x="545" y="1409"/>
                  <a:pt x="493" y="1443"/>
                </a:cubicBezTo>
                <a:cubicBezTo>
                  <a:pt x="503" y="1492"/>
                  <a:pt x="506" y="1507"/>
                  <a:pt x="547" y="1534"/>
                </a:cubicBezTo>
                <a:cubicBezTo>
                  <a:pt x="590" y="1531"/>
                  <a:pt x="633" y="1533"/>
                  <a:pt x="675" y="1525"/>
                </a:cubicBezTo>
                <a:cubicBezTo>
                  <a:pt x="702" y="1520"/>
                  <a:pt x="701" y="1473"/>
                  <a:pt x="685" y="1461"/>
                </a:cubicBezTo>
                <a:cubicBezTo>
                  <a:pt x="668" y="1448"/>
                  <a:pt x="642" y="1455"/>
                  <a:pt x="621" y="1452"/>
                </a:cubicBezTo>
                <a:cubicBezTo>
                  <a:pt x="654" y="1430"/>
                  <a:pt x="665" y="1422"/>
                  <a:pt x="703" y="1434"/>
                </a:cubicBezTo>
                <a:cubicBezTo>
                  <a:pt x="708" y="1448"/>
                  <a:pt x="723" y="1475"/>
                  <a:pt x="703" y="1489"/>
                </a:cubicBezTo>
                <a:cubicBezTo>
                  <a:pt x="670" y="1512"/>
                  <a:pt x="562" y="1529"/>
                  <a:pt x="520" y="1543"/>
                </a:cubicBezTo>
                <a:cubicBezTo>
                  <a:pt x="526" y="1615"/>
                  <a:pt x="506" y="1668"/>
                  <a:pt x="575" y="1690"/>
                </a:cubicBezTo>
                <a:cubicBezTo>
                  <a:pt x="582" y="1694"/>
                  <a:pt x="618" y="1722"/>
                  <a:pt x="630" y="1717"/>
                </a:cubicBezTo>
                <a:cubicBezTo>
                  <a:pt x="648" y="1710"/>
                  <a:pt x="653" y="1685"/>
                  <a:pt x="666" y="1671"/>
                </a:cubicBezTo>
                <a:cubicBezTo>
                  <a:pt x="654" y="1653"/>
                  <a:pt x="651" y="1612"/>
                  <a:pt x="630" y="1617"/>
                </a:cubicBezTo>
                <a:cubicBezTo>
                  <a:pt x="606" y="1623"/>
                  <a:pt x="581" y="1628"/>
                  <a:pt x="557" y="1635"/>
                </a:cubicBezTo>
                <a:cubicBezTo>
                  <a:pt x="538" y="1640"/>
                  <a:pt x="502" y="1653"/>
                  <a:pt x="502" y="1653"/>
                </a:cubicBezTo>
                <a:cubicBezTo>
                  <a:pt x="483" y="1711"/>
                  <a:pt x="522" y="1746"/>
                  <a:pt x="575" y="1763"/>
                </a:cubicBezTo>
                <a:cubicBezTo>
                  <a:pt x="612" y="1788"/>
                  <a:pt x="622" y="1792"/>
                  <a:pt x="666" y="1781"/>
                </a:cubicBezTo>
                <a:cubicBezTo>
                  <a:pt x="680" y="1768"/>
                  <a:pt x="702" y="1762"/>
                  <a:pt x="712" y="1745"/>
                </a:cubicBezTo>
                <a:cubicBezTo>
                  <a:pt x="781" y="1634"/>
                  <a:pt x="694" y="1726"/>
                  <a:pt x="749" y="1671"/>
                </a:cubicBezTo>
                <a:cubicBezTo>
                  <a:pt x="720" y="1589"/>
                  <a:pt x="725" y="1603"/>
                  <a:pt x="639" y="1617"/>
                </a:cubicBezTo>
                <a:cubicBezTo>
                  <a:pt x="602" y="1673"/>
                  <a:pt x="598" y="1638"/>
                  <a:pt x="611" y="1717"/>
                </a:cubicBezTo>
                <a:cubicBezTo>
                  <a:pt x="620" y="1714"/>
                  <a:pt x="632" y="1715"/>
                  <a:pt x="639" y="1708"/>
                </a:cubicBezTo>
                <a:cubicBezTo>
                  <a:pt x="667" y="1681"/>
                  <a:pt x="627" y="1595"/>
                  <a:pt x="602" y="1571"/>
                </a:cubicBezTo>
                <a:cubicBezTo>
                  <a:pt x="618" y="1504"/>
                  <a:pt x="636" y="1525"/>
                  <a:pt x="703" y="1534"/>
                </a:cubicBezTo>
                <a:cubicBezTo>
                  <a:pt x="709" y="1552"/>
                  <a:pt x="732" y="1573"/>
                  <a:pt x="721" y="1589"/>
                </a:cubicBezTo>
                <a:cubicBezTo>
                  <a:pt x="678" y="1655"/>
                  <a:pt x="706" y="1639"/>
                  <a:pt x="648" y="1653"/>
                </a:cubicBezTo>
                <a:cubicBezTo>
                  <a:pt x="601" y="1684"/>
                  <a:pt x="604" y="1701"/>
                  <a:pt x="575" y="1745"/>
                </a:cubicBezTo>
                <a:cubicBezTo>
                  <a:pt x="581" y="1760"/>
                  <a:pt x="579" y="1783"/>
                  <a:pt x="593" y="1790"/>
                </a:cubicBezTo>
                <a:cubicBezTo>
                  <a:pt x="636" y="1811"/>
                  <a:pt x="666" y="1762"/>
                  <a:pt x="694" y="1745"/>
                </a:cubicBezTo>
                <a:cubicBezTo>
                  <a:pt x="700" y="1741"/>
                  <a:pt x="743" y="1728"/>
                  <a:pt x="749" y="1726"/>
                </a:cubicBezTo>
                <a:cubicBezTo>
                  <a:pt x="771" y="1749"/>
                  <a:pt x="793" y="1795"/>
                  <a:pt x="767" y="1827"/>
                </a:cubicBezTo>
                <a:cubicBezTo>
                  <a:pt x="759" y="1837"/>
                  <a:pt x="742" y="1833"/>
                  <a:pt x="730" y="1836"/>
                </a:cubicBezTo>
                <a:cubicBezTo>
                  <a:pt x="695" y="1889"/>
                  <a:pt x="649" y="1875"/>
                  <a:pt x="630" y="1818"/>
                </a:cubicBezTo>
                <a:cubicBezTo>
                  <a:pt x="627" y="1790"/>
                  <a:pt x="641" y="1755"/>
                  <a:pt x="621" y="1735"/>
                </a:cubicBezTo>
                <a:cubicBezTo>
                  <a:pt x="607" y="1721"/>
                  <a:pt x="566" y="1754"/>
                  <a:pt x="566" y="1754"/>
                </a:cubicBezTo>
                <a:cubicBezTo>
                  <a:pt x="553" y="1818"/>
                  <a:pt x="533" y="1895"/>
                  <a:pt x="593" y="1937"/>
                </a:cubicBezTo>
                <a:cubicBezTo>
                  <a:pt x="618" y="1911"/>
                  <a:pt x="633" y="1898"/>
                  <a:pt x="666" y="1882"/>
                </a:cubicBezTo>
                <a:cubicBezTo>
                  <a:pt x="681" y="1821"/>
                  <a:pt x="690" y="1833"/>
                  <a:pt x="749" y="1845"/>
                </a:cubicBezTo>
                <a:cubicBezTo>
                  <a:pt x="729" y="1894"/>
                  <a:pt x="727" y="1929"/>
                  <a:pt x="675" y="1946"/>
                </a:cubicBezTo>
                <a:cubicBezTo>
                  <a:pt x="666" y="1943"/>
                  <a:pt x="655" y="1944"/>
                  <a:pt x="648" y="1937"/>
                </a:cubicBezTo>
                <a:cubicBezTo>
                  <a:pt x="628" y="1916"/>
                  <a:pt x="644" y="1859"/>
                  <a:pt x="666" y="1845"/>
                </a:cubicBezTo>
                <a:cubicBezTo>
                  <a:pt x="682" y="1835"/>
                  <a:pt x="721" y="1827"/>
                  <a:pt x="721" y="1827"/>
                </a:cubicBezTo>
                <a:cubicBezTo>
                  <a:pt x="758" y="1832"/>
                  <a:pt x="794" y="1818"/>
                  <a:pt x="794" y="1863"/>
                </a:cubicBezTo>
                <a:cubicBezTo>
                  <a:pt x="794" y="1876"/>
                  <a:pt x="795" y="1892"/>
                  <a:pt x="785" y="1900"/>
                </a:cubicBezTo>
                <a:cubicBezTo>
                  <a:pt x="770" y="1913"/>
                  <a:pt x="730" y="1918"/>
                  <a:pt x="730" y="1918"/>
                </a:cubicBezTo>
                <a:cubicBezTo>
                  <a:pt x="698" y="1952"/>
                  <a:pt x="688" y="1954"/>
                  <a:pt x="730" y="1982"/>
                </a:cubicBezTo>
                <a:cubicBezTo>
                  <a:pt x="793" y="1962"/>
                  <a:pt x="749" y="1949"/>
                  <a:pt x="776" y="1900"/>
                </a:cubicBezTo>
                <a:cubicBezTo>
                  <a:pt x="781" y="1891"/>
                  <a:pt x="794" y="1888"/>
                  <a:pt x="803" y="1882"/>
                </a:cubicBezTo>
                <a:cubicBezTo>
                  <a:pt x="840" y="1894"/>
                  <a:pt x="855" y="1905"/>
                  <a:pt x="877" y="1937"/>
                </a:cubicBezTo>
                <a:cubicBezTo>
                  <a:pt x="867" y="1964"/>
                  <a:pt x="849" y="2019"/>
                  <a:pt x="849" y="2019"/>
                </a:cubicBezTo>
                <a:cubicBezTo>
                  <a:pt x="834" y="2016"/>
                  <a:pt x="817" y="2018"/>
                  <a:pt x="803" y="2010"/>
                </a:cubicBezTo>
                <a:cubicBezTo>
                  <a:pt x="793" y="2004"/>
                  <a:pt x="794" y="1989"/>
                  <a:pt x="785" y="1982"/>
                </a:cubicBezTo>
                <a:cubicBezTo>
                  <a:pt x="778" y="1976"/>
                  <a:pt x="767" y="1976"/>
                  <a:pt x="758" y="1973"/>
                </a:cubicBezTo>
                <a:cubicBezTo>
                  <a:pt x="712" y="2003"/>
                  <a:pt x="695" y="2001"/>
                  <a:pt x="749" y="2092"/>
                </a:cubicBezTo>
                <a:cubicBezTo>
                  <a:pt x="755" y="2103"/>
                  <a:pt x="773" y="2086"/>
                  <a:pt x="785" y="2083"/>
                </a:cubicBezTo>
                <a:cubicBezTo>
                  <a:pt x="802" y="2056"/>
                  <a:pt x="822" y="2036"/>
                  <a:pt x="840" y="2010"/>
                </a:cubicBezTo>
                <a:cubicBezTo>
                  <a:pt x="854" y="1967"/>
                  <a:pt x="836" y="1931"/>
                  <a:pt x="803" y="1900"/>
                </a:cubicBezTo>
                <a:cubicBezTo>
                  <a:pt x="797" y="1882"/>
                  <a:pt x="791" y="1863"/>
                  <a:pt x="785" y="1845"/>
                </a:cubicBezTo>
                <a:cubicBezTo>
                  <a:pt x="782" y="1836"/>
                  <a:pt x="776" y="1818"/>
                  <a:pt x="776" y="1818"/>
                </a:cubicBezTo>
                <a:cubicBezTo>
                  <a:pt x="764" y="1855"/>
                  <a:pt x="772" y="1868"/>
                  <a:pt x="794" y="1900"/>
                </a:cubicBezTo>
                <a:cubicBezTo>
                  <a:pt x="797" y="1912"/>
                  <a:pt x="804" y="1924"/>
                  <a:pt x="803" y="1937"/>
                </a:cubicBezTo>
                <a:cubicBezTo>
                  <a:pt x="801" y="1962"/>
                  <a:pt x="785" y="2010"/>
                  <a:pt x="785" y="2010"/>
                </a:cubicBezTo>
                <a:cubicBezTo>
                  <a:pt x="767" y="1998"/>
                  <a:pt x="742" y="1991"/>
                  <a:pt x="730" y="1973"/>
                </a:cubicBezTo>
                <a:cubicBezTo>
                  <a:pt x="718" y="1955"/>
                  <a:pt x="694" y="1918"/>
                  <a:pt x="694" y="1918"/>
                </a:cubicBezTo>
                <a:cubicBezTo>
                  <a:pt x="691" y="1894"/>
                  <a:pt x="690" y="1869"/>
                  <a:pt x="685" y="1845"/>
                </a:cubicBezTo>
                <a:cubicBezTo>
                  <a:pt x="680" y="1820"/>
                  <a:pt x="670" y="1797"/>
                  <a:pt x="666" y="1772"/>
                </a:cubicBezTo>
                <a:cubicBezTo>
                  <a:pt x="661" y="1742"/>
                  <a:pt x="661" y="1711"/>
                  <a:pt x="657" y="1681"/>
                </a:cubicBezTo>
                <a:cubicBezTo>
                  <a:pt x="647" y="1610"/>
                  <a:pt x="619" y="1536"/>
                  <a:pt x="593" y="1470"/>
                </a:cubicBezTo>
                <a:cubicBezTo>
                  <a:pt x="571" y="1413"/>
                  <a:pt x="562" y="1323"/>
                  <a:pt x="520" y="1278"/>
                </a:cubicBezTo>
                <a:cubicBezTo>
                  <a:pt x="490" y="1188"/>
                  <a:pt x="482" y="1097"/>
                  <a:pt x="465" y="1004"/>
                </a:cubicBezTo>
                <a:cubicBezTo>
                  <a:pt x="456" y="958"/>
                  <a:pt x="441" y="913"/>
                  <a:pt x="429" y="867"/>
                </a:cubicBezTo>
                <a:cubicBezTo>
                  <a:pt x="415" y="813"/>
                  <a:pt x="413" y="758"/>
                  <a:pt x="383" y="711"/>
                </a:cubicBezTo>
                <a:cubicBezTo>
                  <a:pt x="362" y="604"/>
                  <a:pt x="335" y="496"/>
                  <a:pt x="301" y="391"/>
                </a:cubicBezTo>
                <a:cubicBezTo>
                  <a:pt x="292" y="315"/>
                  <a:pt x="284" y="307"/>
                  <a:pt x="264" y="245"/>
                </a:cubicBezTo>
                <a:cubicBezTo>
                  <a:pt x="306" y="217"/>
                  <a:pt x="320" y="230"/>
                  <a:pt x="365" y="245"/>
                </a:cubicBezTo>
                <a:cubicBezTo>
                  <a:pt x="368" y="254"/>
                  <a:pt x="369" y="281"/>
                  <a:pt x="374" y="273"/>
                </a:cubicBezTo>
                <a:cubicBezTo>
                  <a:pt x="385" y="257"/>
                  <a:pt x="399" y="116"/>
                  <a:pt x="401" y="99"/>
                </a:cubicBezTo>
                <a:cubicBezTo>
                  <a:pt x="398" y="87"/>
                  <a:pt x="405" y="62"/>
                  <a:pt x="392" y="62"/>
                </a:cubicBezTo>
                <a:cubicBezTo>
                  <a:pt x="379" y="62"/>
                  <a:pt x="381" y="86"/>
                  <a:pt x="383" y="99"/>
                </a:cubicBezTo>
                <a:cubicBezTo>
                  <a:pt x="387" y="135"/>
                  <a:pt x="444" y="169"/>
                  <a:pt x="355" y="99"/>
                </a:cubicBezTo>
                <a:cubicBezTo>
                  <a:pt x="369" y="150"/>
                  <a:pt x="375" y="182"/>
                  <a:pt x="429" y="199"/>
                </a:cubicBezTo>
                <a:cubicBezTo>
                  <a:pt x="465" y="236"/>
                  <a:pt x="502" y="264"/>
                  <a:pt x="538" y="300"/>
                </a:cubicBezTo>
                <a:cubicBezTo>
                  <a:pt x="518" y="198"/>
                  <a:pt x="537" y="235"/>
                  <a:pt x="502" y="181"/>
                </a:cubicBezTo>
                <a:cubicBezTo>
                  <a:pt x="508" y="136"/>
                  <a:pt x="523" y="49"/>
                  <a:pt x="557" y="17"/>
                </a:cubicBezTo>
                <a:cubicBezTo>
                  <a:pt x="569" y="20"/>
                  <a:pt x="584" y="18"/>
                  <a:pt x="593" y="26"/>
                </a:cubicBezTo>
                <a:cubicBezTo>
                  <a:pt x="610" y="41"/>
                  <a:pt x="630" y="81"/>
                  <a:pt x="630" y="81"/>
                </a:cubicBezTo>
                <a:cubicBezTo>
                  <a:pt x="620" y="208"/>
                  <a:pt x="622" y="175"/>
                  <a:pt x="593" y="263"/>
                </a:cubicBezTo>
                <a:cubicBezTo>
                  <a:pt x="602" y="199"/>
                  <a:pt x="626" y="145"/>
                  <a:pt x="639" y="81"/>
                </a:cubicBezTo>
                <a:cubicBezTo>
                  <a:pt x="631" y="55"/>
                  <a:pt x="613" y="29"/>
                  <a:pt x="666" y="17"/>
                </a:cubicBezTo>
                <a:cubicBezTo>
                  <a:pt x="682" y="13"/>
                  <a:pt x="697" y="29"/>
                  <a:pt x="712" y="35"/>
                </a:cubicBezTo>
                <a:cubicBezTo>
                  <a:pt x="709" y="96"/>
                  <a:pt x="703" y="157"/>
                  <a:pt x="703" y="218"/>
                </a:cubicBezTo>
                <a:cubicBezTo>
                  <a:pt x="703" y="227"/>
                  <a:pt x="705" y="252"/>
                  <a:pt x="712" y="245"/>
                </a:cubicBezTo>
                <a:cubicBezTo>
                  <a:pt x="723" y="234"/>
                  <a:pt x="717" y="214"/>
                  <a:pt x="721" y="199"/>
                </a:cubicBezTo>
                <a:cubicBezTo>
                  <a:pt x="726" y="181"/>
                  <a:pt x="742" y="98"/>
                  <a:pt x="758" y="81"/>
                </a:cubicBezTo>
                <a:cubicBezTo>
                  <a:pt x="764" y="75"/>
                  <a:pt x="819" y="63"/>
                  <a:pt x="822" y="62"/>
                </a:cubicBezTo>
                <a:cubicBezTo>
                  <a:pt x="860" y="102"/>
                  <a:pt x="832" y="62"/>
                  <a:pt x="803" y="90"/>
                </a:cubicBezTo>
                <a:cubicBezTo>
                  <a:pt x="791" y="101"/>
                  <a:pt x="795" y="122"/>
                  <a:pt x="785" y="135"/>
                </a:cubicBezTo>
                <a:cubicBezTo>
                  <a:pt x="770" y="156"/>
                  <a:pt x="730" y="190"/>
                  <a:pt x="730" y="190"/>
                </a:cubicBezTo>
                <a:cubicBezTo>
                  <a:pt x="729" y="193"/>
                  <a:pt x="714" y="249"/>
                  <a:pt x="703" y="245"/>
                </a:cubicBezTo>
                <a:cubicBezTo>
                  <a:pt x="691" y="241"/>
                  <a:pt x="697" y="221"/>
                  <a:pt x="694" y="209"/>
                </a:cubicBezTo>
                <a:cubicBezTo>
                  <a:pt x="718" y="172"/>
                  <a:pt x="706" y="159"/>
                  <a:pt x="749" y="145"/>
                </a:cubicBezTo>
                <a:cubicBezTo>
                  <a:pt x="787" y="118"/>
                  <a:pt x="804" y="130"/>
                  <a:pt x="831" y="90"/>
                </a:cubicBezTo>
                <a:cubicBezTo>
                  <a:pt x="893" y="152"/>
                  <a:pt x="870" y="197"/>
                  <a:pt x="877" y="300"/>
                </a:cubicBezTo>
                <a:cubicBezTo>
                  <a:pt x="967" y="210"/>
                  <a:pt x="857" y="328"/>
                  <a:pt x="913" y="245"/>
                </a:cubicBezTo>
                <a:cubicBezTo>
                  <a:pt x="920" y="234"/>
                  <a:pt x="933" y="228"/>
                  <a:pt x="941" y="218"/>
                </a:cubicBezTo>
                <a:cubicBezTo>
                  <a:pt x="957" y="198"/>
                  <a:pt x="986" y="154"/>
                  <a:pt x="986" y="154"/>
                </a:cubicBezTo>
                <a:cubicBezTo>
                  <a:pt x="1000" y="97"/>
                  <a:pt x="981" y="129"/>
                  <a:pt x="1023" y="108"/>
                </a:cubicBezTo>
                <a:cubicBezTo>
                  <a:pt x="1033" y="103"/>
                  <a:pt x="1040" y="94"/>
                  <a:pt x="1050" y="90"/>
                </a:cubicBezTo>
                <a:cubicBezTo>
                  <a:pt x="1077" y="79"/>
                  <a:pt x="1133" y="62"/>
                  <a:pt x="1133" y="62"/>
                </a:cubicBezTo>
                <a:cubicBezTo>
                  <a:pt x="1226" y="0"/>
                  <a:pt x="1157" y="163"/>
                  <a:pt x="1133" y="199"/>
                </a:cubicBezTo>
                <a:cubicBezTo>
                  <a:pt x="1118" y="222"/>
                  <a:pt x="1059" y="236"/>
                  <a:pt x="1059" y="236"/>
                </a:cubicBezTo>
                <a:cubicBezTo>
                  <a:pt x="1042" y="186"/>
                  <a:pt x="1050" y="155"/>
                  <a:pt x="995" y="135"/>
                </a:cubicBezTo>
                <a:cubicBezTo>
                  <a:pt x="979" y="87"/>
                  <a:pt x="981" y="116"/>
                  <a:pt x="1023" y="53"/>
                </a:cubicBezTo>
                <a:cubicBezTo>
                  <a:pt x="1029" y="44"/>
                  <a:pt x="1041" y="26"/>
                  <a:pt x="1041" y="26"/>
                </a:cubicBezTo>
                <a:cubicBezTo>
                  <a:pt x="1058" y="42"/>
                  <a:pt x="1079" y="54"/>
                  <a:pt x="1096" y="71"/>
                </a:cubicBezTo>
                <a:cubicBezTo>
                  <a:pt x="1118" y="94"/>
                  <a:pt x="1138" y="122"/>
                  <a:pt x="1160" y="145"/>
                </a:cubicBezTo>
                <a:cubicBezTo>
                  <a:pt x="1171" y="178"/>
                  <a:pt x="1181" y="194"/>
                  <a:pt x="1160" y="236"/>
                </a:cubicBezTo>
                <a:cubicBezTo>
                  <a:pt x="1150" y="255"/>
                  <a:pt x="1114" y="282"/>
                  <a:pt x="1114" y="282"/>
                </a:cubicBezTo>
                <a:cubicBezTo>
                  <a:pt x="1093" y="345"/>
                  <a:pt x="1109" y="351"/>
                  <a:pt x="1078" y="318"/>
                </a:cubicBezTo>
                <a:cubicBezTo>
                  <a:pt x="1087" y="312"/>
                  <a:pt x="1101" y="310"/>
                  <a:pt x="1105" y="300"/>
                </a:cubicBezTo>
                <a:cubicBezTo>
                  <a:pt x="1117" y="272"/>
                  <a:pt x="1101" y="231"/>
                  <a:pt x="1123" y="209"/>
                </a:cubicBezTo>
                <a:cubicBezTo>
                  <a:pt x="1133" y="199"/>
                  <a:pt x="1148" y="196"/>
                  <a:pt x="1160" y="190"/>
                </a:cubicBezTo>
                <a:cubicBezTo>
                  <a:pt x="1173" y="138"/>
                  <a:pt x="1190" y="136"/>
                  <a:pt x="1233" y="108"/>
                </a:cubicBezTo>
                <a:cubicBezTo>
                  <a:pt x="1361" y="118"/>
                  <a:pt x="1400" y="101"/>
                  <a:pt x="1297" y="181"/>
                </a:cubicBezTo>
                <a:cubicBezTo>
                  <a:pt x="1291" y="193"/>
                  <a:pt x="1289" y="208"/>
                  <a:pt x="1279" y="218"/>
                </a:cubicBezTo>
                <a:cubicBezTo>
                  <a:pt x="1264" y="233"/>
                  <a:pt x="1224" y="254"/>
                  <a:pt x="1224" y="254"/>
                </a:cubicBezTo>
                <a:cubicBezTo>
                  <a:pt x="1216" y="289"/>
                  <a:pt x="1210" y="318"/>
                  <a:pt x="1187" y="346"/>
                </a:cubicBezTo>
                <a:cubicBezTo>
                  <a:pt x="1179" y="356"/>
                  <a:pt x="1160" y="360"/>
                  <a:pt x="1160" y="373"/>
                </a:cubicBezTo>
                <a:cubicBezTo>
                  <a:pt x="1160" y="382"/>
                  <a:pt x="1178" y="367"/>
                  <a:pt x="1187" y="364"/>
                </a:cubicBezTo>
                <a:cubicBezTo>
                  <a:pt x="1190" y="355"/>
                  <a:pt x="1191" y="345"/>
                  <a:pt x="1197" y="337"/>
                </a:cubicBezTo>
                <a:cubicBezTo>
                  <a:pt x="1210" y="320"/>
                  <a:pt x="1242" y="291"/>
                  <a:pt x="1242" y="291"/>
                </a:cubicBezTo>
                <a:cubicBezTo>
                  <a:pt x="1256" y="247"/>
                  <a:pt x="1286" y="206"/>
                  <a:pt x="1325" y="181"/>
                </a:cubicBezTo>
                <a:cubicBezTo>
                  <a:pt x="1340" y="184"/>
                  <a:pt x="1363" y="176"/>
                  <a:pt x="1370" y="190"/>
                </a:cubicBezTo>
                <a:cubicBezTo>
                  <a:pt x="1414" y="280"/>
                  <a:pt x="1308" y="241"/>
                  <a:pt x="1398" y="263"/>
                </a:cubicBezTo>
                <a:cubicBezTo>
                  <a:pt x="1427" y="243"/>
                  <a:pt x="1456" y="229"/>
                  <a:pt x="1489" y="218"/>
                </a:cubicBezTo>
                <a:cubicBezTo>
                  <a:pt x="1502" y="198"/>
                  <a:pt x="1526" y="160"/>
                  <a:pt x="1544" y="145"/>
                </a:cubicBezTo>
                <a:cubicBezTo>
                  <a:pt x="1551" y="139"/>
                  <a:pt x="1571" y="125"/>
                  <a:pt x="1571" y="135"/>
                </a:cubicBezTo>
                <a:cubicBezTo>
                  <a:pt x="1571" y="146"/>
                  <a:pt x="1554" y="149"/>
                  <a:pt x="1544" y="154"/>
                </a:cubicBezTo>
                <a:cubicBezTo>
                  <a:pt x="1503" y="177"/>
                  <a:pt x="1469" y="188"/>
                  <a:pt x="1425" y="199"/>
                </a:cubicBezTo>
                <a:cubicBezTo>
                  <a:pt x="1437" y="164"/>
                  <a:pt x="1445" y="157"/>
                  <a:pt x="1480" y="145"/>
                </a:cubicBezTo>
                <a:cubicBezTo>
                  <a:pt x="1513" y="156"/>
                  <a:pt x="1562" y="209"/>
                  <a:pt x="1562" y="209"/>
                </a:cubicBezTo>
                <a:cubicBezTo>
                  <a:pt x="1583" y="292"/>
                  <a:pt x="1549" y="204"/>
                  <a:pt x="1672" y="254"/>
                </a:cubicBezTo>
                <a:cubicBezTo>
                  <a:pt x="1681" y="258"/>
                  <a:pt x="1667" y="273"/>
                  <a:pt x="1663" y="282"/>
                </a:cubicBezTo>
                <a:cubicBezTo>
                  <a:pt x="1658" y="292"/>
                  <a:pt x="1640" y="319"/>
                  <a:pt x="1645" y="309"/>
                </a:cubicBezTo>
                <a:cubicBezTo>
                  <a:pt x="1651" y="297"/>
                  <a:pt x="1657" y="285"/>
                  <a:pt x="1663" y="273"/>
                </a:cubicBezTo>
                <a:cubicBezTo>
                  <a:pt x="1666" y="248"/>
                  <a:pt x="1660" y="221"/>
                  <a:pt x="1672" y="199"/>
                </a:cubicBezTo>
                <a:cubicBezTo>
                  <a:pt x="1677" y="191"/>
                  <a:pt x="1692" y="202"/>
                  <a:pt x="1699" y="209"/>
                </a:cubicBezTo>
                <a:cubicBezTo>
                  <a:pt x="1706" y="216"/>
                  <a:pt x="1706" y="227"/>
                  <a:pt x="1709" y="236"/>
                </a:cubicBezTo>
                <a:cubicBezTo>
                  <a:pt x="1699" y="288"/>
                  <a:pt x="1698" y="315"/>
                  <a:pt x="1654" y="346"/>
                </a:cubicBezTo>
                <a:cubicBezTo>
                  <a:pt x="1639" y="390"/>
                  <a:pt x="1620" y="373"/>
                  <a:pt x="1635" y="419"/>
                </a:cubicBezTo>
                <a:cubicBezTo>
                  <a:pt x="1622" y="488"/>
                  <a:pt x="1581" y="556"/>
                  <a:pt x="1553" y="620"/>
                </a:cubicBezTo>
                <a:cubicBezTo>
                  <a:pt x="1531" y="670"/>
                  <a:pt x="1530" y="721"/>
                  <a:pt x="1498" y="766"/>
                </a:cubicBezTo>
                <a:cubicBezTo>
                  <a:pt x="1498" y="766"/>
                  <a:pt x="1500" y="735"/>
                  <a:pt x="1507" y="721"/>
                </a:cubicBezTo>
                <a:cubicBezTo>
                  <a:pt x="1513" y="709"/>
                  <a:pt x="1527" y="704"/>
                  <a:pt x="1535" y="693"/>
                </a:cubicBezTo>
                <a:cubicBezTo>
                  <a:pt x="1568" y="648"/>
                  <a:pt x="1561" y="612"/>
                  <a:pt x="1617" y="593"/>
                </a:cubicBezTo>
                <a:cubicBezTo>
                  <a:pt x="1626" y="596"/>
                  <a:pt x="1636" y="599"/>
                  <a:pt x="1645" y="602"/>
                </a:cubicBezTo>
                <a:cubicBezTo>
                  <a:pt x="1657" y="605"/>
                  <a:pt x="1681" y="599"/>
                  <a:pt x="1681" y="611"/>
                </a:cubicBezTo>
                <a:cubicBezTo>
                  <a:pt x="1681" y="618"/>
                  <a:pt x="1617" y="712"/>
                  <a:pt x="1608" y="721"/>
                </a:cubicBezTo>
                <a:cubicBezTo>
                  <a:pt x="1593" y="783"/>
                  <a:pt x="1578" y="752"/>
                  <a:pt x="1553" y="803"/>
                </a:cubicBezTo>
                <a:cubicBezTo>
                  <a:pt x="1533" y="844"/>
                  <a:pt x="1514" y="883"/>
                  <a:pt x="1489" y="922"/>
                </a:cubicBezTo>
                <a:cubicBezTo>
                  <a:pt x="1492" y="940"/>
                  <a:pt x="1487" y="962"/>
                  <a:pt x="1498" y="977"/>
                </a:cubicBezTo>
                <a:cubicBezTo>
                  <a:pt x="1505" y="987"/>
                  <a:pt x="1524" y="979"/>
                  <a:pt x="1535" y="986"/>
                </a:cubicBezTo>
                <a:cubicBezTo>
                  <a:pt x="1544" y="992"/>
                  <a:pt x="1547" y="1004"/>
                  <a:pt x="1553" y="1013"/>
                </a:cubicBezTo>
                <a:cubicBezTo>
                  <a:pt x="1572" y="1072"/>
                  <a:pt x="1560" y="1026"/>
                  <a:pt x="1544" y="1013"/>
                </a:cubicBezTo>
                <a:cubicBezTo>
                  <a:pt x="1533" y="1004"/>
                  <a:pt x="1519" y="1001"/>
                  <a:pt x="1507" y="995"/>
                </a:cubicBezTo>
                <a:cubicBezTo>
                  <a:pt x="1498" y="983"/>
                  <a:pt x="1492" y="968"/>
                  <a:pt x="1480" y="958"/>
                </a:cubicBezTo>
                <a:cubicBezTo>
                  <a:pt x="1434" y="919"/>
                  <a:pt x="1467" y="986"/>
                  <a:pt x="1443" y="922"/>
                </a:cubicBezTo>
                <a:cubicBezTo>
                  <a:pt x="1451" y="875"/>
                  <a:pt x="1449" y="828"/>
                  <a:pt x="1498" y="812"/>
                </a:cubicBezTo>
                <a:cubicBezTo>
                  <a:pt x="1498" y="812"/>
                  <a:pt x="1528" y="766"/>
                  <a:pt x="1535" y="766"/>
                </a:cubicBezTo>
                <a:cubicBezTo>
                  <a:pt x="1538" y="766"/>
                  <a:pt x="1582" y="822"/>
                  <a:pt x="1590" y="830"/>
                </a:cubicBezTo>
                <a:cubicBezTo>
                  <a:pt x="1614" y="905"/>
                  <a:pt x="1608" y="876"/>
                  <a:pt x="1590" y="949"/>
                </a:cubicBezTo>
                <a:cubicBezTo>
                  <a:pt x="1575" y="1008"/>
                  <a:pt x="1577" y="1011"/>
                  <a:pt x="1517" y="1031"/>
                </a:cubicBezTo>
                <a:cubicBezTo>
                  <a:pt x="1495" y="1093"/>
                  <a:pt x="1525" y="1032"/>
                  <a:pt x="1480" y="1068"/>
                </a:cubicBezTo>
                <a:cubicBezTo>
                  <a:pt x="1472" y="1075"/>
                  <a:pt x="1469" y="1087"/>
                  <a:pt x="1462" y="1095"/>
                </a:cubicBezTo>
                <a:cubicBezTo>
                  <a:pt x="1440" y="1122"/>
                  <a:pt x="1434" y="1123"/>
                  <a:pt x="1407" y="1141"/>
                </a:cubicBezTo>
                <a:cubicBezTo>
                  <a:pt x="1396" y="1175"/>
                  <a:pt x="1352" y="1233"/>
                  <a:pt x="1352" y="1233"/>
                </a:cubicBezTo>
                <a:cubicBezTo>
                  <a:pt x="1349" y="1247"/>
                  <a:pt x="1332" y="1300"/>
                  <a:pt x="1352" y="1315"/>
                </a:cubicBezTo>
                <a:cubicBezTo>
                  <a:pt x="1359" y="1321"/>
                  <a:pt x="1370" y="1309"/>
                  <a:pt x="1379" y="1306"/>
                </a:cubicBezTo>
                <a:cubicBezTo>
                  <a:pt x="1385" y="1300"/>
                  <a:pt x="1390" y="1292"/>
                  <a:pt x="1398" y="1287"/>
                </a:cubicBezTo>
                <a:cubicBezTo>
                  <a:pt x="1406" y="1282"/>
                  <a:pt x="1418" y="1285"/>
                  <a:pt x="1425" y="1278"/>
                </a:cubicBezTo>
                <a:cubicBezTo>
                  <a:pt x="1448" y="1255"/>
                  <a:pt x="1433" y="1202"/>
                  <a:pt x="1453" y="1178"/>
                </a:cubicBezTo>
                <a:cubicBezTo>
                  <a:pt x="1459" y="1171"/>
                  <a:pt x="1471" y="1172"/>
                  <a:pt x="1480" y="1169"/>
                </a:cubicBezTo>
                <a:cubicBezTo>
                  <a:pt x="1489" y="1157"/>
                  <a:pt x="1494" y="1141"/>
                  <a:pt x="1507" y="1132"/>
                </a:cubicBezTo>
                <a:cubicBezTo>
                  <a:pt x="1523" y="1121"/>
                  <a:pt x="1562" y="1114"/>
                  <a:pt x="1562" y="1114"/>
                </a:cubicBezTo>
                <a:cubicBezTo>
                  <a:pt x="1594" y="1145"/>
                  <a:pt x="1618" y="1138"/>
                  <a:pt x="1645" y="1178"/>
                </a:cubicBezTo>
                <a:cubicBezTo>
                  <a:pt x="1648" y="1187"/>
                  <a:pt x="1654" y="1196"/>
                  <a:pt x="1654" y="1205"/>
                </a:cubicBezTo>
                <a:cubicBezTo>
                  <a:pt x="1654" y="1215"/>
                  <a:pt x="1638" y="1226"/>
                  <a:pt x="1645" y="1233"/>
                </a:cubicBezTo>
                <a:cubicBezTo>
                  <a:pt x="1652" y="1240"/>
                  <a:pt x="1698" y="1205"/>
                  <a:pt x="1699" y="1205"/>
                </a:cubicBezTo>
                <a:cubicBezTo>
                  <a:pt x="1702" y="1196"/>
                  <a:pt x="1718" y="1182"/>
                  <a:pt x="1709" y="1178"/>
                </a:cubicBezTo>
                <a:cubicBezTo>
                  <a:pt x="1687" y="1167"/>
                  <a:pt x="1665" y="1231"/>
                  <a:pt x="1663" y="1233"/>
                </a:cubicBezTo>
                <a:cubicBezTo>
                  <a:pt x="1656" y="1240"/>
                  <a:pt x="1644" y="1239"/>
                  <a:pt x="1635" y="1242"/>
                </a:cubicBezTo>
                <a:cubicBezTo>
                  <a:pt x="1573" y="1304"/>
                  <a:pt x="1647" y="1240"/>
                  <a:pt x="1571" y="1278"/>
                </a:cubicBezTo>
                <a:cubicBezTo>
                  <a:pt x="1517" y="1305"/>
                  <a:pt x="1527" y="1320"/>
                  <a:pt x="1462" y="1333"/>
                </a:cubicBezTo>
                <a:cubicBezTo>
                  <a:pt x="1408" y="1359"/>
                  <a:pt x="1352" y="1366"/>
                  <a:pt x="1297" y="1388"/>
                </a:cubicBezTo>
                <a:cubicBezTo>
                  <a:pt x="1282" y="1432"/>
                  <a:pt x="1280" y="1473"/>
                  <a:pt x="1261" y="1516"/>
                </a:cubicBezTo>
                <a:cubicBezTo>
                  <a:pt x="1257" y="1525"/>
                  <a:pt x="1244" y="1536"/>
                  <a:pt x="1251" y="1543"/>
                </a:cubicBezTo>
                <a:cubicBezTo>
                  <a:pt x="1258" y="1550"/>
                  <a:pt x="1270" y="1537"/>
                  <a:pt x="1279" y="1534"/>
                </a:cubicBezTo>
                <a:cubicBezTo>
                  <a:pt x="1299" y="1475"/>
                  <a:pt x="1271" y="1533"/>
                  <a:pt x="1315" y="1498"/>
                </a:cubicBezTo>
                <a:cubicBezTo>
                  <a:pt x="1324" y="1491"/>
                  <a:pt x="1327" y="1479"/>
                  <a:pt x="1334" y="1470"/>
                </a:cubicBezTo>
                <a:cubicBezTo>
                  <a:pt x="1361" y="1438"/>
                  <a:pt x="1378" y="1431"/>
                  <a:pt x="1416" y="1406"/>
                </a:cubicBezTo>
                <a:cubicBezTo>
                  <a:pt x="1438" y="1392"/>
                  <a:pt x="1471" y="1351"/>
                  <a:pt x="1471" y="1351"/>
                </a:cubicBezTo>
                <a:cubicBezTo>
                  <a:pt x="1486" y="1313"/>
                  <a:pt x="1497" y="1288"/>
                  <a:pt x="1526" y="1260"/>
                </a:cubicBezTo>
                <a:cubicBezTo>
                  <a:pt x="1578" y="1277"/>
                  <a:pt x="1558" y="1261"/>
                  <a:pt x="1544" y="1351"/>
                </a:cubicBezTo>
                <a:cubicBezTo>
                  <a:pt x="1542" y="1364"/>
                  <a:pt x="1544" y="1379"/>
                  <a:pt x="1535" y="1388"/>
                </a:cubicBezTo>
                <a:cubicBezTo>
                  <a:pt x="1523" y="1400"/>
                  <a:pt x="1504" y="1400"/>
                  <a:pt x="1489" y="1406"/>
                </a:cubicBezTo>
                <a:cubicBezTo>
                  <a:pt x="1460" y="1435"/>
                  <a:pt x="1440" y="1466"/>
                  <a:pt x="1407" y="1489"/>
                </a:cubicBezTo>
                <a:cubicBezTo>
                  <a:pt x="1413" y="1508"/>
                  <a:pt x="1434" y="1523"/>
                  <a:pt x="1434" y="1543"/>
                </a:cubicBezTo>
                <a:cubicBezTo>
                  <a:pt x="1434" y="1583"/>
                  <a:pt x="1422" y="1622"/>
                  <a:pt x="1416" y="1662"/>
                </a:cubicBezTo>
                <a:cubicBezTo>
                  <a:pt x="1413" y="1677"/>
                  <a:pt x="1417" y="1696"/>
                  <a:pt x="1407" y="1708"/>
                </a:cubicBezTo>
                <a:cubicBezTo>
                  <a:pt x="1396" y="1720"/>
                  <a:pt x="1376" y="1720"/>
                  <a:pt x="1361" y="1726"/>
                </a:cubicBezTo>
                <a:cubicBezTo>
                  <a:pt x="1349" y="1720"/>
                  <a:pt x="1325" y="1721"/>
                  <a:pt x="1325" y="1708"/>
                </a:cubicBezTo>
                <a:cubicBezTo>
                  <a:pt x="1325" y="1691"/>
                  <a:pt x="1351" y="1685"/>
                  <a:pt x="1361" y="1671"/>
                </a:cubicBezTo>
                <a:cubicBezTo>
                  <a:pt x="1366" y="1663"/>
                  <a:pt x="1364" y="1652"/>
                  <a:pt x="1370" y="1644"/>
                </a:cubicBezTo>
                <a:cubicBezTo>
                  <a:pt x="1405" y="1597"/>
                  <a:pt x="1403" y="1602"/>
                  <a:pt x="1443" y="1589"/>
                </a:cubicBezTo>
                <a:cubicBezTo>
                  <a:pt x="1452" y="1592"/>
                  <a:pt x="1461" y="1598"/>
                  <a:pt x="1471" y="1598"/>
                </a:cubicBezTo>
                <a:cubicBezTo>
                  <a:pt x="1483" y="1598"/>
                  <a:pt x="1507" y="1589"/>
                  <a:pt x="1507" y="1589"/>
                </a:cubicBezTo>
                <a:cubicBezTo>
                  <a:pt x="1490" y="1616"/>
                  <a:pt x="1460" y="1635"/>
                  <a:pt x="1443" y="1662"/>
                </a:cubicBezTo>
                <a:cubicBezTo>
                  <a:pt x="1437" y="1671"/>
                  <a:pt x="1433" y="1682"/>
                  <a:pt x="1425" y="1690"/>
                </a:cubicBezTo>
                <a:cubicBezTo>
                  <a:pt x="1417" y="1698"/>
                  <a:pt x="1406" y="1700"/>
                  <a:pt x="1398" y="1708"/>
                </a:cubicBezTo>
                <a:cubicBezTo>
                  <a:pt x="1363" y="1743"/>
                  <a:pt x="1332" y="1781"/>
                  <a:pt x="1297" y="1818"/>
                </a:cubicBezTo>
                <a:cubicBezTo>
                  <a:pt x="1306" y="1824"/>
                  <a:pt x="1323" y="1825"/>
                  <a:pt x="1325" y="1836"/>
                </a:cubicBezTo>
                <a:cubicBezTo>
                  <a:pt x="1330" y="1860"/>
                  <a:pt x="1319" y="1885"/>
                  <a:pt x="1315" y="1909"/>
                </a:cubicBezTo>
                <a:cubicBezTo>
                  <a:pt x="1306" y="1962"/>
                  <a:pt x="1303" y="2020"/>
                  <a:pt x="1251" y="2037"/>
                </a:cubicBezTo>
                <a:cubicBezTo>
                  <a:pt x="1234" y="2090"/>
                  <a:pt x="1255" y="2053"/>
                  <a:pt x="1178" y="2083"/>
                </a:cubicBezTo>
                <a:cubicBezTo>
                  <a:pt x="1143" y="2097"/>
                  <a:pt x="1155" y="2107"/>
                  <a:pt x="1123" y="2129"/>
                </a:cubicBezTo>
                <a:cubicBezTo>
                  <a:pt x="1106" y="2140"/>
                  <a:pt x="1086" y="2145"/>
                  <a:pt x="1069" y="2156"/>
                </a:cubicBezTo>
                <a:cubicBezTo>
                  <a:pt x="1110" y="2217"/>
                  <a:pt x="1067" y="2352"/>
                  <a:pt x="995" y="2375"/>
                </a:cubicBezTo>
                <a:cubicBezTo>
                  <a:pt x="976" y="2404"/>
                  <a:pt x="956" y="2416"/>
                  <a:pt x="931" y="2439"/>
                </a:cubicBezTo>
                <a:cubicBezTo>
                  <a:pt x="910" y="2503"/>
                  <a:pt x="931" y="2445"/>
                  <a:pt x="931" y="2394"/>
                </a:cubicBezTo>
                <a:cubicBezTo>
                  <a:pt x="931" y="2372"/>
                  <a:pt x="925" y="2351"/>
                  <a:pt x="922" y="2330"/>
                </a:cubicBezTo>
                <a:cubicBezTo>
                  <a:pt x="910" y="2348"/>
                  <a:pt x="898" y="2367"/>
                  <a:pt x="886" y="2385"/>
                </a:cubicBezTo>
                <a:cubicBezTo>
                  <a:pt x="880" y="2394"/>
                  <a:pt x="867" y="2412"/>
                  <a:pt x="867" y="2412"/>
                </a:cubicBezTo>
                <a:cubicBezTo>
                  <a:pt x="866" y="2415"/>
                  <a:pt x="857" y="2475"/>
                  <a:pt x="849" y="2485"/>
                </a:cubicBezTo>
                <a:cubicBezTo>
                  <a:pt x="836" y="2502"/>
                  <a:pt x="803" y="2531"/>
                  <a:pt x="803" y="2531"/>
                </a:cubicBezTo>
                <a:cubicBezTo>
                  <a:pt x="784" y="2473"/>
                  <a:pt x="808" y="2416"/>
                  <a:pt x="794" y="2357"/>
                </a:cubicBezTo>
                <a:cubicBezTo>
                  <a:pt x="773" y="2422"/>
                  <a:pt x="802" y="2345"/>
                  <a:pt x="758" y="2412"/>
                </a:cubicBezTo>
                <a:cubicBezTo>
                  <a:pt x="753" y="2420"/>
                  <a:pt x="756" y="2433"/>
                  <a:pt x="749" y="2439"/>
                </a:cubicBezTo>
                <a:cubicBezTo>
                  <a:pt x="739" y="2447"/>
                  <a:pt x="724" y="2446"/>
                  <a:pt x="712" y="2449"/>
                </a:cubicBezTo>
                <a:cubicBezTo>
                  <a:pt x="691" y="2382"/>
                  <a:pt x="690" y="2329"/>
                  <a:pt x="703" y="2257"/>
                </a:cubicBezTo>
                <a:cubicBezTo>
                  <a:pt x="708" y="2228"/>
                  <a:pt x="722" y="2202"/>
                  <a:pt x="730" y="2174"/>
                </a:cubicBezTo>
                <a:cubicBezTo>
                  <a:pt x="733" y="2165"/>
                  <a:pt x="747" y="2151"/>
                  <a:pt x="739" y="2147"/>
                </a:cubicBezTo>
                <a:cubicBezTo>
                  <a:pt x="729" y="2142"/>
                  <a:pt x="721" y="2159"/>
                  <a:pt x="712" y="2165"/>
                </a:cubicBezTo>
                <a:cubicBezTo>
                  <a:pt x="674" y="2108"/>
                  <a:pt x="689" y="2144"/>
                  <a:pt x="712" y="2028"/>
                </a:cubicBezTo>
                <a:cubicBezTo>
                  <a:pt x="716" y="2006"/>
                  <a:pt x="750" y="1970"/>
                  <a:pt x="712" y="2010"/>
                </a:cubicBezTo>
                <a:cubicBezTo>
                  <a:pt x="725" y="1964"/>
                  <a:pt x="733" y="1898"/>
                  <a:pt x="767" y="1863"/>
                </a:cubicBezTo>
                <a:cubicBezTo>
                  <a:pt x="770" y="1854"/>
                  <a:pt x="783" y="1843"/>
                  <a:pt x="776" y="1836"/>
                </a:cubicBezTo>
                <a:cubicBezTo>
                  <a:pt x="769" y="1829"/>
                  <a:pt x="755" y="1838"/>
                  <a:pt x="749" y="1845"/>
                </a:cubicBezTo>
                <a:cubicBezTo>
                  <a:pt x="741" y="1855"/>
                  <a:pt x="747" y="1872"/>
                  <a:pt x="739" y="1882"/>
                </a:cubicBezTo>
                <a:cubicBezTo>
                  <a:pt x="718" y="1909"/>
                  <a:pt x="690" y="1931"/>
                  <a:pt x="666" y="1955"/>
                </a:cubicBezTo>
                <a:cubicBezTo>
                  <a:pt x="657" y="1964"/>
                  <a:pt x="639" y="1982"/>
                  <a:pt x="639" y="1982"/>
                </a:cubicBezTo>
                <a:cubicBezTo>
                  <a:pt x="623" y="2014"/>
                  <a:pt x="604" y="2032"/>
                  <a:pt x="593" y="2065"/>
                </a:cubicBezTo>
                <a:cubicBezTo>
                  <a:pt x="596" y="2040"/>
                  <a:pt x="580" y="2002"/>
                  <a:pt x="602" y="1991"/>
                </a:cubicBezTo>
                <a:cubicBezTo>
                  <a:pt x="621" y="1981"/>
                  <a:pt x="668" y="2045"/>
                  <a:pt x="648" y="2037"/>
                </a:cubicBezTo>
                <a:cubicBezTo>
                  <a:pt x="633" y="2031"/>
                  <a:pt x="617" y="2025"/>
                  <a:pt x="602" y="2019"/>
                </a:cubicBezTo>
                <a:cubicBezTo>
                  <a:pt x="599" y="2034"/>
                  <a:pt x="608" y="2060"/>
                  <a:pt x="593" y="2065"/>
                </a:cubicBezTo>
                <a:cubicBezTo>
                  <a:pt x="580" y="2069"/>
                  <a:pt x="563" y="2035"/>
                  <a:pt x="575" y="2028"/>
                </a:cubicBezTo>
                <a:cubicBezTo>
                  <a:pt x="593" y="2017"/>
                  <a:pt x="618" y="2034"/>
                  <a:pt x="639" y="2037"/>
                </a:cubicBezTo>
                <a:cubicBezTo>
                  <a:pt x="651" y="2043"/>
                  <a:pt x="666" y="2064"/>
                  <a:pt x="675" y="2055"/>
                </a:cubicBezTo>
                <a:cubicBezTo>
                  <a:pt x="714" y="2016"/>
                  <a:pt x="620" y="1995"/>
                  <a:pt x="694" y="2019"/>
                </a:cubicBezTo>
                <a:cubicBezTo>
                  <a:pt x="688" y="1988"/>
                  <a:pt x="692" y="1953"/>
                  <a:pt x="675" y="1927"/>
                </a:cubicBezTo>
                <a:cubicBezTo>
                  <a:pt x="667" y="1916"/>
                  <a:pt x="666" y="1953"/>
                  <a:pt x="657" y="1964"/>
                </a:cubicBezTo>
                <a:cubicBezTo>
                  <a:pt x="639" y="1986"/>
                  <a:pt x="600" y="1992"/>
                  <a:pt x="575" y="2001"/>
                </a:cubicBezTo>
                <a:cubicBezTo>
                  <a:pt x="447" y="1987"/>
                  <a:pt x="448" y="2020"/>
                  <a:pt x="474" y="1900"/>
                </a:cubicBezTo>
                <a:cubicBezTo>
                  <a:pt x="471" y="1882"/>
                  <a:pt x="478" y="1832"/>
                  <a:pt x="465" y="1845"/>
                </a:cubicBezTo>
                <a:cubicBezTo>
                  <a:pt x="448" y="1862"/>
                  <a:pt x="456" y="1893"/>
                  <a:pt x="456" y="1918"/>
                </a:cubicBezTo>
                <a:cubicBezTo>
                  <a:pt x="456" y="2002"/>
                  <a:pt x="477" y="2072"/>
                  <a:pt x="547" y="2119"/>
                </a:cubicBezTo>
                <a:cubicBezTo>
                  <a:pt x="533" y="2167"/>
                  <a:pt x="513" y="2209"/>
                  <a:pt x="529" y="2257"/>
                </a:cubicBezTo>
                <a:cubicBezTo>
                  <a:pt x="538" y="2254"/>
                  <a:pt x="548" y="2251"/>
                  <a:pt x="557" y="2247"/>
                </a:cubicBezTo>
                <a:cubicBezTo>
                  <a:pt x="572" y="2241"/>
                  <a:pt x="587" y="2234"/>
                  <a:pt x="602" y="2229"/>
                </a:cubicBezTo>
                <a:cubicBezTo>
                  <a:pt x="620" y="2222"/>
                  <a:pt x="657" y="2211"/>
                  <a:pt x="657" y="2211"/>
                </a:cubicBezTo>
                <a:cubicBezTo>
                  <a:pt x="669" y="2175"/>
                  <a:pt x="676" y="2168"/>
                  <a:pt x="712" y="2156"/>
                </a:cubicBezTo>
                <a:cubicBezTo>
                  <a:pt x="715" y="2165"/>
                  <a:pt x="730" y="2183"/>
                  <a:pt x="721" y="2183"/>
                </a:cubicBezTo>
                <a:cubicBezTo>
                  <a:pt x="708" y="2183"/>
                  <a:pt x="704" y="2164"/>
                  <a:pt x="694" y="2156"/>
                </a:cubicBezTo>
                <a:cubicBezTo>
                  <a:pt x="685" y="2149"/>
                  <a:pt x="674" y="2145"/>
                  <a:pt x="666" y="2138"/>
                </a:cubicBezTo>
                <a:cubicBezTo>
                  <a:pt x="622" y="2099"/>
                  <a:pt x="582" y="2057"/>
                  <a:pt x="538" y="2019"/>
                </a:cubicBezTo>
                <a:cubicBezTo>
                  <a:pt x="525" y="2008"/>
                  <a:pt x="513" y="1995"/>
                  <a:pt x="502" y="1982"/>
                </a:cubicBezTo>
                <a:cubicBezTo>
                  <a:pt x="495" y="1974"/>
                  <a:pt x="473" y="1958"/>
                  <a:pt x="483" y="1955"/>
                </a:cubicBezTo>
                <a:cubicBezTo>
                  <a:pt x="499" y="1950"/>
                  <a:pt x="514" y="1967"/>
                  <a:pt x="529" y="1973"/>
                </a:cubicBezTo>
                <a:cubicBezTo>
                  <a:pt x="534" y="1988"/>
                  <a:pt x="542" y="2028"/>
                  <a:pt x="566" y="2028"/>
                </a:cubicBezTo>
                <a:cubicBezTo>
                  <a:pt x="577" y="2028"/>
                  <a:pt x="578" y="2010"/>
                  <a:pt x="584" y="2001"/>
                </a:cubicBezTo>
                <a:cubicBezTo>
                  <a:pt x="593" y="1964"/>
                  <a:pt x="588" y="1965"/>
                  <a:pt x="611" y="1937"/>
                </a:cubicBezTo>
                <a:cubicBezTo>
                  <a:pt x="617" y="1930"/>
                  <a:pt x="639" y="1920"/>
                  <a:pt x="630" y="1918"/>
                </a:cubicBezTo>
                <a:cubicBezTo>
                  <a:pt x="606" y="1914"/>
                  <a:pt x="581" y="1924"/>
                  <a:pt x="557" y="1927"/>
                </a:cubicBezTo>
                <a:cubicBezTo>
                  <a:pt x="456" y="1915"/>
                  <a:pt x="489" y="1929"/>
                  <a:pt x="456" y="1845"/>
                </a:cubicBezTo>
                <a:cubicBezTo>
                  <a:pt x="468" y="1783"/>
                  <a:pt x="474" y="1710"/>
                  <a:pt x="520" y="1662"/>
                </a:cubicBezTo>
                <a:cubicBezTo>
                  <a:pt x="523" y="1674"/>
                  <a:pt x="518" y="1693"/>
                  <a:pt x="529" y="1699"/>
                </a:cubicBezTo>
                <a:cubicBezTo>
                  <a:pt x="539" y="1704"/>
                  <a:pt x="547" y="1686"/>
                  <a:pt x="557" y="1681"/>
                </a:cubicBezTo>
                <a:cubicBezTo>
                  <a:pt x="580" y="1669"/>
                  <a:pt x="605" y="1667"/>
                  <a:pt x="630" y="1662"/>
                </a:cubicBezTo>
                <a:cubicBezTo>
                  <a:pt x="633" y="1653"/>
                  <a:pt x="648" y="1635"/>
                  <a:pt x="639" y="1635"/>
                </a:cubicBezTo>
                <a:cubicBezTo>
                  <a:pt x="628" y="1635"/>
                  <a:pt x="629" y="1654"/>
                  <a:pt x="621" y="1662"/>
                </a:cubicBezTo>
                <a:cubicBezTo>
                  <a:pt x="613" y="1670"/>
                  <a:pt x="601" y="1673"/>
                  <a:pt x="593" y="1681"/>
                </a:cubicBezTo>
                <a:cubicBezTo>
                  <a:pt x="579" y="1695"/>
                  <a:pt x="571" y="1712"/>
                  <a:pt x="557" y="1726"/>
                </a:cubicBezTo>
                <a:cubicBezTo>
                  <a:pt x="549" y="1734"/>
                  <a:pt x="538" y="1738"/>
                  <a:pt x="529" y="1745"/>
                </a:cubicBezTo>
                <a:cubicBezTo>
                  <a:pt x="513" y="1759"/>
                  <a:pt x="497" y="1774"/>
                  <a:pt x="483" y="1790"/>
                </a:cubicBezTo>
                <a:cubicBezTo>
                  <a:pt x="456" y="1821"/>
                  <a:pt x="453" y="1849"/>
                  <a:pt x="410" y="1863"/>
                </a:cubicBezTo>
                <a:cubicBezTo>
                  <a:pt x="407" y="1872"/>
                  <a:pt x="401" y="1901"/>
                  <a:pt x="401" y="1891"/>
                </a:cubicBezTo>
                <a:cubicBezTo>
                  <a:pt x="401" y="1860"/>
                  <a:pt x="405" y="1829"/>
                  <a:pt x="410" y="1799"/>
                </a:cubicBezTo>
                <a:cubicBezTo>
                  <a:pt x="417" y="1753"/>
                  <a:pt x="438" y="1662"/>
                  <a:pt x="438" y="1662"/>
                </a:cubicBezTo>
                <a:cubicBezTo>
                  <a:pt x="435" y="1653"/>
                  <a:pt x="435" y="1642"/>
                  <a:pt x="429" y="1635"/>
                </a:cubicBezTo>
                <a:cubicBezTo>
                  <a:pt x="391" y="1590"/>
                  <a:pt x="368" y="1624"/>
                  <a:pt x="429" y="1580"/>
                </a:cubicBezTo>
                <a:cubicBezTo>
                  <a:pt x="446" y="1528"/>
                  <a:pt x="424" y="1573"/>
                  <a:pt x="465" y="1543"/>
                </a:cubicBezTo>
                <a:cubicBezTo>
                  <a:pt x="479" y="1533"/>
                  <a:pt x="490" y="1519"/>
                  <a:pt x="502" y="1507"/>
                </a:cubicBezTo>
                <a:cubicBezTo>
                  <a:pt x="550" y="1539"/>
                  <a:pt x="523" y="1560"/>
                  <a:pt x="584" y="1580"/>
                </a:cubicBezTo>
                <a:cubicBezTo>
                  <a:pt x="581" y="1568"/>
                  <a:pt x="585" y="1551"/>
                  <a:pt x="575" y="1543"/>
                </a:cubicBezTo>
                <a:cubicBezTo>
                  <a:pt x="555" y="1526"/>
                  <a:pt x="437" y="1501"/>
                  <a:pt x="419" y="1498"/>
                </a:cubicBezTo>
                <a:cubicBezTo>
                  <a:pt x="361" y="1457"/>
                  <a:pt x="417" y="1507"/>
                  <a:pt x="383" y="1406"/>
                </a:cubicBezTo>
                <a:cubicBezTo>
                  <a:pt x="367" y="1358"/>
                  <a:pt x="313" y="1360"/>
                  <a:pt x="273" y="1351"/>
                </a:cubicBezTo>
                <a:cubicBezTo>
                  <a:pt x="335" y="1290"/>
                  <a:pt x="304" y="1306"/>
                  <a:pt x="355" y="1287"/>
                </a:cubicBezTo>
                <a:cubicBezTo>
                  <a:pt x="386" y="1258"/>
                  <a:pt x="386" y="1246"/>
                  <a:pt x="429" y="1260"/>
                </a:cubicBezTo>
                <a:cubicBezTo>
                  <a:pt x="469" y="1300"/>
                  <a:pt x="483" y="1303"/>
                  <a:pt x="465" y="1388"/>
                </a:cubicBezTo>
                <a:cubicBezTo>
                  <a:pt x="463" y="1399"/>
                  <a:pt x="448" y="1375"/>
                  <a:pt x="438" y="1370"/>
                </a:cubicBezTo>
                <a:cubicBezTo>
                  <a:pt x="429" y="1366"/>
                  <a:pt x="419" y="1364"/>
                  <a:pt x="410" y="1361"/>
                </a:cubicBezTo>
                <a:cubicBezTo>
                  <a:pt x="388" y="1337"/>
                  <a:pt x="375" y="1318"/>
                  <a:pt x="365" y="1287"/>
                </a:cubicBezTo>
                <a:cubicBezTo>
                  <a:pt x="368" y="1244"/>
                  <a:pt x="369" y="1201"/>
                  <a:pt x="374" y="1159"/>
                </a:cubicBezTo>
                <a:cubicBezTo>
                  <a:pt x="377" y="1133"/>
                  <a:pt x="403" y="1115"/>
                  <a:pt x="374" y="1086"/>
                </a:cubicBezTo>
                <a:cubicBezTo>
                  <a:pt x="356" y="1068"/>
                  <a:pt x="325" y="1076"/>
                  <a:pt x="301" y="1068"/>
                </a:cubicBezTo>
                <a:cubicBezTo>
                  <a:pt x="304" y="1056"/>
                  <a:pt x="299" y="1038"/>
                  <a:pt x="310" y="1031"/>
                </a:cubicBezTo>
                <a:cubicBezTo>
                  <a:pt x="317" y="1026"/>
                  <a:pt x="327" y="1041"/>
                  <a:pt x="328" y="1050"/>
                </a:cubicBezTo>
                <a:cubicBezTo>
                  <a:pt x="332" y="1073"/>
                  <a:pt x="312" y="1097"/>
                  <a:pt x="301" y="1114"/>
                </a:cubicBezTo>
                <a:cubicBezTo>
                  <a:pt x="298" y="1126"/>
                  <a:pt x="297" y="1139"/>
                  <a:pt x="291" y="1150"/>
                </a:cubicBezTo>
                <a:cubicBezTo>
                  <a:pt x="287" y="1158"/>
                  <a:pt x="280" y="1174"/>
                  <a:pt x="273" y="1169"/>
                </a:cubicBezTo>
                <a:cubicBezTo>
                  <a:pt x="255" y="1157"/>
                  <a:pt x="237" y="1114"/>
                  <a:pt x="237" y="1114"/>
                </a:cubicBezTo>
                <a:cubicBezTo>
                  <a:pt x="221" y="1041"/>
                  <a:pt x="198" y="954"/>
                  <a:pt x="255" y="894"/>
                </a:cubicBezTo>
                <a:cubicBezTo>
                  <a:pt x="233" y="962"/>
                  <a:pt x="261" y="890"/>
                  <a:pt x="237" y="858"/>
                </a:cubicBezTo>
                <a:cubicBezTo>
                  <a:pt x="228" y="846"/>
                  <a:pt x="206" y="852"/>
                  <a:pt x="191" y="849"/>
                </a:cubicBezTo>
                <a:cubicBezTo>
                  <a:pt x="101" y="828"/>
                  <a:pt x="217" y="849"/>
                  <a:pt x="99" y="830"/>
                </a:cubicBezTo>
                <a:cubicBezTo>
                  <a:pt x="137" y="794"/>
                  <a:pt x="197" y="799"/>
                  <a:pt x="246" y="794"/>
                </a:cubicBezTo>
                <a:cubicBezTo>
                  <a:pt x="284" y="774"/>
                  <a:pt x="305" y="761"/>
                  <a:pt x="346" y="775"/>
                </a:cubicBezTo>
                <a:cubicBezTo>
                  <a:pt x="402" y="831"/>
                  <a:pt x="411" y="812"/>
                  <a:pt x="355" y="839"/>
                </a:cubicBezTo>
                <a:cubicBezTo>
                  <a:pt x="346" y="836"/>
                  <a:pt x="331" y="839"/>
                  <a:pt x="328" y="830"/>
                </a:cubicBezTo>
                <a:cubicBezTo>
                  <a:pt x="312" y="780"/>
                  <a:pt x="301" y="675"/>
                  <a:pt x="301" y="675"/>
                </a:cubicBezTo>
                <a:cubicBezTo>
                  <a:pt x="280" y="678"/>
                  <a:pt x="257" y="677"/>
                  <a:pt x="237" y="684"/>
                </a:cubicBezTo>
                <a:cubicBezTo>
                  <a:pt x="223" y="689"/>
                  <a:pt x="214" y="706"/>
                  <a:pt x="200" y="711"/>
                </a:cubicBezTo>
                <a:cubicBezTo>
                  <a:pt x="177" y="719"/>
                  <a:pt x="151" y="718"/>
                  <a:pt x="127" y="721"/>
                </a:cubicBezTo>
                <a:cubicBezTo>
                  <a:pt x="26" y="753"/>
                  <a:pt x="69" y="606"/>
                  <a:pt x="99" y="547"/>
                </a:cubicBezTo>
                <a:cubicBezTo>
                  <a:pt x="103" y="538"/>
                  <a:pt x="102" y="526"/>
                  <a:pt x="109" y="519"/>
                </a:cubicBezTo>
                <a:cubicBezTo>
                  <a:pt x="116" y="512"/>
                  <a:pt x="127" y="513"/>
                  <a:pt x="136" y="510"/>
                </a:cubicBezTo>
                <a:cubicBezTo>
                  <a:pt x="158" y="577"/>
                  <a:pt x="149" y="546"/>
                  <a:pt x="163" y="602"/>
                </a:cubicBezTo>
                <a:cubicBezTo>
                  <a:pt x="167" y="601"/>
                  <a:pt x="233" y="594"/>
                  <a:pt x="246" y="583"/>
                </a:cubicBezTo>
                <a:cubicBezTo>
                  <a:pt x="258" y="573"/>
                  <a:pt x="273" y="562"/>
                  <a:pt x="273" y="547"/>
                </a:cubicBezTo>
                <a:cubicBezTo>
                  <a:pt x="273" y="536"/>
                  <a:pt x="255" y="559"/>
                  <a:pt x="246" y="565"/>
                </a:cubicBezTo>
                <a:cubicBezTo>
                  <a:pt x="234" y="559"/>
                  <a:pt x="213" y="560"/>
                  <a:pt x="209" y="547"/>
                </a:cubicBezTo>
                <a:cubicBezTo>
                  <a:pt x="206" y="538"/>
                  <a:pt x="230" y="545"/>
                  <a:pt x="237" y="538"/>
                </a:cubicBezTo>
                <a:cubicBezTo>
                  <a:pt x="241" y="534"/>
                  <a:pt x="255" y="474"/>
                  <a:pt x="255" y="474"/>
                </a:cubicBezTo>
                <a:cubicBezTo>
                  <a:pt x="233" y="405"/>
                  <a:pt x="260" y="460"/>
                  <a:pt x="127" y="437"/>
                </a:cubicBezTo>
                <a:cubicBezTo>
                  <a:pt x="113" y="435"/>
                  <a:pt x="102" y="425"/>
                  <a:pt x="90" y="419"/>
                </a:cubicBezTo>
                <a:cubicBezTo>
                  <a:pt x="113" y="374"/>
                  <a:pt x="145" y="330"/>
                  <a:pt x="81" y="309"/>
                </a:cubicBezTo>
                <a:cubicBezTo>
                  <a:pt x="90" y="303"/>
                  <a:pt x="101" y="299"/>
                  <a:pt x="109" y="291"/>
                </a:cubicBezTo>
                <a:cubicBezTo>
                  <a:pt x="151" y="249"/>
                  <a:pt x="116" y="247"/>
                  <a:pt x="163" y="263"/>
                </a:cubicBezTo>
                <a:cubicBezTo>
                  <a:pt x="166" y="275"/>
                  <a:pt x="165" y="290"/>
                  <a:pt x="173" y="300"/>
                </a:cubicBezTo>
                <a:cubicBezTo>
                  <a:pt x="187" y="317"/>
                  <a:pt x="227" y="337"/>
                  <a:pt x="227" y="337"/>
                </a:cubicBezTo>
                <a:cubicBezTo>
                  <a:pt x="268" y="296"/>
                  <a:pt x="233" y="246"/>
                  <a:pt x="218" y="199"/>
                </a:cubicBezTo>
                <a:cubicBezTo>
                  <a:pt x="210" y="134"/>
                  <a:pt x="222" y="92"/>
                  <a:pt x="145" y="117"/>
                </a:cubicBezTo>
                <a:cubicBezTo>
                  <a:pt x="134" y="100"/>
                  <a:pt x="96" y="56"/>
                  <a:pt x="136" y="35"/>
                </a:cubicBezTo>
                <a:cubicBezTo>
                  <a:pt x="149" y="28"/>
                  <a:pt x="153" y="60"/>
                  <a:pt x="163" y="71"/>
                </a:cubicBezTo>
                <a:cubicBezTo>
                  <a:pt x="172" y="81"/>
                  <a:pt x="183" y="89"/>
                  <a:pt x="191" y="99"/>
                </a:cubicBezTo>
                <a:cubicBezTo>
                  <a:pt x="248" y="167"/>
                  <a:pt x="243" y="188"/>
                  <a:pt x="319" y="209"/>
                </a:cubicBezTo>
                <a:cubicBezTo>
                  <a:pt x="384" y="252"/>
                  <a:pt x="331" y="330"/>
                  <a:pt x="374" y="391"/>
                </a:cubicBezTo>
                <a:cubicBezTo>
                  <a:pt x="389" y="437"/>
                  <a:pt x="400" y="468"/>
                  <a:pt x="447" y="483"/>
                </a:cubicBezTo>
                <a:cubicBezTo>
                  <a:pt x="417" y="561"/>
                  <a:pt x="397" y="550"/>
                  <a:pt x="337" y="593"/>
                </a:cubicBezTo>
                <a:cubicBezTo>
                  <a:pt x="327" y="600"/>
                  <a:pt x="320" y="612"/>
                  <a:pt x="310" y="620"/>
                </a:cubicBezTo>
                <a:cubicBezTo>
                  <a:pt x="301" y="627"/>
                  <a:pt x="291" y="632"/>
                  <a:pt x="282" y="638"/>
                </a:cubicBezTo>
                <a:cubicBezTo>
                  <a:pt x="269" y="572"/>
                  <a:pt x="284" y="567"/>
                  <a:pt x="319" y="510"/>
                </a:cubicBezTo>
                <a:cubicBezTo>
                  <a:pt x="322" y="492"/>
                  <a:pt x="318" y="471"/>
                  <a:pt x="328" y="455"/>
                </a:cubicBezTo>
                <a:cubicBezTo>
                  <a:pt x="338" y="438"/>
                  <a:pt x="361" y="434"/>
                  <a:pt x="374" y="419"/>
                </a:cubicBezTo>
                <a:cubicBezTo>
                  <a:pt x="386" y="406"/>
                  <a:pt x="389" y="386"/>
                  <a:pt x="401" y="373"/>
                </a:cubicBezTo>
                <a:cubicBezTo>
                  <a:pt x="414" y="358"/>
                  <a:pt x="434" y="351"/>
                  <a:pt x="447" y="337"/>
                </a:cubicBezTo>
                <a:cubicBezTo>
                  <a:pt x="554" y="221"/>
                  <a:pt x="464" y="281"/>
                  <a:pt x="557" y="227"/>
                </a:cubicBezTo>
                <a:cubicBezTo>
                  <a:pt x="576" y="198"/>
                  <a:pt x="599" y="172"/>
                  <a:pt x="621" y="145"/>
                </a:cubicBezTo>
                <a:cubicBezTo>
                  <a:pt x="626" y="138"/>
                  <a:pt x="645" y="132"/>
                  <a:pt x="639" y="126"/>
                </a:cubicBezTo>
                <a:cubicBezTo>
                  <a:pt x="638" y="125"/>
                  <a:pt x="585" y="144"/>
                  <a:pt x="584" y="145"/>
                </a:cubicBezTo>
                <a:cubicBezTo>
                  <a:pt x="544" y="168"/>
                  <a:pt x="519" y="204"/>
                  <a:pt x="474" y="218"/>
                </a:cubicBezTo>
                <a:cubicBezTo>
                  <a:pt x="402" y="290"/>
                  <a:pt x="480" y="203"/>
                  <a:pt x="438" y="273"/>
                </a:cubicBezTo>
                <a:cubicBezTo>
                  <a:pt x="428" y="290"/>
                  <a:pt x="405" y="297"/>
                  <a:pt x="392" y="309"/>
                </a:cubicBezTo>
                <a:cubicBezTo>
                  <a:pt x="376" y="323"/>
                  <a:pt x="346" y="355"/>
                  <a:pt x="346" y="355"/>
                </a:cubicBezTo>
                <a:cubicBezTo>
                  <a:pt x="337" y="383"/>
                  <a:pt x="312" y="426"/>
                  <a:pt x="291" y="446"/>
                </a:cubicBezTo>
                <a:cubicBezTo>
                  <a:pt x="305" y="512"/>
                  <a:pt x="288" y="506"/>
                  <a:pt x="383" y="483"/>
                </a:cubicBezTo>
                <a:cubicBezTo>
                  <a:pt x="408" y="477"/>
                  <a:pt x="456" y="455"/>
                  <a:pt x="456" y="455"/>
                </a:cubicBezTo>
                <a:cubicBezTo>
                  <a:pt x="505" y="407"/>
                  <a:pt x="576" y="374"/>
                  <a:pt x="639" y="346"/>
                </a:cubicBezTo>
                <a:cubicBezTo>
                  <a:pt x="657" y="338"/>
                  <a:pt x="676" y="333"/>
                  <a:pt x="694" y="327"/>
                </a:cubicBezTo>
                <a:cubicBezTo>
                  <a:pt x="703" y="324"/>
                  <a:pt x="721" y="318"/>
                  <a:pt x="721" y="318"/>
                </a:cubicBezTo>
                <a:cubicBezTo>
                  <a:pt x="877" y="343"/>
                  <a:pt x="800" y="331"/>
                  <a:pt x="950" y="355"/>
                </a:cubicBezTo>
                <a:cubicBezTo>
                  <a:pt x="968" y="358"/>
                  <a:pt x="1005" y="364"/>
                  <a:pt x="1005" y="364"/>
                </a:cubicBezTo>
                <a:cubicBezTo>
                  <a:pt x="1014" y="367"/>
                  <a:pt x="1032" y="382"/>
                  <a:pt x="1032" y="373"/>
                </a:cubicBezTo>
                <a:cubicBezTo>
                  <a:pt x="1032" y="360"/>
                  <a:pt x="1016" y="352"/>
                  <a:pt x="1005" y="346"/>
                </a:cubicBezTo>
                <a:cubicBezTo>
                  <a:pt x="980" y="332"/>
                  <a:pt x="923" y="319"/>
                  <a:pt x="895" y="318"/>
                </a:cubicBezTo>
                <a:cubicBezTo>
                  <a:pt x="785" y="313"/>
                  <a:pt x="676" y="312"/>
                  <a:pt x="566" y="309"/>
                </a:cubicBezTo>
                <a:cubicBezTo>
                  <a:pt x="459" y="286"/>
                  <a:pt x="470" y="280"/>
                  <a:pt x="337" y="300"/>
                </a:cubicBezTo>
                <a:cubicBezTo>
                  <a:pt x="309" y="304"/>
                  <a:pt x="283" y="321"/>
                  <a:pt x="255" y="327"/>
                </a:cubicBezTo>
                <a:cubicBezTo>
                  <a:pt x="230" y="354"/>
                  <a:pt x="203" y="359"/>
                  <a:pt x="182" y="391"/>
                </a:cubicBezTo>
                <a:cubicBezTo>
                  <a:pt x="188" y="397"/>
                  <a:pt x="191" y="410"/>
                  <a:pt x="200" y="410"/>
                </a:cubicBezTo>
                <a:cubicBezTo>
                  <a:pt x="232" y="410"/>
                  <a:pt x="263" y="384"/>
                  <a:pt x="291" y="373"/>
                </a:cubicBezTo>
                <a:cubicBezTo>
                  <a:pt x="305" y="368"/>
                  <a:pt x="362" y="357"/>
                  <a:pt x="374" y="355"/>
                </a:cubicBezTo>
                <a:cubicBezTo>
                  <a:pt x="417" y="358"/>
                  <a:pt x="464" y="345"/>
                  <a:pt x="502" y="364"/>
                </a:cubicBezTo>
                <a:cubicBezTo>
                  <a:pt x="525" y="376"/>
                  <a:pt x="481" y="412"/>
                  <a:pt x="474" y="437"/>
                </a:cubicBezTo>
                <a:cubicBezTo>
                  <a:pt x="471" y="449"/>
                  <a:pt x="459" y="485"/>
                  <a:pt x="465" y="474"/>
                </a:cubicBezTo>
                <a:cubicBezTo>
                  <a:pt x="503" y="398"/>
                  <a:pt x="457" y="436"/>
                  <a:pt x="511" y="401"/>
                </a:cubicBezTo>
                <a:cubicBezTo>
                  <a:pt x="530" y="323"/>
                  <a:pt x="547" y="226"/>
                  <a:pt x="547" y="145"/>
                </a:cubicBezTo>
                <a:cubicBezTo>
                  <a:pt x="547" y="133"/>
                  <a:pt x="541" y="169"/>
                  <a:pt x="538" y="181"/>
                </a:cubicBezTo>
                <a:cubicBezTo>
                  <a:pt x="535" y="190"/>
                  <a:pt x="532" y="200"/>
                  <a:pt x="529" y="209"/>
                </a:cubicBezTo>
                <a:cubicBezTo>
                  <a:pt x="526" y="322"/>
                  <a:pt x="549" y="438"/>
                  <a:pt x="520" y="547"/>
                </a:cubicBezTo>
                <a:cubicBezTo>
                  <a:pt x="513" y="574"/>
                  <a:pt x="453" y="533"/>
                  <a:pt x="438" y="556"/>
                </a:cubicBezTo>
                <a:cubicBezTo>
                  <a:pt x="419" y="584"/>
                  <a:pt x="447" y="657"/>
                  <a:pt x="447" y="657"/>
                </a:cubicBezTo>
                <a:cubicBezTo>
                  <a:pt x="418" y="566"/>
                  <a:pt x="467" y="703"/>
                  <a:pt x="410" y="602"/>
                </a:cubicBezTo>
                <a:cubicBezTo>
                  <a:pt x="388" y="563"/>
                  <a:pt x="386" y="478"/>
                  <a:pt x="365" y="446"/>
                </a:cubicBezTo>
                <a:cubicBezTo>
                  <a:pt x="342" y="411"/>
                  <a:pt x="311" y="385"/>
                  <a:pt x="273" y="373"/>
                </a:cubicBezTo>
                <a:cubicBezTo>
                  <a:pt x="273" y="373"/>
                  <a:pt x="298" y="379"/>
                  <a:pt x="310" y="382"/>
                </a:cubicBezTo>
                <a:cubicBezTo>
                  <a:pt x="342" y="416"/>
                  <a:pt x="402" y="432"/>
                  <a:pt x="447" y="446"/>
                </a:cubicBezTo>
                <a:cubicBezTo>
                  <a:pt x="490" y="476"/>
                  <a:pt x="535" y="469"/>
                  <a:pt x="584" y="483"/>
                </a:cubicBezTo>
                <a:cubicBezTo>
                  <a:pt x="837" y="557"/>
                  <a:pt x="1084" y="551"/>
                  <a:pt x="1352" y="556"/>
                </a:cubicBezTo>
                <a:cubicBezTo>
                  <a:pt x="1428" y="553"/>
                  <a:pt x="1506" y="560"/>
                  <a:pt x="1581" y="547"/>
                </a:cubicBezTo>
                <a:cubicBezTo>
                  <a:pt x="1591" y="545"/>
                  <a:pt x="1579" y="525"/>
                  <a:pt x="1571" y="519"/>
                </a:cubicBezTo>
                <a:cubicBezTo>
                  <a:pt x="1561" y="511"/>
                  <a:pt x="1547" y="513"/>
                  <a:pt x="1535" y="510"/>
                </a:cubicBezTo>
                <a:cubicBezTo>
                  <a:pt x="1541" y="519"/>
                  <a:pt x="1564" y="537"/>
                  <a:pt x="1553" y="538"/>
                </a:cubicBezTo>
                <a:cubicBezTo>
                  <a:pt x="1458" y="544"/>
                  <a:pt x="1365" y="517"/>
                  <a:pt x="1270" y="510"/>
                </a:cubicBezTo>
                <a:cubicBezTo>
                  <a:pt x="1210" y="493"/>
                  <a:pt x="1146" y="494"/>
                  <a:pt x="1087" y="474"/>
                </a:cubicBezTo>
                <a:cubicBezTo>
                  <a:pt x="1014" y="449"/>
                  <a:pt x="942" y="419"/>
                  <a:pt x="867" y="401"/>
                </a:cubicBezTo>
                <a:cubicBezTo>
                  <a:pt x="733" y="370"/>
                  <a:pt x="593" y="386"/>
                  <a:pt x="456" y="382"/>
                </a:cubicBezTo>
                <a:cubicBezTo>
                  <a:pt x="589" y="338"/>
                  <a:pt x="912" y="371"/>
                  <a:pt x="1005" y="373"/>
                </a:cubicBezTo>
                <a:cubicBezTo>
                  <a:pt x="1154" y="402"/>
                  <a:pt x="1289" y="436"/>
                  <a:pt x="1443" y="446"/>
                </a:cubicBezTo>
                <a:cubicBezTo>
                  <a:pt x="1522" y="443"/>
                  <a:pt x="1602" y="447"/>
                  <a:pt x="1681" y="437"/>
                </a:cubicBezTo>
                <a:cubicBezTo>
                  <a:pt x="1692" y="436"/>
                  <a:pt x="1662" y="426"/>
                  <a:pt x="1654" y="419"/>
                </a:cubicBezTo>
                <a:cubicBezTo>
                  <a:pt x="1644" y="411"/>
                  <a:pt x="1638" y="397"/>
                  <a:pt x="1626" y="391"/>
                </a:cubicBezTo>
                <a:cubicBezTo>
                  <a:pt x="1602" y="378"/>
                  <a:pt x="1544" y="366"/>
                  <a:pt x="1517" y="364"/>
                </a:cubicBezTo>
                <a:cubicBezTo>
                  <a:pt x="1389" y="353"/>
                  <a:pt x="1261" y="346"/>
                  <a:pt x="1133" y="337"/>
                </a:cubicBezTo>
                <a:cubicBezTo>
                  <a:pt x="900" y="321"/>
                  <a:pt x="669" y="277"/>
                  <a:pt x="438" y="245"/>
                </a:cubicBezTo>
                <a:cubicBezTo>
                  <a:pt x="517" y="192"/>
                  <a:pt x="632" y="230"/>
                  <a:pt x="721" y="236"/>
                </a:cubicBezTo>
                <a:cubicBezTo>
                  <a:pt x="833" y="258"/>
                  <a:pt x="945" y="279"/>
                  <a:pt x="1059" y="291"/>
                </a:cubicBezTo>
                <a:cubicBezTo>
                  <a:pt x="1154" y="314"/>
                  <a:pt x="1255" y="313"/>
                  <a:pt x="1352" y="327"/>
                </a:cubicBezTo>
                <a:cubicBezTo>
                  <a:pt x="1407" y="355"/>
                  <a:pt x="1465" y="355"/>
                  <a:pt x="1526" y="364"/>
                </a:cubicBezTo>
                <a:cubicBezTo>
                  <a:pt x="1569" y="361"/>
                  <a:pt x="1618" y="379"/>
                  <a:pt x="1654" y="355"/>
                </a:cubicBezTo>
                <a:cubicBezTo>
                  <a:pt x="1672" y="343"/>
                  <a:pt x="1629" y="312"/>
                  <a:pt x="1608" y="309"/>
                </a:cubicBezTo>
                <a:cubicBezTo>
                  <a:pt x="1587" y="306"/>
                  <a:pt x="1565" y="303"/>
                  <a:pt x="1544" y="300"/>
                </a:cubicBezTo>
                <a:cubicBezTo>
                  <a:pt x="1474" y="277"/>
                  <a:pt x="1566" y="305"/>
                  <a:pt x="1416" y="282"/>
                </a:cubicBezTo>
                <a:cubicBezTo>
                  <a:pt x="1172" y="245"/>
                  <a:pt x="1536" y="278"/>
                  <a:pt x="1215" y="254"/>
                </a:cubicBezTo>
                <a:cubicBezTo>
                  <a:pt x="1059" y="210"/>
                  <a:pt x="901" y="153"/>
                  <a:pt x="739" y="135"/>
                </a:cubicBezTo>
                <a:cubicBezTo>
                  <a:pt x="684" y="138"/>
                  <a:pt x="629" y="138"/>
                  <a:pt x="575" y="145"/>
                </a:cubicBezTo>
                <a:cubicBezTo>
                  <a:pt x="553" y="148"/>
                  <a:pt x="489" y="161"/>
                  <a:pt x="511" y="163"/>
                </a:cubicBezTo>
                <a:cubicBezTo>
                  <a:pt x="660" y="173"/>
                  <a:pt x="810" y="169"/>
                  <a:pt x="959" y="172"/>
                </a:cubicBezTo>
                <a:cubicBezTo>
                  <a:pt x="1014" y="179"/>
                  <a:pt x="1069" y="180"/>
                  <a:pt x="1123" y="190"/>
                </a:cubicBezTo>
                <a:cubicBezTo>
                  <a:pt x="1142" y="194"/>
                  <a:pt x="1159" y="206"/>
                  <a:pt x="1178" y="209"/>
                </a:cubicBezTo>
                <a:cubicBezTo>
                  <a:pt x="1242" y="219"/>
                  <a:pt x="1306" y="218"/>
                  <a:pt x="1370" y="227"/>
                </a:cubicBezTo>
                <a:cubicBezTo>
                  <a:pt x="1446" y="251"/>
                  <a:pt x="1522" y="272"/>
                  <a:pt x="1599" y="291"/>
                </a:cubicBezTo>
                <a:cubicBezTo>
                  <a:pt x="1626" y="332"/>
                  <a:pt x="1643" y="334"/>
                  <a:pt x="1672" y="382"/>
                </a:cubicBezTo>
                <a:cubicBezTo>
                  <a:pt x="1653" y="481"/>
                  <a:pt x="1676" y="398"/>
                  <a:pt x="1645" y="355"/>
                </a:cubicBezTo>
                <a:cubicBezTo>
                  <a:pt x="1639" y="347"/>
                  <a:pt x="1626" y="361"/>
                  <a:pt x="1617" y="364"/>
                </a:cubicBezTo>
                <a:cubicBezTo>
                  <a:pt x="1611" y="439"/>
                  <a:pt x="1629" y="482"/>
                  <a:pt x="1571" y="519"/>
                </a:cubicBezTo>
                <a:cubicBezTo>
                  <a:pt x="1559" y="537"/>
                  <a:pt x="1556" y="567"/>
                  <a:pt x="1535" y="574"/>
                </a:cubicBezTo>
                <a:cubicBezTo>
                  <a:pt x="1504" y="584"/>
                  <a:pt x="1480" y="593"/>
                  <a:pt x="1453" y="611"/>
                </a:cubicBezTo>
                <a:cubicBezTo>
                  <a:pt x="1202" y="601"/>
                  <a:pt x="975" y="577"/>
                  <a:pt x="730" y="565"/>
                </a:cubicBezTo>
                <a:cubicBezTo>
                  <a:pt x="632" y="555"/>
                  <a:pt x="535" y="550"/>
                  <a:pt x="438" y="574"/>
                </a:cubicBezTo>
                <a:cubicBezTo>
                  <a:pt x="367" y="645"/>
                  <a:pt x="556" y="637"/>
                  <a:pt x="575" y="638"/>
                </a:cubicBezTo>
                <a:cubicBezTo>
                  <a:pt x="639" y="642"/>
                  <a:pt x="703" y="644"/>
                  <a:pt x="767" y="647"/>
                </a:cubicBezTo>
                <a:cubicBezTo>
                  <a:pt x="984" y="711"/>
                  <a:pt x="1267" y="697"/>
                  <a:pt x="1480" y="702"/>
                </a:cubicBezTo>
                <a:cubicBezTo>
                  <a:pt x="1520" y="705"/>
                  <a:pt x="1560" y="702"/>
                  <a:pt x="1599" y="711"/>
                </a:cubicBezTo>
                <a:cubicBezTo>
                  <a:pt x="1611" y="714"/>
                  <a:pt x="1574" y="717"/>
                  <a:pt x="1562" y="721"/>
                </a:cubicBezTo>
                <a:cubicBezTo>
                  <a:pt x="1501" y="739"/>
                  <a:pt x="1572" y="725"/>
                  <a:pt x="1462" y="739"/>
                </a:cubicBezTo>
                <a:cubicBezTo>
                  <a:pt x="1342" y="716"/>
                  <a:pt x="1228" y="693"/>
                  <a:pt x="1105" y="684"/>
                </a:cubicBezTo>
                <a:cubicBezTo>
                  <a:pt x="874" y="646"/>
                  <a:pt x="632" y="724"/>
                  <a:pt x="401" y="739"/>
                </a:cubicBezTo>
                <a:cubicBezTo>
                  <a:pt x="804" y="838"/>
                  <a:pt x="473" y="766"/>
                  <a:pt x="1416" y="775"/>
                </a:cubicBezTo>
                <a:cubicBezTo>
                  <a:pt x="1486" y="785"/>
                  <a:pt x="1549" y="804"/>
                  <a:pt x="1617" y="821"/>
                </a:cubicBezTo>
                <a:cubicBezTo>
                  <a:pt x="1568" y="897"/>
                  <a:pt x="1492" y="851"/>
                  <a:pt x="1398" y="849"/>
                </a:cubicBezTo>
                <a:cubicBezTo>
                  <a:pt x="1066" y="841"/>
                  <a:pt x="733" y="836"/>
                  <a:pt x="401" y="830"/>
                </a:cubicBezTo>
                <a:cubicBezTo>
                  <a:pt x="364" y="833"/>
                  <a:pt x="326" y="827"/>
                  <a:pt x="291" y="839"/>
                </a:cubicBezTo>
                <a:cubicBezTo>
                  <a:pt x="280" y="843"/>
                  <a:pt x="309" y="853"/>
                  <a:pt x="319" y="858"/>
                </a:cubicBezTo>
                <a:cubicBezTo>
                  <a:pt x="330" y="863"/>
                  <a:pt x="343" y="866"/>
                  <a:pt x="355" y="867"/>
                </a:cubicBezTo>
                <a:cubicBezTo>
                  <a:pt x="431" y="872"/>
                  <a:pt x="508" y="873"/>
                  <a:pt x="584" y="876"/>
                </a:cubicBezTo>
                <a:cubicBezTo>
                  <a:pt x="690" y="893"/>
                  <a:pt x="799" y="910"/>
                  <a:pt x="904" y="931"/>
                </a:cubicBezTo>
                <a:cubicBezTo>
                  <a:pt x="929" y="936"/>
                  <a:pt x="952" y="947"/>
                  <a:pt x="977" y="949"/>
                </a:cubicBezTo>
                <a:cubicBezTo>
                  <a:pt x="1053" y="954"/>
                  <a:pt x="1130" y="955"/>
                  <a:pt x="1206" y="958"/>
                </a:cubicBezTo>
                <a:cubicBezTo>
                  <a:pt x="1314" y="980"/>
                  <a:pt x="1426" y="959"/>
                  <a:pt x="1535" y="949"/>
                </a:cubicBezTo>
                <a:cubicBezTo>
                  <a:pt x="1428" y="915"/>
                  <a:pt x="1292" y="936"/>
                  <a:pt x="1187" y="940"/>
                </a:cubicBezTo>
                <a:cubicBezTo>
                  <a:pt x="1026" y="960"/>
                  <a:pt x="864" y="989"/>
                  <a:pt x="703" y="1004"/>
                </a:cubicBezTo>
                <a:cubicBezTo>
                  <a:pt x="648" y="1031"/>
                  <a:pt x="607" y="1040"/>
                  <a:pt x="547" y="1050"/>
                </a:cubicBezTo>
                <a:cubicBezTo>
                  <a:pt x="499" y="1082"/>
                  <a:pt x="531" y="1065"/>
                  <a:pt x="447" y="1086"/>
                </a:cubicBezTo>
                <a:cubicBezTo>
                  <a:pt x="431" y="1090"/>
                  <a:pt x="384" y="1105"/>
                  <a:pt x="401" y="1105"/>
                </a:cubicBezTo>
                <a:cubicBezTo>
                  <a:pt x="513" y="1105"/>
                  <a:pt x="672" y="1076"/>
                  <a:pt x="785" y="1059"/>
                </a:cubicBezTo>
                <a:cubicBezTo>
                  <a:pt x="875" y="1045"/>
                  <a:pt x="968" y="1049"/>
                  <a:pt x="1059" y="1041"/>
                </a:cubicBezTo>
                <a:cubicBezTo>
                  <a:pt x="1216" y="1049"/>
                  <a:pt x="1362" y="1076"/>
                  <a:pt x="1517" y="1086"/>
                </a:cubicBezTo>
                <a:cubicBezTo>
                  <a:pt x="1529" y="1089"/>
                  <a:pt x="1542" y="1089"/>
                  <a:pt x="1553" y="1095"/>
                </a:cubicBezTo>
                <a:cubicBezTo>
                  <a:pt x="1561" y="1099"/>
                  <a:pt x="1580" y="1113"/>
                  <a:pt x="1571" y="1114"/>
                </a:cubicBezTo>
                <a:cubicBezTo>
                  <a:pt x="1526" y="1118"/>
                  <a:pt x="1407" y="1102"/>
                  <a:pt x="1352" y="1095"/>
                </a:cubicBezTo>
                <a:cubicBezTo>
                  <a:pt x="1308" y="1074"/>
                  <a:pt x="1282" y="1067"/>
                  <a:pt x="1233" y="1059"/>
                </a:cubicBezTo>
                <a:cubicBezTo>
                  <a:pt x="1224" y="1056"/>
                  <a:pt x="1214" y="1055"/>
                  <a:pt x="1206" y="1050"/>
                </a:cubicBezTo>
                <a:cubicBezTo>
                  <a:pt x="1198" y="1045"/>
                  <a:pt x="1195" y="1035"/>
                  <a:pt x="1187" y="1031"/>
                </a:cubicBezTo>
                <a:cubicBezTo>
                  <a:pt x="1174" y="1025"/>
                  <a:pt x="1083" y="1014"/>
                  <a:pt x="1078" y="1013"/>
                </a:cubicBezTo>
                <a:cubicBezTo>
                  <a:pt x="1014" y="992"/>
                  <a:pt x="1074" y="1009"/>
                  <a:pt x="950" y="995"/>
                </a:cubicBezTo>
                <a:cubicBezTo>
                  <a:pt x="900" y="989"/>
                  <a:pt x="853" y="960"/>
                  <a:pt x="803" y="958"/>
                </a:cubicBezTo>
                <a:cubicBezTo>
                  <a:pt x="736" y="955"/>
                  <a:pt x="669" y="952"/>
                  <a:pt x="602" y="949"/>
                </a:cubicBezTo>
                <a:cubicBezTo>
                  <a:pt x="587" y="952"/>
                  <a:pt x="564" y="945"/>
                  <a:pt x="557" y="958"/>
                </a:cubicBezTo>
                <a:cubicBezTo>
                  <a:pt x="531" y="1007"/>
                  <a:pt x="545" y="1068"/>
                  <a:pt x="538" y="1123"/>
                </a:cubicBezTo>
                <a:cubicBezTo>
                  <a:pt x="541" y="1144"/>
                  <a:pt x="527" y="1178"/>
                  <a:pt x="547" y="1187"/>
                </a:cubicBezTo>
                <a:cubicBezTo>
                  <a:pt x="575" y="1200"/>
                  <a:pt x="705" y="1168"/>
                  <a:pt x="739" y="1159"/>
                </a:cubicBezTo>
                <a:cubicBezTo>
                  <a:pt x="815" y="1140"/>
                  <a:pt x="890" y="1095"/>
                  <a:pt x="968" y="1086"/>
                </a:cubicBezTo>
                <a:cubicBezTo>
                  <a:pt x="1068" y="1075"/>
                  <a:pt x="1170" y="1070"/>
                  <a:pt x="1270" y="1059"/>
                </a:cubicBezTo>
                <a:cubicBezTo>
                  <a:pt x="1377" y="1064"/>
                  <a:pt x="1473" y="1056"/>
                  <a:pt x="1571" y="1095"/>
                </a:cubicBezTo>
                <a:cubicBezTo>
                  <a:pt x="1577" y="1101"/>
                  <a:pt x="1590" y="1105"/>
                  <a:pt x="1590" y="1114"/>
                </a:cubicBezTo>
                <a:cubicBezTo>
                  <a:pt x="1590" y="1123"/>
                  <a:pt x="1579" y="1129"/>
                  <a:pt x="1571" y="1132"/>
                </a:cubicBezTo>
                <a:cubicBezTo>
                  <a:pt x="1540" y="1145"/>
                  <a:pt x="1487" y="1152"/>
                  <a:pt x="1453" y="1159"/>
                </a:cubicBezTo>
                <a:cubicBezTo>
                  <a:pt x="1379" y="1197"/>
                  <a:pt x="1309" y="1188"/>
                  <a:pt x="1224" y="1196"/>
                </a:cubicBezTo>
                <a:cubicBezTo>
                  <a:pt x="1098" y="1207"/>
                  <a:pt x="974" y="1228"/>
                  <a:pt x="849" y="1242"/>
                </a:cubicBezTo>
                <a:cubicBezTo>
                  <a:pt x="767" y="1265"/>
                  <a:pt x="686" y="1287"/>
                  <a:pt x="602" y="1297"/>
                </a:cubicBezTo>
                <a:cubicBezTo>
                  <a:pt x="511" y="1320"/>
                  <a:pt x="417" y="1276"/>
                  <a:pt x="328" y="1306"/>
                </a:cubicBezTo>
                <a:cubicBezTo>
                  <a:pt x="493" y="1361"/>
                  <a:pt x="695" y="1292"/>
                  <a:pt x="867" y="1278"/>
                </a:cubicBezTo>
                <a:cubicBezTo>
                  <a:pt x="1007" y="1283"/>
                  <a:pt x="1120" y="1280"/>
                  <a:pt x="1251" y="1306"/>
                </a:cubicBezTo>
                <a:cubicBezTo>
                  <a:pt x="1281" y="1325"/>
                  <a:pt x="1309" y="1331"/>
                  <a:pt x="1343" y="1342"/>
                </a:cubicBezTo>
                <a:cubicBezTo>
                  <a:pt x="1195" y="1390"/>
                  <a:pt x="1032" y="1372"/>
                  <a:pt x="886" y="1324"/>
                </a:cubicBezTo>
                <a:cubicBezTo>
                  <a:pt x="785" y="1330"/>
                  <a:pt x="684" y="1332"/>
                  <a:pt x="584" y="1342"/>
                </a:cubicBezTo>
                <a:cubicBezTo>
                  <a:pt x="575" y="1343"/>
                  <a:pt x="602" y="1349"/>
                  <a:pt x="611" y="1351"/>
                </a:cubicBezTo>
                <a:cubicBezTo>
                  <a:pt x="648" y="1361"/>
                  <a:pt x="684" y="1373"/>
                  <a:pt x="721" y="1379"/>
                </a:cubicBezTo>
                <a:cubicBezTo>
                  <a:pt x="766" y="1386"/>
                  <a:pt x="812" y="1385"/>
                  <a:pt x="858" y="1388"/>
                </a:cubicBezTo>
                <a:cubicBezTo>
                  <a:pt x="1031" y="1437"/>
                  <a:pt x="1197" y="1429"/>
                  <a:pt x="1379" y="1434"/>
                </a:cubicBezTo>
                <a:cubicBezTo>
                  <a:pt x="1404" y="1437"/>
                  <a:pt x="1429" y="1439"/>
                  <a:pt x="1453" y="1443"/>
                </a:cubicBezTo>
                <a:cubicBezTo>
                  <a:pt x="1472" y="1446"/>
                  <a:pt x="1517" y="1475"/>
                  <a:pt x="1498" y="1479"/>
                </a:cubicBezTo>
                <a:cubicBezTo>
                  <a:pt x="1452" y="1488"/>
                  <a:pt x="1408" y="1453"/>
                  <a:pt x="1361" y="1452"/>
                </a:cubicBezTo>
                <a:cubicBezTo>
                  <a:pt x="1181" y="1447"/>
                  <a:pt x="1002" y="1446"/>
                  <a:pt x="822" y="1443"/>
                </a:cubicBezTo>
                <a:cubicBezTo>
                  <a:pt x="740" y="1449"/>
                  <a:pt x="664" y="1454"/>
                  <a:pt x="584" y="1470"/>
                </a:cubicBezTo>
                <a:cubicBezTo>
                  <a:pt x="539" y="1609"/>
                  <a:pt x="568" y="1488"/>
                  <a:pt x="922" y="1507"/>
                </a:cubicBezTo>
                <a:cubicBezTo>
                  <a:pt x="977" y="1510"/>
                  <a:pt x="1087" y="1525"/>
                  <a:pt x="1087" y="1525"/>
                </a:cubicBezTo>
                <a:cubicBezTo>
                  <a:pt x="1142" y="1562"/>
                  <a:pt x="1224" y="1559"/>
                  <a:pt x="1288" y="1580"/>
                </a:cubicBezTo>
                <a:cubicBezTo>
                  <a:pt x="1304" y="1585"/>
                  <a:pt x="1318" y="1593"/>
                  <a:pt x="1334" y="1598"/>
                </a:cubicBezTo>
                <a:cubicBezTo>
                  <a:pt x="1346" y="1602"/>
                  <a:pt x="1382" y="1608"/>
                  <a:pt x="1370" y="1607"/>
                </a:cubicBezTo>
                <a:cubicBezTo>
                  <a:pt x="1285" y="1604"/>
                  <a:pt x="1199" y="1595"/>
                  <a:pt x="1114" y="1589"/>
                </a:cubicBezTo>
                <a:cubicBezTo>
                  <a:pt x="1065" y="1586"/>
                  <a:pt x="1017" y="1583"/>
                  <a:pt x="968" y="1580"/>
                </a:cubicBezTo>
                <a:cubicBezTo>
                  <a:pt x="938" y="1574"/>
                  <a:pt x="907" y="1568"/>
                  <a:pt x="877" y="1562"/>
                </a:cubicBezTo>
                <a:cubicBezTo>
                  <a:pt x="859" y="1559"/>
                  <a:pt x="840" y="1557"/>
                  <a:pt x="822" y="1553"/>
                </a:cubicBezTo>
                <a:cubicBezTo>
                  <a:pt x="776" y="1544"/>
                  <a:pt x="685" y="1525"/>
                  <a:pt x="685" y="1525"/>
                </a:cubicBezTo>
                <a:cubicBezTo>
                  <a:pt x="648" y="1528"/>
                  <a:pt x="609" y="1521"/>
                  <a:pt x="575" y="1534"/>
                </a:cubicBezTo>
                <a:cubicBezTo>
                  <a:pt x="562" y="1539"/>
                  <a:pt x="598" y="1551"/>
                  <a:pt x="611" y="1553"/>
                </a:cubicBezTo>
                <a:cubicBezTo>
                  <a:pt x="657" y="1560"/>
                  <a:pt x="703" y="1559"/>
                  <a:pt x="749" y="1562"/>
                </a:cubicBezTo>
                <a:cubicBezTo>
                  <a:pt x="808" y="1574"/>
                  <a:pt x="855" y="1598"/>
                  <a:pt x="913" y="1607"/>
                </a:cubicBezTo>
                <a:cubicBezTo>
                  <a:pt x="1056" y="1658"/>
                  <a:pt x="1228" y="1687"/>
                  <a:pt x="1379" y="1699"/>
                </a:cubicBezTo>
                <a:cubicBezTo>
                  <a:pt x="1397" y="1702"/>
                  <a:pt x="1452" y="1703"/>
                  <a:pt x="1434" y="1708"/>
                </a:cubicBezTo>
                <a:cubicBezTo>
                  <a:pt x="1305" y="1743"/>
                  <a:pt x="1181" y="1718"/>
                  <a:pt x="1050" y="1708"/>
                </a:cubicBezTo>
                <a:cubicBezTo>
                  <a:pt x="1007" y="1697"/>
                  <a:pt x="922" y="1671"/>
                  <a:pt x="922" y="1671"/>
                </a:cubicBezTo>
                <a:cubicBezTo>
                  <a:pt x="825" y="1677"/>
                  <a:pt x="727" y="1677"/>
                  <a:pt x="630" y="1690"/>
                </a:cubicBezTo>
                <a:cubicBezTo>
                  <a:pt x="619" y="1691"/>
                  <a:pt x="647" y="1705"/>
                  <a:pt x="657" y="1708"/>
                </a:cubicBezTo>
                <a:cubicBezTo>
                  <a:pt x="687" y="1717"/>
                  <a:pt x="719" y="1717"/>
                  <a:pt x="749" y="1726"/>
                </a:cubicBezTo>
                <a:cubicBezTo>
                  <a:pt x="845" y="1755"/>
                  <a:pt x="791" y="1743"/>
                  <a:pt x="913" y="1754"/>
                </a:cubicBezTo>
                <a:cubicBezTo>
                  <a:pt x="996" y="1772"/>
                  <a:pt x="1076" y="1790"/>
                  <a:pt x="1160" y="1799"/>
                </a:cubicBezTo>
                <a:cubicBezTo>
                  <a:pt x="1213" y="1826"/>
                  <a:pt x="1269" y="1836"/>
                  <a:pt x="1325" y="1854"/>
                </a:cubicBezTo>
                <a:cubicBezTo>
                  <a:pt x="1218" y="1880"/>
                  <a:pt x="1363" y="1849"/>
                  <a:pt x="1114" y="1854"/>
                </a:cubicBezTo>
                <a:cubicBezTo>
                  <a:pt x="1036" y="1856"/>
                  <a:pt x="831" y="1873"/>
                  <a:pt x="721" y="1882"/>
                </a:cubicBezTo>
                <a:cubicBezTo>
                  <a:pt x="709" y="1885"/>
                  <a:pt x="685" y="1879"/>
                  <a:pt x="685" y="1891"/>
                </a:cubicBezTo>
                <a:cubicBezTo>
                  <a:pt x="685" y="1903"/>
                  <a:pt x="709" y="1897"/>
                  <a:pt x="721" y="1900"/>
                </a:cubicBezTo>
                <a:cubicBezTo>
                  <a:pt x="748" y="1906"/>
                  <a:pt x="775" y="1913"/>
                  <a:pt x="803" y="1918"/>
                </a:cubicBezTo>
                <a:cubicBezTo>
                  <a:pt x="917" y="1937"/>
                  <a:pt x="1036" y="1944"/>
                  <a:pt x="1151" y="1955"/>
                </a:cubicBezTo>
                <a:cubicBezTo>
                  <a:pt x="1193" y="1976"/>
                  <a:pt x="1234" y="1980"/>
                  <a:pt x="1279" y="1991"/>
                </a:cubicBezTo>
                <a:cubicBezTo>
                  <a:pt x="1348" y="2040"/>
                  <a:pt x="1317" y="2011"/>
                  <a:pt x="1151" y="2001"/>
                </a:cubicBezTo>
                <a:cubicBezTo>
                  <a:pt x="1080" y="1971"/>
                  <a:pt x="922" y="1964"/>
                  <a:pt x="922" y="1964"/>
                </a:cubicBezTo>
                <a:cubicBezTo>
                  <a:pt x="870" y="1967"/>
                  <a:pt x="817" y="1960"/>
                  <a:pt x="767" y="1973"/>
                </a:cubicBezTo>
                <a:cubicBezTo>
                  <a:pt x="757" y="1975"/>
                  <a:pt x="767" y="1998"/>
                  <a:pt x="776" y="2001"/>
                </a:cubicBezTo>
                <a:cubicBezTo>
                  <a:pt x="786" y="2004"/>
                  <a:pt x="835" y="1987"/>
                  <a:pt x="849" y="1982"/>
                </a:cubicBezTo>
                <a:cubicBezTo>
                  <a:pt x="881" y="1989"/>
                  <a:pt x="1005" y="2010"/>
                  <a:pt x="1032" y="2028"/>
                </a:cubicBezTo>
                <a:cubicBezTo>
                  <a:pt x="1066" y="2051"/>
                  <a:pt x="1103" y="2062"/>
                  <a:pt x="1142" y="2074"/>
                </a:cubicBezTo>
                <a:cubicBezTo>
                  <a:pt x="1093" y="2090"/>
                  <a:pt x="1047" y="2063"/>
                  <a:pt x="995" y="2055"/>
                </a:cubicBezTo>
                <a:cubicBezTo>
                  <a:pt x="965" y="2050"/>
                  <a:pt x="934" y="2049"/>
                  <a:pt x="904" y="2046"/>
                </a:cubicBezTo>
                <a:cubicBezTo>
                  <a:pt x="855" y="2049"/>
                  <a:pt x="806" y="2045"/>
                  <a:pt x="758" y="2055"/>
                </a:cubicBezTo>
                <a:cubicBezTo>
                  <a:pt x="749" y="2057"/>
                  <a:pt x="769" y="2068"/>
                  <a:pt x="776" y="2074"/>
                </a:cubicBezTo>
                <a:cubicBezTo>
                  <a:pt x="788" y="2084"/>
                  <a:pt x="799" y="2094"/>
                  <a:pt x="813" y="2101"/>
                </a:cubicBezTo>
                <a:cubicBezTo>
                  <a:pt x="840" y="2114"/>
                  <a:pt x="884" y="2121"/>
                  <a:pt x="913" y="2129"/>
                </a:cubicBezTo>
                <a:cubicBezTo>
                  <a:pt x="950" y="2153"/>
                  <a:pt x="992" y="2164"/>
                  <a:pt x="1032" y="2183"/>
                </a:cubicBezTo>
                <a:cubicBezTo>
                  <a:pt x="1064" y="2217"/>
                  <a:pt x="1101" y="2227"/>
                  <a:pt x="1142" y="2247"/>
                </a:cubicBezTo>
                <a:cubicBezTo>
                  <a:pt x="1035" y="2284"/>
                  <a:pt x="1106" y="2267"/>
                  <a:pt x="922" y="2257"/>
                </a:cubicBezTo>
                <a:cubicBezTo>
                  <a:pt x="867" y="2247"/>
                  <a:pt x="820" y="2229"/>
                  <a:pt x="767" y="2211"/>
                </a:cubicBezTo>
                <a:cubicBezTo>
                  <a:pt x="740" y="2214"/>
                  <a:pt x="712" y="2216"/>
                  <a:pt x="685" y="2220"/>
                </a:cubicBezTo>
                <a:cubicBezTo>
                  <a:pt x="670" y="2222"/>
                  <a:pt x="634" y="2214"/>
                  <a:pt x="639" y="2229"/>
                </a:cubicBezTo>
                <a:cubicBezTo>
                  <a:pt x="650" y="2262"/>
                  <a:pt x="688" y="2278"/>
                  <a:pt x="712" y="2302"/>
                </a:cubicBezTo>
                <a:cubicBezTo>
                  <a:pt x="773" y="2363"/>
                  <a:pt x="868" y="2383"/>
                  <a:pt x="950" y="2403"/>
                </a:cubicBezTo>
                <a:cubicBezTo>
                  <a:pt x="962" y="2400"/>
                  <a:pt x="982" y="2406"/>
                  <a:pt x="986" y="2394"/>
                </a:cubicBezTo>
                <a:cubicBezTo>
                  <a:pt x="999" y="2350"/>
                  <a:pt x="990" y="2303"/>
                  <a:pt x="995" y="2257"/>
                </a:cubicBezTo>
                <a:cubicBezTo>
                  <a:pt x="999" y="2215"/>
                  <a:pt x="1020" y="2147"/>
                  <a:pt x="1032" y="2110"/>
                </a:cubicBezTo>
                <a:cubicBezTo>
                  <a:pt x="1043" y="2076"/>
                  <a:pt x="1056" y="2002"/>
                  <a:pt x="1096" y="1982"/>
                </a:cubicBezTo>
                <a:cubicBezTo>
                  <a:pt x="1113" y="1973"/>
                  <a:pt x="1133" y="1970"/>
                  <a:pt x="1151" y="1964"/>
                </a:cubicBezTo>
                <a:cubicBezTo>
                  <a:pt x="1160" y="1961"/>
                  <a:pt x="1178" y="1955"/>
                  <a:pt x="1178" y="1955"/>
                </a:cubicBezTo>
                <a:cubicBezTo>
                  <a:pt x="1187" y="1958"/>
                  <a:pt x="1197" y="1968"/>
                  <a:pt x="1206" y="1964"/>
                </a:cubicBezTo>
                <a:cubicBezTo>
                  <a:pt x="1215" y="1960"/>
                  <a:pt x="1213" y="1946"/>
                  <a:pt x="1215" y="1937"/>
                </a:cubicBezTo>
                <a:cubicBezTo>
                  <a:pt x="1222" y="1898"/>
                  <a:pt x="1227" y="1858"/>
                  <a:pt x="1233" y="1818"/>
                </a:cubicBezTo>
                <a:cubicBezTo>
                  <a:pt x="1243" y="1519"/>
                  <a:pt x="1226" y="1640"/>
                  <a:pt x="1261" y="1452"/>
                </a:cubicBezTo>
                <a:cubicBezTo>
                  <a:pt x="1275" y="1380"/>
                  <a:pt x="1264" y="1305"/>
                  <a:pt x="1306" y="1242"/>
                </a:cubicBezTo>
                <a:cubicBezTo>
                  <a:pt x="1317" y="1209"/>
                  <a:pt x="1323" y="1174"/>
                  <a:pt x="1334" y="1141"/>
                </a:cubicBezTo>
                <a:cubicBezTo>
                  <a:pt x="1342" y="1066"/>
                  <a:pt x="1337" y="968"/>
                  <a:pt x="1379" y="903"/>
                </a:cubicBezTo>
                <a:cubicBezTo>
                  <a:pt x="1392" y="845"/>
                  <a:pt x="1408" y="717"/>
                  <a:pt x="1453" y="675"/>
                </a:cubicBezTo>
                <a:cubicBezTo>
                  <a:pt x="1464" y="605"/>
                  <a:pt x="1476" y="532"/>
                  <a:pt x="1498" y="465"/>
                </a:cubicBezTo>
                <a:cubicBezTo>
                  <a:pt x="1484" y="187"/>
                  <a:pt x="1522" y="272"/>
                  <a:pt x="1434" y="355"/>
                </a:cubicBezTo>
                <a:cubicBezTo>
                  <a:pt x="1423" y="399"/>
                  <a:pt x="1413" y="469"/>
                  <a:pt x="1379" y="501"/>
                </a:cubicBezTo>
                <a:cubicBezTo>
                  <a:pt x="1359" y="585"/>
                  <a:pt x="1366" y="703"/>
                  <a:pt x="1315" y="775"/>
                </a:cubicBezTo>
                <a:cubicBezTo>
                  <a:pt x="1308" y="812"/>
                  <a:pt x="1299" y="849"/>
                  <a:pt x="1288" y="885"/>
                </a:cubicBezTo>
                <a:cubicBezTo>
                  <a:pt x="1283" y="903"/>
                  <a:pt x="1270" y="940"/>
                  <a:pt x="1270" y="940"/>
                </a:cubicBezTo>
                <a:cubicBezTo>
                  <a:pt x="1267" y="958"/>
                  <a:pt x="1266" y="977"/>
                  <a:pt x="1261" y="995"/>
                </a:cubicBezTo>
                <a:cubicBezTo>
                  <a:pt x="1254" y="1020"/>
                  <a:pt x="1233" y="1068"/>
                  <a:pt x="1233" y="1068"/>
                </a:cubicBezTo>
                <a:cubicBezTo>
                  <a:pt x="1217" y="1213"/>
                  <a:pt x="1214" y="1383"/>
                  <a:pt x="1178" y="1525"/>
                </a:cubicBezTo>
                <a:cubicBezTo>
                  <a:pt x="1168" y="1670"/>
                  <a:pt x="1137" y="1813"/>
                  <a:pt x="1078" y="1946"/>
                </a:cubicBezTo>
                <a:cubicBezTo>
                  <a:pt x="1052" y="2004"/>
                  <a:pt x="1058" y="2037"/>
                  <a:pt x="1005" y="2074"/>
                </a:cubicBezTo>
                <a:cubicBezTo>
                  <a:pt x="987" y="2122"/>
                  <a:pt x="1000" y="2093"/>
                  <a:pt x="959" y="2156"/>
                </a:cubicBezTo>
                <a:cubicBezTo>
                  <a:pt x="954" y="2164"/>
                  <a:pt x="956" y="2176"/>
                  <a:pt x="950" y="2183"/>
                </a:cubicBezTo>
                <a:cubicBezTo>
                  <a:pt x="943" y="2192"/>
                  <a:pt x="931" y="2196"/>
                  <a:pt x="922" y="2202"/>
                </a:cubicBezTo>
                <a:cubicBezTo>
                  <a:pt x="890" y="2251"/>
                  <a:pt x="864" y="2299"/>
                  <a:pt x="831" y="2348"/>
                </a:cubicBezTo>
                <a:cubicBezTo>
                  <a:pt x="810" y="2333"/>
                  <a:pt x="781" y="2324"/>
                  <a:pt x="767" y="2302"/>
                </a:cubicBezTo>
                <a:cubicBezTo>
                  <a:pt x="761" y="2293"/>
                  <a:pt x="774" y="2277"/>
                  <a:pt x="785" y="2275"/>
                </a:cubicBezTo>
                <a:cubicBezTo>
                  <a:pt x="801" y="2273"/>
                  <a:pt x="816" y="2287"/>
                  <a:pt x="831" y="2293"/>
                </a:cubicBezTo>
                <a:cubicBezTo>
                  <a:pt x="819" y="2275"/>
                  <a:pt x="799" y="2260"/>
                  <a:pt x="794" y="2238"/>
                </a:cubicBezTo>
                <a:cubicBezTo>
                  <a:pt x="792" y="2227"/>
                  <a:pt x="809" y="2221"/>
                  <a:pt x="813" y="2211"/>
                </a:cubicBezTo>
                <a:cubicBezTo>
                  <a:pt x="822" y="2187"/>
                  <a:pt x="825" y="2162"/>
                  <a:pt x="831" y="2138"/>
                </a:cubicBezTo>
                <a:cubicBezTo>
                  <a:pt x="846" y="2075"/>
                  <a:pt x="855" y="1967"/>
                  <a:pt x="895" y="1918"/>
                </a:cubicBezTo>
                <a:cubicBezTo>
                  <a:pt x="910" y="1900"/>
                  <a:pt x="949" y="1877"/>
                  <a:pt x="968" y="1863"/>
                </a:cubicBezTo>
                <a:cubicBezTo>
                  <a:pt x="999" y="1770"/>
                  <a:pt x="950" y="1908"/>
                  <a:pt x="995" y="1809"/>
                </a:cubicBezTo>
                <a:cubicBezTo>
                  <a:pt x="1019" y="1757"/>
                  <a:pt x="1006" y="1737"/>
                  <a:pt x="1050" y="1708"/>
                </a:cubicBezTo>
                <a:cubicBezTo>
                  <a:pt x="1058" y="1677"/>
                  <a:pt x="1068" y="1648"/>
                  <a:pt x="1078" y="1617"/>
                </a:cubicBezTo>
                <a:cubicBezTo>
                  <a:pt x="1088" y="1531"/>
                  <a:pt x="1092" y="1429"/>
                  <a:pt x="1123" y="1351"/>
                </a:cubicBezTo>
                <a:cubicBezTo>
                  <a:pt x="1126" y="1324"/>
                  <a:pt x="1129" y="1296"/>
                  <a:pt x="1133" y="1269"/>
                </a:cubicBezTo>
                <a:cubicBezTo>
                  <a:pt x="1138" y="1238"/>
                  <a:pt x="1151" y="1178"/>
                  <a:pt x="1151" y="1178"/>
                </a:cubicBezTo>
                <a:cubicBezTo>
                  <a:pt x="1159" y="1096"/>
                  <a:pt x="1151" y="1000"/>
                  <a:pt x="1178" y="922"/>
                </a:cubicBezTo>
                <a:cubicBezTo>
                  <a:pt x="1182" y="909"/>
                  <a:pt x="1191" y="898"/>
                  <a:pt x="1197" y="885"/>
                </a:cubicBezTo>
                <a:cubicBezTo>
                  <a:pt x="1201" y="876"/>
                  <a:pt x="1203" y="867"/>
                  <a:pt x="1206" y="858"/>
                </a:cubicBezTo>
                <a:cubicBezTo>
                  <a:pt x="1209" y="821"/>
                  <a:pt x="1211" y="785"/>
                  <a:pt x="1215" y="748"/>
                </a:cubicBezTo>
                <a:cubicBezTo>
                  <a:pt x="1217" y="724"/>
                  <a:pt x="1222" y="699"/>
                  <a:pt x="1224" y="675"/>
                </a:cubicBezTo>
                <a:cubicBezTo>
                  <a:pt x="1230" y="606"/>
                  <a:pt x="1217" y="451"/>
                  <a:pt x="1270" y="373"/>
                </a:cubicBezTo>
                <a:cubicBezTo>
                  <a:pt x="1276" y="349"/>
                  <a:pt x="1282" y="324"/>
                  <a:pt x="1288" y="300"/>
                </a:cubicBezTo>
                <a:cubicBezTo>
                  <a:pt x="1290" y="291"/>
                  <a:pt x="1306" y="271"/>
                  <a:pt x="1297" y="273"/>
                </a:cubicBezTo>
                <a:cubicBezTo>
                  <a:pt x="1275" y="277"/>
                  <a:pt x="1242" y="309"/>
                  <a:pt x="1242" y="309"/>
                </a:cubicBezTo>
                <a:cubicBezTo>
                  <a:pt x="1198" y="377"/>
                  <a:pt x="1219" y="347"/>
                  <a:pt x="1178" y="401"/>
                </a:cubicBezTo>
                <a:cubicBezTo>
                  <a:pt x="1156" y="466"/>
                  <a:pt x="1141" y="535"/>
                  <a:pt x="1123" y="602"/>
                </a:cubicBezTo>
                <a:cubicBezTo>
                  <a:pt x="1116" y="690"/>
                  <a:pt x="1114" y="774"/>
                  <a:pt x="1087" y="858"/>
                </a:cubicBezTo>
                <a:cubicBezTo>
                  <a:pt x="1082" y="1002"/>
                  <a:pt x="1085" y="1138"/>
                  <a:pt x="1059" y="1278"/>
                </a:cubicBezTo>
                <a:cubicBezTo>
                  <a:pt x="1048" y="1410"/>
                  <a:pt x="1053" y="1362"/>
                  <a:pt x="1023" y="1452"/>
                </a:cubicBezTo>
                <a:cubicBezTo>
                  <a:pt x="1001" y="1518"/>
                  <a:pt x="1000" y="1584"/>
                  <a:pt x="950" y="1635"/>
                </a:cubicBezTo>
                <a:cubicBezTo>
                  <a:pt x="940" y="1676"/>
                  <a:pt x="940" y="1693"/>
                  <a:pt x="904" y="1717"/>
                </a:cubicBezTo>
                <a:cubicBezTo>
                  <a:pt x="901" y="1729"/>
                  <a:pt x="902" y="1743"/>
                  <a:pt x="895" y="1754"/>
                </a:cubicBezTo>
                <a:cubicBezTo>
                  <a:pt x="889" y="1763"/>
                  <a:pt x="873" y="1763"/>
                  <a:pt x="867" y="1772"/>
                </a:cubicBezTo>
                <a:cubicBezTo>
                  <a:pt x="857" y="1788"/>
                  <a:pt x="855" y="1809"/>
                  <a:pt x="849" y="1827"/>
                </a:cubicBezTo>
                <a:cubicBezTo>
                  <a:pt x="841" y="1850"/>
                  <a:pt x="822" y="1868"/>
                  <a:pt x="813" y="1891"/>
                </a:cubicBezTo>
                <a:cubicBezTo>
                  <a:pt x="800" y="1926"/>
                  <a:pt x="797" y="1951"/>
                  <a:pt x="776" y="1982"/>
                </a:cubicBezTo>
                <a:cubicBezTo>
                  <a:pt x="824" y="1834"/>
                  <a:pt x="856" y="1682"/>
                  <a:pt x="904" y="1534"/>
                </a:cubicBezTo>
                <a:cubicBezTo>
                  <a:pt x="920" y="1486"/>
                  <a:pt x="931" y="1430"/>
                  <a:pt x="959" y="1388"/>
                </a:cubicBezTo>
                <a:cubicBezTo>
                  <a:pt x="974" y="1327"/>
                  <a:pt x="991" y="1266"/>
                  <a:pt x="1005" y="1205"/>
                </a:cubicBezTo>
                <a:cubicBezTo>
                  <a:pt x="1011" y="1181"/>
                  <a:pt x="1023" y="1132"/>
                  <a:pt x="1023" y="1132"/>
                </a:cubicBezTo>
                <a:cubicBezTo>
                  <a:pt x="1029" y="1022"/>
                  <a:pt x="1041" y="913"/>
                  <a:pt x="1041" y="803"/>
                </a:cubicBezTo>
                <a:cubicBezTo>
                  <a:pt x="1041" y="787"/>
                  <a:pt x="1023" y="773"/>
                  <a:pt x="1023" y="757"/>
                </a:cubicBezTo>
                <a:cubicBezTo>
                  <a:pt x="1017" y="513"/>
                  <a:pt x="1017" y="526"/>
                  <a:pt x="1041" y="382"/>
                </a:cubicBezTo>
                <a:cubicBezTo>
                  <a:pt x="1038" y="333"/>
                  <a:pt x="1040" y="284"/>
                  <a:pt x="1032" y="236"/>
                </a:cubicBezTo>
                <a:cubicBezTo>
                  <a:pt x="1030" y="223"/>
                  <a:pt x="1028" y="261"/>
                  <a:pt x="1023" y="273"/>
                </a:cubicBezTo>
                <a:cubicBezTo>
                  <a:pt x="1006" y="311"/>
                  <a:pt x="981" y="355"/>
                  <a:pt x="959" y="391"/>
                </a:cubicBezTo>
                <a:cubicBezTo>
                  <a:pt x="946" y="445"/>
                  <a:pt x="943" y="495"/>
                  <a:pt x="922" y="547"/>
                </a:cubicBezTo>
                <a:cubicBezTo>
                  <a:pt x="913" y="591"/>
                  <a:pt x="902" y="624"/>
                  <a:pt x="886" y="666"/>
                </a:cubicBezTo>
                <a:cubicBezTo>
                  <a:pt x="873" y="773"/>
                  <a:pt x="851" y="878"/>
                  <a:pt x="840" y="986"/>
                </a:cubicBezTo>
                <a:cubicBezTo>
                  <a:pt x="830" y="1242"/>
                  <a:pt x="799" y="1478"/>
                  <a:pt x="749" y="1726"/>
                </a:cubicBezTo>
                <a:cubicBezTo>
                  <a:pt x="752" y="1735"/>
                  <a:pt x="749" y="1751"/>
                  <a:pt x="758" y="1754"/>
                </a:cubicBezTo>
                <a:cubicBezTo>
                  <a:pt x="766" y="1757"/>
                  <a:pt x="771" y="1742"/>
                  <a:pt x="776" y="1735"/>
                </a:cubicBezTo>
                <a:cubicBezTo>
                  <a:pt x="803" y="1696"/>
                  <a:pt x="826" y="1632"/>
                  <a:pt x="858" y="1598"/>
                </a:cubicBezTo>
                <a:cubicBezTo>
                  <a:pt x="879" y="1534"/>
                  <a:pt x="901" y="1471"/>
                  <a:pt x="922" y="1406"/>
                </a:cubicBezTo>
                <a:cubicBezTo>
                  <a:pt x="944" y="1116"/>
                  <a:pt x="926" y="1234"/>
                  <a:pt x="959" y="1050"/>
                </a:cubicBezTo>
                <a:cubicBezTo>
                  <a:pt x="979" y="830"/>
                  <a:pt x="966" y="915"/>
                  <a:pt x="986" y="794"/>
                </a:cubicBezTo>
                <a:cubicBezTo>
                  <a:pt x="978" y="616"/>
                  <a:pt x="977" y="434"/>
                  <a:pt x="922" y="263"/>
                </a:cubicBezTo>
                <a:cubicBezTo>
                  <a:pt x="885" y="289"/>
                  <a:pt x="840" y="373"/>
                  <a:pt x="840" y="373"/>
                </a:cubicBezTo>
                <a:cubicBezTo>
                  <a:pt x="829" y="440"/>
                  <a:pt x="797" y="491"/>
                  <a:pt x="776" y="556"/>
                </a:cubicBezTo>
                <a:cubicBezTo>
                  <a:pt x="762" y="599"/>
                  <a:pt x="765" y="628"/>
                  <a:pt x="739" y="666"/>
                </a:cubicBezTo>
                <a:cubicBezTo>
                  <a:pt x="720" y="762"/>
                  <a:pt x="706" y="860"/>
                  <a:pt x="694" y="958"/>
                </a:cubicBezTo>
                <a:cubicBezTo>
                  <a:pt x="693" y="1034"/>
                  <a:pt x="654" y="1466"/>
                  <a:pt x="685" y="1662"/>
                </a:cubicBezTo>
                <a:cubicBezTo>
                  <a:pt x="691" y="1650"/>
                  <a:pt x="699" y="1639"/>
                  <a:pt x="703" y="1626"/>
                </a:cubicBezTo>
                <a:cubicBezTo>
                  <a:pt x="708" y="1611"/>
                  <a:pt x="706" y="1594"/>
                  <a:pt x="712" y="1580"/>
                </a:cubicBezTo>
                <a:cubicBezTo>
                  <a:pt x="718" y="1566"/>
                  <a:pt x="732" y="1556"/>
                  <a:pt x="739" y="1543"/>
                </a:cubicBezTo>
                <a:cubicBezTo>
                  <a:pt x="755" y="1515"/>
                  <a:pt x="770" y="1462"/>
                  <a:pt x="776" y="1434"/>
                </a:cubicBezTo>
                <a:cubicBezTo>
                  <a:pt x="798" y="1327"/>
                  <a:pt x="814" y="1218"/>
                  <a:pt x="849" y="1114"/>
                </a:cubicBezTo>
                <a:cubicBezTo>
                  <a:pt x="845" y="987"/>
                  <a:pt x="855" y="800"/>
                  <a:pt x="822" y="666"/>
                </a:cubicBezTo>
                <a:cubicBezTo>
                  <a:pt x="816" y="544"/>
                  <a:pt x="811" y="422"/>
                  <a:pt x="803" y="300"/>
                </a:cubicBezTo>
                <a:cubicBezTo>
                  <a:pt x="802" y="281"/>
                  <a:pt x="804" y="260"/>
                  <a:pt x="794" y="245"/>
                </a:cubicBezTo>
                <a:cubicBezTo>
                  <a:pt x="789" y="237"/>
                  <a:pt x="789" y="264"/>
                  <a:pt x="785" y="273"/>
                </a:cubicBezTo>
                <a:cubicBezTo>
                  <a:pt x="780" y="283"/>
                  <a:pt x="773" y="291"/>
                  <a:pt x="767" y="300"/>
                </a:cubicBezTo>
                <a:cubicBezTo>
                  <a:pt x="764" y="318"/>
                  <a:pt x="766" y="338"/>
                  <a:pt x="758" y="355"/>
                </a:cubicBezTo>
                <a:cubicBezTo>
                  <a:pt x="753" y="367"/>
                  <a:pt x="737" y="371"/>
                  <a:pt x="730" y="382"/>
                </a:cubicBezTo>
                <a:cubicBezTo>
                  <a:pt x="725" y="390"/>
                  <a:pt x="724" y="401"/>
                  <a:pt x="721" y="410"/>
                </a:cubicBezTo>
                <a:cubicBezTo>
                  <a:pt x="698" y="488"/>
                  <a:pt x="694" y="579"/>
                  <a:pt x="648" y="647"/>
                </a:cubicBezTo>
                <a:cubicBezTo>
                  <a:pt x="637" y="704"/>
                  <a:pt x="626" y="763"/>
                  <a:pt x="593" y="812"/>
                </a:cubicBezTo>
                <a:cubicBezTo>
                  <a:pt x="582" y="903"/>
                  <a:pt x="570" y="994"/>
                  <a:pt x="557" y="1086"/>
                </a:cubicBezTo>
                <a:cubicBezTo>
                  <a:pt x="551" y="1129"/>
                  <a:pt x="538" y="1171"/>
                  <a:pt x="538" y="1214"/>
                </a:cubicBezTo>
                <a:cubicBezTo>
                  <a:pt x="538" y="1228"/>
                  <a:pt x="551" y="1190"/>
                  <a:pt x="557" y="1178"/>
                </a:cubicBezTo>
                <a:cubicBezTo>
                  <a:pt x="574" y="1002"/>
                  <a:pt x="608" y="830"/>
                  <a:pt x="639" y="657"/>
                </a:cubicBezTo>
                <a:cubicBezTo>
                  <a:pt x="645" y="544"/>
                  <a:pt x="655" y="438"/>
                  <a:pt x="666" y="327"/>
                </a:cubicBezTo>
                <a:cubicBezTo>
                  <a:pt x="663" y="315"/>
                  <a:pt x="665" y="281"/>
                  <a:pt x="657" y="291"/>
                </a:cubicBezTo>
                <a:cubicBezTo>
                  <a:pt x="639" y="314"/>
                  <a:pt x="639" y="346"/>
                  <a:pt x="630" y="373"/>
                </a:cubicBezTo>
                <a:cubicBezTo>
                  <a:pt x="612" y="428"/>
                  <a:pt x="605" y="484"/>
                  <a:pt x="584" y="538"/>
                </a:cubicBezTo>
                <a:cubicBezTo>
                  <a:pt x="574" y="598"/>
                  <a:pt x="566" y="648"/>
                  <a:pt x="538" y="702"/>
                </a:cubicBezTo>
                <a:cubicBezTo>
                  <a:pt x="517" y="788"/>
                  <a:pt x="505" y="878"/>
                  <a:pt x="465" y="958"/>
                </a:cubicBezTo>
                <a:cubicBezTo>
                  <a:pt x="450" y="1019"/>
                  <a:pt x="449" y="1081"/>
                  <a:pt x="429" y="1141"/>
                </a:cubicBezTo>
                <a:cubicBezTo>
                  <a:pt x="427" y="1080"/>
                  <a:pt x="451" y="867"/>
                  <a:pt x="392" y="775"/>
                </a:cubicBezTo>
                <a:cubicBezTo>
                  <a:pt x="378" y="720"/>
                  <a:pt x="371" y="666"/>
                  <a:pt x="355" y="611"/>
                </a:cubicBezTo>
                <a:cubicBezTo>
                  <a:pt x="358" y="562"/>
                  <a:pt x="357" y="513"/>
                  <a:pt x="365" y="465"/>
                </a:cubicBezTo>
                <a:cubicBezTo>
                  <a:pt x="366" y="456"/>
                  <a:pt x="370" y="483"/>
                  <a:pt x="374" y="492"/>
                </a:cubicBezTo>
                <a:cubicBezTo>
                  <a:pt x="385" y="517"/>
                  <a:pt x="410" y="565"/>
                  <a:pt x="410" y="565"/>
                </a:cubicBezTo>
                <a:cubicBezTo>
                  <a:pt x="421" y="612"/>
                  <a:pt x="439" y="619"/>
                  <a:pt x="465" y="657"/>
                </a:cubicBezTo>
                <a:cubicBezTo>
                  <a:pt x="507" y="717"/>
                  <a:pt x="525" y="789"/>
                  <a:pt x="566" y="849"/>
                </a:cubicBezTo>
                <a:cubicBezTo>
                  <a:pt x="607" y="971"/>
                  <a:pt x="563" y="846"/>
                  <a:pt x="602" y="940"/>
                </a:cubicBezTo>
                <a:cubicBezTo>
                  <a:pt x="625" y="995"/>
                  <a:pt x="634" y="1055"/>
                  <a:pt x="666" y="1105"/>
                </a:cubicBezTo>
                <a:cubicBezTo>
                  <a:pt x="680" y="1162"/>
                  <a:pt x="668" y="1131"/>
                  <a:pt x="712" y="1196"/>
                </a:cubicBezTo>
                <a:cubicBezTo>
                  <a:pt x="723" y="1212"/>
                  <a:pt x="724" y="1233"/>
                  <a:pt x="730" y="1251"/>
                </a:cubicBezTo>
                <a:cubicBezTo>
                  <a:pt x="734" y="1263"/>
                  <a:pt x="764" y="1294"/>
                  <a:pt x="776" y="1306"/>
                </a:cubicBezTo>
                <a:cubicBezTo>
                  <a:pt x="782" y="1324"/>
                  <a:pt x="788" y="1343"/>
                  <a:pt x="794" y="1361"/>
                </a:cubicBezTo>
                <a:cubicBezTo>
                  <a:pt x="797" y="1371"/>
                  <a:pt x="821" y="1380"/>
                  <a:pt x="813" y="1388"/>
                </a:cubicBezTo>
                <a:cubicBezTo>
                  <a:pt x="805" y="1396"/>
                  <a:pt x="794" y="1376"/>
                  <a:pt x="785" y="1370"/>
                </a:cubicBezTo>
                <a:cubicBezTo>
                  <a:pt x="812" y="1450"/>
                  <a:pt x="766" y="1321"/>
                  <a:pt x="822" y="1443"/>
                </a:cubicBezTo>
                <a:cubicBezTo>
                  <a:pt x="870" y="1548"/>
                  <a:pt x="814" y="1460"/>
                  <a:pt x="858" y="1525"/>
                </a:cubicBezTo>
                <a:cubicBezTo>
                  <a:pt x="874" y="1573"/>
                  <a:pt x="896" y="1628"/>
                  <a:pt x="922" y="1671"/>
                </a:cubicBezTo>
                <a:cubicBezTo>
                  <a:pt x="933" y="1690"/>
                  <a:pt x="959" y="1726"/>
                  <a:pt x="959" y="1726"/>
                </a:cubicBezTo>
                <a:cubicBezTo>
                  <a:pt x="969" y="1758"/>
                  <a:pt x="981" y="1776"/>
                  <a:pt x="1005" y="1799"/>
                </a:cubicBezTo>
                <a:cubicBezTo>
                  <a:pt x="1015" y="1830"/>
                  <a:pt x="1028" y="1849"/>
                  <a:pt x="1050" y="1873"/>
                </a:cubicBezTo>
                <a:cubicBezTo>
                  <a:pt x="1063" y="1913"/>
                  <a:pt x="1095" y="1933"/>
                  <a:pt x="1114" y="1973"/>
                </a:cubicBezTo>
                <a:cubicBezTo>
                  <a:pt x="1136" y="2018"/>
                  <a:pt x="1144" y="2054"/>
                  <a:pt x="1187" y="2083"/>
                </a:cubicBezTo>
                <a:cubicBezTo>
                  <a:pt x="1227" y="1971"/>
                  <a:pt x="1222" y="1799"/>
                  <a:pt x="1114" y="1726"/>
                </a:cubicBezTo>
                <a:cubicBezTo>
                  <a:pt x="1097" y="1675"/>
                  <a:pt x="1095" y="1655"/>
                  <a:pt x="1050" y="1626"/>
                </a:cubicBezTo>
                <a:cubicBezTo>
                  <a:pt x="1044" y="1614"/>
                  <a:pt x="1042" y="1599"/>
                  <a:pt x="1032" y="1589"/>
                </a:cubicBezTo>
                <a:cubicBezTo>
                  <a:pt x="1025" y="1582"/>
                  <a:pt x="1012" y="1587"/>
                  <a:pt x="1005" y="1580"/>
                </a:cubicBezTo>
                <a:cubicBezTo>
                  <a:pt x="949" y="1524"/>
                  <a:pt x="1022" y="1555"/>
                  <a:pt x="959" y="1534"/>
                </a:cubicBezTo>
                <a:cubicBezTo>
                  <a:pt x="947" y="1497"/>
                  <a:pt x="886" y="1443"/>
                  <a:pt x="886" y="1443"/>
                </a:cubicBezTo>
                <a:cubicBezTo>
                  <a:pt x="866" y="1379"/>
                  <a:pt x="893" y="1457"/>
                  <a:pt x="849" y="1370"/>
                </a:cubicBezTo>
                <a:cubicBezTo>
                  <a:pt x="827" y="1326"/>
                  <a:pt x="818" y="1279"/>
                  <a:pt x="776" y="1251"/>
                </a:cubicBezTo>
                <a:cubicBezTo>
                  <a:pt x="764" y="1216"/>
                  <a:pt x="754" y="1167"/>
                  <a:pt x="739" y="1132"/>
                </a:cubicBezTo>
                <a:cubicBezTo>
                  <a:pt x="728" y="1106"/>
                  <a:pt x="707" y="1085"/>
                  <a:pt x="694" y="1059"/>
                </a:cubicBezTo>
                <a:cubicBezTo>
                  <a:pt x="669" y="1007"/>
                  <a:pt x="705" y="1055"/>
                  <a:pt x="675" y="986"/>
                </a:cubicBezTo>
                <a:cubicBezTo>
                  <a:pt x="666" y="966"/>
                  <a:pt x="649" y="951"/>
                  <a:pt x="639" y="931"/>
                </a:cubicBezTo>
                <a:cubicBezTo>
                  <a:pt x="627" y="869"/>
                  <a:pt x="610" y="792"/>
                  <a:pt x="575" y="739"/>
                </a:cubicBezTo>
                <a:cubicBezTo>
                  <a:pt x="542" y="635"/>
                  <a:pt x="578" y="779"/>
                  <a:pt x="593" y="702"/>
                </a:cubicBezTo>
                <a:cubicBezTo>
                  <a:pt x="596" y="689"/>
                  <a:pt x="580" y="678"/>
                  <a:pt x="575" y="666"/>
                </a:cubicBezTo>
                <a:cubicBezTo>
                  <a:pt x="568" y="648"/>
                  <a:pt x="563" y="629"/>
                  <a:pt x="557" y="611"/>
                </a:cubicBezTo>
                <a:cubicBezTo>
                  <a:pt x="535" y="545"/>
                  <a:pt x="527" y="480"/>
                  <a:pt x="520" y="410"/>
                </a:cubicBezTo>
                <a:cubicBezTo>
                  <a:pt x="532" y="371"/>
                  <a:pt x="524" y="374"/>
                  <a:pt x="547" y="410"/>
                </a:cubicBezTo>
                <a:cubicBezTo>
                  <a:pt x="556" y="424"/>
                  <a:pt x="511" y="373"/>
                  <a:pt x="511" y="373"/>
                </a:cubicBezTo>
                <a:cubicBezTo>
                  <a:pt x="524" y="412"/>
                  <a:pt x="530" y="454"/>
                  <a:pt x="547" y="492"/>
                </a:cubicBezTo>
                <a:cubicBezTo>
                  <a:pt x="578" y="561"/>
                  <a:pt x="615" y="629"/>
                  <a:pt x="639" y="702"/>
                </a:cubicBezTo>
                <a:cubicBezTo>
                  <a:pt x="664" y="777"/>
                  <a:pt x="683" y="857"/>
                  <a:pt x="730" y="922"/>
                </a:cubicBezTo>
                <a:cubicBezTo>
                  <a:pt x="750" y="983"/>
                  <a:pt x="735" y="924"/>
                  <a:pt x="703" y="913"/>
                </a:cubicBezTo>
                <a:cubicBezTo>
                  <a:pt x="694" y="910"/>
                  <a:pt x="720" y="945"/>
                  <a:pt x="712" y="940"/>
                </a:cubicBezTo>
                <a:cubicBezTo>
                  <a:pt x="699" y="933"/>
                  <a:pt x="696" y="914"/>
                  <a:pt x="685" y="903"/>
                </a:cubicBezTo>
                <a:cubicBezTo>
                  <a:pt x="677" y="895"/>
                  <a:pt x="666" y="891"/>
                  <a:pt x="657" y="885"/>
                </a:cubicBezTo>
                <a:cubicBezTo>
                  <a:pt x="677" y="925"/>
                  <a:pt x="691" y="987"/>
                  <a:pt x="712" y="1022"/>
                </a:cubicBezTo>
                <a:cubicBezTo>
                  <a:pt x="727" y="1047"/>
                  <a:pt x="745" y="1069"/>
                  <a:pt x="758" y="1095"/>
                </a:cubicBezTo>
                <a:cubicBezTo>
                  <a:pt x="765" y="1110"/>
                  <a:pt x="767" y="1127"/>
                  <a:pt x="776" y="1141"/>
                </a:cubicBezTo>
                <a:cubicBezTo>
                  <a:pt x="791" y="1165"/>
                  <a:pt x="815" y="1182"/>
                  <a:pt x="831" y="1205"/>
                </a:cubicBezTo>
                <a:cubicBezTo>
                  <a:pt x="876" y="1268"/>
                  <a:pt x="827" y="1199"/>
                  <a:pt x="858" y="1260"/>
                </a:cubicBezTo>
                <a:cubicBezTo>
                  <a:pt x="872" y="1287"/>
                  <a:pt x="896" y="1308"/>
                  <a:pt x="913" y="1333"/>
                </a:cubicBezTo>
                <a:cubicBezTo>
                  <a:pt x="926" y="1372"/>
                  <a:pt x="951" y="1374"/>
                  <a:pt x="977" y="1406"/>
                </a:cubicBezTo>
                <a:cubicBezTo>
                  <a:pt x="984" y="1415"/>
                  <a:pt x="987" y="1427"/>
                  <a:pt x="995" y="1434"/>
                </a:cubicBezTo>
                <a:cubicBezTo>
                  <a:pt x="1044" y="1477"/>
                  <a:pt x="1075" y="1484"/>
                  <a:pt x="1114" y="1543"/>
                </a:cubicBezTo>
                <a:cubicBezTo>
                  <a:pt x="1124" y="1586"/>
                  <a:pt x="1133" y="1601"/>
                  <a:pt x="1169" y="1626"/>
                </a:cubicBezTo>
                <a:cubicBezTo>
                  <a:pt x="1199" y="1686"/>
                  <a:pt x="1231" y="1741"/>
                  <a:pt x="1297" y="1763"/>
                </a:cubicBezTo>
                <a:cubicBezTo>
                  <a:pt x="1285" y="1699"/>
                  <a:pt x="1263" y="1643"/>
                  <a:pt x="1251" y="1580"/>
                </a:cubicBezTo>
                <a:cubicBezTo>
                  <a:pt x="1238" y="1513"/>
                  <a:pt x="1227" y="1446"/>
                  <a:pt x="1178" y="1397"/>
                </a:cubicBezTo>
                <a:cubicBezTo>
                  <a:pt x="1156" y="1332"/>
                  <a:pt x="1107" y="1271"/>
                  <a:pt x="1059" y="1223"/>
                </a:cubicBezTo>
                <a:cubicBezTo>
                  <a:pt x="1045" y="1182"/>
                  <a:pt x="1020" y="1167"/>
                  <a:pt x="986" y="1141"/>
                </a:cubicBezTo>
                <a:cubicBezTo>
                  <a:pt x="962" y="1069"/>
                  <a:pt x="998" y="1153"/>
                  <a:pt x="950" y="1105"/>
                </a:cubicBezTo>
                <a:cubicBezTo>
                  <a:pt x="907" y="1062"/>
                  <a:pt x="922" y="1055"/>
                  <a:pt x="895" y="1013"/>
                </a:cubicBezTo>
                <a:cubicBezTo>
                  <a:pt x="879" y="987"/>
                  <a:pt x="861" y="971"/>
                  <a:pt x="840" y="949"/>
                </a:cubicBezTo>
                <a:cubicBezTo>
                  <a:pt x="820" y="888"/>
                  <a:pt x="847" y="961"/>
                  <a:pt x="794" y="876"/>
                </a:cubicBezTo>
                <a:cubicBezTo>
                  <a:pt x="768" y="834"/>
                  <a:pt x="761" y="789"/>
                  <a:pt x="730" y="748"/>
                </a:cubicBezTo>
                <a:cubicBezTo>
                  <a:pt x="712" y="658"/>
                  <a:pt x="714" y="724"/>
                  <a:pt x="785" y="748"/>
                </a:cubicBezTo>
                <a:cubicBezTo>
                  <a:pt x="794" y="751"/>
                  <a:pt x="780" y="730"/>
                  <a:pt x="776" y="721"/>
                </a:cubicBezTo>
                <a:cubicBezTo>
                  <a:pt x="763" y="694"/>
                  <a:pt x="751" y="668"/>
                  <a:pt x="730" y="647"/>
                </a:cubicBezTo>
                <a:cubicBezTo>
                  <a:pt x="727" y="638"/>
                  <a:pt x="727" y="628"/>
                  <a:pt x="721" y="620"/>
                </a:cubicBezTo>
                <a:cubicBezTo>
                  <a:pt x="708" y="603"/>
                  <a:pt x="675" y="574"/>
                  <a:pt x="675" y="574"/>
                </a:cubicBezTo>
                <a:cubicBezTo>
                  <a:pt x="663" y="537"/>
                  <a:pt x="643" y="522"/>
                  <a:pt x="611" y="501"/>
                </a:cubicBezTo>
                <a:cubicBezTo>
                  <a:pt x="596" y="455"/>
                  <a:pt x="612" y="490"/>
                  <a:pt x="584" y="455"/>
                </a:cubicBezTo>
                <a:cubicBezTo>
                  <a:pt x="577" y="446"/>
                  <a:pt x="566" y="428"/>
                  <a:pt x="566" y="428"/>
                </a:cubicBezTo>
                <a:cubicBezTo>
                  <a:pt x="598" y="494"/>
                  <a:pt x="581" y="455"/>
                  <a:pt x="611" y="410"/>
                </a:cubicBezTo>
                <a:cubicBezTo>
                  <a:pt x="605" y="352"/>
                  <a:pt x="593" y="294"/>
                  <a:pt x="593" y="236"/>
                </a:cubicBezTo>
                <a:cubicBezTo>
                  <a:pt x="593" y="225"/>
                  <a:pt x="600" y="209"/>
                  <a:pt x="611" y="209"/>
                </a:cubicBezTo>
                <a:cubicBezTo>
                  <a:pt x="622" y="209"/>
                  <a:pt x="623" y="228"/>
                  <a:pt x="630" y="236"/>
                </a:cubicBezTo>
                <a:cubicBezTo>
                  <a:pt x="644" y="252"/>
                  <a:pt x="662" y="265"/>
                  <a:pt x="675" y="282"/>
                </a:cubicBezTo>
                <a:cubicBezTo>
                  <a:pt x="717" y="335"/>
                  <a:pt x="726" y="402"/>
                  <a:pt x="767" y="455"/>
                </a:cubicBezTo>
                <a:cubicBezTo>
                  <a:pt x="784" y="508"/>
                  <a:pt x="795" y="541"/>
                  <a:pt x="840" y="574"/>
                </a:cubicBezTo>
                <a:cubicBezTo>
                  <a:pt x="858" y="630"/>
                  <a:pt x="881" y="669"/>
                  <a:pt x="931" y="702"/>
                </a:cubicBezTo>
                <a:cubicBezTo>
                  <a:pt x="950" y="740"/>
                  <a:pt x="957" y="764"/>
                  <a:pt x="986" y="794"/>
                </a:cubicBezTo>
                <a:cubicBezTo>
                  <a:pt x="1012" y="856"/>
                  <a:pt x="1015" y="845"/>
                  <a:pt x="986" y="821"/>
                </a:cubicBezTo>
                <a:cubicBezTo>
                  <a:pt x="946" y="787"/>
                  <a:pt x="918" y="769"/>
                  <a:pt x="968" y="803"/>
                </a:cubicBezTo>
                <a:cubicBezTo>
                  <a:pt x="989" y="845"/>
                  <a:pt x="1012" y="876"/>
                  <a:pt x="1041" y="913"/>
                </a:cubicBezTo>
                <a:cubicBezTo>
                  <a:pt x="1054" y="951"/>
                  <a:pt x="1059" y="986"/>
                  <a:pt x="1078" y="1022"/>
                </a:cubicBezTo>
                <a:cubicBezTo>
                  <a:pt x="1102" y="1121"/>
                  <a:pt x="1069" y="1005"/>
                  <a:pt x="1105" y="1086"/>
                </a:cubicBezTo>
                <a:cubicBezTo>
                  <a:pt x="1123" y="1128"/>
                  <a:pt x="1125" y="1167"/>
                  <a:pt x="1151" y="1205"/>
                </a:cubicBezTo>
                <a:cubicBezTo>
                  <a:pt x="1170" y="1262"/>
                  <a:pt x="1198" y="1308"/>
                  <a:pt x="1224" y="1361"/>
                </a:cubicBezTo>
                <a:cubicBezTo>
                  <a:pt x="1237" y="1388"/>
                  <a:pt x="1247" y="1417"/>
                  <a:pt x="1261" y="1443"/>
                </a:cubicBezTo>
                <a:cubicBezTo>
                  <a:pt x="1272" y="1462"/>
                  <a:pt x="1285" y="1480"/>
                  <a:pt x="1297" y="1498"/>
                </a:cubicBezTo>
                <a:cubicBezTo>
                  <a:pt x="1309" y="1516"/>
                  <a:pt x="1352" y="1534"/>
                  <a:pt x="1352" y="1534"/>
                </a:cubicBezTo>
                <a:cubicBezTo>
                  <a:pt x="1366" y="1562"/>
                  <a:pt x="1371" y="1604"/>
                  <a:pt x="1416" y="1553"/>
                </a:cubicBezTo>
                <a:cubicBezTo>
                  <a:pt x="1429" y="1538"/>
                  <a:pt x="1434" y="1498"/>
                  <a:pt x="1434" y="1498"/>
                </a:cubicBezTo>
                <a:cubicBezTo>
                  <a:pt x="1429" y="1450"/>
                  <a:pt x="1417" y="1345"/>
                  <a:pt x="1389" y="1297"/>
                </a:cubicBezTo>
                <a:cubicBezTo>
                  <a:pt x="1382" y="1286"/>
                  <a:pt x="1369" y="1280"/>
                  <a:pt x="1361" y="1269"/>
                </a:cubicBezTo>
                <a:cubicBezTo>
                  <a:pt x="1342" y="1242"/>
                  <a:pt x="1324" y="1214"/>
                  <a:pt x="1306" y="1187"/>
                </a:cubicBezTo>
                <a:cubicBezTo>
                  <a:pt x="1298" y="1176"/>
                  <a:pt x="1297" y="1161"/>
                  <a:pt x="1288" y="1150"/>
                </a:cubicBezTo>
                <a:cubicBezTo>
                  <a:pt x="1281" y="1142"/>
                  <a:pt x="1269" y="1139"/>
                  <a:pt x="1261" y="1132"/>
                </a:cubicBezTo>
                <a:cubicBezTo>
                  <a:pt x="1239" y="1112"/>
                  <a:pt x="1218" y="1089"/>
                  <a:pt x="1197" y="1068"/>
                </a:cubicBezTo>
                <a:cubicBezTo>
                  <a:pt x="1188" y="1059"/>
                  <a:pt x="1169" y="1041"/>
                  <a:pt x="1169" y="1041"/>
                </a:cubicBezTo>
                <a:cubicBezTo>
                  <a:pt x="1157" y="1004"/>
                  <a:pt x="1133" y="995"/>
                  <a:pt x="1105" y="967"/>
                </a:cubicBezTo>
                <a:cubicBezTo>
                  <a:pt x="1094" y="934"/>
                  <a:pt x="1041" y="885"/>
                  <a:pt x="1041" y="885"/>
                </a:cubicBezTo>
                <a:cubicBezTo>
                  <a:pt x="1024" y="841"/>
                  <a:pt x="1007" y="793"/>
                  <a:pt x="968" y="766"/>
                </a:cubicBezTo>
                <a:cubicBezTo>
                  <a:pt x="947" y="704"/>
                  <a:pt x="896" y="647"/>
                  <a:pt x="849" y="602"/>
                </a:cubicBezTo>
                <a:cubicBezTo>
                  <a:pt x="827" y="534"/>
                  <a:pt x="845" y="561"/>
                  <a:pt x="803" y="519"/>
                </a:cubicBezTo>
                <a:cubicBezTo>
                  <a:pt x="789" y="477"/>
                  <a:pt x="783" y="438"/>
                  <a:pt x="758" y="401"/>
                </a:cubicBezTo>
                <a:cubicBezTo>
                  <a:pt x="755" y="392"/>
                  <a:pt x="753" y="382"/>
                  <a:pt x="749" y="373"/>
                </a:cubicBezTo>
                <a:cubicBezTo>
                  <a:pt x="744" y="363"/>
                  <a:pt x="734" y="356"/>
                  <a:pt x="730" y="346"/>
                </a:cubicBezTo>
                <a:cubicBezTo>
                  <a:pt x="715" y="311"/>
                  <a:pt x="721" y="291"/>
                  <a:pt x="694" y="263"/>
                </a:cubicBezTo>
                <a:cubicBezTo>
                  <a:pt x="700" y="230"/>
                  <a:pt x="697" y="193"/>
                  <a:pt x="712" y="163"/>
                </a:cubicBezTo>
                <a:cubicBezTo>
                  <a:pt x="718" y="152"/>
                  <a:pt x="781" y="206"/>
                  <a:pt x="785" y="209"/>
                </a:cubicBezTo>
                <a:cubicBezTo>
                  <a:pt x="788" y="221"/>
                  <a:pt x="806" y="248"/>
                  <a:pt x="794" y="245"/>
                </a:cubicBezTo>
                <a:cubicBezTo>
                  <a:pt x="772" y="239"/>
                  <a:pt x="722" y="156"/>
                  <a:pt x="767" y="227"/>
                </a:cubicBezTo>
                <a:cubicBezTo>
                  <a:pt x="774" y="307"/>
                  <a:pt x="777" y="353"/>
                  <a:pt x="831" y="410"/>
                </a:cubicBezTo>
                <a:cubicBezTo>
                  <a:pt x="838" y="431"/>
                  <a:pt x="840" y="454"/>
                  <a:pt x="849" y="474"/>
                </a:cubicBezTo>
                <a:cubicBezTo>
                  <a:pt x="878" y="539"/>
                  <a:pt x="954" y="654"/>
                  <a:pt x="1005" y="702"/>
                </a:cubicBezTo>
                <a:cubicBezTo>
                  <a:pt x="1017" y="740"/>
                  <a:pt x="1049" y="775"/>
                  <a:pt x="1078" y="803"/>
                </a:cubicBezTo>
                <a:cubicBezTo>
                  <a:pt x="1084" y="815"/>
                  <a:pt x="1088" y="829"/>
                  <a:pt x="1096" y="839"/>
                </a:cubicBezTo>
                <a:cubicBezTo>
                  <a:pt x="1103" y="848"/>
                  <a:pt x="1116" y="849"/>
                  <a:pt x="1123" y="858"/>
                </a:cubicBezTo>
                <a:cubicBezTo>
                  <a:pt x="1129" y="865"/>
                  <a:pt x="1128" y="877"/>
                  <a:pt x="1133" y="885"/>
                </a:cubicBezTo>
                <a:cubicBezTo>
                  <a:pt x="1166" y="943"/>
                  <a:pt x="1155" y="931"/>
                  <a:pt x="1197" y="958"/>
                </a:cubicBezTo>
                <a:cubicBezTo>
                  <a:pt x="1238" y="1022"/>
                  <a:pt x="1186" y="948"/>
                  <a:pt x="1251" y="1013"/>
                </a:cubicBezTo>
                <a:cubicBezTo>
                  <a:pt x="1259" y="1021"/>
                  <a:pt x="1261" y="1034"/>
                  <a:pt x="1270" y="1041"/>
                </a:cubicBezTo>
                <a:cubicBezTo>
                  <a:pt x="1287" y="1055"/>
                  <a:pt x="1325" y="1077"/>
                  <a:pt x="1325" y="1077"/>
                </a:cubicBezTo>
                <a:cubicBezTo>
                  <a:pt x="1346" y="1110"/>
                  <a:pt x="1361" y="1120"/>
                  <a:pt x="1398" y="1132"/>
                </a:cubicBezTo>
                <a:cubicBezTo>
                  <a:pt x="1418" y="1162"/>
                  <a:pt x="1432" y="1176"/>
                  <a:pt x="1462" y="1196"/>
                </a:cubicBezTo>
                <a:cubicBezTo>
                  <a:pt x="1471" y="1208"/>
                  <a:pt x="1478" y="1223"/>
                  <a:pt x="1489" y="1233"/>
                </a:cubicBezTo>
                <a:cubicBezTo>
                  <a:pt x="1505" y="1248"/>
                  <a:pt x="1544" y="1269"/>
                  <a:pt x="1544" y="1269"/>
                </a:cubicBezTo>
                <a:cubicBezTo>
                  <a:pt x="1533" y="1204"/>
                  <a:pt x="1506" y="1153"/>
                  <a:pt x="1480" y="1095"/>
                </a:cubicBezTo>
                <a:cubicBezTo>
                  <a:pt x="1472" y="1078"/>
                  <a:pt x="1468" y="1059"/>
                  <a:pt x="1462" y="1041"/>
                </a:cubicBezTo>
                <a:cubicBezTo>
                  <a:pt x="1459" y="1033"/>
                  <a:pt x="1448" y="1029"/>
                  <a:pt x="1443" y="1022"/>
                </a:cubicBezTo>
                <a:cubicBezTo>
                  <a:pt x="1402" y="961"/>
                  <a:pt x="1451" y="1009"/>
                  <a:pt x="1398" y="949"/>
                </a:cubicBezTo>
                <a:cubicBezTo>
                  <a:pt x="1348" y="892"/>
                  <a:pt x="1283" y="846"/>
                  <a:pt x="1215" y="812"/>
                </a:cubicBezTo>
                <a:cubicBezTo>
                  <a:pt x="1168" y="741"/>
                  <a:pt x="1230" y="827"/>
                  <a:pt x="1169" y="766"/>
                </a:cubicBezTo>
                <a:cubicBezTo>
                  <a:pt x="1076" y="673"/>
                  <a:pt x="1186" y="761"/>
                  <a:pt x="1096" y="693"/>
                </a:cubicBezTo>
                <a:cubicBezTo>
                  <a:pt x="1082" y="650"/>
                  <a:pt x="1045" y="632"/>
                  <a:pt x="1023" y="593"/>
                </a:cubicBezTo>
                <a:cubicBezTo>
                  <a:pt x="994" y="543"/>
                  <a:pt x="973" y="477"/>
                  <a:pt x="931" y="437"/>
                </a:cubicBezTo>
                <a:cubicBezTo>
                  <a:pt x="928" y="428"/>
                  <a:pt x="927" y="418"/>
                  <a:pt x="922" y="410"/>
                </a:cubicBezTo>
                <a:cubicBezTo>
                  <a:pt x="918" y="402"/>
                  <a:pt x="908" y="399"/>
                  <a:pt x="904" y="391"/>
                </a:cubicBezTo>
                <a:cubicBezTo>
                  <a:pt x="882" y="346"/>
                  <a:pt x="881" y="299"/>
                  <a:pt x="858" y="254"/>
                </a:cubicBezTo>
                <a:cubicBezTo>
                  <a:pt x="864" y="230"/>
                  <a:pt x="862" y="201"/>
                  <a:pt x="877" y="181"/>
                </a:cubicBezTo>
                <a:cubicBezTo>
                  <a:pt x="883" y="173"/>
                  <a:pt x="896" y="185"/>
                  <a:pt x="904" y="190"/>
                </a:cubicBezTo>
                <a:cubicBezTo>
                  <a:pt x="931" y="209"/>
                  <a:pt x="962" y="239"/>
                  <a:pt x="986" y="263"/>
                </a:cubicBezTo>
                <a:cubicBezTo>
                  <a:pt x="1014" y="349"/>
                  <a:pt x="969" y="224"/>
                  <a:pt x="1023" y="318"/>
                </a:cubicBezTo>
                <a:cubicBezTo>
                  <a:pt x="1029" y="329"/>
                  <a:pt x="1026" y="344"/>
                  <a:pt x="1032" y="355"/>
                </a:cubicBezTo>
                <a:cubicBezTo>
                  <a:pt x="1053" y="398"/>
                  <a:pt x="1066" y="407"/>
                  <a:pt x="1096" y="437"/>
                </a:cubicBezTo>
                <a:cubicBezTo>
                  <a:pt x="1117" y="503"/>
                  <a:pt x="1098" y="482"/>
                  <a:pt x="1142" y="510"/>
                </a:cubicBezTo>
                <a:cubicBezTo>
                  <a:pt x="1153" y="527"/>
                  <a:pt x="1158" y="548"/>
                  <a:pt x="1169" y="565"/>
                </a:cubicBezTo>
                <a:cubicBezTo>
                  <a:pt x="1176" y="576"/>
                  <a:pt x="1189" y="582"/>
                  <a:pt x="1197" y="593"/>
                </a:cubicBezTo>
                <a:cubicBezTo>
                  <a:pt x="1229" y="635"/>
                  <a:pt x="1218" y="634"/>
                  <a:pt x="1242" y="675"/>
                </a:cubicBezTo>
                <a:cubicBezTo>
                  <a:pt x="1279" y="739"/>
                  <a:pt x="1241" y="664"/>
                  <a:pt x="1288" y="730"/>
                </a:cubicBezTo>
                <a:cubicBezTo>
                  <a:pt x="1312" y="764"/>
                  <a:pt x="1322" y="791"/>
                  <a:pt x="1352" y="821"/>
                </a:cubicBezTo>
                <a:cubicBezTo>
                  <a:pt x="1377" y="873"/>
                  <a:pt x="1411" y="927"/>
                  <a:pt x="1453" y="967"/>
                </a:cubicBezTo>
                <a:cubicBezTo>
                  <a:pt x="1459" y="985"/>
                  <a:pt x="1460" y="1006"/>
                  <a:pt x="1471" y="1022"/>
                </a:cubicBezTo>
                <a:cubicBezTo>
                  <a:pt x="1512" y="1085"/>
                  <a:pt x="1500" y="1056"/>
                  <a:pt x="1517" y="1105"/>
                </a:cubicBezTo>
                <a:cubicBezTo>
                  <a:pt x="1564" y="1055"/>
                  <a:pt x="1537" y="1000"/>
                  <a:pt x="1507" y="949"/>
                </a:cubicBezTo>
                <a:cubicBezTo>
                  <a:pt x="1500" y="937"/>
                  <a:pt x="1494" y="925"/>
                  <a:pt x="1489" y="913"/>
                </a:cubicBezTo>
                <a:cubicBezTo>
                  <a:pt x="1485" y="904"/>
                  <a:pt x="1470" y="885"/>
                  <a:pt x="1480" y="885"/>
                </a:cubicBezTo>
                <a:cubicBezTo>
                  <a:pt x="1491" y="885"/>
                  <a:pt x="1490" y="905"/>
                  <a:pt x="1498" y="913"/>
                </a:cubicBezTo>
                <a:cubicBezTo>
                  <a:pt x="1524" y="942"/>
                  <a:pt x="1553" y="968"/>
                  <a:pt x="1581" y="995"/>
                </a:cubicBezTo>
                <a:cubicBezTo>
                  <a:pt x="1541" y="899"/>
                  <a:pt x="1585" y="995"/>
                  <a:pt x="1535" y="913"/>
                </a:cubicBezTo>
                <a:cubicBezTo>
                  <a:pt x="1507" y="868"/>
                  <a:pt x="1490" y="814"/>
                  <a:pt x="1453" y="775"/>
                </a:cubicBezTo>
                <a:cubicBezTo>
                  <a:pt x="1436" y="729"/>
                  <a:pt x="1410" y="695"/>
                  <a:pt x="1379" y="657"/>
                </a:cubicBezTo>
                <a:cubicBezTo>
                  <a:pt x="1372" y="636"/>
                  <a:pt x="1372" y="612"/>
                  <a:pt x="1361" y="593"/>
                </a:cubicBezTo>
                <a:cubicBezTo>
                  <a:pt x="1355" y="582"/>
                  <a:pt x="1341" y="576"/>
                  <a:pt x="1334" y="565"/>
                </a:cubicBezTo>
                <a:cubicBezTo>
                  <a:pt x="1286" y="495"/>
                  <a:pt x="1259" y="431"/>
                  <a:pt x="1187" y="382"/>
                </a:cubicBezTo>
                <a:cubicBezTo>
                  <a:pt x="1171" y="334"/>
                  <a:pt x="1130" y="308"/>
                  <a:pt x="1096" y="273"/>
                </a:cubicBezTo>
                <a:cubicBezTo>
                  <a:pt x="1081" y="257"/>
                  <a:pt x="1050" y="227"/>
                  <a:pt x="1050" y="227"/>
                </a:cubicBezTo>
                <a:cubicBezTo>
                  <a:pt x="1048" y="221"/>
                  <a:pt x="1030" y="165"/>
                  <a:pt x="1032" y="163"/>
                </a:cubicBezTo>
                <a:cubicBezTo>
                  <a:pt x="1040" y="155"/>
                  <a:pt x="1041" y="183"/>
                  <a:pt x="1050" y="190"/>
                </a:cubicBezTo>
                <a:cubicBezTo>
                  <a:pt x="1066" y="203"/>
                  <a:pt x="1120" y="220"/>
                  <a:pt x="1142" y="227"/>
                </a:cubicBezTo>
                <a:cubicBezTo>
                  <a:pt x="1159" y="238"/>
                  <a:pt x="1180" y="243"/>
                  <a:pt x="1197" y="254"/>
                </a:cubicBezTo>
                <a:cubicBezTo>
                  <a:pt x="1220" y="270"/>
                  <a:pt x="1238" y="292"/>
                  <a:pt x="1261" y="309"/>
                </a:cubicBezTo>
                <a:cubicBezTo>
                  <a:pt x="1309" y="383"/>
                  <a:pt x="1347" y="395"/>
                  <a:pt x="1407" y="455"/>
                </a:cubicBezTo>
                <a:cubicBezTo>
                  <a:pt x="1475" y="523"/>
                  <a:pt x="1396" y="467"/>
                  <a:pt x="1462" y="510"/>
                </a:cubicBezTo>
                <a:cubicBezTo>
                  <a:pt x="1477" y="531"/>
                  <a:pt x="1492" y="553"/>
                  <a:pt x="1507" y="574"/>
                </a:cubicBezTo>
                <a:cubicBezTo>
                  <a:pt x="1513" y="583"/>
                  <a:pt x="1526" y="602"/>
                  <a:pt x="1526" y="602"/>
                </a:cubicBezTo>
                <a:cubicBezTo>
                  <a:pt x="1556" y="694"/>
                  <a:pt x="1528" y="626"/>
                  <a:pt x="1562" y="684"/>
                </a:cubicBezTo>
                <a:cubicBezTo>
                  <a:pt x="1569" y="696"/>
                  <a:pt x="1575" y="708"/>
                  <a:pt x="1581" y="721"/>
                </a:cubicBezTo>
                <a:cubicBezTo>
                  <a:pt x="1585" y="730"/>
                  <a:pt x="1593" y="757"/>
                  <a:pt x="1590" y="748"/>
                </a:cubicBezTo>
                <a:cubicBezTo>
                  <a:pt x="1587" y="739"/>
                  <a:pt x="1573" y="716"/>
                  <a:pt x="1581" y="721"/>
                </a:cubicBezTo>
                <a:cubicBezTo>
                  <a:pt x="1603" y="734"/>
                  <a:pt x="1611" y="766"/>
                  <a:pt x="1635" y="775"/>
                </a:cubicBezTo>
                <a:cubicBezTo>
                  <a:pt x="1644" y="778"/>
                  <a:pt x="1654" y="782"/>
                  <a:pt x="1663" y="785"/>
                </a:cubicBezTo>
                <a:cubicBezTo>
                  <a:pt x="1563" y="561"/>
                  <a:pt x="1662" y="813"/>
                  <a:pt x="1709" y="775"/>
                </a:cubicBezTo>
                <a:cubicBezTo>
                  <a:pt x="1747" y="745"/>
                  <a:pt x="1715" y="678"/>
                  <a:pt x="1718" y="629"/>
                </a:cubicBezTo>
                <a:cubicBezTo>
                  <a:pt x="1711" y="562"/>
                  <a:pt x="1702" y="496"/>
                  <a:pt x="1654" y="446"/>
                </a:cubicBezTo>
                <a:cubicBezTo>
                  <a:pt x="1628" y="367"/>
                  <a:pt x="1666" y="482"/>
                  <a:pt x="1635" y="382"/>
                </a:cubicBezTo>
                <a:cubicBezTo>
                  <a:pt x="1629" y="364"/>
                  <a:pt x="1617" y="327"/>
                  <a:pt x="1617" y="327"/>
                </a:cubicBezTo>
                <a:cubicBezTo>
                  <a:pt x="1605" y="364"/>
                  <a:pt x="1603" y="396"/>
                  <a:pt x="1581" y="428"/>
                </a:cubicBezTo>
                <a:cubicBezTo>
                  <a:pt x="1558" y="516"/>
                  <a:pt x="1541" y="606"/>
                  <a:pt x="1517" y="693"/>
                </a:cubicBezTo>
                <a:cubicBezTo>
                  <a:pt x="1510" y="717"/>
                  <a:pt x="1512" y="745"/>
                  <a:pt x="1498" y="766"/>
                </a:cubicBezTo>
                <a:cubicBezTo>
                  <a:pt x="1492" y="775"/>
                  <a:pt x="1484" y="784"/>
                  <a:pt x="1480" y="794"/>
                </a:cubicBezTo>
                <a:cubicBezTo>
                  <a:pt x="1440" y="885"/>
                  <a:pt x="1483" y="818"/>
                  <a:pt x="1443" y="876"/>
                </a:cubicBezTo>
                <a:cubicBezTo>
                  <a:pt x="1423" y="937"/>
                  <a:pt x="1451" y="864"/>
                  <a:pt x="1398" y="940"/>
                </a:cubicBezTo>
                <a:cubicBezTo>
                  <a:pt x="1393" y="948"/>
                  <a:pt x="1395" y="959"/>
                  <a:pt x="1389" y="967"/>
                </a:cubicBezTo>
                <a:cubicBezTo>
                  <a:pt x="1376" y="984"/>
                  <a:pt x="1343" y="1013"/>
                  <a:pt x="1343" y="1013"/>
                </a:cubicBezTo>
                <a:cubicBezTo>
                  <a:pt x="1312" y="1111"/>
                  <a:pt x="1365" y="959"/>
                  <a:pt x="1306" y="1068"/>
                </a:cubicBezTo>
                <a:cubicBezTo>
                  <a:pt x="1248" y="1175"/>
                  <a:pt x="1306" y="1146"/>
                  <a:pt x="1242" y="1169"/>
                </a:cubicBezTo>
                <a:cubicBezTo>
                  <a:pt x="1221" y="1231"/>
                  <a:pt x="1249" y="1156"/>
                  <a:pt x="1206" y="1233"/>
                </a:cubicBezTo>
                <a:cubicBezTo>
                  <a:pt x="1201" y="1241"/>
                  <a:pt x="1203" y="1252"/>
                  <a:pt x="1197" y="1260"/>
                </a:cubicBezTo>
                <a:cubicBezTo>
                  <a:pt x="1184" y="1277"/>
                  <a:pt x="1151" y="1306"/>
                  <a:pt x="1151" y="1306"/>
                </a:cubicBezTo>
                <a:cubicBezTo>
                  <a:pt x="1130" y="1372"/>
                  <a:pt x="1149" y="1351"/>
                  <a:pt x="1105" y="1379"/>
                </a:cubicBezTo>
                <a:cubicBezTo>
                  <a:pt x="1099" y="1391"/>
                  <a:pt x="1094" y="1404"/>
                  <a:pt x="1087" y="1415"/>
                </a:cubicBezTo>
                <a:cubicBezTo>
                  <a:pt x="1082" y="1422"/>
                  <a:pt x="1073" y="1426"/>
                  <a:pt x="1069" y="1434"/>
                </a:cubicBezTo>
                <a:cubicBezTo>
                  <a:pt x="1044" y="1483"/>
                  <a:pt x="1080" y="1463"/>
                  <a:pt x="1032" y="1479"/>
                </a:cubicBezTo>
                <a:cubicBezTo>
                  <a:pt x="994" y="1506"/>
                  <a:pt x="980" y="1545"/>
                  <a:pt x="941" y="1571"/>
                </a:cubicBezTo>
                <a:cubicBezTo>
                  <a:pt x="925" y="1613"/>
                  <a:pt x="915" y="1595"/>
                  <a:pt x="886" y="1626"/>
                </a:cubicBezTo>
                <a:cubicBezTo>
                  <a:pt x="873" y="1664"/>
                  <a:pt x="857" y="1662"/>
                  <a:pt x="831" y="1690"/>
                </a:cubicBezTo>
                <a:cubicBezTo>
                  <a:pt x="812" y="1767"/>
                  <a:pt x="841" y="1689"/>
                  <a:pt x="785" y="1745"/>
                </a:cubicBezTo>
                <a:cubicBezTo>
                  <a:pt x="776" y="1754"/>
                  <a:pt x="776" y="1771"/>
                  <a:pt x="767" y="1781"/>
                </a:cubicBezTo>
                <a:cubicBezTo>
                  <a:pt x="754" y="1796"/>
                  <a:pt x="735" y="1804"/>
                  <a:pt x="721" y="1818"/>
                </a:cubicBezTo>
                <a:cubicBezTo>
                  <a:pt x="704" y="1860"/>
                  <a:pt x="696" y="1871"/>
                  <a:pt x="666" y="1900"/>
                </a:cubicBezTo>
                <a:cubicBezTo>
                  <a:pt x="669" y="1918"/>
                  <a:pt x="660" y="1945"/>
                  <a:pt x="675" y="1955"/>
                </a:cubicBezTo>
                <a:cubicBezTo>
                  <a:pt x="698" y="1971"/>
                  <a:pt x="738" y="1918"/>
                  <a:pt x="749" y="1909"/>
                </a:cubicBezTo>
                <a:cubicBezTo>
                  <a:pt x="819" y="1854"/>
                  <a:pt x="891" y="1799"/>
                  <a:pt x="968" y="1754"/>
                </a:cubicBezTo>
                <a:cubicBezTo>
                  <a:pt x="1000" y="1700"/>
                  <a:pt x="1020" y="1686"/>
                  <a:pt x="1078" y="1662"/>
                </a:cubicBezTo>
                <a:cubicBezTo>
                  <a:pt x="1106" y="1616"/>
                  <a:pt x="1143" y="1574"/>
                  <a:pt x="1178" y="1534"/>
                </a:cubicBezTo>
                <a:cubicBezTo>
                  <a:pt x="1192" y="1518"/>
                  <a:pt x="1212" y="1507"/>
                  <a:pt x="1224" y="1489"/>
                </a:cubicBezTo>
                <a:cubicBezTo>
                  <a:pt x="1247" y="1453"/>
                  <a:pt x="1231" y="1464"/>
                  <a:pt x="1270" y="1452"/>
                </a:cubicBezTo>
                <a:cubicBezTo>
                  <a:pt x="1312" y="1388"/>
                  <a:pt x="1293" y="1415"/>
                  <a:pt x="1325" y="1370"/>
                </a:cubicBezTo>
                <a:cubicBezTo>
                  <a:pt x="1432" y="1217"/>
                  <a:pt x="1351" y="1353"/>
                  <a:pt x="1416" y="1287"/>
                </a:cubicBezTo>
                <a:cubicBezTo>
                  <a:pt x="1427" y="1276"/>
                  <a:pt x="1432" y="1261"/>
                  <a:pt x="1443" y="1251"/>
                </a:cubicBezTo>
                <a:cubicBezTo>
                  <a:pt x="1453" y="1242"/>
                  <a:pt x="1468" y="1240"/>
                  <a:pt x="1480" y="1233"/>
                </a:cubicBezTo>
                <a:cubicBezTo>
                  <a:pt x="1505" y="1219"/>
                  <a:pt x="1553" y="1187"/>
                  <a:pt x="1553" y="1187"/>
                </a:cubicBezTo>
                <a:cubicBezTo>
                  <a:pt x="1610" y="1098"/>
                  <a:pt x="1523" y="1220"/>
                  <a:pt x="1608" y="1150"/>
                </a:cubicBezTo>
                <a:cubicBezTo>
                  <a:pt x="1625" y="1136"/>
                  <a:pt x="1629" y="1111"/>
                  <a:pt x="1645" y="1095"/>
                </a:cubicBezTo>
                <a:cubicBezTo>
                  <a:pt x="1648" y="1107"/>
                  <a:pt x="1656" y="1120"/>
                  <a:pt x="1654" y="1132"/>
                </a:cubicBezTo>
                <a:cubicBezTo>
                  <a:pt x="1652" y="1141"/>
                  <a:pt x="1638" y="1142"/>
                  <a:pt x="1635" y="1150"/>
                </a:cubicBezTo>
                <a:cubicBezTo>
                  <a:pt x="1629" y="1164"/>
                  <a:pt x="1631" y="1181"/>
                  <a:pt x="1626" y="1196"/>
                </a:cubicBezTo>
                <a:cubicBezTo>
                  <a:pt x="1616" y="1226"/>
                  <a:pt x="1599" y="1260"/>
                  <a:pt x="1581" y="1287"/>
                </a:cubicBezTo>
                <a:cubicBezTo>
                  <a:pt x="1578" y="1299"/>
                  <a:pt x="1578" y="1314"/>
                  <a:pt x="1571" y="1324"/>
                </a:cubicBezTo>
                <a:cubicBezTo>
                  <a:pt x="1556" y="1345"/>
                  <a:pt x="1517" y="1379"/>
                  <a:pt x="1517" y="1379"/>
                </a:cubicBezTo>
                <a:cubicBezTo>
                  <a:pt x="1495" y="1457"/>
                  <a:pt x="1524" y="1376"/>
                  <a:pt x="1480" y="1443"/>
                </a:cubicBezTo>
                <a:cubicBezTo>
                  <a:pt x="1475" y="1451"/>
                  <a:pt x="1476" y="1462"/>
                  <a:pt x="1471" y="1470"/>
                </a:cubicBezTo>
                <a:cubicBezTo>
                  <a:pt x="1464" y="1481"/>
                  <a:pt x="1451" y="1487"/>
                  <a:pt x="1443" y="1498"/>
                </a:cubicBezTo>
                <a:cubicBezTo>
                  <a:pt x="1393" y="1565"/>
                  <a:pt x="1441" y="1525"/>
                  <a:pt x="1389" y="1562"/>
                </a:cubicBezTo>
                <a:cubicBezTo>
                  <a:pt x="1366" y="1617"/>
                  <a:pt x="1341" y="1634"/>
                  <a:pt x="1297" y="1671"/>
                </a:cubicBezTo>
                <a:cubicBezTo>
                  <a:pt x="1267" y="1697"/>
                  <a:pt x="1262" y="1722"/>
                  <a:pt x="1224" y="1735"/>
                </a:cubicBezTo>
                <a:cubicBezTo>
                  <a:pt x="1193" y="1784"/>
                  <a:pt x="1134" y="1796"/>
                  <a:pt x="1087" y="1827"/>
                </a:cubicBezTo>
                <a:cubicBezTo>
                  <a:pt x="1058" y="1870"/>
                  <a:pt x="1063" y="1885"/>
                  <a:pt x="1014" y="1909"/>
                </a:cubicBezTo>
                <a:cubicBezTo>
                  <a:pt x="998" y="1957"/>
                  <a:pt x="948" y="1966"/>
                  <a:pt x="913" y="2001"/>
                </a:cubicBezTo>
                <a:cubicBezTo>
                  <a:pt x="910" y="2010"/>
                  <a:pt x="911" y="2021"/>
                  <a:pt x="904" y="2028"/>
                </a:cubicBezTo>
                <a:cubicBezTo>
                  <a:pt x="888" y="2044"/>
                  <a:pt x="849" y="2065"/>
                  <a:pt x="849" y="2065"/>
                </a:cubicBezTo>
                <a:cubicBezTo>
                  <a:pt x="843" y="2077"/>
                  <a:pt x="841" y="2092"/>
                  <a:pt x="831" y="2101"/>
                </a:cubicBezTo>
                <a:cubicBezTo>
                  <a:pt x="824" y="2108"/>
                  <a:pt x="810" y="2103"/>
                  <a:pt x="803" y="2110"/>
                </a:cubicBezTo>
                <a:cubicBezTo>
                  <a:pt x="793" y="2120"/>
                  <a:pt x="793" y="2136"/>
                  <a:pt x="785" y="2147"/>
                </a:cubicBezTo>
                <a:cubicBezTo>
                  <a:pt x="749" y="2194"/>
                  <a:pt x="752" y="2189"/>
                  <a:pt x="712" y="2202"/>
                </a:cubicBezTo>
                <a:cubicBezTo>
                  <a:pt x="668" y="2268"/>
                  <a:pt x="539" y="2234"/>
                  <a:pt x="474" y="2229"/>
                </a:cubicBezTo>
                <a:cubicBezTo>
                  <a:pt x="489" y="2241"/>
                  <a:pt x="503" y="2276"/>
                  <a:pt x="520" y="2266"/>
                </a:cubicBezTo>
                <a:cubicBezTo>
                  <a:pt x="530" y="2260"/>
                  <a:pt x="578" y="2133"/>
                  <a:pt x="602" y="2101"/>
                </a:cubicBezTo>
                <a:cubicBezTo>
                  <a:pt x="620" y="2077"/>
                  <a:pt x="637" y="2051"/>
                  <a:pt x="657" y="2028"/>
                </a:cubicBezTo>
                <a:cubicBezTo>
                  <a:pt x="685" y="1995"/>
                  <a:pt x="727" y="1974"/>
                  <a:pt x="749" y="1937"/>
                </a:cubicBezTo>
                <a:cubicBezTo>
                  <a:pt x="764" y="1912"/>
                  <a:pt x="774" y="1883"/>
                  <a:pt x="794" y="1863"/>
                </a:cubicBezTo>
                <a:cubicBezTo>
                  <a:pt x="818" y="1839"/>
                  <a:pt x="849" y="1819"/>
                  <a:pt x="867" y="1790"/>
                </a:cubicBezTo>
                <a:cubicBezTo>
                  <a:pt x="905" y="1729"/>
                  <a:pt x="962" y="1668"/>
                  <a:pt x="1014" y="1617"/>
                </a:cubicBezTo>
                <a:cubicBezTo>
                  <a:pt x="1035" y="1574"/>
                  <a:pt x="1071" y="1523"/>
                  <a:pt x="1105" y="1489"/>
                </a:cubicBezTo>
                <a:cubicBezTo>
                  <a:pt x="1128" y="1416"/>
                  <a:pt x="1093" y="1499"/>
                  <a:pt x="1142" y="1452"/>
                </a:cubicBezTo>
                <a:cubicBezTo>
                  <a:pt x="1195" y="1401"/>
                  <a:pt x="1101" y="1443"/>
                  <a:pt x="1178" y="1415"/>
                </a:cubicBezTo>
                <a:cubicBezTo>
                  <a:pt x="1204" y="1336"/>
                  <a:pt x="1167" y="1434"/>
                  <a:pt x="1206" y="1370"/>
                </a:cubicBezTo>
                <a:cubicBezTo>
                  <a:pt x="1230" y="1331"/>
                  <a:pt x="1197" y="1315"/>
                  <a:pt x="1251" y="1297"/>
                </a:cubicBezTo>
                <a:cubicBezTo>
                  <a:pt x="1276" y="1226"/>
                  <a:pt x="1240" y="1316"/>
                  <a:pt x="1288" y="1242"/>
                </a:cubicBezTo>
                <a:cubicBezTo>
                  <a:pt x="1337" y="1167"/>
                  <a:pt x="1242" y="1267"/>
                  <a:pt x="1325" y="1187"/>
                </a:cubicBezTo>
                <a:cubicBezTo>
                  <a:pt x="1338" y="1147"/>
                  <a:pt x="1354" y="1127"/>
                  <a:pt x="1379" y="1095"/>
                </a:cubicBezTo>
                <a:cubicBezTo>
                  <a:pt x="1392" y="1078"/>
                  <a:pt x="1416" y="1041"/>
                  <a:pt x="1416" y="1041"/>
                </a:cubicBezTo>
                <a:cubicBezTo>
                  <a:pt x="1419" y="1029"/>
                  <a:pt x="1417" y="1014"/>
                  <a:pt x="1425" y="1004"/>
                </a:cubicBezTo>
                <a:cubicBezTo>
                  <a:pt x="1431" y="996"/>
                  <a:pt x="1448" y="1003"/>
                  <a:pt x="1453" y="995"/>
                </a:cubicBezTo>
                <a:cubicBezTo>
                  <a:pt x="1498" y="924"/>
                  <a:pt x="1504" y="833"/>
                  <a:pt x="1553" y="766"/>
                </a:cubicBezTo>
                <a:cubicBezTo>
                  <a:pt x="1596" y="634"/>
                  <a:pt x="1553" y="763"/>
                  <a:pt x="1581" y="684"/>
                </a:cubicBezTo>
                <a:cubicBezTo>
                  <a:pt x="1584" y="675"/>
                  <a:pt x="1599" y="655"/>
                  <a:pt x="1590" y="657"/>
                </a:cubicBezTo>
                <a:cubicBezTo>
                  <a:pt x="1555" y="664"/>
                  <a:pt x="1473" y="753"/>
                  <a:pt x="1462" y="766"/>
                </a:cubicBezTo>
                <a:cubicBezTo>
                  <a:pt x="1410" y="825"/>
                  <a:pt x="1353" y="884"/>
                  <a:pt x="1297" y="940"/>
                </a:cubicBezTo>
                <a:cubicBezTo>
                  <a:pt x="1261" y="976"/>
                  <a:pt x="1263" y="955"/>
                  <a:pt x="1233" y="995"/>
                </a:cubicBezTo>
                <a:cubicBezTo>
                  <a:pt x="1222" y="1009"/>
                  <a:pt x="1216" y="1026"/>
                  <a:pt x="1206" y="1041"/>
                </a:cubicBezTo>
                <a:cubicBezTo>
                  <a:pt x="1198" y="1054"/>
                  <a:pt x="1187" y="1065"/>
                  <a:pt x="1178" y="1077"/>
                </a:cubicBezTo>
                <a:cubicBezTo>
                  <a:pt x="1165" y="1116"/>
                  <a:pt x="1152" y="1140"/>
                  <a:pt x="1123" y="1169"/>
                </a:cubicBezTo>
                <a:cubicBezTo>
                  <a:pt x="1112" y="1202"/>
                  <a:pt x="1059" y="1251"/>
                  <a:pt x="1059" y="1251"/>
                </a:cubicBezTo>
                <a:cubicBezTo>
                  <a:pt x="1045" y="1307"/>
                  <a:pt x="1031" y="1321"/>
                  <a:pt x="977" y="1342"/>
                </a:cubicBezTo>
                <a:cubicBezTo>
                  <a:pt x="902" y="1439"/>
                  <a:pt x="943" y="1407"/>
                  <a:pt x="867" y="1452"/>
                </a:cubicBezTo>
                <a:cubicBezTo>
                  <a:pt x="833" y="1498"/>
                  <a:pt x="807" y="1531"/>
                  <a:pt x="758" y="1562"/>
                </a:cubicBezTo>
                <a:cubicBezTo>
                  <a:pt x="731" y="1597"/>
                  <a:pt x="713" y="1638"/>
                  <a:pt x="685" y="1671"/>
                </a:cubicBezTo>
                <a:cubicBezTo>
                  <a:pt x="661" y="1700"/>
                  <a:pt x="629" y="1718"/>
                  <a:pt x="602" y="1745"/>
                </a:cubicBezTo>
                <a:cubicBezTo>
                  <a:pt x="588" y="1786"/>
                  <a:pt x="570" y="1804"/>
                  <a:pt x="538" y="1836"/>
                </a:cubicBezTo>
                <a:cubicBezTo>
                  <a:pt x="535" y="1848"/>
                  <a:pt x="536" y="1862"/>
                  <a:pt x="529" y="1873"/>
                </a:cubicBezTo>
                <a:cubicBezTo>
                  <a:pt x="523" y="1882"/>
                  <a:pt x="510" y="1883"/>
                  <a:pt x="502" y="1891"/>
                </a:cubicBezTo>
                <a:cubicBezTo>
                  <a:pt x="463" y="1929"/>
                  <a:pt x="437" y="1973"/>
                  <a:pt x="383" y="1991"/>
                </a:cubicBezTo>
                <a:cubicBezTo>
                  <a:pt x="380" y="2000"/>
                  <a:pt x="383" y="2016"/>
                  <a:pt x="374" y="2019"/>
                </a:cubicBezTo>
                <a:cubicBezTo>
                  <a:pt x="366" y="2022"/>
                  <a:pt x="353" y="2009"/>
                  <a:pt x="355" y="2001"/>
                </a:cubicBezTo>
                <a:cubicBezTo>
                  <a:pt x="362" y="1974"/>
                  <a:pt x="399" y="1939"/>
                  <a:pt x="419" y="1918"/>
                </a:cubicBezTo>
                <a:cubicBezTo>
                  <a:pt x="436" y="1855"/>
                  <a:pt x="486" y="1810"/>
                  <a:pt x="520" y="1754"/>
                </a:cubicBezTo>
                <a:cubicBezTo>
                  <a:pt x="542" y="1641"/>
                  <a:pt x="507" y="1749"/>
                  <a:pt x="557" y="1699"/>
                </a:cubicBezTo>
                <a:cubicBezTo>
                  <a:pt x="573" y="1683"/>
                  <a:pt x="587" y="1617"/>
                  <a:pt x="602" y="1598"/>
                </a:cubicBezTo>
                <a:cubicBezTo>
                  <a:pt x="621" y="1574"/>
                  <a:pt x="652" y="1561"/>
                  <a:pt x="666" y="1534"/>
                </a:cubicBezTo>
                <a:cubicBezTo>
                  <a:pt x="672" y="1522"/>
                  <a:pt x="677" y="1509"/>
                  <a:pt x="685" y="1498"/>
                </a:cubicBezTo>
                <a:cubicBezTo>
                  <a:pt x="701" y="1478"/>
                  <a:pt x="739" y="1443"/>
                  <a:pt x="739" y="1443"/>
                </a:cubicBezTo>
                <a:cubicBezTo>
                  <a:pt x="767" y="1340"/>
                  <a:pt x="725" y="1469"/>
                  <a:pt x="776" y="1379"/>
                </a:cubicBezTo>
                <a:cubicBezTo>
                  <a:pt x="782" y="1368"/>
                  <a:pt x="778" y="1352"/>
                  <a:pt x="785" y="1342"/>
                </a:cubicBezTo>
                <a:cubicBezTo>
                  <a:pt x="800" y="1321"/>
                  <a:pt x="840" y="1287"/>
                  <a:pt x="840" y="1287"/>
                </a:cubicBezTo>
                <a:cubicBezTo>
                  <a:pt x="880" y="1187"/>
                  <a:pt x="830" y="1299"/>
                  <a:pt x="895" y="1196"/>
                </a:cubicBezTo>
                <a:cubicBezTo>
                  <a:pt x="915" y="1164"/>
                  <a:pt x="929" y="1112"/>
                  <a:pt x="941" y="1077"/>
                </a:cubicBezTo>
                <a:cubicBezTo>
                  <a:pt x="960" y="1021"/>
                  <a:pt x="951" y="1059"/>
                  <a:pt x="977" y="1022"/>
                </a:cubicBezTo>
                <a:cubicBezTo>
                  <a:pt x="1051" y="916"/>
                  <a:pt x="992" y="980"/>
                  <a:pt x="1059" y="913"/>
                </a:cubicBezTo>
                <a:cubicBezTo>
                  <a:pt x="1074" y="871"/>
                  <a:pt x="1133" y="803"/>
                  <a:pt x="1133" y="803"/>
                </a:cubicBezTo>
                <a:cubicBezTo>
                  <a:pt x="1155" y="734"/>
                  <a:pt x="1123" y="815"/>
                  <a:pt x="1169" y="757"/>
                </a:cubicBezTo>
                <a:cubicBezTo>
                  <a:pt x="1175" y="750"/>
                  <a:pt x="1173" y="738"/>
                  <a:pt x="1178" y="730"/>
                </a:cubicBezTo>
                <a:cubicBezTo>
                  <a:pt x="1197" y="698"/>
                  <a:pt x="1221" y="668"/>
                  <a:pt x="1251" y="647"/>
                </a:cubicBezTo>
                <a:cubicBezTo>
                  <a:pt x="1257" y="635"/>
                  <a:pt x="1261" y="621"/>
                  <a:pt x="1270" y="611"/>
                </a:cubicBezTo>
                <a:cubicBezTo>
                  <a:pt x="1277" y="603"/>
                  <a:pt x="1291" y="602"/>
                  <a:pt x="1297" y="593"/>
                </a:cubicBezTo>
                <a:cubicBezTo>
                  <a:pt x="1357" y="501"/>
                  <a:pt x="1263" y="597"/>
                  <a:pt x="1325" y="538"/>
                </a:cubicBezTo>
                <a:cubicBezTo>
                  <a:pt x="1350" y="486"/>
                  <a:pt x="1384" y="442"/>
                  <a:pt x="1425" y="401"/>
                </a:cubicBezTo>
                <a:cubicBezTo>
                  <a:pt x="1431" y="383"/>
                  <a:pt x="1437" y="364"/>
                  <a:pt x="1443" y="346"/>
                </a:cubicBezTo>
                <a:cubicBezTo>
                  <a:pt x="1458" y="303"/>
                  <a:pt x="1459" y="317"/>
                  <a:pt x="1434" y="337"/>
                </a:cubicBezTo>
                <a:cubicBezTo>
                  <a:pt x="1426" y="344"/>
                  <a:pt x="1416" y="349"/>
                  <a:pt x="1407" y="355"/>
                </a:cubicBezTo>
                <a:cubicBezTo>
                  <a:pt x="1379" y="397"/>
                  <a:pt x="1371" y="431"/>
                  <a:pt x="1325" y="446"/>
                </a:cubicBezTo>
                <a:cubicBezTo>
                  <a:pt x="1316" y="458"/>
                  <a:pt x="1307" y="472"/>
                  <a:pt x="1297" y="483"/>
                </a:cubicBezTo>
                <a:cubicBezTo>
                  <a:pt x="1280" y="502"/>
                  <a:pt x="1242" y="538"/>
                  <a:pt x="1242" y="538"/>
                </a:cubicBezTo>
                <a:cubicBezTo>
                  <a:pt x="1217" y="613"/>
                  <a:pt x="1256" y="510"/>
                  <a:pt x="1206" y="593"/>
                </a:cubicBezTo>
                <a:cubicBezTo>
                  <a:pt x="1160" y="671"/>
                  <a:pt x="1206" y="648"/>
                  <a:pt x="1151" y="666"/>
                </a:cubicBezTo>
                <a:cubicBezTo>
                  <a:pt x="1128" y="737"/>
                  <a:pt x="1131" y="710"/>
                  <a:pt x="1096" y="766"/>
                </a:cubicBezTo>
                <a:cubicBezTo>
                  <a:pt x="1087" y="781"/>
                  <a:pt x="1081" y="799"/>
                  <a:pt x="1069" y="812"/>
                </a:cubicBezTo>
                <a:cubicBezTo>
                  <a:pt x="1053" y="830"/>
                  <a:pt x="1031" y="841"/>
                  <a:pt x="1014" y="858"/>
                </a:cubicBezTo>
                <a:cubicBezTo>
                  <a:pt x="998" y="907"/>
                  <a:pt x="1016" y="870"/>
                  <a:pt x="959" y="913"/>
                </a:cubicBezTo>
                <a:cubicBezTo>
                  <a:pt x="923" y="940"/>
                  <a:pt x="900" y="982"/>
                  <a:pt x="867" y="1013"/>
                </a:cubicBezTo>
                <a:cubicBezTo>
                  <a:pt x="856" y="1049"/>
                  <a:pt x="830" y="1062"/>
                  <a:pt x="813" y="1095"/>
                </a:cubicBezTo>
                <a:cubicBezTo>
                  <a:pt x="805" y="1110"/>
                  <a:pt x="805" y="1128"/>
                  <a:pt x="794" y="1141"/>
                </a:cubicBezTo>
                <a:cubicBezTo>
                  <a:pt x="788" y="1148"/>
                  <a:pt x="776" y="1147"/>
                  <a:pt x="767" y="1150"/>
                </a:cubicBezTo>
                <a:cubicBezTo>
                  <a:pt x="739" y="1236"/>
                  <a:pt x="720" y="1231"/>
                  <a:pt x="657" y="1287"/>
                </a:cubicBezTo>
                <a:cubicBezTo>
                  <a:pt x="575" y="1361"/>
                  <a:pt x="512" y="1456"/>
                  <a:pt x="419" y="1516"/>
                </a:cubicBezTo>
                <a:cubicBezTo>
                  <a:pt x="413" y="1531"/>
                  <a:pt x="411" y="1549"/>
                  <a:pt x="401" y="1562"/>
                </a:cubicBezTo>
                <a:cubicBezTo>
                  <a:pt x="395" y="1569"/>
                  <a:pt x="381" y="1564"/>
                  <a:pt x="374" y="1571"/>
                </a:cubicBezTo>
                <a:cubicBezTo>
                  <a:pt x="317" y="1627"/>
                  <a:pt x="398" y="1595"/>
                  <a:pt x="319" y="1617"/>
                </a:cubicBezTo>
                <a:cubicBezTo>
                  <a:pt x="313" y="1629"/>
                  <a:pt x="312" y="1645"/>
                  <a:pt x="301" y="1653"/>
                </a:cubicBezTo>
                <a:cubicBezTo>
                  <a:pt x="293" y="1659"/>
                  <a:pt x="226" y="1677"/>
                  <a:pt x="209" y="1681"/>
                </a:cubicBezTo>
                <a:cubicBezTo>
                  <a:pt x="195" y="1638"/>
                  <a:pt x="203" y="1608"/>
                  <a:pt x="227" y="1571"/>
                </a:cubicBezTo>
                <a:cubicBezTo>
                  <a:pt x="243" y="1498"/>
                  <a:pt x="251" y="1531"/>
                  <a:pt x="291" y="1479"/>
                </a:cubicBezTo>
                <a:cubicBezTo>
                  <a:pt x="330" y="1428"/>
                  <a:pt x="377" y="1339"/>
                  <a:pt x="429" y="1306"/>
                </a:cubicBezTo>
                <a:cubicBezTo>
                  <a:pt x="439" y="1254"/>
                  <a:pt x="463" y="1229"/>
                  <a:pt x="493" y="1187"/>
                </a:cubicBezTo>
                <a:cubicBezTo>
                  <a:pt x="519" y="1109"/>
                  <a:pt x="516" y="1136"/>
                  <a:pt x="575" y="1077"/>
                </a:cubicBezTo>
                <a:cubicBezTo>
                  <a:pt x="588" y="1026"/>
                  <a:pt x="602" y="1030"/>
                  <a:pt x="639" y="995"/>
                </a:cubicBezTo>
                <a:cubicBezTo>
                  <a:pt x="659" y="947"/>
                  <a:pt x="661" y="912"/>
                  <a:pt x="703" y="885"/>
                </a:cubicBezTo>
                <a:cubicBezTo>
                  <a:pt x="716" y="845"/>
                  <a:pt x="732" y="807"/>
                  <a:pt x="767" y="785"/>
                </a:cubicBezTo>
                <a:cubicBezTo>
                  <a:pt x="781" y="743"/>
                  <a:pt x="799" y="725"/>
                  <a:pt x="831" y="693"/>
                </a:cubicBezTo>
                <a:cubicBezTo>
                  <a:pt x="851" y="634"/>
                  <a:pt x="902" y="610"/>
                  <a:pt x="941" y="565"/>
                </a:cubicBezTo>
                <a:cubicBezTo>
                  <a:pt x="1010" y="486"/>
                  <a:pt x="1101" y="426"/>
                  <a:pt x="1160" y="337"/>
                </a:cubicBezTo>
                <a:cubicBezTo>
                  <a:pt x="1181" y="399"/>
                  <a:pt x="1132" y="447"/>
                  <a:pt x="1105" y="501"/>
                </a:cubicBezTo>
                <a:cubicBezTo>
                  <a:pt x="1093" y="560"/>
                  <a:pt x="1059" y="617"/>
                  <a:pt x="1023" y="666"/>
                </a:cubicBezTo>
                <a:cubicBezTo>
                  <a:pt x="1006" y="733"/>
                  <a:pt x="989" y="778"/>
                  <a:pt x="959" y="839"/>
                </a:cubicBezTo>
                <a:cubicBezTo>
                  <a:pt x="946" y="864"/>
                  <a:pt x="940" y="899"/>
                  <a:pt x="922" y="922"/>
                </a:cubicBezTo>
                <a:cubicBezTo>
                  <a:pt x="912" y="936"/>
                  <a:pt x="897" y="945"/>
                  <a:pt x="886" y="958"/>
                </a:cubicBezTo>
                <a:cubicBezTo>
                  <a:pt x="863" y="985"/>
                  <a:pt x="856" y="1025"/>
                  <a:pt x="831" y="1050"/>
                </a:cubicBezTo>
                <a:cubicBezTo>
                  <a:pt x="789" y="1092"/>
                  <a:pt x="743" y="1135"/>
                  <a:pt x="694" y="1169"/>
                </a:cubicBezTo>
                <a:cubicBezTo>
                  <a:pt x="657" y="1222"/>
                  <a:pt x="610" y="1286"/>
                  <a:pt x="547" y="1306"/>
                </a:cubicBezTo>
                <a:cubicBezTo>
                  <a:pt x="528" y="1364"/>
                  <a:pt x="554" y="1308"/>
                  <a:pt x="511" y="1342"/>
                </a:cubicBezTo>
                <a:cubicBezTo>
                  <a:pt x="419" y="1414"/>
                  <a:pt x="492" y="1385"/>
                  <a:pt x="429" y="1406"/>
                </a:cubicBezTo>
                <a:cubicBezTo>
                  <a:pt x="408" y="1422"/>
                  <a:pt x="382" y="1432"/>
                  <a:pt x="365" y="1452"/>
                </a:cubicBezTo>
                <a:cubicBezTo>
                  <a:pt x="328" y="1497"/>
                  <a:pt x="387" y="1467"/>
                  <a:pt x="328" y="1489"/>
                </a:cubicBezTo>
                <a:cubicBezTo>
                  <a:pt x="325" y="1498"/>
                  <a:pt x="325" y="1509"/>
                  <a:pt x="319" y="1516"/>
                </a:cubicBezTo>
                <a:cubicBezTo>
                  <a:pt x="312" y="1525"/>
                  <a:pt x="293" y="1545"/>
                  <a:pt x="291" y="1534"/>
                </a:cubicBezTo>
                <a:cubicBezTo>
                  <a:pt x="275" y="1418"/>
                  <a:pt x="280" y="1420"/>
                  <a:pt x="319" y="1361"/>
                </a:cubicBezTo>
                <a:cubicBezTo>
                  <a:pt x="329" y="1311"/>
                  <a:pt x="329" y="1295"/>
                  <a:pt x="365" y="1260"/>
                </a:cubicBezTo>
                <a:cubicBezTo>
                  <a:pt x="379" y="1217"/>
                  <a:pt x="398" y="1175"/>
                  <a:pt x="410" y="1132"/>
                </a:cubicBezTo>
                <a:cubicBezTo>
                  <a:pt x="411" y="1129"/>
                  <a:pt x="422" y="1074"/>
                  <a:pt x="429" y="1068"/>
                </a:cubicBezTo>
                <a:cubicBezTo>
                  <a:pt x="436" y="1061"/>
                  <a:pt x="447" y="1062"/>
                  <a:pt x="456" y="1059"/>
                </a:cubicBezTo>
                <a:cubicBezTo>
                  <a:pt x="466" y="1027"/>
                  <a:pt x="478" y="1009"/>
                  <a:pt x="502" y="986"/>
                </a:cubicBezTo>
                <a:cubicBezTo>
                  <a:pt x="528" y="906"/>
                  <a:pt x="513" y="947"/>
                  <a:pt x="566" y="894"/>
                </a:cubicBezTo>
                <a:cubicBezTo>
                  <a:pt x="576" y="864"/>
                  <a:pt x="611" y="812"/>
                  <a:pt x="611" y="812"/>
                </a:cubicBezTo>
                <a:cubicBezTo>
                  <a:pt x="621" y="765"/>
                  <a:pt x="637" y="709"/>
                  <a:pt x="685" y="693"/>
                </a:cubicBezTo>
                <a:cubicBezTo>
                  <a:pt x="741" y="598"/>
                  <a:pt x="679" y="684"/>
                  <a:pt x="749" y="629"/>
                </a:cubicBezTo>
                <a:cubicBezTo>
                  <a:pt x="766" y="616"/>
                  <a:pt x="794" y="583"/>
                  <a:pt x="794" y="583"/>
                </a:cubicBezTo>
                <a:cubicBezTo>
                  <a:pt x="797" y="574"/>
                  <a:pt x="796" y="563"/>
                  <a:pt x="803" y="556"/>
                </a:cubicBezTo>
                <a:cubicBezTo>
                  <a:pt x="810" y="549"/>
                  <a:pt x="822" y="551"/>
                  <a:pt x="831" y="547"/>
                </a:cubicBezTo>
                <a:cubicBezTo>
                  <a:pt x="853" y="536"/>
                  <a:pt x="873" y="521"/>
                  <a:pt x="895" y="510"/>
                </a:cubicBezTo>
                <a:cubicBezTo>
                  <a:pt x="907" y="492"/>
                  <a:pt x="941" y="435"/>
                  <a:pt x="931" y="455"/>
                </a:cubicBezTo>
                <a:cubicBezTo>
                  <a:pt x="925" y="467"/>
                  <a:pt x="923" y="482"/>
                  <a:pt x="913" y="492"/>
                </a:cubicBezTo>
                <a:cubicBezTo>
                  <a:pt x="906" y="499"/>
                  <a:pt x="895" y="498"/>
                  <a:pt x="886" y="501"/>
                </a:cubicBezTo>
                <a:cubicBezTo>
                  <a:pt x="865" y="587"/>
                  <a:pt x="895" y="492"/>
                  <a:pt x="849" y="565"/>
                </a:cubicBezTo>
                <a:cubicBezTo>
                  <a:pt x="840" y="579"/>
                  <a:pt x="841" y="598"/>
                  <a:pt x="831" y="611"/>
                </a:cubicBezTo>
                <a:cubicBezTo>
                  <a:pt x="810" y="639"/>
                  <a:pt x="772" y="649"/>
                  <a:pt x="749" y="675"/>
                </a:cubicBezTo>
                <a:cubicBezTo>
                  <a:pt x="737" y="688"/>
                  <a:pt x="733" y="707"/>
                  <a:pt x="721" y="721"/>
                </a:cubicBezTo>
                <a:cubicBezTo>
                  <a:pt x="696" y="750"/>
                  <a:pt x="666" y="776"/>
                  <a:pt x="639" y="803"/>
                </a:cubicBezTo>
                <a:cubicBezTo>
                  <a:pt x="541" y="901"/>
                  <a:pt x="581" y="830"/>
                  <a:pt x="511" y="913"/>
                </a:cubicBezTo>
                <a:cubicBezTo>
                  <a:pt x="494" y="933"/>
                  <a:pt x="482" y="957"/>
                  <a:pt x="465" y="977"/>
                </a:cubicBezTo>
                <a:cubicBezTo>
                  <a:pt x="448" y="997"/>
                  <a:pt x="426" y="1011"/>
                  <a:pt x="410" y="1031"/>
                </a:cubicBezTo>
                <a:cubicBezTo>
                  <a:pt x="398" y="1046"/>
                  <a:pt x="390" y="1065"/>
                  <a:pt x="374" y="1077"/>
                </a:cubicBezTo>
                <a:cubicBezTo>
                  <a:pt x="364" y="1085"/>
                  <a:pt x="349" y="1083"/>
                  <a:pt x="337" y="1086"/>
                </a:cubicBezTo>
                <a:cubicBezTo>
                  <a:pt x="316" y="1118"/>
                  <a:pt x="296" y="1138"/>
                  <a:pt x="264" y="1159"/>
                </a:cubicBezTo>
                <a:cubicBezTo>
                  <a:pt x="247" y="1213"/>
                  <a:pt x="269" y="1163"/>
                  <a:pt x="218" y="1214"/>
                </a:cubicBezTo>
                <a:cubicBezTo>
                  <a:pt x="210" y="1222"/>
                  <a:pt x="208" y="1234"/>
                  <a:pt x="200" y="1242"/>
                </a:cubicBezTo>
                <a:cubicBezTo>
                  <a:pt x="189" y="1253"/>
                  <a:pt x="175" y="1259"/>
                  <a:pt x="163" y="1269"/>
                </a:cubicBezTo>
                <a:cubicBezTo>
                  <a:pt x="153" y="1277"/>
                  <a:pt x="145" y="1288"/>
                  <a:pt x="136" y="1297"/>
                </a:cubicBezTo>
                <a:cubicBezTo>
                  <a:pt x="133" y="1309"/>
                  <a:pt x="127" y="1321"/>
                  <a:pt x="127" y="1333"/>
                </a:cubicBezTo>
                <a:cubicBezTo>
                  <a:pt x="127" y="1342"/>
                  <a:pt x="132" y="1315"/>
                  <a:pt x="136" y="1306"/>
                </a:cubicBezTo>
                <a:cubicBezTo>
                  <a:pt x="141" y="1296"/>
                  <a:pt x="148" y="1287"/>
                  <a:pt x="154" y="1278"/>
                </a:cubicBezTo>
                <a:cubicBezTo>
                  <a:pt x="169" y="1257"/>
                  <a:pt x="183" y="1234"/>
                  <a:pt x="200" y="1214"/>
                </a:cubicBezTo>
                <a:cubicBezTo>
                  <a:pt x="214" y="1198"/>
                  <a:pt x="246" y="1169"/>
                  <a:pt x="246" y="1169"/>
                </a:cubicBezTo>
                <a:cubicBezTo>
                  <a:pt x="274" y="1081"/>
                  <a:pt x="228" y="1210"/>
                  <a:pt x="282" y="1114"/>
                </a:cubicBezTo>
                <a:cubicBezTo>
                  <a:pt x="288" y="1103"/>
                  <a:pt x="285" y="1088"/>
                  <a:pt x="291" y="1077"/>
                </a:cubicBezTo>
                <a:cubicBezTo>
                  <a:pt x="297" y="1066"/>
                  <a:pt x="311" y="1060"/>
                  <a:pt x="319" y="1050"/>
                </a:cubicBezTo>
                <a:cubicBezTo>
                  <a:pt x="352" y="1008"/>
                  <a:pt x="359" y="977"/>
                  <a:pt x="401" y="949"/>
                </a:cubicBezTo>
                <a:cubicBezTo>
                  <a:pt x="412" y="917"/>
                  <a:pt x="425" y="860"/>
                  <a:pt x="456" y="839"/>
                </a:cubicBezTo>
                <a:cubicBezTo>
                  <a:pt x="491" y="816"/>
                  <a:pt x="528" y="786"/>
                  <a:pt x="557" y="757"/>
                </a:cubicBezTo>
                <a:cubicBezTo>
                  <a:pt x="575" y="739"/>
                  <a:pt x="584" y="711"/>
                  <a:pt x="602" y="693"/>
                </a:cubicBezTo>
                <a:cubicBezTo>
                  <a:pt x="629" y="666"/>
                  <a:pt x="666" y="632"/>
                  <a:pt x="703" y="620"/>
                </a:cubicBezTo>
                <a:cubicBezTo>
                  <a:pt x="706" y="605"/>
                  <a:pt x="701" y="585"/>
                  <a:pt x="712" y="574"/>
                </a:cubicBezTo>
                <a:cubicBezTo>
                  <a:pt x="726" y="560"/>
                  <a:pt x="767" y="556"/>
                  <a:pt x="767" y="556"/>
                </a:cubicBezTo>
                <a:cubicBezTo>
                  <a:pt x="780" y="502"/>
                  <a:pt x="809" y="465"/>
                  <a:pt x="840" y="419"/>
                </a:cubicBezTo>
                <a:cubicBezTo>
                  <a:pt x="846" y="410"/>
                  <a:pt x="854" y="402"/>
                  <a:pt x="858" y="391"/>
                </a:cubicBezTo>
                <a:cubicBezTo>
                  <a:pt x="861" y="382"/>
                  <a:pt x="862" y="372"/>
                  <a:pt x="867" y="364"/>
                </a:cubicBezTo>
                <a:cubicBezTo>
                  <a:pt x="872" y="357"/>
                  <a:pt x="894" y="350"/>
                  <a:pt x="886" y="346"/>
                </a:cubicBezTo>
                <a:cubicBezTo>
                  <a:pt x="875" y="340"/>
                  <a:pt x="861" y="352"/>
                  <a:pt x="849" y="355"/>
                </a:cubicBezTo>
                <a:cubicBezTo>
                  <a:pt x="798" y="422"/>
                  <a:pt x="744" y="477"/>
                  <a:pt x="685" y="538"/>
                </a:cubicBezTo>
                <a:cubicBezTo>
                  <a:pt x="668" y="555"/>
                  <a:pt x="652" y="594"/>
                  <a:pt x="639" y="611"/>
                </a:cubicBezTo>
                <a:cubicBezTo>
                  <a:pt x="618" y="638"/>
                  <a:pt x="601" y="648"/>
                  <a:pt x="575" y="666"/>
                </a:cubicBezTo>
                <a:cubicBezTo>
                  <a:pt x="549" y="705"/>
                  <a:pt x="513" y="722"/>
                  <a:pt x="483" y="757"/>
                </a:cubicBezTo>
                <a:cubicBezTo>
                  <a:pt x="436" y="812"/>
                  <a:pt x="479" y="779"/>
                  <a:pt x="429" y="812"/>
                </a:cubicBezTo>
                <a:cubicBezTo>
                  <a:pt x="386" y="896"/>
                  <a:pt x="437" y="818"/>
                  <a:pt x="383" y="858"/>
                </a:cubicBezTo>
                <a:cubicBezTo>
                  <a:pt x="331" y="897"/>
                  <a:pt x="338" y="922"/>
                  <a:pt x="282" y="949"/>
                </a:cubicBezTo>
                <a:cubicBezTo>
                  <a:pt x="245" y="1006"/>
                  <a:pt x="204" y="1039"/>
                  <a:pt x="154" y="1086"/>
                </a:cubicBezTo>
                <a:cubicBezTo>
                  <a:pt x="146" y="1094"/>
                  <a:pt x="166" y="1067"/>
                  <a:pt x="173" y="1059"/>
                </a:cubicBezTo>
                <a:cubicBezTo>
                  <a:pt x="248" y="969"/>
                  <a:pt x="145" y="1108"/>
                  <a:pt x="227" y="986"/>
                </a:cubicBezTo>
                <a:cubicBezTo>
                  <a:pt x="260" y="937"/>
                  <a:pt x="313" y="913"/>
                  <a:pt x="346" y="867"/>
                </a:cubicBezTo>
                <a:cubicBezTo>
                  <a:pt x="354" y="856"/>
                  <a:pt x="358" y="842"/>
                  <a:pt x="365" y="830"/>
                </a:cubicBezTo>
                <a:cubicBezTo>
                  <a:pt x="376" y="811"/>
                  <a:pt x="401" y="775"/>
                  <a:pt x="401" y="775"/>
                </a:cubicBezTo>
                <a:cubicBezTo>
                  <a:pt x="412" y="730"/>
                  <a:pt x="437" y="712"/>
                  <a:pt x="465" y="675"/>
                </a:cubicBezTo>
                <a:cubicBezTo>
                  <a:pt x="482" y="621"/>
                  <a:pt x="518" y="585"/>
                  <a:pt x="557" y="547"/>
                </a:cubicBezTo>
                <a:cubicBezTo>
                  <a:pt x="576" y="487"/>
                  <a:pt x="551" y="552"/>
                  <a:pt x="593" y="492"/>
                </a:cubicBezTo>
                <a:cubicBezTo>
                  <a:pt x="622" y="450"/>
                  <a:pt x="603" y="440"/>
                  <a:pt x="648" y="410"/>
                </a:cubicBezTo>
                <a:cubicBezTo>
                  <a:pt x="669" y="347"/>
                  <a:pt x="652" y="368"/>
                  <a:pt x="685" y="337"/>
                </a:cubicBezTo>
                <a:cubicBezTo>
                  <a:pt x="698" y="297"/>
                  <a:pt x="717" y="266"/>
                  <a:pt x="730" y="227"/>
                </a:cubicBezTo>
                <a:cubicBezTo>
                  <a:pt x="721" y="224"/>
                  <a:pt x="711" y="212"/>
                  <a:pt x="703" y="218"/>
                </a:cubicBezTo>
                <a:cubicBezTo>
                  <a:pt x="685" y="231"/>
                  <a:pt x="684" y="261"/>
                  <a:pt x="666" y="273"/>
                </a:cubicBezTo>
                <a:cubicBezTo>
                  <a:pt x="619" y="304"/>
                  <a:pt x="584" y="349"/>
                  <a:pt x="538" y="382"/>
                </a:cubicBezTo>
                <a:cubicBezTo>
                  <a:pt x="520" y="438"/>
                  <a:pt x="493" y="405"/>
                  <a:pt x="447" y="474"/>
                </a:cubicBezTo>
                <a:cubicBezTo>
                  <a:pt x="405" y="537"/>
                  <a:pt x="431" y="522"/>
                  <a:pt x="383" y="538"/>
                </a:cubicBezTo>
                <a:cubicBezTo>
                  <a:pt x="363" y="599"/>
                  <a:pt x="317" y="650"/>
                  <a:pt x="282" y="702"/>
                </a:cubicBezTo>
                <a:cubicBezTo>
                  <a:pt x="265" y="727"/>
                  <a:pt x="209" y="757"/>
                  <a:pt x="209" y="757"/>
                </a:cubicBezTo>
                <a:cubicBezTo>
                  <a:pt x="182" y="798"/>
                  <a:pt x="154" y="836"/>
                  <a:pt x="127" y="876"/>
                </a:cubicBezTo>
                <a:cubicBezTo>
                  <a:pt x="111" y="829"/>
                  <a:pt x="132" y="802"/>
                  <a:pt x="145" y="757"/>
                </a:cubicBezTo>
                <a:cubicBezTo>
                  <a:pt x="157" y="716"/>
                  <a:pt x="151" y="695"/>
                  <a:pt x="182" y="666"/>
                </a:cubicBezTo>
                <a:cubicBezTo>
                  <a:pt x="200" y="621"/>
                  <a:pt x="203" y="599"/>
                  <a:pt x="237" y="565"/>
                </a:cubicBezTo>
                <a:cubicBezTo>
                  <a:pt x="250" y="525"/>
                  <a:pt x="248" y="506"/>
                  <a:pt x="291" y="492"/>
                </a:cubicBezTo>
                <a:cubicBezTo>
                  <a:pt x="297" y="483"/>
                  <a:pt x="305" y="475"/>
                  <a:pt x="310" y="465"/>
                </a:cubicBezTo>
                <a:cubicBezTo>
                  <a:pt x="314" y="456"/>
                  <a:pt x="312" y="444"/>
                  <a:pt x="319" y="437"/>
                </a:cubicBezTo>
                <a:cubicBezTo>
                  <a:pt x="334" y="422"/>
                  <a:pt x="374" y="401"/>
                  <a:pt x="374" y="401"/>
                </a:cubicBezTo>
                <a:cubicBezTo>
                  <a:pt x="383" y="389"/>
                  <a:pt x="390" y="375"/>
                  <a:pt x="401" y="364"/>
                </a:cubicBezTo>
                <a:cubicBezTo>
                  <a:pt x="409" y="356"/>
                  <a:pt x="422" y="354"/>
                  <a:pt x="429" y="346"/>
                </a:cubicBezTo>
                <a:cubicBezTo>
                  <a:pt x="490" y="277"/>
                  <a:pt x="435" y="301"/>
                  <a:pt x="493" y="282"/>
                </a:cubicBezTo>
                <a:cubicBezTo>
                  <a:pt x="507" y="224"/>
                  <a:pt x="495" y="256"/>
                  <a:pt x="538" y="190"/>
                </a:cubicBezTo>
                <a:cubicBezTo>
                  <a:pt x="543" y="182"/>
                  <a:pt x="540" y="170"/>
                  <a:pt x="547" y="163"/>
                </a:cubicBezTo>
                <a:cubicBezTo>
                  <a:pt x="554" y="156"/>
                  <a:pt x="566" y="157"/>
                  <a:pt x="575" y="154"/>
                </a:cubicBezTo>
                <a:cubicBezTo>
                  <a:pt x="581" y="148"/>
                  <a:pt x="599" y="141"/>
                  <a:pt x="593" y="135"/>
                </a:cubicBezTo>
                <a:cubicBezTo>
                  <a:pt x="586" y="128"/>
                  <a:pt x="575" y="141"/>
                  <a:pt x="566" y="145"/>
                </a:cubicBezTo>
                <a:cubicBezTo>
                  <a:pt x="529" y="164"/>
                  <a:pt x="498" y="200"/>
                  <a:pt x="465" y="227"/>
                </a:cubicBezTo>
                <a:cubicBezTo>
                  <a:pt x="390" y="289"/>
                  <a:pt x="508" y="211"/>
                  <a:pt x="392" y="327"/>
                </a:cubicBezTo>
                <a:cubicBezTo>
                  <a:pt x="380" y="339"/>
                  <a:pt x="366" y="350"/>
                  <a:pt x="355" y="364"/>
                </a:cubicBezTo>
                <a:cubicBezTo>
                  <a:pt x="325" y="402"/>
                  <a:pt x="320" y="439"/>
                  <a:pt x="282" y="465"/>
                </a:cubicBezTo>
                <a:cubicBezTo>
                  <a:pt x="261" y="497"/>
                  <a:pt x="240" y="517"/>
                  <a:pt x="209" y="538"/>
                </a:cubicBezTo>
                <a:cubicBezTo>
                  <a:pt x="192" y="588"/>
                  <a:pt x="213" y="547"/>
                  <a:pt x="163" y="583"/>
                </a:cubicBezTo>
                <a:cubicBezTo>
                  <a:pt x="79" y="643"/>
                  <a:pt x="185" y="580"/>
                  <a:pt x="118" y="638"/>
                </a:cubicBezTo>
                <a:cubicBezTo>
                  <a:pt x="101" y="653"/>
                  <a:pt x="63" y="675"/>
                  <a:pt x="63" y="675"/>
                </a:cubicBezTo>
                <a:cubicBezTo>
                  <a:pt x="57" y="687"/>
                  <a:pt x="54" y="702"/>
                  <a:pt x="45" y="711"/>
                </a:cubicBezTo>
                <a:cubicBezTo>
                  <a:pt x="38" y="718"/>
                  <a:pt x="20" y="730"/>
                  <a:pt x="17" y="721"/>
                </a:cubicBezTo>
                <a:cubicBezTo>
                  <a:pt x="0" y="673"/>
                  <a:pt x="57" y="606"/>
                  <a:pt x="81" y="565"/>
                </a:cubicBezTo>
                <a:cubicBezTo>
                  <a:pt x="92" y="546"/>
                  <a:pt x="105" y="528"/>
                  <a:pt x="118" y="510"/>
                </a:cubicBezTo>
                <a:cubicBezTo>
                  <a:pt x="127" y="498"/>
                  <a:pt x="145" y="474"/>
                  <a:pt x="145" y="474"/>
                </a:cubicBezTo>
                <a:cubicBezTo>
                  <a:pt x="166" y="407"/>
                  <a:pt x="224" y="346"/>
                  <a:pt x="291" y="327"/>
                </a:cubicBezTo>
                <a:cubicBezTo>
                  <a:pt x="326" y="294"/>
                  <a:pt x="313" y="286"/>
                  <a:pt x="365" y="273"/>
                </a:cubicBezTo>
                <a:cubicBezTo>
                  <a:pt x="380" y="257"/>
                  <a:pt x="440" y="214"/>
                  <a:pt x="374" y="236"/>
                </a:cubicBezTo>
                <a:cubicBezTo>
                  <a:pt x="332" y="278"/>
                  <a:pt x="320" y="295"/>
                  <a:pt x="264" y="309"/>
                </a:cubicBezTo>
                <a:cubicBezTo>
                  <a:pt x="219" y="339"/>
                  <a:pt x="171" y="360"/>
                  <a:pt x="118" y="373"/>
                </a:cubicBezTo>
                <a:cubicBezTo>
                  <a:pt x="78" y="411"/>
                  <a:pt x="56" y="433"/>
                  <a:pt x="109" y="483"/>
                </a:cubicBezTo>
                <a:cubicBezTo>
                  <a:pt x="134" y="559"/>
                  <a:pt x="109" y="473"/>
                  <a:pt x="99" y="483"/>
                </a:cubicBezTo>
                <a:cubicBezTo>
                  <a:pt x="90" y="492"/>
                  <a:pt x="104" y="508"/>
                  <a:pt x="109" y="519"/>
                </a:cubicBezTo>
                <a:cubicBezTo>
                  <a:pt x="113" y="529"/>
                  <a:pt x="137" y="543"/>
                  <a:pt x="127" y="547"/>
                </a:cubicBezTo>
                <a:cubicBezTo>
                  <a:pt x="111" y="553"/>
                  <a:pt x="96" y="535"/>
                  <a:pt x="81" y="529"/>
                </a:cubicBezTo>
                <a:cubicBezTo>
                  <a:pt x="89" y="658"/>
                  <a:pt x="59" y="856"/>
                  <a:pt x="127" y="958"/>
                </a:cubicBezTo>
                <a:cubicBezTo>
                  <a:pt x="140" y="999"/>
                  <a:pt x="161" y="1048"/>
                  <a:pt x="191" y="1077"/>
                </a:cubicBezTo>
                <a:cubicBezTo>
                  <a:pt x="212" y="1161"/>
                  <a:pt x="236" y="1150"/>
                  <a:pt x="282" y="1205"/>
                </a:cubicBezTo>
                <a:cubicBezTo>
                  <a:pt x="320" y="1251"/>
                  <a:pt x="279" y="1218"/>
                  <a:pt x="328" y="1251"/>
                </a:cubicBezTo>
                <a:cubicBezTo>
                  <a:pt x="351" y="1285"/>
                  <a:pt x="362" y="1322"/>
                  <a:pt x="374" y="1361"/>
                </a:cubicBezTo>
                <a:cubicBezTo>
                  <a:pt x="369" y="1425"/>
                  <a:pt x="375" y="1518"/>
                  <a:pt x="301" y="1543"/>
                </a:cubicBezTo>
                <a:cubicBezTo>
                  <a:pt x="282" y="1595"/>
                  <a:pt x="253" y="1608"/>
                  <a:pt x="301" y="1653"/>
                </a:cubicBezTo>
                <a:cubicBezTo>
                  <a:pt x="352" y="1636"/>
                  <a:pt x="334" y="1604"/>
                  <a:pt x="346" y="1553"/>
                </a:cubicBezTo>
                <a:cubicBezTo>
                  <a:pt x="353" y="1522"/>
                  <a:pt x="368" y="1492"/>
                  <a:pt x="374" y="1461"/>
                </a:cubicBezTo>
                <a:cubicBezTo>
                  <a:pt x="377" y="1446"/>
                  <a:pt x="380" y="1430"/>
                  <a:pt x="383" y="1415"/>
                </a:cubicBezTo>
                <a:cubicBezTo>
                  <a:pt x="376" y="1297"/>
                  <a:pt x="378" y="1129"/>
                  <a:pt x="255" y="1068"/>
                </a:cubicBezTo>
                <a:cubicBezTo>
                  <a:pt x="238" y="996"/>
                  <a:pt x="232" y="937"/>
                  <a:pt x="191" y="876"/>
                </a:cubicBezTo>
                <a:cubicBezTo>
                  <a:pt x="188" y="855"/>
                  <a:pt x="191" y="831"/>
                  <a:pt x="182" y="812"/>
                </a:cubicBezTo>
                <a:cubicBezTo>
                  <a:pt x="178" y="803"/>
                  <a:pt x="173" y="830"/>
                  <a:pt x="173" y="839"/>
                </a:cubicBezTo>
                <a:cubicBezTo>
                  <a:pt x="173" y="917"/>
                  <a:pt x="185" y="962"/>
                  <a:pt x="200" y="1031"/>
                </a:cubicBezTo>
                <a:cubicBezTo>
                  <a:pt x="227" y="1156"/>
                  <a:pt x="305" y="1306"/>
                  <a:pt x="383" y="1406"/>
                </a:cubicBezTo>
                <a:cubicBezTo>
                  <a:pt x="404" y="1470"/>
                  <a:pt x="375" y="1395"/>
                  <a:pt x="419" y="1461"/>
                </a:cubicBezTo>
                <a:cubicBezTo>
                  <a:pt x="444" y="1497"/>
                  <a:pt x="436" y="1523"/>
                  <a:pt x="474" y="1562"/>
                </a:cubicBezTo>
                <a:cubicBezTo>
                  <a:pt x="486" y="1611"/>
                  <a:pt x="507" y="1655"/>
                  <a:pt x="529" y="1699"/>
                </a:cubicBezTo>
                <a:cubicBezTo>
                  <a:pt x="550" y="1742"/>
                  <a:pt x="560" y="1800"/>
                  <a:pt x="575" y="1845"/>
                </a:cubicBezTo>
                <a:cubicBezTo>
                  <a:pt x="578" y="1909"/>
                  <a:pt x="578" y="1973"/>
                  <a:pt x="584" y="2037"/>
                </a:cubicBezTo>
                <a:cubicBezTo>
                  <a:pt x="588" y="2077"/>
                  <a:pt x="611" y="2115"/>
                  <a:pt x="611" y="2156"/>
                </a:cubicBezTo>
                <a:cubicBezTo>
                  <a:pt x="611" y="2165"/>
                  <a:pt x="605" y="2138"/>
                  <a:pt x="602" y="2129"/>
                </a:cubicBezTo>
                <a:cubicBezTo>
                  <a:pt x="577" y="2061"/>
                  <a:pt x="590" y="2107"/>
                  <a:pt x="575" y="2046"/>
                </a:cubicBezTo>
                <a:cubicBezTo>
                  <a:pt x="561" y="1840"/>
                  <a:pt x="577" y="1994"/>
                  <a:pt x="547" y="1827"/>
                </a:cubicBezTo>
                <a:cubicBezTo>
                  <a:pt x="532" y="1745"/>
                  <a:pt x="529" y="1693"/>
                  <a:pt x="456" y="1644"/>
                </a:cubicBezTo>
                <a:cubicBezTo>
                  <a:pt x="447" y="1632"/>
                  <a:pt x="443" y="1614"/>
                  <a:pt x="429" y="1607"/>
                </a:cubicBezTo>
                <a:cubicBezTo>
                  <a:pt x="420" y="1603"/>
                  <a:pt x="433" y="1627"/>
                  <a:pt x="438" y="1635"/>
                </a:cubicBezTo>
                <a:cubicBezTo>
                  <a:pt x="465" y="1680"/>
                  <a:pt x="473" y="1680"/>
                  <a:pt x="511" y="1708"/>
                </a:cubicBezTo>
                <a:cubicBezTo>
                  <a:pt x="531" y="1769"/>
                  <a:pt x="503" y="1698"/>
                  <a:pt x="547" y="1763"/>
                </a:cubicBezTo>
                <a:cubicBezTo>
                  <a:pt x="597" y="1837"/>
                  <a:pt x="517" y="1748"/>
                  <a:pt x="575" y="1809"/>
                </a:cubicBezTo>
                <a:cubicBezTo>
                  <a:pt x="592" y="1859"/>
                  <a:pt x="636" y="1903"/>
                  <a:pt x="666" y="1946"/>
                </a:cubicBezTo>
                <a:cubicBezTo>
                  <a:pt x="681" y="1967"/>
                  <a:pt x="712" y="2010"/>
                  <a:pt x="712" y="2010"/>
                </a:cubicBezTo>
                <a:cubicBezTo>
                  <a:pt x="731" y="2068"/>
                  <a:pt x="706" y="2005"/>
                  <a:pt x="758" y="2074"/>
                </a:cubicBezTo>
                <a:cubicBezTo>
                  <a:pt x="766" y="2085"/>
                  <a:pt x="768" y="2099"/>
                  <a:pt x="776" y="2110"/>
                </a:cubicBezTo>
                <a:cubicBezTo>
                  <a:pt x="797" y="2137"/>
                  <a:pt x="833" y="2176"/>
                  <a:pt x="858" y="2202"/>
                </a:cubicBezTo>
                <a:cubicBezTo>
                  <a:pt x="881" y="2267"/>
                  <a:pt x="866" y="2241"/>
                  <a:pt x="895" y="2284"/>
                </a:cubicBezTo>
                <a:cubicBezTo>
                  <a:pt x="908" y="2348"/>
                  <a:pt x="899" y="2316"/>
                  <a:pt x="922" y="2385"/>
                </a:cubicBezTo>
                <a:cubicBezTo>
                  <a:pt x="925" y="2394"/>
                  <a:pt x="931" y="2412"/>
                  <a:pt x="931" y="2412"/>
                </a:cubicBezTo>
                <a:cubicBezTo>
                  <a:pt x="971" y="2372"/>
                  <a:pt x="975" y="2346"/>
                  <a:pt x="1005" y="2302"/>
                </a:cubicBezTo>
                <a:cubicBezTo>
                  <a:pt x="1008" y="2293"/>
                  <a:pt x="1010" y="2284"/>
                  <a:pt x="1014" y="2275"/>
                </a:cubicBezTo>
                <a:cubicBezTo>
                  <a:pt x="1022" y="2259"/>
                  <a:pt x="1035" y="2246"/>
                  <a:pt x="1041" y="2229"/>
                </a:cubicBezTo>
                <a:cubicBezTo>
                  <a:pt x="1053" y="2199"/>
                  <a:pt x="1062" y="2151"/>
                  <a:pt x="1069" y="2119"/>
                </a:cubicBezTo>
                <a:cubicBezTo>
                  <a:pt x="1090" y="2025"/>
                  <a:pt x="1077" y="1964"/>
                  <a:pt x="1160" y="1909"/>
                </a:cubicBezTo>
                <a:cubicBezTo>
                  <a:pt x="1173" y="1951"/>
                  <a:pt x="1173" y="1935"/>
                  <a:pt x="1160" y="1991"/>
                </a:cubicBezTo>
                <a:cubicBezTo>
                  <a:pt x="1145" y="2057"/>
                  <a:pt x="1117" y="2119"/>
                  <a:pt x="1096" y="2183"/>
                </a:cubicBezTo>
                <a:cubicBezTo>
                  <a:pt x="1092" y="2195"/>
                  <a:pt x="1094" y="2209"/>
                  <a:pt x="1087" y="2220"/>
                </a:cubicBezTo>
                <a:cubicBezTo>
                  <a:pt x="1081" y="2229"/>
                  <a:pt x="1068" y="2232"/>
                  <a:pt x="1059" y="2238"/>
                </a:cubicBezTo>
                <a:cubicBezTo>
                  <a:pt x="1037" y="2306"/>
                  <a:pt x="1038" y="2365"/>
                  <a:pt x="1005" y="2430"/>
                </a:cubicBezTo>
                <a:cubicBezTo>
                  <a:pt x="1001" y="2439"/>
                  <a:pt x="1002" y="2451"/>
                  <a:pt x="995" y="2458"/>
                </a:cubicBezTo>
                <a:cubicBezTo>
                  <a:pt x="988" y="2465"/>
                  <a:pt x="977" y="2464"/>
                  <a:pt x="968" y="2467"/>
                </a:cubicBezTo>
                <a:cubicBezTo>
                  <a:pt x="953" y="2512"/>
                  <a:pt x="925" y="2506"/>
                  <a:pt x="877" y="2522"/>
                </a:cubicBezTo>
                <a:cubicBezTo>
                  <a:pt x="868" y="2525"/>
                  <a:pt x="849" y="2531"/>
                  <a:pt x="849" y="2531"/>
                </a:cubicBezTo>
                <a:cubicBezTo>
                  <a:pt x="802" y="2515"/>
                  <a:pt x="831" y="2535"/>
                  <a:pt x="831" y="2485"/>
                </a:cubicBezTo>
                <a:cubicBezTo>
                  <a:pt x="831" y="2466"/>
                  <a:pt x="822" y="2430"/>
                  <a:pt x="822" y="2430"/>
                </a:cubicBezTo>
              </a:path>
            </a:pathLst>
          </a:custGeom>
          <a:gradFill rotWithShape="1">
            <a:gsLst>
              <a:gs pos="0">
                <a:srgbClr val="FFF200">
                  <a:alpha val="84000"/>
                </a:srgbClr>
              </a:gs>
              <a:gs pos="22501">
                <a:srgbClr val="FF7A00">
                  <a:alpha val="84000"/>
                </a:srgbClr>
              </a:gs>
              <a:gs pos="35001">
                <a:srgbClr val="FF0300">
                  <a:alpha val="84000"/>
                </a:srgbClr>
              </a:gs>
              <a:gs pos="50000">
                <a:srgbClr val="4D0808">
                  <a:alpha val="84000"/>
                </a:srgbClr>
              </a:gs>
              <a:gs pos="64999">
                <a:srgbClr val="FF0300">
                  <a:alpha val="84000"/>
                </a:srgbClr>
              </a:gs>
              <a:gs pos="77499">
                <a:srgbClr val="FF7A00">
                  <a:alpha val="84000"/>
                </a:srgbClr>
              </a:gs>
              <a:gs pos="100000">
                <a:srgbClr val="FFF200">
                  <a:alpha val="84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97" name="Freeform 61"/>
          <p:cNvSpPr>
            <a:spLocks/>
          </p:cNvSpPr>
          <p:nvPr/>
        </p:nvSpPr>
        <p:spPr bwMode="auto">
          <a:xfrm>
            <a:off x="5375276" y="4581526"/>
            <a:ext cx="163513" cy="1547813"/>
          </a:xfrm>
          <a:custGeom>
            <a:avLst/>
            <a:gdLst>
              <a:gd name="T0" fmla="*/ 2147483647 w 1936"/>
              <a:gd name="T1" fmla="*/ 2147483647 h 2734"/>
              <a:gd name="T2" fmla="*/ 2147483647 w 1936"/>
              <a:gd name="T3" fmla="*/ 2147483647 h 2734"/>
              <a:gd name="T4" fmla="*/ 2147483647 w 1936"/>
              <a:gd name="T5" fmla="*/ 2147483647 h 2734"/>
              <a:gd name="T6" fmla="*/ 2147483647 w 1936"/>
              <a:gd name="T7" fmla="*/ 2147483647 h 2734"/>
              <a:gd name="T8" fmla="*/ 2147483647 w 1936"/>
              <a:gd name="T9" fmla="*/ 2147483647 h 2734"/>
              <a:gd name="T10" fmla="*/ 2147483647 w 1936"/>
              <a:gd name="T11" fmla="*/ 2147483647 h 2734"/>
              <a:gd name="T12" fmla="*/ 2147483647 w 1936"/>
              <a:gd name="T13" fmla="*/ 2147483647 h 2734"/>
              <a:gd name="T14" fmla="*/ 2147483647 w 1936"/>
              <a:gd name="T15" fmla="*/ 2147483647 h 2734"/>
              <a:gd name="T16" fmla="*/ 2147483647 w 1936"/>
              <a:gd name="T17" fmla="*/ 2147483647 h 2734"/>
              <a:gd name="T18" fmla="*/ 2147483647 w 1936"/>
              <a:gd name="T19" fmla="*/ 2147483647 h 2734"/>
              <a:gd name="T20" fmla="*/ 2147483647 w 1936"/>
              <a:gd name="T21" fmla="*/ 2147483647 h 2734"/>
              <a:gd name="T22" fmla="*/ 2147483647 w 1936"/>
              <a:gd name="T23" fmla="*/ 2147483647 h 2734"/>
              <a:gd name="T24" fmla="*/ 2147483647 w 1936"/>
              <a:gd name="T25" fmla="*/ 2147483647 h 2734"/>
              <a:gd name="T26" fmla="*/ 2147483647 w 1936"/>
              <a:gd name="T27" fmla="*/ 2147483647 h 2734"/>
              <a:gd name="T28" fmla="*/ 2147483647 w 1936"/>
              <a:gd name="T29" fmla="*/ 2147483647 h 2734"/>
              <a:gd name="T30" fmla="*/ 2147483647 w 1936"/>
              <a:gd name="T31" fmla="*/ 2147483647 h 2734"/>
              <a:gd name="T32" fmla="*/ 2147483647 w 1936"/>
              <a:gd name="T33" fmla="*/ 2147483647 h 2734"/>
              <a:gd name="T34" fmla="*/ 2147483647 w 1936"/>
              <a:gd name="T35" fmla="*/ 2147483647 h 2734"/>
              <a:gd name="T36" fmla="*/ 2147483647 w 1936"/>
              <a:gd name="T37" fmla="*/ 2147483647 h 2734"/>
              <a:gd name="T38" fmla="*/ 2147483647 w 1936"/>
              <a:gd name="T39" fmla="*/ 2147483647 h 2734"/>
              <a:gd name="T40" fmla="*/ 2147483647 w 1936"/>
              <a:gd name="T41" fmla="*/ 2147483647 h 2734"/>
              <a:gd name="T42" fmla="*/ 2147483647 w 1936"/>
              <a:gd name="T43" fmla="*/ 2147483647 h 2734"/>
              <a:gd name="T44" fmla="*/ 2147483647 w 1936"/>
              <a:gd name="T45" fmla="*/ 2147483647 h 2734"/>
              <a:gd name="T46" fmla="*/ 2147483647 w 1936"/>
              <a:gd name="T47" fmla="*/ 2147483647 h 2734"/>
              <a:gd name="T48" fmla="*/ 2147483647 w 1936"/>
              <a:gd name="T49" fmla="*/ 2147483647 h 2734"/>
              <a:gd name="T50" fmla="*/ 2147483647 w 1936"/>
              <a:gd name="T51" fmla="*/ 2147483647 h 2734"/>
              <a:gd name="T52" fmla="*/ 2147483647 w 1936"/>
              <a:gd name="T53" fmla="*/ 2147483647 h 2734"/>
              <a:gd name="T54" fmla="*/ 2147483647 w 1936"/>
              <a:gd name="T55" fmla="*/ 2147483647 h 2734"/>
              <a:gd name="T56" fmla="*/ 2147483647 w 1936"/>
              <a:gd name="T57" fmla="*/ 2147483647 h 2734"/>
              <a:gd name="T58" fmla="*/ 2147483647 w 1936"/>
              <a:gd name="T59" fmla="*/ 2147483647 h 2734"/>
              <a:gd name="T60" fmla="*/ 2147483647 w 1936"/>
              <a:gd name="T61" fmla="*/ 2147483647 h 2734"/>
              <a:gd name="T62" fmla="*/ 2147483647 w 1936"/>
              <a:gd name="T63" fmla="*/ 2147483647 h 2734"/>
              <a:gd name="T64" fmla="*/ 2147483647 w 1936"/>
              <a:gd name="T65" fmla="*/ 2147483647 h 2734"/>
              <a:gd name="T66" fmla="*/ 2147483647 w 1936"/>
              <a:gd name="T67" fmla="*/ 2147483647 h 2734"/>
              <a:gd name="T68" fmla="*/ 2147483647 w 1936"/>
              <a:gd name="T69" fmla="*/ 2147483647 h 2734"/>
              <a:gd name="T70" fmla="*/ 2147483647 w 1936"/>
              <a:gd name="T71" fmla="*/ 2147483647 h 2734"/>
              <a:gd name="T72" fmla="*/ 2147483647 w 1936"/>
              <a:gd name="T73" fmla="*/ 2147483647 h 2734"/>
              <a:gd name="T74" fmla="*/ 2147483647 w 1936"/>
              <a:gd name="T75" fmla="*/ 2147483647 h 2734"/>
              <a:gd name="T76" fmla="*/ 2147483647 w 1936"/>
              <a:gd name="T77" fmla="*/ 2147483647 h 2734"/>
              <a:gd name="T78" fmla="*/ 2147483647 w 1936"/>
              <a:gd name="T79" fmla="*/ 2147483647 h 2734"/>
              <a:gd name="T80" fmla="*/ 2147483647 w 1936"/>
              <a:gd name="T81" fmla="*/ 2147483647 h 2734"/>
              <a:gd name="T82" fmla="*/ 2147483647 w 1936"/>
              <a:gd name="T83" fmla="*/ 2147483647 h 2734"/>
              <a:gd name="T84" fmla="*/ 2147483647 w 1936"/>
              <a:gd name="T85" fmla="*/ 2147483647 h 2734"/>
              <a:gd name="T86" fmla="*/ 2147483647 w 1936"/>
              <a:gd name="T87" fmla="*/ 2147483647 h 2734"/>
              <a:gd name="T88" fmla="*/ 2147483647 w 1936"/>
              <a:gd name="T89" fmla="*/ 2147483647 h 2734"/>
              <a:gd name="T90" fmla="*/ 2147483647 w 1936"/>
              <a:gd name="T91" fmla="*/ 2147483647 h 2734"/>
              <a:gd name="T92" fmla="*/ 2147483647 w 1936"/>
              <a:gd name="T93" fmla="*/ 2147483647 h 2734"/>
              <a:gd name="T94" fmla="*/ 2147483647 w 1936"/>
              <a:gd name="T95" fmla="*/ 2147483647 h 2734"/>
              <a:gd name="T96" fmla="*/ 2147483647 w 1936"/>
              <a:gd name="T97" fmla="*/ 2147483647 h 2734"/>
              <a:gd name="T98" fmla="*/ 2147483647 w 1936"/>
              <a:gd name="T99" fmla="*/ 2147483647 h 2734"/>
              <a:gd name="T100" fmla="*/ 2147483647 w 1936"/>
              <a:gd name="T101" fmla="*/ 2147483647 h 2734"/>
              <a:gd name="T102" fmla="*/ 2147483647 w 1936"/>
              <a:gd name="T103" fmla="*/ 2147483647 h 2734"/>
              <a:gd name="T104" fmla="*/ 2147483647 w 1936"/>
              <a:gd name="T105" fmla="*/ 2147483647 h 2734"/>
              <a:gd name="T106" fmla="*/ 2147483647 w 1936"/>
              <a:gd name="T107" fmla="*/ 2147483647 h 2734"/>
              <a:gd name="T108" fmla="*/ 2147483647 w 1936"/>
              <a:gd name="T109" fmla="*/ 2147483647 h 2734"/>
              <a:gd name="T110" fmla="*/ 2147483647 w 1936"/>
              <a:gd name="T111" fmla="*/ 2147483647 h 2734"/>
              <a:gd name="T112" fmla="*/ 2147483647 w 1936"/>
              <a:gd name="T113" fmla="*/ 2147483647 h 2734"/>
              <a:gd name="T114" fmla="*/ 2147483647 w 1936"/>
              <a:gd name="T115" fmla="*/ 2147483647 h 2734"/>
              <a:gd name="T116" fmla="*/ 2147483647 w 1936"/>
              <a:gd name="T117" fmla="*/ 2147483647 h 2734"/>
              <a:gd name="T118" fmla="*/ 2147483647 w 1936"/>
              <a:gd name="T119" fmla="*/ 2147483647 h 2734"/>
              <a:gd name="T120" fmla="*/ 2147483647 w 1936"/>
              <a:gd name="T121" fmla="*/ 2147483647 h 273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936" h="2734">
                <a:moveTo>
                  <a:pt x="1047" y="2304"/>
                </a:moveTo>
                <a:cubicBezTo>
                  <a:pt x="982" y="2282"/>
                  <a:pt x="1009" y="2296"/>
                  <a:pt x="965" y="2268"/>
                </a:cubicBezTo>
                <a:cubicBezTo>
                  <a:pt x="947" y="2212"/>
                  <a:pt x="969" y="2202"/>
                  <a:pt x="1020" y="2185"/>
                </a:cubicBezTo>
                <a:cubicBezTo>
                  <a:pt x="1028" y="2211"/>
                  <a:pt x="1051" y="2252"/>
                  <a:pt x="974" y="2204"/>
                </a:cubicBezTo>
                <a:cubicBezTo>
                  <a:pt x="953" y="2191"/>
                  <a:pt x="954" y="2158"/>
                  <a:pt x="938" y="2140"/>
                </a:cubicBezTo>
                <a:cubicBezTo>
                  <a:pt x="907" y="2105"/>
                  <a:pt x="864" y="2063"/>
                  <a:pt x="819" y="2048"/>
                </a:cubicBezTo>
                <a:cubicBezTo>
                  <a:pt x="804" y="2051"/>
                  <a:pt x="787" y="2064"/>
                  <a:pt x="773" y="2057"/>
                </a:cubicBezTo>
                <a:cubicBezTo>
                  <a:pt x="762" y="2052"/>
                  <a:pt x="764" y="2033"/>
                  <a:pt x="764" y="2021"/>
                </a:cubicBezTo>
                <a:cubicBezTo>
                  <a:pt x="764" y="1957"/>
                  <a:pt x="770" y="1893"/>
                  <a:pt x="773" y="1829"/>
                </a:cubicBezTo>
                <a:cubicBezTo>
                  <a:pt x="827" y="1881"/>
                  <a:pt x="808" y="1941"/>
                  <a:pt x="801" y="2012"/>
                </a:cubicBezTo>
                <a:cubicBezTo>
                  <a:pt x="725" y="1992"/>
                  <a:pt x="673" y="1938"/>
                  <a:pt x="618" y="1884"/>
                </a:cubicBezTo>
                <a:cubicBezTo>
                  <a:pt x="603" y="1869"/>
                  <a:pt x="572" y="1838"/>
                  <a:pt x="572" y="1838"/>
                </a:cubicBezTo>
                <a:cubicBezTo>
                  <a:pt x="607" y="1783"/>
                  <a:pt x="577" y="1819"/>
                  <a:pt x="673" y="1774"/>
                </a:cubicBezTo>
                <a:cubicBezTo>
                  <a:pt x="802" y="1714"/>
                  <a:pt x="942" y="1669"/>
                  <a:pt x="1075" y="1618"/>
                </a:cubicBezTo>
                <a:cubicBezTo>
                  <a:pt x="1251" y="1550"/>
                  <a:pt x="1107" y="1587"/>
                  <a:pt x="1239" y="1518"/>
                </a:cubicBezTo>
                <a:cubicBezTo>
                  <a:pt x="1280" y="1496"/>
                  <a:pt x="1367" y="1463"/>
                  <a:pt x="1367" y="1463"/>
                </a:cubicBezTo>
                <a:cubicBezTo>
                  <a:pt x="1352" y="1478"/>
                  <a:pt x="1329" y="1489"/>
                  <a:pt x="1322" y="1509"/>
                </a:cubicBezTo>
                <a:cubicBezTo>
                  <a:pt x="1319" y="1518"/>
                  <a:pt x="1320" y="1529"/>
                  <a:pt x="1313" y="1536"/>
                </a:cubicBezTo>
                <a:cubicBezTo>
                  <a:pt x="1306" y="1543"/>
                  <a:pt x="1294" y="1542"/>
                  <a:pt x="1285" y="1545"/>
                </a:cubicBezTo>
                <a:cubicBezTo>
                  <a:pt x="1276" y="1551"/>
                  <a:pt x="1268" y="1559"/>
                  <a:pt x="1258" y="1564"/>
                </a:cubicBezTo>
                <a:cubicBezTo>
                  <a:pt x="1249" y="1568"/>
                  <a:pt x="1238" y="1568"/>
                  <a:pt x="1230" y="1573"/>
                </a:cubicBezTo>
                <a:cubicBezTo>
                  <a:pt x="1208" y="1586"/>
                  <a:pt x="1191" y="1612"/>
                  <a:pt x="1166" y="1618"/>
                </a:cubicBezTo>
                <a:cubicBezTo>
                  <a:pt x="1075" y="1639"/>
                  <a:pt x="1111" y="1628"/>
                  <a:pt x="1057" y="1646"/>
                </a:cubicBezTo>
                <a:cubicBezTo>
                  <a:pt x="1029" y="1639"/>
                  <a:pt x="1000" y="1638"/>
                  <a:pt x="974" y="1628"/>
                </a:cubicBezTo>
                <a:cubicBezTo>
                  <a:pt x="940" y="1615"/>
                  <a:pt x="882" y="1553"/>
                  <a:pt x="855" y="1527"/>
                </a:cubicBezTo>
                <a:cubicBezTo>
                  <a:pt x="843" y="1492"/>
                  <a:pt x="832" y="1483"/>
                  <a:pt x="801" y="1463"/>
                </a:cubicBezTo>
                <a:cubicBezTo>
                  <a:pt x="776" y="1394"/>
                  <a:pt x="813" y="1471"/>
                  <a:pt x="727" y="1500"/>
                </a:cubicBezTo>
                <a:cubicBezTo>
                  <a:pt x="709" y="1506"/>
                  <a:pt x="673" y="1518"/>
                  <a:pt x="673" y="1518"/>
                </a:cubicBezTo>
                <a:cubicBezTo>
                  <a:pt x="635" y="1554"/>
                  <a:pt x="623" y="1543"/>
                  <a:pt x="581" y="1564"/>
                </a:cubicBezTo>
                <a:cubicBezTo>
                  <a:pt x="516" y="1597"/>
                  <a:pt x="591" y="1570"/>
                  <a:pt x="526" y="1591"/>
                </a:cubicBezTo>
                <a:cubicBezTo>
                  <a:pt x="630" y="1608"/>
                  <a:pt x="669" y="1618"/>
                  <a:pt x="810" y="1591"/>
                </a:cubicBezTo>
                <a:cubicBezTo>
                  <a:pt x="822" y="1589"/>
                  <a:pt x="815" y="1566"/>
                  <a:pt x="819" y="1554"/>
                </a:cubicBezTo>
                <a:cubicBezTo>
                  <a:pt x="824" y="1536"/>
                  <a:pt x="831" y="1518"/>
                  <a:pt x="837" y="1500"/>
                </a:cubicBezTo>
                <a:cubicBezTo>
                  <a:pt x="849" y="1465"/>
                  <a:pt x="858" y="1476"/>
                  <a:pt x="883" y="1454"/>
                </a:cubicBezTo>
                <a:cubicBezTo>
                  <a:pt x="899" y="1440"/>
                  <a:pt x="929" y="1408"/>
                  <a:pt x="929" y="1408"/>
                </a:cubicBezTo>
                <a:cubicBezTo>
                  <a:pt x="917" y="1555"/>
                  <a:pt x="932" y="1495"/>
                  <a:pt x="901" y="1591"/>
                </a:cubicBezTo>
                <a:cubicBezTo>
                  <a:pt x="895" y="1610"/>
                  <a:pt x="869" y="1614"/>
                  <a:pt x="855" y="1628"/>
                </a:cubicBezTo>
                <a:cubicBezTo>
                  <a:pt x="660" y="1618"/>
                  <a:pt x="628" y="1672"/>
                  <a:pt x="682" y="1509"/>
                </a:cubicBezTo>
                <a:cubicBezTo>
                  <a:pt x="679" y="1466"/>
                  <a:pt x="677" y="1424"/>
                  <a:pt x="673" y="1381"/>
                </a:cubicBezTo>
                <a:cubicBezTo>
                  <a:pt x="671" y="1362"/>
                  <a:pt x="677" y="1338"/>
                  <a:pt x="663" y="1326"/>
                </a:cubicBezTo>
                <a:cubicBezTo>
                  <a:pt x="661" y="1324"/>
                  <a:pt x="587" y="1343"/>
                  <a:pt x="581" y="1344"/>
                </a:cubicBezTo>
                <a:cubicBezTo>
                  <a:pt x="542" y="1368"/>
                  <a:pt x="505" y="1371"/>
                  <a:pt x="481" y="1408"/>
                </a:cubicBezTo>
                <a:cubicBezTo>
                  <a:pt x="527" y="1444"/>
                  <a:pt x="542" y="1447"/>
                  <a:pt x="599" y="1436"/>
                </a:cubicBezTo>
                <a:cubicBezTo>
                  <a:pt x="612" y="1387"/>
                  <a:pt x="605" y="1346"/>
                  <a:pt x="590" y="1298"/>
                </a:cubicBezTo>
                <a:cubicBezTo>
                  <a:pt x="595" y="1282"/>
                  <a:pt x="607" y="1243"/>
                  <a:pt x="618" y="1234"/>
                </a:cubicBezTo>
                <a:cubicBezTo>
                  <a:pt x="635" y="1220"/>
                  <a:pt x="661" y="1223"/>
                  <a:pt x="682" y="1216"/>
                </a:cubicBezTo>
                <a:cubicBezTo>
                  <a:pt x="714" y="1232"/>
                  <a:pt x="722" y="1229"/>
                  <a:pt x="737" y="1262"/>
                </a:cubicBezTo>
                <a:cubicBezTo>
                  <a:pt x="745" y="1280"/>
                  <a:pt x="755" y="1317"/>
                  <a:pt x="755" y="1317"/>
                </a:cubicBezTo>
                <a:cubicBezTo>
                  <a:pt x="752" y="1350"/>
                  <a:pt x="758" y="1386"/>
                  <a:pt x="746" y="1417"/>
                </a:cubicBezTo>
                <a:cubicBezTo>
                  <a:pt x="742" y="1427"/>
                  <a:pt x="734" y="1398"/>
                  <a:pt x="727" y="1390"/>
                </a:cubicBezTo>
                <a:cubicBezTo>
                  <a:pt x="719" y="1380"/>
                  <a:pt x="708" y="1372"/>
                  <a:pt x="700" y="1362"/>
                </a:cubicBezTo>
                <a:cubicBezTo>
                  <a:pt x="671" y="1326"/>
                  <a:pt x="677" y="1279"/>
                  <a:pt x="654" y="1244"/>
                </a:cubicBezTo>
                <a:cubicBezTo>
                  <a:pt x="644" y="1228"/>
                  <a:pt x="569" y="1177"/>
                  <a:pt x="554" y="1170"/>
                </a:cubicBezTo>
                <a:cubicBezTo>
                  <a:pt x="536" y="1162"/>
                  <a:pt x="499" y="1152"/>
                  <a:pt x="499" y="1152"/>
                </a:cubicBezTo>
                <a:cubicBezTo>
                  <a:pt x="482" y="1100"/>
                  <a:pt x="504" y="1148"/>
                  <a:pt x="462" y="1106"/>
                </a:cubicBezTo>
                <a:cubicBezTo>
                  <a:pt x="445" y="1089"/>
                  <a:pt x="442" y="1074"/>
                  <a:pt x="435" y="1052"/>
                </a:cubicBezTo>
                <a:cubicBezTo>
                  <a:pt x="456" y="1030"/>
                  <a:pt x="508" y="997"/>
                  <a:pt x="508" y="997"/>
                </a:cubicBezTo>
                <a:cubicBezTo>
                  <a:pt x="526" y="1025"/>
                  <a:pt x="535" y="1052"/>
                  <a:pt x="554" y="1079"/>
                </a:cubicBezTo>
                <a:cubicBezTo>
                  <a:pt x="583" y="1166"/>
                  <a:pt x="524" y="1186"/>
                  <a:pt x="453" y="1198"/>
                </a:cubicBezTo>
                <a:cubicBezTo>
                  <a:pt x="438" y="1195"/>
                  <a:pt x="420" y="1198"/>
                  <a:pt x="407" y="1189"/>
                </a:cubicBezTo>
                <a:cubicBezTo>
                  <a:pt x="399" y="1184"/>
                  <a:pt x="402" y="1170"/>
                  <a:pt x="398" y="1161"/>
                </a:cubicBezTo>
                <a:cubicBezTo>
                  <a:pt x="364" y="1081"/>
                  <a:pt x="392" y="1163"/>
                  <a:pt x="371" y="1097"/>
                </a:cubicBezTo>
                <a:cubicBezTo>
                  <a:pt x="374" y="1018"/>
                  <a:pt x="362" y="937"/>
                  <a:pt x="380" y="860"/>
                </a:cubicBezTo>
                <a:cubicBezTo>
                  <a:pt x="385" y="838"/>
                  <a:pt x="435" y="823"/>
                  <a:pt x="435" y="823"/>
                </a:cubicBezTo>
                <a:cubicBezTo>
                  <a:pt x="472" y="829"/>
                  <a:pt x="509" y="831"/>
                  <a:pt x="545" y="841"/>
                </a:cubicBezTo>
                <a:cubicBezTo>
                  <a:pt x="571" y="849"/>
                  <a:pt x="587" y="906"/>
                  <a:pt x="599" y="924"/>
                </a:cubicBezTo>
                <a:cubicBezTo>
                  <a:pt x="617" y="951"/>
                  <a:pt x="691" y="960"/>
                  <a:pt x="691" y="960"/>
                </a:cubicBezTo>
                <a:cubicBezTo>
                  <a:pt x="678" y="1118"/>
                  <a:pt x="712" y="1066"/>
                  <a:pt x="627" y="1042"/>
                </a:cubicBezTo>
                <a:cubicBezTo>
                  <a:pt x="618" y="1036"/>
                  <a:pt x="605" y="1033"/>
                  <a:pt x="599" y="1024"/>
                </a:cubicBezTo>
                <a:cubicBezTo>
                  <a:pt x="589" y="1008"/>
                  <a:pt x="598" y="978"/>
                  <a:pt x="581" y="969"/>
                </a:cubicBezTo>
                <a:cubicBezTo>
                  <a:pt x="540" y="948"/>
                  <a:pt x="517" y="933"/>
                  <a:pt x="471" y="924"/>
                </a:cubicBezTo>
                <a:cubicBezTo>
                  <a:pt x="465" y="918"/>
                  <a:pt x="461" y="908"/>
                  <a:pt x="453" y="905"/>
                </a:cubicBezTo>
                <a:cubicBezTo>
                  <a:pt x="430" y="898"/>
                  <a:pt x="401" y="908"/>
                  <a:pt x="380" y="896"/>
                </a:cubicBezTo>
                <a:cubicBezTo>
                  <a:pt x="371" y="891"/>
                  <a:pt x="398" y="885"/>
                  <a:pt x="407" y="878"/>
                </a:cubicBezTo>
                <a:cubicBezTo>
                  <a:pt x="414" y="873"/>
                  <a:pt x="420" y="866"/>
                  <a:pt x="426" y="860"/>
                </a:cubicBezTo>
                <a:cubicBezTo>
                  <a:pt x="438" y="823"/>
                  <a:pt x="443" y="808"/>
                  <a:pt x="481" y="796"/>
                </a:cubicBezTo>
                <a:cubicBezTo>
                  <a:pt x="522" y="754"/>
                  <a:pt x="495" y="772"/>
                  <a:pt x="563" y="750"/>
                </a:cubicBezTo>
                <a:cubicBezTo>
                  <a:pt x="572" y="747"/>
                  <a:pt x="590" y="741"/>
                  <a:pt x="590" y="741"/>
                </a:cubicBezTo>
                <a:cubicBezTo>
                  <a:pt x="548" y="805"/>
                  <a:pt x="572" y="784"/>
                  <a:pt x="526" y="814"/>
                </a:cubicBezTo>
                <a:cubicBezTo>
                  <a:pt x="520" y="831"/>
                  <a:pt x="500" y="895"/>
                  <a:pt x="490" y="905"/>
                </a:cubicBezTo>
                <a:cubicBezTo>
                  <a:pt x="476" y="919"/>
                  <a:pt x="452" y="915"/>
                  <a:pt x="435" y="924"/>
                </a:cubicBezTo>
                <a:cubicBezTo>
                  <a:pt x="357" y="963"/>
                  <a:pt x="335" y="953"/>
                  <a:pt x="225" y="960"/>
                </a:cubicBezTo>
                <a:cubicBezTo>
                  <a:pt x="169" y="996"/>
                  <a:pt x="99" y="1004"/>
                  <a:pt x="42" y="1042"/>
                </a:cubicBezTo>
                <a:cubicBezTo>
                  <a:pt x="70" y="1000"/>
                  <a:pt x="80" y="952"/>
                  <a:pt x="97" y="905"/>
                </a:cubicBezTo>
                <a:cubicBezTo>
                  <a:pt x="103" y="887"/>
                  <a:pt x="121" y="875"/>
                  <a:pt x="133" y="860"/>
                </a:cubicBezTo>
                <a:cubicBezTo>
                  <a:pt x="154" y="796"/>
                  <a:pt x="137" y="819"/>
                  <a:pt x="170" y="786"/>
                </a:cubicBezTo>
                <a:cubicBezTo>
                  <a:pt x="179" y="789"/>
                  <a:pt x="191" y="788"/>
                  <a:pt x="197" y="796"/>
                </a:cubicBezTo>
                <a:cubicBezTo>
                  <a:pt x="208" y="812"/>
                  <a:pt x="206" y="833"/>
                  <a:pt x="215" y="850"/>
                </a:cubicBezTo>
                <a:cubicBezTo>
                  <a:pt x="233" y="886"/>
                  <a:pt x="248" y="922"/>
                  <a:pt x="261" y="960"/>
                </a:cubicBezTo>
                <a:cubicBezTo>
                  <a:pt x="258" y="981"/>
                  <a:pt x="264" y="1006"/>
                  <a:pt x="252" y="1024"/>
                </a:cubicBezTo>
                <a:cubicBezTo>
                  <a:pt x="245" y="1034"/>
                  <a:pt x="246" y="1000"/>
                  <a:pt x="243" y="988"/>
                </a:cubicBezTo>
                <a:cubicBezTo>
                  <a:pt x="237" y="967"/>
                  <a:pt x="232" y="945"/>
                  <a:pt x="225" y="924"/>
                </a:cubicBezTo>
                <a:cubicBezTo>
                  <a:pt x="213" y="884"/>
                  <a:pt x="199" y="830"/>
                  <a:pt x="161" y="805"/>
                </a:cubicBezTo>
                <a:cubicBezTo>
                  <a:pt x="145" y="794"/>
                  <a:pt x="124" y="793"/>
                  <a:pt x="106" y="786"/>
                </a:cubicBezTo>
                <a:cubicBezTo>
                  <a:pt x="91" y="741"/>
                  <a:pt x="101" y="735"/>
                  <a:pt x="142" y="713"/>
                </a:cubicBezTo>
                <a:cubicBezTo>
                  <a:pt x="158" y="664"/>
                  <a:pt x="192" y="649"/>
                  <a:pt x="234" y="622"/>
                </a:cubicBezTo>
                <a:cubicBezTo>
                  <a:pt x="253" y="610"/>
                  <a:pt x="289" y="585"/>
                  <a:pt x="289" y="585"/>
                </a:cubicBezTo>
                <a:cubicBezTo>
                  <a:pt x="295" y="573"/>
                  <a:pt x="294" y="552"/>
                  <a:pt x="307" y="549"/>
                </a:cubicBezTo>
                <a:cubicBezTo>
                  <a:pt x="319" y="547"/>
                  <a:pt x="333" y="563"/>
                  <a:pt x="334" y="576"/>
                </a:cubicBezTo>
                <a:cubicBezTo>
                  <a:pt x="339" y="621"/>
                  <a:pt x="328" y="667"/>
                  <a:pt x="325" y="713"/>
                </a:cubicBezTo>
                <a:cubicBezTo>
                  <a:pt x="313" y="710"/>
                  <a:pt x="299" y="711"/>
                  <a:pt x="289" y="704"/>
                </a:cubicBezTo>
                <a:cubicBezTo>
                  <a:pt x="280" y="698"/>
                  <a:pt x="277" y="686"/>
                  <a:pt x="270" y="677"/>
                </a:cubicBezTo>
                <a:cubicBezTo>
                  <a:pt x="253" y="656"/>
                  <a:pt x="249" y="656"/>
                  <a:pt x="225" y="640"/>
                </a:cubicBezTo>
                <a:cubicBezTo>
                  <a:pt x="205" y="568"/>
                  <a:pt x="166" y="450"/>
                  <a:pt x="252" y="421"/>
                </a:cubicBezTo>
                <a:cubicBezTo>
                  <a:pt x="315" y="379"/>
                  <a:pt x="286" y="391"/>
                  <a:pt x="334" y="375"/>
                </a:cubicBezTo>
                <a:cubicBezTo>
                  <a:pt x="347" y="363"/>
                  <a:pt x="381" y="321"/>
                  <a:pt x="407" y="338"/>
                </a:cubicBezTo>
                <a:cubicBezTo>
                  <a:pt x="420" y="347"/>
                  <a:pt x="414" y="369"/>
                  <a:pt x="417" y="384"/>
                </a:cubicBezTo>
                <a:cubicBezTo>
                  <a:pt x="409" y="438"/>
                  <a:pt x="410" y="494"/>
                  <a:pt x="380" y="540"/>
                </a:cubicBezTo>
                <a:cubicBezTo>
                  <a:pt x="371" y="495"/>
                  <a:pt x="364" y="417"/>
                  <a:pt x="316" y="393"/>
                </a:cubicBezTo>
                <a:cubicBezTo>
                  <a:pt x="300" y="385"/>
                  <a:pt x="210" y="361"/>
                  <a:pt x="197" y="357"/>
                </a:cubicBezTo>
                <a:cubicBezTo>
                  <a:pt x="203" y="363"/>
                  <a:pt x="209" y="369"/>
                  <a:pt x="215" y="375"/>
                </a:cubicBezTo>
                <a:cubicBezTo>
                  <a:pt x="224" y="384"/>
                  <a:pt x="243" y="402"/>
                  <a:pt x="243" y="402"/>
                </a:cubicBezTo>
                <a:cubicBezTo>
                  <a:pt x="246" y="390"/>
                  <a:pt x="258" y="339"/>
                  <a:pt x="261" y="338"/>
                </a:cubicBezTo>
                <a:cubicBezTo>
                  <a:pt x="270" y="334"/>
                  <a:pt x="280" y="345"/>
                  <a:pt x="289" y="348"/>
                </a:cubicBezTo>
                <a:cubicBezTo>
                  <a:pt x="316" y="319"/>
                  <a:pt x="353" y="320"/>
                  <a:pt x="389" y="302"/>
                </a:cubicBezTo>
                <a:cubicBezTo>
                  <a:pt x="405" y="306"/>
                  <a:pt x="513" y="309"/>
                  <a:pt x="471" y="375"/>
                </a:cubicBezTo>
                <a:cubicBezTo>
                  <a:pt x="464" y="386"/>
                  <a:pt x="454" y="355"/>
                  <a:pt x="444" y="348"/>
                </a:cubicBezTo>
                <a:cubicBezTo>
                  <a:pt x="433" y="340"/>
                  <a:pt x="419" y="336"/>
                  <a:pt x="407" y="329"/>
                </a:cubicBezTo>
                <a:cubicBezTo>
                  <a:pt x="362" y="301"/>
                  <a:pt x="332" y="285"/>
                  <a:pt x="279" y="274"/>
                </a:cubicBezTo>
                <a:cubicBezTo>
                  <a:pt x="273" y="265"/>
                  <a:pt x="272" y="249"/>
                  <a:pt x="261" y="247"/>
                </a:cubicBezTo>
                <a:cubicBezTo>
                  <a:pt x="195" y="236"/>
                  <a:pt x="0" y="208"/>
                  <a:pt x="60" y="238"/>
                </a:cubicBezTo>
                <a:cubicBezTo>
                  <a:pt x="126" y="271"/>
                  <a:pt x="206" y="250"/>
                  <a:pt x="279" y="256"/>
                </a:cubicBezTo>
                <a:cubicBezTo>
                  <a:pt x="341" y="276"/>
                  <a:pt x="425" y="294"/>
                  <a:pt x="490" y="302"/>
                </a:cubicBezTo>
                <a:cubicBezTo>
                  <a:pt x="604" y="339"/>
                  <a:pt x="735" y="332"/>
                  <a:pt x="855" y="348"/>
                </a:cubicBezTo>
                <a:cubicBezTo>
                  <a:pt x="837" y="401"/>
                  <a:pt x="841" y="443"/>
                  <a:pt x="801" y="485"/>
                </a:cubicBezTo>
                <a:cubicBezTo>
                  <a:pt x="798" y="494"/>
                  <a:pt x="793" y="537"/>
                  <a:pt x="773" y="540"/>
                </a:cubicBezTo>
                <a:cubicBezTo>
                  <a:pt x="733" y="547"/>
                  <a:pt x="685" y="502"/>
                  <a:pt x="654" y="485"/>
                </a:cubicBezTo>
                <a:cubicBezTo>
                  <a:pt x="619" y="465"/>
                  <a:pt x="608" y="467"/>
                  <a:pt x="572" y="457"/>
                </a:cubicBezTo>
                <a:cubicBezTo>
                  <a:pt x="551" y="451"/>
                  <a:pt x="529" y="445"/>
                  <a:pt x="508" y="439"/>
                </a:cubicBezTo>
                <a:cubicBezTo>
                  <a:pt x="490" y="433"/>
                  <a:pt x="434" y="416"/>
                  <a:pt x="453" y="421"/>
                </a:cubicBezTo>
                <a:cubicBezTo>
                  <a:pt x="465" y="424"/>
                  <a:pt x="478" y="427"/>
                  <a:pt x="490" y="430"/>
                </a:cubicBezTo>
                <a:cubicBezTo>
                  <a:pt x="487" y="421"/>
                  <a:pt x="474" y="409"/>
                  <a:pt x="481" y="402"/>
                </a:cubicBezTo>
                <a:cubicBezTo>
                  <a:pt x="487" y="396"/>
                  <a:pt x="495" y="428"/>
                  <a:pt x="499" y="421"/>
                </a:cubicBezTo>
                <a:cubicBezTo>
                  <a:pt x="551" y="334"/>
                  <a:pt x="469" y="370"/>
                  <a:pt x="535" y="348"/>
                </a:cubicBezTo>
                <a:cubicBezTo>
                  <a:pt x="559" y="312"/>
                  <a:pt x="549" y="298"/>
                  <a:pt x="590" y="284"/>
                </a:cubicBezTo>
                <a:cubicBezTo>
                  <a:pt x="563" y="255"/>
                  <a:pt x="528" y="256"/>
                  <a:pt x="490" y="247"/>
                </a:cubicBezTo>
                <a:cubicBezTo>
                  <a:pt x="269" y="256"/>
                  <a:pt x="211" y="219"/>
                  <a:pt x="316" y="293"/>
                </a:cubicBezTo>
                <a:cubicBezTo>
                  <a:pt x="353" y="349"/>
                  <a:pt x="311" y="298"/>
                  <a:pt x="362" y="329"/>
                </a:cubicBezTo>
                <a:cubicBezTo>
                  <a:pt x="369" y="334"/>
                  <a:pt x="373" y="343"/>
                  <a:pt x="380" y="348"/>
                </a:cubicBezTo>
                <a:cubicBezTo>
                  <a:pt x="432" y="386"/>
                  <a:pt x="429" y="375"/>
                  <a:pt x="499" y="384"/>
                </a:cubicBezTo>
                <a:cubicBezTo>
                  <a:pt x="523" y="381"/>
                  <a:pt x="550" y="386"/>
                  <a:pt x="572" y="375"/>
                </a:cubicBezTo>
                <a:cubicBezTo>
                  <a:pt x="584" y="369"/>
                  <a:pt x="580" y="348"/>
                  <a:pt x="590" y="338"/>
                </a:cubicBezTo>
                <a:cubicBezTo>
                  <a:pt x="597" y="331"/>
                  <a:pt x="609" y="332"/>
                  <a:pt x="618" y="329"/>
                </a:cubicBezTo>
                <a:cubicBezTo>
                  <a:pt x="625" y="308"/>
                  <a:pt x="621" y="282"/>
                  <a:pt x="636" y="265"/>
                </a:cubicBezTo>
                <a:cubicBezTo>
                  <a:pt x="661" y="236"/>
                  <a:pt x="687" y="230"/>
                  <a:pt x="718" y="220"/>
                </a:cubicBezTo>
                <a:cubicBezTo>
                  <a:pt x="788" y="223"/>
                  <a:pt x="860" y="214"/>
                  <a:pt x="929" y="229"/>
                </a:cubicBezTo>
                <a:cubicBezTo>
                  <a:pt x="941" y="232"/>
                  <a:pt x="923" y="253"/>
                  <a:pt x="919" y="265"/>
                </a:cubicBezTo>
                <a:cubicBezTo>
                  <a:pt x="913" y="284"/>
                  <a:pt x="898" y="360"/>
                  <a:pt x="883" y="375"/>
                </a:cubicBezTo>
                <a:cubicBezTo>
                  <a:pt x="857" y="400"/>
                  <a:pt x="782" y="395"/>
                  <a:pt x="746" y="402"/>
                </a:cubicBezTo>
                <a:cubicBezTo>
                  <a:pt x="740" y="408"/>
                  <a:pt x="735" y="417"/>
                  <a:pt x="727" y="421"/>
                </a:cubicBezTo>
                <a:cubicBezTo>
                  <a:pt x="710" y="430"/>
                  <a:pt x="673" y="439"/>
                  <a:pt x="673" y="439"/>
                </a:cubicBezTo>
                <a:cubicBezTo>
                  <a:pt x="647" y="463"/>
                  <a:pt x="624" y="467"/>
                  <a:pt x="590" y="476"/>
                </a:cubicBezTo>
                <a:cubicBezTo>
                  <a:pt x="584" y="485"/>
                  <a:pt x="568" y="493"/>
                  <a:pt x="572" y="503"/>
                </a:cubicBezTo>
                <a:cubicBezTo>
                  <a:pt x="580" y="523"/>
                  <a:pt x="618" y="549"/>
                  <a:pt x="618" y="549"/>
                </a:cubicBezTo>
                <a:cubicBezTo>
                  <a:pt x="632" y="546"/>
                  <a:pt x="685" y="537"/>
                  <a:pt x="700" y="530"/>
                </a:cubicBezTo>
                <a:cubicBezTo>
                  <a:pt x="730" y="517"/>
                  <a:pt x="741" y="496"/>
                  <a:pt x="773" y="485"/>
                </a:cubicBezTo>
                <a:cubicBezTo>
                  <a:pt x="810" y="491"/>
                  <a:pt x="846" y="497"/>
                  <a:pt x="883" y="503"/>
                </a:cubicBezTo>
                <a:cubicBezTo>
                  <a:pt x="904" y="506"/>
                  <a:pt x="928" y="502"/>
                  <a:pt x="947" y="512"/>
                </a:cubicBezTo>
                <a:cubicBezTo>
                  <a:pt x="956" y="516"/>
                  <a:pt x="953" y="531"/>
                  <a:pt x="956" y="540"/>
                </a:cubicBezTo>
                <a:cubicBezTo>
                  <a:pt x="953" y="552"/>
                  <a:pt x="959" y="573"/>
                  <a:pt x="947" y="576"/>
                </a:cubicBezTo>
                <a:cubicBezTo>
                  <a:pt x="925" y="581"/>
                  <a:pt x="869" y="551"/>
                  <a:pt x="846" y="540"/>
                </a:cubicBezTo>
                <a:cubicBezTo>
                  <a:pt x="817" y="495"/>
                  <a:pt x="834" y="492"/>
                  <a:pt x="782" y="466"/>
                </a:cubicBezTo>
                <a:cubicBezTo>
                  <a:pt x="752" y="420"/>
                  <a:pt x="780" y="453"/>
                  <a:pt x="727" y="421"/>
                </a:cubicBezTo>
                <a:cubicBezTo>
                  <a:pt x="708" y="410"/>
                  <a:pt x="673" y="384"/>
                  <a:pt x="673" y="384"/>
                </a:cubicBezTo>
                <a:cubicBezTo>
                  <a:pt x="691" y="378"/>
                  <a:pt x="709" y="372"/>
                  <a:pt x="727" y="366"/>
                </a:cubicBezTo>
                <a:cubicBezTo>
                  <a:pt x="736" y="363"/>
                  <a:pt x="755" y="357"/>
                  <a:pt x="755" y="357"/>
                </a:cubicBezTo>
                <a:cubicBezTo>
                  <a:pt x="819" y="290"/>
                  <a:pt x="848" y="334"/>
                  <a:pt x="929" y="348"/>
                </a:cubicBezTo>
                <a:cubicBezTo>
                  <a:pt x="962" y="354"/>
                  <a:pt x="996" y="354"/>
                  <a:pt x="1029" y="357"/>
                </a:cubicBezTo>
                <a:cubicBezTo>
                  <a:pt x="1041" y="363"/>
                  <a:pt x="1056" y="365"/>
                  <a:pt x="1066" y="375"/>
                </a:cubicBezTo>
                <a:cubicBezTo>
                  <a:pt x="1161" y="470"/>
                  <a:pt x="1016" y="367"/>
                  <a:pt x="1111" y="430"/>
                </a:cubicBezTo>
                <a:cubicBezTo>
                  <a:pt x="1115" y="439"/>
                  <a:pt x="1140" y="481"/>
                  <a:pt x="1093" y="466"/>
                </a:cubicBezTo>
                <a:cubicBezTo>
                  <a:pt x="1072" y="459"/>
                  <a:pt x="1038" y="430"/>
                  <a:pt x="1038" y="430"/>
                </a:cubicBezTo>
                <a:cubicBezTo>
                  <a:pt x="1019" y="390"/>
                  <a:pt x="1008" y="371"/>
                  <a:pt x="965" y="357"/>
                </a:cubicBezTo>
                <a:cubicBezTo>
                  <a:pt x="984" y="281"/>
                  <a:pt x="956" y="347"/>
                  <a:pt x="1002" y="311"/>
                </a:cubicBezTo>
                <a:cubicBezTo>
                  <a:pt x="1011" y="304"/>
                  <a:pt x="1012" y="291"/>
                  <a:pt x="1020" y="284"/>
                </a:cubicBezTo>
                <a:cubicBezTo>
                  <a:pt x="1024" y="281"/>
                  <a:pt x="1071" y="266"/>
                  <a:pt x="1075" y="265"/>
                </a:cubicBezTo>
                <a:cubicBezTo>
                  <a:pt x="1159" y="277"/>
                  <a:pt x="1127" y="274"/>
                  <a:pt x="1185" y="311"/>
                </a:cubicBezTo>
                <a:cubicBezTo>
                  <a:pt x="1228" y="377"/>
                  <a:pt x="1241" y="356"/>
                  <a:pt x="1185" y="384"/>
                </a:cubicBezTo>
                <a:cubicBezTo>
                  <a:pt x="1166" y="381"/>
                  <a:pt x="1118" y="380"/>
                  <a:pt x="1102" y="357"/>
                </a:cubicBezTo>
                <a:cubicBezTo>
                  <a:pt x="1095" y="346"/>
                  <a:pt x="1100" y="331"/>
                  <a:pt x="1093" y="320"/>
                </a:cubicBezTo>
                <a:cubicBezTo>
                  <a:pt x="1073" y="289"/>
                  <a:pt x="1015" y="275"/>
                  <a:pt x="983" y="265"/>
                </a:cubicBezTo>
                <a:cubicBezTo>
                  <a:pt x="979" y="261"/>
                  <a:pt x="936" y="222"/>
                  <a:pt x="938" y="210"/>
                </a:cubicBezTo>
                <a:cubicBezTo>
                  <a:pt x="940" y="197"/>
                  <a:pt x="956" y="192"/>
                  <a:pt x="965" y="183"/>
                </a:cubicBezTo>
                <a:cubicBezTo>
                  <a:pt x="1133" y="186"/>
                  <a:pt x="1301" y="180"/>
                  <a:pt x="1468" y="192"/>
                </a:cubicBezTo>
                <a:cubicBezTo>
                  <a:pt x="1510" y="195"/>
                  <a:pt x="1470" y="267"/>
                  <a:pt x="1459" y="274"/>
                </a:cubicBezTo>
                <a:cubicBezTo>
                  <a:pt x="1443" y="284"/>
                  <a:pt x="1404" y="293"/>
                  <a:pt x="1404" y="293"/>
                </a:cubicBezTo>
                <a:cubicBezTo>
                  <a:pt x="1317" y="276"/>
                  <a:pt x="1324" y="275"/>
                  <a:pt x="1212" y="284"/>
                </a:cubicBezTo>
                <a:cubicBezTo>
                  <a:pt x="1142" y="301"/>
                  <a:pt x="1181" y="285"/>
                  <a:pt x="1203" y="302"/>
                </a:cubicBezTo>
                <a:cubicBezTo>
                  <a:pt x="1263" y="349"/>
                  <a:pt x="1178" y="315"/>
                  <a:pt x="1249" y="338"/>
                </a:cubicBezTo>
                <a:cubicBezTo>
                  <a:pt x="1277" y="368"/>
                  <a:pt x="1289" y="379"/>
                  <a:pt x="1322" y="348"/>
                </a:cubicBezTo>
                <a:cubicBezTo>
                  <a:pt x="1330" y="322"/>
                  <a:pt x="1345" y="292"/>
                  <a:pt x="1322" y="265"/>
                </a:cubicBezTo>
                <a:cubicBezTo>
                  <a:pt x="1322" y="265"/>
                  <a:pt x="1207" y="239"/>
                  <a:pt x="1203" y="238"/>
                </a:cubicBezTo>
                <a:cubicBezTo>
                  <a:pt x="1302" y="423"/>
                  <a:pt x="1310" y="377"/>
                  <a:pt x="1194" y="348"/>
                </a:cubicBezTo>
                <a:cubicBezTo>
                  <a:pt x="1212" y="294"/>
                  <a:pt x="1202" y="256"/>
                  <a:pt x="1148" y="238"/>
                </a:cubicBezTo>
                <a:cubicBezTo>
                  <a:pt x="1122" y="197"/>
                  <a:pt x="1110" y="207"/>
                  <a:pt x="1066" y="192"/>
                </a:cubicBezTo>
                <a:cubicBezTo>
                  <a:pt x="1041" y="168"/>
                  <a:pt x="1015" y="157"/>
                  <a:pt x="983" y="146"/>
                </a:cubicBezTo>
                <a:cubicBezTo>
                  <a:pt x="951" y="114"/>
                  <a:pt x="940" y="90"/>
                  <a:pt x="929" y="46"/>
                </a:cubicBezTo>
                <a:cubicBezTo>
                  <a:pt x="896" y="77"/>
                  <a:pt x="905" y="101"/>
                  <a:pt x="865" y="128"/>
                </a:cubicBezTo>
                <a:cubicBezTo>
                  <a:pt x="847" y="178"/>
                  <a:pt x="813" y="194"/>
                  <a:pt x="764" y="210"/>
                </a:cubicBezTo>
                <a:cubicBezTo>
                  <a:pt x="752" y="207"/>
                  <a:pt x="735" y="211"/>
                  <a:pt x="727" y="201"/>
                </a:cubicBezTo>
                <a:cubicBezTo>
                  <a:pt x="711" y="182"/>
                  <a:pt x="717" y="152"/>
                  <a:pt x="709" y="128"/>
                </a:cubicBezTo>
                <a:cubicBezTo>
                  <a:pt x="706" y="98"/>
                  <a:pt x="720" y="60"/>
                  <a:pt x="700" y="37"/>
                </a:cubicBezTo>
                <a:cubicBezTo>
                  <a:pt x="697" y="33"/>
                  <a:pt x="602" y="53"/>
                  <a:pt x="590" y="55"/>
                </a:cubicBezTo>
                <a:cubicBezTo>
                  <a:pt x="557" y="88"/>
                  <a:pt x="538" y="120"/>
                  <a:pt x="499" y="146"/>
                </a:cubicBezTo>
                <a:cubicBezTo>
                  <a:pt x="508" y="149"/>
                  <a:pt x="517" y="158"/>
                  <a:pt x="526" y="156"/>
                </a:cubicBezTo>
                <a:cubicBezTo>
                  <a:pt x="535" y="154"/>
                  <a:pt x="540" y="144"/>
                  <a:pt x="545" y="137"/>
                </a:cubicBezTo>
                <a:cubicBezTo>
                  <a:pt x="558" y="119"/>
                  <a:pt x="569" y="100"/>
                  <a:pt x="581" y="82"/>
                </a:cubicBezTo>
                <a:cubicBezTo>
                  <a:pt x="587" y="73"/>
                  <a:pt x="600" y="71"/>
                  <a:pt x="609" y="64"/>
                </a:cubicBezTo>
                <a:cubicBezTo>
                  <a:pt x="635" y="43"/>
                  <a:pt x="637" y="36"/>
                  <a:pt x="654" y="9"/>
                </a:cubicBezTo>
                <a:cubicBezTo>
                  <a:pt x="674" y="72"/>
                  <a:pt x="652" y="195"/>
                  <a:pt x="581" y="220"/>
                </a:cubicBezTo>
                <a:cubicBezTo>
                  <a:pt x="553" y="303"/>
                  <a:pt x="679" y="232"/>
                  <a:pt x="727" y="220"/>
                </a:cubicBezTo>
                <a:cubicBezTo>
                  <a:pt x="733" y="214"/>
                  <a:pt x="741" y="209"/>
                  <a:pt x="746" y="201"/>
                </a:cubicBezTo>
                <a:cubicBezTo>
                  <a:pt x="751" y="193"/>
                  <a:pt x="749" y="181"/>
                  <a:pt x="755" y="174"/>
                </a:cubicBezTo>
                <a:cubicBezTo>
                  <a:pt x="772" y="153"/>
                  <a:pt x="814" y="143"/>
                  <a:pt x="837" y="128"/>
                </a:cubicBezTo>
                <a:cubicBezTo>
                  <a:pt x="834" y="110"/>
                  <a:pt x="828" y="92"/>
                  <a:pt x="828" y="73"/>
                </a:cubicBezTo>
                <a:cubicBezTo>
                  <a:pt x="828" y="57"/>
                  <a:pt x="830" y="105"/>
                  <a:pt x="837" y="119"/>
                </a:cubicBezTo>
                <a:cubicBezTo>
                  <a:pt x="843" y="131"/>
                  <a:pt x="857" y="136"/>
                  <a:pt x="865" y="146"/>
                </a:cubicBezTo>
                <a:cubicBezTo>
                  <a:pt x="872" y="155"/>
                  <a:pt x="874" y="168"/>
                  <a:pt x="883" y="174"/>
                </a:cubicBezTo>
                <a:cubicBezTo>
                  <a:pt x="899" y="184"/>
                  <a:pt x="938" y="192"/>
                  <a:pt x="938" y="192"/>
                </a:cubicBezTo>
                <a:cubicBezTo>
                  <a:pt x="969" y="188"/>
                  <a:pt x="1007" y="196"/>
                  <a:pt x="1029" y="174"/>
                </a:cubicBezTo>
                <a:cubicBezTo>
                  <a:pt x="1036" y="167"/>
                  <a:pt x="1033" y="154"/>
                  <a:pt x="1038" y="146"/>
                </a:cubicBezTo>
                <a:cubicBezTo>
                  <a:pt x="1048" y="129"/>
                  <a:pt x="1064" y="117"/>
                  <a:pt x="1075" y="101"/>
                </a:cubicBezTo>
                <a:cubicBezTo>
                  <a:pt x="1081" y="83"/>
                  <a:pt x="1087" y="64"/>
                  <a:pt x="1093" y="46"/>
                </a:cubicBezTo>
                <a:cubicBezTo>
                  <a:pt x="1099" y="28"/>
                  <a:pt x="1148" y="28"/>
                  <a:pt x="1148" y="28"/>
                </a:cubicBezTo>
                <a:cubicBezTo>
                  <a:pt x="1175" y="46"/>
                  <a:pt x="1191" y="63"/>
                  <a:pt x="1221" y="73"/>
                </a:cubicBezTo>
                <a:cubicBezTo>
                  <a:pt x="1231" y="88"/>
                  <a:pt x="1264" y="126"/>
                  <a:pt x="1230" y="146"/>
                </a:cubicBezTo>
                <a:cubicBezTo>
                  <a:pt x="1217" y="154"/>
                  <a:pt x="1178" y="110"/>
                  <a:pt x="1166" y="110"/>
                </a:cubicBezTo>
                <a:cubicBezTo>
                  <a:pt x="1157" y="110"/>
                  <a:pt x="1177" y="124"/>
                  <a:pt x="1185" y="128"/>
                </a:cubicBezTo>
                <a:cubicBezTo>
                  <a:pt x="1202" y="136"/>
                  <a:pt x="1239" y="146"/>
                  <a:pt x="1239" y="146"/>
                </a:cubicBezTo>
                <a:cubicBezTo>
                  <a:pt x="1285" y="139"/>
                  <a:pt x="1333" y="142"/>
                  <a:pt x="1377" y="128"/>
                </a:cubicBezTo>
                <a:cubicBezTo>
                  <a:pt x="1389" y="124"/>
                  <a:pt x="1393" y="108"/>
                  <a:pt x="1404" y="101"/>
                </a:cubicBezTo>
                <a:cubicBezTo>
                  <a:pt x="1412" y="96"/>
                  <a:pt x="1422" y="95"/>
                  <a:pt x="1431" y="92"/>
                </a:cubicBezTo>
                <a:cubicBezTo>
                  <a:pt x="1443" y="58"/>
                  <a:pt x="1466" y="35"/>
                  <a:pt x="1477" y="0"/>
                </a:cubicBezTo>
                <a:cubicBezTo>
                  <a:pt x="1496" y="58"/>
                  <a:pt x="1489" y="25"/>
                  <a:pt x="1477" y="128"/>
                </a:cubicBezTo>
                <a:cubicBezTo>
                  <a:pt x="1475" y="146"/>
                  <a:pt x="1472" y="165"/>
                  <a:pt x="1468" y="183"/>
                </a:cubicBezTo>
                <a:cubicBezTo>
                  <a:pt x="1466" y="192"/>
                  <a:pt x="1450" y="207"/>
                  <a:pt x="1459" y="210"/>
                </a:cubicBezTo>
                <a:cubicBezTo>
                  <a:pt x="1472" y="214"/>
                  <a:pt x="1482" y="197"/>
                  <a:pt x="1495" y="192"/>
                </a:cubicBezTo>
                <a:cubicBezTo>
                  <a:pt x="1507" y="188"/>
                  <a:pt x="1520" y="186"/>
                  <a:pt x="1532" y="183"/>
                </a:cubicBezTo>
                <a:cubicBezTo>
                  <a:pt x="1560" y="155"/>
                  <a:pt x="1584" y="132"/>
                  <a:pt x="1623" y="119"/>
                </a:cubicBezTo>
                <a:cubicBezTo>
                  <a:pt x="1626" y="110"/>
                  <a:pt x="1626" y="99"/>
                  <a:pt x="1633" y="92"/>
                </a:cubicBezTo>
                <a:cubicBezTo>
                  <a:pt x="1648" y="77"/>
                  <a:pt x="1687" y="55"/>
                  <a:pt x="1687" y="55"/>
                </a:cubicBezTo>
                <a:cubicBezTo>
                  <a:pt x="1710" y="117"/>
                  <a:pt x="1680" y="199"/>
                  <a:pt x="1651" y="256"/>
                </a:cubicBezTo>
                <a:cubicBezTo>
                  <a:pt x="1648" y="273"/>
                  <a:pt x="1652" y="331"/>
                  <a:pt x="1614" y="293"/>
                </a:cubicBezTo>
                <a:cubicBezTo>
                  <a:pt x="1607" y="286"/>
                  <a:pt x="1609" y="274"/>
                  <a:pt x="1605" y="265"/>
                </a:cubicBezTo>
                <a:cubicBezTo>
                  <a:pt x="1597" y="249"/>
                  <a:pt x="1561" y="220"/>
                  <a:pt x="1578" y="220"/>
                </a:cubicBezTo>
                <a:cubicBezTo>
                  <a:pt x="1587" y="220"/>
                  <a:pt x="1704" y="296"/>
                  <a:pt x="1724" y="311"/>
                </a:cubicBezTo>
                <a:cubicBezTo>
                  <a:pt x="1737" y="256"/>
                  <a:pt x="1747" y="264"/>
                  <a:pt x="1797" y="247"/>
                </a:cubicBezTo>
                <a:cubicBezTo>
                  <a:pt x="1815" y="250"/>
                  <a:pt x="1838" y="244"/>
                  <a:pt x="1852" y="256"/>
                </a:cubicBezTo>
                <a:cubicBezTo>
                  <a:pt x="1860" y="262"/>
                  <a:pt x="1847" y="275"/>
                  <a:pt x="1843" y="284"/>
                </a:cubicBezTo>
                <a:cubicBezTo>
                  <a:pt x="1826" y="319"/>
                  <a:pt x="1802" y="353"/>
                  <a:pt x="1779" y="384"/>
                </a:cubicBezTo>
                <a:cubicBezTo>
                  <a:pt x="1767" y="420"/>
                  <a:pt x="1761" y="436"/>
                  <a:pt x="1724" y="448"/>
                </a:cubicBezTo>
                <a:cubicBezTo>
                  <a:pt x="1715" y="445"/>
                  <a:pt x="1705" y="445"/>
                  <a:pt x="1697" y="439"/>
                </a:cubicBezTo>
                <a:cubicBezTo>
                  <a:pt x="1680" y="426"/>
                  <a:pt x="1651" y="393"/>
                  <a:pt x="1651" y="393"/>
                </a:cubicBezTo>
                <a:cubicBezTo>
                  <a:pt x="1540" y="414"/>
                  <a:pt x="1529" y="411"/>
                  <a:pt x="1459" y="485"/>
                </a:cubicBezTo>
                <a:cubicBezTo>
                  <a:pt x="1439" y="424"/>
                  <a:pt x="1484" y="367"/>
                  <a:pt x="1505" y="311"/>
                </a:cubicBezTo>
                <a:cubicBezTo>
                  <a:pt x="1509" y="299"/>
                  <a:pt x="1507" y="285"/>
                  <a:pt x="1514" y="274"/>
                </a:cubicBezTo>
                <a:cubicBezTo>
                  <a:pt x="1520" y="265"/>
                  <a:pt x="1532" y="262"/>
                  <a:pt x="1541" y="256"/>
                </a:cubicBezTo>
                <a:cubicBezTo>
                  <a:pt x="1550" y="259"/>
                  <a:pt x="1561" y="259"/>
                  <a:pt x="1569" y="265"/>
                </a:cubicBezTo>
                <a:cubicBezTo>
                  <a:pt x="1578" y="272"/>
                  <a:pt x="1595" y="286"/>
                  <a:pt x="1587" y="293"/>
                </a:cubicBezTo>
                <a:cubicBezTo>
                  <a:pt x="1579" y="301"/>
                  <a:pt x="1568" y="281"/>
                  <a:pt x="1559" y="274"/>
                </a:cubicBezTo>
                <a:cubicBezTo>
                  <a:pt x="1547" y="265"/>
                  <a:pt x="1535" y="256"/>
                  <a:pt x="1523" y="247"/>
                </a:cubicBezTo>
                <a:cubicBezTo>
                  <a:pt x="1593" y="406"/>
                  <a:pt x="1545" y="308"/>
                  <a:pt x="1505" y="265"/>
                </a:cubicBezTo>
                <a:cubicBezTo>
                  <a:pt x="1440" y="330"/>
                  <a:pt x="1513" y="247"/>
                  <a:pt x="1468" y="348"/>
                </a:cubicBezTo>
                <a:cubicBezTo>
                  <a:pt x="1457" y="374"/>
                  <a:pt x="1420" y="403"/>
                  <a:pt x="1395" y="412"/>
                </a:cubicBezTo>
                <a:cubicBezTo>
                  <a:pt x="1384" y="428"/>
                  <a:pt x="1368" y="440"/>
                  <a:pt x="1358" y="457"/>
                </a:cubicBezTo>
                <a:cubicBezTo>
                  <a:pt x="1335" y="495"/>
                  <a:pt x="1354" y="505"/>
                  <a:pt x="1303" y="521"/>
                </a:cubicBezTo>
                <a:cubicBezTo>
                  <a:pt x="1263" y="548"/>
                  <a:pt x="1232" y="575"/>
                  <a:pt x="1194" y="604"/>
                </a:cubicBezTo>
                <a:cubicBezTo>
                  <a:pt x="1238" y="619"/>
                  <a:pt x="1331" y="585"/>
                  <a:pt x="1331" y="585"/>
                </a:cubicBezTo>
                <a:cubicBezTo>
                  <a:pt x="1415" y="529"/>
                  <a:pt x="1516" y="532"/>
                  <a:pt x="1614" y="521"/>
                </a:cubicBezTo>
                <a:cubicBezTo>
                  <a:pt x="1658" y="479"/>
                  <a:pt x="1667" y="432"/>
                  <a:pt x="1678" y="375"/>
                </a:cubicBezTo>
                <a:cubicBezTo>
                  <a:pt x="1681" y="329"/>
                  <a:pt x="1687" y="284"/>
                  <a:pt x="1687" y="238"/>
                </a:cubicBezTo>
                <a:cubicBezTo>
                  <a:pt x="1687" y="230"/>
                  <a:pt x="1675" y="178"/>
                  <a:pt x="1660" y="174"/>
                </a:cubicBezTo>
                <a:cubicBezTo>
                  <a:pt x="1618" y="164"/>
                  <a:pt x="1575" y="168"/>
                  <a:pt x="1532" y="165"/>
                </a:cubicBezTo>
                <a:cubicBezTo>
                  <a:pt x="1491" y="179"/>
                  <a:pt x="1500" y="193"/>
                  <a:pt x="1477" y="229"/>
                </a:cubicBezTo>
                <a:cubicBezTo>
                  <a:pt x="1465" y="277"/>
                  <a:pt x="1459" y="340"/>
                  <a:pt x="1422" y="375"/>
                </a:cubicBezTo>
                <a:cubicBezTo>
                  <a:pt x="1401" y="437"/>
                  <a:pt x="1370" y="474"/>
                  <a:pt x="1313" y="503"/>
                </a:cubicBezTo>
                <a:cubicBezTo>
                  <a:pt x="1282" y="497"/>
                  <a:pt x="1252" y="490"/>
                  <a:pt x="1221" y="485"/>
                </a:cubicBezTo>
                <a:cubicBezTo>
                  <a:pt x="1137" y="470"/>
                  <a:pt x="974" y="460"/>
                  <a:pt x="1367" y="494"/>
                </a:cubicBezTo>
                <a:cubicBezTo>
                  <a:pt x="1376" y="500"/>
                  <a:pt x="1389" y="503"/>
                  <a:pt x="1395" y="512"/>
                </a:cubicBezTo>
                <a:cubicBezTo>
                  <a:pt x="1405" y="528"/>
                  <a:pt x="1413" y="567"/>
                  <a:pt x="1413" y="567"/>
                </a:cubicBezTo>
                <a:cubicBezTo>
                  <a:pt x="1434" y="561"/>
                  <a:pt x="1457" y="558"/>
                  <a:pt x="1477" y="549"/>
                </a:cubicBezTo>
                <a:cubicBezTo>
                  <a:pt x="1606" y="490"/>
                  <a:pt x="1474" y="526"/>
                  <a:pt x="1569" y="503"/>
                </a:cubicBezTo>
                <a:cubicBezTo>
                  <a:pt x="1575" y="494"/>
                  <a:pt x="1576" y="478"/>
                  <a:pt x="1587" y="476"/>
                </a:cubicBezTo>
                <a:cubicBezTo>
                  <a:pt x="1592" y="475"/>
                  <a:pt x="1697" y="492"/>
                  <a:pt x="1706" y="494"/>
                </a:cubicBezTo>
                <a:cubicBezTo>
                  <a:pt x="1718" y="498"/>
                  <a:pt x="1778" y="518"/>
                  <a:pt x="1779" y="521"/>
                </a:cubicBezTo>
                <a:cubicBezTo>
                  <a:pt x="1793" y="575"/>
                  <a:pt x="1776" y="621"/>
                  <a:pt x="1761" y="668"/>
                </a:cubicBezTo>
                <a:cubicBezTo>
                  <a:pt x="1750" y="638"/>
                  <a:pt x="1734" y="615"/>
                  <a:pt x="1724" y="585"/>
                </a:cubicBezTo>
                <a:cubicBezTo>
                  <a:pt x="1725" y="579"/>
                  <a:pt x="1732" y="501"/>
                  <a:pt x="1751" y="494"/>
                </a:cubicBezTo>
                <a:cubicBezTo>
                  <a:pt x="1761" y="490"/>
                  <a:pt x="1769" y="508"/>
                  <a:pt x="1779" y="512"/>
                </a:cubicBezTo>
                <a:cubicBezTo>
                  <a:pt x="1797" y="520"/>
                  <a:pt x="1834" y="530"/>
                  <a:pt x="1834" y="530"/>
                </a:cubicBezTo>
                <a:cubicBezTo>
                  <a:pt x="1837" y="539"/>
                  <a:pt x="1844" y="548"/>
                  <a:pt x="1843" y="558"/>
                </a:cubicBezTo>
                <a:cubicBezTo>
                  <a:pt x="1838" y="596"/>
                  <a:pt x="1817" y="711"/>
                  <a:pt x="1797" y="759"/>
                </a:cubicBezTo>
                <a:cubicBezTo>
                  <a:pt x="1793" y="769"/>
                  <a:pt x="1789" y="782"/>
                  <a:pt x="1779" y="786"/>
                </a:cubicBezTo>
                <a:cubicBezTo>
                  <a:pt x="1747" y="798"/>
                  <a:pt x="1678" y="805"/>
                  <a:pt x="1678" y="805"/>
                </a:cubicBezTo>
                <a:cubicBezTo>
                  <a:pt x="1707" y="776"/>
                  <a:pt x="1713" y="745"/>
                  <a:pt x="1751" y="732"/>
                </a:cubicBezTo>
                <a:cubicBezTo>
                  <a:pt x="1764" y="696"/>
                  <a:pt x="1789" y="675"/>
                  <a:pt x="1806" y="640"/>
                </a:cubicBezTo>
                <a:cubicBezTo>
                  <a:pt x="1818" y="646"/>
                  <a:pt x="1842" y="644"/>
                  <a:pt x="1843" y="658"/>
                </a:cubicBezTo>
                <a:cubicBezTo>
                  <a:pt x="1846" y="689"/>
                  <a:pt x="1860" y="860"/>
                  <a:pt x="1779" y="887"/>
                </a:cubicBezTo>
                <a:cubicBezTo>
                  <a:pt x="1761" y="893"/>
                  <a:pt x="1742" y="892"/>
                  <a:pt x="1724" y="896"/>
                </a:cubicBezTo>
                <a:cubicBezTo>
                  <a:pt x="1705" y="901"/>
                  <a:pt x="1687" y="908"/>
                  <a:pt x="1669" y="914"/>
                </a:cubicBezTo>
                <a:cubicBezTo>
                  <a:pt x="1660" y="917"/>
                  <a:pt x="1634" y="929"/>
                  <a:pt x="1642" y="924"/>
                </a:cubicBezTo>
                <a:cubicBezTo>
                  <a:pt x="1673" y="904"/>
                  <a:pt x="1715" y="881"/>
                  <a:pt x="1751" y="869"/>
                </a:cubicBezTo>
                <a:cubicBezTo>
                  <a:pt x="1790" y="843"/>
                  <a:pt x="1787" y="817"/>
                  <a:pt x="1834" y="832"/>
                </a:cubicBezTo>
                <a:cubicBezTo>
                  <a:pt x="1803" y="963"/>
                  <a:pt x="1816" y="911"/>
                  <a:pt x="1797" y="988"/>
                </a:cubicBezTo>
                <a:cubicBezTo>
                  <a:pt x="1794" y="1000"/>
                  <a:pt x="1751" y="1013"/>
                  <a:pt x="1742" y="1015"/>
                </a:cubicBezTo>
                <a:cubicBezTo>
                  <a:pt x="1659" y="1035"/>
                  <a:pt x="1581" y="1048"/>
                  <a:pt x="1495" y="1061"/>
                </a:cubicBezTo>
                <a:cubicBezTo>
                  <a:pt x="1538" y="1032"/>
                  <a:pt x="1583" y="1027"/>
                  <a:pt x="1633" y="1015"/>
                </a:cubicBezTo>
                <a:cubicBezTo>
                  <a:pt x="1679" y="1024"/>
                  <a:pt x="1700" y="1024"/>
                  <a:pt x="1715" y="1070"/>
                </a:cubicBezTo>
                <a:cubicBezTo>
                  <a:pt x="1712" y="1097"/>
                  <a:pt x="1722" y="1130"/>
                  <a:pt x="1706" y="1152"/>
                </a:cubicBezTo>
                <a:cubicBezTo>
                  <a:pt x="1700" y="1160"/>
                  <a:pt x="1580" y="1184"/>
                  <a:pt x="1559" y="1189"/>
                </a:cubicBezTo>
                <a:cubicBezTo>
                  <a:pt x="1574" y="1133"/>
                  <a:pt x="1579" y="1147"/>
                  <a:pt x="1633" y="1134"/>
                </a:cubicBezTo>
                <a:cubicBezTo>
                  <a:pt x="1642" y="1128"/>
                  <a:pt x="1649" y="1118"/>
                  <a:pt x="1660" y="1116"/>
                </a:cubicBezTo>
                <a:cubicBezTo>
                  <a:pt x="1697" y="1110"/>
                  <a:pt x="1712" y="1165"/>
                  <a:pt x="1733" y="1180"/>
                </a:cubicBezTo>
                <a:cubicBezTo>
                  <a:pt x="1751" y="1193"/>
                  <a:pt x="1776" y="1191"/>
                  <a:pt x="1797" y="1198"/>
                </a:cubicBezTo>
                <a:cubicBezTo>
                  <a:pt x="1780" y="1250"/>
                  <a:pt x="1801" y="1203"/>
                  <a:pt x="1751" y="1253"/>
                </a:cubicBezTo>
                <a:cubicBezTo>
                  <a:pt x="1710" y="1294"/>
                  <a:pt x="1759" y="1271"/>
                  <a:pt x="1706" y="1289"/>
                </a:cubicBezTo>
                <a:cubicBezTo>
                  <a:pt x="1671" y="1324"/>
                  <a:pt x="1666" y="1327"/>
                  <a:pt x="1614" y="1317"/>
                </a:cubicBezTo>
                <a:cubicBezTo>
                  <a:pt x="1638" y="1281"/>
                  <a:pt x="1674" y="1249"/>
                  <a:pt x="1715" y="1234"/>
                </a:cubicBezTo>
                <a:cubicBezTo>
                  <a:pt x="1733" y="1237"/>
                  <a:pt x="1766" y="1226"/>
                  <a:pt x="1770" y="1244"/>
                </a:cubicBezTo>
                <a:cubicBezTo>
                  <a:pt x="1812" y="1418"/>
                  <a:pt x="1810" y="1409"/>
                  <a:pt x="1733" y="1436"/>
                </a:cubicBezTo>
                <a:cubicBezTo>
                  <a:pt x="1727" y="1445"/>
                  <a:pt x="1726" y="1462"/>
                  <a:pt x="1715" y="1463"/>
                </a:cubicBezTo>
                <a:cubicBezTo>
                  <a:pt x="1660" y="1469"/>
                  <a:pt x="1555" y="1391"/>
                  <a:pt x="1495" y="1381"/>
                </a:cubicBezTo>
                <a:cubicBezTo>
                  <a:pt x="1459" y="1375"/>
                  <a:pt x="1422" y="1375"/>
                  <a:pt x="1386" y="1372"/>
                </a:cubicBezTo>
                <a:cubicBezTo>
                  <a:pt x="1359" y="1362"/>
                  <a:pt x="1285" y="1365"/>
                  <a:pt x="1349" y="1344"/>
                </a:cubicBezTo>
                <a:cubicBezTo>
                  <a:pt x="1419" y="1349"/>
                  <a:pt x="1468" y="1335"/>
                  <a:pt x="1514" y="1381"/>
                </a:cubicBezTo>
                <a:cubicBezTo>
                  <a:pt x="1534" y="1440"/>
                  <a:pt x="1527" y="1489"/>
                  <a:pt x="1468" y="1509"/>
                </a:cubicBezTo>
                <a:cubicBezTo>
                  <a:pt x="1453" y="1463"/>
                  <a:pt x="1465" y="1425"/>
                  <a:pt x="1505" y="1399"/>
                </a:cubicBezTo>
                <a:cubicBezTo>
                  <a:pt x="1508" y="1390"/>
                  <a:pt x="1505" y="1374"/>
                  <a:pt x="1514" y="1372"/>
                </a:cubicBezTo>
                <a:cubicBezTo>
                  <a:pt x="1551" y="1364"/>
                  <a:pt x="1648" y="1394"/>
                  <a:pt x="1687" y="1399"/>
                </a:cubicBezTo>
                <a:cubicBezTo>
                  <a:pt x="1714" y="1416"/>
                  <a:pt x="1738" y="1422"/>
                  <a:pt x="1761" y="1445"/>
                </a:cubicBezTo>
                <a:cubicBezTo>
                  <a:pt x="1842" y="1431"/>
                  <a:pt x="1870" y="1399"/>
                  <a:pt x="1907" y="1326"/>
                </a:cubicBezTo>
                <a:cubicBezTo>
                  <a:pt x="1789" y="1297"/>
                  <a:pt x="1936" y="1326"/>
                  <a:pt x="1843" y="1326"/>
                </a:cubicBezTo>
                <a:cubicBezTo>
                  <a:pt x="1812" y="1326"/>
                  <a:pt x="1782" y="1320"/>
                  <a:pt x="1751" y="1317"/>
                </a:cubicBezTo>
                <a:cubicBezTo>
                  <a:pt x="1686" y="1304"/>
                  <a:pt x="1623" y="1306"/>
                  <a:pt x="1559" y="1326"/>
                </a:cubicBezTo>
                <a:cubicBezTo>
                  <a:pt x="1526" y="1323"/>
                  <a:pt x="1485" y="1338"/>
                  <a:pt x="1459" y="1317"/>
                </a:cubicBezTo>
                <a:cubicBezTo>
                  <a:pt x="1452" y="1312"/>
                  <a:pt x="1483" y="1244"/>
                  <a:pt x="1495" y="1234"/>
                </a:cubicBezTo>
                <a:cubicBezTo>
                  <a:pt x="1503" y="1228"/>
                  <a:pt x="1514" y="1228"/>
                  <a:pt x="1523" y="1225"/>
                </a:cubicBezTo>
                <a:cubicBezTo>
                  <a:pt x="1609" y="1168"/>
                  <a:pt x="1736" y="1157"/>
                  <a:pt x="1834" y="1143"/>
                </a:cubicBezTo>
                <a:cubicBezTo>
                  <a:pt x="1831" y="1131"/>
                  <a:pt x="1835" y="1114"/>
                  <a:pt x="1825" y="1106"/>
                </a:cubicBezTo>
                <a:cubicBezTo>
                  <a:pt x="1813" y="1096"/>
                  <a:pt x="1795" y="1099"/>
                  <a:pt x="1779" y="1097"/>
                </a:cubicBezTo>
                <a:cubicBezTo>
                  <a:pt x="1733" y="1093"/>
                  <a:pt x="1688" y="1091"/>
                  <a:pt x="1642" y="1088"/>
                </a:cubicBezTo>
                <a:cubicBezTo>
                  <a:pt x="1607" y="1065"/>
                  <a:pt x="1571" y="1065"/>
                  <a:pt x="1532" y="1052"/>
                </a:cubicBezTo>
                <a:cubicBezTo>
                  <a:pt x="1444" y="1059"/>
                  <a:pt x="1419" y="1042"/>
                  <a:pt x="1377" y="1106"/>
                </a:cubicBezTo>
                <a:cubicBezTo>
                  <a:pt x="1371" y="1097"/>
                  <a:pt x="1356" y="1090"/>
                  <a:pt x="1358" y="1079"/>
                </a:cubicBezTo>
                <a:cubicBezTo>
                  <a:pt x="1360" y="1066"/>
                  <a:pt x="1379" y="1063"/>
                  <a:pt x="1386" y="1052"/>
                </a:cubicBezTo>
                <a:cubicBezTo>
                  <a:pt x="1415" y="1009"/>
                  <a:pt x="1381" y="970"/>
                  <a:pt x="1441" y="951"/>
                </a:cubicBezTo>
                <a:cubicBezTo>
                  <a:pt x="1450" y="945"/>
                  <a:pt x="1461" y="941"/>
                  <a:pt x="1468" y="933"/>
                </a:cubicBezTo>
                <a:cubicBezTo>
                  <a:pt x="1483" y="916"/>
                  <a:pt x="1505" y="878"/>
                  <a:pt x="1505" y="878"/>
                </a:cubicBezTo>
                <a:cubicBezTo>
                  <a:pt x="1514" y="914"/>
                  <a:pt x="1521" y="938"/>
                  <a:pt x="1541" y="969"/>
                </a:cubicBezTo>
                <a:cubicBezTo>
                  <a:pt x="1557" y="1018"/>
                  <a:pt x="1528" y="1013"/>
                  <a:pt x="1486" y="1033"/>
                </a:cubicBezTo>
                <a:cubicBezTo>
                  <a:pt x="1457" y="945"/>
                  <a:pt x="1434" y="826"/>
                  <a:pt x="1505" y="759"/>
                </a:cubicBezTo>
                <a:cubicBezTo>
                  <a:pt x="1527" y="763"/>
                  <a:pt x="1569" y="768"/>
                  <a:pt x="1587" y="786"/>
                </a:cubicBezTo>
                <a:cubicBezTo>
                  <a:pt x="1603" y="802"/>
                  <a:pt x="1605" y="869"/>
                  <a:pt x="1614" y="896"/>
                </a:cubicBezTo>
                <a:cubicBezTo>
                  <a:pt x="1596" y="902"/>
                  <a:pt x="1557" y="920"/>
                  <a:pt x="1541" y="896"/>
                </a:cubicBezTo>
                <a:cubicBezTo>
                  <a:pt x="1526" y="874"/>
                  <a:pt x="1563" y="819"/>
                  <a:pt x="1578" y="805"/>
                </a:cubicBezTo>
                <a:cubicBezTo>
                  <a:pt x="1595" y="735"/>
                  <a:pt x="1576" y="800"/>
                  <a:pt x="1605" y="732"/>
                </a:cubicBezTo>
                <a:cubicBezTo>
                  <a:pt x="1609" y="723"/>
                  <a:pt x="1623" y="706"/>
                  <a:pt x="1614" y="704"/>
                </a:cubicBezTo>
                <a:cubicBezTo>
                  <a:pt x="1587" y="697"/>
                  <a:pt x="1559" y="710"/>
                  <a:pt x="1532" y="713"/>
                </a:cubicBezTo>
                <a:cubicBezTo>
                  <a:pt x="1523" y="716"/>
                  <a:pt x="1505" y="713"/>
                  <a:pt x="1505" y="722"/>
                </a:cubicBezTo>
                <a:cubicBezTo>
                  <a:pt x="1505" y="735"/>
                  <a:pt x="1524" y="740"/>
                  <a:pt x="1532" y="750"/>
                </a:cubicBezTo>
                <a:cubicBezTo>
                  <a:pt x="1539" y="758"/>
                  <a:pt x="1544" y="768"/>
                  <a:pt x="1550" y="777"/>
                </a:cubicBezTo>
                <a:cubicBezTo>
                  <a:pt x="1562" y="814"/>
                  <a:pt x="1568" y="831"/>
                  <a:pt x="1596" y="860"/>
                </a:cubicBezTo>
                <a:cubicBezTo>
                  <a:pt x="1531" y="903"/>
                  <a:pt x="1443" y="896"/>
                  <a:pt x="1367" y="905"/>
                </a:cubicBezTo>
                <a:cubicBezTo>
                  <a:pt x="1281" y="876"/>
                  <a:pt x="1317" y="693"/>
                  <a:pt x="1395" y="668"/>
                </a:cubicBezTo>
                <a:cubicBezTo>
                  <a:pt x="1401" y="662"/>
                  <a:pt x="1404" y="647"/>
                  <a:pt x="1413" y="649"/>
                </a:cubicBezTo>
                <a:cubicBezTo>
                  <a:pt x="1414" y="649"/>
                  <a:pt x="1472" y="713"/>
                  <a:pt x="1486" y="722"/>
                </a:cubicBezTo>
                <a:cubicBezTo>
                  <a:pt x="1500" y="764"/>
                  <a:pt x="1482" y="816"/>
                  <a:pt x="1477" y="860"/>
                </a:cubicBezTo>
                <a:cubicBezTo>
                  <a:pt x="1386" y="835"/>
                  <a:pt x="1483" y="868"/>
                  <a:pt x="1422" y="832"/>
                </a:cubicBezTo>
                <a:cubicBezTo>
                  <a:pt x="1407" y="823"/>
                  <a:pt x="1360" y="816"/>
                  <a:pt x="1349" y="814"/>
                </a:cubicBezTo>
                <a:cubicBezTo>
                  <a:pt x="1289" y="774"/>
                  <a:pt x="1303" y="776"/>
                  <a:pt x="1294" y="686"/>
                </a:cubicBezTo>
                <a:cubicBezTo>
                  <a:pt x="1282" y="692"/>
                  <a:pt x="1270" y="699"/>
                  <a:pt x="1258" y="704"/>
                </a:cubicBezTo>
                <a:cubicBezTo>
                  <a:pt x="1240" y="711"/>
                  <a:pt x="1203" y="722"/>
                  <a:pt x="1203" y="722"/>
                </a:cubicBezTo>
                <a:cubicBezTo>
                  <a:pt x="1218" y="738"/>
                  <a:pt x="1223" y="762"/>
                  <a:pt x="1239" y="777"/>
                </a:cubicBezTo>
                <a:cubicBezTo>
                  <a:pt x="1253" y="791"/>
                  <a:pt x="1276" y="790"/>
                  <a:pt x="1294" y="796"/>
                </a:cubicBezTo>
                <a:cubicBezTo>
                  <a:pt x="1312" y="802"/>
                  <a:pt x="1349" y="814"/>
                  <a:pt x="1349" y="814"/>
                </a:cubicBezTo>
                <a:cubicBezTo>
                  <a:pt x="1389" y="811"/>
                  <a:pt x="1434" y="826"/>
                  <a:pt x="1468" y="805"/>
                </a:cubicBezTo>
                <a:cubicBezTo>
                  <a:pt x="1509" y="779"/>
                  <a:pt x="1431" y="738"/>
                  <a:pt x="1422" y="732"/>
                </a:cubicBezTo>
                <a:cubicBezTo>
                  <a:pt x="1416" y="714"/>
                  <a:pt x="1415" y="661"/>
                  <a:pt x="1404" y="677"/>
                </a:cubicBezTo>
                <a:cubicBezTo>
                  <a:pt x="1398" y="686"/>
                  <a:pt x="1395" y="698"/>
                  <a:pt x="1386" y="704"/>
                </a:cubicBezTo>
                <a:cubicBezTo>
                  <a:pt x="1380" y="708"/>
                  <a:pt x="1304" y="722"/>
                  <a:pt x="1303" y="722"/>
                </a:cubicBezTo>
                <a:cubicBezTo>
                  <a:pt x="1276" y="729"/>
                  <a:pt x="1273" y="734"/>
                  <a:pt x="1249" y="750"/>
                </a:cubicBezTo>
                <a:cubicBezTo>
                  <a:pt x="1207" y="687"/>
                  <a:pt x="1233" y="702"/>
                  <a:pt x="1185" y="686"/>
                </a:cubicBezTo>
                <a:cubicBezTo>
                  <a:pt x="1188" y="665"/>
                  <a:pt x="1185" y="642"/>
                  <a:pt x="1194" y="622"/>
                </a:cubicBezTo>
                <a:cubicBezTo>
                  <a:pt x="1198" y="612"/>
                  <a:pt x="1213" y="612"/>
                  <a:pt x="1221" y="604"/>
                </a:cubicBezTo>
                <a:cubicBezTo>
                  <a:pt x="1229" y="596"/>
                  <a:pt x="1233" y="585"/>
                  <a:pt x="1239" y="576"/>
                </a:cubicBezTo>
                <a:cubicBezTo>
                  <a:pt x="1320" y="596"/>
                  <a:pt x="1341" y="592"/>
                  <a:pt x="1322" y="677"/>
                </a:cubicBezTo>
                <a:cubicBezTo>
                  <a:pt x="1320" y="686"/>
                  <a:pt x="1321" y="699"/>
                  <a:pt x="1313" y="704"/>
                </a:cubicBezTo>
                <a:cubicBezTo>
                  <a:pt x="1277" y="727"/>
                  <a:pt x="1156" y="730"/>
                  <a:pt x="1102" y="741"/>
                </a:cubicBezTo>
                <a:cubicBezTo>
                  <a:pt x="1072" y="710"/>
                  <a:pt x="1091" y="700"/>
                  <a:pt x="1047" y="686"/>
                </a:cubicBezTo>
                <a:cubicBezTo>
                  <a:pt x="914" y="730"/>
                  <a:pt x="945" y="485"/>
                  <a:pt x="1029" y="457"/>
                </a:cubicBezTo>
                <a:cubicBezTo>
                  <a:pt x="1035" y="463"/>
                  <a:pt x="1045" y="468"/>
                  <a:pt x="1047" y="476"/>
                </a:cubicBezTo>
                <a:cubicBezTo>
                  <a:pt x="1055" y="506"/>
                  <a:pt x="1054" y="537"/>
                  <a:pt x="1057" y="567"/>
                </a:cubicBezTo>
                <a:cubicBezTo>
                  <a:pt x="1069" y="710"/>
                  <a:pt x="1096" y="724"/>
                  <a:pt x="1038" y="668"/>
                </a:cubicBezTo>
                <a:cubicBezTo>
                  <a:pt x="1035" y="637"/>
                  <a:pt x="1032" y="607"/>
                  <a:pt x="1029" y="576"/>
                </a:cubicBezTo>
                <a:cubicBezTo>
                  <a:pt x="1026" y="549"/>
                  <a:pt x="1039" y="513"/>
                  <a:pt x="1020" y="494"/>
                </a:cubicBezTo>
                <a:cubicBezTo>
                  <a:pt x="1005" y="479"/>
                  <a:pt x="977" y="500"/>
                  <a:pt x="956" y="503"/>
                </a:cubicBezTo>
                <a:cubicBezTo>
                  <a:pt x="947" y="506"/>
                  <a:pt x="935" y="505"/>
                  <a:pt x="929" y="512"/>
                </a:cubicBezTo>
                <a:cubicBezTo>
                  <a:pt x="921" y="522"/>
                  <a:pt x="924" y="537"/>
                  <a:pt x="919" y="549"/>
                </a:cubicBezTo>
                <a:cubicBezTo>
                  <a:pt x="907" y="577"/>
                  <a:pt x="898" y="578"/>
                  <a:pt x="874" y="594"/>
                </a:cubicBezTo>
                <a:cubicBezTo>
                  <a:pt x="870" y="608"/>
                  <a:pt x="855" y="635"/>
                  <a:pt x="874" y="649"/>
                </a:cubicBezTo>
                <a:cubicBezTo>
                  <a:pt x="912" y="676"/>
                  <a:pt x="997" y="689"/>
                  <a:pt x="1038" y="695"/>
                </a:cubicBezTo>
                <a:cubicBezTo>
                  <a:pt x="1015" y="730"/>
                  <a:pt x="1002" y="723"/>
                  <a:pt x="974" y="750"/>
                </a:cubicBezTo>
                <a:cubicBezTo>
                  <a:pt x="927" y="731"/>
                  <a:pt x="918" y="726"/>
                  <a:pt x="892" y="686"/>
                </a:cubicBezTo>
                <a:cubicBezTo>
                  <a:pt x="889" y="628"/>
                  <a:pt x="896" y="569"/>
                  <a:pt x="883" y="512"/>
                </a:cubicBezTo>
                <a:cubicBezTo>
                  <a:pt x="880" y="501"/>
                  <a:pt x="864" y="523"/>
                  <a:pt x="855" y="530"/>
                </a:cubicBezTo>
                <a:cubicBezTo>
                  <a:pt x="839" y="542"/>
                  <a:pt x="825" y="554"/>
                  <a:pt x="810" y="567"/>
                </a:cubicBezTo>
                <a:cubicBezTo>
                  <a:pt x="778" y="595"/>
                  <a:pt x="758" y="600"/>
                  <a:pt x="718" y="613"/>
                </a:cubicBezTo>
                <a:cubicBezTo>
                  <a:pt x="654" y="677"/>
                  <a:pt x="688" y="675"/>
                  <a:pt x="627" y="658"/>
                </a:cubicBezTo>
                <a:cubicBezTo>
                  <a:pt x="609" y="661"/>
                  <a:pt x="587" y="656"/>
                  <a:pt x="572" y="668"/>
                </a:cubicBezTo>
                <a:cubicBezTo>
                  <a:pt x="565" y="674"/>
                  <a:pt x="574" y="688"/>
                  <a:pt x="581" y="695"/>
                </a:cubicBezTo>
                <a:cubicBezTo>
                  <a:pt x="585" y="699"/>
                  <a:pt x="645" y="713"/>
                  <a:pt x="645" y="713"/>
                </a:cubicBezTo>
                <a:cubicBezTo>
                  <a:pt x="686" y="741"/>
                  <a:pt x="717" y="743"/>
                  <a:pt x="764" y="732"/>
                </a:cubicBezTo>
                <a:cubicBezTo>
                  <a:pt x="778" y="689"/>
                  <a:pt x="811" y="659"/>
                  <a:pt x="755" y="640"/>
                </a:cubicBezTo>
                <a:cubicBezTo>
                  <a:pt x="737" y="646"/>
                  <a:pt x="718" y="652"/>
                  <a:pt x="700" y="658"/>
                </a:cubicBezTo>
                <a:cubicBezTo>
                  <a:pt x="679" y="665"/>
                  <a:pt x="663" y="604"/>
                  <a:pt x="663" y="604"/>
                </a:cubicBezTo>
                <a:cubicBezTo>
                  <a:pt x="660" y="595"/>
                  <a:pt x="663" y="581"/>
                  <a:pt x="654" y="576"/>
                </a:cubicBezTo>
                <a:cubicBezTo>
                  <a:pt x="648" y="573"/>
                  <a:pt x="603" y="597"/>
                  <a:pt x="590" y="604"/>
                </a:cubicBezTo>
                <a:cubicBezTo>
                  <a:pt x="575" y="649"/>
                  <a:pt x="546" y="693"/>
                  <a:pt x="609" y="713"/>
                </a:cubicBezTo>
                <a:cubicBezTo>
                  <a:pt x="612" y="731"/>
                  <a:pt x="612" y="750"/>
                  <a:pt x="618" y="768"/>
                </a:cubicBezTo>
                <a:cubicBezTo>
                  <a:pt x="621" y="779"/>
                  <a:pt x="625" y="796"/>
                  <a:pt x="636" y="796"/>
                </a:cubicBezTo>
                <a:cubicBezTo>
                  <a:pt x="646" y="796"/>
                  <a:pt x="643" y="778"/>
                  <a:pt x="645" y="768"/>
                </a:cubicBezTo>
                <a:cubicBezTo>
                  <a:pt x="649" y="753"/>
                  <a:pt x="651" y="737"/>
                  <a:pt x="654" y="722"/>
                </a:cubicBezTo>
                <a:cubicBezTo>
                  <a:pt x="651" y="695"/>
                  <a:pt x="655" y="666"/>
                  <a:pt x="645" y="640"/>
                </a:cubicBezTo>
                <a:cubicBezTo>
                  <a:pt x="636" y="618"/>
                  <a:pt x="556" y="642"/>
                  <a:pt x="535" y="649"/>
                </a:cubicBezTo>
                <a:cubicBezTo>
                  <a:pt x="526" y="637"/>
                  <a:pt x="523" y="617"/>
                  <a:pt x="508" y="613"/>
                </a:cubicBezTo>
                <a:cubicBezTo>
                  <a:pt x="480" y="606"/>
                  <a:pt x="434" y="650"/>
                  <a:pt x="417" y="668"/>
                </a:cubicBezTo>
                <a:cubicBezTo>
                  <a:pt x="403" y="719"/>
                  <a:pt x="405" y="714"/>
                  <a:pt x="453" y="732"/>
                </a:cubicBezTo>
                <a:cubicBezTo>
                  <a:pt x="500" y="722"/>
                  <a:pt x="518" y="724"/>
                  <a:pt x="545" y="686"/>
                </a:cubicBezTo>
                <a:cubicBezTo>
                  <a:pt x="506" y="649"/>
                  <a:pt x="549" y="685"/>
                  <a:pt x="499" y="658"/>
                </a:cubicBezTo>
                <a:cubicBezTo>
                  <a:pt x="468" y="641"/>
                  <a:pt x="407" y="604"/>
                  <a:pt x="407" y="604"/>
                </a:cubicBezTo>
                <a:cubicBezTo>
                  <a:pt x="404" y="595"/>
                  <a:pt x="394" y="585"/>
                  <a:pt x="398" y="576"/>
                </a:cubicBezTo>
                <a:cubicBezTo>
                  <a:pt x="402" y="567"/>
                  <a:pt x="417" y="571"/>
                  <a:pt x="426" y="567"/>
                </a:cubicBezTo>
                <a:cubicBezTo>
                  <a:pt x="450" y="555"/>
                  <a:pt x="454" y="548"/>
                  <a:pt x="471" y="530"/>
                </a:cubicBezTo>
                <a:cubicBezTo>
                  <a:pt x="474" y="521"/>
                  <a:pt x="471" y="503"/>
                  <a:pt x="481" y="503"/>
                </a:cubicBezTo>
                <a:cubicBezTo>
                  <a:pt x="490" y="503"/>
                  <a:pt x="492" y="521"/>
                  <a:pt x="490" y="530"/>
                </a:cubicBezTo>
                <a:cubicBezTo>
                  <a:pt x="488" y="539"/>
                  <a:pt x="476" y="542"/>
                  <a:pt x="471" y="549"/>
                </a:cubicBezTo>
                <a:cubicBezTo>
                  <a:pt x="461" y="563"/>
                  <a:pt x="451" y="578"/>
                  <a:pt x="444" y="594"/>
                </a:cubicBezTo>
                <a:cubicBezTo>
                  <a:pt x="409" y="672"/>
                  <a:pt x="446" y="629"/>
                  <a:pt x="407" y="668"/>
                </a:cubicBezTo>
                <a:cubicBezTo>
                  <a:pt x="402" y="688"/>
                  <a:pt x="384" y="743"/>
                  <a:pt x="371" y="759"/>
                </a:cubicBezTo>
                <a:cubicBezTo>
                  <a:pt x="354" y="780"/>
                  <a:pt x="302" y="793"/>
                  <a:pt x="279" y="805"/>
                </a:cubicBezTo>
                <a:cubicBezTo>
                  <a:pt x="250" y="862"/>
                  <a:pt x="254" y="830"/>
                  <a:pt x="215" y="869"/>
                </a:cubicBezTo>
                <a:cubicBezTo>
                  <a:pt x="188" y="786"/>
                  <a:pt x="221" y="905"/>
                  <a:pt x="215" y="805"/>
                </a:cubicBezTo>
                <a:cubicBezTo>
                  <a:pt x="210" y="730"/>
                  <a:pt x="205" y="719"/>
                  <a:pt x="188" y="668"/>
                </a:cubicBezTo>
                <a:cubicBezTo>
                  <a:pt x="202" y="623"/>
                  <a:pt x="217" y="633"/>
                  <a:pt x="261" y="622"/>
                </a:cubicBezTo>
                <a:cubicBezTo>
                  <a:pt x="279" y="625"/>
                  <a:pt x="309" y="614"/>
                  <a:pt x="316" y="631"/>
                </a:cubicBezTo>
                <a:cubicBezTo>
                  <a:pt x="331" y="667"/>
                  <a:pt x="311" y="721"/>
                  <a:pt x="298" y="759"/>
                </a:cubicBezTo>
                <a:cubicBezTo>
                  <a:pt x="303" y="826"/>
                  <a:pt x="284" y="903"/>
                  <a:pt x="343" y="942"/>
                </a:cubicBezTo>
                <a:cubicBezTo>
                  <a:pt x="390" y="873"/>
                  <a:pt x="333" y="964"/>
                  <a:pt x="371" y="869"/>
                </a:cubicBezTo>
                <a:cubicBezTo>
                  <a:pt x="422" y="740"/>
                  <a:pt x="382" y="880"/>
                  <a:pt x="407" y="796"/>
                </a:cubicBezTo>
                <a:cubicBezTo>
                  <a:pt x="415" y="769"/>
                  <a:pt x="409" y="736"/>
                  <a:pt x="426" y="713"/>
                </a:cubicBezTo>
                <a:cubicBezTo>
                  <a:pt x="451" y="679"/>
                  <a:pt x="543" y="656"/>
                  <a:pt x="581" y="649"/>
                </a:cubicBezTo>
                <a:cubicBezTo>
                  <a:pt x="593" y="652"/>
                  <a:pt x="625" y="669"/>
                  <a:pt x="618" y="658"/>
                </a:cubicBezTo>
                <a:cubicBezTo>
                  <a:pt x="604" y="634"/>
                  <a:pt x="576" y="587"/>
                  <a:pt x="554" y="604"/>
                </a:cubicBezTo>
                <a:cubicBezTo>
                  <a:pt x="531" y="621"/>
                  <a:pt x="581" y="657"/>
                  <a:pt x="581" y="686"/>
                </a:cubicBezTo>
                <a:cubicBezTo>
                  <a:pt x="581" y="699"/>
                  <a:pt x="554" y="658"/>
                  <a:pt x="554" y="658"/>
                </a:cubicBezTo>
                <a:cubicBezTo>
                  <a:pt x="572" y="752"/>
                  <a:pt x="619" y="754"/>
                  <a:pt x="682" y="814"/>
                </a:cubicBezTo>
                <a:cubicBezTo>
                  <a:pt x="643" y="826"/>
                  <a:pt x="622" y="835"/>
                  <a:pt x="599" y="869"/>
                </a:cubicBezTo>
                <a:cubicBezTo>
                  <a:pt x="606" y="887"/>
                  <a:pt x="606" y="917"/>
                  <a:pt x="636" y="887"/>
                </a:cubicBezTo>
                <a:cubicBezTo>
                  <a:pt x="655" y="868"/>
                  <a:pt x="682" y="823"/>
                  <a:pt x="682" y="823"/>
                </a:cubicBezTo>
                <a:cubicBezTo>
                  <a:pt x="692" y="792"/>
                  <a:pt x="708" y="763"/>
                  <a:pt x="718" y="732"/>
                </a:cubicBezTo>
                <a:cubicBezTo>
                  <a:pt x="815" y="739"/>
                  <a:pt x="841" y="742"/>
                  <a:pt x="919" y="768"/>
                </a:cubicBezTo>
                <a:cubicBezTo>
                  <a:pt x="972" y="818"/>
                  <a:pt x="921" y="926"/>
                  <a:pt x="901" y="988"/>
                </a:cubicBezTo>
                <a:cubicBezTo>
                  <a:pt x="898" y="1021"/>
                  <a:pt x="904" y="1057"/>
                  <a:pt x="892" y="1088"/>
                </a:cubicBezTo>
                <a:cubicBezTo>
                  <a:pt x="888" y="1098"/>
                  <a:pt x="881" y="1069"/>
                  <a:pt x="874" y="1061"/>
                </a:cubicBezTo>
                <a:cubicBezTo>
                  <a:pt x="868" y="1054"/>
                  <a:pt x="861" y="1049"/>
                  <a:pt x="855" y="1042"/>
                </a:cubicBezTo>
                <a:cubicBezTo>
                  <a:pt x="845" y="1030"/>
                  <a:pt x="837" y="1018"/>
                  <a:pt x="828" y="1006"/>
                </a:cubicBezTo>
                <a:cubicBezTo>
                  <a:pt x="817" y="940"/>
                  <a:pt x="796" y="903"/>
                  <a:pt x="865" y="869"/>
                </a:cubicBezTo>
                <a:cubicBezTo>
                  <a:pt x="878" y="828"/>
                  <a:pt x="901" y="832"/>
                  <a:pt x="938" y="805"/>
                </a:cubicBezTo>
                <a:cubicBezTo>
                  <a:pt x="959" y="772"/>
                  <a:pt x="973" y="753"/>
                  <a:pt x="1011" y="741"/>
                </a:cubicBezTo>
                <a:cubicBezTo>
                  <a:pt x="980" y="819"/>
                  <a:pt x="982" y="811"/>
                  <a:pt x="1066" y="823"/>
                </a:cubicBezTo>
                <a:cubicBezTo>
                  <a:pt x="1105" y="941"/>
                  <a:pt x="1079" y="1054"/>
                  <a:pt x="1047" y="1170"/>
                </a:cubicBezTo>
                <a:cubicBezTo>
                  <a:pt x="981" y="1148"/>
                  <a:pt x="1011" y="1156"/>
                  <a:pt x="956" y="1143"/>
                </a:cubicBezTo>
                <a:cubicBezTo>
                  <a:pt x="886" y="1102"/>
                  <a:pt x="815" y="1099"/>
                  <a:pt x="737" y="1079"/>
                </a:cubicBezTo>
                <a:cubicBezTo>
                  <a:pt x="728" y="1073"/>
                  <a:pt x="718" y="1068"/>
                  <a:pt x="709" y="1061"/>
                </a:cubicBezTo>
                <a:cubicBezTo>
                  <a:pt x="702" y="1056"/>
                  <a:pt x="686" y="1049"/>
                  <a:pt x="691" y="1042"/>
                </a:cubicBezTo>
                <a:cubicBezTo>
                  <a:pt x="698" y="1032"/>
                  <a:pt x="715" y="1036"/>
                  <a:pt x="727" y="1033"/>
                </a:cubicBezTo>
                <a:cubicBezTo>
                  <a:pt x="736" y="1021"/>
                  <a:pt x="743" y="1007"/>
                  <a:pt x="755" y="997"/>
                </a:cubicBezTo>
                <a:cubicBezTo>
                  <a:pt x="762" y="991"/>
                  <a:pt x="775" y="995"/>
                  <a:pt x="782" y="988"/>
                </a:cubicBezTo>
                <a:cubicBezTo>
                  <a:pt x="789" y="981"/>
                  <a:pt x="786" y="968"/>
                  <a:pt x="791" y="960"/>
                </a:cubicBezTo>
                <a:cubicBezTo>
                  <a:pt x="799" y="947"/>
                  <a:pt x="826" y="931"/>
                  <a:pt x="837" y="924"/>
                </a:cubicBezTo>
                <a:cubicBezTo>
                  <a:pt x="858" y="927"/>
                  <a:pt x="894" y="913"/>
                  <a:pt x="901" y="933"/>
                </a:cubicBezTo>
                <a:cubicBezTo>
                  <a:pt x="907" y="951"/>
                  <a:pt x="846" y="951"/>
                  <a:pt x="846" y="951"/>
                </a:cubicBezTo>
                <a:cubicBezTo>
                  <a:pt x="826" y="1012"/>
                  <a:pt x="785" y="1001"/>
                  <a:pt x="737" y="1033"/>
                </a:cubicBezTo>
                <a:cubicBezTo>
                  <a:pt x="731" y="1042"/>
                  <a:pt x="728" y="1055"/>
                  <a:pt x="718" y="1061"/>
                </a:cubicBezTo>
                <a:cubicBezTo>
                  <a:pt x="700" y="1072"/>
                  <a:pt x="612" y="1101"/>
                  <a:pt x="590" y="1106"/>
                </a:cubicBezTo>
                <a:cubicBezTo>
                  <a:pt x="565" y="1145"/>
                  <a:pt x="552" y="1133"/>
                  <a:pt x="526" y="1170"/>
                </a:cubicBezTo>
                <a:cubicBezTo>
                  <a:pt x="532" y="1176"/>
                  <a:pt x="545" y="1180"/>
                  <a:pt x="545" y="1189"/>
                </a:cubicBezTo>
                <a:cubicBezTo>
                  <a:pt x="545" y="1198"/>
                  <a:pt x="528" y="1215"/>
                  <a:pt x="526" y="1207"/>
                </a:cubicBezTo>
                <a:cubicBezTo>
                  <a:pt x="512" y="1155"/>
                  <a:pt x="554" y="1143"/>
                  <a:pt x="572" y="1106"/>
                </a:cubicBezTo>
                <a:cubicBezTo>
                  <a:pt x="579" y="1092"/>
                  <a:pt x="580" y="1073"/>
                  <a:pt x="590" y="1061"/>
                </a:cubicBezTo>
                <a:cubicBezTo>
                  <a:pt x="596" y="1054"/>
                  <a:pt x="609" y="1055"/>
                  <a:pt x="618" y="1052"/>
                </a:cubicBezTo>
                <a:cubicBezTo>
                  <a:pt x="648" y="1005"/>
                  <a:pt x="700" y="989"/>
                  <a:pt x="746" y="960"/>
                </a:cubicBezTo>
                <a:cubicBezTo>
                  <a:pt x="787" y="1023"/>
                  <a:pt x="775" y="994"/>
                  <a:pt x="791" y="1042"/>
                </a:cubicBezTo>
                <a:cubicBezTo>
                  <a:pt x="774" y="1380"/>
                  <a:pt x="812" y="1145"/>
                  <a:pt x="737" y="1262"/>
                </a:cubicBezTo>
                <a:cubicBezTo>
                  <a:pt x="712" y="1259"/>
                  <a:pt x="682" y="1269"/>
                  <a:pt x="663" y="1253"/>
                </a:cubicBezTo>
                <a:cubicBezTo>
                  <a:pt x="651" y="1243"/>
                  <a:pt x="670" y="1222"/>
                  <a:pt x="673" y="1207"/>
                </a:cubicBezTo>
                <a:cubicBezTo>
                  <a:pt x="682" y="1153"/>
                  <a:pt x="698" y="1106"/>
                  <a:pt x="709" y="1052"/>
                </a:cubicBezTo>
                <a:cubicBezTo>
                  <a:pt x="706" y="1037"/>
                  <a:pt x="715" y="1011"/>
                  <a:pt x="700" y="1006"/>
                </a:cubicBezTo>
                <a:cubicBezTo>
                  <a:pt x="668" y="994"/>
                  <a:pt x="616" y="1013"/>
                  <a:pt x="581" y="1024"/>
                </a:cubicBezTo>
                <a:cubicBezTo>
                  <a:pt x="564" y="1035"/>
                  <a:pt x="541" y="1037"/>
                  <a:pt x="526" y="1052"/>
                </a:cubicBezTo>
                <a:cubicBezTo>
                  <a:pt x="519" y="1059"/>
                  <a:pt x="524" y="1072"/>
                  <a:pt x="517" y="1079"/>
                </a:cubicBezTo>
                <a:cubicBezTo>
                  <a:pt x="510" y="1086"/>
                  <a:pt x="499" y="1084"/>
                  <a:pt x="490" y="1088"/>
                </a:cubicBezTo>
                <a:cubicBezTo>
                  <a:pt x="402" y="1131"/>
                  <a:pt x="532" y="1079"/>
                  <a:pt x="426" y="1125"/>
                </a:cubicBezTo>
                <a:cubicBezTo>
                  <a:pt x="405" y="1134"/>
                  <a:pt x="384" y="1143"/>
                  <a:pt x="362" y="1152"/>
                </a:cubicBezTo>
                <a:cubicBezTo>
                  <a:pt x="344" y="1159"/>
                  <a:pt x="307" y="1170"/>
                  <a:pt x="307" y="1170"/>
                </a:cubicBezTo>
                <a:cubicBezTo>
                  <a:pt x="272" y="1194"/>
                  <a:pt x="233" y="1202"/>
                  <a:pt x="197" y="1225"/>
                </a:cubicBezTo>
                <a:cubicBezTo>
                  <a:pt x="194" y="1234"/>
                  <a:pt x="184" y="1244"/>
                  <a:pt x="188" y="1253"/>
                </a:cubicBezTo>
                <a:cubicBezTo>
                  <a:pt x="192" y="1262"/>
                  <a:pt x="206" y="1258"/>
                  <a:pt x="215" y="1262"/>
                </a:cubicBezTo>
                <a:cubicBezTo>
                  <a:pt x="286" y="1297"/>
                  <a:pt x="203" y="1267"/>
                  <a:pt x="270" y="1289"/>
                </a:cubicBezTo>
                <a:cubicBezTo>
                  <a:pt x="340" y="1267"/>
                  <a:pt x="326" y="1251"/>
                  <a:pt x="353" y="1198"/>
                </a:cubicBezTo>
                <a:cubicBezTo>
                  <a:pt x="385" y="1135"/>
                  <a:pt x="360" y="1204"/>
                  <a:pt x="380" y="1143"/>
                </a:cubicBezTo>
                <a:cubicBezTo>
                  <a:pt x="377" y="1128"/>
                  <a:pt x="382" y="1108"/>
                  <a:pt x="371" y="1097"/>
                </a:cubicBezTo>
                <a:cubicBezTo>
                  <a:pt x="364" y="1090"/>
                  <a:pt x="367" y="1117"/>
                  <a:pt x="362" y="1125"/>
                </a:cubicBezTo>
                <a:cubicBezTo>
                  <a:pt x="357" y="1132"/>
                  <a:pt x="350" y="1138"/>
                  <a:pt x="343" y="1143"/>
                </a:cubicBezTo>
                <a:cubicBezTo>
                  <a:pt x="300" y="1177"/>
                  <a:pt x="302" y="1162"/>
                  <a:pt x="225" y="1170"/>
                </a:cubicBezTo>
                <a:cubicBezTo>
                  <a:pt x="200" y="1207"/>
                  <a:pt x="188" y="1201"/>
                  <a:pt x="151" y="1225"/>
                </a:cubicBezTo>
                <a:cubicBezTo>
                  <a:pt x="194" y="1349"/>
                  <a:pt x="169" y="1261"/>
                  <a:pt x="179" y="1500"/>
                </a:cubicBezTo>
                <a:cubicBezTo>
                  <a:pt x="191" y="1494"/>
                  <a:pt x="205" y="1490"/>
                  <a:pt x="215" y="1481"/>
                </a:cubicBezTo>
                <a:cubicBezTo>
                  <a:pt x="268" y="1437"/>
                  <a:pt x="199" y="1466"/>
                  <a:pt x="261" y="1445"/>
                </a:cubicBezTo>
                <a:cubicBezTo>
                  <a:pt x="281" y="1382"/>
                  <a:pt x="278" y="1327"/>
                  <a:pt x="270" y="1262"/>
                </a:cubicBezTo>
                <a:cubicBezTo>
                  <a:pt x="323" y="1184"/>
                  <a:pt x="400" y="1161"/>
                  <a:pt x="490" y="1143"/>
                </a:cubicBezTo>
                <a:cubicBezTo>
                  <a:pt x="525" y="1117"/>
                  <a:pt x="545" y="1087"/>
                  <a:pt x="581" y="1125"/>
                </a:cubicBezTo>
                <a:cubicBezTo>
                  <a:pt x="590" y="1162"/>
                  <a:pt x="596" y="1185"/>
                  <a:pt x="618" y="1216"/>
                </a:cubicBezTo>
                <a:cubicBezTo>
                  <a:pt x="621" y="1243"/>
                  <a:pt x="633" y="1271"/>
                  <a:pt x="627" y="1298"/>
                </a:cubicBezTo>
                <a:cubicBezTo>
                  <a:pt x="615" y="1348"/>
                  <a:pt x="567" y="1391"/>
                  <a:pt x="526" y="1417"/>
                </a:cubicBezTo>
                <a:cubicBezTo>
                  <a:pt x="517" y="1429"/>
                  <a:pt x="499" y="1439"/>
                  <a:pt x="499" y="1454"/>
                </a:cubicBezTo>
                <a:cubicBezTo>
                  <a:pt x="499" y="1467"/>
                  <a:pt x="518" y="1436"/>
                  <a:pt x="526" y="1426"/>
                </a:cubicBezTo>
                <a:cubicBezTo>
                  <a:pt x="541" y="1408"/>
                  <a:pt x="557" y="1390"/>
                  <a:pt x="572" y="1372"/>
                </a:cubicBezTo>
                <a:cubicBezTo>
                  <a:pt x="594" y="1345"/>
                  <a:pt x="621" y="1311"/>
                  <a:pt x="636" y="1280"/>
                </a:cubicBezTo>
                <a:cubicBezTo>
                  <a:pt x="640" y="1271"/>
                  <a:pt x="640" y="1261"/>
                  <a:pt x="645" y="1253"/>
                </a:cubicBezTo>
                <a:cubicBezTo>
                  <a:pt x="652" y="1242"/>
                  <a:pt x="665" y="1236"/>
                  <a:pt x="673" y="1225"/>
                </a:cubicBezTo>
                <a:cubicBezTo>
                  <a:pt x="684" y="1211"/>
                  <a:pt x="691" y="1195"/>
                  <a:pt x="700" y="1180"/>
                </a:cubicBezTo>
                <a:cubicBezTo>
                  <a:pt x="703" y="1168"/>
                  <a:pt x="698" y="1150"/>
                  <a:pt x="709" y="1143"/>
                </a:cubicBezTo>
                <a:cubicBezTo>
                  <a:pt x="720" y="1136"/>
                  <a:pt x="734" y="1148"/>
                  <a:pt x="746" y="1152"/>
                </a:cubicBezTo>
                <a:cubicBezTo>
                  <a:pt x="900" y="1210"/>
                  <a:pt x="802" y="1191"/>
                  <a:pt x="919" y="1207"/>
                </a:cubicBezTo>
                <a:cubicBezTo>
                  <a:pt x="925" y="1216"/>
                  <a:pt x="938" y="1223"/>
                  <a:pt x="938" y="1234"/>
                </a:cubicBezTo>
                <a:cubicBezTo>
                  <a:pt x="938" y="1268"/>
                  <a:pt x="919" y="1335"/>
                  <a:pt x="919" y="1335"/>
                </a:cubicBezTo>
                <a:cubicBezTo>
                  <a:pt x="895" y="1262"/>
                  <a:pt x="920" y="1238"/>
                  <a:pt x="947" y="1180"/>
                </a:cubicBezTo>
                <a:cubicBezTo>
                  <a:pt x="978" y="1112"/>
                  <a:pt x="942" y="1133"/>
                  <a:pt x="993" y="1116"/>
                </a:cubicBezTo>
                <a:cubicBezTo>
                  <a:pt x="1054" y="1053"/>
                  <a:pt x="983" y="1116"/>
                  <a:pt x="1057" y="1079"/>
                </a:cubicBezTo>
                <a:cubicBezTo>
                  <a:pt x="1076" y="1069"/>
                  <a:pt x="1093" y="1054"/>
                  <a:pt x="1111" y="1042"/>
                </a:cubicBezTo>
                <a:cubicBezTo>
                  <a:pt x="1120" y="1036"/>
                  <a:pt x="1139" y="1024"/>
                  <a:pt x="1139" y="1024"/>
                </a:cubicBezTo>
                <a:cubicBezTo>
                  <a:pt x="1158" y="1084"/>
                  <a:pt x="1136" y="1122"/>
                  <a:pt x="1185" y="1170"/>
                </a:cubicBezTo>
                <a:cubicBezTo>
                  <a:pt x="1179" y="1216"/>
                  <a:pt x="1182" y="1264"/>
                  <a:pt x="1166" y="1308"/>
                </a:cubicBezTo>
                <a:cubicBezTo>
                  <a:pt x="1151" y="1349"/>
                  <a:pt x="1133" y="1281"/>
                  <a:pt x="1130" y="1271"/>
                </a:cubicBezTo>
                <a:cubicBezTo>
                  <a:pt x="1142" y="1185"/>
                  <a:pt x="1173" y="1101"/>
                  <a:pt x="1249" y="1052"/>
                </a:cubicBezTo>
                <a:cubicBezTo>
                  <a:pt x="1262" y="988"/>
                  <a:pt x="1281" y="997"/>
                  <a:pt x="1294" y="933"/>
                </a:cubicBezTo>
                <a:cubicBezTo>
                  <a:pt x="1337" y="960"/>
                  <a:pt x="1319" y="970"/>
                  <a:pt x="1349" y="1006"/>
                </a:cubicBezTo>
                <a:cubicBezTo>
                  <a:pt x="1357" y="1016"/>
                  <a:pt x="1369" y="1023"/>
                  <a:pt x="1377" y="1033"/>
                </a:cubicBezTo>
                <a:cubicBezTo>
                  <a:pt x="1390" y="1050"/>
                  <a:pt x="1413" y="1088"/>
                  <a:pt x="1413" y="1088"/>
                </a:cubicBezTo>
                <a:cubicBezTo>
                  <a:pt x="1404" y="1155"/>
                  <a:pt x="1393" y="1222"/>
                  <a:pt x="1386" y="1289"/>
                </a:cubicBezTo>
                <a:cubicBezTo>
                  <a:pt x="1343" y="1261"/>
                  <a:pt x="1337" y="1221"/>
                  <a:pt x="1303" y="1189"/>
                </a:cubicBezTo>
                <a:cubicBezTo>
                  <a:pt x="1320" y="1128"/>
                  <a:pt x="1337" y="1034"/>
                  <a:pt x="1395" y="997"/>
                </a:cubicBezTo>
                <a:cubicBezTo>
                  <a:pt x="1405" y="1000"/>
                  <a:pt x="1439" y="1007"/>
                  <a:pt x="1441" y="1024"/>
                </a:cubicBezTo>
                <a:cubicBezTo>
                  <a:pt x="1446" y="1062"/>
                  <a:pt x="1406" y="1109"/>
                  <a:pt x="1395" y="1143"/>
                </a:cubicBezTo>
                <a:cubicBezTo>
                  <a:pt x="1391" y="1155"/>
                  <a:pt x="1394" y="1170"/>
                  <a:pt x="1386" y="1180"/>
                </a:cubicBezTo>
                <a:cubicBezTo>
                  <a:pt x="1380" y="1188"/>
                  <a:pt x="1367" y="1186"/>
                  <a:pt x="1358" y="1189"/>
                </a:cubicBezTo>
                <a:cubicBezTo>
                  <a:pt x="1292" y="1173"/>
                  <a:pt x="1263" y="1167"/>
                  <a:pt x="1185" y="1161"/>
                </a:cubicBezTo>
                <a:cubicBezTo>
                  <a:pt x="1141" y="1172"/>
                  <a:pt x="1115" y="1193"/>
                  <a:pt x="1075" y="1216"/>
                </a:cubicBezTo>
                <a:cubicBezTo>
                  <a:pt x="1072" y="1225"/>
                  <a:pt x="1059" y="1237"/>
                  <a:pt x="1066" y="1244"/>
                </a:cubicBezTo>
                <a:cubicBezTo>
                  <a:pt x="1080" y="1258"/>
                  <a:pt x="1121" y="1262"/>
                  <a:pt x="1121" y="1262"/>
                </a:cubicBezTo>
                <a:cubicBezTo>
                  <a:pt x="1133" y="1259"/>
                  <a:pt x="1147" y="1261"/>
                  <a:pt x="1157" y="1253"/>
                </a:cubicBezTo>
                <a:cubicBezTo>
                  <a:pt x="1165" y="1247"/>
                  <a:pt x="1162" y="1234"/>
                  <a:pt x="1166" y="1225"/>
                </a:cubicBezTo>
                <a:cubicBezTo>
                  <a:pt x="1191" y="1168"/>
                  <a:pt x="1203" y="1125"/>
                  <a:pt x="1212" y="1061"/>
                </a:cubicBezTo>
                <a:cubicBezTo>
                  <a:pt x="1203" y="1014"/>
                  <a:pt x="1203" y="994"/>
                  <a:pt x="1157" y="978"/>
                </a:cubicBezTo>
                <a:cubicBezTo>
                  <a:pt x="1126" y="931"/>
                  <a:pt x="1145" y="912"/>
                  <a:pt x="1194" y="896"/>
                </a:cubicBezTo>
                <a:cubicBezTo>
                  <a:pt x="1206" y="899"/>
                  <a:pt x="1220" y="897"/>
                  <a:pt x="1230" y="905"/>
                </a:cubicBezTo>
                <a:cubicBezTo>
                  <a:pt x="1238" y="911"/>
                  <a:pt x="1239" y="923"/>
                  <a:pt x="1239" y="933"/>
                </a:cubicBezTo>
                <a:cubicBezTo>
                  <a:pt x="1239" y="985"/>
                  <a:pt x="1246" y="1039"/>
                  <a:pt x="1230" y="1088"/>
                </a:cubicBezTo>
                <a:cubicBezTo>
                  <a:pt x="1222" y="1111"/>
                  <a:pt x="1142" y="1138"/>
                  <a:pt x="1121" y="1152"/>
                </a:cubicBezTo>
                <a:cubicBezTo>
                  <a:pt x="1068" y="1099"/>
                  <a:pt x="1096" y="1113"/>
                  <a:pt x="1047" y="1097"/>
                </a:cubicBezTo>
                <a:cubicBezTo>
                  <a:pt x="996" y="1110"/>
                  <a:pt x="958" y="1115"/>
                  <a:pt x="919" y="1152"/>
                </a:cubicBezTo>
                <a:cubicBezTo>
                  <a:pt x="936" y="1201"/>
                  <a:pt x="934" y="1171"/>
                  <a:pt x="892" y="1234"/>
                </a:cubicBezTo>
                <a:cubicBezTo>
                  <a:pt x="886" y="1243"/>
                  <a:pt x="880" y="1253"/>
                  <a:pt x="874" y="1262"/>
                </a:cubicBezTo>
                <a:cubicBezTo>
                  <a:pt x="868" y="1271"/>
                  <a:pt x="855" y="1289"/>
                  <a:pt x="855" y="1289"/>
                </a:cubicBezTo>
                <a:cubicBezTo>
                  <a:pt x="845" y="1330"/>
                  <a:pt x="826" y="1341"/>
                  <a:pt x="855" y="1372"/>
                </a:cubicBezTo>
                <a:cubicBezTo>
                  <a:pt x="904" y="1359"/>
                  <a:pt x="953" y="1349"/>
                  <a:pt x="1002" y="1335"/>
                </a:cubicBezTo>
                <a:cubicBezTo>
                  <a:pt x="1021" y="1330"/>
                  <a:pt x="1057" y="1317"/>
                  <a:pt x="1057" y="1317"/>
                </a:cubicBezTo>
                <a:cubicBezTo>
                  <a:pt x="1091" y="1281"/>
                  <a:pt x="1056" y="1310"/>
                  <a:pt x="1121" y="1289"/>
                </a:cubicBezTo>
                <a:cubicBezTo>
                  <a:pt x="1173" y="1272"/>
                  <a:pt x="1206" y="1237"/>
                  <a:pt x="1230" y="1189"/>
                </a:cubicBezTo>
                <a:cubicBezTo>
                  <a:pt x="1213" y="1104"/>
                  <a:pt x="1240" y="1161"/>
                  <a:pt x="1139" y="1161"/>
                </a:cubicBezTo>
                <a:cubicBezTo>
                  <a:pt x="1120" y="1161"/>
                  <a:pt x="1102" y="1149"/>
                  <a:pt x="1084" y="1143"/>
                </a:cubicBezTo>
                <a:cubicBezTo>
                  <a:pt x="1049" y="1091"/>
                  <a:pt x="1077" y="990"/>
                  <a:pt x="1002" y="978"/>
                </a:cubicBezTo>
                <a:cubicBezTo>
                  <a:pt x="975" y="974"/>
                  <a:pt x="947" y="972"/>
                  <a:pt x="919" y="969"/>
                </a:cubicBezTo>
                <a:cubicBezTo>
                  <a:pt x="965" y="925"/>
                  <a:pt x="904" y="977"/>
                  <a:pt x="974" y="942"/>
                </a:cubicBezTo>
                <a:cubicBezTo>
                  <a:pt x="994" y="932"/>
                  <a:pt x="1008" y="912"/>
                  <a:pt x="1029" y="905"/>
                </a:cubicBezTo>
                <a:cubicBezTo>
                  <a:pt x="1099" y="882"/>
                  <a:pt x="1065" y="891"/>
                  <a:pt x="1130" y="878"/>
                </a:cubicBezTo>
                <a:cubicBezTo>
                  <a:pt x="1145" y="881"/>
                  <a:pt x="1164" y="876"/>
                  <a:pt x="1175" y="887"/>
                </a:cubicBezTo>
                <a:cubicBezTo>
                  <a:pt x="1195" y="907"/>
                  <a:pt x="1179" y="995"/>
                  <a:pt x="1175" y="1006"/>
                </a:cubicBezTo>
                <a:cubicBezTo>
                  <a:pt x="1171" y="1016"/>
                  <a:pt x="1157" y="1018"/>
                  <a:pt x="1148" y="1024"/>
                </a:cubicBezTo>
                <a:cubicBezTo>
                  <a:pt x="1073" y="974"/>
                  <a:pt x="1161" y="1041"/>
                  <a:pt x="1111" y="978"/>
                </a:cubicBezTo>
                <a:cubicBezTo>
                  <a:pt x="1096" y="960"/>
                  <a:pt x="1074" y="950"/>
                  <a:pt x="1057" y="933"/>
                </a:cubicBezTo>
                <a:cubicBezTo>
                  <a:pt x="1040" y="884"/>
                  <a:pt x="1041" y="819"/>
                  <a:pt x="1075" y="777"/>
                </a:cubicBezTo>
                <a:cubicBezTo>
                  <a:pt x="1090" y="758"/>
                  <a:pt x="1121" y="741"/>
                  <a:pt x="1139" y="722"/>
                </a:cubicBezTo>
                <a:cubicBezTo>
                  <a:pt x="1194" y="742"/>
                  <a:pt x="1221" y="778"/>
                  <a:pt x="1239" y="832"/>
                </a:cubicBezTo>
                <a:cubicBezTo>
                  <a:pt x="1231" y="874"/>
                  <a:pt x="1241" y="879"/>
                  <a:pt x="1203" y="896"/>
                </a:cubicBezTo>
                <a:cubicBezTo>
                  <a:pt x="1185" y="904"/>
                  <a:pt x="1148" y="914"/>
                  <a:pt x="1148" y="914"/>
                </a:cubicBezTo>
                <a:cubicBezTo>
                  <a:pt x="1090" y="900"/>
                  <a:pt x="1126" y="910"/>
                  <a:pt x="1057" y="887"/>
                </a:cubicBezTo>
                <a:cubicBezTo>
                  <a:pt x="1048" y="884"/>
                  <a:pt x="1029" y="878"/>
                  <a:pt x="1029" y="878"/>
                </a:cubicBezTo>
                <a:cubicBezTo>
                  <a:pt x="944" y="884"/>
                  <a:pt x="901" y="869"/>
                  <a:pt x="846" y="924"/>
                </a:cubicBezTo>
                <a:cubicBezTo>
                  <a:pt x="824" y="991"/>
                  <a:pt x="845" y="969"/>
                  <a:pt x="791" y="997"/>
                </a:cubicBezTo>
                <a:cubicBezTo>
                  <a:pt x="759" y="1045"/>
                  <a:pt x="735" y="1100"/>
                  <a:pt x="709" y="1152"/>
                </a:cubicBezTo>
                <a:cubicBezTo>
                  <a:pt x="707" y="1174"/>
                  <a:pt x="714" y="1286"/>
                  <a:pt x="682" y="1298"/>
                </a:cubicBezTo>
                <a:cubicBezTo>
                  <a:pt x="673" y="1302"/>
                  <a:pt x="664" y="1291"/>
                  <a:pt x="654" y="1289"/>
                </a:cubicBezTo>
                <a:cubicBezTo>
                  <a:pt x="633" y="1285"/>
                  <a:pt x="611" y="1283"/>
                  <a:pt x="590" y="1280"/>
                </a:cubicBezTo>
                <a:cubicBezTo>
                  <a:pt x="492" y="1287"/>
                  <a:pt x="455" y="1285"/>
                  <a:pt x="380" y="1335"/>
                </a:cubicBezTo>
                <a:cubicBezTo>
                  <a:pt x="373" y="1357"/>
                  <a:pt x="363" y="1367"/>
                  <a:pt x="380" y="1390"/>
                </a:cubicBezTo>
                <a:cubicBezTo>
                  <a:pt x="393" y="1407"/>
                  <a:pt x="426" y="1436"/>
                  <a:pt x="426" y="1436"/>
                </a:cubicBezTo>
                <a:cubicBezTo>
                  <a:pt x="419" y="1496"/>
                  <a:pt x="415" y="1539"/>
                  <a:pt x="389" y="1591"/>
                </a:cubicBezTo>
                <a:cubicBezTo>
                  <a:pt x="379" y="1611"/>
                  <a:pt x="385" y="1625"/>
                  <a:pt x="362" y="1637"/>
                </a:cubicBezTo>
                <a:cubicBezTo>
                  <a:pt x="351" y="1643"/>
                  <a:pt x="337" y="1643"/>
                  <a:pt x="325" y="1646"/>
                </a:cubicBezTo>
                <a:cubicBezTo>
                  <a:pt x="279" y="1574"/>
                  <a:pt x="346" y="1535"/>
                  <a:pt x="398" y="1500"/>
                </a:cubicBezTo>
                <a:cubicBezTo>
                  <a:pt x="405" y="1495"/>
                  <a:pt x="409" y="1485"/>
                  <a:pt x="417" y="1481"/>
                </a:cubicBezTo>
                <a:cubicBezTo>
                  <a:pt x="434" y="1472"/>
                  <a:pt x="471" y="1463"/>
                  <a:pt x="471" y="1463"/>
                </a:cubicBezTo>
                <a:cubicBezTo>
                  <a:pt x="499" y="1489"/>
                  <a:pt x="508" y="1508"/>
                  <a:pt x="517" y="1545"/>
                </a:cubicBezTo>
                <a:cubicBezTo>
                  <a:pt x="514" y="1576"/>
                  <a:pt x="518" y="1608"/>
                  <a:pt x="508" y="1637"/>
                </a:cubicBezTo>
                <a:cubicBezTo>
                  <a:pt x="501" y="1659"/>
                  <a:pt x="434" y="1669"/>
                  <a:pt x="417" y="1673"/>
                </a:cubicBezTo>
                <a:cubicBezTo>
                  <a:pt x="405" y="1691"/>
                  <a:pt x="392" y="1710"/>
                  <a:pt x="380" y="1728"/>
                </a:cubicBezTo>
                <a:cubicBezTo>
                  <a:pt x="374" y="1737"/>
                  <a:pt x="362" y="1756"/>
                  <a:pt x="362" y="1756"/>
                </a:cubicBezTo>
                <a:cubicBezTo>
                  <a:pt x="335" y="1640"/>
                  <a:pt x="352" y="1668"/>
                  <a:pt x="234" y="1655"/>
                </a:cubicBezTo>
                <a:cubicBezTo>
                  <a:pt x="221" y="1602"/>
                  <a:pt x="211" y="1551"/>
                  <a:pt x="261" y="1518"/>
                </a:cubicBezTo>
                <a:cubicBezTo>
                  <a:pt x="273" y="1521"/>
                  <a:pt x="288" y="1520"/>
                  <a:pt x="298" y="1527"/>
                </a:cubicBezTo>
                <a:cubicBezTo>
                  <a:pt x="369" y="1576"/>
                  <a:pt x="339" y="1580"/>
                  <a:pt x="417" y="1618"/>
                </a:cubicBezTo>
                <a:cubicBezTo>
                  <a:pt x="479" y="1681"/>
                  <a:pt x="485" y="1694"/>
                  <a:pt x="453" y="1646"/>
                </a:cubicBezTo>
                <a:cubicBezTo>
                  <a:pt x="450" y="1664"/>
                  <a:pt x="442" y="1682"/>
                  <a:pt x="444" y="1701"/>
                </a:cubicBezTo>
                <a:cubicBezTo>
                  <a:pt x="446" y="1720"/>
                  <a:pt x="465" y="1737"/>
                  <a:pt x="462" y="1756"/>
                </a:cubicBezTo>
                <a:cubicBezTo>
                  <a:pt x="461" y="1765"/>
                  <a:pt x="444" y="1761"/>
                  <a:pt x="435" y="1765"/>
                </a:cubicBezTo>
                <a:cubicBezTo>
                  <a:pt x="386" y="1789"/>
                  <a:pt x="352" y="1818"/>
                  <a:pt x="298" y="1829"/>
                </a:cubicBezTo>
                <a:cubicBezTo>
                  <a:pt x="281" y="1775"/>
                  <a:pt x="310" y="1807"/>
                  <a:pt x="325" y="1756"/>
                </a:cubicBezTo>
                <a:cubicBezTo>
                  <a:pt x="341" y="1701"/>
                  <a:pt x="353" y="1648"/>
                  <a:pt x="362" y="1591"/>
                </a:cubicBezTo>
                <a:cubicBezTo>
                  <a:pt x="359" y="1557"/>
                  <a:pt x="353" y="1456"/>
                  <a:pt x="353" y="1490"/>
                </a:cubicBezTo>
                <a:cubicBezTo>
                  <a:pt x="353" y="1627"/>
                  <a:pt x="357" y="1765"/>
                  <a:pt x="362" y="1902"/>
                </a:cubicBezTo>
                <a:cubicBezTo>
                  <a:pt x="363" y="1924"/>
                  <a:pt x="358" y="1949"/>
                  <a:pt x="371" y="1966"/>
                </a:cubicBezTo>
                <a:cubicBezTo>
                  <a:pt x="383" y="1981"/>
                  <a:pt x="426" y="1984"/>
                  <a:pt x="426" y="1984"/>
                </a:cubicBezTo>
                <a:cubicBezTo>
                  <a:pt x="435" y="1990"/>
                  <a:pt x="442" y="2002"/>
                  <a:pt x="453" y="2002"/>
                </a:cubicBezTo>
                <a:cubicBezTo>
                  <a:pt x="493" y="2002"/>
                  <a:pt x="539" y="2007"/>
                  <a:pt x="572" y="1984"/>
                </a:cubicBezTo>
                <a:cubicBezTo>
                  <a:pt x="592" y="1970"/>
                  <a:pt x="577" y="1935"/>
                  <a:pt x="581" y="1911"/>
                </a:cubicBezTo>
                <a:cubicBezTo>
                  <a:pt x="586" y="1882"/>
                  <a:pt x="590" y="1884"/>
                  <a:pt x="609" y="1865"/>
                </a:cubicBezTo>
                <a:cubicBezTo>
                  <a:pt x="618" y="1820"/>
                  <a:pt x="640" y="1789"/>
                  <a:pt x="654" y="1746"/>
                </a:cubicBezTo>
                <a:cubicBezTo>
                  <a:pt x="654" y="1743"/>
                  <a:pt x="669" y="1617"/>
                  <a:pt x="673" y="1609"/>
                </a:cubicBezTo>
                <a:cubicBezTo>
                  <a:pt x="677" y="1601"/>
                  <a:pt x="691" y="1603"/>
                  <a:pt x="700" y="1600"/>
                </a:cubicBezTo>
                <a:cubicBezTo>
                  <a:pt x="721" y="1594"/>
                  <a:pt x="743" y="1589"/>
                  <a:pt x="764" y="1582"/>
                </a:cubicBezTo>
                <a:cubicBezTo>
                  <a:pt x="807" y="1567"/>
                  <a:pt x="848" y="1550"/>
                  <a:pt x="892" y="1536"/>
                </a:cubicBezTo>
                <a:cubicBezTo>
                  <a:pt x="933" y="1593"/>
                  <a:pt x="916" y="1567"/>
                  <a:pt x="965" y="1646"/>
                </a:cubicBezTo>
                <a:cubicBezTo>
                  <a:pt x="974" y="1661"/>
                  <a:pt x="983" y="1677"/>
                  <a:pt x="993" y="1692"/>
                </a:cubicBezTo>
                <a:cubicBezTo>
                  <a:pt x="999" y="1701"/>
                  <a:pt x="1011" y="1719"/>
                  <a:pt x="1011" y="1719"/>
                </a:cubicBezTo>
                <a:cubicBezTo>
                  <a:pt x="1014" y="1734"/>
                  <a:pt x="1005" y="1759"/>
                  <a:pt x="1020" y="1765"/>
                </a:cubicBezTo>
                <a:cubicBezTo>
                  <a:pt x="1034" y="1771"/>
                  <a:pt x="1048" y="1750"/>
                  <a:pt x="1057" y="1737"/>
                </a:cubicBezTo>
                <a:cubicBezTo>
                  <a:pt x="1064" y="1727"/>
                  <a:pt x="1060" y="1712"/>
                  <a:pt x="1066" y="1701"/>
                </a:cubicBezTo>
                <a:cubicBezTo>
                  <a:pt x="1072" y="1690"/>
                  <a:pt x="1086" y="1684"/>
                  <a:pt x="1093" y="1673"/>
                </a:cubicBezTo>
                <a:cubicBezTo>
                  <a:pt x="1101" y="1662"/>
                  <a:pt x="1105" y="1649"/>
                  <a:pt x="1111" y="1637"/>
                </a:cubicBezTo>
                <a:cubicBezTo>
                  <a:pt x="1114" y="1622"/>
                  <a:pt x="1115" y="1606"/>
                  <a:pt x="1121" y="1591"/>
                </a:cubicBezTo>
                <a:cubicBezTo>
                  <a:pt x="1128" y="1575"/>
                  <a:pt x="1143" y="1562"/>
                  <a:pt x="1148" y="1545"/>
                </a:cubicBezTo>
                <a:cubicBezTo>
                  <a:pt x="1163" y="1486"/>
                  <a:pt x="1132" y="1410"/>
                  <a:pt x="1194" y="1390"/>
                </a:cubicBezTo>
                <a:cubicBezTo>
                  <a:pt x="1203" y="1384"/>
                  <a:pt x="1211" y="1369"/>
                  <a:pt x="1221" y="1372"/>
                </a:cubicBezTo>
                <a:cubicBezTo>
                  <a:pt x="1230" y="1374"/>
                  <a:pt x="1230" y="1390"/>
                  <a:pt x="1230" y="1399"/>
                </a:cubicBezTo>
                <a:cubicBezTo>
                  <a:pt x="1230" y="1440"/>
                  <a:pt x="1217" y="1463"/>
                  <a:pt x="1203" y="1500"/>
                </a:cubicBezTo>
                <a:cubicBezTo>
                  <a:pt x="1198" y="1540"/>
                  <a:pt x="1174" y="1614"/>
                  <a:pt x="1194" y="1655"/>
                </a:cubicBezTo>
                <a:cubicBezTo>
                  <a:pt x="1202" y="1672"/>
                  <a:pt x="1234" y="1691"/>
                  <a:pt x="1249" y="1701"/>
                </a:cubicBezTo>
                <a:cubicBezTo>
                  <a:pt x="1316" y="1679"/>
                  <a:pt x="1236" y="1714"/>
                  <a:pt x="1285" y="1655"/>
                </a:cubicBezTo>
                <a:cubicBezTo>
                  <a:pt x="1294" y="1644"/>
                  <a:pt x="1310" y="1643"/>
                  <a:pt x="1322" y="1637"/>
                </a:cubicBezTo>
                <a:cubicBezTo>
                  <a:pt x="1329" y="1616"/>
                  <a:pt x="1346" y="1561"/>
                  <a:pt x="1358" y="1545"/>
                </a:cubicBezTo>
                <a:cubicBezTo>
                  <a:pt x="1377" y="1521"/>
                  <a:pt x="1422" y="1481"/>
                  <a:pt x="1422" y="1481"/>
                </a:cubicBezTo>
                <a:cubicBezTo>
                  <a:pt x="1432" y="1439"/>
                  <a:pt x="1437" y="1430"/>
                  <a:pt x="1477" y="1417"/>
                </a:cubicBezTo>
                <a:cubicBezTo>
                  <a:pt x="1538" y="1426"/>
                  <a:pt x="1555" y="1423"/>
                  <a:pt x="1587" y="1472"/>
                </a:cubicBezTo>
                <a:cubicBezTo>
                  <a:pt x="1550" y="1529"/>
                  <a:pt x="1570" y="1598"/>
                  <a:pt x="1532" y="1655"/>
                </a:cubicBezTo>
                <a:cubicBezTo>
                  <a:pt x="1529" y="1679"/>
                  <a:pt x="1532" y="1705"/>
                  <a:pt x="1523" y="1728"/>
                </a:cubicBezTo>
                <a:cubicBezTo>
                  <a:pt x="1508" y="1765"/>
                  <a:pt x="1438" y="1737"/>
                  <a:pt x="1395" y="1728"/>
                </a:cubicBezTo>
                <a:cubicBezTo>
                  <a:pt x="1349" y="1719"/>
                  <a:pt x="1311" y="1698"/>
                  <a:pt x="1267" y="1682"/>
                </a:cubicBezTo>
                <a:cubicBezTo>
                  <a:pt x="1243" y="1659"/>
                  <a:pt x="1217" y="1642"/>
                  <a:pt x="1194" y="1618"/>
                </a:cubicBezTo>
                <a:cubicBezTo>
                  <a:pt x="1179" y="1576"/>
                  <a:pt x="1177" y="1532"/>
                  <a:pt x="1130" y="1518"/>
                </a:cubicBezTo>
                <a:cubicBezTo>
                  <a:pt x="1091" y="1506"/>
                  <a:pt x="1051" y="1499"/>
                  <a:pt x="1011" y="1490"/>
                </a:cubicBezTo>
                <a:cubicBezTo>
                  <a:pt x="999" y="1487"/>
                  <a:pt x="974" y="1481"/>
                  <a:pt x="974" y="1481"/>
                </a:cubicBezTo>
                <a:cubicBezTo>
                  <a:pt x="962" y="1484"/>
                  <a:pt x="936" y="1478"/>
                  <a:pt x="938" y="1490"/>
                </a:cubicBezTo>
                <a:cubicBezTo>
                  <a:pt x="941" y="1511"/>
                  <a:pt x="983" y="1536"/>
                  <a:pt x="983" y="1536"/>
                </a:cubicBezTo>
                <a:cubicBezTo>
                  <a:pt x="1019" y="1513"/>
                  <a:pt x="1057" y="1501"/>
                  <a:pt x="1093" y="1481"/>
                </a:cubicBezTo>
                <a:cubicBezTo>
                  <a:pt x="1136" y="1457"/>
                  <a:pt x="1172" y="1419"/>
                  <a:pt x="1212" y="1390"/>
                </a:cubicBezTo>
                <a:cubicBezTo>
                  <a:pt x="1221" y="1375"/>
                  <a:pt x="1228" y="1358"/>
                  <a:pt x="1239" y="1344"/>
                </a:cubicBezTo>
                <a:cubicBezTo>
                  <a:pt x="1247" y="1334"/>
                  <a:pt x="1259" y="1327"/>
                  <a:pt x="1267" y="1317"/>
                </a:cubicBezTo>
                <a:cubicBezTo>
                  <a:pt x="1297" y="1278"/>
                  <a:pt x="1287" y="1250"/>
                  <a:pt x="1331" y="1234"/>
                </a:cubicBezTo>
                <a:cubicBezTo>
                  <a:pt x="1343" y="1237"/>
                  <a:pt x="1364" y="1232"/>
                  <a:pt x="1367" y="1244"/>
                </a:cubicBezTo>
                <a:cubicBezTo>
                  <a:pt x="1372" y="1268"/>
                  <a:pt x="1354" y="1292"/>
                  <a:pt x="1349" y="1317"/>
                </a:cubicBezTo>
                <a:cubicBezTo>
                  <a:pt x="1347" y="1326"/>
                  <a:pt x="1336" y="1404"/>
                  <a:pt x="1331" y="1417"/>
                </a:cubicBezTo>
                <a:cubicBezTo>
                  <a:pt x="1322" y="1440"/>
                  <a:pt x="1306" y="1459"/>
                  <a:pt x="1294" y="1481"/>
                </a:cubicBezTo>
                <a:cubicBezTo>
                  <a:pt x="1300" y="1499"/>
                  <a:pt x="1297" y="1525"/>
                  <a:pt x="1313" y="1536"/>
                </a:cubicBezTo>
                <a:cubicBezTo>
                  <a:pt x="1341" y="1555"/>
                  <a:pt x="1381" y="1543"/>
                  <a:pt x="1413" y="1554"/>
                </a:cubicBezTo>
                <a:cubicBezTo>
                  <a:pt x="1449" y="1578"/>
                  <a:pt x="1463" y="1568"/>
                  <a:pt x="1477" y="1609"/>
                </a:cubicBezTo>
                <a:cubicBezTo>
                  <a:pt x="1480" y="1630"/>
                  <a:pt x="1486" y="1651"/>
                  <a:pt x="1486" y="1673"/>
                </a:cubicBezTo>
                <a:cubicBezTo>
                  <a:pt x="1486" y="1765"/>
                  <a:pt x="1435" y="1743"/>
                  <a:pt x="1367" y="1765"/>
                </a:cubicBezTo>
                <a:cubicBezTo>
                  <a:pt x="1349" y="1762"/>
                  <a:pt x="1328" y="1767"/>
                  <a:pt x="1313" y="1756"/>
                </a:cubicBezTo>
                <a:cubicBezTo>
                  <a:pt x="1305" y="1750"/>
                  <a:pt x="1331" y="1750"/>
                  <a:pt x="1340" y="1746"/>
                </a:cubicBezTo>
                <a:cubicBezTo>
                  <a:pt x="1362" y="1734"/>
                  <a:pt x="1369" y="1726"/>
                  <a:pt x="1386" y="1710"/>
                </a:cubicBezTo>
                <a:cubicBezTo>
                  <a:pt x="1417" y="1726"/>
                  <a:pt x="1445" y="1744"/>
                  <a:pt x="1477" y="1756"/>
                </a:cubicBezTo>
                <a:cubicBezTo>
                  <a:pt x="1530" y="1839"/>
                  <a:pt x="1516" y="1801"/>
                  <a:pt x="1532" y="1865"/>
                </a:cubicBezTo>
                <a:cubicBezTo>
                  <a:pt x="1558" y="1814"/>
                  <a:pt x="1546" y="1832"/>
                  <a:pt x="1587" y="1774"/>
                </a:cubicBezTo>
                <a:cubicBezTo>
                  <a:pt x="1596" y="1761"/>
                  <a:pt x="1614" y="1737"/>
                  <a:pt x="1614" y="1737"/>
                </a:cubicBezTo>
                <a:cubicBezTo>
                  <a:pt x="1632" y="1682"/>
                  <a:pt x="1607" y="1736"/>
                  <a:pt x="1660" y="1692"/>
                </a:cubicBezTo>
                <a:cubicBezTo>
                  <a:pt x="1669" y="1685"/>
                  <a:pt x="1667" y="1664"/>
                  <a:pt x="1678" y="1664"/>
                </a:cubicBezTo>
                <a:cubicBezTo>
                  <a:pt x="1688" y="1664"/>
                  <a:pt x="1675" y="1684"/>
                  <a:pt x="1669" y="1692"/>
                </a:cubicBezTo>
                <a:cubicBezTo>
                  <a:pt x="1656" y="1708"/>
                  <a:pt x="1609" y="1723"/>
                  <a:pt x="1596" y="1728"/>
                </a:cubicBezTo>
                <a:cubicBezTo>
                  <a:pt x="1542" y="1784"/>
                  <a:pt x="1526" y="1773"/>
                  <a:pt x="1441" y="1765"/>
                </a:cubicBezTo>
                <a:cubicBezTo>
                  <a:pt x="1410" y="1734"/>
                  <a:pt x="1406" y="1752"/>
                  <a:pt x="1367" y="1765"/>
                </a:cubicBezTo>
                <a:cubicBezTo>
                  <a:pt x="1350" y="1776"/>
                  <a:pt x="1323" y="1792"/>
                  <a:pt x="1313" y="1810"/>
                </a:cubicBezTo>
                <a:cubicBezTo>
                  <a:pt x="1304" y="1827"/>
                  <a:pt x="1300" y="1847"/>
                  <a:pt x="1294" y="1865"/>
                </a:cubicBezTo>
                <a:cubicBezTo>
                  <a:pt x="1291" y="1874"/>
                  <a:pt x="1285" y="1893"/>
                  <a:pt x="1285" y="1893"/>
                </a:cubicBezTo>
                <a:cubicBezTo>
                  <a:pt x="1288" y="1902"/>
                  <a:pt x="1285" y="1918"/>
                  <a:pt x="1294" y="1920"/>
                </a:cubicBezTo>
                <a:cubicBezTo>
                  <a:pt x="1315" y="1925"/>
                  <a:pt x="1337" y="1915"/>
                  <a:pt x="1358" y="1911"/>
                </a:cubicBezTo>
                <a:cubicBezTo>
                  <a:pt x="1412" y="1900"/>
                  <a:pt x="1470" y="1882"/>
                  <a:pt x="1523" y="1865"/>
                </a:cubicBezTo>
                <a:cubicBezTo>
                  <a:pt x="1537" y="1822"/>
                  <a:pt x="1567" y="1787"/>
                  <a:pt x="1587" y="1746"/>
                </a:cubicBezTo>
                <a:cubicBezTo>
                  <a:pt x="1584" y="1728"/>
                  <a:pt x="1585" y="1709"/>
                  <a:pt x="1578" y="1692"/>
                </a:cubicBezTo>
                <a:cubicBezTo>
                  <a:pt x="1575" y="1684"/>
                  <a:pt x="1564" y="1681"/>
                  <a:pt x="1559" y="1673"/>
                </a:cubicBezTo>
                <a:cubicBezTo>
                  <a:pt x="1554" y="1665"/>
                  <a:pt x="1553" y="1655"/>
                  <a:pt x="1550" y="1646"/>
                </a:cubicBezTo>
                <a:cubicBezTo>
                  <a:pt x="1551" y="1643"/>
                  <a:pt x="1561" y="1595"/>
                  <a:pt x="1578" y="1600"/>
                </a:cubicBezTo>
                <a:cubicBezTo>
                  <a:pt x="1589" y="1603"/>
                  <a:pt x="1590" y="1619"/>
                  <a:pt x="1596" y="1628"/>
                </a:cubicBezTo>
                <a:cubicBezTo>
                  <a:pt x="1579" y="1699"/>
                  <a:pt x="1579" y="1707"/>
                  <a:pt x="1532" y="1756"/>
                </a:cubicBezTo>
                <a:cubicBezTo>
                  <a:pt x="1519" y="1796"/>
                  <a:pt x="1502" y="1801"/>
                  <a:pt x="1468" y="1820"/>
                </a:cubicBezTo>
                <a:cubicBezTo>
                  <a:pt x="1368" y="1876"/>
                  <a:pt x="1459" y="1841"/>
                  <a:pt x="1358" y="1874"/>
                </a:cubicBezTo>
                <a:cubicBezTo>
                  <a:pt x="1331" y="1883"/>
                  <a:pt x="1285" y="1920"/>
                  <a:pt x="1285" y="1920"/>
                </a:cubicBezTo>
                <a:cubicBezTo>
                  <a:pt x="1251" y="1991"/>
                  <a:pt x="1199" y="1987"/>
                  <a:pt x="1130" y="2012"/>
                </a:cubicBezTo>
                <a:cubicBezTo>
                  <a:pt x="1119" y="1990"/>
                  <a:pt x="1102" y="1965"/>
                  <a:pt x="1102" y="1938"/>
                </a:cubicBezTo>
                <a:cubicBezTo>
                  <a:pt x="1102" y="1807"/>
                  <a:pt x="1194" y="1772"/>
                  <a:pt x="1276" y="1692"/>
                </a:cubicBezTo>
                <a:cubicBezTo>
                  <a:pt x="1291" y="1677"/>
                  <a:pt x="1421" y="1664"/>
                  <a:pt x="1422" y="1664"/>
                </a:cubicBezTo>
                <a:cubicBezTo>
                  <a:pt x="1400" y="1675"/>
                  <a:pt x="1381" y="1691"/>
                  <a:pt x="1358" y="1701"/>
                </a:cubicBezTo>
                <a:cubicBezTo>
                  <a:pt x="1340" y="1709"/>
                  <a:pt x="1303" y="1719"/>
                  <a:pt x="1303" y="1719"/>
                </a:cubicBezTo>
                <a:cubicBezTo>
                  <a:pt x="1288" y="1734"/>
                  <a:pt x="1265" y="1745"/>
                  <a:pt x="1258" y="1765"/>
                </a:cubicBezTo>
                <a:cubicBezTo>
                  <a:pt x="1255" y="1774"/>
                  <a:pt x="1256" y="1785"/>
                  <a:pt x="1249" y="1792"/>
                </a:cubicBezTo>
                <a:cubicBezTo>
                  <a:pt x="1242" y="1799"/>
                  <a:pt x="1230" y="1798"/>
                  <a:pt x="1221" y="1801"/>
                </a:cubicBezTo>
                <a:cubicBezTo>
                  <a:pt x="1200" y="1865"/>
                  <a:pt x="1221" y="1850"/>
                  <a:pt x="1175" y="1865"/>
                </a:cubicBezTo>
                <a:cubicBezTo>
                  <a:pt x="1115" y="1859"/>
                  <a:pt x="1079" y="1867"/>
                  <a:pt x="1038" y="1829"/>
                </a:cubicBezTo>
                <a:cubicBezTo>
                  <a:pt x="1035" y="1817"/>
                  <a:pt x="1042" y="1794"/>
                  <a:pt x="1029" y="1792"/>
                </a:cubicBezTo>
                <a:cubicBezTo>
                  <a:pt x="986" y="1785"/>
                  <a:pt x="895" y="1813"/>
                  <a:pt x="846" y="1829"/>
                </a:cubicBezTo>
                <a:cubicBezTo>
                  <a:pt x="797" y="1813"/>
                  <a:pt x="749" y="1828"/>
                  <a:pt x="700" y="1838"/>
                </a:cubicBezTo>
                <a:cubicBezTo>
                  <a:pt x="673" y="1856"/>
                  <a:pt x="649" y="1861"/>
                  <a:pt x="627" y="1884"/>
                </a:cubicBezTo>
                <a:cubicBezTo>
                  <a:pt x="636" y="1928"/>
                  <a:pt x="647" y="1968"/>
                  <a:pt x="654" y="2012"/>
                </a:cubicBezTo>
                <a:cubicBezTo>
                  <a:pt x="651" y="2039"/>
                  <a:pt x="672" y="2088"/>
                  <a:pt x="645" y="2094"/>
                </a:cubicBezTo>
                <a:cubicBezTo>
                  <a:pt x="561" y="2111"/>
                  <a:pt x="233" y="2128"/>
                  <a:pt x="380" y="2030"/>
                </a:cubicBezTo>
                <a:cubicBezTo>
                  <a:pt x="393" y="1989"/>
                  <a:pt x="416" y="1994"/>
                  <a:pt x="453" y="1966"/>
                </a:cubicBezTo>
                <a:cubicBezTo>
                  <a:pt x="459" y="1957"/>
                  <a:pt x="460" y="1938"/>
                  <a:pt x="471" y="1938"/>
                </a:cubicBezTo>
                <a:cubicBezTo>
                  <a:pt x="483" y="1938"/>
                  <a:pt x="497" y="1985"/>
                  <a:pt x="499" y="1993"/>
                </a:cubicBezTo>
                <a:cubicBezTo>
                  <a:pt x="502" y="2005"/>
                  <a:pt x="504" y="2018"/>
                  <a:pt x="508" y="2030"/>
                </a:cubicBezTo>
                <a:cubicBezTo>
                  <a:pt x="516" y="2058"/>
                  <a:pt x="526" y="2085"/>
                  <a:pt x="535" y="2112"/>
                </a:cubicBezTo>
                <a:cubicBezTo>
                  <a:pt x="538" y="2121"/>
                  <a:pt x="545" y="2140"/>
                  <a:pt x="545" y="2140"/>
                </a:cubicBezTo>
                <a:cubicBezTo>
                  <a:pt x="531" y="2189"/>
                  <a:pt x="530" y="2192"/>
                  <a:pt x="481" y="2176"/>
                </a:cubicBezTo>
                <a:cubicBezTo>
                  <a:pt x="463" y="2129"/>
                  <a:pt x="485" y="2135"/>
                  <a:pt x="526" y="2121"/>
                </a:cubicBezTo>
                <a:cubicBezTo>
                  <a:pt x="554" y="2124"/>
                  <a:pt x="582" y="2123"/>
                  <a:pt x="609" y="2130"/>
                </a:cubicBezTo>
                <a:cubicBezTo>
                  <a:pt x="630" y="2136"/>
                  <a:pt x="653" y="2229"/>
                  <a:pt x="663" y="2249"/>
                </a:cubicBezTo>
                <a:cubicBezTo>
                  <a:pt x="671" y="2244"/>
                  <a:pt x="719" y="2211"/>
                  <a:pt x="727" y="2213"/>
                </a:cubicBezTo>
                <a:cubicBezTo>
                  <a:pt x="736" y="2215"/>
                  <a:pt x="734" y="2231"/>
                  <a:pt x="737" y="2240"/>
                </a:cubicBezTo>
                <a:cubicBezTo>
                  <a:pt x="703" y="2336"/>
                  <a:pt x="758" y="2199"/>
                  <a:pt x="700" y="2286"/>
                </a:cubicBezTo>
                <a:cubicBezTo>
                  <a:pt x="664" y="2341"/>
                  <a:pt x="723" y="2311"/>
                  <a:pt x="663" y="2332"/>
                </a:cubicBezTo>
                <a:cubicBezTo>
                  <a:pt x="647" y="2379"/>
                  <a:pt x="633" y="2354"/>
                  <a:pt x="599" y="2386"/>
                </a:cubicBezTo>
                <a:cubicBezTo>
                  <a:pt x="567" y="2322"/>
                  <a:pt x="584" y="2217"/>
                  <a:pt x="645" y="2176"/>
                </a:cubicBezTo>
                <a:cubicBezTo>
                  <a:pt x="659" y="2135"/>
                  <a:pt x="680" y="2122"/>
                  <a:pt x="718" y="2103"/>
                </a:cubicBezTo>
                <a:cubicBezTo>
                  <a:pt x="721" y="2094"/>
                  <a:pt x="718" y="2076"/>
                  <a:pt x="727" y="2076"/>
                </a:cubicBezTo>
                <a:cubicBezTo>
                  <a:pt x="737" y="2076"/>
                  <a:pt x="736" y="2093"/>
                  <a:pt x="737" y="2103"/>
                </a:cubicBezTo>
                <a:cubicBezTo>
                  <a:pt x="770" y="2338"/>
                  <a:pt x="722" y="2103"/>
                  <a:pt x="764" y="2295"/>
                </a:cubicBezTo>
                <a:cubicBezTo>
                  <a:pt x="767" y="2325"/>
                  <a:pt x="766" y="2356"/>
                  <a:pt x="773" y="2386"/>
                </a:cubicBezTo>
                <a:cubicBezTo>
                  <a:pt x="775" y="2394"/>
                  <a:pt x="785" y="2411"/>
                  <a:pt x="791" y="2405"/>
                </a:cubicBezTo>
                <a:cubicBezTo>
                  <a:pt x="815" y="2382"/>
                  <a:pt x="807" y="2339"/>
                  <a:pt x="828" y="2313"/>
                </a:cubicBezTo>
                <a:cubicBezTo>
                  <a:pt x="844" y="2293"/>
                  <a:pt x="883" y="2258"/>
                  <a:pt x="883" y="2258"/>
                </a:cubicBezTo>
                <a:cubicBezTo>
                  <a:pt x="894" y="2216"/>
                  <a:pt x="892" y="2200"/>
                  <a:pt x="929" y="2176"/>
                </a:cubicBezTo>
                <a:cubicBezTo>
                  <a:pt x="935" y="2158"/>
                  <a:pt x="941" y="2139"/>
                  <a:pt x="947" y="2121"/>
                </a:cubicBezTo>
                <a:cubicBezTo>
                  <a:pt x="950" y="2112"/>
                  <a:pt x="948" y="2099"/>
                  <a:pt x="956" y="2094"/>
                </a:cubicBezTo>
                <a:cubicBezTo>
                  <a:pt x="965" y="2088"/>
                  <a:pt x="975" y="2083"/>
                  <a:pt x="983" y="2076"/>
                </a:cubicBezTo>
                <a:cubicBezTo>
                  <a:pt x="993" y="2068"/>
                  <a:pt x="1000" y="2055"/>
                  <a:pt x="1011" y="2048"/>
                </a:cubicBezTo>
                <a:cubicBezTo>
                  <a:pt x="1019" y="2043"/>
                  <a:pt x="1029" y="2043"/>
                  <a:pt x="1038" y="2039"/>
                </a:cubicBezTo>
                <a:cubicBezTo>
                  <a:pt x="1134" y="1992"/>
                  <a:pt x="1045" y="2026"/>
                  <a:pt x="1111" y="2002"/>
                </a:cubicBezTo>
                <a:cubicBezTo>
                  <a:pt x="1114" y="1994"/>
                  <a:pt x="1122" y="1950"/>
                  <a:pt x="1148" y="1966"/>
                </a:cubicBezTo>
                <a:cubicBezTo>
                  <a:pt x="1160" y="1973"/>
                  <a:pt x="1160" y="1990"/>
                  <a:pt x="1166" y="2002"/>
                </a:cubicBezTo>
                <a:cubicBezTo>
                  <a:pt x="1187" y="2082"/>
                  <a:pt x="1184" y="2154"/>
                  <a:pt x="1276" y="2176"/>
                </a:cubicBezTo>
                <a:cubicBezTo>
                  <a:pt x="1250" y="2137"/>
                  <a:pt x="1233" y="2127"/>
                  <a:pt x="1221" y="2076"/>
                </a:cubicBezTo>
                <a:cubicBezTo>
                  <a:pt x="1218" y="2064"/>
                  <a:pt x="1224" y="2043"/>
                  <a:pt x="1212" y="2039"/>
                </a:cubicBezTo>
                <a:cubicBezTo>
                  <a:pt x="1175" y="2026"/>
                  <a:pt x="1133" y="2033"/>
                  <a:pt x="1093" y="2030"/>
                </a:cubicBezTo>
                <a:cubicBezTo>
                  <a:pt x="1080" y="2021"/>
                  <a:pt x="1056" y="2008"/>
                  <a:pt x="1047" y="1993"/>
                </a:cubicBezTo>
                <a:cubicBezTo>
                  <a:pt x="1042" y="1985"/>
                  <a:pt x="1037" y="1957"/>
                  <a:pt x="1038" y="1966"/>
                </a:cubicBezTo>
                <a:cubicBezTo>
                  <a:pt x="1047" y="2034"/>
                  <a:pt x="1055" y="2073"/>
                  <a:pt x="1084" y="2130"/>
                </a:cubicBezTo>
                <a:cubicBezTo>
                  <a:pt x="1077" y="2138"/>
                  <a:pt x="1050" y="2169"/>
                  <a:pt x="1038" y="2167"/>
                </a:cubicBezTo>
                <a:cubicBezTo>
                  <a:pt x="1025" y="2165"/>
                  <a:pt x="1019" y="2150"/>
                  <a:pt x="1011" y="2140"/>
                </a:cubicBezTo>
                <a:cubicBezTo>
                  <a:pt x="997" y="2123"/>
                  <a:pt x="974" y="2085"/>
                  <a:pt x="974" y="2085"/>
                </a:cubicBezTo>
                <a:cubicBezTo>
                  <a:pt x="977" y="2000"/>
                  <a:pt x="972" y="1914"/>
                  <a:pt x="983" y="1829"/>
                </a:cubicBezTo>
                <a:cubicBezTo>
                  <a:pt x="986" y="1807"/>
                  <a:pt x="1036" y="1790"/>
                  <a:pt x="1020" y="1774"/>
                </a:cubicBezTo>
                <a:cubicBezTo>
                  <a:pt x="1013" y="1767"/>
                  <a:pt x="1002" y="1780"/>
                  <a:pt x="993" y="1783"/>
                </a:cubicBezTo>
                <a:cubicBezTo>
                  <a:pt x="939" y="1835"/>
                  <a:pt x="1009" y="1763"/>
                  <a:pt x="965" y="1829"/>
                </a:cubicBezTo>
                <a:cubicBezTo>
                  <a:pt x="958" y="1840"/>
                  <a:pt x="945" y="1846"/>
                  <a:pt x="938" y="1856"/>
                </a:cubicBezTo>
                <a:cubicBezTo>
                  <a:pt x="924" y="1876"/>
                  <a:pt x="915" y="1899"/>
                  <a:pt x="901" y="1920"/>
                </a:cubicBezTo>
                <a:cubicBezTo>
                  <a:pt x="894" y="1941"/>
                  <a:pt x="885" y="1984"/>
                  <a:pt x="865" y="2002"/>
                </a:cubicBezTo>
                <a:cubicBezTo>
                  <a:pt x="848" y="2017"/>
                  <a:pt x="810" y="2039"/>
                  <a:pt x="810" y="2039"/>
                </a:cubicBezTo>
                <a:cubicBezTo>
                  <a:pt x="779" y="1947"/>
                  <a:pt x="801" y="1828"/>
                  <a:pt x="837" y="1737"/>
                </a:cubicBezTo>
                <a:cubicBezTo>
                  <a:pt x="803" y="1703"/>
                  <a:pt x="790" y="1707"/>
                  <a:pt x="746" y="1692"/>
                </a:cubicBezTo>
                <a:cubicBezTo>
                  <a:pt x="718" y="1699"/>
                  <a:pt x="690" y="1700"/>
                  <a:pt x="663" y="1710"/>
                </a:cubicBezTo>
                <a:cubicBezTo>
                  <a:pt x="640" y="1718"/>
                  <a:pt x="621" y="1735"/>
                  <a:pt x="599" y="1746"/>
                </a:cubicBezTo>
                <a:cubicBezTo>
                  <a:pt x="571" y="1776"/>
                  <a:pt x="587" y="1764"/>
                  <a:pt x="535" y="1783"/>
                </a:cubicBezTo>
                <a:cubicBezTo>
                  <a:pt x="517" y="1789"/>
                  <a:pt x="481" y="1801"/>
                  <a:pt x="481" y="1801"/>
                </a:cubicBezTo>
                <a:cubicBezTo>
                  <a:pt x="475" y="1807"/>
                  <a:pt x="463" y="1811"/>
                  <a:pt x="462" y="1820"/>
                </a:cubicBezTo>
                <a:cubicBezTo>
                  <a:pt x="451" y="1903"/>
                  <a:pt x="534" y="1887"/>
                  <a:pt x="590" y="1893"/>
                </a:cubicBezTo>
                <a:cubicBezTo>
                  <a:pt x="622" y="1924"/>
                  <a:pt x="650" y="1947"/>
                  <a:pt x="682" y="1975"/>
                </a:cubicBezTo>
                <a:cubicBezTo>
                  <a:pt x="698" y="1989"/>
                  <a:pt x="727" y="2021"/>
                  <a:pt x="727" y="2021"/>
                </a:cubicBezTo>
                <a:cubicBezTo>
                  <a:pt x="721" y="2039"/>
                  <a:pt x="723" y="2062"/>
                  <a:pt x="709" y="2076"/>
                </a:cubicBezTo>
                <a:cubicBezTo>
                  <a:pt x="658" y="2127"/>
                  <a:pt x="606" y="2177"/>
                  <a:pt x="535" y="2194"/>
                </a:cubicBezTo>
                <a:cubicBezTo>
                  <a:pt x="555" y="2251"/>
                  <a:pt x="601" y="2253"/>
                  <a:pt x="654" y="2268"/>
                </a:cubicBezTo>
                <a:cubicBezTo>
                  <a:pt x="682" y="2240"/>
                  <a:pt x="688" y="2208"/>
                  <a:pt x="727" y="2194"/>
                </a:cubicBezTo>
                <a:cubicBezTo>
                  <a:pt x="753" y="2161"/>
                  <a:pt x="763" y="2122"/>
                  <a:pt x="801" y="2158"/>
                </a:cubicBezTo>
                <a:cubicBezTo>
                  <a:pt x="804" y="2166"/>
                  <a:pt x="821" y="2223"/>
                  <a:pt x="828" y="2222"/>
                </a:cubicBezTo>
                <a:cubicBezTo>
                  <a:pt x="845" y="2219"/>
                  <a:pt x="844" y="2190"/>
                  <a:pt x="855" y="2176"/>
                </a:cubicBezTo>
                <a:cubicBezTo>
                  <a:pt x="877" y="2147"/>
                  <a:pt x="880" y="2150"/>
                  <a:pt x="910" y="2140"/>
                </a:cubicBezTo>
                <a:cubicBezTo>
                  <a:pt x="946" y="2104"/>
                  <a:pt x="970" y="2104"/>
                  <a:pt x="1020" y="2094"/>
                </a:cubicBezTo>
                <a:cubicBezTo>
                  <a:pt x="1078" y="2097"/>
                  <a:pt x="1136" y="2098"/>
                  <a:pt x="1194" y="2103"/>
                </a:cubicBezTo>
                <a:cubicBezTo>
                  <a:pt x="1245" y="2108"/>
                  <a:pt x="1199" y="2117"/>
                  <a:pt x="1249" y="2140"/>
                </a:cubicBezTo>
                <a:cubicBezTo>
                  <a:pt x="1280" y="2154"/>
                  <a:pt x="1316" y="2151"/>
                  <a:pt x="1349" y="2158"/>
                </a:cubicBezTo>
                <a:cubicBezTo>
                  <a:pt x="1346" y="2179"/>
                  <a:pt x="1344" y="2201"/>
                  <a:pt x="1340" y="2222"/>
                </a:cubicBezTo>
                <a:cubicBezTo>
                  <a:pt x="1329" y="2276"/>
                  <a:pt x="1279" y="2278"/>
                  <a:pt x="1239" y="2304"/>
                </a:cubicBezTo>
                <a:cubicBezTo>
                  <a:pt x="1230" y="2295"/>
                  <a:pt x="1218" y="2288"/>
                  <a:pt x="1212" y="2277"/>
                </a:cubicBezTo>
                <a:cubicBezTo>
                  <a:pt x="1193" y="2244"/>
                  <a:pt x="1204" y="2223"/>
                  <a:pt x="1175" y="2194"/>
                </a:cubicBezTo>
                <a:cubicBezTo>
                  <a:pt x="1163" y="2134"/>
                  <a:pt x="1159" y="2069"/>
                  <a:pt x="1093" y="2048"/>
                </a:cubicBezTo>
                <a:cubicBezTo>
                  <a:pt x="1046" y="2055"/>
                  <a:pt x="1033" y="2054"/>
                  <a:pt x="993" y="2066"/>
                </a:cubicBezTo>
                <a:cubicBezTo>
                  <a:pt x="919" y="2088"/>
                  <a:pt x="1012" y="2062"/>
                  <a:pt x="938" y="2094"/>
                </a:cubicBezTo>
                <a:cubicBezTo>
                  <a:pt x="909" y="2107"/>
                  <a:pt x="877" y="2114"/>
                  <a:pt x="846" y="2121"/>
                </a:cubicBezTo>
                <a:cubicBezTo>
                  <a:pt x="812" y="2157"/>
                  <a:pt x="818" y="2206"/>
                  <a:pt x="782" y="2240"/>
                </a:cubicBezTo>
                <a:cubicBezTo>
                  <a:pt x="804" y="2282"/>
                  <a:pt x="821" y="2285"/>
                  <a:pt x="846" y="2322"/>
                </a:cubicBezTo>
                <a:cubicBezTo>
                  <a:pt x="856" y="2353"/>
                  <a:pt x="865" y="2377"/>
                  <a:pt x="883" y="2405"/>
                </a:cubicBezTo>
                <a:cubicBezTo>
                  <a:pt x="894" y="2272"/>
                  <a:pt x="888" y="2253"/>
                  <a:pt x="974" y="2167"/>
                </a:cubicBezTo>
                <a:cubicBezTo>
                  <a:pt x="980" y="2161"/>
                  <a:pt x="984" y="2150"/>
                  <a:pt x="993" y="2149"/>
                </a:cubicBezTo>
                <a:cubicBezTo>
                  <a:pt x="1017" y="2146"/>
                  <a:pt x="1042" y="2143"/>
                  <a:pt x="1066" y="2140"/>
                </a:cubicBezTo>
                <a:cubicBezTo>
                  <a:pt x="1087" y="2143"/>
                  <a:pt x="1111" y="2139"/>
                  <a:pt x="1130" y="2149"/>
                </a:cubicBezTo>
                <a:cubicBezTo>
                  <a:pt x="1163" y="2167"/>
                  <a:pt x="1152" y="2272"/>
                  <a:pt x="1166" y="2313"/>
                </a:cubicBezTo>
                <a:cubicBezTo>
                  <a:pt x="1157" y="2352"/>
                  <a:pt x="1150" y="2412"/>
                  <a:pt x="1121" y="2441"/>
                </a:cubicBezTo>
                <a:cubicBezTo>
                  <a:pt x="1100" y="2462"/>
                  <a:pt x="1038" y="2478"/>
                  <a:pt x="1038" y="2478"/>
                </a:cubicBezTo>
                <a:cubicBezTo>
                  <a:pt x="1003" y="2501"/>
                  <a:pt x="968" y="2501"/>
                  <a:pt x="929" y="2514"/>
                </a:cubicBezTo>
                <a:cubicBezTo>
                  <a:pt x="841" y="2497"/>
                  <a:pt x="862" y="2452"/>
                  <a:pt x="846" y="2359"/>
                </a:cubicBezTo>
                <a:cubicBezTo>
                  <a:pt x="843" y="2380"/>
                  <a:pt x="842" y="2402"/>
                  <a:pt x="837" y="2423"/>
                </a:cubicBezTo>
                <a:cubicBezTo>
                  <a:pt x="812" y="2531"/>
                  <a:pt x="732" y="2495"/>
                  <a:pt x="636" y="2514"/>
                </a:cubicBezTo>
                <a:cubicBezTo>
                  <a:pt x="645" y="2526"/>
                  <a:pt x="651" y="2541"/>
                  <a:pt x="663" y="2551"/>
                </a:cubicBezTo>
                <a:cubicBezTo>
                  <a:pt x="697" y="2579"/>
                  <a:pt x="725" y="2535"/>
                  <a:pt x="746" y="2514"/>
                </a:cubicBezTo>
                <a:cubicBezTo>
                  <a:pt x="755" y="2487"/>
                  <a:pt x="761" y="2487"/>
                  <a:pt x="746" y="2460"/>
                </a:cubicBezTo>
                <a:cubicBezTo>
                  <a:pt x="735" y="2441"/>
                  <a:pt x="709" y="2405"/>
                  <a:pt x="709" y="2405"/>
                </a:cubicBezTo>
                <a:cubicBezTo>
                  <a:pt x="706" y="2396"/>
                  <a:pt x="690" y="2377"/>
                  <a:pt x="700" y="2377"/>
                </a:cubicBezTo>
                <a:cubicBezTo>
                  <a:pt x="715" y="2377"/>
                  <a:pt x="724" y="2396"/>
                  <a:pt x="737" y="2405"/>
                </a:cubicBezTo>
                <a:cubicBezTo>
                  <a:pt x="755" y="2417"/>
                  <a:pt x="791" y="2441"/>
                  <a:pt x="791" y="2441"/>
                </a:cubicBezTo>
                <a:cubicBezTo>
                  <a:pt x="806" y="2495"/>
                  <a:pt x="810" y="2551"/>
                  <a:pt x="819" y="2606"/>
                </a:cubicBezTo>
                <a:cubicBezTo>
                  <a:pt x="841" y="2539"/>
                  <a:pt x="810" y="2615"/>
                  <a:pt x="855" y="2560"/>
                </a:cubicBezTo>
                <a:cubicBezTo>
                  <a:pt x="861" y="2553"/>
                  <a:pt x="860" y="2541"/>
                  <a:pt x="865" y="2533"/>
                </a:cubicBezTo>
                <a:cubicBezTo>
                  <a:pt x="870" y="2526"/>
                  <a:pt x="877" y="2520"/>
                  <a:pt x="883" y="2514"/>
                </a:cubicBezTo>
                <a:cubicBezTo>
                  <a:pt x="910" y="2542"/>
                  <a:pt x="899" y="2576"/>
                  <a:pt x="919" y="2606"/>
                </a:cubicBezTo>
                <a:cubicBezTo>
                  <a:pt x="926" y="2617"/>
                  <a:pt x="938" y="2624"/>
                  <a:pt x="947" y="2633"/>
                </a:cubicBezTo>
                <a:cubicBezTo>
                  <a:pt x="990" y="2627"/>
                  <a:pt x="1032" y="2622"/>
                  <a:pt x="1075" y="2615"/>
                </a:cubicBezTo>
                <a:cubicBezTo>
                  <a:pt x="1087" y="2613"/>
                  <a:pt x="1099" y="2604"/>
                  <a:pt x="1111" y="2606"/>
                </a:cubicBezTo>
                <a:cubicBezTo>
                  <a:pt x="1120" y="2607"/>
                  <a:pt x="1139" y="2624"/>
                  <a:pt x="1130" y="2624"/>
                </a:cubicBezTo>
                <a:cubicBezTo>
                  <a:pt x="1119" y="2624"/>
                  <a:pt x="1111" y="2612"/>
                  <a:pt x="1102" y="2606"/>
                </a:cubicBezTo>
                <a:cubicBezTo>
                  <a:pt x="1096" y="2597"/>
                  <a:pt x="1091" y="2586"/>
                  <a:pt x="1084" y="2578"/>
                </a:cubicBezTo>
                <a:cubicBezTo>
                  <a:pt x="1070" y="2562"/>
                  <a:pt x="1038" y="2533"/>
                  <a:pt x="1038" y="2533"/>
                </a:cubicBezTo>
                <a:cubicBezTo>
                  <a:pt x="1012" y="2572"/>
                  <a:pt x="1018" y="2590"/>
                  <a:pt x="983" y="2624"/>
                </a:cubicBezTo>
                <a:cubicBezTo>
                  <a:pt x="971" y="2674"/>
                  <a:pt x="952" y="2707"/>
                  <a:pt x="910" y="2734"/>
                </a:cubicBezTo>
                <a:cubicBezTo>
                  <a:pt x="884" y="2654"/>
                  <a:pt x="868" y="2641"/>
                  <a:pt x="901" y="2542"/>
                </a:cubicBezTo>
                <a:cubicBezTo>
                  <a:pt x="934" y="2548"/>
                  <a:pt x="951" y="2546"/>
                  <a:pt x="974" y="2569"/>
                </a:cubicBezTo>
                <a:cubicBezTo>
                  <a:pt x="982" y="2577"/>
                  <a:pt x="984" y="2590"/>
                  <a:pt x="993" y="2597"/>
                </a:cubicBezTo>
                <a:cubicBezTo>
                  <a:pt x="1009" y="2610"/>
                  <a:pt x="1030" y="2613"/>
                  <a:pt x="1047" y="2624"/>
                </a:cubicBezTo>
                <a:cubicBezTo>
                  <a:pt x="1053" y="2618"/>
                  <a:pt x="1061" y="2613"/>
                  <a:pt x="1066" y="2606"/>
                </a:cubicBezTo>
                <a:cubicBezTo>
                  <a:pt x="1110" y="2540"/>
                  <a:pt x="1041" y="2550"/>
                  <a:pt x="993" y="2542"/>
                </a:cubicBezTo>
                <a:cubicBezTo>
                  <a:pt x="987" y="2530"/>
                  <a:pt x="978" y="2518"/>
                  <a:pt x="974" y="2505"/>
                </a:cubicBezTo>
                <a:cubicBezTo>
                  <a:pt x="969" y="2487"/>
                  <a:pt x="976" y="2465"/>
                  <a:pt x="965" y="2450"/>
                </a:cubicBezTo>
                <a:cubicBezTo>
                  <a:pt x="958" y="2440"/>
                  <a:pt x="941" y="2444"/>
                  <a:pt x="929" y="2441"/>
                </a:cubicBezTo>
                <a:cubicBezTo>
                  <a:pt x="1054" y="2379"/>
                  <a:pt x="975" y="2404"/>
                  <a:pt x="1175" y="2414"/>
                </a:cubicBezTo>
                <a:cubicBezTo>
                  <a:pt x="1181" y="2420"/>
                  <a:pt x="1189" y="2425"/>
                  <a:pt x="1194" y="2432"/>
                </a:cubicBezTo>
                <a:cubicBezTo>
                  <a:pt x="1199" y="2440"/>
                  <a:pt x="1197" y="2452"/>
                  <a:pt x="1203" y="2460"/>
                </a:cubicBezTo>
                <a:cubicBezTo>
                  <a:pt x="1216" y="2476"/>
                  <a:pt x="1240" y="2481"/>
                  <a:pt x="1258" y="2487"/>
                </a:cubicBezTo>
                <a:cubicBezTo>
                  <a:pt x="1288" y="2441"/>
                  <a:pt x="1278" y="2361"/>
                  <a:pt x="1239" y="2322"/>
                </a:cubicBezTo>
                <a:cubicBezTo>
                  <a:pt x="1224" y="2137"/>
                  <a:pt x="1241" y="2218"/>
                  <a:pt x="1203" y="2277"/>
                </a:cubicBezTo>
                <a:cubicBezTo>
                  <a:pt x="1193" y="2316"/>
                  <a:pt x="1203" y="2360"/>
                  <a:pt x="1185" y="2396"/>
                </a:cubicBezTo>
                <a:cubicBezTo>
                  <a:pt x="1179" y="2407"/>
                  <a:pt x="1160" y="2402"/>
                  <a:pt x="1148" y="2405"/>
                </a:cubicBezTo>
                <a:cubicBezTo>
                  <a:pt x="1133" y="2408"/>
                  <a:pt x="1117" y="2411"/>
                  <a:pt x="1102" y="2414"/>
                </a:cubicBezTo>
                <a:cubicBezTo>
                  <a:pt x="1018" y="2409"/>
                  <a:pt x="945" y="2436"/>
                  <a:pt x="901" y="2368"/>
                </a:cubicBezTo>
                <a:cubicBezTo>
                  <a:pt x="939" y="2311"/>
                  <a:pt x="983" y="2345"/>
                  <a:pt x="1038" y="2359"/>
                </a:cubicBezTo>
                <a:cubicBezTo>
                  <a:pt x="1075" y="2356"/>
                  <a:pt x="1113" y="2361"/>
                  <a:pt x="1148" y="2350"/>
                </a:cubicBezTo>
                <a:cubicBezTo>
                  <a:pt x="1157" y="2347"/>
                  <a:pt x="1153" y="2331"/>
                  <a:pt x="1157" y="2322"/>
                </a:cubicBezTo>
                <a:cubicBezTo>
                  <a:pt x="1199" y="2223"/>
                  <a:pt x="1156" y="2339"/>
                  <a:pt x="1185" y="2258"/>
                </a:cubicBezTo>
                <a:cubicBezTo>
                  <a:pt x="1187" y="2246"/>
                  <a:pt x="1206" y="2156"/>
                  <a:pt x="1185" y="2140"/>
                </a:cubicBezTo>
                <a:cubicBezTo>
                  <a:pt x="1174" y="2132"/>
                  <a:pt x="1160" y="2152"/>
                  <a:pt x="1148" y="2158"/>
                </a:cubicBezTo>
                <a:cubicBezTo>
                  <a:pt x="1144" y="2165"/>
                  <a:pt x="1121" y="2216"/>
                  <a:pt x="1111" y="2222"/>
                </a:cubicBezTo>
                <a:cubicBezTo>
                  <a:pt x="1095" y="2232"/>
                  <a:pt x="1057" y="2240"/>
                  <a:pt x="1057" y="2240"/>
                </a:cubicBezTo>
                <a:cubicBezTo>
                  <a:pt x="1051" y="2228"/>
                  <a:pt x="1047" y="2214"/>
                  <a:pt x="1038" y="2204"/>
                </a:cubicBezTo>
                <a:cubicBezTo>
                  <a:pt x="1002" y="2161"/>
                  <a:pt x="1017" y="2212"/>
                  <a:pt x="993" y="2158"/>
                </a:cubicBezTo>
                <a:cubicBezTo>
                  <a:pt x="985" y="2140"/>
                  <a:pt x="980" y="2121"/>
                  <a:pt x="974" y="2103"/>
                </a:cubicBezTo>
                <a:cubicBezTo>
                  <a:pt x="971" y="2094"/>
                  <a:pt x="965" y="2076"/>
                  <a:pt x="965" y="2076"/>
                </a:cubicBezTo>
                <a:cubicBezTo>
                  <a:pt x="986" y="2012"/>
                  <a:pt x="969" y="2087"/>
                  <a:pt x="1002" y="2103"/>
                </a:cubicBezTo>
                <a:cubicBezTo>
                  <a:pt x="1013" y="2108"/>
                  <a:pt x="1049" y="2117"/>
                  <a:pt x="1038" y="2112"/>
                </a:cubicBezTo>
                <a:cubicBezTo>
                  <a:pt x="1021" y="2104"/>
                  <a:pt x="983" y="2094"/>
                  <a:pt x="983" y="2094"/>
                </a:cubicBezTo>
                <a:cubicBezTo>
                  <a:pt x="953" y="2074"/>
                  <a:pt x="935" y="2055"/>
                  <a:pt x="901" y="2039"/>
                </a:cubicBezTo>
                <a:cubicBezTo>
                  <a:pt x="875" y="1986"/>
                  <a:pt x="869" y="1917"/>
                  <a:pt x="828" y="1874"/>
                </a:cubicBezTo>
                <a:cubicBezTo>
                  <a:pt x="861" y="1807"/>
                  <a:pt x="862" y="1725"/>
                  <a:pt x="901" y="1664"/>
                </a:cubicBezTo>
                <a:cubicBezTo>
                  <a:pt x="911" y="1625"/>
                  <a:pt x="929" y="1609"/>
                  <a:pt x="947" y="1573"/>
                </a:cubicBezTo>
                <a:cubicBezTo>
                  <a:pt x="975" y="1657"/>
                  <a:pt x="886" y="1874"/>
                  <a:pt x="993" y="1801"/>
                </a:cubicBezTo>
                <a:cubicBezTo>
                  <a:pt x="1041" y="1834"/>
                  <a:pt x="1042" y="1888"/>
                  <a:pt x="1111" y="1911"/>
                </a:cubicBezTo>
                <a:cubicBezTo>
                  <a:pt x="1177" y="1974"/>
                  <a:pt x="1078" y="1885"/>
                  <a:pt x="1157" y="1938"/>
                </a:cubicBezTo>
                <a:cubicBezTo>
                  <a:pt x="1168" y="1945"/>
                  <a:pt x="1175" y="1958"/>
                  <a:pt x="1185" y="1966"/>
                </a:cubicBezTo>
                <a:cubicBezTo>
                  <a:pt x="1193" y="1973"/>
                  <a:pt x="1203" y="1978"/>
                  <a:pt x="1212" y="1984"/>
                </a:cubicBezTo>
                <a:cubicBezTo>
                  <a:pt x="1248" y="1922"/>
                  <a:pt x="1268" y="1853"/>
                  <a:pt x="1285" y="1783"/>
                </a:cubicBezTo>
                <a:cubicBezTo>
                  <a:pt x="1290" y="1671"/>
                  <a:pt x="1279" y="1495"/>
                  <a:pt x="1349" y="1390"/>
                </a:cubicBezTo>
                <a:cubicBezTo>
                  <a:pt x="1359" y="1330"/>
                  <a:pt x="1382" y="1273"/>
                  <a:pt x="1404" y="1216"/>
                </a:cubicBezTo>
                <a:cubicBezTo>
                  <a:pt x="1423" y="1079"/>
                  <a:pt x="1391" y="1118"/>
                  <a:pt x="1441" y="1070"/>
                </a:cubicBezTo>
                <a:cubicBezTo>
                  <a:pt x="1448" y="973"/>
                  <a:pt x="1445" y="871"/>
                  <a:pt x="1495" y="786"/>
                </a:cubicBezTo>
                <a:cubicBezTo>
                  <a:pt x="1505" y="732"/>
                  <a:pt x="1511" y="707"/>
                  <a:pt x="1550" y="668"/>
                </a:cubicBezTo>
                <a:cubicBezTo>
                  <a:pt x="1555" y="643"/>
                  <a:pt x="1563" y="581"/>
                  <a:pt x="1578" y="558"/>
                </a:cubicBezTo>
                <a:cubicBezTo>
                  <a:pt x="1584" y="549"/>
                  <a:pt x="1596" y="546"/>
                  <a:pt x="1605" y="540"/>
                </a:cubicBezTo>
                <a:cubicBezTo>
                  <a:pt x="1617" y="588"/>
                  <a:pt x="1624" y="638"/>
                  <a:pt x="1587" y="677"/>
                </a:cubicBezTo>
                <a:cubicBezTo>
                  <a:pt x="1584" y="686"/>
                  <a:pt x="1579" y="695"/>
                  <a:pt x="1578" y="704"/>
                </a:cubicBezTo>
                <a:cubicBezTo>
                  <a:pt x="1573" y="759"/>
                  <a:pt x="1580" y="815"/>
                  <a:pt x="1569" y="869"/>
                </a:cubicBezTo>
                <a:cubicBezTo>
                  <a:pt x="1564" y="891"/>
                  <a:pt x="1539" y="903"/>
                  <a:pt x="1532" y="924"/>
                </a:cubicBezTo>
                <a:cubicBezTo>
                  <a:pt x="1529" y="933"/>
                  <a:pt x="1530" y="944"/>
                  <a:pt x="1523" y="951"/>
                </a:cubicBezTo>
                <a:cubicBezTo>
                  <a:pt x="1516" y="958"/>
                  <a:pt x="1504" y="957"/>
                  <a:pt x="1495" y="960"/>
                </a:cubicBezTo>
                <a:cubicBezTo>
                  <a:pt x="1468" y="1045"/>
                  <a:pt x="1513" y="915"/>
                  <a:pt x="1459" y="1024"/>
                </a:cubicBezTo>
                <a:cubicBezTo>
                  <a:pt x="1439" y="1064"/>
                  <a:pt x="1437" y="1097"/>
                  <a:pt x="1413" y="1134"/>
                </a:cubicBezTo>
                <a:cubicBezTo>
                  <a:pt x="1403" y="1175"/>
                  <a:pt x="1377" y="1205"/>
                  <a:pt x="1413" y="1234"/>
                </a:cubicBezTo>
                <a:cubicBezTo>
                  <a:pt x="1421" y="1240"/>
                  <a:pt x="1432" y="1240"/>
                  <a:pt x="1441" y="1244"/>
                </a:cubicBezTo>
                <a:cubicBezTo>
                  <a:pt x="1451" y="1249"/>
                  <a:pt x="1459" y="1256"/>
                  <a:pt x="1468" y="1262"/>
                </a:cubicBezTo>
                <a:cubicBezTo>
                  <a:pt x="1494" y="1302"/>
                  <a:pt x="1520" y="1294"/>
                  <a:pt x="1486" y="1326"/>
                </a:cubicBezTo>
                <a:cubicBezTo>
                  <a:pt x="1479" y="1384"/>
                  <a:pt x="1476" y="1478"/>
                  <a:pt x="1413" y="1500"/>
                </a:cubicBezTo>
                <a:cubicBezTo>
                  <a:pt x="1388" y="1525"/>
                  <a:pt x="1382" y="1549"/>
                  <a:pt x="1358" y="1573"/>
                </a:cubicBezTo>
                <a:cubicBezTo>
                  <a:pt x="1372" y="1615"/>
                  <a:pt x="1393" y="1647"/>
                  <a:pt x="1404" y="1692"/>
                </a:cubicBezTo>
                <a:cubicBezTo>
                  <a:pt x="1397" y="1818"/>
                  <a:pt x="1395" y="1940"/>
                  <a:pt x="1349" y="2057"/>
                </a:cubicBezTo>
                <a:cubicBezTo>
                  <a:pt x="1342" y="2075"/>
                  <a:pt x="1341" y="2096"/>
                  <a:pt x="1331" y="2112"/>
                </a:cubicBezTo>
                <a:cubicBezTo>
                  <a:pt x="1302" y="2157"/>
                  <a:pt x="1295" y="2158"/>
                  <a:pt x="1239" y="2176"/>
                </a:cubicBezTo>
                <a:cubicBezTo>
                  <a:pt x="1230" y="2179"/>
                  <a:pt x="1212" y="2185"/>
                  <a:pt x="1212" y="2185"/>
                </a:cubicBezTo>
                <a:cubicBezTo>
                  <a:pt x="1189" y="2258"/>
                  <a:pt x="1224" y="2175"/>
                  <a:pt x="1175" y="2222"/>
                </a:cubicBezTo>
                <a:cubicBezTo>
                  <a:pt x="1125" y="2271"/>
                  <a:pt x="1213" y="2233"/>
                  <a:pt x="1139" y="2258"/>
                </a:cubicBezTo>
                <a:cubicBezTo>
                  <a:pt x="1112" y="2287"/>
                  <a:pt x="1087" y="2323"/>
                  <a:pt x="1047" y="2304"/>
                </a:cubicBezTo>
                <a:close/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194" name="Text Box 62"/>
          <p:cNvSpPr txBox="1">
            <a:spLocks noChangeArrowheads="1"/>
          </p:cNvSpPr>
          <p:nvPr/>
        </p:nvSpPr>
        <p:spPr bwMode="auto">
          <a:xfrm>
            <a:off x="1992314" y="3141664"/>
            <a:ext cx="8351837" cy="10064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000" b="1">
                <a:solidFill>
                  <a:srgbClr val="CC0000"/>
                </a:solidFill>
                <a:latin typeface="Arial" panose="020B0604020202020204" pitchFamily="34" charset="0"/>
              </a:rPr>
              <a:t>    Статья 8. Классификация пожаров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  <a:latin typeface="Arial" panose="020B0604020202020204" pitchFamily="34" charset="0"/>
              </a:rPr>
              <a:t>    Пожары классифицируются по виду горючего материала и подразделяются на следующие классы:</a:t>
            </a:r>
          </a:p>
        </p:txBody>
      </p:sp>
      <p:sp>
        <p:nvSpPr>
          <p:cNvPr id="47195" name="Freeform 63"/>
          <p:cNvSpPr>
            <a:spLocks/>
          </p:cNvSpPr>
          <p:nvPr/>
        </p:nvSpPr>
        <p:spPr bwMode="auto">
          <a:xfrm>
            <a:off x="5016500" y="2420938"/>
            <a:ext cx="2374900" cy="177800"/>
          </a:xfrm>
          <a:custGeom>
            <a:avLst/>
            <a:gdLst>
              <a:gd name="T0" fmla="*/ 2147483647 w 1747"/>
              <a:gd name="T1" fmla="*/ 2147483647 h 2535"/>
              <a:gd name="T2" fmla="*/ 2147483647 w 1747"/>
              <a:gd name="T3" fmla="*/ 2147483647 h 2535"/>
              <a:gd name="T4" fmla="*/ 2147483647 w 1747"/>
              <a:gd name="T5" fmla="*/ 2147483647 h 2535"/>
              <a:gd name="T6" fmla="*/ 2147483647 w 1747"/>
              <a:gd name="T7" fmla="*/ 2147483647 h 2535"/>
              <a:gd name="T8" fmla="*/ 2147483647 w 1747"/>
              <a:gd name="T9" fmla="*/ 2147483647 h 2535"/>
              <a:gd name="T10" fmla="*/ 2147483647 w 1747"/>
              <a:gd name="T11" fmla="*/ 2147483647 h 2535"/>
              <a:gd name="T12" fmla="*/ 2147483647 w 1747"/>
              <a:gd name="T13" fmla="*/ 2147483647 h 2535"/>
              <a:gd name="T14" fmla="*/ 2147483647 w 1747"/>
              <a:gd name="T15" fmla="*/ 2147483647 h 2535"/>
              <a:gd name="T16" fmla="*/ 2147483647 w 1747"/>
              <a:gd name="T17" fmla="*/ 2147483647 h 2535"/>
              <a:gd name="T18" fmla="*/ 2147483647 w 1747"/>
              <a:gd name="T19" fmla="*/ 2147483647 h 2535"/>
              <a:gd name="T20" fmla="*/ 2147483647 w 1747"/>
              <a:gd name="T21" fmla="*/ 2147483647 h 2535"/>
              <a:gd name="T22" fmla="*/ 2147483647 w 1747"/>
              <a:gd name="T23" fmla="*/ 2147483647 h 2535"/>
              <a:gd name="T24" fmla="*/ 2147483647 w 1747"/>
              <a:gd name="T25" fmla="*/ 2147483647 h 2535"/>
              <a:gd name="T26" fmla="*/ 2147483647 w 1747"/>
              <a:gd name="T27" fmla="*/ 2147483647 h 2535"/>
              <a:gd name="T28" fmla="*/ 2147483647 w 1747"/>
              <a:gd name="T29" fmla="*/ 2147483647 h 2535"/>
              <a:gd name="T30" fmla="*/ 2147483647 w 1747"/>
              <a:gd name="T31" fmla="*/ 2147483647 h 2535"/>
              <a:gd name="T32" fmla="*/ 2147483647 w 1747"/>
              <a:gd name="T33" fmla="*/ 2147483647 h 2535"/>
              <a:gd name="T34" fmla="*/ 2147483647 w 1747"/>
              <a:gd name="T35" fmla="*/ 2147483647 h 2535"/>
              <a:gd name="T36" fmla="*/ 2147483647 w 1747"/>
              <a:gd name="T37" fmla="*/ 2147483647 h 2535"/>
              <a:gd name="T38" fmla="*/ 2147483647 w 1747"/>
              <a:gd name="T39" fmla="*/ 2147483647 h 2535"/>
              <a:gd name="T40" fmla="*/ 2147483647 w 1747"/>
              <a:gd name="T41" fmla="*/ 2147483647 h 2535"/>
              <a:gd name="T42" fmla="*/ 2147483647 w 1747"/>
              <a:gd name="T43" fmla="*/ 2147483647 h 2535"/>
              <a:gd name="T44" fmla="*/ 2147483647 w 1747"/>
              <a:gd name="T45" fmla="*/ 2147483647 h 2535"/>
              <a:gd name="T46" fmla="*/ 2147483647 w 1747"/>
              <a:gd name="T47" fmla="*/ 2147483647 h 2535"/>
              <a:gd name="T48" fmla="*/ 2147483647 w 1747"/>
              <a:gd name="T49" fmla="*/ 2147483647 h 2535"/>
              <a:gd name="T50" fmla="*/ 2147483647 w 1747"/>
              <a:gd name="T51" fmla="*/ 2147483647 h 2535"/>
              <a:gd name="T52" fmla="*/ 2147483647 w 1747"/>
              <a:gd name="T53" fmla="*/ 2147483647 h 2535"/>
              <a:gd name="T54" fmla="*/ 2147483647 w 1747"/>
              <a:gd name="T55" fmla="*/ 2147483647 h 2535"/>
              <a:gd name="T56" fmla="*/ 2147483647 w 1747"/>
              <a:gd name="T57" fmla="*/ 2147483647 h 2535"/>
              <a:gd name="T58" fmla="*/ 2147483647 w 1747"/>
              <a:gd name="T59" fmla="*/ 2147483647 h 2535"/>
              <a:gd name="T60" fmla="*/ 2147483647 w 1747"/>
              <a:gd name="T61" fmla="*/ 2147483647 h 2535"/>
              <a:gd name="T62" fmla="*/ 2147483647 w 1747"/>
              <a:gd name="T63" fmla="*/ 2147483647 h 2535"/>
              <a:gd name="T64" fmla="*/ 2147483647 w 1747"/>
              <a:gd name="T65" fmla="*/ 2147483647 h 2535"/>
              <a:gd name="T66" fmla="*/ 2147483647 w 1747"/>
              <a:gd name="T67" fmla="*/ 2147483647 h 2535"/>
              <a:gd name="T68" fmla="*/ 2147483647 w 1747"/>
              <a:gd name="T69" fmla="*/ 2147483647 h 2535"/>
              <a:gd name="T70" fmla="*/ 2147483647 w 1747"/>
              <a:gd name="T71" fmla="*/ 2147483647 h 2535"/>
              <a:gd name="T72" fmla="*/ 2147483647 w 1747"/>
              <a:gd name="T73" fmla="*/ 2147483647 h 2535"/>
              <a:gd name="T74" fmla="*/ 2147483647 w 1747"/>
              <a:gd name="T75" fmla="*/ 2147483647 h 2535"/>
              <a:gd name="T76" fmla="*/ 2147483647 w 1747"/>
              <a:gd name="T77" fmla="*/ 2147483647 h 2535"/>
              <a:gd name="T78" fmla="*/ 2147483647 w 1747"/>
              <a:gd name="T79" fmla="*/ 2147483647 h 2535"/>
              <a:gd name="T80" fmla="*/ 2147483647 w 1747"/>
              <a:gd name="T81" fmla="*/ 2147483647 h 2535"/>
              <a:gd name="T82" fmla="*/ 2147483647 w 1747"/>
              <a:gd name="T83" fmla="*/ 2147483647 h 2535"/>
              <a:gd name="T84" fmla="*/ 2147483647 w 1747"/>
              <a:gd name="T85" fmla="*/ 2147483647 h 2535"/>
              <a:gd name="T86" fmla="*/ 2147483647 w 1747"/>
              <a:gd name="T87" fmla="*/ 2147483647 h 2535"/>
              <a:gd name="T88" fmla="*/ 2147483647 w 1747"/>
              <a:gd name="T89" fmla="*/ 2147483647 h 2535"/>
              <a:gd name="T90" fmla="*/ 2147483647 w 1747"/>
              <a:gd name="T91" fmla="*/ 2147483647 h 2535"/>
              <a:gd name="T92" fmla="*/ 2147483647 w 1747"/>
              <a:gd name="T93" fmla="*/ 2147483647 h 2535"/>
              <a:gd name="T94" fmla="*/ 2147483647 w 1747"/>
              <a:gd name="T95" fmla="*/ 2147483647 h 2535"/>
              <a:gd name="T96" fmla="*/ 2147483647 w 1747"/>
              <a:gd name="T97" fmla="*/ 2147483647 h 2535"/>
              <a:gd name="T98" fmla="*/ 2147483647 w 1747"/>
              <a:gd name="T99" fmla="*/ 2147483647 h 2535"/>
              <a:gd name="T100" fmla="*/ 2147483647 w 1747"/>
              <a:gd name="T101" fmla="*/ 2147483647 h 2535"/>
              <a:gd name="T102" fmla="*/ 2147483647 w 1747"/>
              <a:gd name="T103" fmla="*/ 2147483647 h 2535"/>
              <a:gd name="T104" fmla="*/ 2147483647 w 1747"/>
              <a:gd name="T105" fmla="*/ 2147483647 h 2535"/>
              <a:gd name="T106" fmla="*/ 2147483647 w 1747"/>
              <a:gd name="T107" fmla="*/ 2147483647 h 2535"/>
              <a:gd name="T108" fmla="*/ 2147483647 w 1747"/>
              <a:gd name="T109" fmla="*/ 2147483647 h 2535"/>
              <a:gd name="T110" fmla="*/ 2147483647 w 1747"/>
              <a:gd name="T111" fmla="*/ 2147483647 h 2535"/>
              <a:gd name="T112" fmla="*/ 2147483647 w 1747"/>
              <a:gd name="T113" fmla="*/ 2147483647 h 2535"/>
              <a:gd name="T114" fmla="*/ 2147483647 w 1747"/>
              <a:gd name="T115" fmla="*/ 2147483647 h 2535"/>
              <a:gd name="T116" fmla="*/ 2147483647 w 1747"/>
              <a:gd name="T117" fmla="*/ 2147483647 h 2535"/>
              <a:gd name="T118" fmla="*/ 2147483647 w 1747"/>
              <a:gd name="T119" fmla="*/ 2147483647 h 2535"/>
              <a:gd name="T120" fmla="*/ 2147483647 w 1747"/>
              <a:gd name="T121" fmla="*/ 2147483647 h 253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47" h="2535">
                <a:moveTo>
                  <a:pt x="301" y="236"/>
                </a:moveTo>
                <a:cubicBezTo>
                  <a:pt x="292" y="230"/>
                  <a:pt x="250" y="209"/>
                  <a:pt x="255" y="190"/>
                </a:cubicBezTo>
                <a:cubicBezTo>
                  <a:pt x="257" y="181"/>
                  <a:pt x="273" y="184"/>
                  <a:pt x="282" y="181"/>
                </a:cubicBezTo>
                <a:cubicBezTo>
                  <a:pt x="288" y="175"/>
                  <a:pt x="292" y="163"/>
                  <a:pt x="301" y="163"/>
                </a:cubicBezTo>
                <a:cubicBezTo>
                  <a:pt x="335" y="163"/>
                  <a:pt x="334" y="200"/>
                  <a:pt x="319" y="218"/>
                </a:cubicBezTo>
                <a:cubicBezTo>
                  <a:pt x="311" y="228"/>
                  <a:pt x="269" y="240"/>
                  <a:pt x="255" y="245"/>
                </a:cubicBezTo>
                <a:cubicBezTo>
                  <a:pt x="252" y="257"/>
                  <a:pt x="249" y="270"/>
                  <a:pt x="246" y="282"/>
                </a:cubicBezTo>
                <a:cubicBezTo>
                  <a:pt x="243" y="291"/>
                  <a:pt x="233" y="301"/>
                  <a:pt x="237" y="309"/>
                </a:cubicBezTo>
                <a:cubicBezTo>
                  <a:pt x="239" y="313"/>
                  <a:pt x="289" y="324"/>
                  <a:pt x="301" y="327"/>
                </a:cubicBezTo>
                <a:cubicBezTo>
                  <a:pt x="293" y="319"/>
                  <a:pt x="271" y="294"/>
                  <a:pt x="255" y="300"/>
                </a:cubicBezTo>
                <a:cubicBezTo>
                  <a:pt x="245" y="304"/>
                  <a:pt x="245" y="320"/>
                  <a:pt x="237" y="327"/>
                </a:cubicBezTo>
                <a:cubicBezTo>
                  <a:pt x="229" y="333"/>
                  <a:pt x="218" y="334"/>
                  <a:pt x="209" y="337"/>
                </a:cubicBezTo>
                <a:cubicBezTo>
                  <a:pt x="228" y="454"/>
                  <a:pt x="207" y="464"/>
                  <a:pt x="301" y="510"/>
                </a:cubicBezTo>
                <a:cubicBezTo>
                  <a:pt x="319" y="504"/>
                  <a:pt x="338" y="500"/>
                  <a:pt x="355" y="492"/>
                </a:cubicBezTo>
                <a:cubicBezTo>
                  <a:pt x="363" y="488"/>
                  <a:pt x="377" y="482"/>
                  <a:pt x="374" y="474"/>
                </a:cubicBezTo>
                <a:cubicBezTo>
                  <a:pt x="371" y="465"/>
                  <a:pt x="355" y="468"/>
                  <a:pt x="346" y="465"/>
                </a:cubicBezTo>
                <a:cubicBezTo>
                  <a:pt x="306" y="437"/>
                  <a:pt x="281" y="429"/>
                  <a:pt x="264" y="483"/>
                </a:cubicBezTo>
                <a:cubicBezTo>
                  <a:pt x="267" y="504"/>
                  <a:pt x="261" y="529"/>
                  <a:pt x="273" y="547"/>
                </a:cubicBezTo>
                <a:cubicBezTo>
                  <a:pt x="292" y="577"/>
                  <a:pt x="351" y="592"/>
                  <a:pt x="383" y="602"/>
                </a:cubicBezTo>
                <a:cubicBezTo>
                  <a:pt x="392" y="599"/>
                  <a:pt x="403" y="600"/>
                  <a:pt x="410" y="593"/>
                </a:cubicBezTo>
                <a:cubicBezTo>
                  <a:pt x="417" y="586"/>
                  <a:pt x="411" y="571"/>
                  <a:pt x="419" y="565"/>
                </a:cubicBezTo>
                <a:cubicBezTo>
                  <a:pt x="429" y="557"/>
                  <a:pt x="444" y="559"/>
                  <a:pt x="456" y="556"/>
                </a:cubicBezTo>
                <a:cubicBezTo>
                  <a:pt x="450" y="529"/>
                  <a:pt x="451" y="499"/>
                  <a:pt x="438" y="474"/>
                </a:cubicBezTo>
                <a:cubicBezTo>
                  <a:pt x="422" y="443"/>
                  <a:pt x="367" y="484"/>
                  <a:pt x="355" y="492"/>
                </a:cubicBezTo>
                <a:cubicBezTo>
                  <a:pt x="341" y="535"/>
                  <a:pt x="333" y="569"/>
                  <a:pt x="301" y="602"/>
                </a:cubicBezTo>
                <a:cubicBezTo>
                  <a:pt x="311" y="706"/>
                  <a:pt x="295" y="692"/>
                  <a:pt x="374" y="711"/>
                </a:cubicBezTo>
                <a:cubicBezTo>
                  <a:pt x="409" y="702"/>
                  <a:pt x="423" y="686"/>
                  <a:pt x="456" y="675"/>
                </a:cubicBezTo>
                <a:cubicBezTo>
                  <a:pt x="472" y="627"/>
                  <a:pt x="489" y="599"/>
                  <a:pt x="438" y="565"/>
                </a:cubicBezTo>
                <a:cubicBezTo>
                  <a:pt x="430" y="560"/>
                  <a:pt x="419" y="559"/>
                  <a:pt x="410" y="556"/>
                </a:cubicBezTo>
                <a:cubicBezTo>
                  <a:pt x="367" y="570"/>
                  <a:pt x="386" y="581"/>
                  <a:pt x="355" y="611"/>
                </a:cubicBezTo>
                <a:cubicBezTo>
                  <a:pt x="348" y="679"/>
                  <a:pt x="307" y="769"/>
                  <a:pt x="374" y="812"/>
                </a:cubicBezTo>
                <a:cubicBezTo>
                  <a:pt x="403" y="806"/>
                  <a:pt x="472" y="802"/>
                  <a:pt x="474" y="775"/>
                </a:cubicBezTo>
                <a:cubicBezTo>
                  <a:pt x="476" y="748"/>
                  <a:pt x="480" y="716"/>
                  <a:pt x="465" y="693"/>
                </a:cubicBezTo>
                <a:cubicBezTo>
                  <a:pt x="455" y="677"/>
                  <a:pt x="410" y="675"/>
                  <a:pt x="410" y="675"/>
                </a:cubicBezTo>
                <a:cubicBezTo>
                  <a:pt x="392" y="681"/>
                  <a:pt x="373" y="687"/>
                  <a:pt x="355" y="693"/>
                </a:cubicBezTo>
                <a:cubicBezTo>
                  <a:pt x="340" y="698"/>
                  <a:pt x="333" y="737"/>
                  <a:pt x="328" y="748"/>
                </a:cubicBezTo>
                <a:cubicBezTo>
                  <a:pt x="313" y="778"/>
                  <a:pt x="309" y="775"/>
                  <a:pt x="282" y="794"/>
                </a:cubicBezTo>
                <a:cubicBezTo>
                  <a:pt x="284" y="805"/>
                  <a:pt x="282" y="894"/>
                  <a:pt x="319" y="913"/>
                </a:cubicBezTo>
                <a:cubicBezTo>
                  <a:pt x="336" y="922"/>
                  <a:pt x="356" y="925"/>
                  <a:pt x="374" y="931"/>
                </a:cubicBezTo>
                <a:cubicBezTo>
                  <a:pt x="383" y="934"/>
                  <a:pt x="401" y="940"/>
                  <a:pt x="401" y="940"/>
                </a:cubicBezTo>
                <a:cubicBezTo>
                  <a:pt x="428" y="937"/>
                  <a:pt x="457" y="941"/>
                  <a:pt x="483" y="931"/>
                </a:cubicBezTo>
                <a:cubicBezTo>
                  <a:pt x="492" y="927"/>
                  <a:pt x="493" y="913"/>
                  <a:pt x="493" y="903"/>
                </a:cubicBezTo>
                <a:cubicBezTo>
                  <a:pt x="493" y="802"/>
                  <a:pt x="487" y="833"/>
                  <a:pt x="429" y="794"/>
                </a:cubicBezTo>
                <a:cubicBezTo>
                  <a:pt x="408" y="814"/>
                  <a:pt x="394" y="837"/>
                  <a:pt x="374" y="858"/>
                </a:cubicBezTo>
                <a:cubicBezTo>
                  <a:pt x="356" y="900"/>
                  <a:pt x="331" y="939"/>
                  <a:pt x="355" y="986"/>
                </a:cubicBezTo>
                <a:cubicBezTo>
                  <a:pt x="362" y="999"/>
                  <a:pt x="397" y="1009"/>
                  <a:pt x="410" y="1013"/>
                </a:cubicBezTo>
                <a:cubicBezTo>
                  <a:pt x="447" y="1067"/>
                  <a:pt x="482" y="1048"/>
                  <a:pt x="547" y="1041"/>
                </a:cubicBezTo>
                <a:cubicBezTo>
                  <a:pt x="593" y="995"/>
                  <a:pt x="580" y="954"/>
                  <a:pt x="529" y="922"/>
                </a:cubicBezTo>
                <a:cubicBezTo>
                  <a:pt x="492" y="925"/>
                  <a:pt x="455" y="924"/>
                  <a:pt x="419" y="931"/>
                </a:cubicBezTo>
                <a:cubicBezTo>
                  <a:pt x="374" y="940"/>
                  <a:pt x="372" y="1014"/>
                  <a:pt x="365" y="1050"/>
                </a:cubicBezTo>
                <a:cubicBezTo>
                  <a:pt x="376" y="1148"/>
                  <a:pt x="374" y="1169"/>
                  <a:pt x="465" y="1187"/>
                </a:cubicBezTo>
                <a:cubicBezTo>
                  <a:pt x="572" y="1175"/>
                  <a:pt x="526" y="1185"/>
                  <a:pt x="593" y="1141"/>
                </a:cubicBezTo>
                <a:cubicBezTo>
                  <a:pt x="576" y="1090"/>
                  <a:pt x="573" y="1069"/>
                  <a:pt x="529" y="1041"/>
                </a:cubicBezTo>
                <a:cubicBezTo>
                  <a:pt x="511" y="1044"/>
                  <a:pt x="490" y="1041"/>
                  <a:pt x="474" y="1050"/>
                </a:cubicBezTo>
                <a:cubicBezTo>
                  <a:pt x="466" y="1055"/>
                  <a:pt x="468" y="1068"/>
                  <a:pt x="465" y="1077"/>
                </a:cubicBezTo>
                <a:cubicBezTo>
                  <a:pt x="454" y="1114"/>
                  <a:pt x="446" y="1143"/>
                  <a:pt x="429" y="1178"/>
                </a:cubicBezTo>
                <a:cubicBezTo>
                  <a:pt x="450" y="1231"/>
                  <a:pt x="463" y="1264"/>
                  <a:pt x="520" y="1278"/>
                </a:cubicBezTo>
                <a:cubicBezTo>
                  <a:pt x="572" y="1272"/>
                  <a:pt x="613" y="1283"/>
                  <a:pt x="630" y="1233"/>
                </a:cubicBezTo>
                <a:cubicBezTo>
                  <a:pt x="616" y="1177"/>
                  <a:pt x="603" y="1150"/>
                  <a:pt x="547" y="1132"/>
                </a:cubicBezTo>
                <a:cubicBezTo>
                  <a:pt x="524" y="1137"/>
                  <a:pt x="496" y="1134"/>
                  <a:pt x="483" y="1159"/>
                </a:cubicBezTo>
                <a:cubicBezTo>
                  <a:pt x="474" y="1176"/>
                  <a:pt x="471" y="1196"/>
                  <a:pt x="465" y="1214"/>
                </a:cubicBezTo>
                <a:cubicBezTo>
                  <a:pt x="462" y="1223"/>
                  <a:pt x="456" y="1242"/>
                  <a:pt x="456" y="1242"/>
                </a:cubicBezTo>
                <a:cubicBezTo>
                  <a:pt x="464" y="1335"/>
                  <a:pt x="451" y="1367"/>
                  <a:pt x="529" y="1406"/>
                </a:cubicBezTo>
                <a:cubicBezTo>
                  <a:pt x="553" y="1400"/>
                  <a:pt x="578" y="1394"/>
                  <a:pt x="602" y="1388"/>
                </a:cubicBezTo>
                <a:cubicBezTo>
                  <a:pt x="611" y="1385"/>
                  <a:pt x="628" y="1389"/>
                  <a:pt x="630" y="1379"/>
                </a:cubicBezTo>
                <a:cubicBezTo>
                  <a:pt x="646" y="1308"/>
                  <a:pt x="602" y="1278"/>
                  <a:pt x="547" y="1260"/>
                </a:cubicBezTo>
                <a:cubicBezTo>
                  <a:pt x="523" y="1332"/>
                  <a:pt x="508" y="1424"/>
                  <a:pt x="566" y="1479"/>
                </a:cubicBezTo>
                <a:cubicBezTo>
                  <a:pt x="646" y="1465"/>
                  <a:pt x="673" y="1481"/>
                  <a:pt x="694" y="1415"/>
                </a:cubicBezTo>
                <a:cubicBezTo>
                  <a:pt x="684" y="1354"/>
                  <a:pt x="687" y="1347"/>
                  <a:pt x="630" y="1333"/>
                </a:cubicBezTo>
                <a:cubicBezTo>
                  <a:pt x="570" y="1352"/>
                  <a:pt x="545" y="1409"/>
                  <a:pt x="493" y="1443"/>
                </a:cubicBezTo>
                <a:cubicBezTo>
                  <a:pt x="503" y="1492"/>
                  <a:pt x="506" y="1507"/>
                  <a:pt x="547" y="1534"/>
                </a:cubicBezTo>
                <a:cubicBezTo>
                  <a:pt x="590" y="1531"/>
                  <a:pt x="633" y="1533"/>
                  <a:pt x="675" y="1525"/>
                </a:cubicBezTo>
                <a:cubicBezTo>
                  <a:pt x="702" y="1520"/>
                  <a:pt x="701" y="1473"/>
                  <a:pt x="685" y="1461"/>
                </a:cubicBezTo>
                <a:cubicBezTo>
                  <a:pt x="668" y="1448"/>
                  <a:pt x="642" y="1455"/>
                  <a:pt x="621" y="1452"/>
                </a:cubicBezTo>
                <a:cubicBezTo>
                  <a:pt x="654" y="1430"/>
                  <a:pt x="665" y="1422"/>
                  <a:pt x="703" y="1434"/>
                </a:cubicBezTo>
                <a:cubicBezTo>
                  <a:pt x="708" y="1448"/>
                  <a:pt x="723" y="1475"/>
                  <a:pt x="703" y="1489"/>
                </a:cubicBezTo>
                <a:cubicBezTo>
                  <a:pt x="670" y="1512"/>
                  <a:pt x="562" y="1529"/>
                  <a:pt x="520" y="1543"/>
                </a:cubicBezTo>
                <a:cubicBezTo>
                  <a:pt x="526" y="1615"/>
                  <a:pt x="506" y="1668"/>
                  <a:pt x="575" y="1690"/>
                </a:cubicBezTo>
                <a:cubicBezTo>
                  <a:pt x="582" y="1694"/>
                  <a:pt x="618" y="1722"/>
                  <a:pt x="630" y="1717"/>
                </a:cubicBezTo>
                <a:cubicBezTo>
                  <a:pt x="648" y="1710"/>
                  <a:pt x="653" y="1685"/>
                  <a:pt x="666" y="1671"/>
                </a:cubicBezTo>
                <a:cubicBezTo>
                  <a:pt x="654" y="1653"/>
                  <a:pt x="651" y="1612"/>
                  <a:pt x="630" y="1617"/>
                </a:cubicBezTo>
                <a:cubicBezTo>
                  <a:pt x="606" y="1623"/>
                  <a:pt x="581" y="1628"/>
                  <a:pt x="557" y="1635"/>
                </a:cubicBezTo>
                <a:cubicBezTo>
                  <a:pt x="538" y="1640"/>
                  <a:pt x="502" y="1653"/>
                  <a:pt x="502" y="1653"/>
                </a:cubicBezTo>
                <a:cubicBezTo>
                  <a:pt x="483" y="1711"/>
                  <a:pt x="522" y="1746"/>
                  <a:pt x="575" y="1763"/>
                </a:cubicBezTo>
                <a:cubicBezTo>
                  <a:pt x="612" y="1788"/>
                  <a:pt x="622" y="1792"/>
                  <a:pt x="666" y="1781"/>
                </a:cubicBezTo>
                <a:cubicBezTo>
                  <a:pt x="680" y="1768"/>
                  <a:pt x="702" y="1762"/>
                  <a:pt x="712" y="1745"/>
                </a:cubicBezTo>
                <a:cubicBezTo>
                  <a:pt x="781" y="1634"/>
                  <a:pt x="694" y="1726"/>
                  <a:pt x="749" y="1671"/>
                </a:cubicBezTo>
                <a:cubicBezTo>
                  <a:pt x="720" y="1589"/>
                  <a:pt x="725" y="1603"/>
                  <a:pt x="639" y="1617"/>
                </a:cubicBezTo>
                <a:cubicBezTo>
                  <a:pt x="602" y="1673"/>
                  <a:pt x="598" y="1638"/>
                  <a:pt x="611" y="1717"/>
                </a:cubicBezTo>
                <a:cubicBezTo>
                  <a:pt x="620" y="1714"/>
                  <a:pt x="632" y="1715"/>
                  <a:pt x="639" y="1708"/>
                </a:cubicBezTo>
                <a:cubicBezTo>
                  <a:pt x="667" y="1681"/>
                  <a:pt x="627" y="1595"/>
                  <a:pt x="602" y="1571"/>
                </a:cubicBezTo>
                <a:cubicBezTo>
                  <a:pt x="618" y="1504"/>
                  <a:pt x="636" y="1525"/>
                  <a:pt x="703" y="1534"/>
                </a:cubicBezTo>
                <a:cubicBezTo>
                  <a:pt x="709" y="1552"/>
                  <a:pt x="732" y="1573"/>
                  <a:pt x="721" y="1589"/>
                </a:cubicBezTo>
                <a:cubicBezTo>
                  <a:pt x="678" y="1655"/>
                  <a:pt x="706" y="1639"/>
                  <a:pt x="648" y="1653"/>
                </a:cubicBezTo>
                <a:cubicBezTo>
                  <a:pt x="601" y="1684"/>
                  <a:pt x="604" y="1701"/>
                  <a:pt x="575" y="1745"/>
                </a:cubicBezTo>
                <a:cubicBezTo>
                  <a:pt x="581" y="1760"/>
                  <a:pt x="579" y="1783"/>
                  <a:pt x="593" y="1790"/>
                </a:cubicBezTo>
                <a:cubicBezTo>
                  <a:pt x="636" y="1811"/>
                  <a:pt x="666" y="1762"/>
                  <a:pt x="694" y="1745"/>
                </a:cubicBezTo>
                <a:cubicBezTo>
                  <a:pt x="700" y="1741"/>
                  <a:pt x="743" y="1728"/>
                  <a:pt x="749" y="1726"/>
                </a:cubicBezTo>
                <a:cubicBezTo>
                  <a:pt x="771" y="1749"/>
                  <a:pt x="793" y="1795"/>
                  <a:pt x="767" y="1827"/>
                </a:cubicBezTo>
                <a:cubicBezTo>
                  <a:pt x="759" y="1837"/>
                  <a:pt x="742" y="1833"/>
                  <a:pt x="730" y="1836"/>
                </a:cubicBezTo>
                <a:cubicBezTo>
                  <a:pt x="695" y="1889"/>
                  <a:pt x="649" y="1875"/>
                  <a:pt x="630" y="1818"/>
                </a:cubicBezTo>
                <a:cubicBezTo>
                  <a:pt x="627" y="1790"/>
                  <a:pt x="641" y="1755"/>
                  <a:pt x="621" y="1735"/>
                </a:cubicBezTo>
                <a:cubicBezTo>
                  <a:pt x="607" y="1721"/>
                  <a:pt x="566" y="1754"/>
                  <a:pt x="566" y="1754"/>
                </a:cubicBezTo>
                <a:cubicBezTo>
                  <a:pt x="553" y="1818"/>
                  <a:pt x="533" y="1895"/>
                  <a:pt x="593" y="1937"/>
                </a:cubicBezTo>
                <a:cubicBezTo>
                  <a:pt x="618" y="1911"/>
                  <a:pt x="633" y="1898"/>
                  <a:pt x="666" y="1882"/>
                </a:cubicBezTo>
                <a:cubicBezTo>
                  <a:pt x="681" y="1821"/>
                  <a:pt x="690" y="1833"/>
                  <a:pt x="749" y="1845"/>
                </a:cubicBezTo>
                <a:cubicBezTo>
                  <a:pt x="729" y="1894"/>
                  <a:pt x="727" y="1929"/>
                  <a:pt x="675" y="1946"/>
                </a:cubicBezTo>
                <a:cubicBezTo>
                  <a:pt x="666" y="1943"/>
                  <a:pt x="655" y="1944"/>
                  <a:pt x="648" y="1937"/>
                </a:cubicBezTo>
                <a:cubicBezTo>
                  <a:pt x="628" y="1916"/>
                  <a:pt x="644" y="1859"/>
                  <a:pt x="666" y="1845"/>
                </a:cubicBezTo>
                <a:cubicBezTo>
                  <a:pt x="682" y="1835"/>
                  <a:pt x="721" y="1827"/>
                  <a:pt x="721" y="1827"/>
                </a:cubicBezTo>
                <a:cubicBezTo>
                  <a:pt x="758" y="1832"/>
                  <a:pt x="794" y="1818"/>
                  <a:pt x="794" y="1863"/>
                </a:cubicBezTo>
                <a:cubicBezTo>
                  <a:pt x="794" y="1876"/>
                  <a:pt x="795" y="1892"/>
                  <a:pt x="785" y="1900"/>
                </a:cubicBezTo>
                <a:cubicBezTo>
                  <a:pt x="770" y="1913"/>
                  <a:pt x="730" y="1918"/>
                  <a:pt x="730" y="1918"/>
                </a:cubicBezTo>
                <a:cubicBezTo>
                  <a:pt x="698" y="1952"/>
                  <a:pt x="688" y="1954"/>
                  <a:pt x="730" y="1982"/>
                </a:cubicBezTo>
                <a:cubicBezTo>
                  <a:pt x="793" y="1962"/>
                  <a:pt x="749" y="1949"/>
                  <a:pt x="776" y="1900"/>
                </a:cubicBezTo>
                <a:cubicBezTo>
                  <a:pt x="781" y="1891"/>
                  <a:pt x="794" y="1888"/>
                  <a:pt x="803" y="1882"/>
                </a:cubicBezTo>
                <a:cubicBezTo>
                  <a:pt x="840" y="1894"/>
                  <a:pt x="855" y="1905"/>
                  <a:pt x="877" y="1937"/>
                </a:cubicBezTo>
                <a:cubicBezTo>
                  <a:pt x="867" y="1964"/>
                  <a:pt x="849" y="2019"/>
                  <a:pt x="849" y="2019"/>
                </a:cubicBezTo>
                <a:cubicBezTo>
                  <a:pt x="834" y="2016"/>
                  <a:pt x="817" y="2018"/>
                  <a:pt x="803" y="2010"/>
                </a:cubicBezTo>
                <a:cubicBezTo>
                  <a:pt x="793" y="2004"/>
                  <a:pt x="794" y="1989"/>
                  <a:pt x="785" y="1982"/>
                </a:cubicBezTo>
                <a:cubicBezTo>
                  <a:pt x="778" y="1976"/>
                  <a:pt x="767" y="1976"/>
                  <a:pt x="758" y="1973"/>
                </a:cubicBezTo>
                <a:cubicBezTo>
                  <a:pt x="712" y="2003"/>
                  <a:pt x="695" y="2001"/>
                  <a:pt x="749" y="2092"/>
                </a:cubicBezTo>
                <a:cubicBezTo>
                  <a:pt x="755" y="2103"/>
                  <a:pt x="773" y="2086"/>
                  <a:pt x="785" y="2083"/>
                </a:cubicBezTo>
                <a:cubicBezTo>
                  <a:pt x="802" y="2056"/>
                  <a:pt x="822" y="2036"/>
                  <a:pt x="840" y="2010"/>
                </a:cubicBezTo>
                <a:cubicBezTo>
                  <a:pt x="854" y="1967"/>
                  <a:pt x="836" y="1931"/>
                  <a:pt x="803" y="1900"/>
                </a:cubicBezTo>
                <a:cubicBezTo>
                  <a:pt x="797" y="1882"/>
                  <a:pt x="791" y="1863"/>
                  <a:pt x="785" y="1845"/>
                </a:cubicBezTo>
                <a:cubicBezTo>
                  <a:pt x="782" y="1836"/>
                  <a:pt x="776" y="1818"/>
                  <a:pt x="776" y="1818"/>
                </a:cubicBezTo>
                <a:cubicBezTo>
                  <a:pt x="764" y="1855"/>
                  <a:pt x="772" y="1868"/>
                  <a:pt x="794" y="1900"/>
                </a:cubicBezTo>
                <a:cubicBezTo>
                  <a:pt x="797" y="1912"/>
                  <a:pt x="804" y="1924"/>
                  <a:pt x="803" y="1937"/>
                </a:cubicBezTo>
                <a:cubicBezTo>
                  <a:pt x="801" y="1962"/>
                  <a:pt x="785" y="2010"/>
                  <a:pt x="785" y="2010"/>
                </a:cubicBezTo>
                <a:cubicBezTo>
                  <a:pt x="767" y="1998"/>
                  <a:pt x="742" y="1991"/>
                  <a:pt x="730" y="1973"/>
                </a:cubicBezTo>
                <a:cubicBezTo>
                  <a:pt x="718" y="1955"/>
                  <a:pt x="694" y="1918"/>
                  <a:pt x="694" y="1918"/>
                </a:cubicBezTo>
                <a:cubicBezTo>
                  <a:pt x="691" y="1894"/>
                  <a:pt x="690" y="1869"/>
                  <a:pt x="685" y="1845"/>
                </a:cubicBezTo>
                <a:cubicBezTo>
                  <a:pt x="680" y="1820"/>
                  <a:pt x="670" y="1797"/>
                  <a:pt x="666" y="1772"/>
                </a:cubicBezTo>
                <a:cubicBezTo>
                  <a:pt x="661" y="1742"/>
                  <a:pt x="661" y="1711"/>
                  <a:pt x="657" y="1681"/>
                </a:cubicBezTo>
                <a:cubicBezTo>
                  <a:pt x="647" y="1610"/>
                  <a:pt x="619" y="1536"/>
                  <a:pt x="593" y="1470"/>
                </a:cubicBezTo>
                <a:cubicBezTo>
                  <a:pt x="571" y="1413"/>
                  <a:pt x="562" y="1323"/>
                  <a:pt x="520" y="1278"/>
                </a:cubicBezTo>
                <a:cubicBezTo>
                  <a:pt x="490" y="1188"/>
                  <a:pt x="482" y="1097"/>
                  <a:pt x="465" y="1004"/>
                </a:cubicBezTo>
                <a:cubicBezTo>
                  <a:pt x="456" y="958"/>
                  <a:pt x="441" y="913"/>
                  <a:pt x="429" y="867"/>
                </a:cubicBezTo>
                <a:cubicBezTo>
                  <a:pt x="415" y="813"/>
                  <a:pt x="413" y="758"/>
                  <a:pt x="383" y="711"/>
                </a:cubicBezTo>
                <a:cubicBezTo>
                  <a:pt x="362" y="604"/>
                  <a:pt x="335" y="496"/>
                  <a:pt x="301" y="391"/>
                </a:cubicBezTo>
                <a:cubicBezTo>
                  <a:pt x="292" y="315"/>
                  <a:pt x="284" y="307"/>
                  <a:pt x="264" y="245"/>
                </a:cubicBezTo>
                <a:cubicBezTo>
                  <a:pt x="306" y="217"/>
                  <a:pt x="320" y="230"/>
                  <a:pt x="365" y="245"/>
                </a:cubicBezTo>
                <a:cubicBezTo>
                  <a:pt x="368" y="254"/>
                  <a:pt x="369" y="281"/>
                  <a:pt x="374" y="273"/>
                </a:cubicBezTo>
                <a:cubicBezTo>
                  <a:pt x="385" y="257"/>
                  <a:pt x="399" y="116"/>
                  <a:pt x="401" y="99"/>
                </a:cubicBezTo>
                <a:cubicBezTo>
                  <a:pt x="398" y="87"/>
                  <a:pt x="405" y="62"/>
                  <a:pt x="392" y="62"/>
                </a:cubicBezTo>
                <a:cubicBezTo>
                  <a:pt x="379" y="62"/>
                  <a:pt x="381" y="86"/>
                  <a:pt x="383" y="99"/>
                </a:cubicBezTo>
                <a:cubicBezTo>
                  <a:pt x="387" y="135"/>
                  <a:pt x="444" y="169"/>
                  <a:pt x="355" y="99"/>
                </a:cubicBezTo>
                <a:cubicBezTo>
                  <a:pt x="369" y="150"/>
                  <a:pt x="375" y="182"/>
                  <a:pt x="429" y="199"/>
                </a:cubicBezTo>
                <a:cubicBezTo>
                  <a:pt x="465" y="236"/>
                  <a:pt x="502" y="264"/>
                  <a:pt x="538" y="300"/>
                </a:cubicBezTo>
                <a:cubicBezTo>
                  <a:pt x="518" y="198"/>
                  <a:pt x="537" y="235"/>
                  <a:pt x="502" y="181"/>
                </a:cubicBezTo>
                <a:cubicBezTo>
                  <a:pt x="508" y="136"/>
                  <a:pt x="523" y="49"/>
                  <a:pt x="557" y="17"/>
                </a:cubicBezTo>
                <a:cubicBezTo>
                  <a:pt x="569" y="20"/>
                  <a:pt x="584" y="18"/>
                  <a:pt x="593" y="26"/>
                </a:cubicBezTo>
                <a:cubicBezTo>
                  <a:pt x="610" y="41"/>
                  <a:pt x="630" y="81"/>
                  <a:pt x="630" y="81"/>
                </a:cubicBezTo>
                <a:cubicBezTo>
                  <a:pt x="620" y="208"/>
                  <a:pt x="622" y="175"/>
                  <a:pt x="593" y="263"/>
                </a:cubicBezTo>
                <a:cubicBezTo>
                  <a:pt x="602" y="199"/>
                  <a:pt x="626" y="145"/>
                  <a:pt x="639" y="81"/>
                </a:cubicBezTo>
                <a:cubicBezTo>
                  <a:pt x="631" y="55"/>
                  <a:pt x="613" y="29"/>
                  <a:pt x="666" y="17"/>
                </a:cubicBezTo>
                <a:cubicBezTo>
                  <a:pt x="682" y="13"/>
                  <a:pt x="697" y="29"/>
                  <a:pt x="712" y="35"/>
                </a:cubicBezTo>
                <a:cubicBezTo>
                  <a:pt x="709" y="96"/>
                  <a:pt x="703" y="157"/>
                  <a:pt x="703" y="218"/>
                </a:cubicBezTo>
                <a:cubicBezTo>
                  <a:pt x="703" y="227"/>
                  <a:pt x="705" y="252"/>
                  <a:pt x="712" y="245"/>
                </a:cubicBezTo>
                <a:cubicBezTo>
                  <a:pt x="723" y="234"/>
                  <a:pt x="717" y="214"/>
                  <a:pt x="721" y="199"/>
                </a:cubicBezTo>
                <a:cubicBezTo>
                  <a:pt x="726" y="181"/>
                  <a:pt x="742" y="98"/>
                  <a:pt x="758" y="81"/>
                </a:cubicBezTo>
                <a:cubicBezTo>
                  <a:pt x="764" y="75"/>
                  <a:pt x="819" y="63"/>
                  <a:pt x="822" y="62"/>
                </a:cubicBezTo>
                <a:cubicBezTo>
                  <a:pt x="860" y="102"/>
                  <a:pt x="832" y="62"/>
                  <a:pt x="803" y="90"/>
                </a:cubicBezTo>
                <a:cubicBezTo>
                  <a:pt x="791" y="101"/>
                  <a:pt x="795" y="122"/>
                  <a:pt x="785" y="135"/>
                </a:cubicBezTo>
                <a:cubicBezTo>
                  <a:pt x="770" y="156"/>
                  <a:pt x="730" y="190"/>
                  <a:pt x="730" y="190"/>
                </a:cubicBezTo>
                <a:cubicBezTo>
                  <a:pt x="729" y="193"/>
                  <a:pt x="714" y="249"/>
                  <a:pt x="703" y="245"/>
                </a:cubicBezTo>
                <a:cubicBezTo>
                  <a:pt x="691" y="241"/>
                  <a:pt x="697" y="221"/>
                  <a:pt x="694" y="209"/>
                </a:cubicBezTo>
                <a:cubicBezTo>
                  <a:pt x="718" y="172"/>
                  <a:pt x="706" y="159"/>
                  <a:pt x="749" y="145"/>
                </a:cubicBezTo>
                <a:cubicBezTo>
                  <a:pt x="787" y="118"/>
                  <a:pt x="804" y="130"/>
                  <a:pt x="831" y="90"/>
                </a:cubicBezTo>
                <a:cubicBezTo>
                  <a:pt x="893" y="152"/>
                  <a:pt x="870" y="197"/>
                  <a:pt x="877" y="300"/>
                </a:cubicBezTo>
                <a:cubicBezTo>
                  <a:pt x="967" y="210"/>
                  <a:pt x="857" y="328"/>
                  <a:pt x="913" y="245"/>
                </a:cubicBezTo>
                <a:cubicBezTo>
                  <a:pt x="920" y="234"/>
                  <a:pt x="933" y="228"/>
                  <a:pt x="941" y="218"/>
                </a:cubicBezTo>
                <a:cubicBezTo>
                  <a:pt x="957" y="198"/>
                  <a:pt x="986" y="154"/>
                  <a:pt x="986" y="154"/>
                </a:cubicBezTo>
                <a:cubicBezTo>
                  <a:pt x="1000" y="97"/>
                  <a:pt x="981" y="129"/>
                  <a:pt x="1023" y="108"/>
                </a:cubicBezTo>
                <a:cubicBezTo>
                  <a:pt x="1033" y="103"/>
                  <a:pt x="1040" y="94"/>
                  <a:pt x="1050" y="90"/>
                </a:cubicBezTo>
                <a:cubicBezTo>
                  <a:pt x="1077" y="79"/>
                  <a:pt x="1133" y="62"/>
                  <a:pt x="1133" y="62"/>
                </a:cubicBezTo>
                <a:cubicBezTo>
                  <a:pt x="1226" y="0"/>
                  <a:pt x="1157" y="163"/>
                  <a:pt x="1133" y="199"/>
                </a:cubicBezTo>
                <a:cubicBezTo>
                  <a:pt x="1118" y="222"/>
                  <a:pt x="1059" y="236"/>
                  <a:pt x="1059" y="236"/>
                </a:cubicBezTo>
                <a:cubicBezTo>
                  <a:pt x="1042" y="186"/>
                  <a:pt x="1050" y="155"/>
                  <a:pt x="995" y="135"/>
                </a:cubicBezTo>
                <a:cubicBezTo>
                  <a:pt x="979" y="87"/>
                  <a:pt x="981" y="116"/>
                  <a:pt x="1023" y="53"/>
                </a:cubicBezTo>
                <a:cubicBezTo>
                  <a:pt x="1029" y="44"/>
                  <a:pt x="1041" y="26"/>
                  <a:pt x="1041" y="26"/>
                </a:cubicBezTo>
                <a:cubicBezTo>
                  <a:pt x="1058" y="42"/>
                  <a:pt x="1079" y="54"/>
                  <a:pt x="1096" y="71"/>
                </a:cubicBezTo>
                <a:cubicBezTo>
                  <a:pt x="1118" y="94"/>
                  <a:pt x="1138" y="122"/>
                  <a:pt x="1160" y="145"/>
                </a:cubicBezTo>
                <a:cubicBezTo>
                  <a:pt x="1171" y="178"/>
                  <a:pt x="1181" y="194"/>
                  <a:pt x="1160" y="236"/>
                </a:cubicBezTo>
                <a:cubicBezTo>
                  <a:pt x="1150" y="255"/>
                  <a:pt x="1114" y="282"/>
                  <a:pt x="1114" y="282"/>
                </a:cubicBezTo>
                <a:cubicBezTo>
                  <a:pt x="1093" y="345"/>
                  <a:pt x="1109" y="351"/>
                  <a:pt x="1078" y="318"/>
                </a:cubicBezTo>
                <a:cubicBezTo>
                  <a:pt x="1087" y="312"/>
                  <a:pt x="1101" y="310"/>
                  <a:pt x="1105" y="300"/>
                </a:cubicBezTo>
                <a:cubicBezTo>
                  <a:pt x="1117" y="272"/>
                  <a:pt x="1101" y="231"/>
                  <a:pt x="1123" y="209"/>
                </a:cubicBezTo>
                <a:cubicBezTo>
                  <a:pt x="1133" y="199"/>
                  <a:pt x="1148" y="196"/>
                  <a:pt x="1160" y="190"/>
                </a:cubicBezTo>
                <a:cubicBezTo>
                  <a:pt x="1173" y="138"/>
                  <a:pt x="1190" y="136"/>
                  <a:pt x="1233" y="108"/>
                </a:cubicBezTo>
                <a:cubicBezTo>
                  <a:pt x="1361" y="118"/>
                  <a:pt x="1400" y="101"/>
                  <a:pt x="1297" y="181"/>
                </a:cubicBezTo>
                <a:cubicBezTo>
                  <a:pt x="1291" y="193"/>
                  <a:pt x="1289" y="208"/>
                  <a:pt x="1279" y="218"/>
                </a:cubicBezTo>
                <a:cubicBezTo>
                  <a:pt x="1264" y="233"/>
                  <a:pt x="1224" y="254"/>
                  <a:pt x="1224" y="254"/>
                </a:cubicBezTo>
                <a:cubicBezTo>
                  <a:pt x="1216" y="289"/>
                  <a:pt x="1210" y="318"/>
                  <a:pt x="1187" y="346"/>
                </a:cubicBezTo>
                <a:cubicBezTo>
                  <a:pt x="1179" y="356"/>
                  <a:pt x="1160" y="360"/>
                  <a:pt x="1160" y="373"/>
                </a:cubicBezTo>
                <a:cubicBezTo>
                  <a:pt x="1160" y="382"/>
                  <a:pt x="1178" y="367"/>
                  <a:pt x="1187" y="364"/>
                </a:cubicBezTo>
                <a:cubicBezTo>
                  <a:pt x="1190" y="355"/>
                  <a:pt x="1191" y="345"/>
                  <a:pt x="1197" y="337"/>
                </a:cubicBezTo>
                <a:cubicBezTo>
                  <a:pt x="1210" y="320"/>
                  <a:pt x="1242" y="291"/>
                  <a:pt x="1242" y="291"/>
                </a:cubicBezTo>
                <a:cubicBezTo>
                  <a:pt x="1256" y="247"/>
                  <a:pt x="1286" y="206"/>
                  <a:pt x="1325" y="181"/>
                </a:cubicBezTo>
                <a:cubicBezTo>
                  <a:pt x="1340" y="184"/>
                  <a:pt x="1363" y="176"/>
                  <a:pt x="1370" y="190"/>
                </a:cubicBezTo>
                <a:cubicBezTo>
                  <a:pt x="1414" y="280"/>
                  <a:pt x="1308" y="241"/>
                  <a:pt x="1398" y="263"/>
                </a:cubicBezTo>
                <a:cubicBezTo>
                  <a:pt x="1427" y="243"/>
                  <a:pt x="1456" y="229"/>
                  <a:pt x="1489" y="218"/>
                </a:cubicBezTo>
                <a:cubicBezTo>
                  <a:pt x="1502" y="198"/>
                  <a:pt x="1526" y="160"/>
                  <a:pt x="1544" y="145"/>
                </a:cubicBezTo>
                <a:cubicBezTo>
                  <a:pt x="1551" y="139"/>
                  <a:pt x="1571" y="125"/>
                  <a:pt x="1571" y="135"/>
                </a:cubicBezTo>
                <a:cubicBezTo>
                  <a:pt x="1571" y="146"/>
                  <a:pt x="1554" y="149"/>
                  <a:pt x="1544" y="154"/>
                </a:cubicBezTo>
                <a:cubicBezTo>
                  <a:pt x="1503" y="177"/>
                  <a:pt x="1469" y="188"/>
                  <a:pt x="1425" y="199"/>
                </a:cubicBezTo>
                <a:cubicBezTo>
                  <a:pt x="1437" y="164"/>
                  <a:pt x="1445" y="157"/>
                  <a:pt x="1480" y="145"/>
                </a:cubicBezTo>
                <a:cubicBezTo>
                  <a:pt x="1513" y="156"/>
                  <a:pt x="1562" y="209"/>
                  <a:pt x="1562" y="209"/>
                </a:cubicBezTo>
                <a:cubicBezTo>
                  <a:pt x="1583" y="292"/>
                  <a:pt x="1549" y="204"/>
                  <a:pt x="1672" y="254"/>
                </a:cubicBezTo>
                <a:cubicBezTo>
                  <a:pt x="1681" y="258"/>
                  <a:pt x="1667" y="273"/>
                  <a:pt x="1663" y="282"/>
                </a:cubicBezTo>
                <a:cubicBezTo>
                  <a:pt x="1658" y="292"/>
                  <a:pt x="1640" y="319"/>
                  <a:pt x="1645" y="309"/>
                </a:cubicBezTo>
                <a:cubicBezTo>
                  <a:pt x="1651" y="297"/>
                  <a:pt x="1657" y="285"/>
                  <a:pt x="1663" y="273"/>
                </a:cubicBezTo>
                <a:cubicBezTo>
                  <a:pt x="1666" y="248"/>
                  <a:pt x="1660" y="221"/>
                  <a:pt x="1672" y="199"/>
                </a:cubicBezTo>
                <a:cubicBezTo>
                  <a:pt x="1677" y="191"/>
                  <a:pt x="1692" y="202"/>
                  <a:pt x="1699" y="209"/>
                </a:cubicBezTo>
                <a:cubicBezTo>
                  <a:pt x="1706" y="216"/>
                  <a:pt x="1706" y="227"/>
                  <a:pt x="1709" y="236"/>
                </a:cubicBezTo>
                <a:cubicBezTo>
                  <a:pt x="1699" y="288"/>
                  <a:pt x="1698" y="315"/>
                  <a:pt x="1654" y="346"/>
                </a:cubicBezTo>
                <a:cubicBezTo>
                  <a:pt x="1639" y="390"/>
                  <a:pt x="1620" y="373"/>
                  <a:pt x="1635" y="419"/>
                </a:cubicBezTo>
                <a:cubicBezTo>
                  <a:pt x="1622" y="488"/>
                  <a:pt x="1581" y="556"/>
                  <a:pt x="1553" y="620"/>
                </a:cubicBezTo>
                <a:cubicBezTo>
                  <a:pt x="1531" y="670"/>
                  <a:pt x="1530" y="721"/>
                  <a:pt x="1498" y="766"/>
                </a:cubicBezTo>
                <a:cubicBezTo>
                  <a:pt x="1498" y="766"/>
                  <a:pt x="1500" y="735"/>
                  <a:pt x="1507" y="721"/>
                </a:cubicBezTo>
                <a:cubicBezTo>
                  <a:pt x="1513" y="709"/>
                  <a:pt x="1527" y="704"/>
                  <a:pt x="1535" y="693"/>
                </a:cubicBezTo>
                <a:cubicBezTo>
                  <a:pt x="1568" y="648"/>
                  <a:pt x="1561" y="612"/>
                  <a:pt x="1617" y="593"/>
                </a:cubicBezTo>
                <a:cubicBezTo>
                  <a:pt x="1626" y="596"/>
                  <a:pt x="1636" y="599"/>
                  <a:pt x="1645" y="602"/>
                </a:cubicBezTo>
                <a:cubicBezTo>
                  <a:pt x="1657" y="605"/>
                  <a:pt x="1681" y="599"/>
                  <a:pt x="1681" y="611"/>
                </a:cubicBezTo>
                <a:cubicBezTo>
                  <a:pt x="1681" y="618"/>
                  <a:pt x="1617" y="712"/>
                  <a:pt x="1608" y="721"/>
                </a:cubicBezTo>
                <a:cubicBezTo>
                  <a:pt x="1593" y="783"/>
                  <a:pt x="1578" y="752"/>
                  <a:pt x="1553" y="803"/>
                </a:cubicBezTo>
                <a:cubicBezTo>
                  <a:pt x="1533" y="844"/>
                  <a:pt x="1514" y="883"/>
                  <a:pt x="1489" y="922"/>
                </a:cubicBezTo>
                <a:cubicBezTo>
                  <a:pt x="1492" y="940"/>
                  <a:pt x="1487" y="962"/>
                  <a:pt x="1498" y="977"/>
                </a:cubicBezTo>
                <a:cubicBezTo>
                  <a:pt x="1505" y="987"/>
                  <a:pt x="1524" y="979"/>
                  <a:pt x="1535" y="986"/>
                </a:cubicBezTo>
                <a:cubicBezTo>
                  <a:pt x="1544" y="992"/>
                  <a:pt x="1547" y="1004"/>
                  <a:pt x="1553" y="1013"/>
                </a:cubicBezTo>
                <a:cubicBezTo>
                  <a:pt x="1572" y="1072"/>
                  <a:pt x="1560" y="1026"/>
                  <a:pt x="1544" y="1013"/>
                </a:cubicBezTo>
                <a:cubicBezTo>
                  <a:pt x="1533" y="1004"/>
                  <a:pt x="1519" y="1001"/>
                  <a:pt x="1507" y="995"/>
                </a:cubicBezTo>
                <a:cubicBezTo>
                  <a:pt x="1498" y="983"/>
                  <a:pt x="1492" y="968"/>
                  <a:pt x="1480" y="958"/>
                </a:cubicBezTo>
                <a:cubicBezTo>
                  <a:pt x="1434" y="919"/>
                  <a:pt x="1467" y="986"/>
                  <a:pt x="1443" y="922"/>
                </a:cubicBezTo>
                <a:cubicBezTo>
                  <a:pt x="1451" y="875"/>
                  <a:pt x="1449" y="828"/>
                  <a:pt x="1498" y="812"/>
                </a:cubicBezTo>
                <a:cubicBezTo>
                  <a:pt x="1498" y="812"/>
                  <a:pt x="1528" y="766"/>
                  <a:pt x="1535" y="766"/>
                </a:cubicBezTo>
                <a:cubicBezTo>
                  <a:pt x="1538" y="766"/>
                  <a:pt x="1582" y="822"/>
                  <a:pt x="1590" y="830"/>
                </a:cubicBezTo>
                <a:cubicBezTo>
                  <a:pt x="1614" y="905"/>
                  <a:pt x="1608" y="876"/>
                  <a:pt x="1590" y="949"/>
                </a:cubicBezTo>
                <a:cubicBezTo>
                  <a:pt x="1575" y="1008"/>
                  <a:pt x="1577" y="1011"/>
                  <a:pt x="1517" y="1031"/>
                </a:cubicBezTo>
                <a:cubicBezTo>
                  <a:pt x="1495" y="1093"/>
                  <a:pt x="1525" y="1032"/>
                  <a:pt x="1480" y="1068"/>
                </a:cubicBezTo>
                <a:cubicBezTo>
                  <a:pt x="1472" y="1075"/>
                  <a:pt x="1469" y="1087"/>
                  <a:pt x="1462" y="1095"/>
                </a:cubicBezTo>
                <a:cubicBezTo>
                  <a:pt x="1440" y="1122"/>
                  <a:pt x="1434" y="1123"/>
                  <a:pt x="1407" y="1141"/>
                </a:cubicBezTo>
                <a:cubicBezTo>
                  <a:pt x="1396" y="1175"/>
                  <a:pt x="1352" y="1233"/>
                  <a:pt x="1352" y="1233"/>
                </a:cubicBezTo>
                <a:cubicBezTo>
                  <a:pt x="1349" y="1247"/>
                  <a:pt x="1332" y="1300"/>
                  <a:pt x="1352" y="1315"/>
                </a:cubicBezTo>
                <a:cubicBezTo>
                  <a:pt x="1359" y="1321"/>
                  <a:pt x="1370" y="1309"/>
                  <a:pt x="1379" y="1306"/>
                </a:cubicBezTo>
                <a:cubicBezTo>
                  <a:pt x="1385" y="1300"/>
                  <a:pt x="1390" y="1292"/>
                  <a:pt x="1398" y="1287"/>
                </a:cubicBezTo>
                <a:cubicBezTo>
                  <a:pt x="1406" y="1282"/>
                  <a:pt x="1418" y="1285"/>
                  <a:pt x="1425" y="1278"/>
                </a:cubicBezTo>
                <a:cubicBezTo>
                  <a:pt x="1448" y="1255"/>
                  <a:pt x="1433" y="1202"/>
                  <a:pt x="1453" y="1178"/>
                </a:cubicBezTo>
                <a:cubicBezTo>
                  <a:pt x="1459" y="1171"/>
                  <a:pt x="1471" y="1172"/>
                  <a:pt x="1480" y="1169"/>
                </a:cubicBezTo>
                <a:cubicBezTo>
                  <a:pt x="1489" y="1157"/>
                  <a:pt x="1494" y="1141"/>
                  <a:pt x="1507" y="1132"/>
                </a:cubicBezTo>
                <a:cubicBezTo>
                  <a:pt x="1523" y="1121"/>
                  <a:pt x="1562" y="1114"/>
                  <a:pt x="1562" y="1114"/>
                </a:cubicBezTo>
                <a:cubicBezTo>
                  <a:pt x="1594" y="1145"/>
                  <a:pt x="1618" y="1138"/>
                  <a:pt x="1645" y="1178"/>
                </a:cubicBezTo>
                <a:cubicBezTo>
                  <a:pt x="1648" y="1187"/>
                  <a:pt x="1654" y="1196"/>
                  <a:pt x="1654" y="1205"/>
                </a:cubicBezTo>
                <a:cubicBezTo>
                  <a:pt x="1654" y="1215"/>
                  <a:pt x="1638" y="1226"/>
                  <a:pt x="1645" y="1233"/>
                </a:cubicBezTo>
                <a:cubicBezTo>
                  <a:pt x="1652" y="1240"/>
                  <a:pt x="1698" y="1205"/>
                  <a:pt x="1699" y="1205"/>
                </a:cubicBezTo>
                <a:cubicBezTo>
                  <a:pt x="1702" y="1196"/>
                  <a:pt x="1718" y="1182"/>
                  <a:pt x="1709" y="1178"/>
                </a:cubicBezTo>
                <a:cubicBezTo>
                  <a:pt x="1687" y="1167"/>
                  <a:pt x="1665" y="1231"/>
                  <a:pt x="1663" y="1233"/>
                </a:cubicBezTo>
                <a:cubicBezTo>
                  <a:pt x="1656" y="1240"/>
                  <a:pt x="1644" y="1239"/>
                  <a:pt x="1635" y="1242"/>
                </a:cubicBezTo>
                <a:cubicBezTo>
                  <a:pt x="1573" y="1304"/>
                  <a:pt x="1647" y="1240"/>
                  <a:pt x="1571" y="1278"/>
                </a:cubicBezTo>
                <a:cubicBezTo>
                  <a:pt x="1517" y="1305"/>
                  <a:pt x="1527" y="1320"/>
                  <a:pt x="1462" y="1333"/>
                </a:cubicBezTo>
                <a:cubicBezTo>
                  <a:pt x="1408" y="1359"/>
                  <a:pt x="1352" y="1366"/>
                  <a:pt x="1297" y="1388"/>
                </a:cubicBezTo>
                <a:cubicBezTo>
                  <a:pt x="1282" y="1432"/>
                  <a:pt x="1280" y="1473"/>
                  <a:pt x="1261" y="1516"/>
                </a:cubicBezTo>
                <a:cubicBezTo>
                  <a:pt x="1257" y="1525"/>
                  <a:pt x="1244" y="1536"/>
                  <a:pt x="1251" y="1543"/>
                </a:cubicBezTo>
                <a:cubicBezTo>
                  <a:pt x="1258" y="1550"/>
                  <a:pt x="1270" y="1537"/>
                  <a:pt x="1279" y="1534"/>
                </a:cubicBezTo>
                <a:cubicBezTo>
                  <a:pt x="1299" y="1475"/>
                  <a:pt x="1271" y="1533"/>
                  <a:pt x="1315" y="1498"/>
                </a:cubicBezTo>
                <a:cubicBezTo>
                  <a:pt x="1324" y="1491"/>
                  <a:pt x="1327" y="1479"/>
                  <a:pt x="1334" y="1470"/>
                </a:cubicBezTo>
                <a:cubicBezTo>
                  <a:pt x="1361" y="1438"/>
                  <a:pt x="1378" y="1431"/>
                  <a:pt x="1416" y="1406"/>
                </a:cubicBezTo>
                <a:cubicBezTo>
                  <a:pt x="1438" y="1392"/>
                  <a:pt x="1471" y="1351"/>
                  <a:pt x="1471" y="1351"/>
                </a:cubicBezTo>
                <a:cubicBezTo>
                  <a:pt x="1486" y="1313"/>
                  <a:pt x="1497" y="1288"/>
                  <a:pt x="1526" y="1260"/>
                </a:cubicBezTo>
                <a:cubicBezTo>
                  <a:pt x="1578" y="1277"/>
                  <a:pt x="1558" y="1261"/>
                  <a:pt x="1544" y="1351"/>
                </a:cubicBezTo>
                <a:cubicBezTo>
                  <a:pt x="1542" y="1364"/>
                  <a:pt x="1544" y="1379"/>
                  <a:pt x="1535" y="1388"/>
                </a:cubicBezTo>
                <a:cubicBezTo>
                  <a:pt x="1523" y="1400"/>
                  <a:pt x="1504" y="1400"/>
                  <a:pt x="1489" y="1406"/>
                </a:cubicBezTo>
                <a:cubicBezTo>
                  <a:pt x="1460" y="1435"/>
                  <a:pt x="1440" y="1466"/>
                  <a:pt x="1407" y="1489"/>
                </a:cubicBezTo>
                <a:cubicBezTo>
                  <a:pt x="1413" y="1508"/>
                  <a:pt x="1434" y="1523"/>
                  <a:pt x="1434" y="1543"/>
                </a:cubicBezTo>
                <a:cubicBezTo>
                  <a:pt x="1434" y="1583"/>
                  <a:pt x="1422" y="1622"/>
                  <a:pt x="1416" y="1662"/>
                </a:cubicBezTo>
                <a:cubicBezTo>
                  <a:pt x="1413" y="1677"/>
                  <a:pt x="1417" y="1696"/>
                  <a:pt x="1407" y="1708"/>
                </a:cubicBezTo>
                <a:cubicBezTo>
                  <a:pt x="1396" y="1720"/>
                  <a:pt x="1376" y="1720"/>
                  <a:pt x="1361" y="1726"/>
                </a:cubicBezTo>
                <a:cubicBezTo>
                  <a:pt x="1349" y="1720"/>
                  <a:pt x="1325" y="1721"/>
                  <a:pt x="1325" y="1708"/>
                </a:cubicBezTo>
                <a:cubicBezTo>
                  <a:pt x="1325" y="1691"/>
                  <a:pt x="1351" y="1685"/>
                  <a:pt x="1361" y="1671"/>
                </a:cubicBezTo>
                <a:cubicBezTo>
                  <a:pt x="1366" y="1663"/>
                  <a:pt x="1364" y="1652"/>
                  <a:pt x="1370" y="1644"/>
                </a:cubicBezTo>
                <a:cubicBezTo>
                  <a:pt x="1405" y="1597"/>
                  <a:pt x="1403" y="1602"/>
                  <a:pt x="1443" y="1589"/>
                </a:cubicBezTo>
                <a:cubicBezTo>
                  <a:pt x="1452" y="1592"/>
                  <a:pt x="1461" y="1598"/>
                  <a:pt x="1471" y="1598"/>
                </a:cubicBezTo>
                <a:cubicBezTo>
                  <a:pt x="1483" y="1598"/>
                  <a:pt x="1507" y="1589"/>
                  <a:pt x="1507" y="1589"/>
                </a:cubicBezTo>
                <a:cubicBezTo>
                  <a:pt x="1490" y="1616"/>
                  <a:pt x="1460" y="1635"/>
                  <a:pt x="1443" y="1662"/>
                </a:cubicBezTo>
                <a:cubicBezTo>
                  <a:pt x="1437" y="1671"/>
                  <a:pt x="1433" y="1682"/>
                  <a:pt x="1425" y="1690"/>
                </a:cubicBezTo>
                <a:cubicBezTo>
                  <a:pt x="1417" y="1698"/>
                  <a:pt x="1406" y="1700"/>
                  <a:pt x="1398" y="1708"/>
                </a:cubicBezTo>
                <a:cubicBezTo>
                  <a:pt x="1363" y="1743"/>
                  <a:pt x="1332" y="1781"/>
                  <a:pt x="1297" y="1818"/>
                </a:cubicBezTo>
                <a:cubicBezTo>
                  <a:pt x="1306" y="1824"/>
                  <a:pt x="1323" y="1825"/>
                  <a:pt x="1325" y="1836"/>
                </a:cubicBezTo>
                <a:cubicBezTo>
                  <a:pt x="1330" y="1860"/>
                  <a:pt x="1319" y="1885"/>
                  <a:pt x="1315" y="1909"/>
                </a:cubicBezTo>
                <a:cubicBezTo>
                  <a:pt x="1306" y="1962"/>
                  <a:pt x="1303" y="2020"/>
                  <a:pt x="1251" y="2037"/>
                </a:cubicBezTo>
                <a:cubicBezTo>
                  <a:pt x="1234" y="2090"/>
                  <a:pt x="1255" y="2053"/>
                  <a:pt x="1178" y="2083"/>
                </a:cubicBezTo>
                <a:cubicBezTo>
                  <a:pt x="1143" y="2097"/>
                  <a:pt x="1155" y="2107"/>
                  <a:pt x="1123" y="2129"/>
                </a:cubicBezTo>
                <a:cubicBezTo>
                  <a:pt x="1106" y="2140"/>
                  <a:pt x="1086" y="2145"/>
                  <a:pt x="1069" y="2156"/>
                </a:cubicBezTo>
                <a:cubicBezTo>
                  <a:pt x="1110" y="2217"/>
                  <a:pt x="1067" y="2352"/>
                  <a:pt x="995" y="2375"/>
                </a:cubicBezTo>
                <a:cubicBezTo>
                  <a:pt x="976" y="2404"/>
                  <a:pt x="956" y="2416"/>
                  <a:pt x="931" y="2439"/>
                </a:cubicBezTo>
                <a:cubicBezTo>
                  <a:pt x="910" y="2503"/>
                  <a:pt x="931" y="2445"/>
                  <a:pt x="931" y="2394"/>
                </a:cubicBezTo>
                <a:cubicBezTo>
                  <a:pt x="931" y="2372"/>
                  <a:pt x="925" y="2351"/>
                  <a:pt x="922" y="2330"/>
                </a:cubicBezTo>
                <a:cubicBezTo>
                  <a:pt x="910" y="2348"/>
                  <a:pt x="898" y="2367"/>
                  <a:pt x="886" y="2385"/>
                </a:cubicBezTo>
                <a:cubicBezTo>
                  <a:pt x="880" y="2394"/>
                  <a:pt x="867" y="2412"/>
                  <a:pt x="867" y="2412"/>
                </a:cubicBezTo>
                <a:cubicBezTo>
                  <a:pt x="866" y="2415"/>
                  <a:pt x="857" y="2475"/>
                  <a:pt x="849" y="2485"/>
                </a:cubicBezTo>
                <a:cubicBezTo>
                  <a:pt x="836" y="2502"/>
                  <a:pt x="803" y="2531"/>
                  <a:pt x="803" y="2531"/>
                </a:cubicBezTo>
                <a:cubicBezTo>
                  <a:pt x="784" y="2473"/>
                  <a:pt x="808" y="2416"/>
                  <a:pt x="794" y="2357"/>
                </a:cubicBezTo>
                <a:cubicBezTo>
                  <a:pt x="773" y="2422"/>
                  <a:pt x="802" y="2345"/>
                  <a:pt x="758" y="2412"/>
                </a:cubicBezTo>
                <a:cubicBezTo>
                  <a:pt x="753" y="2420"/>
                  <a:pt x="756" y="2433"/>
                  <a:pt x="749" y="2439"/>
                </a:cubicBezTo>
                <a:cubicBezTo>
                  <a:pt x="739" y="2447"/>
                  <a:pt x="724" y="2446"/>
                  <a:pt x="712" y="2449"/>
                </a:cubicBezTo>
                <a:cubicBezTo>
                  <a:pt x="691" y="2382"/>
                  <a:pt x="690" y="2329"/>
                  <a:pt x="703" y="2257"/>
                </a:cubicBezTo>
                <a:cubicBezTo>
                  <a:pt x="708" y="2228"/>
                  <a:pt x="722" y="2202"/>
                  <a:pt x="730" y="2174"/>
                </a:cubicBezTo>
                <a:cubicBezTo>
                  <a:pt x="733" y="2165"/>
                  <a:pt x="747" y="2151"/>
                  <a:pt x="739" y="2147"/>
                </a:cubicBezTo>
                <a:cubicBezTo>
                  <a:pt x="729" y="2142"/>
                  <a:pt x="721" y="2159"/>
                  <a:pt x="712" y="2165"/>
                </a:cubicBezTo>
                <a:cubicBezTo>
                  <a:pt x="674" y="2108"/>
                  <a:pt x="689" y="2144"/>
                  <a:pt x="712" y="2028"/>
                </a:cubicBezTo>
                <a:cubicBezTo>
                  <a:pt x="716" y="2006"/>
                  <a:pt x="750" y="1970"/>
                  <a:pt x="712" y="2010"/>
                </a:cubicBezTo>
                <a:cubicBezTo>
                  <a:pt x="725" y="1964"/>
                  <a:pt x="733" y="1898"/>
                  <a:pt x="767" y="1863"/>
                </a:cubicBezTo>
                <a:cubicBezTo>
                  <a:pt x="770" y="1854"/>
                  <a:pt x="783" y="1843"/>
                  <a:pt x="776" y="1836"/>
                </a:cubicBezTo>
                <a:cubicBezTo>
                  <a:pt x="769" y="1829"/>
                  <a:pt x="755" y="1838"/>
                  <a:pt x="749" y="1845"/>
                </a:cubicBezTo>
                <a:cubicBezTo>
                  <a:pt x="741" y="1855"/>
                  <a:pt x="747" y="1872"/>
                  <a:pt x="739" y="1882"/>
                </a:cubicBezTo>
                <a:cubicBezTo>
                  <a:pt x="718" y="1909"/>
                  <a:pt x="690" y="1931"/>
                  <a:pt x="666" y="1955"/>
                </a:cubicBezTo>
                <a:cubicBezTo>
                  <a:pt x="657" y="1964"/>
                  <a:pt x="639" y="1982"/>
                  <a:pt x="639" y="1982"/>
                </a:cubicBezTo>
                <a:cubicBezTo>
                  <a:pt x="623" y="2014"/>
                  <a:pt x="604" y="2032"/>
                  <a:pt x="593" y="2065"/>
                </a:cubicBezTo>
                <a:cubicBezTo>
                  <a:pt x="596" y="2040"/>
                  <a:pt x="580" y="2002"/>
                  <a:pt x="602" y="1991"/>
                </a:cubicBezTo>
                <a:cubicBezTo>
                  <a:pt x="621" y="1981"/>
                  <a:pt x="668" y="2045"/>
                  <a:pt x="648" y="2037"/>
                </a:cubicBezTo>
                <a:cubicBezTo>
                  <a:pt x="633" y="2031"/>
                  <a:pt x="617" y="2025"/>
                  <a:pt x="602" y="2019"/>
                </a:cubicBezTo>
                <a:cubicBezTo>
                  <a:pt x="599" y="2034"/>
                  <a:pt x="608" y="2060"/>
                  <a:pt x="593" y="2065"/>
                </a:cubicBezTo>
                <a:cubicBezTo>
                  <a:pt x="580" y="2069"/>
                  <a:pt x="563" y="2035"/>
                  <a:pt x="575" y="2028"/>
                </a:cubicBezTo>
                <a:cubicBezTo>
                  <a:pt x="593" y="2017"/>
                  <a:pt x="618" y="2034"/>
                  <a:pt x="639" y="2037"/>
                </a:cubicBezTo>
                <a:cubicBezTo>
                  <a:pt x="651" y="2043"/>
                  <a:pt x="666" y="2064"/>
                  <a:pt x="675" y="2055"/>
                </a:cubicBezTo>
                <a:cubicBezTo>
                  <a:pt x="714" y="2016"/>
                  <a:pt x="620" y="1995"/>
                  <a:pt x="694" y="2019"/>
                </a:cubicBezTo>
                <a:cubicBezTo>
                  <a:pt x="688" y="1988"/>
                  <a:pt x="692" y="1953"/>
                  <a:pt x="675" y="1927"/>
                </a:cubicBezTo>
                <a:cubicBezTo>
                  <a:pt x="667" y="1916"/>
                  <a:pt x="666" y="1953"/>
                  <a:pt x="657" y="1964"/>
                </a:cubicBezTo>
                <a:cubicBezTo>
                  <a:pt x="639" y="1986"/>
                  <a:pt x="600" y="1992"/>
                  <a:pt x="575" y="2001"/>
                </a:cubicBezTo>
                <a:cubicBezTo>
                  <a:pt x="447" y="1987"/>
                  <a:pt x="448" y="2020"/>
                  <a:pt x="474" y="1900"/>
                </a:cubicBezTo>
                <a:cubicBezTo>
                  <a:pt x="471" y="1882"/>
                  <a:pt x="478" y="1832"/>
                  <a:pt x="465" y="1845"/>
                </a:cubicBezTo>
                <a:cubicBezTo>
                  <a:pt x="448" y="1862"/>
                  <a:pt x="456" y="1893"/>
                  <a:pt x="456" y="1918"/>
                </a:cubicBezTo>
                <a:cubicBezTo>
                  <a:pt x="456" y="2002"/>
                  <a:pt x="477" y="2072"/>
                  <a:pt x="547" y="2119"/>
                </a:cubicBezTo>
                <a:cubicBezTo>
                  <a:pt x="533" y="2167"/>
                  <a:pt x="513" y="2209"/>
                  <a:pt x="529" y="2257"/>
                </a:cubicBezTo>
                <a:cubicBezTo>
                  <a:pt x="538" y="2254"/>
                  <a:pt x="548" y="2251"/>
                  <a:pt x="557" y="2247"/>
                </a:cubicBezTo>
                <a:cubicBezTo>
                  <a:pt x="572" y="2241"/>
                  <a:pt x="587" y="2234"/>
                  <a:pt x="602" y="2229"/>
                </a:cubicBezTo>
                <a:cubicBezTo>
                  <a:pt x="620" y="2222"/>
                  <a:pt x="657" y="2211"/>
                  <a:pt x="657" y="2211"/>
                </a:cubicBezTo>
                <a:cubicBezTo>
                  <a:pt x="669" y="2175"/>
                  <a:pt x="676" y="2168"/>
                  <a:pt x="712" y="2156"/>
                </a:cubicBezTo>
                <a:cubicBezTo>
                  <a:pt x="715" y="2165"/>
                  <a:pt x="730" y="2183"/>
                  <a:pt x="721" y="2183"/>
                </a:cubicBezTo>
                <a:cubicBezTo>
                  <a:pt x="708" y="2183"/>
                  <a:pt x="704" y="2164"/>
                  <a:pt x="694" y="2156"/>
                </a:cubicBezTo>
                <a:cubicBezTo>
                  <a:pt x="685" y="2149"/>
                  <a:pt x="674" y="2145"/>
                  <a:pt x="666" y="2138"/>
                </a:cubicBezTo>
                <a:cubicBezTo>
                  <a:pt x="622" y="2099"/>
                  <a:pt x="582" y="2057"/>
                  <a:pt x="538" y="2019"/>
                </a:cubicBezTo>
                <a:cubicBezTo>
                  <a:pt x="525" y="2008"/>
                  <a:pt x="513" y="1995"/>
                  <a:pt x="502" y="1982"/>
                </a:cubicBezTo>
                <a:cubicBezTo>
                  <a:pt x="495" y="1974"/>
                  <a:pt x="473" y="1958"/>
                  <a:pt x="483" y="1955"/>
                </a:cubicBezTo>
                <a:cubicBezTo>
                  <a:pt x="499" y="1950"/>
                  <a:pt x="514" y="1967"/>
                  <a:pt x="529" y="1973"/>
                </a:cubicBezTo>
                <a:cubicBezTo>
                  <a:pt x="534" y="1988"/>
                  <a:pt x="542" y="2028"/>
                  <a:pt x="566" y="2028"/>
                </a:cubicBezTo>
                <a:cubicBezTo>
                  <a:pt x="577" y="2028"/>
                  <a:pt x="578" y="2010"/>
                  <a:pt x="584" y="2001"/>
                </a:cubicBezTo>
                <a:cubicBezTo>
                  <a:pt x="593" y="1964"/>
                  <a:pt x="588" y="1965"/>
                  <a:pt x="611" y="1937"/>
                </a:cubicBezTo>
                <a:cubicBezTo>
                  <a:pt x="617" y="1930"/>
                  <a:pt x="639" y="1920"/>
                  <a:pt x="630" y="1918"/>
                </a:cubicBezTo>
                <a:cubicBezTo>
                  <a:pt x="606" y="1914"/>
                  <a:pt x="581" y="1924"/>
                  <a:pt x="557" y="1927"/>
                </a:cubicBezTo>
                <a:cubicBezTo>
                  <a:pt x="456" y="1915"/>
                  <a:pt x="489" y="1929"/>
                  <a:pt x="456" y="1845"/>
                </a:cubicBezTo>
                <a:cubicBezTo>
                  <a:pt x="468" y="1783"/>
                  <a:pt x="474" y="1710"/>
                  <a:pt x="520" y="1662"/>
                </a:cubicBezTo>
                <a:cubicBezTo>
                  <a:pt x="523" y="1674"/>
                  <a:pt x="518" y="1693"/>
                  <a:pt x="529" y="1699"/>
                </a:cubicBezTo>
                <a:cubicBezTo>
                  <a:pt x="539" y="1704"/>
                  <a:pt x="547" y="1686"/>
                  <a:pt x="557" y="1681"/>
                </a:cubicBezTo>
                <a:cubicBezTo>
                  <a:pt x="580" y="1669"/>
                  <a:pt x="605" y="1667"/>
                  <a:pt x="630" y="1662"/>
                </a:cubicBezTo>
                <a:cubicBezTo>
                  <a:pt x="633" y="1653"/>
                  <a:pt x="648" y="1635"/>
                  <a:pt x="639" y="1635"/>
                </a:cubicBezTo>
                <a:cubicBezTo>
                  <a:pt x="628" y="1635"/>
                  <a:pt x="629" y="1654"/>
                  <a:pt x="621" y="1662"/>
                </a:cubicBezTo>
                <a:cubicBezTo>
                  <a:pt x="613" y="1670"/>
                  <a:pt x="601" y="1673"/>
                  <a:pt x="593" y="1681"/>
                </a:cubicBezTo>
                <a:cubicBezTo>
                  <a:pt x="579" y="1695"/>
                  <a:pt x="571" y="1712"/>
                  <a:pt x="557" y="1726"/>
                </a:cubicBezTo>
                <a:cubicBezTo>
                  <a:pt x="549" y="1734"/>
                  <a:pt x="538" y="1738"/>
                  <a:pt x="529" y="1745"/>
                </a:cubicBezTo>
                <a:cubicBezTo>
                  <a:pt x="513" y="1759"/>
                  <a:pt x="497" y="1774"/>
                  <a:pt x="483" y="1790"/>
                </a:cubicBezTo>
                <a:cubicBezTo>
                  <a:pt x="456" y="1821"/>
                  <a:pt x="453" y="1849"/>
                  <a:pt x="410" y="1863"/>
                </a:cubicBezTo>
                <a:cubicBezTo>
                  <a:pt x="407" y="1872"/>
                  <a:pt x="401" y="1901"/>
                  <a:pt x="401" y="1891"/>
                </a:cubicBezTo>
                <a:cubicBezTo>
                  <a:pt x="401" y="1860"/>
                  <a:pt x="405" y="1829"/>
                  <a:pt x="410" y="1799"/>
                </a:cubicBezTo>
                <a:cubicBezTo>
                  <a:pt x="417" y="1753"/>
                  <a:pt x="438" y="1662"/>
                  <a:pt x="438" y="1662"/>
                </a:cubicBezTo>
                <a:cubicBezTo>
                  <a:pt x="435" y="1653"/>
                  <a:pt x="435" y="1642"/>
                  <a:pt x="429" y="1635"/>
                </a:cubicBezTo>
                <a:cubicBezTo>
                  <a:pt x="391" y="1590"/>
                  <a:pt x="368" y="1624"/>
                  <a:pt x="429" y="1580"/>
                </a:cubicBezTo>
                <a:cubicBezTo>
                  <a:pt x="446" y="1528"/>
                  <a:pt x="424" y="1573"/>
                  <a:pt x="465" y="1543"/>
                </a:cubicBezTo>
                <a:cubicBezTo>
                  <a:pt x="479" y="1533"/>
                  <a:pt x="490" y="1519"/>
                  <a:pt x="502" y="1507"/>
                </a:cubicBezTo>
                <a:cubicBezTo>
                  <a:pt x="550" y="1539"/>
                  <a:pt x="523" y="1560"/>
                  <a:pt x="584" y="1580"/>
                </a:cubicBezTo>
                <a:cubicBezTo>
                  <a:pt x="581" y="1568"/>
                  <a:pt x="585" y="1551"/>
                  <a:pt x="575" y="1543"/>
                </a:cubicBezTo>
                <a:cubicBezTo>
                  <a:pt x="555" y="1526"/>
                  <a:pt x="437" y="1501"/>
                  <a:pt x="419" y="1498"/>
                </a:cubicBezTo>
                <a:cubicBezTo>
                  <a:pt x="361" y="1457"/>
                  <a:pt x="417" y="1507"/>
                  <a:pt x="383" y="1406"/>
                </a:cubicBezTo>
                <a:cubicBezTo>
                  <a:pt x="367" y="1358"/>
                  <a:pt x="313" y="1360"/>
                  <a:pt x="273" y="1351"/>
                </a:cubicBezTo>
                <a:cubicBezTo>
                  <a:pt x="335" y="1290"/>
                  <a:pt x="304" y="1306"/>
                  <a:pt x="355" y="1287"/>
                </a:cubicBezTo>
                <a:cubicBezTo>
                  <a:pt x="386" y="1258"/>
                  <a:pt x="386" y="1246"/>
                  <a:pt x="429" y="1260"/>
                </a:cubicBezTo>
                <a:cubicBezTo>
                  <a:pt x="469" y="1300"/>
                  <a:pt x="483" y="1303"/>
                  <a:pt x="465" y="1388"/>
                </a:cubicBezTo>
                <a:cubicBezTo>
                  <a:pt x="463" y="1399"/>
                  <a:pt x="448" y="1375"/>
                  <a:pt x="438" y="1370"/>
                </a:cubicBezTo>
                <a:cubicBezTo>
                  <a:pt x="429" y="1366"/>
                  <a:pt x="419" y="1364"/>
                  <a:pt x="410" y="1361"/>
                </a:cubicBezTo>
                <a:cubicBezTo>
                  <a:pt x="388" y="1337"/>
                  <a:pt x="375" y="1318"/>
                  <a:pt x="365" y="1287"/>
                </a:cubicBezTo>
                <a:cubicBezTo>
                  <a:pt x="368" y="1244"/>
                  <a:pt x="369" y="1201"/>
                  <a:pt x="374" y="1159"/>
                </a:cubicBezTo>
                <a:cubicBezTo>
                  <a:pt x="377" y="1133"/>
                  <a:pt x="403" y="1115"/>
                  <a:pt x="374" y="1086"/>
                </a:cubicBezTo>
                <a:cubicBezTo>
                  <a:pt x="356" y="1068"/>
                  <a:pt x="325" y="1076"/>
                  <a:pt x="301" y="1068"/>
                </a:cubicBezTo>
                <a:cubicBezTo>
                  <a:pt x="304" y="1056"/>
                  <a:pt x="299" y="1038"/>
                  <a:pt x="310" y="1031"/>
                </a:cubicBezTo>
                <a:cubicBezTo>
                  <a:pt x="317" y="1026"/>
                  <a:pt x="327" y="1041"/>
                  <a:pt x="328" y="1050"/>
                </a:cubicBezTo>
                <a:cubicBezTo>
                  <a:pt x="332" y="1073"/>
                  <a:pt x="312" y="1097"/>
                  <a:pt x="301" y="1114"/>
                </a:cubicBezTo>
                <a:cubicBezTo>
                  <a:pt x="298" y="1126"/>
                  <a:pt x="297" y="1139"/>
                  <a:pt x="291" y="1150"/>
                </a:cubicBezTo>
                <a:cubicBezTo>
                  <a:pt x="287" y="1158"/>
                  <a:pt x="280" y="1174"/>
                  <a:pt x="273" y="1169"/>
                </a:cubicBezTo>
                <a:cubicBezTo>
                  <a:pt x="255" y="1157"/>
                  <a:pt x="237" y="1114"/>
                  <a:pt x="237" y="1114"/>
                </a:cubicBezTo>
                <a:cubicBezTo>
                  <a:pt x="221" y="1041"/>
                  <a:pt x="198" y="954"/>
                  <a:pt x="255" y="894"/>
                </a:cubicBezTo>
                <a:cubicBezTo>
                  <a:pt x="233" y="962"/>
                  <a:pt x="261" y="890"/>
                  <a:pt x="237" y="858"/>
                </a:cubicBezTo>
                <a:cubicBezTo>
                  <a:pt x="228" y="846"/>
                  <a:pt x="206" y="852"/>
                  <a:pt x="191" y="849"/>
                </a:cubicBezTo>
                <a:cubicBezTo>
                  <a:pt x="101" y="828"/>
                  <a:pt x="217" y="849"/>
                  <a:pt x="99" y="830"/>
                </a:cubicBezTo>
                <a:cubicBezTo>
                  <a:pt x="137" y="794"/>
                  <a:pt x="197" y="799"/>
                  <a:pt x="246" y="794"/>
                </a:cubicBezTo>
                <a:cubicBezTo>
                  <a:pt x="284" y="774"/>
                  <a:pt x="305" y="761"/>
                  <a:pt x="346" y="775"/>
                </a:cubicBezTo>
                <a:cubicBezTo>
                  <a:pt x="402" y="831"/>
                  <a:pt x="411" y="812"/>
                  <a:pt x="355" y="839"/>
                </a:cubicBezTo>
                <a:cubicBezTo>
                  <a:pt x="346" y="836"/>
                  <a:pt x="331" y="839"/>
                  <a:pt x="328" y="830"/>
                </a:cubicBezTo>
                <a:cubicBezTo>
                  <a:pt x="312" y="780"/>
                  <a:pt x="301" y="675"/>
                  <a:pt x="301" y="675"/>
                </a:cubicBezTo>
                <a:cubicBezTo>
                  <a:pt x="280" y="678"/>
                  <a:pt x="257" y="677"/>
                  <a:pt x="237" y="684"/>
                </a:cubicBezTo>
                <a:cubicBezTo>
                  <a:pt x="223" y="689"/>
                  <a:pt x="214" y="706"/>
                  <a:pt x="200" y="711"/>
                </a:cubicBezTo>
                <a:cubicBezTo>
                  <a:pt x="177" y="719"/>
                  <a:pt x="151" y="718"/>
                  <a:pt x="127" y="721"/>
                </a:cubicBezTo>
                <a:cubicBezTo>
                  <a:pt x="26" y="753"/>
                  <a:pt x="69" y="606"/>
                  <a:pt x="99" y="547"/>
                </a:cubicBezTo>
                <a:cubicBezTo>
                  <a:pt x="103" y="538"/>
                  <a:pt x="102" y="526"/>
                  <a:pt x="109" y="519"/>
                </a:cubicBezTo>
                <a:cubicBezTo>
                  <a:pt x="116" y="512"/>
                  <a:pt x="127" y="513"/>
                  <a:pt x="136" y="510"/>
                </a:cubicBezTo>
                <a:cubicBezTo>
                  <a:pt x="158" y="577"/>
                  <a:pt x="149" y="546"/>
                  <a:pt x="163" y="602"/>
                </a:cubicBezTo>
                <a:cubicBezTo>
                  <a:pt x="167" y="601"/>
                  <a:pt x="233" y="594"/>
                  <a:pt x="246" y="583"/>
                </a:cubicBezTo>
                <a:cubicBezTo>
                  <a:pt x="258" y="573"/>
                  <a:pt x="273" y="562"/>
                  <a:pt x="273" y="547"/>
                </a:cubicBezTo>
                <a:cubicBezTo>
                  <a:pt x="273" y="536"/>
                  <a:pt x="255" y="559"/>
                  <a:pt x="246" y="565"/>
                </a:cubicBezTo>
                <a:cubicBezTo>
                  <a:pt x="234" y="559"/>
                  <a:pt x="213" y="560"/>
                  <a:pt x="209" y="547"/>
                </a:cubicBezTo>
                <a:cubicBezTo>
                  <a:pt x="206" y="538"/>
                  <a:pt x="230" y="545"/>
                  <a:pt x="237" y="538"/>
                </a:cubicBezTo>
                <a:cubicBezTo>
                  <a:pt x="241" y="534"/>
                  <a:pt x="255" y="474"/>
                  <a:pt x="255" y="474"/>
                </a:cubicBezTo>
                <a:cubicBezTo>
                  <a:pt x="233" y="405"/>
                  <a:pt x="260" y="460"/>
                  <a:pt x="127" y="437"/>
                </a:cubicBezTo>
                <a:cubicBezTo>
                  <a:pt x="113" y="435"/>
                  <a:pt x="102" y="425"/>
                  <a:pt x="90" y="419"/>
                </a:cubicBezTo>
                <a:cubicBezTo>
                  <a:pt x="113" y="374"/>
                  <a:pt x="145" y="330"/>
                  <a:pt x="81" y="309"/>
                </a:cubicBezTo>
                <a:cubicBezTo>
                  <a:pt x="90" y="303"/>
                  <a:pt x="101" y="299"/>
                  <a:pt x="109" y="291"/>
                </a:cubicBezTo>
                <a:cubicBezTo>
                  <a:pt x="151" y="249"/>
                  <a:pt x="116" y="247"/>
                  <a:pt x="163" y="263"/>
                </a:cubicBezTo>
                <a:cubicBezTo>
                  <a:pt x="166" y="275"/>
                  <a:pt x="165" y="290"/>
                  <a:pt x="173" y="300"/>
                </a:cubicBezTo>
                <a:cubicBezTo>
                  <a:pt x="187" y="317"/>
                  <a:pt x="227" y="337"/>
                  <a:pt x="227" y="337"/>
                </a:cubicBezTo>
                <a:cubicBezTo>
                  <a:pt x="268" y="296"/>
                  <a:pt x="233" y="246"/>
                  <a:pt x="218" y="199"/>
                </a:cubicBezTo>
                <a:cubicBezTo>
                  <a:pt x="210" y="134"/>
                  <a:pt x="222" y="92"/>
                  <a:pt x="145" y="117"/>
                </a:cubicBezTo>
                <a:cubicBezTo>
                  <a:pt x="134" y="100"/>
                  <a:pt x="96" y="56"/>
                  <a:pt x="136" y="35"/>
                </a:cubicBezTo>
                <a:cubicBezTo>
                  <a:pt x="149" y="28"/>
                  <a:pt x="153" y="60"/>
                  <a:pt x="163" y="71"/>
                </a:cubicBezTo>
                <a:cubicBezTo>
                  <a:pt x="172" y="81"/>
                  <a:pt x="183" y="89"/>
                  <a:pt x="191" y="99"/>
                </a:cubicBezTo>
                <a:cubicBezTo>
                  <a:pt x="248" y="167"/>
                  <a:pt x="243" y="188"/>
                  <a:pt x="319" y="209"/>
                </a:cubicBezTo>
                <a:cubicBezTo>
                  <a:pt x="384" y="252"/>
                  <a:pt x="331" y="330"/>
                  <a:pt x="374" y="391"/>
                </a:cubicBezTo>
                <a:cubicBezTo>
                  <a:pt x="389" y="437"/>
                  <a:pt x="400" y="468"/>
                  <a:pt x="447" y="483"/>
                </a:cubicBezTo>
                <a:cubicBezTo>
                  <a:pt x="417" y="561"/>
                  <a:pt x="397" y="550"/>
                  <a:pt x="337" y="593"/>
                </a:cubicBezTo>
                <a:cubicBezTo>
                  <a:pt x="327" y="600"/>
                  <a:pt x="320" y="612"/>
                  <a:pt x="310" y="620"/>
                </a:cubicBezTo>
                <a:cubicBezTo>
                  <a:pt x="301" y="627"/>
                  <a:pt x="291" y="632"/>
                  <a:pt x="282" y="638"/>
                </a:cubicBezTo>
                <a:cubicBezTo>
                  <a:pt x="269" y="572"/>
                  <a:pt x="284" y="567"/>
                  <a:pt x="319" y="510"/>
                </a:cubicBezTo>
                <a:cubicBezTo>
                  <a:pt x="322" y="492"/>
                  <a:pt x="318" y="471"/>
                  <a:pt x="328" y="455"/>
                </a:cubicBezTo>
                <a:cubicBezTo>
                  <a:pt x="338" y="438"/>
                  <a:pt x="361" y="434"/>
                  <a:pt x="374" y="419"/>
                </a:cubicBezTo>
                <a:cubicBezTo>
                  <a:pt x="386" y="406"/>
                  <a:pt x="389" y="386"/>
                  <a:pt x="401" y="373"/>
                </a:cubicBezTo>
                <a:cubicBezTo>
                  <a:pt x="414" y="358"/>
                  <a:pt x="434" y="351"/>
                  <a:pt x="447" y="337"/>
                </a:cubicBezTo>
                <a:cubicBezTo>
                  <a:pt x="554" y="221"/>
                  <a:pt x="464" y="281"/>
                  <a:pt x="557" y="227"/>
                </a:cubicBezTo>
                <a:cubicBezTo>
                  <a:pt x="576" y="198"/>
                  <a:pt x="599" y="172"/>
                  <a:pt x="621" y="145"/>
                </a:cubicBezTo>
                <a:cubicBezTo>
                  <a:pt x="626" y="138"/>
                  <a:pt x="645" y="132"/>
                  <a:pt x="639" y="126"/>
                </a:cubicBezTo>
                <a:cubicBezTo>
                  <a:pt x="638" y="125"/>
                  <a:pt x="585" y="144"/>
                  <a:pt x="584" y="145"/>
                </a:cubicBezTo>
                <a:cubicBezTo>
                  <a:pt x="544" y="168"/>
                  <a:pt x="519" y="204"/>
                  <a:pt x="474" y="218"/>
                </a:cubicBezTo>
                <a:cubicBezTo>
                  <a:pt x="402" y="290"/>
                  <a:pt x="480" y="203"/>
                  <a:pt x="438" y="273"/>
                </a:cubicBezTo>
                <a:cubicBezTo>
                  <a:pt x="428" y="290"/>
                  <a:pt x="405" y="297"/>
                  <a:pt x="392" y="309"/>
                </a:cubicBezTo>
                <a:cubicBezTo>
                  <a:pt x="376" y="323"/>
                  <a:pt x="346" y="355"/>
                  <a:pt x="346" y="355"/>
                </a:cubicBezTo>
                <a:cubicBezTo>
                  <a:pt x="337" y="383"/>
                  <a:pt x="312" y="426"/>
                  <a:pt x="291" y="446"/>
                </a:cubicBezTo>
                <a:cubicBezTo>
                  <a:pt x="305" y="512"/>
                  <a:pt x="288" y="506"/>
                  <a:pt x="383" y="483"/>
                </a:cubicBezTo>
                <a:cubicBezTo>
                  <a:pt x="408" y="477"/>
                  <a:pt x="456" y="455"/>
                  <a:pt x="456" y="455"/>
                </a:cubicBezTo>
                <a:cubicBezTo>
                  <a:pt x="505" y="407"/>
                  <a:pt x="576" y="374"/>
                  <a:pt x="639" y="346"/>
                </a:cubicBezTo>
                <a:cubicBezTo>
                  <a:pt x="657" y="338"/>
                  <a:pt x="676" y="333"/>
                  <a:pt x="694" y="327"/>
                </a:cubicBezTo>
                <a:cubicBezTo>
                  <a:pt x="703" y="324"/>
                  <a:pt x="721" y="318"/>
                  <a:pt x="721" y="318"/>
                </a:cubicBezTo>
                <a:cubicBezTo>
                  <a:pt x="877" y="343"/>
                  <a:pt x="800" y="331"/>
                  <a:pt x="950" y="355"/>
                </a:cubicBezTo>
                <a:cubicBezTo>
                  <a:pt x="968" y="358"/>
                  <a:pt x="1005" y="364"/>
                  <a:pt x="1005" y="364"/>
                </a:cubicBezTo>
                <a:cubicBezTo>
                  <a:pt x="1014" y="367"/>
                  <a:pt x="1032" y="382"/>
                  <a:pt x="1032" y="373"/>
                </a:cubicBezTo>
                <a:cubicBezTo>
                  <a:pt x="1032" y="360"/>
                  <a:pt x="1016" y="352"/>
                  <a:pt x="1005" y="346"/>
                </a:cubicBezTo>
                <a:cubicBezTo>
                  <a:pt x="980" y="332"/>
                  <a:pt x="923" y="319"/>
                  <a:pt x="895" y="318"/>
                </a:cubicBezTo>
                <a:cubicBezTo>
                  <a:pt x="785" y="313"/>
                  <a:pt x="676" y="312"/>
                  <a:pt x="566" y="309"/>
                </a:cubicBezTo>
                <a:cubicBezTo>
                  <a:pt x="459" y="286"/>
                  <a:pt x="470" y="280"/>
                  <a:pt x="337" y="300"/>
                </a:cubicBezTo>
                <a:cubicBezTo>
                  <a:pt x="309" y="304"/>
                  <a:pt x="283" y="321"/>
                  <a:pt x="255" y="327"/>
                </a:cubicBezTo>
                <a:cubicBezTo>
                  <a:pt x="230" y="354"/>
                  <a:pt x="203" y="359"/>
                  <a:pt x="182" y="391"/>
                </a:cubicBezTo>
                <a:cubicBezTo>
                  <a:pt x="188" y="397"/>
                  <a:pt x="191" y="410"/>
                  <a:pt x="200" y="410"/>
                </a:cubicBezTo>
                <a:cubicBezTo>
                  <a:pt x="232" y="410"/>
                  <a:pt x="263" y="384"/>
                  <a:pt x="291" y="373"/>
                </a:cubicBezTo>
                <a:cubicBezTo>
                  <a:pt x="305" y="368"/>
                  <a:pt x="362" y="357"/>
                  <a:pt x="374" y="355"/>
                </a:cubicBezTo>
                <a:cubicBezTo>
                  <a:pt x="417" y="358"/>
                  <a:pt x="464" y="345"/>
                  <a:pt x="502" y="364"/>
                </a:cubicBezTo>
                <a:cubicBezTo>
                  <a:pt x="525" y="376"/>
                  <a:pt x="481" y="412"/>
                  <a:pt x="474" y="437"/>
                </a:cubicBezTo>
                <a:cubicBezTo>
                  <a:pt x="471" y="449"/>
                  <a:pt x="459" y="485"/>
                  <a:pt x="465" y="474"/>
                </a:cubicBezTo>
                <a:cubicBezTo>
                  <a:pt x="503" y="398"/>
                  <a:pt x="457" y="436"/>
                  <a:pt x="511" y="401"/>
                </a:cubicBezTo>
                <a:cubicBezTo>
                  <a:pt x="530" y="323"/>
                  <a:pt x="547" y="226"/>
                  <a:pt x="547" y="145"/>
                </a:cubicBezTo>
                <a:cubicBezTo>
                  <a:pt x="547" y="133"/>
                  <a:pt x="541" y="169"/>
                  <a:pt x="538" y="181"/>
                </a:cubicBezTo>
                <a:cubicBezTo>
                  <a:pt x="535" y="190"/>
                  <a:pt x="532" y="200"/>
                  <a:pt x="529" y="209"/>
                </a:cubicBezTo>
                <a:cubicBezTo>
                  <a:pt x="526" y="322"/>
                  <a:pt x="549" y="438"/>
                  <a:pt x="520" y="547"/>
                </a:cubicBezTo>
                <a:cubicBezTo>
                  <a:pt x="513" y="574"/>
                  <a:pt x="453" y="533"/>
                  <a:pt x="438" y="556"/>
                </a:cubicBezTo>
                <a:cubicBezTo>
                  <a:pt x="419" y="584"/>
                  <a:pt x="447" y="657"/>
                  <a:pt x="447" y="657"/>
                </a:cubicBezTo>
                <a:cubicBezTo>
                  <a:pt x="418" y="566"/>
                  <a:pt x="467" y="703"/>
                  <a:pt x="410" y="602"/>
                </a:cubicBezTo>
                <a:cubicBezTo>
                  <a:pt x="388" y="563"/>
                  <a:pt x="386" y="478"/>
                  <a:pt x="365" y="446"/>
                </a:cubicBezTo>
                <a:cubicBezTo>
                  <a:pt x="342" y="411"/>
                  <a:pt x="311" y="385"/>
                  <a:pt x="273" y="373"/>
                </a:cubicBezTo>
                <a:cubicBezTo>
                  <a:pt x="273" y="373"/>
                  <a:pt x="298" y="379"/>
                  <a:pt x="310" y="382"/>
                </a:cubicBezTo>
                <a:cubicBezTo>
                  <a:pt x="342" y="416"/>
                  <a:pt x="402" y="432"/>
                  <a:pt x="447" y="446"/>
                </a:cubicBezTo>
                <a:cubicBezTo>
                  <a:pt x="490" y="476"/>
                  <a:pt x="535" y="469"/>
                  <a:pt x="584" y="483"/>
                </a:cubicBezTo>
                <a:cubicBezTo>
                  <a:pt x="837" y="557"/>
                  <a:pt x="1084" y="551"/>
                  <a:pt x="1352" y="556"/>
                </a:cubicBezTo>
                <a:cubicBezTo>
                  <a:pt x="1428" y="553"/>
                  <a:pt x="1506" y="560"/>
                  <a:pt x="1581" y="547"/>
                </a:cubicBezTo>
                <a:cubicBezTo>
                  <a:pt x="1591" y="545"/>
                  <a:pt x="1579" y="525"/>
                  <a:pt x="1571" y="519"/>
                </a:cubicBezTo>
                <a:cubicBezTo>
                  <a:pt x="1561" y="511"/>
                  <a:pt x="1547" y="513"/>
                  <a:pt x="1535" y="510"/>
                </a:cubicBezTo>
                <a:cubicBezTo>
                  <a:pt x="1541" y="519"/>
                  <a:pt x="1564" y="537"/>
                  <a:pt x="1553" y="538"/>
                </a:cubicBezTo>
                <a:cubicBezTo>
                  <a:pt x="1458" y="544"/>
                  <a:pt x="1365" y="517"/>
                  <a:pt x="1270" y="510"/>
                </a:cubicBezTo>
                <a:cubicBezTo>
                  <a:pt x="1210" y="493"/>
                  <a:pt x="1146" y="494"/>
                  <a:pt x="1087" y="474"/>
                </a:cubicBezTo>
                <a:cubicBezTo>
                  <a:pt x="1014" y="449"/>
                  <a:pt x="942" y="419"/>
                  <a:pt x="867" y="401"/>
                </a:cubicBezTo>
                <a:cubicBezTo>
                  <a:pt x="733" y="370"/>
                  <a:pt x="593" y="386"/>
                  <a:pt x="456" y="382"/>
                </a:cubicBezTo>
                <a:cubicBezTo>
                  <a:pt x="589" y="338"/>
                  <a:pt x="912" y="371"/>
                  <a:pt x="1005" y="373"/>
                </a:cubicBezTo>
                <a:cubicBezTo>
                  <a:pt x="1154" y="402"/>
                  <a:pt x="1289" y="436"/>
                  <a:pt x="1443" y="446"/>
                </a:cubicBezTo>
                <a:cubicBezTo>
                  <a:pt x="1522" y="443"/>
                  <a:pt x="1602" y="447"/>
                  <a:pt x="1681" y="437"/>
                </a:cubicBezTo>
                <a:cubicBezTo>
                  <a:pt x="1692" y="436"/>
                  <a:pt x="1662" y="426"/>
                  <a:pt x="1654" y="419"/>
                </a:cubicBezTo>
                <a:cubicBezTo>
                  <a:pt x="1644" y="411"/>
                  <a:pt x="1638" y="397"/>
                  <a:pt x="1626" y="391"/>
                </a:cubicBezTo>
                <a:cubicBezTo>
                  <a:pt x="1602" y="378"/>
                  <a:pt x="1544" y="366"/>
                  <a:pt x="1517" y="364"/>
                </a:cubicBezTo>
                <a:cubicBezTo>
                  <a:pt x="1389" y="353"/>
                  <a:pt x="1261" y="346"/>
                  <a:pt x="1133" y="337"/>
                </a:cubicBezTo>
                <a:cubicBezTo>
                  <a:pt x="900" y="321"/>
                  <a:pt x="669" y="277"/>
                  <a:pt x="438" y="245"/>
                </a:cubicBezTo>
                <a:cubicBezTo>
                  <a:pt x="517" y="192"/>
                  <a:pt x="632" y="230"/>
                  <a:pt x="721" y="236"/>
                </a:cubicBezTo>
                <a:cubicBezTo>
                  <a:pt x="833" y="258"/>
                  <a:pt x="945" y="279"/>
                  <a:pt x="1059" y="291"/>
                </a:cubicBezTo>
                <a:cubicBezTo>
                  <a:pt x="1154" y="314"/>
                  <a:pt x="1255" y="313"/>
                  <a:pt x="1352" y="327"/>
                </a:cubicBezTo>
                <a:cubicBezTo>
                  <a:pt x="1407" y="355"/>
                  <a:pt x="1465" y="355"/>
                  <a:pt x="1526" y="364"/>
                </a:cubicBezTo>
                <a:cubicBezTo>
                  <a:pt x="1569" y="361"/>
                  <a:pt x="1618" y="379"/>
                  <a:pt x="1654" y="355"/>
                </a:cubicBezTo>
                <a:cubicBezTo>
                  <a:pt x="1672" y="343"/>
                  <a:pt x="1629" y="312"/>
                  <a:pt x="1608" y="309"/>
                </a:cubicBezTo>
                <a:cubicBezTo>
                  <a:pt x="1587" y="306"/>
                  <a:pt x="1565" y="303"/>
                  <a:pt x="1544" y="300"/>
                </a:cubicBezTo>
                <a:cubicBezTo>
                  <a:pt x="1474" y="277"/>
                  <a:pt x="1566" y="305"/>
                  <a:pt x="1416" y="282"/>
                </a:cubicBezTo>
                <a:cubicBezTo>
                  <a:pt x="1172" y="245"/>
                  <a:pt x="1536" y="278"/>
                  <a:pt x="1215" y="254"/>
                </a:cubicBezTo>
                <a:cubicBezTo>
                  <a:pt x="1059" y="210"/>
                  <a:pt x="901" y="153"/>
                  <a:pt x="739" y="135"/>
                </a:cubicBezTo>
                <a:cubicBezTo>
                  <a:pt x="684" y="138"/>
                  <a:pt x="629" y="138"/>
                  <a:pt x="575" y="145"/>
                </a:cubicBezTo>
                <a:cubicBezTo>
                  <a:pt x="553" y="148"/>
                  <a:pt x="489" y="161"/>
                  <a:pt x="511" y="163"/>
                </a:cubicBezTo>
                <a:cubicBezTo>
                  <a:pt x="660" y="173"/>
                  <a:pt x="810" y="169"/>
                  <a:pt x="959" y="172"/>
                </a:cubicBezTo>
                <a:cubicBezTo>
                  <a:pt x="1014" y="179"/>
                  <a:pt x="1069" y="180"/>
                  <a:pt x="1123" y="190"/>
                </a:cubicBezTo>
                <a:cubicBezTo>
                  <a:pt x="1142" y="194"/>
                  <a:pt x="1159" y="206"/>
                  <a:pt x="1178" y="209"/>
                </a:cubicBezTo>
                <a:cubicBezTo>
                  <a:pt x="1242" y="219"/>
                  <a:pt x="1306" y="218"/>
                  <a:pt x="1370" y="227"/>
                </a:cubicBezTo>
                <a:cubicBezTo>
                  <a:pt x="1446" y="251"/>
                  <a:pt x="1522" y="272"/>
                  <a:pt x="1599" y="291"/>
                </a:cubicBezTo>
                <a:cubicBezTo>
                  <a:pt x="1626" y="332"/>
                  <a:pt x="1643" y="334"/>
                  <a:pt x="1672" y="382"/>
                </a:cubicBezTo>
                <a:cubicBezTo>
                  <a:pt x="1653" y="481"/>
                  <a:pt x="1676" y="398"/>
                  <a:pt x="1645" y="355"/>
                </a:cubicBezTo>
                <a:cubicBezTo>
                  <a:pt x="1639" y="347"/>
                  <a:pt x="1626" y="361"/>
                  <a:pt x="1617" y="364"/>
                </a:cubicBezTo>
                <a:cubicBezTo>
                  <a:pt x="1611" y="439"/>
                  <a:pt x="1629" y="482"/>
                  <a:pt x="1571" y="519"/>
                </a:cubicBezTo>
                <a:cubicBezTo>
                  <a:pt x="1559" y="537"/>
                  <a:pt x="1556" y="567"/>
                  <a:pt x="1535" y="574"/>
                </a:cubicBezTo>
                <a:cubicBezTo>
                  <a:pt x="1504" y="584"/>
                  <a:pt x="1480" y="593"/>
                  <a:pt x="1453" y="611"/>
                </a:cubicBezTo>
                <a:cubicBezTo>
                  <a:pt x="1202" y="601"/>
                  <a:pt x="975" y="577"/>
                  <a:pt x="730" y="565"/>
                </a:cubicBezTo>
                <a:cubicBezTo>
                  <a:pt x="632" y="555"/>
                  <a:pt x="535" y="550"/>
                  <a:pt x="438" y="574"/>
                </a:cubicBezTo>
                <a:cubicBezTo>
                  <a:pt x="367" y="645"/>
                  <a:pt x="556" y="637"/>
                  <a:pt x="575" y="638"/>
                </a:cubicBezTo>
                <a:cubicBezTo>
                  <a:pt x="639" y="642"/>
                  <a:pt x="703" y="644"/>
                  <a:pt x="767" y="647"/>
                </a:cubicBezTo>
                <a:cubicBezTo>
                  <a:pt x="984" y="711"/>
                  <a:pt x="1267" y="697"/>
                  <a:pt x="1480" y="702"/>
                </a:cubicBezTo>
                <a:cubicBezTo>
                  <a:pt x="1520" y="705"/>
                  <a:pt x="1560" y="702"/>
                  <a:pt x="1599" y="711"/>
                </a:cubicBezTo>
                <a:cubicBezTo>
                  <a:pt x="1611" y="714"/>
                  <a:pt x="1574" y="717"/>
                  <a:pt x="1562" y="721"/>
                </a:cubicBezTo>
                <a:cubicBezTo>
                  <a:pt x="1501" y="739"/>
                  <a:pt x="1572" y="725"/>
                  <a:pt x="1462" y="739"/>
                </a:cubicBezTo>
                <a:cubicBezTo>
                  <a:pt x="1342" y="716"/>
                  <a:pt x="1228" y="693"/>
                  <a:pt x="1105" y="684"/>
                </a:cubicBezTo>
                <a:cubicBezTo>
                  <a:pt x="874" y="646"/>
                  <a:pt x="632" y="724"/>
                  <a:pt x="401" y="739"/>
                </a:cubicBezTo>
                <a:cubicBezTo>
                  <a:pt x="804" y="838"/>
                  <a:pt x="473" y="766"/>
                  <a:pt x="1416" y="775"/>
                </a:cubicBezTo>
                <a:cubicBezTo>
                  <a:pt x="1486" y="785"/>
                  <a:pt x="1549" y="804"/>
                  <a:pt x="1617" y="821"/>
                </a:cubicBezTo>
                <a:cubicBezTo>
                  <a:pt x="1568" y="897"/>
                  <a:pt x="1492" y="851"/>
                  <a:pt x="1398" y="849"/>
                </a:cubicBezTo>
                <a:cubicBezTo>
                  <a:pt x="1066" y="841"/>
                  <a:pt x="733" y="836"/>
                  <a:pt x="401" y="830"/>
                </a:cubicBezTo>
                <a:cubicBezTo>
                  <a:pt x="364" y="833"/>
                  <a:pt x="326" y="827"/>
                  <a:pt x="291" y="839"/>
                </a:cubicBezTo>
                <a:cubicBezTo>
                  <a:pt x="280" y="843"/>
                  <a:pt x="309" y="853"/>
                  <a:pt x="319" y="858"/>
                </a:cubicBezTo>
                <a:cubicBezTo>
                  <a:pt x="330" y="863"/>
                  <a:pt x="343" y="866"/>
                  <a:pt x="355" y="867"/>
                </a:cubicBezTo>
                <a:cubicBezTo>
                  <a:pt x="431" y="872"/>
                  <a:pt x="508" y="873"/>
                  <a:pt x="584" y="876"/>
                </a:cubicBezTo>
                <a:cubicBezTo>
                  <a:pt x="690" y="893"/>
                  <a:pt x="799" y="910"/>
                  <a:pt x="904" y="931"/>
                </a:cubicBezTo>
                <a:cubicBezTo>
                  <a:pt x="929" y="936"/>
                  <a:pt x="952" y="947"/>
                  <a:pt x="977" y="949"/>
                </a:cubicBezTo>
                <a:cubicBezTo>
                  <a:pt x="1053" y="954"/>
                  <a:pt x="1130" y="955"/>
                  <a:pt x="1206" y="958"/>
                </a:cubicBezTo>
                <a:cubicBezTo>
                  <a:pt x="1314" y="980"/>
                  <a:pt x="1426" y="959"/>
                  <a:pt x="1535" y="949"/>
                </a:cubicBezTo>
                <a:cubicBezTo>
                  <a:pt x="1428" y="915"/>
                  <a:pt x="1292" y="936"/>
                  <a:pt x="1187" y="940"/>
                </a:cubicBezTo>
                <a:cubicBezTo>
                  <a:pt x="1026" y="960"/>
                  <a:pt x="864" y="989"/>
                  <a:pt x="703" y="1004"/>
                </a:cubicBezTo>
                <a:cubicBezTo>
                  <a:pt x="648" y="1031"/>
                  <a:pt x="607" y="1040"/>
                  <a:pt x="547" y="1050"/>
                </a:cubicBezTo>
                <a:cubicBezTo>
                  <a:pt x="499" y="1082"/>
                  <a:pt x="531" y="1065"/>
                  <a:pt x="447" y="1086"/>
                </a:cubicBezTo>
                <a:cubicBezTo>
                  <a:pt x="431" y="1090"/>
                  <a:pt x="384" y="1105"/>
                  <a:pt x="401" y="1105"/>
                </a:cubicBezTo>
                <a:cubicBezTo>
                  <a:pt x="513" y="1105"/>
                  <a:pt x="672" y="1076"/>
                  <a:pt x="785" y="1059"/>
                </a:cubicBezTo>
                <a:cubicBezTo>
                  <a:pt x="875" y="1045"/>
                  <a:pt x="968" y="1049"/>
                  <a:pt x="1059" y="1041"/>
                </a:cubicBezTo>
                <a:cubicBezTo>
                  <a:pt x="1216" y="1049"/>
                  <a:pt x="1362" y="1076"/>
                  <a:pt x="1517" y="1086"/>
                </a:cubicBezTo>
                <a:cubicBezTo>
                  <a:pt x="1529" y="1089"/>
                  <a:pt x="1542" y="1089"/>
                  <a:pt x="1553" y="1095"/>
                </a:cubicBezTo>
                <a:cubicBezTo>
                  <a:pt x="1561" y="1099"/>
                  <a:pt x="1580" y="1113"/>
                  <a:pt x="1571" y="1114"/>
                </a:cubicBezTo>
                <a:cubicBezTo>
                  <a:pt x="1526" y="1118"/>
                  <a:pt x="1407" y="1102"/>
                  <a:pt x="1352" y="1095"/>
                </a:cubicBezTo>
                <a:cubicBezTo>
                  <a:pt x="1308" y="1074"/>
                  <a:pt x="1282" y="1067"/>
                  <a:pt x="1233" y="1059"/>
                </a:cubicBezTo>
                <a:cubicBezTo>
                  <a:pt x="1224" y="1056"/>
                  <a:pt x="1214" y="1055"/>
                  <a:pt x="1206" y="1050"/>
                </a:cubicBezTo>
                <a:cubicBezTo>
                  <a:pt x="1198" y="1045"/>
                  <a:pt x="1195" y="1035"/>
                  <a:pt x="1187" y="1031"/>
                </a:cubicBezTo>
                <a:cubicBezTo>
                  <a:pt x="1174" y="1025"/>
                  <a:pt x="1083" y="1014"/>
                  <a:pt x="1078" y="1013"/>
                </a:cubicBezTo>
                <a:cubicBezTo>
                  <a:pt x="1014" y="992"/>
                  <a:pt x="1074" y="1009"/>
                  <a:pt x="950" y="995"/>
                </a:cubicBezTo>
                <a:cubicBezTo>
                  <a:pt x="900" y="989"/>
                  <a:pt x="853" y="960"/>
                  <a:pt x="803" y="958"/>
                </a:cubicBezTo>
                <a:cubicBezTo>
                  <a:pt x="736" y="955"/>
                  <a:pt x="669" y="952"/>
                  <a:pt x="602" y="949"/>
                </a:cubicBezTo>
                <a:cubicBezTo>
                  <a:pt x="587" y="952"/>
                  <a:pt x="564" y="945"/>
                  <a:pt x="557" y="958"/>
                </a:cubicBezTo>
                <a:cubicBezTo>
                  <a:pt x="531" y="1007"/>
                  <a:pt x="545" y="1068"/>
                  <a:pt x="538" y="1123"/>
                </a:cubicBezTo>
                <a:cubicBezTo>
                  <a:pt x="541" y="1144"/>
                  <a:pt x="527" y="1178"/>
                  <a:pt x="547" y="1187"/>
                </a:cubicBezTo>
                <a:cubicBezTo>
                  <a:pt x="575" y="1200"/>
                  <a:pt x="705" y="1168"/>
                  <a:pt x="739" y="1159"/>
                </a:cubicBezTo>
                <a:cubicBezTo>
                  <a:pt x="815" y="1140"/>
                  <a:pt x="890" y="1095"/>
                  <a:pt x="968" y="1086"/>
                </a:cubicBezTo>
                <a:cubicBezTo>
                  <a:pt x="1068" y="1075"/>
                  <a:pt x="1170" y="1070"/>
                  <a:pt x="1270" y="1059"/>
                </a:cubicBezTo>
                <a:cubicBezTo>
                  <a:pt x="1377" y="1064"/>
                  <a:pt x="1473" y="1056"/>
                  <a:pt x="1571" y="1095"/>
                </a:cubicBezTo>
                <a:cubicBezTo>
                  <a:pt x="1577" y="1101"/>
                  <a:pt x="1590" y="1105"/>
                  <a:pt x="1590" y="1114"/>
                </a:cubicBezTo>
                <a:cubicBezTo>
                  <a:pt x="1590" y="1123"/>
                  <a:pt x="1579" y="1129"/>
                  <a:pt x="1571" y="1132"/>
                </a:cubicBezTo>
                <a:cubicBezTo>
                  <a:pt x="1540" y="1145"/>
                  <a:pt x="1487" y="1152"/>
                  <a:pt x="1453" y="1159"/>
                </a:cubicBezTo>
                <a:cubicBezTo>
                  <a:pt x="1379" y="1197"/>
                  <a:pt x="1309" y="1188"/>
                  <a:pt x="1224" y="1196"/>
                </a:cubicBezTo>
                <a:cubicBezTo>
                  <a:pt x="1098" y="1207"/>
                  <a:pt x="974" y="1228"/>
                  <a:pt x="849" y="1242"/>
                </a:cubicBezTo>
                <a:cubicBezTo>
                  <a:pt x="767" y="1265"/>
                  <a:pt x="686" y="1287"/>
                  <a:pt x="602" y="1297"/>
                </a:cubicBezTo>
                <a:cubicBezTo>
                  <a:pt x="511" y="1320"/>
                  <a:pt x="417" y="1276"/>
                  <a:pt x="328" y="1306"/>
                </a:cubicBezTo>
                <a:cubicBezTo>
                  <a:pt x="493" y="1361"/>
                  <a:pt x="695" y="1292"/>
                  <a:pt x="867" y="1278"/>
                </a:cubicBezTo>
                <a:cubicBezTo>
                  <a:pt x="1007" y="1283"/>
                  <a:pt x="1120" y="1280"/>
                  <a:pt x="1251" y="1306"/>
                </a:cubicBezTo>
                <a:cubicBezTo>
                  <a:pt x="1281" y="1325"/>
                  <a:pt x="1309" y="1331"/>
                  <a:pt x="1343" y="1342"/>
                </a:cubicBezTo>
                <a:cubicBezTo>
                  <a:pt x="1195" y="1390"/>
                  <a:pt x="1032" y="1372"/>
                  <a:pt x="886" y="1324"/>
                </a:cubicBezTo>
                <a:cubicBezTo>
                  <a:pt x="785" y="1330"/>
                  <a:pt x="684" y="1332"/>
                  <a:pt x="584" y="1342"/>
                </a:cubicBezTo>
                <a:cubicBezTo>
                  <a:pt x="575" y="1343"/>
                  <a:pt x="602" y="1349"/>
                  <a:pt x="611" y="1351"/>
                </a:cubicBezTo>
                <a:cubicBezTo>
                  <a:pt x="648" y="1361"/>
                  <a:pt x="684" y="1373"/>
                  <a:pt x="721" y="1379"/>
                </a:cubicBezTo>
                <a:cubicBezTo>
                  <a:pt x="766" y="1386"/>
                  <a:pt x="812" y="1385"/>
                  <a:pt x="858" y="1388"/>
                </a:cubicBezTo>
                <a:cubicBezTo>
                  <a:pt x="1031" y="1437"/>
                  <a:pt x="1197" y="1429"/>
                  <a:pt x="1379" y="1434"/>
                </a:cubicBezTo>
                <a:cubicBezTo>
                  <a:pt x="1404" y="1437"/>
                  <a:pt x="1429" y="1439"/>
                  <a:pt x="1453" y="1443"/>
                </a:cubicBezTo>
                <a:cubicBezTo>
                  <a:pt x="1472" y="1446"/>
                  <a:pt x="1517" y="1475"/>
                  <a:pt x="1498" y="1479"/>
                </a:cubicBezTo>
                <a:cubicBezTo>
                  <a:pt x="1452" y="1488"/>
                  <a:pt x="1408" y="1453"/>
                  <a:pt x="1361" y="1452"/>
                </a:cubicBezTo>
                <a:cubicBezTo>
                  <a:pt x="1181" y="1447"/>
                  <a:pt x="1002" y="1446"/>
                  <a:pt x="822" y="1443"/>
                </a:cubicBezTo>
                <a:cubicBezTo>
                  <a:pt x="740" y="1449"/>
                  <a:pt x="664" y="1454"/>
                  <a:pt x="584" y="1470"/>
                </a:cubicBezTo>
                <a:cubicBezTo>
                  <a:pt x="539" y="1609"/>
                  <a:pt x="568" y="1488"/>
                  <a:pt x="922" y="1507"/>
                </a:cubicBezTo>
                <a:cubicBezTo>
                  <a:pt x="977" y="1510"/>
                  <a:pt x="1087" y="1525"/>
                  <a:pt x="1087" y="1525"/>
                </a:cubicBezTo>
                <a:cubicBezTo>
                  <a:pt x="1142" y="1562"/>
                  <a:pt x="1224" y="1559"/>
                  <a:pt x="1288" y="1580"/>
                </a:cubicBezTo>
                <a:cubicBezTo>
                  <a:pt x="1304" y="1585"/>
                  <a:pt x="1318" y="1593"/>
                  <a:pt x="1334" y="1598"/>
                </a:cubicBezTo>
                <a:cubicBezTo>
                  <a:pt x="1346" y="1602"/>
                  <a:pt x="1382" y="1608"/>
                  <a:pt x="1370" y="1607"/>
                </a:cubicBezTo>
                <a:cubicBezTo>
                  <a:pt x="1285" y="1604"/>
                  <a:pt x="1199" y="1595"/>
                  <a:pt x="1114" y="1589"/>
                </a:cubicBezTo>
                <a:cubicBezTo>
                  <a:pt x="1065" y="1586"/>
                  <a:pt x="1017" y="1583"/>
                  <a:pt x="968" y="1580"/>
                </a:cubicBezTo>
                <a:cubicBezTo>
                  <a:pt x="938" y="1574"/>
                  <a:pt x="907" y="1568"/>
                  <a:pt x="877" y="1562"/>
                </a:cubicBezTo>
                <a:cubicBezTo>
                  <a:pt x="859" y="1559"/>
                  <a:pt x="840" y="1557"/>
                  <a:pt x="822" y="1553"/>
                </a:cubicBezTo>
                <a:cubicBezTo>
                  <a:pt x="776" y="1544"/>
                  <a:pt x="685" y="1525"/>
                  <a:pt x="685" y="1525"/>
                </a:cubicBezTo>
                <a:cubicBezTo>
                  <a:pt x="648" y="1528"/>
                  <a:pt x="609" y="1521"/>
                  <a:pt x="575" y="1534"/>
                </a:cubicBezTo>
                <a:cubicBezTo>
                  <a:pt x="562" y="1539"/>
                  <a:pt x="598" y="1551"/>
                  <a:pt x="611" y="1553"/>
                </a:cubicBezTo>
                <a:cubicBezTo>
                  <a:pt x="657" y="1560"/>
                  <a:pt x="703" y="1559"/>
                  <a:pt x="749" y="1562"/>
                </a:cubicBezTo>
                <a:cubicBezTo>
                  <a:pt x="808" y="1574"/>
                  <a:pt x="855" y="1598"/>
                  <a:pt x="913" y="1607"/>
                </a:cubicBezTo>
                <a:cubicBezTo>
                  <a:pt x="1056" y="1658"/>
                  <a:pt x="1228" y="1687"/>
                  <a:pt x="1379" y="1699"/>
                </a:cubicBezTo>
                <a:cubicBezTo>
                  <a:pt x="1397" y="1702"/>
                  <a:pt x="1452" y="1703"/>
                  <a:pt x="1434" y="1708"/>
                </a:cubicBezTo>
                <a:cubicBezTo>
                  <a:pt x="1305" y="1743"/>
                  <a:pt x="1181" y="1718"/>
                  <a:pt x="1050" y="1708"/>
                </a:cubicBezTo>
                <a:cubicBezTo>
                  <a:pt x="1007" y="1697"/>
                  <a:pt x="922" y="1671"/>
                  <a:pt x="922" y="1671"/>
                </a:cubicBezTo>
                <a:cubicBezTo>
                  <a:pt x="825" y="1677"/>
                  <a:pt x="727" y="1677"/>
                  <a:pt x="630" y="1690"/>
                </a:cubicBezTo>
                <a:cubicBezTo>
                  <a:pt x="619" y="1691"/>
                  <a:pt x="647" y="1705"/>
                  <a:pt x="657" y="1708"/>
                </a:cubicBezTo>
                <a:cubicBezTo>
                  <a:pt x="687" y="1717"/>
                  <a:pt x="719" y="1717"/>
                  <a:pt x="749" y="1726"/>
                </a:cubicBezTo>
                <a:cubicBezTo>
                  <a:pt x="845" y="1755"/>
                  <a:pt x="791" y="1743"/>
                  <a:pt x="913" y="1754"/>
                </a:cubicBezTo>
                <a:cubicBezTo>
                  <a:pt x="996" y="1772"/>
                  <a:pt x="1076" y="1790"/>
                  <a:pt x="1160" y="1799"/>
                </a:cubicBezTo>
                <a:cubicBezTo>
                  <a:pt x="1213" y="1826"/>
                  <a:pt x="1269" y="1836"/>
                  <a:pt x="1325" y="1854"/>
                </a:cubicBezTo>
                <a:cubicBezTo>
                  <a:pt x="1218" y="1880"/>
                  <a:pt x="1363" y="1849"/>
                  <a:pt x="1114" y="1854"/>
                </a:cubicBezTo>
                <a:cubicBezTo>
                  <a:pt x="1036" y="1856"/>
                  <a:pt x="831" y="1873"/>
                  <a:pt x="721" y="1882"/>
                </a:cubicBezTo>
                <a:cubicBezTo>
                  <a:pt x="709" y="1885"/>
                  <a:pt x="685" y="1879"/>
                  <a:pt x="685" y="1891"/>
                </a:cubicBezTo>
                <a:cubicBezTo>
                  <a:pt x="685" y="1903"/>
                  <a:pt x="709" y="1897"/>
                  <a:pt x="721" y="1900"/>
                </a:cubicBezTo>
                <a:cubicBezTo>
                  <a:pt x="748" y="1906"/>
                  <a:pt x="775" y="1913"/>
                  <a:pt x="803" y="1918"/>
                </a:cubicBezTo>
                <a:cubicBezTo>
                  <a:pt x="917" y="1937"/>
                  <a:pt x="1036" y="1944"/>
                  <a:pt x="1151" y="1955"/>
                </a:cubicBezTo>
                <a:cubicBezTo>
                  <a:pt x="1193" y="1976"/>
                  <a:pt x="1234" y="1980"/>
                  <a:pt x="1279" y="1991"/>
                </a:cubicBezTo>
                <a:cubicBezTo>
                  <a:pt x="1348" y="2040"/>
                  <a:pt x="1317" y="2011"/>
                  <a:pt x="1151" y="2001"/>
                </a:cubicBezTo>
                <a:cubicBezTo>
                  <a:pt x="1080" y="1971"/>
                  <a:pt x="922" y="1964"/>
                  <a:pt x="922" y="1964"/>
                </a:cubicBezTo>
                <a:cubicBezTo>
                  <a:pt x="870" y="1967"/>
                  <a:pt x="817" y="1960"/>
                  <a:pt x="767" y="1973"/>
                </a:cubicBezTo>
                <a:cubicBezTo>
                  <a:pt x="757" y="1975"/>
                  <a:pt x="767" y="1998"/>
                  <a:pt x="776" y="2001"/>
                </a:cubicBezTo>
                <a:cubicBezTo>
                  <a:pt x="786" y="2004"/>
                  <a:pt x="835" y="1987"/>
                  <a:pt x="849" y="1982"/>
                </a:cubicBezTo>
                <a:cubicBezTo>
                  <a:pt x="881" y="1989"/>
                  <a:pt x="1005" y="2010"/>
                  <a:pt x="1032" y="2028"/>
                </a:cubicBezTo>
                <a:cubicBezTo>
                  <a:pt x="1066" y="2051"/>
                  <a:pt x="1103" y="2062"/>
                  <a:pt x="1142" y="2074"/>
                </a:cubicBezTo>
                <a:cubicBezTo>
                  <a:pt x="1093" y="2090"/>
                  <a:pt x="1047" y="2063"/>
                  <a:pt x="995" y="2055"/>
                </a:cubicBezTo>
                <a:cubicBezTo>
                  <a:pt x="965" y="2050"/>
                  <a:pt x="934" y="2049"/>
                  <a:pt x="904" y="2046"/>
                </a:cubicBezTo>
                <a:cubicBezTo>
                  <a:pt x="855" y="2049"/>
                  <a:pt x="806" y="2045"/>
                  <a:pt x="758" y="2055"/>
                </a:cubicBezTo>
                <a:cubicBezTo>
                  <a:pt x="749" y="2057"/>
                  <a:pt x="769" y="2068"/>
                  <a:pt x="776" y="2074"/>
                </a:cubicBezTo>
                <a:cubicBezTo>
                  <a:pt x="788" y="2084"/>
                  <a:pt x="799" y="2094"/>
                  <a:pt x="813" y="2101"/>
                </a:cubicBezTo>
                <a:cubicBezTo>
                  <a:pt x="840" y="2114"/>
                  <a:pt x="884" y="2121"/>
                  <a:pt x="913" y="2129"/>
                </a:cubicBezTo>
                <a:cubicBezTo>
                  <a:pt x="950" y="2153"/>
                  <a:pt x="992" y="2164"/>
                  <a:pt x="1032" y="2183"/>
                </a:cubicBezTo>
                <a:cubicBezTo>
                  <a:pt x="1064" y="2217"/>
                  <a:pt x="1101" y="2227"/>
                  <a:pt x="1142" y="2247"/>
                </a:cubicBezTo>
                <a:cubicBezTo>
                  <a:pt x="1035" y="2284"/>
                  <a:pt x="1106" y="2267"/>
                  <a:pt x="922" y="2257"/>
                </a:cubicBezTo>
                <a:cubicBezTo>
                  <a:pt x="867" y="2247"/>
                  <a:pt x="820" y="2229"/>
                  <a:pt x="767" y="2211"/>
                </a:cubicBezTo>
                <a:cubicBezTo>
                  <a:pt x="740" y="2214"/>
                  <a:pt x="712" y="2216"/>
                  <a:pt x="685" y="2220"/>
                </a:cubicBezTo>
                <a:cubicBezTo>
                  <a:pt x="670" y="2222"/>
                  <a:pt x="634" y="2214"/>
                  <a:pt x="639" y="2229"/>
                </a:cubicBezTo>
                <a:cubicBezTo>
                  <a:pt x="650" y="2262"/>
                  <a:pt x="688" y="2278"/>
                  <a:pt x="712" y="2302"/>
                </a:cubicBezTo>
                <a:cubicBezTo>
                  <a:pt x="773" y="2363"/>
                  <a:pt x="868" y="2383"/>
                  <a:pt x="950" y="2403"/>
                </a:cubicBezTo>
                <a:cubicBezTo>
                  <a:pt x="962" y="2400"/>
                  <a:pt x="982" y="2406"/>
                  <a:pt x="986" y="2394"/>
                </a:cubicBezTo>
                <a:cubicBezTo>
                  <a:pt x="999" y="2350"/>
                  <a:pt x="990" y="2303"/>
                  <a:pt x="995" y="2257"/>
                </a:cubicBezTo>
                <a:cubicBezTo>
                  <a:pt x="999" y="2215"/>
                  <a:pt x="1020" y="2147"/>
                  <a:pt x="1032" y="2110"/>
                </a:cubicBezTo>
                <a:cubicBezTo>
                  <a:pt x="1043" y="2076"/>
                  <a:pt x="1056" y="2002"/>
                  <a:pt x="1096" y="1982"/>
                </a:cubicBezTo>
                <a:cubicBezTo>
                  <a:pt x="1113" y="1973"/>
                  <a:pt x="1133" y="1970"/>
                  <a:pt x="1151" y="1964"/>
                </a:cubicBezTo>
                <a:cubicBezTo>
                  <a:pt x="1160" y="1961"/>
                  <a:pt x="1178" y="1955"/>
                  <a:pt x="1178" y="1955"/>
                </a:cubicBezTo>
                <a:cubicBezTo>
                  <a:pt x="1187" y="1958"/>
                  <a:pt x="1197" y="1968"/>
                  <a:pt x="1206" y="1964"/>
                </a:cubicBezTo>
                <a:cubicBezTo>
                  <a:pt x="1215" y="1960"/>
                  <a:pt x="1213" y="1946"/>
                  <a:pt x="1215" y="1937"/>
                </a:cubicBezTo>
                <a:cubicBezTo>
                  <a:pt x="1222" y="1898"/>
                  <a:pt x="1227" y="1858"/>
                  <a:pt x="1233" y="1818"/>
                </a:cubicBezTo>
                <a:cubicBezTo>
                  <a:pt x="1243" y="1519"/>
                  <a:pt x="1226" y="1640"/>
                  <a:pt x="1261" y="1452"/>
                </a:cubicBezTo>
                <a:cubicBezTo>
                  <a:pt x="1275" y="1380"/>
                  <a:pt x="1264" y="1305"/>
                  <a:pt x="1306" y="1242"/>
                </a:cubicBezTo>
                <a:cubicBezTo>
                  <a:pt x="1317" y="1209"/>
                  <a:pt x="1323" y="1174"/>
                  <a:pt x="1334" y="1141"/>
                </a:cubicBezTo>
                <a:cubicBezTo>
                  <a:pt x="1342" y="1066"/>
                  <a:pt x="1337" y="968"/>
                  <a:pt x="1379" y="903"/>
                </a:cubicBezTo>
                <a:cubicBezTo>
                  <a:pt x="1392" y="845"/>
                  <a:pt x="1408" y="717"/>
                  <a:pt x="1453" y="675"/>
                </a:cubicBezTo>
                <a:cubicBezTo>
                  <a:pt x="1464" y="605"/>
                  <a:pt x="1476" y="532"/>
                  <a:pt x="1498" y="465"/>
                </a:cubicBezTo>
                <a:cubicBezTo>
                  <a:pt x="1484" y="187"/>
                  <a:pt x="1522" y="272"/>
                  <a:pt x="1434" y="355"/>
                </a:cubicBezTo>
                <a:cubicBezTo>
                  <a:pt x="1423" y="399"/>
                  <a:pt x="1413" y="469"/>
                  <a:pt x="1379" y="501"/>
                </a:cubicBezTo>
                <a:cubicBezTo>
                  <a:pt x="1359" y="585"/>
                  <a:pt x="1366" y="703"/>
                  <a:pt x="1315" y="775"/>
                </a:cubicBezTo>
                <a:cubicBezTo>
                  <a:pt x="1308" y="812"/>
                  <a:pt x="1299" y="849"/>
                  <a:pt x="1288" y="885"/>
                </a:cubicBezTo>
                <a:cubicBezTo>
                  <a:pt x="1283" y="903"/>
                  <a:pt x="1270" y="940"/>
                  <a:pt x="1270" y="940"/>
                </a:cubicBezTo>
                <a:cubicBezTo>
                  <a:pt x="1267" y="958"/>
                  <a:pt x="1266" y="977"/>
                  <a:pt x="1261" y="995"/>
                </a:cubicBezTo>
                <a:cubicBezTo>
                  <a:pt x="1254" y="1020"/>
                  <a:pt x="1233" y="1068"/>
                  <a:pt x="1233" y="1068"/>
                </a:cubicBezTo>
                <a:cubicBezTo>
                  <a:pt x="1217" y="1213"/>
                  <a:pt x="1214" y="1383"/>
                  <a:pt x="1178" y="1525"/>
                </a:cubicBezTo>
                <a:cubicBezTo>
                  <a:pt x="1168" y="1670"/>
                  <a:pt x="1137" y="1813"/>
                  <a:pt x="1078" y="1946"/>
                </a:cubicBezTo>
                <a:cubicBezTo>
                  <a:pt x="1052" y="2004"/>
                  <a:pt x="1058" y="2037"/>
                  <a:pt x="1005" y="2074"/>
                </a:cubicBezTo>
                <a:cubicBezTo>
                  <a:pt x="987" y="2122"/>
                  <a:pt x="1000" y="2093"/>
                  <a:pt x="959" y="2156"/>
                </a:cubicBezTo>
                <a:cubicBezTo>
                  <a:pt x="954" y="2164"/>
                  <a:pt x="956" y="2176"/>
                  <a:pt x="950" y="2183"/>
                </a:cubicBezTo>
                <a:cubicBezTo>
                  <a:pt x="943" y="2192"/>
                  <a:pt x="931" y="2196"/>
                  <a:pt x="922" y="2202"/>
                </a:cubicBezTo>
                <a:cubicBezTo>
                  <a:pt x="890" y="2251"/>
                  <a:pt x="864" y="2299"/>
                  <a:pt x="831" y="2348"/>
                </a:cubicBezTo>
                <a:cubicBezTo>
                  <a:pt x="810" y="2333"/>
                  <a:pt x="781" y="2324"/>
                  <a:pt x="767" y="2302"/>
                </a:cubicBezTo>
                <a:cubicBezTo>
                  <a:pt x="761" y="2293"/>
                  <a:pt x="774" y="2277"/>
                  <a:pt x="785" y="2275"/>
                </a:cubicBezTo>
                <a:cubicBezTo>
                  <a:pt x="801" y="2273"/>
                  <a:pt x="816" y="2287"/>
                  <a:pt x="831" y="2293"/>
                </a:cubicBezTo>
                <a:cubicBezTo>
                  <a:pt x="819" y="2275"/>
                  <a:pt x="799" y="2260"/>
                  <a:pt x="794" y="2238"/>
                </a:cubicBezTo>
                <a:cubicBezTo>
                  <a:pt x="792" y="2227"/>
                  <a:pt x="809" y="2221"/>
                  <a:pt x="813" y="2211"/>
                </a:cubicBezTo>
                <a:cubicBezTo>
                  <a:pt x="822" y="2187"/>
                  <a:pt x="825" y="2162"/>
                  <a:pt x="831" y="2138"/>
                </a:cubicBezTo>
                <a:cubicBezTo>
                  <a:pt x="846" y="2075"/>
                  <a:pt x="855" y="1967"/>
                  <a:pt x="895" y="1918"/>
                </a:cubicBezTo>
                <a:cubicBezTo>
                  <a:pt x="910" y="1900"/>
                  <a:pt x="949" y="1877"/>
                  <a:pt x="968" y="1863"/>
                </a:cubicBezTo>
                <a:cubicBezTo>
                  <a:pt x="999" y="1770"/>
                  <a:pt x="950" y="1908"/>
                  <a:pt x="995" y="1809"/>
                </a:cubicBezTo>
                <a:cubicBezTo>
                  <a:pt x="1019" y="1757"/>
                  <a:pt x="1006" y="1737"/>
                  <a:pt x="1050" y="1708"/>
                </a:cubicBezTo>
                <a:cubicBezTo>
                  <a:pt x="1058" y="1677"/>
                  <a:pt x="1068" y="1648"/>
                  <a:pt x="1078" y="1617"/>
                </a:cubicBezTo>
                <a:cubicBezTo>
                  <a:pt x="1088" y="1531"/>
                  <a:pt x="1092" y="1429"/>
                  <a:pt x="1123" y="1351"/>
                </a:cubicBezTo>
                <a:cubicBezTo>
                  <a:pt x="1126" y="1324"/>
                  <a:pt x="1129" y="1296"/>
                  <a:pt x="1133" y="1269"/>
                </a:cubicBezTo>
                <a:cubicBezTo>
                  <a:pt x="1138" y="1238"/>
                  <a:pt x="1151" y="1178"/>
                  <a:pt x="1151" y="1178"/>
                </a:cubicBezTo>
                <a:cubicBezTo>
                  <a:pt x="1159" y="1096"/>
                  <a:pt x="1151" y="1000"/>
                  <a:pt x="1178" y="922"/>
                </a:cubicBezTo>
                <a:cubicBezTo>
                  <a:pt x="1182" y="909"/>
                  <a:pt x="1191" y="898"/>
                  <a:pt x="1197" y="885"/>
                </a:cubicBezTo>
                <a:cubicBezTo>
                  <a:pt x="1201" y="876"/>
                  <a:pt x="1203" y="867"/>
                  <a:pt x="1206" y="858"/>
                </a:cubicBezTo>
                <a:cubicBezTo>
                  <a:pt x="1209" y="821"/>
                  <a:pt x="1211" y="785"/>
                  <a:pt x="1215" y="748"/>
                </a:cubicBezTo>
                <a:cubicBezTo>
                  <a:pt x="1217" y="724"/>
                  <a:pt x="1222" y="699"/>
                  <a:pt x="1224" y="675"/>
                </a:cubicBezTo>
                <a:cubicBezTo>
                  <a:pt x="1230" y="606"/>
                  <a:pt x="1217" y="451"/>
                  <a:pt x="1270" y="373"/>
                </a:cubicBezTo>
                <a:cubicBezTo>
                  <a:pt x="1276" y="349"/>
                  <a:pt x="1282" y="324"/>
                  <a:pt x="1288" y="300"/>
                </a:cubicBezTo>
                <a:cubicBezTo>
                  <a:pt x="1290" y="291"/>
                  <a:pt x="1306" y="271"/>
                  <a:pt x="1297" y="273"/>
                </a:cubicBezTo>
                <a:cubicBezTo>
                  <a:pt x="1275" y="277"/>
                  <a:pt x="1242" y="309"/>
                  <a:pt x="1242" y="309"/>
                </a:cubicBezTo>
                <a:cubicBezTo>
                  <a:pt x="1198" y="377"/>
                  <a:pt x="1219" y="347"/>
                  <a:pt x="1178" y="401"/>
                </a:cubicBezTo>
                <a:cubicBezTo>
                  <a:pt x="1156" y="466"/>
                  <a:pt x="1141" y="535"/>
                  <a:pt x="1123" y="602"/>
                </a:cubicBezTo>
                <a:cubicBezTo>
                  <a:pt x="1116" y="690"/>
                  <a:pt x="1114" y="774"/>
                  <a:pt x="1087" y="858"/>
                </a:cubicBezTo>
                <a:cubicBezTo>
                  <a:pt x="1082" y="1002"/>
                  <a:pt x="1085" y="1138"/>
                  <a:pt x="1059" y="1278"/>
                </a:cubicBezTo>
                <a:cubicBezTo>
                  <a:pt x="1048" y="1410"/>
                  <a:pt x="1053" y="1362"/>
                  <a:pt x="1023" y="1452"/>
                </a:cubicBezTo>
                <a:cubicBezTo>
                  <a:pt x="1001" y="1518"/>
                  <a:pt x="1000" y="1584"/>
                  <a:pt x="950" y="1635"/>
                </a:cubicBezTo>
                <a:cubicBezTo>
                  <a:pt x="940" y="1676"/>
                  <a:pt x="940" y="1693"/>
                  <a:pt x="904" y="1717"/>
                </a:cubicBezTo>
                <a:cubicBezTo>
                  <a:pt x="901" y="1729"/>
                  <a:pt x="902" y="1743"/>
                  <a:pt x="895" y="1754"/>
                </a:cubicBezTo>
                <a:cubicBezTo>
                  <a:pt x="889" y="1763"/>
                  <a:pt x="873" y="1763"/>
                  <a:pt x="867" y="1772"/>
                </a:cubicBezTo>
                <a:cubicBezTo>
                  <a:pt x="857" y="1788"/>
                  <a:pt x="855" y="1809"/>
                  <a:pt x="849" y="1827"/>
                </a:cubicBezTo>
                <a:cubicBezTo>
                  <a:pt x="841" y="1850"/>
                  <a:pt x="822" y="1868"/>
                  <a:pt x="813" y="1891"/>
                </a:cubicBezTo>
                <a:cubicBezTo>
                  <a:pt x="800" y="1926"/>
                  <a:pt x="797" y="1951"/>
                  <a:pt x="776" y="1982"/>
                </a:cubicBezTo>
                <a:cubicBezTo>
                  <a:pt x="824" y="1834"/>
                  <a:pt x="856" y="1682"/>
                  <a:pt x="904" y="1534"/>
                </a:cubicBezTo>
                <a:cubicBezTo>
                  <a:pt x="920" y="1486"/>
                  <a:pt x="931" y="1430"/>
                  <a:pt x="959" y="1388"/>
                </a:cubicBezTo>
                <a:cubicBezTo>
                  <a:pt x="974" y="1327"/>
                  <a:pt x="991" y="1266"/>
                  <a:pt x="1005" y="1205"/>
                </a:cubicBezTo>
                <a:cubicBezTo>
                  <a:pt x="1011" y="1181"/>
                  <a:pt x="1023" y="1132"/>
                  <a:pt x="1023" y="1132"/>
                </a:cubicBezTo>
                <a:cubicBezTo>
                  <a:pt x="1029" y="1022"/>
                  <a:pt x="1041" y="913"/>
                  <a:pt x="1041" y="803"/>
                </a:cubicBezTo>
                <a:cubicBezTo>
                  <a:pt x="1041" y="787"/>
                  <a:pt x="1023" y="773"/>
                  <a:pt x="1023" y="757"/>
                </a:cubicBezTo>
                <a:cubicBezTo>
                  <a:pt x="1017" y="513"/>
                  <a:pt x="1017" y="526"/>
                  <a:pt x="1041" y="382"/>
                </a:cubicBezTo>
                <a:cubicBezTo>
                  <a:pt x="1038" y="333"/>
                  <a:pt x="1040" y="284"/>
                  <a:pt x="1032" y="236"/>
                </a:cubicBezTo>
                <a:cubicBezTo>
                  <a:pt x="1030" y="223"/>
                  <a:pt x="1028" y="261"/>
                  <a:pt x="1023" y="273"/>
                </a:cubicBezTo>
                <a:cubicBezTo>
                  <a:pt x="1006" y="311"/>
                  <a:pt x="981" y="355"/>
                  <a:pt x="959" y="391"/>
                </a:cubicBezTo>
                <a:cubicBezTo>
                  <a:pt x="946" y="445"/>
                  <a:pt x="943" y="495"/>
                  <a:pt x="922" y="547"/>
                </a:cubicBezTo>
                <a:cubicBezTo>
                  <a:pt x="913" y="591"/>
                  <a:pt x="902" y="624"/>
                  <a:pt x="886" y="666"/>
                </a:cubicBezTo>
                <a:cubicBezTo>
                  <a:pt x="873" y="773"/>
                  <a:pt x="851" y="878"/>
                  <a:pt x="840" y="986"/>
                </a:cubicBezTo>
                <a:cubicBezTo>
                  <a:pt x="830" y="1242"/>
                  <a:pt x="799" y="1478"/>
                  <a:pt x="749" y="1726"/>
                </a:cubicBezTo>
                <a:cubicBezTo>
                  <a:pt x="752" y="1735"/>
                  <a:pt x="749" y="1751"/>
                  <a:pt x="758" y="1754"/>
                </a:cubicBezTo>
                <a:cubicBezTo>
                  <a:pt x="766" y="1757"/>
                  <a:pt x="771" y="1742"/>
                  <a:pt x="776" y="1735"/>
                </a:cubicBezTo>
                <a:cubicBezTo>
                  <a:pt x="803" y="1696"/>
                  <a:pt x="826" y="1632"/>
                  <a:pt x="858" y="1598"/>
                </a:cubicBezTo>
                <a:cubicBezTo>
                  <a:pt x="879" y="1534"/>
                  <a:pt x="901" y="1471"/>
                  <a:pt x="922" y="1406"/>
                </a:cubicBezTo>
                <a:cubicBezTo>
                  <a:pt x="944" y="1116"/>
                  <a:pt x="926" y="1234"/>
                  <a:pt x="959" y="1050"/>
                </a:cubicBezTo>
                <a:cubicBezTo>
                  <a:pt x="979" y="830"/>
                  <a:pt x="966" y="915"/>
                  <a:pt x="986" y="794"/>
                </a:cubicBezTo>
                <a:cubicBezTo>
                  <a:pt x="978" y="616"/>
                  <a:pt x="977" y="434"/>
                  <a:pt x="922" y="263"/>
                </a:cubicBezTo>
                <a:cubicBezTo>
                  <a:pt x="885" y="289"/>
                  <a:pt x="840" y="373"/>
                  <a:pt x="840" y="373"/>
                </a:cubicBezTo>
                <a:cubicBezTo>
                  <a:pt x="829" y="440"/>
                  <a:pt x="797" y="491"/>
                  <a:pt x="776" y="556"/>
                </a:cubicBezTo>
                <a:cubicBezTo>
                  <a:pt x="762" y="599"/>
                  <a:pt x="765" y="628"/>
                  <a:pt x="739" y="666"/>
                </a:cubicBezTo>
                <a:cubicBezTo>
                  <a:pt x="720" y="762"/>
                  <a:pt x="706" y="860"/>
                  <a:pt x="694" y="958"/>
                </a:cubicBezTo>
                <a:cubicBezTo>
                  <a:pt x="693" y="1034"/>
                  <a:pt x="654" y="1466"/>
                  <a:pt x="685" y="1662"/>
                </a:cubicBezTo>
                <a:cubicBezTo>
                  <a:pt x="691" y="1650"/>
                  <a:pt x="699" y="1639"/>
                  <a:pt x="703" y="1626"/>
                </a:cubicBezTo>
                <a:cubicBezTo>
                  <a:pt x="708" y="1611"/>
                  <a:pt x="706" y="1594"/>
                  <a:pt x="712" y="1580"/>
                </a:cubicBezTo>
                <a:cubicBezTo>
                  <a:pt x="718" y="1566"/>
                  <a:pt x="732" y="1556"/>
                  <a:pt x="739" y="1543"/>
                </a:cubicBezTo>
                <a:cubicBezTo>
                  <a:pt x="755" y="1515"/>
                  <a:pt x="770" y="1462"/>
                  <a:pt x="776" y="1434"/>
                </a:cubicBezTo>
                <a:cubicBezTo>
                  <a:pt x="798" y="1327"/>
                  <a:pt x="814" y="1218"/>
                  <a:pt x="849" y="1114"/>
                </a:cubicBezTo>
                <a:cubicBezTo>
                  <a:pt x="845" y="987"/>
                  <a:pt x="855" y="800"/>
                  <a:pt x="822" y="666"/>
                </a:cubicBezTo>
                <a:cubicBezTo>
                  <a:pt x="816" y="544"/>
                  <a:pt x="811" y="422"/>
                  <a:pt x="803" y="300"/>
                </a:cubicBezTo>
                <a:cubicBezTo>
                  <a:pt x="802" y="281"/>
                  <a:pt x="804" y="260"/>
                  <a:pt x="794" y="245"/>
                </a:cubicBezTo>
                <a:cubicBezTo>
                  <a:pt x="789" y="237"/>
                  <a:pt x="789" y="264"/>
                  <a:pt x="785" y="273"/>
                </a:cubicBezTo>
                <a:cubicBezTo>
                  <a:pt x="780" y="283"/>
                  <a:pt x="773" y="291"/>
                  <a:pt x="767" y="300"/>
                </a:cubicBezTo>
                <a:cubicBezTo>
                  <a:pt x="764" y="318"/>
                  <a:pt x="766" y="338"/>
                  <a:pt x="758" y="355"/>
                </a:cubicBezTo>
                <a:cubicBezTo>
                  <a:pt x="753" y="367"/>
                  <a:pt x="737" y="371"/>
                  <a:pt x="730" y="382"/>
                </a:cubicBezTo>
                <a:cubicBezTo>
                  <a:pt x="725" y="390"/>
                  <a:pt x="724" y="401"/>
                  <a:pt x="721" y="410"/>
                </a:cubicBezTo>
                <a:cubicBezTo>
                  <a:pt x="698" y="488"/>
                  <a:pt x="694" y="579"/>
                  <a:pt x="648" y="647"/>
                </a:cubicBezTo>
                <a:cubicBezTo>
                  <a:pt x="637" y="704"/>
                  <a:pt x="626" y="763"/>
                  <a:pt x="593" y="812"/>
                </a:cubicBezTo>
                <a:cubicBezTo>
                  <a:pt x="582" y="903"/>
                  <a:pt x="570" y="994"/>
                  <a:pt x="557" y="1086"/>
                </a:cubicBezTo>
                <a:cubicBezTo>
                  <a:pt x="551" y="1129"/>
                  <a:pt x="538" y="1171"/>
                  <a:pt x="538" y="1214"/>
                </a:cubicBezTo>
                <a:cubicBezTo>
                  <a:pt x="538" y="1228"/>
                  <a:pt x="551" y="1190"/>
                  <a:pt x="557" y="1178"/>
                </a:cubicBezTo>
                <a:cubicBezTo>
                  <a:pt x="574" y="1002"/>
                  <a:pt x="608" y="830"/>
                  <a:pt x="639" y="657"/>
                </a:cubicBezTo>
                <a:cubicBezTo>
                  <a:pt x="645" y="544"/>
                  <a:pt x="655" y="438"/>
                  <a:pt x="666" y="327"/>
                </a:cubicBezTo>
                <a:cubicBezTo>
                  <a:pt x="663" y="315"/>
                  <a:pt x="665" y="281"/>
                  <a:pt x="657" y="291"/>
                </a:cubicBezTo>
                <a:cubicBezTo>
                  <a:pt x="639" y="314"/>
                  <a:pt x="639" y="346"/>
                  <a:pt x="630" y="373"/>
                </a:cubicBezTo>
                <a:cubicBezTo>
                  <a:pt x="612" y="428"/>
                  <a:pt x="605" y="484"/>
                  <a:pt x="584" y="538"/>
                </a:cubicBezTo>
                <a:cubicBezTo>
                  <a:pt x="574" y="598"/>
                  <a:pt x="566" y="648"/>
                  <a:pt x="538" y="702"/>
                </a:cubicBezTo>
                <a:cubicBezTo>
                  <a:pt x="517" y="788"/>
                  <a:pt x="505" y="878"/>
                  <a:pt x="465" y="958"/>
                </a:cubicBezTo>
                <a:cubicBezTo>
                  <a:pt x="450" y="1019"/>
                  <a:pt x="449" y="1081"/>
                  <a:pt x="429" y="1141"/>
                </a:cubicBezTo>
                <a:cubicBezTo>
                  <a:pt x="427" y="1080"/>
                  <a:pt x="451" y="867"/>
                  <a:pt x="392" y="775"/>
                </a:cubicBezTo>
                <a:cubicBezTo>
                  <a:pt x="378" y="720"/>
                  <a:pt x="371" y="666"/>
                  <a:pt x="355" y="611"/>
                </a:cubicBezTo>
                <a:cubicBezTo>
                  <a:pt x="358" y="562"/>
                  <a:pt x="357" y="513"/>
                  <a:pt x="365" y="465"/>
                </a:cubicBezTo>
                <a:cubicBezTo>
                  <a:pt x="366" y="456"/>
                  <a:pt x="370" y="483"/>
                  <a:pt x="374" y="492"/>
                </a:cubicBezTo>
                <a:cubicBezTo>
                  <a:pt x="385" y="517"/>
                  <a:pt x="410" y="565"/>
                  <a:pt x="410" y="565"/>
                </a:cubicBezTo>
                <a:cubicBezTo>
                  <a:pt x="421" y="612"/>
                  <a:pt x="439" y="619"/>
                  <a:pt x="465" y="657"/>
                </a:cubicBezTo>
                <a:cubicBezTo>
                  <a:pt x="507" y="717"/>
                  <a:pt x="525" y="789"/>
                  <a:pt x="566" y="849"/>
                </a:cubicBezTo>
                <a:cubicBezTo>
                  <a:pt x="607" y="971"/>
                  <a:pt x="563" y="846"/>
                  <a:pt x="602" y="940"/>
                </a:cubicBezTo>
                <a:cubicBezTo>
                  <a:pt x="625" y="995"/>
                  <a:pt x="634" y="1055"/>
                  <a:pt x="666" y="1105"/>
                </a:cubicBezTo>
                <a:cubicBezTo>
                  <a:pt x="680" y="1162"/>
                  <a:pt x="668" y="1131"/>
                  <a:pt x="712" y="1196"/>
                </a:cubicBezTo>
                <a:cubicBezTo>
                  <a:pt x="723" y="1212"/>
                  <a:pt x="724" y="1233"/>
                  <a:pt x="730" y="1251"/>
                </a:cubicBezTo>
                <a:cubicBezTo>
                  <a:pt x="734" y="1263"/>
                  <a:pt x="764" y="1294"/>
                  <a:pt x="776" y="1306"/>
                </a:cubicBezTo>
                <a:cubicBezTo>
                  <a:pt x="782" y="1324"/>
                  <a:pt x="788" y="1343"/>
                  <a:pt x="794" y="1361"/>
                </a:cubicBezTo>
                <a:cubicBezTo>
                  <a:pt x="797" y="1371"/>
                  <a:pt x="821" y="1380"/>
                  <a:pt x="813" y="1388"/>
                </a:cubicBezTo>
                <a:cubicBezTo>
                  <a:pt x="805" y="1396"/>
                  <a:pt x="794" y="1376"/>
                  <a:pt x="785" y="1370"/>
                </a:cubicBezTo>
                <a:cubicBezTo>
                  <a:pt x="812" y="1450"/>
                  <a:pt x="766" y="1321"/>
                  <a:pt x="822" y="1443"/>
                </a:cubicBezTo>
                <a:cubicBezTo>
                  <a:pt x="870" y="1548"/>
                  <a:pt x="814" y="1460"/>
                  <a:pt x="858" y="1525"/>
                </a:cubicBezTo>
                <a:cubicBezTo>
                  <a:pt x="874" y="1573"/>
                  <a:pt x="896" y="1628"/>
                  <a:pt x="922" y="1671"/>
                </a:cubicBezTo>
                <a:cubicBezTo>
                  <a:pt x="933" y="1690"/>
                  <a:pt x="959" y="1726"/>
                  <a:pt x="959" y="1726"/>
                </a:cubicBezTo>
                <a:cubicBezTo>
                  <a:pt x="969" y="1758"/>
                  <a:pt x="981" y="1776"/>
                  <a:pt x="1005" y="1799"/>
                </a:cubicBezTo>
                <a:cubicBezTo>
                  <a:pt x="1015" y="1830"/>
                  <a:pt x="1028" y="1849"/>
                  <a:pt x="1050" y="1873"/>
                </a:cubicBezTo>
                <a:cubicBezTo>
                  <a:pt x="1063" y="1913"/>
                  <a:pt x="1095" y="1933"/>
                  <a:pt x="1114" y="1973"/>
                </a:cubicBezTo>
                <a:cubicBezTo>
                  <a:pt x="1136" y="2018"/>
                  <a:pt x="1144" y="2054"/>
                  <a:pt x="1187" y="2083"/>
                </a:cubicBezTo>
                <a:cubicBezTo>
                  <a:pt x="1227" y="1971"/>
                  <a:pt x="1222" y="1799"/>
                  <a:pt x="1114" y="1726"/>
                </a:cubicBezTo>
                <a:cubicBezTo>
                  <a:pt x="1097" y="1675"/>
                  <a:pt x="1095" y="1655"/>
                  <a:pt x="1050" y="1626"/>
                </a:cubicBezTo>
                <a:cubicBezTo>
                  <a:pt x="1044" y="1614"/>
                  <a:pt x="1042" y="1599"/>
                  <a:pt x="1032" y="1589"/>
                </a:cubicBezTo>
                <a:cubicBezTo>
                  <a:pt x="1025" y="1582"/>
                  <a:pt x="1012" y="1587"/>
                  <a:pt x="1005" y="1580"/>
                </a:cubicBezTo>
                <a:cubicBezTo>
                  <a:pt x="949" y="1524"/>
                  <a:pt x="1022" y="1555"/>
                  <a:pt x="959" y="1534"/>
                </a:cubicBezTo>
                <a:cubicBezTo>
                  <a:pt x="947" y="1497"/>
                  <a:pt x="886" y="1443"/>
                  <a:pt x="886" y="1443"/>
                </a:cubicBezTo>
                <a:cubicBezTo>
                  <a:pt x="866" y="1379"/>
                  <a:pt x="893" y="1457"/>
                  <a:pt x="849" y="1370"/>
                </a:cubicBezTo>
                <a:cubicBezTo>
                  <a:pt x="827" y="1326"/>
                  <a:pt x="818" y="1279"/>
                  <a:pt x="776" y="1251"/>
                </a:cubicBezTo>
                <a:cubicBezTo>
                  <a:pt x="764" y="1216"/>
                  <a:pt x="754" y="1167"/>
                  <a:pt x="739" y="1132"/>
                </a:cubicBezTo>
                <a:cubicBezTo>
                  <a:pt x="728" y="1106"/>
                  <a:pt x="707" y="1085"/>
                  <a:pt x="694" y="1059"/>
                </a:cubicBezTo>
                <a:cubicBezTo>
                  <a:pt x="669" y="1007"/>
                  <a:pt x="705" y="1055"/>
                  <a:pt x="675" y="986"/>
                </a:cubicBezTo>
                <a:cubicBezTo>
                  <a:pt x="666" y="966"/>
                  <a:pt x="649" y="951"/>
                  <a:pt x="639" y="931"/>
                </a:cubicBezTo>
                <a:cubicBezTo>
                  <a:pt x="627" y="869"/>
                  <a:pt x="610" y="792"/>
                  <a:pt x="575" y="739"/>
                </a:cubicBezTo>
                <a:cubicBezTo>
                  <a:pt x="542" y="635"/>
                  <a:pt x="578" y="779"/>
                  <a:pt x="593" y="702"/>
                </a:cubicBezTo>
                <a:cubicBezTo>
                  <a:pt x="596" y="689"/>
                  <a:pt x="580" y="678"/>
                  <a:pt x="575" y="666"/>
                </a:cubicBezTo>
                <a:cubicBezTo>
                  <a:pt x="568" y="648"/>
                  <a:pt x="563" y="629"/>
                  <a:pt x="557" y="611"/>
                </a:cubicBezTo>
                <a:cubicBezTo>
                  <a:pt x="535" y="545"/>
                  <a:pt x="527" y="480"/>
                  <a:pt x="520" y="410"/>
                </a:cubicBezTo>
                <a:cubicBezTo>
                  <a:pt x="532" y="371"/>
                  <a:pt x="524" y="374"/>
                  <a:pt x="547" y="410"/>
                </a:cubicBezTo>
                <a:cubicBezTo>
                  <a:pt x="556" y="424"/>
                  <a:pt x="511" y="373"/>
                  <a:pt x="511" y="373"/>
                </a:cubicBezTo>
                <a:cubicBezTo>
                  <a:pt x="524" y="412"/>
                  <a:pt x="530" y="454"/>
                  <a:pt x="547" y="492"/>
                </a:cubicBezTo>
                <a:cubicBezTo>
                  <a:pt x="578" y="561"/>
                  <a:pt x="615" y="629"/>
                  <a:pt x="639" y="702"/>
                </a:cubicBezTo>
                <a:cubicBezTo>
                  <a:pt x="664" y="777"/>
                  <a:pt x="683" y="857"/>
                  <a:pt x="730" y="922"/>
                </a:cubicBezTo>
                <a:cubicBezTo>
                  <a:pt x="750" y="983"/>
                  <a:pt x="735" y="924"/>
                  <a:pt x="703" y="913"/>
                </a:cubicBezTo>
                <a:cubicBezTo>
                  <a:pt x="694" y="910"/>
                  <a:pt x="720" y="945"/>
                  <a:pt x="712" y="940"/>
                </a:cubicBezTo>
                <a:cubicBezTo>
                  <a:pt x="699" y="933"/>
                  <a:pt x="696" y="914"/>
                  <a:pt x="685" y="903"/>
                </a:cubicBezTo>
                <a:cubicBezTo>
                  <a:pt x="677" y="895"/>
                  <a:pt x="666" y="891"/>
                  <a:pt x="657" y="885"/>
                </a:cubicBezTo>
                <a:cubicBezTo>
                  <a:pt x="677" y="925"/>
                  <a:pt x="691" y="987"/>
                  <a:pt x="712" y="1022"/>
                </a:cubicBezTo>
                <a:cubicBezTo>
                  <a:pt x="727" y="1047"/>
                  <a:pt x="745" y="1069"/>
                  <a:pt x="758" y="1095"/>
                </a:cubicBezTo>
                <a:cubicBezTo>
                  <a:pt x="765" y="1110"/>
                  <a:pt x="767" y="1127"/>
                  <a:pt x="776" y="1141"/>
                </a:cubicBezTo>
                <a:cubicBezTo>
                  <a:pt x="791" y="1165"/>
                  <a:pt x="815" y="1182"/>
                  <a:pt x="831" y="1205"/>
                </a:cubicBezTo>
                <a:cubicBezTo>
                  <a:pt x="876" y="1268"/>
                  <a:pt x="827" y="1199"/>
                  <a:pt x="858" y="1260"/>
                </a:cubicBezTo>
                <a:cubicBezTo>
                  <a:pt x="872" y="1287"/>
                  <a:pt x="896" y="1308"/>
                  <a:pt x="913" y="1333"/>
                </a:cubicBezTo>
                <a:cubicBezTo>
                  <a:pt x="926" y="1372"/>
                  <a:pt x="951" y="1374"/>
                  <a:pt x="977" y="1406"/>
                </a:cubicBezTo>
                <a:cubicBezTo>
                  <a:pt x="984" y="1415"/>
                  <a:pt x="987" y="1427"/>
                  <a:pt x="995" y="1434"/>
                </a:cubicBezTo>
                <a:cubicBezTo>
                  <a:pt x="1044" y="1477"/>
                  <a:pt x="1075" y="1484"/>
                  <a:pt x="1114" y="1543"/>
                </a:cubicBezTo>
                <a:cubicBezTo>
                  <a:pt x="1124" y="1586"/>
                  <a:pt x="1133" y="1601"/>
                  <a:pt x="1169" y="1626"/>
                </a:cubicBezTo>
                <a:cubicBezTo>
                  <a:pt x="1199" y="1686"/>
                  <a:pt x="1231" y="1741"/>
                  <a:pt x="1297" y="1763"/>
                </a:cubicBezTo>
                <a:cubicBezTo>
                  <a:pt x="1285" y="1699"/>
                  <a:pt x="1263" y="1643"/>
                  <a:pt x="1251" y="1580"/>
                </a:cubicBezTo>
                <a:cubicBezTo>
                  <a:pt x="1238" y="1513"/>
                  <a:pt x="1227" y="1446"/>
                  <a:pt x="1178" y="1397"/>
                </a:cubicBezTo>
                <a:cubicBezTo>
                  <a:pt x="1156" y="1332"/>
                  <a:pt x="1107" y="1271"/>
                  <a:pt x="1059" y="1223"/>
                </a:cubicBezTo>
                <a:cubicBezTo>
                  <a:pt x="1045" y="1182"/>
                  <a:pt x="1020" y="1167"/>
                  <a:pt x="986" y="1141"/>
                </a:cubicBezTo>
                <a:cubicBezTo>
                  <a:pt x="962" y="1069"/>
                  <a:pt x="998" y="1153"/>
                  <a:pt x="950" y="1105"/>
                </a:cubicBezTo>
                <a:cubicBezTo>
                  <a:pt x="907" y="1062"/>
                  <a:pt x="922" y="1055"/>
                  <a:pt x="895" y="1013"/>
                </a:cubicBezTo>
                <a:cubicBezTo>
                  <a:pt x="879" y="987"/>
                  <a:pt x="861" y="971"/>
                  <a:pt x="840" y="949"/>
                </a:cubicBezTo>
                <a:cubicBezTo>
                  <a:pt x="820" y="888"/>
                  <a:pt x="847" y="961"/>
                  <a:pt x="794" y="876"/>
                </a:cubicBezTo>
                <a:cubicBezTo>
                  <a:pt x="768" y="834"/>
                  <a:pt x="761" y="789"/>
                  <a:pt x="730" y="748"/>
                </a:cubicBezTo>
                <a:cubicBezTo>
                  <a:pt x="712" y="658"/>
                  <a:pt x="714" y="724"/>
                  <a:pt x="785" y="748"/>
                </a:cubicBezTo>
                <a:cubicBezTo>
                  <a:pt x="794" y="751"/>
                  <a:pt x="780" y="730"/>
                  <a:pt x="776" y="721"/>
                </a:cubicBezTo>
                <a:cubicBezTo>
                  <a:pt x="763" y="694"/>
                  <a:pt x="751" y="668"/>
                  <a:pt x="730" y="647"/>
                </a:cubicBezTo>
                <a:cubicBezTo>
                  <a:pt x="727" y="638"/>
                  <a:pt x="727" y="628"/>
                  <a:pt x="721" y="620"/>
                </a:cubicBezTo>
                <a:cubicBezTo>
                  <a:pt x="708" y="603"/>
                  <a:pt x="675" y="574"/>
                  <a:pt x="675" y="574"/>
                </a:cubicBezTo>
                <a:cubicBezTo>
                  <a:pt x="663" y="537"/>
                  <a:pt x="643" y="522"/>
                  <a:pt x="611" y="501"/>
                </a:cubicBezTo>
                <a:cubicBezTo>
                  <a:pt x="596" y="455"/>
                  <a:pt x="612" y="490"/>
                  <a:pt x="584" y="455"/>
                </a:cubicBezTo>
                <a:cubicBezTo>
                  <a:pt x="577" y="446"/>
                  <a:pt x="566" y="428"/>
                  <a:pt x="566" y="428"/>
                </a:cubicBezTo>
                <a:cubicBezTo>
                  <a:pt x="598" y="494"/>
                  <a:pt x="581" y="455"/>
                  <a:pt x="611" y="410"/>
                </a:cubicBezTo>
                <a:cubicBezTo>
                  <a:pt x="605" y="352"/>
                  <a:pt x="593" y="294"/>
                  <a:pt x="593" y="236"/>
                </a:cubicBezTo>
                <a:cubicBezTo>
                  <a:pt x="593" y="225"/>
                  <a:pt x="600" y="209"/>
                  <a:pt x="611" y="209"/>
                </a:cubicBezTo>
                <a:cubicBezTo>
                  <a:pt x="622" y="209"/>
                  <a:pt x="623" y="228"/>
                  <a:pt x="630" y="236"/>
                </a:cubicBezTo>
                <a:cubicBezTo>
                  <a:pt x="644" y="252"/>
                  <a:pt x="662" y="265"/>
                  <a:pt x="675" y="282"/>
                </a:cubicBezTo>
                <a:cubicBezTo>
                  <a:pt x="717" y="335"/>
                  <a:pt x="726" y="402"/>
                  <a:pt x="767" y="455"/>
                </a:cubicBezTo>
                <a:cubicBezTo>
                  <a:pt x="784" y="508"/>
                  <a:pt x="795" y="541"/>
                  <a:pt x="840" y="574"/>
                </a:cubicBezTo>
                <a:cubicBezTo>
                  <a:pt x="858" y="630"/>
                  <a:pt x="881" y="669"/>
                  <a:pt x="931" y="702"/>
                </a:cubicBezTo>
                <a:cubicBezTo>
                  <a:pt x="950" y="740"/>
                  <a:pt x="957" y="764"/>
                  <a:pt x="986" y="794"/>
                </a:cubicBezTo>
                <a:cubicBezTo>
                  <a:pt x="1012" y="856"/>
                  <a:pt x="1015" y="845"/>
                  <a:pt x="986" y="821"/>
                </a:cubicBezTo>
                <a:cubicBezTo>
                  <a:pt x="946" y="787"/>
                  <a:pt x="918" y="769"/>
                  <a:pt x="968" y="803"/>
                </a:cubicBezTo>
                <a:cubicBezTo>
                  <a:pt x="989" y="845"/>
                  <a:pt x="1012" y="876"/>
                  <a:pt x="1041" y="913"/>
                </a:cubicBezTo>
                <a:cubicBezTo>
                  <a:pt x="1054" y="951"/>
                  <a:pt x="1059" y="986"/>
                  <a:pt x="1078" y="1022"/>
                </a:cubicBezTo>
                <a:cubicBezTo>
                  <a:pt x="1102" y="1121"/>
                  <a:pt x="1069" y="1005"/>
                  <a:pt x="1105" y="1086"/>
                </a:cubicBezTo>
                <a:cubicBezTo>
                  <a:pt x="1123" y="1128"/>
                  <a:pt x="1125" y="1167"/>
                  <a:pt x="1151" y="1205"/>
                </a:cubicBezTo>
                <a:cubicBezTo>
                  <a:pt x="1170" y="1262"/>
                  <a:pt x="1198" y="1308"/>
                  <a:pt x="1224" y="1361"/>
                </a:cubicBezTo>
                <a:cubicBezTo>
                  <a:pt x="1237" y="1388"/>
                  <a:pt x="1247" y="1417"/>
                  <a:pt x="1261" y="1443"/>
                </a:cubicBezTo>
                <a:cubicBezTo>
                  <a:pt x="1272" y="1462"/>
                  <a:pt x="1285" y="1480"/>
                  <a:pt x="1297" y="1498"/>
                </a:cubicBezTo>
                <a:cubicBezTo>
                  <a:pt x="1309" y="1516"/>
                  <a:pt x="1352" y="1534"/>
                  <a:pt x="1352" y="1534"/>
                </a:cubicBezTo>
                <a:cubicBezTo>
                  <a:pt x="1366" y="1562"/>
                  <a:pt x="1371" y="1604"/>
                  <a:pt x="1416" y="1553"/>
                </a:cubicBezTo>
                <a:cubicBezTo>
                  <a:pt x="1429" y="1538"/>
                  <a:pt x="1434" y="1498"/>
                  <a:pt x="1434" y="1498"/>
                </a:cubicBezTo>
                <a:cubicBezTo>
                  <a:pt x="1429" y="1450"/>
                  <a:pt x="1417" y="1345"/>
                  <a:pt x="1389" y="1297"/>
                </a:cubicBezTo>
                <a:cubicBezTo>
                  <a:pt x="1382" y="1286"/>
                  <a:pt x="1369" y="1280"/>
                  <a:pt x="1361" y="1269"/>
                </a:cubicBezTo>
                <a:cubicBezTo>
                  <a:pt x="1342" y="1242"/>
                  <a:pt x="1324" y="1214"/>
                  <a:pt x="1306" y="1187"/>
                </a:cubicBezTo>
                <a:cubicBezTo>
                  <a:pt x="1298" y="1176"/>
                  <a:pt x="1297" y="1161"/>
                  <a:pt x="1288" y="1150"/>
                </a:cubicBezTo>
                <a:cubicBezTo>
                  <a:pt x="1281" y="1142"/>
                  <a:pt x="1269" y="1139"/>
                  <a:pt x="1261" y="1132"/>
                </a:cubicBezTo>
                <a:cubicBezTo>
                  <a:pt x="1239" y="1112"/>
                  <a:pt x="1218" y="1089"/>
                  <a:pt x="1197" y="1068"/>
                </a:cubicBezTo>
                <a:cubicBezTo>
                  <a:pt x="1188" y="1059"/>
                  <a:pt x="1169" y="1041"/>
                  <a:pt x="1169" y="1041"/>
                </a:cubicBezTo>
                <a:cubicBezTo>
                  <a:pt x="1157" y="1004"/>
                  <a:pt x="1133" y="995"/>
                  <a:pt x="1105" y="967"/>
                </a:cubicBezTo>
                <a:cubicBezTo>
                  <a:pt x="1094" y="934"/>
                  <a:pt x="1041" y="885"/>
                  <a:pt x="1041" y="885"/>
                </a:cubicBezTo>
                <a:cubicBezTo>
                  <a:pt x="1024" y="841"/>
                  <a:pt x="1007" y="793"/>
                  <a:pt x="968" y="766"/>
                </a:cubicBezTo>
                <a:cubicBezTo>
                  <a:pt x="947" y="704"/>
                  <a:pt x="896" y="647"/>
                  <a:pt x="849" y="602"/>
                </a:cubicBezTo>
                <a:cubicBezTo>
                  <a:pt x="827" y="534"/>
                  <a:pt x="845" y="561"/>
                  <a:pt x="803" y="519"/>
                </a:cubicBezTo>
                <a:cubicBezTo>
                  <a:pt x="789" y="477"/>
                  <a:pt x="783" y="438"/>
                  <a:pt x="758" y="401"/>
                </a:cubicBezTo>
                <a:cubicBezTo>
                  <a:pt x="755" y="392"/>
                  <a:pt x="753" y="382"/>
                  <a:pt x="749" y="373"/>
                </a:cubicBezTo>
                <a:cubicBezTo>
                  <a:pt x="744" y="363"/>
                  <a:pt x="734" y="356"/>
                  <a:pt x="730" y="346"/>
                </a:cubicBezTo>
                <a:cubicBezTo>
                  <a:pt x="715" y="311"/>
                  <a:pt x="721" y="291"/>
                  <a:pt x="694" y="263"/>
                </a:cubicBezTo>
                <a:cubicBezTo>
                  <a:pt x="700" y="230"/>
                  <a:pt x="697" y="193"/>
                  <a:pt x="712" y="163"/>
                </a:cubicBezTo>
                <a:cubicBezTo>
                  <a:pt x="718" y="152"/>
                  <a:pt x="781" y="206"/>
                  <a:pt x="785" y="209"/>
                </a:cubicBezTo>
                <a:cubicBezTo>
                  <a:pt x="788" y="221"/>
                  <a:pt x="806" y="248"/>
                  <a:pt x="794" y="245"/>
                </a:cubicBezTo>
                <a:cubicBezTo>
                  <a:pt x="772" y="239"/>
                  <a:pt x="722" y="156"/>
                  <a:pt x="767" y="227"/>
                </a:cubicBezTo>
                <a:cubicBezTo>
                  <a:pt x="774" y="307"/>
                  <a:pt x="777" y="353"/>
                  <a:pt x="831" y="410"/>
                </a:cubicBezTo>
                <a:cubicBezTo>
                  <a:pt x="838" y="431"/>
                  <a:pt x="840" y="454"/>
                  <a:pt x="849" y="474"/>
                </a:cubicBezTo>
                <a:cubicBezTo>
                  <a:pt x="878" y="539"/>
                  <a:pt x="954" y="654"/>
                  <a:pt x="1005" y="702"/>
                </a:cubicBezTo>
                <a:cubicBezTo>
                  <a:pt x="1017" y="740"/>
                  <a:pt x="1049" y="775"/>
                  <a:pt x="1078" y="803"/>
                </a:cubicBezTo>
                <a:cubicBezTo>
                  <a:pt x="1084" y="815"/>
                  <a:pt x="1088" y="829"/>
                  <a:pt x="1096" y="839"/>
                </a:cubicBezTo>
                <a:cubicBezTo>
                  <a:pt x="1103" y="848"/>
                  <a:pt x="1116" y="849"/>
                  <a:pt x="1123" y="858"/>
                </a:cubicBezTo>
                <a:cubicBezTo>
                  <a:pt x="1129" y="865"/>
                  <a:pt x="1128" y="877"/>
                  <a:pt x="1133" y="885"/>
                </a:cubicBezTo>
                <a:cubicBezTo>
                  <a:pt x="1166" y="943"/>
                  <a:pt x="1155" y="931"/>
                  <a:pt x="1197" y="958"/>
                </a:cubicBezTo>
                <a:cubicBezTo>
                  <a:pt x="1238" y="1022"/>
                  <a:pt x="1186" y="948"/>
                  <a:pt x="1251" y="1013"/>
                </a:cubicBezTo>
                <a:cubicBezTo>
                  <a:pt x="1259" y="1021"/>
                  <a:pt x="1261" y="1034"/>
                  <a:pt x="1270" y="1041"/>
                </a:cubicBezTo>
                <a:cubicBezTo>
                  <a:pt x="1287" y="1055"/>
                  <a:pt x="1325" y="1077"/>
                  <a:pt x="1325" y="1077"/>
                </a:cubicBezTo>
                <a:cubicBezTo>
                  <a:pt x="1346" y="1110"/>
                  <a:pt x="1361" y="1120"/>
                  <a:pt x="1398" y="1132"/>
                </a:cubicBezTo>
                <a:cubicBezTo>
                  <a:pt x="1418" y="1162"/>
                  <a:pt x="1432" y="1176"/>
                  <a:pt x="1462" y="1196"/>
                </a:cubicBezTo>
                <a:cubicBezTo>
                  <a:pt x="1471" y="1208"/>
                  <a:pt x="1478" y="1223"/>
                  <a:pt x="1489" y="1233"/>
                </a:cubicBezTo>
                <a:cubicBezTo>
                  <a:pt x="1505" y="1248"/>
                  <a:pt x="1544" y="1269"/>
                  <a:pt x="1544" y="1269"/>
                </a:cubicBezTo>
                <a:cubicBezTo>
                  <a:pt x="1533" y="1204"/>
                  <a:pt x="1506" y="1153"/>
                  <a:pt x="1480" y="1095"/>
                </a:cubicBezTo>
                <a:cubicBezTo>
                  <a:pt x="1472" y="1078"/>
                  <a:pt x="1468" y="1059"/>
                  <a:pt x="1462" y="1041"/>
                </a:cubicBezTo>
                <a:cubicBezTo>
                  <a:pt x="1459" y="1033"/>
                  <a:pt x="1448" y="1029"/>
                  <a:pt x="1443" y="1022"/>
                </a:cubicBezTo>
                <a:cubicBezTo>
                  <a:pt x="1402" y="961"/>
                  <a:pt x="1451" y="1009"/>
                  <a:pt x="1398" y="949"/>
                </a:cubicBezTo>
                <a:cubicBezTo>
                  <a:pt x="1348" y="892"/>
                  <a:pt x="1283" y="846"/>
                  <a:pt x="1215" y="812"/>
                </a:cubicBezTo>
                <a:cubicBezTo>
                  <a:pt x="1168" y="741"/>
                  <a:pt x="1230" y="827"/>
                  <a:pt x="1169" y="766"/>
                </a:cubicBezTo>
                <a:cubicBezTo>
                  <a:pt x="1076" y="673"/>
                  <a:pt x="1186" y="761"/>
                  <a:pt x="1096" y="693"/>
                </a:cubicBezTo>
                <a:cubicBezTo>
                  <a:pt x="1082" y="650"/>
                  <a:pt x="1045" y="632"/>
                  <a:pt x="1023" y="593"/>
                </a:cubicBezTo>
                <a:cubicBezTo>
                  <a:pt x="994" y="543"/>
                  <a:pt x="973" y="477"/>
                  <a:pt x="931" y="437"/>
                </a:cubicBezTo>
                <a:cubicBezTo>
                  <a:pt x="928" y="428"/>
                  <a:pt x="927" y="418"/>
                  <a:pt x="922" y="410"/>
                </a:cubicBezTo>
                <a:cubicBezTo>
                  <a:pt x="918" y="402"/>
                  <a:pt x="908" y="399"/>
                  <a:pt x="904" y="391"/>
                </a:cubicBezTo>
                <a:cubicBezTo>
                  <a:pt x="882" y="346"/>
                  <a:pt x="881" y="299"/>
                  <a:pt x="858" y="254"/>
                </a:cubicBezTo>
                <a:cubicBezTo>
                  <a:pt x="864" y="230"/>
                  <a:pt x="862" y="201"/>
                  <a:pt x="877" y="181"/>
                </a:cubicBezTo>
                <a:cubicBezTo>
                  <a:pt x="883" y="173"/>
                  <a:pt x="896" y="185"/>
                  <a:pt x="904" y="190"/>
                </a:cubicBezTo>
                <a:cubicBezTo>
                  <a:pt x="931" y="209"/>
                  <a:pt x="962" y="239"/>
                  <a:pt x="986" y="263"/>
                </a:cubicBezTo>
                <a:cubicBezTo>
                  <a:pt x="1014" y="349"/>
                  <a:pt x="969" y="224"/>
                  <a:pt x="1023" y="318"/>
                </a:cubicBezTo>
                <a:cubicBezTo>
                  <a:pt x="1029" y="329"/>
                  <a:pt x="1026" y="344"/>
                  <a:pt x="1032" y="355"/>
                </a:cubicBezTo>
                <a:cubicBezTo>
                  <a:pt x="1053" y="398"/>
                  <a:pt x="1066" y="407"/>
                  <a:pt x="1096" y="437"/>
                </a:cubicBezTo>
                <a:cubicBezTo>
                  <a:pt x="1117" y="503"/>
                  <a:pt x="1098" y="482"/>
                  <a:pt x="1142" y="510"/>
                </a:cubicBezTo>
                <a:cubicBezTo>
                  <a:pt x="1153" y="527"/>
                  <a:pt x="1158" y="548"/>
                  <a:pt x="1169" y="565"/>
                </a:cubicBezTo>
                <a:cubicBezTo>
                  <a:pt x="1176" y="576"/>
                  <a:pt x="1189" y="582"/>
                  <a:pt x="1197" y="593"/>
                </a:cubicBezTo>
                <a:cubicBezTo>
                  <a:pt x="1229" y="635"/>
                  <a:pt x="1218" y="634"/>
                  <a:pt x="1242" y="675"/>
                </a:cubicBezTo>
                <a:cubicBezTo>
                  <a:pt x="1279" y="739"/>
                  <a:pt x="1241" y="664"/>
                  <a:pt x="1288" y="730"/>
                </a:cubicBezTo>
                <a:cubicBezTo>
                  <a:pt x="1312" y="764"/>
                  <a:pt x="1322" y="791"/>
                  <a:pt x="1352" y="821"/>
                </a:cubicBezTo>
                <a:cubicBezTo>
                  <a:pt x="1377" y="873"/>
                  <a:pt x="1411" y="927"/>
                  <a:pt x="1453" y="967"/>
                </a:cubicBezTo>
                <a:cubicBezTo>
                  <a:pt x="1459" y="985"/>
                  <a:pt x="1460" y="1006"/>
                  <a:pt x="1471" y="1022"/>
                </a:cubicBezTo>
                <a:cubicBezTo>
                  <a:pt x="1512" y="1085"/>
                  <a:pt x="1500" y="1056"/>
                  <a:pt x="1517" y="1105"/>
                </a:cubicBezTo>
                <a:cubicBezTo>
                  <a:pt x="1564" y="1055"/>
                  <a:pt x="1537" y="1000"/>
                  <a:pt x="1507" y="949"/>
                </a:cubicBezTo>
                <a:cubicBezTo>
                  <a:pt x="1500" y="937"/>
                  <a:pt x="1494" y="925"/>
                  <a:pt x="1489" y="913"/>
                </a:cubicBezTo>
                <a:cubicBezTo>
                  <a:pt x="1485" y="904"/>
                  <a:pt x="1470" y="885"/>
                  <a:pt x="1480" y="885"/>
                </a:cubicBezTo>
                <a:cubicBezTo>
                  <a:pt x="1491" y="885"/>
                  <a:pt x="1490" y="905"/>
                  <a:pt x="1498" y="913"/>
                </a:cubicBezTo>
                <a:cubicBezTo>
                  <a:pt x="1524" y="942"/>
                  <a:pt x="1553" y="968"/>
                  <a:pt x="1581" y="995"/>
                </a:cubicBezTo>
                <a:cubicBezTo>
                  <a:pt x="1541" y="899"/>
                  <a:pt x="1585" y="995"/>
                  <a:pt x="1535" y="913"/>
                </a:cubicBezTo>
                <a:cubicBezTo>
                  <a:pt x="1507" y="868"/>
                  <a:pt x="1490" y="814"/>
                  <a:pt x="1453" y="775"/>
                </a:cubicBezTo>
                <a:cubicBezTo>
                  <a:pt x="1436" y="729"/>
                  <a:pt x="1410" y="695"/>
                  <a:pt x="1379" y="657"/>
                </a:cubicBezTo>
                <a:cubicBezTo>
                  <a:pt x="1372" y="636"/>
                  <a:pt x="1372" y="612"/>
                  <a:pt x="1361" y="593"/>
                </a:cubicBezTo>
                <a:cubicBezTo>
                  <a:pt x="1355" y="582"/>
                  <a:pt x="1341" y="576"/>
                  <a:pt x="1334" y="565"/>
                </a:cubicBezTo>
                <a:cubicBezTo>
                  <a:pt x="1286" y="495"/>
                  <a:pt x="1259" y="431"/>
                  <a:pt x="1187" y="382"/>
                </a:cubicBezTo>
                <a:cubicBezTo>
                  <a:pt x="1171" y="334"/>
                  <a:pt x="1130" y="308"/>
                  <a:pt x="1096" y="273"/>
                </a:cubicBezTo>
                <a:cubicBezTo>
                  <a:pt x="1081" y="257"/>
                  <a:pt x="1050" y="227"/>
                  <a:pt x="1050" y="227"/>
                </a:cubicBezTo>
                <a:cubicBezTo>
                  <a:pt x="1048" y="221"/>
                  <a:pt x="1030" y="165"/>
                  <a:pt x="1032" y="163"/>
                </a:cubicBezTo>
                <a:cubicBezTo>
                  <a:pt x="1040" y="155"/>
                  <a:pt x="1041" y="183"/>
                  <a:pt x="1050" y="190"/>
                </a:cubicBezTo>
                <a:cubicBezTo>
                  <a:pt x="1066" y="203"/>
                  <a:pt x="1120" y="220"/>
                  <a:pt x="1142" y="227"/>
                </a:cubicBezTo>
                <a:cubicBezTo>
                  <a:pt x="1159" y="238"/>
                  <a:pt x="1180" y="243"/>
                  <a:pt x="1197" y="254"/>
                </a:cubicBezTo>
                <a:cubicBezTo>
                  <a:pt x="1220" y="270"/>
                  <a:pt x="1238" y="292"/>
                  <a:pt x="1261" y="309"/>
                </a:cubicBezTo>
                <a:cubicBezTo>
                  <a:pt x="1309" y="383"/>
                  <a:pt x="1347" y="395"/>
                  <a:pt x="1407" y="455"/>
                </a:cubicBezTo>
                <a:cubicBezTo>
                  <a:pt x="1475" y="523"/>
                  <a:pt x="1396" y="467"/>
                  <a:pt x="1462" y="510"/>
                </a:cubicBezTo>
                <a:cubicBezTo>
                  <a:pt x="1477" y="531"/>
                  <a:pt x="1492" y="553"/>
                  <a:pt x="1507" y="574"/>
                </a:cubicBezTo>
                <a:cubicBezTo>
                  <a:pt x="1513" y="583"/>
                  <a:pt x="1526" y="602"/>
                  <a:pt x="1526" y="602"/>
                </a:cubicBezTo>
                <a:cubicBezTo>
                  <a:pt x="1556" y="694"/>
                  <a:pt x="1528" y="626"/>
                  <a:pt x="1562" y="684"/>
                </a:cubicBezTo>
                <a:cubicBezTo>
                  <a:pt x="1569" y="696"/>
                  <a:pt x="1575" y="708"/>
                  <a:pt x="1581" y="721"/>
                </a:cubicBezTo>
                <a:cubicBezTo>
                  <a:pt x="1585" y="730"/>
                  <a:pt x="1593" y="757"/>
                  <a:pt x="1590" y="748"/>
                </a:cubicBezTo>
                <a:cubicBezTo>
                  <a:pt x="1587" y="739"/>
                  <a:pt x="1573" y="716"/>
                  <a:pt x="1581" y="721"/>
                </a:cubicBezTo>
                <a:cubicBezTo>
                  <a:pt x="1603" y="734"/>
                  <a:pt x="1611" y="766"/>
                  <a:pt x="1635" y="775"/>
                </a:cubicBezTo>
                <a:cubicBezTo>
                  <a:pt x="1644" y="778"/>
                  <a:pt x="1654" y="782"/>
                  <a:pt x="1663" y="785"/>
                </a:cubicBezTo>
                <a:cubicBezTo>
                  <a:pt x="1563" y="561"/>
                  <a:pt x="1662" y="813"/>
                  <a:pt x="1709" y="775"/>
                </a:cubicBezTo>
                <a:cubicBezTo>
                  <a:pt x="1747" y="745"/>
                  <a:pt x="1715" y="678"/>
                  <a:pt x="1718" y="629"/>
                </a:cubicBezTo>
                <a:cubicBezTo>
                  <a:pt x="1711" y="562"/>
                  <a:pt x="1702" y="496"/>
                  <a:pt x="1654" y="446"/>
                </a:cubicBezTo>
                <a:cubicBezTo>
                  <a:pt x="1628" y="367"/>
                  <a:pt x="1666" y="482"/>
                  <a:pt x="1635" y="382"/>
                </a:cubicBezTo>
                <a:cubicBezTo>
                  <a:pt x="1629" y="364"/>
                  <a:pt x="1617" y="327"/>
                  <a:pt x="1617" y="327"/>
                </a:cubicBezTo>
                <a:cubicBezTo>
                  <a:pt x="1605" y="364"/>
                  <a:pt x="1603" y="396"/>
                  <a:pt x="1581" y="428"/>
                </a:cubicBezTo>
                <a:cubicBezTo>
                  <a:pt x="1558" y="516"/>
                  <a:pt x="1541" y="606"/>
                  <a:pt x="1517" y="693"/>
                </a:cubicBezTo>
                <a:cubicBezTo>
                  <a:pt x="1510" y="717"/>
                  <a:pt x="1512" y="745"/>
                  <a:pt x="1498" y="766"/>
                </a:cubicBezTo>
                <a:cubicBezTo>
                  <a:pt x="1492" y="775"/>
                  <a:pt x="1484" y="784"/>
                  <a:pt x="1480" y="794"/>
                </a:cubicBezTo>
                <a:cubicBezTo>
                  <a:pt x="1440" y="885"/>
                  <a:pt x="1483" y="818"/>
                  <a:pt x="1443" y="876"/>
                </a:cubicBezTo>
                <a:cubicBezTo>
                  <a:pt x="1423" y="937"/>
                  <a:pt x="1451" y="864"/>
                  <a:pt x="1398" y="940"/>
                </a:cubicBezTo>
                <a:cubicBezTo>
                  <a:pt x="1393" y="948"/>
                  <a:pt x="1395" y="959"/>
                  <a:pt x="1389" y="967"/>
                </a:cubicBezTo>
                <a:cubicBezTo>
                  <a:pt x="1376" y="984"/>
                  <a:pt x="1343" y="1013"/>
                  <a:pt x="1343" y="1013"/>
                </a:cubicBezTo>
                <a:cubicBezTo>
                  <a:pt x="1312" y="1111"/>
                  <a:pt x="1365" y="959"/>
                  <a:pt x="1306" y="1068"/>
                </a:cubicBezTo>
                <a:cubicBezTo>
                  <a:pt x="1248" y="1175"/>
                  <a:pt x="1306" y="1146"/>
                  <a:pt x="1242" y="1169"/>
                </a:cubicBezTo>
                <a:cubicBezTo>
                  <a:pt x="1221" y="1231"/>
                  <a:pt x="1249" y="1156"/>
                  <a:pt x="1206" y="1233"/>
                </a:cubicBezTo>
                <a:cubicBezTo>
                  <a:pt x="1201" y="1241"/>
                  <a:pt x="1203" y="1252"/>
                  <a:pt x="1197" y="1260"/>
                </a:cubicBezTo>
                <a:cubicBezTo>
                  <a:pt x="1184" y="1277"/>
                  <a:pt x="1151" y="1306"/>
                  <a:pt x="1151" y="1306"/>
                </a:cubicBezTo>
                <a:cubicBezTo>
                  <a:pt x="1130" y="1372"/>
                  <a:pt x="1149" y="1351"/>
                  <a:pt x="1105" y="1379"/>
                </a:cubicBezTo>
                <a:cubicBezTo>
                  <a:pt x="1099" y="1391"/>
                  <a:pt x="1094" y="1404"/>
                  <a:pt x="1087" y="1415"/>
                </a:cubicBezTo>
                <a:cubicBezTo>
                  <a:pt x="1082" y="1422"/>
                  <a:pt x="1073" y="1426"/>
                  <a:pt x="1069" y="1434"/>
                </a:cubicBezTo>
                <a:cubicBezTo>
                  <a:pt x="1044" y="1483"/>
                  <a:pt x="1080" y="1463"/>
                  <a:pt x="1032" y="1479"/>
                </a:cubicBezTo>
                <a:cubicBezTo>
                  <a:pt x="994" y="1506"/>
                  <a:pt x="980" y="1545"/>
                  <a:pt x="941" y="1571"/>
                </a:cubicBezTo>
                <a:cubicBezTo>
                  <a:pt x="925" y="1613"/>
                  <a:pt x="915" y="1595"/>
                  <a:pt x="886" y="1626"/>
                </a:cubicBezTo>
                <a:cubicBezTo>
                  <a:pt x="873" y="1664"/>
                  <a:pt x="857" y="1662"/>
                  <a:pt x="831" y="1690"/>
                </a:cubicBezTo>
                <a:cubicBezTo>
                  <a:pt x="812" y="1767"/>
                  <a:pt x="841" y="1689"/>
                  <a:pt x="785" y="1745"/>
                </a:cubicBezTo>
                <a:cubicBezTo>
                  <a:pt x="776" y="1754"/>
                  <a:pt x="776" y="1771"/>
                  <a:pt x="767" y="1781"/>
                </a:cubicBezTo>
                <a:cubicBezTo>
                  <a:pt x="754" y="1796"/>
                  <a:pt x="735" y="1804"/>
                  <a:pt x="721" y="1818"/>
                </a:cubicBezTo>
                <a:cubicBezTo>
                  <a:pt x="704" y="1860"/>
                  <a:pt x="696" y="1871"/>
                  <a:pt x="666" y="1900"/>
                </a:cubicBezTo>
                <a:cubicBezTo>
                  <a:pt x="669" y="1918"/>
                  <a:pt x="660" y="1945"/>
                  <a:pt x="675" y="1955"/>
                </a:cubicBezTo>
                <a:cubicBezTo>
                  <a:pt x="698" y="1971"/>
                  <a:pt x="738" y="1918"/>
                  <a:pt x="749" y="1909"/>
                </a:cubicBezTo>
                <a:cubicBezTo>
                  <a:pt x="819" y="1854"/>
                  <a:pt x="891" y="1799"/>
                  <a:pt x="968" y="1754"/>
                </a:cubicBezTo>
                <a:cubicBezTo>
                  <a:pt x="1000" y="1700"/>
                  <a:pt x="1020" y="1686"/>
                  <a:pt x="1078" y="1662"/>
                </a:cubicBezTo>
                <a:cubicBezTo>
                  <a:pt x="1106" y="1616"/>
                  <a:pt x="1143" y="1574"/>
                  <a:pt x="1178" y="1534"/>
                </a:cubicBezTo>
                <a:cubicBezTo>
                  <a:pt x="1192" y="1518"/>
                  <a:pt x="1212" y="1507"/>
                  <a:pt x="1224" y="1489"/>
                </a:cubicBezTo>
                <a:cubicBezTo>
                  <a:pt x="1247" y="1453"/>
                  <a:pt x="1231" y="1464"/>
                  <a:pt x="1270" y="1452"/>
                </a:cubicBezTo>
                <a:cubicBezTo>
                  <a:pt x="1312" y="1388"/>
                  <a:pt x="1293" y="1415"/>
                  <a:pt x="1325" y="1370"/>
                </a:cubicBezTo>
                <a:cubicBezTo>
                  <a:pt x="1432" y="1217"/>
                  <a:pt x="1351" y="1353"/>
                  <a:pt x="1416" y="1287"/>
                </a:cubicBezTo>
                <a:cubicBezTo>
                  <a:pt x="1427" y="1276"/>
                  <a:pt x="1432" y="1261"/>
                  <a:pt x="1443" y="1251"/>
                </a:cubicBezTo>
                <a:cubicBezTo>
                  <a:pt x="1453" y="1242"/>
                  <a:pt x="1468" y="1240"/>
                  <a:pt x="1480" y="1233"/>
                </a:cubicBezTo>
                <a:cubicBezTo>
                  <a:pt x="1505" y="1219"/>
                  <a:pt x="1553" y="1187"/>
                  <a:pt x="1553" y="1187"/>
                </a:cubicBezTo>
                <a:cubicBezTo>
                  <a:pt x="1610" y="1098"/>
                  <a:pt x="1523" y="1220"/>
                  <a:pt x="1608" y="1150"/>
                </a:cubicBezTo>
                <a:cubicBezTo>
                  <a:pt x="1625" y="1136"/>
                  <a:pt x="1629" y="1111"/>
                  <a:pt x="1645" y="1095"/>
                </a:cubicBezTo>
                <a:cubicBezTo>
                  <a:pt x="1648" y="1107"/>
                  <a:pt x="1656" y="1120"/>
                  <a:pt x="1654" y="1132"/>
                </a:cubicBezTo>
                <a:cubicBezTo>
                  <a:pt x="1652" y="1141"/>
                  <a:pt x="1638" y="1142"/>
                  <a:pt x="1635" y="1150"/>
                </a:cubicBezTo>
                <a:cubicBezTo>
                  <a:pt x="1629" y="1164"/>
                  <a:pt x="1631" y="1181"/>
                  <a:pt x="1626" y="1196"/>
                </a:cubicBezTo>
                <a:cubicBezTo>
                  <a:pt x="1616" y="1226"/>
                  <a:pt x="1599" y="1260"/>
                  <a:pt x="1581" y="1287"/>
                </a:cubicBezTo>
                <a:cubicBezTo>
                  <a:pt x="1578" y="1299"/>
                  <a:pt x="1578" y="1314"/>
                  <a:pt x="1571" y="1324"/>
                </a:cubicBezTo>
                <a:cubicBezTo>
                  <a:pt x="1556" y="1345"/>
                  <a:pt x="1517" y="1379"/>
                  <a:pt x="1517" y="1379"/>
                </a:cubicBezTo>
                <a:cubicBezTo>
                  <a:pt x="1495" y="1457"/>
                  <a:pt x="1524" y="1376"/>
                  <a:pt x="1480" y="1443"/>
                </a:cubicBezTo>
                <a:cubicBezTo>
                  <a:pt x="1475" y="1451"/>
                  <a:pt x="1476" y="1462"/>
                  <a:pt x="1471" y="1470"/>
                </a:cubicBezTo>
                <a:cubicBezTo>
                  <a:pt x="1464" y="1481"/>
                  <a:pt x="1451" y="1487"/>
                  <a:pt x="1443" y="1498"/>
                </a:cubicBezTo>
                <a:cubicBezTo>
                  <a:pt x="1393" y="1565"/>
                  <a:pt x="1441" y="1525"/>
                  <a:pt x="1389" y="1562"/>
                </a:cubicBezTo>
                <a:cubicBezTo>
                  <a:pt x="1366" y="1617"/>
                  <a:pt x="1341" y="1634"/>
                  <a:pt x="1297" y="1671"/>
                </a:cubicBezTo>
                <a:cubicBezTo>
                  <a:pt x="1267" y="1697"/>
                  <a:pt x="1262" y="1722"/>
                  <a:pt x="1224" y="1735"/>
                </a:cubicBezTo>
                <a:cubicBezTo>
                  <a:pt x="1193" y="1784"/>
                  <a:pt x="1134" y="1796"/>
                  <a:pt x="1087" y="1827"/>
                </a:cubicBezTo>
                <a:cubicBezTo>
                  <a:pt x="1058" y="1870"/>
                  <a:pt x="1063" y="1885"/>
                  <a:pt x="1014" y="1909"/>
                </a:cubicBezTo>
                <a:cubicBezTo>
                  <a:pt x="998" y="1957"/>
                  <a:pt x="948" y="1966"/>
                  <a:pt x="913" y="2001"/>
                </a:cubicBezTo>
                <a:cubicBezTo>
                  <a:pt x="910" y="2010"/>
                  <a:pt x="911" y="2021"/>
                  <a:pt x="904" y="2028"/>
                </a:cubicBezTo>
                <a:cubicBezTo>
                  <a:pt x="888" y="2044"/>
                  <a:pt x="849" y="2065"/>
                  <a:pt x="849" y="2065"/>
                </a:cubicBezTo>
                <a:cubicBezTo>
                  <a:pt x="843" y="2077"/>
                  <a:pt x="841" y="2092"/>
                  <a:pt x="831" y="2101"/>
                </a:cubicBezTo>
                <a:cubicBezTo>
                  <a:pt x="824" y="2108"/>
                  <a:pt x="810" y="2103"/>
                  <a:pt x="803" y="2110"/>
                </a:cubicBezTo>
                <a:cubicBezTo>
                  <a:pt x="793" y="2120"/>
                  <a:pt x="793" y="2136"/>
                  <a:pt x="785" y="2147"/>
                </a:cubicBezTo>
                <a:cubicBezTo>
                  <a:pt x="749" y="2194"/>
                  <a:pt x="752" y="2189"/>
                  <a:pt x="712" y="2202"/>
                </a:cubicBezTo>
                <a:cubicBezTo>
                  <a:pt x="668" y="2268"/>
                  <a:pt x="539" y="2234"/>
                  <a:pt x="474" y="2229"/>
                </a:cubicBezTo>
                <a:cubicBezTo>
                  <a:pt x="489" y="2241"/>
                  <a:pt x="503" y="2276"/>
                  <a:pt x="520" y="2266"/>
                </a:cubicBezTo>
                <a:cubicBezTo>
                  <a:pt x="530" y="2260"/>
                  <a:pt x="578" y="2133"/>
                  <a:pt x="602" y="2101"/>
                </a:cubicBezTo>
                <a:cubicBezTo>
                  <a:pt x="620" y="2077"/>
                  <a:pt x="637" y="2051"/>
                  <a:pt x="657" y="2028"/>
                </a:cubicBezTo>
                <a:cubicBezTo>
                  <a:pt x="685" y="1995"/>
                  <a:pt x="727" y="1974"/>
                  <a:pt x="749" y="1937"/>
                </a:cubicBezTo>
                <a:cubicBezTo>
                  <a:pt x="764" y="1912"/>
                  <a:pt x="774" y="1883"/>
                  <a:pt x="794" y="1863"/>
                </a:cubicBezTo>
                <a:cubicBezTo>
                  <a:pt x="818" y="1839"/>
                  <a:pt x="849" y="1819"/>
                  <a:pt x="867" y="1790"/>
                </a:cubicBezTo>
                <a:cubicBezTo>
                  <a:pt x="905" y="1729"/>
                  <a:pt x="962" y="1668"/>
                  <a:pt x="1014" y="1617"/>
                </a:cubicBezTo>
                <a:cubicBezTo>
                  <a:pt x="1035" y="1574"/>
                  <a:pt x="1071" y="1523"/>
                  <a:pt x="1105" y="1489"/>
                </a:cubicBezTo>
                <a:cubicBezTo>
                  <a:pt x="1128" y="1416"/>
                  <a:pt x="1093" y="1499"/>
                  <a:pt x="1142" y="1452"/>
                </a:cubicBezTo>
                <a:cubicBezTo>
                  <a:pt x="1195" y="1401"/>
                  <a:pt x="1101" y="1443"/>
                  <a:pt x="1178" y="1415"/>
                </a:cubicBezTo>
                <a:cubicBezTo>
                  <a:pt x="1204" y="1336"/>
                  <a:pt x="1167" y="1434"/>
                  <a:pt x="1206" y="1370"/>
                </a:cubicBezTo>
                <a:cubicBezTo>
                  <a:pt x="1230" y="1331"/>
                  <a:pt x="1197" y="1315"/>
                  <a:pt x="1251" y="1297"/>
                </a:cubicBezTo>
                <a:cubicBezTo>
                  <a:pt x="1276" y="1226"/>
                  <a:pt x="1240" y="1316"/>
                  <a:pt x="1288" y="1242"/>
                </a:cubicBezTo>
                <a:cubicBezTo>
                  <a:pt x="1337" y="1167"/>
                  <a:pt x="1242" y="1267"/>
                  <a:pt x="1325" y="1187"/>
                </a:cubicBezTo>
                <a:cubicBezTo>
                  <a:pt x="1338" y="1147"/>
                  <a:pt x="1354" y="1127"/>
                  <a:pt x="1379" y="1095"/>
                </a:cubicBezTo>
                <a:cubicBezTo>
                  <a:pt x="1392" y="1078"/>
                  <a:pt x="1416" y="1041"/>
                  <a:pt x="1416" y="1041"/>
                </a:cubicBezTo>
                <a:cubicBezTo>
                  <a:pt x="1419" y="1029"/>
                  <a:pt x="1417" y="1014"/>
                  <a:pt x="1425" y="1004"/>
                </a:cubicBezTo>
                <a:cubicBezTo>
                  <a:pt x="1431" y="996"/>
                  <a:pt x="1448" y="1003"/>
                  <a:pt x="1453" y="995"/>
                </a:cubicBezTo>
                <a:cubicBezTo>
                  <a:pt x="1498" y="924"/>
                  <a:pt x="1504" y="833"/>
                  <a:pt x="1553" y="766"/>
                </a:cubicBezTo>
                <a:cubicBezTo>
                  <a:pt x="1596" y="634"/>
                  <a:pt x="1553" y="763"/>
                  <a:pt x="1581" y="684"/>
                </a:cubicBezTo>
                <a:cubicBezTo>
                  <a:pt x="1584" y="675"/>
                  <a:pt x="1599" y="655"/>
                  <a:pt x="1590" y="657"/>
                </a:cubicBezTo>
                <a:cubicBezTo>
                  <a:pt x="1555" y="664"/>
                  <a:pt x="1473" y="753"/>
                  <a:pt x="1462" y="766"/>
                </a:cubicBezTo>
                <a:cubicBezTo>
                  <a:pt x="1410" y="825"/>
                  <a:pt x="1353" y="884"/>
                  <a:pt x="1297" y="940"/>
                </a:cubicBezTo>
                <a:cubicBezTo>
                  <a:pt x="1261" y="976"/>
                  <a:pt x="1263" y="955"/>
                  <a:pt x="1233" y="995"/>
                </a:cubicBezTo>
                <a:cubicBezTo>
                  <a:pt x="1222" y="1009"/>
                  <a:pt x="1216" y="1026"/>
                  <a:pt x="1206" y="1041"/>
                </a:cubicBezTo>
                <a:cubicBezTo>
                  <a:pt x="1198" y="1054"/>
                  <a:pt x="1187" y="1065"/>
                  <a:pt x="1178" y="1077"/>
                </a:cubicBezTo>
                <a:cubicBezTo>
                  <a:pt x="1165" y="1116"/>
                  <a:pt x="1152" y="1140"/>
                  <a:pt x="1123" y="1169"/>
                </a:cubicBezTo>
                <a:cubicBezTo>
                  <a:pt x="1112" y="1202"/>
                  <a:pt x="1059" y="1251"/>
                  <a:pt x="1059" y="1251"/>
                </a:cubicBezTo>
                <a:cubicBezTo>
                  <a:pt x="1045" y="1307"/>
                  <a:pt x="1031" y="1321"/>
                  <a:pt x="977" y="1342"/>
                </a:cubicBezTo>
                <a:cubicBezTo>
                  <a:pt x="902" y="1439"/>
                  <a:pt x="943" y="1407"/>
                  <a:pt x="867" y="1452"/>
                </a:cubicBezTo>
                <a:cubicBezTo>
                  <a:pt x="833" y="1498"/>
                  <a:pt x="807" y="1531"/>
                  <a:pt x="758" y="1562"/>
                </a:cubicBezTo>
                <a:cubicBezTo>
                  <a:pt x="731" y="1597"/>
                  <a:pt x="713" y="1638"/>
                  <a:pt x="685" y="1671"/>
                </a:cubicBezTo>
                <a:cubicBezTo>
                  <a:pt x="661" y="1700"/>
                  <a:pt x="629" y="1718"/>
                  <a:pt x="602" y="1745"/>
                </a:cubicBezTo>
                <a:cubicBezTo>
                  <a:pt x="588" y="1786"/>
                  <a:pt x="570" y="1804"/>
                  <a:pt x="538" y="1836"/>
                </a:cubicBezTo>
                <a:cubicBezTo>
                  <a:pt x="535" y="1848"/>
                  <a:pt x="536" y="1862"/>
                  <a:pt x="529" y="1873"/>
                </a:cubicBezTo>
                <a:cubicBezTo>
                  <a:pt x="523" y="1882"/>
                  <a:pt x="510" y="1883"/>
                  <a:pt x="502" y="1891"/>
                </a:cubicBezTo>
                <a:cubicBezTo>
                  <a:pt x="463" y="1929"/>
                  <a:pt x="437" y="1973"/>
                  <a:pt x="383" y="1991"/>
                </a:cubicBezTo>
                <a:cubicBezTo>
                  <a:pt x="380" y="2000"/>
                  <a:pt x="383" y="2016"/>
                  <a:pt x="374" y="2019"/>
                </a:cubicBezTo>
                <a:cubicBezTo>
                  <a:pt x="366" y="2022"/>
                  <a:pt x="353" y="2009"/>
                  <a:pt x="355" y="2001"/>
                </a:cubicBezTo>
                <a:cubicBezTo>
                  <a:pt x="362" y="1974"/>
                  <a:pt x="399" y="1939"/>
                  <a:pt x="419" y="1918"/>
                </a:cubicBezTo>
                <a:cubicBezTo>
                  <a:pt x="436" y="1855"/>
                  <a:pt x="486" y="1810"/>
                  <a:pt x="520" y="1754"/>
                </a:cubicBezTo>
                <a:cubicBezTo>
                  <a:pt x="542" y="1641"/>
                  <a:pt x="507" y="1749"/>
                  <a:pt x="557" y="1699"/>
                </a:cubicBezTo>
                <a:cubicBezTo>
                  <a:pt x="573" y="1683"/>
                  <a:pt x="587" y="1617"/>
                  <a:pt x="602" y="1598"/>
                </a:cubicBezTo>
                <a:cubicBezTo>
                  <a:pt x="621" y="1574"/>
                  <a:pt x="652" y="1561"/>
                  <a:pt x="666" y="1534"/>
                </a:cubicBezTo>
                <a:cubicBezTo>
                  <a:pt x="672" y="1522"/>
                  <a:pt x="677" y="1509"/>
                  <a:pt x="685" y="1498"/>
                </a:cubicBezTo>
                <a:cubicBezTo>
                  <a:pt x="701" y="1478"/>
                  <a:pt x="739" y="1443"/>
                  <a:pt x="739" y="1443"/>
                </a:cubicBezTo>
                <a:cubicBezTo>
                  <a:pt x="767" y="1340"/>
                  <a:pt x="725" y="1469"/>
                  <a:pt x="776" y="1379"/>
                </a:cubicBezTo>
                <a:cubicBezTo>
                  <a:pt x="782" y="1368"/>
                  <a:pt x="778" y="1352"/>
                  <a:pt x="785" y="1342"/>
                </a:cubicBezTo>
                <a:cubicBezTo>
                  <a:pt x="800" y="1321"/>
                  <a:pt x="840" y="1287"/>
                  <a:pt x="840" y="1287"/>
                </a:cubicBezTo>
                <a:cubicBezTo>
                  <a:pt x="880" y="1187"/>
                  <a:pt x="830" y="1299"/>
                  <a:pt x="895" y="1196"/>
                </a:cubicBezTo>
                <a:cubicBezTo>
                  <a:pt x="915" y="1164"/>
                  <a:pt x="929" y="1112"/>
                  <a:pt x="941" y="1077"/>
                </a:cubicBezTo>
                <a:cubicBezTo>
                  <a:pt x="960" y="1021"/>
                  <a:pt x="951" y="1059"/>
                  <a:pt x="977" y="1022"/>
                </a:cubicBezTo>
                <a:cubicBezTo>
                  <a:pt x="1051" y="916"/>
                  <a:pt x="992" y="980"/>
                  <a:pt x="1059" y="913"/>
                </a:cubicBezTo>
                <a:cubicBezTo>
                  <a:pt x="1074" y="871"/>
                  <a:pt x="1133" y="803"/>
                  <a:pt x="1133" y="803"/>
                </a:cubicBezTo>
                <a:cubicBezTo>
                  <a:pt x="1155" y="734"/>
                  <a:pt x="1123" y="815"/>
                  <a:pt x="1169" y="757"/>
                </a:cubicBezTo>
                <a:cubicBezTo>
                  <a:pt x="1175" y="750"/>
                  <a:pt x="1173" y="738"/>
                  <a:pt x="1178" y="730"/>
                </a:cubicBezTo>
                <a:cubicBezTo>
                  <a:pt x="1197" y="698"/>
                  <a:pt x="1221" y="668"/>
                  <a:pt x="1251" y="647"/>
                </a:cubicBezTo>
                <a:cubicBezTo>
                  <a:pt x="1257" y="635"/>
                  <a:pt x="1261" y="621"/>
                  <a:pt x="1270" y="611"/>
                </a:cubicBezTo>
                <a:cubicBezTo>
                  <a:pt x="1277" y="603"/>
                  <a:pt x="1291" y="602"/>
                  <a:pt x="1297" y="593"/>
                </a:cubicBezTo>
                <a:cubicBezTo>
                  <a:pt x="1357" y="501"/>
                  <a:pt x="1263" y="597"/>
                  <a:pt x="1325" y="538"/>
                </a:cubicBezTo>
                <a:cubicBezTo>
                  <a:pt x="1350" y="486"/>
                  <a:pt x="1384" y="442"/>
                  <a:pt x="1425" y="401"/>
                </a:cubicBezTo>
                <a:cubicBezTo>
                  <a:pt x="1431" y="383"/>
                  <a:pt x="1437" y="364"/>
                  <a:pt x="1443" y="346"/>
                </a:cubicBezTo>
                <a:cubicBezTo>
                  <a:pt x="1458" y="303"/>
                  <a:pt x="1459" y="317"/>
                  <a:pt x="1434" y="337"/>
                </a:cubicBezTo>
                <a:cubicBezTo>
                  <a:pt x="1426" y="344"/>
                  <a:pt x="1416" y="349"/>
                  <a:pt x="1407" y="355"/>
                </a:cubicBezTo>
                <a:cubicBezTo>
                  <a:pt x="1379" y="397"/>
                  <a:pt x="1371" y="431"/>
                  <a:pt x="1325" y="446"/>
                </a:cubicBezTo>
                <a:cubicBezTo>
                  <a:pt x="1316" y="458"/>
                  <a:pt x="1307" y="472"/>
                  <a:pt x="1297" y="483"/>
                </a:cubicBezTo>
                <a:cubicBezTo>
                  <a:pt x="1280" y="502"/>
                  <a:pt x="1242" y="538"/>
                  <a:pt x="1242" y="538"/>
                </a:cubicBezTo>
                <a:cubicBezTo>
                  <a:pt x="1217" y="613"/>
                  <a:pt x="1256" y="510"/>
                  <a:pt x="1206" y="593"/>
                </a:cubicBezTo>
                <a:cubicBezTo>
                  <a:pt x="1160" y="671"/>
                  <a:pt x="1206" y="648"/>
                  <a:pt x="1151" y="666"/>
                </a:cubicBezTo>
                <a:cubicBezTo>
                  <a:pt x="1128" y="737"/>
                  <a:pt x="1131" y="710"/>
                  <a:pt x="1096" y="766"/>
                </a:cubicBezTo>
                <a:cubicBezTo>
                  <a:pt x="1087" y="781"/>
                  <a:pt x="1081" y="799"/>
                  <a:pt x="1069" y="812"/>
                </a:cubicBezTo>
                <a:cubicBezTo>
                  <a:pt x="1053" y="830"/>
                  <a:pt x="1031" y="841"/>
                  <a:pt x="1014" y="858"/>
                </a:cubicBezTo>
                <a:cubicBezTo>
                  <a:pt x="998" y="907"/>
                  <a:pt x="1016" y="870"/>
                  <a:pt x="959" y="913"/>
                </a:cubicBezTo>
                <a:cubicBezTo>
                  <a:pt x="923" y="940"/>
                  <a:pt x="900" y="982"/>
                  <a:pt x="867" y="1013"/>
                </a:cubicBezTo>
                <a:cubicBezTo>
                  <a:pt x="856" y="1049"/>
                  <a:pt x="830" y="1062"/>
                  <a:pt x="813" y="1095"/>
                </a:cubicBezTo>
                <a:cubicBezTo>
                  <a:pt x="805" y="1110"/>
                  <a:pt x="805" y="1128"/>
                  <a:pt x="794" y="1141"/>
                </a:cubicBezTo>
                <a:cubicBezTo>
                  <a:pt x="788" y="1148"/>
                  <a:pt x="776" y="1147"/>
                  <a:pt x="767" y="1150"/>
                </a:cubicBezTo>
                <a:cubicBezTo>
                  <a:pt x="739" y="1236"/>
                  <a:pt x="720" y="1231"/>
                  <a:pt x="657" y="1287"/>
                </a:cubicBezTo>
                <a:cubicBezTo>
                  <a:pt x="575" y="1361"/>
                  <a:pt x="512" y="1456"/>
                  <a:pt x="419" y="1516"/>
                </a:cubicBezTo>
                <a:cubicBezTo>
                  <a:pt x="413" y="1531"/>
                  <a:pt x="411" y="1549"/>
                  <a:pt x="401" y="1562"/>
                </a:cubicBezTo>
                <a:cubicBezTo>
                  <a:pt x="395" y="1569"/>
                  <a:pt x="381" y="1564"/>
                  <a:pt x="374" y="1571"/>
                </a:cubicBezTo>
                <a:cubicBezTo>
                  <a:pt x="317" y="1627"/>
                  <a:pt x="398" y="1595"/>
                  <a:pt x="319" y="1617"/>
                </a:cubicBezTo>
                <a:cubicBezTo>
                  <a:pt x="313" y="1629"/>
                  <a:pt x="312" y="1645"/>
                  <a:pt x="301" y="1653"/>
                </a:cubicBezTo>
                <a:cubicBezTo>
                  <a:pt x="293" y="1659"/>
                  <a:pt x="226" y="1677"/>
                  <a:pt x="209" y="1681"/>
                </a:cubicBezTo>
                <a:cubicBezTo>
                  <a:pt x="195" y="1638"/>
                  <a:pt x="203" y="1608"/>
                  <a:pt x="227" y="1571"/>
                </a:cubicBezTo>
                <a:cubicBezTo>
                  <a:pt x="243" y="1498"/>
                  <a:pt x="251" y="1531"/>
                  <a:pt x="291" y="1479"/>
                </a:cubicBezTo>
                <a:cubicBezTo>
                  <a:pt x="330" y="1428"/>
                  <a:pt x="377" y="1339"/>
                  <a:pt x="429" y="1306"/>
                </a:cubicBezTo>
                <a:cubicBezTo>
                  <a:pt x="439" y="1254"/>
                  <a:pt x="463" y="1229"/>
                  <a:pt x="493" y="1187"/>
                </a:cubicBezTo>
                <a:cubicBezTo>
                  <a:pt x="519" y="1109"/>
                  <a:pt x="516" y="1136"/>
                  <a:pt x="575" y="1077"/>
                </a:cubicBezTo>
                <a:cubicBezTo>
                  <a:pt x="588" y="1026"/>
                  <a:pt x="602" y="1030"/>
                  <a:pt x="639" y="995"/>
                </a:cubicBezTo>
                <a:cubicBezTo>
                  <a:pt x="659" y="947"/>
                  <a:pt x="661" y="912"/>
                  <a:pt x="703" y="885"/>
                </a:cubicBezTo>
                <a:cubicBezTo>
                  <a:pt x="716" y="845"/>
                  <a:pt x="732" y="807"/>
                  <a:pt x="767" y="785"/>
                </a:cubicBezTo>
                <a:cubicBezTo>
                  <a:pt x="781" y="743"/>
                  <a:pt x="799" y="725"/>
                  <a:pt x="831" y="693"/>
                </a:cubicBezTo>
                <a:cubicBezTo>
                  <a:pt x="851" y="634"/>
                  <a:pt x="902" y="610"/>
                  <a:pt x="941" y="565"/>
                </a:cubicBezTo>
                <a:cubicBezTo>
                  <a:pt x="1010" y="486"/>
                  <a:pt x="1101" y="426"/>
                  <a:pt x="1160" y="337"/>
                </a:cubicBezTo>
                <a:cubicBezTo>
                  <a:pt x="1181" y="399"/>
                  <a:pt x="1132" y="447"/>
                  <a:pt x="1105" y="501"/>
                </a:cubicBezTo>
                <a:cubicBezTo>
                  <a:pt x="1093" y="560"/>
                  <a:pt x="1059" y="617"/>
                  <a:pt x="1023" y="666"/>
                </a:cubicBezTo>
                <a:cubicBezTo>
                  <a:pt x="1006" y="733"/>
                  <a:pt x="989" y="778"/>
                  <a:pt x="959" y="839"/>
                </a:cubicBezTo>
                <a:cubicBezTo>
                  <a:pt x="946" y="864"/>
                  <a:pt x="940" y="899"/>
                  <a:pt x="922" y="922"/>
                </a:cubicBezTo>
                <a:cubicBezTo>
                  <a:pt x="912" y="936"/>
                  <a:pt x="897" y="945"/>
                  <a:pt x="886" y="958"/>
                </a:cubicBezTo>
                <a:cubicBezTo>
                  <a:pt x="863" y="985"/>
                  <a:pt x="856" y="1025"/>
                  <a:pt x="831" y="1050"/>
                </a:cubicBezTo>
                <a:cubicBezTo>
                  <a:pt x="789" y="1092"/>
                  <a:pt x="743" y="1135"/>
                  <a:pt x="694" y="1169"/>
                </a:cubicBezTo>
                <a:cubicBezTo>
                  <a:pt x="657" y="1222"/>
                  <a:pt x="610" y="1286"/>
                  <a:pt x="547" y="1306"/>
                </a:cubicBezTo>
                <a:cubicBezTo>
                  <a:pt x="528" y="1364"/>
                  <a:pt x="554" y="1308"/>
                  <a:pt x="511" y="1342"/>
                </a:cubicBezTo>
                <a:cubicBezTo>
                  <a:pt x="419" y="1414"/>
                  <a:pt x="492" y="1385"/>
                  <a:pt x="429" y="1406"/>
                </a:cubicBezTo>
                <a:cubicBezTo>
                  <a:pt x="408" y="1422"/>
                  <a:pt x="382" y="1432"/>
                  <a:pt x="365" y="1452"/>
                </a:cubicBezTo>
                <a:cubicBezTo>
                  <a:pt x="328" y="1497"/>
                  <a:pt x="387" y="1467"/>
                  <a:pt x="328" y="1489"/>
                </a:cubicBezTo>
                <a:cubicBezTo>
                  <a:pt x="325" y="1498"/>
                  <a:pt x="325" y="1509"/>
                  <a:pt x="319" y="1516"/>
                </a:cubicBezTo>
                <a:cubicBezTo>
                  <a:pt x="312" y="1525"/>
                  <a:pt x="293" y="1545"/>
                  <a:pt x="291" y="1534"/>
                </a:cubicBezTo>
                <a:cubicBezTo>
                  <a:pt x="275" y="1418"/>
                  <a:pt x="280" y="1420"/>
                  <a:pt x="319" y="1361"/>
                </a:cubicBezTo>
                <a:cubicBezTo>
                  <a:pt x="329" y="1311"/>
                  <a:pt x="329" y="1295"/>
                  <a:pt x="365" y="1260"/>
                </a:cubicBezTo>
                <a:cubicBezTo>
                  <a:pt x="379" y="1217"/>
                  <a:pt x="398" y="1175"/>
                  <a:pt x="410" y="1132"/>
                </a:cubicBezTo>
                <a:cubicBezTo>
                  <a:pt x="411" y="1129"/>
                  <a:pt x="422" y="1074"/>
                  <a:pt x="429" y="1068"/>
                </a:cubicBezTo>
                <a:cubicBezTo>
                  <a:pt x="436" y="1061"/>
                  <a:pt x="447" y="1062"/>
                  <a:pt x="456" y="1059"/>
                </a:cubicBezTo>
                <a:cubicBezTo>
                  <a:pt x="466" y="1027"/>
                  <a:pt x="478" y="1009"/>
                  <a:pt x="502" y="986"/>
                </a:cubicBezTo>
                <a:cubicBezTo>
                  <a:pt x="528" y="906"/>
                  <a:pt x="513" y="947"/>
                  <a:pt x="566" y="894"/>
                </a:cubicBezTo>
                <a:cubicBezTo>
                  <a:pt x="576" y="864"/>
                  <a:pt x="611" y="812"/>
                  <a:pt x="611" y="812"/>
                </a:cubicBezTo>
                <a:cubicBezTo>
                  <a:pt x="621" y="765"/>
                  <a:pt x="637" y="709"/>
                  <a:pt x="685" y="693"/>
                </a:cubicBezTo>
                <a:cubicBezTo>
                  <a:pt x="741" y="598"/>
                  <a:pt x="679" y="684"/>
                  <a:pt x="749" y="629"/>
                </a:cubicBezTo>
                <a:cubicBezTo>
                  <a:pt x="766" y="616"/>
                  <a:pt x="794" y="583"/>
                  <a:pt x="794" y="583"/>
                </a:cubicBezTo>
                <a:cubicBezTo>
                  <a:pt x="797" y="574"/>
                  <a:pt x="796" y="563"/>
                  <a:pt x="803" y="556"/>
                </a:cubicBezTo>
                <a:cubicBezTo>
                  <a:pt x="810" y="549"/>
                  <a:pt x="822" y="551"/>
                  <a:pt x="831" y="547"/>
                </a:cubicBezTo>
                <a:cubicBezTo>
                  <a:pt x="853" y="536"/>
                  <a:pt x="873" y="521"/>
                  <a:pt x="895" y="510"/>
                </a:cubicBezTo>
                <a:cubicBezTo>
                  <a:pt x="907" y="492"/>
                  <a:pt x="941" y="435"/>
                  <a:pt x="931" y="455"/>
                </a:cubicBezTo>
                <a:cubicBezTo>
                  <a:pt x="925" y="467"/>
                  <a:pt x="923" y="482"/>
                  <a:pt x="913" y="492"/>
                </a:cubicBezTo>
                <a:cubicBezTo>
                  <a:pt x="906" y="499"/>
                  <a:pt x="895" y="498"/>
                  <a:pt x="886" y="501"/>
                </a:cubicBezTo>
                <a:cubicBezTo>
                  <a:pt x="865" y="587"/>
                  <a:pt x="895" y="492"/>
                  <a:pt x="849" y="565"/>
                </a:cubicBezTo>
                <a:cubicBezTo>
                  <a:pt x="840" y="579"/>
                  <a:pt x="841" y="598"/>
                  <a:pt x="831" y="611"/>
                </a:cubicBezTo>
                <a:cubicBezTo>
                  <a:pt x="810" y="639"/>
                  <a:pt x="772" y="649"/>
                  <a:pt x="749" y="675"/>
                </a:cubicBezTo>
                <a:cubicBezTo>
                  <a:pt x="737" y="688"/>
                  <a:pt x="733" y="707"/>
                  <a:pt x="721" y="721"/>
                </a:cubicBezTo>
                <a:cubicBezTo>
                  <a:pt x="696" y="750"/>
                  <a:pt x="666" y="776"/>
                  <a:pt x="639" y="803"/>
                </a:cubicBezTo>
                <a:cubicBezTo>
                  <a:pt x="541" y="901"/>
                  <a:pt x="581" y="830"/>
                  <a:pt x="511" y="913"/>
                </a:cubicBezTo>
                <a:cubicBezTo>
                  <a:pt x="494" y="933"/>
                  <a:pt x="482" y="957"/>
                  <a:pt x="465" y="977"/>
                </a:cubicBezTo>
                <a:cubicBezTo>
                  <a:pt x="448" y="997"/>
                  <a:pt x="426" y="1011"/>
                  <a:pt x="410" y="1031"/>
                </a:cubicBezTo>
                <a:cubicBezTo>
                  <a:pt x="398" y="1046"/>
                  <a:pt x="390" y="1065"/>
                  <a:pt x="374" y="1077"/>
                </a:cubicBezTo>
                <a:cubicBezTo>
                  <a:pt x="364" y="1085"/>
                  <a:pt x="349" y="1083"/>
                  <a:pt x="337" y="1086"/>
                </a:cubicBezTo>
                <a:cubicBezTo>
                  <a:pt x="316" y="1118"/>
                  <a:pt x="296" y="1138"/>
                  <a:pt x="264" y="1159"/>
                </a:cubicBezTo>
                <a:cubicBezTo>
                  <a:pt x="247" y="1213"/>
                  <a:pt x="269" y="1163"/>
                  <a:pt x="218" y="1214"/>
                </a:cubicBezTo>
                <a:cubicBezTo>
                  <a:pt x="210" y="1222"/>
                  <a:pt x="208" y="1234"/>
                  <a:pt x="200" y="1242"/>
                </a:cubicBezTo>
                <a:cubicBezTo>
                  <a:pt x="189" y="1253"/>
                  <a:pt x="175" y="1259"/>
                  <a:pt x="163" y="1269"/>
                </a:cubicBezTo>
                <a:cubicBezTo>
                  <a:pt x="153" y="1277"/>
                  <a:pt x="145" y="1288"/>
                  <a:pt x="136" y="1297"/>
                </a:cubicBezTo>
                <a:cubicBezTo>
                  <a:pt x="133" y="1309"/>
                  <a:pt x="127" y="1321"/>
                  <a:pt x="127" y="1333"/>
                </a:cubicBezTo>
                <a:cubicBezTo>
                  <a:pt x="127" y="1342"/>
                  <a:pt x="132" y="1315"/>
                  <a:pt x="136" y="1306"/>
                </a:cubicBezTo>
                <a:cubicBezTo>
                  <a:pt x="141" y="1296"/>
                  <a:pt x="148" y="1287"/>
                  <a:pt x="154" y="1278"/>
                </a:cubicBezTo>
                <a:cubicBezTo>
                  <a:pt x="169" y="1257"/>
                  <a:pt x="183" y="1234"/>
                  <a:pt x="200" y="1214"/>
                </a:cubicBezTo>
                <a:cubicBezTo>
                  <a:pt x="214" y="1198"/>
                  <a:pt x="246" y="1169"/>
                  <a:pt x="246" y="1169"/>
                </a:cubicBezTo>
                <a:cubicBezTo>
                  <a:pt x="274" y="1081"/>
                  <a:pt x="228" y="1210"/>
                  <a:pt x="282" y="1114"/>
                </a:cubicBezTo>
                <a:cubicBezTo>
                  <a:pt x="288" y="1103"/>
                  <a:pt x="285" y="1088"/>
                  <a:pt x="291" y="1077"/>
                </a:cubicBezTo>
                <a:cubicBezTo>
                  <a:pt x="297" y="1066"/>
                  <a:pt x="311" y="1060"/>
                  <a:pt x="319" y="1050"/>
                </a:cubicBezTo>
                <a:cubicBezTo>
                  <a:pt x="352" y="1008"/>
                  <a:pt x="359" y="977"/>
                  <a:pt x="401" y="949"/>
                </a:cubicBezTo>
                <a:cubicBezTo>
                  <a:pt x="412" y="917"/>
                  <a:pt x="425" y="860"/>
                  <a:pt x="456" y="839"/>
                </a:cubicBezTo>
                <a:cubicBezTo>
                  <a:pt x="491" y="816"/>
                  <a:pt x="528" y="786"/>
                  <a:pt x="557" y="757"/>
                </a:cubicBezTo>
                <a:cubicBezTo>
                  <a:pt x="575" y="739"/>
                  <a:pt x="584" y="711"/>
                  <a:pt x="602" y="693"/>
                </a:cubicBezTo>
                <a:cubicBezTo>
                  <a:pt x="629" y="666"/>
                  <a:pt x="666" y="632"/>
                  <a:pt x="703" y="620"/>
                </a:cubicBezTo>
                <a:cubicBezTo>
                  <a:pt x="706" y="605"/>
                  <a:pt x="701" y="585"/>
                  <a:pt x="712" y="574"/>
                </a:cubicBezTo>
                <a:cubicBezTo>
                  <a:pt x="726" y="560"/>
                  <a:pt x="767" y="556"/>
                  <a:pt x="767" y="556"/>
                </a:cubicBezTo>
                <a:cubicBezTo>
                  <a:pt x="780" y="502"/>
                  <a:pt x="809" y="465"/>
                  <a:pt x="840" y="419"/>
                </a:cubicBezTo>
                <a:cubicBezTo>
                  <a:pt x="846" y="410"/>
                  <a:pt x="854" y="402"/>
                  <a:pt x="858" y="391"/>
                </a:cubicBezTo>
                <a:cubicBezTo>
                  <a:pt x="861" y="382"/>
                  <a:pt x="862" y="372"/>
                  <a:pt x="867" y="364"/>
                </a:cubicBezTo>
                <a:cubicBezTo>
                  <a:pt x="872" y="357"/>
                  <a:pt x="894" y="350"/>
                  <a:pt x="886" y="346"/>
                </a:cubicBezTo>
                <a:cubicBezTo>
                  <a:pt x="875" y="340"/>
                  <a:pt x="861" y="352"/>
                  <a:pt x="849" y="355"/>
                </a:cubicBezTo>
                <a:cubicBezTo>
                  <a:pt x="798" y="422"/>
                  <a:pt x="744" y="477"/>
                  <a:pt x="685" y="538"/>
                </a:cubicBezTo>
                <a:cubicBezTo>
                  <a:pt x="668" y="555"/>
                  <a:pt x="652" y="594"/>
                  <a:pt x="639" y="611"/>
                </a:cubicBezTo>
                <a:cubicBezTo>
                  <a:pt x="618" y="638"/>
                  <a:pt x="601" y="648"/>
                  <a:pt x="575" y="666"/>
                </a:cubicBezTo>
                <a:cubicBezTo>
                  <a:pt x="549" y="705"/>
                  <a:pt x="513" y="722"/>
                  <a:pt x="483" y="757"/>
                </a:cubicBezTo>
                <a:cubicBezTo>
                  <a:pt x="436" y="812"/>
                  <a:pt x="479" y="779"/>
                  <a:pt x="429" y="812"/>
                </a:cubicBezTo>
                <a:cubicBezTo>
                  <a:pt x="386" y="896"/>
                  <a:pt x="437" y="818"/>
                  <a:pt x="383" y="858"/>
                </a:cubicBezTo>
                <a:cubicBezTo>
                  <a:pt x="331" y="897"/>
                  <a:pt x="338" y="922"/>
                  <a:pt x="282" y="949"/>
                </a:cubicBezTo>
                <a:cubicBezTo>
                  <a:pt x="245" y="1006"/>
                  <a:pt x="204" y="1039"/>
                  <a:pt x="154" y="1086"/>
                </a:cubicBezTo>
                <a:cubicBezTo>
                  <a:pt x="146" y="1094"/>
                  <a:pt x="166" y="1067"/>
                  <a:pt x="173" y="1059"/>
                </a:cubicBezTo>
                <a:cubicBezTo>
                  <a:pt x="248" y="969"/>
                  <a:pt x="145" y="1108"/>
                  <a:pt x="227" y="986"/>
                </a:cubicBezTo>
                <a:cubicBezTo>
                  <a:pt x="260" y="937"/>
                  <a:pt x="313" y="913"/>
                  <a:pt x="346" y="867"/>
                </a:cubicBezTo>
                <a:cubicBezTo>
                  <a:pt x="354" y="856"/>
                  <a:pt x="358" y="842"/>
                  <a:pt x="365" y="830"/>
                </a:cubicBezTo>
                <a:cubicBezTo>
                  <a:pt x="376" y="811"/>
                  <a:pt x="401" y="775"/>
                  <a:pt x="401" y="775"/>
                </a:cubicBezTo>
                <a:cubicBezTo>
                  <a:pt x="412" y="730"/>
                  <a:pt x="437" y="712"/>
                  <a:pt x="465" y="675"/>
                </a:cubicBezTo>
                <a:cubicBezTo>
                  <a:pt x="482" y="621"/>
                  <a:pt x="518" y="585"/>
                  <a:pt x="557" y="547"/>
                </a:cubicBezTo>
                <a:cubicBezTo>
                  <a:pt x="576" y="487"/>
                  <a:pt x="551" y="552"/>
                  <a:pt x="593" y="492"/>
                </a:cubicBezTo>
                <a:cubicBezTo>
                  <a:pt x="622" y="450"/>
                  <a:pt x="603" y="440"/>
                  <a:pt x="648" y="410"/>
                </a:cubicBezTo>
                <a:cubicBezTo>
                  <a:pt x="669" y="347"/>
                  <a:pt x="652" y="368"/>
                  <a:pt x="685" y="337"/>
                </a:cubicBezTo>
                <a:cubicBezTo>
                  <a:pt x="698" y="297"/>
                  <a:pt x="717" y="266"/>
                  <a:pt x="730" y="227"/>
                </a:cubicBezTo>
                <a:cubicBezTo>
                  <a:pt x="721" y="224"/>
                  <a:pt x="711" y="212"/>
                  <a:pt x="703" y="218"/>
                </a:cubicBezTo>
                <a:cubicBezTo>
                  <a:pt x="685" y="231"/>
                  <a:pt x="684" y="261"/>
                  <a:pt x="666" y="273"/>
                </a:cubicBezTo>
                <a:cubicBezTo>
                  <a:pt x="619" y="304"/>
                  <a:pt x="584" y="349"/>
                  <a:pt x="538" y="382"/>
                </a:cubicBezTo>
                <a:cubicBezTo>
                  <a:pt x="520" y="438"/>
                  <a:pt x="493" y="405"/>
                  <a:pt x="447" y="474"/>
                </a:cubicBezTo>
                <a:cubicBezTo>
                  <a:pt x="405" y="537"/>
                  <a:pt x="431" y="522"/>
                  <a:pt x="383" y="538"/>
                </a:cubicBezTo>
                <a:cubicBezTo>
                  <a:pt x="363" y="599"/>
                  <a:pt x="317" y="650"/>
                  <a:pt x="282" y="702"/>
                </a:cubicBezTo>
                <a:cubicBezTo>
                  <a:pt x="265" y="727"/>
                  <a:pt x="209" y="757"/>
                  <a:pt x="209" y="757"/>
                </a:cubicBezTo>
                <a:cubicBezTo>
                  <a:pt x="182" y="798"/>
                  <a:pt x="154" y="836"/>
                  <a:pt x="127" y="876"/>
                </a:cubicBezTo>
                <a:cubicBezTo>
                  <a:pt x="111" y="829"/>
                  <a:pt x="132" y="802"/>
                  <a:pt x="145" y="757"/>
                </a:cubicBezTo>
                <a:cubicBezTo>
                  <a:pt x="157" y="716"/>
                  <a:pt x="151" y="695"/>
                  <a:pt x="182" y="666"/>
                </a:cubicBezTo>
                <a:cubicBezTo>
                  <a:pt x="200" y="621"/>
                  <a:pt x="203" y="599"/>
                  <a:pt x="237" y="565"/>
                </a:cubicBezTo>
                <a:cubicBezTo>
                  <a:pt x="250" y="525"/>
                  <a:pt x="248" y="506"/>
                  <a:pt x="291" y="492"/>
                </a:cubicBezTo>
                <a:cubicBezTo>
                  <a:pt x="297" y="483"/>
                  <a:pt x="305" y="475"/>
                  <a:pt x="310" y="465"/>
                </a:cubicBezTo>
                <a:cubicBezTo>
                  <a:pt x="314" y="456"/>
                  <a:pt x="312" y="444"/>
                  <a:pt x="319" y="437"/>
                </a:cubicBezTo>
                <a:cubicBezTo>
                  <a:pt x="334" y="422"/>
                  <a:pt x="374" y="401"/>
                  <a:pt x="374" y="401"/>
                </a:cubicBezTo>
                <a:cubicBezTo>
                  <a:pt x="383" y="389"/>
                  <a:pt x="390" y="375"/>
                  <a:pt x="401" y="364"/>
                </a:cubicBezTo>
                <a:cubicBezTo>
                  <a:pt x="409" y="356"/>
                  <a:pt x="422" y="354"/>
                  <a:pt x="429" y="346"/>
                </a:cubicBezTo>
                <a:cubicBezTo>
                  <a:pt x="490" y="277"/>
                  <a:pt x="435" y="301"/>
                  <a:pt x="493" y="282"/>
                </a:cubicBezTo>
                <a:cubicBezTo>
                  <a:pt x="507" y="224"/>
                  <a:pt x="495" y="256"/>
                  <a:pt x="538" y="190"/>
                </a:cubicBezTo>
                <a:cubicBezTo>
                  <a:pt x="543" y="182"/>
                  <a:pt x="540" y="170"/>
                  <a:pt x="547" y="163"/>
                </a:cubicBezTo>
                <a:cubicBezTo>
                  <a:pt x="554" y="156"/>
                  <a:pt x="566" y="157"/>
                  <a:pt x="575" y="154"/>
                </a:cubicBezTo>
                <a:cubicBezTo>
                  <a:pt x="581" y="148"/>
                  <a:pt x="599" y="141"/>
                  <a:pt x="593" y="135"/>
                </a:cubicBezTo>
                <a:cubicBezTo>
                  <a:pt x="586" y="128"/>
                  <a:pt x="575" y="141"/>
                  <a:pt x="566" y="145"/>
                </a:cubicBezTo>
                <a:cubicBezTo>
                  <a:pt x="529" y="164"/>
                  <a:pt x="498" y="200"/>
                  <a:pt x="465" y="227"/>
                </a:cubicBezTo>
                <a:cubicBezTo>
                  <a:pt x="390" y="289"/>
                  <a:pt x="508" y="211"/>
                  <a:pt x="392" y="327"/>
                </a:cubicBezTo>
                <a:cubicBezTo>
                  <a:pt x="380" y="339"/>
                  <a:pt x="366" y="350"/>
                  <a:pt x="355" y="364"/>
                </a:cubicBezTo>
                <a:cubicBezTo>
                  <a:pt x="325" y="402"/>
                  <a:pt x="320" y="439"/>
                  <a:pt x="282" y="465"/>
                </a:cubicBezTo>
                <a:cubicBezTo>
                  <a:pt x="261" y="497"/>
                  <a:pt x="240" y="517"/>
                  <a:pt x="209" y="538"/>
                </a:cubicBezTo>
                <a:cubicBezTo>
                  <a:pt x="192" y="588"/>
                  <a:pt x="213" y="547"/>
                  <a:pt x="163" y="583"/>
                </a:cubicBezTo>
                <a:cubicBezTo>
                  <a:pt x="79" y="643"/>
                  <a:pt x="185" y="580"/>
                  <a:pt x="118" y="638"/>
                </a:cubicBezTo>
                <a:cubicBezTo>
                  <a:pt x="101" y="653"/>
                  <a:pt x="63" y="675"/>
                  <a:pt x="63" y="675"/>
                </a:cubicBezTo>
                <a:cubicBezTo>
                  <a:pt x="57" y="687"/>
                  <a:pt x="54" y="702"/>
                  <a:pt x="45" y="711"/>
                </a:cubicBezTo>
                <a:cubicBezTo>
                  <a:pt x="38" y="718"/>
                  <a:pt x="20" y="730"/>
                  <a:pt x="17" y="721"/>
                </a:cubicBezTo>
                <a:cubicBezTo>
                  <a:pt x="0" y="673"/>
                  <a:pt x="57" y="606"/>
                  <a:pt x="81" y="565"/>
                </a:cubicBezTo>
                <a:cubicBezTo>
                  <a:pt x="92" y="546"/>
                  <a:pt x="105" y="528"/>
                  <a:pt x="118" y="510"/>
                </a:cubicBezTo>
                <a:cubicBezTo>
                  <a:pt x="127" y="498"/>
                  <a:pt x="145" y="474"/>
                  <a:pt x="145" y="474"/>
                </a:cubicBezTo>
                <a:cubicBezTo>
                  <a:pt x="166" y="407"/>
                  <a:pt x="224" y="346"/>
                  <a:pt x="291" y="327"/>
                </a:cubicBezTo>
                <a:cubicBezTo>
                  <a:pt x="326" y="294"/>
                  <a:pt x="313" y="286"/>
                  <a:pt x="365" y="273"/>
                </a:cubicBezTo>
                <a:cubicBezTo>
                  <a:pt x="380" y="257"/>
                  <a:pt x="440" y="214"/>
                  <a:pt x="374" y="236"/>
                </a:cubicBezTo>
                <a:cubicBezTo>
                  <a:pt x="332" y="278"/>
                  <a:pt x="320" y="295"/>
                  <a:pt x="264" y="309"/>
                </a:cubicBezTo>
                <a:cubicBezTo>
                  <a:pt x="219" y="339"/>
                  <a:pt x="171" y="360"/>
                  <a:pt x="118" y="373"/>
                </a:cubicBezTo>
                <a:cubicBezTo>
                  <a:pt x="78" y="411"/>
                  <a:pt x="56" y="433"/>
                  <a:pt x="109" y="483"/>
                </a:cubicBezTo>
                <a:cubicBezTo>
                  <a:pt x="134" y="559"/>
                  <a:pt x="109" y="473"/>
                  <a:pt x="99" y="483"/>
                </a:cubicBezTo>
                <a:cubicBezTo>
                  <a:pt x="90" y="492"/>
                  <a:pt x="104" y="508"/>
                  <a:pt x="109" y="519"/>
                </a:cubicBezTo>
                <a:cubicBezTo>
                  <a:pt x="113" y="529"/>
                  <a:pt x="137" y="543"/>
                  <a:pt x="127" y="547"/>
                </a:cubicBezTo>
                <a:cubicBezTo>
                  <a:pt x="111" y="553"/>
                  <a:pt x="96" y="535"/>
                  <a:pt x="81" y="529"/>
                </a:cubicBezTo>
                <a:cubicBezTo>
                  <a:pt x="89" y="658"/>
                  <a:pt x="59" y="856"/>
                  <a:pt x="127" y="958"/>
                </a:cubicBezTo>
                <a:cubicBezTo>
                  <a:pt x="140" y="999"/>
                  <a:pt x="161" y="1048"/>
                  <a:pt x="191" y="1077"/>
                </a:cubicBezTo>
                <a:cubicBezTo>
                  <a:pt x="212" y="1161"/>
                  <a:pt x="236" y="1150"/>
                  <a:pt x="282" y="1205"/>
                </a:cubicBezTo>
                <a:cubicBezTo>
                  <a:pt x="320" y="1251"/>
                  <a:pt x="279" y="1218"/>
                  <a:pt x="328" y="1251"/>
                </a:cubicBezTo>
                <a:cubicBezTo>
                  <a:pt x="351" y="1285"/>
                  <a:pt x="362" y="1322"/>
                  <a:pt x="374" y="1361"/>
                </a:cubicBezTo>
                <a:cubicBezTo>
                  <a:pt x="369" y="1425"/>
                  <a:pt x="375" y="1518"/>
                  <a:pt x="301" y="1543"/>
                </a:cubicBezTo>
                <a:cubicBezTo>
                  <a:pt x="282" y="1595"/>
                  <a:pt x="253" y="1608"/>
                  <a:pt x="301" y="1653"/>
                </a:cubicBezTo>
                <a:cubicBezTo>
                  <a:pt x="352" y="1636"/>
                  <a:pt x="334" y="1604"/>
                  <a:pt x="346" y="1553"/>
                </a:cubicBezTo>
                <a:cubicBezTo>
                  <a:pt x="353" y="1522"/>
                  <a:pt x="368" y="1492"/>
                  <a:pt x="374" y="1461"/>
                </a:cubicBezTo>
                <a:cubicBezTo>
                  <a:pt x="377" y="1446"/>
                  <a:pt x="380" y="1430"/>
                  <a:pt x="383" y="1415"/>
                </a:cubicBezTo>
                <a:cubicBezTo>
                  <a:pt x="376" y="1297"/>
                  <a:pt x="378" y="1129"/>
                  <a:pt x="255" y="1068"/>
                </a:cubicBezTo>
                <a:cubicBezTo>
                  <a:pt x="238" y="996"/>
                  <a:pt x="232" y="937"/>
                  <a:pt x="191" y="876"/>
                </a:cubicBezTo>
                <a:cubicBezTo>
                  <a:pt x="188" y="855"/>
                  <a:pt x="191" y="831"/>
                  <a:pt x="182" y="812"/>
                </a:cubicBezTo>
                <a:cubicBezTo>
                  <a:pt x="178" y="803"/>
                  <a:pt x="173" y="830"/>
                  <a:pt x="173" y="839"/>
                </a:cubicBezTo>
                <a:cubicBezTo>
                  <a:pt x="173" y="917"/>
                  <a:pt x="185" y="962"/>
                  <a:pt x="200" y="1031"/>
                </a:cubicBezTo>
                <a:cubicBezTo>
                  <a:pt x="227" y="1156"/>
                  <a:pt x="305" y="1306"/>
                  <a:pt x="383" y="1406"/>
                </a:cubicBezTo>
                <a:cubicBezTo>
                  <a:pt x="404" y="1470"/>
                  <a:pt x="375" y="1395"/>
                  <a:pt x="419" y="1461"/>
                </a:cubicBezTo>
                <a:cubicBezTo>
                  <a:pt x="444" y="1497"/>
                  <a:pt x="436" y="1523"/>
                  <a:pt x="474" y="1562"/>
                </a:cubicBezTo>
                <a:cubicBezTo>
                  <a:pt x="486" y="1611"/>
                  <a:pt x="507" y="1655"/>
                  <a:pt x="529" y="1699"/>
                </a:cubicBezTo>
                <a:cubicBezTo>
                  <a:pt x="550" y="1742"/>
                  <a:pt x="560" y="1800"/>
                  <a:pt x="575" y="1845"/>
                </a:cubicBezTo>
                <a:cubicBezTo>
                  <a:pt x="578" y="1909"/>
                  <a:pt x="578" y="1973"/>
                  <a:pt x="584" y="2037"/>
                </a:cubicBezTo>
                <a:cubicBezTo>
                  <a:pt x="588" y="2077"/>
                  <a:pt x="611" y="2115"/>
                  <a:pt x="611" y="2156"/>
                </a:cubicBezTo>
                <a:cubicBezTo>
                  <a:pt x="611" y="2165"/>
                  <a:pt x="605" y="2138"/>
                  <a:pt x="602" y="2129"/>
                </a:cubicBezTo>
                <a:cubicBezTo>
                  <a:pt x="577" y="2061"/>
                  <a:pt x="590" y="2107"/>
                  <a:pt x="575" y="2046"/>
                </a:cubicBezTo>
                <a:cubicBezTo>
                  <a:pt x="561" y="1840"/>
                  <a:pt x="577" y="1994"/>
                  <a:pt x="547" y="1827"/>
                </a:cubicBezTo>
                <a:cubicBezTo>
                  <a:pt x="532" y="1745"/>
                  <a:pt x="529" y="1693"/>
                  <a:pt x="456" y="1644"/>
                </a:cubicBezTo>
                <a:cubicBezTo>
                  <a:pt x="447" y="1632"/>
                  <a:pt x="443" y="1614"/>
                  <a:pt x="429" y="1607"/>
                </a:cubicBezTo>
                <a:cubicBezTo>
                  <a:pt x="420" y="1603"/>
                  <a:pt x="433" y="1627"/>
                  <a:pt x="438" y="1635"/>
                </a:cubicBezTo>
                <a:cubicBezTo>
                  <a:pt x="465" y="1680"/>
                  <a:pt x="473" y="1680"/>
                  <a:pt x="511" y="1708"/>
                </a:cubicBezTo>
                <a:cubicBezTo>
                  <a:pt x="531" y="1769"/>
                  <a:pt x="503" y="1698"/>
                  <a:pt x="547" y="1763"/>
                </a:cubicBezTo>
                <a:cubicBezTo>
                  <a:pt x="597" y="1837"/>
                  <a:pt x="517" y="1748"/>
                  <a:pt x="575" y="1809"/>
                </a:cubicBezTo>
                <a:cubicBezTo>
                  <a:pt x="592" y="1859"/>
                  <a:pt x="636" y="1903"/>
                  <a:pt x="666" y="1946"/>
                </a:cubicBezTo>
                <a:cubicBezTo>
                  <a:pt x="681" y="1967"/>
                  <a:pt x="712" y="2010"/>
                  <a:pt x="712" y="2010"/>
                </a:cubicBezTo>
                <a:cubicBezTo>
                  <a:pt x="731" y="2068"/>
                  <a:pt x="706" y="2005"/>
                  <a:pt x="758" y="2074"/>
                </a:cubicBezTo>
                <a:cubicBezTo>
                  <a:pt x="766" y="2085"/>
                  <a:pt x="768" y="2099"/>
                  <a:pt x="776" y="2110"/>
                </a:cubicBezTo>
                <a:cubicBezTo>
                  <a:pt x="797" y="2137"/>
                  <a:pt x="833" y="2176"/>
                  <a:pt x="858" y="2202"/>
                </a:cubicBezTo>
                <a:cubicBezTo>
                  <a:pt x="881" y="2267"/>
                  <a:pt x="866" y="2241"/>
                  <a:pt x="895" y="2284"/>
                </a:cubicBezTo>
                <a:cubicBezTo>
                  <a:pt x="908" y="2348"/>
                  <a:pt x="899" y="2316"/>
                  <a:pt x="922" y="2385"/>
                </a:cubicBezTo>
                <a:cubicBezTo>
                  <a:pt x="925" y="2394"/>
                  <a:pt x="931" y="2412"/>
                  <a:pt x="931" y="2412"/>
                </a:cubicBezTo>
                <a:cubicBezTo>
                  <a:pt x="971" y="2372"/>
                  <a:pt x="975" y="2346"/>
                  <a:pt x="1005" y="2302"/>
                </a:cubicBezTo>
                <a:cubicBezTo>
                  <a:pt x="1008" y="2293"/>
                  <a:pt x="1010" y="2284"/>
                  <a:pt x="1014" y="2275"/>
                </a:cubicBezTo>
                <a:cubicBezTo>
                  <a:pt x="1022" y="2259"/>
                  <a:pt x="1035" y="2246"/>
                  <a:pt x="1041" y="2229"/>
                </a:cubicBezTo>
                <a:cubicBezTo>
                  <a:pt x="1053" y="2199"/>
                  <a:pt x="1062" y="2151"/>
                  <a:pt x="1069" y="2119"/>
                </a:cubicBezTo>
                <a:cubicBezTo>
                  <a:pt x="1090" y="2025"/>
                  <a:pt x="1077" y="1964"/>
                  <a:pt x="1160" y="1909"/>
                </a:cubicBezTo>
                <a:cubicBezTo>
                  <a:pt x="1173" y="1951"/>
                  <a:pt x="1173" y="1935"/>
                  <a:pt x="1160" y="1991"/>
                </a:cubicBezTo>
                <a:cubicBezTo>
                  <a:pt x="1145" y="2057"/>
                  <a:pt x="1117" y="2119"/>
                  <a:pt x="1096" y="2183"/>
                </a:cubicBezTo>
                <a:cubicBezTo>
                  <a:pt x="1092" y="2195"/>
                  <a:pt x="1094" y="2209"/>
                  <a:pt x="1087" y="2220"/>
                </a:cubicBezTo>
                <a:cubicBezTo>
                  <a:pt x="1081" y="2229"/>
                  <a:pt x="1068" y="2232"/>
                  <a:pt x="1059" y="2238"/>
                </a:cubicBezTo>
                <a:cubicBezTo>
                  <a:pt x="1037" y="2306"/>
                  <a:pt x="1038" y="2365"/>
                  <a:pt x="1005" y="2430"/>
                </a:cubicBezTo>
                <a:cubicBezTo>
                  <a:pt x="1001" y="2439"/>
                  <a:pt x="1002" y="2451"/>
                  <a:pt x="995" y="2458"/>
                </a:cubicBezTo>
                <a:cubicBezTo>
                  <a:pt x="988" y="2465"/>
                  <a:pt x="977" y="2464"/>
                  <a:pt x="968" y="2467"/>
                </a:cubicBezTo>
                <a:cubicBezTo>
                  <a:pt x="953" y="2512"/>
                  <a:pt x="925" y="2506"/>
                  <a:pt x="877" y="2522"/>
                </a:cubicBezTo>
                <a:cubicBezTo>
                  <a:pt x="868" y="2525"/>
                  <a:pt x="849" y="2531"/>
                  <a:pt x="849" y="2531"/>
                </a:cubicBezTo>
                <a:cubicBezTo>
                  <a:pt x="802" y="2515"/>
                  <a:pt x="831" y="2535"/>
                  <a:pt x="831" y="2485"/>
                </a:cubicBezTo>
                <a:cubicBezTo>
                  <a:pt x="831" y="2466"/>
                  <a:pt x="822" y="2430"/>
                  <a:pt x="822" y="2430"/>
                </a:cubicBezTo>
              </a:path>
            </a:pathLst>
          </a:custGeom>
          <a:gradFill rotWithShape="1">
            <a:gsLst>
              <a:gs pos="0">
                <a:srgbClr val="FFF200">
                  <a:alpha val="84000"/>
                </a:srgbClr>
              </a:gs>
              <a:gs pos="45000">
                <a:srgbClr val="FF7A00">
                  <a:alpha val="84000"/>
                </a:srgbClr>
              </a:gs>
              <a:gs pos="70000">
                <a:srgbClr val="FF0300">
                  <a:alpha val="84000"/>
                </a:srgbClr>
              </a:gs>
              <a:gs pos="100000">
                <a:srgbClr val="4D0808">
                  <a:alpha val="84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47196" name="Picture 64" descr="пожнеф5я0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288" y="1125538"/>
            <a:ext cx="2640012" cy="1776412"/>
          </a:xfrm>
          <a:prstGeom prst="rect">
            <a:avLst/>
          </a:prstGeom>
          <a:noFill/>
          <a:ln w="76200" cmpd="tri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601" name="Freeform 65"/>
          <p:cNvSpPr>
            <a:spLocks/>
          </p:cNvSpPr>
          <p:nvPr/>
        </p:nvSpPr>
        <p:spPr bwMode="auto">
          <a:xfrm>
            <a:off x="4967288" y="2457451"/>
            <a:ext cx="2640012" cy="468313"/>
          </a:xfrm>
          <a:custGeom>
            <a:avLst/>
            <a:gdLst>
              <a:gd name="T0" fmla="*/ 2147483647 w 5142"/>
              <a:gd name="T1" fmla="*/ 2147483647 h 831"/>
              <a:gd name="T2" fmla="*/ 2147483647 w 5142"/>
              <a:gd name="T3" fmla="*/ 2147483647 h 831"/>
              <a:gd name="T4" fmla="*/ 2147483647 w 5142"/>
              <a:gd name="T5" fmla="*/ 2147483647 h 831"/>
              <a:gd name="T6" fmla="*/ 2147483647 w 5142"/>
              <a:gd name="T7" fmla="*/ 2147483647 h 831"/>
              <a:gd name="T8" fmla="*/ 2147483647 w 5142"/>
              <a:gd name="T9" fmla="*/ 2147483647 h 831"/>
              <a:gd name="T10" fmla="*/ 2147483647 w 5142"/>
              <a:gd name="T11" fmla="*/ 2147483647 h 831"/>
              <a:gd name="T12" fmla="*/ 2147483647 w 5142"/>
              <a:gd name="T13" fmla="*/ 2147483647 h 831"/>
              <a:gd name="T14" fmla="*/ 2147483647 w 5142"/>
              <a:gd name="T15" fmla="*/ 2147483647 h 831"/>
              <a:gd name="T16" fmla="*/ 2147483647 w 5142"/>
              <a:gd name="T17" fmla="*/ 2147483647 h 831"/>
              <a:gd name="T18" fmla="*/ 2147483647 w 5142"/>
              <a:gd name="T19" fmla="*/ 2147483647 h 831"/>
              <a:gd name="T20" fmla="*/ 2147483647 w 5142"/>
              <a:gd name="T21" fmla="*/ 2147483647 h 831"/>
              <a:gd name="T22" fmla="*/ 2147483647 w 5142"/>
              <a:gd name="T23" fmla="*/ 2147483647 h 831"/>
              <a:gd name="T24" fmla="*/ 2147483647 w 5142"/>
              <a:gd name="T25" fmla="*/ 2147483647 h 831"/>
              <a:gd name="T26" fmla="*/ 2147483647 w 5142"/>
              <a:gd name="T27" fmla="*/ 2147483647 h 831"/>
              <a:gd name="T28" fmla="*/ 2147483647 w 5142"/>
              <a:gd name="T29" fmla="*/ 2147483647 h 831"/>
              <a:gd name="T30" fmla="*/ 2147483647 w 5142"/>
              <a:gd name="T31" fmla="*/ 2147483647 h 831"/>
              <a:gd name="T32" fmla="*/ 2147483647 w 5142"/>
              <a:gd name="T33" fmla="*/ 2147483647 h 831"/>
              <a:gd name="T34" fmla="*/ 2147483647 w 5142"/>
              <a:gd name="T35" fmla="*/ 2147483647 h 831"/>
              <a:gd name="T36" fmla="*/ 2147483647 w 5142"/>
              <a:gd name="T37" fmla="*/ 2147483647 h 831"/>
              <a:gd name="T38" fmla="*/ 2147483647 w 5142"/>
              <a:gd name="T39" fmla="*/ 2147483647 h 831"/>
              <a:gd name="T40" fmla="*/ 2147483647 w 5142"/>
              <a:gd name="T41" fmla="*/ 2147483647 h 831"/>
              <a:gd name="T42" fmla="*/ 2147483647 w 5142"/>
              <a:gd name="T43" fmla="*/ 2147483647 h 831"/>
              <a:gd name="T44" fmla="*/ 2147483647 w 5142"/>
              <a:gd name="T45" fmla="*/ 2147483647 h 831"/>
              <a:gd name="T46" fmla="*/ 2147483647 w 5142"/>
              <a:gd name="T47" fmla="*/ 2147483647 h 831"/>
              <a:gd name="T48" fmla="*/ 2147483647 w 5142"/>
              <a:gd name="T49" fmla="*/ 2147483647 h 831"/>
              <a:gd name="T50" fmla="*/ 2147483647 w 5142"/>
              <a:gd name="T51" fmla="*/ 2147483647 h 831"/>
              <a:gd name="T52" fmla="*/ 2147483647 w 5142"/>
              <a:gd name="T53" fmla="*/ 2147483647 h 831"/>
              <a:gd name="T54" fmla="*/ 2147483647 w 5142"/>
              <a:gd name="T55" fmla="*/ 2147483647 h 831"/>
              <a:gd name="T56" fmla="*/ 2147483647 w 5142"/>
              <a:gd name="T57" fmla="*/ 2147483647 h 831"/>
              <a:gd name="T58" fmla="*/ 2147483647 w 5142"/>
              <a:gd name="T59" fmla="*/ 2147483647 h 831"/>
              <a:gd name="T60" fmla="*/ 2147483647 w 5142"/>
              <a:gd name="T61" fmla="*/ 2147483647 h 831"/>
              <a:gd name="T62" fmla="*/ 2147483647 w 5142"/>
              <a:gd name="T63" fmla="*/ 2147483647 h 831"/>
              <a:gd name="T64" fmla="*/ 2147483647 w 5142"/>
              <a:gd name="T65" fmla="*/ 2147483647 h 831"/>
              <a:gd name="T66" fmla="*/ 2147483647 w 5142"/>
              <a:gd name="T67" fmla="*/ 2147483647 h 831"/>
              <a:gd name="T68" fmla="*/ 2147483647 w 5142"/>
              <a:gd name="T69" fmla="*/ 2147483647 h 831"/>
              <a:gd name="T70" fmla="*/ 2147483647 w 5142"/>
              <a:gd name="T71" fmla="*/ 2147483647 h 831"/>
              <a:gd name="T72" fmla="*/ 2147483647 w 5142"/>
              <a:gd name="T73" fmla="*/ 2147483647 h 831"/>
              <a:gd name="T74" fmla="*/ 2147483647 w 5142"/>
              <a:gd name="T75" fmla="*/ 2147483647 h 831"/>
              <a:gd name="T76" fmla="*/ 2147483647 w 5142"/>
              <a:gd name="T77" fmla="*/ 2147483647 h 831"/>
              <a:gd name="T78" fmla="*/ 0 w 5142"/>
              <a:gd name="T79" fmla="*/ 2147483647 h 831"/>
              <a:gd name="T80" fmla="*/ 2147483647 w 5142"/>
              <a:gd name="T81" fmla="*/ 2147483647 h 831"/>
              <a:gd name="T82" fmla="*/ 2147483647 w 5142"/>
              <a:gd name="T83" fmla="*/ 2147483647 h 831"/>
              <a:gd name="T84" fmla="*/ 2147483647 w 5142"/>
              <a:gd name="T85" fmla="*/ 2147483647 h 83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5142" h="831">
                <a:moveTo>
                  <a:pt x="128" y="57"/>
                </a:moveTo>
                <a:cubicBezTo>
                  <a:pt x="436" y="68"/>
                  <a:pt x="744" y="68"/>
                  <a:pt x="1051" y="84"/>
                </a:cubicBezTo>
                <a:cubicBezTo>
                  <a:pt x="1369" y="45"/>
                  <a:pt x="1706" y="62"/>
                  <a:pt x="2030" y="47"/>
                </a:cubicBezTo>
                <a:cubicBezTo>
                  <a:pt x="2039" y="44"/>
                  <a:pt x="2049" y="42"/>
                  <a:pt x="2057" y="38"/>
                </a:cubicBezTo>
                <a:cubicBezTo>
                  <a:pt x="2067" y="33"/>
                  <a:pt x="2074" y="24"/>
                  <a:pt x="2084" y="20"/>
                </a:cubicBezTo>
                <a:cubicBezTo>
                  <a:pt x="2102" y="12"/>
                  <a:pt x="2139" y="2"/>
                  <a:pt x="2139" y="2"/>
                </a:cubicBezTo>
                <a:cubicBezTo>
                  <a:pt x="2608" y="17"/>
                  <a:pt x="3078" y="13"/>
                  <a:pt x="3547" y="20"/>
                </a:cubicBezTo>
                <a:cubicBezTo>
                  <a:pt x="3675" y="18"/>
                  <a:pt x="4061" y="1"/>
                  <a:pt x="4242" y="20"/>
                </a:cubicBezTo>
                <a:cubicBezTo>
                  <a:pt x="4253" y="21"/>
                  <a:pt x="4261" y="32"/>
                  <a:pt x="4270" y="38"/>
                </a:cubicBezTo>
                <a:cubicBezTo>
                  <a:pt x="4522" y="7"/>
                  <a:pt x="4806" y="76"/>
                  <a:pt x="5038" y="2"/>
                </a:cubicBezTo>
                <a:cubicBezTo>
                  <a:pt x="5142" y="17"/>
                  <a:pt x="5075" y="0"/>
                  <a:pt x="5129" y="57"/>
                </a:cubicBezTo>
                <a:cubicBezTo>
                  <a:pt x="5105" y="93"/>
                  <a:pt x="5116" y="106"/>
                  <a:pt x="5074" y="121"/>
                </a:cubicBezTo>
                <a:cubicBezTo>
                  <a:pt x="4999" y="107"/>
                  <a:pt x="4944" y="133"/>
                  <a:pt x="4873" y="139"/>
                </a:cubicBezTo>
                <a:cubicBezTo>
                  <a:pt x="4815" y="144"/>
                  <a:pt x="4757" y="145"/>
                  <a:pt x="4699" y="148"/>
                </a:cubicBezTo>
                <a:cubicBezTo>
                  <a:pt x="4662" y="157"/>
                  <a:pt x="4639" y="163"/>
                  <a:pt x="4608" y="185"/>
                </a:cubicBezTo>
                <a:cubicBezTo>
                  <a:pt x="4534" y="168"/>
                  <a:pt x="4536" y="167"/>
                  <a:pt x="4471" y="157"/>
                </a:cubicBezTo>
                <a:cubicBezTo>
                  <a:pt x="4407" y="148"/>
                  <a:pt x="4279" y="130"/>
                  <a:pt x="4279" y="130"/>
                </a:cubicBezTo>
                <a:cubicBezTo>
                  <a:pt x="4136" y="136"/>
                  <a:pt x="3992" y="137"/>
                  <a:pt x="3849" y="148"/>
                </a:cubicBezTo>
                <a:cubicBezTo>
                  <a:pt x="3829" y="150"/>
                  <a:pt x="3813" y="168"/>
                  <a:pt x="3794" y="175"/>
                </a:cubicBezTo>
                <a:cubicBezTo>
                  <a:pt x="3733" y="196"/>
                  <a:pt x="3675" y="220"/>
                  <a:pt x="3611" y="230"/>
                </a:cubicBezTo>
                <a:cubicBezTo>
                  <a:pt x="3552" y="250"/>
                  <a:pt x="3488" y="231"/>
                  <a:pt x="3428" y="221"/>
                </a:cubicBezTo>
                <a:cubicBezTo>
                  <a:pt x="3379" y="196"/>
                  <a:pt x="3345" y="192"/>
                  <a:pt x="3291" y="203"/>
                </a:cubicBezTo>
                <a:cubicBezTo>
                  <a:pt x="3259" y="302"/>
                  <a:pt x="3225" y="290"/>
                  <a:pt x="3118" y="303"/>
                </a:cubicBezTo>
                <a:cubicBezTo>
                  <a:pt x="2956" y="323"/>
                  <a:pt x="3132" y="309"/>
                  <a:pt x="2852" y="322"/>
                </a:cubicBezTo>
                <a:cubicBezTo>
                  <a:pt x="2740" y="350"/>
                  <a:pt x="2620" y="307"/>
                  <a:pt x="2514" y="358"/>
                </a:cubicBezTo>
                <a:cubicBezTo>
                  <a:pt x="2385" y="326"/>
                  <a:pt x="2422" y="327"/>
                  <a:pt x="2222" y="358"/>
                </a:cubicBezTo>
                <a:cubicBezTo>
                  <a:pt x="2204" y="361"/>
                  <a:pt x="2193" y="380"/>
                  <a:pt x="2176" y="386"/>
                </a:cubicBezTo>
                <a:cubicBezTo>
                  <a:pt x="2170" y="404"/>
                  <a:pt x="2177" y="444"/>
                  <a:pt x="2158" y="441"/>
                </a:cubicBezTo>
                <a:cubicBezTo>
                  <a:pt x="2082" y="428"/>
                  <a:pt x="2005" y="419"/>
                  <a:pt x="1929" y="404"/>
                </a:cubicBezTo>
                <a:cubicBezTo>
                  <a:pt x="1914" y="407"/>
                  <a:pt x="1896" y="404"/>
                  <a:pt x="1883" y="413"/>
                </a:cubicBezTo>
                <a:cubicBezTo>
                  <a:pt x="1872" y="421"/>
                  <a:pt x="1872" y="438"/>
                  <a:pt x="1865" y="450"/>
                </a:cubicBezTo>
                <a:cubicBezTo>
                  <a:pt x="1843" y="489"/>
                  <a:pt x="1817" y="512"/>
                  <a:pt x="1774" y="523"/>
                </a:cubicBezTo>
                <a:cubicBezTo>
                  <a:pt x="1711" y="564"/>
                  <a:pt x="1740" y="552"/>
                  <a:pt x="1691" y="569"/>
                </a:cubicBezTo>
                <a:cubicBezTo>
                  <a:pt x="1669" y="635"/>
                  <a:pt x="1547" y="611"/>
                  <a:pt x="1499" y="614"/>
                </a:cubicBezTo>
                <a:cubicBezTo>
                  <a:pt x="1467" y="648"/>
                  <a:pt x="1443" y="693"/>
                  <a:pt x="1399" y="715"/>
                </a:cubicBezTo>
                <a:cubicBezTo>
                  <a:pt x="1372" y="728"/>
                  <a:pt x="1333" y="728"/>
                  <a:pt x="1307" y="733"/>
                </a:cubicBezTo>
                <a:cubicBezTo>
                  <a:pt x="1261" y="742"/>
                  <a:pt x="1222" y="756"/>
                  <a:pt x="1179" y="770"/>
                </a:cubicBezTo>
                <a:cubicBezTo>
                  <a:pt x="1088" y="831"/>
                  <a:pt x="786" y="789"/>
                  <a:pt x="740" y="788"/>
                </a:cubicBezTo>
                <a:cubicBezTo>
                  <a:pt x="505" y="800"/>
                  <a:pt x="271" y="794"/>
                  <a:pt x="36" y="779"/>
                </a:cubicBezTo>
                <a:cubicBezTo>
                  <a:pt x="22" y="599"/>
                  <a:pt x="35" y="416"/>
                  <a:pt x="0" y="239"/>
                </a:cubicBezTo>
                <a:cubicBezTo>
                  <a:pt x="6" y="162"/>
                  <a:pt x="1" y="108"/>
                  <a:pt x="55" y="57"/>
                </a:cubicBezTo>
                <a:cubicBezTo>
                  <a:pt x="107" y="91"/>
                  <a:pt x="62" y="67"/>
                  <a:pt x="155" y="84"/>
                </a:cubicBezTo>
                <a:cubicBezTo>
                  <a:pt x="165" y="86"/>
                  <a:pt x="183" y="93"/>
                  <a:pt x="183" y="93"/>
                </a:cubicBezTo>
              </a:path>
            </a:pathLst>
          </a:custGeom>
          <a:gradFill rotWithShape="1">
            <a:gsLst>
              <a:gs pos="0">
                <a:srgbClr val="000000"/>
              </a:gs>
              <a:gs pos="50000">
                <a:srgbClr val="4D4D4D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198" name="Arc 66"/>
          <p:cNvSpPr>
            <a:spLocks/>
          </p:cNvSpPr>
          <p:nvPr/>
        </p:nvSpPr>
        <p:spPr bwMode="auto">
          <a:xfrm rot="-281289">
            <a:off x="5040314" y="2503489"/>
            <a:ext cx="390525" cy="346075"/>
          </a:xfrm>
          <a:custGeom>
            <a:avLst/>
            <a:gdLst>
              <a:gd name="T0" fmla="*/ 2147483647 w 21699"/>
              <a:gd name="T1" fmla="*/ 0 h 43200"/>
              <a:gd name="T2" fmla="*/ 0 w 21699"/>
              <a:gd name="T3" fmla="*/ 2147483647 h 43200"/>
              <a:gd name="T4" fmla="*/ 2147483647 w 21699"/>
              <a:gd name="T5" fmla="*/ 2147483647 h 43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99" h="43200" fill="none" extrusionOk="0">
                <a:moveTo>
                  <a:pt x="99" y="0"/>
                </a:moveTo>
                <a:cubicBezTo>
                  <a:pt x="12028" y="0"/>
                  <a:pt x="21699" y="9670"/>
                  <a:pt x="21699" y="21600"/>
                </a:cubicBezTo>
                <a:cubicBezTo>
                  <a:pt x="21699" y="33529"/>
                  <a:pt x="12028" y="43200"/>
                  <a:pt x="99" y="43200"/>
                </a:cubicBezTo>
                <a:cubicBezTo>
                  <a:pt x="66" y="43200"/>
                  <a:pt x="33" y="43199"/>
                  <a:pt x="0" y="43199"/>
                </a:cubicBezTo>
              </a:path>
              <a:path w="21699" h="43200" stroke="0" extrusionOk="0">
                <a:moveTo>
                  <a:pt x="99" y="0"/>
                </a:moveTo>
                <a:cubicBezTo>
                  <a:pt x="12028" y="0"/>
                  <a:pt x="21699" y="9670"/>
                  <a:pt x="21699" y="21600"/>
                </a:cubicBezTo>
                <a:cubicBezTo>
                  <a:pt x="21699" y="33529"/>
                  <a:pt x="12028" y="43200"/>
                  <a:pt x="99" y="43200"/>
                </a:cubicBezTo>
                <a:cubicBezTo>
                  <a:pt x="66" y="43200"/>
                  <a:pt x="33" y="43199"/>
                  <a:pt x="0" y="43199"/>
                </a:cubicBezTo>
                <a:lnTo>
                  <a:pt x="99" y="21600"/>
                </a:lnTo>
                <a:lnTo>
                  <a:pt x="99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03" name="Freeform 67"/>
          <p:cNvSpPr>
            <a:spLocks/>
          </p:cNvSpPr>
          <p:nvPr/>
        </p:nvSpPr>
        <p:spPr bwMode="auto">
          <a:xfrm>
            <a:off x="5013326" y="1174750"/>
            <a:ext cx="2176463" cy="1504950"/>
          </a:xfrm>
          <a:custGeom>
            <a:avLst/>
            <a:gdLst>
              <a:gd name="T0" fmla="*/ 320 w 1289"/>
              <a:gd name="T1" fmla="*/ 581 h 2404"/>
              <a:gd name="T2" fmla="*/ 292 w 1289"/>
              <a:gd name="T3" fmla="*/ 773 h 2404"/>
              <a:gd name="T4" fmla="*/ 219 w 1289"/>
              <a:gd name="T5" fmla="*/ 1056 h 2404"/>
              <a:gd name="T6" fmla="*/ 146 w 1289"/>
              <a:gd name="T7" fmla="*/ 1129 h 2404"/>
              <a:gd name="T8" fmla="*/ 82 w 1289"/>
              <a:gd name="T9" fmla="*/ 1431 h 2404"/>
              <a:gd name="T10" fmla="*/ 73 w 1289"/>
              <a:gd name="T11" fmla="*/ 1568 h 2404"/>
              <a:gd name="T12" fmla="*/ 109 w 1289"/>
              <a:gd name="T13" fmla="*/ 2053 h 2404"/>
              <a:gd name="T14" fmla="*/ 247 w 1289"/>
              <a:gd name="T15" fmla="*/ 2254 h 2404"/>
              <a:gd name="T16" fmla="*/ 329 w 1289"/>
              <a:gd name="T17" fmla="*/ 2272 h 2404"/>
              <a:gd name="T18" fmla="*/ 393 w 1289"/>
              <a:gd name="T19" fmla="*/ 2171 h 2404"/>
              <a:gd name="T20" fmla="*/ 439 w 1289"/>
              <a:gd name="T21" fmla="*/ 2235 h 2404"/>
              <a:gd name="T22" fmla="*/ 503 w 1289"/>
              <a:gd name="T23" fmla="*/ 2263 h 2404"/>
              <a:gd name="T24" fmla="*/ 603 w 1289"/>
              <a:gd name="T25" fmla="*/ 2327 h 2404"/>
              <a:gd name="T26" fmla="*/ 704 w 1289"/>
              <a:gd name="T27" fmla="*/ 2144 h 2404"/>
              <a:gd name="T28" fmla="*/ 868 w 1289"/>
              <a:gd name="T29" fmla="*/ 2245 h 2404"/>
              <a:gd name="T30" fmla="*/ 1152 w 1289"/>
              <a:gd name="T31" fmla="*/ 2373 h 2404"/>
              <a:gd name="T32" fmla="*/ 1152 w 1289"/>
              <a:gd name="T33" fmla="*/ 2363 h 2404"/>
              <a:gd name="T34" fmla="*/ 1079 w 1289"/>
              <a:gd name="T35" fmla="*/ 2245 h 2404"/>
              <a:gd name="T36" fmla="*/ 987 w 1289"/>
              <a:gd name="T37" fmla="*/ 2053 h 2404"/>
              <a:gd name="T38" fmla="*/ 1024 w 1289"/>
              <a:gd name="T39" fmla="*/ 1943 h 2404"/>
              <a:gd name="T40" fmla="*/ 1179 w 1289"/>
              <a:gd name="T41" fmla="*/ 1833 h 2404"/>
              <a:gd name="T42" fmla="*/ 1261 w 1289"/>
              <a:gd name="T43" fmla="*/ 1678 h 2404"/>
              <a:gd name="T44" fmla="*/ 1289 w 1289"/>
              <a:gd name="T45" fmla="*/ 1531 h 2404"/>
              <a:gd name="T46" fmla="*/ 1216 w 1289"/>
              <a:gd name="T47" fmla="*/ 1486 h 2404"/>
              <a:gd name="T48" fmla="*/ 1133 w 1289"/>
              <a:gd name="T49" fmla="*/ 1449 h 2404"/>
              <a:gd name="T50" fmla="*/ 1152 w 1289"/>
              <a:gd name="T51" fmla="*/ 1385 h 2404"/>
              <a:gd name="T52" fmla="*/ 1188 w 1289"/>
              <a:gd name="T53" fmla="*/ 1339 h 2404"/>
              <a:gd name="T54" fmla="*/ 1252 w 1289"/>
              <a:gd name="T55" fmla="*/ 1211 h 2404"/>
              <a:gd name="T56" fmla="*/ 1152 w 1289"/>
              <a:gd name="T57" fmla="*/ 1147 h 2404"/>
              <a:gd name="T58" fmla="*/ 1124 w 1289"/>
              <a:gd name="T59" fmla="*/ 891 h 2404"/>
              <a:gd name="T60" fmla="*/ 1143 w 1289"/>
              <a:gd name="T61" fmla="*/ 681 h 2404"/>
              <a:gd name="T62" fmla="*/ 1079 w 1289"/>
              <a:gd name="T63" fmla="*/ 608 h 2404"/>
              <a:gd name="T64" fmla="*/ 905 w 1289"/>
              <a:gd name="T65" fmla="*/ 681 h 2404"/>
              <a:gd name="T66" fmla="*/ 923 w 1289"/>
              <a:gd name="T67" fmla="*/ 553 h 2404"/>
              <a:gd name="T68" fmla="*/ 887 w 1289"/>
              <a:gd name="T69" fmla="*/ 389 h 2404"/>
              <a:gd name="T70" fmla="*/ 859 w 1289"/>
              <a:gd name="T71" fmla="*/ 306 h 2404"/>
              <a:gd name="T72" fmla="*/ 786 w 1289"/>
              <a:gd name="T73" fmla="*/ 169 h 2404"/>
              <a:gd name="T74" fmla="*/ 740 w 1289"/>
              <a:gd name="T75" fmla="*/ 462 h 2404"/>
              <a:gd name="T76" fmla="*/ 704 w 1289"/>
              <a:gd name="T77" fmla="*/ 498 h 2404"/>
              <a:gd name="T78" fmla="*/ 658 w 1289"/>
              <a:gd name="T79" fmla="*/ 480 h 2404"/>
              <a:gd name="T80" fmla="*/ 640 w 1289"/>
              <a:gd name="T81" fmla="*/ 279 h 2404"/>
              <a:gd name="T82" fmla="*/ 585 w 1289"/>
              <a:gd name="T83" fmla="*/ 96 h 2404"/>
              <a:gd name="T84" fmla="*/ 530 w 1289"/>
              <a:gd name="T85" fmla="*/ 32 h 2404"/>
              <a:gd name="T86" fmla="*/ 503 w 1289"/>
              <a:gd name="T87" fmla="*/ 498 h 2404"/>
              <a:gd name="T88" fmla="*/ 420 w 1289"/>
              <a:gd name="T89" fmla="*/ 251 h 2404"/>
              <a:gd name="T90" fmla="*/ 384 w 1289"/>
              <a:gd name="T91" fmla="*/ 325 h 2404"/>
              <a:gd name="T92" fmla="*/ 365 w 1289"/>
              <a:gd name="T93" fmla="*/ 343 h 2404"/>
              <a:gd name="T94" fmla="*/ 375 w 1289"/>
              <a:gd name="T95" fmla="*/ 370 h 2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9" h="2404">
                <a:moveTo>
                  <a:pt x="375" y="352"/>
                </a:moveTo>
                <a:cubicBezTo>
                  <a:pt x="386" y="438"/>
                  <a:pt x="429" y="551"/>
                  <a:pt x="320" y="581"/>
                </a:cubicBezTo>
                <a:cubicBezTo>
                  <a:pt x="284" y="615"/>
                  <a:pt x="293" y="630"/>
                  <a:pt x="301" y="681"/>
                </a:cubicBezTo>
                <a:cubicBezTo>
                  <a:pt x="298" y="712"/>
                  <a:pt x="298" y="743"/>
                  <a:pt x="292" y="773"/>
                </a:cubicBezTo>
                <a:cubicBezTo>
                  <a:pt x="280" y="836"/>
                  <a:pt x="243" y="885"/>
                  <a:pt x="228" y="946"/>
                </a:cubicBezTo>
                <a:cubicBezTo>
                  <a:pt x="225" y="983"/>
                  <a:pt x="223" y="1019"/>
                  <a:pt x="219" y="1056"/>
                </a:cubicBezTo>
                <a:cubicBezTo>
                  <a:pt x="217" y="1069"/>
                  <a:pt x="218" y="1083"/>
                  <a:pt x="210" y="1093"/>
                </a:cubicBezTo>
                <a:cubicBezTo>
                  <a:pt x="194" y="1112"/>
                  <a:pt x="166" y="1115"/>
                  <a:pt x="146" y="1129"/>
                </a:cubicBezTo>
                <a:cubicBezTo>
                  <a:pt x="173" y="1172"/>
                  <a:pt x="179" y="1205"/>
                  <a:pt x="192" y="1257"/>
                </a:cubicBezTo>
                <a:cubicBezTo>
                  <a:pt x="203" y="1452"/>
                  <a:pt x="241" y="1414"/>
                  <a:pt x="82" y="1431"/>
                </a:cubicBezTo>
                <a:cubicBezTo>
                  <a:pt x="30" y="1448"/>
                  <a:pt x="17" y="1471"/>
                  <a:pt x="0" y="1522"/>
                </a:cubicBezTo>
                <a:cubicBezTo>
                  <a:pt x="31" y="1532"/>
                  <a:pt x="45" y="1550"/>
                  <a:pt x="73" y="1568"/>
                </a:cubicBezTo>
                <a:cubicBezTo>
                  <a:pt x="60" y="1676"/>
                  <a:pt x="64" y="1790"/>
                  <a:pt x="155" y="1861"/>
                </a:cubicBezTo>
                <a:cubicBezTo>
                  <a:pt x="172" y="1930"/>
                  <a:pt x="148" y="1996"/>
                  <a:pt x="109" y="2053"/>
                </a:cubicBezTo>
                <a:cubicBezTo>
                  <a:pt x="132" y="2074"/>
                  <a:pt x="157" y="2081"/>
                  <a:pt x="183" y="2098"/>
                </a:cubicBezTo>
                <a:cubicBezTo>
                  <a:pt x="211" y="2141"/>
                  <a:pt x="233" y="2204"/>
                  <a:pt x="247" y="2254"/>
                </a:cubicBezTo>
                <a:cubicBezTo>
                  <a:pt x="244" y="2294"/>
                  <a:pt x="214" y="2340"/>
                  <a:pt x="237" y="2373"/>
                </a:cubicBezTo>
                <a:cubicBezTo>
                  <a:pt x="243" y="2381"/>
                  <a:pt x="316" y="2292"/>
                  <a:pt x="329" y="2272"/>
                </a:cubicBezTo>
                <a:cubicBezTo>
                  <a:pt x="339" y="2230"/>
                  <a:pt x="342" y="2212"/>
                  <a:pt x="384" y="2199"/>
                </a:cubicBezTo>
                <a:cubicBezTo>
                  <a:pt x="387" y="2190"/>
                  <a:pt x="383" y="2173"/>
                  <a:pt x="393" y="2171"/>
                </a:cubicBezTo>
                <a:cubicBezTo>
                  <a:pt x="399" y="2170"/>
                  <a:pt x="450" y="2203"/>
                  <a:pt x="457" y="2208"/>
                </a:cubicBezTo>
                <a:cubicBezTo>
                  <a:pt x="451" y="2217"/>
                  <a:pt x="433" y="2226"/>
                  <a:pt x="439" y="2235"/>
                </a:cubicBezTo>
                <a:cubicBezTo>
                  <a:pt x="448" y="2247"/>
                  <a:pt x="470" y="2239"/>
                  <a:pt x="484" y="2245"/>
                </a:cubicBezTo>
                <a:cubicBezTo>
                  <a:pt x="492" y="2248"/>
                  <a:pt x="495" y="2259"/>
                  <a:pt x="503" y="2263"/>
                </a:cubicBezTo>
                <a:cubicBezTo>
                  <a:pt x="511" y="2268"/>
                  <a:pt x="522" y="2268"/>
                  <a:pt x="530" y="2272"/>
                </a:cubicBezTo>
                <a:cubicBezTo>
                  <a:pt x="557" y="2286"/>
                  <a:pt x="578" y="2310"/>
                  <a:pt x="603" y="2327"/>
                </a:cubicBezTo>
                <a:cubicBezTo>
                  <a:pt x="570" y="2259"/>
                  <a:pt x="570" y="2151"/>
                  <a:pt x="649" y="2126"/>
                </a:cubicBezTo>
                <a:cubicBezTo>
                  <a:pt x="667" y="2132"/>
                  <a:pt x="690" y="2130"/>
                  <a:pt x="704" y="2144"/>
                </a:cubicBezTo>
                <a:cubicBezTo>
                  <a:pt x="721" y="2161"/>
                  <a:pt x="767" y="2206"/>
                  <a:pt x="786" y="2217"/>
                </a:cubicBezTo>
                <a:cubicBezTo>
                  <a:pt x="811" y="2231"/>
                  <a:pt x="841" y="2235"/>
                  <a:pt x="868" y="2245"/>
                </a:cubicBezTo>
                <a:cubicBezTo>
                  <a:pt x="891" y="2315"/>
                  <a:pt x="1030" y="2329"/>
                  <a:pt x="1097" y="2336"/>
                </a:cubicBezTo>
                <a:cubicBezTo>
                  <a:pt x="1138" y="2377"/>
                  <a:pt x="1106" y="2353"/>
                  <a:pt x="1152" y="2373"/>
                </a:cubicBezTo>
                <a:cubicBezTo>
                  <a:pt x="1164" y="2378"/>
                  <a:pt x="1188" y="2404"/>
                  <a:pt x="1188" y="2391"/>
                </a:cubicBezTo>
                <a:cubicBezTo>
                  <a:pt x="1188" y="2376"/>
                  <a:pt x="1163" y="2374"/>
                  <a:pt x="1152" y="2363"/>
                </a:cubicBezTo>
                <a:cubicBezTo>
                  <a:pt x="1144" y="2355"/>
                  <a:pt x="1139" y="2345"/>
                  <a:pt x="1133" y="2336"/>
                </a:cubicBezTo>
                <a:cubicBezTo>
                  <a:pt x="1122" y="2289"/>
                  <a:pt x="1105" y="2283"/>
                  <a:pt x="1079" y="2245"/>
                </a:cubicBezTo>
                <a:cubicBezTo>
                  <a:pt x="1094" y="2183"/>
                  <a:pt x="1121" y="2149"/>
                  <a:pt x="1051" y="2126"/>
                </a:cubicBezTo>
                <a:cubicBezTo>
                  <a:pt x="1025" y="2099"/>
                  <a:pt x="1019" y="2074"/>
                  <a:pt x="987" y="2053"/>
                </a:cubicBezTo>
                <a:cubicBezTo>
                  <a:pt x="990" y="2022"/>
                  <a:pt x="986" y="1990"/>
                  <a:pt x="996" y="1961"/>
                </a:cubicBezTo>
                <a:cubicBezTo>
                  <a:pt x="1000" y="1950"/>
                  <a:pt x="1015" y="1950"/>
                  <a:pt x="1024" y="1943"/>
                </a:cubicBezTo>
                <a:cubicBezTo>
                  <a:pt x="1071" y="1904"/>
                  <a:pt x="1029" y="1922"/>
                  <a:pt x="1079" y="1906"/>
                </a:cubicBezTo>
                <a:cubicBezTo>
                  <a:pt x="1115" y="1882"/>
                  <a:pt x="1144" y="1856"/>
                  <a:pt x="1179" y="1833"/>
                </a:cubicBezTo>
                <a:cubicBezTo>
                  <a:pt x="1200" y="1767"/>
                  <a:pt x="1181" y="1788"/>
                  <a:pt x="1225" y="1760"/>
                </a:cubicBezTo>
                <a:cubicBezTo>
                  <a:pt x="1235" y="1731"/>
                  <a:pt x="1251" y="1707"/>
                  <a:pt x="1261" y="1678"/>
                </a:cubicBezTo>
                <a:cubicBezTo>
                  <a:pt x="1258" y="1669"/>
                  <a:pt x="1251" y="1660"/>
                  <a:pt x="1252" y="1650"/>
                </a:cubicBezTo>
                <a:cubicBezTo>
                  <a:pt x="1256" y="1618"/>
                  <a:pt x="1279" y="1563"/>
                  <a:pt x="1289" y="1531"/>
                </a:cubicBezTo>
                <a:cubicBezTo>
                  <a:pt x="1268" y="1524"/>
                  <a:pt x="1242" y="1527"/>
                  <a:pt x="1225" y="1513"/>
                </a:cubicBezTo>
                <a:cubicBezTo>
                  <a:pt x="1218" y="1507"/>
                  <a:pt x="1223" y="1493"/>
                  <a:pt x="1216" y="1486"/>
                </a:cubicBezTo>
                <a:cubicBezTo>
                  <a:pt x="1200" y="1470"/>
                  <a:pt x="1173" y="1473"/>
                  <a:pt x="1152" y="1467"/>
                </a:cubicBezTo>
                <a:cubicBezTo>
                  <a:pt x="1146" y="1461"/>
                  <a:pt x="1134" y="1458"/>
                  <a:pt x="1133" y="1449"/>
                </a:cubicBezTo>
                <a:cubicBezTo>
                  <a:pt x="1131" y="1437"/>
                  <a:pt x="1139" y="1425"/>
                  <a:pt x="1143" y="1413"/>
                </a:cubicBezTo>
                <a:cubicBezTo>
                  <a:pt x="1146" y="1404"/>
                  <a:pt x="1145" y="1392"/>
                  <a:pt x="1152" y="1385"/>
                </a:cubicBezTo>
                <a:cubicBezTo>
                  <a:pt x="1159" y="1378"/>
                  <a:pt x="1170" y="1379"/>
                  <a:pt x="1179" y="1376"/>
                </a:cubicBezTo>
                <a:cubicBezTo>
                  <a:pt x="1182" y="1364"/>
                  <a:pt x="1180" y="1349"/>
                  <a:pt x="1188" y="1339"/>
                </a:cubicBezTo>
                <a:cubicBezTo>
                  <a:pt x="1194" y="1331"/>
                  <a:pt x="1211" y="1338"/>
                  <a:pt x="1216" y="1330"/>
                </a:cubicBezTo>
                <a:cubicBezTo>
                  <a:pt x="1230" y="1308"/>
                  <a:pt x="1244" y="1244"/>
                  <a:pt x="1252" y="1211"/>
                </a:cubicBezTo>
                <a:cubicBezTo>
                  <a:pt x="1241" y="1114"/>
                  <a:pt x="1270" y="1120"/>
                  <a:pt x="1179" y="1138"/>
                </a:cubicBezTo>
                <a:cubicBezTo>
                  <a:pt x="1170" y="1140"/>
                  <a:pt x="1161" y="1144"/>
                  <a:pt x="1152" y="1147"/>
                </a:cubicBezTo>
                <a:cubicBezTo>
                  <a:pt x="1088" y="1126"/>
                  <a:pt x="1108" y="1095"/>
                  <a:pt x="1115" y="1029"/>
                </a:cubicBezTo>
                <a:cubicBezTo>
                  <a:pt x="1103" y="980"/>
                  <a:pt x="1112" y="939"/>
                  <a:pt x="1124" y="891"/>
                </a:cubicBezTo>
                <a:cubicBezTo>
                  <a:pt x="1107" y="823"/>
                  <a:pt x="1106" y="808"/>
                  <a:pt x="1124" y="736"/>
                </a:cubicBezTo>
                <a:cubicBezTo>
                  <a:pt x="1129" y="717"/>
                  <a:pt x="1137" y="699"/>
                  <a:pt x="1143" y="681"/>
                </a:cubicBezTo>
                <a:cubicBezTo>
                  <a:pt x="1146" y="672"/>
                  <a:pt x="1152" y="654"/>
                  <a:pt x="1152" y="654"/>
                </a:cubicBezTo>
                <a:cubicBezTo>
                  <a:pt x="1138" y="598"/>
                  <a:pt x="1135" y="594"/>
                  <a:pt x="1079" y="608"/>
                </a:cubicBezTo>
                <a:cubicBezTo>
                  <a:pt x="1058" y="638"/>
                  <a:pt x="1050" y="651"/>
                  <a:pt x="1015" y="663"/>
                </a:cubicBezTo>
                <a:cubicBezTo>
                  <a:pt x="977" y="699"/>
                  <a:pt x="961" y="689"/>
                  <a:pt x="905" y="681"/>
                </a:cubicBezTo>
                <a:cubicBezTo>
                  <a:pt x="908" y="651"/>
                  <a:pt x="910" y="620"/>
                  <a:pt x="914" y="590"/>
                </a:cubicBezTo>
                <a:cubicBezTo>
                  <a:pt x="916" y="577"/>
                  <a:pt x="915" y="563"/>
                  <a:pt x="923" y="553"/>
                </a:cubicBezTo>
                <a:cubicBezTo>
                  <a:pt x="929" y="545"/>
                  <a:pt x="942" y="547"/>
                  <a:pt x="951" y="544"/>
                </a:cubicBezTo>
                <a:cubicBezTo>
                  <a:pt x="940" y="473"/>
                  <a:pt x="956" y="412"/>
                  <a:pt x="887" y="389"/>
                </a:cubicBezTo>
                <a:cubicBezTo>
                  <a:pt x="826" y="328"/>
                  <a:pt x="877" y="397"/>
                  <a:pt x="877" y="325"/>
                </a:cubicBezTo>
                <a:cubicBezTo>
                  <a:pt x="877" y="316"/>
                  <a:pt x="864" y="313"/>
                  <a:pt x="859" y="306"/>
                </a:cubicBezTo>
                <a:cubicBezTo>
                  <a:pt x="852" y="297"/>
                  <a:pt x="847" y="288"/>
                  <a:pt x="841" y="279"/>
                </a:cubicBezTo>
                <a:cubicBezTo>
                  <a:pt x="841" y="273"/>
                  <a:pt x="857" y="62"/>
                  <a:pt x="786" y="169"/>
                </a:cubicBezTo>
                <a:cubicBezTo>
                  <a:pt x="766" y="288"/>
                  <a:pt x="780" y="244"/>
                  <a:pt x="759" y="306"/>
                </a:cubicBezTo>
                <a:cubicBezTo>
                  <a:pt x="752" y="392"/>
                  <a:pt x="757" y="401"/>
                  <a:pt x="740" y="462"/>
                </a:cubicBezTo>
                <a:cubicBezTo>
                  <a:pt x="737" y="471"/>
                  <a:pt x="738" y="482"/>
                  <a:pt x="731" y="489"/>
                </a:cubicBezTo>
                <a:cubicBezTo>
                  <a:pt x="724" y="496"/>
                  <a:pt x="713" y="495"/>
                  <a:pt x="704" y="498"/>
                </a:cubicBezTo>
                <a:cubicBezTo>
                  <a:pt x="701" y="507"/>
                  <a:pt x="705" y="524"/>
                  <a:pt x="695" y="526"/>
                </a:cubicBezTo>
                <a:cubicBezTo>
                  <a:pt x="669" y="532"/>
                  <a:pt x="662" y="492"/>
                  <a:pt x="658" y="480"/>
                </a:cubicBezTo>
                <a:cubicBezTo>
                  <a:pt x="661" y="416"/>
                  <a:pt x="673" y="352"/>
                  <a:pt x="667" y="288"/>
                </a:cubicBezTo>
                <a:cubicBezTo>
                  <a:pt x="666" y="279"/>
                  <a:pt x="648" y="284"/>
                  <a:pt x="640" y="279"/>
                </a:cubicBezTo>
                <a:cubicBezTo>
                  <a:pt x="563" y="234"/>
                  <a:pt x="638" y="263"/>
                  <a:pt x="576" y="242"/>
                </a:cubicBezTo>
                <a:cubicBezTo>
                  <a:pt x="563" y="192"/>
                  <a:pt x="569" y="145"/>
                  <a:pt x="585" y="96"/>
                </a:cubicBezTo>
                <a:cubicBezTo>
                  <a:pt x="579" y="87"/>
                  <a:pt x="570" y="79"/>
                  <a:pt x="567" y="69"/>
                </a:cubicBezTo>
                <a:cubicBezTo>
                  <a:pt x="547" y="9"/>
                  <a:pt x="577" y="0"/>
                  <a:pt x="530" y="32"/>
                </a:cubicBezTo>
                <a:cubicBezTo>
                  <a:pt x="508" y="122"/>
                  <a:pt x="508" y="208"/>
                  <a:pt x="530" y="297"/>
                </a:cubicBezTo>
                <a:cubicBezTo>
                  <a:pt x="522" y="363"/>
                  <a:pt x="524" y="435"/>
                  <a:pt x="503" y="498"/>
                </a:cubicBezTo>
                <a:cubicBezTo>
                  <a:pt x="425" y="473"/>
                  <a:pt x="479" y="377"/>
                  <a:pt x="439" y="315"/>
                </a:cubicBezTo>
                <a:cubicBezTo>
                  <a:pt x="433" y="294"/>
                  <a:pt x="420" y="273"/>
                  <a:pt x="420" y="251"/>
                </a:cubicBezTo>
                <a:cubicBezTo>
                  <a:pt x="420" y="162"/>
                  <a:pt x="455" y="122"/>
                  <a:pt x="384" y="197"/>
                </a:cubicBezTo>
                <a:cubicBezTo>
                  <a:pt x="375" y="253"/>
                  <a:pt x="368" y="264"/>
                  <a:pt x="384" y="325"/>
                </a:cubicBezTo>
                <a:cubicBezTo>
                  <a:pt x="387" y="335"/>
                  <a:pt x="410" y="345"/>
                  <a:pt x="402" y="352"/>
                </a:cubicBezTo>
                <a:cubicBezTo>
                  <a:pt x="393" y="361"/>
                  <a:pt x="377" y="346"/>
                  <a:pt x="365" y="343"/>
                </a:cubicBezTo>
                <a:cubicBezTo>
                  <a:pt x="374" y="361"/>
                  <a:pt x="386" y="379"/>
                  <a:pt x="393" y="398"/>
                </a:cubicBezTo>
                <a:cubicBezTo>
                  <a:pt x="397" y="408"/>
                  <a:pt x="375" y="370"/>
                  <a:pt x="375" y="370"/>
                </a:cubicBezTo>
                <a:cubicBezTo>
                  <a:pt x="394" y="419"/>
                  <a:pt x="393" y="400"/>
                  <a:pt x="393" y="425"/>
                </a:cubicBezTo>
              </a:path>
            </a:pathLst>
          </a:custGeom>
          <a:gradFill rotWithShape="1">
            <a:gsLst>
              <a:gs pos="0">
                <a:srgbClr val="000000">
                  <a:gamma/>
                  <a:tint val="57255"/>
                  <a:invGamma/>
                  <a:alpha val="86000"/>
                </a:srgbClr>
              </a:gs>
              <a:gs pos="50000">
                <a:srgbClr val="000000">
                  <a:alpha val="84000"/>
                </a:srgbClr>
              </a:gs>
              <a:gs pos="100000">
                <a:srgbClr val="000000">
                  <a:gamma/>
                  <a:tint val="57255"/>
                  <a:invGamma/>
                  <a:alpha val="86000"/>
                </a:srgbClr>
              </a:gs>
            </a:gsLst>
            <a:lin ang="0" scaled="1"/>
          </a:gradFill>
          <a:ln w="9525">
            <a:solidFill>
              <a:srgbClr val="686868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04" name="Freeform 68"/>
          <p:cNvSpPr>
            <a:spLocks/>
          </p:cNvSpPr>
          <p:nvPr/>
        </p:nvSpPr>
        <p:spPr bwMode="auto">
          <a:xfrm>
            <a:off x="4989514" y="2457451"/>
            <a:ext cx="2363787" cy="73025"/>
          </a:xfrm>
          <a:custGeom>
            <a:avLst/>
            <a:gdLst>
              <a:gd name="T0" fmla="*/ 368 w 1862"/>
              <a:gd name="T1" fmla="*/ 264 h 882"/>
              <a:gd name="T2" fmla="*/ 356 w 1862"/>
              <a:gd name="T3" fmla="*/ 330 h 882"/>
              <a:gd name="T4" fmla="*/ 254 w 1862"/>
              <a:gd name="T5" fmla="*/ 300 h 882"/>
              <a:gd name="T6" fmla="*/ 248 w 1862"/>
              <a:gd name="T7" fmla="*/ 462 h 882"/>
              <a:gd name="T8" fmla="*/ 146 w 1862"/>
              <a:gd name="T9" fmla="*/ 510 h 882"/>
              <a:gd name="T10" fmla="*/ 128 w 1862"/>
              <a:gd name="T11" fmla="*/ 558 h 882"/>
              <a:gd name="T12" fmla="*/ 104 w 1862"/>
              <a:gd name="T13" fmla="*/ 594 h 882"/>
              <a:gd name="T14" fmla="*/ 8 w 1862"/>
              <a:gd name="T15" fmla="*/ 726 h 882"/>
              <a:gd name="T16" fmla="*/ 116 w 1862"/>
              <a:gd name="T17" fmla="*/ 882 h 882"/>
              <a:gd name="T18" fmla="*/ 230 w 1862"/>
              <a:gd name="T19" fmla="*/ 720 h 882"/>
              <a:gd name="T20" fmla="*/ 326 w 1862"/>
              <a:gd name="T21" fmla="*/ 738 h 882"/>
              <a:gd name="T22" fmla="*/ 344 w 1862"/>
              <a:gd name="T23" fmla="*/ 786 h 882"/>
              <a:gd name="T24" fmla="*/ 362 w 1862"/>
              <a:gd name="T25" fmla="*/ 780 h 882"/>
              <a:gd name="T26" fmla="*/ 500 w 1862"/>
              <a:gd name="T27" fmla="*/ 762 h 882"/>
              <a:gd name="T28" fmla="*/ 596 w 1862"/>
              <a:gd name="T29" fmla="*/ 840 h 882"/>
              <a:gd name="T30" fmla="*/ 746 w 1862"/>
              <a:gd name="T31" fmla="*/ 822 h 882"/>
              <a:gd name="T32" fmla="*/ 908 w 1862"/>
              <a:gd name="T33" fmla="*/ 840 h 882"/>
              <a:gd name="T34" fmla="*/ 980 w 1862"/>
              <a:gd name="T35" fmla="*/ 816 h 882"/>
              <a:gd name="T36" fmla="*/ 1148 w 1862"/>
              <a:gd name="T37" fmla="*/ 798 h 882"/>
              <a:gd name="T38" fmla="*/ 1484 w 1862"/>
              <a:gd name="T39" fmla="*/ 708 h 882"/>
              <a:gd name="T40" fmla="*/ 1574 w 1862"/>
              <a:gd name="T41" fmla="*/ 678 h 882"/>
              <a:gd name="T42" fmla="*/ 1730 w 1862"/>
              <a:gd name="T43" fmla="*/ 570 h 882"/>
              <a:gd name="T44" fmla="*/ 1772 w 1862"/>
              <a:gd name="T45" fmla="*/ 318 h 882"/>
              <a:gd name="T46" fmla="*/ 1670 w 1862"/>
              <a:gd name="T47" fmla="*/ 354 h 882"/>
              <a:gd name="T48" fmla="*/ 1574 w 1862"/>
              <a:gd name="T49" fmla="*/ 402 h 882"/>
              <a:gd name="T50" fmla="*/ 1574 w 1862"/>
              <a:gd name="T51" fmla="*/ 312 h 882"/>
              <a:gd name="T52" fmla="*/ 1454 w 1862"/>
              <a:gd name="T53" fmla="*/ 342 h 882"/>
              <a:gd name="T54" fmla="*/ 1442 w 1862"/>
              <a:gd name="T55" fmla="*/ 234 h 882"/>
              <a:gd name="T56" fmla="*/ 1322 w 1862"/>
              <a:gd name="T57" fmla="*/ 378 h 882"/>
              <a:gd name="T58" fmla="*/ 1256 w 1862"/>
              <a:gd name="T59" fmla="*/ 210 h 882"/>
              <a:gd name="T60" fmla="*/ 1208 w 1862"/>
              <a:gd name="T61" fmla="*/ 264 h 882"/>
              <a:gd name="T62" fmla="*/ 1148 w 1862"/>
              <a:gd name="T63" fmla="*/ 204 h 882"/>
              <a:gd name="T64" fmla="*/ 1088 w 1862"/>
              <a:gd name="T65" fmla="*/ 384 h 882"/>
              <a:gd name="T66" fmla="*/ 962 w 1862"/>
              <a:gd name="T67" fmla="*/ 270 h 882"/>
              <a:gd name="T68" fmla="*/ 896 w 1862"/>
              <a:gd name="T69" fmla="*/ 228 h 882"/>
              <a:gd name="T70" fmla="*/ 842 w 1862"/>
              <a:gd name="T71" fmla="*/ 276 h 882"/>
              <a:gd name="T72" fmla="*/ 800 w 1862"/>
              <a:gd name="T73" fmla="*/ 216 h 882"/>
              <a:gd name="T74" fmla="*/ 830 w 1862"/>
              <a:gd name="T75" fmla="*/ 246 h 882"/>
              <a:gd name="T76" fmla="*/ 836 w 1862"/>
              <a:gd name="T77" fmla="*/ 228 h 882"/>
              <a:gd name="T78" fmla="*/ 722 w 1862"/>
              <a:gd name="T79" fmla="*/ 30 h 882"/>
              <a:gd name="T80" fmla="*/ 680 w 1862"/>
              <a:gd name="T81" fmla="*/ 294 h 882"/>
              <a:gd name="T82" fmla="*/ 614 w 1862"/>
              <a:gd name="T83" fmla="*/ 216 h 882"/>
              <a:gd name="T84" fmla="*/ 542 w 1862"/>
              <a:gd name="T85" fmla="*/ 96 h 882"/>
              <a:gd name="T86" fmla="*/ 542 w 1862"/>
              <a:gd name="T87" fmla="*/ 198 h 882"/>
              <a:gd name="T88" fmla="*/ 452 w 1862"/>
              <a:gd name="T89" fmla="*/ 132 h 8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62" h="882">
                <a:moveTo>
                  <a:pt x="452" y="72"/>
                </a:moveTo>
                <a:cubicBezTo>
                  <a:pt x="475" y="142"/>
                  <a:pt x="470" y="166"/>
                  <a:pt x="410" y="186"/>
                </a:cubicBezTo>
                <a:cubicBezTo>
                  <a:pt x="396" y="213"/>
                  <a:pt x="378" y="235"/>
                  <a:pt x="368" y="264"/>
                </a:cubicBezTo>
                <a:cubicBezTo>
                  <a:pt x="364" y="304"/>
                  <a:pt x="375" y="352"/>
                  <a:pt x="326" y="336"/>
                </a:cubicBezTo>
                <a:cubicBezTo>
                  <a:pt x="324" y="330"/>
                  <a:pt x="314" y="319"/>
                  <a:pt x="320" y="318"/>
                </a:cubicBezTo>
                <a:cubicBezTo>
                  <a:pt x="332" y="316"/>
                  <a:pt x="356" y="330"/>
                  <a:pt x="356" y="330"/>
                </a:cubicBezTo>
                <a:cubicBezTo>
                  <a:pt x="320" y="294"/>
                  <a:pt x="314" y="246"/>
                  <a:pt x="302" y="198"/>
                </a:cubicBezTo>
                <a:cubicBezTo>
                  <a:pt x="299" y="224"/>
                  <a:pt x="309" y="257"/>
                  <a:pt x="290" y="276"/>
                </a:cubicBezTo>
                <a:cubicBezTo>
                  <a:pt x="280" y="286"/>
                  <a:pt x="254" y="300"/>
                  <a:pt x="254" y="300"/>
                </a:cubicBezTo>
                <a:cubicBezTo>
                  <a:pt x="246" y="325"/>
                  <a:pt x="233" y="320"/>
                  <a:pt x="218" y="342"/>
                </a:cubicBezTo>
                <a:cubicBezTo>
                  <a:pt x="232" y="384"/>
                  <a:pt x="218" y="374"/>
                  <a:pt x="248" y="384"/>
                </a:cubicBezTo>
                <a:cubicBezTo>
                  <a:pt x="264" y="406"/>
                  <a:pt x="279" y="442"/>
                  <a:pt x="248" y="462"/>
                </a:cubicBezTo>
                <a:cubicBezTo>
                  <a:pt x="231" y="474"/>
                  <a:pt x="208" y="473"/>
                  <a:pt x="188" y="480"/>
                </a:cubicBezTo>
                <a:cubicBezTo>
                  <a:pt x="176" y="484"/>
                  <a:pt x="152" y="492"/>
                  <a:pt x="152" y="492"/>
                </a:cubicBezTo>
                <a:cubicBezTo>
                  <a:pt x="150" y="498"/>
                  <a:pt x="152" y="508"/>
                  <a:pt x="146" y="510"/>
                </a:cubicBezTo>
                <a:cubicBezTo>
                  <a:pt x="139" y="512"/>
                  <a:pt x="134" y="493"/>
                  <a:pt x="128" y="498"/>
                </a:cubicBezTo>
                <a:cubicBezTo>
                  <a:pt x="118" y="506"/>
                  <a:pt x="116" y="534"/>
                  <a:pt x="116" y="534"/>
                </a:cubicBezTo>
                <a:cubicBezTo>
                  <a:pt x="120" y="542"/>
                  <a:pt x="124" y="550"/>
                  <a:pt x="128" y="558"/>
                </a:cubicBezTo>
                <a:cubicBezTo>
                  <a:pt x="132" y="564"/>
                  <a:pt x="142" y="569"/>
                  <a:pt x="140" y="576"/>
                </a:cubicBezTo>
                <a:cubicBezTo>
                  <a:pt x="138" y="582"/>
                  <a:pt x="128" y="579"/>
                  <a:pt x="122" y="582"/>
                </a:cubicBezTo>
                <a:cubicBezTo>
                  <a:pt x="116" y="585"/>
                  <a:pt x="110" y="590"/>
                  <a:pt x="104" y="594"/>
                </a:cubicBezTo>
                <a:cubicBezTo>
                  <a:pt x="73" y="612"/>
                  <a:pt x="38" y="616"/>
                  <a:pt x="8" y="636"/>
                </a:cubicBezTo>
                <a:cubicBezTo>
                  <a:pt x="0" y="661"/>
                  <a:pt x="6" y="669"/>
                  <a:pt x="20" y="690"/>
                </a:cubicBezTo>
                <a:cubicBezTo>
                  <a:pt x="16" y="702"/>
                  <a:pt x="12" y="714"/>
                  <a:pt x="8" y="726"/>
                </a:cubicBezTo>
                <a:cubicBezTo>
                  <a:pt x="5" y="734"/>
                  <a:pt x="19" y="739"/>
                  <a:pt x="26" y="744"/>
                </a:cubicBezTo>
                <a:cubicBezTo>
                  <a:pt x="58" y="769"/>
                  <a:pt x="75" y="773"/>
                  <a:pt x="98" y="804"/>
                </a:cubicBezTo>
                <a:cubicBezTo>
                  <a:pt x="105" y="831"/>
                  <a:pt x="111" y="855"/>
                  <a:pt x="116" y="882"/>
                </a:cubicBezTo>
                <a:cubicBezTo>
                  <a:pt x="122" y="863"/>
                  <a:pt x="142" y="773"/>
                  <a:pt x="158" y="762"/>
                </a:cubicBezTo>
                <a:cubicBezTo>
                  <a:pt x="165" y="757"/>
                  <a:pt x="174" y="758"/>
                  <a:pt x="182" y="756"/>
                </a:cubicBezTo>
                <a:cubicBezTo>
                  <a:pt x="196" y="734"/>
                  <a:pt x="209" y="734"/>
                  <a:pt x="230" y="720"/>
                </a:cubicBezTo>
                <a:cubicBezTo>
                  <a:pt x="236" y="703"/>
                  <a:pt x="224" y="666"/>
                  <a:pt x="242" y="666"/>
                </a:cubicBezTo>
                <a:cubicBezTo>
                  <a:pt x="256" y="666"/>
                  <a:pt x="258" y="690"/>
                  <a:pt x="266" y="702"/>
                </a:cubicBezTo>
                <a:cubicBezTo>
                  <a:pt x="278" y="720"/>
                  <a:pt x="307" y="733"/>
                  <a:pt x="326" y="738"/>
                </a:cubicBezTo>
                <a:cubicBezTo>
                  <a:pt x="347" y="752"/>
                  <a:pt x="360" y="749"/>
                  <a:pt x="368" y="774"/>
                </a:cubicBezTo>
                <a:cubicBezTo>
                  <a:pt x="338" y="784"/>
                  <a:pt x="339" y="767"/>
                  <a:pt x="314" y="750"/>
                </a:cubicBezTo>
                <a:cubicBezTo>
                  <a:pt x="318" y="755"/>
                  <a:pt x="336" y="786"/>
                  <a:pt x="344" y="786"/>
                </a:cubicBezTo>
                <a:cubicBezTo>
                  <a:pt x="351" y="786"/>
                  <a:pt x="337" y="773"/>
                  <a:pt x="332" y="768"/>
                </a:cubicBezTo>
                <a:cubicBezTo>
                  <a:pt x="327" y="763"/>
                  <a:pt x="307" y="753"/>
                  <a:pt x="314" y="756"/>
                </a:cubicBezTo>
                <a:cubicBezTo>
                  <a:pt x="331" y="763"/>
                  <a:pt x="346" y="772"/>
                  <a:pt x="362" y="780"/>
                </a:cubicBezTo>
                <a:cubicBezTo>
                  <a:pt x="370" y="790"/>
                  <a:pt x="375" y="804"/>
                  <a:pt x="386" y="810"/>
                </a:cubicBezTo>
                <a:cubicBezTo>
                  <a:pt x="391" y="813"/>
                  <a:pt x="429" y="790"/>
                  <a:pt x="446" y="786"/>
                </a:cubicBezTo>
                <a:cubicBezTo>
                  <a:pt x="462" y="775"/>
                  <a:pt x="500" y="762"/>
                  <a:pt x="500" y="762"/>
                </a:cubicBezTo>
                <a:cubicBezTo>
                  <a:pt x="518" y="764"/>
                  <a:pt x="539" y="758"/>
                  <a:pt x="554" y="768"/>
                </a:cubicBezTo>
                <a:cubicBezTo>
                  <a:pt x="576" y="782"/>
                  <a:pt x="558" y="817"/>
                  <a:pt x="572" y="834"/>
                </a:cubicBezTo>
                <a:cubicBezTo>
                  <a:pt x="577" y="840"/>
                  <a:pt x="588" y="838"/>
                  <a:pt x="596" y="840"/>
                </a:cubicBezTo>
                <a:cubicBezTo>
                  <a:pt x="600" y="834"/>
                  <a:pt x="603" y="827"/>
                  <a:pt x="608" y="822"/>
                </a:cubicBezTo>
                <a:cubicBezTo>
                  <a:pt x="619" y="813"/>
                  <a:pt x="644" y="798"/>
                  <a:pt x="644" y="798"/>
                </a:cubicBezTo>
                <a:cubicBezTo>
                  <a:pt x="707" y="804"/>
                  <a:pt x="698" y="810"/>
                  <a:pt x="746" y="822"/>
                </a:cubicBezTo>
                <a:cubicBezTo>
                  <a:pt x="792" y="807"/>
                  <a:pt x="770" y="808"/>
                  <a:pt x="812" y="816"/>
                </a:cubicBezTo>
                <a:cubicBezTo>
                  <a:pt x="826" y="838"/>
                  <a:pt x="839" y="838"/>
                  <a:pt x="860" y="852"/>
                </a:cubicBezTo>
                <a:cubicBezTo>
                  <a:pt x="876" y="848"/>
                  <a:pt x="896" y="852"/>
                  <a:pt x="908" y="840"/>
                </a:cubicBezTo>
                <a:cubicBezTo>
                  <a:pt x="914" y="834"/>
                  <a:pt x="919" y="826"/>
                  <a:pt x="926" y="822"/>
                </a:cubicBezTo>
                <a:cubicBezTo>
                  <a:pt x="937" y="816"/>
                  <a:pt x="962" y="810"/>
                  <a:pt x="962" y="810"/>
                </a:cubicBezTo>
                <a:cubicBezTo>
                  <a:pt x="968" y="812"/>
                  <a:pt x="979" y="810"/>
                  <a:pt x="980" y="816"/>
                </a:cubicBezTo>
                <a:cubicBezTo>
                  <a:pt x="982" y="829"/>
                  <a:pt x="956" y="854"/>
                  <a:pt x="968" y="852"/>
                </a:cubicBezTo>
                <a:cubicBezTo>
                  <a:pt x="993" y="847"/>
                  <a:pt x="1016" y="840"/>
                  <a:pt x="1040" y="834"/>
                </a:cubicBezTo>
                <a:cubicBezTo>
                  <a:pt x="1083" y="805"/>
                  <a:pt x="1094" y="805"/>
                  <a:pt x="1148" y="798"/>
                </a:cubicBezTo>
                <a:cubicBezTo>
                  <a:pt x="1166" y="786"/>
                  <a:pt x="1184" y="780"/>
                  <a:pt x="1202" y="768"/>
                </a:cubicBezTo>
                <a:cubicBezTo>
                  <a:pt x="1238" y="714"/>
                  <a:pt x="1319" y="722"/>
                  <a:pt x="1376" y="714"/>
                </a:cubicBezTo>
                <a:cubicBezTo>
                  <a:pt x="1419" y="700"/>
                  <a:pt x="1432" y="703"/>
                  <a:pt x="1484" y="708"/>
                </a:cubicBezTo>
                <a:cubicBezTo>
                  <a:pt x="1504" y="706"/>
                  <a:pt x="1525" y="708"/>
                  <a:pt x="1544" y="702"/>
                </a:cubicBezTo>
                <a:cubicBezTo>
                  <a:pt x="1551" y="700"/>
                  <a:pt x="1550" y="689"/>
                  <a:pt x="1556" y="684"/>
                </a:cubicBezTo>
                <a:cubicBezTo>
                  <a:pt x="1561" y="680"/>
                  <a:pt x="1568" y="680"/>
                  <a:pt x="1574" y="678"/>
                </a:cubicBezTo>
                <a:cubicBezTo>
                  <a:pt x="1602" y="637"/>
                  <a:pt x="1646" y="614"/>
                  <a:pt x="1694" y="606"/>
                </a:cubicBezTo>
                <a:cubicBezTo>
                  <a:pt x="1702" y="600"/>
                  <a:pt x="1711" y="595"/>
                  <a:pt x="1718" y="588"/>
                </a:cubicBezTo>
                <a:cubicBezTo>
                  <a:pt x="1723" y="583"/>
                  <a:pt x="1724" y="574"/>
                  <a:pt x="1730" y="570"/>
                </a:cubicBezTo>
                <a:cubicBezTo>
                  <a:pt x="1753" y="556"/>
                  <a:pt x="1817" y="537"/>
                  <a:pt x="1844" y="528"/>
                </a:cubicBezTo>
                <a:cubicBezTo>
                  <a:pt x="1862" y="473"/>
                  <a:pt x="1824" y="485"/>
                  <a:pt x="1790" y="462"/>
                </a:cubicBezTo>
                <a:cubicBezTo>
                  <a:pt x="1768" y="417"/>
                  <a:pt x="1789" y="368"/>
                  <a:pt x="1772" y="318"/>
                </a:cubicBezTo>
                <a:cubicBezTo>
                  <a:pt x="1764" y="321"/>
                  <a:pt x="1740" y="327"/>
                  <a:pt x="1736" y="336"/>
                </a:cubicBezTo>
                <a:cubicBezTo>
                  <a:pt x="1721" y="373"/>
                  <a:pt x="1745" y="395"/>
                  <a:pt x="1706" y="408"/>
                </a:cubicBezTo>
                <a:cubicBezTo>
                  <a:pt x="1699" y="387"/>
                  <a:pt x="1685" y="370"/>
                  <a:pt x="1670" y="354"/>
                </a:cubicBezTo>
                <a:cubicBezTo>
                  <a:pt x="1659" y="341"/>
                  <a:pt x="1634" y="318"/>
                  <a:pt x="1634" y="318"/>
                </a:cubicBezTo>
                <a:cubicBezTo>
                  <a:pt x="1620" y="339"/>
                  <a:pt x="1620" y="352"/>
                  <a:pt x="1598" y="366"/>
                </a:cubicBezTo>
                <a:cubicBezTo>
                  <a:pt x="1592" y="383"/>
                  <a:pt x="1592" y="392"/>
                  <a:pt x="1574" y="402"/>
                </a:cubicBezTo>
                <a:cubicBezTo>
                  <a:pt x="1563" y="408"/>
                  <a:pt x="1538" y="414"/>
                  <a:pt x="1538" y="414"/>
                </a:cubicBezTo>
                <a:cubicBezTo>
                  <a:pt x="1532" y="412"/>
                  <a:pt x="1522" y="414"/>
                  <a:pt x="1520" y="408"/>
                </a:cubicBezTo>
                <a:cubicBezTo>
                  <a:pt x="1513" y="388"/>
                  <a:pt x="1556" y="324"/>
                  <a:pt x="1574" y="312"/>
                </a:cubicBezTo>
                <a:cubicBezTo>
                  <a:pt x="1591" y="278"/>
                  <a:pt x="1599" y="267"/>
                  <a:pt x="1556" y="276"/>
                </a:cubicBezTo>
                <a:cubicBezTo>
                  <a:pt x="1482" y="291"/>
                  <a:pt x="1552" y="274"/>
                  <a:pt x="1496" y="288"/>
                </a:cubicBezTo>
                <a:cubicBezTo>
                  <a:pt x="1482" y="310"/>
                  <a:pt x="1476" y="327"/>
                  <a:pt x="1454" y="342"/>
                </a:cubicBezTo>
                <a:cubicBezTo>
                  <a:pt x="1440" y="384"/>
                  <a:pt x="1454" y="382"/>
                  <a:pt x="1424" y="372"/>
                </a:cubicBezTo>
                <a:cubicBezTo>
                  <a:pt x="1429" y="335"/>
                  <a:pt x="1436" y="299"/>
                  <a:pt x="1448" y="264"/>
                </a:cubicBezTo>
                <a:cubicBezTo>
                  <a:pt x="1446" y="254"/>
                  <a:pt x="1451" y="239"/>
                  <a:pt x="1442" y="234"/>
                </a:cubicBezTo>
                <a:cubicBezTo>
                  <a:pt x="1404" y="215"/>
                  <a:pt x="1390" y="252"/>
                  <a:pt x="1382" y="276"/>
                </a:cubicBezTo>
                <a:cubicBezTo>
                  <a:pt x="1379" y="299"/>
                  <a:pt x="1378" y="336"/>
                  <a:pt x="1358" y="354"/>
                </a:cubicBezTo>
                <a:cubicBezTo>
                  <a:pt x="1347" y="363"/>
                  <a:pt x="1322" y="378"/>
                  <a:pt x="1322" y="378"/>
                </a:cubicBezTo>
                <a:cubicBezTo>
                  <a:pt x="1343" y="315"/>
                  <a:pt x="1355" y="211"/>
                  <a:pt x="1280" y="186"/>
                </a:cubicBezTo>
                <a:cubicBezTo>
                  <a:pt x="1278" y="192"/>
                  <a:pt x="1278" y="200"/>
                  <a:pt x="1274" y="204"/>
                </a:cubicBezTo>
                <a:cubicBezTo>
                  <a:pt x="1270" y="208"/>
                  <a:pt x="1259" y="204"/>
                  <a:pt x="1256" y="210"/>
                </a:cubicBezTo>
                <a:cubicBezTo>
                  <a:pt x="1249" y="224"/>
                  <a:pt x="1274" y="236"/>
                  <a:pt x="1280" y="240"/>
                </a:cubicBezTo>
                <a:cubicBezTo>
                  <a:pt x="1287" y="268"/>
                  <a:pt x="1309" y="334"/>
                  <a:pt x="1262" y="318"/>
                </a:cubicBezTo>
                <a:cubicBezTo>
                  <a:pt x="1252" y="287"/>
                  <a:pt x="1239" y="274"/>
                  <a:pt x="1208" y="264"/>
                </a:cubicBezTo>
                <a:cubicBezTo>
                  <a:pt x="1202" y="256"/>
                  <a:pt x="1191" y="250"/>
                  <a:pt x="1190" y="240"/>
                </a:cubicBezTo>
                <a:cubicBezTo>
                  <a:pt x="1181" y="161"/>
                  <a:pt x="1225" y="152"/>
                  <a:pt x="1178" y="168"/>
                </a:cubicBezTo>
                <a:cubicBezTo>
                  <a:pt x="1167" y="179"/>
                  <a:pt x="1160" y="194"/>
                  <a:pt x="1148" y="204"/>
                </a:cubicBezTo>
                <a:cubicBezTo>
                  <a:pt x="1137" y="213"/>
                  <a:pt x="1112" y="228"/>
                  <a:pt x="1112" y="228"/>
                </a:cubicBezTo>
                <a:cubicBezTo>
                  <a:pt x="1104" y="260"/>
                  <a:pt x="1107" y="265"/>
                  <a:pt x="1130" y="288"/>
                </a:cubicBezTo>
                <a:cubicBezTo>
                  <a:pt x="1125" y="344"/>
                  <a:pt x="1138" y="367"/>
                  <a:pt x="1088" y="384"/>
                </a:cubicBezTo>
                <a:cubicBezTo>
                  <a:pt x="1070" y="410"/>
                  <a:pt x="1066" y="420"/>
                  <a:pt x="1046" y="390"/>
                </a:cubicBezTo>
                <a:cubicBezTo>
                  <a:pt x="1060" y="347"/>
                  <a:pt x="1080" y="340"/>
                  <a:pt x="1028" y="330"/>
                </a:cubicBezTo>
                <a:cubicBezTo>
                  <a:pt x="998" y="310"/>
                  <a:pt x="982" y="300"/>
                  <a:pt x="962" y="270"/>
                </a:cubicBezTo>
                <a:cubicBezTo>
                  <a:pt x="981" y="257"/>
                  <a:pt x="989" y="237"/>
                  <a:pt x="1010" y="228"/>
                </a:cubicBezTo>
                <a:cubicBezTo>
                  <a:pt x="1022" y="223"/>
                  <a:pt x="1046" y="216"/>
                  <a:pt x="1046" y="216"/>
                </a:cubicBezTo>
                <a:cubicBezTo>
                  <a:pt x="999" y="200"/>
                  <a:pt x="943" y="212"/>
                  <a:pt x="896" y="228"/>
                </a:cubicBezTo>
                <a:cubicBezTo>
                  <a:pt x="892" y="236"/>
                  <a:pt x="892" y="248"/>
                  <a:pt x="884" y="252"/>
                </a:cubicBezTo>
                <a:cubicBezTo>
                  <a:pt x="875" y="256"/>
                  <a:pt x="860" y="238"/>
                  <a:pt x="854" y="246"/>
                </a:cubicBezTo>
                <a:cubicBezTo>
                  <a:pt x="829" y="277"/>
                  <a:pt x="888" y="291"/>
                  <a:pt x="842" y="276"/>
                </a:cubicBezTo>
                <a:cubicBezTo>
                  <a:pt x="834" y="278"/>
                  <a:pt x="823" y="289"/>
                  <a:pt x="818" y="282"/>
                </a:cubicBezTo>
                <a:cubicBezTo>
                  <a:pt x="809" y="269"/>
                  <a:pt x="816" y="250"/>
                  <a:pt x="812" y="234"/>
                </a:cubicBezTo>
                <a:cubicBezTo>
                  <a:pt x="810" y="227"/>
                  <a:pt x="805" y="221"/>
                  <a:pt x="800" y="216"/>
                </a:cubicBezTo>
                <a:cubicBezTo>
                  <a:pt x="795" y="211"/>
                  <a:pt x="782" y="211"/>
                  <a:pt x="782" y="204"/>
                </a:cubicBezTo>
                <a:cubicBezTo>
                  <a:pt x="782" y="198"/>
                  <a:pt x="794" y="208"/>
                  <a:pt x="800" y="210"/>
                </a:cubicBezTo>
                <a:cubicBezTo>
                  <a:pt x="804" y="215"/>
                  <a:pt x="822" y="246"/>
                  <a:pt x="830" y="246"/>
                </a:cubicBezTo>
                <a:cubicBezTo>
                  <a:pt x="836" y="246"/>
                  <a:pt x="818" y="226"/>
                  <a:pt x="824" y="228"/>
                </a:cubicBezTo>
                <a:cubicBezTo>
                  <a:pt x="835" y="232"/>
                  <a:pt x="837" y="252"/>
                  <a:pt x="848" y="252"/>
                </a:cubicBezTo>
                <a:cubicBezTo>
                  <a:pt x="857" y="252"/>
                  <a:pt x="841" y="235"/>
                  <a:pt x="836" y="228"/>
                </a:cubicBezTo>
                <a:cubicBezTo>
                  <a:pt x="824" y="211"/>
                  <a:pt x="782" y="198"/>
                  <a:pt x="782" y="198"/>
                </a:cubicBezTo>
                <a:cubicBezTo>
                  <a:pt x="768" y="176"/>
                  <a:pt x="754" y="178"/>
                  <a:pt x="740" y="156"/>
                </a:cubicBezTo>
                <a:cubicBezTo>
                  <a:pt x="716" y="60"/>
                  <a:pt x="738" y="161"/>
                  <a:pt x="722" y="30"/>
                </a:cubicBezTo>
                <a:cubicBezTo>
                  <a:pt x="721" y="24"/>
                  <a:pt x="721" y="16"/>
                  <a:pt x="716" y="12"/>
                </a:cubicBezTo>
                <a:cubicBezTo>
                  <a:pt x="706" y="5"/>
                  <a:pt x="680" y="0"/>
                  <a:pt x="680" y="0"/>
                </a:cubicBezTo>
                <a:cubicBezTo>
                  <a:pt x="686" y="147"/>
                  <a:pt x="690" y="149"/>
                  <a:pt x="680" y="294"/>
                </a:cubicBezTo>
                <a:cubicBezTo>
                  <a:pt x="678" y="322"/>
                  <a:pt x="676" y="339"/>
                  <a:pt x="650" y="348"/>
                </a:cubicBezTo>
                <a:cubicBezTo>
                  <a:pt x="641" y="322"/>
                  <a:pt x="629" y="302"/>
                  <a:pt x="620" y="276"/>
                </a:cubicBezTo>
                <a:cubicBezTo>
                  <a:pt x="618" y="256"/>
                  <a:pt x="620" y="235"/>
                  <a:pt x="614" y="216"/>
                </a:cubicBezTo>
                <a:cubicBezTo>
                  <a:pt x="610" y="202"/>
                  <a:pt x="587" y="195"/>
                  <a:pt x="578" y="186"/>
                </a:cubicBezTo>
                <a:cubicBezTo>
                  <a:pt x="571" y="179"/>
                  <a:pt x="555" y="154"/>
                  <a:pt x="548" y="144"/>
                </a:cubicBezTo>
                <a:cubicBezTo>
                  <a:pt x="546" y="128"/>
                  <a:pt x="551" y="109"/>
                  <a:pt x="542" y="96"/>
                </a:cubicBezTo>
                <a:cubicBezTo>
                  <a:pt x="538" y="90"/>
                  <a:pt x="525" y="101"/>
                  <a:pt x="524" y="108"/>
                </a:cubicBezTo>
                <a:cubicBezTo>
                  <a:pt x="521" y="126"/>
                  <a:pt x="526" y="144"/>
                  <a:pt x="530" y="162"/>
                </a:cubicBezTo>
                <a:cubicBezTo>
                  <a:pt x="532" y="174"/>
                  <a:pt x="542" y="198"/>
                  <a:pt x="542" y="198"/>
                </a:cubicBezTo>
                <a:cubicBezTo>
                  <a:pt x="534" y="260"/>
                  <a:pt x="536" y="343"/>
                  <a:pt x="518" y="396"/>
                </a:cubicBezTo>
                <a:cubicBezTo>
                  <a:pt x="473" y="381"/>
                  <a:pt x="502" y="397"/>
                  <a:pt x="494" y="306"/>
                </a:cubicBezTo>
                <a:cubicBezTo>
                  <a:pt x="489" y="248"/>
                  <a:pt x="501" y="169"/>
                  <a:pt x="452" y="132"/>
                </a:cubicBezTo>
                <a:cubicBezTo>
                  <a:pt x="450" y="126"/>
                  <a:pt x="446" y="114"/>
                  <a:pt x="446" y="114"/>
                </a:cubicBezTo>
              </a:path>
            </a:pathLst>
          </a:custGeom>
          <a:gradFill rotWithShape="1">
            <a:gsLst>
              <a:gs pos="0">
                <a:srgbClr val="FFF200">
                  <a:alpha val="60001"/>
                </a:srgbClr>
              </a:gs>
              <a:gs pos="45000">
                <a:srgbClr val="FF7A00">
                  <a:alpha val="61351"/>
                </a:srgbClr>
              </a:gs>
              <a:gs pos="70000">
                <a:srgbClr val="FF0300">
                  <a:alpha val="62101"/>
                </a:srgbClr>
              </a:gs>
              <a:gs pos="100000">
                <a:srgbClr val="4D0808">
                  <a:alpha val="63000"/>
                </a:srgbClr>
              </a:gs>
            </a:gsLst>
            <a:lin ang="5400000" scaled="1"/>
          </a:gra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05" name="Freeform 69"/>
          <p:cNvSpPr>
            <a:spLocks/>
          </p:cNvSpPr>
          <p:nvPr/>
        </p:nvSpPr>
        <p:spPr bwMode="auto">
          <a:xfrm rot="-316176">
            <a:off x="4948239" y="2357439"/>
            <a:ext cx="2338387" cy="395287"/>
          </a:xfrm>
          <a:custGeom>
            <a:avLst/>
            <a:gdLst>
              <a:gd name="T0" fmla="*/ 19 w 1195"/>
              <a:gd name="T1" fmla="*/ 1554 h 1836"/>
              <a:gd name="T2" fmla="*/ 73 w 1195"/>
              <a:gd name="T3" fmla="*/ 1488 h 1836"/>
              <a:gd name="T4" fmla="*/ 115 w 1195"/>
              <a:gd name="T5" fmla="*/ 1320 h 1836"/>
              <a:gd name="T6" fmla="*/ 115 w 1195"/>
              <a:gd name="T7" fmla="*/ 1122 h 1836"/>
              <a:gd name="T8" fmla="*/ 115 w 1195"/>
              <a:gd name="T9" fmla="*/ 1026 h 1836"/>
              <a:gd name="T10" fmla="*/ 283 w 1195"/>
              <a:gd name="T11" fmla="*/ 1002 h 1836"/>
              <a:gd name="T12" fmla="*/ 325 w 1195"/>
              <a:gd name="T13" fmla="*/ 954 h 1836"/>
              <a:gd name="T14" fmla="*/ 361 w 1195"/>
              <a:gd name="T15" fmla="*/ 732 h 1836"/>
              <a:gd name="T16" fmla="*/ 355 w 1195"/>
              <a:gd name="T17" fmla="*/ 480 h 1836"/>
              <a:gd name="T18" fmla="*/ 367 w 1195"/>
              <a:gd name="T19" fmla="*/ 204 h 1836"/>
              <a:gd name="T20" fmla="*/ 331 w 1195"/>
              <a:gd name="T21" fmla="*/ 102 h 1836"/>
              <a:gd name="T22" fmla="*/ 391 w 1195"/>
              <a:gd name="T23" fmla="*/ 156 h 1836"/>
              <a:gd name="T24" fmla="*/ 433 w 1195"/>
              <a:gd name="T25" fmla="*/ 270 h 1836"/>
              <a:gd name="T26" fmla="*/ 445 w 1195"/>
              <a:gd name="T27" fmla="*/ 540 h 1836"/>
              <a:gd name="T28" fmla="*/ 421 w 1195"/>
              <a:gd name="T29" fmla="*/ 726 h 1836"/>
              <a:gd name="T30" fmla="*/ 487 w 1195"/>
              <a:gd name="T31" fmla="*/ 906 h 1836"/>
              <a:gd name="T32" fmla="*/ 535 w 1195"/>
              <a:gd name="T33" fmla="*/ 936 h 1836"/>
              <a:gd name="T34" fmla="*/ 565 w 1195"/>
              <a:gd name="T35" fmla="*/ 792 h 1836"/>
              <a:gd name="T36" fmla="*/ 601 w 1195"/>
              <a:gd name="T37" fmla="*/ 654 h 1836"/>
              <a:gd name="T38" fmla="*/ 601 w 1195"/>
              <a:gd name="T39" fmla="*/ 486 h 1836"/>
              <a:gd name="T40" fmla="*/ 637 w 1195"/>
              <a:gd name="T41" fmla="*/ 492 h 1836"/>
              <a:gd name="T42" fmla="*/ 679 w 1195"/>
              <a:gd name="T43" fmla="*/ 570 h 1836"/>
              <a:gd name="T44" fmla="*/ 679 w 1195"/>
              <a:gd name="T45" fmla="*/ 816 h 1836"/>
              <a:gd name="T46" fmla="*/ 715 w 1195"/>
              <a:gd name="T47" fmla="*/ 1002 h 1836"/>
              <a:gd name="T48" fmla="*/ 793 w 1195"/>
              <a:gd name="T49" fmla="*/ 990 h 1836"/>
              <a:gd name="T50" fmla="*/ 781 w 1195"/>
              <a:gd name="T51" fmla="*/ 924 h 1836"/>
              <a:gd name="T52" fmla="*/ 769 w 1195"/>
              <a:gd name="T53" fmla="*/ 738 h 1836"/>
              <a:gd name="T54" fmla="*/ 883 w 1195"/>
              <a:gd name="T55" fmla="*/ 570 h 1836"/>
              <a:gd name="T56" fmla="*/ 829 w 1195"/>
              <a:gd name="T57" fmla="*/ 612 h 1836"/>
              <a:gd name="T58" fmla="*/ 859 w 1195"/>
              <a:gd name="T59" fmla="*/ 678 h 1836"/>
              <a:gd name="T60" fmla="*/ 883 w 1195"/>
              <a:gd name="T61" fmla="*/ 1104 h 1836"/>
              <a:gd name="T62" fmla="*/ 937 w 1195"/>
              <a:gd name="T63" fmla="*/ 1146 h 1836"/>
              <a:gd name="T64" fmla="*/ 925 w 1195"/>
              <a:gd name="T65" fmla="*/ 1230 h 1836"/>
              <a:gd name="T66" fmla="*/ 883 w 1195"/>
              <a:gd name="T67" fmla="*/ 1404 h 1836"/>
              <a:gd name="T68" fmla="*/ 949 w 1195"/>
              <a:gd name="T69" fmla="*/ 1458 h 1836"/>
              <a:gd name="T70" fmla="*/ 1099 w 1195"/>
              <a:gd name="T71" fmla="*/ 1506 h 1836"/>
              <a:gd name="T72" fmla="*/ 1159 w 1195"/>
              <a:gd name="T73" fmla="*/ 1554 h 1836"/>
              <a:gd name="T74" fmla="*/ 1189 w 1195"/>
              <a:gd name="T75" fmla="*/ 1680 h 1836"/>
              <a:gd name="T76" fmla="*/ 1129 w 1195"/>
              <a:gd name="T77" fmla="*/ 1740 h 1836"/>
              <a:gd name="T78" fmla="*/ 1021 w 1195"/>
              <a:gd name="T79" fmla="*/ 1668 h 1836"/>
              <a:gd name="T80" fmla="*/ 997 w 1195"/>
              <a:gd name="T81" fmla="*/ 1638 h 1836"/>
              <a:gd name="T82" fmla="*/ 775 w 1195"/>
              <a:gd name="T83" fmla="*/ 1560 h 1836"/>
              <a:gd name="T84" fmla="*/ 649 w 1195"/>
              <a:gd name="T85" fmla="*/ 1404 h 1836"/>
              <a:gd name="T86" fmla="*/ 535 w 1195"/>
              <a:gd name="T87" fmla="*/ 1356 h 1836"/>
              <a:gd name="T88" fmla="*/ 463 w 1195"/>
              <a:gd name="T89" fmla="*/ 1428 h 1836"/>
              <a:gd name="T90" fmla="*/ 337 w 1195"/>
              <a:gd name="T91" fmla="*/ 1338 h 1836"/>
              <a:gd name="T92" fmla="*/ 295 w 1195"/>
              <a:gd name="T93" fmla="*/ 1344 h 1836"/>
              <a:gd name="T94" fmla="*/ 253 w 1195"/>
              <a:gd name="T95" fmla="*/ 1482 h 1836"/>
              <a:gd name="T96" fmla="*/ 211 w 1195"/>
              <a:gd name="T97" fmla="*/ 1524 h 1836"/>
              <a:gd name="T98" fmla="*/ 229 w 1195"/>
              <a:gd name="T99" fmla="*/ 1584 h 1836"/>
              <a:gd name="T100" fmla="*/ 187 w 1195"/>
              <a:gd name="T101" fmla="*/ 1656 h 1836"/>
              <a:gd name="T102" fmla="*/ 61 w 1195"/>
              <a:gd name="T103" fmla="*/ 1806 h 18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95" h="1836">
                <a:moveTo>
                  <a:pt x="31" y="1794"/>
                </a:moveTo>
                <a:cubicBezTo>
                  <a:pt x="37" y="1721"/>
                  <a:pt x="42" y="1624"/>
                  <a:pt x="19" y="1554"/>
                </a:cubicBezTo>
                <a:cubicBezTo>
                  <a:pt x="57" y="1497"/>
                  <a:pt x="0" y="1574"/>
                  <a:pt x="55" y="1530"/>
                </a:cubicBezTo>
                <a:cubicBezTo>
                  <a:pt x="67" y="1520"/>
                  <a:pt x="65" y="1501"/>
                  <a:pt x="73" y="1488"/>
                </a:cubicBezTo>
                <a:cubicBezTo>
                  <a:pt x="83" y="1471"/>
                  <a:pt x="97" y="1434"/>
                  <a:pt x="97" y="1434"/>
                </a:cubicBezTo>
                <a:cubicBezTo>
                  <a:pt x="83" y="1393"/>
                  <a:pt x="74" y="1347"/>
                  <a:pt x="115" y="1320"/>
                </a:cubicBezTo>
                <a:cubicBezTo>
                  <a:pt x="140" y="1244"/>
                  <a:pt x="144" y="1312"/>
                  <a:pt x="127" y="1158"/>
                </a:cubicBezTo>
                <a:cubicBezTo>
                  <a:pt x="126" y="1145"/>
                  <a:pt x="119" y="1134"/>
                  <a:pt x="115" y="1122"/>
                </a:cubicBezTo>
                <a:cubicBezTo>
                  <a:pt x="113" y="1116"/>
                  <a:pt x="109" y="1104"/>
                  <a:pt x="109" y="1104"/>
                </a:cubicBezTo>
                <a:cubicBezTo>
                  <a:pt x="111" y="1078"/>
                  <a:pt x="108" y="1051"/>
                  <a:pt x="115" y="1026"/>
                </a:cubicBezTo>
                <a:cubicBezTo>
                  <a:pt x="119" y="1011"/>
                  <a:pt x="167" y="1008"/>
                  <a:pt x="169" y="1008"/>
                </a:cubicBezTo>
                <a:cubicBezTo>
                  <a:pt x="207" y="1005"/>
                  <a:pt x="245" y="1004"/>
                  <a:pt x="283" y="1002"/>
                </a:cubicBezTo>
                <a:cubicBezTo>
                  <a:pt x="298" y="958"/>
                  <a:pt x="275" y="1010"/>
                  <a:pt x="313" y="978"/>
                </a:cubicBezTo>
                <a:cubicBezTo>
                  <a:pt x="320" y="972"/>
                  <a:pt x="321" y="962"/>
                  <a:pt x="325" y="954"/>
                </a:cubicBezTo>
                <a:cubicBezTo>
                  <a:pt x="335" y="937"/>
                  <a:pt x="349" y="900"/>
                  <a:pt x="349" y="900"/>
                </a:cubicBezTo>
                <a:cubicBezTo>
                  <a:pt x="344" y="839"/>
                  <a:pt x="339" y="790"/>
                  <a:pt x="361" y="732"/>
                </a:cubicBezTo>
                <a:cubicBezTo>
                  <a:pt x="369" y="711"/>
                  <a:pt x="379" y="666"/>
                  <a:pt x="379" y="666"/>
                </a:cubicBezTo>
                <a:cubicBezTo>
                  <a:pt x="375" y="590"/>
                  <a:pt x="369" y="548"/>
                  <a:pt x="355" y="480"/>
                </a:cubicBezTo>
                <a:cubicBezTo>
                  <a:pt x="348" y="380"/>
                  <a:pt x="344" y="365"/>
                  <a:pt x="355" y="252"/>
                </a:cubicBezTo>
                <a:cubicBezTo>
                  <a:pt x="357" y="236"/>
                  <a:pt x="367" y="204"/>
                  <a:pt x="367" y="204"/>
                </a:cubicBezTo>
                <a:cubicBezTo>
                  <a:pt x="355" y="117"/>
                  <a:pt x="373" y="198"/>
                  <a:pt x="343" y="138"/>
                </a:cubicBezTo>
                <a:cubicBezTo>
                  <a:pt x="337" y="127"/>
                  <a:pt x="331" y="102"/>
                  <a:pt x="331" y="102"/>
                </a:cubicBezTo>
                <a:cubicBezTo>
                  <a:pt x="352" y="71"/>
                  <a:pt x="352" y="35"/>
                  <a:pt x="361" y="0"/>
                </a:cubicBezTo>
                <a:cubicBezTo>
                  <a:pt x="408" y="32"/>
                  <a:pt x="385" y="108"/>
                  <a:pt x="391" y="156"/>
                </a:cubicBezTo>
                <a:cubicBezTo>
                  <a:pt x="394" y="180"/>
                  <a:pt x="413" y="210"/>
                  <a:pt x="421" y="234"/>
                </a:cubicBezTo>
                <a:cubicBezTo>
                  <a:pt x="425" y="246"/>
                  <a:pt x="433" y="270"/>
                  <a:pt x="433" y="270"/>
                </a:cubicBezTo>
                <a:cubicBezTo>
                  <a:pt x="438" y="366"/>
                  <a:pt x="445" y="402"/>
                  <a:pt x="439" y="492"/>
                </a:cubicBezTo>
                <a:cubicBezTo>
                  <a:pt x="441" y="508"/>
                  <a:pt x="439" y="525"/>
                  <a:pt x="445" y="540"/>
                </a:cubicBezTo>
                <a:cubicBezTo>
                  <a:pt x="448" y="548"/>
                  <a:pt x="462" y="550"/>
                  <a:pt x="463" y="558"/>
                </a:cubicBezTo>
                <a:cubicBezTo>
                  <a:pt x="467" y="614"/>
                  <a:pt x="435" y="672"/>
                  <a:pt x="421" y="726"/>
                </a:cubicBezTo>
                <a:cubicBezTo>
                  <a:pt x="424" y="760"/>
                  <a:pt x="431" y="866"/>
                  <a:pt x="439" y="894"/>
                </a:cubicBezTo>
                <a:cubicBezTo>
                  <a:pt x="440" y="897"/>
                  <a:pt x="473" y="903"/>
                  <a:pt x="487" y="906"/>
                </a:cubicBezTo>
                <a:cubicBezTo>
                  <a:pt x="491" y="912"/>
                  <a:pt x="493" y="920"/>
                  <a:pt x="499" y="924"/>
                </a:cubicBezTo>
                <a:cubicBezTo>
                  <a:pt x="510" y="931"/>
                  <a:pt x="535" y="936"/>
                  <a:pt x="535" y="936"/>
                </a:cubicBezTo>
                <a:cubicBezTo>
                  <a:pt x="556" y="895"/>
                  <a:pt x="534" y="870"/>
                  <a:pt x="547" y="816"/>
                </a:cubicBezTo>
                <a:cubicBezTo>
                  <a:pt x="549" y="806"/>
                  <a:pt x="560" y="801"/>
                  <a:pt x="565" y="792"/>
                </a:cubicBezTo>
                <a:cubicBezTo>
                  <a:pt x="586" y="754"/>
                  <a:pt x="563" y="767"/>
                  <a:pt x="595" y="756"/>
                </a:cubicBezTo>
                <a:cubicBezTo>
                  <a:pt x="606" y="723"/>
                  <a:pt x="594" y="691"/>
                  <a:pt x="601" y="654"/>
                </a:cubicBezTo>
                <a:cubicBezTo>
                  <a:pt x="608" y="617"/>
                  <a:pt x="625" y="576"/>
                  <a:pt x="637" y="540"/>
                </a:cubicBezTo>
                <a:cubicBezTo>
                  <a:pt x="631" y="510"/>
                  <a:pt x="631" y="496"/>
                  <a:pt x="601" y="486"/>
                </a:cubicBezTo>
                <a:cubicBezTo>
                  <a:pt x="599" y="480"/>
                  <a:pt x="590" y="472"/>
                  <a:pt x="595" y="468"/>
                </a:cubicBezTo>
                <a:cubicBezTo>
                  <a:pt x="611" y="457"/>
                  <a:pt x="629" y="488"/>
                  <a:pt x="637" y="492"/>
                </a:cubicBezTo>
                <a:cubicBezTo>
                  <a:pt x="644" y="496"/>
                  <a:pt x="653" y="496"/>
                  <a:pt x="661" y="498"/>
                </a:cubicBezTo>
                <a:cubicBezTo>
                  <a:pt x="666" y="523"/>
                  <a:pt x="671" y="546"/>
                  <a:pt x="679" y="570"/>
                </a:cubicBezTo>
                <a:cubicBezTo>
                  <a:pt x="673" y="635"/>
                  <a:pt x="658" y="705"/>
                  <a:pt x="637" y="768"/>
                </a:cubicBezTo>
                <a:cubicBezTo>
                  <a:pt x="646" y="804"/>
                  <a:pt x="653" y="790"/>
                  <a:pt x="679" y="816"/>
                </a:cubicBezTo>
                <a:cubicBezTo>
                  <a:pt x="676" y="851"/>
                  <a:pt x="665" y="956"/>
                  <a:pt x="679" y="990"/>
                </a:cubicBezTo>
                <a:cubicBezTo>
                  <a:pt x="684" y="1002"/>
                  <a:pt x="704" y="995"/>
                  <a:pt x="715" y="1002"/>
                </a:cubicBezTo>
                <a:cubicBezTo>
                  <a:pt x="731" y="1013"/>
                  <a:pt x="769" y="1026"/>
                  <a:pt x="769" y="1026"/>
                </a:cubicBezTo>
                <a:cubicBezTo>
                  <a:pt x="777" y="1014"/>
                  <a:pt x="785" y="1002"/>
                  <a:pt x="793" y="990"/>
                </a:cubicBezTo>
                <a:cubicBezTo>
                  <a:pt x="797" y="984"/>
                  <a:pt x="805" y="972"/>
                  <a:pt x="805" y="972"/>
                </a:cubicBezTo>
                <a:cubicBezTo>
                  <a:pt x="790" y="899"/>
                  <a:pt x="812" y="978"/>
                  <a:pt x="781" y="924"/>
                </a:cubicBezTo>
                <a:cubicBezTo>
                  <a:pt x="770" y="906"/>
                  <a:pt x="766" y="865"/>
                  <a:pt x="763" y="846"/>
                </a:cubicBezTo>
                <a:cubicBezTo>
                  <a:pt x="765" y="810"/>
                  <a:pt x="767" y="774"/>
                  <a:pt x="769" y="738"/>
                </a:cubicBezTo>
                <a:cubicBezTo>
                  <a:pt x="773" y="673"/>
                  <a:pt x="760" y="633"/>
                  <a:pt x="823" y="612"/>
                </a:cubicBezTo>
                <a:cubicBezTo>
                  <a:pt x="838" y="601"/>
                  <a:pt x="868" y="577"/>
                  <a:pt x="883" y="570"/>
                </a:cubicBezTo>
                <a:cubicBezTo>
                  <a:pt x="891" y="566"/>
                  <a:pt x="914" y="553"/>
                  <a:pt x="907" y="558"/>
                </a:cubicBezTo>
                <a:cubicBezTo>
                  <a:pt x="880" y="576"/>
                  <a:pt x="856" y="594"/>
                  <a:pt x="829" y="612"/>
                </a:cubicBezTo>
                <a:cubicBezTo>
                  <a:pt x="822" y="627"/>
                  <a:pt x="805" y="648"/>
                  <a:pt x="823" y="666"/>
                </a:cubicBezTo>
                <a:cubicBezTo>
                  <a:pt x="832" y="675"/>
                  <a:pt x="859" y="678"/>
                  <a:pt x="859" y="678"/>
                </a:cubicBezTo>
                <a:cubicBezTo>
                  <a:pt x="892" y="776"/>
                  <a:pt x="878" y="750"/>
                  <a:pt x="883" y="924"/>
                </a:cubicBezTo>
                <a:cubicBezTo>
                  <a:pt x="878" y="987"/>
                  <a:pt x="870" y="1039"/>
                  <a:pt x="883" y="1104"/>
                </a:cubicBezTo>
                <a:cubicBezTo>
                  <a:pt x="884" y="1111"/>
                  <a:pt x="895" y="1112"/>
                  <a:pt x="901" y="1116"/>
                </a:cubicBezTo>
                <a:cubicBezTo>
                  <a:pt x="913" y="1126"/>
                  <a:pt x="925" y="1136"/>
                  <a:pt x="937" y="1146"/>
                </a:cubicBezTo>
                <a:cubicBezTo>
                  <a:pt x="945" y="1171"/>
                  <a:pt x="946" y="1162"/>
                  <a:pt x="937" y="1194"/>
                </a:cubicBezTo>
                <a:cubicBezTo>
                  <a:pt x="934" y="1206"/>
                  <a:pt x="925" y="1230"/>
                  <a:pt x="925" y="1230"/>
                </a:cubicBezTo>
                <a:cubicBezTo>
                  <a:pt x="932" y="1296"/>
                  <a:pt x="935" y="1286"/>
                  <a:pt x="925" y="1362"/>
                </a:cubicBezTo>
                <a:cubicBezTo>
                  <a:pt x="923" y="1382"/>
                  <a:pt x="883" y="1404"/>
                  <a:pt x="883" y="1404"/>
                </a:cubicBezTo>
                <a:cubicBezTo>
                  <a:pt x="879" y="1410"/>
                  <a:pt x="870" y="1415"/>
                  <a:pt x="871" y="1422"/>
                </a:cubicBezTo>
                <a:cubicBezTo>
                  <a:pt x="875" y="1448"/>
                  <a:pt x="931" y="1454"/>
                  <a:pt x="949" y="1458"/>
                </a:cubicBezTo>
                <a:cubicBezTo>
                  <a:pt x="987" y="1477"/>
                  <a:pt x="1033" y="1487"/>
                  <a:pt x="1075" y="1494"/>
                </a:cubicBezTo>
                <a:cubicBezTo>
                  <a:pt x="1083" y="1498"/>
                  <a:pt x="1090" y="1504"/>
                  <a:pt x="1099" y="1506"/>
                </a:cubicBezTo>
                <a:cubicBezTo>
                  <a:pt x="1115" y="1510"/>
                  <a:pt x="1132" y="1505"/>
                  <a:pt x="1147" y="1512"/>
                </a:cubicBezTo>
                <a:cubicBezTo>
                  <a:pt x="1160" y="1518"/>
                  <a:pt x="1151" y="1542"/>
                  <a:pt x="1159" y="1554"/>
                </a:cubicBezTo>
                <a:cubicBezTo>
                  <a:pt x="1166" y="1564"/>
                  <a:pt x="1185" y="1569"/>
                  <a:pt x="1195" y="1572"/>
                </a:cubicBezTo>
                <a:cubicBezTo>
                  <a:pt x="1193" y="1608"/>
                  <a:pt x="1194" y="1644"/>
                  <a:pt x="1189" y="1680"/>
                </a:cubicBezTo>
                <a:cubicBezTo>
                  <a:pt x="1186" y="1705"/>
                  <a:pt x="1165" y="1752"/>
                  <a:pt x="1165" y="1752"/>
                </a:cubicBezTo>
                <a:cubicBezTo>
                  <a:pt x="1153" y="1748"/>
                  <a:pt x="1139" y="1747"/>
                  <a:pt x="1129" y="1740"/>
                </a:cubicBezTo>
                <a:cubicBezTo>
                  <a:pt x="1116" y="1730"/>
                  <a:pt x="1129" y="1704"/>
                  <a:pt x="1117" y="1692"/>
                </a:cubicBezTo>
                <a:cubicBezTo>
                  <a:pt x="1102" y="1677"/>
                  <a:pt x="1038" y="1671"/>
                  <a:pt x="1021" y="1668"/>
                </a:cubicBezTo>
                <a:cubicBezTo>
                  <a:pt x="1015" y="1664"/>
                  <a:pt x="1008" y="1662"/>
                  <a:pt x="1003" y="1656"/>
                </a:cubicBezTo>
                <a:cubicBezTo>
                  <a:pt x="999" y="1651"/>
                  <a:pt x="1001" y="1642"/>
                  <a:pt x="997" y="1638"/>
                </a:cubicBezTo>
                <a:cubicBezTo>
                  <a:pt x="992" y="1633"/>
                  <a:pt x="936" y="1610"/>
                  <a:pt x="931" y="1608"/>
                </a:cubicBezTo>
                <a:cubicBezTo>
                  <a:pt x="880" y="1589"/>
                  <a:pt x="829" y="1571"/>
                  <a:pt x="775" y="1560"/>
                </a:cubicBezTo>
                <a:cubicBezTo>
                  <a:pt x="754" y="1546"/>
                  <a:pt x="733" y="1530"/>
                  <a:pt x="721" y="1506"/>
                </a:cubicBezTo>
                <a:cubicBezTo>
                  <a:pt x="703" y="1469"/>
                  <a:pt x="691" y="1418"/>
                  <a:pt x="649" y="1404"/>
                </a:cubicBezTo>
                <a:cubicBezTo>
                  <a:pt x="625" y="1380"/>
                  <a:pt x="619" y="1359"/>
                  <a:pt x="589" y="1344"/>
                </a:cubicBezTo>
                <a:cubicBezTo>
                  <a:pt x="581" y="1345"/>
                  <a:pt x="537" y="1351"/>
                  <a:pt x="535" y="1356"/>
                </a:cubicBezTo>
                <a:cubicBezTo>
                  <a:pt x="524" y="1378"/>
                  <a:pt x="520" y="1447"/>
                  <a:pt x="517" y="1470"/>
                </a:cubicBezTo>
                <a:cubicBezTo>
                  <a:pt x="474" y="1441"/>
                  <a:pt x="491" y="1456"/>
                  <a:pt x="463" y="1428"/>
                </a:cubicBezTo>
                <a:cubicBezTo>
                  <a:pt x="455" y="1404"/>
                  <a:pt x="440" y="1405"/>
                  <a:pt x="421" y="1386"/>
                </a:cubicBezTo>
                <a:cubicBezTo>
                  <a:pt x="403" y="1332"/>
                  <a:pt x="401" y="1345"/>
                  <a:pt x="337" y="1338"/>
                </a:cubicBezTo>
                <a:cubicBezTo>
                  <a:pt x="334" y="1330"/>
                  <a:pt x="330" y="1305"/>
                  <a:pt x="313" y="1308"/>
                </a:cubicBezTo>
                <a:cubicBezTo>
                  <a:pt x="305" y="1310"/>
                  <a:pt x="297" y="1338"/>
                  <a:pt x="295" y="1344"/>
                </a:cubicBezTo>
                <a:cubicBezTo>
                  <a:pt x="291" y="1360"/>
                  <a:pt x="288" y="1376"/>
                  <a:pt x="283" y="1392"/>
                </a:cubicBezTo>
                <a:cubicBezTo>
                  <a:pt x="273" y="1423"/>
                  <a:pt x="266" y="1452"/>
                  <a:pt x="253" y="1482"/>
                </a:cubicBezTo>
                <a:cubicBezTo>
                  <a:pt x="248" y="1493"/>
                  <a:pt x="247" y="1510"/>
                  <a:pt x="235" y="1518"/>
                </a:cubicBezTo>
                <a:cubicBezTo>
                  <a:pt x="228" y="1523"/>
                  <a:pt x="219" y="1522"/>
                  <a:pt x="211" y="1524"/>
                </a:cubicBezTo>
                <a:cubicBezTo>
                  <a:pt x="189" y="1558"/>
                  <a:pt x="200" y="1528"/>
                  <a:pt x="223" y="1560"/>
                </a:cubicBezTo>
                <a:cubicBezTo>
                  <a:pt x="228" y="1567"/>
                  <a:pt x="227" y="1576"/>
                  <a:pt x="229" y="1584"/>
                </a:cubicBezTo>
                <a:cubicBezTo>
                  <a:pt x="227" y="1602"/>
                  <a:pt x="229" y="1621"/>
                  <a:pt x="223" y="1638"/>
                </a:cubicBezTo>
                <a:cubicBezTo>
                  <a:pt x="219" y="1648"/>
                  <a:pt x="195" y="1653"/>
                  <a:pt x="187" y="1656"/>
                </a:cubicBezTo>
                <a:cubicBezTo>
                  <a:pt x="159" y="1668"/>
                  <a:pt x="138" y="1688"/>
                  <a:pt x="109" y="1698"/>
                </a:cubicBezTo>
                <a:cubicBezTo>
                  <a:pt x="101" y="1744"/>
                  <a:pt x="105" y="1784"/>
                  <a:pt x="61" y="1806"/>
                </a:cubicBezTo>
                <a:cubicBezTo>
                  <a:pt x="51" y="1836"/>
                  <a:pt x="59" y="1829"/>
                  <a:pt x="31" y="1794"/>
                </a:cubicBezTo>
                <a:close/>
              </a:path>
            </a:pathLst>
          </a:custGeom>
          <a:gradFill rotWithShape="1">
            <a:gsLst>
              <a:gs pos="0">
                <a:srgbClr val="FFF200">
                  <a:alpha val="75999"/>
                </a:srgbClr>
              </a:gs>
              <a:gs pos="45000">
                <a:srgbClr val="FF7A00">
                  <a:alpha val="76900"/>
                </a:srgbClr>
              </a:gs>
              <a:gs pos="70000">
                <a:srgbClr val="FF0300">
                  <a:alpha val="77400"/>
                </a:srgbClr>
              </a:gs>
              <a:gs pos="100000">
                <a:srgbClr val="4D0808">
                  <a:alpha val="78000"/>
                </a:srgbClr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06" name="Freeform 70"/>
          <p:cNvSpPr>
            <a:spLocks/>
          </p:cNvSpPr>
          <p:nvPr/>
        </p:nvSpPr>
        <p:spPr bwMode="auto">
          <a:xfrm>
            <a:off x="5016501" y="2276476"/>
            <a:ext cx="1577975" cy="385763"/>
          </a:xfrm>
          <a:custGeom>
            <a:avLst/>
            <a:gdLst>
              <a:gd name="T0" fmla="*/ 2147483647 w 1325"/>
              <a:gd name="T1" fmla="*/ 2147483647 h 753"/>
              <a:gd name="T2" fmla="*/ 2147483647 w 1325"/>
              <a:gd name="T3" fmla="*/ 2147483647 h 753"/>
              <a:gd name="T4" fmla="*/ 2147483647 w 1325"/>
              <a:gd name="T5" fmla="*/ 2147483647 h 753"/>
              <a:gd name="T6" fmla="*/ 2147483647 w 1325"/>
              <a:gd name="T7" fmla="*/ 2147483647 h 753"/>
              <a:gd name="T8" fmla="*/ 2147483647 w 1325"/>
              <a:gd name="T9" fmla="*/ 2147483647 h 753"/>
              <a:gd name="T10" fmla="*/ 2147483647 w 1325"/>
              <a:gd name="T11" fmla="*/ 2147483647 h 753"/>
              <a:gd name="T12" fmla="*/ 2147483647 w 1325"/>
              <a:gd name="T13" fmla="*/ 2147483647 h 753"/>
              <a:gd name="T14" fmla="*/ 2147483647 w 1325"/>
              <a:gd name="T15" fmla="*/ 2147483647 h 753"/>
              <a:gd name="T16" fmla="*/ 2147483647 w 1325"/>
              <a:gd name="T17" fmla="*/ 2147483647 h 753"/>
              <a:gd name="T18" fmla="*/ 2147483647 w 1325"/>
              <a:gd name="T19" fmla="*/ 2147483647 h 753"/>
              <a:gd name="T20" fmla="*/ 2147483647 w 1325"/>
              <a:gd name="T21" fmla="*/ 2147483647 h 753"/>
              <a:gd name="T22" fmla="*/ 2147483647 w 1325"/>
              <a:gd name="T23" fmla="*/ 2147483647 h 753"/>
              <a:gd name="T24" fmla="*/ 2147483647 w 1325"/>
              <a:gd name="T25" fmla="*/ 2147483647 h 753"/>
              <a:gd name="T26" fmla="*/ 2147483647 w 1325"/>
              <a:gd name="T27" fmla="*/ 2147483647 h 753"/>
              <a:gd name="T28" fmla="*/ 2147483647 w 1325"/>
              <a:gd name="T29" fmla="*/ 2147483647 h 753"/>
              <a:gd name="T30" fmla="*/ 2147483647 w 1325"/>
              <a:gd name="T31" fmla="*/ 2147483647 h 753"/>
              <a:gd name="T32" fmla="*/ 2147483647 w 1325"/>
              <a:gd name="T33" fmla="*/ 2147483647 h 753"/>
              <a:gd name="T34" fmla="*/ 2147483647 w 1325"/>
              <a:gd name="T35" fmla="*/ 2147483647 h 753"/>
              <a:gd name="T36" fmla="*/ 2147483647 w 1325"/>
              <a:gd name="T37" fmla="*/ 2147483647 h 753"/>
              <a:gd name="T38" fmla="*/ 2147483647 w 1325"/>
              <a:gd name="T39" fmla="*/ 2147483647 h 753"/>
              <a:gd name="T40" fmla="*/ 2147483647 w 1325"/>
              <a:gd name="T41" fmla="*/ 2147483647 h 753"/>
              <a:gd name="T42" fmla="*/ 2147483647 w 1325"/>
              <a:gd name="T43" fmla="*/ 2147483647 h 753"/>
              <a:gd name="T44" fmla="*/ 2147483647 w 1325"/>
              <a:gd name="T45" fmla="*/ 2147483647 h 753"/>
              <a:gd name="T46" fmla="*/ 2147483647 w 1325"/>
              <a:gd name="T47" fmla="*/ 2147483647 h 753"/>
              <a:gd name="T48" fmla="*/ 2147483647 w 1325"/>
              <a:gd name="T49" fmla="*/ 2147483647 h 753"/>
              <a:gd name="T50" fmla="*/ 2147483647 w 1325"/>
              <a:gd name="T51" fmla="*/ 2147483647 h 753"/>
              <a:gd name="T52" fmla="*/ 2147483647 w 1325"/>
              <a:gd name="T53" fmla="*/ 2147483647 h 753"/>
              <a:gd name="T54" fmla="*/ 2147483647 w 1325"/>
              <a:gd name="T55" fmla="*/ 2147483647 h 753"/>
              <a:gd name="T56" fmla="*/ 2147483647 w 1325"/>
              <a:gd name="T57" fmla="*/ 2147483647 h 753"/>
              <a:gd name="T58" fmla="*/ 2147483647 w 1325"/>
              <a:gd name="T59" fmla="*/ 2147483647 h 753"/>
              <a:gd name="T60" fmla="*/ 2147483647 w 1325"/>
              <a:gd name="T61" fmla="*/ 2147483647 h 753"/>
              <a:gd name="T62" fmla="*/ 2147483647 w 1325"/>
              <a:gd name="T63" fmla="*/ 2147483647 h 753"/>
              <a:gd name="T64" fmla="*/ 2147483647 w 1325"/>
              <a:gd name="T65" fmla="*/ 2147483647 h 753"/>
              <a:gd name="T66" fmla="*/ 2147483647 w 1325"/>
              <a:gd name="T67" fmla="*/ 2147483647 h 753"/>
              <a:gd name="T68" fmla="*/ 2147483647 w 1325"/>
              <a:gd name="T69" fmla="*/ 2147483647 h 753"/>
              <a:gd name="T70" fmla="*/ 2147483647 w 1325"/>
              <a:gd name="T71" fmla="*/ 2147483647 h 753"/>
              <a:gd name="T72" fmla="*/ 2147483647 w 1325"/>
              <a:gd name="T73" fmla="*/ 2147483647 h 753"/>
              <a:gd name="T74" fmla="*/ 2147483647 w 1325"/>
              <a:gd name="T75" fmla="*/ 2147483647 h 753"/>
              <a:gd name="T76" fmla="*/ 2147483647 w 1325"/>
              <a:gd name="T77" fmla="*/ 2147483647 h 753"/>
              <a:gd name="T78" fmla="*/ 2147483647 w 1325"/>
              <a:gd name="T79" fmla="*/ 2147483647 h 753"/>
              <a:gd name="T80" fmla="*/ 2147483647 w 1325"/>
              <a:gd name="T81" fmla="*/ 2147483647 h 753"/>
              <a:gd name="T82" fmla="*/ 2147483647 w 1325"/>
              <a:gd name="T83" fmla="*/ 2147483647 h 753"/>
              <a:gd name="T84" fmla="*/ 2147483647 w 1325"/>
              <a:gd name="T85" fmla="*/ 2147483647 h 753"/>
              <a:gd name="T86" fmla="*/ 2147483647 w 1325"/>
              <a:gd name="T87" fmla="*/ 2147483647 h 75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325" h="753">
                <a:moveTo>
                  <a:pt x="95" y="714"/>
                </a:moveTo>
                <a:cubicBezTo>
                  <a:pt x="123" y="658"/>
                  <a:pt x="182" y="658"/>
                  <a:pt x="239" y="654"/>
                </a:cubicBezTo>
                <a:cubicBezTo>
                  <a:pt x="274" y="630"/>
                  <a:pt x="318" y="648"/>
                  <a:pt x="353" y="624"/>
                </a:cubicBezTo>
                <a:cubicBezTo>
                  <a:pt x="365" y="616"/>
                  <a:pt x="389" y="600"/>
                  <a:pt x="389" y="600"/>
                </a:cubicBezTo>
                <a:cubicBezTo>
                  <a:pt x="404" y="556"/>
                  <a:pt x="386" y="590"/>
                  <a:pt x="473" y="576"/>
                </a:cubicBezTo>
                <a:cubicBezTo>
                  <a:pt x="494" y="573"/>
                  <a:pt x="513" y="563"/>
                  <a:pt x="533" y="558"/>
                </a:cubicBezTo>
                <a:cubicBezTo>
                  <a:pt x="545" y="523"/>
                  <a:pt x="586" y="520"/>
                  <a:pt x="617" y="504"/>
                </a:cubicBezTo>
                <a:cubicBezTo>
                  <a:pt x="654" y="528"/>
                  <a:pt x="659" y="498"/>
                  <a:pt x="683" y="474"/>
                </a:cubicBezTo>
                <a:cubicBezTo>
                  <a:pt x="694" y="463"/>
                  <a:pt x="722" y="451"/>
                  <a:pt x="737" y="444"/>
                </a:cubicBezTo>
                <a:cubicBezTo>
                  <a:pt x="790" y="420"/>
                  <a:pt x="826" y="429"/>
                  <a:pt x="893" y="426"/>
                </a:cubicBezTo>
                <a:cubicBezTo>
                  <a:pt x="930" y="408"/>
                  <a:pt x="910" y="419"/>
                  <a:pt x="953" y="390"/>
                </a:cubicBezTo>
                <a:cubicBezTo>
                  <a:pt x="975" y="375"/>
                  <a:pt x="1012" y="374"/>
                  <a:pt x="1037" y="366"/>
                </a:cubicBezTo>
                <a:cubicBezTo>
                  <a:pt x="1088" y="325"/>
                  <a:pt x="1090" y="336"/>
                  <a:pt x="1169" y="330"/>
                </a:cubicBezTo>
                <a:cubicBezTo>
                  <a:pt x="1181" y="326"/>
                  <a:pt x="1193" y="322"/>
                  <a:pt x="1205" y="318"/>
                </a:cubicBezTo>
                <a:cubicBezTo>
                  <a:pt x="1211" y="316"/>
                  <a:pt x="1223" y="312"/>
                  <a:pt x="1223" y="312"/>
                </a:cubicBezTo>
                <a:cubicBezTo>
                  <a:pt x="1231" y="288"/>
                  <a:pt x="1242" y="237"/>
                  <a:pt x="1259" y="216"/>
                </a:cubicBezTo>
                <a:cubicBezTo>
                  <a:pt x="1272" y="199"/>
                  <a:pt x="1312" y="195"/>
                  <a:pt x="1325" y="192"/>
                </a:cubicBezTo>
                <a:cubicBezTo>
                  <a:pt x="1310" y="148"/>
                  <a:pt x="1324" y="162"/>
                  <a:pt x="1289" y="144"/>
                </a:cubicBezTo>
                <a:cubicBezTo>
                  <a:pt x="1260" y="164"/>
                  <a:pt x="1254" y="162"/>
                  <a:pt x="1217" y="156"/>
                </a:cubicBezTo>
                <a:cubicBezTo>
                  <a:pt x="1213" y="151"/>
                  <a:pt x="1195" y="120"/>
                  <a:pt x="1187" y="120"/>
                </a:cubicBezTo>
                <a:cubicBezTo>
                  <a:pt x="1181" y="120"/>
                  <a:pt x="1182" y="132"/>
                  <a:pt x="1181" y="138"/>
                </a:cubicBezTo>
                <a:cubicBezTo>
                  <a:pt x="1181" y="138"/>
                  <a:pt x="1175" y="184"/>
                  <a:pt x="1169" y="192"/>
                </a:cubicBezTo>
                <a:cubicBezTo>
                  <a:pt x="1160" y="204"/>
                  <a:pt x="1106" y="227"/>
                  <a:pt x="1091" y="234"/>
                </a:cubicBezTo>
                <a:cubicBezTo>
                  <a:pt x="1089" y="240"/>
                  <a:pt x="1090" y="248"/>
                  <a:pt x="1085" y="252"/>
                </a:cubicBezTo>
                <a:cubicBezTo>
                  <a:pt x="1075" y="259"/>
                  <a:pt x="1049" y="264"/>
                  <a:pt x="1049" y="264"/>
                </a:cubicBezTo>
                <a:cubicBezTo>
                  <a:pt x="1031" y="258"/>
                  <a:pt x="984" y="254"/>
                  <a:pt x="977" y="252"/>
                </a:cubicBezTo>
                <a:cubicBezTo>
                  <a:pt x="975" y="251"/>
                  <a:pt x="948" y="230"/>
                  <a:pt x="941" y="228"/>
                </a:cubicBezTo>
                <a:cubicBezTo>
                  <a:pt x="900" y="187"/>
                  <a:pt x="852" y="216"/>
                  <a:pt x="803" y="228"/>
                </a:cubicBezTo>
                <a:cubicBezTo>
                  <a:pt x="793" y="267"/>
                  <a:pt x="786" y="249"/>
                  <a:pt x="755" y="270"/>
                </a:cubicBezTo>
                <a:cubicBezTo>
                  <a:pt x="733" y="256"/>
                  <a:pt x="708" y="242"/>
                  <a:pt x="683" y="234"/>
                </a:cubicBezTo>
                <a:cubicBezTo>
                  <a:pt x="650" y="201"/>
                  <a:pt x="672" y="231"/>
                  <a:pt x="659" y="168"/>
                </a:cubicBezTo>
                <a:cubicBezTo>
                  <a:pt x="656" y="156"/>
                  <a:pt x="647" y="132"/>
                  <a:pt x="647" y="132"/>
                </a:cubicBezTo>
                <a:cubicBezTo>
                  <a:pt x="615" y="180"/>
                  <a:pt x="657" y="122"/>
                  <a:pt x="617" y="162"/>
                </a:cubicBezTo>
                <a:cubicBezTo>
                  <a:pt x="601" y="178"/>
                  <a:pt x="598" y="202"/>
                  <a:pt x="593" y="222"/>
                </a:cubicBezTo>
                <a:cubicBezTo>
                  <a:pt x="547" y="207"/>
                  <a:pt x="546" y="160"/>
                  <a:pt x="533" y="120"/>
                </a:cubicBezTo>
                <a:cubicBezTo>
                  <a:pt x="541" y="95"/>
                  <a:pt x="541" y="87"/>
                  <a:pt x="515" y="78"/>
                </a:cubicBezTo>
                <a:cubicBezTo>
                  <a:pt x="491" y="54"/>
                  <a:pt x="491" y="28"/>
                  <a:pt x="473" y="0"/>
                </a:cubicBezTo>
                <a:cubicBezTo>
                  <a:pt x="445" y="41"/>
                  <a:pt x="454" y="22"/>
                  <a:pt x="443" y="54"/>
                </a:cubicBezTo>
                <a:cubicBezTo>
                  <a:pt x="445" y="114"/>
                  <a:pt x="480" y="233"/>
                  <a:pt x="425" y="288"/>
                </a:cubicBezTo>
                <a:cubicBezTo>
                  <a:pt x="413" y="336"/>
                  <a:pt x="402" y="311"/>
                  <a:pt x="395" y="282"/>
                </a:cubicBezTo>
                <a:cubicBezTo>
                  <a:pt x="397" y="260"/>
                  <a:pt x="412" y="235"/>
                  <a:pt x="401" y="216"/>
                </a:cubicBezTo>
                <a:cubicBezTo>
                  <a:pt x="395" y="205"/>
                  <a:pt x="365" y="228"/>
                  <a:pt x="365" y="228"/>
                </a:cubicBezTo>
                <a:cubicBezTo>
                  <a:pt x="363" y="234"/>
                  <a:pt x="362" y="240"/>
                  <a:pt x="359" y="246"/>
                </a:cubicBezTo>
                <a:cubicBezTo>
                  <a:pt x="356" y="252"/>
                  <a:pt x="350" y="257"/>
                  <a:pt x="347" y="264"/>
                </a:cubicBezTo>
                <a:cubicBezTo>
                  <a:pt x="342" y="276"/>
                  <a:pt x="335" y="300"/>
                  <a:pt x="335" y="300"/>
                </a:cubicBezTo>
                <a:cubicBezTo>
                  <a:pt x="337" y="308"/>
                  <a:pt x="339" y="316"/>
                  <a:pt x="341" y="324"/>
                </a:cubicBezTo>
                <a:cubicBezTo>
                  <a:pt x="345" y="336"/>
                  <a:pt x="353" y="360"/>
                  <a:pt x="353" y="360"/>
                </a:cubicBezTo>
                <a:cubicBezTo>
                  <a:pt x="333" y="367"/>
                  <a:pt x="313" y="371"/>
                  <a:pt x="293" y="378"/>
                </a:cubicBezTo>
                <a:cubicBezTo>
                  <a:pt x="279" y="373"/>
                  <a:pt x="254" y="369"/>
                  <a:pt x="251" y="348"/>
                </a:cubicBezTo>
                <a:cubicBezTo>
                  <a:pt x="250" y="338"/>
                  <a:pt x="251" y="326"/>
                  <a:pt x="257" y="318"/>
                </a:cubicBezTo>
                <a:cubicBezTo>
                  <a:pt x="266" y="307"/>
                  <a:pt x="293" y="294"/>
                  <a:pt x="293" y="294"/>
                </a:cubicBezTo>
                <a:cubicBezTo>
                  <a:pt x="303" y="227"/>
                  <a:pt x="290" y="249"/>
                  <a:pt x="215" y="234"/>
                </a:cubicBezTo>
                <a:cubicBezTo>
                  <a:pt x="223" y="257"/>
                  <a:pt x="237" y="259"/>
                  <a:pt x="245" y="282"/>
                </a:cubicBezTo>
                <a:cubicBezTo>
                  <a:pt x="238" y="308"/>
                  <a:pt x="228" y="328"/>
                  <a:pt x="221" y="354"/>
                </a:cubicBezTo>
                <a:cubicBezTo>
                  <a:pt x="218" y="366"/>
                  <a:pt x="209" y="390"/>
                  <a:pt x="209" y="390"/>
                </a:cubicBezTo>
                <a:cubicBezTo>
                  <a:pt x="199" y="359"/>
                  <a:pt x="207" y="329"/>
                  <a:pt x="173" y="318"/>
                </a:cubicBezTo>
                <a:cubicBezTo>
                  <a:pt x="151" y="274"/>
                  <a:pt x="122" y="232"/>
                  <a:pt x="107" y="186"/>
                </a:cubicBezTo>
                <a:cubicBezTo>
                  <a:pt x="103" y="192"/>
                  <a:pt x="96" y="197"/>
                  <a:pt x="95" y="204"/>
                </a:cubicBezTo>
                <a:cubicBezTo>
                  <a:pt x="94" y="210"/>
                  <a:pt x="99" y="216"/>
                  <a:pt x="101" y="222"/>
                </a:cubicBezTo>
                <a:cubicBezTo>
                  <a:pt x="107" y="244"/>
                  <a:pt x="107" y="273"/>
                  <a:pt x="119" y="294"/>
                </a:cubicBezTo>
                <a:cubicBezTo>
                  <a:pt x="126" y="307"/>
                  <a:pt x="143" y="330"/>
                  <a:pt x="143" y="330"/>
                </a:cubicBezTo>
                <a:cubicBezTo>
                  <a:pt x="147" y="363"/>
                  <a:pt x="163" y="401"/>
                  <a:pt x="125" y="414"/>
                </a:cubicBezTo>
                <a:cubicBezTo>
                  <a:pt x="119" y="412"/>
                  <a:pt x="111" y="412"/>
                  <a:pt x="107" y="408"/>
                </a:cubicBezTo>
                <a:lnTo>
                  <a:pt x="101" y="390"/>
                </a:lnTo>
                <a:cubicBezTo>
                  <a:pt x="101" y="390"/>
                  <a:pt x="101" y="390"/>
                  <a:pt x="101" y="390"/>
                </a:cubicBezTo>
                <a:cubicBezTo>
                  <a:pt x="93" y="386"/>
                  <a:pt x="85" y="382"/>
                  <a:pt x="77" y="378"/>
                </a:cubicBezTo>
                <a:cubicBezTo>
                  <a:pt x="146" y="482"/>
                  <a:pt x="21" y="340"/>
                  <a:pt x="11" y="330"/>
                </a:cubicBezTo>
                <a:cubicBezTo>
                  <a:pt x="13" y="338"/>
                  <a:pt x="17" y="354"/>
                  <a:pt x="17" y="354"/>
                </a:cubicBezTo>
                <a:cubicBezTo>
                  <a:pt x="23" y="368"/>
                  <a:pt x="42" y="382"/>
                  <a:pt x="35" y="396"/>
                </a:cubicBezTo>
                <a:cubicBezTo>
                  <a:pt x="29" y="407"/>
                  <a:pt x="6" y="354"/>
                  <a:pt x="11" y="366"/>
                </a:cubicBezTo>
                <a:cubicBezTo>
                  <a:pt x="24" y="398"/>
                  <a:pt x="43" y="426"/>
                  <a:pt x="59" y="456"/>
                </a:cubicBezTo>
                <a:cubicBezTo>
                  <a:pt x="61" y="466"/>
                  <a:pt x="60" y="477"/>
                  <a:pt x="65" y="486"/>
                </a:cubicBezTo>
                <a:cubicBezTo>
                  <a:pt x="69" y="492"/>
                  <a:pt x="78" y="493"/>
                  <a:pt x="83" y="498"/>
                </a:cubicBezTo>
                <a:lnTo>
                  <a:pt x="107" y="534"/>
                </a:lnTo>
                <a:cubicBezTo>
                  <a:pt x="107" y="534"/>
                  <a:pt x="107" y="534"/>
                  <a:pt x="107" y="534"/>
                </a:cubicBezTo>
                <a:cubicBezTo>
                  <a:pt x="111" y="546"/>
                  <a:pt x="119" y="570"/>
                  <a:pt x="119" y="570"/>
                </a:cubicBezTo>
                <a:cubicBezTo>
                  <a:pt x="114" y="602"/>
                  <a:pt x="124" y="636"/>
                  <a:pt x="89" y="624"/>
                </a:cubicBezTo>
                <a:cubicBezTo>
                  <a:pt x="84" y="614"/>
                  <a:pt x="69" y="583"/>
                  <a:pt x="65" y="582"/>
                </a:cubicBezTo>
                <a:cubicBezTo>
                  <a:pt x="52" y="580"/>
                  <a:pt x="41" y="590"/>
                  <a:pt x="29" y="594"/>
                </a:cubicBezTo>
                <a:cubicBezTo>
                  <a:pt x="23" y="596"/>
                  <a:pt x="11" y="600"/>
                  <a:pt x="11" y="600"/>
                </a:cubicBezTo>
                <a:cubicBezTo>
                  <a:pt x="0" y="633"/>
                  <a:pt x="16" y="650"/>
                  <a:pt x="29" y="678"/>
                </a:cubicBezTo>
                <a:cubicBezTo>
                  <a:pt x="34" y="690"/>
                  <a:pt x="37" y="702"/>
                  <a:pt x="41" y="714"/>
                </a:cubicBezTo>
                <a:cubicBezTo>
                  <a:pt x="43" y="720"/>
                  <a:pt x="47" y="732"/>
                  <a:pt x="47" y="732"/>
                </a:cubicBezTo>
                <a:cubicBezTo>
                  <a:pt x="45" y="738"/>
                  <a:pt x="35" y="747"/>
                  <a:pt x="41" y="750"/>
                </a:cubicBezTo>
                <a:cubicBezTo>
                  <a:pt x="47" y="753"/>
                  <a:pt x="52" y="741"/>
                  <a:pt x="59" y="738"/>
                </a:cubicBezTo>
                <a:cubicBezTo>
                  <a:pt x="71" y="733"/>
                  <a:pt x="83" y="730"/>
                  <a:pt x="95" y="726"/>
                </a:cubicBezTo>
                <a:cubicBezTo>
                  <a:pt x="101" y="724"/>
                  <a:pt x="119" y="722"/>
                  <a:pt x="113" y="720"/>
                </a:cubicBezTo>
                <a:cubicBezTo>
                  <a:pt x="107" y="718"/>
                  <a:pt x="101" y="716"/>
                  <a:pt x="95" y="714"/>
                </a:cubicBezTo>
                <a:close/>
              </a:path>
            </a:pathLst>
          </a:custGeom>
          <a:gradFill rotWithShape="1">
            <a:gsLst>
              <a:gs pos="0">
                <a:srgbClr val="FF0000">
                  <a:alpha val="73000"/>
                </a:srgbClr>
              </a:gs>
              <a:gs pos="100000">
                <a:srgbClr val="4D0808">
                  <a:alpha val="75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07" name="Freeform 71" descr="Уголки"/>
          <p:cNvSpPr>
            <a:spLocks/>
          </p:cNvSpPr>
          <p:nvPr/>
        </p:nvSpPr>
        <p:spPr bwMode="auto">
          <a:xfrm>
            <a:off x="4943475" y="2457451"/>
            <a:ext cx="2224088" cy="98425"/>
          </a:xfrm>
          <a:custGeom>
            <a:avLst/>
            <a:gdLst>
              <a:gd name="T0" fmla="*/ 2147483647 w 1184"/>
              <a:gd name="T1" fmla="*/ 2147483647 h 824"/>
              <a:gd name="T2" fmla="*/ 2147483647 w 1184"/>
              <a:gd name="T3" fmla="*/ 2147483647 h 824"/>
              <a:gd name="T4" fmla="*/ 2147483647 w 1184"/>
              <a:gd name="T5" fmla="*/ 2147483647 h 824"/>
              <a:gd name="T6" fmla="*/ 2147483647 w 1184"/>
              <a:gd name="T7" fmla="*/ 2147483647 h 824"/>
              <a:gd name="T8" fmla="*/ 2147483647 w 1184"/>
              <a:gd name="T9" fmla="*/ 2147483647 h 824"/>
              <a:gd name="T10" fmla="*/ 2147483647 w 1184"/>
              <a:gd name="T11" fmla="*/ 2147483647 h 824"/>
              <a:gd name="T12" fmla="*/ 2147483647 w 1184"/>
              <a:gd name="T13" fmla="*/ 2147483647 h 824"/>
              <a:gd name="T14" fmla="*/ 2147483647 w 1184"/>
              <a:gd name="T15" fmla="*/ 2147483647 h 824"/>
              <a:gd name="T16" fmla="*/ 2147483647 w 1184"/>
              <a:gd name="T17" fmla="*/ 2147483647 h 824"/>
              <a:gd name="T18" fmla="*/ 2147483647 w 1184"/>
              <a:gd name="T19" fmla="*/ 2147483647 h 824"/>
              <a:gd name="T20" fmla="*/ 2147483647 w 1184"/>
              <a:gd name="T21" fmla="*/ 2147483647 h 824"/>
              <a:gd name="T22" fmla="*/ 2147483647 w 1184"/>
              <a:gd name="T23" fmla="*/ 2147483647 h 824"/>
              <a:gd name="T24" fmla="*/ 2147483647 w 1184"/>
              <a:gd name="T25" fmla="*/ 2147483647 h 824"/>
              <a:gd name="T26" fmla="*/ 2147483647 w 1184"/>
              <a:gd name="T27" fmla="*/ 2147483647 h 824"/>
              <a:gd name="T28" fmla="*/ 2147483647 w 1184"/>
              <a:gd name="T29" fmla="*/ 2147483647 h 824"/>
              <a:gd name="T30" fmla="*/ 2147483647 w 1184"/>
              <a:gd name="T31" fmla="*/ 2147483647 h 824"/>
              <a:gd name="T32" fmla="*/ 2147483647 w 1184"/>
              <a:gd name="T33" fmla="*/ 2147483647 h 824"/>
              <a:gd name="T34" fmla="*/ 2147483647 w 1184"/>
              <a:gd name="T35" fmla="*/ 2147483647 h 824"/>
              <a:gd name="T36" fmla="*/ 2147483647 w 1184"/>
              <a:gd name="T37" fmla="*/ 2147483647 h 824"/>
              <a:gd name="T38" fmla="*/ 2147483647 w 1184"/>
              <a:gd name="T39" fmla="*/ 2147483647 h 824"/>
              <a:gd name="T40" fmla="*/ 2147483647 w 1184"/>
              <a:gd name="T41" fmla="*/ 2147483647 h 824"/>
              <a:gd name="T42" fmla="*/ 2147483647 w 1184"/>
              <a:gd name="T43" fmla="*/ 2147483647 h 824"/>
              <a:gd name="T44" fmla="*/ 2147483647 w 1184"/>
              <a:gd name="T45" fmla="*/ 2147483647 h 824"/>
              <a:gd name="T46" fmla="*/ 2147483647 w 1184"/>
              <a:gd name="T47" fmla="*/ 2147483647 h 824"/>
              <a:gd name="T48" fmla="*/ 2147483647 w 1184"/>
              <a:gd name="T49" fmla="*/ 2147483647 h 824"/>
              <a:gd name="T50" fmla="*/ 2147483647 w 1184"/>
              <a:gd name="T51" fmla="*/ 2147483647 h 824"/>
              <a:gd name="T52" fmla="*/ 2147483647 w 1184"/>
              <a:gd name="T53" fmla="*/ 2147483647 h 824"/>
              <a:gd name="T54" fmla="*/ 2147483647 w 1184"/>
              <a:gd name="T55" fmla="*/ 2147483647 h 824"/>
              <a:gd name="T56" fmla="*/ 2147483647 w 1184"/>
              <a:gd name="T57" fmla="*/ 2147483647 h 824"/>
              <a:gd name="T58" fmla="*/ 2147483647 w 1184"/>
              <a:gd name="T59" fmla="*/ 2147483647 h 824"/>
              <a:gd name="T60" fmla="*/ 2147483647 w 1184"/>
              <a:gd name="T61" fmla="*/ 2147483647 h 824"/>
              <a:gd name="T62" fmla="*/ 2147483647 w 1184"/>
              <a:gd name="T63" fmla="*/ 2147483647 h 824"/>
              <a:gd name="T64" fmla="*/ 2147483647 w 1184"/>
              <a:gd name="T65" fmla="*/ 2147483647 h 824"/>
              <a:gd name="T66" fmla="*/ 2147483647 w 1184"/>
              <a:gd name="T67" fmla="*/ 2147483647 h 824"/>
              <a:gd name="T68" fmla="*/ 2147483647 w 1184"/>
              <a:gd name="T69" fmla="*/ 2147483647 h 824"/>
              <a:gd name="T70" fmla="*/ 2147483647 w 1184"/>
              <a:gd name="T71" fmla="*/ 2147483647 h 824"/>
              <a:gd name="T72" fmla="*/ 2147483647 w 1184"/>
              <a:gd name="T73" fmla="*/ 2147483647 h 824"/>
              <a:gd name="T74" fmla="*/ 2147483647 w 1184"/>
              <a:gd name="T75" fmla="*/ 2147483647 h 824"/>
              <a:gd name="T76" fmla="*/ 2147483647 w 1184"/>
              <a:gd name="T77" fmla="*/ 2147483647 h 824"/>
              <a:gd name="T78" fmla="*/ 2147483647 w 1184"/>
              <a:gd name="T79" fmla="*/ 2147483647 h 824"/>
              <a:gd name="T80" fmla="*/ 2147483647 w 1184"/>
              <a:gd name="T81" fmla="*/ 2147483647 h 824"/>
              <a:gd name="T82" fmla="*/ 2147483647 w 1184"/>
              <a:gd name="T83" fmla="*/ 2147483647 h 824"/>
              <a:gd name="T84" fmla="*/ 2147483647 w 1184"/>
              <a:gd name="T85" fmla="*/ 2147483647 h 824"/>
              <a:gd name="T86" fmla="*/ 2147483647 w 1184"/>
              <a:gd name="T87" fmla="*/ 2147483647 h 824"/>
              <a:gd name="T88" fmla="*/ 2147483647 w 1184"/>
              <a:gd name="T89" fmla="*/ 2147483647 h 824"/>
              <a:gd name="T90" fmla="*/ 2147483647 w 1184"/>
              <a:gd name="T91" fmla="*/ 2147483647 h 824"/>
              <a:gd name="T92" fmla="*/ 2147483647 w 1184"/>
              <a:gd name="T93" fmla="*/ 2147483647 h 824"/>
              <a:gd name="T94" fmla="*/ 2147483647 w 1184"/>
              <a:gd name="T95" fmla="*/ 2147483647 h 824"/>
              <a:gd name="T96" fmla="*/ 2147483647 w 1184"/>
              <a:gd name="T97" fmla="*/ 2147483647 h 824"/>
              <a:gd name="T98" fmla="*/ 2147483647 w 1184"/>
              <a:gd name="T99" fmla="*/ 2147483647 h 824"/>
              <a:gd name="T100" fmla="*/ 2147483647 w 1184"/>
              <a:gd name="T101" fmla="*/ 2147483647 h 824"/>
              <a:gd name="T102" fmla="*/ 2147483647 w 1184"/>
              <a:gd name="T103" fmla="*/ 2147483647 h 824"/>
              <a:gd name="T104" fmla="*/ 2147483647 w 1184"/>
              <a:gd name="T105" fmla="*/ 0 h 824"/>
              <a:gd name="T106" fmla="*/ 2147483647 w 1184"/>
              <a:gd name="T107" fmla="*/ 2147483647 h 824"/>
              <a:gd name="T108" fmla="*/ 2147483647 w 1184"/>
              <a:gd name="T109" fmla="*/ 2147483647 h 824"/>
              <a:gd name="T110" fmla="*/ 2147483647 w 1184"/>
              <a:gd name="T111" fmla="*/ 2147483647 h 82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184" h="824">
                <a:moveTo>
                  <a:pt x="877" y="60"/>
                </a:moveTo>
                <a:cubicBezTo>
                  <a:pt x="875" y="66"/>
                  <a:pt x="874" y="72"/>
                  <a:pt x="871" y="78"/>
                </a:cubicBezTo>
                <a:cubicBezTo>
                  <a:pt x="864" y="94"/>
                  <a:pt x="851" y="109"/>
                  <a:pt x="847" y="126"/>
                </a:cubicBezTo>
                <a:cubicBezTo>
                  <a:pt x="843" y="140"/>
                  <a:pt x="848" y="161"/>
                  <a:pt x="835" y="168"/>
                </a:cubicBezTo>
                <a:cubicBezTo>
                  <a:pt x="821" y="176"/>
                  <a:pt x="787" y="180"/>
                  <a:pt x="787" y="180"/>
                </a:cubicBezTo>
                <a:cubicBezTo>
                  <a:pt x="579" y="172"/>
                  <a:pt x="648" y="130"/>
                  <a:pt x="613" y="270"/>
                </a:cubicBezTo>
                <a:cubicBezTo>
                  <a:pt x="611" y="276"/>
                  <a:pt x="601" y="276"/>
                  <a:pt x="595" y="276"/>
                </a:cubicBezTo>
                <a:cubicBezTo>
                  <a:pt x="529" y="280"/>
                  <a:pt x="463" y="280"/>
                  <a:pt x="397" y="282"/>
                </a:cubicBezTo>
                <a:cubicBezTo>
                  <a:pt x="396" y="289"/>
                  <a:pt x="389" y="406"/>
                  <a:pt x="379" y="414"/>
                </a:cubicBezTo>
                <a:cubicBezTo>
                  <a:pt x="373" y="419"/>
                  <a:pt x="363" y="418"/>
                  <a:pt x="355" y="420"/>
                </a:cubicBezTo>
                <a:cubicBezTo>
                  <a:pt x="329" y="437"/>
                  <a:pt x="335" y="428"/>
                  <a:pt x="325" y="468"/>
                </a:cubicBezTo>
                <a:cubicBezTo>
                  <a:pt x="323" y="476"/>
                  <a:pt x="325" y="487"/>
                  <a:pt x="319" y="492"/>
                </a:cubicBezTo>
                <a:cubicBezTo>
                  <a:pt x="303" y="505"/>
                  <a:pt x="224" y="519"/>
                  <a:pt x="205" y="522"/>
                </a:cubicBezTo>
                <a:cubicBezTo>
                  <a:pt x="178" y="540"/>
                  <a:pt x="146" y="546"/>
                  <a:pt x="115" y="552"/>
                </a:cubicBezTo>
                <a:cubicBezTo>
                  <a:pt x="78" y="577"/>
                  <a:pt x="84" y="619"/>
                  <a:pt x="61" y="654"/>
                </a:cubicBezTo>
                <a:cubicBezTo>
                  <a:pt x="55" y="677"/>
                  <a:pt x="40" y="696"/>
                  <a:pt x="25" y="714"/>
                </a:cubicBezTo>
                <a:cubicBezTo>
                  <a:pt x="20" y="720"/>
                  <a:pt x="0" y="727"/>
                  <a:pt x="7" y="726"/>
                </a:cubicBezTo>
                <a:cubicBezTo>
                  <a:pt x="158" y="701"/>
                  <a:pt x="3" y="718"/>
                  <a:pt x="85" y="696"/>
                </a:cubicBezTo>
                <a:cubicBezTo>
                  <a:pt x="163" y="675"/>
                  <a:pt x="237" y="675"/>
                  <a:pt x="319" y="672"/>
                </a:cubicBezTo>
                <a:cubicBezTo>
                  <a:pt x="360" y="651"/>
                  <a:pt x="433" y="630"/>
                  <a:pt x="451" y="684"/>
                </a:cubicBezTo>
                <a:cubicBezTo>
                  <a:pt x="464" y="665"/>
                  <a:pt x="494" y="644"/>
                  <a:pt x="517" y="636"/>
                </a:cubicBezTo>
                <a:cubicBezTo>
                  <a:pt x="553" y="600"/>
                  <a:pt x="593" y="586"/>
                  <a:pt x="643" y="576"/>
                </a:cubicBezTo>
                <a:cubicBezTo>
                  <a:pt x="690" y="580"/>
                  <a:pt x="725" y="580"/>
                  <a:pt x="763" y="606"/>
                </a:cubicBezTo>
                <a:cubicBezTo>
                  <a:pt x="820" y="599"/>
                  <a:pt x="875" y="583"/>
                  <a:pt x="931" y="606"/>
                </a:cubicBezTo>
                <a:cubicBezTo>
                  <a:pt x="937" y="608"/>
                  <a:pt x="933" y="620"/>
                  <a:pt x="937" y="624"/>
                </a:cubicBezTo>
                <a:cubicBezTo>
                  <a:pt x="941" y="628"/>
                  <a:pt x="949" y="628"/>
                  <a:pt x="955" y="630"/>
                </a:cubicBezTo>
                <a:cubicBezTo>
                  <a:pt x="984" y="620"/>
                  <a:pt x="997" y="618"/>
                  <a:pt x="1027" y="624"/>
                </a:cubicBezTo>
                <a:cubicBezTo>
                  <a:pt x="1033" y="628"/>
                  <a:pt x="1043" y="629"/>
                  <a:pt x="1045" y="636"/>
                </a:cubicBezTo>
                <a:cubicBezTo>
                  <a:pt x="1050" y="652"/>
                  <a:pt x="1026" y="689"/>
                  <a:pt x="1021" y="702"/>
                </a:cubicBezTo>
                <a:cubicBezTo>
                  <a:pt x="1008" y="734"/>
                  <a:pt x="993" y="764"/>
                  <a:pt x="985" y="798"/>
                </a:cubicBezTo>
                <a:cubicBezTo>
                  <a:pt x="998" y="808"/>
                  <a:pt x="1014" y="824"/>
                  <a:pt x="1033" y="822"/>
                </a:cubicBezTo>
                <a:cubicBezTo>
                  <a:pt x="1042" y="821"/>
                  <a:pt x="1049" y="813"/>
                  <a:pt x="1057" y="810"/>
                </a:cubicBezTo>
                <a:cubicBezTo>
                  <a:pt x="1069" y="805"/>
                  <a:pt x="1093" y="798"/>
                  <a:pt x="1093" y="798"/>
                </a:cubicBezTo>
                <a:cubicBezTo>
                  <a:pt x="1108" y="776"/>
                  <a:pt x="1121" y="781"/>
                  <a:pt x="1129" y="756"/>
                </a:cubicBezTo>
                <a:cubicBezTo>
                  <a:pt x="1133" y="699"/>
                  <a:pt x="1121" y="645"/>
                  <a:pt x="1171" y="612"/>
                </a:cubicBezTo>
                <a:cubicBezTo>
                  <a:pt x="1175" y="606"/>
                  <a:pt x="1184" y="601"/>
                  <a:pt x="1183" y="594"/>
                </a:cubicBezTo>
                <a:cubicBezTo>
                  <a:pt x="1182" y="587"/>
                  <a:pt x="1171" y="586"/>
                  <a:pt x="1165" y="582"/>
                </a:cubicBezTo>
                <a:cubicBezTo>
                  <a:pt x="1136" y="565"/>
                  <a:pt x="1107" y="545"/>
                  <a:pt x="1075" y="534"/>
                </a:cubicBezTo>
                <a:cubicBezTo>
                  <a:pt x="1054" y="506"/>
                  <a:pt x="1042" y="500"/>
                  <a:pt x="1009" y="492"/>
                </a:cubicBezTo>
                <a:cubicBezTo>
                  <a:pt x="1003" y="488"/>
                  <a:pt x="996" y="485"/>
                  <a:pt x="991" y="480"/>
                </a:cubicBezTo>
                <a:cubicBezTo>
                  <a:pt x="982" y="469"/>
                  <a:pt x="967" y="444"/>
                  <a:pt x="967" y="444"/>
                </a:cubicBezTo>
                <a:cubicBezTo>
                  <a:pt x="981" y="401"/>
                  <a:pt x="986" y="419"/>
                  <a:pt x="967" y="390"/>
                </a:cubicBezTo>
                <a:cubicBezTo>
                  <a:pt x="965" y="382"/>
                  <a:pt x="958" y="374"/>
                  <a:pt x="961" y="366"/>
                </a:cubicBezTo>
                <a:cubicBezTo>
                  <a:pt x="963" y="360"/>
                  <a:pt x="1025" y="333"/>
                  <a:pt x="1033" y="330"/>
                </a:cubicBezTo>
                <a:cubicBezTo>
                  <a:pt x="1059" y="291"/>
                  <a:pt x="1104" y="290"/>
                  <a:pt x="1123" y="234"/>
                </a:cubicBezTo>
                <a:cubicBezTo>
                  <a:pt x="1115" y="143"/>
                  <a:pt x="1131" y="162"/>
                  <a:pt x="1069" y="174"/>
                </a:cubicBezTo>
                <a:cubicBezTo>
                  <a:pt x="1028" y="202"/>
                  <a:pt x="1047" y="193"/>
                  <a:pt x="1015" y="204"/>
                </a:cubicBezTo>
                <a:cubicBezTo>
                  <a:pt x="1002" y="242"/>
                  <a:pt x="955" y="252"/>
                  <a:pt x="919" y="264"/>
                </a:cubicBezTo>
                <a:cubicBezTo>
                  <a:pt x="882" y="246"/>
                  <a:pt x="875" y="223"/>
                  <a:pt x="913" y="198"/>
                </a:cubicBezTo>
                <a:cubicBezTo>
                  <a:pt x="942" y="155"/>
                  <a:pt x="958" y="159"/>
                  <a:pt x="1003" y="144"/>
                </a:cubicBezTo>
                <a:cubicBezTo>
                  <a:pt x="1021" y="117"/>
                  <a:pt x="1032" y="116"/>
                  <a:pt x="1003" y="96"/>
                </a:cubicBezTo>
                <a:cubicBezTo>
                  <a:pt x="985" y="68"/>
                  <a:pt x="989" y="36"/>
                  <a:pt x="961" y="18"/>
                </a:cubicBezTo>
                <a:cubicBezTo>
                  <a:pt x="929" y="24"/>
                  <a:pt x="841" y="54"/>
                  <a:pt x="859" y="0"/>
                </a:cubicBezTo>
                <a:cubicBezTo>
                  <a:pt x="861" y="10"/>
                  <a:pt x="866" y="20"/>
                  <a:pt x="865" y="30"/>
                </a:cubicBezTo>
                <a:cubicBezTo>
                  <a:pt x="864" y="37"/>
                  <a:pt x="854" y="41"/>
                  <a:pt x="853" y="48"/>
                </a:cubicBezTo>
                <a:cubicBezTo>
                  <a:pt x="851" y="72"/>
                  <a:pt x="859" y="96"/>
                  <a:pt x="859" y="120"/>
                </a:cubicBezTo>
              </a:path>
            </a:pathLst>
          </a:custGeom>
          <a:pattFill prst="divot">
            <a:fgClr>
              <a:srgbClr val="000000">
                <a:alpha val="43137"/>
              </a:srgbClr>
            </a:fgClr>
            <a:bgClr>
              <a:srgbClr val="FF0000">
                <a:alpha val="43137"/>
              </a:srgbClr>
            </a:bgClr>
          </a:pattFill>
          <a:ln w="9525">
            <a:solidFill>
              <a:srgbClr val="CC0000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08" name="Freeform 72"/>
          <p:cNvSpPr>
            <a:spLocks/>
          </p:cNvSpPr>
          <p:nvPr/>
        </p:nvSpPr>
        <p:spPr bwMode="auto">
          <a:xfrm>
            <a:off x="4943476" y="1196975"/>
            <a:ext cx="2524125" cy="1455738"/>
          </a:xfrm>
          <a:custGeom>
            <a:avLst/>
            <a:gdLst>
              <a:gd name="T0" fmla="*/ 2147483647 w 1555"/>
              <a:gd name="T1" fmla="*/ 2147483647 h 1968"/>
              <a:gd name="T2" fmla="*/ 2147483647 w 1555"/>
              <a:gd name="T3" fmla="*/ 2147483647 h 1968"/>
              <a:gd name="T4" fmla="*/ 2147483647 w 1555"/>
              <a:gd name="T5" fmla="*/ 2147483647 h 1968"/>
              <a:gd name="T6" fmla="*/ 2147483647 w 1555"/>
              <a:gd name="T7" fmla="*/ 2147483647 h 1968"/>
              <a:gd name="T8" fmla="*/ 2147483647 w 1555"/>
              <a:gd name="T9" fmla="*/ 2147483647 h 1968"/>
              <a:gd name="T10" fmla="*/ 2147483647 w 1555"/>
              <a:gd name="T11" fmla="*/ 2147483647 h 1968"/>
              <a:gd name="T12" fmla="*/ 2147483647 w 1555"/>
              <a:gd name="T13" fmla="*/ 2147483647 h 1968"/>
              <a:gd name="T14" fmla="*/ 2147483647 w 1555"/>
              <a:gd name="T15" fmla="*/ 2147483647 h 1968"/>
              <a:gd name="T16" fmla="*/ 2147483647 w 1555"/>
              <a:gd name="T17" fmla="*/ 2147483647 h 1968"/>
              <a:gd name="T18" fmla="*/ 2147483647 w 1555"/>
              <a:gd name="T19" fmla="*/ 2147483647 h 1968"/>
              <a:gd name="T20" fmla="*/ 2147483647 w 1555"/>
              <a:gd name="T21" fmla="*/ 2147483647 h 1968"/>
              <a:gd name="T22" fmla="*/ 2147483647 w 1555"/>
              <a:gd name="T23" fmla="*/ 2147483647 h 1968"/>
              <a:gd name="T24" fmla="*/ 2147483647 w 1555"/>
              <a:gd name="T25" fmla="*/ 2147483647 h 1968"/>
              <a:gd name="T26" fmla="*/ 2147483647 w 1555"/>
              <a:gd name="T27" fmla="*/ 2147483647 h 1968"/>
              <a:gd name="T28" fmla="*/ 2147483647 w 1555"/>
              <a:gd name="T29" fmla="*/ 2147483647 h 1968"/>
              <a:gd name="T30" fmla="*/ 2147483647 w 1555"/>
              <a:gd name="T31" fmla="*/ 2147483647 h 1968"/>
              <a:gd name="T32" fmla="*/ 2147483647 w 1555"/>
              <a:gd name="T33" fmla="*/ 2147483647 h 1968"/>
              <a:gd name="T34" fmla="*/ 2147483647 w 1555"/>
              <a:gd name="T35" fmla="*/ 2147483647 h 1968"/>
              <a:gd name="T36" fmla="*/ 2147483647 w 1555"/>
              <a:gd name="T37" fmla="*/ 2147483647 h 1968"/>
              <a:gd name="T38" fmla="*/ 2147483647 w 1555"/>
              <a:gd name="T39" fmla="*/ 2147483647 h 1968"/>
              <a:gd name="T40" fmla="*/ 2147483647 w 1555"/>
              <a:gd name="T41" fmla="*/ 2147483647 h 1968"/>
              <a:gd name="T42" fmla="*/ 2147483647 w 1555"/>
              <a:gd name="T43" fmla="*/ 2147483647 h 1968"/>
              <a:gd name="T44" fmla="*/ 2147483647 w 1555"/>
              <a:gd name="T45" fmla="*/ 2147483647 h 1968"/>
              <a:gd name="T46" fmla="*/ 2147483647 w 1555"/>
              <a:gd name="T47" fmla="*/ 2147483647 h 1968"/>
              <a:gd name="T48" fmla="*/ 2147483647 w 1555"/>
              <a:gd name="T49" fmla="*/ 2147483647 h 1968"/>
              <a:gd name="T50" fmla="*/ 2147483647 w 1555"/>
              <a:gd name="T51" fmla="*/ 2147483647 h 1968"/>
              <a:gd name="T52" fmla="*/ 2147483647 w 1555"/>
              <a:gd name="T53" fmla="*/ 2147483647 h 1968"/>
              <a:gd name="T54" fmla="*/ 2147483647 w 1555"/>
              <a:gd name="T55" fmla="*/ 2147483647 h 1968"/>
              <a:gd name="T56" fmla="*/ 2147483647 w 1555"/>
              <a:gd name="T57" fmla="*/ 2147483647 h 1968"/>
              <a:gd name="T58" fmla="*/ 2147483647 w 1555"/>
              <a:gd name="T59" fmla="*/ 2147483647 h 1968"/>
              <a:gd name="T60" fmla="*/ 2147483647 w 1555"/>
              <a:gd name="T61" fmla="*/ 2147483647 h 1968"/>
              <a:gd name="T62" fmla="*/ 2147483647 w 1555"/>
              <a:gd name="T63" fmla="*/ 2147483647 h 1968"/>
              <a:gd name="T64" fmla="*/ 2147483647 w 1555"/>
              <a:gd name="T65" fmla="*/ 2147483647 h 1968"/>
              <a:gd name="T66" fmla="*/ 2147483647 w 1555"/>
              <a:gd name="T67" fmla="*/ 2147483647 h 1968"/>
              <a:gd name="T68" fmla="*/ 2147483647 w 1555"/>
              <a:gd name="T69" fmla="*/ 2147483647 h 1968"/>
              <a:gd name="T70" fmla="*/ 2147483647 w 1555"/>
              <a:gd name="T71" fmla="*/ 2147483647 h 1968"/>
              <a:gd name="T72" fmla="*/ 2147483647 w 1555"/>
              <a:gd name="T73" fmla="*/ 2147483647 h 1968"/>
              <a:gd name="T74" fmla="*/ 2147483647 w 1555"/>
              <a:gd name="T75" fmla="*/ 2147483647 h 1968"/>
              <a:gd name="T76" fmla="*/ 2147483647 w 1555"/>
              <a:gd name="T77" fmla="*/ 2147483647 h 1968"/>
              <a:gd name="T78" fmla="*/ 2147483647 w 1555"/>
              <a:gd name="T79" fmla="*/ 2147483647 h 1968"/>
              <a:gd name="T80" fmla="*/ 2147483647 w 1555"/>
              <a:gd name="T81" fmla="*/ 2147483647 h 1968"/>
              <a:gd name="T82" fmla="*/ 2147483647 w 1555"/>
              <a:gd name="T83" fmla="*/ 2147483647 h 1968"/>
              <a:gd name="T84" fmla="*/ 2147483647 w 1555"/>
              <a:gd name="T85" fmla="*/ 2147483647 h 1968"/>
              <a:gd name="T86" fmla="*/ 2147483647 w 1555"/>
              <a:gd name="T87" fmla="*/ 2147483647 h 1968"/>
              <a:gd name="T88" fmla="*/ 2147483647 w 1555"/>
              <a:gd name="T89" fmla="*/ 2147483647 h 1968"/>
              <a:gd name="T90" fmla="*/ 2147483647 w 1555"/>
              <a:gd name="T91" fmla="*/ 2147483647 h 196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555" h="1968">
                <a:moveTo>
                  <a:pt x="302" y="1591"/>
                </a:moveTo>
                <a:cubicBezTo>
                  <a:pt x="187" y="1568"/>
                  <a:pt x="240" y="1530"/>
                  <a:pt x="247" y="1380"/>
                </a:cubicBezTo>
                <a:cubicBezTo>
                  <a:pt x="241" y="1371"/>
                  <a:pt x="237" y="1360"/>
                  <a:pt x="229" y="1353"/>
                </a:cubicBezTo>
                <a:cubicBezTo>
                  <a:pt x="222" y="1347"/>
                  <a:pt x="208" y="1351"/>
                  <a:pt x="202" y="1344"/>
                </a:cubicBezTo>
                <a:cubicBezTo>
                  <a:pt x="179" y="1315"/>
                  <a:pt x="202" y="1266"/>
                  <a:pt x="183" y="1234"/>
                </a:cubicBezTo>
                <a:cubicBezTo>
                  <a:pt x="172" y="1215"/>
                  <a:pt x="129" y="1198"/>
                  <a:pt x="129" y="1198"/>
                </a:cubicBezTo>
                <a:cubicBezTo>
                  <a:pt x="127" y="1191"/>
                  <a:pt x="123" y="1136"/>
                  <a:pt x="92" y="1152"/>
                </a:cubicBezTo>
                <a:cubicBezTo>
                  <a:pt x="84" y="1156"/>
                  <a:pt x="90" y="1172"/>
                  <a:pt x="83" y="1179"/>
                </a:cubicBezTo>
                <a:cubicBezTo>
                  <a:pt x="76" y="1186"/>
                  <a:pt x="64" y="1185"/>
                  <a:pt x="55" y="1188"/>
                </a:cubicBezTo>
                <a:cubicBezTo>
                  <a:pt x="0" y="1246"/>
                  <a:pt x="65" y="1138"/>
                  <a:pt x="74" y="1124"/>
                </a:cubicBezTo>
                <a:cubicBezTo>
                  <a:pt x="80" y="1100"/>
                  <a:pt x="86" y="1075"/>
                  <a:pt x="92" y="1051"/>
                </a:cubicBezTo>
                <a:cubicBezTo>
                  <a:pt x="95" y="1039"/>
                  <a:pt x="101" y="1015"/>
                  <a:pt x="101" y="1015"/>
                </a:cubicBezTo>
                <a:cubicBezTo>
                  <a:pt x="107" y="936"/>
                  <a:pt x="116" y="871"/>
                  <a:pt x="92" y="795"/>
                </a:cubicBezTo>
                <a:cubicBezTo>
                  <a:pt x="102" y="733"/>
                  <a:pt x="87" y="719"/>
                  <a:pt x="147" y="704"/>
                </a:cubicBezTo>
                <a:cubicBezTo>
                  <a:pt x="177" y="657"/>
                  <a:pt x="162" y="650"/>
                  <a:pt x="119" y="622"/>
                </a:cubicBezTo>
                <a:cubicBezTo>
                  <a:pt x="110" y="594"/>
                  <a:pt x="101" y="567"/>
                  <a:pt x="92" y="539"/>
                </a:cubicBezTo>
                <a:cubicBezTo>
                  <a:pt x="89" y="530"/>
                  <a:pt x="83" y="512"/>
                  <a:pt x="83" y="512"/>
                </a:cubicBezTo>
                <a:cubicBezTo>
                  <a:pt x="86" y="498"/>
                  <a:pt x="109" y="430"/>
                  <a:pt x="119" y="420"/>
                </a:cubicBezTo>
                <a:cubicBezTo>
                  <a:pt x="139" y="400"/>
                  <a:pt x="174" y="407"/>
                  <a:pt x="202" y="402"/>
                </a:cubicBezTo>
                <a:cubicBezTo>
                  <a:pt x="233" y="356"/>
                  <a:pt x="249" y="308"/>
                  <a:pt x="266" y="256"/>
                </a:cubicBezTo>
                <a:cubicBezTo>
                  <a:pt x="293" y="176"/>
                  <a:pt x="256" y="239"/>
                  <a:pt x="293" y="183"/>
                </a:cubicBezTo>
                <a:cubicBezTo>
                  <a:pt x="304" y="150"/>
                  <a:pt x="305" y="125"/>
                  <a:pt x="330" y="100"/>
                </a:cubicBezTo>
                <a:cubicBezTo>
                  <a:pt x="339" y="106"/>
                  <a:pt x="349" y="111"/>
                  <a:pt x="357" y="119"/>
                </a:cubicBezTo>
                <a:cubicBezTo>
                  <a:pt x="365" y="127"/>
                  <a:pt x="365" y="143"/>
                  <a:pt x="375" y="146"/>
                </a:cubicBezTo>
                <a:cubicBezTo>
                  <a:pt x="390" y="150"/>
                  <a:pt x="406" y="140"/>
                  <a:pt x="421" y="137"/>
                </a:cubicBezTo>
                <a:cubicBezTo>
                  <a:pt x="428" y="78"/>
                  <a:pt x="420" y="46"/>
                  <a:pt x="476" y="27"/>
                </a:cubicBezTo>
                <a:cubicBezTo>
                  <a:pt x="509" y="38"/>
                  <a:pt x="533" y="54"/>
                  <a:pt x="567" y="64"/>
                </a:cubicBezTo>
                <a:cubicBezTo>
                  <a:pt x="585" y="69"/>
                  <a:pt x="622" y="82"/>
                  <a:pt x="622" y="82"/>
                </a:cubicBezTo>
                <a:cubicBezTo>
                  <a:pt x="650" y="56"/>
                  <a:pt x="648" y="40"/>
                  <a:pt x="686" y="27"/>
                </a:cubicBezTo>
                <a:cubicBezTo>
                  <a:pt x="722" y="39"/>
                  <a:pt x="743" y="29"/>
                  <a:pt x="778" y="18"/>
                </a:cubicBezTo>
                <a:cubicBezTo>
                  <a:pt x="812" y="29"/>
                  <a:pt x="826" y="53"/>
                  <a:pt x="860" y="64"/>
                </a:cubicBezTo>
                <a:cubicBezTo>
                  <a:pt x="866" y="55"/>
                  <a:pt x="869" y="42"/>
                  <a:pt x="878" y="36"/>
                </a:cubicBezTo>
                <a:cubicBezTo>
                  <a:pt x="919" y="8"/>
                  <a:pt x="1060" y="3"/>
                  <a:pt x="1098" y="0"/>
                </a:cubicBezTo>
                <a:cubicBezTo>
                  <a:pt x="1113" y="3"/>
                  <a:pt x="1128" y="5"/>
                  <a:pt x="1143" y="9"/>
                </a:cubicBezTo>
                <a:cubicBezTo>
                  <a:pt x="1162" y="14"/>
                  <a:pt x="1198" y="27"/>
                  <a:pt x="1198" y="27"/>
                </a:cubicBezTo>
                <a:cubicBezTo>
                  <a:pt x="1195" y="36"/>
                  <a:pt x="1185" y="46"/>
                  <a:pt x="1189" y="55"/>
                </a:cubicBezTo>
                <a:cubicBezTo>
                  <a:pt x="1193" y="64"/>
                  <a:pt x="1209" y="59"/>
                  <a:pt x="1217" y="64"/>
                </a:cubicBezTo>
                <a:cubicBezTo>
                  <a:pt x="1228" y="71"/>
                  <a:pt x="1235" y="82"/>
                  <a:pt x="1244" y="91"/>
                </a:cubicBezTo>
                <a:cubicBezTo>
                  <a:pt x="1241" y="112"/>
                  <a:pt x="1235" y="133"/>
                  <a:pt x="1235" y="155"/>
                </a:cubicBezTo>
                <a:cubicBezTo>
                  <a:pt x="1235" y="179"/>
                  <a:pt x="1284" y="235"/>
                  <a:pt x="1308" y="247"/>
                </a:cubicBezTo>
                <a:cubicBezTo>
                  <a:pt x="1328" y="257"/>
                  <a:pt x="1351" y="258"/>
                  <a:pt x="1372" y="265"/>
                </a:cubicBezTo>
                <a:cubicBezTo>
                  <a:pt x="1430" y="262"/>
                  <a:pt x="1488" y="250"/>
                  <a:pt x="1546" y="256"/>
                </a:cubicBezTo>
                <a:cubicBezTo>
                  <a:pt x="1555" y="257"/>
                  <a:pt x="1544" y="276"/>
                  <a:pt x="1537" y="283"/>
                </a:cubicBezTo>
                <a:cubicBezTo>
                  <a:pt x="1530" y="290"/>
                  <a:pt x="1518" y="289"/>
                  <a:pt x="1509" y="292"/>
                </a:cubicBezTo>
                <a:cubicBezTo>
                  <a:pt x="1502" y="297"/>
                  <a:pt x="1468" y="319"/>
                  <a:pt x="1463" y="329"/>
                </a:cubicBezTo>
                <a:cubicBezTo>
                  <a:pt x="1454" y="346"/>
                  <a:pt x="1445" y="384"/>
                  <a:pt x="1445" y="384"/>
                </a:cubicBezTo>
                <a:cubicBezTo>
                  <a:pt x="1431" y="485"/>
                  <a:pt x="1421" y="589"/>
                  <a:pt x="1390" y="686"/>
                </a:cubicBezTo>
                <a:cubicBezTo>
                  <a:pt x="1453" y="746"/>
                  <a:pt x="1336" y="642"/>
                  <a:pt x="1463" y="713"/>
                </a:cubicBezTo>
                <a:cubicBezTo>
                  <a:pt x="1471" y="718"/>
                  <a:pt x="1467" y="733"/>
                  <a:pt x="1473" y="740"/>
                </a:cubicBezTo>
                <a:cubicBezTo>
                  <a:pt x="1480" y="749"/>
                  <a:pt x="1491" y="753"/>
                  <a:pt x="1500" y="759"/>
                </a:cubicBezTo>
                <a:cubicBezTo>
                  <a:pt x="1530" y="804"/>
                  <a:pt x="1527" y="812"/>
                  <a:pt x="1518" y="868"/>
                </a:cubicBezTo>
                <a:cubicBezTo>
                  <a:pt x="1507" y="939"/>
                  <a:pt x="1513" y="947"/>
                  <a:pt x="1463" y="996"/>
                </a:cubicBezTo>
                <a:cubicBezTo>
                  <a:pt x="1441" y="1064"/>
                  <a:pt x="1441" y="1074"/>
                  <a:pt x="1482" y="1134"/>
                </a:cubicBezTo>
                <a:cubicBezTo>
                  <a:pt x="1473" y="1207"/>
                  <a:pt x="1467" y="1256"/>
                  <a:pt x="1399" y="1289"/>
                </a:cubicBezTo>
                <a:cubicBezTo>
                  <a:pt x="1373" y="1396"/>
                  <a:pt x="1400" y="1273"/>
                  <a:pt x="1381" y="1518"/>
                </a:cubicBezTo>
                <a:cubicBezTo>
                  <a:pt x="1380" y="1530"/>
                  <a:pt x="1381" y="1546"/>
                  <a:pt x="1372" y="1554"/>
                </a:cubicBezTo>
                <a:cubicBezTo>
                  <a:pt x="1350" y="1573"/>
                  <a:pt x="1317" y="1572"/>
                  <a:pt x="1290" y="1582"/>
                </a:cubicBezTo>
                <a:cubicBezTo>
                  <a:pt x="1274" y="1627"/>
                  <a:pt x="1259" y="1684"/>
                  <a:pt x="1226" y="1719"/>
                </a:cubicBezTo>
                <a:cubicBezTo>
                  <a:pt x="1258" y="1767"/>
                  <a:pt x="1238" y="1820"/>
                  <a:pt x="1226" y="1874"/>
                </a:cubicBezTo>
                <a:cubicBezTo>
                  <a:pt x="1223" y="1886"/>
                  <a:pt x="1229" y="1907"/>
                  <a:pt x="1217" y="1911"/>
                </a:cubicBezTo>
                <a:cubicBezTo>
                  <a:pt x="1170" y="1927"/>
                  <a:pt x="1119" y="1923"/>
                  <a:pt x="1070" y="1929"/>
                </a:cubicBezTo>
                <a:cubicBezTo>
                  <a:pt x="1057" y="1890"/>
                  <a:pt x="1034" y="1886"/>
                  <a:pt x="997" y="1874"/>
                </a:cubicBezTo>
                <a:cubicBezTo>
                  <a:pt x="1003" y="1886"/>
                  <a:pt x="1006" y="1900"/>
                  <a:pt x="1015" y="1911"/>
                </a:cubicBezTo>
                <a:cubicBezTo>
                  <a:pt x="1022" y="1920"/>
                  <a:pt x="1034" y="1936"/>
                  <a:pt x="1043" y="1929"/>
                </a:cubicBezTo>
                <a:cubicBezTo>
                  <a:pt x="1055" y="1920"/>
                  <a:pt x="1059" y="1897"/>
                  <a:pt x="1052" y="1883"/>
                </a:cubicBezTo>
                <a:cubicBezTo>
                  <a:pt x="1047" y="1873"/>
                  <a:pt x="1040" y="1902"/>
                  <a:pt x="1034" y="1911"/>
                </a:cubicBezTo>
                <a:cubicBezTo>
                  <a:pt x="1031" y="1899"/>
                  <a:pt x="1025" y="1887"/>
                  <a:pt x="1025" y="1874"/>
                </a:cubicBezTo>
                <a:cubicBezTo>
                  <a:pt x="1025" y="1864"/>
                  <a:pt x="1025" y="1899"/>
                  <a:pt x="1034" y="1902"/>
                </a:cubicBezTo>
                <a:cubicBezTo>
                  <a:pt x="1042" y="1905"/>
                  <a:pt x="1046" y="1889"/>
                  <a:pt x="1052" y="1883"/>
                </a:cubicBezTo>
                <a:cubicBezTo>
                  <a:pt x="1071" y="1825"/>
                  <a:pt x="1046" y="1875"/>
                  <a:pt x="1098" y="1892"/>
                </a:cubicBezTo>
                <a:cubicBezTo>
                  <a:pt x="1107" y="1895"/>
                  <a:pt x="1092" y="1874"/>
                  <a:pt x="1089" y="1865"/>
                </a:cubicBezTo>
                <a:cubicBezTo>
                  <a:pt x="1082" y="1844"/>
                  <a:pt x="1077" y="1822"/>
                  <a:pt x="1070" y="1801"/>
                </a:cubicBezTo>
                <a:cubicBezTo>
                  <a:pt x="1068" y="1794"/>
                  <a:pt x="1054" y="1746"/>
                  <a:pt x="1043" y="1746"/>
                </a:cubicBezTo>
                <a:cubicBezTo>
                  <a:pt x="1033" y="1746"/>
                  <a:pt x="1061" y="1770"/>
                  <a:pt x="1052" y="1774"/>
                </a:cubicBezTo>
                <a:cubicBezTo>
                  <a:pt x="1042" y="1779"/>
                  <a:pt x="1034" y="1761"/>
                  <a:pt x="1025" y="1755"/>
                </a:cubicBezTo>
                <a:cubicBezTo>
                  <a:pt x="1028" y="1776"/>
                  <a:pt x="1024" y="1800"/>
                  <a:pt x="1034" y="1819"/>
                </a:cubicBezTo>
                <a:cubicBezTo>
                  <a:pt x="1038" y="1828"/>
                  <a:pt x="1057" y="1836"/>
                  <a:pt x="1061" y="1828"/>
                </a:cubicBezTo>
                <a:cubicBezTo>
                  <a:pt x="1066" y="1818"/>
                  <a:pt x="1051" y="1809"/>
                  <a:pt x="1043" y="1801"/>
                </a:cubicBezTo>
                <a:cubicBezTo>
                  <a:pt x="1026" y="1785"/>
                  <a:pt x="931" y="1745"/>
                  <a:pt x="906" y="1737"/>
                </a:cubicBezTo>
                <a:cubicBezTo>
                  <a:pt x="879" y="1699"/>
                  <a:pt x="859" y="1710"/>
                  <a:pt x="833" y="1673"/>
                </a:cubicBezTo>
                <a:cubicBezTo>
                  <a:pt x="813" y="1645"/>
                  <a:pt x="806" y="1611"/>
                  <a:pt x="787" y="1582"/>
                </a:cubicBezTo>
                <a:cubicBezTo>
                  <a:pt x="784" y="1548"/>
                  <a:pt x="794" y="1511"/>
                  <a:pt x="778" y="1481"/>
                </a:cubicBezTo>
                <a:cubicBezTo>
                  <a:pt x="771" y="1469"/>
                  <a:pt x="702" y="1530"/>
                  <a:pt x="695" y="1536"/>
                </a:cubicBezTo>
                <a:cubicBezTo>
                  <a:pt x="675" y="1595"/>
                  <a:pt x="705" y="1670"/>
                  <a:pt x="641" y="1691"/>
                </a:cubicBezTo>
                <a:cubicBezTo>
                  <a:pt x="619" y="1723"/>
                  <a:pt x="605" y="1743"/>
                  <a:pt x="567" y="1755"/>
                </a:cubicBezTo>
                <a:cubicBezTo>
                  <a:pt x="561" y="1783"/>
                  <a:pt x="556" y="1811"/>
                  <a:pt x="549" y="1838"/>
                </a:cubicBezTo>
                <a:cubicBezTo>
                  <a:pt x="547" y="1847"/>
                  <a:pt x="547" y="1858"/>
                  <a:pt x="540" y="1865"/>
                </a:cubicBezTo>
                <a:cubicBezTo>
                  <a:pt x="527" y="1877"/>
                  <a:pt x="508" y="1882"/>
                  <a:pt x="494" y="1892"/>
                </a:cubicBezTo>
                <a:cubicBezTo>
                  <a:pt x="459" y="1917"/>
                  <a:pt x="456" y="1950"/>
                  <a:pt x="412" y="1966"/>
                </a:cubicBezTo>
                <a:cubicBezTo>
                  <a:pt x="398" y="1964"/>
                  <a:pt x="319" y="1968"/>
                  <a:pt x="311" y="1929"/>
                </a:cubicBezTo>
                <a:cubicBezTo>
                  <a:pt x="303" y="1889"/>
                  <a:pt x="336" y="1786"/>
                  <a:pt x="366" y="1755"/>
                </a:cubicBezTo>
                <a:cubicBezTo>
                  <a:pt x="384" y="1700"/>
                  <a:pt x="379" y="1637"/>
                  <a:pt x="321" y="1618"/>
                </a:cubicBezTo>
                <a:cubicBezTo>
                  <a:pt x="300" y="1598"/>
                  <a:pt x="302" y="1609"/>
                  <a:pt x="302" y="1591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alpha val="51999"/>
                </a:schemeClr>
              </a:gs>
              <a:gs pos="100000">
                <a:srgbClr val="FF0000">
                  <a:alpha val="51999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11" name="Freeform 73"/>
          <p:cNvSpPr>
            <a:spLocks/>
          </p:cNvSpPr>
          <p:nvPr/>
        </p:nvSpPr>
        <p:spPr bwMode="auto">
          <a:xfrm rot="645414">
            <a:off x="5499100" y="1397000"/>
            <a:ext cx="666750" cy="1233488"/>
          </a:xfrm>
          <a:custGeom>
            <a:avLst/>
            <a:gdLst>
              <a:gd name="T0" fmla="*/ 2147483647 w 1303"/>
              <a:gd name="T1" fmla="*/ 2147483647 h 2269"/>
              <a:gd name="T2" fmla="*/ 2147483647 w 1303"/>
              <a:gd name="T3" fmla="*/ 2147483647 h 2269"/>
              <a:gd name="T4" fmla="*/ 2147483647 w 1303"/>
              <a:gd name="T5" fmla="*/ 2147483647 h 2269"/>
              <a:gd name="T6" fmla="*/ 2147483647 w 1303"/>
              <a:gd name="T7" fmla="*/ 2147483647 h 2269"/>
              <a:gd name="T8" fmla="*/ 2147483647 w 1303"/>
              <a:gd name="T9" fmla="*/ 2147483647 h 2269"/>
              <a:gd name="T10" fmla="*/ 2147483647 w 1303"/>
              <a:gd name="T11" fmla="*/ 2147483647 h 2269"/>
              <a:gd name="T12" fmla="*/ 2147483647 w 1303"/>
              <a:gd name="T13" fmla="*/ 2147483647 h 2269"/>
              <a:gd name="T14" fmla="*/ 2147483647 w 1303"/>
              <a:gd name="T15" fmla="*/ 2147483647 h 2269"/>
              <a:gd name="T16" fmla="*/ 2147483647 w 1303"/>
              <a:gd name="T17" fmla="*/ 2147483647 h 2269"/>
              <a:gd name="T18" fmla="*/ 2147483647 w 1303"/>
              <a:gd name="T19" fmla="*/ 2147483647 h 2269"/>
              <a:gd name="T20" fmla="*/ 2147483647 w 1303"/>
              <a:gd name="T21" fmla="*/ 2147483647 h 2269"/>
              <a:gd name="T22" fmla="*/ 2147483647 w 1303"/>
              <a:gd name="T23" fmla="*/ 2147483647 h 2269"/>
              <a:gd name="T24" fmla="*/ 2147483647 w 1303"/>
              <a:gd name="T25" fmla="*/ 2147483647 h 2269"/>
              <a:gd name="T26" fmla="*/ 2147483647 w 1303"/>
              <a:gd name="T27" fmla="*/ 2147483647 h 2269"/>
              <a:gd name="T28" fmla="*/ 2147483647 w 1303"/>
              <a:gd name="T29" fmla="*/ 2147483647 h 2269"/>
              <a:gd name="T30" fmla="*/ 2147483647 w 1303"/>
              <a:gd name="T31" fmla="*/ 2147483647 h 2269"/>
              <a:gd name="T32" fmla="*/ 2147483647 w 1303"/>
              <a:gd name="T33" fmla="*/ 2147483647 h 2269"/>
              <a:gd name="T34" fmla="*/ 2147483647 w 1303"/>
              <a:gd name="T35" fmla="*/ 2147483647 h 2269"/>
              <a:gd name="T36" fmla="*/ 2147483647 w 1303"/>
              <a:gd name="T37" fmla="*/ 2147483647 h 2269"/>
              <a:gd name="T38" fmla="*/ 2147483647 w 1303"/>
              <a:gd name="T39" fmla="*/ 2147483647 h 2269"/>
              <a:gd name="T40" fmla="*/ 2147483647 w 1303"/>
              <a:gd name="T41" fmla="*/ 2147483647 h 2269"/>
              <a:gd name="T42" fmla="*/ 2147483647 w 1303"/>
              <a:gd name="T43" fmla="*/ 2147483647 h 2269"/>
              <a:gd name="T44" fmla="*/ 2147483647 w 1303"/>
              <a:gd name="T45" fmla="*/ 2147483647 h 2269"/>
              <a:gd name="T46" fmla="*/ 2147483647 w 1303"/>
              <a:gd name="T47" fmla="*/ 2147483647 h 2269"/>
              <a:gd name="T48" fmla="*/ 2147483647 w 1303"/>
              <a:gd name="T49" fmla="*/ 2147483647 h 2269"/>
              <a:gd name="T50" fmla="*/ 2147483647 w 1303"/>
              <a:gd name="T51" fmla="*/ 2147483647 h 2269"/>
              <a:gd name="T52" fmla="*/ 2147483647 w 1303"/>
              <a:gd name="T53" fmla="*/ 2147483647 h 2269"/>
              <a:gd name="T54" fmla="*/ 2147483647 w 1303"/>
              <a:gd name="T55" fmla="*/ 2147483647 h 2269"/>
              <a:gd name="T56" fmla="*/ 2147483647 w 1303"/>
              <a:gd name="T57" fmla="*/ 2147483647 h 2269"/>
              <a:gd name="T58" fmla="*/ 2147483647 w 1303"/>
              <a:gd name="T59" fmla="*/ 2147483647 h 2269"/>
              <a:gd name="T60" fmla="*/ 2147483647 w 1303"/>
              <a:gd name="T61" fmla="*/ 2147483647 h 2269"/>
              <a:gd name="T62" fmla="*/ 2147483647 w 1303"/>
              <a:gd name="T63" fmla="*/ 2147483647 h 2269"/>
              <a:gd name="T64" fmla="*/ 2147483647 w 1303"/>
              <a:gd name="T65" fmla="*/ 2147483647 h 2269"/>
              <a:gd name="T66" fmla="*/ 2147483647 w 1303"/>
              <a:gd name="T67" fmla="*/ 2147483647 h 2269"/>
              <a:gd name="T68" fmla="*/ 2147483647 w 1303"/>
              <a:gd name="T69" fmla="*/ 2147483647 h 2269"/>
              <a:gd name="T70" fmla="*/ 2147483647 w 1303"/>
              <a:gd name="T71" fmla="*/ 2147483647 h 2269"/>
              <a:gd name="T72" fmla="*/ 2147483647 w 1303"/>
              <a:gd name="T73" fmla="*/ 2147483647 h 2269"/>
              <a:gd name="T74" fmla="*/ 2147483647 w 1303"/>
              <a:gd name="T75" fmla="*/ 2147483647 h 2269"/>
              <a:gd name="T76" fmla="*/ 2147483647 w 1303"/>
              <a:gd name="T77" fmla="*/ 2147483647 h 2269"/>
              <a:gd name="T78" fmla="*/ 2147483647 w 1303"/>
              <a:gd name="T79" fmla="*/ 2147483647 h 2269"/>
              <a:gd name="T80" fmla="*/ 2147483647 w 1303"/>
              <a:gd name="T81" fmla="*/ 2147483647 h 2269"/>
              <a:gd name="T82" fmla="*/ 2147483647 w 1303"/>
              <a:gd name="T83" fmla="*/ 2147483647 h 2269"/>
              <a:gd name="T84" fmla="*/ 2147483647 w 1303"/>
              <a:gd name="T85" fmla="*/ 2147483647 h 2269"/>
              <a:gd name="T86" fmla="*/ 2147483647 w 1303"/>
              <a:gd name="T87" fmla="*/ 2147483647 h 2269"/>
              <a:gd name="T88" fmla="*/ 2147483647 w 1303"/>
              <a:gd name="T89" fmla="*/ 2147483647 h 2269"/>
              <a:gd name="T90" fmla="*/ 2147483647 w 1303"/>
              <a:gd name="T91" fmla="*/ 2147483647 h 2269"/>
              <a:gd name="T92" fmla="*/ 2147483647 w 1303"/>
              <a:gd name="T93" fmla="*/ 2147483647 h 2269"/>
              <a:gd name="T94" fmla="*/ 2147483647 w 1303"/>
              <a:gd name="T95" fmla="*/ 2147483647 h 2269"/>
              <a:gd name="T96" fmla="*/ 2147483647 w 1303"/>
              <a:gd name="T97" fmla="*/ 2147483647 h 226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303" h="2269">
                <a:moveTo>
                  <a:pt x="128" y="1776"/>
                </a:moveTo>
                <a:cubicBezTo>
                  <a:pt x="112" y="1725"/>
                  <a:pt x="117" y="1671"/>
                  <a:pt x="101" y="1620"/>
                </a:cubicBezTo>
                <a:cubicBezTo>
                  <a:pt x="111" y="1504"/>
                  <a:pt x="127" y="1499"/>
                  <a:pt x="92" y="1392"/>
                </a:cubicBezTo>
                <a:cubicBezTo>
                  <a:pt x="84" y="1368"/>
                  <a:pt x="80" y="1343"/>
                  <a:pt x="74" y="1319"/>
                </a:cubicBezTo>
                <a:cubicBezTo>
                  <a:pt x="69" y="1298"/>
                  <a:pt x="37" y="1264"/>
                  <a:pt x="37" y="1264"/>
                </a:cubicBezTo>
                <a:cubicBezTo>
                  <a:pt x="42" y="1197"/>
                  <a:pt x="26" y="1136"/>
                  <a:pt x="74" y="1090"/>
                </a:cubicBezTo>
                <a:cubicBezTo>
                  <a:pt x="59" y="1012"/>
                  <a:pt x="40" y="940"/>
                  <a:pt x="55" y="861"/>
                </a:cubicBezTo>
                <a:cubicBezTo>
                  <a:pt x="33" y="795"/>
                  <a:pt x="33" y="809"/>
                  <a:pt x="55" y="743"/>
                </a:cubicBezTo>
                <a:cubicBezTo>
                  <a:pt x="47" y="694"/>
                  <a:pt x="46" y="645"/>
                  <a:pt x="37" y="596"/>
                </a:cubicBezTo>
                <a:cubicBezTo>
                  <a:pt x="31" y="565"/>
                  <a:pt x="18" y="536"/>
                  <a:pt x="10" y="505"/>
                </a:cubicBezTo>
                <a:cubicBezTo>
                  <a:pt x="42" y="438"/>
                  <a:pt x="45" y="359"/>
                  <a:pt x="0" y="295"/>
                </a:cubicBezTo>
                <a:cubicBezTo>
                  <a:pt x="3" y="267"/>
                  <a:pt x="3" y="239"/>
                  <a:pt x="10" y="212"/>
                </a:cubicBezTo>
                <a:cubicBezTo>
                  <a:pt x="13" y="202"/>
                  <a:pt x="27" y="196"/>
                  <a:pt x="28" y="185"/>
                </a:cubicBezTo>
                <a:cubicBezTo>
                  <a:pt x="30" y="168"/>
                  <a:pt x="16" y="130"/>
                  <a:pt x="10" y="112"/>
                </a:cubicBezTo>
                <a:cubicBezTo>
                  <a:pt x="13" y="103"/>
                  <a:pt x="11" y="90"/>
                  <a:pt x="19" y="84"/>
                </a:cubicBezTo>
                <a:cubicBezTo>
                  <a:pt x="35" y="73"/>
                  <a:pt x="74" y="66"/>
                  <a:pt x="74" y="66"/>
                </a:cubicBezTo>
                <a:cubicBezTo>
                  <a:pt x="117" y="37"/>
                  <a:pt x="91" y="45"/>
                  <a:pt x="156" y="66"/>
                </a:cubicBezTo>
                <a:cubicBezTo>
                  <a:pt x="165" y="69"/>
                  <a:pt x="183" y="75"/>
                  <a:pt x="183" y="75"/>
                </a:cubicBezTo>
                <a:cubicBezTo>
                  <a:pt x="205" y="70"/>
                  <a:pt x="233" y="74"/>
                  <a:pt x="247" y="57"/>
                </a:cubicBezTo>
                <a:cubicBezTo>
                  <a:pt x="292" y="0"/>
                  <a:pt x="218" y="32"/>
                  <a:pt x="284" y="11"/>
                </a:cubicBezTo>
                <a:cubicBezTo>
                  <a:pt x="315" y="21"/>
                  <a:pt x="330" y="39"/>
                  <a:pt x="357" y="57"/>
                </a:cubicBezTo>
                <a:cubicBezTo>
                  <a:pt x="401" y="123"/>
                  <a:pt x="344" y="42"/>
                  <a:pt x="403" y="112"/>
                </a:cubicBezTo>
                <a:cubicBezTo>
                  <a:pt x="410" y="120"/>
                  <a:pt x="411" y="135"/>
                  <a:pt x="421" y="139"/>
                </a:cubicBezTo>
                <a:cubicBezTo>
                  <a:pt x="444" y="148"/>
                  <a:pt x="470" y="145"/>
                  <a:pt x="494" y="148"/>
                </a:cubicBezTo>
                <a:cubicBezTo>
                  <a:pt x="584" y="133"/>
                  <a:pt x="527" y="144"/>
                  <a:pt x="576" y="93"/>
                </a:cubicBezTo>
                <a:cubicBezTo>
                  <a:pt x="588" y="99"/>
                  <a:pt x="601" y="105"/>
                  <a:pt x="613" y="112"/>
                </a:cubicBezTo>
                <a:cubicBezTo>
                  <a:pt x="622" y="117"/>
                  <a:pt x="630" y="135"/>
                  <a:pt x="640" y="130"/>
                </a:cubicBezTo>
                <a:cubicBezTo>
                  <a:pt x="651" y="124"/>
                  <a:pt x="646" y="105"/>
                  <a:pt x="650" y="93"/>
                </a:cubicBezTo>
                <a:cubicBezTo>
                  <a:pt x="661" y="57"/>
                  <a:pt x="653" y="70"/>
                  <a:pt x="686" y="48"/>
                </a:cubicBezTo>
                <a:cubicBezTo>
                  <a:pt x="695" y="57"/>
                  <a:pt x="708" y="63"/>
                  <a:pt x="714" y="75"/>
                </a:cubicBezTo>
                <a:cubicBezTo>
                  <a:pt x="726" y="99"/>
                  <a:pt x="714" y="131"/>
                  <a:pt x="741" y="148"/>
                </a:cubicBezTo>
                <a:cubicBezTo>
                  <a:pt x="743" y="149"/>
                  <a:pt x="808" y="171"/>
                  <a:pt x="823" y="176"/>
                </a:cubicBezTo>
                <a:cubicBezTo>
                  <a:pt x="832" y="179"/>
                  <a:pt x="851" y="185"/>
                  <a:pt x="851" y="185"/>
                </a:cubicBezTo>
                <a:cubicBezTo>
                  <a:pt x="910" y="165"/>
                  <a:pt x="875" y="130"/>
                  <a:pt x="851" y="93"/>
                </a:cubicBezTo>
                <a:cubicBezTo>
                  <a:pt x="892" y="66"/>
                  <a:pt x="898" y="78"/>
                  <a:pt x="942" y="93"/>
                </a:cubicBezTo>
                <a:cubicBezTo>
                  <a:pt x="951" y="102"/>
                  <a:pt x="963" y="110"/>
                  <a:pt x="970" y="121"/>
                </a:cubicBezTo>
                <a:cubicBezTo>
                  <a:pt x="975" y="129"/>
                  <a:pt x="972" y="141"/>
                  <a:pt x="979" y="148"/>
                </a:cubicBezTo>
                <a:cubicBezTo>
                  <a:pt x="995" y="164"/>
                  <a:pt x="1022" y="161"/>
                  <a:pt x="1043" y="167"/>
                </a:cubicBezTo>
                <a:cubicBezTo>
                  <a:pt x="1020" y="200"/>
                  <a:pt x="1019" y="233"/>
                  <a:pt x="997" y="267"/>
                </a:cubicBezTo>
                <a:cubicBezTo>
                  <a:pt x="1012" y="328"/>
                  <a:pt x="1009" y="336"/>
                  <a:pt x="1070" y="359"/>
                </a:cubicBezTo>
                <a:cubicBezTo>
                  <a:pt x="1076" y="368"/>
                  <a:pt x="1088" y="375"/>
                  <a:pt x="1088" y="386"/>
                </a:cubicBezTo>
                <a:cubicBezTo>
                  <a:pt x="1088" y="405"/>
                  <a:pt x="1070" y="441"/>
                  <a:pt x="1070" y="441"/>
                </a:cubicBezTo>
                <a:cubicBezTo>
                  <a:pt x="1085" y="486"/>
                  <a:pt x="1105" y="469"/>
                  <a:pt x="1143" y="496"/>
                </a:cubicBezTo>
                <a:cubicBezTo>
                  <a:pt x="1140" y="508"/>
                  <a:pt x="1139" y="521"/>
                  <a:pt x="1134" y="532"/>
                </a:cubicBezTo>
                <a:cubicBezTo>
                  <a:pt x="1130" y="540"/>
                  <a:pt x="1112" y="543"/>
                  <a:pt x="1116" y="551"/>
                </a:cubicBezTo>
                <a:cubicBezTo>
                  <a:pt x="1128" y="574"/>
                  <a:pt x="1153" y="587"/>
                  <a:pt x="1171" y="605"/>
                </a:cubicBezTo>
                <a:cubicBezTo>
                  <a:pt x="1187" y="620"/>
                  <a:pt x="1226" y="642"/>
                  <a:pt x="1226" y="642"/>
                </a:cubicBezTo>
                <a:cubicBezTo>
                  <a:pt x="1261" y="713"/>
                  <a:pt x="1273" y="812"/>
                  <a:pt x="1180" y="843"/>
                </a:cubicBezTo>
                <a:cubicBezTo>
                  <a:pt x="1163" y="870"/>
                  <a:pt x="1132" y="909"/>
                  <a:pt x="1171" y="935"/>
                </a:cubicBezTo>
                <a:cubicBezTo>
                  <a:pt x="1181" y="942"/>
                  <a:pt x="1195" y="941"/>
                  <a:pt x="1207" y="944"/>
                </a:cubicBezTo>
                <a:cubicBezTo>
                  <a:pt x="1222" y="954"/>
                  <a:pt x="1250" y="967"/>
                  <a:pt x="1253" y="989"/>
                </a:cubicBezTo>
                <a:cubicBezTo>
                  <a:pt x="1259" y="1039"/>
                  <a:pt x="1222" y="1076"/>
                  <a:pt x="1180" y="1090"/>
                </a:cubicBezTo>
                <a:cubicBezTo>
                  <a:pt x="1160" y="1150"/>
                  <a:pt x="1213" y="1163"/>
                  <a:pt x="1253" y="1191"/>
                </a:cubicBezTo>
                <a:cubicBezTo>
                  <a:pt x="1282" y="1277"/>
                  <a:pt x="1303" y="1339"/>
                  <a:pt x="1198" y="1373"/>
                </a:cubicBezTo>
                <a:cubicBezTo>
                  <a:pt x="1172" y="1401"/>
                  <a:pt x="1156" y="1399"/>
                  <a:pt x="1143" y="1437"/>
                </a:cubicBezTo>
                <a:cubicBezTo>
                  <a:pt x="1142" y="1449"/>
                  <a:pt x="1146" y="1529"/>
                  <a:pt x="1116" y="1547"/>
                </a:cubicBezTo>
                <a:cubicBezTo>
                  <a:pt x="1100" y="1557"/>
                  <a:pt x="1061" y="1565"/>
                  <a:pt x="1061" y="1565"/>
                </a:cubicBezTo>
                <a:cubicBezTo>
                  <a:pt x="1086" y="1641"/>
                  <a:pt x="1078" y="1641"/>
                  <a:pt x="1052" y="1721"/>
                </a:cubicBezTo>
                <a:cubicBezTo>
                  <a:pt x="1046" y="1739"/>
                  <a:pt x="1048" y="1758"/>
                  <a:pt x="1043" y="1776"/>
                </a:cubicBezTo>
                <a:cubicBezTo>
                  <a:pt x="1025" y="1833"/>
                  <a:pt x="999" y="1875"/>
                  <a:pt x="942" y="1895"/>
                </a:cubicBezTo>
                <a:cubicBezTo>
                  <a:pt x="933" y="1892"/>
                  <a:pt x="922" y="1892"/>
                  <a:pt x="915" y="1885"/>
                </a:cubicBezTo>
                <a:cubicBezTo>
                  <a:pt x="908" y="1878"/>
                  <a:pt x="897" y="1858"/>
                  <a:pt x="906" y="1858"/>
                </a:cubicBezTo>
                <a:cubicBezTo>
                  <a:pt x="917" y="1858"/>
                  <a:pt x="918" y="1876"/>
                  <a:pt x="924" y="1885"/>
                </a:cubicBezTo>
                <a:cubicBezTo>
                  <a:pt x="936" y="1901"/>
                  <a:pt x="948" y="1916"/>
                  <a:pt x="960" y="1931"/>
                </a:cubicBezTo>
                <a:cubicBezTo>
                  <a:pt x="937" y="1862"/>
                  <a:pt x="961" y="1942"/>
                  <a:pt x="979" y="1949"/>
                </a:cubicBezTo>
                <a:cubicBezTo>
                  <a:pt x="989" y="1953"/>
                  <a:pt x="991" y="1931"/>
                  <a:pt x="997" y="1922"/>
                </a:cubicBezTo>
                <a:cubicBezTo>
                  <a:pt x="977" y="1863"/>
                  <a:pt x="986" y="1836"/>
                  <a:pt x="942" y="1794"/>
                </a:cubicBezTo>
                <a:cubicBezTo>
                  <a:pt x="912" y="1703"/>
                  <a:pt x="959" y="1838"/>
                  <a:pt x="915" y="1739"/>
                </a:cubicBezTo>
                <a:cubicBezTo>
                  <a:pt x="883" y="1668"/>
                  <a:pt x="917" y="1698"/>
                  <a:pt x="869" y="1666"/>
                </a:cubicBezTo>
                <a:cubicBezTo>
                  <a:pt x="859" y="1637"/>
                  <a:pt x="843" y="1622"/>
                  <a:pt x="832" y="1593"/>
                </a:cubicBezTo>
                <a:cubicBezTo>
                  <a:pt x="810" y="1659"/>
                  <a:pt x="798" y="1636"/>
                  <a:pt x="823" y="1712"/>
                </a:cubicBezTo>
                <a:cubicBezTo>
                  <a:pt x="830" y="1807"/>
                  <a:pt x="847" y="1858"/>
                  <a:pt x="832" y="1949"/>
                </a:cubicBezTo>
                <a:cubicBezTo>
                  <a:pt x="830" y="1959"/>
                  <a:pt x="831" y="1971"/>
                  <a:pt x="823" y="1977"/>
                </a:cubicBezTo>
                <a:cubicBezTo>
                  <a:pt x="810" y="1986"/>
                  <a:pt x="793" y="1983"/>
                  <a:pt x="778" y="1986"/>
                </a:cubicBezTo>
                <a:cubicBezTo>
                  <a:pt x="772" y="1992"/>
                  <a:pt x="761" y="2013"/>
                  <a:pt x="759" y="2004"/>
                </a:cubicBezTo>
                <a:cubicBezTo>
                  <a:pt x="749" y="1950"/>
                  <a:pt x="758" y="1894"/>
                  <a:pt x="750" y="1840"/>
                </a:cubicBezTo>
                <a:cubicBezTo>
                  <a:pt x="750" y="1837"/>
                  <a:pt x="710" y="1782"/>
                  <a:pt x="704" y="1767"/>
                </a:cubicBezTo>
                <a:cubicBezTo>
                  <a:pt x="707" y="1730"/>
                  <a:pt x="720" y="1693"/>
                  <a:pt x="714" y="1657"/>
                </a:cubicBezTo>
                <a:cubicBezTo>
                  <a:pt x="712" y="1647"/>
                  <a:pt x="693" y="1659"/>
                  <a:pt x="686" y="1666"/>
                </a:cubicBezTo>
                <a:cubicBezTo>
                  <a:pt x="679" y="1673"/>
                  <a:pt x="680" y="1684"/>
                  <a:pt x="677" y="1693"/>
                </a:cubicBezTo>
                <a:cubicBezTo>
                  <a:pt x="698" y="1758"/>
                  <a:pt x="663" y="1848"/>
                  <a:pt x="650" y="1913"/>
                </a:cubicBezTo>
                <a:cubicBezTo>
                  <a:pt x="643" y="2035"/>
                  <a:pt x="657" y="2101"/>
                  <a:pt x="576" y="2178"/>
                </a:cubicBezTo>
                <a:cubicBezTo>
                  <a:pt x="562" y="2238"/>
                  <a:pt x="565" y="2249"/>
                  <a:pt x="503" y="2269"/>
                </a:cubicBezTo>
                <a:cubicBezTo>
                  <a:pt x="461" y="2241"/>
                  <a:pt x="473" y="2223"/>
                  <a:pt x="458" y="2178"/>
                </a:cubicBezTo>
                <a:cubicBezTo>
                  <a:pt x="465" y="2105"/>
                  <a:pt x="542" y="1840"/>
                  <a:pt x="430" y="1876"/>
                </a:cubicBezTo>
                <a:cubicBezTo>
                  <a:pt x="405" y="1927"/>
                  <a:pt x="404" y="1982"/>
                  <a:pt x="357" y="2013"/>
                </a:cubicBezTo>
                <a:cubicBezTo>
                  <a:pt x="354" y="2022"/>
                  <a:pt x="358" y="2041"/>
                  <a:pt x="348" y="2041"/>
                </a:cubicBezTo>
                <a:cubicBezTo>
                  <a:pt x="338" y="2041"/>
                  <a:pt x="341" y="2023"/>
                  <a:pt x="339" y="2013"/>
                </a:cubicBezTo>
                <a:cubicBezTo>
                  <a:pt x="335" y="1998"/>
                  <a:pt x="315" y="1968"/>
                  <a:pt x="330" y="1968"/>
                </a:cubicBezTo>
                <a:cubicBezTo>
                  <a:pt x="351" y="1968"/>
                  <a:pt x="360" y="1998"/>
                  <a:pt x="375" y="2013"/>
                </a:cubicBezTo>
                <a:cubicBezTo>
                  <a:pt x="397" y="1947"/>
                  <a:pt x="365" y="2013"/>
                  <a:pt x="412" y="1995"/>
                </a:cubicBezTo>
                <a:cubicBezTo>
                  <a:pt x="422" y="1991"/>
                  <a:pt x="424" y="1977"/>
                  <a:pt x="430" y="1968"/>
                </a:cubicBezTo>
                <a:cubicBezTo>
                  <a:pt x="409" y="1946"/>
                  <a:pt x="375" y="1895"/>
                  <a:pt x="375" y="1895"/>
                </a:cubicBezTo>
                <a:cubicBezTo>
                  <a:pt x="353" y="1828"/>
                  <a:pt x="384" y="1909"/>
                  <a:pt x="339" y="1840"/>
                </a:cubicBezTo>
                <a:cubicBezTo>
                  <a:pt x="318" y="1809"/>
                  <a:pt x="312" y="1756"/>
                  <a:pt x="302" y="1721"/>
                </a:cubicBezTo>
                <a:cubicBezTo>
                  <a:pt x="281" y="1651"/>
                  <a:pt x="270" y="1613"/>
                  <a:pt x="256" y="1538"/>
                </a:cubicBezTo>
                <a:cubicBezTo>
                  <a:pt x="250" y="1547"/>
                  <a:pt x="240" y="1554"/>
                  <a:pt x="238" y="1565"/>
                </a:cubicBezTo>
                <a:cubicBezTo>
                  <a:pt x="234" y="1591"/>
                  <a:pt x="251" y="1855"/>
                  <a:pt x="128" y="1776"/>
                </a:cubicBezTo>
                <a:close/>
              </a:path>
            </a:pathLst>
          </a:custGeom>
          <a:gradFill rotWithShape="1">
            <a:gsLst>
              <a:gs pos="0">
                <a:srgbClr val="000000">
                  <a:alpha val="17000"/>
                </a:srgbClr>
              </a:gs>
              <a:gs pos="100000">
                <a:srgbClr val="FF0000">
                  <a:alpha val="18999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10" name="Freeform 74"/>
          <p:cNvSpPr>
            <a:spLocks/>
          </p:cNvSpPr>
          <p:nvPr/>
        </p:nvSpPr>
        <p:spPr bwMode="auto">
          <a:xfrm rot="-336237">
            <a:off x="4943476" y="1700214"/>
            <a:ext cx="2149475" cy="911225"/>
          </a:xfrm>
          <a:custGeom>
            <a:avLst/>
            <a:gdLst>
              <a:gd name="T0" fmla="*/ 149 w 1212"/>
              <a:gd name="T1" fmla="*/ 535 h 1870"/>
              <a:gd name="T2" fmla="*/ 159 w 1212"/>
              <a:gd name="T3" fmla="*/ 279 h 1870"/>
              <a:gd name="T4" fmla="*/ 177 w 1212"/>
              <a:gd name="T5" fmla="*/ 106 h 1870"/>
              <a:gd name="T6" fmla="*/ 378 w 1212"/>
              <a:gd name="T7" fmla="*/ 243 h 1870"/>
              <a:gd name="T8" fmla="*/ 469 w 1212"/>
              <a:gd name="T9" fmla="*/ 69 h 1870"/>
              <a:gd name="T10" fmla="*/ 506 w 1212"/>
              <a:gd name="T11" fmla="*/ 69 h 1870"/>
              <a:gd name="T12" fmla="*/ 561 w 1212"/>
              <a:gd name="T13" fmla="*/ 78 h 1870"/>
              <a:gd name="T14" fmla="*/ 506 w 1212"/>
              <a:gd name="T15" fmla="*/ 97 h 1870"/>
              <a:gd name="T16" fmla="*/ 469 w 1212"/>
              <a:gd name="T17" fmla="*/ 78 h 1870"/>
              <a:gd name="T18" fmla="*/ 588 w 1212"/>
              <a:gd name="T19" fmla="*/ 508 h 1870"/>
              <a:gd name="T20" fmla="*/ 698 w 1212"/>
              <a:gd name="T21" fmla="*/ 599 h 1870"/>
              <a:gd name="T22" fmla="*/ 789 w 1212"/>
              <a:gd name="T23" fmla="*/ 654 h 1870"/>
              <a:gd name="T24" fmla="*/ 680 w 1212"/>
              <a:gd name="T25" fmla="*/ 389 h 1870"/>
              <a:gd name="T26" fmla="*/ 671 w 1212"/>
              <a:gd name="T27" fmla="*/ 14 h 1870"/>
              <a:gd name="T28" fmla="*/ 680 w 1212"/>
              <a:gd name="T29" fmla="*/ 78 h 1870"/>
              <a:gd name="T30" fmla="*/ 661 w 1212"/>
              <a:gd name="T31" fmla="*/ 106 h 1870"/>
              <a:gd name="T32" fmla="*/ 753 w 1212"/>
              <a:gd name="T33" fmla="*/ 206 h 1870"/>
              <a:gd name="T34" fmla="*/ 835 w 1212"/>
              <a:gd name="T35" fmla="*/ 298 h 1870"/>
              <a:gd name="T36" fmla="*/ 863 w 1212"/>
              <a:gd name="T37" fmla="*/ 481 h 1870"/>
              <a:gd name="T38" fmla="*/ 890 w 1212"/>
              <a:gd name="T39" fmla="*/ 407 h 1870"/>
              <a:gd name="T40" fmla="*/ 1009 w 1212"/>
              <a:gd name="T41" fmla="*/ 590 h 1870"/>
              <a:gd name="T42" fmla="*/ 1091 w 1212"/>
              <a:gd name="T43" fmla="*/ 755 h 1870"/>
              <a:gd name="T44" fmla="*/ 1109 w 1212"/>
              <a:gd name="T45" fmla="*/ 398 h 1870"/>
              <a:gd name="T46" fmla="*/ 1201 w 1212"/>
              <a:gd name="T47" fmla="*/ 627 h 1870"/>
              <a:gd name="T48" fmla="*/ 1183 w 1212"/>
              <a:gd name="T49" fmla="*/ 791 h 1870"/>
              <a:gd name="T50" fmla="*/ 1109 w 1212"/>
              <a:gd name="T51" fmla="*/ 773 h 1870"/>
              <a:gd name="T52" fmla="*/ 881 w 1212"/>
              <a:gd name="T53" fmla="*/ 993 h 1870"/>
              <a:gd name="T54" fmla="*/ 872 w 1212"/>
              <a:gd name="T55" fmla="*/ 1194 h 1870"/>
              <a:gd name="T56" fmla="*/ 927 w 1212"/>
              <a:gd name="T57" fmla="*/ 1386 h 1870"/>
              <a:gd name="T58" fmla="*/ 826 w 1212"/>
              <a:gd name="T59" fmla="*/ 1541 h 1870"/>
              <a:gd name="T60" fmla="*/ 780 w 1212"/>
              <a:gd name="T61" fmla="*/ 1523 h 1870"/>
              <a:gd name="T62" fmla="*/ 689 w 1212"/>
              <a:gd name="T63" fmla="*/ 1724 h 1870"/>
              <a:gd name="T64" fmla="*/ 643 w 1212"/>
              <a:gd name="T65" fmla="*/ 1870 h 1870"/>
              <a:gd name="T66" fmla="*/ 570 w 1212"/>
              <a:gd name="T67" fmla="*/ 1431 h 1870"/>
              <a:gd name="T68" fmla="*/ 451 w 1212"/>
              <a:gd name="T69" fmla="*/ 1825 h 1870"/>
              <a:gd name="T70" fmla="*/ 433 w 1212"/>
              <a:gd name="T71" fmla="*/ 1431 h 1870"/>
              <a:gd name="T72" fmla="*/ 360 w 1212"/>
              <a:gd name="T73" fmla="*/ 1468 h 1870"/>
              <a:gd name="T74" fmla="*/ 287 w 1212"/>
              <a:gd name="T75" fmla="*/ 1505 h 1870"/>
              <a:gd name="T76" fmla="*/ 168 w 1212"/>
              <a:gd name="T77" fmla="*/ 1669 h 1870"/>
              <a:gd name="T78" fmla="*/ 140 w 1212"/>
              <a:gd name="T79" fmla="*/ 1477 h 1870"/>
              <a:gd name="T80" fmla="*/ 232 w 1212"/>
              <a:gd name="T81" fmla="*/ 1294 h 1870"/>
              <a:gd name="T82" fmla="*/ 49 w 1212"/>
              <a:gd name="T83" fmla="*/ 1313 h 1870"/>
              <a:gd name="T84" fmla="*/ 40 w 1212"/>
              <a:gd name="T85" fmla="*/ 1276 h 1870"/>
              <a:gd name="T86" fmla="*/ 122 w 1212"/>
              <a:gd name="T87" fmla="*/ 801 h 1870"/>
              <a:gd name="T88" fmla="*/ 131 w 1212"/>
              <a:gd name="T89" fmla="*/ 618 h 18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12" h="1870">
                <a:moveTo>
                  <a:pt x="140" y="791"/>
                </a:moveTo>
                <a:cubicBezTo>
                  <a:pt x="131" y="744"/>
                  <a:pt x="121" y="703"/>
                  <a:pt x="95" y="663"/>
                </a:cubicBezTo>
                <a:cubicBezTo>
                  <a:pt x="111" y="614"/>
                  <a:pt x="115" y="571"/>
                  <a:pt x="149" y="535"/>
                </a:cubicBezTo>
                <a:cubicBezTo>
                  <a:pt x="119" y="444"/>
                  <a:pt x="113" y="521"/>
                  <a:pt x="131" y="371"/>
                </a:cubicBezTo>
                <a:cubicBezTo>
                  <a:pt x="133" y="358"/>
                  <a:pt x="136" y="346"/>
                  <a:pt x="140" y="334"/>
                </a:cubicBezTo>
                <a:cubicBezTo>
                  <a:pt x="146" y="315"/>
                  <a:pt x="159" y="279"/>
                  <a:pt x="159" y="279"/>
                </a:cubicBezTo>
                <a:cubicBezTo>
                  <a:pt x="224" y="324"/>
                  <a:pt x="171" y="261"/>
                  <a:pt x="159" y="243"/>
                </a:cubicBezTo>
                <a:cubicBezTo>
                  <a:pt x="162" y="206"/>
                  <a:pt x="163" y="169"/>
                  <a:pt x="168" y="133"/>
                </a:cubicBezTo>
                <a:cubicBezTo>
                  <a:pt x="169" y="124"/>
                  <a:pt x="168" y="106"/>
                  <a:pt x="177" y="106"/>
                </a:cubicBezTo>
                <a:cubicBezTo>
                  <a:pt x="188" y="106"/>
                  <a:pt x="188" y="125"/>
                  <a:pt x="195" y="133"/>
                </a:cubicBezTo>
                <a:cubicBezTo>
                  <a:pt x="210" y="151"/>
                  <a:pt x="224" y="171"/>
                  <a:pt x="241" y="188"/>
                </a:cubicBezTo>
                <a:cubicBezTo>
                  <a:pt x="283" y="230"/>
                  <a:pt x="320" y="235"/>
                  <a:pt x="378" y="243"/>
                </a:cubicBezTo>
                <a:cubicBezTo>
                  <a:pt x="378" y="243"/>
                  <a:pt x="372" y="224"/>
                  <a:pt x="369" y="215"/>
                </a:cubicBezTo>
                <a:cubicBezTo>
                  <a:pt x="388" y="187"/>
                  <a:pt x="410" y="175"/>
                  <a:pt x="433" y="151"/>
                </a:cubicBezTo>
                <a:cubicBezTo>
                  <a:pt x="443" y="121"/>
                  <a:pt x="459" y="99"/>
                  <a:pt x="469" y="69"/>
                </a:cubicBezTo>
                <a:cubicBezTo>
                  <a:pt x="465" y="56"/>
                  <a:pt x="446" y="16"/>
                  <a:pt x="469" y="5"/>
                </a:cubicBezTo>
                <a:cubicBezTo>
                  <a:pt x="478" y="1"/>
                  <a:pt x="474" y="24"/>
                  <a:pt x="479" y="33"/>
                </a:cubicBezTo>
                <a:cubicBezTo>
                  <a:pt x="487" y="46"/>
                  <a:pt x="498" y="56"/>
                  <a:pt x="506" y="69"/>
                </a:cubicBezTo>
                <a:cubicBezTo>
                  <a:pt x="553" y="143"/>
                  <a:pt x="517" y="124"/>
                  <a:pt x="570" y="142"/>
                </a:cubicBezTo>
                <a:cubicBezTo>
                  <a:pt x="564" y="133"/>
                  <a:pt x="554" y="126"/>
                  <a:pt x="552" y="115"/>
                </a:cubicBezTo>
                <a:cubicBezTo>
                  <a:pt x="550" y="102"/>
                  <a:pt x="548" y="78"/>
                  <a:pt x="561" y="78"/>
                </a:cubicBezTo>
                <a:cubicBezTo>
                  <a:pt x="574" y="78"/>
                  <a:pt x="577" y="104"/>
                  <a:pt x="570" y="115"/>
                </a:cubicBezTo>
                <a:cubicBezTo>
                  <a:pt x="565" y="123"/>
                  <a:pt x="552" y="109"/>
                  <a:pt x="543" y="106"/>
                </a:cubicBezTo>
                <a:cubicBezTo>
                  <a:pt x="531" y="103"/>
                  <a:pt x="518" y="100"/>
                  <a:pt x="506" y="97"/>
                </a:cubicBezTo>
                <a:cubicBezTo>
                  <a:pt x="509" y="106"/>
                  <a:pt x="511" y="116"/>
                  <a:pt x="515" y="124"/>
                </a:cubicBezTo>
                <a:cubicBezTo>
                  <a:pt x="520" y="134"/>
                  <a:pt x="542" y="157"/>
                  <a:pt x="533" y="151"/>
                </a:cubicBezTo>
                <a:cubicBezTo>
                  <a:pt x="502" y="130"/>
                  <a:pt x="488" y="106"/>
                  <a:pt x="469" y="78"/>
                </a:cubicBezTo>
                <a:cubicBezTo>
                  <a:pt x="476" y="122"/>
                  <a:pt x="493" y="164"/>
                  <a:pt x="479" y="206"/>
                </a:cubicBezTo>
                <a:cubicBezTo>
                  <a:pt x="487" y="279"/>
                  <a:pt x="478" y="297"/>
                  <a:pt x="533" y="334"/>
                </a:cubicBezTo>
                <a:cubicBezTo>
                  <a:pt x="554" y="392"/>
                  <a:pt x="567" y="450"/>
                  <a:pt x="588" y="508"/>
                </a:cubicBezTo>
                <a:cubicBezTo>
                  <a:pt x="595" y="526"/>
                  <a:pt x="607" y="563"/>
                  <a:pt x="607" y="563"/>
                </a:cubicBezTo>
                <a:cubicBezTo>
                  <a:pt x="636" y="559"/>
                  <a:pt x="696" y="544"/>
                  <a:pt x="707" y="563"/>
                </a:cubicBezTo>
                <a:cubicBezTo>
                  <a:pt x="713" y="574"/>
                  <a:pt x="701" y="587"/>
                  <a:pt x="698" y="599"/>
                </a:cubicBezTo>
                <a:cubicBezTo>
                  <a:pt x="695" y="587"/>
                  <a:pt x="680" y="572"/>
                  <a:pt x="689" y="563"/>
                </a:cubicBezTo>
                <a:cubicBezTo>
                  <a:pt x="697" y="555"/>
                  <a:pt x="699" y="583"/>
                  <a:pt x="707" y="590"/>
                </a:cubicBezTo>
                <a:cubicBezTo>
                  <a:pt x="733" y="613"/>
                  <a:pt x="789" y="654"/>
                  <a:pt x="789" y="654"/>
                </a:cubicBezTo>
                <a:cubicBezTo>
                  <a:pt x="798" y="585"/>
                  <a:pt x="808" y="565"/>
                  <a:pt x="753" y="526"/>
                </a:cubicBezTo>
                <a:cubicBezTo>
                  <a:pt x="724" y="483"/>
                  <a:pt x="739" y="509"/>
                  <a:pt x="716" y="444"/>
                </a:cubicBezTo>
                <a:cubicBezTo>
                  <a:pt x="709" y="423"/>
                  <a:pt x="687" y="410"/>
                  <a:pt x="680" y="389"/>
                </a:cubicBezTo>
                <a:cubicBezTo>
                  <a:pt x="667" y="350"/>
                  <a:pt x="662" y="310"/>
                  <a:pt x="652" y="270"/>
                </a:cubicBezTo>
                <a:cubicBezTo>
                  <a:pt x="661" y="197"/>
                  <a:pt x="656" y="114"/>
                  <a:pt x="698" y="51"/>
                </a:cubicBezTo>
                <a:cubicBezTo>
                  <a:pt x="747" y="67"/>
                  <a:pt x="732" y="66"/>
                  <a:pt x="671" y="14"/>
                </a:cubicBezTo>
                <a:cubicBezTo>
                  <a:pt x="686" y="42"/>
                  <a:pt x="716" y="66"/>
                  <a:pt x="716" y="97"/>
                </a:cubicBezTo>
                <a:cubicBezTo>
                  <a:pt x="716" y="123"/>
                  <a:pt x="694" y="45"/>
                  <a:pt x="671" y="33"/>
                </a:cubicBezTo>
                <a:cubicBezTo>
                  <a:pt x="657" y="26"/>
                  <a:pt x="685" y="64"/>
                  <a:pt x="680" y="78"/>
                </a:cubicBezTo>
                <a:cubicBezTo>
                  <a:pt x="677" y="86"/>
                  <a:pt x="668" y="65"/>
                  <a:pt x="661" y="60"/>
                </a:cubicBezTo>
                <a:cubicBezTo>
                  <a:pt x="650" y="53"/>
                  <a:pt x="637" y="48"/>
                  <a:pt x="625" y="42"/>
                </a:cubicBezTo>
                <a:cubicBezTo>
                  <a:pt x="652" y="122"/>
                  <a:pt x="608" y="0"/>
                  <a:pt x="661" y="106"/>
                </a:cubicBezTo>
                <a:cubicBezTo>
                  <a:pt x="665" y="114"/>
                  <a:pt x="643" y="78"/>
                  <a:pt x="643" y="87"/>
                </a:cubicBezTo>
                <a:cubicBezTo>
                  <a:pt x="643" y="118"/>
                  <a:pt x="665" y="123"/>
                  <a:pt x="680" y="142"/>
                </a:cubicBezTo>
                <a:cubicBezTo>
                  <a:pt x="705" y="173"/>
                  <a:pt x="713" y="193"/>
                  <a:pt x="753" y="206"/>
                </a:cubicBezTo>
                <a:cubicBezTo>
                  <a:pt x="759" y="212"/>
                  <a:pt x="766" y="218"/>
                  <a:pt x="771" y="225"/>
                </a:cubicBezTo>
                <a:cubicBezTo>
                  <a:pt x="778" y="234"/>
                  <a:pt x="782" y="244"/>
                  <a:pt x="789" y="252"/>
                </a:cubicBezTo>
                <a:cubicBezTo>
                  <a:pt x="803" y="268"/>
                  <a:pt x="835" y="298"/>
                  <a:pt x="835" y="298"/>
                </a:cubicBezTo>
                <a:cubicBezTo>
                  <a:pt x="841" y="316"/>
                  <a:pt x="847" y="335"/>
                  <a:pt x="853" y="353"/>
                </a:cubicBezTo>
                <a:cubicBezTo>
                  <a:pt x="862" y="380"/>
                  <a:pt x="872" y="435"/>
                  <a:pt x="872" y="435"/>
                </a:cubicBezTo>
                <a:cubicBezTo>
                  <a:pt x="869" y="450"/>
                  <a:pt x="874" y="470"/>
                  <a:pt x="863" y="481"/>
                </a:cubicBezTo>
                <a:cubicBezTo>
                  <a:pt x="856" y="488"/>
                  <a:pt x="851" y="463"/>
                  <a:pt x="853" y="453"/>
                </a:cubicBezTo>
                <a:cubicBezTo>
                  <a:pt x="855" y="444"/>
                  <a:pt x="867" y="442"/>
                  <a:pt x="872" y="435"/>
                </a:cubicBezTo>
                <a:cubicBezTo>
                  <a:pt x="879" y="426"/>
                  <a:pt x="884" y="416"/>
                  <a:pt x="890" y="407"/>
                </a:cubicBezTo>
                <a:cubicBezTo>
                  <a:pt x="899" y="370"/>
                  <a:pt x="905" y="347"/>
                  <a:pt x="927" y="316"/>
                </a:cubicBezTo>
                <a:cubicBezTo>
                  <a:pt x="939" y="281"/>
                  <a:pt x="950" y="272"/>
                  <a:pt x="981" y="252"/>
                </a:cubicBezTo>
                <a:cubicBezTo>
                  <a:pt x="947" y="357"/>
                  <a:pt x="946" y="496"/>
                  <a:pt x="1009" y="590"/>
                </a:cubicBezTo>
                <a:cubicBezTo>
                  <a:pt x="1025" y="639"/>
                  <a:pt x="1016" y="690"/>
                  <a:pt x="1055" y="727"/>
                </a:cubicBezTo>
                <a:cubicBezTo>
                  <a:pt x="1057" y="733"/>
                  <a:pt x="1070" y="782"/>
                  <a:pt x="1082" y="782"/>
                </a:cubicBezTo>
                <a:cubicBezTo>
                  <a:pt x="1091" y="782"/>
                  <a:pt x="1088" y="764"/>
                  <a:pt x="1091" y="755"/>
                </a:cubicBezTo>
                <a:cubicBezTo>
                  <a:pt x="1097" y="666"/>
                  <a:pt x="1094" y="640"/>
                  <a:pt x="1119" y="572"/>
                </a:cubicBezTo>
                <a:cubicBezTo>
                  <a:pt x="1088" y="489"/>
                  <a:pt x="1100" y="529"/>
                  <a:pt x="1100" y="353"/>
                </a:cubicBezTo>
                <a:cubicBezTo>
                  <a:pt x="1100" y="338"/>
                  <a:pt x="1105" y="383"/>
                  <a:pt x="1109" y="398"/>
                </a:cubicBezTo>
                <a:cubicBezTo>
                  <a:pt x="1121" y="443"/>
                  <a:pt x="1130" y="438"/>
                  <a:pt x="1173" y="481"/>
                </a:cubicBezTo>
                <a:cubicBezTo>
                  <a:pt x="1179" y="487"/>
                  <a:pt x="1192" y="499"/>
                  <a:pt x="1192" y="499"/>
                </a:cubicBezTo>
                <a:cubicBezTo>
                  <a:pt x="1207" y="544"/>
                  <a:pt x="1212" y="581"/>
                  <a:pt x="1201" y="627"/>
                </a:cubicBezTo>
                <a:cubicBezTo>
                  <a:pt x="1195" y="682"/>
                  <a:pt x="1202" y="719"/>
                  <a:pt x="1164" y="755"/>
                </a:cubicBezTo>
                <a:cubicBezTo>
                  <a:pt x="1161" y="764"/>
                  <a:pt x="1151" y="774"/>
                  <a:pt x="1155" y="782"/>
                </a:cubicBezTo>
                <a:cubicBezTo>
                  <a:pt x="1160" y="791"/>
                  <a:pt x="1190" y="798"/>
                  <a:pt x="1183" y="791"/>
                </a:cubicBezTo>
                <a:cubicBezTo>
                  <a:pt x="1173" y="781"/>
                  <a:pt x="1158" y="779"/>
                  <a:pt x="1146" y="773"/>
                </a:cubicBezTo>
                <a:cubicBezTo>
                  <a:pt x="1137" y="764"/>
                  <a:pt x="1132" y="746"/>
                  <a:pt x="1119" y="746"/>
                </a:cubicBezTo>
                <a:cubicBezTo>
                  <a:pt x="1109" y="746"/>
                  <a:pt x="1113" y="764"/>
                  <a:pt x="1109" y="773"/>
                </a:cubicBezTo>
                <a:cubicBezTo>
                  <a:pt x="1092" y="807"/>
                  <a:pt x="1097" y="799"/>
                  <a:pt x="1064" y="810"/>
                </a:cubicBezTo>
                <a:cubicBezTo>
                  <a:pt x="1061" y="840"/>
                  <a:pt x="1064" y="872"/>
                  <a:pt x="1055" y="901"/>
                </a:cubicBezTo>
                <a:cubicBezTo>
                  <a:pt x="1039" y="953"/>
                  <a:pt x="924" y="978"/>
                  <a:pt x="881" y="993"/>
                </a:cubicBezTo>
                <a:cubicBezTo>
                  <a:pt x="863" y="987"/>
                  <a:pt x="840" y="988"/>
                  <a:pt x="826" y="974"/>
                </a:cubicBezTo>
                <a:cubicBezTo>
                  <a:pt x="819" y="967"/>
                  <a:pt x="834" y="938"/>
                  <a:pt x="835" y="947"/>
                </a:cubicBezTo>
                <a:cubicBezTo>
                  <a:pt x="871" y="1202"/>
                  <a:pt x="809" y="1102"/>
                  <a:pt x="872" y="1194"/>
                </a:cubicBezTo>
                <a:cubicBezTo>
                  <a:pt x="879" y="1243"/>
                  <a:pt x="878" y="1292"/>
                  <a:pt x="890" y="1340"/>
                </a:cubicBezTo>
                <a:cubicBezTo>
                  <a:pt x="893" y="1350"/>
                  <a:pt x="901" y="1359"/>
                  <a:pt x="908" y="1367"/>
                </a:cubicBezTo>
                <a:cubicBezTo>
                  <a:pt x="914" y="1374"/>
                  <a:pt x="933" y="1379"/>
                  <a:pt x="927" y="1386"/>
                </a:cubicBezTo>
                <a:cubicBezTo>
                  <a:pt x="920" y="1393"/>
                  <a:pt x="908" y="1380"/>
                  <a:pt x="899" y="1377"/>
                </a:cubicBezTo>
                <a:cubicBezTo>
                  <a:pt x="851" y="1393"/>
                  <a:pt x="861" y="1405"/>
                  <a:pt x="872" y="1450"/>
                </a:cubicBezTo>
                <a:cubicBezTo>
                  <a:pt x="857" y="1494"/>
                  <a:pt x="868" y="1513"/>
                  <a:pt x="826" y="1541"/>
                </a:cubicBezTo>
                <a:cubicBezTo>
                  <a:pt x="823" y="1559"/>
                  <a:pt x="834" y="1588"/>
                  <a:pt x="817" y="1596"/>
                </a:cubicBezTo>
                <a:cubicBezTo>
                  <a:pt x="803" y="1603"/>
                  <a:pt x="796" y="1573"/>
                  <a:pt x="789" y="1559"/>
                </a:cubicBezTo>
                <a:cubicBezTo>
                  <a:pt x="783" y="1548"/>
                  <a:pt x="785" y="1534"/>
                  <a:pt x="780" y="1523"/>
                </a:cubicBezTo>
                <a:cubicBezTo>
                  <a:pt x="776" y="1513"/>
                  <a:pt x="768" y="1504"/>
                  <a:pt x="762" y="1495"/>
                </a:cubicBezTo>
                <a:cubicBezTo>
                  <a:pt x="746" y="1397"/>
                  <a:pt x="748" y="1351"/>
                  <a:pt x="735" y="1550"/>
                </a:cubicBezTo>
                <a:cubicBezTo>
                  <a:pt x="744" y="1611"/>
                  <a:pt x="745" y="1686"/>
                  <a:pt x="689" y="1724"/>
                </a:cubicBezTo>
                <a:cubicBezTo>
                  <a:pt x="686" y="1736"/>
                  <a:pt x="686" y="1750"/>
                  <a:pt x="680" y="1761"/>
                </a:cubicBezTo>
                <a:cubicBezTo>
                  <a:pt x="676" y="1769"/>
                  <a:pt x="664" y="1771"/>
                  <a:pt x="661" y="1779"/>
                </a:cubicBezTo>
                <a:cubicBezTo>
                  <a:pt x="650" y="1808"/>
                  <a:pt x="650" y="1840"/>
                  <a:pt x="643" y="1870"/>
                </a:cubicBezTo>
                <a:cubicBezTo>
                  <a:pt x="626" y="1795"/>
                  <a:pt x="614" y="1720"/>
                  <a:pt x="579" y="1651"/>
                </a:cubicBezTo>
                <a:cubicBezTo>
                  <a:pt x="556" y="1511"/>
                  <a:pt x="579" y="1674"/>
                  <a:pt x="579" y="1386"/>
                </a:cubicBezTo>
                <a:cubicBezTo>
                  <a:pt x="579" y="1371"/>
                  <a:pt x="574" y="1416"/>
                  <a:pt x="570" y="1431"/>
                </a:cubicBezTo>
                <a:cubicBezTo>
                  <a:pt x="562" y="1461"/>
                  <a:pt x="544" y="1497"/>
                  <a:pt x="533" y="1523"/>
                </a:cubicBezTo>
                <a:cubicBezTo>
                  <a:pt x="524" y="1571"/>
                  <a:pt x="504" y="1604"/>
                  <a:pt x="488" y="1651"/>
                </a:cubicBezTo>
                <a:cubicBezTo>
                  <a:pt x="470" y="1707"/>
                  <a:pt x="465" y="1767"/>
                  <a:pt x="451" y="1825"/>
                </a:cubicBezTo>
                <a:cubicBezTo>
                  <a:pt x="454" y="1758"/>
                  <a:pt x="453" y="1690"/>
                  <a:pt x="460" y="1623"/>
                </a:cubicBezTo>
                <a:cubicBezTo>
                  <a:pt x="468" y="1544"/>
                  <a:pt x="494" y="1546"/>
                  <a:pt x="442" y="1468"/>
                </a:cubicBezTo>
                <a:cubicBezTo>
                  <a:pt x="439" y="1456"/>
                  <a:pt x="433" y="1444"/>
                  <a:pt x="433" y="1431"/>
                </a:cubicBezTo>
                <a:cubicBezTo>
                  <a:pt x="433" y="1421"/>
                  <a:pt x="452" y="1457"/>
                  <a:pt x="442" y="1459"/>
                </a:cubicBezTo>
                <a:cubicBezTo>
                  <a:pt x="423" y="1463"/>
                  <a:pt x="405" y="1447"/>
                  <a:pt x="387" y="1441"/>
                </a:cubicBezTo>
                <a:cubicBezTo>
                  <a:pt x="378" y="1450"/>
                  <a:pt x="373" y="1470"/>
                  <a:pt x="360" y="1468"/>
                </a:cubicBezTo>
                <a:cubicBezTo>
                  <a:pt x="343" y="1465"/>
                  <a:pt x="340" y="1426"/>
                  <a:pt x="323" y="1431"/>
                </a:cubicBezTo>
                <a:cubicBezTo>
                  <a:pt x="305" y="1437"/>
                  <a:pt x="311" y="1468"/>
                  <a:pt x="305" y="1486"/>
                </a:cubicBezTo>
                <a:cubicBezTo>
                  <a:pt x="302" y="1494"/>
                  <a:pt x="293" y="1499"/>
                  <a:pt x="287" y="1505"/>
                </a:cubicBezTo>
                <a:cubicBezTo>
                  <a:pt x="284" y="1517"/>
                  <a:pt x="277" y="1529"/>
                  <a:pt x="277" y="1541"/>
                </a:cubicBezTo>
                <a:cubicBezTo>
                  <a:pt x="277" y="1602"/>
                  <a:pt x="311" y="1604"/>
                  <a:pt x="259" y="1587"/>
                </a:cubicBezTo>
                <a:cubicBezTo>
                  <a:pt x="226" y="1638"/>
                  <a:pt x="225" y="1655"/>
                  <a:pt x="168" y="1669"/>
                </a:cubicBezTo>
                <a:cubicBezTo>
                  <a:pt x="147" y="1688"/>
                  <a:pt x="138" y="1708"/>
                  <a:pt x="104" y="1669"/>
                </a:cubicBezTo>
                <a:cubicBezTo>
                  <a:pt x="91" y="1654"/>
                  <a:pt x="85" y="1614"/>
                  <a:pt x="85" y="1614"/>
                </a:cubicBezTo>
                <a:cubicBezTo>
                  <a:pt x="95" y="1558"/>
                  <a:pt x="80" y="1497"/>
                  <a:pt x="140" y="1477"/>
                </a:cubicBezTo>
                <a:cubicBezTo>
                  <a:pt x="153" y="1441"/>
                  <a:pt x="163" y="1356"/>
                  <a:pt x="195" y="1331"/>
                </a:cubicBezTo>
                <a:cubicBezTo>
                  <a:pt x="203" y="1325"/>
                  <a:pt x="214" y="1325"/>
                  <a:pt x="223" y="1322"/>
                </a:cubicBezTo>
                <a:cubicBezTo>
                  <a:pt x="226" y="1313"/>
                  <a:pt x="238" y="1302"/>
                  <a:pt x="232" y="1294"/>
                </a:cubicBezTo>
                <a:cubicBezTo>
                  <a:pt x="224" y="1284"/>
                  <a:pt x="208" y="1284"/>
                  <a:pt x="195" y="1285"/>
                </a:cubicBezTo>
                <a:cubicBezTo>
                  <a:pt x="176" y="1287"/>
                  <a:pt x="159" y="1299"/>
                  <a:pt x="140" y="1303"/>
                </a:cubicBezTo>
                <a:cubicBezTo>
                  <a:pt x="110" y="1309"/>
                  <a:pt x="79" y="1310"/>
                  <a:pt x="49" y="1313"/>
                </a:cubicBezTo>
                <a:cubicBezTo>
                  <a:pt x="40" y="1316"/>
                  <a:pt x="31" y="1324"/>
                  <a:pt x="21" y="1322"/>
                </a:cubicBezTo>
                <a:cubicBezTo>
                  <a:pt x="12" y="1320"/>
                  <a:pt x="0" y="1311"/>
                  <a:pt x="3" y="1303"/>
                </a:cubicBezTo>
                <a:cubicBezTo>
                  <a:pt x="9" y="1289"/>
                  <a:pt x="28" y="1285"/>
                  <a:pt x="40" y="1276"/>
                </a:cubicBezTo>
                <a:cubicBezTo>
                  <a:pt x="70" y="1231"/>
                  <a:pt x="76" y="1180"/>
                  <a:pt x="95" y="1130"/>
                </a:cubicBezTo>
                <a:cubicBezTo>
                  <a:pt x="108" y="1048"/>
                  <a:pt x="115" y="965"/>
                  <a:pt x="131" y="883"/>
                </a:cubicBezTo>
                <a:cubicBezTo>
                  <a:pt x="128" y="856"/>
                  <a:pt x="122" y="828"/>
                  <a:pt x="122" y="801"/>
                </a:cubicBezTo>
                <a:cubicBezTo>
                  <a:pt x="122" y="717"/>
                  <a:pt x="147" y="717"/>
                  <a:pt x="95" y="663"/>
                </a:cubicBezTo>
                <a:cubicBezTo>
                  <a:pt x="98" y="654"/>
                  <a:pt x="98" y="643"/>
                  <a:pt x="104" y="636"/>
                </a:cubicBezTo>
                <a:cubicBezTo>
                  <a:pt x="111" y="628"/>
                  <a:pt x="127" y="628"/>
                  <a:pt x="131" y="618"/>
                </a:cubicBezTo>
                <a:cubicBezTo>
                  <a:pt x="141" y="593"/>
                  <a:pt x="140" y="555"/>
                  <a:pt x="140" y="526"/>
                </a:cubicBezTo>
              </a:path>
            </a:pathLst>
          </a:custGeom>
          <a:gradFill rotWithShape="1">
            <a:gsLst>
              <a:gs pos="0">
                <a:srgbClr val="FFF200">
                  <a:alpha val="41000"/>
                </a:srgbClr>
              </a:gs>
              <a:gs pos="22500">
                <a:srgbClr val="FF7A00">
                  <a:alpha val="42350"/>
                </a:srgbClr>
              </a:gs>
              <a:gs pos="35000">
                <a:srgbClr val="FF0300">
                  <a:alpha val="43100"/>
                </a:srgbClr>
              </a:gs>
              <a:gs pos="50000">
                <a:srgbClr val="4D0808">
                  <a:alpha val="44000"/>
                </a:srgbClr>
              </a:gs>
              <a:gs pos="65000">
                <a:srgbClr val="FF0300">
                  <a:alpha val="43100"/>
                </a:srgbClr>
              </a:gs>
              <a:gs pos="77500">
                <a:srgbClr val="FF7A00">
                  <a:alpha val="42350"/>
                </a:srgbClr>
              </a:gs>
              <a:gs pos="100000">
                <a:srgbClr val="FFF200">
                  <a:alpha val="41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11" name="Text Box 75"/>
          <p:cNvSpPr txBox="1">
            <a:spLocks noChangeArrowheads="1"/>
          </p:cNvSpPr>
          <p:nvPr/>
        </p:nvSpPr>
        <p:spPr bwMode="auto">
          <a:xfrm>
            <a:off x="6096000" y="1268414"/>
            <a:ext cx="1366838" cy="13747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800" b="1">
                <a:solidFill>
                  <a:srgbClr val="CC0000"/>
                </a:solidFill>
              </a:rPr>
              <a:t>2) </a:t>
            </a:r>
            <a:r>
              <a:rPr lang="ru-RU" altLang="ru-RU" sz="800" b="1">
                <a:solidFill>
                  <a:srgbClr val="000000"/>
                </a:solidFill>
              </a:rPr>
              <a:t>пожары горючих жидкостей или плавящихся твердых веществ и материалов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60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ru-RU" altLang="ru-RU" sz="3600" b="1">
                <a:solidFill>
                  <a:srgbClr val="CC0000"/>
                </a:solidFill>
              </a:rPr>
              <a:t>В</a:t>
            </a:r>
            <a:r>
              <a:rPr lang="ru-RU" altLang="ru-RU" sz="3600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7216" name="Picture 76" descr="рЧерноб-сар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9" b="16777"/>
          <a:stretch>
            <a:fillRect/>
          </a:stretch>
        </p:blipFill>
        <p:spPr bwMode="auto">
          <a:xfrm>
            <a:off x="7751763" y="4581526"/>
            <a:ext cx="2665412" cy="1800225"/>
          </a:xfrm>
          <a:prstGeom prst="rect">
            <a:avLst/>
          </a:prstGeom>
          <a:noFill/>
          <a:ln w="76200" cmpd="tri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613" name="Freeform 77"/>
          <p:cNvSpPr>
            <a:spLocks/>
          </p:cNvSpPr>
          <p:nvPr/>
        </p:nvSpPr>
        <p:spPr bwMode="auto">
          <a:xfrm>
            <a:off x="8609013" y="4581526"/>
            <a:ext cx="469900" cy="1158875"/>
          </a:xfrm>
          <a:custGeom>
            <a:avLst/>
            <a:gdLst>
              <a:gd name="T0" fmla="*/ 2147483647 w 1289"/>
              <a:gd name="T1" fmla="*/ 2147483647 h 2404"/>
              <a:gd name="T2" fmla="*/ 2147483647 w 1289"/>
              <a:gd name="T3" fmla="*/ 2147483647 h 2404"/>
              <a:gd name="T4" fmla="*/ 2147483647 w 1289"/>
              <a:gd name="T5" fmla="*/ 2147483647 h 2404"/>
              <a:gd name="T6" fmla="*/ 2147483647 w 1289"/>
              <a:gd name="T7" fmla="*/ 2147483647 h 2404"/>
              <a:gd name="T8" fmla="*/ 2147483647 w 1289"/>
              <a:gd name="T9" fmla="*/ 2147483647 h 2404"/>
              <a:gd name="T10" fmla="*/ 2147483647 w 1289"/>
              <a:gd name="T11" fmla="*/ 2147483647 h 2404"/>
              <a:gd name="T12" fmla="*/ 2147483647 w 1289"/>
              <a:gd name="T13" fmla="*/ 2147483647 h 2404"/>
              <a:gd name="T14" fmla="*/ 2147483647 w 1289"/>
              <a:gd name="T15" fmla="*/ 2147483647 h 2404"/>
              <a:gd name="T16" fmla="*/ 2147483647 w 1289"/>
              <a:gd name="T17" fmla="*/ 2147483647 h 2404"/>
              <a:gd name="T18" fmla="*/ 2147483647 w 1289"/>
              <a:gd name="T19" fmla="*/ 2147483647 h 2404"/>
              <a:gd name="T20" fmla="*/ 2147483647 w 1289"/>
              <a:gd name="T21" fmla="*/ 2147483647 h 2404"/>
              <a:gd name="T22" fmla="*/ 2147483647 w 1289"/>
              <a:gd name="T23" fmla="*/ 2147483647 h 2404"/>
              <a:gd name="T24" fmla="*/ 2147483647 w 1289"/>
              <a:gd name="T25" fmla="*/ 2147483647 h 2404"/>
              <a:gd name="T26" fmla="*/ 2147483647 w 1289"/>
              <a:gd name="T27" fmla="*/ 2147483647 h 2404"/>
              <a:gd name="T28" fmla="*/ 2147483647 w 1289"/>
              <a:gd name="T29" fmla="*/ 2147483647 h 2404"/>
              <a:gd name="T30" fmla="*/ 2147483647 w 1289"/>
              <a:gd name="T31" fmla="*/ 2147483647 h 2404"/>
              <a:gd name="T32" fmla="*/ 2147483647 w 1289"/>
              <a:gd name="T33" fmla="*/ 2147483647 h 2404"/>
              <a:gd name="T34" fmla="*/ 2147483647 w 1289"/>
              <a:gd name="T35" fmla="*/ 2147483647 h 2404"/>
              <a:gd name="T36" fmla="*/ 2147483647 w 1289"/>
              <a:gd name="T37" fmla="*/ 2147483647 h 2404"/>
              <a:gd name="T38" fmla="*/ 2147483647 w 1289"/>
              <a:gd name="T39" fmla="*/ 2147483647 h 2404"/>
              <a:gd name="T40" fmla="*/ 2147483647 w 1289"/>
              <a:gd name="T41" fmla="*/ 2147483647 h 2404"/>
              <a:gd name="T42" fmla="*/ 2147483647 w 1289"/>
              <a:gd name="T43" fmla="*/ 2147483647 h 2404"/>
              <a:gd name="T44" fmla="*/ 2147483647 w 1289"/>
              <a:gd name="T45" fmla="*/ 2147483647 h 2404"/>
              <a:gd name="T46" fmla="*/ 2147483647 w 1289"/>
              <a:gd name="T47" fmla="*/ 2147483647 h 2404"/>
              <a:gd name="T48" fmla="*/ 2147483647 w 1289"/>
              <a:gd name="T49" fmla="*/ 2147483647 h 2404"/>
              <a:gd name="T50" fmla="*/ 2147483647 w 1289"/>
              <a:gd name="T51" fmla="*/ 2147483647 h 2404"/>
              <a:gd name="T52" fmla="*/ 2147483647 w 1289"/>
              <a:gd name="T53" fmla="*/ 2147483647 h 2404"/>
              <a:gd name="T54" fmla="*/ 2147483647 w 1289"/>
              <a:gd name="T55" fmla="*/ 2147483647 h 2404"/>
              <a:gd name="T56" fmla="*/ 2147483647 w 1289"/>
              <a:gd name="T57" fmla="*/ 2147483647 h 2404"/>
              <a:gd name="T58" fmla="*/ 2147483647 w 1289"/>
              <a:gd name="T59" fmla="*/ 2147483647 h 2404"/>
              <a:gd name="T60" fmla="*/ 2147483647 w 1289"/>
              <a:gd name="T61" fmla="*/ 2147483647 h 2404"/>
              <a:gd name="T62" fmla="*/ 2147483647 w 1289"/>
              <a:gd name="T63" fmla="*/ 2147483647 h 2404"/>
              <a:gd name="T64" fmla="*/ 2147483647 w 1289"/>
              <a:gd name="T65" fmla="*/ 2147483647 h 2404"/>
              <a:gd name="T66" fmla="*/ 2147483647 w 1289"/>
              <a:gd name="T67" fmla="*/ 2147483647 h 2404"/>
              <a:gd name="T68" fmla="*/ 2147483647 w 1289"/>
              <a:gd name="T69" fmla="*/ 2147483647 h 2404"/>
              <a:gd name="T70" fmla="*/ 2147483647 w 1289"/>
              <a:gd name="T71" fmla="*/ 2147483647 h 2404"/>
              <a:gd name="T72" fmla="*/ 2147483647 w 1289"/>
              <a:gd name="T73" fmla="*/ 2147483647 h 2404"/>
              <a:gd name="T74" fmla="*/ 2147483647 w 1289"/>
              <a:gd name="T75" fmla="*/ 2147483647 h 2404"/>
              <a:gd name="T76" fmla="*/ 2147483647 w 1289"/>
              <a:gd name="T77" fmla="*/ 2147483647 h 2404"/>
              <a:gd name="T78" fmla="*/ 2147483647 w 1289"/>
              <a:gd name="T79" fmla="*/ 2147483647 h 2404"/>
              <a:gd name="T80" fmla="*/ 2147483647 w 1289"/>
              <a:gd name="T81" fmla="*/ 2147483647 h 2404"/>
              <a:gd name="T82" fmla="*/ 2147483647 w 1289"/>
              <a:gd name="T83" fmla="*/ 2147483647 h 2404"/>
              <a:gd name="T84" fmla="*/ 2147483647 w 1289"/>
              <a:gd name="T85" fmla="*/ 2147483647 h 2404"/>
              <a:gd name="T86" fmla="*/ 2147483647 w 1289"/>
              <a:gd name="T87" fmla="*/ 2147483647 h 2404"/>
              <a:gd name="T88" fmla="*/ 2147483647 w 1289"/>
              <a:gd name="T89" fmla="*/ 2147483647 h 2404"/>
              <a:gd name="T90" fmla="*/ 2147483647 w 1289"/>
              <a:gd name="T91" fmla="*/ 2147483647 h 2404"/>
              <a:gd name="T92" fmla="*/ 2147483647 w 1289"/>
              <a:gd name="T93" fmla="*/ 2147483647 h 2404"/>
              <a:gd name="T94" fmla="*/ 2147483647 w 1289"/>
              <a:gd name="T95" fmla="*/ 2147483647 h 2404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89" h="2404">
                <a:moveTo>
                  <a:pt x="375" y="352"/>
                </a:moveTo>
                <a:cubicBezTo>
                  <a:pt x="386" y="438"/>
                  <a:pt x="429" y="551"/>
                  <a:pt x="320" y="581"/>
                </a:cubicBezTo>
                <a:cubicBezTo>
                  <a:pt x="284" y="615"/>
                  <a:pt x="293" y="630"/>
                  <a:pt x="301" y="681"/>
                </a:cubicBezTo>
                <a:cubicBezTo>
                  <a:pt x="298" y="712"/>
                  <a:pt x="298" y="743"/>
                  <a:pt x="292" y="773"/>
                </a:cubicBezTo>
                <a:cubicBezTo>
                  <a:pt x="280" y="836"/>
                  <a:pt x="243" y="885"/>
                  <a:pt x="228" y="946"/>
                </a:cubicBezTo>
                <a:cubicBezTo>
                  <a:pt x="225" y="983"/>
                  <a:pt x="223" y="1019"/>
                  <a:pt x="219" y="1056"/>
                </a:cubicBezTo>
                <a:cubicBezTo>
                  <a:pt x="217" y="1069"/>
                  <a:pt x="218" y="1083"/>
                  <a:pt x="210" y="1093"/>
                </a:cubicBezTo>
                <a:cubicBezTo>
                  <a:pt x="194" y="1112"/>
                  <a:pt x="166" y="1115"/>
                  <a:pt x="146" y="1129"/>
                </a:cubicBezTo>
                <a:cubicBezTo>
                  <a:pt x="173" y="1172"/>
                  <a:pt x="179" y="1205"/>
                  <a:pt x="192" y="1257"/>
                </a:cubicBezTo>
                <a:cubicBezTo>
                  <a:pt x="203" y="1452"/>
                  <a:pt x="241" y="1414"/>
                  <a:pt x="82" y="1431"/>
                </a:cubicBezTo>
                <a:cubicBezTo>
                  <a:pt x="30" y="1448"/>
                  <a:pt x="17" y="1471"/>
                  <a:pt x="0" y="1522"/>
                </a:cubicBezTo>
                <a:cubicBezTo>
                  <a:pt x="31" y="1532"/>
                  <a:pt x="45" y="1550"/>
                  <a:pt x="73" y="1568"/>
                </a:cubicBezTo>
                <a:cubicBezTo>
                  <a:pt x="60" y="1676"/>
                  <a:pt x="64" y="1790"/>
                  <a:pt x="155" y="1861"/>
                </a:cubicBezTo>
                <a:cubicBezTo>
                  <a:pt x="172" y="1930"/>
                  <a:pt x="148" y="1996"/>
                  <a:pt x="109" y="2053"/>
                </a:cubicBezTo>
                <a:cubicBezTo>
                  <a:pt x="132" y="2074"/>
                  <a:pt x="157" y="2081"/>
                  <a:pt x="183" y="2098"/>
                </a:cubicBezTo>
                <a:cubicBezTo>
                  <a:pt x="211" y="2141"/>
                  <a:pt x="233" y="2204"/>
                  <a:pt x="247" y="2254"/>
                </a:cubicBezTo>
                <a:cubicBezTo>
                  <a:pt x="244" y="2294"/>
                  <a:pt x="214" y="2340"/>
                  <a:pt x="237" y="2373"/>
                </a:cubicBezTo>
                <a:cubicBezTo>
                  <a:pt x="243" y="2381"/>
                  <a:pt x="316" y="2292"/>
                  <a:pt x="329" y="2272"/>
                </a:cubicBezTo>
                <a:cubicBezTo>
                  <a:pt x="339" y="2230"/>
                  <a:pt x="342" y="2212"/>
                  <a:pt x="384" y="2199"/>
                </a:cubicBezTo>
                <a:cubicBezTo>
                  <a:pt x="387" y="2190"/>
                  <a:pt x="383" y="2173"/>
                  <a:pt x="393" y="2171"/>
                </a:cubicBezTo>
                <a:cubicBezTo>
                  <a:pt x="399" y="2170"/>
                  <a:pt x="450" y="2203"/>
                  <a:pt x="457" y="2208"/>
                </a:cubicBezTo>
                <a:cubicBezTo>
                  <a:pt x="451" y="2217"/>
                  <a:pt x="433" y="2226"/>
                  <a:pt x="439" y="2235"/>
                </a:cubicBezTo>
                <a:cubicBezTo>
                  <a:pt x="448" y="2247"/>
                  <a:pt x="470" y="2239"/>
                  <a:pt x="484" y="2245"/>
                </a:cubicBezTo>
                <a:cubicBezTo>
                  <a:pt x="492" y="2248"/>
                  <a:pt x="495" y="2259"/>
                  <a:pt x="503" y="2263"/>
                </a:cubicBezTo>
                <a:cubicBezTo>
                  <a:pt x="511" y="2268"/>
                  <a:pt x="522" y="2268"/>
                  <a:pt x="530" y="2272"/>
                </a:cubicBezTo>
                <a:cubicBezTo>
                  <a:pt x="557" y="2286"/>
                  <a:pt x="578" y="2310"/>
                  <a:pt x="603" y="2327"/>
                </a:cubicBezTo>
                <a:cubicBezTo>
                  <a:pt x="570" y="2259"/>
                  <a:pt x="570" y="2151"/>
                  <a:pt x="649" y="2126"/>
                </a:cubicBezTo>
                <a:cubicBezTo>
                  <a:pt x="667" y="2132"/>
                  <a:pt x="690" y="2130"/>
                  <a:pt x="704" y="2144"/>
                </a:cubicBezTo>
                <a:cubicBezTo>
                  <a:pt x="721" y="2161"/>
                  <a:pt x="767" y="2206"/>
                  <a:pt x="786" y="2217"/>
                </a:cubicBezTo>
                <a:cubicBezTo>
                  <a:pt x="811" y="2231"/>
                  <a:pt x="841" y="2235"/>
                  <a:pt x="868" y="2245"/>
                </a:cubicBezTo>
                <a:cubicBezTo>
                  <a:pt x="891" y="2315"/>
                  <a:pt x="1030" y="2329"/>
                  <a:pt x="1097" y="2336"/>
                </a:cubicBezTo>
                <a:cubicBezTo>
                  <a:pt x="1138" y="2377"/>
                  <a:pt x="1106" y="2353"/>
                  <a:pt x="1152" y="2373"/>
                </a:cubicBezTo>
                <a:cubicBezTo>
                  <a:pt x="1164" y="2378"/>
                  <a:pt x="1188" y="2404"/>
                  <a:pt x="1188" y="2391"/>
                </a:cubicBezTo>
                <a:cubicBezTo>
                  <a:pt x="1188" y="2376"/>
                  <a:pt x="1163" y="2374"/>
                  <a:pt x="1152" y="2363"/>
                </a:cubicBezTo>
                <a:cubicBezTo>
                  <a:pt x="1144" y="2355"/>
                  <a:pt x="1139" y="2345"/>
                  <a:pt x="1133" y="2336"/>
                </a:cubicBezTo>
                <a:cubicBezTo>
                  <a:pt x="1122" y="2289"/>
                  <a:pt x="1105" y="2283"/>
                  <a:pt x="1079" y="2245"/>
                </a:cubicBezTo>
                <a:cubicBezTo>
                  <a:pt x="1094" y="2183"/>
                  <a:pt x="1121" y="2149"/>
                  <a:pt x="1051" y="2126"/>
                </a:cubicBezTo>
                <a:cubicBezTo>
                  <a:pt x="1025" y="2099"/>
                  <a:pt x="1019" y="2074"/>
                  <a:pt x="987" y="2053"/>
                </a:cubicBezTo>
                <a:cubicBezTo>
                  <a:pt x="990" y="2022"/>
                  <a:pt x="986" y="1990"/>
                  <a:pt x="996" y="1961"/>
                </a:cubicBezTo>
                <a:cubicBezTo>
                  <a:pt x="1000" y="1950"/>
                  <a:pt x="1015" y="1950"/>
                  <a:pt x="1024" y="1943"/>
                </a:cubicBezTo>
                <a:cubicBezTo>
                  <a:pt x="1071" y="1904"/>
                  <a:pt x="1029" y="1922"/>
                  <a:pt x="1079" y="1906"/>
                </a:cubicBezTo>
                <a:cubicBezTo>
                  <a:pt x="1115" y="1882"/>
                  <a:pt x="1144" y="1856"/>
                  <a:pt x="1179" y="1833"/>
                </a:cubicBezTo>
                <a:cubicBezTo>
                  <a:pt x="1200" y="1767"/>
                  <a:pt x="1181" y="1788"/>
                  <a:pt x="1225" y="1760"/>
                </a:cubicBezTo>
                <a:cubicBezTo>
                  <a:pt x="1235" y="1731"/>
                  <a:pt x="1251" y="1707"/>
                  <a:pt x="1261" y="1678"/>
                </a:cubicBezTo>
                <a:cubicBezTo>
                  <a:pt x="1258" y="1669"/>
                  <a:pt x="1251" y="1660"/>
                  <a:pt x="1252" y="1650"/>
                </a:cubicBezTo>
                <a:cubicBezTo>
                  <a:pt x="1256" y="1618"/>
                  <a:pt x="1279" y="1563"/>
                  <a:pt x="1289" y="1531"/>
                </a:cubicBezTo>
                <a:cubicBezTo>
                  <a:pt x="1268" y="1524"/>
                  <a:pt x="1242" y="1527"/>
                  <a:pt x="1225" y="1513"/>
                </a:cubicBezTo>
                <a:cubicBezTo>
                  <a:pt x="1218" y="1507"/>
                  <a:pt x="1223" y="1493"/>
                  <a:pt x="1216" y="1486"/>
                </a:cubicBezTo>
                <a:cubicBezTo>
                  <a:pt x="1200" y="1470"/>
                  <a:pt x="1173" y="1473"/>
                  <a:pt x="1152" y="1467"/>
                </a:cubicBezTo>
                <a:cubicBezTo>
                  <a:pt x="1146" y="1461"/>
                  <a:pt x="1134" y="1458"/>
                  <a:pt x="1133" y="1449"/>
                </a:cubicBezTo>
                <a:cubicBezTo>
                  <a:pt x="1131" y="1437"/>
                  <a:pt x="1139" y="1425"/>
                  <a:pt x="1143" y="1413"/>
                </a:cubicBezTo>
                <a:cubicBezTo>
                  <a:pt x="1146" y="1404"/>
                  <a:pt x="1145" y="1392"/>
                  <a:pt x="1152" y="1385"/>
                </a:cubicBezTo>
                <a:cubicBezTo>
                  <a:pt x="1159" y="1378"/>
                  <a:pt x="1170" y="1379"/>
                  <a:pt x="1179" y="1376"/>
                </a:cubicBezTo>
                <a:cubicBezTo>
                  <a:pt x="1182" y="1364"/>
                  <a:pt x="1180" y="1349"/>
                  <a:pt x="1188" y="1339"/>
                </a:cubicBezTo>
                <a:cubicBezTo>
                  <a:pt x="1194" y="1331"/>
                  <a:pt x="1211" y="1338"/>
                  <a:pt x="1216" y="1330"/>
                </a:cubicBezTo>
                <a:cubicBezTo>
                  <a:pt x="1230" y="1308"/>
                  <a:pt x="1244" y="1244"/>
                  <a:pt x="1252" y="1211"/>
                </a:cubicBezTo>
                <a:cubicBezTo>
                  <a:pt x="1241" y="1114"/>
                  <a:pt x="1270" y="1120"/>
                  <a:pt x="1179" y="1138"/>
                </a:cubicBezTo>
                <a:cubicBezTo>
                  <a:pt x="1170" y="1140"/>
                  <a:pt x="1161" y="1144"/>
                  <a:pt x="1152" y="1147"/>
                </a:cubicBezTo>
                <a:cubicBezTo>
                  <a:pt x="1088" y="1126"/>
                  <a:pt x="1108" y="1095"/>
                  <a:pt x="1115" y="1029"/>
                </a:cubicBezTo>
                <a:cubicBezTo>
                  <a:pt x="1103" y="980"/>
                  <a:pt x="1112" y="939"/>
                  <a:pt x="1124" y="891"/>
                </a:cubicBezTo>
                <a:cubicBezTo>
                  <a:pt x="1107" y="823"/>
                  <a:pt x="1106" y="808"/>
                  <a:pt x="1124" y="736"/>
                </a:cubicBezTo>
                <a:cubicBezTo>
                  <a:pt x="1129" y="717"/>
                  <a:pt x="1137" y="699"/>
                  <a:pt x="1143" y="681"/>
                </a:cubicBezTo>
                <a:cubicBezTo>
                  <a:pt x="1146" y="672"/>
                  <a:pt x="1152" y="654"/>
                  <a:pt x="1152" y="654"/>
                </a:cubicBezTo>
                <a:cubicBezTo>
                  <a:pt x="1138" y="598"/>
                  <a:pt x="1135" y="594"/>
                  <a:pt x="1079" y="608"/>
                </a:cubicBezTo>
                <a:cubicBezTo>
                  <a:pt x="1058" y="638"/>
                  <a:pt x="1050" y="651"/>
                  <a:pt x="1015" y="663"/>
                </a:cubicBezTo>
                <a:cubicBezTo>
                  <a:pt x="977" y="699"/>
                  <a:pt x="961" y="689"/>
                  <a:pt x="905" y="681"/>
                </a:cubicBezTo>
                <a:cubicBezTo>
                  <a:pt x="908" y="651"/>
                  <a:pt x="910" y="620"/>
                  <a:pt x="914" y="590"/>
                </a:cubicBezTo>
                <a:cubicBezTo>
                  <a:pt x="916" y="577"/>
                  <a:pt x="915" y="563"/>
                  <a:pt x="923" y="553"/>
                </a:cubicBezTo>
                <a:cubicBezTo>
                  <a:pt x="929" y="545"/>
                  <a:pt x="942" y="547"/>
                  <a:pt x="951" y="544"/>
                </a:cubicBezTo>
                <a:cubicBezTo>
                  <a:pt x="940" y="473"/>
                  <a:pt x="956" y="412"/>
                  <a:pt x="887" y="389"/>
                </a:cubicBezTo>
                <a:cubicBezTo>
                  <a:pt x="826" y="328"/>
                  <a:pt x="877" y="397"/>
                  <a:pt x="877" y="325"/>
                </a:cubicBezTo>
                <a:cubicBezTo>
                  <a:pt x="877" y="316"/>
                  <a:pt x="864" y="313"/>
                  <a:pt x="859" y="306"/>
                </a:cubicBezTo>
                <a:cubicBezTo>
                  <a:pt x="852" y="297"/>
                  <a:pt x="847" y="288"/>
                  <a:pt x="841" y="279"/>
                </a:cubicBezTo>
                <a:cubicBezTo>
                  <a:pt x="841" y="273"/>
                  <a:pt x="857" y="62"/>
                  <a:pt x="786" y="169"/>
                </a:cubicBezTo>
                <a:cubicBezTo>
                  <a:pt x="766" y="288"/>
                  <a:pt x="780" y="244"/>
                  <a:pt x="759" y="306"/>
                </a:cubicBezTo>
                <a:cubicBezTo>
                  <a:pt x="752" y="392"/>
                  <a:pt x="757" y="401"/>
                  <a:pt x="740" y="462"/>
                </a:cubicBezTo>
                <a:cubicBezTo>
                  <a:pt x="737" y="471"/>
                  <a:pt x="738" y="482"/>
                  <a:pt x="731" y="489"/>
                </a:cubicBezTo>
                <a:cubicBezTo>
                  <a:pt x="724" y="496"/>
                  <a:pt x="713" y="495"/>
                  <a:pt x="704" y="498"/>
                </a:cubicBezTo>
                <a:cubicBezTo>
                  <a:pt x="701" y="507"/>
                  <a:pt x="705" y="524"/>
                  <a:pt x="695" y="526"/>
                </a:cubicBezTo>
                <a:cubicBezTo>
                  <a:pt x="669" y="532"/>
                  <a:pt x="662" y="492"/>
                  <a:pt x="658" y="480"/>
                </a:cubicBezTo>
                <a:cubicBezTo>
                  <a:pt x="661" y="416"/>
                  <a:pt x="673" y="352"/>
                  <a:pt x="667" y="288"/>
                </a:cubicBezTo>
                <a:cubicBezTo>
                  <a:pt x="666" y="279"/>
                  <a:pt x="648" y="284"/>
                  <a:pt x="640" y="279"/>
                </a:cubicBezTo>
                <a:cubicBezTo>
                  <a:pt x="563" y="234"/>
                  <a:pt x="638" y="263"/>
                  <a:pt x="576" y="242"/>
                </a:cubicBezTo>
                <a:cubicBezTo>
                  <a:pt x="563" y="192"/>
                  <a:pt x="569" y="145"/>
                  <a:pt x="585" y="96"/>
                </a:cubicBezTo>
                <a:cubicBezTo>
                  <a:pt x="579" y="87"/>
                  <a:pt x="570" y="79"/>
                  <a:pt x="567" y="69"/>
                </a:cubicBezTo>
                <a:cubicBezTo>
                  <a:pt x="547" y="9"/>
                  <a:pt x="577" y="0"/>
                  <a:pt x="530" y="32"/>
                </a:cubicBezTo>
                <a:cubicBezTo>
                  <a:pt x="508" y="122"/>
                  <a:pt x="508" y="208"/>
                  <a:pt x="530" y="297"/>
                </a:cubicBezTo>
                <a:cubicBezTo>
                  <a:pt x="522" y="363"/>
                  <a:pt x="524" y="435"/>
                  <a:pt x="503" y="498"/>
                </a:cubicBezTo>
                <a:cubicBezTo>
                  <a:pt x="425" y="473"/>
                  <a:pt x="479" y="377"/>
                  <a:pt x="439" y="315"/>
                </a:cubicBezTo>
                <a:cubicBezTo>
                  <a:pt x="433" y="294"/>
                  <a:pt x="420" y="273"/>
                  <a:pt x="420" y="251"/>
                </a:cubicBezTo>
                <a:cubicBezTo>
                  <a:pt x="420" y="162"/>
                  <a:pt x="455" y="122"/>
                  <a:pt x="384" y="197"/>
                </a:cubicBezTo>
                <a:cubicBezTo>
                  <a:pt x="375" y="253"/>
                  <a:pt x="368" y="264"/>
                  <a:pt x="384" y="325"/>
                </a:cubicBezTo>
                <a:cubicBezTo>
                  <a:pt x="387" y="335"/>
                  <a:pt x="410" y="345"/>
                  <a:pt x="402" y="352"/>
                </a:cubicBezTo>
                <a:cubicBezTo>
                  <a:pt x="393" y="361"/>
                  <a:pt x="377" y="346"/>
                  <a:pt x="365" y="343"/>
                </a:cubicBezTo>
                <a:cubicBezTo>
                  <a:pt x="374" y="361"/>
                  <a:pt x="386" y="379"/>
                  <a:pt x="393" y="398"/>
                </a:cubicBezTo>
                <a:cubicBezTo>
                  <a:pt x="397" y="408"/>
                  <a:pt x="375" y="370"/>
                  <a:pt x="375" y="370"/>
                </a:cubicBezTo>
                <a:cubicBezTo>
                  <a:pt x="394" y="419"/>
                  <a:pt x="393" y="400"/>
                  <a:pt x="393" y="425"/>
                </a:cubicBezTo>
              </a:path>
            </a:pathLst>
          </a:custGeom>
          <a:gradFill rotWithShape="1">
            <a:gsLst>
              <a:gs pos="0">
                <a:srgbClr val="6D6D6D">
                  <a:alpha val="60001"/>
                </a:srgbClr>
              </a:gs>
              <a:gs pos="50000">
                <a:srgbClr val="000000">
                  <a:alpha val="60001"/>
                </a:srgbClr>
              </a:gs>
              <a:gs pos="100000">
                <a:srgbClr val="6D6D6D">
                  <a:alpha val="60001"/>
                </a:srgbClr>
              </a:gs>
            </a:gsLst>
            <a:lin ang="0" scaled="1"/>
          </a:gradFill>
          <a:ln w="9525">
            <a:solidFill>
              <a:srgbClr val="686868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14" name="Freeform 78"/>
          <p:cNvSpPr>
            <a:spLocks/>
          </p:cNvSpPr>
          <p:nvPr/>
        </p:nvSpPr>
        <p:spPr bwMode="auto">
          <a:xfrm>
            <a:off x="8543926" y="4581526"/>
            <a:ext cx="582613" cy="1184275"/>
          </a:xfrm>
          <a:custGeom>
            <a:avLst/>
            <a:gdLst>
              <a:gd name="T0" fmla="*/ 2147483647 w 1555"/>
              <a:gd name="T1" fmla="*/ 2147483647 h 1968"/>
              <a:gd name="T2" fmla="*/ 2147483647 w 1555"/>
              <a:gd name="T3" fmla="*/ 2147483647 h 1968"/>
              <a:gd name="T4" fmla="*/ 2147483647 w 1555"/>
              <a:gd name="T5" fmla="*/ 2147483647 h 1968"/>
              <a:gd name="T6" fmla="*/ 2147483647 w 1555"/>
              <a:gd name="T7" fmla="*/ 2147483647 h 1968"/>
              <a:gd name="T8" fmla="*/ 2147483647 w 1555"/>
              <a:gd name="T9" fmla="*/ 2147483647 h 1968"/>
              <a:gd name="T10" fmla="*/ 2147483647 w 1555"/>
              <a:gd name="T11" fmla="*/ 2147483647 h 1968"/>
              <a:gd name="T12" fmla="*/ 2147483647 w 1555"/>
              <a:gd name="T13" fmla="*/ 2147483647 h 1968"/>
              <a:gd name="T14" fmla="*/ 2147483647 w 1555"/>
              <a:gd name="T15" fmla="*/ 2147483647 h 1968"/>
              <a:gd name="T16" fmla="*/ 2147483647 w 1555"/>
              <a:gd name="T17" fmla="*/ 2147483647 h 1968"/>
              <a:gd name="T18" fmla="*/ 2147483647 w 1555"/>
              <a:gd name="T19" fmla="*/ 2147483647 h 1968"/>
              <a:gd name="T20" fmla="*/ 2147483647 w 1555"/>
              <a:gd name="T21" fmla="*/ 2147483647 h 1968"/>
              <a:gd name="T22" fmla="*/ 2147483647 w 1555"/>
              <a:gd name="T23" fmla="*/ 2147483647 h 1968"/>
              <a:gd name="T24" fmla="*/ 2147483647 w 1555"/>
              <a:gd name="T25" fmla="*/ 2147483647 h 1968"/>
              <a:gd name="T26" fmla="*/ 2147483647 w 1555"/>
              <a:gd name="T27" fmla="*/ 2147483647 h 1968"/>
              <a:gd name="T28" fmla="*/ 2147483647 w 1555"/>
              <a:gd name="T29" fmla="*/ 2147483647 h 1968"/>
              <a:gd name="T30" fmla="*/ 2147483647 w 1555"/>
              <a:gd name="T31" fmla="*/ 2147483647 h 1968"/>
              <a:gd name="T32" fmla="*/ 2147483647 w 1555"/>
              <a:gd name="T33" fmla="*/ 2147483647 h 1968"/>
              <a:gd name="T34" fmla="*/ 2147483647 w 1555"/>
              <a:gd name="T35" fmla="*/ 2147483647 h 1968"/>
              <a:gd name="T36" fmla="*/ 2147483647 w 1555"/>
              <a:gd name="T37" fmla="*/ 2147483647 h 1968"/>
              <a:gd name="T38" fmla="*/ 2147483647 w 1555"/>
              <a:gd name="T39" fmla="*/ 2147483647 h 1968"/>
              <a:gd name="T40" fmla="*/ 2147483647 w 1555"/>
              <a:gd name="T41" fmla="*/ 2147483647 h 1968"/>
              <a:gd name="T42" fmla="*/ 2147483647 w 1555"/>
              <a:gd name="T43" fmla="*/ 2147483647 h 1968"/>
              <a:gd name="T44" fmla="*/ 2147483647 w 1555"/>
              <a:gd name="T45" fmla="*/ 2147483647 h 1968"/>
              <a:gd name="T46" fmla="*/ 2147483647 w 1555"/>
              <a:gd name="T47" fmla="*/ 2147483647 h 1968"/>
              <a:gd name="T48" fmla="*/ 2147483647 w 1555"/>
              <a:gd name="T49" fmla="*/ 2147483647 h 1968"/>
              <a:gd name="T50" fmla="*/ 2147483647 w 1555"/>
              <a:gd name="T51" fmla="*/ 2147483647 h 1968"/>
              <a:gd name="T52" fmla="*/ 2147483647 w 1555"/>
              <a:gd name="T53" fmla="*/ 2147483647 h 1968"/>
              <a:gd name="T54" fmla="*/ 2147483647 w 1555"/>
              <a:gd name="T55" fmla="*/ 2147483647 h 1968"/>
              <a:gd name="T56" fmla="*/ 2147483647 w 1555"/>
              <a:gd name="T57" fmla="*/ 2147483647 h 1968"/>
              <a:gd name="T58" fmla="*/ 2147483647 w 1555"/>
              <a:gd name="T59" fmla="*/ 2147483647 h 1968"/>
              <a:gd name="T60" fmla="*/ 2147483647 w 1555"/>
              <a:gd name="T61" fmla="*/ 2147483647 h 1968"/>
              <a:gd name="T62" fmla="*/ 2147483647 w 1555"/>
              <a:gd name="T63" fmla="*/ 2147483647 h 1968"/>
              <a:gd name="T64" fmla="*/ 2147483647 w 1555"/>
              <a:gd name="T65" fmla="*/ 2147483647 h 1968"/>
              <a:gd name="T66" fmla="*/ 2147483647 w 1555"/>
              <a:gd name="T67" fmla="*/ 2147483647 h 1968"/>
              <a:gd name="T68" fmla="*/ 2147483647 w 1555"/>
              <a:gd name="T69" fmla="*/ 2147483647 h 1968"/>
              <a:gd name="T70" fmla="*/ 2147483647 w 1555"/>
              <a:gd name="T71" fmla="*/ 2147483647 h 1968"/>
              <a:gd name="T72" fmla="*/ 2147483647 w 1555"/>
              <a:gd name="T73" fmla="*/ 2147483647 h 1968"/>
              <a:gd name="T74" fmla="*/ 2147483647 w 1555"/>
              <a:gd name="T75" fmla="*/ 2147483647 h 1968"/>
              <a:gd name="T76" fmla="*/ 2147483647 w 1555"/>
              <a:gd name="T77" fmla="*/ 2147483647 h 1968"/>
              <a:gd name="T78" fmla="*/ 2147483647 w 1555"/>
              <a:gd name="T79" fmla="*/ 2147483647 h 1968"/>
              <a:gd name="T80" fmla="*/ 2147483647 w 1555"/>
              <a:gd name="T81" fmla="*/ 2147483647 h 1968"/>
              <a:gd name="T82" fmla="*/ 2147483647 w 1555"/>
              <a:gd name="T83" fmla="*/ 2147483647 h 1968"/>
              <a:gd name="T84" fmla="*/ 2147483647 w 1555"/>
              <a:gd name="T85" fmla="*/ 2147483647 h 1968"/>
              <a:gd name="T86" fmla="*/ 2147483647 w 1555"/>
              <a:gd name="T87" fmla="*/ 2147483647 h 1968"/>
              <a:gd name="T88" fmla="*/ 2147483647 w 1555"/>
              <a:gd name="T89" fmla="*/ 2147483647 h 1968"/>
              <a:gd name="T90" fmla="*/ 2147483647 w 1555"/>
              <a:gd name="T91" fmla="*/ 2147483647 h 196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555" h="1968">
                <a:moveTo>
                  <a:pt x="302" y="1591"/>
                </a:moveTo>
                <a:cubicBezTo>
                  <a:pt x="187" y="1568"/>
                  <a:pt x="240" y="1530"/>
                  <a:pt x="247" y="1380"/>
                </a:cubicBezTo>
                <a:cubicBezTo>
                  <a:pt x="241" y="1371"/>
                  <a:pt x="237" y="1360"/>
                  <a:pt x="229" y="1353"/>
                </a:cubicBezTo>
                <a:cubicBezTo>
                  <a:pt x="222" y="1347"/>
                  <a:pt x="208" y="1351"/>
                  <a:pt x="202" y="1344"/>
                </a:cubicBezTo>
                <a:cubicBezTo>
                  <a:pt x="179" y="1315"/>
                  <a:pt x="202" y="1266"/>
                  <a:pt x="183" y="1234"/>
                </a:cubicBezTo>
                <a:cubicBezTo>
                  <a:pt x="172" y="1215"/>
                  <a:pt x="129" y="1198"/>
                  <a:pt x="129" y="1198"/>
                </a:cubicBezTo>
                <a:cubicBezTo>
                  <a:pt x="127" y="1191"/>
                  <a:pt x="123" y="1136"/>
                  <a:pt x="92" y="1152"/>
                </a:cubicBezTo>
                <a:cubicBezTo>
                  <a:pt x="84" y="1156"/>
                  <a:pt x="90" y="1172"/>
                  <a:pt x="83" y="1179"/>
                </a:cubicBezTo>
                <a:cubicBezTo>
                  <a:pt x="76" y="1186"/>
                  <a:pt x="64" y="1185"/>
                  <a:pt x="55" y="1188"/>
                </a:cubicBezTo>
                <a:cubicBezTo>
                  <a:pt x="0" y="1246"/>
                  <a:pt x="65" y="1138"/>
                  <a:pt x="74" y="1124"/>
                </a:cubicBezTo>
                <a:cubicBezTo>
                  <a:pt x="80" y="1100"/>
                  <a:pt x="86" y="1075"/>
                  <a:pt x="92" y="1051"/>
                </a:cubicBezTo>
                <a:cubicBezTo>
                  <a:pt x="95" y="1039"/>
                  <a:pt x="101" y="1015"/>
                  <a:pt x="101" y="1015"/>
                </a:cubicBezTo>
                <a:cubicBezTo>
                  <a:pt x="107" y="936"/>
                  <a:pt x="116" y="871"/>
                  <a:pt x="92" y="795"/>
                </a:cubicBezTo>
                <a:cubicBezTo>
                  <a:pt x="102" y="733"/>
                  <a:pt x="87" y="719"/>
                  <a:pt x="147" y="704"/>
                </a:cubicBezTo>
                <a:cubicBezTo>
                  <a:pt x="177" y="657"/>
                  <a:pt x="162" y="650"/>
                  <a:pt x="119" y="622"/>
                </a:cubicBezTo>
                <a:cubicBezTo>
                  <a:pt x="110" y="594"/>
                  <a:pt x="101" y="567"/>
                  <a:pt x="92" y="539"/>
                </a:cubicBezTo>
                <a:cubicBezTo>
                  <a:pt x="89" y="530"/>
                  <a:pt x="83" y="512"/>
                  <a:pt x="83" y="512"/>
                </a:cubicBezTo>
                <a:cubicBezTo>
                  <a:pt x="86" y="498"/>
                  <a:pt x="109" y="430"/>
                  <a:pt x="119" y="420"/>
                </a:cubicBezTo>
                <a:cubicBezTo>
                  <a:pt x="139" y="400"/>
                  <a:pt x="174" y="407"/>
                  <a:pt x="202" y="402"/>
                </a:cubicBezTo>
                <a:cubicBezTo>
                  <a:pt x="233" y="356"/>
                  <a:pt x="249" y="308"/>
                  <a:pt x="266" y="256"/>
                </a:cubicBezTo>
                <a:cubicBezTo>
                  <a:pt x="293" y="176"/>
                  <a:pt x="256" y="239"/>
                  <a:pt x="293" y="183"/>
                </a:cubicBezTo>
                <a:cubicBezTo>
                  <a:pt x="304" y="150"/>
                  <a:pt x="305" y="125"/>
                  <a:pt x="330" y="100"/>
                </a:cubicBezTo>
                <a:cubicBezTo>
                  <a:pt x="339" y="106"/>
                  <a:pt x="349" y="111"/>
                  <a:pt x="357" y="119"/>
                </a:cubicBezTo>
                <a:cubicBezTo>
                  <a:pt x="365" y="127"/>
                  <a:pt x="365" y="143"/>
                  <a:pt x="375" y="146"/>
                </a:cubicBezTo>
                <a:cubicBezTo>
                  <a:pt x="390" y="150"/>
                  <a:pt x="406" y="140"/>
                  <a:pt x="421" y="137"/>
                </a:cubicBezTo>
                <a:cubicBezTo>
                  <a:pt x="428" y="78"/>
                  <a:pt x="420" y="46"/>
                  <a:pt x="476" y="27"/>
                </a:cubicBezTo>
                <a:cubicBezTo>
                  <a:pt x="509" y="38"/>
                  <a:pt x="533" y="54"/>
                  <a:pt x="567" y="64"/>
                </a:cubicBezTo>
                <a:cubicBezTo>
                  <a:pt x="585" y="69"/>
                  <a:pt x="622" y="82"/>
                  <a:pt x="622" y="82"/>
                </a:cubicBezTo>
                <a:cubicBezTo>
                  <a:pt x="650" y="56"/>
                  <a:pt x="648" y="40"/>
                  <a:pt x="686" y="27"/>
                </a:cubicBezTo>
                <a:cubicBezTo>
                  <a:pt x="722" y="39"/>
                  <a:pt x="743" y="29"/>
                  <a:pt x="778" y="18"/>
                </a:cubicBezTo>
                <a:cubicBezTo>
                  <a:pt x="812" y="29"/>
                  <a:pt x="826" y="53"/>
                  <a:pt x="860" y="64"/>
                </a:cubicBezTo>
                <a:cubicBezTo>
                  <a:pt x="866" y="55"/>
                  <a:pt x="869" y="42"/>
                  <a:pt x="878" y="36"/>
                </a:cubicBezTo>
                <a:cubicBezTo>
                  <a:pt x="919" y="8"/>
                  <a:pt x="1060" y="3"/>
                  <a:pt x="1098" y="0"/>
                </a:cubicBezTo>
                <a:cubicBezTo>
                  <a:pt x="1113" y="3"/>
                  <a:pt x="1128" y="5"/>
                  <a:pt x="1143" y="9"/>
                </a:cubicBezTo>
                <a:cubicBezTo>
                  <a:pt x="1162" y="14"/>
                  <a:pt x="1198" y="27"/>
                  <a:pt x="1198" y="27"/>
                </a:cubicBezTo>
                <a:cubicBezTo>
                  <a:pt x="1195" y="36"/>
                  <a:pt x="1185" y="46"/>
                  <a:pt x="1189" y="55"/>
                </a:cubicBezTo>
                <a:cubicBezTo>
                  <a:pt x="1193" y="64"/>
                  <a:pt x="1209" y="59"/>
                  <a:pt x="1217" y="64"/>
                </a:cubicBezTo>
                <a:cubicBezTo>
                  <a:pt x="1228" y="71"/>
                  <a:pt x="1235" y="82"/>
                  <a:pt x="1244" y="91"/>
                </a:cubicBezTo>
                <a:cubicBezTo>
                  <a:pt x="1241" y="112"/>
                  <a:pt x="1235" y="133"/>
                  <a:pt x="1235" y="155"/>
                </a:cubicBezTo>
                <a:cubicBezTo>
                  <a:pt x="1235" y="179"/>
                  <a:pt x="1284" y="235"/>
                  <a:pt x="1308" y="247"/>
                </a:cubicBezTo>
                <a:cubicBezTo>
                  <a:pt x="1328" y="257"/>
                  <a:pt x="1351" y="258"/>
                  <a:pt x="1372" y="265"/>
                </a:cubicBezTo>
                <a:cubicBezTo>
                  <a:pt x="1430" y="262"/>
                  <a:pt x="1488" y="250"/>
                  <a:pt x="1546" y="256"/>
                </a:cubicBezTo>
                <a:cubicBezTo>
                  <a:pt x="1555" y="257"/>
                  <a:pt x="1544" y="276"/>
                  <a:pt x="1537" y="283"/>
                </a:cubicBezTo>
                <a:cubicBezTo>
                  <a:pt x="1530" y="290"/>
                  <a:pt x="1518" y="289"/>
                  <a:pt x="1509" y="292"/>
                </a:cubicBezTo>
                <a:cubicBezTo>
                  <a:pt x="1502" y="297"/>
                  <a:pt x="1468" y="319"/>
                  <a:pt x="1463" y="329"/>
                </a:cubicBezTo>
                <a:cubicBezTo>
                  <a:pt x="1454" y="346"/>
                  <a:pt x="1445" y="384"/>
                  <a:pt x="1445" y="384"/>
                </a:cubicBezTo>
                <a:cubicBezTo>
                  <a:pt x="1431" y="485"/>
                  <a:pt x="1421" y="589"/>
                  <a:pt x="1390" y="686"/>
                </a:cubicBezTo>
                <a:cubicBezTo>
                  <a:pt x="1453" y="746"/>
                  <a:pt x="1336" y="642"/>
                  <a:pt x="1463" y="713"/>
                </a:cubicBezTo>
                <a:cubicBezTo>
                  <a:pt x="1471" y="718"/>
                  <a:pt x="1467" y="733"/>
                  <a:pt x="1473" y="740"/>
                </a:cubicBezTo>
                <a:cubicBezTo>
                  <a:pt x="1480" y="749"/>
                  <a:pt x="1491" y="753"/>
                  <a:pt x="1500" y="759"/>
                </a:cubicBezTo>
                <a:cubicBezTo>
                  <a:pt x="1530" y="804"/>
                  <a:pt x="1527" y="812"/>
                  <a:pt x="1518" y="868"/>
                </a:cubicBezTo>
                <a:cubicBezTo>
                  <a:pt x="1507" y="939"/>
                  <a:pt x="1513" y="947"/>
                  <a:pt x="1463" y="996"/>
                </a:cubicBezTo>
                <a:cubicBezTo>
                  <a:pt x="1441" y="1064"/>
                  <a:pt x="1441" y="1074"/>
                  <a:pt x="1482" y="1134"/>
                </a:cubicBezTo>
                <a:cubicBezTo>
                  <a:pt x="1473" y="1207"/>
                  <a:pt x="1467" y="1256"/>
                  <a:pt x="1399" y="1289"/>
                </a:cubicBezTo>
                <a:cubicBezTo>
                  <a:pt x="1373" y="1396"/>
                  <a:pt x="1400" y="1273"/>
                  <a:pt x="1381" y="1518"/>
                </a:cubicBezTo>
                <a:cubicBezTo>
                  <a:pt x="1380" y="1530"/>
                  <a:pt x="1381" y="1546"/>
                  <a:pt x="1372" y="1554"/>
                </a:cubicBezTo>
                <a:cubicBezTo>
                  <a:pt x="1350" y="1573"/>
                  <a:pt x="1317" y="1572"/>
                  <a:pt x="1290" y="1582"/>
                </a:cubicBezTo>
                <a:cubicBezTo>
                  <a:pt x="1274" y="1627"/>
                  <a:pt x="1259" y="1684"/>
                  <a:pt x="1226" y="1719"/>
                </a:cubicBezTo>
                <a:cubicBezTo>
                  <a:pt x="1258" y="1767"/>
                  <a:pt x="1238" y="1820"/>
                  <a:pt x="1226" y="1874"/>
                </a:cubicBezTo>
                <a:cubicBezTo>
                  <a:pt x="1223" y="1886"/>
                  <a:pt x="1229" y="1907"/>
                  <a:pt x="1217" y="1911"/>
                </a:cubicBezTo>
                <a:cubicBezTo>
                  <a:pt x="1170" y="1927"/>
                  <a:pt x="1119" y="1923"/>
                  <a:pt x="1070" y="1929"/>
                </a:cubicBezTo>
                <a:cubicBezTo>
                  <a:pt x="1057" y="1890"/>
                  <a:pt x="1034" y="1886"/>
                  <a:pt x="997" y="1874"/>
                </a:cubicBezTo>
                <a:cubicBezTo>
                  <a:pt x="1003" y="1886"/>
                  <a:pt x="1006" y="1900"/>
                  <a:pt x="1015" y="1911"/>
                </a:cubicBezTo>
                <a:cubicBezTo>
                  <a:pt x="1022" y="1920"/>
                  <a:pt x="1034" y="1936"/>
                  <a:pt x="1043" y="1929"/>
                </a:cubicBezTo>
                <a:cubicBezTo>
                  <a:pt x="1055" y="1920"/>
                  <a:pt x="1059" y="1897"/>
                  <a:pt x="1052" y="1883"/>
                </a:cubicBezTo>
                <a:cubicBezTo>
                  <a:pt x="1047" y="1873"/>
                  <a:pt x="1040" y="1902"/>
                  <a:pt x="1034" y="1911"/>
                </a:cubicBezTo>
                <a:cubicBezTo>
                  <a:pt x="1031" y="1899"/>
                  <a:pt x="1025" y="1887"/>
                  <a:pt x="1025" y="1874"/>
                </a:cubicBezTo>
                <a:cubicBezTo>
                  <a:pt x="1025" y="1864"/>
                  <a:pt x="1025" y="1899"/>
                  <a:pt x="1034" y="1902"/>
                </a:cubicBezTo>
                <a:cubicBezTo>
                  <a:pt x="1042" y="1905"/>
                  <a:pt x="1046" y="1889"/>
                  <a:pt x="1052" y="1883"/>
                </a:cubicBezTo>
                <a:cubicBezTo>
                  <a:pt x="1071" y="1825"/>
                  <a:pt x="1046" y="1875"/>
                  <a:pt x="1098" y="1892"/>
                </a:cubicBezTo>
                <a:cubicBezTo>
                  <a:pt x="1107" y="1895"/>
                  <a:pt x="1092" y="1874"/>
                  <a:pt x="1089" y="1865"/>
                </a:cubicBezTo>
                <a:cubicBezTo>
                  <a:pt x="1082" y="1844"/>
                  <a:pt x="1077" y="1822"/>
                  <a:pt x="1070" y="1801"/>
                </a:cubicBezTo>
                <a:cubicBezTo>
                  <a:pt x="1068" y="1794"/>
                  <a:pt x="1054" y="1746"/>
                  <a:pt x="1043" y="1746"/>
                </a:cubicBezTo>
                <a:cubicBezTo>
                  <a:pt x="1033" y="1746"/>
                  <a:pt x="1061" y="1770"/>
                  <a:pt x="1052" y="1774"/>
                </a:cubicBezTo>
                <a:cubicBezTo>
                  <a:pt x="1042" y="1779"/>
                  <a:pt x="1034" y="1761"/>
                  <a:pt x="1025" y="1755"/>
                </a:cubicBezTo>
                <a:cubicBezTo>
                  <a:pt x="1028" y="1776"/>
                  <a:pt x="1024" y="1800"/>
                  <a:pt x="1034" y="1819"/>
                </a:cubicBezTo>
                <a:cubicBezTo>
                  <a:pt x="1038" y="1828"/>
                  <a:pt x="1057" y="1836"/>
                  <a:pt x="1061" y="1828"/>
                </a:cubicBezTo>
                <a:cubicBezTo>
                  <a:pt x="1066" y="1818"/>
                  <a:pt x="1051" y="1809"/>
                  <a:pt x="1043" y="1801"/>
                </a:cubicBezTo>
                <a:cubicBezTo>
                  <a:pt x="1026" y="1785"/>
                  <a:pt x="931" y="1745"/>
                  <a:pt x="906" y="1737"/>
                </a:cubicBezTo>
                <a:cubicBezTo>
                  <a:pt x="879" y="1699"/>
                  <a:pt x="859" y="1710"/>
                  <a:pt x="833" y="1673"/>
                </a:cubicBezTo>
                <a:cubicBezTo>
                  <a:pt x="813" y="1645"/>
                  <a:pt x="806" y="1611"/>
                  <a:pt x="787" y="1582"/>
                </a:cubicBezTo>
                <a:cubicBezTo>
                  <a:pt x="784" y="1548"/>
                  <a:pt x="794" y="1511"/>
                  <a:pt x="778" y="1481"/>
                </a:cubicBezTo>
                <a:cubicBezTo>
                  <a:pt x="771" y="1469"/>
                  <a:pt x="702" y="1530"/>
                  <a:pt x="695" y="1536"/>
                </a:cubicBezTo>
                <a:cubicBezTo>
                  <a:pt x="675" y="1595"/>
                  <a:pt x="705" y="1670"/>
                  <a:pt x="641" y="1691"/>
                </a:cubicBezTo>
                <a:cubicBezTo>
                  <a:pt x="619" y="1723"/>
                  <a:pt x="605" y="1743"/>
                  <a:pt x="567" y="1755"/>
                </a:cubicBezTo>
                <a:cubicBezTo>
                  <a:pt x="561" y="1783"/>
                  <a:pt x="556" y="1811"/>
                  <a:pt x="549" y="1838"/>
                </a:cubicBezTo>
                <a:cubicBezTo>
                  <a:pt x="547" y="1847"/>
                  <a:pt x="547" y="1858"/>
                  <a:pt x="540" y="1865"/>
                </a:cubicBezTo>
                <a:cubicBezTo>
                  <a:pt x="527" y="1877"/>
                  <a:pt x="508" y="1882"/>
                  <a:pt x="494" y="1892"/>
                </a:cubicBezTo>
                <a:cubicBezTo>
                  <a:pt x="459" y="1917"/>
                  <a:pt x="456" y="1950"/>
                  <a:pt x="412" y="1966"/>
                </a:cubicBezTo>
                <a:cubicBezTo>
                  <a:pt x="398" y="1964"/>
                  <a:pt x="319" y="1968"/>
                  <a:pt x="311" y="1929"/>
                </a:cubicBezTo>
                <a:cubicBezTo>
                  <a:pt x="303" y="1889"/>
                  <a:pt x="336" y="1786"/>
                  <a:pt x="366" y="1755"/>
                </a:cubicBezTo>
                <a:cubicBezTo>
                  <a:pt x="384" y="1700"/>
                  <a:pt x="379" y="1637"/>
                  <a:pt x="321" y="1618"/>
                </a:cubicBezTo>
                <a:cubicBezTo>
                  <a:pt x="300" y="1598"/>
                  <a:pt x="302" y="1609"/>
                  <a:pt x="302" y="1591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alpha val="51999"/>
                </a:schemeClr>
              </a:gs>
              <a:gs pos="100000">
                <a:srgbClr val="FF0000">
                  <a:alpha val="51999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15" name="Freeform 79"/>
          <p:cNvSpPr>
            <a:spLocks/>
          </p:cNvSpPr>
          <p:nvPr/>
        </p:nvSpPr>
        <p:spPr bwMode="auto">
          <a:xfrm>
            <a:off x="8472488" y="5661025"/>
            <a:ext cx="44450" cy="323850"/>
          </a:xfrm>
          <a:custGeom>
            <a:avLst/>
            <a:gdLst>
              <a:gd name="T0" fmla="*/ 2147483647 w 1747"/>
              <a:gd name="T1" fmla="*/ 2147483647 h 2535"/>
              <a:gd name="T2" fmla="*/ 2147483647 w 1747"/>
              <a:gd name="T3" fmla="*/ 2147483647 h 2535"/>
              <a:gd name="T4" fmla="*/ 2147483647 w 1747"/>
              <a:gd name="T5" fmla="*/ 2147483647 h 2535"/>
              <a:gd name="T6" fmla="*/ 2147483647 w 1747"/>
              <a:gd name="T7" fmla="*/ 2147483647 h 2535"/>
              <a:gd name="T8" fmla="*/ 2147483647 w 1747"/>
              <a:gd name="T9" fmla="*/ 2147483647 h 2535"/>
              <a:gd name="T10" fmla="*/ 2147483647 w 1747"/>
              <a:gd name="T11" fmla="*/ 2147483647 h 2535"/>
              <a:gd name="T12" fmla="*/ 2147483647 w 1747"/>
              <a:gd name="T13" fmla="*/ 2147483647 h 2535"/>
              <a:gd name="T14" fmla="*/ 2147483647 w 1747"/>
              <a:gd name="T15" fmla="*/ 2147483647 h 2535"/>
              <a:gd name="T16" fmla="*/ 2147483647 w 1747"/>
              <a:gd name="T17" fmla="*/ 2147483647 h 2535"/>
              <a:gd name="T18" fmla="*/ 2147483647 w 1747"/>
              <a:gd name="T19" fmla="*/ 2147483647 h 2535"/>
              <a:gd name="T20" fmla="*/ 2147483647 w 1747"/>
              <a:gd name="T21" fmla="*/ 2147483647 h 2535"/>
              <a:gd name="T22" fmla="*/ 2147483647 w 1747"/>
              <a:gd name="T23" fmla="*/ 2147483647 h 2535"/>
              <a:gd name="T24" fmla="*/ 2147483647 w 1747"/>
              <a:gd name="T25" fmla="*/ 2147483647 h 2535"/>
              <a:gd name="T26" fmla="*/ 2147483647 w 1747"/>
              <a:gd name="T27" fmla="*/ 2147483647 h 2535"/>
              <a:gd name="T28" fmla="*/ 2147483647 w 1747"/>
              <a:gd name="T29" fmla="*/ 2147483647 h 2535"/>
              <a:gd name="T30" fmla="*/ 2147483647 w 1747"/>
              <a:gd name="T31" fmla="*/ 2147483647 h 2535"/>
              <a:gd name="T32" fmla="*/ 2147483647 w 1747"/>
              <a:gd name="T33" fmla="*/ 2147483647 h 2535"/>
              <a:gd name="T34" fmla="*/ 2147483647 w 1747"/>
              <a:gd name="T35" fmla="*/ 2147483647 h 2535"/>
              <a:gd name="T36" fmla="*/ 2147483647 w 1747"/>
              <a:gd name="T37" fmla="*/ 2147483647 h 2535"/>
              <a:gd name="T38" fmla="*/ 2147483647 w 1747"/>
              <a:gd name="T39" fmla="*/ 2147483647 h 2535"/>
              <a:gd name="T40" fmla="*/ 2147483647 w 1747"/>
              <a:gd name="T41" fmla="*/ 2147483647 h 2535"/>
              <a:gd name="T42" fmla="*/ 2147483647 w 1747"/>
              <a:gd name="T43" fmla="*/ 2147483647 h 2535"/>
              <a:gd name="T44" fmla="*/ 2147483647 w 1747"/>
              <a:gd name="T45" fmla="*/ 2147483647 h 2535"/>
              <a:gd name="T46" fmla="*/ 2147483647 w 1747"/>
              <a:gd name="T47" fmla="*/ 2147483647 h 2535"/>
              <a:gd name="T48" fmla="*/ 2147483647 w 1747"/>
              <a:gd name="T49" fmla="*/ 2147483647 h 2535"/>
              <a:gd name="T50" fmla="*/ 2147483647 w 1747"/>
              <a:gd name="T51" fmla="*/ 2147483647 h 2535"/>
              <a:gd name="T52" fmla="*/ 2147483647 w 1747"/>
              <a:gd name="T53" fmla="*/ 2147483647 h 2535"/>
              <a:gd name="T54" fmla="*/ 2147483647 w 1747"/>
              <a:gd name="T55" fmla="*/ 2147483647 h 2535"/>
              <a:gd name="T56" fmla="*/ 2147483647 w 1747"/>
              <a:gd name="T57" fmla="*/ 2147483647 h 2535"/>
              <a:gd name="T58" fmla="*/ 2147483647 w 1747"/>
              <a:gd name="T59" fmla="*/ 2147483647 h 2535"/>
              <a:gd name="T60" fmla="*/ 2147483647 w 1747"/>
              <a:gd name="T61" fmla="*/ 2147483647 h 2535"/>
              <a:gd name="T62" fmla="*/ 2147483647 w 1747"/>
              <a:gd name="T63" fmla="*/ 2147483647 h 2535"/>
              <a:gd name="T64" fmla="*/ 2147483647 w 1747"/>
              <a:gd name="T65" fmla="*/ 2147483647 h 2535"/>
              <a:gd name="T66" fmla="*/ 2147483647 w 1747"/>
              <a:gd name="T67" fmla="*/ 2147483647 h 2535"/>
              <a:gd name="T68" fmla="*/ 2147483647 w 1747"/>
              <a:gd name="T69" fmla="*/ 2147483647 h 2535"/>
              <a:gd name="T70" fmla="*/ 2147483647 w 1747"/>
              <a:gd name="T71" fmla="*/ 2147483647 h 2535"/>
              <a:gd name="T72" fmla="*/ 2147483647 w 1747"/>
              <a:gd name="T73" fmla="*/ 2147483647 h 2535"/>
              <a:gd name="T74" fmla="*/ 2147483647 w 1747"/>
              <a:gd name="T75" fmla="*/ 2147483647 h 2535"/>
              <a:gd name="T76" fmla="*/ 2147483647 w 1747"/>
              <a:gd name="T77" fmla="*/ 2147483647 h 2535"/>
              <a:gd name="T78" fmla="*/ 2147483647 w 1747"/>
              <a:gd name="T79" fmla="*/ 2147483647 h 2535"/>
              <a:gd name="T80" fmla="*/ 2147483647 w 1747"/>
              <a:gd name="T81" fmla="*/ 2147483647 h 2535"/>
              <a:gd name="T82" fmla="*/ 2147483647 w 1747"/>
              <a:gd name="T83" fmla="*/ 2147483647 h 2535"/>
              <a:gd name="T84" fmla="*/ 2147483647 w 1747"/>
              <a:gd name="T85" fmla="*/ 2147483647 h 2535"/>
              <a:gd name="T86" fmla="*/ 2147483647 w 1747"/>
              <a:gd name="T87" fmla="*/ 2147483647 h 2535"/>
              <a:gd name="T88" fmla="*/ 2147483647 w 1747"/>
              <a:gd name="T89" fmla="*/ 2147483647 h 2535"/>
              <a:gd name="T90" fmla="*/ 2147483647 w 1747"/>
              <a:gd name="T91" fmla="*/ 2147483647 h 2535"/>
              <a:gd name="T92" fmla="*/ 2147483647 w 1747"/>
              <a:gd name="T93" fmla="*/ 2147483647 h 2535"/>
              <a:gd name="T94" fmla="*/ 2147483647 w 1747"/>
              <a:gd name="T95" fmla="*/ 2147483647 h 2535"/>
              <a:gd name="T96" fmla="*/ 2147483647 w 1747"/>
              <a:gd name="T97" fmla="*/ 2147483647 h 2535"/>
              <a:gd name="T98" fmla="*/ 2147483647 w 1747"/>
              <a:gd name="T99" fmla="*/ 2147483647 h 2535"/>
              <a:gd name="T100" fmla="*/ 2147483647 w 1747"/>
              <a:gd name="T101" fmla="*/ 2147483647 h 2535"/>
              <a:gd name="T102" fmla="*/ 2147483647 w 1747"/>
              <a:gd name="T103" fmla="*/ 2147483647 h 2535"/>
              <a:gd name="T104" fmla="*/ 2147483647 w 1747"/>
              <a:gd name="T105" fmla="*/ 2147483647 h 2535"/>
              <a:gd name="T106" fmla="*/ 2147483647 w 1747"/>
              <a:gd name="T107" fmla="*/ 2147483647 h 2535"/>
              <a:gd name="T108" fmla="*/ 2147483647 w 1747"/>
              <a:gd name="T109" fmla="*/ 2147483647 h 2535"/>
              <a:gd name="T110" fmla="*/ 2147483647 w 1747"/>
              <a:gd name="T111" fmla="*/ 2147483647 h 2535"/>
              <a:gd name="T112" fmla="*/ 2147483647 w 1747"/>
              <a:gd name="T113" fmla="*/ 2147483647 h 2535"/>
              <a:gd name="T114" fmla="*/ 2147483647 w 1747"/>
              <a:gd name="T115" fmla="*/ 2147483647 h 2535"/>
              <a:gd name="T116" fmla="*/ 2147483647 w 1747"/>
              <a:gd name="T117" fmla="*/ 2147483647 h 2535"/>
              <a:gd name="T118" fmla="*/ 2147483647 w 1747"/>
              <a:gd name="T119" fmla="*/ 2147483647 h 2535"/>
              <a:gd name="T120" fmla="*/ 2147483647 w 1747"/>
              <a:gd name="T121" fmla="*/ 2147483647 h 253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47" h="2535">
                <a:moveTo>
                  <a:pt x="301" y="236"/>
                </a:moveTo>
                <a:cubicBezTo>
                  <a:pt x="292" y="230"/>
                  <a:pt x="250" y="209"/>
                  <a:pt x="255" y="190"/>
                </a:cubicBezTo>
                <a:cubicBezTo>
                  <a:pt x="257" y="181"/>
                  <a:pt x="273" y="184"/>
                  <a:pt x="282" y="181"/>
                </a:cubicBezTo>
                <a:cubicBezTo>
                  <a:pt x="288" y="175"/>
                  <a:pt x="292" y="163"/>
                  <a:pt x="301" y="163"/>
                </a:cubicBezTo>
                <a:cubicBezTo>
                  <a:pt x="335" y="163"/>
                  <a:pt x="334" y="200"/>
                  <a:pt x="319" y="218"/>
                </a:cubicBezTo>
                <a:cubicBezTo>
                  <a:pt x="311" y="228"/>
                  <a:pt x="269" y="240"/>
                  <a:pt x="255" y="245"/>
                </a:cubicBezTo>
                <a:cubicBezTo>
                  <a:pt x="252" y="257"/>
                  <a:pt x="249" y="270"/>
                  <a:pt x="246" y="282"/>
                </a:cubicBezTo>
                <a:cubicBezTo>
                  <a:pt x="243" y="291"/>
                  <a:pt x="233" y="301"/>
                  <a:pt x="237" y="309"/>
                </a:cubicBezTo>
                <a:cubicBezTo>
                  <a:pt x="239" y="313"/>
                  <a:pt x="289" y="324"/>
                  <a:pt x="301" y="327"/>
                </a:cubicBezTo>
                <a:cubicBezTo>
                  <a:pt x="293" y="319"/>
                  <a:pt x="271" y="294"/>
                  <a:pt x="255" y="300"/>
                </a:cubicBezTo>
                <a:cubicBezTo>
                  <a:pt x="245" y="304"/>
                  <a:pt x="245" y="320"/>
                  <a:pt x="237" y="327"/>
                </a:cubicBezTo>
                <a:cubicBezTo>
                  <a:pt x="229" y="333"/>
                  <a:pt x="218" y="334"/>
                  <a:pt x="209" y="337"/>
                </a:cubicBezTo>
                <a:cubicBezTo>
                  <a:pt x="228" y="454"/>
                  <a:pt x="207" y="464"/>
                  <a:pt x="301" y="510"/>
                </a:cubicBezTo>
                <a:cubicBezTo>
                  <a:pt x="319" y="504"/>
                  <a:pt x="338" y="500"/>
                  <a:pt x="355" y="492"/>
                </a:cubicBezTo>
                <a:cubicBezTo>
                  <a:pt x="363" y="488"/>
                  <a:pt x="377" y="482"/>
                  <a:pt x="374" y="474"/>
                </a:cubicBezTo>
                <a:cubicBezTo>
                  <a:pt x="371" y="465"/>
                  <a:pt x="355" y="468"/>
                  <a:pt x="346" y="465"/>
                </a:cubicBezTo>
                <a:cubicBezTo>
                  <a:pt x="306" y="437"/>
                  <a:pt x="281" y="429"/>
                  <a:pt x="264" y="483"/>
                </a:cubicBezTo>
                <a:cubicBezTo>
                  <a:pt x="267" y="504"/>
                  <a:pt x="261" y="529"/>
                  <a:pt x="273" y="547"/>
                </a:cubicBezTo>
                <a:cubicBezTo>
                  <a:pt x="292" y="577"/>
                  <a:pt x="351" y="592"/>
                  <a:pt x="383" y="602"/>
                </a:cubicBezTo>
                <a:cubicBezTo>
                  <a:pt x="392" y="599"/>
                  <a:pt x="403" y="600"/>
                  <a:pt x="410" y="593"/>
                </a:cubicBezTo>
                <a:cubicBezTo>
                  <a:pt x="417" y="586"/>
                  <a:pt x="411" y="571"/>
                  <a:pt x="419" y="565"/>
                </a:cubicBezTo>
                <a:cubicBezTo>
                  <a:pt x="429" y="557"/>
                  <a:pt x="444" y="559"/>
                  <a:pt x="456" y="556"/>
                </a:cubicBezTo>
                <a:cubicBezTo>
                  <a:pt x="450" y="529"/>
                  <a:pt x="451" y="499"/>
                  <a:pt x="438" y="474"/>
                </a:cubicBezTo>
                <a:cubicBezTo>
                  <a:pt x="422" y="443"/>
                  <a:pt x="367" y="484"/>
                  <a:pt x="355" y="492"/>
                </a:cubicBezTo>
                <a:cubicBezTo>
                  <a:pt x="341" y="535"/>
                  <a:pt x="333" y="569"/>
                  <a:pt x="301" y="602"/>
                </a:cubicBezTo>
                <a:cubicBezTo>
                  <a:pt x="311" y="706"/>
                  <a:pt x="295" y="692"/>
                  <a:pt x="374" y="711"/>
                </a:cubicBezTo>
                <a:cubicBezTo>
                  <a:pt x="409" y="702"/>
                  <a:pt x="423" y="686"/>
                  <a:pt x="456" y="675"/>
                </a:cubicBezTo>
                <a:cubicBezTo>
                  <a:pt x="472" y="627"/>
                  <a:pt x="489" y="599"/>
                  <a:pt x="438" y="565"/>
                </a:cubicBezTo>
                <a:cubicBezTo>
                  <a:pt x="430" y="560"/>
                  <a:pt x="419" y="559"/>
                  <a:pt x="410" y="556"/>
                </a:cubicBezTo>
                <a:cubicBezTo>
                  <a:pt x="367" y="570"/>
                  <a:pt x="386" y="581"/>
                  <a:pt x="355" y="611"/>
                </a:cubicBezTo>
                <a:cubicBezTo>
                  <a:pt x="348" y="679"/>
                  <a:pt x="307" y="769"/>
                  <a:pt x="374" y="812"/>
                </a:cubicBezTo>
                <a:cubicBezTo>
                  <a:pt x="403" y="806"/>
                  <a:pt x="472" y="802"/>
                  <a:pt x="474" y="775"/>
                </a:cubicBezTo>
                <a:cubicBezTo>
                  <a:pt x="476" y="748"/>
                  <a:pt x="480" y="716"/>
                  <a:pt x="465" y="693"/>
                </a:cubicBezTo>
                <a:cubicBezTo>
                  <a:pt x="455" y="677"/>
                  <a:pt x="410" y="675"/>
                  <a:pt x="410" y="675"/>
                </a:cubicBezTo>
                <a:cubicBezTo>
                  <a:pt x="392" y="681"/>
                  <a:pt x="373" y="687"/>
                  <a:pt x="355" y="693"/>
                </a:cubicBezTo>
                <a:cubicBezTo>
                  <a:pt x="340" y="698"/>
                  <a:pt x="333" y="737"/>
                  <a:pt x="328" y="748"/>
                </a:cubicBezTo>
                <a:cubicBezTo>
                  <a:pt x="313" y="778"/>
                  <a:pt x="309" y="775"/>
                  <a:pt x="282" y="794"/>
                </a:cubicBezTo>
                <a:cubicBezTo>
                  <a:pt x="284" y="805"/>
                  <a:pt x="282" y="894"/>
                  <a:pt x="319" y="913"/>
                </a:cubicBezTo>
                <a:cubicBezTo>
                  <a:pt x="336" y="922"/>
                  <a:pt x="356" y="925"/>
                  <a:pt x="374" y="931"/>
                </a:cubicBezTo>
                <a:cubicBezTo>
                  <a:pt x="383" y="934"/>
                  <a:pt x="401" y="940"/>
                  <a:pt x="401" y="940"/>
                </a:cubicBezTo>
                <a:cubicBezTo>
                  <a:pt x="428" y="937"/>
                  <a:pt x="457" y="941"/>
                  <a:pt x="483" y="931"/>
                </a:cubicBezTo>
                <a:cubicBezTo>
                  <a:pt x="492" y="927"/>
                  <a:pt x="493" y="913"/>
                  <a:pt x="493" y="903"/>
                </a:cubicBezTo>
                <a:cubicBezTo>
                  <a:pt x="493" y="802"/>
                  <a:pt x="487" y="833"/>
                  <a:pt x="429" y="794"/>
                </a:cubicBezTo>
                <a:cubicBezTo>
                  <a:pt x="408" y="814"/>
                  <a:pt x="394" y="837"/>
                  <a:pt x="374" y="858"/>
                </a:cubicBezTo>
                <a:cubicBezTo>
                  <a:pt x="356" y="900"/>
                  <a:pt x="331" y="939"/>
                  <a:pt x="355" y="986"/>
                </a:cubicBezTo>
                <a:cubicBezTo>
                  <a:pt x="362" y="999"/>
                  <a:pt x="397" y="1009"/>
                  <a:pt x="410" y="1013"/>
                </a:cubicBezTo>
                <a:cubicBezTo>
                  <a:pt x="447" y="1067"/>
                  <a:pt x="482" y="1048"/>
                  <a:pt x="547" y="1041"/>
                </a:cubicBezTo>
                <a:cubicBezTo>
                  <a:pt x="593" y="995"/>
                  <a:pt x="580" y="954"/>
                  <a:pt x="529" y="922"/>
                </a:cubicBezTo>
                <a:cubicBezTo>
                  <a:pt x="492" y="925"/>
                  <a:pt x="455" y="924"/>
                  <a:pt x="419" y="931"/>
                </a:cubicBezTo>
                <a:cubicBezTo>
                  <a:pt x="374" y="940"/>
                  <a:pt x="372" y="1014"/>
                  <a:pt x="365" y="1050"/>
                </a:cubicBezTo>
                <a:cubicBezTo>
                  <a:pt x="376" y="1148"/>
                  <a:pt x="374" y="1169"/>
                  <a:pt x="465" y="1187"/>
                </a:cubicBezTo>
                <a:cubicBezTo>
                  <a:pt x="572" y="1175"/>
                  <a:pt x="526" y="1185"/>
                  <a:pt x="593" y="1141"/>
                </a:cubicBezTo>
                <a:cubicBezTo>
                  <a:pt x="576" y="1090"/>
                  <a:pt x="573" y="1069"/>
                  <a:pt x="529" y="1041"/>
                </a:cubicBezTo>
                <a:cubicBezTo>
                  <a:pt x="511" y="1044"/>
                  <a:pt x="490" y="1041"/>
                  <a:pt x="474" y="1050"/>
                </a:cubicBezTo>
                <a:cubicBezTo>
                  <a:pt x="466" y="1055"/>
                  <a:pt x="468" y="1068"/>
                  <a:pt x="465" y="1077"/>
                </a:cubicBezTo>
                <a:cubicBezTo>
                  <a:pt x="454" y="1114"/>
                  <a:pt x="446" y="1143"/>
                  <a:pt x="429" y="1178"/>
                </a:cubicBezTo>
                <a:cubicBezTo>
                  <a:pt x="450" y="1231"/>
                  <a:pt x="463" y="1264"/>
                  <a:pt x="520" y="1278"/>
                </a:cubicBezTo>
                <a:cubicBezTo>
                  <a:pt x="572" y="1272"/>
                  <a:pt x="613" y="1283"/>
                  <a:pt x="630" y="1233"/>
                </a:cubicBezTo>
                <a:cubicBezTo>
                  <a:pt x="616" y="1177"/>
                  <a:pt x="603" y="1150"/>
                  <a:pt x="547" y="1132"/>
                </a:cubicBezTo>
                <a:cubicBezTo>
                  <a:pt x="524" y="1137"/>
                  <a:pt x="496" y="1134"/>
                  <a:pt x="483" y="1159"/>
                </a:cubicBezTo>
                <a:cubicBezTo>
                  <a:pt x="474" y="1176"/>
                  <a:pt x="471" y="1196"/>
                  <a:pt x="465" y="1214"/>
                </a:cubicBezTo>
                <a:cubicBezTo>
                  <a:pt x="462" y="1223"/>
                  <a:pt x="456" y="1242"/>
                  <a:pt x="456" y="1242"/>
                </a:cubicBezTo>
                <a:cubicBezTo>
                  <a:pt x="464" y="1335"/>
                  <a:pt x="451" y="1367"/>
                  <a:pt x="529" y="1406"/>
                </a:cubicBezTo>
                <a:cubicBezTo>
                  <a:pt x="553" y="1400"/>
                  <a:pt x="578" y="1394"/>
                  <a:pt x="602" y="1388"/>
                </a:cubicBezTo>
                <a:cubicBezTo>
                  <a:pt x="611" y="1385"/>
                  <a:pt x="628" y="1389"/>
                  <a:pt x="630" y="1379"/>
                </a:cubicBezTo>
                <a:cubicBezTo>
                  <a:pt x="646" y="1308"/>
                  <a:pt x="602" y="1278"/>
                  <a:pt x="547" y="1260"/>
                </a:cubicBezTo>
                <a:cubicBezTo>
                  <a:pt x="523" y="1332"/>
                  <a:pt x="508" y="1424"/>
                  <a:pt x="566" y="1479"/>
                </a:cubicBezTo>
                <a:cubicBezTo>
                  <a:pt x="646" y="1465"/>
                  <a:pt x="673" y="1481"/>
                  <a:pt x="694" y="1415"/>
                </a:cubicBezTo>
                <a:cubicBezTo>
                  <a:pt x="684" y="1354"/>
                  <a:pt x="687" y="1347"/>
                  <a:pt x="630" y="1333"/>
                </a:cubicBezTo>
                <a:cubicBezTo>
                  <a:pt x="570" y="1352"/>
                  <a:pt x="545" y="1409"/>
                  <a:pt x="493" y="1443"/>
                </a:cubicBezTo>
                <a:cubicBezTo>
                  <a:pt x="503" y="1492"/>
                  <a:pt x="506" y="1507"/>
                  <a:pt x="547" y="1534"/>
                </a:cubicBezTo>
                <a:cubicBezTo>
                  <a:pt x="590" y="1531"/>
                  <a:pt x="633" y="1533"/>
                  <a:pt x="675" y="1525"/>
                </a:cubicBezTo>
                <a:cubicBezTo>
                  <a:pt x="702" y="1520"/>
                  <a:pt x="701" y="1473"/>
                  <a:pt x="685" y="1461"/>
                </a:cubicBezTo>
                <a:cubicBezTo>
                  <a:pt x="668" y="1448"/>
                  <a:pt x="642" y="1455"/>
                  <a:pt x="621" y="1452"/>
                </a:cubicBezTo>
                <a:cubicBezTo>
                  <a:pt x="654" y="1430"/>
                  <a:pt x="665" y="1422"/>
                  <a:pt x="703" y="1434"/>
                </a:cubicBezTo>
                <a:cubicBezTo>
                  <a:pt x="708" y="1448"/>
                  <a:pt x="723" y="1475"/>
                  <a:pt x="703" y="1489"/>
                </a:cubicBezTo>
                <a:cubicBezTo>
                  <a:pt x="670" y="1512"/>
                  <a:pt x="562" y="1529"/>
                  <a:pt x="520" y="1543"/>
                </a:cubicBezTo>
                <a:cubicBezTo>
                  <a:pt x="526" y="1615"/>
                  <a:pt x="506" y="1668"/>
                  <a:pt x="575" y="1690"/>
                </a:cubicBezTo>
                <a:cubicBezTo>
                  <a:pt x="582" y="1694"/>
                  <a:pt x="618" y="1722"/>
                  <a:pt x="630" y="1717"/>
                </a:cubicBezTo>
                <a:cubicBezTo>
                  <a:pt x="648" y="1710"/>
                  <a:pt x="653" y="1685"/>
                  <a:pt x="666" y="1671"/>
                </a:cubicBezTo>
                <a:cubicBezTo>
                  <a:pt x="654" y="1653"/>
                  <a:pt x="651" y="1612"/>
                  <a:pt x="630" y="1617"/>
                </a:cubicBezTo>
                <a:cubicBezTo>
                  <a:pt x="606" y="1623"/>
                  <a:pt x="581" y="1628"/>
                  <a:pt x="557" y="1635"/>
                </a:cubicBezTo>
                <a:cubicBezTo>
                  <a:pt x="538" y="1640"/>
                  <a:pt x="502" y="1653"/>
                  <a:pt x="502" y="1653"/>
                </a:cubicBezTo>
                <a:cubicBezTo>
                  <a:pt x="483" y="1711"/>
                  <a:pt x="522" y="1746"/>
                  <a:pt x="575" y="1763"/>
                </a:cubicBezTo>
                <a:cubicBezTo>
                  <a:pt x="612" y="1788"/>
                  <a:pt x="622" y="1792"/>
                  <a:pt x="666" y="1781"/>
                </a:cubicBezTo>
                <a:cubicBezTo>
                  <a:pt x="680" y="1768"/>
                  <a:pt x="702" y="1762"/>
                  <a:pt x="712" y="1745"/>
                </a:cubicBezTo>
                <a:cubicBezTo>
                  <a:pt x="781" y="1634"/>
                  <a:pt x="694" y="1726"/>
                  <a:pt x="749" y="1671"/>
                </a:cubicBezTo>
                <a:cubicBezTo>
                  <a:pt x="720" y="1589"/>
                  <a:pt x="725" y="1603"/>
                  <a:pt x="639" y="1617"/>
                </a:cubicBezTo>
                <a:cubicBezTo>
                  <a:pt x="602" y="1673"/>
                  <a:pt x="598" y="1638"/>
                  <a:pt x="611" y="1717"/>
                </a:cubicBezTo>
                <a:cubicBezTo>
                  <a:pt x="620" y="1714"/>
                  <a:pt x="632" y="1715"/>
                  <a:pt x="639" y="1708"/>
                </a:cubicBezTo>
                <a:cubicBezTo>
                  <a:pt x="667" y="1681"/>
                  <a:pt x="627" y="1595"/>
                  <a:pt x="602" y="1571"/>
                </a:cubicBezTo>
                <a:cubicBezTo>
                  <a:pt x="618" y="1504"/>
                  <a:pt x="636" y="1525"/>
                  <a:pt x="703" y="1534"/>
                </a:cubicBezTo>
                <a:cubicBezTo>
                  <a:pt x="709" y="1552"/>
                  <a:pt x="732" y="1573"/>
                  <a:pt x="721" y="1589"/>
                </a:cubicBezTo>
                <a:cubicBezTo>
                  <a:pt x="678" y="1655"/>
                  <a:pt x="706" y="1639"/>
                  <a:pt x="648" y="1653"/>
                </a:cubicBezTo>
                <a:cubicBezTo>
                  <a:pt x="601" y="1684"/>
                  <a:pt x="604" y="1701"/>
                  <a:pt x="575" y="1745"/>
                </a:cubicBezTo>
                <a:cubicBezTo>
                  <a:pt x="581" y="1760"/>
                  <a:pt x="579" y="1783"/>
                  <a:pt x="593" y="1790"/>
                </a:cubicBezTo>
                <a:cubicBezTo>
                  <a:pt x="636" y="1811"/>
                  <a:pt x="666" y="1762"/>
                  <a:pt x="694" y="1745"/>
                </a:cubicBezTo>
                <a:cubicBezTo>
                  <a:pt x="700" y="1741"/>
                  <a:pt x="743" y="1728"/>
                  <a:pt x="749" y="1726"/>
                </a:cubicBezTo>
                <a:cubicBezTo>
                  <a:pt x="771" y="1749"/>
                  <a:pt x="793" y="1795"/>
                  <a:pt x="767" y="1827"/>
                </a:cubicBezTo>
                <a:cubicBezTo>
                  <a:pt x="759" y="1837"/>
                  <a:pt x="742" y="1833"/>
                  <a:pt x="730" y="1836"/>
                </a:cubicBezTo>
                <a:cubicBezTo>
                  <a:pt x="695" y="1889"/>
                  <a:pt x="649" y="1875"/>
                  <a:pt x="630" y="1818"/>
                </a:cubicBezTo>
                <a:cubicBezTo>
                  <a:pt x="627" y="1790"/>
                  <a:pt x="641" y="1755"/>
                  <a:pt x="621" y="1735"/>
                </a:cubicBezTo>
                <a:cubicBezTo>
                  <a:pt x="607" y="1721"/>
                  <a:pt x="566" y="1754"/>
                  <a:pt x="566" y="1754"/>
                </a:cubicBezTo>
                <a:cubicBezTo>
                  <a:pt x="553" y="1818"/>
                  <a:pt x="533" y="1895"/>
                  <a:pt x="593" y="1937"/>
                </a:cubicBezTo>
                <a:cubicBezTo>
                  <a:pt x="618" y="1911"/>
                  <a:pt x="633" y="1898"/>
                  <a:pt x="666" y="1882"/>
                </a:cubicBezTo>
                <a:cubicBezTo>
                  <a:pt x="681" y="1821"/>
                  <a:pt x="690" y="1833"/>
                  <a:pt x="749" y="1845"/>
                </a:cubicBezTo>
                <a:cubicBezTo>
                  <a:pt x="729" y="1894"/>
                  <a:pt x="727" y="1929"/>
                  <a:pt x="675" y="1946"/>
                </a:cubicBezTo>
                <a:cubicBezTo>
                  <a:pt x="666" y="1943"/>
                  <a:pt x="655" y="1944"/>
                  <a:pt x="648" y="1937"/>
                </a:cubicBezTo>
                <a:cubicBezTo>
                  <a:pt x="628" y="1916"/>
                  <a:pt x="644" y="1859"/>
                  <a:pt x="666" y="1845"/>
                </a:cubicBezTo>
                <a:cubicBezTo>
                  <a:pt x="682" y="1835"/>
                  <a:pt x="721" y="1827"/>
                  <a:pt x="721" y="1827"/>
                </a:cubicBezTo>
                <a:cubicBezTo>
                  <a:pt x="758" y="1832"/>
                  <a:pt x="794" y="1818"/>
                  <a:pt x="794" y="1863"/>
                </a:cubicBezTo>
                <a:cubicBezTo>
                  <a:pt x="794" y="1876"/>
                  <a:pt x="795" y="1892"/>
                  <a:pt x="785" y="1900"/>
                </a:cubicBezTo>
                <a:cubicBezTo>
                  <a:pt x="770" y="1913"/>
                  <a:pt x="730" y="1918"/>
                  <a:pt x="730" y="1918"/>
                </a:cubicBezTo>
                <a:cubicBezTo>
                  <a:pt x="698" y="1952"/>
                  <a:pt x="688" y="1954"/>
                  <a:pt x="730" y="1982"/>
                </a:cubicBezTo>
                <a:cubicBezTo>
                  <a:pt x="793" y="1962"/>
                  <a:pt x="749" y="1949"/>
                  <a:pt x="776" y="1900"/>
                </a:cubicBezTo>
                <a:cubicBezTo>
                  <a:pt x="781" y="1891"/>
                  <a:pt x="794" y="1888"/>
                  <a:pt x="803" y="1882"/>
                </a:cubicBezTo>
                <a:cubicBezTo>
                  <a:pt x="840" y="1894"/>
                  <a:pt x="855" y="1905"/>
                  <a:pt x="877" y="1937"/>
                </a:cubicBezTo>
                <a:cubicBezTo>
                  <a:pt x="867" y="1964"/>
                  <a:pt x="849" y="2019"/>
                  <a:pt x="849" y="2019"/>
                </a:cubicBezTo>
                <a:cubicBezTo>
                  <a:pt x="834" y="2016"/>
                  <a:pt x="817" y="2018"/>
                  <a:pt x="803" y="2010"/>
                </a:cubicBezTo>
                <a:cubicBezTo>
                  <a:pt x="793" y="2004"/>
                  <a:pt x="794" y="1989"/>
                  <a:pt x="785" y="1982"/>
                </a:cubicBezTo>
                <a:cubicBezTo>
                  <a:pt x="778" y="1976"/>
                  <a:pt x="767" y="1976"/>
                  <a:pt x="758" y="1973"/>
                </a:cubicBezTo>
                <a:cubicBezTo>
                  <a:pt x="712" y="2003"/>
                  <a:pt x="695" y="2001"/>
                  <a:pt x="749" y="2092"/>
                </a:cubicBezTo>
                <a:cubicBezTo>
                  <a:pt x="755" y="2103"/>
                  <a:pt x="773" y="2086"/>
                  <a:pt x="785" y="2083"/>
                </a:cubicBezTo>
                <a:cubicBezTo>
                  <a:pt x="802" y="2056"/>
                  <a:pt x="822" y="2036"/>
                  <a:pt x="840" y="2010"/>
                </a:cubicBezTo>
                <a:cubicBezTo>
                  <a:pt x="854" y="1967"/>
                  <a:pt x="836" y="1931"/>
                  <a:pt x="803" y="1900"/>
                </a:cubicBezTo>
                <a:cubicBezTo>
                  <a:pt x="797" y="1882"/>
                  <a:pt x="791" y="1863"/>
                  <a:pt x="785" y="1845"/>
                </a:cubicBezTo>
                <a:cubicBezTo>
                  <a:pt x="782" y="1836"/>
                  <a:pt x="776" y="1818"/>
                  <a:pt x="776" y="1818"/>
                </a:cubicBezTo>
                <a:cubicBezTo>
                  <a:pt x="764" y="1855"/>
                  <a:pt x="772" y="1868"/>
                  <a:pt x="794" y="1900"/>
                </a:cubicBezTo>
                <a:cubicBezTo>
                  <a:pt x="797" y="1912"/>
                  <a:pt x="804" y="1924"/>
                  <a:pt x="803" y="1937"/>
                </a:cubicBezTo>
                <a:cubicBezTo>
                  <a:pt x="801" y="1962"/>
                  <a:pt x="785" y="2010"/>
                  <a:pt x="785" y="2010"/>
                </a:cubicBezTo>
                <a:cubicBezTo>
                  <a:pt x="767" y="1998"/>
                  <a:pt x="742" y="1991"/>
                  <a:pt x="730" y="1973"/>
                </a:cubicBezTo>
                <a:cubicBezTo>
                  <a:pt x="718" y="1955"/>
                  <a:pt x="694" y="1918"/>
                  <a:pt x="694" y="1918"/>
                </a:cubicBezTo>
                <a:cubicBezTo>
                  <a:pt x="691" y="1894"/>
                  <a:pt x="690" y="1869"/>
                  <a:pt x="685" y="1845"/>
                </a:cubicBezTo>
                <a:cubicBezTo>
                  <a:pt x="680" y="1820"/>
                  <a:pt x="670" y="1797"/>
                  <a:pt x="666" y="1772"/>
                </a:cubicBezTo>
                <a:cubicBezTo>
                  <a:pt x="661" y="1742"/>
                  <a:pt x="661" y="1711"/>
                  <a:pt x="657" y="1681"/>
                </a:cubicBezTo>
                <a:cubicBezTo>
                  <a:pt x="647" y="1610"/>
                  <a:pt x="619" y="1536"/>
                  <a:pt x="593" y="1470"/>
                </a:cubicBezTo>
                <a:cubicBezTo>
                  <a:pt x="571" y="1413"/>
                  <a:pt x="562" y="1323"/>
                  <a:pt x="520" y="1278"/>
                </a:cubicBezTo>
                <a:cubicBezTo>
                  <a:pt x="490" y="1188"/>
                  <a:pt x="482" y="1097"/>
                  <a:pt x="465" y="1004"/>
                </a:cubicBezTo>
                <a:cubicBezTo>
                  <a:pt x="456" y="958"/>
                  <a:pt x="441" y="913"/>
                  <a:pt x="429" y="867"/>
                </a:cubicBezTo>
                <a:cubicBezTo>
                  <a:pt x="415" y="813"/>
                  <a:pt x="413" y="758"/>
                  <a:pt x="383" y="711"/>
                </a:cubicBezTo>
                <a:cubicBezTo>
                  <a:pt x="362" y="604"/>
                  <a:pt x="335" y="496"/>
                  <a:pt x="301" y="391"/>
                </a:cubicBezTo>
                <a:cubicBezTo>
                  <a:pt x="292" y="315"/>
                  <a:pt x="284" y="307"/>
                  <a:pt x="264" y="245"/>
                </a:cubicBezTo>
                <a:cubicBezTo>
                  <a:pt x="306" y="217"/>
                  <a:pt x="320" y="230"/>
                  <a:pt x="365" y="245"/>
                </a:cubicBezTo>
                <a:cubicBezTo>
                  <a:pt x="368" y="254"/>
                  <a:pt x="369" y="281"/>
                  <a:pt x="374" y="273"/>
                </a:cubicBezTo>
                <a:cubicBezTo>
                  <a:pt x="385" y="257"/>
                  <a:pt x="399" y="116"/>
                  <a:pt x="401" y="99"/>
                </a:cubicBezTo>
                <a:cubicBezTo>
                  <a:pt x="398" y="87"/>
                  <a:pt x="405" y="62"/>
                  <a:pt x="392" y="62"/>
                </a:cubicBezTo>
                <a:cubicBezTo>
                  <a:pt x="379" y="62"/>
                  <a:pt x="381" y="86"/>
                  <a:pt x="383" y="99"/>
                </a:cubicBezTo>
                <a:cubicBezTo>
                  <a:pt x="387" y="135"/>
                  <a:pt x="444" y="169"/>
                  <a:pt x="355" y="99"/>
                </a:cubicBezTo>
                <a:cubicBezTo>
                  <a:pt x="369" y="150"/>
                  <a:pt x="375" y="182"/>
                  <a:pt x="429" y="199"/>
                </a:cubicBezTo>
                <a:cubicBezTo>
                  <a:pt x="465" y="236"/>
                  <a:pt x="502" y="264"/>
                  <a:pt x="538" y="300"/>
                </a:cubicBezTo>
                <a:cubicBezTo>
                  <a:pt x="518" y="198"/>
                  <a:pt x="537" y="235"/>
                  <a:pt x="502" y="181"/>
                </a:cubicBezTo>
                <a:cubicBezTo>
                  <a:pt x="508" y="136"/>
                  <a:pt x="523" y="49"/>
                  <a:pt x="557" y="17"/>
                </a:cubicBezTo>
                <a:cubicBezTo>
                  <a:pt x="569" y="20"/>
                  <a:pt x="584" y="18"/>
                  <a:pt x="593" y="26"/>
                </a:cubicBezTo>
                <a:cubicBezTo>
                  <a:pt x="610" y="41"/>
                  <a:pt x="630" y="81"/>
                  <a:pt x="630" y="81"/>
                </a:cubicBezTo>
                <a:cubicBezTo>
                  <a:pt x="620" y="208"/>
                  <a:pt x="622" y="175"/>
                  <a:pt x="593" y="263"/>
                </a:cubicBezTo>
                <a:cubicBezTo>
                  <a:pt x="602" y="199"/>
                  <a:pt x="626" y="145"/>
                  <a:pt x="639" y="81"/>
                </a:cubicBezTo>
                <a:cubicBezTo>
                  <a:pt x="631" y="55"/>
                  <a:pt x="613" y="29"/>
                  <a:pt x="666" y="17"/>
                </a:cubicBezTo>
                <a:cubicBezTo>
                  <a:pt x="682" y="13"/>
                  <a:pt x="697" y="29"/>
                  <a:pt x="712" y="35"/>
                </a:cubicBezTo>
                <a:cubicBezTo>
                  <a:pt x="709" y="96"/>
                  <a:pt x="703" y="157"/>
                  <a:pt x="703" y="218"/>
                </a:cubicBezTo>
                <a:cubicBezTo>
                  <a:pt x="703" y="227"/>
                  <a:pt x="705" y="252"/>
                  <a:pt x="712" y="245"/>
                </a:cubicBezTo>
                <a:cubicBezTo>
                  <a:pt x="723" y="234"/>
                  <a:pt x="717" y="214"/>
                  <a:pt x="721" y="199"/>
                </a:cubicBezTo>
                <a:cubicBezTo>
                  <a:pt x="726" y="181"/>
                  <a:pt x="742" y="98"/>
                  <a:pt x="758" y="81"/>
                </a:cubicBezTo>
                <a:cubicBezTo>
                  <a:pt x="764" y="75"/>
                  <a:pt x="819" y="63"/>
                  <a:pt x="822" y="62"/>
                </a:cubicBezTo>
                <a:cubicBezTo>
                  <a:pt x="860" y="102"/>
                  <a:pt x="832" y="62"/>
                  <a:pt x="803" y="90"/>
                </a:cubicBezTo>
                <a:cubicBezTo>
                  <a:pt x="791" y="101"/>
                  <a:pt x="795" y="122"/>
                  <a:pt x="785" y="135"/>
                </a:cubicBezTo>
                <a:cubicBezTo>
                  <a:pt x="770" y="156"/>
                  <a:pt x="730" y="190"/>
                  <a:pt x="730" y="190"/>
                </a:cubicBezTo>
                <a:cubicBezTo>
                  <a:pt x="729" y="193"/>
                  <a:pt x="714" y="249"/>
                  <a:pt x="703" y="245"/>
                </a:cubicBezTo>
                <a:cubicBezTo>
                  <a:pt x="691" y="241"/>
                  <a:pt x="697" y="221"/>
                  <a:pt x="694" y="209"/>
                </a:cubicBezTo>
                <a:cubicBezTo>
                  <a:pt x="718" y="172"/>
                  <a:pt x="706" y="159"/>
                  <a:pt x="749" y="145"/>
                </a:cubicBezTo>
                <a:cubicBezTo>
                  <a:pt x="787" y="118"/>
                  <a:pt x="804" y="130"/>
                  <a:pt x="831" y="90"/>
                </a:cubicBezTo>
                <a:cubicBezTo>
                  <a:pt x="893" y="152"/>
                  <a:pt x="870" y="197"/>
                  <a:pt x="877" y="300"/>
                </a:cubicBezTo>
                <a:cubicBezTo>
                  <a:pt x="967" y="210"/>
                  <a:pt x="857" y="328"/>
                  <a:pt x="913" y="245"/>
                </a:cubicBezTo>
                <a:cubicBezTo>
                  <a:pt x="920" y="234"/>
                  <a:pt x="933" y="228"/>
                  <a:pt x="941" y="218"/>
                </a:cubicBezTo>
                <a:cubicBezTo>
                  <a:pt x="957" y="198"/>
                  <a:pt x="986" y="154"/>
                  <a:pt x="986" y="154"/>
                </a:cubicBezTo>
                <a:cubicBezTo>
                  <a:pt x="1000" y="97"/>
                  <a:pt x="981" y="129"/>
                  <a:pt x="1023" y="108"/>
                </a:cubicBezTo>
                <a:cubicBezTo>
                  <a:pt x="1033" y="103"/>
                  <a:pt x="1040" y="94"/>
                  <a:pt x="1050" y="90"/>
                </a:cubicBezTo>
                <a:cubicBezTo>
                  <a:pt x="1077" y="79"/>
                  <a:pt x="1133" y="62"/>
                  <a:pt x="1133" y="62"/>
                </a:cubicBezTo>
                <a:cubicBezTo>
                  <a:pt x="1226" y="0"/>
                  <a:pt x="1157" y="163"/>
                  <a:pt x="1133" y="199"/>
                </a:cubicBezTo>
                <a:cubicBezTo>
                  <a:pt x="1118" y="222"/>
                  <a:pt x="1059" y="236"/>
                  <a:pt x="1059" y="236"/>
                </a:cubicBezTo>
                <a:cubicBezTo>
                  <a:pt x="1042" y="186"/>
                  <a:pt x="1050" y="155"/>
                  <a:pt x="995" y="135"/>
                </a:cubicBezTo>
                <a:cubicBezTo>
                  <a:pt x="979" y="87"/>
                  <a:pt x="981" y="116"/>
                  <a:pt x="1023" y="53"/>
                </a:cubicBezTo>
                <a:cubicBezTo>
                  <a:pt x="1029" y="44"/>
                  <a:pt x="1041" y="26"/>
                  <a:pt x="1041" y="26"/>
                </a:cubicBezTo>
                <a:cubicBezTo>
                  <a:pt x="1058" y="42"/>
                  <a:pt x="1079" y="54"/>
                  <a:pt x="1096" y="71"/>
                </a:cubicBezTo>
                <a:cubicBezTo>
                  <a:pt x="1118" y="94"/>
                  <a:pt x="1138" y="122"/>
                  <a:pt x="1160" y="145"/>
                </a:cubicBezTo>
                <a:cubicBezTo>
                  <a:pt x="1171" y="178"/>
                  <a:pt x="1181" y="194"/>
                  <a:pt x="1160" y="236"/>
                </a:cubicBezTo>
                <a:cubicBezTo>
                  <a:pt x="1150" y="255"/>
                  <a:pt x="1114" y="282"/>
                  <a:pt x="1114" y="282"/>
                </a:cubicBezTo>
                <a:cubicBezTo>
                  <a:pt x="1093" y="345"/>
                  <a:pt x="1109" y="351"/>
                  <a:pt x="1078" y="318"/>
                </a:cubicBezTo>
                <a:cubicBezTo>
                  <a:pt x="1087" y="312"/>
                  <a:pt x="1101" y="310"/>
                  <a:pt x="1105" y="300"/>
                </a:cubicBezTo>
                <a:cubicBezTo>
                  <a:pt x="1117" y="272"/>
                  <a:pt x="1101" y="231"/>
                  <a:pt x="1123" y="209"/>
                </a:cubicBezTo>
                <a:cubicBezTo>
                  <a:pt x="1133" y="199"/>
                  <a:pt x="1148" y="196"/>
                  <a:pt x="1160" y="190"/>
                </a:cubicBezTo>
                <a:cubicBezTo>
                  <a:pt x="1173" y="138"/>
                  <a:pt x="1190" y="136"/>
                  <a:pt x="1233" y="108"/>
                </a:cubicBezTo>
                <a:cubicBezTo>
                  <a:pt x="1361" y="118"/>
                  <a:pt x="1400" y="101"/>
                  <a:pt x="1297" y="181"/>
                </a:cubicBezTo>
                <a:cubicBezTo>
                  <a:pt x="1291" y="193"/>
                  <a:pt x="1289" y="208"/>
                  <a:pt x="1279" y="218"/>
                </a:cubicBezTo>
                <a:cubicBezTo>
                  <a:pt x="1264" y="233"/>
                  <a:pt x="1224" y="254"/>
                  <a:pt x="1224" y="254"/>
                </a:cubicBezTo>
                <a:cubicBezTo>
                  <a:pt x="1216" y="289"/>
                  <a:pt x="1210" y="318"/>
                  <a:pt x="1187" y="346"/>
                </a:cubicBezTo>
                <a:cubicBezTo>
                  <a:pt x="1179" y="356"/>
                  <a:pt x="1160" y="360"/>
                  <a:pt x="1160" y="373"/>
                </a:cubicBezTo>
                <a:cubicBezTo>
                  <a:pt x="1160" y="382"/>
                  <a:pt x="1178" y="367"/>
                  <a:pt x="1187" y="364"/>
                </a:cubicBezTo>
                <a:cubicBezTo>
                  <a:pt x="1190" y="355"/>
                  <a:pt x="1191" y="345"/>
                  <a:pt x="1197" y="337"/>
                </a:cubicBezTo>
                <a:cubicBezTo>
                  <a:pt x="1210" y="320"/>
                  <a:pt x="1242" y="291"/>
                  <a:pt x="1242" y="291"/>
                </a:cubicBezTo>
                <a:cubicBezTo>
                  <a:pt x="1256" y="247"/>
                  <a:pt x="1286" y="206"/>
                  <a:pt x="1325" y="181"/>
                </a:cubicBezTo>
                <a:cubicBezTo>
                  <a:pt x="1340" y="184"/>
                  <a:pt x="1363" y="176"/>
                  <a:pt x="1370" y="190"/>
                </a:cubicBezTo>
                <a:cubicBezTo>
                  <a:pt x="1414" y="280"/>
                  <a:pt x="1308" y="241"/>
                  <a:pt x="1398" y="263"/>
                </a:cubicBezTo>
                <a:cubicBezTo>
                  <a:pt x="1427" y="243"/>
                  <a:pt x="1456" y="229"/>
                  <a:pt x="1489" y="218"/>
                </a:cubicBezTo>
                <a:cubicBezTo>
                  <a:pt x="1502" y="198"/>
                  <a:pt x="1526" y="160"/>
                  <a:pt x="1544" y="145"/>
                </a:cubicBezTo>
                <a:cubicBezTo>
                  <a:pt x="1551" y="139"/>
                  <a:pt x="1571" y="125"/>
                  <a:pt x="1571" y="135"/>
                </a:cubicBezTo>
                <a:cubicBezTo>
                  <a:pt x="1571" y="146"/>
                  <a:pt x="1554" y="149"/>
                  <a:pt x="1544" y="154"/>
                </a:cubicBezTo>
                <a:cubicBezTo>
                  <a:pt x="1503" y="177"/>
                  <a:pt x="1469" y="188"/>
                  <a:pt x="1425" y="199"/>
                </a:cubicBezTo>
                <a:cubicBezTo>
                  <a:pt x="1437" y="164"/>
                  <a:pt x="1445" y="157"/>
                  <a:pt x="1480" y="145"/>
                </a:cubicBezTo>
                <a:cubicBezTo>
                  <a:pt x="1513" y="156"/>
                  <a:pt x="1562" y="209"/>
                  <a:pt x="1562" y="209"/>
                </a:cubicBezTo>
                <a:cubicBezTo>
                  <a:pt x="1583" y="292"/>
                  <a:pt x="1549" y="204"/>
                  <a:pt x="1672" y="254"/>
                </a:cubicBezTo>
                <a:cubicBezTo>
                  <a:pt x="1681" y="258"/>
                  <a:pt x="1667" y="273"/>
                  <a:pt x="1663" y="282"/>
                </a:cubicBezTo>
                <a:cubicBezTo>
                  <a:pt x="1658" y="292"/>
                  <a:pt x="1640" y="319"/>
                  <a:pt x="1645" y="309"/>
                </a:cubicBezTo>
                <a:cubicBezTo>
                  <a:pt x="1651" y="297"/>
                  <a:pt x="1657" y="285"/>
                  <a:pt x="1663" y="273"/>
                </a:cubicBezTo>
                <a:cubicBezTo>
                  <a:pt x="1666" y="248"/>
                  <a:pt x="1660" y="221"/>
                  <a:pt x="1672" y="199"/>
                </a:cubicBezTo>
                <a:cubicBezTo>
                  <a:pt x="1677" y="191"/>
                  <a:pt x="1692" y="202"/>
                  <a:pt x="1699" y="209"/>
                </a:cubicBezTo>
                <a:cubicBezTo>
                  <a:pt x="1706" y="216"/>
                  <a:pt x="1706" y="227"/>
                  <a:pt x="1709" y="236"/>
                </a:cubicBezTo>
                <a:cubicBezTo>
                  <a:pt x="1699" y="288"/>
                  <a:pt x="1698" y="315"/>
                  <a:pt x="1654" y="346"/>
                </a:cubicBezTo>
                <a:cubicBezTo>
                  <a:pt x="1639" y="390"/>
                  <a:pt x="1620" y="373"/>
                  <a:pt x="1635" y="419"/>
                </a:cubicBezTo>
                <a:cubicBezTo>
                  <a:pt x="1622" y="488"/>
                  <a:pt x="1581" y="556"/>
                  <a:pt x="1553" y="620"/>
                </a:cubicBezTo>
                <a:cubicBezTo>
                  <a:pt x="1531" y="670"/>
                  <a:pt x="1530" y="721"/>
                  <a:pt x="1498" y="766"/>
                </a:cubicBezTo>
                <a:cubicBezTo>
                  <a:pt x="1498" y="766"/>
                  <a:pt x="1500" y="735"/>
                  <a:pt x="1507" y="721"/>
                </a:cubicBezTo>
                <a:cubicBezTo>
                  <a:pt x="1513" y="709"/>
                  <a:pt x="1527" y="704"/>
                  <a:pt x="1535" y="693"/>
                </a:cubicBezTo>
                <a:cubicBezTo>
                  <a:pt x="1568" y="648"/>
                  <a:pt x="1561" y="612"/>
                  <a:pt x="1617" y="593"/>
                </a:cubicBezTo>
                <a:cubicBezTo>
                  <a:pt x="1626" y="596"/>
                  <a:pt x="1636" y="599"/>
                  <a:pt x="1645" y="602"/>
                </a:cubicBezTo>
                <a:cubicBezTo>
                  <a:pt x="1657" y="605"/>
                  <a:pt x="1681" y="599"/>
                  <a:pt x="1681" y="611"/>
                </a:cubicBezTo>
                <a:cubicBezTo>
                  <a:pt x="1681" y="618"/>
                  <a:pt x="1617" y="712"/>
                  <a:pt x="1608" y="721"/>
                </a:cubicBezTo>
                <a:cubicBezTo>
                  <a:pt x="1593" y="783"/>
                  <a:pt x="1578" y="752"/>
                  <a:pt x="1553" y="803"/>
                </a:cubicBezTo>
                <a:cubicBezTo>
                  <a:pt x="1533" y="844"/>
                  <a:pt x="1514" y="883"/>
                  <a:pt x="1489" y="922"/>
                </a:cubicBezTo>
                <a:cubicBezTo>
                  <a:pt x="1492" y="940"/>
                  <a:pt x="1487" y="962"/>
                  <a:pt x="1498" y="977"/>
                </a:cubicBezTo>
                <a:cubicBezTo>
                  <a:pt x="1505" y="987"/>
                  <a:pt x="1524" y="979"/>
                  <a:pt x="1535" y="986"/>
                </a:cubicBezTo>
                <a:cubicBezTo>
                  <a:pt x="1544" y="992"/>
                  <a:pt x="1547" y="1004"/>
                  <a:pt x="1553" y="1013"/>
                </a:cubicBezTo>
                <a:cubicBezTo>
                  <a:pt x="1572" y="1072"/>
                  <a:pt x="1560" y="1026"/>
                  <a:pt x="1544" y="1013"/>
                </a:cubicBezTo>
                <a:cubicBezTo>
                  <a:pt x="1533" y="1004"/>
                  <a:pt x="1519" y="1001"/>
                  <a:pt x="1507" y="995"/>
                </a:cubicBezTo>
                <a:cubicBezTo>
                  <a:pt x="1498" y="983"/>
                  <a:pt x="1492" y="968"/>
                  <a:pt x="1480" y="958"/>
                </a:cubicBezTo>
                <a:cubicBezTo>
                  <a:pt x="1434" y="919"/>
                  <a:pt x="1467" y="986"/>
                  <a:pt x="1443" y="922"/>
                </a:cubicBezTo>
                <a:cubicBezTo>
                  <a:pt x="1451" y="875"/>
                  <a:pt x="1449" y="828"/>
                  <a:pt x="1498" y="812"/>
                </a:cubicBezTo>
                <a:cubicBezTo>
                  <a:pt x="1498" y="812"/>
                  <a:pt x="1528" y="766"/>
                  <a:pt x="1535" y="766"/>
                </a:cubicBezTo>
                <a:cubicBezTo>
                  <a:pt x="1538" y="766"/>
                  <a:pt x="1582" y="822"/>
                  <a:pt x="1590" y="830"/>
                </a:cubicBezTo>
                <a:cubicBezTo>
                  <a:pt x="1614" y="905"/>
                  <a:pt x="1608" y="876"/>
                  <a:pt x="1590" y="949"/>
                </a:cubicBezTo>
                <a:cubicBezTo>
                  <a:pt x="1575" y="1008"/>
                  <a:pt x="1577" y="1011"/>
                  <a:pt x="1517" y="1031"/>
                </a:cubicBezTo>
                <a:cubicBezTo>
                  <a:pt x="1495" y="1093"/>
                  <a:pt x="1525" y="1032"/>
                  <a:pt x="1480" y="1068"/>
                </a:cubicBezTo>
                <a:cubicBezTo>
                  <a:pt x="1472" y="1075"/>
                  <a:pt x="1469" y="1087"/>
                  <a:pt x="1462" y="1095"/>
                </a:cubicBezTo>
                <a:cubicBezTo>
                  <a:pt x="1440" y="1122"/>
                  <a:pt x="1434" y="1123"/>
                  <a:pt x="1407" y="1141"/>
                </a:cubicBezTo>
                <a:cubicBezTo>
                  <a:pt x="1396" y="1175"/>
                  <a:pt x="1352" y="1233"/>
                  <a:pt x="1352" y="1233"/>
                </a:cubicBezTo>
                <a:cubicBezTo>
                  <a:pt x="1349" y="1247"/>
                  <a:pt x="1332" y="1300"/>
                  <a:pt x="1352" y="1315"/>
                </a:cubicBezTo>
                <a:cubicBezTo>
                  <a:pt x="1359" y="1321"/>
                  <a:pt x="1370" y="1309"/>
                  <a:pt x="1379" y="1306"/>
                </a:cubicBezTo>
                <a:cubicBezTo>
                  <a:pt x="1385" y="1300"/>
                  <a:pt x="1390" y="1292"/>
                  <a:pt x="1398" y="1287"/>
                </a:cubicBezTo>
                <a:cubicBezTo>
                  <a:pt x="1406" y="1282"/>
                  <a:pt x="1418" y="1285"/>
                  <a:pt x="1425" y="1278"/>
                </a:cubicBezTo>
                <a:cubicBezTo>
                  <a:pt x="1448" y="1255"/>
                  <a:pt x="1433" y="1202"/>
                  <a:pt x="1453" y="1178"/>
                </a:cubicBezTo>
                <a:cubicBezTo>
                  <a:pt x="1459" y="1171"/>
                  <a:pt x="1471" y="1172"/>
                  <a:pt x="1480" y="1169"/>
                </a:cubicBezTo>
                <a:cubicBezTo>
                  <a:pt x="1489" y="1157"/>
                  <a:pt x="1494" y="1141"/>
                  <a:pt x="1507" y="1132"/>
                </a:cubicBezTo>
                <a:cubicBezTo>
                  <a:pt x="1523" y="1121"/>
                  <a:pt x="1562" y="1114"/>
                  <a:pt x="1562" y="1114"/>
                </a:cubicBezTo>
                <a:cubicBezTo>
                  <a:pt x="1594" y="1145"/>
                  <a:pt x="1618" y="1138"/>
                  <a:pt x="1645" y="1178"/>
                </a:cubicBezTo>
                <a:cubicBezTo>
                  <a:pt x="1648" y="1187"/>
                  <a:pt x="1654" y="1196"/>
                  <a:pt x="1654" y="1205"/>
                </a:cubicBezTo>
                <a:cubicBezTo>
                  <a:pt x="1654" y="1215"/>
                  <a:pt x="1638" y="1226"/>
                  <a:pt x="1645" y="1233"/>
                </a:cubicBezTo>
                <a:cubicBezTo>
                  <a:pt x="1652" y="1240"/>
                  <a:pt x="1698" y="1205"/>
                  <a:pt x="1699" y="1205"/>
                </a:cubicBezTo>
                <a:cubicBezTo>
                  <a:pt x="1702" y="1196"/>
                  <a:pt x="1718" y="1182"/>
                  <a:pt x="1709" y="1178"/>
                </a:cubicBezTo>
                <a:cubicBezTo>
                  <a:pt x="1687" y="1167"/>
                  <a:pt x="1665" y="1231"/>
                  <a:pt x="1663" y="1233"/>
                </a:cubicBezTo>
                <a:cubicBezTo>
                  <a:pt x="1656" y="1240"/>
                  <a:pt x="1644" y="1239"/>
                  <a:pt x="1635" y="1242"/>
                </a:cubicBezTo>
                <a:cubicBezTo>
                  <a:pt x="1573" y="1304"/>
                  <a:pt x="1647" y="1240"/>
                  <a:pt x="1571" y="1278"/>
                </a:cubicBezTo>
                <a:cubicBezTo>
                  <a:pt x="1517" y="1305"/>
                  <a:pt x="1527" y="1320"/>
                  <a:pt x="1462" y="1333"/>
                </a:cubicBezTo>
                <a:cubicBezTo>
                  <a:pt x="1408" y="1359"/>
                  <a:pt x="1352" y="1366"/>
                  <a:pt x="1297" y="1388"/>
                </a:cubicBezTo>
                <a:cubicBezTo>
                  <a:pt x="1282" y="1432"/>
                  <a:pt x="1280" y="1473"/>
                  <a:pt x="1261" y="1516"/>
                </a:cubicBezTo>
                <a:cubicBezTo>
                  <a:pt x="1257" y="1525"/>
                  <a:pt x="1244" y="1536"/>
                  <a:pt x="1251" y="1543"/>
                </a:cubicBezTo>
                <a:cubicBezTo>
                  <a:pt x="1258" y="1550"/>
                  <a:pt x="1270" y="1537"/>
                  <a:pt x="1279" y="1534"/>
                </a:cubicBezTo>
                <a:cubicBezTo>
                  <a:pt x="1299" y="1475"/>
                  <a:pt x="1271" y="1533"/>
                  <a:pt x="1315" y="1498"/>
                </a:cubicBezTo>
                <a:cubicBezTo>
                  <a:pt x="1324" y="1491"/>
                  <a:pt x="1327" y="1479"/>
                  <a:pt x="1334" y="1470"/>
                </a:cubicBezTo>
                <a:cubicBezTo>
                  <a:pt x="1361" y="1438"/>
                  <a:pt x="1378" y="1431"/>
                  <a:pt x="1416" y="1406"/>
                </a:cubicBezTo>
                <a:cubicBezTo>
                  <a:pt x="1438" y="1392"/>
                  <a:pt x="1471" y="1351"/>
                  <a:pt x="1471" y="1351"/>
                </a:cubicBezTo>
                <a:cubicBezTo>
                  <a:pt x="1486" y="1313"/>
                  <a:pt x="1497" y="1288"/>
                  <a:pt x="1526" y="1260"/>
                </a:cubicBezTo>
                <a:cubicBezTo>
                  <a:pt x="1578" y="1277"/>
                  <a:pt x="1558" y="1261"/>
                  <a:pt x="1544" y="1351"/>
                </a:cubicBezTo>
                <a:cubicBezTo>
                  <a:pt x="1542" y="1364"/>
                  <a:pt x="1544" y="1379"/>
                  <a:pt x="1535" y="1388"/>
                </a:cubicBezTo>
                <a:cubicBezTo>
                  <a:pt x="1523" y="1400"/>
                  <a:pt x="1504" y="1400"/>
                  <a:pt x="1489" y="1406"/>
                </a:cubicBezTo>
                <a:cubicBezTo>
                  <a:pt x="1460" y="1435"/>
                  <a:pt x="1440" y="1466"/>
                  <a:pt x="1407" y="1489"/>
                </a:cubicBezTo>
                <a:cubicBezTo>
                  <a:pt x="1413" y="1508"/>
                  <a:pt x="1434" y="1523"/>
                  <a:pt x="1434" y="1543"/>
                </a:cubicBezTo>
                <a:cubicBezTo>
                  <a:pt x="1434" y="1583"/>
                  <a:pt x="1422" y="1622"/>
                  <a:pt x="1416" y="1662"/>
                </a:cubicBezTo>
                <a:cubicBezTo>
                  <a:pt x="1413" y="1677"/>
                  <a:pt x="1417" y="1696"/>
                  <a:pt x="1407" y="1708"/>
                </a:cubicBezTo>
                <a:cubicBezTo>
                  <a:pt x="1396" y="1720"/>
                  <a:pt x="1376" y="1720"/>
                  <a:pt x="1361" y="1726"/>
                </a:cubicBezTo>
                <a:cubicBezTo>
                  <a:pt x="1349" y="1720"/>
                  <a:pt x="1325" y="1721"/>
                  <a:pt x="1325" y="1708"/>
                </a:cubicBezTo>
                <a:cubicBezTo>
                  <a:pt x="1325" y="1691"/>
                  <a:pt x="1351" y="1685"/>
                  <a:pt x="1361" y="1671"/>
                </a:cubicBezTo>
                <a:cubicBezTo>
                  <a:pt x="1366" y="1663"/>
                  <a:pt x="1364" y="1652"/>
                  <a:pt x="1370" y="1644"/>
                </a:cubicBezTo>
                <a:cubicBezTo>
                  <a:pt x="1405" y="1597"/>
                  <a:pt x="1403" y="1602"/>
                  <a:pt x="1443" y="1589"/>
                </a:cubicBezTo>
                <a:cubicBezTo>
                  <a:pt x="1452" y="1592"/>
                  <a:pt x="1461" y="1598"/>
                  <a:pt x="1471" y="1598"/>
                </a:cubicBezTo>
                <a:cubicBezTo>
                  <a:pt x="1483" y="1598"/>
                  <a:pt x="1507" y="1589"/>
                  <a:pt x="1507" y="1589"/>
                </a:cubicBezTo>
                <a:cubicBezTo>
                  <a:pt x="1490" y="1616"/>
                  <a:pt x="1460" y="1635"/>
                  <a:pt x="1443" y="1662"/>
                </a:cubicBezTo>
                <a:cubicBezTo>
                  <a:pt x="1437" y="1671"/>
                  <a:pt x="1433" y="1682"/>
                  <a:pt x="1425" y="1690"/>
                </a:cubicBezTo>
                <a:cubicBezTo>
                  <a:pt x="1417" y="1698"/>
                  <a:pt x="1406" y="1700"/>
                  <a:pt x="1398" y="1708"/>
                </a:cubicBezTo>
                <a:cubicBezTo>
                  <a:pt x="1363" y="1743"/>
                  <a:pt x="1332" y="1781"/>
                  <a:pt x="1297" y="1818"/>
                </a:cubicBezTo>
                <a:cubicBezTo>
                  <a:pt x="1306" y="1824"/>
                  <a:pt x="1323" y="1825"/>
                  <a:pt x="1325" y="1836"/>
                </a:cubicBezTo>
                <a:cubicBezTo>
                  <a:pt x="1330" y="1860"/>
                  <a:pt x="1319" y="1885"/>
                  <a:pt x="1315" y="1909"/>
                </a:cubicBezTo>
                <a:cubicBezTo>
                  <a:pt x="1306" y="1962"/>
                  <a:pt x="1303" y="2020"/>
                  <a:pt x="1251" y="2037"/>
                </a:cubicBezTo>
                <a:cubicBezTo>
                  <a:pt x="1234" y="2090"/>
                  <a:pt x="1255" y="2053"/>
                  <a:pt x="1178" y="2083"/>
                </a:cubicBezTo>
                <a:cubicBezTo>
                  <a:pt x="1143" y="2097"/>
                  <a:pt x="1155" y="2107"/>
                  <a:pt x="1123" y="2129"/>
                </a:cubicBezTo>
                <a:cubicBezTo>
                  <a:pt x="1106" y="2140"/>
                  <a:pt x="1086" y="2145"/>
                  <a:pt x="1069" y="2156"/>
                </a:cubicBezTo>
                <a:cubicBezTo>
                  <a:pt x="1110" y="2217"/>
                  <a:pt x="1067" y="2352"/>
                  <a:pt x="995" y="2375"/>
                </a:cubicBezTo>
                <a:cubicBezTo>
                  <a:pt x="976" y="2404"/>
                  <a:pt x="956" y="2416"/>
                  <a:pt x="931" y="2439"/>
                </a:cubicBezTo>
                <a:cubicBezTo>
                  <a:pt x="910" y="2503"/>
                  <a:pt x="931" y="2445"/>
                  <a:pt x="931" y="2394"/>
                </a:cubicBezTo>
                <a:cubicBezTo>
                  <a:pt x="931" y="2372"/>
                  <a:pt x="925" y="2351"/>
                  <a:pt x="922" y="2330"/>
                </a:cubicBezTo>
                <a:cubicBezTo>
                  <a:pt x="910" y="2348"/>
                  <a:pt x="898" y="2367"/>
                  <a:pt x="886" y="2385"/>
                </a:cubicBezTo>
                <a:cubicBezTo>
                  <a:pt x="880" y="2394"/>
                  <a:pt x="867" y="2412"/>
                  <a:pt x="867" y="2412"/>
                </a:cubicBezTo>
                <a:cubicBezTo>
                  <a:pt x="866" y="2415"/>
                  <a:pt x="857" y="2475"/>
                  <a:pt x="849" y="2485"/>
                </a:cubicBezTo>
                <a:cubicBezTo>
                  <a:pt x="836" y="2502"/>
                  <a:pt x="803" y="2531"/>
                  <a:pt x="803" y="2531"/>
                </a:cubicBezTo>
                <a:cubicBezTo>
                  <a:pt x="784" y="2473"/>
                  <a:pt x="808" y="2416"/>
                  <a:pt x="794" y="2357"/>
                </a:cubicBezTo>
                <a:cubicBezTo>
                  <a:pt x="773" y="2422"/>
                  <a:pt x="802" y="2345"/>
                  <a:pt x="758" y="2412"/>
                </a:cubicBezTo>
                <a:cubicBezTo>
                  <a:pt x="753" y="2420"/>
                  <a:pt x="756" y="2433"/>
                  <a:pt x="749" y="2439"/>
                </a:cubicBezTo>
                <a:cubicBezTo>
                  <a:pt x="739" y="2447"/>
                  <a:pt x="724" y="2446"/>
                  <a:pt x="712" y="2449"/>
                </a:cubicBezTo>
                <a:cubicBezTo>
                  <a:pt x="691" y="2382"/>
                  <a:pt x="690" y="2329"/>
                  <a:pt x="703" y="2257"/>
                </a:cubicBezTo>
                <a:cubicBezTo>
                  <a:pt x="708" y="2228"/>
                  <a:pt x="722" y="2202"/>
                  <a:pt x="730" y="2174"/>
                </a:cubicBezTo>
                <a:cubicBezTo>
                  <a:pt x="733" y="2165"/>
                  <a:pt x="747" y="2151"/>
                  <a:pt x="739" y="2147"/>
                </a:cubicBezTo>
                <a:cubicBezTo>
                  <a:pt x="729" y="2142"/>
                  <a:pt x="721" y="2159"/>
                  <a:pt x="712" y="2165"/>
                </a:cubicBezTo>
                <a:cubicBezTo>
                  <a:pt x="674" y="2108"/>
                  <a:pt x="689" y="2144"/>
                  <a:pt x="712" y="2028"/>
                </a:cubicBezTo>
                <a:cubicBezTo>
                  <a:pt x="716" y="2006"/>
                  <a:pt x="750" y="1970"/>
                  <a:pt x="712" y="2010"/>
                </a:cubicBezTo>
                <a:cubicBezTo>
                  <a:pt x="725" y="1964"/>
                  <a:pt x="733" y="1898"/>
                  <a:pt x="767" y="1863"/>
                </a:cubicBezTo>
                <a:cubicBezTo>
                  <a:pt x="770" y="1854"/>
                  <a:pt x="783" y="1843"/>
                  <a:pt x="776" y="1836"/>
                </a:cubicBezTo>
                <a:cubicBezTo>
                  <a:pt x="769" y="1829"/>
                  <a:pt x="755" y="1838"/>
                  <a:pt x="749" y="1845"/>
                </a:cubicBezTo>
                <a:cubicBezTo>
                  <a:pt x="741" y="1855"/>
                  <a:pt x="747" y="1872"/>
                  <a:pt x="739" y="1882"/>
                </a:cubicBezTo>
                <a:cubicBezTo>
                  <a:pt x="718" y="1909"/>
                  <a:pt x="690" y="1931"/>
                  <a:pt x="666" y="1955"/>
                </a:cubicBezTo>
                <a:cubicBezTo>
                  <a:pt x="657" y="1964"/>
                  <a:pt x="639" y="1982"/>
                  <a:pt x="639" y="1982"/>
                </a:cubicBezTo>
                <a:cubicBezTo>
                  <a:pt x="623" y="2014"/>
                  <a:pt x="604" y="2032"/>
                  <a:pt x="593" y="2065"/>
                </a:cubicBezTo>
                <a:cubicBezTo>
                  <a:pt x="596" y="2040"/>
                  <a:pt x="580" y="2002"/>
                  <a:pt x="602" y="1991"/>
                </a:cubicBezTo>
                <a:cubicBezTo>
                  <a:pt x="621" y="1981"/>
                  <a:pt x="668" y="2045"/>
                  <a:pt x="648" y="2037"/>
                </a:cubicBezTo>
                <a:cubicBezTo>
                  <a:pt x="633" y="2031"/>
                  <a:pt x="617" y="2025"/>
                  <a:pt x="602" y="2019"/>
                </a:cubicBezTo>
                <a:cubicBezTo>
                  <a:pt x="599" y="2034"/>
                  <a:pt x="608" y="2060"/>
                  <a:pt x="593" y="2065"/>
                </a:cubicBezTo>
                <a:cubicBezTo>
                  <a:pt x="580" y="2069"/>
                  <a:pt x="563" y="2035"/>
                  <a:pt x="575" y="2028"/>
                </a:cubicBezTo>
                <a:cubicBezTo>
                  <a:pt x="593" y="2017"/>
                  <a:pt x="618" y="2034"/>
                  <a:pt x="639" y="2037"/>
                </a:cubicBezTo>
                <a:cubicBezTo>
                  <a:pt x="651" y="2043"/>
                  <a:pt x="666" y="2064"/>
                  <a:pt x="675" y="2055"/>
                </a:cubicBezTo>
                <a:cubicBezTo>
                  <a:pt x="714" y="2016"/>
                  <a:pt x="620" y="1995"/>
                  <a:pt x="694" y="2019"/>
                </a:cubicBezTo>
                <a:cubicBezTo>
                  <a:pt x="688" y="1988"/>
                  <a:pt x="692" y="1953"/>
                  <a:pt x="675" y="1927"/>
                </a:cubicBezTo>
                <a:cubicBezTo>
                  <a:pt x="667" y="1916"/>
                  <a:pt x="666" y="1953"/>
                  <a:pt x="657" y="1964"/>
                </a:cubicBezTo>
                <a:cubicBezTo>
                  <a:pt x="639" y="1986"/>
                  <a:pt x="600" y="1992"/>
                  <a:pt x="575" y="2001"/>
                </a:cubicBezTo>
                <a:cubicBezTo>
                  <a:pt x="447" y="1987"/>
                  <a:pt x="448" y="2020"/>
                  <a:pt x="474" y="1900"/>
                </a:cubicBezTo>
                <a:cubicBezTo>
                  <a:pt x="471" y="1882"/>
                  <a:pt x="478" y="1832"/>
                  <a:pt x="465" y="1845"/>
                </a:cubicBezTo>
                <a:cubicBezTo>
                  <a:pt x="448" y="1862"/>
                  <a:pt x="456" y="1893"/>
                  <a:pt x="456" y="1918"/>
                </a:cubicBezTo>
                <a:cubicBezTo>
                  <a:pt x="456" y="2002"/>
                  <a:pt x="477" y="2072"/>
                  <a:pt x="547" y="2119"/>
                </a:cubicBezTo>
                <a:cubicBezTo>
                  <a:pt x="533" y="2167"/>
                  <a:pt x="513" y="2209"/>
                  <a:pt x="529" y="2257"/>
                </a:cubicBezTo>
                <a:cubicBezTo>
                  <a:pt x="538" y="2254"/>
                  <a:pt x="548" y="2251"/>
                  <a:pt x="557" y="2247"/>
                </a:cubicBezTo>
                <a:cubicBezTo>
                  <a:pt x="572" y="2241"/>
                  <a:pt x="587" y="2234"/>
                  <a:pt x="602" y="2229"/>
                </a:cubicBezTo>
                <a:cubicBezTo>
                  <a:pt x="620" y="2222"/>
                  <a:pt x="657" y="2211"/>
                  <a:pt x="657" y="2211"/>
                </a:cubicBezTo>
                <a:cubicBezTo>
                  <a:pt x="669" y="2175"/>
                  <a:pt x="676" y="2168"/>
                  <a:pt x="712" y="2156"/>
                </a:cubicBezTo>
                <a:cubicBezTo>
                  <a:pt x="715" y="2165"/>
                  <a:pt x="730" y="2183"/>
                  <a:pt x="721" y="2183"/>
                </a:cubicBezTo>
                <a:cubicBezTo>
                  <a:pt x="708" y="2183"/>
                  <a:pt x="704" y="2164"/>
                  <a:pt x="694" y="2156"/>
                </a:cubicBezTo>
                <a:cubicBezTo>
                  <a:pt x="685" y="2149"/>
                  <a:pt x="674" y="2145"/>
                  <a:pt x="666" y="2138"/>
                </a:cubicBezTo>
                <a:cubicBezTo>
                  <a:pt x="622" y="2099"/>
                  <a:pt x="582" y="2057"/>
                  <a:pt x="538" y="2019"/>
                </a:cubicBezTo>
                <a:cubicBezTo>
                  <a:pt x="525" y="2008"/>
                  <a:pt x="513" y="1995"/>
                  <a:pt x="502" y="1982"/>
                </a:cubicBezTo>
                <a:cubicBezTo>
                  <a:pt x="495" y="1974"/>
                  <a:pt x="473" y="1958"/>
                  <a:pt x="483" y="1955"/>
                </a:cubicBezTo>
                <a:cubicBezTo>
                  <a:pt x="499" y="1950"/>
                  <a:pt x="514" y="1967"/>
                  <a:pt x="529" y="1973"/>
                </a:cubicBezTo>
                <a:cubicBezTo>
                  <a:pt x="534" y="1988"/>
                  <a:pt x="542" y="2028"/>
                  <a:pt x="566" y="2028"/>
                </a:cubicBezTo>
                <a:cubicBezTo>
                  <a:pt x="577" y="2028"/>
                  <a:pt x="578" y="2010"/>
                  <a:pt x="584" y="2001"/>
                </a:cubicBezTo>
                <a:cubicBezTo>
                  <a:pt x="593" y="1964"/>
                  <a:pt x="588" y="1965"/>
                  <a:pt x="611" y="1937"/>
                </a:cubicBezTo>
                <a:cubicBezTo>
                  <a:pt x="617" y="1930"/>
                  <a:pt x="639" y="1920"/>
                  <a:pt x="630" y="1918"/>
                </a:cubicBezTo>
                <a:cubicBezTo>
                  <a:pt x="606" y="1914"/>
                  <a:pt x="581" y="1924"/>
                  <a:pt x="557" y="1927"/>
                </a:cubicBezTo>
                <a:cubicBezTo>
                  <a:pt x="456" y="1915"/>
                  <a:pt x="489" y="1929"/>
                  <a:pt x="456" y="1845"/>
                </a:cubicBezTo>
                <a:cubicBezTo>
                  <a:pt x="468" y="1783"/>
                  <a:pt x="474" y="1710"/>
                  <a:pt x="520" y="1662"/>
                </a:cubicBezTo>
                <a:cubicBezTo>
                  <a:pt x="523" y="1674"/>
                  <a:pt x="518" y="1693"/>
                  <a:pt x="529" y="1699"/>
                </a:cubicBezTo>
                <a:cubicBezTo>
                  <a:pt x="539" y="1704"/>
                  <a:pt x="547" y="1686"/>
                  <a:pt x="557" y="1681"/>
                </a:cubicBezTo>
                <a:cubicBezTo>
                  <a:pt x="580" y="1669"/>
                  <a:pt x="605" y="1667"/>
                  <a:pt x="630" y="1662"/>
                </a:cubicBezTo>
                <a:cubicBezTo>
                  <a:pt x="633" y="1653"/>
                  <a:pt x="648" y="1635"/>
                  <a:pt x="639" y="1635"/>
                </a:cubicBezTo>
                <a:cubicBezTo>
                  <a:pt x="628" y="1635"/>
                  <a:pt x="629" y="1654"/>
                  <a:pt x="621" y="1662"/>
                </a:cubicBezTo>
                <a:cubicBezTo>
                  <a:pt x="613" y="1670"/>
                  <a:pt x="601" y="1673"/>
                  <a:pt x="593" y="1681"/>
                </a:cubicBezTo>
                <a:cubicBezTo>
                  <a:pt x="579" y="1695"/>
                  <a:pt x="571" y="1712"/>
                  <a:pt x="557" y="1726"/>
                </a:cubicBezTo>
                <a:cubicBezTo>
                  <a:pt x="549" y="1734"/>
                  <a:pt x="538" y="1738"/>
                  <a:pt x="529" y="1745"/>
                </a:cubicBezTo>
                <a:cubicBezTo>
                  <a:pt x="513" y="1759"/>
                  <a:pt x="497" y="1774"/>
                  <a:pt x="483" y="1790"/>
                </a:cubicBezTo>
                <a:cubicBezTo>
                  <a:pt x="456" y="1821"/>
                  <a:pt x="453" y="1849"/>
                  <a:pt x="410" y="1863"/>
                </a:cubicBezTo>
                <a:cubicBezTo>
                  <a:pt x="407" y="1872"/>
                  <a:pt x="401" y="1901"/>
                  <a:pt x="401" y="1891"/>
                </a:cubicBezTo>
                <a:cubicBezTo>
                  <a:pt x="401" y="1860"/>
                  <a:pt x="405" y="1829"/>
                  <a:pt x="410" y="1799"/>
                </a:cubicBezTo>
                <a:cubicBezTo>
                  <a:pt x="417" y="1753"/>
                  <a:pt x="438" y="1662"/>
                  <a:pt x="438" y="1662"/>
                </a:cubicBezTo>
                <a:cubicBezTo>
                  <a:pt x="435" y="1653"/>
                  <a:pt x="435" y="1642"/>
                  <a:pt x="429" y="1635"/>
                </a:cubicBezTo>
                <a:cubicBezTo>
                  <a:pt x="391" y="1590"/>
                  <a:pt x="368" y="1624"/>
                  <a:pt x="429" y="1580"/>
                </a:cubicBezTo>
                <a:cubicBezTo>
                  <a:pt x="446" y="1528"/>
                  <a:pt x="424" y="1573"/>
                  <a:pt x="465" y="1543"/>
                </a:cubicBezTo>
                <a:cubicBezTo>
                  <a:pt x="479" y="1533"/>
                  <a:pt x="490" y="1519"/>
                  <a:pt x="502" y="1507"/>
                </a:cubicBezTo>
                <a:cubicBezTo>
                  <a:pt x="550" y="1539"/>
                  <a:pt x="523" y="1560"/>
                  <a:pt x="584" y="1580"/>
                </a:cubicBezTo>
                <a:cubicBezTo>
                  <a:pt x="581" y="1568"/>
                  <a:pt x="585" y="1551"/>
                  <a:pt x="575" y="1543"/>
                </a:cubicBezTo>
                <a:cubicBezTo>
                  <a:pt x="555" y="1526"/>
                  <a:pt x="437" y="1501"/>
                  <a:pt x="419" y="1498"/>
                </a:cubicBezTo>
                <a:cubicBezTo>
                  <a:pt x="361" y="1457"/>
                  <a:pt x="417" y="1507"/>
                  <a:pt x="383" y="1406"/>
                </a:cubicBezTo>
                <a:cubicBezTo>
                  <a:pt x="367" y="1358"/>
                  <a:pt x="313" y="1360"/>
                  <a:pt x="273" y="1351"/>
                </a:cubicBezTo>
                <a:cubicBezTo>
                  <a:pt x="335" y="1290"/>
                  <a:pt x="304" y="1306"/>
                  <a:pt x="355" y="1287"/>
                </a:cubicBezTo>
                <a:cubicBezTo>
                  <a:pt x="386" y="1258"/>
                  <a:pt x="386" y="1246"/>
                  <a:pt x="429" y="1260"/>
                </a:cubicBezTo>
                <a:cubicBezTo>
                  <a:pt x="469" y="1300"/>
                  <a:pt x="483" y="1303"/>
                  <a:pt x="465" y="1388"/>
                </a:cubicBezTo>
                <a:cubicBezTo>
                  <a:pt x="463" y="1399"/>
                  <a:pt x="448" y="1375"/>
                  <a:pt x="438" y="1370"/>
                </a:cubicBezTo>
                <a:cubicBezTo>
                  <a:pt x="429" y="1366"/>
                  <a:pt x="419" y="1364"/>
                  <a:pt x="410" y="1361"/>
                </a:cubicBezTo>
                <a:cubicBezTo>
                  <a:pt x="388" y="1337"/>
                  <a:pt x="375" y="1318"/>
                  <a:pt x="365" y="1287"/>
                </a:cubicBezTo>
                <a:cubicBezTo>
                  <a:pt x="368" y="1244"/>
                  <a:pt x="369" y="1201"/>
                  <a:pt x="374" y="1159"/>
                </a:cubicBezTo>
                <a:cubicBezTo>
                  <a:pt x="377" y="1133"/>
                  <a:pt x="403" y="1115"/>
                  <a:pt x="374" y="1086"/>
                </a:cubicBezTo>
                <a:cubicBezTo>
                  <a:pt x="356" y="1068"/>
                  <a:pt x="325" y="1076"/>
                  <a:pt x="301" y="1068"/>
                </a:cubicBezTo>
                <a:cubicBezTo>
                  <a:pt x="304" y="1056"/>
                  <a:pt x="299" y="1038"/>
                  <a:pt x="310" y="1031"/>
                </a:cubicBezTo>
                <a:cubicBezTo>
                  <a:pt x="317" y="1026"/>
                  <a:pt x="327" y="1041"/>
                  <a:pt x="328" y="1050"/>
                </a:cubicBezTo>
                <a:cubicBezTo>
                  <a:pt x="332" y="1073"/>
                  <a:pt x="312" y="1097"/>
                  <a:pt x="301" y="1114"/>
                </a:cubicBezTo>
                <a:cubicBezTo>
                  <a:pt x="298" y="1126"/>
                  <a:pt x="297" y="1139"/>
                  <a:pt x="291" y="1150"/>
                </a:cubicBezTo>
                <a:cubicBezTo>
                  <a:pt x="287" y="1158"/>
                  <a:pt x="280" y="1174"/>
                  <a:pt x="273" y="1169"/>
                </a:cubicBezTo>
                <a:cubicBezTo>
                  <a:pt x="255" y="1157"/>
                  <a:pt x="237" y="1114"/>
                  <a:pt x="237" y="1114"/>
                </a:cubicBezTo>
                <a:cubicBezTo>
                  <a:pt x="221" y="1041"/>
                  <a:pt x="198" y="954"/>
                  <a:pt x="255" y="894"/>
                </a:cubicBezTo>
                <a:cubicBezTo>
                  <a:pt x="233" y="962"/>
                  <a:pt x="261" y="890"/>
                  <a:pt x="237" y="858"/>
                </a:cubicBezTo>
                <a:cubicBezTo>
                  <a:pt x="228" y="846"/>
                  <a:pt x="206" y="852"/>
                  <a:pt x="191" y="849"/>
                </a:cubicBezTo>
                <a:cubicBezTo>
                  <a:pt x="101" y="828"/>
                  <a:pt x="217" y="849"/>
                  <a:pt x="99" y="830"/>
                </a:cubicBezTo>
                <a:cubicBezTo>
                  <a:pt x="137" y="794"/>
                  <a:pt x="197" y="799"/>
                  <a:pt x="246" y="794"/>
                </a:cubicBezTo>
                <a:cubicBezTo>
                  <a:pt x="284" y="774"/>
                  <a:pt x="305" y="761"/>
                  <a:pt x="346" y="775"/>
                </a:cubicBezTo>
                <a:cubicBezTo>
                  <a:pt x="402" y="831"/>
                  <a:pt x="411" y="812"/>
                  <a:pt x="355" y="839"/>
                </a:cubicBezTo>
                <a:cubicBezTo>
                  <a:pt x="346" y="836"/>
                  <a:pt x="331" y="839"/>
                  <a:pt x="328" y="830"/>
                </a:cubicBezTo>
                <a:cubicBezTo>
                  <a:pt x="312" y="780"/>
                  <a:pt x="301" y="675"/>
                  <a:pt x="301" y="675"/>
                </a:cubicBezTo>
                <a:cubicBezTo>
                  <a:pt x="280" y="678"/>
                  <a:pt x="257" y="677"/>
                  <a:pt x="237" y="684"/>
                </a:cubicBezTo>
                <a:cubicBezTo>
                  <a:pt x="223" y="689"/>
                  <a:pt x="214" y="706"/>
                  <a:pt x="200" y="711"/>
                </a:cubicBezTo>
                <a:cubicBezTo>
                  <a:pt x="177" y="719"/>
                  <a:pt x="151" y="718"/>
                  <a:pt x="127" y="721"/>
                </a:cubicBezTo>
                <a:cubicBezTo>
                  <a:pt x="26" y="753"/>
                  <a:pt x="69" y="606"/>
                  <a:pt x="99" y="547"/>
                </a:cubicBezTo>
                <a:cubicBezTo>
                  <a:pt x="103" y="538"/>
                  <a:pt x="102" y="526"/>
                  <a:pt x="109" y="519"/>
                </a:cubicBezTo>
                <a:cubicBezTo>
                  <a:pt x="116" y="512"/>
                  <a:pt x="127" y="513"/>
                  <a:pt x="136" y="510"/>
                </a:cubicBezTo>
                <a:cubicBezTo>
                  <a:pt x="158" y="577"/>
                  <a:pt x="149" y="546"/>
                  <a:pt x="163" y="602"/>
                </a:cubicBezTo>
                <a:cubicBezTo>
                  <a:pt x="167" y="601"/>
                  <a:pt x="233" y="594"/>
                  <a:pt x="246" y="583"/>
                </a:cubicBezTo>
                <a:cubicBezTo>
                  <a:pt x="258" y="573"/>
                  <a:pt x="273" y="562"/>
                  <a:pt x="273" y="547"/>
                </a:cubicBezTo>
                <a:cubicBezTo>
                  <a:pt x="273" y="536"/>
                  <a:pt x="255" y="559"/>
                  <a:pt x="246" y="565"/>
                </a:cubicBezTo>
                <a:cubicBezTo>
                  <a:pt x="234" y="559"/>
                  <a:pt x="213" y="560"/>
                  <a:pt x="209" y="547"/>
                </a:cubicBezTo>
                <a:cubicBezTo>
                  <a:pt x="206" y="538"/>
                  <a:pt x="230" y="545"/>
                  <a:pt x="237" y="538"/>
                </a:cubicBezTo>
                <a:cubicBezTo>
                  <a:pt x="241" y="534"/>
                  <a:pt x="255" y="474"/>
                  <a:pt x="255" y="474"/>
                </a:cubicBezTo>
                <a:cubicBezTo>
                  <a:pt x="233" y="405"/>
                  <a:pt x="260" y="460"/>
                  <a:pt x="127" y="437"/>
                </a:cubicBezTo>
                <a:cubicBezTo>
                  <a:pt x="113" y="435"/>
                  <a:pt x="102" y="425"/>
                  <a:pt x="90" y="419"/>
                </a:cubicBezTo>
                <a:cubicBezTo>
                  <a:pt x="113" y="374"/>
                  <a:pt x="145" y="330"/>
                  <a:pt x="81" y="309"/>
                </a:cubicBezTo>
                <a:cubicBezTo>
                  <a:pt x="90" y="303"/>
                  <a:pt x="101" y="299"/>
                  <a:pt x="109" y="291"/>
                </a:cubicBezTo>
                <a:cubicBezTo>
                  <a:pt x="151" y="249"/>
                  <a:pt x="116" y="247"/>
                  <a:pt x="163" y="263"/>
                </a:cubicBezTo>
                <a:cubicBezTo>
                  <a:pt x="166" y="275"/>
                  <a:pt x="165" y="290"/>
                  <a:pt x="173" y="300"/>
                </a:cubicBezTo>
                <a:cubicBezTo>
                  <a:pt x="187" y="317"/>
                  <a:pt x="227" y="337"/>
                  <a:pt x="227" y="337"/>
                </a:cubicBezTo>
                <a:cubicBezTo>
                  <a:pt x="268" y="296"/>
                  <a:pt x="233" y="246"/>
                  <a:pt x="218" y="199"/>
                </a:cubicBezTo>
                <a:cubicBezTo>
                  <a:pt x="210" y="134"/>
                  <a:pt x="222" y="92"/>
                  <a:pt x="145" y="117"/>
                </a:cubicBezTo>
                <a:cubicBezTo>
                  <a:pt x="134" y="100"/>
                  <a:pt x="96" y="56"/>
                  <a:pt x="136" y="35"/>
                </a:cubicBezTo>
                <a:cubicBezTo>
                  <a:pt x="149" y="28"/>
                  <a:pt x="153" y="60"/>
                  <a:pt x="163" y="71"/>
                </a:cubicBezTo>
                <a:cubicBezTo>
                  <a:pt x="172" y="81"/>
                  <a:pt x="183" y="89"/>
                  <a:pt x="191" y="99"/>
                </a:cubicBezTo>
                <a:cubicBezTo>
                  <a:pt x="248" y="167"/>
                  <a:pt x="243" y="188"/>
                  <a:pt x="319" y="209"/>
                </a:cubicBezTo>
                <a:cubicBezTo>
                  <a:pt x="384" y="252"/>
                  <a:pt x="331" y="330"/>
                  <a:pt x="374" y="391"/>
                </a:cubicBezTo>
                <a:cubicBezTo>
                  <a:pt x="389" y="437"/>
                  <a:pt x="400" y="468"/>
                  <a:pt x="447" y="483"/>
                </a:cubicBezTo>
                <a:cubicBezTo>
                  <a:pt x="417" y="561"/>
                  <a:pt x="397" y="550"/>
                  <a:pt x="337" y="593"/>
                </a:cubicBezTo>
                <a:cubicBezTo>
                  <a:pt x="327" y="600"/>
                  <a:pt x="320" y="612"/>
                  <a:pt x="310" y="620"/>
                </a:cubicBezTo>
                <a:cubicBezTo>
                  <a:pt x="301" y="627"/>
                  <a:pt x="291" y="632"/>
                  <a:pt x="282" y="638"/>
                </a:cubicBezTo>
                <a:cubicBezTo>
                  <a:pt x="269" y="572"/>
                  <a:pt x="284" y="567"/>
                  <a:pt x="319" y="510"/>
                </a:cubicBezTo>
                <a:cubicBezTo>
                  <a:pt x="322" y="492"/>
                  <a:pt x="318" y="471"/>
                  <a:pt x="328" y="455"/>
                </a:cubicBezTo>
                <a:cubicBezTo>
                  <a:pt x="338" y="438"/>
                  <a:pt x="361" y="434"/>
                  <a:pt x="374" y="419"/>
                </a:cubicBezTo>
                <a:cubicBezTo>
                  <a:pt x="386" y="406"/>
                  <a:pt x="389" y="386"/>
                  <a:pt x="401" y="373"/>
                </a:cubicBezTo>
                <a:cubicBezTo>
                  <a:pt x="414" y="358"/>
                  <a:pt x="434" y="351"/>
                  <a:pt x="447" y="337"/>
                </a:cubicBezTo>
                <a:cubicBezTo>
                  <a:pt x="554" y="221"/>
                  <a:pt x="464" y="281"/>
                  <a:pt x="557" y="227"/>
                </a:cubicBezTo>
                <a:cubicBezTo>
                  <a:pt x="576" y="198"/>
                  <a:pt x="599" y="172"/>
                  <a:pt x="621" y="145"/>
                </a:cubicBezTo>
                <a:cubicBezTo>
                  <a:pt x="626" y="138"/>
                  <a:pt x="645" y="132"/>
                  <a:pt x="639" y="126"/>
                </a:cubicBezTo>
                <a:cubicBezTo>
                  <a:pt x="638" y="125"/>
                  <a:pt x="585" y="144"/>
                  <a:pt x="584" y="145"/>
                </a:cubicBezTo>
                <a:cubicBezTo>
                  <a:pt x="544" y="168"/>
                  <a:pt x="519" y="204"/>
                  <a:pt x="474" y="218"/>
                </a:cubicBezTo>
                <a:cubicBezTo>
                  <a:pt x="402" y="290"/>
                  <a:pt x="480" y="203"/>
                  <a:pt x="438" y="273"/>
                </a:cubicBezTo>
                <a:cubicBezTo>
                  <a:pt x="428" y="290"/>
                  <a:pt x="405" y="297"/>
                  <a:pt x="392" y="309"/>
                </a:cubicBezTo>
                <a:cubicBezTo>
                  <a:pt x="376" y="323"/>
                  <a:pt x="346" y="355"/>
                  <a:pt x="346" y="355"/>
                </a:cubicBezTo>
                <a:cubicBezTo>
                  <a:pt x="337" y="383"/>
                  <a:pt x="312" y="426"/>
                  <a:pt x="291" y="446"/>
                </a:cubicBezTo>
                <a:cubicBezTo>
                  <a:pt x="305" y="512"/>
                  <a:pt x="288" y="506"/>
                  <a:pt x="383" y="483"/>
                </a:cubicBezTo>
                <a:cubicBezTo>
                  <a:pt x="408" y="477"/>
                  <a:pt x="456" y="455"/>
                  <a:pt x="456" y="455"/>
                </a:cubicBezTo>
                <a:cubicBezTo>
                  <a:pt x="505" y="407"/>
                  <a:pt x="576" y="374"/>
                  <a:pt x="639" y="346"/>
                </a:cubicBezTo>
                <a:cubicBezTo>
                  <a:pt x="657" y="338"/>
                  <a:pt x="676" y="333"/>
                  <a:pt x="694" y="327"/>
                </a:cubicBezTo>
                <a:cubicBezTo>
                  <a:pt x="703" y="324"/>
                  <a:pt x="721" y="318"/>
                  <a:pt x="721" y="318"/>
                </a:cubicBezTo>
                <a:cubicBezTo>
                  <a:pt x="877" y="343"/>
                  <a:pt x="800" y="331"/>
                  <a:pt x="950" y="355"/>
                </a:cubicBezTo>
                <a:cubicBezTo>
                  <a:pt x="968" y="358"/>
                  <a:pt x="1005" y="364"/>
                  <a:pt x="1005" y="364"/>
                </a:cubicBezTo>
                <a:cubicBezTo>
                  <a:pt x="1014" y="367"/>
                  <a:pt x="1032" y="382"/>
                  <a:pt x="1032" y="373"/>
                </a:cubicBezTo>
                <a:cubicBezTo>
                  <a:pt x="1032" y="360"/>
                  <a:pt x="1016" y="352"/>
                  <a:pt x="1005" y="346"/>
                </a:cubicBezTo>
                <a:cubicBezTo>
                  <a:pt x="980" y="332"/>
                  <a:pt x="923" y="319"/>
                  <a:pt x="895" y="318"/>
                </a:cubicBezTo>
                <a:cubicBezTo>
                  <a:pt x="785" y="313"/>
                  <a:pt x="676" y="312"/>
                  <a:pt x="566" y="309"/>
                </a:cubicBezTo>
                <a:cubicBezTo>
                  <a:pt x="459" y="286"/>
                  <a:pt x="470" y="280"/>
                  <a:pt x="337" y="300"/>
                </a:cubicBezTo>
                <a:cubicBezTo>
                  <a:pt x="309" y="304"/>
                  <a:pt x="283" y="321"/>
                  <a:pt x="255" y="327"/>
                </a:cubicBezTo>
                <a:cubicBezTo>
                  <a:pt x="230" y="354"/>
                  <a:pt x="203" y="359"/>
                  <a:pt x="182" y="391"/>
                </a:cubicBezTo>
                <a:cubicBezTo>
                  <a:pt x="188" y="397"/>
                  <a:pt x="191" y="410"/>
                  <a:pt x="200" y="410"/>
                </a:cubicBezTo>
                <a:cubicBezTo>
                  <a:pt x="232" y="410"/>
                  <a:pt x="263" y="384"/>
                  <a:pt x="291" y="373"/>
                </a:cubicBezTo>
                <a:cubicBezTo>
                  <a:pt x="305" y="368"/>
                  <a:pt x="362" y="357"/>
                  <a:pt x="374" y="355"/>
                </a:cubicBezTo>
                <a:cubicBezTo>
                  <a:pt x="417" y="358"/>
                  <a:pt x="464" y="345"/>
                  <a:pt x="502" y="364"/>
                </a:cubicBezTo>
                <a:cubicBezTo>
                  <a:pt x="525" y="376"/>
                  <a:pt x="481" y="412"/>
                  <a:pt x="474" y="437"/>
                </a:cubicBezTo>
                <a:cubicBezTo>
                  <a:pt x="471" y="449"/>
                  <a:pt x="459" y="485"/>
                  <a:pt x="465" y="474"/>
                </a:cubicBezTo>
                <a:cubicBezTo>
                  <a:pt x="503" y="398"/>
                  <a:pt x="457" y="436"/>
                  <a:pt x="511" y="401"/>
                </a:cubicBezTo>
                <a:cubicBezTo>
                  <a:pt x="530" y="323"/>
                  <a:pt x="547" y="226"/>
                  <a:pt x="547" y="145"/>
                </a:cubicBezTo>
                <a:cubicBezTo>
                  <a:pt x="547" y="133"/>
                  <a:pt x="541" y="169"/>
                  <a:pt x="538" y="181"/>
                </a:cubicBezTo>
                <a:cubicBezTo>
                  <a:pt x="535" y="190"/>
                  <a:pt x="532" y="200"/>
                  <a:pt x="529" y="209"/>
                </a:cubicBezTo>
                <a:cubicBezTo>
                  <a:pt x="526" y="322"/>
                  <a:pt x="549" y="438"/>
                  <a:pt x="520" y="547"/>
                </a:cubicBezTo>
                <a:cubicBezTo>
                  <a:pt x="513" y="574"/>
                  <a:pt x="453" y="533"/>
                  <a:pt x="438" y="556"/>
                </a:cubicBezTo>
                <a:cubicBezTo>
                  <a:pt x="419" y="584"/>
                  <a:pt x="447" y="657"/>
                  <a:pt x="447" y="657"/>
                </a:cubicBezTo>
                <a:cubicBezTo>
                  <a:pt x="418" y="566"/>
                  <a:pt x="467" y="703"/>
                  <a:pt x="410" y="602"/>
                </a:cubicBezTo>
                <a:cubicBezTo>
                  <a:pt x="388" y="563"/>
                  <a:pt x="386" y="478"/>
                  <a:pt x="365" y="446"/>
                </a:cubicBezTo>
                <a:cubicBezTo>
                  <a:pt x="342" y="411"/>
                  <a:pt x="311" y="385"/>
                  <a:pt x="273" y="373"/>
                </a:cubicBezTo>
                <a:cubicBezTo>
                  <a:pt x="273" y="373"/>
                  <a:pt x="298" y="379"/>
                  <a:pt x="310" y="382"/>
                </a:cubicBezTo>
                <a:cubicBezTo>
                  <a:pt x="342" y="416"/>
                  <a:pt x="402" y="432"/>
                  <a:pt x="447" y="446"/>
                </a:cubicBezTo>
                <a:cubicBezTo>
                  <a:pt x="490" y="476"/>
                  <a:pt x="535" y="469"/>
                  <a:pt x="584" y="483"/>
                </a:cubicBezTo>
                <a:cubicBezTo>
                  <a:pt x="837" y="557"/>
                  <a:pt x="1084" y="551"/>
                  <a:pt x="1352" y="556"/>
                </a:cubicBezTo>
                <a:cubicBezTo>
                  <a:pt x="1428" y="553"/>
                  <a:pt x="1506" y="560"/>
                  <a:pt x="1581" y="547"/>
                </a:cubicBezTo>
                <a:cubicBezTo>
                  <a:pt x="1591" y="545"/>
                  <a:pt x="1579" y="525"/>
                  <a:pt x="1571" y="519"/>
                </a:cubicBezTo>
                <a:cubicBezTo>
                  <a:pt x="1561" y="511"/>
                  <a:pt x="1547" y="513"/>
                  <a:pt x="1535" y="510"/>
                </a:cubicBezTo>
                <a:cubicBezTo>
                  <a:pt x="1541" y="519"/>
                  <a:pt x="1564" y="537"/>
                  <a:pt x="1553" y="538"/>
                </a:cubicBezTo>
                <a:cubicBezTo>
                  <a:pt x="1458" y="544"/>
                  <a:pt x="1365" y="517"/>
                  <a:pt x="1270" y="510"/>
                </a:cubicBezTo>
                <a:cubicBezTo>
                  <a:pt x="1210" y="493"/>
                  <a:pt x="1146" y="494"/>
                  <a:pt x="1087" y="474"/>
                </a:cubicBezTo>
                <a:cubicBezTo>
                  <a:pt x="1014" y="449"/>
                  <a:pt x="942" y="419"/>
                  <a:pt x="867" y="401"/>
                </a:cubicBezTo>
                <a:cubicBezTo>
                  <a:pt x="733" y="370"/>
                  <a:pt x="593" y="386"/>
                  <a:pt x="456" y="382"/>
                </a:cubicBezTo>
                <a:cubicBezTo>
                  <a:pt x="589" y="338"/>
                  <a:pt x="912" y="371"/>
                  <a:pt x="1005" y="373"/>
                </a:cubicBezTo>
                <a:cubicBezTo>
                  <a:pt x="1154" y="402"/>
                  <a:pt x="1289" y="436"/>
                  <a:pt x="1443" y="446"/>
                </a:cubicBezTo>
                <a:cubicBezTo>
                  <a:pt x="1522" y="443"/>
                  <a:pt x="1602" y="447"/>
                  <a:pt x="1681" y="437"/>
                </a:cubicBezTo>
                <a:cubicBezTo>
                  <a:pt x="1692" y="436"/>
                  <a:pt x="1662" y="426"/>
                  <a:pt x="1654" y="419"/>
                </a:cubicBezTo>
                <a:cubicBezTo>
                  <a:pt x="1644" y="411"/>
                  <a:pt x="1638" y="397"/>
                  <a:pt x="1626" y="391"/>
                </a:cubicBezTo>
                <a:cubicBezTo>
                  <a:pt x="1602" y="378"/>
                  <a:pt x="1544" y="366"/>
                  <a:pt x="1517" y="364"/>
                </a:cubicBezTo>
                <a:cubicBezTo>
                  <a:pt x="1389" y="353"/>
                  <a:pt x="1261" y="346"/>
                  <a:pt x="1133" y="337"/>
                </a:cubicBezTo>
                <a:cubicBezTo>
                  <a:pt x="900" y="321"/>
                  <a:pt x="669" y="277"/>
                  <a:pt x="438" y="245"/>
                </a:cubicBezTo>
                <a:cubicBezTo>
                  <a:pt x="517" y="192"/>
                  <a:pt x="632" y="230"/>
                  <a:pt x="721" y="236"/>
                </a:cubicBezTo>
                <a:cubicBezTo>
                  <a:pt x="833" y="258"/>
                  <a:pt x="945" y="279"/>
                  <a:pt x="1059" y="291"/>
                </a:cubicBezTo>
                <a:cubicBezTo>
                  <a:pt x="1154" y="314"/>
                  <a:pt x="1255" y="313"/>
                  <a:pt x="1352" y="327"/>
                </a:cubicBezTo>
                <a:cubicBezTo>
                  <a:pt x="1407" y="355"/>
                  <a:pt x="1465" y="355"/>
                  <a:pt x="1526" y="364"/>
                </a:cubicBezTo>
                <a:cubicBezTo>
                  <a:pt x="1569" y="361"/>
                  <a:pt x="1618" y="379"/>
                  <a:pt x="1654" y="355"/>
                </a:cubicBezTo>
                <a:cubicBezTo>
                  <a:pt x="1672" y="343"/>
                  <a:pt x="1629" y="312"/>
                  <a:pt x="1608" y="309"/>
                </a:cubicBezTo>
                <a:cubicBezTo>
                  <a:pt x="1587" y="306"/>
                  <a:pt x="1565" y="303"/>
                  <a:pt x="1544" y="300"/>
                </a:cubicBezTo>
                <a:cubicBezTo>
                  <a:pt x="1474" y="277"/>
                  <a:pt x="1566" y="305"/>
                  <a:pt x="1416" y="282"/>
                </a:cubicBezTo>
                <a:cubicBezTo>
                  <a:pt x="1172" y="245"/>
                  <a:pt x="1536" y="278"/>
                  <a:pt x="1215" y="254"/>
                </a:cubicBezTo>
                <a:cubicBezTo>
                  <a:pt x="1059" y="210"/>
                  <a:pt x="901" y="153"/>
                  <a:pt x="739" y="135"/>
                </a:cubicBezTo>
                <a:cubicBezTo>
                  <a:pt x="684" y="138"/>
                  <a:pt x="629" y="138"/>
                  <a:pt x="575" y="145"/>
                </a:cubicBezTo>
                <a:cubicBezTo>
                  <a:pt x="553" y="148"/>
                  <a:pt x="489" y="161"/>
                  <a:pt x="511" y="163"/>
                </a:cubicBezTo>
                <a:cubicBezTo>
                  <a:pt x="660" y="173"/>
                  <a:pt x="810" y="169"/>
                  <a:pt x="959" y="172"/>
                </a:cubicBezTo>
                <a:cubicBezTo>
                  <a:pt x="1014" y="179"/>
                  <a:pt x="1069" y="180"/>
                  <a:pt x="1123" y="190"/>
                </a:cubicBezTo>
                <a:cubicBezTo>
                  <a:pt x="1142" y="194"/>
                  <a:pt x="1159" y="206"/>
                  <a:pt x="1178" y="209"/>
                </a:cubicBezTo>
                <a:cubicBezTo>
                  <a:pt x="1242" y="219"/>
                  <a:pt x="1306" y="218"/>
                  <a:pt x="1370" y="227"/>
                </a:cubicBezTo>
                <a:cubicBezTo>
                  <a:pt x="1446" y="251"/>
                  <a:pt x="1522" y="272"/>
                  <a:pt x="1599" y="291"/>
                </a:cubicBezTo>
                <a:cubicBezTo>
                  <a:pt x="1626" y="332"/>
                  <a:pt x="1643" y="334"/>
                  <a:pt x="1672" y="382"/>
                </a:cubicBezTo>
                <a:cubicBezTo>
                  <a:pt x="1653" y="481"/>
                  <a:pt x="1676" y="398"/>
                  <a:pt x="1645" y="355"/>
                </a:cubicBezTo>
                <a:cubicBezTo>
                  <a:pt x="1639" y="347"/>
                  <a:pt x="1626" y="361"/>
                  <a:pt x="1617" y="364"/>
                </a:cubicBezTo>
                <a:cubicBezTo>
                  <a:pt x="1611" y="439"/>
                  <a:pt x="1629" y="482"/>
                  <a:pt x="1571" y="519"/>
                </a:cubicBezTo>
                <a:cubicBezTo>
                  <a:pt x="1559" y="537"/>
                  <a:pt x="1556" y="567"/>
                  <a:pt x="1535" y="574"/>
                </a:cubicBezTo>
                <a:cubicBezTo>
                  <a:pt x="1504" y="584"/>
                  <a:pt x="1480" y="593"/>
                  <a:pt x="1453" y="611"/>
                </a:cubicBezTo>
                <a:cubicBezTo>
                  <a:pt x="1202" y="601"/>
                  <a:pt x="975" y="577"/>
                  <a:pt x="730" y="565"/>
                </a:cubicBezTo>
                <a:cubicBezTo>
                  <a:pt x="632" y="555"/>
                  <a:pt x="535" y="550"/>
                  <a:pt x="438" y="574"/>
                </a:cubicBezTo>
                <a:cubicBezTo>
                  <a:pt x="367" y="645"/>
                  <a:pt x="556" y="637"/>
                  <a:pt x="575" y="638"/>
                </a:cubicBezTo>
                <a:cubicBezTo>
                  <a:pt x="639" y="642"/>
                  <a:pt x="703" y="644"/>
                  <a:pt x="767" y="647"/>
                </a:cubicBezTo>
                <a:cubicBezTo>
                  <a:pt x="984" y="711"/>
                  <a:pt x="1267" y="697"/>
                  <a:pt x="1480" y="702"/>
                </a:cubicBezTo>
                <a:cubicBezTo>
                  <a:pt x="1520" y="705"/>
                  <a:pt x="1560" y="702"/>
                  <a:pt x="1599" y="711"/>
                </a:cubicBezTo>
                <a:cubicBezTo>
                  <a:pt x="1611" y="714"/>
                  <a:pt x="1574" y="717"/>
                  <a:pt x="1562" y="721"/>
                </a:cubicBezTo>
                <a:cubicBezTo>
                  <a:pt x="1501" y="739"/>
                  <a:pt x="1572" y="725"/>
                  <a:pt x="1462" y="739"/>
                </a:cubicBezTo>
                <a:cubicBezTo>
                  <a:pt x="1342" y="716"/>
                  <a:pt x="1228" y="693"/>
                  <a:pt x="1105" y="684"/>
                </a:cubicBezTo>
                <a:cubicBezTo>
                  <a:pt x="874" y="646"/>
                  <a:pt x="632" y="724"/>
                  <a:pt x="401" y="739"/>
                </a:cubicBezTo>
                <a:cubicBezTo>
                  <a:pt x="804" y="838"/>
                  <a:pt x="473" y="766"/>
                  <a:pt x="1416" y="775"/>
                </a:cubicBezTo>
                <a:cubicBezTo>
                  <a:pt x="1486" y="785"/>
                  <a:pt x="1549" y="804"/>
                  <a:pt x="1617" y="821"/>
                </a:cubicBezTo>
                <a:cubicBezTo>
                  <a:pt x="1568" y="897"/>
                  <a:pt x="1492" y="851"/>
                  <a:pt x="1398" y="849"/>
                </a:cubicBezTo>
                <a:cubicBezTo>
                  <a:pt x="1066" y="841"/>
                  <a:pt x="733" y="836"/>
                  <a:pt x="401" y="830"/>
                </a:cubicBezTo>
                <a:cubicBezTo>
                  <a:pt x="364" y="833"/>
                  <a:pt x="326" y="827"/>
                  <a:pt x="291" y="839"/>
                </a:cubicBezTo>
                <a:cubicBezTo>
                  <a:pt x="280" y="843"/>
                  <a:pt x="309" y="853"/>
                  <a:pt x="319" y="858"/>
                </a:cubicBezTo>
                <a:cubicBezTo>
                  <a:pt x="330" y="863"/>
                  <a:pt x="343" y="866"/>
                  <a:pt x="355" y="867"/>
                </a:cubicBezTo>
                <a:cubicBezTo>
                  <a:pt x="431" y="872"/>
                  <a:pt x="508" y="873"/>
                  <a:pt x="584" y="876"/>
                </a:cubicBezTo>
                <a:cubicBezTo>
                  <a:pt x="690" y="893"/>
                  <a:pt x="799" y="910"/>
                  <a:pt x="904" y="931"/>
                </a:cubicBezTo>
                <a:cubicBezTo>
                  <a:pt x="929" y="936"/>
                  <a:pt x="952" y="947"/>
                  <a:pt x="977" y="949"/>
                </a:cubicBezTo>
                <a:cubicBezTo>
                  <a:pt x="1053" y="954"/>
                  <a:pt x="1130" y="955"/>
                  <a:pt x="1206" y="958"/>
                </a:cubicBezTo>
                <a:cubicBezTo>
                  <a:pt x="1314" y="980"/>
                  <a:pt x="1426" y="959"/>
                  <a:pt x="1535" y="949"/>
                </a:cubicBezTo>
                <a:cubicBezTo>
                  <a:pt x="1428" y="915"/>
                  <a:pt x="1292" y="936"/>
                  <a:pt x="1187" y="940"/>
                </a:cubicBezTo>
                <a:cubicBezTo>
                  <a:pt x="1026" y="960"/>
                  <a:pt x="864" y="989"/>
                  <a:pt x="703" y="1004"/>
                </a:cubicBezTo>
                <a:cubicBezTo>
                  <a:pt x="648" y="1031"/>
                  <a:pt x="607" y="1040"/>
                  <a:pt x="547" y="1050"/>
                </a:cubicBezTo>
                <a:cubicBezTo>
                  <a:pt x="499" y="1082"/>
                  <a:pt x="531" y="1065"/>
                  <a:pt x="447" y="1086"/>
                </a:cubicBezTo>
                <a:cubicBezTo>
                  <a:pt x="431" y="1090"/>
                  <a:pt x="384" y="1105"/>
                  <a:pt x="401" y="1105"/>
                </a:cubicBezTo>
                <a:cubicBezTo>
                  <a:pt x="513" y="1105"/>
                  <a:pt x="672" y="1076"/>
                  <a:pt x="785" y="1059"/>
                </a:cubicBezTo>
                <a:cubicBezTo>
                  <a:pt x="875" y="1045"/>
                  <a:pt x="968" y="1049"/>
                  <a:pt x="1059" y="1041"/>
                </a:cubicBezTo>
                <a:cubicBezTo>
                  <a:pt x="1216" y="1049"/>
                  <a:pt x="1362" y="1076"/>
                  <a:pt x="1517" y="1086"/>
                </a:cubicBezTo>
                <a:cubicBezTo>
                  <a:pt x="1529" y="1089"/>
                  <a:pt x="1542" y="1089"/>
                  <a:pt x="1553" y="1095"/>
                </a:cubicBezTo>
                <a:cubicBezTo>
                  <a:pt x="1561" y="1099"/>
                  <a:pt x="1580" y="1113"/>
                  <a:pt x="1571" y="1114"/>
                </a:cubicBezTo>
                <a:cubicBezTo>
                  <a:pt x="1526" y="1118"/>
                  <a:pt x="1407" y="1102"/>
                  <a:pt x="1352" y="1095"/>
                </a:cubicBezTo>
                <a:cubicBezTo>
                  <a:pt x="1308" y="1074"/>
                  <a:pt x="1282" y="1067"/>
                  <a:pt x="1233" y="1059"/>
                </a:cubicBezTo>
                <a:cubicBezTo>
                  <a:pt x="1224" y="1056"/>
                  <a:pt x="1214" y="1055"/>
                  <a:pt x="1206" y="1050"/>
                </a:cubicBezTo>
                <a:cubicBezTo>
                  <a:pt x="1198" y="1045"/>
                  <a:pt x="1195" y="1035"/>
                  <a:pt x="1187" y="1031"/>
                </a:cubicBezTo>
                <a:cubicBezTo>
                  <a:pt x="1174" y="1025"/>
                  <a:pt x="1083" y="1014"/>
                  <a:pt x="1078" y="1013"/>
                </a:cubicBezTo>
                <a:cubicBezTo>
                  <a:pt x="1014" y="992"/>
                  <a:pt x="1074" y="1009"/>
                  <a:pt x="950" y="995"/>
                </a:cubicBezTo>
                <a:cubicBezTo>
                  <a:pt x="900" y="989"/>
                  <a:pt x="853" y="960"/>
                  <a:pt x="803" y="958"/>
                </a:cubicBezTo>
                <a:cubicBezTo>
                  <a:pt x="736" y="955"/>
                  <a:pt x="669" y="952"/>
                  <a:pt x="602" y="949"/>
                </a:cubicBezTo>
                <a:cubicBezTo>
                  <a:pt x="587" y="952"/>
                  <a:pt x="564" y="945"/>
                  <a:pt x="557" y="958"/>
                </a:cubicBezTo>
                <a:cubicBezTo>
                  <a:pt x="531" y="1007"/>
                  <a:pt x="545" y="1068"/>
                  <a:pt x="538" y="1123"/>
                </a:cubicBezTo>
                <a:cubicBezTo>
                  <a:pt x="541" y="1144"/>
                  <a:pt x="527" y="1178"/>
                  <a:pt x="547" y="1187"/>
                </a:cubicBezTo>
                <a:cubicBezTo>
                  <a:pt x="575" y="1200"/>
                  <a:pt x="705" y="1168"/>
                  <a:pt x="739" y="1159"/>
                </a:cubicBezTo>
                <a:cubicBezTo>
                  <a:pt x="815" y="1140"/>
                  <a:pt x="890" y="1095"/>
                  <a:pt x="968" y="1086"/>
                </a:cubicBezTo>
                <a:cubicBezTo>
                  <a:pt x="1068" y="1075"/>
                  <a:pt x="1170" y="1070"/>
                  <a:pt x="1270" y="1059"/>
                </a:cubicBezTo>
                <a:cubicBezTo>
                  <a:pt x="1377" y="1064"/>
                  <a:pt x="1473" y="1056"/>
                  <a:pt x="1571" y="1095"/>
                </a:cubicBezTo>
                <a:cubicBezTo>
                  <a:pt x="1577" y="1101"/>
                  <a:pt x="1590" y="1105"/>
                  <a:pt x="1590" y="1114"/>
                </a:cubicBezTo>
                <a:cubicBezTo>
                  <a:pt x="1590" y="1123"/>
                  <a:pt x="1579" y="1129"/>
                  <a:pt x="1571" y="1132"/>
                </a:cubicBezTo>
                <a:cubicBezTo>
                  <a:pt x="1540" y="1145"/>
                  <a:pt x="1487" y="1152"/>
                  <a:pt x="1453" y="1159"/>
                </a:cubicBezTo>
                <a:cubicBezTo>
                  <a:pt x="1379" y="1197"/>
                  <a:pt x="1309" y="1188"/>
                  <a:pt x="1224" y="1196"/>
                </a:cubicBezTo>
                <a:cubicBezTo>
                  <a:pt x="1098" y="1207"/>
                  <a:pt x="974" y="1228"/>
                  <a:pt x="849" y="1242"/>
                </a:cubicBezTo>
                <a:cubicBezTo>
                  <a:pt x="767" y="1265"/>
                  <a:pt x="686" y="1287"/>
                  <a:pt x="602" y="1297"/>
                </a:cubicBezTo>
                <a:cubicBezTo>
                  <a:pt x="511" y="1320"/>
                  <a:pt x="417" y="1276"/>
                  <a:pt x="328" y="1306"/>
                </a:cubicBezTo>
                <a:cubicBezTo>
                  <a:pt x="493" y="1361"/>
                  <a:pt x="695" y="1292"/>
                  <a:pt x="867" y="1278"/>
                </a:cubicBezTo>
                <a:cubicBezTo>
                  <a:pt x="1007" y="1283"/>
                  <a:pt x="1120" y="1280"/>
                  <a:pt x="1251" y="1306"/>
                </a:cubicBezTo>
                <a:cubicBezTo>
                  <a:pt x="1281" y="1325"/>
                  <a:pt x="1309" y="1331"/>
                  <a:pt x="1343" y="1342"/>
                </a:cubicBezTo>
                <a:cubicBezTo>
                  <a:pt x="1195" y="1390"/>
                  <a:pt x="1032" y="1372"/>
                  <a:pt x="886" y="1324"/>
                </a:cubicBezTo>
                <a:cubicBezTo>
                  <a:pt x="785" y="1330"/>
                  <a:pt x="684" y="1332"/>
                  <a:pt x="584" y="1342"/>
                </a:cubicBezTo>
                <a:cubicBezTo>
                  <a:pt x="575" y="1343"/>
                  <a:pt x="602" y="1349"/>
                  <a:pt x="611" y="1351"/>
                </a:cubicBezTo>
                <a:cubicBezTo>
                  <a:pt x="648" y="1361"/>
                  <a:pt x="684" y="1373"/>
                  <a:pt x="721" y="1379"/>
                </a:cubicBezTo>
                <a:cubicBezTo>
                  <a:pt x="766" y="1386"/>
                  <a:pt x="812" y="1385"/>
                  <a:pt x="858" y="1388"/>
                </a:cubicBezTo>
                <a:cubicBezTo>
                  <a:pt x="1031" y="1437"/>
                  <a:pt x="1197" y="1429"/>
                  <a:pt x="1379" y="1434"/>
                </a:cubicBezTo>
                <a:cubicBezTo>
                  <a:pt x="1404" y="1437"/>
                  <a:pt x="1429" y="1439"/>
                  <a:pt x="1453" y="1443"/>
                </a:cubicBezTo>
                <a:cubicBezTo>
                  <a:pt x="1472" y="1446"/>
                  <a:pt x="1517" y="1475"/>
                  <a:pt x="1498" y="1479"/>
                </a:cubicBezTo>
                <a:cubicBezTo>
                  <a:pt x="1452" y="1488"/>
                  <a:pt x="1408" y="1453"/>
                  <a:pt x="1361" y="1452"/>
                </a:cubicBezTo>
                <a:cubicBezTo>
                  <a:pt x="1181" y="1447"/>
                  <a:pt x="1002" y="1446"/>
                  <a:pt x="822" y="1443"/>
                </a:cubicBezTo>
                <a:cubicBezTo>
                  <a:pt x="740" y="1449"/>
                  <a:pt x="664" y="1454"/>
                  <a:pt x="584" y="1470"/>
                </a:cubicBezTo>
                <a:cubicBezTo>
                  <a:pt x="539" y="1609"/>
                  <a:pt x="568" y="1488"/>
                  <a:pt x="922" y="1507"/>
                </a:cubicBezTo>
                <a:cubicBezTo>
                  <a:pt x="977" y="1510"/>
                  <a:pt x="1087" y="1525"/>
                  <a:pt x="1087" y="1525"/>
                </a:cubicBezTo>
                <a:cubicBezTo>
                  <a:pt x="1142" y="1562"/>
                  <a:pt x="1224" y="1559"/>
                  <a:pt x="1288" y="1580"/>
                </a:cubicBezTo>
                <a:cubicBezTo>
                  <a:pt x="1304" y="1585"/>
                  <a:pt x="1318" y="1593"/>
                  <a:pt x="1334" y="1598"/>
                </a:cubicBezTo>
                <a:cubicBezTo>
                  <a:pt x="1346" y="1602"/>
                  <a:pt x="1382" y="1608"/>
                  <a:pt x="1370" y="1607"/>
                </a:cubicBezTo>
                <a:cubicBezTo>
                  <a:pt x="1285" y="1604"/>
                  <a:pt x="1199" y="1595"/>
                  <a:pt x="1114" y="1589"/>
                </a:cubicBezTo>
                <a:cubicBezTo>
                  <a:pt x="1065" y="1586"/>
                  <a:pt x="1017" y="1583"/>
                  <a:pt x="968" y="1580"/>
                </a:cubicBezTo>
                <a:cubicBezTo>
                  <a:pt x="938" y="1574"/>
                  <a:pt x="907" y="1568"/>
                  <a:pt x="877" y="1562"/>
                </a:cubicBezTo>
                <a:cubicBezTo>
                  <a:pt x="859" y="1559"/>
                  <a:pt x="840" y="1557"/>
                  <a:pt x="822" y="1553"/>
                </a:cubicBezTo>
                <a:cubicBezTo>
                  <a:pt x="776" y="1544"/>
                  <a:pt x="685" y="1525"/>
                  <a:pt x="685" y="1525"/>
                </a:cubicBezTo>
                <a:cubicBezTo>
                  <a:pt x="648" y="1528"/>
                  <a:pt x="609" y="1521"/>
                  <a:pt x="575" y="1534"/>
                </a:cubicBezTo>
                <a:cubicBezTo>
                  <a:pt x="562" y="1539"/>
                  <a:pt x="598" y="1551"/>
                  <a:pt x="611" y="1553"/>
                </a:cubicBezTo>
                <a:cubicBezTo>
                  <a:pt x="657" y="1560"/>
                  <a:pt x="703" y="1559"/>
                  <a:pt x="749" y="1562"/>
                </a:cubicBezTo>
                <a:cubicBezTo>
                  <a:pt x="808" y="1574"/>
                  <a:pt x="855" y="1598"/>
                  <a:pt x="913" y="1607"/>
                </a:cubicBezTo>
                <a:cubicBezTo>
                  <a:pt x="1056" y="1658"/>
                  <a:pt x="1228" y="1687"/>
                  <a:pt x="1379" y="1699"/>
                </a:cubicBezTo>
                <a:cubicBezTo>
                  <a:pt x="1397" y="1702"/>
                  <a:pt x="1452" y="1703"/>
                  <a:pt x="1434" y="1708"/>
                </a:cubicBezTo>
                <a:cubicBezTo>
                  <a:pt x="1305" y="1743"/>
                  <a:pt x="1181" y="1718"/>
                  <a:pt x="1050" y="1708"/>
                </a:cubicBezTo>
                <a:cubicBezTo>
                  <a:pt x="1007" y="1697"/>
                  <a:pt x="922" y="1671"/>
                  <a:pt x="922" y="1671"/>
                </a:cubicBezTo>
                <a:cubicBezTo>
                  <a:pt x="825" y="1677"/>
                  <a:pt x="727" y="1677"/>
                  <a:pt x="630" y="1690"/>
                </a:cubicBezTo>
                <a:cubicBezTo>
                  <a:pt x="619" y="1691"/>
                  <a:pt x="647" y="1705"/>
                  <a:pt x="657" y="1708"/>
                </a:cubicBezTo>
                <a:cubicBezTo>
                  <a:pt x="687" y="1717"/>
                  <a:pt x="719" y="1717"/>
                  <a:pt x="749" y="1726"/>
                </a:cubicBezTo>
                <a:cubicBezTo>
                  <a:pt x="845" y="1755"/>
                  <a:pt x="791" y="1743"/>
                  <a:pt x="913" y="1754"/>
                </a:cubicBezTo>
                <a:cubicBezTo>
                  <a:pt x="996" y="1772"/>
                  <a:pt x="1076" y="1790"/>
                  <a:pt x="1160" y="1799"/>
                </a:cubicBezTo>
                <a:cubicBezTo>
                  <a:pt x="1213" y="1826"/>
                  <a:pt x="1269" y="1836"/>
                  <a:pt x="1325" y="1854"/>
                </a:cubicBezTo>
                <a:cubicBezTo>
                  <a:pt x="1218" y="1880"/>
                  <a:pt x="1363" y="1849"/>
                  <a:pt x="1114" y="1854"/>
                </a:cubicBezTo>
                <a:cubicBezTo>
                  <a:pt x="1036" y="1856"/>
                  <a:pt x="831" y="1873"/>
                  <a:pt x="721" y="1882"/>
                </a:cubicBezTo>
                <a:cubicBezTo>
                  <a:pt x="709" y="1885"/>
                  <a:pt x="685" y="1879"/>
                  <a:pt x="685" y="1891"/>
                </a:cubicBezTo>
                <a:cubicBezTo>
                  <a:pt x="685" y="1903"/>
                  <a:pt x="709" y="1897"/>
                  <a:pt x="721" y="1900"/>
                </a:cubicBezTo>
                <a:cubicBezTo>
                  <a:pt x="748" y="1906"/>
                  <a:pt x="775" y="1913"/>
                  <a:pt x="803" y="1918"/>
                </a:cubicBezTo>
                <a:cubicBezTo>
                  <a:pt x="917" y="1937"/>
                  <a:pt x="1036" y="1944"/>
                  <a:pt x="1151" y="1955"/>
                </a:cubicBezTo>
                <a:cubicBezTo>
                  <a:pt x="1193" y="1976"/>
                  <a:pt x="1234" y="1980"/>
                  <a:pt x="1279" y="1991"/>
                </a:cubicBezTo>
                <a:cubicBezTo>
                  <a:pt x="1348" y="2040"/>
                  <a:pt x="1317" y="2011"/>
                  <a:pt x="1151" y="2001"/>
                </a:cubicBezTo>
                <a:cubicBezTo>
                  <a:pt x="1080" y="1971"/>
                  <a:pt x="922" y="1964"/>
                  <a:pt x="922" y="1964"/>
                </a:cubicBezTo>
                <a:cubicBezTo>
                  <a:pt x="870" y="1967"/>
                  <a:pt x="817" y="1960"/>
                  <a:pt x="767" y="1973"/>
                </a:cubicBezTo>
                <a:cubicBezTo>
                  <a:pt x="757" y="1975"/>
                  <a:pt x="767" y="1998"/>
                  <a:pt x="776" y="2001"/>
                </a:cubicBezTo>
                <a:cubicBezTo>
                  <a:pt x="786" y="2004"/>
                  <a:pt x="835" y="1987"/>
                  <a:pt x="849" y="1982"/>
                </a:cubicBezTo>
                <a:cubicBezTo>
                  <a:pt x="881" y="1989"/>
                  <a:pt x="1005" y="2010"/>
                  <a:pt x="1032" y="2028"/>
                </a:cubicBezTo>
                <a:cubicBezTo>
                  <a:pt x="1066" y="2051"/>
                  <a:pt x="1103" y="2062"/>
                  <a:pt x="1142" y="2074"/>
                </a:cubicBezTo>
                <a:cubicBezTo>
                  <a:pt x="1093" y="2090"/>
                  <a:pt x="1047" y="2063"/>
                  <a:pt x="995" y="2055"/>
                </a:cubicBezTo>
                <a:cubicBezTo>
                  <a:pt x="965" y="2050"/>
                  <a:pt x="934" y="2049"/>
                  <a:pt x="904" y="2046"/>
                </a:cubicBezTo>
                <a:cubicBezTo>
                  <a:pt x="855" y="2049"/>
                  <a:pt x="806" y="2045"/>
                  <a:pt x="758" y="2055"/>
                </a:cubicBezTo>
                <a:cubicBezTo>
                  <a:pt x="749" y="2057"/>
                  <a:pt x="769" y="2068"/>
                  <a:pt x="776" y="2074"/>
                </a:cubicBezTo>
                <a:cubicBezTo>
                  <a:pt x="788" y="2084"/>
                  <a:pt x="799" y="2094"/>
                  <a:pt x="813" y="2101"/>
                </a:cubicBezTo>
                <a:cubicBezTo>
                  <a:pt x="840" y="2114"/>
                  <a:pt x="884" y="2121"/>
                  <a:pt x="913" y="2129"/>
                </a:cubicBezTo>
                <a:cubicBezTo>
                  <a:pt x="950" y="2153"/>
                  <a:pt x="992" y="2164"/>
                  <a:pt x="1032" y="2183"/>
                </a:cubicBezTo>
                <a:cubicBezTo>
                  <a:pt x="1064" y="2217"/>
                  <a:pt x="1101" y="2227"/>
                  <a:pt x="1142" y="2247"/>
                </a:cubicBezTo>
                <a:cubicBezTo>
                  <a:pt x="1035" y="2284"/>
                  <a:pt x="1106" y="2267"/>
                  <a:pt x="922" y="2257"/>
                </a:cubicBezTo>
                <a:cubicBezTo>
                  <a:pt x="867" y="2247"/>
                  <a:pt x="820" y="2229"/>
                  <a:pt x="767" y="2211"/>
                </a:cubicBezTo>
                <a:cubicBezTo>
                  <a:pt x="740" y="2214"/>
                  <a:pt x="712" y="2216"/>
                  <a:pt x="685" y="2220"/>
                </a:cubicBezTo>
                <a:cubicBezTo>
                  <a:pt x="670" y="2222"/>
                  <a:pt x="634" y="2214"/>
                  <a:pt x="639" y="2229"/>
                </a:cubicBezTo>
                <a:cubicBezTo>
                  <a:pt x="650" y="2262"/>
                  <a:pt x="688" y="2278"/>
                  <a:pt x="712" y="2302"/>
                </a:cubicBezTo>
                <a:cubicBezTo>
                  <a:pt x="773" y="2363"/>
                  <a:pt x="868" y="2383"/>
                  <a:pt x="950" y="2403"/>
                </a:cubicBezTo>
                <a:cubicBezTo>
                  <a:pt x="962" y="2400"/>
                  <a:pt x="982" y="2406"/>
                  <a:pt x="986" y="2394"/>
                </a:cubicBezTo>
                <a:cubicBezTo>
                  <a:pt x="999" y="2350"/>
                  <a:pt x="990" y="2303"/>
                  <a:pt x="995" y="2257"/>
                </a:cubicBezTo>
                <a:cubicBezTo>
                  <a:pt x="999" y="2215"/>
                  <a:pt x="1020" y="2147"/>
                  <a:pt x="1032" y="2110"/>
                </a:cubicBezTo>
                <a:cubicBezTo>
                  <a:pt x="1043" y="2076"/>
                  <a:pt x="1056" y="2002"/>
                  <a:pt x="1096" y="1982"/>
                </a:cubicBezTo>
                <a:cubicBezTo>
                  <a:pt x="1113" y="1973"/>
                  <a:pt x="1133" y="1970"/>
                  <a:pt x="1151" y="1964"/>
                </a:cubicBezTo>
                <a:cubicBezTo>
                  <a:pt x="1160" y="1961"/>
                  <a:pt x="1178" y="1955"/>
                  <a:pt x="1178" y="1955"/>
                </a:cubicBezTo>
                <a:cubicBezTo>
                  <a:pt x="1187" y="1958"/>
                  <a:pt x="1197" y="1968"/>
                  <a:pt x="1206" y="1964"/>
                </a:cubicBezTo>
                <a:cubicBezTo>
                  <a:pt x="1215" y="1960"/>
                  <a:pt x="1213" y="1946"/>
                  <a:pt x="1215" y="1937"/>
                </a:cubicBezTo>
                <a:cubicBezTo>
                  <a:pt x="1222" y="1898"/>
                  <a:pt x="1227" y="1858"/>
                  <a:pt x="1233" y="1818"/>
                </a:cubicBezTo>
                <a:cubicBezTo>
                  <a:pt x="1243" y="1519"/>
                  <a:pt x="1226" y="1640"/>
                  <a:pt x="1261" y="1452"/>
                </a:cubicBezTo>
                <a:cubicBezTo>
                  <a:pt x="1275" y="1380"/>
                  <a:pt x="1264" y="1305"/>
                  <a:pt x="1306" y="1242"/>
                </a:cubicBezTo>
                <a:cubicBezTo>
                  <a:pt x="1317" y="1209"/>
                  <a:pt x="1323" y="1174"/>
                  <a:pt x="1334" y="1141"/>
                </a:cubicBezTo>
                <a:cubicBezTo>
                  <a:pt x="1342" y="1066"/>
                  <a:pt x="1337" y="968"/>
                  <a:pt x="1379" y="903"/>
                </a:cubicBezTo>
                <a:cubicBezTo>
                  <a:pt x="1392" y="845"/>
                  <a:pt x="1408" y="717"/>
                  <a:pt x="1453" y="675"/>
                </a:cubicBezTo>
                <a:cubicBezTo>
                  <a:pt x="1464" y="605"/>
                  <a:pt x="1476" y="532"/>
                  <a:pt x="1498" y="465"/>
                </a:cubicBezTo>
                <a:cubicBezTo>
                  <a:pt x="1484" y="187"/>
                  <a:pt x="1522" y="272"/>
                  <a:pt x="1434" y="355"/>
                </a:cubicBezTo>
                <a:cubicBezTo>
                  <a:pt x="1423" y="399"/>
                  <a:pt x="1413" y="469"/>
                  <a:pt x="1379" y="501"/>
                </a:cubicBezTo>
                <a:cubicBezTo>
                  <a:pt x="1359" y="585"/>
                  <a:pt x="1366" y="703"/>
                  <a:pt x="1315" y="775"/>
                </a:cubicBezTo>
                <a:cubicBezTo>
                  <a:pt x="1308" y="812"/>
                  <a:pt x="1299" y="849"/>
                  <a:pt x="1288" y="885"/>
                </a:cubicBezTo>
                <a:cubicBezTo>
                  <a:pt x="1283" y="903"/>
                  <a:pt x="1270" y="940"/>
                  <a:pt x="1270" y="940"/>
                </a:cubicBezTo>
                <a:cubicBezTo>
                  <a:pt x="1267" y="958"/>
                  <a:pt x="1266" y="977"/>
                  <a:pt x="1261" y="995"/>
                </a:cubicBezTo>
                <a:cubicBezTo>
                  <a:pt x="1254" y="1020"/>
                  <a:pt x="1233" y="1068"/>
                  <a:pt x="1233" y="1068"/>
                </a:cubicBezTo>
                <a:cubicBezTo>
                  <a:pt x="1217" y="1213"/>
                  <a:pt x="1214" y="1383"/>
                  <a:pt x="1178" y="1525"/>
                </a:cubicBezTo>
                <a:cubicBezTo>
                  <a:pt x="1168" y="1670"/>
                  <a:pt x="1137" y="1813"/>
                  <a:pt x="1078" y="1946"/>
                </a:cubicBezTo>
                <a:cubicBezTo>
                  <a:pt x="1052" y="2004"/>
                  <a:pt x="1058" y="2037"/>
                  <a:pt x="1005" y="2074"/>
                </a:cubicBezTo>
                <a:cubicBezTo>
                  <a:pt x="987" y="2122"/>
                  <a:pt x="1000" y="2093"/>
                  <a:pt x="959" y="2156"/>
                </a:cubicBezTo>
                <a:cubicBezTo>
                  <a:pt x="954" y="2164"/>
                  <a:pt x="956" y="2176"/>
                  <a:pt x="950" y="2183"/>
                </a:cubicBezTo>
                <a:cubicBezTo>
                  <a:pt x="943" y="2192"/>
                  <a:pt x="931" y="2196"/>
                  <a:pt x="922" y="2202"/>
                </a:cubicBezTo>
                <a:cubicBezTo>
                  <a:pt x="890" y="2251"/>
                  <a:pt x="864" y="2299"/>
                  <a:pt x="831" y="2348"/>
                </a:cubicBezTo>
                <a:cubicBezTo>
                  <a:pt x="810" y="2333"/>
                  <a:pt x="781" y="2324"/>
                  <a:pt x="767" y="2302"/>
                </a:cubicBezTo>
                <a:cubicBezTo>
                  <a:pt x="761" y="2293"/>
                  <a:pt x="774" y="2277"/>
                  <a:pt x="785" y="2275"/>
                </a:cubicBezTo>
                <a:cubicBezTo>
                  <a:pt x="801" y="2273"/>
                  <a:pt x="816" y="2287"/>
                  <a:pt x="831" y="2293"/>
                </a:cubicBezTo>
                <a:cubicBezTo>
                  <a:pt x="819" y="2275"/>
                  <a:pt x="799" y="2260"/>
                  <a:pt x="794" y="2238"/>
                </a:cubicBezTo>
                <a:cubicBezTo>
                  <a:pt x="792" y="2227"/>
                  <a:pt x="809" y="2221"/>
                  <a:pt x="813" y="2211"/>
                </a:cubicBezTo>
                <a:cubicBezTo>
                  <a:pt x="822" y="2187"/>
                  <a:pt x="825" y="2162"/>
                  <a:pt x="831" y="2138"/>
                </a:cubicBezTo>
                <a:cubicBezTo>
                  <a:pt x="846" y="2075"/>
                  <a:pt x="855" y="1967"/>
                  <a:pt x="895" y="1918"/>
                </a:cubicBezTo>
                <a:cubicBezTo>
                  <a:pt x="910" y="1900"/>
                  <a:pt x="949" y="1877"/>
                  <a:pt x="968" y="1863"/>
                </a:cubicBezTo>
                <a:cubicBezTo>
                  <a:pt x="999" y="1770"/>
                  <a:pt x="950" y="1908"/>
                  <a:pt x="995" y="1809"/>
                </a:cubicBezTo>
                <a:cubicBezTo>
                  <a:pt x="1019" y="1757"/>
                  <a:pt x="1006" y="1737"/>
                  <a:pt x="1050" y="1708"/>
                </a:cubicBezTo>
                <a:cubicBezTo>
                  <a:pt x="1058" y="1677"/>
                  <a:pt x="1068" y="1648"/>
                  <a:pt x="1078" y="1617"/>
                </a:cubicBezTo>
                <a:cubicBezTo>
                  <a:pt x="1088" y="1531"/>
                  <a:pt x="1092" y="1429"/>
                  <a:pt x="1123" y="1351"/>
                </a:cubicBezTo>
                <a:cubicBezTo>
                  <a:pt x="1126" y="1324"/>
                  <a:pt x="1129" y="1296"/>
                  <a:pt x="1133" y="1269"/>
                </a:cubicBezTo>
                <a:cubicBezTo>
                  <a:pt x="1138" y="1238"/>
                  <a:pt x="1151" y="1178"/>
                  <a:pt x="1151" y="1178"/>
                </a:cubicBezTo>
                <a:cubicBezTo>
                  <a:pt x="1159" y="1096"/>
                  <a:pt x="1151" y="1000"/>
                  <a:pt x="1178" y="922"/>
                </a:cubicBezTo>
                <a:cubicBezTo>
                  <a:pt x="1182" y="909"/>
                  <a:pt x="1191" y="898"/>
                  <a:pt x="1197" y="885"/>
                </a:cubicBezTo>
                <a:cubicBezTo>
                  <a:pt x="1201" y="876"/>
                  <a:pt x="1203" y="867"/>
                  <a:pt x="1206" y="858"/>
                </a:cubicBezTo>
                <a:cubicBezTo>
                  <a:pt x="1209" y="821"/>
                  <a:pt x="1211" y="785"/>
                  <a:pt x="1215" y="748"/>
                </a:cubicBezTo>
                <a:cubicBezTo>
                  <a:pt x="1217" y="724"/>
                  <a:pt x="1222" y="699"/>
                  <a:pt x="1224" y="675"/>
                </a:cubicBezTo>
                <a:cubicBezTo>
                  <a:pt x="1230" y="606"/>
                  <a:pt x="1217" y="451"/>
                  <a:pt x="1270" y="373"/>
                </a:cubicBezTo>
                <a:cubicBezTo>
                  <a:pt x="1276" y="349"/>
                  <a:pt x="1282" y="324"/>
                  <a:pt x="1288" y="300"/>
                </a:cubicBezTo>
                <a:cubicBezTo>
                  <a:pt x="1290" y="291"/>
                  <a:pt x="1306" y="271"/>
                  <a:pt x="1297" y="273"/>
                </a:cubicBezTo>
                <a:cubicBezTo>
                  <a:pt x="1275" y="277"/>
                  <a:pt x="1242" y="309"/>
                  <a:pt x="1242" y="309"/>
                </a:cubicBezTo>
                <a:cubicBezTo>
                  <a:pt x="1198" y="377"/>
                  <a:pt x="1219" y="347"/>
                  <a:pt x="1178" y="401"/>
                </a:cubicBezTo>
                <a:cubicBezTo>
                  <a:pt x="1156" y="466"/>
                  <a:pt x="1141" y="535"/>
                  <a:pt x="1123" y="602"/>
                </a:cubicBezTo>
                <a:cubicBezTo>
                  <a:pt x="1116" y="690"/>
                  <a:pt x="1114" y="774"/>
                  <a:pt x="1087" y="858"/>
                </a:cubicBezTo>
                <a:cubicBezTo>
                  <a:pt x="1082" y="1002"/>
                  <a:pt x="1085" y="1138"/>
                  <a:pt x="1059" y="1278"/>
                </a:cubicBezTo>
                <a:cubicBezTo>
                  <a:pt x="1048" y="1410"/>
                  <a:pt x="1053" y="1362"/>
                  <a:pt x="1023" y="1452"/>
                </a:cubicBezTo>
                <a:cubicBezTo>
                  <a:pt x="1001" y="1518"/>
                  <a:pt x="1000" y="1584"/>
                  <a:pt x="950" y="1635"/>
                </a:cubicBezTo>
                <a:cubicBezTo>
                  <a:pt x="940" y="1676"/>
                  <a:pt x="940" y="1693"/>
                  <a:pt x="904" y="1717"/>
                </a:cubicBezTo>
                <a:cubicBezTo>
                  <a:pt x="901" y="1729"/>
                  <a:pt x="902" y="1743"/>
                  <a:pt x="895" y="1754"/>
                </a:cubicBezTo>
                <a:cubicBezTo>
                  <a:pt x="889" y="1763"/>
                  <a:pt x="873" y="1763"/>
                  <a:pt x="867" y="1772"/>
                </a:cubicBezTo>
                <a:cubicBezTo>
                  <a:pt x="857" y="1788"/>
                  <a:pt x="855" y="1809"/>
                  <a:pt x="849" y="1827"/>
                </a:cubicBezTo>
                <a:cubicBezTo>
                  <a:pt x="841" y="1850"/>
                  <a:pt x="822" y="1868"/>
                  <a:pt x="813" y="1891"/>
                </a:cubicBezTo>
                <a:cubicBezTo>
                  <a:pt x="800" y="1926"/>
                  <a:pt x="797" y="1951"/>
                  <a:pt x="776" y="1982"/>
                </a:cubicBezTo>
                <a:cubicBezTo>
                  <a:pt x="824" y="1834"/>
                  <a:pt x="856" y="1682"/>
                  <a:pt x="904" y="1534"/>
                </a:cubicBezTo>
                <a:cubicBezTo>
                  <a:pt x="920" y="1486"/>
                  <a:pt x="931" y="1430"/>
                  <a:pt x="959" y="1388"/>
                </a:cubicBezTo>
                <a:cubicBezTo>
                  <a:pt x="974" y="1327"/>
                  <a:pt x="991" y="1266"/>
                  <a:pt x="1005" y="1205"/>
                </a:cubicBezTo>
                <a:cubicBezTo>
                  <a:pt x="1011" y="1181"/>
                  <a:pt x="1023" y="1132"/>
                  <a:pt x="1023" y="1132"/>
                </a:cubicBezTo>
                <a:cubicBezTo>
                  <a:pt x="1029" y="1022"/>
                  <a:pt x="1041" y="913"/>
                  <a:pt x="1041" y="803"/>
                </a:cubicBezTo>
                <a:cubicBezTo>
                  <a:pt x="1041" y="787"/>
                  <a:pt x="1023" y="773"/>
                  <a:pt x="1023" y="757"/>
                </a:cubicBezTo>
                <a:cubicBezTo>
                  <a:pt x="1017" y="513"/>
                  <a:pt x="1017" y="526"/>
                  <a:pt x="1041" y="382"/>
                </a:cubicBezTo>
                <a:cubicBezTo>
                  <a:pt x="1038" y="333"/>
                  <a:pt x="1040" y="284"/>
                  <a:pt x="1032" y="236"/>
                </a:cubicBezTo>
                <a:cubicBezTo>
                  <a:pt x="1030" y="223"/>
                  <a:pt x="1028" y="261"/>
                  <a:pt x="1023" y="273"/>
                </a:cubicBezTo>
                <a:cubicBezTo>
                  <a:pt x="1006" y="311"/>
                  <a:pt x="981" y="355"/>
                  <a:pt x="959" y="391"/>
                </a:cubicBezTo>
                <a:cubicBezTo>
                  <a:pt x="946" y="445"/>
                  <a:pt x="943" y="495"/>
                  <a:pt x="922" y="547"/>
                </a:cubicBezTo>
                <a:cubicBezTo>
                  <a:pt x="913" y="591"/>
                  <a:pt x="902" y="624"/>
                  <a:pt x="886" y="666"/>
                </a:cubicBezTo>
                <a:cubicBezTo>
                  <a:pt x="873" y="773"/>
                  <a:pt x="851" y="878"/>
                  <a:pt x="840" y="986"/>
                </a:cubicBezTo>
                <a:cubicBezTo>
                  <a:pt x="830" y="1242"/>
                  <a:pt x="799" y="1478"/>
                  <a:pt x="749" y="1726"/>
                </a:cubicBezTo>
                <a:cubicBezTo>
                  <a:pt x="752" y="1735"/>
                  <a:pt x="749" y="1751"/>
                  <a:pt x="758" y="1754"/>
                </a:cubicBezTo>
                <a:cubicBezTo>
                  <a:pt x="766" y="1757"/>
                  <a:pt x="771" y="1742"/>
                  <a:pt x="776" y="1735"/>
                </a:cubicBezTo>
                <a:cubicBezTo>
                  <a:pt x="803" y="1696"/>
                  <a:pt x="826" y="1632"/>
                  <a:pt x="858" y="1598"/>
                </a:cubicBezTo>
                <a:cubicBezTo>
                  <a:pt x="879" y="1534"/>
                  <a:pt x="901" y="1471"/>
                  <a:pt x="922" y="1406"/>
                </a:cubicBezTo>
                <a:cubicBezTo>
                  <a:pt x="944" y="1116"/>
                  <a:pt x="926" y="1234"/>
                  <a:pt x="959" y="1050"/>
                </a:cubicBezTo>
                <a:cubicBezTo>
                  <a:pt x="979" y="830"/>
                  <a:pt x="966" y="915"/>
                  <a:pt x="986" y="794"/>
                </a:cubicBezTo>
                <a:cubicBezTo>
                  <a:pt x="978" y="616"/>
                  <a:pt x="977" y="434"/>
                  <a:pt x="922" y="263"/>
                </a:cubicBezTo>
                <a:cubicBezTo>
                  <a:pt x="885" y="289"/>
                  <a:pt x="840" y="373"/>
                  <a:pt x="840" y="373"/>
                </a:cubicBezTo>
                <a:cubicBezTo>
                  <a:pt x="829" y="440"/>
                  <a:pt x="797" y="491"/>
                  <a:pt x="776" y="556"/>
                </a:cubicBezTo>
                <a:cubicBezTo>
                  <a:pt x="762" y="599"/>
                  <a:pt x="765" y="628"/>
                  <a:pt x="739" y="666"/>
                </a:cubicBezTo>
                <a:cubicBezTo>
                  <a:pt x="720" y="762"/>
                  <a:pt x="706" y="860"/>
                  <a:pt x="694" y="958"/>
                </a:cubicBezTo>
                <a:cubicBezTo>
                  <a:pt x="693" y="1034"/>
                  <a:pt x="654" y="1466"/>
                  <a:pt x="685" y="1662"/>
                </a:cubicBezTo>
                <a:cubicBezTo>
                  <a:pt x="691" y="1650"/>
                  <a:pt x="699" y="1639"/>
                  <a:pt x="703" y="1626"/>
                </a:cubicBezTo>
                <a:cubicBezTo>
                  <a:pt x="708" y="1611"/>
                  <a:pt x="706" y="1594"/>
                  <a:pt x="712" y="1580"/>
                </a:cubicBezTo>
                <a:cubicBezTo>
                  <a:pt x="718" y="1566"/>
                  <a:pt x="732" y="1556"/>
                  <a:pt x="739" y="1543"/>
                </a:cubicBezTo>
                <a:cubicBezTo>
                  <a:pt x="755" y="1515"/>
                  <a:pt x="770" y="1462"/>
                  <a:pt x="776" y="1434"/>
                </a:cubicBezTo>
                <a:cubicBezTo>
                  <a:pt x="798" y="1327"/>
                  <a:pt x="814" y="1218"/>
                  <a:pt x="849" y="1114"/>
                </a:cubicBezTo>
                <a:cubicBezTo>
                  <a:pt x="845" y="987"/>
                  <a:pt x="855" y="800"/>
                  <a:pt x="822" y="666"/>
                </a:cubicBezTo>
                <a:cubicBezTo>
                  <a:pt x="816" y="544"/>
                  <a:pt x="811" y="422"/>
                  <a:pt x="803" y="300"/>
                </a:cubicBezTo>
                <a:cubicBezTo>
                  <a:pt x="802" y="281"/>
                  <a:pt x="804" y="260"/>
                  <a:pt x="794" y="245"/>
                </a:cubicBezTo>
                <a:cubicBezTo>
                  <a:pt x="789" y="237"/>
                  <a:pt x="789" y="264"/>
                  <a:pt x="785" y="273"/>
                </a:cubicBezTo>
                <a:cubicBezTo>
                  <a:pt x="780" y="283"/>
                  <a:pt x="773" y="291"/>
                  <a:pt x="767" y="300"/>
                </a:cubicBezTo>
                <a:cubicBezTo>
                  <a:pt x="764" y="318"/>
                  <a:pt x="766" y="338"/>
                  <a:pt x="758" y="355"/>
                </a:cubicBezTo>
                <a:cubicBezTo>
                  <a:pt x="753" y="367"/>
                  <a:pt x="737" y="371"/>
                  <a:pt x="730" y="382"/>
                </a:cubicBezTo>
                <a:cubicBezTo>
                  <a:pt x="725" y="390"/>
                  <a:pt x="724" y="401"/>
                  <a:pt x="721" y="410"/>
                </a:cubicBezTo>
                <a:cubicBezTo>
                  <a:pt x="698" y="488"/>
                  <a:pt x="694" y="579"/>
                  <a:pt x="648" y="647"/>
                </a:cubicBezTo>
                <a:cubicBezTo>
                  <a:pt x="637" y="704"/>
                  <a:pt x="626" y="763"/>
                  <a:pt x="593" y="812"/>
                </a:cubicBezTo>
                <a:cubicBezTo>
                  <a:pt x="582" y="903"/>
                  <a:pt x="570" y="994"/>
                  <a:pt x="557" y="1086"/>
                </a:cubicBezTo>
                <a:cubicBezTo>
                  <a:pt x="551" y="1129"/>
                  <a:pt x="538" y="1171"/>
                  <a:pt x="538" y="1214"/>
                </a:cubicBezTo>
                <a:cubicBezTo>
                  <a:pt x="538" y="1228"/>
                  <a:pt x="551" y="1190"/>
                  <a:pt x="557" y="1178"/>
                </a:cubicBezTo>
                <a:cubicBezTo>
                  <a:pt x="574" y="1002"/>
                  <a:pt x="608" y="830"/>
                  <a:pt x="639" y="657"/>
                </a:cubicBezTo>
                <a:cubicBezTo>
                  <a:pt x="645" y="544"/>
                  <a:pt x="655" y="438"/>
                  <a:pt x="666" y="327"/>
                </a:cubicBezTo>
                <a:cubicBezTo>
                  <a:pt x="663" y="315"/>
                  <a:pt x="665" y="281"/>
                  <a:pt x="657" y="291"/>
                </a:cubicBezTo>
                <a:cubicBezTo>
                  <a:pt x="639" y="314"/>
                  <a:pt x="639" y="346"/>
                  <a:pt x="630" y="373"/>
                </a:cubicBezTo>
                <a:cubicBezTo>
                  <a:pt x="612" y="428"/>
                  <a:pt x="605" y="484"/>
                  <a:pt x="584" y="538"/>
                </a:cubicBezTo>
                <a:cubicBezTo>
                  <a:pt x="574" y="598"/>
                  <a:pt x="566" y="648"/>
                  <a:pt x="538" y="702"/>
                </a:cubicBezTo>
                <a:cubicBezTo>
                  <a:pt x="517" y="788"/>
                  <a:pt x="505" y="878"/>
                  <a:pt x="465" y="958"/>
                </a:cubicBezTo>
                <a:cubicBezTo>
                  <a:pt x="450" y="1019"/>
                  <a:pt x="449" y="1081"/>
                  <a:pt x="429" y="1141"/>
                </a:cubicBezTo>
                <a:cubicBezTo>
                  <a:pt x="427" y="1080"/>
                  <a:pt x="451" y="867"/>
                  <a:pt x="392" y="775"/>
                </a:cubicBezTo>
                <a:cubicBezTo>
                  <a:pt x="378" y="720"/>
                  <a:pt x="371" y="666"/>
                  <a:pt x="355" y="611"/>
                </a:cubicBezTo>
                <a:cubicBezTo>
                  <a:pt x="358" y="562"/>
                  <a:pt x="357" y="513"/>
                  <a:pt x="365" y="465"/>
                </a:cubicBezTo>
                <a:cubicBezTo>
                  <a:pt x="366" y="456"/>
                  <a:pt x="370" y="483"/>
                  <a:pt x="374" y="492"/>
                </a:cubicBezTo>
                <a:cubicBezTo>
                  <a:pt x="385" y="517"/>
                  <a:pt x="410" y="565"/>
                  <a:pt x="410" y="565"/>
                </a:cubicBezTo>
                <a:cubicBezTo>
                  <a:pt x="421" y="612"/>
                  <a:pt x="439" y="619"/>
                  <a:pt x="465" y="657"/>
                </a:cubicBezTo>
                <a:cubicBezTo>
                  <a:pt x="507" y="717"/>
                  <a:pt x="525" y="789"/>
                  <a:pt x="566" y="849"/>
                </a:cubicBezTo>
                <a:cubicBezTo>
                  <a:pt x="607" y="971"/>
                  <a:pt x="563" y="846"/>
                  <a:pt x="602" y="940"/>
                </a:cubicBezTo>
                <a:cubicBezTo>
                  <a:pt x="625" y="995"/>
                  <a:pt x="634" y="1055"/>
                  <a:pt x="666" y="1105"/>
                </a:cubicBezTo>
                <a:cubicBezTo>
                  <a:pt x="680" y="1162"/>
                  <a:pt x="668" y="1131"/>
                  <a:pt x="712" y="1196"/>
                </a:cubicBezTo>
                <a:cubicBezTo>
                  <a:pt x="723" y="1212"/>
                  <a:pt x="724" y="1233"/>
                  <a:pt x="730" y="1251"/>
                </a:cubicBezTo>
                <a:cubicBezTo>
                  <a:pt x="734" y="1263"/>
                  <a:pt x="764" y="1294"/>
                  <a:pt x="776" y="1306"/>
                </a:cubicBezTo>
                <a:cubicBezTo>
                  <a:pt x="782" y="1324"/>
                  <a:pt x="788" y="1343"/>
                  <a:pt x="794" y="1361"/>
                </a:cubicBezTo>
                <a:cubicBezTo>
                  <a:pt x="797" y="1371"/>
                  <a:pt x="821" y="1380"/>
                  <a:pt x="813" y="1388"/>
                </a:cubicBezTo>
                <a:cubicBezTo>
                  <a:pt x="805" y="1396"/>
                  <a:pt x="794" y="1376"/>
                  <a:pt x="785" y="1370"/>
                </a:cubicBezTo>
                <a:cubicBezTo>
                  <a:pt x="812" y="1450"/>
                  <a:pt x="766" y="1321"/>
                  <a:pt x="822" y="1443"/>
                </a:cubicBezTo>
                <a:cubicBezTo>
                  <a:pt x="870" y="1548"/>
                  <a:pt x="814" y="1460"/>
                  <a:pt x="858" y="1525"/>
                </a:cubicBezTo>
                <a:cubicBezTo>
                  <a:pt x="874" y="1573"/>
                  <a:pt x="896" y="1628"/>
                  <a:pt x="922" y="1671"/>
                </a:cubicBezTo>
                <a:cubicBezTo>
                  <a:pt x="933" y="1690"/>
                  <a:pt x="959" y="1726"/>
                  <a:pt x="959" y="1726"/>
                </a:cubicBezTo>
                <a:cubicBezTo>
                  <a:pt x="969" y="1758"/>
                  <a:pt x="981" y="1776"/>
                  <a:pt x="1005" y="1799"/>
                </a:cubicBezTo>
                <a:cubicBezTo>
                  <a:pt x="1015" y="1830"/>
                  <a:pt x="1028" y="1849"/>
                  <a:pt x="1050" y="1873"/>
                </a:cubicBezTo>
                <a:cubicBezTo>
                  <a:pt x="1063" y="1913"/>
                  <a:pt x="1095" y="1933"/>
                  <a:pt x="1114" y="1973"/>
                </a:cubicBezTo>
                <a:cubicBezTo>
                  <a:pt x="1136" y="2018"/>
                  <a:pt x="1144" y="2054"/>
                  <a:pt x="1187" y="2083"/>
                </a:cubicBezTo>
                <a:cubicBezTo>
                  <a:pt x="1227" y="1971"/>
                  <a:pt x="1222" y="1799"/>
                  <a:pt x="1114" y="1726"/>
                </a:cubicBezTo>
                <a:cubicBezTo>
                  <a:pt x="1097" y="1675"/>
                  <a:pt x="1095" y="1655"/>
                  <a:pt x="1050" y="1626"/>
                </a:cubicBezTo>
                <a:cubicBezTo>
                  <a:pt x="1044" y="1614"/>
                  <a:pt x="1042" y="1599"/>
                  <a:pt x="1032" y="1589"/>
                </a:cubicBezTo>
                <a:cubicBezTo>
                  <a:pt x="1025" y="1582"/>
                  <a:pt x="1012" y="1587"/>
                  <a:pt x="1005" y="1580"/>
                </a:cubicBezTo>
                <a:cubicBezTo>
                  <a:pt x="949" y="1524"/>
                  <a:pt x="1022" y="1555"/>
                  <a:pt x="959" y="1534"/>
                </a:cubicBezTo>
                <a:cubicBezTo>
                  <a:pt x="947" y="1497"/>
                  <a:pt x="886" y="1443"/>
                  <a:pt x="886" y="1443"/>
                </a:cubicBezTo>
                <a:cubicBezTo>
                  <a:pt x="866" y="1379"/>
                  <a:pt x="893" y="1457"/>
                  <a:pt x="849" y="1370"/>
                </a:cubicBezTo>
                <a:cubicBezTo>
                  <a:pt x="827" y="1326"/>
                  <a:pt x="818" y="1279"/>
                  <a:pt x="776" y="1251"/>
                </a:cubicBezTo>
                <a:cubicBezTo>
                  <a:pt x="764" y="1216"/>
                  <a:pt x="754" y="1167"/>
                  <a:pt x="739" y="1132"/>
                </a:cubicBezTo>
                <a:cubicBezTo>
                  <a:pt x="728" y="1106"/>
                  <a:pt x="707" y="1085"/>
                  <a:pt x="694" y="1059"/>
                </a:cubicBezTo>
                <a:cubicBezTo>
                  <a:pt x="669" y="1007"/>
                  <a:pt x="705" y="1055"/>
                  <a:pt x="675" y="986"/>
                </a:cubicBezTo>
                <a:cubicBezTo>
                  <a:pt x="666" y="966"/>
                  <a:pt x="649" y="951"/>
                  <a:pt x="639" y="931"/>
                </a:cubicBezTo>
                <a:cubicBezTo>
                  <a:pt x="627" y="869"/>
                  <a:pt x="610" y="792"/>
                  <a:pt x="575" y="739"/>
                </a:cubicBezTo>
                <a:cubicBezTo>
                  <a:pt x="542" y="635"/>
                  <a:pt x="578" y="779"/>
                  <a:pt x="593" y="702"/>
                </a:cubicBezTo>
                <a:cubicBezTo>
                  <a:pt x="596" y="689"/>
                  <a:pt x="580" y="678"/>
                  <a:pt x="575" y="666"/>
                </a:cubicBezTo>
                <a:cubicBezTo>
                  <a:pt x="568" y="648"/>
                  <a:pt x="563" y="629"/>
                  <a:pt x="557" y="611"/>
                </a:cubicBezTo>
                <a:cubicBezTo>
                  <a:pt x="535" y="545"/>
                  <a:pt x="527" y="480"/>
                  <a:pt x="520" y="410"/>
                </a:cubicBezTo>
                <a:cubicBezTo>
                  <a:pt x="532" y="371"/>
                  <a:pt x="524" y="374"/>
                  <a:pt x="547" y="410"/>
                </a:cubicBezTo>
                <a:cubicBezTo>
                  <a:pt x="556" y="424"/>
                  <a:pt x="511" y="373"/>
                  <a:pt x="511" y="373"/>
                </a:cubicBezTo>
                <a:cubicBezTo>
                  <a:pt x="524" y="412"/>
                  <a:pt x="530" y="454"/>
                  <a:pt x="547" y="492"/>
                </a:cubicBezTo>
                <a:cubicBezTo>
                  <a:pt x="578" y="561"/>
                  <a:pt x="615" y="629"/>
                  <a:pt x="639" y="702"/>
                </a:cubicBezTo>
                <a:cubicBezTo>
                  <a:pt x="664" y="777"/>
                  <a:pt x="683" y="857"/>
                  <a:pt x="730" y="922"/>
                </a:cubicBezTo>
                <a:cubicBezTo>
                  <a:pt x="750" y="983"/>
                  <a:pt x="735" y="924"/>
                  <a:pt x="703" y="913"/>
                </a:cubicBezTo>
                <a:cubicBezTo>
                  <a:pt x="694" y="910"/>
                  <a:pt x="720" y="945"/>
                  <a:pt x="712" y="940"/>
                </a:cubicBezTo>
                <a:cubicBezTo>
                  <a:pt x="699" y="933"/>
                  <a:pt x="696" y="914"/>
                  <a:pt x="685" y="903"/>
                </a:cubicBezTo>
                <a:cubicBezTo>
                  <a:pt x="677" y="895"/>
                  <a:pt x="666" y="891"/>
                  <a:pt x="657" y="885"/>
                </a:cubicBezTo>
                <a:cubicBezTo>
                  <a:pt x="677" y="925"/>
                  <a:pt x="691" y="987"/>
                  <a:pt x="712" y="1022"/>
                </a:cubicBezTo>
                <a:cubicBezTo>
                  <a:pt x="727" y="1047"/>
                  <a:pt x="745" y="1069"/>
                  <a:pt x="758" y="1095"/>
                </a:cubicBezTo>
                <a:cubicBezTo>
                  <a:pt x="765" y="1110"/>
                  <a:pt x="767" y="1127"/>
                  <a:pt x="776" y="1141"/>
                </a:cubicBezTo>
                <a:cubicBezTo>
                  <a:pt x="791" y="1165"/>
                  <a:pt x="815" y="1182"/>
                  <a:pt x="831" y="1205"/>
                </a:cubicBezTo>
                <a:cubicBezTo>
                  <a:pt x="876" y="1268"/>
                  <a:pt x="827" y="1199"/>
                  <a:pt x="858" y="1260"/>
                </a:cubicBezTo>
                <a:cubicBezTo>
                  <a:pt x="872" y="1287"/>
                  <a:pt x="896" y="1308"/>
                  <a:pt x="913" y="1333"/>
                </a:cubicBezTo>
                <a:cubicBezTo>
                  <a:pt x="926" y="1372"/>
                  <a:pt x="951" y="1374"/>
                  <a:pt x="977" y="1406"/>
                </a:cubicBezTo>
                <a:cubicBezTo>
                  <a:pt x="984" y="1415"/>
                  <a:pt x="987" y="1427"/>
                  <a:pt x="995" y="1434"/>
                </a:cubicBezTo>
                <a:cubicBezTo>
                  <a:pt x="1044" y="1477"/>
                  <a:pt x="1075" y="1484"/>
                  <a:pt x="1114" y="1543"/>
                </a:cubicBezTo>
                <a:cubicBezTo>
                  <a:pt x="1124" y="1586"/>
                  <a:pt x="1133" y="1601"/>
                  <a:pt x="1169" y="1626"/>
                </a:cubicBezTo>
                <a:cubicBezTo>
                  <a:pt x="1199" y="1686"/>
                  <a:pt x="1231" y="1741"/>
                  <a:pt x="1297" y="1763"/>
                </a:cubicBezTo>
                <a:cubicBezTo>
                  <a:pt x="1285" y="1699"/>
                  <a:pt x="1263" y="1643"/>
                  <a:pt x="1251" y="1580"/>
                </a:cubicBezTo>
                <a:cubicBezTo>
                  <a:pt x="1238" y="1513"/>
                  <a:pt x="1227" y="1446"/>
                  <a:pt x="1178" y="1397"/>
                </a:cubicBezTo>
                <a:cubicBezTo>
                  <a:pt x="1156" y="1332"/>
                  <a:pt x="1107" y="1271"/>
                  <a:pt x="1059" y="1223"/>
                </a:cubicBezTo>
                <a:cubicBezTo>
                  <a:pt x="1045" y="1182"/>
                  <a:pt x="1020" y="1167"/>
                  <a:pt x="986" y="1141"/>
                </a:cubicBezTo>
                <a:cubicBezTo>
                  <a:pt x="962" y="1069"/>
                  <a:pt x="998" y="1153"/>
                  <a:pt x="950" y="1105"/>
                </a:cubicBezTo>
                <a:cubicBezTo>
                  <a:pt x="907" y="1062"/>
                  <a:pt x="922" y="1055"/>
                  <a:pt x="895" y="1013"/>
                </a:cubicBezTo>
                <a:cubicBezTo>
                  <a:pt x="879" y="987"/>
                  <a:pt x="861" y="971"/>
                  <a:pt x="840" y="949"/>
                </a:cubicBezTo>
                <a:cubicBezTo>
                  <a:pt x="820" y="888"/>
                  <a:pt x="847" y="961"/>
                  <a:pt x="794" y="876"/>
                </a:cubicBezTo>
                <a:cubicBezTo>
                  <a:pt x="768" y="834"/>
                  <a:pt x="761" y="789"/>
                  <a:pt x="730" y="748"/>
                </a:cubicBezTo>
                <a:cubicBezTo>
                  <a:pt x="712" y="658"/>
                  <a:pt x="714" y="724"/>
                  <a:pt x="785" y="748"/>
                </a:cubicBezTo>
                <a:cubicBezTo>
                  <a:pt x="794" y="751"/>
                  <a:pt x="780" y="730"/>
                  <a:pt x="776" y="721"/>
                </a:cubicBezTo>
                <a:cubicBezTo>
                  <a:pt x="763" y="694"/>
                  <a:pt x="751" y="668"/>
                  <a:pt x="730" y="647"/>
                </a:cubicBezTo>
                <a:cubicBezTo>
                  <a:pt x="727" y="638"/>
                  <a:pt x="727" y="628"/>
                  <a:pt x="721" y="620"/>
                </a:cubicBezTo>
                <a:cubicBezTo>
                  <a:pt x="708" y="603"/>
                  <a:pt x="675" y="574"/>
                  <a:pt x="675" y="574"/>
                </a:cubicBezTo>
                <a:cubicBezTo>
                  <a:pt x="663" y="537"/>
                  <a:pt x="643" y="522"/>
                  <a:pt x="611" y="501"/>
                </a:cubicBezTo>
                <a:cubicBezTo>
                  <a:pt x="596" y="455"/>
                  <a:pt x="612" y="490"/>
                  <a:pt x="584" y="455"/>
                </a:cubicBezTo>
                <a:cubicBezTo>
                  <a:pt x="577" y="446"/>
                  <a:pt x="566" y="428"/>
                  <a:pt x="566" y="428"/>
                </a:cubicBezTo>
                <a:cubicBezTo>
                  <a:pt x="598" y="494"/>
                  <a:pt x="581" y="455"/>
                  <a:pt x="611" y="410"/>
                </a:cubicBezTo>
                <a:cubicBezTo>
                  <a:pt x="605" y="352"/>
                  <a:pt x="593" y="294"/>
                  <a:pt x="593" y="236"/>
                </a:cubicBezTo>
                <a:cubicBezTo>
                  <a:pt x="593" y="225"/>
                  <a:pt x="600" y="209"/>
                  <a:pt x="611" y="209"/>
                </a:cubicBezTo>
                <a:cubicBezTo>
                  <a:pt x="622" y="209"/>
                  <a:pt x="623" y="228"/>
                  <a:pt x="630" y="236"/>
                </a:cubicBezTo>
                <a:cubicBezTo>
                  <a:pt x="644" y="252"/>
                  <a:pt x="662" y="265"/>
                  <a:pt x="675" y="282"/>
                </a:cubicBezTo>
                <a:cubicBezTo>
                  <a:pt x="717" y="335"/>
                  <a:pt x="726" y="402"/>
                  <a:pt x="767" y="455"/>
                </a:cubicBezTo>
                <a:cubicBezTo>
                  <a:pt x="784" y="508"/>
                  <a:pt x="795" y="541"/>
                  <a:pt x="840" y="574"/>
                </a:cubicBezTo>
                <a:cubicBezTo>
                  <a:pt x="858" y="630"/>
                  <a:pt x="881" y="669"/>
                  <a:pt x="931" y="702"/>
                </a:cubicBezTo>
                <a:cubicBezTo>
                  <a:pt x="950" y="740"/>
                  <a:pt x="957" y="764"/>
                  <a:pt x="986" y="794"/>
                </a:cubicBezTo>
                <a:cubicBezTo>
                  <a:pt x="1012" y="856"/>
                  <a:pt x="1015" y="845"/>
                  <a:pt x="986" y="821"/>
                </a:cubicBezTo>
                <a:cubicBezTo>
                  <a:pt x="946" y="787"/>
                  <a:pt x="918" y="769"/>
                  <a:pt x="968" y="803"/>
                </a:cubicBezTo>
                <a:cubicBezTo>
                  <a:pt x="989" y="845"/>
                  <a:pt x="1012" y="876"/>
                  <a:pt x="1041" y="913"/>
                </a:cubicBezTo>
                <a:cubicBezTo>
                  <a:pt x="1054" y="951"/>
                  <a:pt x="1059" y="986"/>
                  <a:pt x="1078" y="1022"/>
                </a:cubicBezTo>
                <a:cubicBezTo>
                  <a:pt x="1102" y="1121"/>
                  <a:pt x="1069" y="1005"/>
                  <a:pt x="1105" y="1086"/>
                </a:cubicBezTo>
                <a:cubicBezTo>
                  <a:pt x="1123" y="1128"/>
                  <a:pt x="1125" y="1167"/>
                  <a:pt x="1151" y="1205"/>
                </a:cubicBezTo>
                <a:cubicBezTo>
                  <a:pt x="1170" y="1262"/>
                  <a:pt x="1198" y="1308"/>
                  <a:pt x="1224" y="1361"/>
                </a:cubicBezTo>
                <a:cubicBezTo>
                  <a:pt x="1237" y="1388"/>
                  <a:pt x="1247" y="1417"/>
                  <a:pt x="1261" y="1443"/>
                </a:cubicBezTo>
                <a:cubicBezTo>
                  <a:pt x="1272" y="1462"/>
                  <a:pt x="1285" y="1480"/>
                  <a:pt x="1297" y="1498"/>
                </a:cubicBezTo>
                <a:cubicBezTo>
                  <a:pt x="1309" y="1516"/>
                  <a:pt x="1352" y="1534"/>
                  <a:pt x="1352" y="1534"/>
                </a:cubicBezTo>
                <a:cubicBezTo>
                  <a:pt x="1366" y="1562"/>
                  <a:pt x="1371" y="1604"/>
                  <a:pt x="1416" y="1553"/>
                </a:cubicBezTo>
                <a:cubicBezTo>
                  <a:pt x="1429" y="1538"/>
                  <a:pt x="1434" y="1498"/>
                  <a:pt x="1434" y="1498"/>
                </a:cubicBezTo>
                <a:cubicBezTo>
                  <a:pt x="1429" y="1450"/>
                  <a:pt x="1417" y="1345"/>
                  <a:pt x="1389" y="1297"/>
                </a:cubicBezTo>
                <a:cubicBezTo>
                  <a:pt x="1382" y="1286"/>
                  <a:pt x="1369" y="1280"/>
                  <a:pt x="1361" y="1269"/>
                </a:cubicBezTo>
                <a:cubicBezTo>
                  <a:pt x="1342" y="1242"/>
                  <a:pt x="1324" y="1214"/>
                  <a:pt x="1306" y="1187"/>
                </a:cubicBezTo>
                <a:cubicBezTo>
                  <a:pt x="1298" y="1176"/>
                  <a:pt x="1297" y="1161"/>
                  <a:pt x="1288" y="1150"/>
                </a:cubicBezTo>
                <a:cubicBezTo>
                  <a:pt x="1281" y="1142"/>
                  <a:pt x="1269" y="1139"/>
                  <a:pt x="1261" y="1132"/>
                </a:cubicBezTo>
                <a:cubicBezTo>
                  <a:pt x="1239" y="1112"/>
                  <a:pt x="1218" y="1089"/>
                  <a:pt x="1197" y="1068"/>
                </a:cubicBezTo>
                <a:cubicBezTo>
                  <a:pt x="1188" y="1059"/>
                  <a:pt x="1169" y="1041"/>
                  <a:pt x="1169" y="1041"/>
                </a:cubicBezTo>
                <a:cubicBezTo>
                  <a:pt x="1157" y="1004"/>
                  <a:pt x="1133" y="995"/>
                  <a:pt x="1105" y="967"/>
                </a:cubicBezTo>
                <a:cubicBezTo>
                  <a:pt x="1094" y="934"/>
                  <a:pt x="1041" y="885"/>
                  <a:pt x="1041" y="885"/>
                </a:cubicBezTo>
                <a:cubicBezTo>
                  <a:pt x="1024" y="841"/>
                  <a:pt x="1007" y="793"/>
                  <a:pt x="968" y="766"/>
                </a:cubicBezTo>
                <a:cubicBezTo>
                  <a:pt x="947" y="704"/>
                  <a:pt x="896" y="647"/>
                  <a:pt x="849" y="602"/>
                </a:cubicBezTo>
                <a:cubicBezTo>
                  <a:pt x="827" y="534"/>
                  <a:pt x="845" y="561"/>
                  <a:pt x="803" y="519"/>
                </a:cubicBezTo>
                <a:cubicBezTo>
                  <a:pt x="789" y="477"/>
                  <a:pt x="783" y="438"/>
                  <a:pt x="758" y="401"/>
                </a:cubicBezTo>
                <a:cubicBezTo>
                  <a:pt x="755" y="392"/>
                  <a:pt x="753" y="382"/>
                  <a:pt x="749" y="373"/>
                </a:cubicBezTo>
                <a:cubicBezTo>
                  <a:pt x="744" y="363"/>
                  <a:pt x="734" y="356"/>
                  <a:pt x="730" y="346"/>
                </a:cubicBezTo>
                <a:cubicBezTo>
                  <a:pt x="715" y="311"/>
                  <a:pt x="721" y="291"/>
                  <a:pt x="694" y="263"/>
                </a:cubicBezTo>
                <a:cubicBezTo>
                  <a:pt x="700" y="230"/>
                  <a:pt x="697" y="193"/>
                  <a:pt x="712" y="163"/>
                </a:cubicBezTo>
                <a:cubicBezTo>
                  <a:pt x="718" y="152"/>
                  <a:pt x="781" y="206"/>
                  <a:pt x="785" y="209"/>
                </a:cubicBezTo>
                <a:cubicBezTo>
                  <a:pt x="788" y="221"/>
                  <a:pt x="806" y="248"/>
                  <a:pt x="794" y="245"/>
                </a:cubicBezTo>
                <a:cubicBezTo>
                  <a:pt x="772" y="239"/>
                  <a:pt x="722" y="156"/>
                  <a:pt x="767" y="227"/>
                </a:cubicBezTo>
                <a:cubicBezTo>
                  <a:pt x="774" y="307"/>
                  <a:pt x="777" y="353"/>
                  <a:pt x="831" y="410"/>
                </a:cubicBezTo>
                <a:cubicBezTo>
                  <a:pt x="838" y="431"/>
                  <a:pt x="840" y="454"/>
                  <a:pt x="849" y="474"/>
                </a:cubicBezTo>
                <a:cubicBezTo>
                  <a:pt x="878" y="539"/>
                  <a:pt x="954" y="654"/>
                  <a:pt x="1005" y="702"/>
                </a:cubicBezTo>
                <a:cubicBezTo>
                  <a:pt x="1017" y="740"/>
                  <a:pt x="1049" y="775"/>
                  <a:pt x="1078" y="803"/>
                </a:cubicBezTo>
                <a:cubicBezTo>
                  <a:pt x="1084" y="815"/>
                  <a:pt x="1088" y="829"/>
                  <a:pt x="1096" y="839"/>
                </a:cubicBezTo>
                <a:cubicBezTo>
                  <a:pt x="1103" y="848"/>
                  <a:pt x="1116" y="849"/>
                  <a:pt x="1123" y="858"/>
                </a:cubicBezTo>
                <a:cubicBezTo>
                  <a:pt x="1129" y="865"/>
                  <a:pt x="1128" y="877"/>
                  <a:pt x="1133" y="885"/>
                </a:cubicBezTo>
                <a:cubicBezTo>
                  <a:pt x="1166" y="943"/>
                  <a:pt x="1155" y="931"/>
                  <a:pt x="1197" y="958"/>
                </a:cubicBezTo>
                <a:cubicBezTo>
                  <a:pt x="1238" y="1022"/>
                  <a:pt x="1186" y="948"/>
                  <a:pt x="1251" y="1013"/>
                </a:cubicBezTo>
                <a:cubicBezTo>
                  <a:pt x="1259" y="1021"/>
                  <a:pt x="1261" y="1034"/>
                  <a:pt x="1270" y="1041"/>
                </a:cubicBezTo>
                <a:cubicBezTo>
                  <a:pt x="1287" y="1055"/>
                  <a:pt x="1325" y="1077"/>
                  <a:pt x="1325" y="1077"/>
                </a:cubicBezTo>
                <a:cubicBezTo>
                  <a:pt x="1346" y="1110"/>
                  <a:pt x="1361" y="1120"/>
                  <a:pt x="1398" y="1132"/>
                </a:cubicBezTo>
                <a:cubicBezTo>
                  <a:pt x="1418" y="1162"/>
                  <a:pt x="1432" y="1176"/>
                  <a:pt x="1462" y="1196"/>
                </a:cubicBezTo>
                <a:cubicBezTo>
                  <a:pt x="1471" y="1208"/>
                  <a:pt x="1478" y="1223"/>
                  <a:pt x="1489" y="1233"/>
                </a:cubicBezTo>
                <a:cubicBezTo>
                  <a:pt x="1505" y="1248"/>
                  <a:pt x="1544" y="1269"/>
                  <a:pt x="1544" y="1269"/>
                </a:cubicBezTo>
                <a:cubicBezTo>
                  <a:pt x="1533" y="1204"/>
                  <a:pt x="1506" y="1153"/>
                  <a:pt x="1480" y="1095"/>
                </a:cubicBezTo>
                <a:cubicBezTo>
                  <a:pt x="1472" y="1078"/>
                  <a:pt x="1468" y="1059"/>
                  <a:pt x="1462" y="1041"/>
                </a:cubicBezTo>
                <a:cubicBezTo>
                  <a:pt x="1459" y="1033"/>
                  <a:pt x="1448" y="1029"/>
                  <a:pt x="1443" y="1022"/>
                </a:cubicBezTo>
                <a:cubicBezTo>
                  <a:pt x="1402" y="961"/>
                  <a:pt x="1451" y="1009"/>
                  <a:pt x="1398" y="949"/>
                </a:cubicBezTo>
                <a:cubicBezTo>
                  <a:pt x="1348" y="892"/>
                  <a:pt x="1283" y="846"/>
                  <a:pt x="1215" y="812"/>
                </a:cubicBezTo>
                <a:cubicBezTo>
                  <a:pt x="1168" y="741"/>
                  <a:pt x="1230" y="827"/>
                  <a:pt x="1169" y="766"/>
                </a:cubicBezTo>
                <a:cubicBezTo>
                  <a:pt x="1076" y="673"/>
                  <a:pt x="1186" y="761"/>
                  <a:pt x="1096" y="693"/>
                </a:cubicBezTo>
                <a:cubicBezTo>
                  <a:pt x="1082" y="650"/>
                  <a:pt x="1045" y="632"/>
                  <a:pt x="1023" y="593"/>
                </a:cubicBezTo>
                <a:cubicBezTo>
                  <a:pt x="994" y="543"/>
                  <a:pt x="973" y="477"/>
                  <a:pt x="931" y="437"/>
                </a:cubicBezTo>
                <a:cubicBezTo>
                  <a:pt x="928" y="428"/>
                  <a:pt x="927" y="418"/>
                  <a:pt x="922" y="410"/>
                </a:cubicBezTo>
                <a:cubicBezTo>
                  <a:pt x="918" y="402"/>
                  <a:pt x="908" y="399"/>
                  <a:pt x="904" y="391"/>
                </a:cubicBezTo>
                <a:cubicBezTo>
                  <a:pt x="882" y="346"/>
                  <a:pt x="881" y="299"/>
                  <a:pt x="858" y="254"/>
                </a:cubicBezTo>
                <a:cubicBezTo>
                  <a:pt x="864" y="230"/>
                  <a:pt x="862" y="201"/>
                  <a:pt x="877" y="181"/>
                </a:cubicBezTo>
                <a:cubicBezTo>
                  <a:pt x="883" y="173"/>
                  <a:pt x="896" y="185"/>
                  <a:pt x="904" y="190"/>
                </a:cubicBezTo>
                <a:cubicBezTo>
                  <a:pt x="931" y="209"/>
                  <a:pt x="962" y="239"/>
                  <a:pt x="986" y="263"/>
                </a:cubicBezTo>
                <a:cubicBezTo>
                  <a:pt x="1014" y="349"/>
                  <a:pt x="969" y="224"/>
                  <a:pt x="1023" y="318"/>
                </a:cubicBezTo>
                <a:cubicBezTo>
                  <a:pt x="1029" y="329"/>
                  <a:pt x="1026" y="344"/>
                  <a:pt x="1032" y="355"/>
                </a:cubicBezTo>
                <a:cubicBezTo>
                  <a:pt x="1053" y="398"/>
                  <a:pt x="1066" y="407"/>
                  <a:pt x="1096" y="437"/>
                </a:cubicBezTo>
                <a:cubicBezTo>
                  <a:pt x="1117" y="503"/>
                  <a:pt x="1098" y="482"/>
                  <a:pt x="1142" y="510"/>
                </a:cubicBezTo>
                <a:cubicBezTo>
                  <a:pt x="1153" y="527"/>
                  <a:pt x="1158" y="548"/>
                  <a:pt x="1169" y="565"/>
                </a:cubicBezTo>
                <a:cubicBezTo>
                  <a:pt x="1176" y="576"/>
                  <a:pt x="1189" y="582"/>
                  <a:pt x="1197" y="593"/>
                </a:cubicBezTo>
                <a:cubicBezTo>
                  <a:pt x="1229" y="635"/>
                  <a:pt x="1218" y="634"/>
                  <a:pt x="1242" y="675"/>
                </a:cubicBezTo>
                <a:cubicBezTo>
                  <a:pt x="1279" y="739"/>
                  <a:pt x="1241" y="664"/>
                  <a:pt x="1288" y="730"/>
                </a:cubicBezTo>
                <a:cubicBezTo>
                  <a:pt x="1312" y="764"/>
                  <a:pt x="1322" y="791"/>
                  <a:pt x="1352" y="821"/>
                </a:cubicBezTo>
                <a:cubicBezTo>
                  <a:pt x="1377" y="873"/>
                  <a:pt x="1411" y="927"/>
                  <a:pt x="1453" y="967"/>
                </a:cubicBezTo>
                <a:cubicBezTo>
                  <a:pt x="1459" y="985"/>
                  <a:pt x="1460" y="1006"/>
                  <a:pt x="1471" y="1022"/>
                </a:cubicBezTo>
                <a:cubicBezTo>
                  <a:pt x="1512" y="1085"/>
                  <a:pt x="1500" y="1056"/>
                  <a:pt x="1517" y="1105"/>
                </a:cubicBezTo>
                <a:cubicBezTo>
                  <a:pt x="1564" y="1055"/>
                  <a:pt x="1537" y="1000"/>
                  <a:pt x="1507" y="949"/>
                </a:cubicBezTo>
                <a:cubicBezTo>
                  <a:pt x="1500" y="937"/>
                  <a:pt x="1494" y="925"/>
                  <a:pt x="1489" y="913"/>
                </a:cubicBezTo>
                <a:cubicBezTo>
                  <a:pt x="1485" y="904"/>
                  <a:pt x="1470" y="885"/>
                  <a:pt x="1480" y="885"/>
                </a:cubicBezTo>
                <a:cubicBezTo>
                  <a:pt x="1491" y="885"/>
                  <a:pt x="1490" y="905"/>
                  <a:pt x="1498" y="913"/>
                </a:cubicBezTo>
                <a:cubicBezTo>
                  <a:pt x="1524" y="942"/>
                  <a:pt x="1553" y="968"/>
                  <a:pt x="1581" y="995"/>
                </a:cubicBezTo>
                <a:cubicBezTo>
                  <a:pt x="1541" y="899"/>
                  <a:pt x="1585" y="995"/>
                  <a:pt x="1535" y="913"/>
                </a:cubicBezTo>
                <a:cubicBezTo>
                  <a:pt x="1507" y="868"/>
                  <a:pt x="1490" y="814"/>
                  <a:pt x="1453" y="775"/>
                </a:cubicBezTo>
                <a:cubicBezTo>
                  <a:pt x="1436" y="729"/>
                  <a:pt x="1410" y="695"/>
                  <a:pt x="1379" y="657"/>
                </a:cubicBezTo>
                <a:cubicBezTo>
                  <a:pt x="1372" y="636"/>
                  <a:pt x="1372" y="612"/>
                  <a:pt x="1361" y="593"/>
                </a:cubicBezTo>
                <a:cubicBezTo>
                  <a:pt x="1355" y="582"/>
                  <a:pt x="1341" y="576"/>
                  <a:pt x="1334" y="565"/>
                </a:cubicBezTo>
                <a:cubicBezTo>
                  <a:pt x="1286" y="495"/>
                  <a:pt x="1259" y="431"/>
                  <a:pt x="1187" y="382"/>
                </a:cubicBezTo>
                <a:cubicBezTo>
                  <a:pt x="1171" y="334"/>
                  <a:pt x="1130" y="308"/>
                  <a:pt x="1096" y="273"/>
                </a:cubicBezTo>
                <a:cubicBezTo>
                  <a:pt x="1081" y="257"/>
                  <a:pt x="1050" y="227"/>
                  <a:pt x="1050" y="227"/>
                </a:cubicBezTo>
                <a:cubicBezTo>
                  <a:pt x="1048" y="221"/>
                  <a:pt x="1030" y="165"/>
                  <a:pt x="1032" y="163"/>
                </a:cubicBezTo>
                <a:cubicBezTo>
                  <a:pt x="1040" y="155"/>
                  <a:pt x="1041" y="183"/>
                  <a:pt x="1050" y="190"/>
                </a:cubicBezTo>
                <a:cubicBezTo>
                  <a:pt x="1066" y="203"/>
                  <a:pt x="1120" y="220"/>
                  <a:pt x="1142" y="227"/>
                </a:cubicBezTo>
                <a:cubicBezTo>
                  <a:pt x="1159" y="238"/>
                  <a:pt x="1180" y="243"/>
                  <a:pt x="1197" y="254"/>
                </a:cubicBezTo>
                <a:cubicBezTo>
                  <a:pt x="1220" y="270"/>
                  <a:pt x="1238" y="292"/>
                  <a:pt x="1261" y="309"/>
                </a:cubicBezTo>
                <a:cubicBezTo>
                  <a:pt x="1309" y="383"/>
                  <a:pt x="1347" y="395"/>
                  <a:pt x="1407" y="455"/>
                </a:cubicBezTo>
                <a:cubicBezTo>
                  <a:pt x="1475" y="523"/>
                  <a:pt x="1396" y="467"/>
                  <a:pt x="1462" y="510"/>
                </a:cubicBezTo>
                <a:cubicBezTo>
                  <a:pt x="1477" y="531"/>
                  <a:pt x="1492" y="553"/>
                  <a:pt x="1507" y="574"/>
                </a:cubicBezTo>
                <a:cubicBezTo>
                  <a:pt x="1513" y="583"/>
                  <a:pt x="1526" y="602"/>
                  <a:pt x="1526" y="602"/>
                </a:cubicBezTo>
                <a:cubicBezTo>
                  <a:pt x="1556" y="694"/>
                  <a:pt x="1528" y="626"/>
                  <a:pt x="1562" y="684"/>
                </a:cubicBezTo>
                <a:cubicBezTo>
                  <a:pt x="1569" y="696"/>
                  <a:pt x="1575" y="708"/>
                  <a:pt x="1581" y="721"/>
                </a:cubicBezTo>
                <a:cubicBezTo>
                  <a:pt x="1585" y="730"/>
                  <a:pt x="1593" y="757"/>
                  <a:pt x="1590" y="748"/>
                </a:cubicBezTo>
                <a:cubicBezTo>
                  <a:pt x="1587" y="739"/>
                  <a:pt x="1573" y="716"/>
                  <a:pt x="1581" y="721"/>
                </a:cubicBezTo>
                <a:cubicBezTo>
                  <a:pt x="1603" y="734"/>
                  <a:pt x="1611" y="766"/>
                  <a:pt x="1635" y="775"/>
                </a:cubicBezTo>
                <a:cubicBezTo>
                  <a:pt x="1644" y="778"/>
                  <a:pt x="1654" y="782"/>
                  <a:pt x="1663" y="785"/>
                </a:cubicBezTo>
                <a:cubicBezTo>
                  <a:pt x="1563" y="561"/>
                  <a:pt x="1662" y="813"/>
                  <a:pt x="1709" y="775"/>
                </a:cubicBezTo>
                <a:cubicBezTo>
                  <a:pt x="1747" y="745"/>
                  <a:pt x="1715" y="678"/>
                  <a:pt x="1718" y="629"/>
                </a:cubicBezTo>
                <a:cubicBezTo>
                  <a:pt x="1711" y="562"/>
                  <a:pt x="1702" y="496"/>
                  <a:pt x="1654" y="446"/>
                </a:cubicBezTo>
                <a:cubicBezTo>
                  <a:pt x="1628" y="367"/>
                  <a:pt x="1666" y="482"/>
                  <a:pt x="1635" y="382"/>
                </a:cubicBezTo>
                <a:cubicBezTo>
                  <a:pt x="1629" y="364"/>
                  <a:pt x="1617" y="327"/>
                  <a:pt x="1617" y="327"/>
                </a:cubicBezTo>
                <a:cubicBezTo>
                  <a:pt x="1605" y="364"/>
                  <a:pt x="1603" y="396"/>
                  <a:pt x="1581" y="428"/>
                </a:cubicBezTo>
                <a:cubicBezTo>
                  <a:pt x="1558" y="516"/>
                  <a:pt x="1541" y="606"/>
                  <a:pt x="1517" y="693"/>
                </a:cubicBezTo>
                <a:cubicBezTo>
                  <a:pt x="1510" y="717"/>
                  <a:pt x="1512" y="745"/>
                  <a:pt x="1498" y="766"/>
                </a:cubicBezTo>
                <a:cubicBezTo>
                  <a:pt x="1492" y="775"/>
                  <a:pt x="1484" y="784"/>
                  <a:pt x="1480" y="794"/>
                </a:cubicBezTo>
                <a:cubicBezTo>
                  <a:pt x="1440" y="885"/>
                  <a:pt x="1483" y="818"/>
                  <a:pt x="1443" y="876"/>
                </a:cubicBezTo>
                <a:cubicBezTo>
                  <a:pt x="1423" y="937"/>
                  <a:pt x="1451" y="864"/>
                  <a:pt x="1398" y="940"/>
                </a:cubicBezTo>
                <a:cubicBezTo>
                  <a:pt x="1393" y="948"/>
                  <a:pt x="1395" y="959"/>
                  <a:pt x="1389" y="967"/>
                </a:cubicBezTo>
                <a:cubicBezTo>
                  <a:pt x="1376" y="984"/>
                  <a:pt x="1343" y="1013"/>
                  <a:pt x="1343" y="1013"/>
                </a:cubicBezTo>
                <a:cubicBezTo>
                  <a:pt x="1312" y="1111"/>
                  <a:pt x="1365" y="959"/>
                  <a:pt x="1306" y="1068"/>
                </a:cubicBezTo>
                <a:cubicBezTo>
                  <a:pt x="1248" y="1175"/>
                  <a:pt x="1306" y="1146"/>
                  <a:pt x="1242" y="1169"/>
                </a:cubicBezTo>
                <a:cubicBezTo>
                  <a:pt x="1221" y="1231"/>
                  <a:pt x="1249" y="1156"/>
                  <a:pt x="1206" y="1233"/>
                </a:cubicBezTo>
                <a:cubicBezTo>
                  <a:pt x="1201" y="1241"/>
                  <a:pt x="1203" y="1252"/>
                  <a:pt x="1197" y="1260"/>
                </a:cubicBezTo>
                <a:cubicBezTo>
                  <a:pt x="1184" y="1277"/>
                  <a:pt x="1151" y="1306"/>
                  <a:pt x="1151" y="1306"/>
                </a:cubicBezTo>
                <a:cubicBezTo>
                  <a:pt x="1130" y="1372"/>
                  <a:pt x="1149" y="1351"/>
                  <a:pt x="1105" y="1379"/>
                </a:cubicBezTo>
                <a:cubicBezTo>
                  <a:pt x="1099" y="1391"/>
                  <a:pt x="1094" y="1404"/>
                  <a:pt x="1087" y="1415"/>
                </a:cubicBezTo>
                <a:cubicBezTo>
                  <a:pt x="1082" y="1422"/>
                  <a:pt x="1073" y="1426"/>
                  <a:pt x="1069" y="1434"/>
                </a:cubicBezTo>
                <a:cubicBezTo>
                  <a:pt x="1044" y="1483"/>
                  <a:pt x="1080" y="1463"/>
                  <a:pt x="1032" y="1479"/>
                </a:cubicBezTo>
                <a:cubicBezTo>
                  <a:pt x="994" y="1506"/>
                  <a:pt x="980" y="1545"/>
                  <a:pt x="941" y="1571"/>
                </a:cubicBezTo>
                <a:cubicBezTo>
                  <a:pt x="925" y="1613"/>
                  <a:pt x="915" y="1595"/>
                  <a:pt x="886" y="1626"/>
                </a:cubicBezTo>
                <a:cubicBezTo>
                  <a:pt x="873" y="1664"/>
                  <a:pt x="857" y="1662"/>
                  <a:pt x="831" y="1690"/>
                </a:cubicBezTo>
                <a:cubicBezTo>
                  <a:pt x="812" y="1767"/>
                  <a:pt x="841" y="1689"/>
                  <a:pt x="785" y="1745"/>
                </a:cubicBezTo>
                <a:cubicBezTo>
                  <a:pt x="776" y="1754"/>
                  <a:pt x="776" y="1771"/>
                  <a:pt x="767" y="1781"/>
                </a:cubicBezTo>
                <a:cubicBezTo>
                  <a:pt x="754" y="1796"/>
                  <a:pt x="735" y="1804"/>
                  <a:pt x="721" y="1818"/>
                </a:cubicBezTo>
                <a:cubicBezTo>
                  <a:pt x="704" y="1860"/>
                  <a:pt x="696" y="1871"/>
                  <a:pt x="666" y="1900"/>
                </a:cubicBezTo>
                <a:cubicBezTo>
                  <a:pt x="669" y="1918"/>
                  <a:pt x="660" y="1945"/>
                  <a:pt x="675" y="1955"/>
                </a:cubicBezTo>
                <a:cubicBezTo>
                  <a:pt x="698" y="1971"/>
                  <a:pt x="738" y="1918"/>
                  <a:pt x="749" y="1909"/>
                </a:cubicBezTo>
                <a:cubicBezTo>
                  <a:pt x="819" y="1854"/>
                  <a:pt x="891" y="1799"/>
                  <a:pt x="968" y="1754"/>
                </a:cubicBezTo>
                <a:cubicBezTo>
                  <a:pt x="1000" y="1700"/>
                  <a:pt x="1020" y="1686"/>
                  <a:pt x="1078" y="1662"/>
                </a:cubicBezTo>
                <a:cubicBezTo>
                  <a:pt x="1106" y="1616"/>
                  <a:pt x="1143" y="1574"/>
                  <a:pt x="1178" y="1534"/>
                </a:cubicBezTo>
                <a:cubicBezTo>
                  <a:pt x="1192" y="1518"/>
                  <a:pt x="1212" y="1507"/>
                  <a:pt x="1224" y="1489"/>
                </a:cubicBezTo>
                <a:cubicBezTo>
                  <a:pt x="1247" y="1453"/>
                  <a:pt x="1231" y="1464"/>
                  <a:pt x="1270" y="1452"/>
                </a:cubicBezTo>
                <a:cubicBezTo>
                  <a:pt x="1312" y="1388"/>
                  <a:pt x="1293" y="1415"/>
                  <a:pt x="1325" y="1370"/>
                </a:cubicBezTo>
                <a:cubicBezTo>
                  <a:pt x="1432" y="1217"/>
                  <a:pt x="1351" y="1353"/>
                  <a:pt x="1416" y="1287"/>
                </a:cubicBezTo>
                <a:cubicBezTo>
                  <a:pt x="1427" y="1276"/>
                  <a:pt x="1432" y="1261"/>
                  <a:pt x="1443" y="1251"/>
                </a:cubicBezTo>
                <a:cubicBezTo>
                  <a:pt x="1453" y="1242"/>
                  <a:pt x="1468" y="1240"/>
                  <a:pt x="1480" y="1233"/>
                </a:cubicBezTo>
                <a:cubicBezTo>
                  <a:pt x="1505" y="1219"/>
                  <a:pt x="1553" y="1187"/>
                  <a:pt x="1553" y="1187"/>
                </a:cubicBezTo>
                <a:cubicBezTo>
                  <a:pt x="1610" y="1098"/>
                  <a:pt x="1523" y="1220"/>
                  <a:pt x="1608" y="1150"/>
                </a:cubicBezTo>
                <a:cubicBezTo>
                  <a:pt x="1625" y="1136"/>
                  <a:pt x="1629" y="1111"/>
                  <a:pt x="1645" y="1095"/>
                </a:cubicBezTo>
                <a:cubicBezTo>
                  <a:pt x="1648" y="1107"/>
                  <a:pt x="1656" y="1120"/>
                  <a:pt x="1654" y="1132"/>
                </a:cubicBezTo>
                <a:cubicBezTo>
                  <a:pt x="1652" y="1141"/>
                  <a:pt x="1638" y="1142"/>
                  <a:pt x="1635" y="1150"/>
                </a:cubicBezTo>
                <a:cubicBezTo>
                  <a:pt x="1629" y="1164"/>
                  <a:pt x="1631" y="1181"/>
                  <a:pt x="1626" y="1196"/>
                </a:cubicBezTo>
                <a:cubicBezTo>
                  <a:pt x="1616" y="1226"/>
                  <a:pt x="1599" y="1260"/>
                  <a:pt x="1581" y="1287"/>
                </a:cubicBezTo>
                <a:cubicBezTo>
                  <a:pt x="1578" y="1299"/>
                  <a:pt x="1578" y="1314"/>
                  <a:pt x="1571" y="1324"/>
                </a:cubicBezTo>
                <a:cubicBezTo>
                  <a:pt x="1556" y="1345"/>
                  <a:pt x="1517" y="1379"/>
                  <a:pt x="1517" y="1379"/>
                </a:cubicBezTo>
                <a:cubicBezTo>
                  <a:pt x="1495" y="1457"/>
                  <a:pt x="1524" y="1376"/>
                  <a:pt x="1480" y="1443"/>
                </a:cubicBezTo>
                <a:cubicBezTo>
                  <a:pt x="1475" y="1451"/>
                  <a:pt x="1476" y="1462"/>
                  <a:pt x="1471" y="1470"/>
                </a:cubicBezTo>
                <a:cubicBezTo>
                  <a:pt x="1464" y="1481"/>
                  <a:pt x="1451" y="1487"/>
                  <a:pt x="1443" y="1498"/>
                </a:cubicBezTo>
                <a:cubicBezTo>
                  <a:pt x="1393" y="1565"/>
                  <a:pt x="1441" y="1525"/>
                  <a:pt x="1389" y="1562"/>
                </a:cubicBezTo>
                <a:cubicBezTo>
                  <a:pt x="1366" y="1617"/>
                  <a:pt x="1341" y="1634"/>
                  <a:pt x="1297" y="1671"/>
                </a:cubicBezTo>
                <a:cubicBezTo>
                  <a:pt x="1267" y="1697"/>
                  <a:pt x="1262" y="1722"/>
                  <a:pt x="1224" y="1735"/>
                </a:cubicBezTo>
                <a:cubicBezTo>
                  <a:pt x="1193" y="1784"/>
                  <a:pt x="1134" y="1796"/>
                  <a:pt x="1087" y="1827"/>
                </a:cubicBezTo>
                <a:cubicBezTo>
                  <a:pt x="1058" y="1870"/>
                  <a:pt x="1063" y="1885"/>
                  <a:pt x="1014" y="1909"/>
                </a:cubicBezTo>
                <a:cubicBezTo>
                  <a:pt x="998" y="1957"/>
                  <a:pt x="948" y="1966"/>
                  <a:pt x="913" y="2001"/>
                </a:cubicBezTo>
                <a:cubicBezTo>
                  <a:pt x="910" y="2010"/>
                  <a:pt x="911" y="2021"/>
                  <a:pt x="904" y="2028"/>
                </a:cubicBezTo>
                <a:cubicBezTo>
                  <a:pt x="888" y="2044"/>
                  <a:pt x="849" y="2065"/>
                  <a:pt x="849" y="2065"/>
                </a:cubicBezTo>
                <a:cubicBezTo>
                  <a:pt x="843" y="2077"/>
                  <a:pt x="841" y="2092"/>
                  <a:pt x="831" y="2101"/>
                </a:cubicBezTo>
                <a:cubicBezTo>
                  <a:pt x="824" y="2108"/>
                  <a:pt x="810" y="2103"/>
                  <a:pt x="803" y="2110"/>
                </a:cubicBezTo>
                <a:cubicBezTo>
                  <a:pt x="793" y="2120"/>
                  <a:pt x="793" y="2136"/>
                  <a:pt x="785" y="2147"/>
                </a:cubicBezTo>
                <a:cubicBezTo>
                  <a:pt x="749" y="2194"/>
                  <a:pt x="752" y="2189"/>
                  <a:pt x="712" y="2202"/>
                </a:cubicBezTo>
                <a:cubicBezTo>
                  <a:pt x="668" y="2268"/>
                  <a:pt x="539" y="2234"/>
                  <a:pt x="474" y="2229"/>
                </a:cubicBezTo>
                <a:cubicBezTo>
                  <a:pt x="489" y="2241"/>
                  <a:pt x="503" y="2276"/>
                  <a:pt x="520" y="2266"/>
                </a:cubicBezTo>
                <a:cubicBezTo>
                  <a:pt x="530" y="2260"/>
                  <a:pt x="578" y="2133"/>
                  <a:pt x="602" y="2101"/>
                </a:cubicBezTo>
                <a:cubicBezTo>
                  <a:pt x="620" y="2077"/>
                  <a:pt x="637" y="2051"/>
                  <a:pt x="657" y="2028"/>
                </a:cubicBezTo>
                <a:cubicBezTo>
                  <a:pt x="685" y="1995"/>
                  <a:pt x="727" y="1974"/>
                  <a:pt x="749" y="1937"/>
                </a:cubicBezTo>
                <a:cubicBezTo>
                  <a:pt x="764" y="1912"/>
                  <a:pt x="774" y="1883"/>
                  <a:pt x="794" y="1863"/>
                </a:cubicBezTo>
                <a:cubicBezTo>
                  <a:pt x="818" y="1839"/>
                  <a:pt x="849" y="1819"/>
                  <a:pt x="867" y="1790"/>
                </a:cubicBezTo>
                <a:cubicBezTo>
                  <a:pt x="905" y="1729"/>
                  <a:pt x="962" y="1668"/>
                  <a:pt x="1014" y="1617"/>
                </a:cubicBezTo>
                <a:cubicBezTo>
                  <a:pt x="1035" y="1574"/>
                  <a:pt x="1071" y="1523"/>
                  <a:pt x="1105" y="1489"/>
                </a:cubicBezTo>
                <a:cubicBezTo>
                  <a:pt x="1128" y="1416"/>
                  <a:pt x="1093" y="1499"/>
                  <a:pt x="1142" y="1452"/>
                </a:cubicBezTo>
                <a:cubicBezTo>
                  <a:pt x="1195" y="1401"/>
                  <a:pt x="1101" y="1443"/>
                  <a:pt x="1178" y="1415"/>
                </a:cubicBezTo>
                <a:cubicBezTo>
                  <a:pt x="1204" y="1336"/>
                  <a:pt x="1167" y="1434"/>
                  <a:pt x="1206" y="1370"/>
                </a:cubicBezTo>
                <a:cubicBezTo>
                  <a:pt x="1230" y="1331"/>
                  <a:pt x="1197" y="1315"/>
                  <a:pt x="1251" y="1297"/>
                </a:cubicBezTo>
                <a:cubicBezTo>
                  <a:pt x="1276" y="1226"/>
                  <a:pt x="1240" y="1316"/>
                  <a:pt x="1288" y="1242"/>
                </a:cubicBezTo>
                <a:cubicBezTo>
                  <a:pt x="1337" y="1167"/>
                  <a:pt x="1242" y="1267"/>
                  <a:pt x="1325" y="1187"/>
                </a:cubicBezTo>
                <a:cubicBezTo>
                  <a:pt x="1338" y="1147"/>
                  <a:pt x="1354" y="1127"/>
                  <a:pt x="1379" y="1095"/>
                </a:cubicBezTo>
                <a:cubicBezTo>
                  <a:pt x="1392" y="1078"/>
                  <a:pt x="1416" y="1041"/>
                  <a:pt x="1416" y="1041"/>
                </a:cubicBezTo>
                <a:cubicBezTo>
                  <a:pt x="1419" y="1029"/>
                  <a:pt x="1417" y="1014"/>
                  <a:pt x="1425" y="1004"/>
                </a:cubicBezTo>
                <a:cubicBezTo>
                  <a:pt x="1431" y="996"/>
                  <a:pt x="1448" y="1003"/>
                  <a:pt x="1453" y="995"/>
                </a:cubicBezTo>
                <a:cubicBezTo>
                  <a:pt x="1498" y="924"/>
                  <a:pt x="1504" y="833"/>
                  <a:pt x="1553" y="766"/>
                </a:cubicBezTo>
                <a:cubicBezTo>
                  <a:pt x="1596" y="634"/>
                  <a:pt x="1553" y="763"/>
                  <a:pt x="1581" y="684"/>
                </a:cubicBezTo>
                <a:cubicBezTo>
                  <a:pt x="1584" y="675"/>
                  <a:pt x="1599" y="655"/>
                  <a:pt x="1590" y="657"/>
                </a:cubicBezTo>
                <a:cubicBezTo>
                  <a:pt x="1555" y="664"/>
                  <a:pt x="1473" y="753"/>
                  <a:pt x="1462" y="766"/>
                </a:cubicBezTo>
                <a:cubicBezTo>
                  <a:pt x="1410" y="825"/>
                  <a:pt x="1353" y="884"/>
                  <a:pt x="1297" y="940"/>
                </a:cubicBezTo>
                <a:cubicBezTo>
                  <a:pt x="1261" y="976"/>
                  <a:pt x="1263" y="955"/>
                  <a:pt x="1233" y="995"/>
                </a:cubicBezTo>
                <a:cubicBezTo>
                  <a:pt x="1222" y="1009"/>
                  <a:pt x="1216" y="1026"/>
                  <a:pt x="1206" y="1041"/>
                </a:cubicBezTo>
                <a:cubicBezTo>
                  <a:pt x="1198" y="1054"/>
                  <a:pt x="1187" y="1065"/>
                  <a:pt x="1178" y="1077"/>
                </a:cubicBezTo>
                <a:cubicBezTo>
                  <a:pt x="1165" y="1116"/>
                  <a:pt x="1152" y="1140"/>
                  <a:pt x="1123" y="1169"/>
                </a:cubicBezTo>
                <a:cubicBezTo>
                  <a:pt x="1112" y="1202"/>
                  <a:pt x="1059" y="1251"/>
                  <a:pt x="1059" y="1251"/>
                </a:cubicBezTo>
                <a:cubicBezTo>
                  <a:pt x="1045" y="1307"/>
                  <a:pt x="1031" y="1321"/>
                  <a:pt x="977" y="1342"/>
                </a:cubicBezTo>
                <a:cubicBezTo>
                  <a:pt x="902" y="1439"/>
                  <a:pt x="943" y="1407"/>
                  <a:pt x="867" y="1452"/>
                </a:cubicBezTo>
                <a:cubicBezTo>
                  <a:pt x="833" y="1498"/>
                  <a:pt x="807" y="1531"/>
                  <a:pt x="758" y="1562"/>
                </a:cubicBezTo>
                <a:cubicBezTo>
                  <a:pt x="731" y="1597"/>
                  <a:pt x="713" y="1638"/>
                  <a:pt x="685" y="1671"/>
                </a:cubicBezTo>
                <a:cubicBezTo>
                  <a:pt x="661" y="1700"/>
                  <a:pt x="629" y="1718"/>
                  <a:pt x="602" y="1745"/>
                </a:cubicBezTo>
                <a:cubicBezTo>
                  <a:pt x="588" y="1786"/>
                  <a:pt x="570" y="1804"/>
                  <a:pt x="538" y="1836"/>
                </a:cubicBezTo>
                <a:cubicBezTo>
                  <a:pt x="535" y="1848"/>
                  <a:pt x="536" y="1862"/>
                  <a:pt x="529" y="1873"/>
                </a:cubicBezTo>
                <a:cubicBezTo>
                  <a:pt x="523" y="1882"/>
                  <a:pt x="510" y="1883"/>
                  <a:pt x="502" y="1891"/>
                </a:cubicBezTo>
                <a:cubicBezTo>
                  <a:pt x="463" y="1929"/>
                  <a:pt x="437" y="1973"/>
                  <a:pt x="383" y="1991"/>
                </a:cubicBezTo>
                <a:cubicBezTo>
                  <a:pt x="380" y="2000"/>
                  <a:pt x="383" y="2016"/>
                  <a:pt x="374" y="2019"/>
                </a:cubicBezTo>
                <a:cubicBezTo>
                  <a:pt x="366" y="2022"/>
                  <a:pt x="353" y="2009"/>
                  <a:pt x="355" y="2001"/>
                </a:cubicBezTo>
                <a:cubicBezTo>
                  <a:pt x="362" y="1974"/>
                  <a:pt x="399" y="1939"/>
                  <a:pt x="419" y="1918"/>
                </a:cubicBezTo>
                <a:cubicBezTo>
                  <a:pt x="436" y="1855"/>
                  <a:pt x="486" y="1810"/>
                  <a:pt x="520" y="1754"/>
                </a:cubicBezTo>
                <a:cubicBezTo>
                  <a:pt x="542" y="1641"/>
                  <a:pt x="507" y="1749"/>
                  <a:pt x="557" y="1699"/>
                </a:cubicBezTo>
                <a:cubicBezTo>
                  <a:pt x="573" y="1683"/>
                  <a:pt x="587" y="1617"/>
                  <a:pt x="602" y="1598"/>
                </a:cubicBezTo>
                <a:cubicBezTo>
                  <a:pt x="621" y="1574"/>
                  <a:pt x="652" y="1561"/>
                  <a:pt x="666" y="1534"/>
                </a:cubicBezTo>
                <a:cubicBezTo>
                  <a:pt x="672" y="1522"/>
                  <a:pt x="677" y="1509"/>
                  <a:pt x="685" y="1498"/>
                </a:cubicBezTo>
                <a:cubicBezTo>
                  <a:pt x="701" y="1478"/>
                  <a:pt x="739" y="1443"/>
                  <a:pt x="739" y="1443"/>
                </a:cubicBezTo>
                <a:cubicBezTo>
                  <a:pt x="767" y="1340"/>
                  <a:pt x="725" y="1469"/>
                  <a:pt x="776" y="1379"/>
                </a:cubicBezTo>
                <a:cubicBezTo>
                  <a:pt x="782" y="1368"/>
                  <a:pt x="778" y="1352"/>
                  <a:pt x="785" y="1342"/>
                </a:cubicBezTo>
                <a:cubicBezTo>
                  <a:pt x="800" y="1321"/>
                  <a:pt x="840" y="1287"/>
                  <a:pt x="840" y="1287"/>
                </a:cubicBezTo>
                <a:cubicBezTo>
                  <a:pt x="880" y="1187"/>
                  <a:pt x="830" y="1299"/>
                  <a:pt x="895" y="1196"/>
                </a:cubicBezTo>
                <a:cubicBezTo>
                  <a:pt x="915" y="1164"/>
                  <a:pt x="929" y="1112"/>
                  <a:pt x="941" y="1077"/>
                </a:cubicBezTo>
                <a:cubicBezTo>
                  <a:pt x="960" y="1021"/>
                  <a:pt x="951" y="1059"/>
                  <a:pt x="977" y="1022"/>
                </a:cubicBezTo>
                <a:cubicBezTo>
                  <a:pt x="1051" y="916"/>
                  <a:pt x="992" y="980"/>
                  <a:pt x="1059" y="913"/>
                </a:cubicBezTo>
                <a:cubicBezTo>
                  <a:pt x="1074" y="871"/>
                  <a:pt x="1133" y="803"/>
                  <a:pt x="1133" y="803"/>
                </a:cubicBezTo>
                <a:cubicBezTo>
                  <a:pt x="1155" y="734"/>
                  <a:pt x="1123" y="815"/>
                  <a:pt x="1169" y="757"/>
                </a:cubicBezTo>
                <a:cubicBezTo>
                  <a:pt x="1175" y="750"/>
                  <a:pt x="1173" y="738"/>
                  <a:pt x="1178" y="730"/>
                </a:cubicBezTo>
                <a:cubicBezTo>
                  <a:pt x="1197" y="698"/>
                  <a:pt x="1221" y="668"/>
                  <a:pt x="1251" y="647"/>
                </a:cubicBezTo>
                <a:cubicBezTo>
                  <a:pt x="1257" y="635"/>
                  <a:pt x="1261" y="621"/>
                  <a:pt x="1270" y="611"/>
                </a:cubicBezTo>
                <a:cubicBezTo>
                  <a:pt x="1277" y="603"/>
                  <a:pt x="1291" y="602"/>
                  <a:pt x="1297" y="593"/>
                </a:cubicBezTo>
                <a:cubicBezTo>
                  <a:pt x="1357" y="501"/>
                  <a:pt x="1263" y="597"/>
                  <a:pt x="1325" y="538"/>
                </a:cubicBezTo>
                <a:cubicBezTo>
                  <a:pt x="1350" y="486"/>
                  <a:pt x="1384" y="442"/>
                  <a:pt x="1425" y="401"/>
                </a:cubicBezTo>
                <a:cubicBezTo>
                  <a:pt x="1431" y="383"/>
                  <a:pt x="1437" y="364"/>
                  <a:pt x="1443" y="346"/>
                </a:cubicBezTo>
                <a:cubicBezTo>
                  <a:pt x="1458" y="303"/>
                  <a:pt x="1459" y="317"/>
                  <a:pt x="1434" y="337"/>
                </a:cubicBezTo>
                <a:cubicBezTo>
                  <a:pt x="1426" y="344"/>
                  <a:pt x="1416" y="349"/>
                  <a:pt x="1407" y="355"/>
                </a:cubicBezTo>
                <a:cubicBezTo>
                  <a:pt x="1379" y="397"/>
                  <a:pt x="1371" y="431"/>
                  <a:pt x="1325" y="446"/>
                </a:cubicBezTo>
                <a:cubicBezTo>
                  <a:pt x="1316" y="458"/>
                  <a:pt x="1307" y="472"/>
                  <a:pt x="1297" y="483"/>
                </a:cubicBezTo>
                <a:cubicBezTo>
                  <a:pt x="1280" y="502"/>
                  <a:pt x="1242" y="538"/>
                  <a:pt x="1242" y="538"/>
                </a:cubicBezTo>
                <a:cubicBezTo>
                  <a:pt x="1217" y="613"/>
                  <a:pt x="1256" y="510"/>
                  <a:pt x="1206" y="593"/>
                </a:cubicBezTo>
                <a:cubicBezTo>
                  <a:pt x="1160" y="671"/>
                  <a:pt x="1206" y="648"/>
                  <a:pt x="1151" y="666"/>
                </a:cubicBezTo>
                <a:cubicBezTo>
                  <a:pt x="1128" y="737"/>
                  <a:pt x="1131" y="710"/>
                  <a:pt x="1096" y="766"/>
                </a:cubicBezTo>
                <a:cubicBezTo>
                  <a:pt x="1087" y="781"/>
                  <a:pt x="1081" y="799"/>
                  <a:pt x="1069" y="812"/>
                </a:cubicBezTo>
                <a:cubicBezTo>
                  <a:pt x="1053" y="830"/>
                  <a:pt x="1031" y="841"/>
                  <a:pt x="1014" y="858"/>
                </a:cubicBezTo>
                <a:cubicBezTo>
                  <a:pt x="998" y="907"/>
                  <a:pt x="1016" y="870"/>
                  <a:pt x="959" y="913"/>
                </a:cubicBezTo>
                <a:cubicBezTo>
                  <a:pt x="923" y="940"/>
                  <a:pt x="900" y="982"/>
                  <a:pt x="867" y="1013"/>
                </a:cubicBezTo>
                <a:cubicBezTo>
                  <a:pt x="856" y="1049"/>
                  <a:pt x="830" y="1062"/>
                  <a:pt x="813" y="1095"/>
                </a:cubicBezTo>
                <a:cubicBezTo>
                  <a:pt x="805" y="1110"/>
                  <a:pt x="805" y="1128"/>
                  <a:pt x="794" y="1141"/>
                </a:cubicBezTo>
                <a:cubicBezTo>
                  <a:pt x="788" y="1148"/>
                  <a:pt x="776" y="1147"/>
                  <a:pt x="767" y="1150"/>
                </a:cubicBezTo>
                <a:cubicBezTo>
                  <a:pt x="739" y="1236"/>
                  <a:pt x="720" y="1231"/>
                  <a:pt x="657" y="1287"/>
                </a:cubicBezTo>
                <a:cubicBezTo>
                  <a:pt x="575" y="1361"/>
                  <a:pt x="512" y="1456"/>
                  <a:pt x="419" y="1516"/>
                </a:cubicBezTo>
                <a:cubicBezTo>
                  <a:pt x="413" y="1531"/>
                  <a:pt x="411" y="1549"/>
                  <a:pt x="401" y="1562"/>
                </a:cubicBezTo>
                <a:cubicBezTo>
                  <a:pt x="395" y="1569"/>
                  <a:pt x="381" y="1564"/>
                  <a:pt x="374" y="1571"/>
                </a:cubicBezTo>
                <a:cubicBezTo>
                  <a:pt x="317" y="1627"/>
                  <a:pt x="398" y="1595"/>
                  <a:pt x="319" y="1617"/>
                </a:cubicBezTo>
                <a:cubicBezTo>
                  <a:pt x="313" y="1629"/>
                  <a:pt x="312" y="1645"/>
                  <a:pt x="301" y="1653"/>
                </a:cubicBezTo>
                <a:cubicBezTo>
                  <a:pt x="293" y="1659"/>
                  <a:pt x="226" y="1677"/>
                  <a:pt x="209" y="1681"/>
                </a:cubicBezTo>
                <a:cubicBezTo>
                  <a:pt x="195" y="1638"/>
                  <a:pt x="203" y="1608"/>
                  <a:pt x="227" y="1571"/>
                </a:cubicBezTo>
                <a:cubicBezTo>
                  <a:pt x="243" y="1498"/>
                  <a:pt x="251" y="1531"/>
                  <a:pt x="291" y="1479"/>
                </a:cubicBezTo>
                <a:cubicBezTo>
                  <a:pt x="330" y="1428"/>
                  <a:pt x="377" y="1339"/>
                  <a:pt x="429" y="1306"/>
                </a:cubicBezTo>
                <a:cubicBezTo>
                  <a:pt x="439" y="1254"/>
                  <a:pt x="463" y="1229"/>
                  <a:pt x="493" y="1187"/>
                </a:cubicBezTo>
                <a:cubicBezTo>
                  <a:pt x="519" y="1109"/>
                  <a:pt x="516" y="1136"/>
                  <a:pt x="575" y="1077"/>
                </a:cubicBezTo>
                <a:cubicBezTo>
                  <a:pt x="588" y="1026"/>
                  <a:pt x="602" y="1030"/>
                  <a:pt x="639" y="995"/>
                </a:cubicBezTo>
                <a:cubicBezTo>
                  <a:pt x="659" y="947"/>
                  <a:pt x="661" y="912"/>
                  <a:pt x="703" y="885"/>
                </a:cubicBezTo>
                <a:cubicBezTo>
                  <a:pt x="716" y="845"/>
                  <a:pt x="732" y="807"/>
                  <a:pt x="767" y="785"/>
                </a:cubicBezTo>
                <a:cubicBezTo>
                  <a:pt x="781" y="743"/>
                  <a:pt x="799" y="725"/>
                  <a:pt x="831" y="693"/>
                </a:cubicBezTo>
                <a:cubicBezTo>
                  <a:pt x="851" y="634"/>
                  <a:pt x="902" y="610"/>
                  <a:pt x="941" y="565"/>
                </a:cubicBezTo>
                <a:cubicBezTo>
                  <a:pt x="1010" y="486"/>
                  <a:pt x="1101" y="426"/>
                  <a:pt x="1160" y="337"/>
                </a:cubicBezTo>
                <a:cubicBezTo>
                  <a:pt x="1181" y="399"/>
                  <a:pt x="1132" y="447"/>
                  <a:pt x="1105" y="501"/>
                </a:cubicBezTo>
                <a:cubicBezTo>
                  <a:pt x="1093" y="560"/>
                  <a:pt x="1059" y="617"/>
                  <a:pt x="1023" y="666"/>
                </a:cubicBezTo>
                <a:cubicBezTo>
                  <a:pt x="1006" y="733"/>
                  <a:pt x="989" y="778"/>
                  <a:pt x="959" y="839"/>
                </a:cubicBezTo>
                <a:cubicBezTo>
                  <a:pt x="946" y="864"/>
                  <a:pt x="940" y="899"/>
                  <a:pt x="922" y="922"/>
                </a:cubicBezTo>
                <a:cubicBezTo>
                  <a:pt x="912" y="936"/>
                  <a:pt x="897" y="945"/>
                  <a:pt x="886" y="958"/>
                </a:cubicBezTo>
                <a:cubicBezTo>
                  <a:pt x="863" y="985"/>
                  <a:pt x="856" y="1025"/>
                  <a:pt x="831" y="1050"/>
                </a:cubicBezTo>
                <a:cubicBezTo>
                  <a:pt x="789" y="1092"/>
                  <a:pt x="743" y="1135"/>
                  <a:pt x="694" y="1169"/>
                </a:cubicBezTo>
                <a:cubicBezTo>
                  <a:pt x="657" y="1222"/>
                  <a:pt x="610" y="1286"/>
                  <a:pt x="547" y="1306"/>
                </a:cubicBezTo>
                <a:cubicBezTo>
                  <a:pt x="528" y="1364"/>
                  <a:pt x="554" y="1308"/>
                  <a:pt x="511" y="1342"/>
                </a:cubicBezTo>
                <a:cubicBezTo>
                  <a:pt x="419" y="1414"/>
                  <a:pt x="492" y="1385"/>
                  <a:pt x="429" y="1406"/>
                </a:cubicBezTo>
                <a:cubicBezTo>
                  <a:pt x="408" y="1422"/>
                  <a:pt x="382" y="1432"/>
                  <a:pt x="365" y="1452"/>
                </a:cubicBezTo>
                <a:cubicBezTo>
                  <a:pt x="328" y="1497"/>
                  <a:pt x="387" y="1467"/>
                  <a:pt x="328" y="1489"/>
                </a:cubicBezTo>
                <a:cubicBezTo>
                  <a:pt x="325" y="1498"/>
                  <a:pt x="325" y="1509"/>
                  <a:pt x="319" y="1516"/>
                </a:cubicBezTo>
                <a:cubicBezTo>
                  <a:pt x="312" y="1525"/>
                  <a:pt x="293" y="1545"/>
                  <a:pt x="291" y="1534"/>
                </a:cubicBezTo>
                <a:cubicBezTo>
                  <a:pt x="275" y="1418"/>
                  <a:pt x="280" y="1420"/>
                  <a:pt x="319" y="1361"/>
                </a:cubicBezTo>
                <a:cubicBezTo>
                  <a:pt x="329" y="1311"/>
                  <a:pt x="329" y="1295"/>
                  <a:pt x="365" y="1260"/>
                </a:cubicBezTo>
                <a:cubicBezTo>
                  <a:pt x="379" y="1217"/>
                  <a:pt x="398" y="1175"/>
                  <a:pt x="410" y="1132"/>
                </a:cubicBezTo>
                <a:cubicBezTo>
                  <a:pt x="411" y="1129"/>
                  <a:pt x="422" y="1074"/>
                  <a:pt x="429" y="1068"/>
                </a:cubicBezTo>
                <a:cubicBezTo>
                  <a:pt x="436" y="1061"/>
                  <a:pt x="447" y="1062"/>
                  <a:pt x="456" y="1059"/>
                </a:cubicBezTo>
                <a:cubicBezTo>
                  <a:pt x="466" y="1027"/>
                  <a:pt x="478" y="1009"/>
                  <a:pt x="502" y="986"/>
                </a:cubicBezTo>
                <a:cubicBezTo>
                  <a:pt x="528" y="906"/>
                  <a:pt x="513" y="947"/>
                  <a:pt x="566" y="894"/>
                </a:cubicBezTo>
                <a:cubicBezTo>
                  <a:pt x="576" y="864"/>
                  <a:pt x="611" y="812"/>
                  <a:pt x="611" y="812"/>
                </a:cubicBezTo>
                <a:cubicBezTo>
                  <a:pt x="621" y="765"/>
                  <a:pt x="637" y="709"/>
                  <a:pt x="685" y="693"/>
                </a:cubicBezTo>
                <a:cubicBezTo>
                  <a:pt x="741" y="598"/>
                  <a:pt x="679" y="684"/>
                  <a:pt x="749" y="629"/>
                </a:cubicBezTo>
                <a:cubicBezTo>
                  <a:pt x="766" y="616"/>
                  <a:pt x="794" y="583"/>
                  <a:pt x="794" y="583"/>
                </a:cubicBezTo>
                <a:cubicBezTo>
                  <a:pt x="797" y="574"/>
                  <a:pt x="796" y="563"/>
                  <a:pt x="803" y="556"/>
                </a:cubicBezTo>
                <a:cubicBezTo>
                  <a:pt x="810" y="549"/>
                  <a:pt x="822" y="551"/>
                  <a:pt x="831" y="547"/>
                </a:cubicBezTo>
                <a:cubicBezTo>
                  <a:pt x="853" y="536"/>
                  <a:pt x="873" y="521"/>
                  <a:pt x="895" y="510"/>
                </a:cubicBezTo>
                <a:cubicBezTo>
                  <a:pt x="907" y="492"/>
                  <a:pt x="941" y="435"/>
                  <a:pt x="931" y="455"/>
                </a:cubicBezTo>
                <a:cubicBezTo>
                  <a:pt x="925" y="467"/>
                  <a:pt x="923" y="482"/>
                  <a:pt x="913" y="492"/>
                </a:cubicBezTo>
                <a:cubicBezTo>
                  <a:pt x="906" y="499"/>
                  <a:pt x="895" y="498"/>
                  <a:pt x="886" y="501"/>
                </a:cubicBezTo>
                <a:cubicBezTo>
                  <a:pt x="865" y="587"/>
                  <a:pt x="895" y="492"/>
                  <a:pt x="849" y="565"/>
                </a:cubicBezTo>
                <a:cubicBezTo>
                  <a:pt x="840" y="579"/>
                  <a:pt x="841" y="598"/>
                  <a:pt x="831" y="611"/>
                </a:cubicBezTo>
                <a:cubicBezTo>
                  <a:pt x="810" y="639"/>
                  <a:pt x="772" y="649"/>
                  <a:pt x="749" y="675"/>
                </a:cubicBezTo>
                <a:cubicBezTo>
                  <a:pt x="737" y="688"/>
                  <a:pt x="733" y="707"/>
                  <a:pt x="721" y="721"/>
                </a:cubicBezTo>
                <a:cubicBezTo>
                  <a:pt x="696" y="750"/>
                  <a:pt x="666" y="776"/>
                  <a:pt x="639" y="803"/>
                </a:cubicBezTo>
                <a:cubicBezTo>
                  <a:pt x="541" y="901"/>
                  <a:pt x="581" y="830"/>
                  <a:pt x="511" y="913"/>
                </a:cubicBezTo>
                <a:cubicBezTo>
                  <a:pt x="494" y="933"/>
                  <a:pt x="482" y="957"/>
                  <a:pt x="465" y="977"/>
                </a:cubicBezTo>
                <a:cubicBezTo>
                  <a:pt x="448" y="997"/>
                  <a:pt x="426" y="1011"/>
                  <a:pt x="410" y="1031"/>
                </a:cubicBezTo>
                <a:cubicBezTo>
                  <a:pt x="398" y="1046"/>
                  <a:pt x="390" y="1065"/>
                  <a:pt x="374" y="1077"/>
                </a:cubicBezTo>
                <a:cubicBezTo>
                  <a:pt x="364" y="1085"/>
                  <a:pt x="349" y="1083"/>
                  <a:pt x="337" y="1086"/>
                </a:cubicBezTo>
                <a:cubicBezTo>
                  <a:pt x="316" y="1118"/>
                  <a:pt x="296" y="1138"/>
                  <a:pt x="264" y="1159"/>
                </a:cubicBezTo>
                <a:cubicBezTo>
                  <a:pt x="247" y="1213"/>
                  <a:pt x="269" y="1163"/>
                  <a:pt x="218" y="1214"/>
                </a:cubicBezTo>
                <a:cubicBezTo>
                  <a:pt x="210" y="1222"/>
                  <a:pt x="208" y="1234"/>
                  <a:pt x="200" y="1242"/>
                </a:cubicBezTo>
                <a:cubicBezTo>
                  <a:pt x="189" y="1253"/>
                  <a:pt x="175" y="1259"/>
                  <a:pt x="163" y="1269"/>
                </a:cubicBezTo>
                <a:cubicBezTo>
                  <a:pt x="153" y="1277"/>
                  <a:pt x="145" y="1288"/>
                  <a:pt x="136" y="1297"/>
                </a:cubicBezTo>
                <a:cubicBezTo>
                  <a:pt x="133" y="1309"/>
                  <a:pt x="127" y="1321"/>
                  <a:pt x="127" y="1333"/>
                </a:cubicBezTo>
                <a:cubicBezTo>
                  <a:pt x="127" y="1342"/>
                  <a:pt x="132" y="1315"/>
                  <a:pt x="136" y="1306"/>
                </a:cubicBezTo>
                <a:cubicBezTo>
                  <a:pt x="141" y="1296"/>
                  <a:pt x="148" y="1287"/>
                  <a:pt x="154" y="1278"/>
                </a:cubicBezTo>
                <a:cubicBezTo>
                  <a:pt x="169" y="1257"/>
                  <a:pt x="183" y="1234"/>
                  <a:pt x="200" y="1214"/>
                </a:cubicBezTo>
                <a:cubicBezTo>
                  <a:pt x="214" y="1198"/>
                  <a:pt x="246" y="1169"/>
                  <a:pt x="246" y="1169"/>
                </a:cubicBezTo>
                <a:cubicBezTo>
                  <a:pt x="274" y="1081"/>
                  <a:pt x="228" y="1210"/>
                  <a:pt x="282" y="1114"/>
                </a:cubicBezTo>
                <a:cubicBezTo>
                  <a:pt x="288" y="1103"/>
                  <a:pt x="285" y="1088"/>
                  <a:pt x="291" y="1077"/>
                </a:cubicBezTo>
                <a:cubicBezTo>
                  <a:pt x="297" y="1066"/>
                  <a:pt x="311" y="1060"/>
                  <a:pt x="319" y="1050"/>
                </a:cubicBezTo>
                <a:cubicBezTo>
                  <a:pt x="352" y="1008"/>
                  <a:pt x="359" y="977"/>
                  <a:pt x="401" y="949"/>
                </a:cubicBezTo>
                <a:cubicBezTo>
                  <a:pt x="412" y="917"/>
                  <a:pt x="425" y="860"/>
                  <a:pt x="456" y="839"/>
                </a:cubicBezTo>
                <a:cubicBezTo>
                  <a:pt x="491" y="816"/>
                  <a:pt x="528" y="786"/>
                  <a:pt x="557" y="757"/>
                </a:cubicBezTo>
                <a:cubicBezTo>
                  <a:pt x="575" y="739"/>
                  <a:pt x="584" y="711"/>
                  <a:pt x="602" y="693"/>
                </a:cubicBezTo>
                <a:cubicBezTo>
                  <a:pt x="629" y="666"/>
                  <a:pt x="666" y="632"/>
                  <a:pt x="703" y="620"/>
                </a:cubicBezTo>
                <a:cubicBezTo>
                  <a:pt x="706" y="605"/>
                  <a:pt x="701" y="585"/>
                  <a:pt x="712" y="574"/>
                </a:cubicBezTo>
                <a:cubicBezTo>
                  <a:pt x="726" y="560"/>
                  <a:pt x="767" y="556"/>
                  <a:pt x="767" y="556"/>
                </a:cubicBezTo>
                <a:cubicBezTo>
                  <a:pt x="780" y="502"/>
                  <a:pt x="809" y="465"/>
                  <a:pt x="840" y="419"/>
                </a:cubicBezTo>
                <a:cubicBezTo>
                  <a:pt x="846" y="410"/>
                  <a:pt x="854" y="402"/>
                  <a:pt x="858" y="391"/>
                </a:cubicBezTo>
                <a:cubicBezTo>
                  <a:pt x="861" y="382"/>
                  <a:pt x="862" y="372"/>
                  <a:pt x="867" y="364"/>
                </a:cubicBezTo>
                <a:cubicBezTo>
                  <a:pt x="872" y="357"/>
                  <a:pt x="894" y="350"/>
                  <a:pt x="886" y="346"/>
                </a:cubicBezTo>
                <a:cubicBezTo>
                  <a:pt x="875" y="340"/>
                  <a:pt x="861" y="352"/>
                  <a:pt x="849" y="355"/>
                </a:cubicBezTo>
                <a:cubicBezTo>
                  <a:pt x="798" y="422"/>
                  <a:pt x="744" y="477"/>
                  <a:pt x="685" y="538"/>
                </a:cubicBezTo>
                <a:cubicBezTo>
                  <a:pt x="668" y="555"/>
                  <a:pt x="652" y="594"/>
                  <a:pt x="639" y="611"/>
                </a:cubicBezTo>
                <a:cubicBezTo>
                  <a:pt x="618" y="638"/>
                  <a:pt x="601" y="648"/>
                  <a:pt x="575" y="666"/>
                </a:cubicBezTo>
                <a:cubicBezTo>
                  <a:pt x="549" y="705"/>
                  <a:pt x="513" y="722"/>
                  <a:pt x="483" y="757"/>
                </a:cubicBezTo>
                <a:cubicBezTo>
                  <a:pt x="436" y="812"/>
                  <a:pt x="479" y="779"/>
                  <a:pt x="429" y="812"/>
                </a:cubicBezTo>
                <a:cubicBezTo>
                  <a:pt x="386" y="896"/>
                  <a:pt x="437" y="818"/>
                  <a:pt x="383" y="858"/>
                </a:cubicBezTo>
                <a:cubicBezTo>
                  <a:pt x="331" y="897"/>
                  <a:pt x="338" y="922"/>
                  <a:pt x="282" y="949"/>
                </a:cubicBezTo>
                <a:cubicBezTo>
                  <a:pt x="245" y="1006"/>
                  <a:pt x="204" y="1039"/>
                  <a:pt x="154" y="1086"/>
                </a:cubicBezTo>
                <a:cubicBezTo>
                  <a:pt x="146" y="1094"/>
                  <a:pt x="166" y="1067"/>
                  <a:pt x="173" y="1059"/>
                </a:cubicBezTo>
                <a:cubicBezTo>
                  <a:pt x="248" y="969"/>
                  <a:pt x="145" y="1108"/>
                  <a:pt x="227" y="986"/>
                </a:cubicBezTo>
                <a:cubicBezTo>
                  <a:pt x="260" y="937"/>
                  <a:pt x="313" y="913"/>
                  <a:pt x="346" y="867"/>
                </a:cubicBezTo>
                <a:cubicBezTo>
                  <a:pt x="354" y="856"/>
                  <a:pt x="358" y="842"/>
                  <a:pt x="365" y="830"/>
                </a:cubicBezTo>
                <a:cubicBezTo>
                  <a:pt x="376" y="811"/>
                  <a:pt x="401" y="775"/>
                  <a:pt x="401" y="775"/>
                </a:cubicBezTo>
                <a:cubicBezTo>
                  <a:pt x="412" y="730"/>
                  <a:pt x="437" y="712"/>
                  <a:pt x="465" y="675"/>
                </a:cubicBezTo>
                <a:cubicBezTo>
                  <a:pt x="482" y="621"/>
                  <a:pt x="518" y="585"/>
                  <a:pt x="557" y="547"/>
                </a:cubicBezTo>
                <a:cubicBezTo>
                  <a:pt x="576" y="487"/>
                  <a:pt x="551" y="552"/>
                  <a:pt x="593" y="492"/>
                </a:cubicBezTo>
                <a:cubicBezTo>
                  <a:pt x="622" y="450"/>
                  <a:pt x="603" y="440"/>
                  <a:pt x="648" y="410"/>
                </a:cubicBezTo>
                <a:cubicBezTo>
                  <a:pt x="669" y="347"/>
                  <a:pt x="652" y="368"/>
                  <a:pt x="685" y="337"/>
                </a:cubicBezTo>
                <a:cubicBezTo>
                  <a:pt x="698" y="297"/>
                  <a:pt x="717" y="266"/>
                  <a:pt x="730" y="227"/>
                </a:cubicBezTo>
                <a:cubicBezTo>
                  <a:pt x="721" y="224"/>
                  <a:pt x="711" y="212"/>
                  <a:pt x="703" y="218"/>
                </a:cubicBezTo>
                <a:cubicBezTo>
                  <a:pt x="685" y="231"/>
                  <a:pt x="684" y="261"/>
                  <a:pt x="666" y="273"/>
                </a:cubicBezTo>
                <a:cubicBezTo>
                  <a:pt x="619" y="304"/>
                  <a:pt x="584" y="349"/>
                  <a:pt x="538" y="382"/>
                </a:cubicBezTo>
                <a:cubicBezTo>
                  <a:pt x="520" y="438"/>
                  <a:pt x="493" y="405"/>
                  <a:pt x="447" y="474"/>
                </a:cubicBezTo>
                <a:cubicBezTo>
                  <a:pt x="405" y="537"/>
                  <a:pt x="431" y="522"/>
                  <a:pt x="383" y="538"/>
                </a:cubicBezTo>
                <a:cubicBezTo>
                  <a:pt x="363" y="599"/>
                  <a:pt x="317" y="650"/>
                  <a:pt x="282" y="702"/>
                </a:cubicBezTo>
                <a:cubicBezTo>
                  <a:pt x="265" y="727"/>
                  <a:pt x="209" y="757"/>
                  <a:pt x="209" y="757"/>
                </a:cubicBezTo>
                <a:cubicBezTo>
                  <a:pt x="182" y="798"/>
                  <a:pt x="154" y="836"/>
                  <a:pt x="127" y="876"/>
                </a:cubicBezTo>
                <a:cubicBezTo>
                  <a:pt x="111" y="829"/>
                  <a:pt x="132" y="802"/>
                  <a:pt x="145" y="757"/>
                </a:cubicBezTo>
                <a:cubicBezTo>
                  <a:pt x="157" y="716"/>
                  <a:pt x="151" y="695"/>
                  <a:pt x="182" y="666"/>
                </a:cubicBezTo>
                <a:cubicBezTo>
                  <a:pt x="200" y="621"/>
                  <a:pt x="203" y="599"/>
                  <a:pt x="237" y="565"/>
                </a:cubicBezTo>
                <a:cubicBezTo>
                  <a:pt x="250" y="525"/>
                  <a:pt x="248" y="506"/>
                  <a:pt x="291" y="492"/>
                </a:cubicBezTo>
                <a:cubicBezTo>
                  <a:pt x="297" y="483"/>
                  <a:pt x="305" y="475"/>
                  <a:pt x="310" y="465"/>
                </a:cubicBezTo>
                <a:cubicBezTo>
                  <a:pt x="314" y="456"/>
                  <a:pt x="312" y="444"/>
                  <a:pt x="319" y="437"/>
                </a:cubicBezTo>
                <a:cubicBezTo>
                  <a:pt x="334" y="422"/>
                  <a:pt x="374" y="401"/>
                  <a:pt x="374" y="401"/>
                </a:cubicBezTo>
                <a:cubicBezTo>
                  <a:pt x="383" y="389"/>
                  <a:pt x="390" y="375"/>
                  <a:pt x="401" y="364"/>
                </a:cubicBezTo>
                <a:cubicBezTo>
                  <a:pt x="409" y="356"/>
                  <a:pt x="422" y="354"/>
                  <a:pt x="429" y="346"/>
                </a:cubicBezTo>
                <a:cubicBezTo>
                  <a:pt x="490" y="277"/>
                  <a:pt x="435" y="301"/>
                  <a:pt x="493" y="282"/>
                </a:cubicBezTo>
                <a:cubicBezTo>
                  <a:pt x="507" y="224"/>
                  <a:pt x="495" y="256"/>
                  <a:pt x="538" y="190"/>
                </a:cubicBezTo>
                <a:cubicBezTo>
                  <a:pt x="543" y="182"/>
                  <a:pt x="540" y="170"/>
                  <a:pt x="547" y="163"/>
                </a:cubicBezTo>
                <a:cubicBezTo>
                  <a:pt x="554" y="156"/>
                  <a:pt x="566" y="157"/>
                  <a:pt x="575" y="154"/>
                </a:cubicBezTo>
                <a:cubicBezTo>
                  <a:pt x="581" y="148"/>
                  <a:pt x="599" y="141"/>
                  <a:pt x="593" y="135"/>
                </a:cubicBezTo>
                <a:cubicBezTo>
                  <a:pt x="586" y="128"/>
                  <a:pt x="575" y="141"/>
                  <a:pt x="566" y="145"/>
                </a:cubicBezTo>
                <a:cubicBezTo>
                  <a:pt x="529" y="164"/>
                  <a:pt x="498" y="200"/>
                  <a:pt x="465" y="227"/>
                </a:cubicBezTo>
                <a:cubicBezTo>
                  <a:pt x="390" y="289"/>
                  <a:pt x="508" y="211"/>
                  <a:pt x="392" y="327"/>
                </a:cubicBezTo>
                <a:cubicBezTo>
                  <a:pt x="380" y="339"/>
                  <a:pt x="366" y="350"/>
                  <a:pt x="355" y="364"/>
                </a:cubicBezTo>
                <a:cubicBezTo>
                  <a:pt x="325" y="402"/>
                  <a:pt x="320" y="439"/>
                  <a:pt x="282" y="465"/>
                </a:cubicBezTo>
                <a:cubicBezTo>
                  <a:pt x="261" y="497"/>
                  <a:pt x="240" y="517"/>
                  <a:pt x="209" y="538"/>
                </a:cubicBezTo>
                <a:cubicBezTo>
                  <a:pt x="192" y="588"/>
                  <a:pt x="213" y="547"/>
                  <a:pt x="163" y="583"/>
                </a:cubicBezTo>
                <a:cubicBezTo>
                  <a:pt x="79" y="643"/>
                  <a:pt x="185" y="580"/>
                  <a:pt x="118" y="638"/>
                </a:cubicBezTo>
                <a:cubicBezTo>
                  <a:pt x="101" y="653"/>
                  <a:pt x="63" y="675"/>
                  <a:pt x="63" y="675"/>
                </a:cubicBezTo>
                <a:cubicBezTo>
                  <a:pt x="57" y="687"/>
                  <a:pt x="54" y="702"/>
                  <a:pt x="45" y="711"/>
                </a:cubicBezTo>
                <a:cubicBezTo>
                  <a:pt x="38" y="718"/>
                  <a:pt x="20" y="730"/>
                  <a:pt x="17" y="721"/>
                </a:cubicBezTo>
                <a:cubicBezTo>
                  <a:pt x="0" y="673"/>
                  <a:pt x="57" y="606"/>
                  <a:pt x="81" y="565"/>
                </a:cubicBezTo>
                <a:cubicBezTo>
                  <a:pt x="92" y="546"/>
                  <a:pt x="105" y="528"/>
                  <a:pt x="118" y="510"/>
                </a:cubicBezTo>
                <a:cubicBezTo>
                  <a:pt x="127" y="498"/>
                  <a:pt x="145" y="474"/>
                  <a:pt x="145" y="474"/>
                </a:cubicBezTo>
                <a:cubicBezTo>
                  <a:pt x="166" y="407"/>
                  <a:pt x="224" y="346"/>
                  <a:pt x="291" y="327"/>
                </a:cubicBezTo>
                <a:cubicBezTo>
                  <a:pt x="326" y="294"/>
                  <a:pt x="313" y="286"/>
                  <a:pt x="365" y="273"/>
                </a:cubicBezTo>
                <a:cubicBezTo>
                  <a:pt x="380" y="257"/>
                  <a:pt x="440" y="214"/>
                  <a:pt x="374" y="236"/>
                </a:cubicBezTo>
                <a:cubicBezTo>
                  <a:pt x="332" y="278"/>
                  <a:pt x="320" y="295"/>
                  <a:pt x="264" y="309"/>
                </a:cubicBezTo>
                <a:cubicBezTo>
                  <a:pt x="219" y="339"/>
                  <a:pt x="171" y="360"/>
                  <a:pt x="118" y="373"/>
                </a:cubicBezTo>
                <a:cubicBezTo>
                  <a:pt x="78" y="411"/>
                  <a:pt x="56" y="433"/>
                  <a:pt x="109" y="483"/>
                </a:cubicBezTo>
                <a:cubicBezTo>
                  <a:pt x="134" y="559"/>
                  <a:pt x="109" y="473"/>
                  <a:pt x="99" y="483"/>
                </a:cubicBezTo>
                <a:cubicBezTo>
                  <a:pt x="90" y="492"/>
                  <a:pt x="104" y="508"/>
                  <a:pt x="109" y="519"/>
                </a:cubicBezTo>
                <a:cubicBezTo>
                  <a:pt x="113" y="529"/>
                  <a:pt x="137" y="543"/>
                  <a:pt x="127" y="547"/>
                </a:cubicBezTo>
                <a:cubicBezTo>
                  <a:pt x="111" y="553"/>
                  <a:pt x="96" y="535"/>
                  <a:pt x="81" y="529"/>
                </a:cubicBezTo>
                <a:cubicBezTo>
                  <a:pt x="89" y="658"/>
                  <a:pt x="59" y="856"/>
                  <a:pt x="127" y="958"/>
                </a:cubicBezTo>
                <a:cubicBezTo>
                  <a:pt x="140" y="999"/>
                  <a:pt x="161" y="1048"/>
                  <a:pt x="191" y="1077"/>
                </a:cubicBezTo>
                <a:cubicBezTo>
                  <a:pt x="212" y="1161"/>
                  <a:pt x="236" y="1150"/>
                  <a:pt x="282" y="1205"/>
                </a:cubicBezTo>
                <a:cubicBezTo>
                  <a:pt x="320" y="1251"/>
                  <a:pt x="279" y="1218"/>
                  <a:pt x="328" y="1251"/>
                </a:cubicBezTo>
                <a:cubicBezTo>
                  <a:pt x="351" y="1285"/>
                  <a:pt x="362" y="1322"/>
                  <a:pt x="374" y="1361"/>
                </a:cubicBezTo>
                <a:cubicBezTo>
                  <a:pt x="369" y="1425"/>
                  <a:pt x="375" y="1518"/>
                  <a:pt x="301" y="1543"/>
                </a:cubicBezTo>
                <a:cubicBezTo>
                  <a:pt x="282" y="1595"/>
                  <a:pt x="253" y="1608"/>
                  <a:pt x="301" y="1653"/>
                </a:cubicBezTo>
                <a:cubicBezTo>
                  <a:pt x="352" y="1636"/>
                  <a:pt x="334" y="1604"/>
                  <a:pt x="346" y="1553"/>
                </a:cubicBezTo>
                <a:cubicBezTo>
                  <a:pt x="353" y="1522"/>
                  <a:pt x="368" y="1492"/>
                  <a:pt x="374" y="1461"/>
                </a:cubicBezTo>
                <a:cubicBezTo>
                  <a:pt x="377" y="1446"/>
                  <a:pt x="380" y="1430"/>
                  <a:pt x="383" y="1415"/>
                </a:cubicBezTo>
                <a:cubicBezTo>
                  <a:pt x="376" y="1297"/>
                  <a:pt x="378" y="1129"/>
                  <a:pt x="255" y="1068"/>
                </a:cubicBezTo>
                <a:cubicBezTo>
                  <a:pt x="238" y="996"/>
                  <a:pt x="232" y="937"/>
                  <a:pt x="191" y="876"/>
                </a:cubicBezTo>
                <a:cubicBezTo>
                  <a:pt x="188" y="855"/>
                  <a:pt x="191" y="831"/>
                  <a:pt x="182" y="812"/>
                </a:cubicBezTo>
                <a:cubicBezTo>
                  <a:pt x="178" y="803"/>
                  <a:pt x="173" y="830"/>
                  <a:pt x="173" y="839"/>
                </a:cubicBezTo>
                <a:cubicBezTo>
                  <a:pt x="173" y="917"/>
                  <a:pt x="185" y="962"/>
                  <a:pt x="200" y="1031"/>
                </a:cubicBezTo>
                <a:cubicBezTo>
                  <a:pt x="227" y="1156"/>
                  <a:pt x="305" y="1306"/>
                  <a:pt x="383" y="1406"/>
                </a:cubicBezTo>
                <a:cubicBezTo>
                  <a:pt x="404" y="1470"/>
                  <a:pt x="375" y="1395"/>
                  <a:pt x="419" y="1461"/>
                </a:cubicBezTo>
                <a:cubicBezTo>
                  <a:pt x="444" y="1497"/>
                  <a:pt x="436" y="1523"/>
                  <a:pt x="474" y="1562"/>
                </a:cubicBezTo>
                <a:cubicBezTo>
                  <a:pt x="486" y="1611"/>
                  <a:pt x="507" y="1655"/>
                  <a:pt x="529" y="1699"/>
                </a:cubicBezTo>
                <a:cubicBezTo>
                  <a:pt x="550" y="1742"/>
                  <a:pt x="560" y="1800"/>
                  <a:pt x="575" y="1845"/>
                </a:cubicBezTo>
                <a:cubicBezTo>
                  <a:pt x="578" y="1909"/>
                  <a:pt x="578" y="1973"/>
                  <a:pt x="584" y="2037"/>
                </a:cubicBezTo>
                <a:cubicBezTo>
                  <a:pt x="588" y="2077"/>
                  <a:pt x="611" y="2115"/>
                  <a:pt x="611" y="2156"/>
                </a:cubicBezTo>
                <a:cubicBezTo>
                  <a:pt x="611" y="2165"/>
                  <a:pt x="605" y="2138"/>
                  <a:pt x="602" y="2129"/>
                </a:cubicBezTo>
                <a:cubicBezTo>
                  <a:pt x="577" y="2061"/>
                  <a:pt x="590" y="2107"/>
                  <a:pt x="575" y="2046"/>
                </a:cubicBezTo>
                <a:cubicBezTo>
                  <a:pt x="561" y="1840"/>
                  <a:pt x="577" y="1994"/>
                  <a:pt x="547" y="1827"/>
                </a:cubicBezTo>
                <a:cubicBezTo>
                  <a:pt x="532" y="1745"/>
                  <a:pt x="529" y="1693"/>
                  <a:pt x="456" y="1644"/>
                </a:cubicBezTo>
                <a:cubicBezTo>
                  <a:pt x="447" y="1632"/>
                  <a:pt x="443" y="1614"/>
                  <a:pt x="429" y="1607"/>
                </a:cubicBezTo>
                <a:cubicBezTo>
                  <a:pt x="420" y="1603"/>
                  <a:pt x="433" y="1627"/>
                  <a:pt x="438" y="1635"/>
                </a:cubicBezTo>
                <a:cubicBezTo>
                  <a:pt x="465" y="1680"/>
                  <a:pt x="473" y="1680"/>
                  <a:pt x="511" y="1708"/>
                </a:cubicBezTo>
                <a:cubicBezTo>
                  <a:pt x="531" y="1769"/>
                  <a:pt x="503" y="1698"/>
                  <a:pt x="547" y="1763"/>
                </a:cubicBezTo>
                <a:cubicBezTo>
                  <a:pt x="597" y="1837"/>
                  <a:pt x="517" y="1748"/>
                  <a:pt x="575" y="1809"/>
                </a:cubicBezTo>
                <a:cubicBezTo>
                  <a:pt x="592" y="1859"/>
                  <a:pt x="636" y="1903"/>
                  <a:pt x="666" y="1946"/>
                </a:cubicBezTo>
                <a:cubicBezTo>
                  <a:pt x="681" y="1967"/>
                  <a:pt x="712" y="2010"/>
                  <a:pt x="712" y="2010"/>
                </a:cubicBezTo>
                <a:cubicBezTo>
                  <a:pt x="731" y="2068"/>
                  <a:pt x="706" y="2005"/>
                  <a:pt x="758" y="2074"/>
                </a:cubicBezTo>
                <a:cubicBezTo>
                  <a:pt x="766" y="2085"/>
                  <a:pt x="768" y="2099"/>
                  <a:pt x="776" y="2110"/>
                </a:cubicBezTo>
                <a:cubicBezTo>
                  <a:pt x="797" y="2137"/>
                  <a:pt x="833" y="2176"/>
                  <a:pt x="858" y="2202"/>
                </a:cubicBezTo>
                <a:cubicBezTo>
                  <a:pt x="881" y="2267"/>
                  <a:pt x="866" y="2241"/>
                  <a:pt x="895" y="2284"/>
                </a:cubicBezTo>
                <a:cubicBezTo>
                  <a:pt x="908" y="2348"/>
                  <a:pt x="899" y="2316"/>
                  <a:pt x="922" y="2385"/>
                </a:cubicBezTo>
                <a:cubicBezTo>
                  <a:pt x="925" y="2394"/>
                  <a:pt x="931" y="2412"/>
                  <a:pt x="931" y="2412"/>
                </a:cubicBezTo>
                <a:cubicBezTo>
                  <a:pt x="971" y="2372"/>
                  <a:pt x="975" y="2346"/>
                  <a:pt x="1005" y="2302"/>
                </a:cubicBezTo>
                <a:cubicBezTo>
                  <a:pt x="1008" y="2293"/>
                  <a:pt x="1010" y="2284"/>
                  <a:pt x="1014" y="2275"/>
                </a:cubicBezTo>
                <a:cubicBezTo>
                  <a:pt x="1022" y="2259"/>
                  <a:pt x="1035" y="2246"/>
                  <a:pt x="1041" y="2229"/>
                </a:cubicBezTo>
                <a:cubicBezTo>
                  <a:pt x="1053" y="2199"/>
                  <a:pt x="1062" y="2151"/>
                  <a:pt x="1069" y="2119"/>
                </a:cubicBezTo>
                <a:cubicBezTo>
                  <a:pt x="1090" y="2025"/>
                  <a:pt x="1077" y="1964"/>
                  <a:pt x="1160" y="1909"/>
                </a:cubicBezTo>
                <a:cubicBezTo>
                  <a:pt x="1173" y="1951"/>
                  <a:pt x="1173" y="1935"/>
                  <a:pt x="1160" y="1991"/>
                </a:cubicBezTo>
                <a:cubicBezTo>
                  <a:pt x="1145" y="2057"/>
                  <a:pt x="1117" y="2119"/>
                  <a:pt x="1096" y="2183"/>
                </a:cubicBezTo>
                <a:cubicBezTo>
                  <a:pt x="1092" y="2195"/>
                  <a:pt x="1094" y="2209"/>
                  <a:pt x="1087" y="2220"/>
                </a:cubicBezTo>
                <a:cubicBezTo>
                  <a:pt x="1081" y="2229"/>
                  <a:pt x="1068" y="2232"/>
                  <a:pt x="1059" y="2238"/>
                </a:cubicBezTo>
                <a:cubicBezTo>
                  <a:pt x="1037" y="2306"/>
                  <a:pt x="1038" y="2365"/>
                  <a:pt x="1005" y="2430"/>
                </a:cubicBezTo>
                <a:cubicBezTo>
                  <a:pt x="1001" y="2439"/>
                  <a:pt x="1002" y="2451"/>
                  <a:pt x="995" y="2458"/>
                </a:cubicBezTo>
                <a:cubicBezTo>
                  <a:pt x="988" y="2465"/>
                  <a:pt x="977" y="2464"/>
                  <a:pt x="968" y="2467"/>
                </a:cubicBezTo>
                <a:cubicBezTo>
                  <a:pt x="953" y="2512"/>
                  <a:pt x="925" y="2506"/>
                  <a:pt x="877" y="2522"/>
                </a:cubicBezTo>
                <a:cubicBezTo>
                  <a:pt x="868" y="2525"/>
                  <a:pt x="849" y="2531"/>
                  <a:pt x="849" y="2531"/>
                </a:cubicBezTo>
                <a:cubicBezTo>
                  <a:pt x="802" y="2515"/>
                  <a:pt x="831" y="2535"/>
                  <a:pt x="831" y="2485"/>
                </a:cubicBezTo>
                <a:cubicBezTo>
                  <a:pt x="831" y="2466"/>
                  <a:pt x="822" y="2430"/>
                  <a:pt x="822" y="2430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16" name="Freeform 80"/>
          <p:cNvSpPr>
            <a:spLocks/>
          </p:cNvSpPr>
          <p:nvPr/>
        </p:nvSpPr>
        <p:spPr bwMode="auto">
          <a:xfrm>
            <a:off x="8472489" y="5445125"/>
            <a:ext cx="66675" cy="46355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17" name="Freeform 81"/>
          <p:cNvSpPr>
            <a:spLocks/>
          </p:cNvSpPr>
          <p:nvPr/>
        </p:nvSpPr>
        <p:spPr bwMode="auto">
          <a:xfrm>
            <a:off x="8543926" y="5445125"/>
            <a:ext cx="66675" cy="46355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18" name="Freeform 82"/>
          <p:cNvSpPr>
            <a:spLocks/>
          </p:cNvSpPr>
          <p:nvPr/>
        </p:nvSpPr>
        <p:spPr bwMode="auto">
          <a:xfrm rot="21489055" flipH="1">
            <a:off x="8688389" y="5589588"/>
            <a:ext cx="71437" cy="48260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19" name="Freeform 83"/>
          <p:cNvSpPr>
            <a:spLocks/>
          </p:cNvSpPr>
          <p:nvPr/>
        </p:nvSpPr>
        <p:spPr bwMode="auto">
          <a:xfrm rot="183954" flipH="1">
            <a:off x="8616950" y="5373688"/>
            <a:ext cx="71438" cy="48260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0" name="Freeform 84"/>
          <p:cNvSpPr>
            <a:spLocks/>
          </p:cNvSpPr>
          <p:nvPr/>
        </p:nvSpPr>
        <p:spPr bwMode="auto">
          <a:xfrm rot="183954" flipH="1">
            <a:off x="8543925" y="5373688"/>
            <a:ext cx="71438" cy="48260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1" name="Freeform 85"/>
          <p:cNvSpPr>
            <a:spLocks/>
          </p:cNvSpPr>
          <p:nvPr/>
        </p:nvSpPr>
        <p:spPr bwMode="auto">
          <a:xfrm rot="183954" flipH="1">
            <a:off x="8688389" y="5373688"/>
            <a:ext cx="71437" cy="48260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2" name="Freeform 86"/>
          <p:cNvSpPr>
            <a:spLocks/>
          </p:cNvSpPr>
          <p:nvPr/>
        </p:nvSpPr>
        <p:spPr bwMode="auto">
          <a:xfrm rot="183954" flipH="1">
            <a:off x="8766175" y="4941889"/>
            <a:ext cx="71438" cy="1006475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3" name="Freeform 87"/>
          <p:cNvSpPr>
            <a:spLocks/>
          </p:cNvSpPr>
          <p:nvPr/>
        </p:nvSpPr>
        <p:spPr bwMode="auto">
          <a:xfrm rot="183954" flipH="1">
            <a:off x="8759825" y="5300663"/>
            <a:ext cx="71438" cy="48260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4" name="Freeform 88"/>
          <p:cNvSpPr>
            <a:spLocks/>
          </p:cNvSpPr>
          <p:nvPr/>
        </p:nvSpPr>
        <p:spPr bwMode="auto">
          <a:xfrm rot="183954" flipH="1">
            <a:off x="8845550" y="4868864"/>
            <a:ext cx="71438" cy="987425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5" name="Freeform 89"/>
          <p:cNvSpPr>
            <a:spLocks/>
          </p:cNvSpPr>
          <p:nvPr/>
        </p:nvSpPr>
        <p:spPr bwMode="auto">
          <a:xfrm rot="183954" flipH="1">
            <a:off x="8829675" y="5372101"/>
            <a:ext cx="71438" cy="576263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6" name="Freeform 90"/>
          <p:cNvSpPr>
            <a:spLocks/>
          </p:cNvSpPr>
          <p:nvPr/>
        </p:nvSpPr>
        <p:spPr bwMode="auto">
          <a:xfrm rot="183954" flipH="1">
            <a:off x="8902700" y="5299076"/>
            <a:ext cx="71438" cy="504825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7" name="Freeform 91"/>
          <p:cNvSpPr>
            <a:spLocks/>
          </p:cNvSpPr>
          <p:nvPr/>
        </p:nvSpPr>
        <p:spPr bwMode="auto">
          <a:xfrm rot="70362" flipH="1">
            <a:off x="8978900" y="4868864"/>
            <a:ext cx="71438" cy="1150937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28" name="Text Box 92"/>
          <p:cNvSpPr txBox="1">
            <a:spLocks noChangeArrowheads="1"/>
          </p:cNvSpPr>
          <p:nvPr/>
        </p:nvSpPr>
        <p:spPr bwMode="auto">
          <a:xfrm>
            <a:off x="6240463" y="4652964"/>
            <a:ext cx="1295400" cy="15271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800" b="1">
                <a:solidFill>
                  <a:srgbClr val="CC0000"/>
                </a:solidFill>
              </a:rPr>
              <a:t>5)</a:t>
            </a:r>
            <a:r>
              <a:rPr lang="ru-RU" altLang="ru-RU" sz="800" b="1">
                <a:solidFill>
                  <a:srgbClr val="000000"/>
                </a:solidFill>
              </a:rPr>
              <a:t> пожары горючих веществ и материалов электроустановок, находящихся под напряжением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60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ru-RU" altLang="ru-RU" sz="3600" b="1">
                <a:solidFill>
                  <a:srgbClr val="CC0000"/>
                </a:solidFill>
              </a:rPr>
              <a:t>Е</a:t>
            </a:r>
            <a:r>
              <a:rPr lang="ru-RU" altLang="ru-RU" sz="3600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5629" name="Text Box 93"/>
          <p:cNvSpPr txBox="1">
            <a:spLocks noChangeArrowheads="1"/>
          </p:cNvSpPr>
          <p:nvPr/>
        </p:nvSpPr>
        <p:spPr bwMode="auto">
          <a:xfrm>
            <a:off x="9048750" y="4652963"/>
            <a:ext cx="1322388" cy="149701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800" b="1">
                <a:solidFill>
                  <a:srgbClr val="CC0000"/>
                </a:solidFill>
                <a:latin typeface="Arial" panose="020B0604020202020204" pitchFamily="34" charset="0"/>
              </a:rPr>
              <a:t>6)</a:t>
            </a:r>
            <a:r>
              <a:rPr lang="ru-RU" altLang="ru-RU" sz="800" b="1">
                <a:solidFill>
                  <a:srgbClr val="000000"/>
                </a:solidFill>
                <a:latin typeface="Arial" panose="020B0604020202020204" pitchFamily="34" charset="0"/>
              </a:rPr>
              <a:t> пожары ядерных материалов, радиоактивных отходов и радиоактивных веществ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60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en-US" altLang="ru-RU" sz="3600" b="1">
                <a:solidFill>
                  <a:srgbClr val="CC0000"/>
                </a:solidFill>
              </a:rPr>
              <a:t>F</a:t>
            </a:r>
            <a:r>
              <a:rPr lang="ru-RU" altLang="ru-RU" sz="3600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  <a:r>
              <a:rPr lang="ru-RU" altLang="ru-RU" sz="80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endParaRPr lang="ru-RU" altLang="ru-RU" sz="8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5630" name="Freeform 94"/>
          <p:cNvSpPr>
            <a:spLocks/>
          </p:cNvSpPr>
          <p:nvPr/>
        </p:nvSpPr>
        <p:spPr bwMode="auto">
          <a:xfrm>
            <a:off x="2751139" y="5457826"/>
            <a:ext cx="92075" cy="150813"/>
          </a:xfrm>
          <a:custGeom>
            <a:avLst/>
            <a:gdLst>
              <a:gd name="T0" fmla="*/ 250 w 1157"/>
              <a:gd name="T1" fmla="*/ 408 h 1935"/>
              <a:gd name="T2" fmla="*/ 296 w 1157"/>
              <a:gd name="T3" fmla="*/ 635 h 1935"/>
              <a:gd name="T4" fmla="*/ 250 w 1157"/>
              <a:gd name="T5" fmla="*/ 952 h 1935"/>
              <a:gd name="T6" fmla="*/ 23 w 1157"/>
              <a:gd name="T7" fmla="*/ 1315 h 1935"/>
              <a:gd name="T8" fmla="*/ 114 w 1157"/>
              <a:gd name="T9" fmla="*/ 1633 h 1935"/>
              <a:gd name="T10" fmla="*/ 386 w 1157"/>
              <a:gd name="T11" fmla="*/ 1859 h 1935"/>
              <a:gd name="T12" fmla="*/ 658 w 1157"/>
              <a:gd name="T13" fmla="*/ 1905 h 1935"/>
              <a:gd name="T14" fmla="*/ 704 w 1157"/>
              <a:gd name="T15" fmla="*/ 1814 h 1935"/>
              <a:gd name="T16" fmla="*/ 885 w 1157"/>
              <a:gd name="T17" fmla="*/ 1905 h 1935"/>
              <a:gd name="T18" fmla="*/ 1112 w 1157"/>
              <a:gd name="T19" fmla="*/ 1633 h 1935"/>
              <a:gd name="T20" fmla="*/ 1021 w 1157"/>
              <a:gd name="T21" fmla="*/ 1134 h 1935"/>
              <a:gd name="T22" fmla="*/ 1157 w 1157"/>
              <a:gd name="T23" fmla="*/ 771 h 1935"/>
              <a:gd name="T24" fmla="*/ 1021 w 1157"/>
              <a:gd name="T25" fmla="*/ 499 h 1935"/>
              <a:gd name="T26" fmla="*/ 1021 w 1157"/>
              <a:gd name="T27" fmla="*/ 771 h 1935"/>
              <a:gd name="T28" fmla="*/ 885 w 1157"/>
              <a:gd name="T29" fmla="*/ 952 h 1935"/>
              <a:gd name="T30" fmla="*/ 795 w 1157"/>
              <a:gd name="T31" fmla="*/ 1224 h 1935"/>
              <a:gd name="T32" fmla="*/ 840 w 1157"/>
              <a:gd name="T33" fmla="*/ 862 h 1935"/>
              <a:gd name="T34" fmla="*/ 931 w 1157"/>
              <a:gd name="T35" fmla="*/ 499 h 1935"/>
              <a:gd name="T36" fmla="*/ 840 w 1157"/>
              <a:gd name="T37" fmla="*/ 181 h 1935"/>
              <a:gd name="T38" fmla="*/ 704 w 1157"/>
              <a:gd name="T39" fmla="*/ 45 h 1935"/>
              <a:gd name="T40" fmla="*/ 749 w 1157"/>
              <a:gd name="T41" fmla="*/ 453 h 1935"/>
              <a:gd name="T42" fmla="*/ 658 w 1157"/>
              <a:gd name="T43" fmla="*/ 725 h 1935"/>
              <a:gd name="T44" fmla="*/ 658 w 1157"/>
              <a:gd name="T45" fmla="*/ 862 h 1935"/>
              <a:gd name="T46" fmla="*/ 613 w 1157"/>
              <a:gd name="T47" fmla="*/ 635 h 1935"/>
              <a:gd name="T48" fmla="*/ 568 w 1157"/>
              <a:gd name="T49" fmla="*/ 907 h 1935"/>
              <a:gd name="T50" fmla="*/ 568 w 1157"/>
              <a:gd name="T51" fmla="*/ 499 h 1935"/>
              <a:gd name="T52" fmla="*/ 341 w 1157"/>
              <a:gd name="T53" fmla="*/ 90 h 1935"/>
              <a:gd name="T54" fmla="*/ 432 w 1157"/>
              <a:gd name="T55" fmla="*/ 635 h 1935"/>
              <a:gd name="T56" fmla="*/ 250 w 1157"/>
              <a:gd name="T57" fmla="*/ 408 h 1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157" h="1935">
                <a:moveTo>
                  <a:pt x="250" y="408"/>
                </a:moveTo>
                <a:cubicBezTo>
                  <a:pt x="227" y="408"/>
                  <a:pt x="296" y="544"/>
                  <a:pt x="296" y="635"/>
                </a:cubicBezTo>
                <a:cubicBezTo>
                  <a:pt x="296" y="726"/>
                  <a:pt x="295" y="839"/>
                  <a:pt x="250" y="952"/>
                </a:cubicBezTo>
                <a:cubicBezTo>
                  <a:pt x="205" y="1065"/>
                  <a:pt x="46" y="1202"/>
                  <a:pt x="23" y="1315"/>
                </a:cubicBezTo>
                <a:cubicBezTo>
                  <a:pt x="0" y="1428"/>
                  <a:pt x="54" y="1542"/>
                  <a:pt x="114" y="1633"/>
                </a:cubicBezTo>
                <a:cubicBezTo>
                  <a:pt x="174" y="1724"/>
                  <a:pt x="295" y="1814"/>
                  <a:pt x="386" y="1859"/>
                </a:cubicBezTo>
                <a:cubicBezTo>
                  <a:pt x="477" y="1904"/>
                  <a:pt x="605" y="1912"/>
                  <a:pt x="658" y="1905"/>
                </a:cubicBezTo>
                <a:cubicBezTo>
                  <a:pt x="711" y="1898"/>
                  <a:pt x="666" y="1814"/>
                  <a:pt x="704" y="1814"/>
                </a:cubicBezTo>
                <a:cubicBezTo>
                  <a:pt x="742" y="1814"/>
                  <a:pt x="817" y="1935"/>
                  <a:pt x="885" y="1905"/>
                </a:cubicBezTo>
                <a:cubicBezTo>
                  <a:pt x="953" y="1875"/>
                  <a:pt x="1089" y="1761"/>
                  <a:pt x="1112" y="1633"/>
                </a:cubicBezTo>
                <a:cubicBezTo>
                  <a:pt x="1135" y="1505"/>
                  <a:pt x="1014" y="1278"/>
                  <a:pt x="1021" y="1134"/>
                </a:cubicBezTo>
                <a:cubicBezTo>
                  <a:pt x="1028" y="990"/>
                  <a:pt x="1157" y="877"/>
                  <a:pt x="1157" y="771"/>
                </a:cubicBezTo>
                <a:cubicBezTo>
                  <a:pt x="1157" y="665"/>
                  <a:pt x="1044" y="499"/>
                  <a:pt x="1021" y="499"/>
                </a:cubicBezTo>
                <a:cubicBezTo>
                  <a:pt x="998" y="499"/>
                  <a:pt x="1044" y="696"/>
                  <a:pt x="1021" y="771"/>
                </a:cubicBezTo>
                <a:cubicBezTo>
                  <a:pt x="998" y="846"/>
                  <a:pt x="923" y="877"/>
                  <a:pt x="885" y="952"/>
                </a:cubicBezTo>
                <a:cubicBezTo>
                  <a:pt x="847" y="1027"/>
                  <a:pt x="802" y="1239"/>
                  <a:pt x="795" y="1224"/>
                </a:cubicBezTo>
                <a:cubicBezTo>
                  <a:pt x="788" y="1209"/>
                  <a:pt x="817" y="983"/>
                  <a:pt x="840" y="862"/>
                </a:cubicBezTo>
                <a:cubicBezTo>
                  <a:pt x="863" y="741"/>
                  <a:pt x="931" y="612"/>
                  <a:pt x="931" y="499"/>
                </a:cubicBezTo>
                <a:cubicBezTo>
                  <a:pt x="931" y="386"/>
                  <a:pt x="878" y="256"/>
                  <a:pt x="840" y="181"/>
                </a:cubicBezTo>
                <a:cubicBezTo>
                  <a:pt x="802" y="106"/>
                  <a:pt x="719" y="0"/>
                  <a:pt x="704" y="45"/>
                </a:cubicBezTo>
                <a:cubicBezTo>
                  <a:pt x="689" y="90"/>
                  <a:pt x="757" y="340"/>
                  <a:pt x="749" y="453"/>
                </a:cubicBezTo>
                <a:cubicBezTo>
                  <a:pt x="741" y="566"/>
                  <a:pt x="673" y="657"/>
                  <a:pt x="658" y="725"/>
                </a:cubicBezTo>
                <a:cubicBezTo>
                  <a:pt x="643" y="793"/>
                  <a:pt x="665" y="877"/>
                  <a:pt x="658" y="862"/>
                </a:cubicBezTo>
                <a:cubicBezTo>
                  <a:pt x="651" y="847"/>
                  <a:pt x="628" y="628"/>
                  <a:pt x="613" y="635"/>
                </a:cubicBezTo>
                <a:cubicBezTo>
                  <a:pt x="598" y="642"/>
                  <a:pt x="575" y="930"/>
                  <a:pt x="568" y="907"/>
                </a:cubicBezTo>
                <a:cubicBezTo>
                  <a:pt x="561" y="884"/>
                  <a:pt x="606" y="635"/>
                  <a:pt x="568" y="499"/>
                </a:cubicBezTo>
                <a:cubicBezTo>
                  <a:pt x="530" y="363"/>
                  <a:pt x="364" y="67"/>
                  <a:pt x="341" y="90"/>
                </a:cubicBezTo>
                <a:cubicBezTo>
                  <a:pt x="318" y="113"/>
                  <a:pt x="439" y="582"/>
                  <a:pt x="432" y="635"/>
                </a:cubicBezTo>
                <a:cubicBezTo>
                  <a:pt x="425" y="688"/>
                  <a:pt x="273" y="408"/>
                  <a:pt x="250" y="408"/>
                </a:cubicBezTo>
                <a:close/>
              </a:path>
            </a:pathLst>
          </a:custGeom>
          <a:gradFill rotWithShape="1">
            <a:gsLst>
              <a:gs pos="0">
                <a:srgbClr val="4D0808">
                  <a:alpha val="75000"/>
                </a:srgbClr>
              </a:gs>
              <a:gs pos="15000">
                <a:srgbClr val="FF0300">
                  <a:alpha val="82500"/>
                </a:srgbClr>
              </a:gs>
              <a:gs pos="27500">
                <a:srgbClr val="FF7A00">
                  <a:alpha val="88750"/>
                </a:srgbClr>
              </a:gs>
              <a:gs pos="50000">
                <a:srgbClr val="FFF200"/>
              </a:gs>
              <a:gs pos="72500">
                <a:srgbClr val="FF7A00">
                  <a:alpha val="88750"/>
                </a:srgbClr>
              </a:gs>
              <a:gs pos="85000">
                <a:srgbClr val="FF0300">
                  <a:alpha val="82500"/>
                </a:srgbClr>
              </a:gs>
              <a:gs pos="100000">
                <a:srgbClr val="4D0808">
                  <a:alpha val="75000"/>
                </a:srgbClr>
              </a:gs>
            </a:gsLst>
            <a:lin ang="0" scaled="1"/>
          </a:gradFill>
          <a:ln w="31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37" name="AutoShape 95" descr="Гранит"/>
          <p:cNvSpPr>
            <a:spLocks noChangeArrowheads="1"/>
          </p:cNvSpPr>
          <p:nvPr/>
        </p:nvSpPr>
        <p:spPr bwMode="auto">
          <a:xfrm>
            <a:off x="2773363" y="5608639"/>
            <a:ext cx="23812" cy="523875"/>
          </a:xfrm>
          <a:prstGeom prst="roundRect">
            <a:avLst>
              <a:gd name="adj" fmla="val 36463"/>
            </a:avLst>
          </a:prstGeom>
          <a:blipFill dpi="0" rotWithShape="1">
            <a:blip r:embed="rId8"/>
            <a:srcRect/>
            <a:tile tx="0" ty="0" sx="100000" sy="100000" flip="none" algn="tl"/>
          </a:blip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38" name="Freeform 96"/>
          <p:cNvSpPr>
            <a:spLocks/>
          </p:cNvSpPr>
          <p:nvPr/>
        </p:nvSpPr>
        <p:spPr bwMode="auto">
          <a:xfrm rot="18778822" flipH="1">
            <a:off x="2531270" y="5636420"/>
            <a:ext cx="300037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39" name="Freeform 97"/>
          <p:cNvSpPr>
            <a:spLocks/>
          </p:cNvSpPr>
          <p:nvPr/>
        </p:nvSpPr>
        <p:spPr bwMode="auto">
          <a:xfrm rot="19500950" flipH="1">
            <a:off x="2519364" y="5608638"/>
            <a:ext cx="276225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0" name="Freeform 98"/>
          <p:cNvSpPr>
            <a:spLocks/>
          </p:cNvSpPr>
          <p:nvPr/>
        </p:nvSpPr>
        <p:spPr bwMode="auto">
          <a:xfrm rot="20692566" flipH="1">
            <a:off x="2519364" y="5557838"/>
            <a:ext cx="276225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1" name="Freeform 99"/>
          <p:cNvSpPr>
            <a:spLocks/>
          </p:cNvSpPr>
          <p:nvPr/>
        </p:nvSpPr>
        <p:spPr bwMode="auto">
          <a:xfrm rot="91410" flipH="1">
            <a:off x="2473326" y="5483226"/>
            <a:ext cx="346075" cy="14922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2" name="Freeform 100"/>
          <p:cNvSpPr>
            <a:spLocks/>
          </p:cNvSpPr>
          <p:nvPr/>
        </p:nvSpPr>
        <p:spPr bwMode="auto">
          <a:xfrm rot="2182127" flipH="1">
            <a:off x="2589214" y="5483226"/>
            <a:ext cx="276225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3" name="Freeform 101"/>
          <p:cNvSpPr>
            <a:spLocks/>
          </p:cNvSpPr>
          <p:nvPr/>
        </p:nvSpPr>
        <p:spPr bwMode="auto">
          <a:xfrm rot="1113806" flipH="1">
            <a:off x="2519364" y="5457826"/>
            <a:ext cx="276225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4" name="Freeform 102"/>
          <p:cNvSpPr>
            <a:spLocks/>
          </p:cNvSpPr>
          <p:nvPr/>
        </p:nvSpPr>
        <p:spPr bwMode="auto">
          <a:xfrm rot="17981142" flipH="1">
            <a:off x="2532063" y="5661026"/>
            <a:ext cx="298450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5" name="Freeform 103"/>
          <p:cNvSpPr>
            <a:spLocks/>
          </p:cNvSpPr>
          <p:nvPr/>
        </p:nvSpPr>
        <p:spPr bwMode="auto">
          <a:xfrm rot="16961043" flipH="1">
            <a:off x="2578101" y="5661026"/>
            <a:ext cx="298450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6" name="Freeform 104"/>
          <p:cNvSpPr>
            <a:spLocks/>
          </p:cNvSpPr>
          <p:nvPr/>
        </p:nvSpPr>
        <p:spPr bwMode="auto">
          <a:xfrm rot="3409251" flipH="1">
            <a:off x="2577307" y="5336382"/>
            <a:ext cx="300038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7" name="Freeform 105"/>
          <p:cNvSpPr>
            <a:spLocks/>
          </p:cNvSpPr>
          <p:nvPr/>
        </p:nvSpPr>
        <p:spPr bwMode="auto">
          <a:xfrm rot="3983400" flipH="1">
            <a:off x="2624138" y="5386388"/>
            <a:ext cx="298450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8" name="Freeform 106"/>
          <p:cNvSpPr>
            <a:spLocks/>
          </p:cNvSpPr>
          <p:nvPr/>
        </p:nvSpPr>
        <p:spPr bwMode="auto">
          <a:xfrm rot="17149603" flipH="1">
            <a:off x="2507457" y="5736432"/>
            <a:ext cx="300038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49" name="Freeform 107"/>
          <p:cNvSpPr>
            <a:spLocks/>
          </p:cNvSpPr>
          <p:nvPr/>
        </p:nvSpPr>
        <p:spPr bwMode="auto">
          <a:xfrm rot="17455562" flipH="1">
            <a:off x="2463007" y="5760244"/>
            <a:ext cx="298450" cy="9366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0" name="Freeform 108"/>
          <p:cNvSpPr>
            <a:spLocks/>
          </p:cNvSpPr>
          <p:nvPr/>
        </p:nvSpPr>
        <p:spPr bwMode="auto">
          <a:xfrm rot="19042491" flipH="1">
            <a:off x="2357439" y="5707063"/>
            <a:ext cx="276225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1" name="Freeform 109"/>
          <p:cNvSpPr>
            <a:spLocks/>
          </p:cNvSpPr>
          <p:nvPr/>
        </p:nvSpPr>
        <p:spPr bwMode="auto">
          <a:xfrm rot="19952271" flipH="1">
            <a:off x="2379663" y="5608638"/>
            <a:ext cx="277812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2" name="Freeform 110"/>
          <p:cNvSpPr>
            <a:spLocks/>
          </p:cNvSpPr>
          <p:nvPr/>
        </p:nvSpPr>
        <p:spPr bwMode="auto">
          <a:xfrm rot="21218147" flipH="1">
            <a:off x="2449513" y="5532438"/>
            <a:ext cx="277812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3" name="Freeform 111"/>
          <p:cNvSpPr>
            <a:spLocks/>
          </p:cNvSpPr>
          <p:nvPr/>
        </p:nvSpPr>
        <p:spPr bwMode="auto">
          <a:xfrm rot="1756417" flipH="1">
            <a:off x="2473326" y="5383213"/>
            <a:ext cx="276225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4" name="Freeform 112"/>
          <p:cNvSpPr>
            <a:spLocks/>
          </p:cNvSpPr>
          <p:nvPr/>
        </p:nvSpPr>
        <p:spPr bwMode="auto">
          <a:xfrm rot="2953874" flipH="1">
            <a:off x="2531269" y="5336382"/>
            <a:ext cx="300038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5" name="Freeform 113"/>
          <p:cNvSpPr>
            <a:spLocks/>
          </p:cNvSpPr>
          <p:nvPr/>
        </p:nvSpPr>
        <p:spPr bwMode="auto">
          <a:xfrm rot="3789662" flipH="1">
            <a:off x="2600326" y="5410201"/>
            <a:ext cx="300037" cy="9366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6" name="Freeform 114"/>
          <p:cNvSpPr>
            <a:spLocks/>
          </p:cNvSpPr>
          <p:nvPr/>
        </p:nvSpPr>
        <p:spPr bwMode="auto">
          <a:xfrm rot="20328942" flipH="1">
            <a:off x="2379663" y="5583238"/>
            <a:ext cx="277812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7" name="Freeform 115"/>
          <p:cNvSpPr>
            <a:spLocks/>
          </p:cNvSpPr>
          <p:nvPr/>
        </p:nvSpPr>
        <p:spPr bwMode="auto">
          <a:xfrm rot="19306603" flipH="1">
            <a:off x="2495551" y="5632451"/>
            <a:ext cx="277813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8" name="Freeform 116"/>
          <p:cNvSpPr>
            <a:spLocks/>
          </p:cNvSpPr>
          <p:nvPr/>
        </p:nvSpPr>
        <p:spPr bwMode="auto">
          <a:xfrm rot="91410" flipH="1">
            <a:off x="2403476" y="5483226"/>
            <a:ext cx="276225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59" name="Freeform 117"/>
          <p:cNvSpPr>
            <a:spLocks/>
          </p:cNvSpPr>
          <p:nvPr/>
        </p:nvSpPr>
        <p:spPr bwMode="auto">
          <a:xfrm rot="2205963" flipH="1">
            <a:off x="2473326" y="5332413"/>
            <a:ext cx="276225" cy="101600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0" name="Freeform 118"/>
          <p:cNvSpPr>
            <a:spLocks/>
          </p:cNvSpPr>
          <p:nvPr/>
        </p:nvSpPr>
        <p:spPr bwMode="auto">
          <a:xfrm rot="2838961" flipH="1">
            <a:off x="2577308" y="5436395"/>
            <a:ext cx="300037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1" name="Freeform 119"/>
          <p:cNvSpPr>
            <a:spLocks/>
          </p:cNvSpPr>
          <p:nvPr/>
        </p:nvSpPr>
        <p:spPr bwMode="auto">
          <a:xfrm rot="3562609" flipH="1">
            <a:off x="2555082" y="5285582"/>
            <a:ext cx="298450" cy="9366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2" name="Freeform 120"/>
          <p:cNvSpPr>
            <a:spLocks/>
          </p:cNvSpPr>
          <p:nvPr/>
        </p:nvSpPr>
        <p:spPr bwMode="auto">
          <a:xfrm rot="-3983400">
            <a:off x="2647158" y="5436395"/>
            <a:ext cx="300037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3" name="Freeform 121"/>
          <p:cNvSpPr>
            <a:spLocks/>
          </p:cNvSpPr>
          <p:nvPr/>
        </p:nvSpPr>
        <p:spPr bwMode="auto">
          <a:xfrm rot="-1275878">
            <a:off x="2751139" y="5457826"/>
            <a:ext cx="276225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4" name="Freeform 122"/>
          <p:cNvSpPr>
            <a:spLocks/>
          </p:cNvSpPr>
          <p:nvPr/>
        </p:nvSpPr>
        <p:spPr bwMode="auto">
          <a:xfrm rot="1087383">
            <a:off x="2819401" y="5557838"/>
            <a:ext cx="277813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5" name="Freeform 123"/>
          <p:cNvSpPr>
            <a:spLocks/>
          </p:cNvSpPr>
          <p:nvPr/>
        </p:nvSpPr>
        <p:spPr bwMode="auto">
          <a:xfrm rot="2314506">
            <a:off x="2797176" y="5608638"/>
            <a:ext cx="276225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6" name="Freeform 124"/>
          <p:cNvSpPr>
            <a:spLocks/>
          </p:cNvSpPr>
          <p:nvPr/>
        </p:nvSpPr>
        <p:spPr bwMode="auto">
          <a:xfrm rot="3912482">
            <a:off x="2716214" y="5635626"/>
            <a:ext cx="300037" cy="9366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7" name="Freeform 125"/>
          <p:cNvSpPr>
            <a:spLocks/>
          </p:cNvSpPr>
          <p:nvPr/>
        </p:nvSpPr>
        <p:spPr bwMode="auto">
          <a:xfrm rot="5272431">
            <a:off x="2670969" y="5660232"/>
            <a:ext cx="298450" cy="9366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8" name="Freeform 126"/>
          <p:cNvSpPr>
            <a:spLocks/>
          </p:cNvSpPr>
          <p:nvPr/>
        </p:nvSpPr>
        <p:spPr bwMode="auto">
          <a:xfrm rot="-2678367">
            <a:off x="2727326" y="5432426"/>
            <a:ext cx="277813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69" name="Freeform 127"/>
          <p:cNvSpPr>
            <a:spLocks/>
          </p:cNvSpPr>
          <p:nvPr/>
        </p:nvSpPr>
        <p:spPr bwMode="auto">
          <a:xfrm rot="-3128397">
            <a:off x="2693195" y="5436395"/>
            <a:ext cx="300037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0" name="Freeform 128"/>
          <p:cNvSpPr>
            <a:spLocks/>
          </p:cNvSpPr>
          <p:nvPr/>
        </p:nvSpPr>
        <p:spPr bwMode="auto">
          <a:xfrm rot="-3800254">
            <a:off x="2670176" y="5410201"/>
            <a:ext cx="300037" cy="9366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1" name="Freeform 129"/>
          <p:cNvSpPr>
            <a:spLocks/>
          </p:cNvSpPr>
          <p:nvPr/>
        </p:nvSpPr>
        <p:spPr bwMode="auto">
          <a:xfrm rot="-3196239">
            <a:off x="2716213" y="5335588"/>
            <a:ext cx="300038" cy="9366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2" name="Freeform 130"/>
          <p:cNvSpPr>
            <a:spLocks/>
          </p:cNvSpPr>
          <p:nvPr/>
        </p:nvSpPr>
        <p:spPr bwMode="auto">
          <a:xfrm rot="-1164486">
            <a:off x="2889251" y="5357813"/>
            <a:ext cx="277813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3" name="Freeform 131"/>
          <p:cNvSpPr>
            <a:spLocks/>
          </p:cNvSpPr>
          <p:nvPr/>
        </p:nvSpPr>
        <p:spPr bwMode="auto">
          <a:xfrm rot="-2104762">
            <a:off x="2727326" y="5457826"/>
            <a:ext cx="277813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4" name="Freeform 132"/>
          <p:cNvSpPr>
            <a:spLocks/>
          </p:cNvSpPr>
          <p:nvPr/>
        </p:nvSpPr>
        <p:spPr bwMode="auto">
          <a:xfrm rot="-1879926">
            <a:off x="2797175" y="5357813"/>
            <a:ext cx="349250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5" name="Freeform 133"/>
          <p:cNvSpPr>
            <a:spLocks/>
          </p:cNvSpPr>
          <p:nvPr/>
        </p:nvSpPr>
        <p:spPr bwMode="auto">
          <a:xfrm rot="437636">
            <a:off x="2797176" y="5532438"/>
            <a:ext cx="276225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6" name="Freeform 134"/>
          <p:cNvSpPr>
            <a:spLocks/>
          </p:cNvSpPr>
          <p:nvPr/>
        </p:nvSpPr>
        <p:spPr bwMode="auto">
          <a:xfrm>
            <a:off x="2797176" y="5507038"/>
            <a:ext cx="276225" cy="101600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7" name="Freeform 135"/>
          <p:cNvSpPr>
            <a:spLocks/>
          </p:cNvSpPr>
          <p:nvPr/>
        </p:nvSpPr>
        <p:spPr bwMode="auto">
          <a:xfrm rot="-666125">
            <a:off x="2773363" y="5483226"/>
            <a:ext cx="277812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8" name="Freeform 136"/>
          <p:cNvSpPr>
            <a:spLocks/>
          </p:cNvSpPr>
          <p:nvPr/>
        </p:nvSpPr>
        <p:spPr bwMode="auto">
          <a:xfrm>
            <a:off x="2889251" y="5457826"/>
            <a:ext cx="277813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79" name="Freeform 137"/>
          <p:cNvSpPr>
            <a:spLocks/>
          </p:cNvSpPr>
          <p:nvPr/>
        </p:nvSpPr>
        <p:spPr bwMode="auto">
          <a:xfrm rot="971646">
            <a:off x="2959101" y="5532438"/>
            <a:ext cx="277813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80" name="Freeform 138"/>
          <p:cNvSpPr>
            <a:spLocks/>
          </p:cNvSpPr>
          <p:nvPr/>
        </p:nvSpPr>
        <p:spPr bwMode="auto">
          <a:xfrm rot="514056">
            <a:off x="2959101" y="5483226"/>
            <a:ext cx="277813" cy="100013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81" name="Freeform 139"/>
          <p:cNvSpPr>
            <a:spLocks/>
          </p:cNvSpPr>
          <p:nvPr/>
        </p:nvSpPr>
        <p:spPr bwMode="auto">
          <a:xfrm rot="1938736">
            <a:off x="2889251" y="5608638"/>
            <a:ext cx="277813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82" name="Freeform 140"/>
          <p:cNvSpPr>
            <a:spLocks/>
          </p:cNvSpPr>
          <p:nvPr/>
        </p:nvSpPr>
        <p:spPr bwMode="auto">
          <a:xfrm rot="1336819">
            <a:off x="2797176" y="5583238"/>
            <a:ext cx="276225" cy="10001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83" name="Freeform 141"/>
          <p:cNvSpPr>
            <a:spLocks/>
          </p:cNvSpPr>
          <p:nvPr/>
        </p:nvSpPr>
        <p:spPr bwMode="auto">
          <a:xfrm rot="3112186">
            <a:off x="2762251" y="5635626"/>
            <a:ext cx="300037" cy="9366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84" name="Freeform 142"/>
          <p:cNvSpPr>
            <a:spLocks/>
          </p:cNvSpPr>
          <p:nvPr/>
        </p:nvSpPr>
        <p:spPr bwMode="auto">
          <a:xfrm rot="3378806">
            <a:off x="2901951" y="5761038"/>
            <a:ext cx="298450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85" name="Freeform 143"/>
          <p:cNvSpPr>
            <a:spLocks/>
          </p:cNvSpPr>
          <p:nvPr/>
        </p:nvSpPr>
        <p:spPr bwMode="auto">
          <a:xfrm rot="4102603">
            <a:off x="2832101" y="5810251"/>
            <a:ext cx="300037" cy="93662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86" name="Freeform 144"/>
          <p:cNvSpPr>
            <a:spLocks/>
          </p:cNvSpPr>
          <p:nvPr/>
        </p:nvSpPr>
        <p:spPr bwMode="auto">
          <a:xfrm rot="4372408">
            <a:off x="2740026" y="5711826"/>
            <a:ext cx="298450" cy="92075"/>
          </a:xfrm>
          <a:custGeom>
            <a:avLst/>
            <a:gdLst>
              <a:gd name="T0" fmla="*/ 0 w 317"/>
              <a:gd name="T1" fmla="*/ 2147483647 h 91"/>
              <a:gd name="T2" fmla="*/ 2147483647 w 317"/>
              <a:gd name="T3" fmla="*/ 0 h 91"/>
              <a:gd name="T4" fmla="*/ 2147483647 w 317"/>
              <a:gd name="T5" fmla="*/ 0 h 91"/>
              <a:gd name="T6" fmla="*/ 0 w 317"/>
              <a:gd name="T7" fmla="*/ 2147483647 h 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7" h="91">
                <a:moveTo>
                  <a:pt x="0" y="91"/>
                </a:moveTo>
                <a:lnTo>
                  <a:pt x="272" y="0"/>
                </a:lnTo>
                <a:lnTo>
                  <a:pt x="317" y="0"/>
                </a:lnTo>
                <a:lnTo>
                  <a:pt x="0" y="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cmpd="sng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87" name="Freeform 145"/>
          <p:cNvSpPr>
            <a:spLocks/>
          </p:cNvSpPr>
          <p:nvPr/>
        </p:nvSpPr>
        <p:spPr bwMode="auto">
          <a:xfrm>
            <a:off x="3051176" y="5257801"/>
            <a:ext cx="93663" cy="849313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82" name="Text Box 146"/>
          <p:cNvSpPr txBox="1">
            <a:spLocks noChangeArrowheads="1"/>
          </p:cNvSpPr>
          <p:nvPr/>
        </p:nvSpPr>
        <p:spPr bwMode="auto">
          <a:xfrm>
            <a:off x="3071813" y="4883150"/>
            <a:ext cx="1346200" cy="1261884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800" b="1">
                <a:solidFill>
                  <a:srgbClr val="CC0000"/>
                </a:solidFill>
              </a:rPr>
              <a:t>4)</a:t>
            </a:r>
            <a:r>
              <a:rPr lang="ru-RU" altLang="ru-RU" sz="800" b="1">
                <a:solidFill>
                  <a:srgbClr val="000000"/>
                </a:solidFill>
              </a:rPr>
              <a:t> пожары металлов</a:t>
            </a:r>
            <a:r>
              <a:rPr lang="ru-RU" altLang="ru-RU" sz="8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4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400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en-US" altLang="ru-RU" sz="4000" b="1">
                <a:solidFill>
                  <a:srgbClr val="CC0000"/>
                </a:solidFill>
                <a:latin typeface="Arial" panose="020B0604020202020204" pitchFamily="34" charset="0"/>
              </a:rPr>
              <a:t>D</a:t>
            </a:r>
            <a:r>
              <a:rPr lang="ru-RU" altLang="ru-RU" sz="4000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5683" name="Freeform 147"/>
          <p:cNvSpPr>
            <a:spLocks/>
          </p:cNvSpPr>
          <p:nvPr/>
        </p:nvSpPr>
        <p:spPr bwMode="auto">
          <a:xfrm>
            <a:off x="2279650" y="4508500"/>
            <a:ext cx="215900" cy="122555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684" name="Freeform 148"/>
          <p:cNvSpPr>
            <a:spLocks/>
          </p:cNvSpPr>
          <p:nvPr/>
        </p:nvSpPr>
        <p:spPr bwMode="auto">
          <a:xfrm>
            <a:off x="2711450" y="4508500"/>
            <a:ext cx="215900" cy="1225550"/>
          </a:xfrm>
          <a:custGeom>
            <a:avLst/>
            <a:gdLst>
              <a:gd name="T0" fmla="*/ 2147483647 w 2228"/>
              <a:gd name="T1" fmla="*/ 2147483647 h 1771"/>
              <a:gd name="T2" fmla="*/ 2147483647 w 2228"/>
              <a:gd name="T3" fmla="*/ 2147483647 h 1771"/>
              <a:gd name="T4" fmla="*/ 2147483647 w 2228"/>
              <a:gd name="T5" fmla="*/ 2147483647 h 1771"/>
              <a:gd name="T6" fmla="*/ 2147483647 w 2228"/>
              <a:gd name="T7" fmla="*/ 2147483647 h 1771"/>
              <a:gd name="T8" fmla="*/ 2147483647 w 2228"/>
              <a:gd name="T9" fmla="*/ 2147483647 h 1771"/>
              <a:gd name="T10" fmla="*/ 2147483647 w 2228"/>
              <a:gd name="T11" fmla="*/ 2147483647 h 1771"/>
              <a:gd name="T12" fmla="*/ 2147483647 w 2228"/>
              <a:gd name="T13" fmla="*/ 2147483647 h 1771"/>
              <a:gd name="T14" fmla="*/ 2147483647 w 2228"/>
              <a:gd name="T15" fmla="*/ 2147483647 h 1771"/>
              <a:gd name="T16" fmla="*/ 2147483647 w 2228"/>
              <a:gd name="T17" fmla="*/ 2147483647 h 1771"/>
              <a:gd name="T18" fmla="*/ 2147483647 w 2228"/>
              <a:gd name="T19" fmla="*/ 2147483647 h 1771"/>
              <a:gd name="T20" fmla="*/ 2147483647 w 2228"/>
              <a:gd name="T21" fmla="*/ 2147483647 h 1771"/>
              <a:gd name="T22" fmla="*/ 2147483647 w 2228"/>
              <a:gd name="T23" fmla="*/ 2147483647 h 1771"/>
              <a:gd name="T24" fmla="*/ 2147483647 w 2228"/>
              <a:gd name="T25" fmla="*/ 2147483647 h 1771"/>
              <a:gd name="T26" fmla="*/ 2147483647 w 2228"/>
              <a:gd name="T27" fmla="*/ 2147483647 h 1771"/>
              <a:gd name="T28" fmla="*/ 2147483647 w 2228"/>
              <a:gd name="T29" fmla="*/ 2147483647 h 1771"/>
              <a:gd name="T30" fmla="*/ 2147483647 w 2228"/>
              <a:gd name="T31" fmla="*/ 2147483647 h 1771"/>
              <a:gd name="T32" fmla="*/ 2147483647 w 2228"/>
              <a:gd name="T33" fmla="*/ 2147483647 h 1771"/>
              <a:gd name="T34" fmla="*/ 2147483647 w 2228"/>
              <a:gd name="T35" fmla="*/ 2147483647 h 1771"/>
              <a:gd name="T36" fmla="*/ 2147483647 w 2228"/>
              <a:gd name="T37" fmla="*/ 2147483647 h 1771"/>
              <a:gd name="T38" fmla="*/ 2147483647 w 2228"/>
              <a:gd name="T39" fmla="*/ 2147483647 h 1771"/>
              <a:gd name="T40" fmla="*/ 2147483647 w 2228"/>
              <a:gd name="T41" fmla="*/ 2147483647 h 1771"/>
              <a:gd name="T42" fmla="*/ 2147483647 w 2228"/>
              <a:gd name="T43" fmla="*/ 2147483647 h 1771"/>
              <a:gd name="T44" fmla="*/ 2147483647 w 2228"/>
              <a:gd name="T45" fmla="*/ 2147483647 h 1771"/>
              <a:gd name="T46" fmla="*/ 2147483647 w 2228"/>
              <a:gd name="T47" fmla="*/ 2147483647 h 1771"/>
              <a:gd name="T48" fmla="*/ 2147483647 w 2228"/>
              <a:gd name="T49" fmla="*/ 2147483647 h 1771"/>
              <a:gd name="T50" fmla="*/ 2147483647 w 2228"/>
              <a:gd name="T51" fmla="*/ 2147483647 h 1771"/>
              <a:gd name="T52" fmla="*/ 2147483647 w 2228"/>
              <a:gd name="T53" fmla="*/ 2147483647 h 1771"/>
              <a:gd name="T54" fmla="*/ 2147483647 w 2228"/>
              <a:gd name="T55" fmla="*/ 2147483647 h 1771"/>
              <a:gd name="T56" fmla="*/ 2147483647 w 2228"/>
              <a:gd name="T57" fmla="*/ 2147483647 h 1771"/>
              <a:gd name="T58" fmla="*/ 2147483647 w 2228"/>
              <a:gd name="T59" fmla="*/ 2147483647 h 1771"/>
              <a:gd name="T60" fmla="*/ 2147483647 w 2228"/>
              <a:gd name="T61" fmla="*/ 2147483647 h 1771"/>
              <a:gd name="T62" fmla="*/ 2147483647 w 2228"/>
              <a:gd name="T63" fmla="*/ 2147483647 h 1771"/>
              <a:gd name="T64" fmla="*/ 2147483647 w 2228"/>
              <a:gd name="T65" fmla="*/ 2147483647 h 1771"/>
              <a:gd name="T66" fmla="*/ 2147483647 w 2228"/>
              <a:gd name="T67" fmla="*/ 2147483647 h 1771"/>
              <a:gd name="T68" fmla="*/ 2147483647 w 2228"/>
              <a:gd name="T69" fmla="*/ 2147483647 h 1771"/>
              <a:gd name="T70" fmla="*/ 2147483647 w 2228"/>
              <a:gd name="T71" fmla="*/ 2147483647 h 1771"/>
              <a:gd name="T72" fmla="*/ 2147483647 w 2228"/>
              <a:gd name="T73" fmla="*/ 2147483647 h 1771"/>
              <a:gd name="T74" fmla="*/ 2147483647 w 2228"/>
              <a:gd name="T75" fmla="*/ 2147483647 h 1771"/>
              <a:gd name="T76" fmla="*/ 2147483647 w 2228"/>
              <a:gd name="T77" fmla="*/ 2147483647 h 1771"/>
              <a:gd name="T78" fmla="*/ 2147483647 w 2228"/>
              <a:gd name="T79" fmla="*/ 2147483647 h 1771"/>
              <a:gd name="T80" fmla="*/ 2147483647 w 2228"/>
              <a:gd name="T81" fmla="*/ 2147483647 h 1771"/>
              <a:gd name="T82" fmla="*/ 2147483647 w 2228"/>
              <a:gd name="T83" fmla="*/ 2147483647 h 1771"/>
              <a:gd name="T84" fmla="*/ 2147483647 w 2228"/>
              <a:gd name="T85" fmla="*/ 2147483647 h 1771"/>
              <a:gd name="T86" fmla="*/ 2147483647 w 2228"/>
              <a:gd name="T87" fmla="*/ 2147483647 h 1771"/>
              <a:gd name="T88" fmla="*/ 2147483647 w 2228"/>
              <a:gd name="T89" fmla="*/ 2147483647 h 1771"/>
              <a:gd name="T90" fmla="*/ 2147483647 w 2228"/>
              <a:gd name="T91" fmla="*/ 2147483647 h 1771"/>
              <a:gd name="T92" fmla="*/ 2147483647 w 2228"/>
              <a:gd name="T93" fmla="*/ 2147483647 h 1771"/>
              <a:gd name="T94" fmla="*/ 2147483647 w 2228"/>
              <a:gd name="T95" fmla="*/ 2147483647 h 1771"/>
              <a:gd name="T96" fmla="*/ 2147483647 w 2228"/>
              <a:gd name="T97" fmla="*/ 2147483647 h 1771"/>
              <a:gd name="T98" fmla="*/ 2147483647 w 2228"/>
              <a:gd name="T99" fmla="*/ 2147483647 h 1771"/>
              <a:gd name="T100" fmla="*/ 2147483647 w 2228"/>
              <a:gd name="T101" fmla="*/ 2147483647 h 1771"/>
              <a:gd name="T102" fmla="*/ 2147483647 w 2228"/>
              <a:gd name="T103" fmla="*/ 2147483647 h 1771"/>
              <a:gd name="T104" fmla="*/ 2147483647 w 2228"/>
              <a:gd name="T105" fmla="*/ 2147483647 h 1771"/>
              <a:gd name="T106" fmla="*/ 2147483647 w 2228"/>
              <a:gd name="T107" fmla="*/ 2147483647 h 1771"/>
              <a:gd name="T108" fmla="*/ 2147483647 w 2228"/>
              <a:gd name="T109" fmla="*/ 2147483647 h 1771"/>
              <a:gd name="T110" fmla="*/ 2147483647 w 2228"/>
              <a:gd name="T111" fmla="*/ 2147483647 h 1771"/>
              <a:gd name="T112" fmla="*/ 2147483647 w 2228"/>
              <a:gd name="T113" fmla="*/ 2147483647 h 1771"/>
              <a:gd name="T114" fmla="*/ 2147483647 w 2228"/>
              <a:gd name="T115" fmla="*/ 2147483647 h 1771"/>
              <a:gd name="T116" fmla="*/ 2147483647 w 2228"/>
              <a:gd name="T117" fmla="*/ 2147483647 h 177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28" h="1771">
                <a:moveTo>
                  <a:pt x="211" y="119"/>
                </a:moveTo>
                <a:cubicBezTo>
                  <a:pt x="182" y="129"/>
                  <a:pt x="167" y="145"/>
                  <a:pt x="138" y="156"/>
                </a:cubicBezTo>
                <a:cubicBezTo>
                  <a:pt x="165" y="210"/>
                  <a:pt x="170" y="198"/>
                  <a:pt x="229" y="210"/>
                </a:cubicBezTo>
                <a:cubicBezTo>
                  <a:pt x="194" y="223"/>
                  <a:pt x="177" y="233"/>
                  <a:pt x="156" y="265"/>
                </a:cubicBezTo>
                <a:cubicBezTo>
                  <a:pt x="145" y="300"/>
                  <a:pt x="122" y="308"/>
                  <a:pt x="101" y="338"/>
                </a:cubicBezTo>
                <a:cubicBezTo>
                  <a:pt x="104" y="347"/>
                  <a:pt x="102" y="361"/>
                  <a:pt x="110" y="366"/>
                </a:cubicBezTo>
                <a:cubicBezTo>
                  <a:pt x="126" y="375"/>
                  <a:pt x="154" y="360"/>
                  <a:pt x="165" y="375"/>
                </a:cubicBezTo>
                <a:cubicBezTo>
                  <a:pt x="173" y="385"/>
                  <a:pt x="148" y="394"/>
                  <a:pt x="138" y="402"/>
                </a:cubicBezTo>
                <a:cubicBezTo>
                  <a:pt x="106" y="428"/>
                  <a:pt x="58" y="447"/>
                  <a:pt x="19" y="457"/>
                </a:cubicBezTo>
                <a:cubicBezTo>
                  <a:pt x="31" y="460"/>
                  <a:pt x="53" y="454"/>
                  <a:pt x="56" y="466"/>
                </a:cubicBezTo>
                <a:cubicBezTo>
                  <a:pt x="61" y="485"/>
                  <a:pt x="37" y="521"/>
                  <a:pt x="37" y="521"/>
                </a:cubicBezTo>
                <a:cubicBezTo>
                  <a:pt x="94" y="532"/>
                  <a:pt x="157" y="517"/>
                  <a:pt x="211" y="540"/>
                </a:cubicBezTo>
                <a:cubicBezTo>
                  <a:pt x="223" y="545"/>
                  <a:pt x="203" y="568"/>
                  <a:pt x="193" y="576"/>
                </a:cubicBezTo>
                <a:cubicBezTo>
                  <a:pt x="183" y="584"/>
                  <a:pt x="168" y="582"/>
                  <a:pt x="156" y="585"/>
                </a:cubicBezTo>
                <a:cubicBezTo>
                  <a:pt x="86" y="634"/>
                  <a:pt x="156" y="575"/>
                  <a:pt x="165" y="613"/>
                </a:cubicBezTo>
                <a:cubicBezTo>
                  <a:pt x="168" y="625"/>
                  <a:pt x="146" y="630"/>
                  <a:pt x="138" y="640"/>
                </a:cubicBezTo>
                <a:cubicBezTo>
                  <a:pt x="131" y="649"/>
                  <a:pt x="126" y="659"/>
                  <a:pt x="120" y="668"/>
                </a:cubicBezTo>
                <a:cubicBezTo>
                  <a:pt x="161" y="682"/>
                  <a:pt x="211" y="664"/>
                  <a:pt x="248" y="686"/>
                </a:cubicBezTo>
                <a:cubicBezTo>
                  <a:pt x="255" y="690"/>
                  <a:pt x="163" y="711"/>
                  <a:pt x="156" y="713"/>
                </a:cubicBezTo>
                <a:cubicBezTo>
                  <a:pt x="150" y="722"/>
                  <a:pt x="148" y="735"/>
                  <a:pt x="138" y="741"/>
                </a:cubicBezTo>
                <a:cubicBezTo>
                  <a:pt x="124" y="749"/>
                  <a:pt x="103" y="739"/>
                  <a:pt x="92" y="750"/>
                </a:cubicBezTo>
                <a:cubicBezTo>
                  <a:pt x="85" y="757"/>
                  <a:pt x="111" y="756"/>
                  <a:pt x="120" y="759"/>
                </a:cubicBezTo>
                <a:cubicBezTo>
                  <a:pt x="132" y="762"/>
                  <a:pt x="144" y="765"/>
                  <a:pt x="156" y="768"/>
                </a:cubicBezTo>
                <a:cubicBezTo>
                  <a:pt x="141" y="773"/>
                  <a:pt x="99" y="781"/>
                  <a:pt x="156" y="786"/>
                </a:cubicBezTo>
                <a:cubicBezTo>
                  <a:pt x="257" y="795"/>
                  <a:pt x="357" y="799"/>
                  <a:pt x="458" y="805"/>
                </a:cubicBezTo>
                <a:cubicBezTo>
                  <a:pt x="464" y="814"/>
                  <a:pt x="479" y="822"/>
                  <a:pt x="476" y="832"/>
                </a:cubicBezTo>
                <a:cubicBezTo>
                  <a:pt x="474" y="841"/>
                  <a:pt x="457" y="837"/>
                  <a:pt x="449" y="841"/>
                </a:cubicBezTo>
                <a:cubicBezTo>
                  <a:pt x="439" y="846"/>
                  <a:pt x="430" y="854"/>
                  <a:pt x="421" y="860"/>
                </a:cubicBezTo>
                <a:cubicBezTo>
                  <a:pt x="415" y="869"/>
                  <a:pt x="411" y="880"/>
                  <a:pt x="403" y="887"/>
                </a:cubicBezTo>
                <a:cubicBezTo>
                  <a:pt x="396" y="893"/>
                  <a:pt x="376" y="887"/>
                  <a:pt x="376" y="896"/>
                </a:cubicBezTo>
                <a:cubicBezTo>
                  <a:pt x="376" y="906"/>
                  <a:pt x="424" y="922"/>
                  <a:pt x="430" y="924"/>
                </a:cubicBezTo>
                <a:cubicBezTo>
                  <a:pt x="412" y="977"/>
                  <a:pt x="342" y="961"/>
                  <a:pt x="293" y="969"/>
                </a:cubicBezTo>
                <a:cubicBezTo>
                  <a:pt x="244" y="977"/>
                  <a:pt x="147" y="997"/>
                  <a:pt x="147" y="997"/>
                </a:cubicBezTo>
                <a:cubicBezTo>
                  <a:pt x="114" y="1019"/>
                  <a:pt x="96" y="1046"/>
                  <a:pt x="74" y="1079"/>
                </a:cubicBezTo>
                <a:cubicBezTo>
                  <a:pt x="193" y="1139"/>
                  <a:pt x="0" y="1048"/>
                  <a:pt x="330" y="1106"/>
                </a:cubicBezTo>
                <a:cubicBezTo>
                  <a:pt x="340" y="1108"/>
                  <a:pt x="329" y="1128"/>
                  <a:pt x="321" y="1134"/>
                </a:cubicBezTo>
                <a:cubicBezTo>
                  <a:pt x="305" y="1145"/>
                  <a:pt x="266" y="1152"/>
                  <a:pt x="266" y="1152"/>
                </a:cubicBezTo>
                <a:cubicBezTo>
                  <a:pt x="284" y="1155"/>
                  <a:pt x="303" y="1158"/>
                  <a:pt x="321" y="1161"/>
                </a:cubicBezTo>
                <a:cubicBezTo>
                  <a:pt x="336" y="1164"/>
                  <a:pt x="361" y="1155"/>
                  <a:pt x="366" y="1170"/>
                </a:cubicBezTo>
                <a:cubicBezTo>
                  <a:pt x="370" y="1183"/>
                  <a:pt x="343" y="1185"/>
                  <a:pt x="330" y="1189"/>
                </a:cubicBezTo>
                <a:cubicBezTo>
                  <a:pt x="315" y="1194"/>
                  <a:pt x="299" y="1195"/>
                  <a:pt x="284" y="1198"/>
                </a:cubicBezTo>
                <a:cubicBezTo>
                  <a:pt x="302" y="1204"/>
                  <a:pt x="321" y="1210"/>
                  <a:pt x="339" y="1216"/>
                </a:cubicBezTo>
                <a:cubicBezTo>
                  <a:pt x="356" y="1221"/>
                  <a:pt x="315" y="1242"/>
                  <a:pt x="302" y="1253"/>
                </a:cubicBezTo>
                <a:cubicBezTo>
                  <a:pt x="268" y="1283"/>
                  <a:pt x="274" y="1278"/>
                  <a:pt x="238" y="1289"/>
                </a:cubicBezTo>
                <a:cubicBezTo>
                  <a:pt x="182" y="1348"/>
                  <a:pt x="321" y="1342"/>
                  <a:pt x="339" y="1344"/>
                </a:cubicBezTo>
                <a:cubicBezTo>
                  <a:pt x="354" y="1390"/>
                  <a:pt x="351" y="1362"/>
                  <a:pt x="330" y="1426"/>
                </a:cubicBezTo>
                <a:cubicBezTo>
                  <a:pt x="318" y="1463"/>
                  <a:pt x="331" y="1451"/>
                  <a:pt x="293" y="1463"/>
                </a:cubicBezTo>
                <a:cubicBezTo>
                  <a:pt x="345" y="1512"/>
                  <a:pt x="285" y="1464"/>
                  <a:pt x="430" y="1472"/>
                </a:cubicBezTo>
                <a:cubicBezTo>
                  <a:pt x="463" y="1474"/>
                  <a:pt x="514" y="1500"/>
                  <a:pt x="549" y="1509"/>
                </a:cubicBezTo>
                <a:cubicBezTo>
                  <a:pt x="552" y="1518"/>
                  <a:pt x="562" y="1528"/>
                  <a:pt x="558" y="1536"/>
                </a:cubicBezTo>
                <a:cubicBezTo>
                  <a:pt x="554" y="1544"/>
                  <a:pt x="539" y="1540"/>
                  <a:pt x="531" y="1545"/>
                </a:cubicBezTo>
                <a:cubicBezTo>
                  <a:pt x="516" y="1554"/>
                  <a:pt x="507" y="1570"/>
                  <a:pt x="494" y="1582"/>
                </a:cubicBezTo>
                <a:cubicBezTo>
                  <a:pt x="552" y="1619"/>
                  <a:pt x="564" y="1575"/>
                  <a:pt x="632" y="1591"/>
                </a:cubicBezTo>
                <a:cubicBezTo>
                  <a:pt x="594" y="1619"/>
                  <a:pt x="585" y="1620"/>
                  <a:pt x="558" y="1664"/>
                </a:cubicBezTo>
                <a:cubicBezTo>
                  <a:pt x="553" y="1672"/>
                  <a:pt x="556" y="1685"/>
                  <a:pt x="549" y="1692"/>
                </a:cubicBezTo>
                <a:cubicBezTo>
                  <a:pt x="542" y="1699"/>
                  <a:pt x="531" y="1698"/>
                  <a:pt x="522" y="1701"/>
                </a:cubicBezTo>
                <a:cubicBezTo>
                  <a:pt x="519" y="1710"/>
                  <a:pt x="520" y="1721"/>
                  <a:pt x="513" y="1728"/>
                </a:cubicBezTo>
                <a:cubicBezTo>
                  <a:pt x="506" y="1735"/>
                  <a:pt x="492" y="1730"/>
                  <a:pt x="485" y="1737"/>
                </a:cubicBezTo>
                <a:cubicBezTo>
                  <a:pt x="478" y="1744"/>
                  <a:pt x="469" y="1758"/>
                  <a:pt x="476" y="1765"/>
                </a:cubicBezTo>
                <a:cubicBezTo>
                  <a:pt x="482" y="1771"/>
                  <a:pt x="486" y="1750"/>
                  <a:pt x="494" y="1746"/>
                </a:cubicBezTo>
                <a:cubicBezTo>
                  <a:pt x="514" y="1737"/>
                  <a:pt x="537" y="1734"/>
                  <a:pt x="558" y="1728"/>
                </a:cubicBezTo>
                <a:cubicBezTo>
                  <a:pt x="598" y="1690"/>
                  <a:pt x="668" y="1673"/>
                  <a:pt x="723" y="1664"/>
                </a:cubicBezTo>
                <a:cubicBezTo>
                  <a:pt x="744" y="1537"/>
                  <a:pt x="716" y="1660"/>
                  <a:pt x="750" y="1582"/>
                </a:cubicBezTo>
                <a:cubicBezTo>
                  <a:pt x="756" y="1568"/>
                  <a:pt x="761" y="1533"/>
                  <a:pt x="769" y="1518"/>
                </a:cubicBezTo>
                <a:cubicBezTo>
                  <a:pt x="780" y="1499"/>
                  <a:pt x="805" y="1463"/>
                  <a:pt x="805" y="1463"/>
                </a:cubicBezTo>
                <a:cubicBezTo>
                  <a:pt x="754" y="1446"/>
                  <a:pt x="698" y="1467"/>
                  <a:pt x="659" y="1426"/>
                </a:cubicBezTo>
                <a:cubicBezTo>
                  <a:pt x="676" y="1374"/>
                  <a:pt x="671" y="1420"/>
                  <a:pt x="632" y="1381"/>
                </a:cubicBezTo>
                <a:cubicBezTo>
                  <a:pt x="625" y="1374"/>
                  <a:pt x="625" y="1362"/>
                  <a:pt x="622" y="1353"/>
                </a:cubicBezTo>
                <a:cubicBezTo>
                  <a:pt x="625" y="1338"/>
                  <a:pt x="626" y="1322"/>
                  <a:pt x="632" y="1308"/>
                </a:cubicBezTo>
                <a:cubicBezTo>
                  <a:pt x="635" y="1300"/>
                  <a:pt x="652" y="1297"/>
                  <a:pt x="650" y="1289"/>
                </a:cubicBezTo>
                <a:cubicBezTo>
                  <a:pt x="644" y="1268"/>
                  <a:pt x="573" y="1257"/>
                  <a:pt x="558" y="1253"/>
                </a:cubicBezTo>
                <a:cubicBezTo>
                  <a:pt x="544" y="1209"/>
                  <a:pt x="548" y="1187"/>
                  <a:pt x="586" y="1161"/>
                </a:cubicBezTo>
                <a:cubicBezTo>
                  <a:pt x="562" y="1158"/>
                  <a:pt x="537" y="1158"/>
                  <a:pt x="513" y="1152"/>
                </a:cubicBezTo>
                <a:cubicBezTo>
                  <a:pt x="500" y="1149"/>
                  <a:pt x="479" y="1147"/>
                  <a:pt x="476" y="1134"/>
                </a:cubicBezTo>
                <a:cubicBezTo>
                  <a:pt x="473" y="1121"/>
                  <a:pt x="495" y="1115"/>
                  <a:pt x="504" y="1106"/>
                </a:cubicBezTo>
                <a:cubicBezTo>
                  <a:pt x="495" y="1103"/>
                  <a:pt x="469" y="1104"/>
                  <a:pt x="476" y="1097"/>
                </a:cubicBezTo>
                <a:cubicBezTo>
                  <a:pt x="487" y="1086"/>
                  <a:pt x="509" y="1097"/>
                  <a:pt x="522" y="1088"/>
                </a:cubicBezTo>
                <a:cubicBezTo>
                  <a:pt x="533" y="1080"/>
                  <a:pt x="531" y="1061"/>
                  <a:pt x="540" y="1052"/>
                </a:cubicBezTo>
                <a:cubicBezTo>
                  <a:pt x="552" y="1040"/>
                  <a:pt x="587" y="1030"/>
                  <a:pt x="604" y="1024"/>
                </a:cubicBezTo>
                <a:cubicBezTo>
                  <a:pt x="613" y="1015"/>
                  <a:pt x="621" y="1004"/>
                  <a:pt x="632" y="997"/>
                </a:cubicBezTo>
                <a:cubicBezTo>
                  <a:pt x="661" y="978"/>
                  <a:pt x="677" y="1001"/>
                  <a:pt x="632" y="969"/>
                </a:cubicBezTo>
                <a:cubicBezTo>
                  <a:pt x="653" y="905"/>
                  <a:pt x="656" y="932"/>
                  <a:pt x="641" y="887"/>
                </a:cubicBezTo>
                <a:cubicBezTo>
                  <a:pt x="651" y="856"/>
                  <a:pt x="664" y="832"/>
                  <a:pt x="641" y="796"/>
                </a:cubicBezTo>
                <a:cubicBezTo>
                  <a:pt x="634" y="785"/>
                  <a:pt x="616" y="789"/>
                  <a:pt x="604" y="786"/>
                </a:cubicBezTo>
                <a:cubicBezTo>
                  <a:pt x="566" y="760"/>
                  <a:pt x="546" y="777"/>
                  <a:pt x="531" y="732"/>
                </a:cubicBezTo>
                <a:cubicBezTo>
                  <a:pt x="540" y="723"/>
                  <a:pt x="547" y="711"/>
                  <a:pt x="558" y="704"/>
                </a:cubicBezTo>
                <a:cubicBezTo>
                  <a:pt x="566" y="699"/>
                  <a:pt x="593" y="702"/>
                  <a:pt x="586" y="695"/>
                </a:cubicBezTo>
                <a:cubicBezTo>
                  <a:pt x="564" y="673"/>
                  <a:pt x="487" y="669"/>
                  <a:pt x="458" y="658"/>
                </a:cubicBezTo>
                <a:cubicBezTo>
                  <a:pt x="513" y="640"/>
                  <a:pt x="533" y="641"/>
                  <a:pt x="595" y="649"/>
                </a:cubicBezTo>
                <a:cubicBezTo>
                  <a:pt x="674" y="675"/>
                  <a:pt x="539" y="633"/>
                  <a:pt x="714" y="668"/>
                </a:cubicBezTo>
                <a:cubicBezTo>
                  <a:pt x="739" y="673"/>
                  <a:pt x="762" y="687"/>
                  <a:pt x="787" y="695"/>
                </a:cubicBezTo>
                <a:cubicBezTo>
                  <a:pt x="799" y="692"/>
                  <a:pt x="814" y="694"/>
                  <a:pt x="824" y="686"/>
                </a:cubicBezTo>
                <a:cubicBezTo>
                  <a:pt x="840" y="672"/>
                  <a:pt x="860" y="631"/>
                  <a:pt x="860" y="631"/>
                </a:cubicBezTo>
                <a:cubicBezTo>
                  <a:pt x="825" y="619"/>
                  <a:pt x="685" y="631"/>
                  <a:pt x="769" y="604"/>
                </a:cubicBezTo>
                <a:cubicBezTo>
                  <a:pt x="775" y="598"/>
                  <a:pt x="794" y="590"/>
                  <a:pt x="787" y="585"/>
                </a:cubicBezTo>
                <a:cubicBezTo>
                  <a:pt x="782" y="581"/>
                  <a:pt x="665" y="568"/>
                  <a:pt x="659" y="567"/>
                </a:cubicBezTo>
                <a:cubicBezTo>
                  <a:pt x="724" y="502"/>
                  <a:pt x="641" y="558"/>
                  <a:pt x="604" y="567"/>
                </a:cubicBezTo>
                <a:cubicBezTo>
                  <a:pt x="553" y="550"/>
                  <a:pt x="533" y="550"/>
                  <a:pt x="476" y="558"/>
                </a:cubicBezTo>
                <a:cubicBezTo>
                  <a:pt x="439" y="555"/>
                  <a:pt x="401" y="560"/>
                  <a:pt x="366" y="549"/>
                </a:cubicBezTo>
                <a:cubicBezTo>
                  <a:pt x="357" y="546"/>
                  <a:pt x="393" y="534"/>
                  <a:pt x="385" y="530"/>
                </a:cubicBezTo>
                <a:cubicBezTo>
                  <a:pt x="360" y="516"/>
                  <a:pt x="330" y="518"/>
                  <a:pt x="302" y="512"/>
                </a:cubicBezTo>
                <a:cubicBezTo>
                  <a:pt x="291" y="479"/>
                  <a:pt x="286" y="487"/>
                  <a:pt x="312" y="457"/>
                </a:cubicBezTo>
                <a:cubicBezTo>
                  <a:pt x="329" y="438"/>
                  <a:pt x="366" y="402"/>
                  <a:pt x="366" y="402"/>
                </a:cubicBezTo>
                <a:cubicBezTo>
                  <a:pt x="357" y="399"/>
                  <a:pt x="348" y="393"/>
                  <a:pt x="339" y="393"/>
                </a:cubicBezTo>
                <a:cubicBezTo>
                  <a:pt x="306" y="393"/>
                  <a:pt x="298" y="429"/>
                  <a:pt x="330" y="366"/>
                </a:cubicBezTo>
                <a:cubicBezTo>
                  <a:pt x="410" y="386"/>
                  <a:pt x="498" y="359"/>
                  <a:pt x="577" y="384"/>
                </a:cubicBezTo>
                <a:cubicBezTo>
                  <a:pt x="595" y="390"/>
                  <a:pt x="553" y="429"/>
                  <a:pt x="568" y="439"/>
                </a:cubicBezTo>
                <a:cubicBezTo>
                  <a:pt x="586" y="451"/>
                  <a:pt x="611" y="427"/>
                  <a:pt x="632" y="421"/>
                </a:cubicBezTo>
                <a:cubicBezTo>
                  <a:pt x="770" y="440"/>
                  <a:pt x="815" y="445"/>
                  <a:pt x="997" y="457"/>
                </a:cubicBezTo>
                <a:cubicBezTo>
                  <a:pt x="938" y="519"/>
                  <a:pt x="946" y="502"/>
                  <a:pt x="1052" y="512"/>
                </a:cubicBezTo>
                <a:cubicBezTo>
                  <a:pt x="1006" y="584"/>
                  <a:pt x="1065" y="500"/>
                  <a:pt x="1006" y="558"/>
                </a:cubicBezTo>
                <a:cubicBezTo>
                  <a:pt x="954" y="609"/>
                  <a:pt x="1005" y="584"/>
                  <a:pt x="952" y="604"/>
                </a:cubicBezTo>
                <a:cubicBezTo>
                  <a:pt x="1010" y="623"/>
                  <a:pt x="1100" y="585"/>
                  <a:pt x="1016" y="658"/>
                </a:cubicBezTo>
                <a:cubicBezTo>
                  <a:pt x="1007" y="665"/>
                  <a:pt x="997" y="671"/>
                  <a:pt x="988" y="677"/>
                </a:cubicBezTo>
                <a:cubicBezTo>
                  <a:pt x="947" y="740"/>
                  <a:pt x="931" y="725"/>
                  <a:pt x="979" y="741"/>
                </a:cubicBezTo>
                <a:cubicBezTo>
                  <a:pt x="970" y="750"/>
                  <a:pt x="962" y="760"/>
                  <a:pt x="952" y="768"/>
                </a:cubicBezTo>
                <a:cubicBezTo>
                  <a:pt x="935" y="782"/>
                  <a:pt x="897" y="805"/>
                  <a:pt x="897" y="805"/>
                </a:cubicBezTo>
                <a:cubicBezTo>
                  <a:pt x="894" y="814"/>
                  <a:pt x="895" y="825"/>
                  <a:pt x="888" y="832"/>
                </a:cubicBezTo>
                <a:cubicBezTo>
                  <a:pt x="881" y="839"/>
                  <a:pt x="833" y="841"/>
                  <a:pt x="833" y="860"/>
                </a:cubicBezTo>
                <a:cubicBezTo>
                  <a:pt x="833" y="870"/>
                  <a:pt x="851" y="853"/>
                  <a:pt x="860" y="850"/>
                </a:cubicBezTo>
                <a:cubicBezTo>
                  <a:pt x="884" y="853"/>
                  <a:pt x="911" y="849"/>
                  <a:pt x="933" y="860"/>
                </a:cubicBezTo>
                <a:cubicBezTo>
                  <a:pt x="944" y="866"/>
                  <a:pt x="907" y="861"/>
                  <a:pt x="897" y="869"/>
                </a:cubicBezTo>
                <a:cubicBezTo>
                  <a:pt x="890" y="875"/>
                  <a:pt x="895" y="890"/>
                  <a:pt x="888" y="896"/>
                </a:cubicBezTo>
                <a:cubicBezTo>
                  <a:pt x="875" y="906"/>
                  <a:pt x="857" y="908"/>
                  <a:pt x="842" y="914"/>
                </a:cubicBezTo>
                <a:cubicBezTo>
                  <a:pt x="754" y="1002"/>
                  <a:pt x="840" y="900"/>
                  <a:pt x="915" y="942"/>
                </a:cubicBezTo>
                <a:cubicBezTo>
                  <a:pt x="933" y="952"/>
                  <a:pt x="900" y="980"/>
                  <a:pt x="888" y="997"/>
                </a:cubicBezTo>
                <a:cubicBezTo>
                  <a:pt x="862" y="1035"/>
                  <a:pt x="831" y="1052"/>
                  <a:pt x="814" y="1097"/>
                </a:cubicBezTo>
                <a:cubicBezTo>
                  <a:pt x="823" y="1103"/>
                  <a:pt x="831" y="1114"/>
                  <a:pt x="842" y="1116"/>
                </a:cubicBezTo>
                <a:cubicBezTo>
                  <a:pt x="884" y="1124"/>
                  <a:pt x="930" y="1110"/>
                  <a:pt x="970" y="1125"/>
                </a:cubicBezTo>
                <a:cubicBezTo>
                  <a:pt x="982" y="1129"/>
                  <a:pt x="969" y="1151"/>
                  <a:pt x="961" y="1161"/>
                </a:cubicBezTo>
                <a:cubicBezTo>
                  <a:pt x="955" y="1169"/>
                  <a:pt x="942" y="1167"/>
                  <a:pt x="933" y="1170"/>
                </a:cubicBezTo>
                <a:cubicBezTo>
                  <a:pt x="930" y="1179"/>
                  <a:pt x="932" y="1192"/>
                  <a:pt x="924" y="1198"/>
                </a:cubicBezTo>
                <a:cubicBezTo>
                  <a:pt x="908" y="1209"/>
                  <a:pt x="869" y="1216"/>
                  <a:pt x="869" y="1216"/>
                </a:cubicBezTo>
                <a:cubicBezTo>
                  <a:pt x="863" y="1225"/>
                  <a:pt x="846" y="1234"/>
                  <a:pt x="851" y="1244"/>
                </a:cubicBezTo>
                <a:cubicBezTo>
                  <a:pt x="857" y="1255"/>
                  <a:pt x="876" y="1251"/>
                  <a:pt x="888" y="1253"/>
                </a:cubicBezTo>
                <a:cubicBezTo>
                  <a:pt x="909" y="1257"/>
                  <a:pt x="931" y="1259"/>
                  <a:pt x="952" y="1262"/>
                </a:cubicBezTo>
                <a:cubicBezTo>
                  <a:pt x="901" y="1274"/>
                  <a:pt x="905" y="1292"/>
                  <a:pt x="860" y="1308"/>
                </a:cubicBezTo>
                <a:cubicBezTo>
                  <a:pt x="851" y="1317"/>
                  <a:pt x="844" y="1328"/>
                  <a:pt x="833" y="1335"/>
                </a:cubicBezTo>
                <a:cubicBezTo>
                  <a:pt x="825" y="1340"/>
                  <a:pt x="801" y="1335"/>
                  <a:pt x="805" y="1344"/>
                </a:cubicBezTo>
                <a:cubicBezTo>
                  <a:pt x="811" y="1355"/>
                  <a:pt x="829" y="1351"/>
                  <a:pt x="842" y="1353"/>
                </a:cubicBezTo>
                <a:cubicBezTo>
                  <a:pt x="885" y="1360"/>
                  <a:pt x="927" y="1366"/>
                  <a:pt x="970" y="1372"/>
                </a:cubicBezTo>
                <a:cubicBezTo>
                  <a:pt x="979" y="1375"/>
                  <a:pt x="995" y="1372"/>
                  <a:pt x="997" y="1381"/>
                </a:cubicBezTo>
                <a:cubicBezTo>
                  <a:pt x="1000" y="1391"/>
                  <a:pt x="984" y="1398"/>
                  <a:pt x="979" y="1408"/>
                </a:cubicBezTo>
                <a:cubicBezTo>
                  <a:pt x="959" y="1448"/>
                  <a:pt x="987" y="1431"/>
                  <a:pt x="942" y="1445"/>
                </a:cubicBezTo>
                <a:cubicBezTo>
                  <a:pt x="936" y="1454"/>
                  <a:pt x="922" y="1461"/>
                  <a:pt x="924" y="1472"/>
                </a:cubicBezTo>
                <a:cubicBezTo>
                  <a:pt x="926" y="1483"/>
                  <a:pt x="943" y="1483"/>
                  <a:pt x="952" y="1490"/>
                </a:cubicBezTo>
                <a:cubicBezTo>
                  <a:pt x="959" y="1495"/>
                  <a:pt x="964" y="1503"/>
                  <a:pt x="970" y="1509"/>
                </a:cubicBezTo>
                <a:cubicBezTo>
                  <a:pt x="950" y="1549"/>
                  <a:pt x="957" y="1568"/>
                  <a:pt x="915" y="1582"/>
                </a:cubicBezTo>
                <a:cubicBezTo>
                  <a:pt x="897" y="1609"/>
                  <a:pt x="889" y="1634"/>
                  <a:pt x="878" y="1664"/>
                </a:cubicBezTo>
                <a:cubicBezTo>
                  <a:pt x="951" y="1667"/>
                  <a:pt x="1025" y="1662"/>
                  <a:pt x="1098" y="1673"/>
                </a:cubicBezTo>
                <a:cubicBezTo>
                  <a:pt x="1109" y="1675"/>
                  <a:pt x="1078" y="1684"/>
                  <a:pt x="1070" y="1692"/>
                </a:cubicBezTo>
                <a:cubicBezTo>
                  <a:pt x="1056" y="1706"/>
                  <a:pt x="1024" y="1739"/>
                  <a:pt x="1043" y="1746"/>
                </a:cubicBezTo>
                <a:cubicBezTo>
                  <a:pt x="1060" y="1753"/>
                  <a:pt x="1080" y="1740"/>
                  <a:pt x="1098" y="1737"/>
                </a:cubicBezTo>
                <a:cubicBezTo>
                  <a:pt x="1142" y="1693"/>
                  <a:pt x="1173" y="1658"/>
                  <a:pt x="1235" y="1646"/>
                </a:cubicBezTo>
                <a:cubicBezTo>
                  <a:pt x="1244" y="1634"/>
                  <a:pt x="1276" y="1616"/>
                  <a:pt x="1262" y="1609"/>
                </a:cubicBezTo>
                <a:cubicBezTo>
                  <a:pt x="1227" y="1591"/>
                  <a:pt x="1183" y="1605"/>
                  <a:pt x="1144" y="1600"/>
                </a:cubicBezTo>
                <a:cubicBezTo>
                  <a:pt x="1092" y="1594"/>
                  <a:pt x="1040" y="1581"/>
                  <a:pt x="988" y="1573"/>
                </a:cubicBezTo>
                <a:cubicBezTo>
                  <a:pt x="932" y="1514"/>
                  <a:pt x="998" y="1505"/>
                  <a:pt x="1034" y="1472"/>
                </a:cubicBezTo>
                <a:cubicBezTo>
                  <a:pt x="1046" y="1461"/>
                  <a:pt x="1076" y="1417"/>
                  <a:pt x="1089" y="1399"/>
                </a:cubicBezTo>
                <a:cubicBezTo>
                  <a:pt x="1071" y="1393"/>
                  <a:pt x="1052" y="1387"/>
                  <a:pt x="1034" y="1381"/>
                </a:cubicBezTo>
                <a:cubicBezTo>
                  <a:pt x="1022" y="1377"/>
                  <a:pt x="1051" y="1361"/>
                  <a:pt x="1061" y="1353"/>
                </a:cubicBezTo>
                <a:cubicBezTo>
                  <a:pt x="1095" y="1324"/>
                  <a:pt x="1090" y="1329"/>
                  <a:pt x="1125" y="1317"/>
                </a:cubicBezTo>
                <a:cubicBezTo>
                  <a:pt x="1085" y="1274"/>
                  <a:pt x="1108" y="1264"/>
                  <a:pt x="1153" y="1253"/>
                </a:cubicBezTo>
                <a:cubicBezTo>
                  <a:pt x="1186" y="1202"/>
                  <a:pt x="1171" y="1232"/>
                  <a:pt x="1144" y="1244"/>
                </a:cubicBezTo>
                <a:cubicBezTo>
                  <a:pt x="1132" y="1249"/>
                  <a:pt x="1119" y="1250"/>
                  <a:pt x="1107" y="1253"/>
                </a:cubicBezTo>
                <a:cubicBezTo>
                  <a:pt x="1172" y="1204"/>
                  <a:pt x="1190" y="1217"/>
                  <a:pt x="1281" y="1225"/>
                </a:cubicBezTo>
                <a:cubicBezTo>
                  <a:pt x="1264" y="1279"/>
                  <a:pt x="1270" y="1244"/>
                  <a:pt x="1290" y="1234"/>
                </a:cubicBezTo>
                <a:cubicBezTo>
                  <a:pt x="1301" y="1228"/>
                  <a:pt x="1314" y="1228"/>
                  <a:pt x="1326" y="1225"/>
                </a:cubicBezTo>
                <a:cubicBezTo>
                  <a:pt x="1299" y="1216"/>
                  <a:pt x="1270" y="1218"/>
                  <a:pt x="1244" y="1207"/>
                </a:cubicBezTo>
                <a:cubicBezTo>
                  <a:pt x="1232" y="1202"/>
                  <a:pt x="1228" y="1187"/>
                  <a:pt x="1217" y="1180"/>
                </a:cubicBezTo>
                <a:cubicBezTo>
                  <a:pt x="1209" y="1174"/>
                  <a:pt x="1198" y="1173"/>
                  <a:pt x="1189" y="1170"/>
                </a:cubicBezTo>
                <a:cubicBezTo>
                  <a:pt x="1161" y="1142"/>
                  <a:pt x="1138" y="1118"/>
                  <a:pt x="1125" y="1079"/>
                </a:cubicBezTo>
                <a:cubicBezTo>
                  <a:pt x="1131" y="1054"/>
                  <a:pt x="1132" y="1033"/>
                  <a:pt x="1153" y="1015"/>
                </a:cubicBezTo>
                <a:cubicBezTo>
                  <a:pt x="1163" y="1007"/>
                  <a:pt x="1180" y="1006"/>
                  <a:pt x="1189" y="997"/>
                </a:cubicBezTo>
                <a:cubicBezTo>
                  <a:pt x="1196" y="990"/>
                  <a:pt x="1171" y="1003"/>
                  <a:pt x="1162" y="1006"/>
                </a:cubicBezTo>
                <a:cubicBezTo>
                  <a:pt x="1153" y="1003"/>
                  <a:pt x="1138" y="1006"/>
                  <a:pt x="1134" y="997"/>
                </a:cubicBezTo>
                <a:cubicBezTo>
                  <a:pt x="1124" y="972"/>
                  <a:pt x="1168" y="955"/>
                  <a:pt x="1125" y="942"/>
                </a:cubicBezTo>
                <a:cubicBezTo>
                  <a:pt x="1101" y="935"/>
                  <a:pt x="1076" y="936"/>
                  <a:pt x="1052" y="933"/>
                </a:cubicBezTo>
                <a:cubicBezTo>
                  <a:pt x="1117" y="912"/>
                  <a:pt x="1178" y="887"/>
                  <a:pt x="1244" y="869"/>
                </a:cubicBezTo>
                <a:cubicBezTo>
                  <a:pt x="1262" y="872"/>
                  <a:pt x="1283" y="869"/>
                  <a:pt x="1299" y="878"/>
                </a:cubicBezTo>
                <a:cubicBezTo>
                  <a:pt x="1335" y="898"/>
                  <a:pt x="1280" y="992"/>
                  <a:pt x="1262" y="1015"/>
                </a:cubicBezTo>
                <a:cubicBezTo>
                  <a:pt x="1259" y="1024"/>
                  <a:pt x="1249" y="1034"/>
                  <a:pt x="1253" y="1042"/>
                </a:cubicBezTo>
                <a:cubicBezTo>
                  <a:pt x="1258" y="1051"/>
                  <a:pt x="1271" y="1052"/>
                  <a:pt x="1281" y="1052"/>
                </a:cubicBezTo>
                <a:cubicBezTo>
                  <a:pt x="1314" y="1052"/>
                  <a:pt x="1348" y="1045"/>
                  <a:pt x="1381" y="1042"/>
                </a:cubicBezTo>
                <a:cubicBezTo>
                  <a:pt x="1426" y="1087"/>
                  <a:pt x="1364" y="1101"/>
                  <a:pt x="1400" y="1152"/>
                </a:cubicBezTo>
                <a:cubicBezTo>
                  <a:pt x="1417" y="1175"/>
                  <a:pt x="1498" y="1179"/>
                  <a:pt x="1509" y="1180"/>
                </a:cubicBezTo>
                <a:cubicBezTo>
                  <a:pt x="1515" y="1186"/>
                  <a:pt x="1528" y="1189"/>
                  <a:pt x="1528" y="1198"/>
                </a:cubicBezTo>
                <a:cubicBezTo>
                  <a:pt x="1528" y="1209"/>
                  <a:pt x="1518" y="1219"/>
                  <a:pt x="1509" y="1225"/>
                </a:cubicBezTo>
                <a:cubicBezTo>
                  <a:pt x="1458" y="1256"/>
                  <a:pt x="1443" y="1239"/>
                  <a:pt x="1390" y="1289"/>
                </a:cubicBezTo>
                <a:cubicBezTo>
                  <a:pt x="1384" y="1320"/>
                  <a:pt x="1383" y="1352"/>
                  <a:pt x="1372" y="1381"/>
                </a:cubicBezTo>
                <a:cubicBezTo>
                  <a:pt x="1350" y="1438"/>
                  <a:pt x="1276" y="1459"/>
                  <a:pt x="1244" y="1509"/>
                </a:cubicBezTo>
                <a:cubicBezTo>
                  <a:pt x="1253" y="1515"/>
                  <a:pt x="1261" y="1526"/>
                  <a:pt x="1272" y="1527"/>
                </a:cubicBezTo>
                <a:cubicBezTo>
                  <a:pt x="1293" y="1529"/>
                  <a:pt x="1314" y="1518"/>
                  <a:pt x="1336" y="1518"/>
                </a:cubicBezTo>
                <a:cubicBezTo>
                  <a:pt x="1403" y="1518"/>
                  <a:pt x="1470" y="1524"/>
                  <a:pt x="1537" y="1527"/>
                </a:cubicBezTo>
                <a:cubicBezTo>
                  <a:pt x="1606" y="1386"/>
                  <a:pt x="1521" y="1538"/>
                  <a:pt x="1601" y="1445"/>
                </a:cubicBezTo>
                <a:cubicBezTo>
                  <a:pt x="1610" y="1435"/>
                  <a:pt x="1611" y="1419"/>
                  <a:pt x="1619" y="1408"/>
                </a:cubicBezTo>
                <a:cubicBezTo>
                  <a:pt x="1626" y="1398"/>
                  <a:pt x="1637" y="1390"/>
                  <a:pt x="1646" y="1381"/>
                </a:cubicBezTo>
                <a:cubicBezTo>
                  <a:pt x="1649" y="1369"/>
                  <a:pt x="1651" y="1356"/>
                  <a:pt x="1656" y="1344"/>
                </a:cubicBezTo>
                <a:cubicBezTo>
                  <a:pt x="1664" y="1325"/>
                  <a:pt x="1693" y="1312"/>
                  <a:pt x="1656" y="1298"/>
                </a:cubicBezTo>
                <a:cubicBezTo>
                  <a:pt x="1639" y="1291"/>
                  <a:pt x="1619" y="1292"/>
                  <a:pt x="1601" y="1289"/>
                </a:cubicBezTo>
                <a:cubicBezTo>
                  <a:pt x="1541" y="1203"/>
                  <a:pt x="1592" y="1161"/>
                  <a:pt x="1656" y="1097"/>
                </a:cubicBezTo>
                <a:cubicBezTo>
                  <a:pt x="1665" y="1088"/>
                  <a:pt x="1674" y="1079"/>
                  <a:pt x="1683" y="1070"/>
                </a:cubicBezTo>
                <a:cubicBezTo>
                  <a:pt x="1692" y="1061"/>
                  <a:pt x="1710" y="1042"/>
                  <a:pt x="1710" y="1042"/>
                </a:cubicBezTo>
                <a:cubicBezTo>
                  <a:pt x="1667" y="1036"/>
                  <a:pt x="1621" y="1042"/>
                  <a:pt x="1582" y="1024"/>
                </a:cubicBezTo>
                <a:cubicBezTo>
                  <a:pt x="1571" y="1019"/>
                  <a:pt x="1588" y="1000"/>
                  <a:pt x="1592" y="988"/>
                </a:cubicBezTo>
                <a:cubicBezTo>
                  <a:pt x="1597" y="975"/>
                  <a:pt x="1601" y="962"/>
                  <a:pt x="1610" y="951"/>
                </a:cubicBezTo>
                <a:cubicBezTo>
                  <a:pt x="1617" y="943"/>
                  <a:pt x="1637" y="944"/>
                  <a:pt x="1637" y="933"/>
                </a:cubicBezTo>
                <a:cubicBezTo>
                  <a:pt x="1637" y="924"/>
                  <a:pt x="1601" y="942"/>
                  <a:pt x="1610" y="942"/>
                </a:cubicBezTo>
                <a:cubicBezTo>
                  <a:pt x="1620" y="942"/>
                  <a:pt x="1662" y="928"/>
                  <a:pt x="1674" y="924"/>
                </a:cubicBezTo>
                <a:cubicBezTo>
                  <a:pt x="1683" y="918"/>
                  <a:pt x="1691" y="910"/>
                  <a:pt x="1701" y="905"/>
                </a:cubicBezTo>
                <a:cubicBezTo>
                  <a:pt x="1710" y="901"/>
                  <a:pt x="1725" y="887"/>
                  <a:pt x="1729" y="896"/>
                </a:cubicBezTo>
                <a:cubicBezTo>
                  <a:pt x="1739" y="917"/>
                  <a:pt x="1677" y="941"/>
                  <a:pt x="1674" y="942"/>
                </a:cubicBezTo>
                <a:cubicBezTo>
                  <a:pt x="1716" y="956"/>
                  <a:pt x="1759" y="946"/>
                  <a:pt x="1793" y="978"/>
                </a:cubicBezTo>
                <a:cubicBezTo>
                  <a:pt x="1920" y="964"/>
                  <a:pt x="1876" y="967"/>
                  <a:pt x="1811" y="951"/>
                </a:cubicBezTo>
                <a:cubicBezTo>
                  <a:pt x="1751" y="911"/>
                  <a:pt x="1815" y="947"/>
                  <a:pt x="1692" y="924"/>
                </a:cubicBezTo>
                <a:cubicBezTo>
                  <a:pt x="1673" y="920"/>
                  <a:pt x="1656" y="908"/>
                  <a:pt x="1637" y="905"/>
                </a:cubicBezTo>
                <a:cubicBezTo>
                  <a:pt x="1604" y="899"/>
                  <a:pt x="1570" y="899"/>
                  <a:pt x="1537" y="896"/>
                </a:cubicBezTo>
                <a:cubicBezTo>
                  <a:pt x="1523" y="883"/>
                  <a:pt x="1496" y="869"/>
                  <a:pt x="1537" y="850"/>
                </a:cubicBezTo>
                <a:cubicBezTo>
                  <a:pt x="1565" y="837"/>
                  <a:pt x="1678" y="804"/>
                  <a:pt x="1720" y="796"/>
                </a:cubicBezTo>
                <a:cubicBezTo>
                  <a:pt x="1624" y="784"/>
                  <a:pt x="1531" y="762"/>
                  <a:pt x="1436" y="741"/>
                </a:cubicBezTo>
                <a:cubicBezTo>
                  <a:pt x="1466" y="721"/>
                  <a:pt x="1494" y="706"/>
                  <a:pt x="1528" y="695"/>
                </a:cubicBezTo>
                <a:cubicBezTo>
                  <a:pt x="1604" y="720"/>
                  <a:pt x="1487" y="686"/>
                  <a:pt x="1656" y="686"/>
                </a:cubicBezTo>
                <a:cubicBezTo>
                  <a:pt x="1687" y="686"/>
                  <a:pt x="1717" y="698"/>
                  <a:pt x="1747" y="704"/>
                </a:cubicBezTo>
                <a:cubicBezTo>
                  <a:pt x="1712" y="758"/>
                  <a:pt x="1725" y="722"/>
                  <a:pt x="1802" y="722"/>
                </a:cubicBezTo>
                <a:cubicBezTo>
                  <a:pt x="1821" y="722"/>
                  <a:pt x="1839" y="729"/>
                  <a:pt x="1857" y="732"/>
                </a:cubicBezTo>
                <a:cubicBezTo>
                  <a:pt x="1808" y="778"/>
                  <a:pt x="1890" y="773"/>
                  <a:pt x="1921" y="777"/>
                </a:cubicBezTo>
                <a:cubicBezTo>
                  <a:pt x="1918" y="786"/>
                  <a:pt x="1917" y="797"/>
                  <a:pt x="1912" y="805"/>
                </a:cubicBezTo>
                <a:cubicBezTo>
                  <a:pt x="1907" y="812"/>
                  <a:pt x="1890" y="815"/>
                  <a:pt x="1893" y="823"/>
                </a:cubicBezTo>
                <a:cubicBezTo>
                  <a:pt x="1896" y="832"/>
                  <a:pt x="1912" y="829"/>
                  <a:pt x="1921" y="832"/>
                </a:cubicBezTo>
                <a:cubicBezTo>
                  <a:pt x="1933" y="835"/>
                  <a:pt x="1945" y="838"/>
                  <a:pt x="1957" y="841"/>
                </a:cubicBezTo>
                <a:cubicBezTo>
                  <a:pt x="1951" y="847"/>
                  <a:pt x="1945" y="866"/>
                  <a:pt x="1939" y="860"/>
                </a:cubicBezTo>
                <a:cubicBezTo>
                  <a:pt x="1932" y="853"/>
                  <a:pt x="1942" y="840"/>
                  <a:pt x="1948" y="832"/>
                </a:cubicBezTo>
                <a:cubicBezTo>
                  <a:pt x="1972" y="798"/>
                  <a:pt x="1988" y="795"/>
                  <a:pt x="2021" y="777"/>
                </a:cubicBezTo>
                <a:cubicBezTo>
                  <a:pt x="2027" y="768"/>
                  <a:pt x="2045" y="760"/>
                  <a:pt x="2040" y="750"/>
                </a:cubicBezTo>
                <a:cubicBezTo>
                  <a:pt x="2034" y="739"/>
                  <a:pt x="2016" y="740"/>
                  <a:pt x="2003" y="741"/>
                </a:cubicBezTo>
                <a:cubicBezTo>
                  <a:pt x="1978" y="743"/>
                  <a:pt x="1954" y="753"/>
                  <a:pt x="1930" y="759"/>
                </a:cubicBezTo>
                <a:cubicBezTo>
                  <a:pt x="1966" y="723"/>
                  <a:pt x="1998" y="687"/>
                  <a:pt x="2040" y="658"/>
                </a:cubicBezTo>
                <a:cubicBezTo>
                  <a:pt x="2058" y="646"/>
                  <a:pt x="2094" y="622"/>
                  <a:pt x="2094" y="622"/>
                </a:cubicBezTo>
                <a:cubicBezTo>
                  <a:pt x="2097" y="613"/>
                  <a:pt x="2100" y="603"/>
                  <a:pt x="2104" y="594"/>
                </a:cubicBezTo>
                <a:cubicBezTo>
                  <a:pt x="2109" y="584"/>
                  <a:pt x="2131" y="573"/>
                  <a:pt x="2122" y="567"/>
                </a:cubicBezTo>
                <a:cubicBezTo>
                  <a:pt x="2109" y="559"/>
                  <a:pt x="2091" y="573"/>
                  <a:pt x="2076" y="576"/>
                </a:cubicBezTo>
                <a:cubicBezTo>
                  <a:pt x="2015" y="586"/>
                  <a:pt x="1986" y="588"/>
                  <a:pt x="1921" y="594"/>
                </a:cubicBezTo>
                <a:cubicBezTo>
                  <a:pt x="1848" y="591"/>
                  <a:pt x="1774" y="590"/>
                  <a:pt x="1701" y="585"/>
                </a:cubicBezTo>
                <a:cubicBezTo>
                  <a:pt x="1692" y="584"/>
                  <a:pt x="1670" y="584"/>
                  <a:pt x="1674" y="576"/>
                </a:cubicBezTo>
                <a:cubicBezTo>
                  <a:pt x="1680" y="565"/>
                  <a:pt x="1698" y="570"/>
                  <a:pt x="1710" y="567"/>
                </a:cubicBezTo>
                <a:cubicBezTo>
                  <a:pt x="1787" y="518"/>
                  <a:pt x="1685" y="579"/>
                  <a:pt x="1774" y="540"/>
                </a:cubicBezTo>
                <a:cubicBezTo>
                  <a:pt x="1784" y="535"/>
                  <a:pt x="1802" y="521"/>
                  <a:pt x="1802" y="521"/>
                </a:cubicBezTo>
                <a:cubicBezTo>
                  <a:pt x="1799" y="512"/>
                  <a:pt x="1786" y="501"/>
                  <a:pt x="1793" y="494"/>
                </a:cubicBezTo>
                <a:cubicBezTo>
                  <a:pt x="1797" y="490"/>
                  <a:pt x="1911" y="451"/>
                  <a:pt x="1921" y="448"/>
                </a:cubicBezTo>
                <a:cubicBezTo>
                  <a:pt x="1982" y="489"/>
                  <a:pt x="2062" y="458"/>
                  <a:pt x="2131" y="448"/>
                </a:cubicBezTo>
                <a:cubicBezTo>
                  <a:pt x="2122" y="454"/>
                  <a:pt x="2110" y="475"/>
                  <a:pt x="2104" y="466"/>
                </a:cubicBezTo>
                <a:cubicBezTo>
                  <a:pt x="2104" y="466"/>
                  <a:pt x="2115" y="401"/>
                  <a:pt x="2122" y="393"/>
                </a:cubicBezTo>
                <a:cubicBezTo>
                  <a:pt x="2135" y="378"/>
                  <a:pt x="2153" y="369"/>
                  <a:pt x="2168" y="357"/>
                </a:cubicBezTo>
                <a:cubicBezTo>
                  <a:pt x="2187" y="308"/>
                  <a:pt x="2228" y="235"/>
                  <a:pt x="2158" y="210"/>
                </a:cubicBezTo>
                <a:cubicBezTo>
                  <a:pt x="2064" y="228"/>
                  <a:pt x="1970" y="235"/>
                  <a:pt x="1875" y="247"/>
                </a:cubicBezTo>
                <a:cubicBezTo>
                  <a:pt x="1913" y="234"/>
                  <a:pt x="1936" y="205"/>
                  <a:pt x="1976" y="192"/>
                </a:cubicBezTo>
                <a:cubicBezTo>
                  <a:pt x="1979" y="183"/>
                  <a:pt x="1987" y="156"/>
                  <a:pt x="1985" y="165"/>
                </a:cubicBezTo>
                <a:cubicBezTo>
                  <a:pt x="1979" y="186"/>
                  <a:pt x="1976" y="209"/>
                  <a:pt x="1966" y="229"/>
                </a:cubicBezTo>
                <a:cubicBezTo>
                  <a:pt x="1957" y="246"/>
                  <a:pt x="1942" y="259"/>
                  <a:pt x="1930" y="274"/>
                </a:cubicBezTo>
                <a:cubicBezTo>
                  <a:pt x="1911" y="331"/>
                  <a:pt x="1914" y="334"/>
                  <a:pt x="1866" y="366"/>
                </a:cubicBezTo>
                <a:cubicBezTo>
                  <a:pt x="1863" y="375"/>
                  <a:pt x="1864" y="386"/>
                  <a:pt x="1857" y="393"/>
                </a:cubicBezTo>
                <a:cubicBezTo>
                  <a:pt x="1850" y="400"/>
                  <a:pt x="1833" y="411"/>
                  <a:pt x="1829" y="402"/>
                </a:cubicBezTo>
                <a:cubicBezTo>
                  <a:pt x="1822" y="388"/>
                  <a:pt x="1871" y="360"/>
                  <a:pt x="1875" y="357"/>
                </a:cubicBezTo>
                <a:cubicBezTo>
                  <a:pt x="1895" y="327"/>
                  <a:pt x="1919" y="304"/>
                  <a:pt x="1939" y="274"/>
                </a:cubicBezTo>
                <a:cubicBezTo>
                  <a:pt x="1942" y="262"/>
                  <a:pt x="1959" y="243"/>
                  <a:pt x="1948" y="238"/>
                </a:cubicBezTo>
                <a:cubicBezTo>
                  <a:pt x="1933" y="231"/>
                  <a:pt x="1917" y="250"/>
                  <a:pt x="1902" y="256"/>
                </a:cubicBezTo>
                <a:cubicBezTo>
                  <a:pt x="1867" y="269"/>
                  <a:pt x="1829" y="274"/>
                  <a:pt x="1793" y="284"/>
                </a:cubicBezTo>
                <a:cubicBezTo>
                  <a:pt x="1787" y="278"/>
                  <a:pt x="1775" y="274"/>
                  <a:pt x="1774" y="265"/>
                </a:cubicBezTo>
                <a:cubicBezTo>
                  <a:pt x="1768" y="215"/>
                  <a:pt x="1810" y="154"/>
                  <a:pt x="1829" y="110"/>
                </a:cubicBezTo>
                <a:cubicBezTo>
                  <a:pt x="1831" y="105"/>
                  <a:pt x="1849" y="48"/>
                  <a:pt x="1848" y="46"/>
                </a:cubicBezTo>
                <a:cubicBezTo>
                  <a:pt x="1844" y="38"/>
                  <a:pt x="1835" y="57"/>
                  <a:pt x="1829" y="64"/>
                </a:cubicBezTo>
                <a:cubicBezTo>
                  <a:pt x="1781" y="120"/>
                  <a:pt x="1814" y="103"/>
                  <a:pt x="1765" y="119"/>
                </a:cubicBezTo>
                <a:cubicBezTo>
                  <a:pt x="1761" y="130"/>
                  <a:pt x="1754" y="171"/>
                  <a:pt x="1729" y="165"/>
                </a:cubicBezTo>
                <a:cubicBezTo>
                  <a:pt x="1719" y="163"/>
                  <a:pt x="1723" y="146"/>
                  <a:pt x="1720" y="137"/>
                </a:cubicBezTo>
                <a:cubicBezTo>
                  <a:pt x="1735" y="115"/>
                  <a:pt x="1802" y="49"/>
                  <a:pt x="1729" y="73"/>
                </a:cubicBezTo>
                <a:cubicBezTo>
                  <a:pt x="1723" y="82"/>
                  <a:pt x="1721" y="98"/>
                  <a:pt x="1710" y="101"/>
                </a:cubicBezTo>
                <a:cubicBezTo>
                  <a:pt x="1702" y="103"/>
                  <a:pt x="1692" y="91"/>
                  <a:pt x="1692" y="82"/>
                </a:cubicBezTo>
                <a:cubicBezTo>
                  <a:pt x="1692" y="71"/>
                  <a:pt x="1704" y="64"/>
                  <a:pt x="1710" y="55"/>
                </a:cubicBezTo>
                <a:cubicBezTo>
                  <a:pt x="1701" y="49"/>
                  <a:pt x="1694" y="37"/>
                  <a:pt x="1683" y="37"/>
                </a:cubicBezTo>
                <a:cubicBezTo>
                  <a:pt x="1672" y="37"/>
                  <a:pt x="1664" y="48"/>
                  <a:pt x="1656" y="55"/>
                </a:cubicBezTo>
                <a:cubicBezTo>
                  <a:pt x="1625" y="81"/>
                  <a:pt x="1597" y="95"/>
                  <a:pt x="1564" y="119"/>
                </a:cubicBezTo>
                <a:cubicBezTo>
                  <a:pt x="1521" y="116"/>
                  <a:pt x="1478" y="118"/>
                  <a:pt x="1436" y="110"/>
                </a:cubicBezTo>
                <a:cubicBezTo>
                  <a:pt x="1426" y="108"/>
                  <a:pt x="1469" y="93"/>
                  <a:pt x="1464" y="101"/>
                </a:cubicBezTo>
                <a:cubicBezTo>
                  <a:pt x="1410" y="193"/>
                  <a:pt x="1304" y="218"/>
                  <a:pt x="1208" y="229"/>
                </a:cubicBezTo>
                <a:cubicBezTo>
                  <a:pt x="1153" y="226"/>
                  <a:pt x="1097" y="231"/>
                  <a:pt x="1043" y="220"/>
                </a:cubicBezTo>
                <a:cubicBezTo>
                  <a:pt x="1032" y="218"/>
                  <a:pt x="1062" y="208"/>
                  <a:pt x="1070" y="201"/>
                </a:cubicBezTo>
                <a:cubicBezTo>
                  <a:pt x="1083" y="190"/>
                  <a:pt x="1094" y="176"/>
                  <a:pt x="1107" y="165"/>
                </a:cubicBezTo>
                <a:cubicBezTo>
                  <a:pt x="1156" y="126"/>
                  <a:pt x="1187" y="111"/>
                  <a:pt x="1244" y="92"/>
                </a:cubicBezTo>
                <a:cubicBezTo>
                  <a:pt x="1296" y="98"/>
                  <a:pt x="1422" y="101"/>
                  <a:pt x="1272" y="119"/>
                </a:cubicBezTo>
                <a:cubicBezTo>
                  <a:pt x="1330" y="100"/>
                  <a:pt x="1356" y="82"/>
                  <a:pt x="1418" y="73"/>
                </a:cubicBezTo>
                <a:cubicBezTo>
                  <a:pt x="1418" y="73"/>
                  <a:pt x="1430" y="49"/>
                  <a:pt x="1436" y="37"/>
                </a:cubicBezTo>
                <a:cubicBezTo>
                  <a:pt x="1401" y="0"/>
                  <a:pt x="1342" y="34"/>
                  <a:pt x="1299" y="46"/>
                </a:cubicBezTo>
                <a:cubicBezTo>
                  <a:pt x="1232" y="43"/>
                  <a:pt x="1165" y="44"/>
                  <a:pt x="1098" y="37"/>
                </a:cubicBezTo>
                <a:cubicBezTo>
                  <a:pt x="1089" y="36"/>
                  <a:pt x="1129" y="20"/>
                  <a:pt x="1125" y="28"/>
                </a:cubicBezTo>
                <a:cubicBezTo>
                  <a:pt x="1114" y="50"/>
                  <a:pt x="1082" y="57"/>
                  <a:pt x="1061" y="64"/>
                </a:cubicBezTo>
                <a:cubicBezTo>
                  <a:pt x="1052" y="70"/>
                  <a:pt x="1044" y="77"/>
                  <a:pt x="1034" y="82"/>
                </a:cubicBezTo>
                <a:cubicBezTo>
                  <a:pt x="1004" y="97"/>
                  <a:pt x="990" y="87"/>
                  <a:pt x="1034" y="101"/>
                </a:cubicBezTo>
                <a:cubicBezTo>
                  <a:pt x="1031" y="110"/>
                  <a:pt x="1032" y="122"/>
                  <a:pt x="1025" y="128"/>
                </a:cubicBezTo>
                <a:cubicBezTo>
                  <a:pt x="1020" y="132"/>
                  <a:pt x="954" y="156"/>
                  <a:pt x="942" y="156"/>
                </a:cubicBezTo>
                <a:cubicBezTo>
                  <a:pt x="932" y="156"/>
                  <a:pt x="961" y="149"/>
                  <a:pt x="970" y="146"/>
                </a:cubicBezTo>
                <a:cubicBezTo>
                  <a:pt x="889" y="94"/>
                  <a:pt x="829" y="166"/>
                  <a:pt x="732" y="128"/>
                </a:cubicBezTo>
                <a:cubicBezTo>
                  <a:pt x="747" y="122"/>
                  <a:pt x="763" y="117"/>
                  <a:pt x="778" y="110"/>
                </a:cubicBezTo>
                <a:cubicBezTo>
                  <a:pt x="881" y="59"/>
                  <a:pt x="659" y="113"/>
                  <a:pt x="641" y="119"/>
                </a:cubicBezTo>
                <a:cubicBezTo>
                  <a:pt x="676" y="67"/>
                  <a:pt x="639" y="111"/>
                  <a:pt x="686" y="82"/>
                </a:cubicBezTo>
                <a:cubicBezTo>
                  <a:pt x="693" y="77"/>
                  <a:pt x="711" y="70"/>
                  <a:pt x="705" y="64"/>
                </a:cubicBezTo>
                <a:cubicBezTo>
                  <a:pt x="698" y="57"/>
                  <a:pt x="687" y="71"/>
                  <a:pt x="677" y="73"/>
                </a:cubicBezTo>
                <a:cubicBezTo>
                  <a:pt x="647" y="80"/>
                  <a:pt x="586" y="92"/>
                  <a:pt x="586" y="92"/>
                </a:cubicBezTo>
                <a:cubicBezTo>
                  <a:pt x="546" y="111"/>
                  <a:pt x="522" y="136"/>
                  <a:pt x="485" y="101"/>
                </a:cubicBezTo>
                <a:cubicBezTo>
                  <a:pt x="491" y="95"/>
                  <a:pt x="512" y="85"/>
                  <a:pt x="504" y="82"/>
                </a:cubicBezTo>
                <a:cubicBezTo>
                  <a:pt x="475" y="72"/>
                  <a:pt x="433" y="111"/>
                  <a:pt x="412" y="119"/>
                </a:cubicBezTo>
                <a:cubicBezTo>
                  <a:pt x="397" y="125"/>
                  <a:pt x="381" y="125"/>
                  <a:pt x="366" y="128"/>
                </a:cubicBezTo>
                <a:cubicBezTo>
                  <a:pt x="357" y="125"/>
                  <a:pt x="348" y="118"/>
                  <a:pt x="339" y="119"/>
                </a:cubicBezTo>
                <a:cubicBezTo>
                  <a:pt x="320" y="121"/>
                  <a:pt x="284" y="137"/>
                  <a:pt x="284" y="137"/>
                </a:cubicBezTo>
                <a:cubicBezTo>
                  <a:pt x="272" y="146"/>
                  <a:pt x="261" y="157"/>
                  <a:pt x="248" y="165"/>
                </a:cubicBezTo>
                <a:cubicBezTo>
                  <a:pt x="220" y="181"/>
                  <a:pt x="194" y="168"/>
                  <a:pt x="257" y="183"/>
                </a:cubicBezTo>
                <a:cubicBezTo>
                  <a:pt x="254" y="210"/>
                  <a:pt x="252" y="238"/>
                  <a:pt x="248" y="265"/>
                </a:cubicBezTo>
                <a:cubicBezTo>
                  <a:pt x="246" y="281"/>
                  <a:pt x="222" y="310"/>
                  <a:pt x="238" y="311"/>
                </a:cubicBezTo>
                <a:cubicBezTo>
                  <a:pt x="282" y="314"/>
                  <a:pt x="323" y="286"/>
                  <a:pt x="366" y="274"/>
                </a:cubicBezTo>
                <a:cubicBezTo>
                  <a:pt x="396" y="265"/>
                  <a:pt x="427" y="262"/>
                  <a:pt x="458" y="256"/>
                </a:cubicBezTo>
                <a:cubicBezTo>
                  <a:pt x="551" y="238"/>
                  <a:pt x="741" y="229"/>
                  <a:pt x="741" y="229"/>
                </a:cubicBezTo>
                <a:cubicBezTo>
                  <a:pt x="756" y="232"/>
                  <a:pt x="792" y="223"/>
                  <a:pt x="787" y="238"/>
                </a:cubicBezTo>
                <a:cubicBezTo>
                  <a:pt x="785" y="245"/>
                  <a:pt x="696" y="265"/>
                  <a:pt x="686" y="265"/>
                </a:cubicBezTo>
                <a:cubicBezTo>
                  <a:pt x="673" y="265"/>
                  <a:pt x="711" y="259"/>
                  <a:pt x="723" y="256"/>
                </a:cubicBezTo>
                <a:cubicBezTo>
                  <a:pt x="755" y="247"/>
                  <a:pt x="783" y="230"/>
                  <a:pt x="814" y="220"/>
                </a:cubicBezTo>
                <a:cubicBezTo>
                  <a:pt x="815" y="219"/>
                  <a:pt x="851" y="178"/>
                  <a:pt x="860" y="192"/>
                </a:cubicBezTo>
                <a:cubicBezTo>
                  <a:pt x="870" y="207"/>
                  <a:pt x="840" y="246"/>
                  <a:pt x="833" y="256"/>
                </a:cubicBezTo>
                <a:cubicBezTo>
                  <a:pt x="873" y="380"/>
                  <a:pt x="1071" y="255"/>
                  <a:pt x="1189" y="274"/>
                </a:cubicBezTo>
                <a:cubicBezTo>
                  <a:pt x="1184" y="276"/>
                  <a:pt x="1096" y="304"/>
                  <a:pt x="1153" y="311"/>
                </a:cubicBezTo>
                <a:cubicBezTo>
                  <a:pt x="1181" y="314"/>
                  <a:pt x="1207" y="297"/>
                  <a:pt x="1235" y="293"/>
                </a:cubicBezTo>
                <a:cubicBezTo>
                  <a:pt x="1262" y="289"/>
                  <a:pt x="1431" y="275"/>
                  <a:pt x="1445" y="274"/>
                </a:cubicBezTo>
                <a:cubicBezTo>
                  <a:pt x="1472" y="359"/>
                  <a:pt x="1522" y="323"/>
                  <a:pt x="1628" y="329"/>
                </a:cubicBezTo>
                <a:cubicBezTo>
                  <a:pt x="1610" y="385"/>
                  <a:pt x="1634" y="332"/>
                  <a:pt x="1573" y="384"/>
                </a:cubicBezTo>
                <a:cubicBezTo>
                  <a:pt x="1565" y="391"/>
                  <a:pt x="1563" y="404"/>
                  <a:pt x="1555" y="412"/>
                </a:cubicBezTo>
                <a:cubicBezTo>
                  <a:pt x="1513" y="455"/>
                  <a:pt x="1437" y="458"/>
                  <a:pt x="1381" y="466"/>
                </a:cubicBezTo>
                <a:cubicBezTo>
                  <a:pt x="1360" y="452"/>
                  <a:pt x="1345" y="450"/>
                  <a:pt x="1345" y="421"/>
                </a:cubicBezTo>
                <a:cubicBezTo>
                  <a:pt x="1345" y="411"/>
                  <a:pt x="1350" y="402"/>
                  <a:pt x="1354" y="393"/>
                </a:cubicBezTo>
                <a:cubicBezTo>
                  <a:pt x="1359" y="383"/>
                  <a:pt x="1383" y="369"/>
                  <a:pt x="1372" y="366"/>
                </a:cubicBezTo>
                <a:cubicBezTo>
                  <a:pt x="1353" y="361"/>
                  <a:pt x="1335" y="379"/>
                  <a:pt x="1317" y="384"/>
                </a:cubicBezTo>
                <a:cubicBezTo>
                  <a:pt x="1280" y="395"/>
                  <a:pt x="1245" y="409"/>
                  <a:pt x="1208" y="421"/>
                </a:cubicBezTo>
                <a:cubicBezTo>
                  <a:pt x="1202" y="415"/>
                  <a:pt x="1198" y="404"/>
                  <a:pt x="1189" y="402"/>
                </a:cubicBezTo>
                <a:cubicBezTo>
                  <a:pt x="1098" y="384"/>
                  <a:pt x="958" y="376"/>
                  <a:pt x="869" y="366"/>
                </a:cubicBezTo>
                <a:cubicBezTo>
                  <a:pt x="875" y="360"/>
                  <a:pt x="893" y="355"/>
                  <a:pt x="888" y="348"/>
                </a:cubicBezTo>
                <a:cubicBezTo>
                  <a:pt x="873" y="324"/>
                  <a:pt x="840" y="342"/>
                  <a:pt x="824" y="348"/>
                </a:cubicBezTo>
                <a:cubicBezTo>
                  <a:pt x="803" y="345"/>
                  <a:pt x="777" y="352"/>
                  <a:pt x="760" y="338"/>
                </a:cubicBezTo>
                <a:cubicBezTo>
                  <a:pt x="752" y="331"/>
                  <a:pt x="789" y="314"/>
                  <a:pt x="778" y="311"/>
                </a:cubicBezTo>
                <a:cubicBezTo>
                  <a:pt x="748" y="304"/>
                  <a:pt x="717" y="317"/>
                  <a:pt x="686" y="320"/>
                </a:cubicBezTo>
                <a:cubicBezTo>
                  <a:pt x="637" y="317"/>
                  <a:pt x="587" y="322"/>
                  <a:pt x="540" y="311"/>
                </a:cubicBezTo>
                <a:cubicBezTo>
                  <a:pt x="531" y="309"/>
                  <a:pt x="540" y="286"/>
                  <a:pt x="531" y="284"/>
                </a:cubicBezTo>
                <a:cubicBezTo>
                  <a:pt x="477" y="273"/>
                  <a:pt x="421" y="277"/>
                  <a:pt x="366" y="274"/>
                </a:cubicBezTo>
                <a:cubicBezTo>
                  <a:pt x="393" y="200"/>
                  <a:pt x="347" y="304"/>
                  <a:pt x="421" y="229"/>
                </a:cubicBezTo>
                <a:cubicBezTo>
                  <a:pt x="430" y="220"/>
                  <a:pt x="427" y="204"/>
                  <a:pt x="430" y="192"/>
                </a:cubicBezTo>
                <a:cubicBezTo>
                  <a:pt x="415" y="189"/>
                  <a:pt x="400" y="181"/>
                  <a:pt x="385" y="183"/>
                </a:cubicBezTo>
                <a:cubicBezTo>
                  <a:pt x="278" y="194"/>
                  <a:pt x="393" y="214"/>
                  <a:pt x="302" y="192"/>
                </a:cubicBezTo>
                <a:cubicBezTo>
                  <a:pt x="308" y="186"/>
                  <a:pt x="327" y="180"/>
                  <a:pt x="321" y="174"/>
                </a:cubicBezTo>
                <a:cubicBezTo>
                  <a:pt x="316" y="169"/>
                  <a:pt x="244" y="150"/>
                  <a:pt x="229" y="146"/>
                </a:cubicBezTo>
                <a:cubicBezTo>
                  <a:pt x="191" y="108"/>
                  <a:pt x="161" y="107"/>
                  <a:pt x="110" y="119"/>
                </a:cubicBezTo>
                <a:cubicBezTo>
                  <a:pt x="123" y="131"/>
                  <a:pt x="134" y="145"/>
                  <a:pt x="147" y="156"/>
                </a:cubicBezTo>
                <a:cubicBezTo>
                  <a:pt x="155" y="163"/>
                  <a:pt x="174" y="174"/>
                  <a:pt x="174" y="174"/>
                </a:cubicBezTo>
              </a:path>
            </a:pathLst>
          </a:custGeom>
          <a:gradFill rotWithShape="1">
            <a:gsLst>
              <a:gs pos="0">
                <a:srgbClr val="4D0808"/>
              </a:gs>
              <a:gs pos="14999">
                <a:srgbClr val="FF0300"/>
              </a:gs>
              <a:gs pos="27499">
                <a:srgbClr val="FF7A00"/>
              </a:gs>
              <a:gs pos="50000">
                <a:srgbClr val="FFF200"/>
              </a:gs>
              <a:gs pos="72501">
                <a:srgbClr val="FF7A00"/>
              </a:gs>
              <a:gs pos="85001">
                <a:srgbClr val="FF0300"/>
              </a:gs>
              <a:gs pos="100000">
                <a:srgbClr val="4D080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7291" name="Text Box 149"/>
          <p:cNvSpPr txBox="1">
            <a:spLocks noChangeArrowheads="1"/>
          </p:cNvSpPr>
          <p:nvPr/>
        </p:nvSpPr>
        <p:spPr bwMode="auto">
          <a:xfrm>
            <a:off x="1871663" y="4583113"/>
            <a:ext cx="2570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400" b="1" i="1">
                <a:solidFill>
                  <a:srgbClr val="FFFF00"/>
                </a:solidFill>
              </a:rPr>
              <a:t>С Новым годом!</a:t>
            </a:r>
          </a:p>
        </p:txBody>
      </p:sp>
    </p:spTree>
    <p:extLst>
      <p:ext uri="{BB962C8B-B14F-4D97-AF65-F5344CB8AC3E}">
        <p14:creationId xmlns:p14="http://schemas.microsoft.com/office/powerpoint/2010/main" val="8721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5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5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5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mph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2" dur="20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655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655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655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55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5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5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5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mph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36" dur="2000" fill="hold"/>
                                        <p:tgtEl>
                                          <p:spTgt spid="655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655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655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655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655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655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5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5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mph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50" dur="2000" fill="hold"/>
                                        <p:tgtEl>
                                          <p:spTgt spid="655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655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655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300"/>
                                        <p:tgtEl>
                                          <p:spTgt spid="65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5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5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5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55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5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5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65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65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92" presetID="6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3" dur="3000" fill="hold"/>
                                        <p:tgtEl>
                                          <p:spTgt spid="655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3000"/>
                                        <p:tgtEl>
                                          <p:spTgt spid="6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99" presetID="22" presetClass="entr" presetSubtype="8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6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03" presetID="22" presetClass="entr" presetSubtype="8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2000"/>
                                        <p:tgtEl>
                                          <p:spTgt spid="6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07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6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11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6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15" presetID="42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21" presetID="42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6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6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6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27" presetID="42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500"/>
                                        <p:tgtEl>
                                          <p:spTgt spid="6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500" fill="hold"/>
                                        <p:tgtEl>
                                          <p:spTgt spid="6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500" fill="hold"/>
                                        <p:tgtEl>
                                          <p:spTgt spid="6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33" presetID="6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4" dur="2000" fill="hold"/>
                                        <p:tgtEl>
                                          <p:spTgt spid="656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36" presetID="53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65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5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142" presetID="2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65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5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5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51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5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5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5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5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5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5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5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5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5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5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5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65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65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65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65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65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65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42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655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5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65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53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65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65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65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192" presetID="42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655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65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65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2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65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65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65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03" presetID="6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4" dur="3000" fill="hold"/>
                                        <p:tgtEl>
                                          <p:spTgt spid="6558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206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9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3" dur="3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6" dur="3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10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4" dur="300"/>
                                        <p:tgtEl>
                                          <p:spTgt spid="65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65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65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1000"/>
                                        <p:tgtEl>
                                          <p:spTgt spid="65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2" dur="3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0" dur="3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3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5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65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8" dur="300"/>
                                        <p:tgtEl>
                                          <p:spTgt spid="6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3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65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65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1000"/>
                                        <p:tgtEl>
                                          <p:spTgt spid="6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9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6" dur="3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3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1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263" presetID="6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4" dur="3000" fill="hold"/>
                                        <p:tgtEl>
                                          <p:spTgt spid="656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266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65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65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65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9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3" dur="500"/>
                                        <p:tgtEl>
                                          <p:spTgt spid="65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65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65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1000"/>
                                        <p:tgtEl>
                                          <p:spTgt spid="65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53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65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65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65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3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65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65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65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3" presetClass="entr" presetSubtype="0" repeatCount="indefinite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65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65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65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65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65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65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9" presetClass="entr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1" dur="500"/>
                                        <p:tgtEl>
                                          <p:spTgt spid="65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303" presetID="6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4" dur="3000" fill="hold"/>
                                        <p:tgtEl>
                                          <p:spTgt spid="656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306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8" dur="500"/>
                                        <p:tgtEl>
                                          <p:spTgt spid="6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310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2" dur="300"/>
                                        <p:tgtEl>
                                          <p:spTgt spid="6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 nodeType="afterGroup">
                            <p:stCondLst>
                              <p:cond delay="38800"/>
                            </p:stCondLst>
                            <p:childTnLst>
                              <p:par>
                                <p:cTn id="314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6" dur="200"/>
                                        <p:tgtEl>
                                          <p:spTgt spid="6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318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0" dur="300"/>
                                        <p:tgtEl>
                                          <p:spTgt spid="6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 nodeType="afterGroup">
                            <p:stCondLst>
                              <p:cond delay="39300"/>
                            </p:stCondLst>
                            <p:childTnLst>
                              <p:par>
                                <p:cTn id="322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4" dur="200"/>
                                        <p:tgtEl>
                                          <p:spTgt spid="6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 nodeType="afterGroup">
                            <p:stCondLst>
                              <p:cond delay="39500"/>
                            </p:stCondLst>
                            <p:childTnLst>
                              <p:par>
                                <p:cTn id="326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8" dur="200"/>
                                        <p:tgtEl>
                                          <p:spTgt spid="6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22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300"/>
                                        <p:tgtEl>
                                          <p:spTgt spid="6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22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4" dur="200"/>
                                        <p:tgtEl>
                                          <p:spTgt spid="6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 nodeType="afterGroup">
                            <p:stCondLst>
                              <p:cond delay="39800"/>
                            </p:stCondLst>
                            <p:childTnLst>
                              <p:par>
                                <p:cTn id="336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8" dur="200"/>
                                        <p:tgtEl>
                                          <p:spTgt spid="65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340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2" dur="200"/>
                                        <p:tgtEl>
                                          <p:spTgt spid="6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 nodeType="afterGroup">
                            <p:stCondLst>
                              <p:cond delay="40200"/>
                            </p:stCondLst>
                            <p:childTnLst>
                              <p:par>
                                <p:cTn id="344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6" dur="200"/>
                                        <p:tgtEl>
                                          <p:spTgt spid="6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 nodeType="afterGroup">
                            <p:stCondLst>
                              <p:cond delay="40400"/>
                            </p:stCondLst>
                            <p:childTnLst>
                              <p:par>
                                <p:cTn id="348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0" dur="300"/>
                                        <p:tgtEl>
                                          <p:spTgt spid="6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22" presetClass="entr" presetSubtype="4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3" dur="400"/>
                                        <p:tgtEl>
                                          <p:spTgt spid="6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42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6" dur="1000"/>
                                        <p:tgtEl>
                                          <p:spTgt spid="65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1000" fill="hold"/>
                                        <p:tgtEl>
                                          <p:spTgt spid="6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6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 nodeType="afterGroup">
                            <p:stCondLst>
                              <p:cond delay="41400"/>
                            </p:stCondLst>
                            <p:childTnLst>
                              <p:par>
                                <p:cTn id="360" presetID="42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1200"/>
                                        <p:tgtEl>
                                          <p:spTgt spid="65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1200" fill="hold"/>
                                        <p:tgtEl>
                                          <p:spTgt spid="6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200" fill="hold"/>
                                        <p:tgtEl>
                                          <p:spTgt spid="6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 nodeType="afterGroup">
                            <p:stCondLst>
                              <p:cond delay="42600"/>
                            </p:stCondLst>
                            <p:childTnLst>
                              <p:par>
                                <p:cTn id="366" presetID="6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7" dur="3000" fill="hold"/>
                                        <p:tgtEl>
                                          <p:spTgt spid="656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nimBg="1"/>
      <p:bldP spid="65539" grpId="1" animBg="1"/>
      <p:bldP spid="65540" grpId="0" animBg="1"/>
      <p:bldP spid="65540" grpId="1" animBg="1"/>
      <p:bldP spid="65541" grpId="0" animBg="1"/>
      <p:bldP spid="65541" grpId="1" animBg="1"/>
      <p:bldP spid="65542" grpId="0" animBg="1"/>
      <p:bldP spid="65542" grpId="1" animBg="1"/>
      <p:bldP spid="65555" grpId="0" animBg="1"/>
      <p:bldP spid="65555" grpId="1" animBg="1"/>
      <p:bldP spid="65568" grpId="0" animBg="1"/>
      <p:bldP spid="65569" grpId="0" animBg="1"/>
      <p:bldP spid="65569" grpId="1" animBg="1"/>
      <p:bldP spid="65570" grpId="0" animBg="1"/>
      <p:bldP spid="65572" grpId="0" animBg="1"/>
      <p:bldP spid="65573" grpId="0" animBg="1"/>
      <p:bldP spid="65574" grpId="0" animBg="1"/>
      <p:bldP spid="65575" grpId="0" animBg="1"/>
      <p:bldP spid="65581" grpId="0" animBg="1"/>
      <p:bldP spid="65582" grpId="0" animBg="1"/>
      <p:bldP spid="65585" grpId="0" animBg="1"/>
      <p:bldP spid="65587" grpId="0" animBg="1"/>
      <p:bldP spid="65588" grpId="0" animBg="1"/>
      <p:bldP spid="65589" grpId="0" animBg="1"/>
      <p:bldP spid="65594" grpId="0" animBg="1"/>
      <p:bldP spid="65595" grpId="0" animBg="1"/>
      <p:bldP spid="65595" grpId="1" animBg="1"/>
      <p:bldP spid="65596" grpId="0" animBg="1"/>
      <p:bldP spid="65596" grpId="1" animBg="1"/>
      <p:bldP spid="65597" grpId="0" animBg="1"/>
      <p:bldP spid="65601" grpId="0" animBg="1"/>
      <p:bldP spid="65606" grpId="0" animBg="1"/>
      <p:bldP spid="65607" grpId="0" animBg="1"/>
      <p:bldP spid="65608" grpId="0" animBg="1"/>
      <p:bldP spid="65611" grpId="0" animBg="1"/>
      <p:bldP spid="65613" grpId="0" animBg="1"/>
      <p:bldP spid="65614" grpId="0" animBg="1"/>
      <p:bldP spid="65615" grpId="0" animBg="1"/>
      <p:bldP spid="65616" grpId="0" animBg="1"/>
      <p:bldP spid="65617" grpId="0" animBg="1"/>
      <p:bldP spid="65618" grpId="0" animBg="1"/>
      <p:bldP spid="65619" grpId="0" animBg="1"/>
      <p:bldP spid="65620" grpId="0" animBg="1"/>
      <p:bldP spid="65621" grpId="0" animBg="1"/>
      <p:bldP spid="65622" grpId="0" animBg="1"/>
      <p:bldP spid="65623" grpId="0" animBg="1"/>
      <p:bldP spid="65624" grpId="0" animBg="1"/>
      <p:bldP spid="65625" grpId="0" animBg="1"/>
      <p:bldP spid="65626" grpId="0" animBg="1"/>
      <p:bldP spid="65627" grpId="0" animBg="1"/>
      <p:bldP spid="65628" grpId="0" animBg="1"/>
      <p:bldP spid="65629" grpId="0" animBg="1"/>
      <p:bldP spid="65682" grpId="0" animBg="1"/>
      <p:bldP spid="65683" grpId="0" animBg="1"/>
      <p:bldP spid="65683" grpId="1" animBg="1"/>
      <p:bldP spid="65684" grpId="0" animBg="1"/>
      <p:bldP spid="6568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715962"/>
          </a:xfrm>
        </p:spPr>
        <p:txBody>
          <a:bodyPr/>
          <a:lstStyle/>
          <a:p>
            <a:pPr eaLnBrk="1" hangingPunct="1"/>
            <a:r>
              <a:rPr lang="ru-RU" altLang="ru-RU" dirty="0" smtClean="0"/>
              <a:t>Классификация пожаров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0" y="838200"/>
            <a:ext cx="12192000" cy="6019800"/>
          </a:xfrm>
          <a:solidFill>
            <a:srgbClr val="FFCC99"/>
          </a:solidFill>
        </p:spPr>
        <p:txBody>
          <a:bodyPr/>
          <a:lstStyle/>
          <a:p>
            <a:pPr eaLnBrk="1" hangingPunct="1">
              <a:defRPr/>
            </a:pPr>
            <a:r>
              <a:rPr lang="ru-RU" altLang="ru-RU" sz="3600" dirty="0" smtClean="0"/>
              <a:t>Класс А - твердые горючие материалы</a:t>
            </a:r>
          </a:p>
          <a:p>
            <a:pPr eaLnBrk="1" hangingPunct="1">
              <a:defRPr/>
            </a:pPr>
            <a:r>
              <a:rPr lang="ru-RU" altLang="ru-RU" sz="3600" dirty="0" smtClean="0"/>
              <a:t>Класс В - горючие жидкости и </a:t>
            </a:r>
          </a:p>
          <a:p>
            <a:pPr marL="0" indent="0" eaLnBrk="1" hangingPunct="1">
              <a:buNone/>
              <a:defRPr/>
            </a:pPr>
            <a:r>
              <a:rPr lang="ru-RU" altLang="ru-RU" sz="3600" dirty="0" smtClean="0"/>
              <a:t>                    плавящиеся при нагревании</a:t>
            </a:r>
          </a:p>
          <a:p>
            <a:pPr marL="0" indent="0" eaLnBrk="1" hangingPunct="1">
              <a:buNone/>
              <a:defRPr/>
            </a:pPr>
            <a:r>
              <a:rPr lang="ru-RU" altLang="ru-RU" sz="3600" dirty="0"/>
              <a:t> </a:t>
            </a:r>
            <a:r>
              <a:rPr lang="ru-RU" altLang="ru-RU" sz="3600" dirty="0" smtClean="0"/>
              <a:t>                   материалы</a:t>
            </a:r>
          </a:p>
          <a:p>
            <a:pPr eaLnBrk="1" hangingPunct="1">
              <a:defRPr/>
            </a:pPr>
            <a:r>
              <a:rPr lang="ru-RU" altLang="ru-RU" sz="3600" dirty="0" smtClean="0"/>
              <a:t> Класс С - горючие газы </a:t>
            </a:r>
          </a:p>
          <a:p>
            <a:pPr eaLnBrk="1" hangingPunct="1">
              <a:defRPr/>
            </a:pPr>
            <a:r>
              <a:rPr lang="ru-RU" altLang="ru-RU" sz="3600" dirty="0" smtClean="0"/>
              <a:t>Класс </a:t>
            </a:r>
            <a:r>
              <a:rPr lang="en-US" altLang="ru-RU" sz="3600" dirty="0" smtClean="0"/>
              <a:t>D</a:t>
            </a:r>
            <a:r>
              <a:rPr lang="ru-RU" altLang="ru-RU" sz="3600" dirty="0" smtClean="0"/>
              <a:t> - металлы и их сплавы</a:t>
            </a:r>
            <a:endParaRPr lang="en-US" altLang="ru-RU" sz="3600" dirty="0" smtClean="0"/>
          </a:p>
          <a:p>
            <a:pPr eaLnBrk="1" hangingPunct="1">
              <a:defRPr/>
            </a:pPr>
            <a:r>
              <a:rPr lang="ru-RU" altLang="ru-RU" sz="3600" dirty="0" smtClean="0"/>
              <a:t>Класс </a:t>
            </a:r>
            <a:r>
              <a:rPr lang="en-US" altLang="ru-RU" sz="3600" dirty="0" smtClean="0"/>
              <a:t>E</a:t>
            </a:r>
            <a:r>
              <a:rPr lang="ru-RU" altLang="ru-RU" sz="3600" dirty="0" smtClean="0"/>
              <a:t> - электроустановки, находящиеся под 				     напряжением</a:t>
            </a:r>
          </a:p>
          <a:p>
            <a:pPr eaLnBrk="1" hangingPunct="1">
              <a:defRPr/>
            </a:pPr>
            <a:r>
              <a:rPr lang="ru-RU" altLang="ru-RU" sz="3600" dirty="0" smtClean="0"/>
              <a:t>Класс </a:t>
            </a:r>
            <a:r>
              <a:rPr lang="en-US" altLang="ru-RU" sz="3600" dirty="0" smtClean="0"/>
              <a:t>F</a:t>
            </a:r>
            <a:r>
              <a:rPr lang="ru-RU" altLang="ru-RU" sz="3600" dirty="0" smtClean="0"/>
              <a:t> – радиоактивные вещества</a:t>
            </a:r>
          </a:p>
        </p:txBody>
      </p:sp>
    </p:spTree>
    <p:extLst>
      <p:ext uri="{BB962C8B-B14F-4D97-AF65-F5344CB8AC3E}">
        <p14:creationId xmlns:p14="http://schemas.microsoft.com/office/powerpoint/2010/main" val="7270889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1981200" y="61452"/>
            <a:ext cx="8229600" cy="792162"/>
          </a:xfrm>
        </p:spPr>
        <p:txBody>
          <a:bodyPr/>
          <a:lstStyle/>
          <a:p>
            <a:pPr eaLnBrk="1" hangingPunct="1"/>
            <a:r>
              <a:rPr lang="ru-RU" altLang="ru-RU" sz="4000" dirty="0">
                <a:solidFill>
                  <a:schemeClr val="tx1"/>
                </a:solidFill>
              </a:rPr>
              <a:t>Методы тушения пожаров</a:t>
            </a:r>
            <a:r>
              <a:rPr lang="ru-RU" altLang="ru-RU" sz="4000" dirty="0" smtClean="0">
                <a:solidFill>
                  <a:schemeClr val="tx1"/>
                </a:solidFill>
              </a:rPr>
              <a:t>:</a:t>
            </a:r>
            <a:endParaRPr lang="ru-RU" altLang="ru-RU" dirty="0" smtClean="0"/>
          </a:p>
        </p:txBody>
      </p:sp>
      <p:sp>
        <p:nvSpPr>
          <p:cNvPr id="49155" name="Содержимое 2"/>
          <p:cNvSpPr>
            <a:spLocks noGrp="1"/>
          </p:cNvSpPr>
          <p:nvPr>
            <p:ph idx="1"/>
          </p:nvPr>
        </p:nvSpPr>
        <p:spPr>
          <a:xfrm>
            <a:off x="0" y="1143000"/>
            <a:ext cx="12192000" cy="5715000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ru-RU" altLang="ru-RU" dirty="0" smtClean="0"/>
              <a:t> охлаждение зоны горения;</a:t>
            </a:r>
          </a:p>
          <a:p>
            <a:pPr marL="0" indent="0" eaLnBrk="1" hangingPunct="1">
              <a:buNone/>
            </a:pPr>
            <a:endParaRPr lang="ru-RU" altLang="ru-RU" dirty="0" smtClean="0"/>
          </a:p>
          <a:p>
            <a:pPr eaLnBrk="1" hangingPunct="1"/>
            <a:r>
              <a:rPr lang="ru-RU" altLang="ru-RU" dirty="0" smtClean="0"/>
              <a:t> изоляция от атмосферного кислорода </a:t>
            </a:r>
            <a:r>
              <a:rPr lang="ru-RU" altLang="ru-RU" sz="2400" dirty="0"/>
              <a:t>(например, инертные газы разбавляют кислород до концентрации ниже 14</a:t>
            </a:r>
            <a:r>
              <a:rPr lang="ru-RU" altLang="ru-RU" sz="2400" dirty="0" smtClean="0"/>
              <a:t>%);</a:t>
            </a:r>
          </a:p>
          <a:p>
            <a:pPr marL="0" indent="0" eaLnBrk="1" hangingPunct="1">
              <a:buNone/>
            </a:pPr>
            <a:endParaRPr lang="ru-RU" altLang="ru-RU" sz="2400" dirty="0" smtClean="0"/>
          </a:p>
          <a:p>
            <a:pPr eaLnBrk="1" hangingPunct="1"/>
            <a:r>
              <a:rPr lang="ru-RU" altLang="ru-RU" dirty="0" smtClean="0"/>
              <a:t> изоляция лучистой теплоты и непосредственного воздействия огня </a:t>
            </a:r>
            <a:r>
              <a:rPr lang="ru-RU" altLang="ru-RU" sz="2400" dirty="0"/>
              <a:t>(пеной, порошками, водяными завесами, песком и т.п</a:t>
            </a:r>
            <a:r>
              <a:rPr lang="ru-RU" altLang="ru-RU" sz="2400" dirty="0" smtClean="0"/>
              <a:t>.);</a:t>
            </a:r>
          </a:p>
          <a:p>
            <a:pPr marL="0" indent="0" eaLnBrk="1" hangingPunct="1">
              <a:buNone/>
            </a:pPr>
            <a:endParaRPr lang="ru-RU" altLang="ru-RU" sz="2400" dirty="0"/>
          </a:p>
          <a:p>
            <a:pPr eaLnBrk="1" hangingPunct="1"/>
            <a:r>
              <a:rPr lang="ru-RU" altLang="ru-RU" dirty="0" smtClean="0"/>
              <a:t> химическое торможение реакции горения, </a:t>
            </a:r>
            <a:r>
              <a:rPr lang="ru-RU" altLang="ru-RU" sz="2400" dirty="0"/>
              <a:t>т.е. снижение выделяемой при окислении теплоты.</a:t>
            </a:r>
          </a:p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1508297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>
          <a:xfrm>
            <a:off x="1981200" y="116632"/>
            <a:ext cx="8229600" cy="639762"/>
          </a:xfrm>
        </p:spPr>
        <p:txBody>
          <a:bodyPr/>
          <a:lstStyle/>
          <a:p>
            <a:r>
              <a:rPr lang="ru-RU" altLang="ru-RU" sz="4000" b="1" dirty="0">
                <a:solidFill>
                  <a:srgbClr val="7030A0"/>
                </a:solidFill>
              </a:rPr>
              <a:t>средства тушения пожаров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90601"/>
            <a:ext cx="12192000" cy="5867399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ru-RU" dirty="0" smtClean="0"/>
              <a:t>вода </a:t>
            </a:r>
          </a:p>
          <a:p>
            <a:pPr>
              <a:defRPr/>
            </a:pPr>
            <a:r>
              <a:rPr lang="ru-RU" dirty="0" smtClean="0"/>
              <a:t>водяной пар </a:t>
            </a:r>
          </a:p>
          <a:p>
            <a:pPr>
              <a:defRPr/>
            </a:pPr>
            <a:r>
              <a:rPr lang="ru-RU" dirty="0" smtClean="0"/>
              <a:t>химическая и воздушно-механическая пена</a:t>
            </a:r>
          </a:p>
          <a:p>
            <a:pPr>
              <a:defRPr/>
            </a:pPr>
            <a:r>
              <a:rPr lang="ru-RU" dirty="0" smtClean="0"/>
              <a:t>водные эмульсии </a:t>
            </a:r>
          </a:p>
          <a:p>
            <a:pPr marL="0" indent="0">
              <a:buNone/>
              <a:defRPr/>
            </a:pPr>
            <a:r>
              <a:rPr lang="ru-RU" dirty="0" err="1" smtClean="0"/>
              <a:t>галоидированных</a:t>
            </a:r>
            <a:r>
              <a:rPr lang="ru-RU" dirty="0" smtClean="0"/>
              <a:t> </a:t>
            </a:r>
          </a:p>
          <a:p>
            <a:pPr marL="0" indent="0">
              <a:buNone/>
              <a:defRPr/>
            </a:pPr>
            <a:r>
              <a:rPr lang="ru-RU" dirty="0" smtClean="0"/>
              <a:t>углеводородов </a:t>
            </a:r>
          </a:p>
          <a:p>
            <a:pPr>
              <a:defRPr/>
            </a:pPr>
            <a:r>
              <a:rPr lang="ru-RU" dirty="0" smtClean="0"/>
              <a:t>углекислота </a:t>
            </a:r>
          </a:p>
          <a:p>
            <a:pPr>
              <a:defRPr/>
            </a:pPr>
            <a:r>
              <a:rPr lang="ru-RU" dirty="0" smtClean="0"/>
              <a:t>инертные газы </a:t>
            </a:r>
          </a:p>
        </p:txBody>
      </p:sp>
      <p:pic>
        <p:nvPicPr>
          <p:cNvPr id="5018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08" y="2780928"/>
            <a:ext cx="5760640" cy="3926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109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143000"/>
          </a:xfrm>
        </p:spPr>
        <p:txBody>
          <a:bodyPr/>
          <a:lstStyle/>
          <a:p>
            <a:r>
              <a:rPr lang="ru-RU" altLang="ru-RU" smtClean="0">
                <a:solidFill>
                  <a:srgbClr val="7030A0"/>
                </a:solidFill>
              </a:rPr>
              <a:t>Средства тушения пожаров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32" y="1340768"/>
            <a:ext cx="12182168" cy="551723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порошки сухие химические для веществ, которые нельзя тушить водой;</a:t>
            </a:r>
          </a:p>
          <a:p>
            <a:pPr marL="0" indent="0">
              <a:buNone/>
              <a:defRPr/>
            </a:pPr>
            <a:endParaRPr lang="ru-RU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сжатый воздух для тушения горящих жидкостей;</a:t>
            </a:r>
          </a:p>
          <a:p>
            <a:pPr marL="0" indent="0">
              <a:buNone/>
              <a:defRPr/>
            </a:pPr>
            <a:endParaRPr lang="ru-RU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песок, земля;</a:t>
            </a:r>
          </a:p>
          <a:p>
            <a:pPr marL="0" indent="0">
              <a:buNone/>
              <a:defRPr/>
            </a:pPr>
            <a:endParaRPr lang="ru-RU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асбестовое покрывало для локальных очагов пожара.</a:t>
            </a:r>
          </a:p>
          <a:p>
            <a:pPr>
              <a:defRPr/>
            </a:pP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00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12200"/>
            <a:ext cx="4752528" cy="684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22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90426" y="1340768"/>
            <a:ext cx="7191311" cy="455252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294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2" descr="F:\учебный материал проводники 2016\ПБ 2016 проводники\план эвакуации 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3353" y="19050"/>
            <a:ext cx="11665296" cy="6838950"/>
          </a:xfrm>
          <a:noFill/>
        </p:spPr>
      </p:pic>
    </p:spTree>
    <p:extLst>
      <p:ext uri="{BB962C8B-B14F-4D97-AF65-F5344CB8AC3E}">
        <p14:creationId xmlns:p14="http://schemas.microsoft.com/office/powerpoint/2010/main" val="63461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371600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ЖУРНАЛ  УЧЕТА  </a:t>
            </a:r>
            <a:br>
              <a:rPr lang="ru-RU" sz="2000" dirty="0"/>
            </a:br>
            <a:r>
              <a:rPr lang="ru-RU" sz="2000" b="1" dirty="0">
                <a:solidFill>
                  <a:srgbClr val="C00000"/>
                </a:solidFill>
              </a:rPr>
              <a:t>ВВОДНОГО  ПРОТИВОПОЖАРНОГО  ИНСТРУКТАЖА</a:t>
            </a:r>
            <a:br>
              <a:rPr lang="ru-RU" sz="2000" b="1" dirty="0">
                <a:solidFill>
                  <a:srgbClr val="C00000"/>
                </a:solidFill>
              </a:rPr>
            </a:br>
            <a:r>
              <a:rPr lang="ru-RU" sz="2000" dirty="0"/>
              <a:t>ВНОВЬ  ПРИНИМАЕМЫХ  НА  РАБОТУ  ЛИЦ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981200" y="1447800"/>
          <a:ext cx="8153400" cy="2209800"/>
        </p:xfrm>
        <a:graphic>
          <a:graphicData uri="http://schemas.openxmlformats.org/drawingml/2006/table">
            <a:tbl>
              <a:tblPr/>
              <a:tblGrid>
                <a:gridCol w="395795"/>
                <a:gridCol w="633274"/>
                <a:gridCol w="1662345"/>
                <a:gridCol w="2374777"/>
                <a:gridCol w="1433783"/>
                <a:gridCol w="1653426"/>
              </a:tblGrid>
              <a:tr h="15401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N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п/п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Дата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Фамилия, имя,  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отчество </a:t>
                      </a:r>
                      <a:endParaRPr lang="ru-RU" sz="1600" b="1" dirty="0" smtClean="0">
                        <a:effectLst/>
                        <a:latin typeface="Courier New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инструкти-руемого</a:t>
                      </a:r>
                      <a:r>
                        <a:rPr lang="ru-RU" sz="1600" b="1" dirty="0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   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В какой цех (</a:t>
                      </a:r>
                      <a:r>
                        <a:rPr lang="ru-RU" sz="1600" b="1" dirty="0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участок</a:t>
                      </a: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, склад и т.п</a:t>
                      </a:r>
                      <a:r>
                        <a:rPr lang="ru-RU" sz="1600" b="1" dirty="0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.)направляется </a:t>
                      </a: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на </a:t>
                      </a:r>
                      <a:r>
                        <a:rPr lang="ru-RU" sz="1600" b="1" dirty="0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работу           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Расписка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инструкти-руемого</a:t>
                      </a:r>
                      <a:r>
                        <a:rPr lang="ru-RU" sz="1600" b="1" dirty="0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     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Кто </a:t>
                      </a:r>
                      <a:r>
                        <a:rPr lang="ru-RU" sz="1600" b="1" dirty="0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провел инструктаж   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1600" b="1" dirty="0" smtClean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должность</a:t>
                      </a: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,   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Courier New"/>
                          <a:ea typeface="Calibri"/>
                          <a:cs typeface="Times New Roman"/>
                        </a:rPr>
                        <a:t>фамилия) 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6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Calibri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Calibri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Calibri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Calibri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4298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3697286"/>
            <a:ext cx="5040560" cy="315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99" name="Picture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3697286"/>
            <a:ext cx="5236834" cy="3160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826318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556"/>
            <a:ext cx="12192000" cy="1828800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ЖУРНАЛ  УЧЕТА </a:t>
            </a:r>
            <a:br>
              <a:rPr lang="ru-RU" sz="2800" dirty="0"/>
            </a:br>
            <a:r>
              <a:rPr lang="ru-RU" sz="2800" b="1" dirty="0">
                <a:solidFill>
                  <a:srgbClr val="C00000"/>
                </a:solidFill>
              </a:rPr>
              <a:t>ПЕРВИЧНОГО, ПОВТОРНОГО И ВНЕПЛАНОВОГО</a:t>
            </a:r>
            <a:br>
              <a:rPr lang="ru-RU" sz="2800" b="1" dirty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C00000"/>
                </a:solidFill>
              </a:rPr>
              <a:t>ПРОТИВОПОЖАРНОГО ИНСТРУКТАЖА</a:t>
            </a:r>
            <a:br>
              <a:rPr lang="ru-RU" sz="2800" b="1" dirty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5529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780928"/>
            <a:ext cx="13340200" cy="259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46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>
          <a:xfrm>
            <a:off x="1981200" y="116632"/>
            <a:ext cx="8229600" cy="639762"/>
          </a:xfrm>
        </p:spPr>
        <p:txBody>
          <a:bodyPr/>
          <a:lstStyle/>
          <a:p>
            <a:r>
              <a:rPr lang="ru-RU" altLang="ru-RU" b="1" dirty="0" smtClean="0">
                <a:solidFill>
                  <a:srgbClr val="C00000"/>
                </a:solidFill>
              </a:rPr>
              <a:t>ОГНЕТУШИТЕЛИ</a:t>
            </a:r>
          </a:p>
        </p:txBody>
      </p:sp>
      <p:sp>
        <p:nvSpPr>
          <p:cNvPr id="57347" name="Объект 2"/>
          <p:cNvSpPr>
            <a:spLocks noGrp="1"/>
          </p:cNvSpPr>
          <p:nvPr>
            <p:ph idx="1"/>
          </p:nvPr>
        </p:nvSpPr>
        <p:spPr>
          <a:xfrm>
            <a:off x="47328" y="990600"/>
            <a:ext cx="12144672" cy="5867400"/>
          </a:xfrm>
          <a:solidFill>
            <a:srgbClr val="FFFF00"/>
          </a:solidFill>
        </p:spPr>
        <p:txBody>
          <a:bodyPr/>
          <a:lstStyle/>
          <a:p>
            <a:r>
              <a:rPr lang="ru-RU" altLang="ru-RU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Каждый огнетушитель, установленный на объекте, должен иметь порядковый номер, нанесенный на корпус белой краской. На него заводят паспорт по установленной форме. </a:t>
            </a:r>
          </a:p>
          <a:p>
            <a:r>
              <a:rPr lang="ru-RU" altLang="ru-RU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Огнетушители должны всегда содержаться в исправном состоянии, периодически осматриваться, проверяться и своевременно перезаряжаться. </a:t>
            </a:r>
          </a:p>
          <a:p>
            <a:r>
              <a:rPr lang="ru-RU" altLang="ru-RU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Огнетушители, отправленные с предприятия на перезарядку, должны заменяться соответствующим количеством заряженных огнетушителей. </a:t>
            </a:r>
          </a:p>
          <a:p>
            <a:endParaRPr lang="ru-RU" altLang="ru-RU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594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7448" y="914400"/>
            <a:ext cx="10729192" cy="594360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Размещение огнетушителей в коридорах, проходах </a:t>
            </a:r>
            <a:r>
              <a:rPr lang="ru-RU" dirty="0" smtClean="0">
                <a:solidFill>
                  <a:srgbClr val="C00000"/>
                </a:solidFill>
              </a:rPr>
              <a:t>не должно препятствовать безопасной эвакуации  </a:t>
            </a:r>
            <a:r>
              <a:rPr lang="ru-RU" dirty="0" smtClean="0"/>
              <a:t>людей. </a:t>
            </a:r>
          </a:p>
          <a:p>
            <a:pPr marL="0" indent="0">
              <a:buNone/>
              <a:defRPr/>
            </a:pPr>
            <a:r>
              <a:rPr lang="ru-RU" dirty="0" smtClean="0"/>
              <a:t> </a:t>
            </a:r>
          </a:p>
          <a:p>
            <a:pPr>
              <a:defRPr/>
            </a:pPr>
            <a:r>
              <a:rPr lang="ru-RU" dirty="0" smtClean="0"/>
              <a:t>Их  следует  располагать </a:t>
            </a:r>
          </a:p>
          <a:p>
            <a:pPr marL="0" indent="0">
              <a:buNone/>
              <a:defRPr/>
            </a:pPr>
            <a:r>
              <a:rPr lang="ru-RU" dirty="0" smtClean="0"/>
              <a:t>на видных местах вблизи </a:t>
            </a:r>
          </a:p>
          <a:p>
            <a:pPr marL="0" indent="0">
              <a:buNone/>
              <a:defRPr/>
            </a:pPr>
            <a:r>
              <a:rPr lang="ru-RU" dirty="0" smtClean="0"/>
              <a:t>от выходов из помещений </a:t>
            </a:r>
          </a:p>
          <a:p>
            <a:pPr marL="0" indent="0">
              <a:buNone/>
              <a:defRPr/>
            </a:pPr>
            <a:r>
              <a:rPr lang="ru-RU" dirty="0" smtClean="0">
                <a:solidFill>
                  <a:srgbClr val="C00000"/>
                </a:solidFill>
              </a:rPr>
              <a:t>на высоте не более 1,5 м.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5837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184" y="2276872"/>
            <a:ext cx="3999655" cy="3930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970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8842"/>
            <a:ext cx="12192000" cy="685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327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92162"/>
          </a:xfrm>
        </p:spPr>
        <p:txBody>
          <a:bodyPr/>
          <a:lstStyle/>
          <a:p>
            <a:r>
              <a:rPr lang="ru-RU" altLang="ru-RU" smtClean="0">
                <a:solidFill>
                  <a:srgbClr val="C00000"/>
                </a:solidFill>
              </a:rPr>
              <a:t>Виды огнетушителей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6400" y="990601"/>
            <a:ext cx="8839200" cy="51355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dirty="0" smtClean="0"/>
              <a:t>в зависимости от применяемого огнетушащего вещества </a:t>
            </a:r>
          </a:p>
          <a:p>
            <a:pPr marL="0" indent="0">
              <a:buNone/>
              <a:defRPr/>
            </a:pPr>
            <a:r>
              <a:rPr lang="ru-RU" dirty="0" smtClean="0"/>
              <a:t>- </a:t>
            </a:r>
            <a:r>
              <a:rPr lang="ru-RU" dirty="0" smtClean="0">
                <a:solidFill>
                  <a:srgbClr val="C00000"/>
                </a:solidFill>
              </a:rPr>
              <a:t>водные </a:t>
            </a:r>
            <a:r>
              <a:rPr lang="ru-RU" dirty="0" smtClean="0"/>
              <a:t>(ОВ):</a:t>
            </a:r>
          </a:p>
          <a:p>
            <a:pPr marL="0" indent="0">
              <a:buNone/>
              <a:defRPr/>
            </a:pPr>
            <a:r>
              <a:rPr lang="ru-RU" dirty="0" smtClean="0"/>
              <a:t>- </a:t>
            </a:r>
            <a:r>
              <a:rPr lang="ru-RU" dirty="0" smtClean="0">
                <a:solidFill>
                  <a:srgbClr val="C00000"/>
                </a:solidFill>
              </a:rPr>
              <a:t>воздушно-эмульсионные</a:t>
            </a:r>
            <a:r>
              <a:rPr lang="ru-RU" dirty="0" smtClean="0"/>
              <a:t> (ОВЭ) с фторсодержащим зарядом;</a:t>
            </a:r>
          </a:p>
          <a:p>
            <a:pPr marL="0" indent="0">
              <a:buNone/>
              <a:defRPr/>
            </a:pPr>
            <a:r>
              <a:rPr lang="ru-RU" dirty="0" smtClean="0"/>
              <a:t>- </a:t>
            </a:r>
            <a:r>
              <a:rPr lang="ru-RU" dirty="0" smtClean="0">
                <a:solidFill>
                  <a:srgbClr val="C00000"/>
                </a:solidFill>
              </a:rPr>
              <a:t>воздушно-пенные</a:t>
            </a:r>
            <a:r>
              <a:rPr lang="ru-RU" dirty="0" smtClean="0"/>
              <a:t> (ОВП), </a:t>
            </a:r>
          </a:p>
          <a:p>
            <a:pPr marL="0" indent="0">
              <a:buNone/>
              <a:defRPr/>
            </a:pPr>
            <a:r>
              <a:rPr lang="ru-RU" dirty="0" smtClean="0"/>
              <a:t>- </a:t>
            </a:r>
            <a:r>
              <a:rPr lang="ru-RU" dirty="0" smtClean="0">
                <a:solidFill>
                  <a:srgbClr val="C00000"/>
                </a:solidFill>
              </a:rPr>
              <a:t>порошковые</a:t>
            </a:r>
            <a:r>
              <a:rPr lang="ru-RU" dirty="0" smtClean="0"/>
              <a:t> (ОП)</a:t>
            </a:r>
          </a:p>
          <a:p>
            <a:pPr marL="0" indent="0">
              <a:buNone/>
              <a:defRPr/>
            </a:pPr>
            <a:r>
              <a:rPr lang="ru-RU" dirty="0" smtClean="0"/>
              <a:t>- </a:t>
            </a:r>
            <a:r>
              <a:rPr lang="ru-RU" dirty="0" smtClean="0">
                <a:solidFill>
                  <a:srgbClr val="C00000"/>
                </a:solidFill>
              </a:rPr>
              <a:t>газовые</a:t>
            </a:r>
            <a:r>
              <a:rPr lang="ru-RU" dirty="0" smtClean="0"/>
              <a:t>, в том числе </a:t>
            </a:r>
            <a:r>
              <a:rPr lang="ru-RU" dirty="0" smtClean="0">
                <a:solidFill>
                  <a:srgbClr val="C00000"/>
                </a:solidFill>
              </a:rPr>
              <a:t>углекислотные</a:t>
            </a:r>
            <a:r>
              <a:rPr lang="ru-RU" dirty="0" smtClean="0"/>
              <a:t> (ОУ); </a:t>
            </a:r>
            <a:r>
              <a:rPr lang="ru-RU" dirty="0" err="1" smtClean="0">
                <a:solidFill>
                  <a:srgbClr val="C00000"/>
                </a:solidFill>
              </a:rPr>
              <a:t>хладоновые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smtClean="0"/>
              <a:t>(ОХ).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066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487362"/>
          </a:xfrm>
        </p:spPr>
        <p:txBody>
          <a:bodyPr/>
          <a:lstStyle/>
          <a:p>
            <a:r>
              <a:rPr lang="ru-RU" altLang="ru-RU" smtClean="0">
                <a:solidFill>
                  <a:srgbClr val="C00000"/>
                </a:solidFill>
              </a:rPr>
              <a:t>Виды огнетушителей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219201"/>
            <a:ext cx="11665296" cy="5638799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принципу создания избыточного </a:t>
            </a:r>
            <a:r>
              <a:rPr lang="ru-RU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давления:</a:t>
            </a:r>
          </a:p>
          <a:p>
            <a:pPr marL="0" indent="0">
              <a:buNone/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закачные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(з);</a:t>
            </a:r>
          </a:p>
          <a:p>
            <a:pPr marL="0" indent="0">
              <a:buNone/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с баллоном высокого давления для хранения сжатого или сжиженного газа (б);</a:t>
            </a:r>
          </a:p>
          <a:p>
            <a:pPr marL="0" indent="0">
              <a:buNone/>
              <a:defRPr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с газогенерирующим устройством (г).</a:t>
            </a:r>
          </a:p>
          <a:p>
            <a:pPr>
              <a:defRPr/>
            </a:pP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257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9762"/>
          </a:xfrm>
        </p:spPr>
        <p:txBody>
          <a:bodyPr/>
          <a:lstStyle/>
          <a:p>
            <a:r>
              <a:rPr lang="ru-RU" altLang="ru-RU" smtClean="0">
                <a:solidFill>
                  <a:srgbClr val="C00000"/>
                </a:solidFill>
              </a:rPr>
              <a:t>Виды огнетушителей</a:t>
            </a:r>
          </a:p>
        </p:txBody>
      </p:sp>
      <p:sp>
        <p:nvSpPr>
          <p:cNvPr id="62467" name="Объект 2"/>
          <p:cNvSpPr>
            <a:spLocks noGrp="1"/>
          </p:cNvSpPr>
          <p:nvPr>
            <p:ph idx="1"/>
          </p:nvPr>
        </p:nvSpPr>
        <p:spPr>
          <a:xfrm>
            <a:off x="-22807" y="1484784"/>
            <a:ext cx="12192000" cy="5059363"/>
          </a:xfrm>
        </p:spPr>
        <p:txBody>
          <a:bodyPr/>
          <a:lstStyle/>
          <a:p>
            <a:pPr marL="0" indent="0">
              <a:buNone/>
            </a:pPr>
            <a:r>
              <a:rPr lang="en-US" alt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alt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возможности перезарядки </a:t>
            </a:r>
            <a:r>
              <a:rPr lang="ru-RU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огнетушители подразделяют на:</a:t>
            </a:r>
          </a:p>
          <a:p>
            <a:pPr marL="0" indent="0">
              <a:buNone/>
            </a:pPr>
            <a:r>
              <a:rPr lang="ru-RU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перезаряжаемые;</a:t>
            </a:r>
          </a:p>
          <a:p>
            <a:pPr marL="0" indent="0">
              <a:buNone/>
            </a:pPr>
            <a:r>
              <a:rPr lang="ru-RU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alt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неперезаряжаемые</a:t>
            </a:r>
            <a:r>
              <a:rPr lang="ru-RU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(однократного пользования).</a:t>
            </a:r>
          </a:p>
          <a:p>
            <a:pPr marL="0" indent="0">
              <a:buNone/>
            </a:pPr>
            <a:r>
              <a:rPr lang="en-US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зависимости от </a:t>
            </a:r>
            <a:r>
              <a:rPr lang="ru-RU" alt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вида </a:t>
            </a:r>
            <a:r>
              <a:rPr lang="ru-RU" altLang="ru-RU" sz="3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огнетушашего</a:t>
            </a:r>
            <a:r>
              <a:rPr lang="ru-RU" alt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вещества</a:t>
            </a:r>
            <a:r>
              <a:rPr lang="ru-RU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огнетушители предназначаются для тушения пожаров 1 или нескольких  классов (А,В,С,</a:t>
            </a:r>
            <a:r>
              <a:rPr lang="en-US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D,E)</a:t>
            </a:r>
            <a:r>
              <a:rPr lang="ru-RU" alt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5889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/>
          </p:nvPr>
        </p:nvSpPr>
        <p:spPr>
          <a:xfrm>
            <a:off x="609600" y="116632"/>
            <a:ext cx="10972800" cy="1143000"/>
          </a:xfrm>
        </p:spPr>
        <p:txBody>
          <a:bodyPr/>
          <a:lstStyle/>
          <a:p>
            <a:r>
              <a:rPr lang="ru-RU" altLang="ru-RU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Примеры обозначения огнетушителей</a:t>
            </a:r>
          </a:p>
        </p:txBody>
      </p:sp>
      <p:sp>
        <p:nvSpPr>
          <p:cNvPr id="63491" name="Объект 2"/>
          <p:cNvSpPr>
            <a:spLocks noGrp="1"/>
          </p:cNvSpPr>
          <p:nvPr>
            <p:ph idx="1"/>
          </p:nvPr>
        </p:nvSpPr>
        <p:spPr>
          <a:xfrm>
            <a:off x="1127448" y="2276872"/>
            <a:ext cx="4820330" cy="3348268"/>
          </a:xfrm>
        </p:spPr>
        <p:txBody>
          <a:bodyPr/>
          <a:lstStyle/>
          <a:p>
            <a:r>
              <a:rPr lang="ru-RU" alt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ОУ-5</a:t>
            </a:r>
          </a:p>
          <a:p>
            <a:r>
              <a:rPr lang="ru-RU" alt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ОВЭ-6</a:t>
            </a:r>
          </a:p>
          <a:p>
            <a:r>
              <a:rPr lang="ru-RU" alt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ОП-10 (з)</a:t>
            </a:r>
          </a:p>
        </p:txBody>
      </p:sp>
      <p:pic>
        <p:nvPicPr>
          <p:cNvPr id="634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340768"/>
            <a:ext cx="5155611" cy="5066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082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336" y="462520"/>
            <a:ext cx="12025336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Обеспечение объектов защиты первичными средствами </a:t>
            </a:r>
            <a:r>
              <a:rPr lang="ru-RU" sz="2400" b="1" dirty="0" smtClean="0">
                <a:solidFill>
                  <a:srgbClr val="C00000"/>
                </a:solidFill>
              </a:rPr>
              <a:t>пожаротушения</a:t>
            </a:r>
          </a:p>
          <a:p>
            <a:pPr algn="ctr"/>
            <a:r>
              <a:rPr lang="ru-RU" dirty="0" smtClean="0">
                <a:solidFill>
                  <a:srgbClr val="000000"/>
                </a:solidFill>
              </a:rPr>
              <a:t>Постановление </a:t>
            </a:r>
            <a:r>
              <a:rPr lang="ru-RU" dirty="0">
                <a:solidFill>
                  <a:srgbClr val="000000"/>
                </a:solidFill>
              </a:rPr>
              <a:t>Правительства РФ от 16.09.2020 N 1479 (ред. от 30.03.2023) </a:t>
            </a:r>
            <a:endParaRPr lang="ru-RU" dirty="0" smtClean="0">
              <a:solidFill>
                <a:srgbClr val="000000"/>
              </a:solidFill>
            </a:endParaRPr>
          </a:p>
          <a:p>
            <a:pPr algn="ctr"/>
            <a:r>
              <a:rPr lang="ru-RU" dirty="0" smtClean="0">
                <a:solidFill>
                  <a:srgbClr val="000000"/>
                </a:solidFill>
              </a:rPr>
              <a:t>«Об </a:t>
            </a:r>
            <a:r>
              <a:rPr lang="ru-RU" dirty="0">
                <a:solidFill>
                  <a:srgbClr val="000000"/>
                </a:solidFill>
              </a:rPr>
              <a:t>утверждении Правил противопожарного режима в Российской </a:t>
            </a:r>
            <a:r>
              <a:rPr lang="ru-RU" dirty="0" smtClean="0">
                <a:solidFill>
                  <a:srgbClr val="000000"/>
                </a:solidFill>
              </a:rPr>
              <a:t>Федерации»</a:t>
            </a:r>
          </a:p>
          <a:p>
            <a:pPr algn="ctr"/>
            <a:endParaRPr lang="ru-RU" sz="2000" dirty="0">
              <a:solidFill>
                <a:srgbClr val="000000"/>
              </a:solidFill>
            </a:endParaRPr>
          </a:p>
          <a:p>
            <a:pPr algn="just"/>
            <a:r>
              <a:rPr lang="ru-RU" dirty="0">
                <a:solidFill>
                  <a:srgbClr val="000000"/>
                </a:solidFill>
              </a:rPr>
              <a:t>395. При определении видов и количества первичных средств пожаротушения следует </a:t>
            </a:r>
            <a:r>
              <a:rPr lang="ru-RU" b="1" i="1" dirty="0">
                <a:solidFill>
                  <a:srgbClr val="000000"/>
                </a:solidFill>
              </a:rPr>
              <a:t>учитывать физико-химические и пожароопасные свойства горючих веществ, их взаимодействие с огнетушащими веществами, а также площадь помещений, открытых площадок и установок.</a:t>
            </a:r>
          </a:p>
          <a:p>
            <a:pPr algn="just"/>
            <a:endParaRPr lang="ru-RU" sz="1400" dirty="0">
              <a:solidFill>
                <a:srgbClr val="000000"/>
              </a:solidFill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</a:rPr>
              <a:t>397</a:t>
            </a:r>
            <a:r>
              <a:rPr lang="ru-RU" sz="1400" dirty="0">
                <a:solidFill>
                  <a:srgbClr val="000000"/>
                </a:solidFill>
              </a:rPr>
              <a:t>. Выбор типа и расчет необходимого количества огнетушителей на объекте защиты (в помещении) осуществляется в соответствии с положениями настоящих Правил и приложениями N 1 и 2 к настоящим Правилам в зависимости от огнетушащей способности огнетушителя, категорий помещений по пожарной и взрывопожарной опасности, а также класса пожара.</a:t>
            </a:r>
          </a:p>
          <a:p>
            <a:pPr algn="just"/>
            <a:endParaRPr lang="ru-RU" sz="1400" dirty="0">
              <a:solidFill>
                <a:srgbClr val="000000"/>
              </a:solidFill>
            </a:endParaRPr>
          </a:p>
          <a:p>
            <a:pPr algn="just"/>
            <a:r>
              <a:rPr lang="ru-RU" sz="1400" dirty="0">
                <a:solidFill>
                  <a:srgbClr val="000000"/>
                </a:solidFill>
              </a:rPr>
              <a:t>Для тушения пожаров различных классов </a:t>
            </a:r>
            <a:r>
              <a:rPr lang="ru-RU" sz="1400" u="sng" dirty="0">
                <a:solidFill>
                  <a:srgbClr val="C00000"/>
                </a:solidFill>
              </a:rPr>
              <a:t>порошковые огнетушители </a:t>
            </a:r>
            <a:r>
              <a:rPr lang="ru-RU" sz="1400" dirty="0">
                <a:solidFill>
                  <a:srgbClr val="000000"/>
                </a:solidFill>
              </a:rPr>
              <a:t>должны иметь соответствующие заряды:</a:t>
            </a:r>
          </a:p>
          <a:p>
            <a:pPr algn="just"/>
            <a:endParaRPr lang="ru-RU" sz="1400" dirty="0">
              <a:solidFill>
                <a:srgbClr val="000000"/>
              </a:solidFill>
            </a:endParaRPr>
          </a:p>
          <a:p>
            <a:pPr algn="just"/>
            <a:r>
              <a:rPr lang="ru-RU" sz="1400" b="1" dirty="0">
                <a:solidFill>
                  <a:srgbClr val="C00000"/>
                </a:solidFill>
              </a:rPr>
              <a:t>для пожаров класса A - порошок ABCE;</a:t>
            </a:r>
          </a:p>
          <a:p>
            <a:pPr algn="just"/>
            <a:endParaRPr lang="ru-RU" sz="1400" b="1" dirty="0">
              <a:solidFill>
                <a:srgbClr val="C00000"/>
              </a:solidFill>
            </a:endParaRPr>
          </a:p>
          <a:p>
            <a:pPr algn="just"/>
            <a:r>
              <a:rPr lang="ru-RU" sz="1400" b="1" dirty="0">
                <a:solidFill>
                  <a:srgbClr val="C00000"/>
                </a:solidFill>
              </a:rPr>
              <a:t>для пожаров классов B, C, E - порошок BCE или ABCE;</a:t>
            </a:r>
          </a:p>
          <a:p>
            <a:pPr algn="just"/>
            <a:endParaRPr lang="ru-RU" sz="1400" b="1" dirty="0">
              <a:solidFill>
                <a:srgbClr val="C00000"/>
              </a:solidFill>
            </a:endParaRPr>
          </a:p>
          <a:p>
            <a:pPr algn="just"/>
            <a:r>
              <a:rPr lang="ru-RU" sz="1400" b="1" dirty="0">
                <a:solidFill>
                  <a:srgbClr val="C00000"/>
                </a:solidFill>
              </a:rPr>
              <a:t>для пожаров класса D - порошок D.</a:t>
            </a:r>
          </a:p>
          <a:p>
            <a:pPr algn="just"/>
            <a:endParaRPr lang="ru-RU" sz="1400" dirty="0">
              <a:solidFill>
                <a:srgbClr val="000000"/>
              </a:solidFill>
            </a:endParaRPr>
          </a:p>
          <a:p>
            <a:pPr algn="just"/>
            <a:r>
              <a:rPr lang="ru-RU" sz="1400" dirty="0">
                <a:solidFill>
                  <a:srgbClr val="000000"/>
                </a:solidFill>
              </a:rPr>
              <a:t>Выбор огнетушителя (передвижной или переносной) обусловлен размерами возможных очагов пожара.</a:t>
            </a:r>
          </a:p>
          <a:p>
            <a:pPr algn="just"/>
            <a:r>
              <a:rPr lang="ru-RU" sz="1400" dirty="0" smtClean="0">
                <a:solidFill>
                  <a:srgbClr val="000000"/>
                </a:solidFill>
              </a:rPr>
              <a:t>Допускается </a:t>
            </a:r>
            <a:r>
              <a:rPr lang="ru-RU" sz="1400" dirty="0">
                <a:solidFill>
                  <a:srgbClr val="000000"/>
                </a:solidFill>
              </a:rPr>
              <a:t>использовать огнетушители более высокого ранга, чем предусмотрено приложениями N 1 и 2 к настоящим Правилам.</a:t>
            </a:r>
          </a:p>
          <a:p>
            <a:pPr algn="just"/>
            <a:endParaRPr lang="ru-RU" sz="1400" dirty="0">
              <a:solidFill>
                <a:srgbClr val="000000"/>
              </a:solidFill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</a:rPr>
              <a:t>399</a:t>
            </a:r>
            <a:r>
              <a:rPr lang="ru-RU" sz="1400" dirty="0">
                <a:solidFill>
                  <a:srgbClr val="000000"/>
                </a:solidFill>
              </a:rPr>
              <a:t>. Если возможны комбинированные очаги пожара, то предпочтение при выборе огнетушителя отдается более универсальному по области применения</a:t>
            </a:r>
            <a:r>
              <a:rPr lang="ru-RU" sz="1400" dirty="0" smtClean="0">
                <a:solidFill>
                  <a:srgbClr val="000000"/>
                </a:solidFill>
              </a:rPr>
              <a:t>.</a:t>
            </a:r>
            <a:endParaRPr lang="ru-RU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36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Заголовок 1"/>
          <p:cNvSpPr>
            <a:spLocks noGrp="1"/>
          </p:cNvSpPr>
          <p:nvPr>
            <p:ph type="title"/>
          </p:nvPr>
        </p:nvSpPr>
        <p:spPr>
          <a:xfrm>
            <a:off x="348060" y="23531"/>
            <a:ext cx="11521280" cy="792162"/>
          </a:xfrm>
        </p:spPr>
        <p:txBody>
          <a:bodyPr/>
          <a:lstStyle/>
          <a:p>
            <a:r>
              <a:rPr lang="ru-RU" altLang="ru-RU" sz="3600" dirty="0">
                <a:solidFill>
                  <a:srgbClr val="C00000"/>
                </a:solidFill>
              </a:rPr>
              <a:t>Правила пользования огнетушителями</a:t>
            </a:r>
          </a:p>
        </p:txBody>
      </p:sp>
      <p:pic>
        <p:nvPicPr>
          <p:cNvPr id="6451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808175"/>
            <a:ext cx="12192000" cy="6038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465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83632" y="0"/>
            <a:ext cx="6855084" cy="687487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974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78088" y="4764"/>
            <a:ext cx="7504112" cy="68532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1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36515" y="12882"/>
            <a:ext cx="8318970" cy="687914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45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7528" y="0"/>
            <a:ext cx="8642920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97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1504" y="79794"/>
            <a:ext cx="8799038" cy="67783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093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Текстура">
  <a:themeElements>
    <a:clrScheme name="Текстура 9">
      <a:dk1>
        <a:srgbClr val="660000"/>
      </a:dk1>
      <a:lt1>
        <a:srgbClr val="FFFFFF"/>
      </a:lt1>
      <a:dk2>
        <a:srgbClr val="993300"/>
      </a:dk2>
      <a:lt2>
        <a:srgbClr val="FFFFCC"/>
      </a:lt2>
      <a:accent1>
        <a:srgbClr val="BE7960"/>
      </a:accent1>
      <a:accent2>
        <a:srgbClr val="CC6600"/>
      </a:accent2>
      <a:accent3>
        <a:srgbClr val="CAADAA"/>
      </a:accent3>
      <a:accent4>
        <a:srgbClr val="DADADA"/>
      </a:accent4>
      <a:accent5>
        <a:srgbClr val="DBBEB6"/>
      </a:accent5>
      <a:accent6>
        <a:srgbClr val="B95C00"/>
      </a:accent6>
      <a:hlink>
        <a:srgbClr val="FFCC66"/>
      </a:hlink>
      <a:folHlink>
        <a:srgbClr val="CC33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9">
        <a:dk1>
          <a:srgbClr val="660000"/>
        </a:dk1>
        <a:lt1>
          <a:srgbClr val="FFFFFF"/>
        </a:lt1>
        <a:dk2>
          <a:srgbClr val="9933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10">
        <a:dk1>
          <a:srgbClr val="660000"/>
        </a:dk1>
        <a:lt1>
          <a:srgbClr val="FFFFFF"/>
        </a:lt1>
        <a:dk2>
          <a:srgbClr val="0066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AAB8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3_Текстура">
  <a:themeElements>
    <a:clrScheme name="Текстура 9">
      <a:dk1>
        <a:srgbClr val="660000"/>
      </a:dk1>
      <a:lt1>
        <a:srgbClr val="FFFFFF"/>
      </a:lt1>
      <a:dk2>
        <a:srgbClr val="993300"/>
      </a:dk2>
      <a:lt2>
        <a:srgbClr val="FFFFCC"/>
      </a:lt2>
      <a:accent1>
        <a:srgbClr val="BE7960"/>
      </a:accent1>
      <a:accent2>
        <a:srgbClr val="CC6600"/>
      </a:accent2>
      <a:accent3>
        <a:srgbClr val="CAADAA"/>
      </a:accent3>
      <a:accent4>
        <a:srgbClr val="DADADA"/>
      </a:accent4>
      <a:accent5>
        <a:srgbClr val="DBBEB6"/>
      </a:accent5>
      <a:accent6>
        <a:srgbClr val="B95C00"/>
      </a:accent6>
      <a:hlink>
        <a:srgbClr val="FFCC66"/>
      </a:hlink>
      <a:folHlink>
        <a:srgbClr val="CC33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9">
        <a:dk1>
          <a:srgbClr val="660000"/>
        </a:dk1>
        <a:lt1>
          <a:srgbClr val="FFFFFF"/>
        </a:lt1>
        <a:dk2>
          <a:srgbClr val="9933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10">
        <a:dk1>
          <a:srgbClr val="660000"/>
        </a:dk1>
        <a:lt1>
          <a:srgbClr val="FFFFFF"/>
        </a:lt1>
        <a:dk2>
          <a:srgbClr val="0066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AAB8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2578</TotalTime>
  <Words>1031</Words>
  <Application>Microsoft Office PowerPoint</Application>
  <PresentationFormat>Произвольный</PresentationFormat>
  <Paragraphs>213</Paragraphs>
  <Slides>35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8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4" baseType="lpstr">
      <vt:lpstr>Тема Office</vt:lpstr>
      <vt:lpstr>1_Тема Office</vt:lpstr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Текстура</vt:lpstr>
      <vt:lpstr>3_Текстура</vt:lpstr>
      <vt:lpstr>Диаграмма</vt:lpstr>
      <vt:lpstr>ФЕДЕРАЛЬНОЕ АГЕНТСТВО ЖЕЛЕЗНОДОРОЖНОГО ТРАНСПОРТА федеральное государственное бюджетное образовательное учреждение  высшего образования  «ОМСКИЙ ГОСУДАРСТВЕННЫЙ УНИВЕРСИТЕТ ПУТЕЙ СООБЩЕНИЯ» (ОмГУПС (ОмИИТ)) Кафедра «Безопасность жизнедеятельности и экология»</vt:lpstr>
      <vt:lpstr>Пожарная безопасность</vt:lpstr>
      <vt:lpstr>Пожары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Опасные факторы пожара  по ГОСТ 12.1.004-91*</vt:lpstr>
      <vt:lpstr>К вторичным опасным факторам пожара относятся: </vt:lpstr>
      <vt:lpstr>Горение – химическая реакция окисления (соединения с кислородом воздуха), сопровождающаяся выделением большого количества теплоты и обычно свечением.</vt:lpstr>
      <vt:lpstr>Презентация PowerPoint</vt:lpstr>
      <vt:lpstr>К ст. 8 «Классификация пожаров» Федерального закона «Технический регламент о требованиях пожарной безопасности»</vt:lpstr>
      <vt:lpstr>Классификация пожаров</vt:lpstr>
      <vt:lpstr>Методы тушения пожаров:</vt:lpstr>
      <vt:lpstr>средства тушения пожаров </vt:lpstr>
      <vt:lpstr>Средства тушения пожаров</vt:lpstr>
      <vt:lpstr>Презентация PowerPoint</vt:lpstr>
      <vt:lpstr>Презентация PowerPoint</vt:lpstr>
      <vt:lpstr> ЖУРНАЛ  УЧЕТА   ВВОДНОГО  ПРОТИВОПОЖАРНОГО  ИНСТРУКТАЖА ВНОВЬ  ПРИНИМАЕМЫХ  НА  РАБОТУ  ЛИЦ </vt:lpstr>
      <vt:lpstr> ЖУРНАЛ  УЧЕТА  ПЕРВИЧНОГО, ПОВТОРНОГО И ВНЕПЛАНОВОГО ПРОТИВОПОЖАРНОГО ИНСТРУКТАЖА </vt:lpstr>
      <vt:lpstr>ОГНЕТУШИТЕЛИ</vt:lpstr>
      <vt:lpstr>Презентация PowerPoint</vt:lpstr>
      <vt:lpstr>Презентация PowerPoint</vt:lpstr>
      <vt:lpstr>Виды огнетушителей</vt:lpstr>
      <vt:lpstr>Виды огнетушителей</vt:lpstr>
      <vt:lpstr>Виды огнетушителей</vt:lpstr>
      <vt:lpstr>Примеры обозначения огнетушителей</vt:lpstr>
      <vt:lpstr>Презентация PowerPoint</vt:lpstr>
      <vt:lpstr>Правила пользования огнетушителями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ОСВЕЩЕНИЕ ПРОИЗВОДСТВЕННЫХ ПОМЕЩЕНИЙ И ТЕРРИТОРИЙ ПРЕДПРИЯТИЙ</dc:title>
  <dc:creator>Игнатов Олег Васильевич</dc:creator>
  <cp:lastModifiedBy>Мусаткина Бэла Владимировна</cp:lastModifiedBy>
  <cp:revision>384</cp:revision>
  <dcterms:created xsi:type="dcterms:W3CDTF">2017-03-18T08:20:37Z</dcterms:created>
  <dcterms:modified xsi:type="dcterms:W3CDTF">2025-04-29T11:07:59Z</dcterms:modified>
</cp:coreProperties>
</file>