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167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7AE4A-89E1-4EE7-8948-20D7DB0502CA}" type="datetimeFigureOut">
              <a:rPr lang="ru-RU" smtClean="0"/>
              <a:t>28.02.2020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CC80E-6062-47BF-B6A7-997144484E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0446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7AE4A-89E1-4EE7-8948-20D7DB0502CA}" type="datetimeFigureOut">
              <a:rPr lang="ru-RU" smtClean="0"/>
              <a:t>28.02.2020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CC80E-6062-47BF-B6A7-997144484E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08806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7AE4A-89E1-4EE7-8948-20D7DB0502CA}" type="datetimeFigureOut">
              <a:rPr lang="ru-RU" smtClean="0"/>
              <a:t>28.02.2020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CC80E-6062-47BF-B6A7-997144484E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6403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7AE4A-89E1-4EE7-8948-20D7DB0502CA}" type="datetimeFigureOut">
              <a:rPr lang="ru-RU" smtClean="0"/>
              <a:t>28.02.2020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CC80E-6062-47BF-B6A7-997144484E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2154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7AE4A-89E1-4EE7-8948-20D7DB0502CA}" type="datetimeFigureOut">
              <a:rPr lang="ru-RU" smtClean="0"/>
              <a:t>28.02.2020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CC80E-6062-47BF-B6A7-997144484E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2271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7AE4A-89E1-4EE7-8948-20D7DB0502CA}" type="datetimeFigureOut">
              <a:rPr lang="ru-RU" smtClean="0"/>
              <a:t>28.02.2020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CC80E-6062-47BF-B6A7-997144484E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6387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7AE4A-89E1-4EE7-8948-20D7DB0502CA}" type="datetimeFigureOut">
              <a:rPr lang="ru-RU" smtClean="0"/>
              <a:t>28.02.2020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CC80E-6062-47BF-B6A7-997144484E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32864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7AE4A-89E1-4EE7-8948-20D7DB0502CA}" type="datetimeFigureOut">
              <a:rPr lang="ru-RU" smtClean="0"/>
              <a:t>28.02.2020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CC80E-6062-47BF-B6A7-997144484E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0976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7AE4A-89E1-4EE7-8948-20D7DB0502CA}" type="datetimeFigureOut">
              <a:rPr lang="ru-RU" smtClean="0"/>
              <a:t>28.02.2020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CC80E-6062-47BF-B6A7-997144484E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70507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7AE4A-89E1-4EE7-8948-20D7DB0502CA}" type="datetimeFigureOut">
              <a:rPr lang="ru-RU" smtClean="0"/>
              <a:t>28.02.2020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CC80E-6062-47BF-B6A7-997144484E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730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7AE4A-89E1-4EE7-8948-20D7DB0502CA}" type="datetimeFigureOut">
              <a:rPr lang="ru-RU" smtClean="0"/>
              <a:t>28.02.2020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CC80E-6062-47BF-B6A7-997144484E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2687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07AE4A-89E1-4EE7-8948-20D7DB0502CA}" type="datetimeFigureOut">
              <a:rPr lang="ru-RU" smtClean="0"/>
              <a:t>28.02.2020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ECC80E-6062-47BF-B6A7-997144484E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1080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800100" y="2537924"/>
            <a:ext cx="7772400" cy="2387600"/>
          </a:xfrm>
        </p:spPr>
        <p:txBody>
          <a:bodyPr>
            <a:normAutofit fontScale="90000"/>
          </a:bodyPr>
          <a:lstStyle/>
          <a:p>
            <a:pPr lvl="0">
              <a:spcBef>
                <a:spcPts val="1000"/>
              </a:spcBef>
            </a:pPr>
            <a:r>
              <a:rPr lang="ru-RU" sz="24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/>
            </a:r>
            <a:br>
              <a:rPr lang="ru-RU" sz="24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</a:br>
            <a:r>
              <a:rPr lang="ru-RU" sz="24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/>
            </a:r>
            <a:br>
              <a:rPr lang="ru-RU" sz="24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</a:br>
            <a:r>
              <a:rPr lang="ru-RU" sz="24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/>
            </a:r>
            <a:br>
              <a:rPr lang="ru-RU" sz="24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</a:br>
            <a:r>
              <a:rPr lang="ru-RU" sz="24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Подготовила </a:t>
            </a:r>
            <a:r>
              <a:rPr lang="ru-RU" sz="24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Маркова Таисья </a:t>
            </a:r>
            <a:r>
              <a:rPr lang="ru-RU" sz="24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Витальевна,26 лет</a:t>
            </a:r>
            <a:r>
              <a:rPr lang="ru-RU" sz="24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/>
            </a:r>
            <a:br>
              <a:rPr lang="ru-RU" sz="24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</a:br>
            <a:r>
              <a:rPr lang="ru-RU" sz="24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воспитатель дошкольного отделения №1</a:t>
            </a:r>
            <a:br>
              <a:rPr lang="ru-RU" sz="24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</a:br>
            <a:r>
              <a:rPr lang="ru-RU" sz="24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 МБОУ «Излучинская ОНШ» </a:t>
            </a:r>
            <a:br>
              <a:rPr lang="ru-RU" sz="24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178169" y="1321778"/>
            <a:ext cx="6858000" cy="1655762"/>
          </a:xfrm>
        </p:spPr>
        <p:txBody>
          <a:bodyPr>
            <a:normAutofit/>
          </a:bodyPr>
          <a:lstStyle/>
          <a:p>
            <a:r>
              <a:rPr lang="ru-RU" sz="4000" b="1" dirty="0"/>
              <a:t>Великая Отечественная </a:t>
            </a:r>
            <a:r>
              <a:rPr lang="ru-RU" sz="4000" b="1" dirty="0" smtClean="0"/>
              <a:t>Война </a:t>
            </a:r>
            <a:r>
              <a:rPr lang="ru-RU" sz="4000" b="1" dirty="0"/>
              <a:t>в судьбе моей семьи</a:t>
            </a:r>
          </a:p>
        </p:txBody>
      </p:sp>
    </p:spTree>
    <p:extLst>
      <p:ext uri="{BB962C8B-B14F-4D97-AF65-F5344CB8AC3E}">
        <p14:creationId xmlns:p14="http://schemas.microsoft.com/office/powerpoint/2010/main" val="35065140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Заголовок 32"/>
          <p:cNvSpPr>
            <a:spLocks noGrp="1"/>
          </p:cNvSpPr>
          <p:nvPr>
            <p:ph type="title"/>
          </p:nvPr>
        </p:nvSpPr>
        <p:spPr>
          <a:xfrm>
            <a:off x="1089267" y="323457"/>
            <a:ext cx="5639074" cy="530226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Марков Олег Иванович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Текст 36"/>
          <p:cNvSpPr>
            <a:spLocks noGrp="1"/>
          </p:cNvSpPr>
          <p:nvPr>
            <p:ph type="body" sz="half" idx="2"/>
          </p:nvPr>
        </p:nvSpPr>
        <p:spPr>
          <a:xfrm>
            <a:off x="640861" y="892779"/>
            <a:ext cx="4119825" cy="4535564"/>
          </a:xfrm>
        </p:spPr>
        <p:txBody>
          <a:bodyPr>
            <a:noAutofit/>
          </a:bodyPr>
          <a:lstStyle/>
          <a:p>
            <a:r>
              <a:rPr lang="ru-RU" sz="1800" dirty="0"/>
              <a:t>Марков Олег Иванович родился в 1925 году в с. </a:t>
            </a:r>
            <a:r>
              <a:rPr lang="ru-RU" sz="1800" dirty="0" err="1"/>
              <a:t>Марково</a:t>
            </a:r>
            <a:r>
              <a:rPr lang="ru-RU" sz="1800" dirty="0"/>
              <a:t> Иркутской области.  Призван на действительную службу и 20 марта 1943 года направлен в военную часть Дальневосточного фронта. Служил автоматчиком, автоматчиком – наводчиком ПТР, минометчиком в танковом полку, мотористом в авиационном полку. Принимал непосредственное участие в боевых действиях в войне с Японией. На Японском фронте получил осколочное ранение в спину. Вспоминая службу, любил повторять поговорку: «Вечно грязный, вечно сонный - моторист авиационный».  Демобилизован из рядов Красной Армии в 1950 году. </a:t>
            </a:r>
          </a:p>
        </p:txBody>
      </p:sp>
      <p:pic>
        <p:nvPicPr>
          <p:cNvPr id="4" name="Рисунок 3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2554" b="2554"/>
          <a:stretch>
            <a:fillRect/>
          </a:stretch>
        </p:blipFill>
        <p:spPr>
          <a:xfrm>
            <a:off x="5059349" y="1081810"/>
            <a:ext cx="3337983" cy="415750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8323569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7010674" cy="896815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Данные военного билета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73824"/>
            <a:ext cx="8083336" cy="381158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/>
              <a:t>Военный билет </a:t>
            </a:r>
            <a:r>
              <a:rPr lang="ru-RU" sz="4000" dirty="0" smtClean="0"/>
              <a:t>№0738546 </a:t>
            </a:r>
          </a:p>
          <a:p>
            <a:pPr algn="ctr"/>
            <a:r>
              <a:rPr lang="ru-RU" sz="4000" b="1" dirty="0" smtClean="0"/>
              <a:t>выдан </a:t>
            </a:r>
            <a:r>
              <a:rPr lang="ru-RU" sz="4000" dirty="0" smtClean="0"/>
              <a:t>ЯКУТСКИМ ГОРВОЕНЫМ КОМИССАРИАТОМ ЯАССР 23.10.1964г. 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3423371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0" y="1"/>
            <a:ext cx="9144000" cy="6629400"/>
          </a:xfrm>
        </p:spPr>
        <p:txBody>
          <a:bodyPr>
            <a:normAutofit fontScale="77500" lnSpcReduction="20000"/>
          </a:bodyPr>
          <a:lstStyle/>
          <a:p>
            <a:pPr algn="ctr"/>
            <a:endParaRPr lang="ru-RU" sz="47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Место рождения: </a:t>
            </a:r>
            <a:r>
              <a:rPr lang="ru-RU" sz="4700" dirty="0"/>
              <a:t/>
            </a:r>
            <a:br>
              <a:rPr lang="ru-RU" sz="4700" dirty="0"/>
            </a:br>
            <a:r>
              <a:rPr lang="ru-RU" sz="4700" dirty="0"/>
              <a:t>с. </a:t>
            </a:r>
            <a:r>
              <a:rPr lang="ru-RU" sz="4700" dirty="0" err="1"/>
              <a:t>Марково</a:t>
            </a:r>
            <a:r>
              <a:rPr lang="ru-RU" sz="4700" dirty="0"/>
              <a:t> </a:t>
            </a:r>
            <a:br>
              <a:rPr lang="ru-RU" sz="4700" dirty="0"/>
            </a:br>
            <a:r>
              <a:rPr lang="ru-RU" sz="4700" dirty="0" err="1"/>
              <a:t>Усть</a:t>
            </a:r>
            <a:r>
              <a:rPr lang="ru-RU" sz="4700" dirty="0"/>
              <a:t> – </a:t>
            </a:r>
            <a:r>
              <a:rPr lang="ru-RU" sz="4700" dirty="0" err="1"/>
              <a:t>Кутский</a:t>
            </a:r>
            <a:r>
              <a:rPr lang="ru-RU" sz="4700" dirty="0"/>
              <a:t> район </a:t>
            </a:r>
            <a:br>
              <a:rPr lang="ru-RU" sz="4700" dirty="0"/>
            </a:br>
            <a:r>
              <a:rPr lang="ru-RU" sz="4700" dirty="0"/>
              <a:t>Иркутская </a:t>
            </a:r>
            <a:r>
              <a:rPr lang="ru-RU" sz="4700" dirty="0" smtClean="0"/>
              <a:t>область.</a:t>
            </a:r>
          </a:p>
          <a:p>
            <a:pPr algn="ctr"/>
            <a:r>
              <a:rPr lang="ru-RU" sz="4700" b="1" dirty="0" smtClean="0"/>
              <a:t>Национальность: </a:t>
            </a:r>
            <a:r>
              <a:rPr lang="ru-RU" sz="4700" dirty="0"/>
              <a:t>Р</a:t>
            </a:r>
            <a:r>
              <a:rPr lang="ru-RU" sz="4700" dirty="0" smtClean="0"/>
              <a:t>усский </a:t>
            </a:r>
          </a:p>
          <a:p>
            <a:pPr algn="ctr"/>
            <a:r>
              <a:rPr lang="ru-RU" sz="4700" dirty="0" smtClean="0"/>
              <a:t>Член КПСС 1954г</a:t>
            </a:r>
          </a:p>
          <a:p>
            <a:pPr algn="ctr"/>
            <a:r>
              <a:rPr lang="ru-RU" sz="4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Образование: </a:t>
            </a:r>
            <a:r>
              <a:rPr lang="ru-RU" sz="4700" dirty="0" smtClean="0"/>
              <a:t>9 классов, 1946г.</a:t>
            </a:r>
          </a:p>
          <a:p>
            <a:pPr algn="ctr"/>
            <a:r>
              <a:rPr lang="ru-RU" sz="4700" dirty="0" smtClean="0"/>
              <a:t>Якутский сельхозтехникум, 1956г.</a:t>
            </a:r>
          </a:p>
          <a:p>
            <a:pPr algn="ctr"/>
            <a:r>
              <a:rPr lang="ru-RU" sz="4700" b="1" dirty="0" smtClean="0"/>
              <a:t>Основная гражданская специальность:</a:t>
            </a:r>
          </a:p>
          <a:p>
            <a:pPr algn="ctr"/>
            <a:r>
              <a:rPr lang="ru-RU" sz="4700" dirty="0" smtClean="0"/>
              <a:t>Ветеринарный фельдшер </a:t>
            </a:r>
          </a:p>
          <a:p>
            <a:endParaRPr lang="ru-RU" b="1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28498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9972" y="712056"/>
            <a:ext cx="8520112" cy="5328259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/>
              <a:t>Отношение к военной службе:</a:t>
            </a:r>
          </a:p>
          <a:p>
            <a:pPr algn="ctr"/>
            <a:r>
              <a:rPr lang="ru-RU" sz="4000" dirty="0" smtClean="0"/>
              <a:t>Призван </a:t>
            </a:r>
            <a:r>
              <a:rPr lang="ru-RU" sz="4000" dirty="0" err="1" smtClean="0"/>
              <a:t>Усть</a:t>
            </a:r>
            <a:r>
              <a:rPr lang="ru-RU" sz="4000" dirty="0" smtClean="0"/>
              <a:t> – </a:t>
            </a:r>
            <a:r>
              <a:rPr lang="ru-RU" sz="4000" dirty="0" err="1" smtClean="0"/>
              <a:t>Кутским</a:t>
            </a:r>
            <a:r>
              <a:rPr lang="ru-RU" sz="4000" dirty="0" smtClean="0"/>
              <a:t> военным комиссариатом Иркутской области на действительную службу и направлен в часть 20.03.1943г.</a:t>
            </a:r>
          </a:p>
          <a:p>
            <a:pPr algn="ctr"/>
            <a:r>
              <a:rPr lang="ru-RU" sz="4000" dirty="0" smtClean="0"/>
              <a:t>П.12 1950г направлен на основании постановления </a:t>
            </a:r>
            <a:r>
              <a:rPr lang="ru-RU" sz="4000" dirty="0" err="1" smtClean="0"/>
              <a:t>с.м</a:t>
            </a:r>
            <a:r>
              <a:rPr lang="ru-RU" sz="4000" dirty="0" smtClean="0"/>
              <a:t>. СССР от 28.01.1950г уволен в запас.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73410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9588" y="254977"/>
            <a:ext cx="7886700" cy="5785338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Прохождение военной службы:</a:t>
            </a:r>
          </a:p>
          <a:p>
            <a:pPr algn="ctr"/>
            <a:r>
              <a:rPr lang="ru-RU" sz="2800" dirty="0" smtClean="0"/>
              <a:t>66 Танковый полк </a:t>
            </a:r>
          </a:p>
          <a:p>
            <a:pPr algn="ctr"/>
            <a:r>
              <a:rPr lang="ru-RU" sz="2800" dirty="0" smtClean="0"/>
              <a:t>Автоматчик</a:t>
            </a:r>
          </a:p>
          <a:p>
            <a:pPr algn="ctr"/>
            <a:r>
              <a:rPr lang="ru-RU" sz="2800" b="1" dirty="0" smtClean="0"/>
              <a:t>Март 1943 зачислен в часть</a:t>
            </a:r>
          </a:p>
          <a:p>
            <a:pPr algn="ctr"/>
            <a:r>
              <a:rPr lang="ru-RU" sz="2800" b="1" dirty="0" smtClean="0"/>
              <a:t>Исключение: Апрель 1944</a:t>
            </a:r>
          </a:p>
          <a:p>
            <a:pPr algn="ctr"/>
            <a:r>
              <a:rPr lang="ru-RU" sz="2800" dirty="0" smtClean="0"/>
              <a:t>25 механическая бригада </a:t>
            </a:r>
          </a:p>
          <a:p>
            <a:pPr algn="ctr"/>
            <a:r>
              <a:rPr lang="ru-RU" sz="2800" dirty="0" smtClean="0"/>
              <a:t>Автоматчик, наводчик ПТР</a:t>
            </a:r>
          </a:p>
          <a:p>
            <a:pPr algn="ctr"/>
            <a:r>
              <a:rPr lang="ru-RU" sz="2800" b="1" dirty="0" smtClean="0"/>
              <a:t>Апрель 1944 Июнь1944</a:t>
            </a:r>
          </a:p>
          <a:p>
            <a:pPr algn="ctr"/>
            <a:r>
              <a:rPr lang="ru-RU" sz="2800" dirty="0" smtClean="0"/>
              <a:t>2-е отделение мотор стрелковая Б-Н</a:t>
            </a:r>
          </a:p>
          <a:p>
            <a:pPr algn="ctr"/>
            <a:r>
              <a:rPr lang="ru-RU" sz="2800" dirty="0" err="1" smtClean="0"/>
              <a:t>Минаметчик</a:t>
            </a:r>
            <a:r>
              <a:rPr lang="ru-RU" sz="2800" dirty="0" smtClean="0"/>
              <a:t> </a:t>
            </a:r>
          </a:p>
          <a:p>
            <a:pPr algn="ctr"/>
            <a:r>
              <a:rPr lang="ru-RU" sz="2800" b="1" dirty="0" smtClean="0"/>
              <a:t>Июнь – Июль 1944</a:t>
            </a:r>
          </a:p>
        </p:txBody>
      </p:sp>
    </p:spTree>
    <p:extLst>
      <p:ext uri="{BB962C8B-B14F-4D97-AF65-F5344CB8AC3E}">
        <p14:creationId xmlns:p14="http://schemas.microsoft.com/office/powerpoint/2010/main" val="2364368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298818"/>
            <a:ext cx="8721969" cy="5354635"/>
          </a:xfrm>
        </p:spPr>
        <p:txBody>
          <a:bodyPr>
            <a:noAutofit/>
          </a:bodyPr>
          <a:lstStyle/>
          <a:p>
            <a:pPr lvl="0" algn="ctr"/>
            <a:r>
              <a:rPr lang="ru-RU" sz="3600" b="1" smtClean="0">
                <a:solidFill>
                  <a:prstClr val="black"/>
                </a:solidFill>
              </a:rPr>
              <a:t>Прохождение военной службы:</a:t>
            </a:r>
          </a:p>
          <a:p>
            <a:pPr lvl="0" algn="ctr"/>
            <a:r>
              <a:rPr lang="ru-RU" sz="3600" smtClean="0">
                <a:solidFill>
                  <a:prstClr val="black"/>
                </a:solidFill>
              </a:rPr>
              <a:t>2-е отделение моторстр. Б-Н</a:t>
            </a:r>
          </a:p>
          <a:p>
            <a:pPr lvl="0" algn="ctr"/>
            <a:r>
              <a:rPr lang="ru-RU" sz="3600" smtClean="0">
                <a:solidFill>
                  <a:prstClr val="black"/>
                </a:solidFill>
              </a:rPr>
              <a:t>ИПТБ </a:t>
            </a:r>
          </a:p>
          <a:p>
            <a:pPr lvl="0" algn="ctr"/>
            <a:r>
              <a:rPr lang="ru-RU" sz="3600" smtClean="0">
                <a:solidFill>
                  <a:prstClr val="black"/>
                </a:solidFill>
              </a:rPr>
              <a:t>наводчик</a:t>
            </a:r>
          </a:p>
          <a:p>
            <a:pPr algn="ctr"/>
            <a:r>
              <a:rPr lang="ru-RU" sz="3600" b="1" smtClean="0"/>
              <a:t>Июнь – Сентябрь 1946г</a:t>
            </a:r>
          </a:p>
          <a:p>
            <a:pPr algn="ctr"/>
            <a:r>
              <a:rPr lang="ru-RU" sz="3600" smtClean="0"/>
              <a:t>53 школа </a:t>
            </a:r>
          </a:p>
          <a:p>
            <a:pPr algn="ctr"/>
            <a:r>
              <a:rPr lang="ru-RU" sz="3600" smtClean="0"/>
              <a:t>Младший авиационный </a:t>
            </a:r>
          </a:p>
          <a:p>
            <a:pPr algn="ctr"/>
            <a:r>
              <a:rPr lang="ru-RU" sz="3600" smtClean="0"/>
              <a:t>Специальность: Курсант</a:t>
            </a:r>
          </a:p>
          <a:p>
            <a:pPr algn="ctr"/>
            <a:r>
              <a:rPr lang="ru-RU" sz="3600" b="1" smtClean="0"/>
              <a:t>Сентябрь1946 – Июнь 1947</a:t>
            </a:r>
            <a:endParaRPr lang="ru-RU" sz="3600" b="1" dirty="0" smtClean="0"/>
          </a:p>
        </p:txBody>
      </p:sp>
    </p:spTree>
    <p:extLst>
      <p:ext uri="{BB962C8B-B14F-4D97-AF65-F5344CB8AC3E}">
        <p14:creationId xmlns:p14="http://schemas.microsoft.com/office/powerpoint/2010/main" val="14767986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888022"/>
            <a:ext cx="8625254" cy="5723793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/>
              <a:t>Прохождение военной службы </a:t>
            </a:r>
          </a:p>
          <a:p>
            <a:pPr algn="ctr"/>
            <a:r>
              <a:rPr lang="ru-RU" sz="4000" dirty="0"/>
              <a:t>Войсковая часть 74356</a:t>
            </a:r>
          </a:p>
          <a:p>
            <a:pPr algn="ctr"/>
            <a:r>
              <a:rPr lang="ru-RU" sz="4000" dirty="0"/>
              <a:t>Авиационный моторист </a:t>
            </a:r>
          </a:p>
          <a:p>
            <a:pPr algn="ctr"/>
            <a:r>
              <a:rPr lang="ru-RU" sz="4000" b="1" dirty="0"/>
              <a:t>Июнь 1947 – Август 1950</a:t>
            </a:r>
          </a:p>
          <a:p>
            <a:pPr algn="ctr"/>
            <a:r>
              <a:rPr lang="ru-RU" sz="4000" dirty="0" smtClean="0"/>
              <a:t>Уволен в запас от 28.01.1950</a:t>
            </a:r>
          </a:p>
          <a:p>
            <a:pPr algn="ctr"/>
            <a:r>
              <a:rPr lang="ru-RU" sz="4000" dirty="0" smtClean="0"/>
              <a:t>Дата зачисления 25.08.1950г</a:t>
            </a:r>
          </a:p>
          <a:p>
            <a:pPr algn="ctr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7407366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45817" y="905607"/>
            <a:ext cx="8317889" cy="4739055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/>
              <a:t>Участие в боевых походах:</a:t>
            </a:r>
          </a:p>
          <a:p>
            <a:pPr algn="ctr"/>
            <a:r>
              <a:rPr lang="ru-RU" sz="4000" dirty="0" smtClean="0"/>
              <a:t>С 09.08.1945 по 03.09.1945</a:t>
            </a:r>
          </a:p>
          <a:p>
            <a:pPr algn="ctr"/>
            <a:r>
              <a:rPr lang="ru-RU" sz="4000" dirty="0" smtClean="0"/>
              <a:t>В войне с Японией  </a:t>
            </a:r>
          </a:p>
          <a:p>
            <a:pPr algn="ctr"/>
            <a:r>
              <a:rPr lang="ru-RU" sz="4000" dirty="0" smtClean="0"/>
              <a:t>Военную присягу 20.06.1943г при 66 танковом полку</a:t>
            </a:r>
          </a:p>
          <a:p>
            <a:pPr algn="ctr"/>
            <a:r>
              <a:rPr lang="ru-RU" sz="4000" dirty="0" smtClean="0"/>
              <a:t>Воинское звание: Сержант</a:t>
            </a:r>
          </a:p>
          <a:p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19930748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08527" y="720849"/>
            <a:ext cx="7886700" cy="1500187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/>
              <a:t>Медали</a:t>
            </a:r>
          </a:p>
          <a:p>
            <a:r>
              <a:rPr lang="ru-RU" sz="4800" dirty="0" smtClean="0"/>
              <a:t>За победу над Японией </a:t>
            </a:r>
          </a:p>
          <a:p>
            <a:r>
              <a:rPr lang="ru-RU" sz="4800" dirty="0" smtClean="0"/>
              <a:t>Служба в запасе </a:t>
            </a:r>
          </a:p>
          <a:p>
            <a:r>
              <a:rPr lang="ru-RU" sz="4800" dirty="0" smtClean="0"/>
              <a:t>Сержант код 177-417750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35168149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134" y="962393"/>
            <a:ext cx="7886700" cy="2852737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Все сведения были взяты из военного билета моего прадедушки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96771976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269</TotalTime>
  <Words>286</Words>
  <Application>Microsoft Office PowerPoint</Application>
  <PresentationFormat>Экран (4:3)</PresentationFormat>
  <Paragraphs>58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Тема Office</vt:lpstr>
      <vt:lpstr>   Подготовила Маркова Таисья Витальевна,26 лет воспитатель дошкольного отделения №1  МБОУ «Излучинская ОНШ»  </vt:lpstr>
      <vt:lpstr>Марков Олег Иванович</vt:lpstr>
      <vt:lpstr>Данные военного билета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Все сведения были взяты из военного билета моего прадедушки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МБОУ Излучинская ОНШ</dc:creator>
  <cp:lastModifiedBy>Таисья Маркова</cp:lastModifiedBy>
  <cp:revision>23</cp:revision>
  <dcterms:created xsi:type="dcterms:W3CDTF">2020-02-21T03:39:37Z</dcterms:created>
  <dcterms:modified xsi:type="dcterms:W3CDTF">2020-02-28T08:57:40Z</dcterms:modified>
</cp:coreProperties>
</file>