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94BA-2C36-49E5-96F3-E41D9C65F837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610-5CD8-421B-8DB5-C4B4A9165E4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94BA-2C36-49E5-96F3-E41D9C65F837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610-5CD8-421B-8DB5-C4B4A9165E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94BA-2C36-49E5-96F3-E41D9C65F837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610-5CD8-421B-8DB5-C4B4A9165E4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94BA-2C36-49E5-96F3-E41D9C65F837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610-5CD8-421B-8DB5-C4B4A9165E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94BA-2C36-49E5-96F3-E41D9C65F837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610-5CD8-421B-8DB5-C4B4A9165E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94BA-2C36-49E5-96F3-E41D9C65F837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610-5CD8-421B-8DB5-C4B4A9165E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94BA-2C36-49E5-96F3-E41D9C65F837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610-5CD8-421B-8DB5-C4B4A9165E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94BA-2C36-49E5-96F3-E41D9C65F837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610-5CD8-421B-8DB5-C4B4A9165E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94BA-2C36-49E5-96F3-E41D9C65F837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5CD0610-5CD8-421B-8DB5-C4B4A9165E4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94BA-2C36-49E5-96F3-E41D9C65F837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610-5CD8-421B-8DB5-C4B4A9165E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94BA-2C36-49E5-96F3-E41D9C65F837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610-5CD8-421B-8DB5-C4B4A9165E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59294BA-2C36-49E5-96F3-E41D9C65F837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5CD0610-5CD8-421B-8DB5-C4B4A9165E4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xcelexpert.ru/kak-v-tablice-excel-sozdat-sparklajn-grafiki" TargetMode="External"/><Relationship Id="rId2" Type="http://schemas.openxmlformats.org/officeDocument/2006/relationships/hyperlink" Target="https://exceltip.ru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900igr.net/prezentacija/informatika/kak-delat-diagrammy-sravnenija-v-264157/sparkline-grafiki-17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17848" y="1772816"/>
            <a:ext cx="72008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6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_BodoniNovaNr" panose="02070603080706020303" pitchFamily="18" charset="-52"/>
              </a:rPr>
              <a:t>Спарклайны</a:t>
            </a:r>
            <a:r>
              <a:rPr lang="ru-RU" sz="6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_BodoniNovaNr" panose="02070603080706020303" pitchFamily="18" charset="-52"/>
              </a:rPr>
              <a:t> в </a:t>
            </a:r>
            <a:r>
              <a:rPr lang="en-US" sz="6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_BodoniNovaNr" panose="02070603080706020303" pitchFamily="18" charset="-52"/>
              </a:rPr>
              <a:t>Excel</a:t>
            </a:r>
          </a:p>
        </p:txBody>
      </p:sp>
      <p:pic>
        <p:nvPicPr>
          <p:cNvPr id="6" name="Picture 2" descr="спарклайны на лент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706" y="3501008"/>
            <a:ext cx="3312368" cy="1470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TextBox 1"/>
          <p:cNvSpPr txBox="1"/>
          <p:nvPr/>
        </p:nvSpPr>
        <p:spPr>
          <a:xfrm>
            <a:off x="395536" y="5889687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Автор: Чумакова  М.А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8178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2058" y="777478"/>
            <a:ext cx="79283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err="1" smtClean="0"/>
              <a:t>Спарклайн</a:t>
            </a:r>
            <a:r>
              <a:rPr lang="ru-RU" b="1" dirty="0" smtClean="0"/>
              <a:t> </a:t>
            </a:r>
            <a:r>
              <a:rPr lang="ru-RU" dirty="0"/>
              <a:t>(англ. </a:t>
            </a:r>
            <a:r>
              <a:rPr lang="en-US" dirty="0" err="1"/>
              <a:t>sparkline</a:t>
            </a:r>
            <a:r>
              <a:rPr lang="en-US" dirty="0"/>
              <a:t>, </a:t>
            </a:r>
            <a:r>
              <a:rPr lang="ru-RU" dirty="0"/>
              <a:t>от англ. </a:t>
            </a:r>
            <a:r>
              <a:rPr lang="en-US" dirty="0"/>
              <a:t>spark — </a:t>
            </a:r>
            <a:r>
              <a:rPr lang="ru-RU" dirty="0"/>
              <a:t>искра, англ. </a:t>
            </a:r>
            <a:r>
              <a:rPr lang="en-US" dirty="0"/>
              <a:t>line — </a:t>
            </a:r>
            <a:r>
              <a:rPr lang="ru-RU" dirty="0"/>
              <a:t>линия)</a:t>
            </a:r>
            <a:r>
              <a:rPr lang="ru-RU" dirty="0" smtClean="0"/>
              <a:t> </a:t>
            </a:r>
            <a:r>
              <a:rPr lang="ru-RU" dirty="0"/>
              <a:t>– это небольшая диаграмма, помещенная в одну ячейку. Она позволяет быстро отслеживать динамически изменяющиеся данные.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" t="19858" r="39347" b="8834"/>
          <a:stretch/>
        </p:blipFill>
        <p:spPr bwMode="auto">
          <a:xfrm>
            <a:off x="1946263" y="1844824"/>
            <a:ext cx="5048588" cy="462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8482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836712"/>
            <a:ext cx="8640960" cy="2952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dirty="0"/>
              <a:t>Для каждого </a:t>
            </a:r>
            <a:r>
              <a:rPr lang="ru-RU" dirty="0" err="1"/>
              <a:t>спарклайна</a:t>
            </a:r>
            <a:r>
              <a:rPr lang="ru-RU" dirty="0"/>
              <a:t> соответствует шесть точек данных (отображены слева). Всего их доступно три разных вида:</a:t>
            </a:r>
          </a:p>
          <a:p>
            <a:pPr algn="just" fontAlgn="base"/>
            <a:r>
              <a:rPr lang="ru-RU" b="1" dirty="0"/>
              <a:t>График – </a:t>
            </a:r>
            <a:r>
              <a:rPr lang="ru-RU" dirty="0"/>
              <a:t>схож с диаграммой в виде графика. Для данного типа спарклайнов возможен вариант отображения маркера для каждой точки данных. Первая группа показывает </a:t>
            </a:r>
            <a:r>
              <a:rPr lang="ru-RU" dirty="0" err="1"/>
              <a:t>спарклайн</a:t>
            </a:r>
            <a:r>
              <a:rPr lang="ru-RU" dirty="0"/>
              <a:t> с маркерами.</a:t>
            </a:r>
          </a:p>
          <a:p>
            <a:pPr algn="just" fontAlgn="base"/>
            <a:r>
              <a:rPr lang="ru-RU" b="1" dirty="0"/>
              <a:t>Гистограмма – </a:t>
            </a:r>
            <a:r>
              <a:rPr lang="ru-RU" dirty="0"/>
              <a:t>как и обычная гистограмма. Вторая группа показывает те же данные, в самом правом столбце.</a:t>
            </a:r>
          </a:p>
          <a:p>
            <a:pPr algn="just" fontAlgn="base"/>
            <a:r>
              <a:rPr lang="ru-RU" b="1" dirty="0"/>
              <a:t>Выигрыш/проигрыш – </a:t>
            </a:r>
            <a:r>
              <a:rPr lang="ru-RU" dirty="0"/>
              <a:t>делит все данные на два типа: отрицательные и положительные и отображает их в виде верхнего и нижнего блока. Данный вид спарклайнов реализован в третьей группе.</a:t>
            </a:r>
          </a:p>
        </p:txBody>
      </p:sp>
      <p:pic>
        <p:nvPicPr>
          <p:cNvPr id="2050" name="Picture 2" descr="спарклайны на лент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077072"/>
            <a:ext cx="5017059" cy="222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938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6" t="13944" r="33118" b="19771"/>
          <a:stretch/>
        </p:blipFill>
        <p:spPr bwMode="auto">
          <a:xfrm>
            <a:off x="1691680" y="980728"/>
            <a:ext cx="6206837" cy="4848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425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3551"/>
            <a:ext cx="8305800" cy="63894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Алгоритм создания спарклайнов</a:t>
            </a:r>
            <a:endParaRPr lang="ru-RU" sz="4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0" t="9280" r="36363" b="16714"/>
          <a:stretch/>
        </p:blipFill>
        <p:spPr bwMode="auto">
          <a:xfrm>
            <a:off x="1604458" y="668288"/>
            <a:ext cx="6216529" cy="6165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704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7" t="17424" r="37074" b="32052"/>
          <a:stretch/>
        </p:blipFill>
        <p:spPr bwMode="auto">
          <a:xfrm>
            <a:off x="611560" y="908720"/>
            <a:ext cx="7816070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9206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3" t="30493" r="38211" b="34754"/>
          <a:stretch/>
        </p:blipFill>
        <p:spPr bwMode="auto">
          <a:xfrm>
            <a:off x="539552" y="1340768"/>
            <a:ext cx="8164177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2839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4" t="8902" r="37642" b="16300"/>
          <a:stretch/>
        </p:blipFill>
        <p:spPr bwMode="auto">
          <a:xfrm>
            <a:off x="1619672" y="332656"/>
            <a:ext cx="6083899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3798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0" t="16099" r="35228" b="20987"/>
          <a:stretch/>
        </p:blipFill>
        <p:spPr bwMode="auto">
          <a:xfrm>
            <a:off x="899592" y="332656"/>
            <a:ext cx="6984776" cy="570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18078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764704"/>
            <a:ext cx="8686800" cy="71095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Ссылки на используемые ресурсы: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916832"/>
            <a:ext cx="8784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hlinkClick r:id="rId2"/>
              </a:rPr>
              <a:t>https://exceltip.ru</a:t>
            </a:r>
            <a:r>
              <a:rPr lang="en-US" sz="2400" dirty="0" smtClean="0">
                <a:hlinkClick r:id="rId2"/>
              </a:rPr>
              <a:t>/</a:t>
            </a:r>
            <a:endParaRPr lang="ru-RU" sz="2400" dirty="0" smtClean="0"/>
          </a:p>
          <a:p>
            <a:r>
              <a:rPr lang="en-US" sz="2400" dirty="0">
                <a:hlinkClick r:id="rId3"/>
              </a:rPr>
              <a:t>http://</a:t>
            </a:r>
            <a:r>
              <a:rPr lang="en-US" sz="2400" dirty="0" smtClean="0">
                <a:hlinkClick r:id="rId3"/>
              </a:rPr>
              <a:t>excelexpert.ru/kak-v-tablice-excel-sozdat-sparklajn-grafiki</a:t>
            </a:r>
            <a:endParaRPr lang="ru-RU" sz="2400" dirty="0" smtClean="0"/>
          </a:p>
          <a:p>
            <a:r>
              <a:rPr lang="en-US" sz="2400" dirty="0">
                <a:hlinkClick r:id="rId4"/>
              </a:rPr>
              <a:t>http://</a:t>
            </a:r>
            <a:r>
              <a:rPr lang="en-US" sz="2400" dirty="0" smtClean="0">
                <a:hlinkClick r:id="rId4"/>
              </a:rPr>
              <a:t>900igr.net/prezentacija/informatika/kak-delat-diagrammy-sravnenija-v-264157/sparkline-grafiki-17.html</a:t>
            </a:r>
            <a:endParaRPr lang="ru-RU" sz="2400" dirty="0" smtClean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809013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</TotalTime>
  <Words>83</Words>
  <Application>Microsoft Office PowerPoint</Application>
  <PresentationFormat>Экран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Алгоритм создания спарклайнов</vt:lpstr>
      <vt:lpstr>Презентация PowerPoint</vt:lpstr>
      <vt:lpstr>Презентация PowerPoint</vt:lpstr>
      <vt:lpstr>Презентация PowerPoint</vt:lpstr>
      <vt:lpstr>Презентация PowerPoint</vt:lpstr>
      <vt:lpstr>Ссылки на используемые ресурсы: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</cp:revision>
  <dcterms:created xsi:type="dcterms:W3CDTF">2020-11-18T07:17:56Z</dcterms:created>
  <dcterms:modified xsi:type="dcterms:W3CDTF">2021-04-13T05:34:35Z</dcterms:modified>
</cp:coreProperties>
</file>