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BBEF"/>
    <a:srgbClr val="DC36D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F93D8D-DBF3-4DA3-8769-1DFA11C47F4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DA3CE2-5C85-499C-A6CE-9845D2A8AF92}">
      <dgm:prSet phldrT="[Текст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Мы спросили у папы и папа ответил</a:t>
          </a:r>
          <a:endParaRPr lang="ru-RU" dirty="0"/>
        </a:p>
      </dgm:t>
    </dgm:pt>
    <dgm:pt modelId="{4D86C7B1-F412-4D96-96AC-22B735F1269B}" type="parTrans" cxnId="{866832D2-6D9D-4DE9-A2B7-F298CCB55720}">
      <dgm:prSet/>
      <dgm:spPr/>
      <dgm:t>
        <a:bodyPr/>
        <a:lstStyle/>
        <a:p>
          <a:endParaRPr lang="ru-RU"/>
        </a:p>
      </dgm:t>
    </dgm:pt>
    <dgm:pt modelId="{7EFEEEFA-11A2-434C-B502-8D7775AB2EFF}" type="sibTrans" cxnId="{866832D2-6D9D-4DE9-A2B7-F298CCB55720}">
      <dgm:prSet/>
      <dgm:spPr/>
      <dgm:t>
        <a:bodyPr/>
        <a:lstStyle/>
        <a:p>
          <a:endParaRPr lang="ru-RU"/>
        </a:p>
      </dgm:t>
    </dgm:pt>
    <dgm:pt modelId="{52752DA7-1EDC-4938-8041-4DCAD75367C5}">
      <dgm:prSet phldrT="[Текст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Что на государственных номерах </a:t>
          </a:r>
          <a:endParaRPr lang="ru-RU" dirty="0"/>
        </a:p>
      </dgm:t>
    </dgm:pt>
    <dgm:pt modelId="{F44CA407-E417-482E-8593-62B3381B8D1D}" type="parTrans" cxnId="{D187AF6D-2B2E-4D1A-8121-F5874D62FCF4}">
      <dgm:prSet/>
      <dgm:spPr/>
      <dgm:t>
        <a:bodyPr/>
        <a:lstStyle/>
        <a:p>
          <a:endParaRPr lang="ru-RU"/>
        </a:p>
      </dgm:t>
    </dgm:pt>
    <dgm:pt modelId="{369A8997-5464-46AE-8B52-CBFC2D36D7DD}" type="sibTrans" cxnId="{D187AF6D-2B2E-4D1A-8121-F5874D62FCF4}">
      <dgm:prSet/>
      <dgm:spPr/>
      <dgm:t>
        <a:bodyPr/>
        <a:lstStyle/>
        <a:p>
          <a:endParaRPr lang="ru-RU"/>
        </a:p>
      </dgm:t>
    </dgm:pt>
    <dgm:pt modelId="{09EB46AB-75E7-4991-B4F4-85323016A828}">
      <dgm:prSet phldrT="[Текст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В конце указывается номер региона</a:t>
          </a:r>
          <a:endParaRPr lang="ru-RU" dirty="0"/>
        </a:p>
      </dgm:t>
    </dgm:pt>
    <dgm:pt modelId="{28366B9A-C551-4821-9E68-0011703B8E1A}" type="parTrans" cxnId="{E9E6D718-8E03-485F-9150-11933766CF56}">
      <dgm:prSet/>
      <dgm:spPr/>
      <dgm:t>
        <a:bodyPr/>
        <a:lstStyle/>
        <a:p>
          <a:endParaRPr lang="ru-RU"/>
        </a:p>
      </dgm:t>
    </dgm:pt>
    <dgm:pt modelId="{3ABA11A8-A72D-4E2E-A391-00530DE74BD0}" type="sibTrans" cxnId="{E9E6D718-8E03-485F-9150-11933766CF56}">
      <dgm:prSet/>
      <dgm:spPr/>
      <dgm:t>
        <a:bodyPr/>
        <a:lstStyle/>
        <a:p>
          <a:endParaRPr lang="ru-RU"/>
        </a:p>
      </dgm:t>
    </dgm:pt>
    <dgm:pt modelId="{B7457634-9144-443C-B31C-F9D3B437D489}" type="pres">
      <dgm:prSet presAssocID="{89F93D8D-DBF3-4DA3-8769-1DFA11C47F43}" presName="diagram" presStyleCnt="0">
        <dgm:presLayoutVars>
          <dgm:dir/>
          <dgm:resizeHandles val="exact"/>
        </dgm:presLayoutVars>
      </dgm:prSet>
      <dgm:spPr/>
    </dgm:pt>
    <dgm:pt modelId="{779BF46D-ECE4-4DD8-B311-3A3A0086260E}" type="pres">
      <dgm:prSet presAssocID="{D1DA3CE2-5C85-499C-A6CE-9845D2A8AF9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D16CDA-F905-457E-ABCB-C43EF22B94CA}" type="pres">
      <dgm:prSet presAssocID="{7EFEEEFA-11A2-434C-B502-8D7775AB2EFF}" presName="sibTrans" presStyleCnt="0"/>
      <dgm:spPr/>
    </dgm:pt>
    <dgm:pt modelId="{C8046BFB-1B63-4646-81DE-2D6C2498F410}" type="pres">
      <dgm:prSet presAssocID="{52752DA7-1EDC-4938-8041-4DCAD75367C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9B0392-8794-4578-A8FB-C08EF57DDC97}" type="pres">
      <dgm:prSet presAssocID="{369A8997-5464-46AE-8B52-CBFC2D36D7DD}" presName="sibTrans" presStyleCnt="0"/>
      <dgm:spPr/>
    </dgm:pt>
    <dgm:pt modelId="{D7556C3F-82D4-44C9-9235-D4C59D1FAF9C}" type="pres">
      <dgm:prSet presAssocID="{09EB46AB-75E7-4991-B4F4-85323016A828}" presName="node" presStyleLbl="node1" presStyleIdx="2" presStyleCnt="3">
        <dgm:presLayoutVars>
          <dgm:bulletEnabled val="1"/>
        </dgm:presLayoutVars>
      </dgm:prSet>
      <dgm:spPr/>
    </dgm:pt>
  </dgm:ptLst>
  <dgm:cxnLst>
    <dgm:cxn modelId="{FF5543F7-0A99-4FF3-B4B2-0A132E0A73AF}" type="presOf" srcId="{09EB46AB-75E7-4991-B4F4-85323016A828}" destId="{D7556C3F-82D4-44C9-9235-D4C59D1FAF9C}" srcOrd="0" destOrd="0" presId="urn:microsoft.com/office/officeart/2005/8/layout/default"/>
    <dgm:cxn modelId="{069DC9D8-1F15-4370-9D1A-8D50F7076752}" type="presOf" srcId="{52752DA7-1EDC-4938-8041-4DCAD75367C5}" destId="{C8046BFB-1B63-4646-81DE-2D6C2498F410}" srcOrd="0" destOrd="0" presId="urn:microsoft.com/office/officeart/2005/8/layout/default"/>
    <dgm:cxn modelId="{D907A8B5-6B4E-42FC-81BA-011CB8926A63}" type="presOf" srcId="{89F93D8D-DBF3-4DA3-8769-1DFA11C47F43}" destId="{B7457634-9144-443C-B31C-F9D3B437D489}" srcOrd="0" destOrd="0" presId="urn:microsoft.com/office/officeart/2005/8/layout/default"/>
    <dgm:cxn modelId="{0926C7FD-6243-4143-96BB-54BCB2D697CF}" type="presOf" srcId="{D1DA3CE2-5C85-499C-A6CE-9845D2A8AF92}" destId="{779BF46D-ECE4-4DD8-B311-3A3A0086260E}" srcOrd="0" destOrd="0" presId="urn:microsoft.com/office/officeart/2005/8/layout/default"/>
    <dgm:cxn modelId="{E9E6D718-8E03-485F-9150-11933766CF56}" srcId="{89F93D8D-DBF3-4DA3-8769-1DFA11C47F43}" destId="{09EB46AB-75E7-4991-B4F4-85323016A828}" srcOrd="2" destOrd="0" parTransId="{28366B9A-C551-4821-9E68-0011703B8E1A}" sibTransId="{3ABA11A8-A72D-4E2E-A391-00530DE74BD0}"/>
    <dgm:cxn modelId="{866832D2-6D9D-4DE9-A2B7-F298CCB55720}" srcId="{89F93D8D-DBF3-4DA3-8769-1DFA11C47F43}" destId="{D1DA3CE2-5C85-499C-A6CE-9845D2A8AF92}" srcOrd="0" destOrd="0" parTransId="{4D86C7B1-F412-4D96-96AC-22B735F1269B}" sibTransId="{7EFEEEFA-11A2-434C-B502-8D7775AB2EFF}"/>
    <dgm:cxn modelId="{D187AF6D-2B2E-4D1A-8121-F5874D62FCF4}" srcId="{89F93D8D-DBF3-4DA3-8769-1DFA11C47F43}" destId="{52752DA7-1EDC-4938-8041-4DCAD75367C5}" srcOrd="1" destOrd="0" parTransId="{F44CA407-E417-482E-8593-62B3381B8D1D}" sibTransId="{369A8997-5464-46AE-8B52-CBFC2D36D7DD}"/>
    <dgm:cxn modelId="{B2B15525-C1F2-4D12-9C65-5EE898872ED7}" type="presParOf" srcId="{B7457634-9144-443C-B31C-F9D3B437D489}" destId="{779BF46D-ECE4-4DD8-B311-3A3A0086260E}" srcOrd="0" destOrd="0" presId="urn:microsoft.com/office/officeart/2005/8/layout/default"/>
    <dgm:cxn modelId="{711B6278-82F8-4922-856A-6477CB25EB24}" type="presParOf" srcId="{B7457634-9144-443C-B31C-F9D3B437D489}" destId="{E9D16CDA-F905-457E-ABCB-C43EF22B94CA}" srcOrd="1" destOrd="0" presId="urn:microsoft.com/office/officeart/2005/8/layout/default"/>
    <dgm:cxn modelId="{EDEFEBB6-CB17-4BF1-8366-F92029F55416}" type="presParOf" srcId="{B7457634-9144-443C-B31C-F9D3B437D489}" destId="{C8046BFB-1B63-4646-81DE-2D6C2498F410}" srcOrd="2" destOrd="0" presId="urn:microsoft.com/office/officeart/2005/8/layout/default"/>
    <dgm:cxn modelId="{306EC8DC-D72B-4D68-A15B-A891766164FA}" type="presParOf" srcId="{B7457634-9144-443C-B31C-F9D3B437D489}" destId="{689B0392-8794-4578-A8FB-C08EF57DDC97}" srcOrd="3" destOrd="0" presId="urn:microsoft.com/office/officeart/2005/8/layout/default"/>
    <dgm:cxn modelId="{7B6D77AC-E281-4C9C-B53D-DB12A07C3D88}" type="presParOf" srcId="{B7457634-9144-443C-B31C-F9D3B437D489}" destId="{D7556C3F-82D4-44C9-9235-D4C59D1FAF9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9BF46D-ECE4-4DD8-B311-3A3A0086260E}">
      <dsp:nvSpPr>
        <dsp:cNvPr id="0" name=""/>
        <dsp:cNvSpPr/>
      </dsp:nvSpPr>
      <dsp:spPr>
        <a:xfrm>
          <a:off x="990039" y="2551"/>
          <a:ext cx="2966110" cy="1779666"/>
        </a:xfrm>
        <a:prstGeom prst="rect">
          <a:avLst/>
        </a:prstGeom>
        <a:gradFill rotWithShape="1">
          <a:gsLst>
            <a:gs pos="0">
              <a:schemeClr val="dk1">
                <a:shade val="51000"/>
                <a:satMod val="130000"/>
              </a:schemeClr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dk1"/>
        </a:lnRef>
        <a:fillRef idx="3">
          <a:schemeClr val="dk1"/>
        </a:fillRef>
        <a:effectRef idx="2">
          <a:schemeClr val="dk1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Мы спросили у папы и папа ответил</a:t>
          </a:r>
          <a:endParaRPr lang="ru-RU" sz="2900" kern="1200" dirty="0"/>
        </a:p>
      </dsp:txBody>
      <dsp:txXfrm>
        <a:off x="990039" y="2551"/>
        <a:ext cx="2966110" cy="1779666"/>
      </dsp:txXfrm>
    </dsp:sp>
    <dsp:sp modelId="{C8046BFB-1B63-4646-81DE-2D6C2498F410}">
      <dsp:nvSpPr>
        <dsp:cNvPr id="0" name=""/>
        <dsp:cNvSpPr/>
      </dsp:nvSpPr>
      <dsp:spPr>
        <a:xfrm>
          <a:off x="4252761" y="2551"/>
          <a:ext cx="2966110" cy="1779666"/>
        </a:xfrm>
        <a:prstGeom prst="rect">
          <a:avLst/>
        </a:prstGeom>
        <a:gradFill rotWithShape="1">
          <a:gsLst>
            <a:gs pos="0">
              <a:schemeClr val="dk1">
                <a:shade val="51000"/>
                <a:satMod val="130000"/>
              </a:schemeClr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dk1"/>
        </a:lnRef>
        <a:fillRef idx="3">
          <a:schemeClr val="dk1"/>
        </a:fillRef>
        <a:effectRef idx="2">
          <a:schemeClr val="dk1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Что на государственных номерах </a:t>
          </a:r>
          <a:endParaRPr lang="ru-RU" sz="2900" kern="1200" dirty="0"/>
        </a:p>
      </dsp:txBody>
      <dsp:txXfrm>
        <a:off x="4252761" y="2551"/>
        <a:ext cx="2966110" cy="1779666"/>
      </dsp:txXfrm>
    </dsp:sp>
    <dsp:sp modelId="{D7556C3F-82D4-44C9-9235-D4C59D1FAF9C}">
      <dsp:nvSpPr>
        <dsp:cNvPr id="0" name=""/>
        <dsp:cNvSpPr/>
      </dsp:nvSpPr>
      <dsp:spPr>
        <a:xfrm>
          <a:off x="2621400" y="2078829"/>
          <a:ext cx="2966110" cy="1779666"/>
        </a:xfrm>
        <a:prstGeom prst="rect">
          <a:avLst/>
        </a:prstGeom>
        <a:gradFill rotWithShape="1">
          <a:gsLst>
            <a:gs pos="0">
              <a:schemeClr val="dk1">
                <a:shade val="51000"/>
                <a:satMod val="130000"/>
              </a:schemeClr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dk1"/>
        </a:lnRef>
        <a:fillRef idx="3">
          <a:schemeClr val="dk1"/>
        </a:fillRef>
        <a:effectRef idx="2">
          <a:schemeClr val="dk1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В конце указывается номер региона</a:t>
          </a:r>
          <a:endParaRPr lang="ru-RU" sz="2900" kern="1200" dirty="0"/>
        </a:p>
      </dsp:txBody>
      <dsp:txXfrm>
        <a:off x="2621400" y="2078829"/>
        <a:ext cx="2966110" cy="1779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463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948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528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582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758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527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662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87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634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23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86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03776-11B2-47FF-A109-6E7606618999}" type="datetimeFigureOut">
              <a:rPr lang="ru-RU" smtClean="0"/>
              <a:t>14.03.2017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3E966-6D74-4B23-81E4-CD08F35BB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010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4764"/>
            <a:ext cx="7918648" cy="1658615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ПРЕЗЕНТАЦИЯ</a:t>
            </a:r>
            <a:endParaRPr lang="ru-RU" sz="4000" dirty="0">
              <a:solidFill>
                <a:schemeClr val="accent3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3886200"/>
            <a:ext cx="9145016" cy="2971800"/>
          </a:xfrm>
        </p:spPr>
        <p:txBody>
          <a:bodyPr>
            <a:normAutofit fontScale="55000" lnSpcReduction="20000"/>
          </a:bodyPr>
          <a:lstStyle/>
          <a:p>
            <a:r>
              <a:rPr lang="ru-RU" sz="8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ТЕМА: Почему на наших дорогах встречаются машины с разными цифрами в конце государственного номера</a:t>
            </a:r>
            <a:endParaRPr lang="ru-RU" sz="8000" dirty="0"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19" y="1124743"/>
            <a:ext cx="6657975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707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0-tub-ru.yandex.net/i?id=9f2ac5828ee66b2a015142b1e7d2945a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10" y="692696"/>
            <a:ext cx="7841778" cy="561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 flipH="1">
            <a:off x="9540552" y="3618237"/>
            <a:ext cx="1154061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верх 4"/>
          <p:cNvSpPr/>
          <p:nvPr/>
        </p:nvSpPr>
        <p:spPr>
          <a:xfrm>
            <a:off x="5093528" y="5712096"/>
            <a:ext cx="484632" cy="489204"/>
          </a:xfrm>
          <a:prstGeom prst="up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Стрелка влево 5"/>
          <p:cNvSpPr/>
          <p:nvPr/>
        </p:nvSpPr>
        <p:spPr>
          <a:xfrm>
            <a:off x="5820476" y="5168154"/>
            <a:ext cx="767748" cy="484632"/>
          </a:xfrm>
          <a:prstGeom prst="lef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211960" y="5132604"/>
            <a:ext cx="690376" cy="484632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5335844" y="4221087"/>
            <a:ext cx="484632" cy="711675"/>
          </a:xfrm>
          <a:prstGeom prst="down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6372200" y="2780928"/>
            <a:ext cx="864096" cy="484632"/>
          </a:xfrm>
          <a:prstGeom prst="strip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>
            <a:off x="7812359" y="2780928"/>
            <a:ext cx="728329" cy="48463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верх 10"/>
          <p:cNvSpPr/>
          <p:nvPr/>
        </p:nvSpPr>
        <p:spPr>
          <a:xfrm>
            <a:off x="7236296" y="3390738"/>
            <a:ext cx="484632" cy="781442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7262400" y="2011698"/>
            <a:ext cx="484632" cy="67436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" y="2420342"/>
            <a:ext cx="3198234" cy="4437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3059832" y="-39837"/>
            <a:ext cx="5698976" cy="3537712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Ebrima" pitchFamily="2" charset="0"/>
                <a:cs typeface="Mangal" pitchFamily="18" charset="0"/>
              </a:rPr>
              <a:t>Что за номер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gal" pitchFamily="18" charset="0"/>
                <a:ea typeface="Ebrima" pitchFamily="2" charset="0"/>
                <a:cs typeface="Mangal" pitchFamily="18" charset="0"/>
              </a:rPr>
              <a:t>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Ebrima" pitchFamily="2" charset="0"/>
              <a:cs typeface="Manga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6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16832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ГЕПОТЕЗА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Franklin Gothic Demi Cond" pitchFamily="34" charset="0"/>
              </a:rPr>
              <a:t>Предположим, что на Сахалин приезжают машины из других городов России. </a:t>
            </a:r>
            <a:endParaRPr lang="ru-RU" dirty="0">
              <a:latin typeface="Franklin Gothic Demi Con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769" y="2636428"/>
            <a:ext cx="5492512" cy="4117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320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dirty="0" smtClean="0">
                <a:latin typeface="Franklin Gothic Demi Cond" pitchFamily="34" charset="0"/>
              </a:rPr>
              <a:t>Варианты решения :</a:t>
            </a:r>
            <a:endParaRPr lang="ru-RU" dirty="0">
              <a:latin typeface="Franklin Gothic Demi Cond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223224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Century" pitchFamily="18" charset="0"/>
              </a:rPr>
              <a:t>-возможно водители тянут жребий</a:t>
            </a:r>
          </a:p>
          <a:p>
            <a:r>
              <a:rPr lang="ru-RU" dirty="0" smtClean="0">
                <a:latin typeface="Century" pitchFamily="18" charset="0"/>
              </a:rPr>
              <a:t>-предположительно водителю дали такой номер при регистрации авто</a:t>
            </a:r>
          </a:p>
          <a:p>
            <a:r>
              <a:rPr lang="ru-RU" dirty="0" smtClean="0">
                <a:latin typeface="Century" pitchFamily="18" charset="0"/>
              </a:rPr>
              <a:t>-купил</a:t>
            </a:r>
            <a:endParaRPr lang="ru-RU" dirty="0">
              <a:latin typeface="Century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9" y="2996952"/>
            <a:ext cx="3566170" cy="237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08886"/>
            <a:ext cx="3017143" cy="2349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770" y="2996952"/>
            <a:ext cx="3243230" cy="233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872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184482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Yu Mincho Demibold" pitchFamily="18" charset="-128"/>
                <a:ea typeface="Yu Mincho Demibold" pitchFamily="18" charset="-128"/>
              </a:rPr>
              <a:t>Сбор материалов</a:t>
            </a:r>
            <a:endParaRPr lang="ru-RU" dirty="0">
              <a:latin typeface="Yu Mincho Demibold" pitchFamily="18" charset="-128"/>
              <a:ea typeface="Yu Mincho Demibold" pitchFamily="18" charset="-12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5776" y="4985793"/>
            <a:ext cx="3816424" cy="1872207"/>
          </a:xfrm>
        </p:spPr>
        <p:txBody>
          <a:bodyPr/>
          <a:lstStyle/>
          <a:p>
            <a:r>
              <a:rPr lang="ru-RU" dirty="0" smtClean="0"/>
              <a:t>-интернет ресурсы </a:t>
            </a:r>
          </a:p>
          <a:p>
            <a:r>
              <a:rPr lang="ru-RU" dirty="0" smtClean="0"/>
              <a:t>-спросили у папы</a:t>
            </a:r>
          </a:p>
          <a:p>
            <a:r>
              <a:rPr lang="ru-RU" dirty="0" smtClean="0"/>
              <a:t>-карта России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8518">
            <a:off x="6928042" y="4494367"/>
            <a:ext cx="2040229" cy="223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68760"/>
            <a:ext cx="5165179" cy="3848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0187">
            <a:off x="157159" y="1476931"/>
            <a:ext cx="2060816" cy="177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73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71967"/>
              </p:ext>
            </p:extLst>
          </p:nvPr>
        </p:nvGraphicFramePr>
        <p:xfrm>
          <a:off x="611560" y="1"/>
          <a:ext cx="8208912" cy="3861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 descr="https://im3-tub-ru.yandex.net/i?id=a1d965e1efc01ef6d80c063c1598b445-l&amp;n=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65265"/>
            <a:ext cx="2736303" cy="348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490" y="4200108"/>
            <a:ext cx="3303728" cy="2447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84018"/>
            <a:ext cx="2016224" cy="262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13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674" y="836712"/>
            <a:ext cx="9144000" cy="8640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cs typeface="Vijaya" pitchFamily="34" charset="0"/>
              </a:rPr>
              <a:t>Так же папа мне рассказал, что Сахалинская область имеет номер региона </a:t>
            </a:r>
            <a:endParaRPr lang="ru-RU" dirty="0">
              <a:cs typeface="Vijay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4048" y="5877272"/>
            <a:ext cx="3682752" cy="248891"/>
          </a:xfrm>
        </p:spPr>
        <p:txBody>
          <a:bodyPr>
            <a:normAutofit fontScale="32500" lnSpcReduction="20000"/>
          </a:bodyPr>
          <a:lstStyle/>
          <a:p>
            <a:r>
              <a:rPr lang="ru-RU" dirty="0" smtClean="0">
                <a:cs typeface="Arabic Typesetting" pitchFamily="66" charset="-78"/>
              </a:rPr>
              <a:t>Не понятно…</a:t>
            </a:r>
            <a:endParaRPr lang="ru-RU" dirty="0">
              <a:cs typeface="Arabic Typesetting" pitchFamily="66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090595"/>
            <a:ext cx="47625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previews.123rf.com/images/dedmazay/dedmazay1507/dedmazay150700034/45102612-The-boy-is-thinking-on-a-white-background-vector-illustration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0" y="2090595"/>
            <a:ext cx="2264353" cy="216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3-tub-ru.yandex.net/i?id=fd243bb4be0aa39da811b311a6ecdfc4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4" y="5115112"/>
            <a:ext cx="2194424" cy="173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5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89040"/>
            <a:ext cx="8229600" cy="233712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 интернете мы нашли информацию о том, что, через порт и паромную переправу могут перевозить машины с уже зарегистрированными номерами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://sail-friend.ru/gallery/3211_07_05_16_11_09_4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33">
            <a:off x="149805" y="404356"/>
            <a:ext cx="4426279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krim-novosti.ru/uploads/posts/2014-07/1405149657_2345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60">
            <a:off x="4748725" y="692696"/>
            <a:ext cx="4104510" cy="273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04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BB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5"/>
            <a:ext cx="8229600" cy="1944217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Это говорит о том , что многие люди приезжают на Сахалин на своём автомобиле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84701"/>
            <a:ext cx="3550171" cy="261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84701"/>
            <a:ext cx="4185464" cy="261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747" y="188640"/>
            <a:ext cx="2822537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65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131</Words>
  <Application>Microsoft Office PowerPoint</Application>
  <PresentationFormat>Экран (4:3)</PresentationFormat>
  <Paragraphs>20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</vt:lpstr>
      <vt:lpstr>Презентация PowerPoint</vt:lpstr>
      <vt:lpstr>ГЕПОТЕЗА</vt:lpstr>
      <vt:lpstr>Варианты решения :</vt:lpstr>
      <vt:lpstr>Сбор материалов</vt:lpstr>
      <vt:lpstr>Презентация PowerPoint</vt:lpstr>
      <vt:lpstr>Так же папа мне рассказал, что Сахалинская область имеет номер региона 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15</cp:revision>
  <dcterms:created xsi:type="dcterms:W3CDTF">2017-03-14T18:45:59Z</dcterms:created>
  <dcterms:modified xsi:type="dcterms:W3CDTF">2017-03-14T21:23:29Z</dcterms:modified>
</cp:coreProperties>
</file>