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64" r:id="rId5"/>
    <p:sldId id="265" r:id="rId6"/>
    <p:sldId id="259" r:id="rId7"/>
    <p:sldId id="260" r:id="rId8"/>
    <p:sldId id="267" r:id="rId9"/>
    <p:sldId id="268" r:id="rId10"/>
    <p:sldId id="261" r:id="rId11"/>
    <p:sldId id="262" r:id="rId12"/>
    <p:sldId id="263" r:id="rId13"/>
    <p:sldId id="266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73551-3EF0-4625-862B-EF3421C5CA22}" type="datetimeFigureOut">
              <a:rPr lang="ru-RU" smtClean="0"/>
              <a:pPr/>
              <a:t>28.04.2019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8FF39-93E8-4F33-994E-199B27D923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73551-3EF0-4625-862B-EF3421C5CA22}" type="datetimeFigureOut">
              <a:rPr lang="ru-RU" smtClean="0"/>
              <a:pPr/>
              <a:t>28.04.2019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8FF39-93E8-4F33-994E-199B27D923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73551-3EF0-4625-862B-EF3421C5CA22}" type="datetimeFigureOut">
              <a:rPr lang="ru-RU" smtClean="0"/>
              <a:pPr/>
              <a:t>28.04.2019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8FF39-93E8-4F33-994E-199B27D923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73551-3EF0-4625-862B-EF3421C5CA22}" type="datetimeFigureOut">
              <a:rPr lang="ru-RU" smtClean="0"/>
              <a:pPr/>
              <a:t>28.04.2019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8FF39-93E8-4F33-994E-199B27D923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73551-3EF0-4625-862B-EF3421C5CA22}" type="datetimeFigureOut">
              <a:rPr lang="ru-RU" smtClean="0"/>
              <a:pPr/>
              <a:t>28.04.2019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8FF39-93E8-4F33-994E-199B27D923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73551-3EF0-4625-862B-EF3421C5CA22}" type="datetimeFigureOut">
              <a:rPr lang="ru-RU" smtClean="0"/>
              <a:pPr/>
              <a:t>28.04.2019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8FF39-93E8-4F33-994E-199B27D923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73551-3EF0-4625-862B-EF3421C5CA22}" type="datetimeFigureOut">
              <a:rPr lang="ru-RU" smtClean="0"/>
              <a:pPr/>
              <a:t>28.04.2019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8FF39-93E8-4F33-994E-199B27D923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73551-3EF0-4625-862B-EF3421C5CA22}" type="datetimeFigureOut">
              <a:rPr lang="ru-RU" smtClean="0"/>
              <a:pPr/>
              <a:t>28.04.2019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8FF39-93E8-4F33-994E-199B27D923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73551-3EF0-4625-862B-EF3421C5CA22}" type="datetimeFigureOut">
              <a:rPr lang="ru-RU" smtClean="0"/>
              <a:pPr/>
              <a:t>28.04.2019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D48FF39-93E8-4F33-994E-199B27D9239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73551-3EF0-4625-862B-EF3421C5CA22}" type="datetimeFigureOut">
              <a:rPr lang="ru-RU" smtClean="0"/>
              <a:pPr/>
              <a:t>28.04.2019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8FF39-93E8-4F33-994E-199B27D923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73551-3EF0-4625-862B-EF3421C5CA22}" type="datetimeFigureOut">
              <a:rPr lang="ru-RU" smtClean="0"/>
              <a:pPr/>
              <a:t>28.04.2019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8FF39-93E8-4F33-994E-199B27D923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B673551-3EF0-4625-862B-EF3421C5CA22}" type="datetimeFigureOut">
              <a:rPr lang="ru-RU" smtClean="0"/>
              <a:pPr/>
              <a:t>28.04.2019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D48FF39-93E8-4F33-994E-199B27D9239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21429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/>
              <a:t>Муниципальное бюджетное общеобразовательное учреждение «</a:t>
            </a:r>
            <a:r>
              <a:rPr lang="ru-RU" sz="4000" b="1" dirty="0" err="1" smtClean="0"/>
              <a:t>Новомарьясовская</a:t>
            </a:r>
            <a:r>
              <a:rPr lang="ru-RU" sz="4000" b="1" dirty="0" smtClean="0"/>
              <a:t> СОШ-И»</a:t>
            </a:r>
            <a:endParaRPr lang="ru-RU" sz="40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728" y="2285992"/>
            <a:ext cx="7500990" cy="4286280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Индивидуальный проект</a:t>
            </a:r>
          </a:p>
          <a:p>
            <a:r>
              <a:rPr lang="ru-RU" sz="2800" dirty="0" smtClean="0"/>
              <a:t>Тема: «Горжусь своими предками»</a:t>
            </a:r>
            <a:endParaRPr lang="ru-RU" sz="2800" dirty="0"/>
          </a:p>
          <a:p>
            <a:endParaRPr lang="ru-RU" sz="2400" dirty="0" smtClean="0"/>
          </a:p>
          <a:p>
            <a:endParaRPr lang="ru-RU" sz="2400" dirty="0" smtClean="0"/>
          </a:p>
          <a:p>
            <a:pPr algn="r"/>
            <a:r>
              <a:rPr lang="ru-RU" sz="2400" dirty="0" smtClean="0"/>
              <a:t>Выполнил: </a:t>
            </a:r>
            <a:r>
              <a:rPr lang="ru-RU" sz="2400" dirty="0" err="1" smtClean="0"/>
              <a:t>Додонков</a:t>
            </a:r>
            <a:r>
              <a:rPr lang="ru-RU" sz="2400" dirty="0" smtClean="0"/>
              <a:t> Егор </a:t>
            </a:r>
          </a:p>
          <a:p>
            <a:r>
              <a:rPr lang="ru-RU" sz="2400" smtClean="0"/>
              <a:t>Обучающийся </a:t>
            </a:r>
            <a:r>
              <a:rPr lang="ru-RU" sz="2400" dirty="0" smtClean="0"/>
              <a:t>2</a:t>
            </a:r>
            <a:r>
              <a:rPr lang="ru-RU" sz="2400" smtClean="0"/>
              <a:t> </a:t>
            </a:r>
            <a:r>
              <a:rPr lang="ru-RU" sz="2400" dirty="0" smtClean="0"/>
              <a:t>класса</a:t>
            </a:r>
          </a:p>
          <a:p>
            <a:pPr algn="r"/>
            <a:r>
              <a:rPr lang="ru-RU" sz="2400" dirty="0" smtClean="0"/>
              <a:t>Руководитель: </a:t>
            </a:r>
            <a:r>
              <a:rPr lang="ru-RU" sz="2400" dirty="0" err="1" smtClean="0"/>
              <a:t>Додонкова</a:t>
            </a:r>
            <a:r>
              <a:rPr lang="ru-RU" sz="2400" dirty="0" smtClean="0"/>
              <a:t> Валерия Александровна</a:t>
            </a:r>
          </a:p>
          <a:p>
            <a:pPr algn="r"/>
            <a:endParaRPr lang="ru-RU" sz="2400" dirty="0" smtClean="0"/>
          </a:p>
          <a:p>
            <a:r>
              <a:rPr lang="ru-RU" sz="2400" dirty="0" smtClean="0"/>
              <a:t>Учитель начальных классов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Цели и задачи работы: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sz="1800" dirty="0" smtClean="0"/>
          </a:p>
          <a:p>
            <a:pPr>
              <a:buNone/>
            </a:pPr>
            <a:endParaRPr lang="ru-RU" sz="1800" dirty="0" smtClean="0"/>
          </a:p>
          <a:p>
            <a:pPr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Цель:</a:t>
            </a:r>
          </a:p>
          <a:p>
            <a:pPr>
              <a:buNone/>
            </a:pPr>
            <a:r>
              <a:rPr lang="ru-RU" sz="2400" dirty="0" smtClean="0"/>
              <a:t>-способствовать формированию патриотических чувств.</a:t>
            </a:r>
          </a:p>
          <a:p>
            <a:pPr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Задачи: </a:t>
            </a:r>
          </a:p>
          <a:p>
            <a:pPr>
              <a:buNone/>
            </a:pPr>
            <a:r>
              <a:rPr lang="ru-RU" sz="2400" dirty="0" smtClean="0"/>
              <a:t>-воспитание чувства уважения и признательности к участникам Великой Отечественной войны за их подвиг верность и преданность Родине!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"/>
            <a:ext cx="7072362" cy="3714751"/>
          </a:xfrm>
        </p:spPr>
        <p:txBody>
          <a:bodyPr/>
          <a:lstStyle/>
          <a:p>
            <a:pPr>
              <a:buNone/>
            </a:pPr>
            <a:r>
              <a:rPr lang="ru-RU" sz="1800" dirty="0" smtClean="0"/>
              <a:t>Поклонимся великим тем годам,</a:t>
            </a:r>
          </a:p>
          <a:p>
            <a:pPr>
              <a:buNone/>
            </a:pPr>
            <a:r>
              <a:rPr lang="ru-RU" sz="1800" dirty="0" smtClean="0"/>
              <a:t>Тем славным командирам и бойцам,</a:t>
            </a:r>
          </a:p>
          <a:p>
            <a:pPr>
              <a:buNone/>
            </a:pPr>
            <a:r>
              <a:rPr lang="ru-RU" sz="1800" dirty="0" smtClean="0"/>
              <a:t>И маршалам страны и рядовым,-</a:t>
            </a:r>
          </a:p>
          <a:p>
            <a:pPr>
              <a:buNone/>
            </a:pPr>
            <a:r>
              <a:rPr lang="ru-RU" sz="1800" dirty="0" smtClean="0"/>
              <a:t>Поклонимся и мертвым и живым-</a:t>
            </a:r>
          </a:p>
          <a:p>
            <a:pPr>
              <a:buNone/>
            </a:pPr>
            <a:r>
              <a:rPr lang="ru-RU" sz="1800" dirty="0" smtClean="0"/>
              <a:t>Всем тем, которых забывать нельзя,</a:t>
            </a:r>
          </a:p>
          <a:p>
            <a:pPr>
              <a:buNone/>
            </a:pPr>
            <a:r>
              <a:rPr lang="ru-RU" sz="1800" dirty="0" err="1" smtClean="0"/>
              <a:t>Поклонимся,поклонимся,друзья</a:t>
            </a:r>
            <a:r>
              <a:rPr lang="ru-RU" dirty="0" smtClean="0"/>
              <a:t>!...</a:t>
            </a:r>
            <a:endParaRPr lang="ru-RU" dirty="0"/>
          </a:p>
        </p:txBody>
      </p:sp>
      <p:pic>
        <p:nvPicPr>
          <p:cNvPr id="2050" name="Picture 2" descr="E:\IMG_05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214554"/>
            <a:ext cx="6000760" cy="4500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86380" y="0"/>
            <a:ext cx="3400420" cy="6286520"/>
          </a:xfrm>
        </p:spPr>
        <p:txBody>
          <a:bodyPr>
            <a:normAutofit/>
          </a:bodyPr>
          <a:lstStyle/>
          <a:p>
            <a:pPr algn="r"/>
            <a:r>
              <a:rPr lang="ru-RU" sz="1800" dirty="0" smtClean="0">
                <a:latin typeface="Arial" charset="0"/>
              </a:rPr>
              <a:t>Совсем скоро мы будем отмечать славную дату - 72 года Великой Победы! </a:t>
            </a:r>
            <a:br>
              <a:rPr lang="ru-RU" sz="1800" dirty="0" smtClean="0">
                <a:latin typeface="Arial" charset="0"/>
              </a:rPr>
            </a:br>
            <a:r>
              <a:rPr lang="en-US" sz="1800" dirty="0" smtClean="0">
                <a:latin typeface="Arial" charset="0"/>
              </a:rPr>
              <a:t>	</a:t>
            </a:r>
            <a:r>
              <a:rPr lang="ru-RU" sz="1800" dirty="0" smtClean="0">
                <a:latin typeface="Arial" charset="0"/>
              </a:rPr>
              <a:t>Прошло  72 года с того  дня, когда впервые отпраздновали День Победы над Германскими захватчиками. Труден был путь к этой  Победе, но Советский народ, не смотря на все трудности, боль, голод, разруху, потерю близких людей – выстоял и победил.</a:t>
            </a:r>
            <a:br>
              <a:rPr lang="ru-RU" sz="1800" dirty="0" smtClean="0">
                <a:latin typeface="Arial" charset="0"/>
              </a:rPr>
            </a:br>
            <a:r>
              <a:rPr lang="en-US" sz="1800" dirty="0" smtClean="0">
                <a:latin typeface="Arial" charset="0"/>
              </a:rPr>
              <a:t>	</a:t>
            </a:r>
            <a:r>
              <a:rPr lang="ru-RU" sz="1800" dirty="0" smtClean="0">
                <a:latin typeface="Arial" charset="0"/>
              </a:rPr>
              <a:t>Мне бы хотелось, чтобы я и мои сверстники, как можно больше знали и помнили о великой Отечественной войне, о героях и их подвигах.</a:t>
            </a:r>
            <a:endParaRPr lang="ru-RU" sz="1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1480"/>
            <a:ext cx="8472518" cy="5786478"/>
          </a:xfrm>
        </p:spPr>
        <p:txBody>
          <a:bodyPr/>
          <a:lstStyle/>
          <a:p>
            <a:r>
              <a:rPr lang="ru-RU" dirty="0" smtClean="0"/>
              <a:t>                                                                                                </a:t>
            </a:r>
          </a:p>
          <a:p>
            <a:r>
              <a:rPr lang="ru-RU" dirty="0" smtClean="0"/>
              <a:t>                                                                                                                                         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  </a:t>
            </a:r>
          </a:p>
          <a:p>
            <a:r>
              <a:rPr lang="ru-RU" dirty="0" smtClean="0"/>
              <a:t>                                                                                                                         </a:t>
            </a:r>
          </a:p>
          <a:p>
            <a:r>
              <a:rPr lang="ru-RU" dirty="0" smtClean="0"/>
              <a:t>                                                          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500034" y="1142984"/>
            <a:ext cx="4714876" cy="347714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5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662796"/>
            <a:ext cx="8072494" cy="1123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4143372" y="1928802"/>
            <a:ext cx="4572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Arial" charset="0"/>
              </a:rPr>
              <a:t>В нашей семье бережно хранят и передают память о событиях Великой Отечественной войны. Герои великих событий — наши деды и прадеды, их время было временем сражений. Они боролись за наше счастье, чтобы мы сейчас жили в мире и спокойствии.</a:t>
            </a:r>
            <a:br>
              <a:rPr lang="ru-RU" dirty="0" smtClean="0">
                <a:latin typeface="Arial" charset="0"/>
              </a:rPr>
            </a:br>
            <a:r>
              <a:rPr lang="en-US" dirty="0" smtClean="0">
                <a:latin typeface="Arial" charset="0"/>
              </a:rPr>
              <a:t>	</a:t>
            </a:r>
            <a:r>
              <a:rPr lang="ru-RU" dirty="0" smtClean="0">
                <a:latin typeface="Arial" charset="0"/>
              </a:rPr>
              <a:t>Я хочу рассказать о своих прадедушках: </a:t>
            </a:r>
            <a:r>
              <a:rPr lang="ru-RU" dirty="0" err="1" smtClean="0">
                <a:latin typeface="Arial" charset="0"/>
              </a:rPr>
              <a:t>Додонкове</a:t>
            </a:r>
            <a:r>
              <a:rPr lang="ru-RU" dirty="0" smtClean="0">
                <a:latin typeface="Arial" charset="0"/>
              </a:rPr>
              <a:t> Егоре Ивановиче, </a:t>
            </a:r>
            <a:r>
              <a:rPr lang="ru-RU" dirty="0" err="1" smtClean="0">
                <a:latin typeface="Arial" charset="0"/>
              </a:rPr>
              <a:t>Додонкове</a:t>
            </a:r>
            <a:r>
              <a:rPr lang="ru-RU" dirty="0" smtClean="0">
                <a:latin typeface="Arial" charset="0"/>
              </a:rPr>
              <a:t> Трофим Ивановиче, </a:t>
            </a:r>
          </a:p>
          <a:p>
            <a:r>
              <a:rPr lang="ru-RU" dirty="0" smtClean="0">
                <a:latin typeface="Arial" charset="0"/>
              </a:rPr>
              <a:t>. Со слов своих родителей я знаю не много, но эта память о них должна жить вечно.</a:t>
            </a:r>
            <a:endParaRPr lang="ru-RU" dirty="0"/>
          </a:p>
        </p:txBody>
      </p:sp>
      <p:pic>
        <p:nvPicPr>
          <p:cNvPr id="4098" name="Picture 2" descr="C:\Users\дима\Desktop\Рисунок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857364"/>
            <a:ext cx="3643338" cy="392909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071538" y="2786059"/>
            <a:ext cx="27860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Никто не забыт, ничто не забыто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57620" y="357166"/>
            <a:ext cx="4872014" cy="3214710"/>
          </a:xfrm>
        </p:spPr>
        <p:txBody>
          <a:bodyPr>
            <a:noAutofit/>
          </a:bodyPr>
          <a:lstStyle/>
          <a:p>
            <a:pPr algn="l"/>
            <a:r>
              <a:rPr lang="ru-RU" sz="1800" b="1" dirty="0" err="1" smtClean="0"/>
              <a:t>Додонков</a:t>
            </a:r>
            <a:r>
              <a:rPr lang="ru-RU" sz="1800" b="1" dirty="0" smtClean="0"/>
              <a:t> Егор Иванович </a:t>
            </a:r>
            <a:r>
              <a:rPr lang="ru-RU" sz="1800" dirty="0" smtClean="0"/>
              <a:t>родился в 1910 г. в </a:t>
            </a:r>
            <a:r>
              <a:rPr lang="ru-RU" sz="1800" dirty="0" err="1" smtClean="0"/>
              <a:t>д.Монастырево</a:t>
            </a:r>
            <a:r>
              <a:rPr lang="ru-RU" sz="1800" dirty="0" smtClean="0"/>
              <a:t> </a:t>
            </a:r>
            <a:r>
              <a:rPr lang="ru-RU" sz="1800" dirty="0" err="1" smtClean="0"/>
              <a:t>Ширинского</a:t>
            </a:r>
            <a:r>
              <a:rPr lang="ru-RU" sz="1800" dirty="0" smtClean="0"/>
              <a:t> р-на . Призван в 1941 г. </a:t>
            </a:r>
            <a:r>
              <a:rPr lang="ru-RU" sz="1800" dirty="0" err="1" smtClean="0"/>
              <a:t>Саралинским</a:t>
            </a:r>
            <a:r>
              <a:rPr lang="ru-RU" sz="1800" dirty="0" smtClean="0"/>
              <a:t> РВК ХАО. В боевых действиях ВОВ участвовал в составе 154 отдельного мотострелкового  </a:t>
            </a:r>
            <a:r>
              <a:rPr lang="ru-RU" sz="1800" dirty="0" err="1" smtClean="0"/>
              <a:t>батальона-плотник-мостовик</a:t>
            </a:r>
            <a:r>
              <a:rPr lang="ru-RU" sz="1800" dirty="0" smtClean="0"/>
              <a:t>. В июле 1942г. Попал в </a:t>
            </a:r>
            <a:r>
              <a:rPr lang="ru-RU" sz="1800" dirty="0" err="1" smtClean="0"/>
              <a:t>плен,освобожден</a:t>
            </a:r>
            <a:r>
              <a:rPr lang="ru-RU" sz="1800" dirty="0" smtClean="0"/>
              <a:t> из плена в мае 1945г. И демобилизован.До выхода на пенсию работал чабаном в </a:t>
            </a:r>
            <a:r>
              <a:rPr lang="ru-RU" sz="1800" dirty="0" err="1" smtClean="0"/>
              <a:t>Чулымском</a:t>
            </a:r>
            <a:r>
              <a:rPr lang="ru-RU" sz="1800" dirty="0" smtClean="0"/>
              <a:t> совхозе, умер в 1997г.</a:t>
            </a:r>
            <a:endParaRPr lang="ru-RU" sz="1800" dirty="0"/>
          </a:p>
        </p:txBody>
      </p:sp>
      <p:pic>
        <p:nvPicPr>
          <p:cNvPr id="3074" name="Picture 2" descr="E:\01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142984"/>
            <a:ext cx="3113788" cy="4389437"/>
          </a:xfrm>
          <a:prstGeom prst="rect">
            <a:avLst/>
          </a:prstGeom>
          <a:noFill/>
        </p:spPr>
      </p:pic>
      <p:pic>
        <p:nvPicPr>
          <p:cNvPr id="3075" name="Picture 3" descr="C:\Users\дима\Desktop\IMG_20170501_1352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1571612"/>
            <a:ext cx="2303875" cy="30718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57686" y="214290"/>
            <a:ext cx="4143404" cy="5429288"/>
          </a:xfrm>
        </p:spPr>
        <p:txBody>
          <a:bodyPr>
            <a:normAutofit/>
          </a:bodyPr>
          <a:lstStyle/>
          <a:p>
            <a:pPr algn="l"/>
            <a:r>
              <a:rPr lang="ru-RU" sz="1800" b="1" dirty="0" err="1" smtClean="0"/>
              <a:t>Додонков</a:t>
            </a:r>
            <a:r>
              <a:rPr lang="ru-RU" sz="1800" b="1" dirty="0" smtClean="0"/>
              <a:t> Трофим Иванович </a:t>
            </a:r>
            <a:r>
              <a:rPr lang="ru-RU" sz="1800" dirty="0" smtClean="0"/>
              <a:t>родился в 1913г. в </a:t>
            </a:r>
            <a:r>
              <a:rPr lang="ru-RU" sz="1800" dirty="0" err="1" smtClean="0"/>
              <a:t>д.Монастырёво</a:t>
            </a:r>
            <a:r>
              <a:rPr lang="ru-RU" sz="1800" dirty="0" smtClean="0"/>
              <a:t> </a:t>
            </a:r>
            <a:r>
              <a:rPr lang="ru-RU" sz="1800" dirty="0" err="1" smtClean="0"/>
              <a:t>Ширинского</a:t>
            </a:r>
            <a:r>
              <a:rPr lang="ru-RU" sz="1800" dirty="0" smtClean="0"/>
              <a:t> </a:t>
            </a:r>
            <a:r>
              <a:rPr lang="ru-RU" sz="1800" dirty="0" err="1" smtClean="0"/>
              <a:t>р-на.Призван</a:t>
            </a:r>
            <a:r>
              <a:rPr lang="ru-RU" sz="1800" dirty="0" smtClean="0"/>
              <a:t> </a:t>
            </a:r>
            <a:r>
              <a:rPr lang="ru-RU" sz="1800" dirty="0" err="1" smtClean="0"/>
              <a:t>в</a:t>
            </a:r>
            <a:r>
              <a:rPr lang="ru-RU" sz="1800" dirty="0" smtClean="0"/>
              <a:t> декабре 1945г.  </a:t>
            </a:r>
            <a:r>
              <a:rPr lang="ru-RU" sz="1800" dirty="0" err="1" smtClean="0"/>
              <a:t>Ширинским</a:t>
            </a:r>
            <a:r>
              <a:rPr lang="ru-RU" sz="1800" dirty="0" smtClean="0"/>
              <a:t> РВК ХАО.В боевых действиях ВОВ участвовал в составе Южного фронта,97 артполка,29 отдельного истребительного дивизиона,195 минометного полка, командир орудия и миномёта, дважды ранен. Награжден орденами: Красной </a:t>
            </a:r>
            <a:r>
              <a:rPr lang="ru-RU" sz="1800" dirty="0" err="1" smtClean="0"/>
              <a:t>Звезды,Отечественной</a:t>
            </a:r>
            <a:r>
              <a:rPr lang="ru-RU" sz="1800" dirty="0" smtClean="0"/>
              <a:t> войны 1 </a:t>
            </a:r>
            <a:r>
              <a:rPr lang="ru-RU" sz="1800" dirty="0" err="1" smtClean="0"/>
              <a:t>степни</a:t>
            </a:r>
            <a:r>
              <a:rPr lang="ru-RU" sz="1800" dirty="0" smtClean="0"/>
              <a:t>; медалями: «За отвагу», За оборону Кавказа» , «За победу над  Германией», «Юбилейными». Демобилизован 18.10.1945г. До выхода на пенсию работал в совхозе учётчиком. Жил в </a:t>
            </a:r>
            <a:r>
              <a:rPr lang="ru-RU" sz="1800" dirty="0" err="1" smtClean="0"/>
              <a:t>д.Монастырево</a:t>
            </a:r>
            <a:r>
              <a:rPr lang="ru-RU" sz="1800" dirty="0" smtClean="0"/>
              <a:t> Орджоникидзевского </a:t>
            </a:r>
            <a:r>
              <a:rPr lang="ru-RU" sz="1800" dirty="0" err="1" smtClean="0"/>
              <a:t>р-на,умер</a:t>
            </a:r>
            <a:r>
              <a:rPr lang="ru-RU" sz="1800" dirty="0" smtClean="0"/>
              <a:t> 1989г.</a:t>
            </a:r>
            <a:endParaRPr lang="ru-RU" sz="1800" dirty="0"/>
          </a:p>
        </p:txBody>
      </p:sp>
      <p:pic>
        <p:nvPicPr>
          <p:cNvPr id="1026" name="Picture 2" descr="E:\img008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1214422"/>
            <a:ext cx="3341079" cy="3554413"/>
          </a:xfrm>
          <a:prstGeom prst="rect">
            <a:avLst/>
          </a:prstGeom>
          <a:noFill/>
        </p:spPr>
      </p:pic>
      <p:pic>
        <p:nvPicPr>
          <p:cNvPr id="1027" name="Picture 3" descr="E:\0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928670"/>
            <a:ext cx="3779528" cy="4857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800" dirty="0" smtClean="0">
                <a:solidFill>
                  <a:srgbClr val="000000"/>
                </a:solidFill>
              </a:rPr>
              <a:t>Мы должны с особым почётом, заботой и вниманием относиться к каждому ветерану Великой Отечественной войны. Память о героическом времени будет жить вечно. Нельзя забывать этот праздник! Его никто не забудет! Он навсегда останется в наших сердцах на долгие - </a:t>
            </a:r>
            <a:r>
              <a:rPr lang="ru-RU" sz="1800" dirty="0" err="1" smtClean="0">
                <a:solidFill>
                  <a:srgbClr val="000000"/>
                </a:solidFill>
              </a:rPr>
              <a:t>долгие</a:t>
            </a:r>
            <a:r>
              <a:rPr lang="ru-RU" sz="1800" dirty="0" smtClean="0">
                <a:solidFill>
                  <a:srgbClr val="000000"/>
                </a:solidFill>
              </a:rPr>
              <a:t> годы.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1800" dirty="0" smtClean="0"/>
              <a:t>Они отчизну защищали,</a:t>
            </a:r>
          </a:p>
          <a:p>
            <a:pPr>
              <a:buNone/>
            </a:pPr>
            <a:r>
              <a:rPr lang="ru-RU" sz="1800" dirty="0" smtClean="0"/>
              <a:t>Бесстрашно шли на смертный бой,</a:t>
            </a:r>
          </a:p>
          <a:p>
            <a:pPr>
              <a:buNone/>
            </a:pPr>
            <a:r>
              <a:rPr lang="ru-RU" sz="1800" dirty="0" smtClean="0"/>
              <a:t>Чтоб дети в счастье выросли</a:t>
            </a:r>
          </a:p>
          <a:p>
            <a:pPr>
              <a:buNone/>
            </a:pPr>
            <a:r>
              <a:rPr lang="ru-RU" sz="1800" dirty="0" smtClean="0"/>
              <a:t>В стране свободной и родной.</a:t>
            </a:r>
            <a:endParaRPr lang="ru-RU" sz="1800" dirty="0"/>
          </a:p>
        </p:txBody>
      </p:sp>
      <p:pic>
        <p:nvPicPr>
          <p:cNvPr id="5122" name="Picture 2" descr="E:\DSCN28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4810" y="1428736"/>
            <a:ext cx="4786345" cy="5429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/>
              <a:t>И в мирное время молодые люди уходят в армию служить.</a:t>
            </a:r>
            <a:br>
              <a:rPr lang="ru-RU" sz="1800" dirty="0" smtClean="0"/>
            </a:br>
            <a:r>
              <a:rPr lang="ru-RU" sz="1800" dirty="0" smtClean="0"/>
              <a:t>Молодые защитники Родины знают, что вся страна за их спиной, и его они сильны. Они любят свою Родину, и если придёт беда, первыми вступят в бой за землю, своего детства.</a:t>
            </a:r>
            <a:endParaRPr lang="ru-RU" sz="1800" dirty="0"/>
          </a:p>
        </p:txBody>
      </p:sp>
      <p:pic>
        <p:nvPicPr>
          <p:cNvPr id="6146" name="Picture 2" descr="E:\IMG_048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5" y="1935163"/>
            <a:ext cx="5857916" cy="4389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72132" y="1142984"/>
            <a:ext cx="3214710" cy="3500462"/>
          </a:xfrm>
        </p:spPr>
        <p:txBody>
          <a:bodyPr>
            <a:noAutofit/>
          </a:bodyPr>
          <a:lstStyle/>
          <a:p>
            <a:pPr algn="l"/>
            <a:r>
              <a:rPr lang="ru-RU" sz="1800" b="1" dirty="0" err="1" smtClean="0"/>
              <a:t>Додонков</a:t>
            </a:r>
            <a:r>
              <a:rPr lang="ru-RU" sz="1800" b="1" dirty="0" smtClean="0"/>
              <a:t> Николай Николаевич </a:t>
            </a:r>
            <a:r>
              <a:rPr lang="ru-RU" sz="1800" dirty="0" smtClean="0"/>
              <a:t>родился 26 декабря 1982г. в </a:t>
            </a:r>
            <a:r>
              <a:rPr lang="ru-RU" sz="1800" dirty="0" err="1" smtClean="0"/>
              <a:t>д.Монастырево</a:t>
            </a:r>
            <a:r>
              <a:rPr lang="ru-RU" sz="1800" dirty="0" smtClean="0"/>
              <a:t> Орджоникидзевского р-на. Выпускник </a:t>
            </a:r>
            <a:r>
              <a:rPr lang="ru-RU" sz="1800" dirty="0" err="1" smtClean="0"/>
              <a:t>Новомарьясовской</a:t>
            </a:r>
            <a:r>
              <a:rPr lang="ru-RU" sz="1800" dirty="0" smtClean="0"/>
              <a:t> СОШ-И.В 2000 г. был призван в армию. Два года проходил службу в закрытом г.Железногорске. После армии служил два года по контракту в г.Пскове. Работал в совхозе скотником. Умер в 2008г.</a:t>
            </a:r>
            <a:endParaRPr lang="ru-RU" sz="1800" dirty="0"/>
          </a:p>
        </p:txBody>
      </p:sp>
      <p:pic>
        <p:nvPicPr>
          <p:cNvPr id="1027" name="Picture 3" descr="E:\img00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5" y="1142984"/>
            <a:ext cx="4714908" cy="35557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4876" y="785794"/>
            <a:ext cx="3929090" cy="4857784"/>
          </a:xfrm>
        </p:spPr>
        <p:txBody>
          <a:bodyPr>
            <a:noAutofit/>
          </a:bodyPr>
          <a:lstStyle/>
          <a:p>
            <a:pPr algn="l"/>
            <a:r>
              <a:rPr lang="ru-RU" sz="1800" b="1" dirty="0" err="1" smtClean="0"/>
              <a:t>Додонков</a:t>
            </a:r>
            <a:r>
              <a:rPr lang="ru-RU" sz="1800" b="1" dirty="0" smtClean="0"/>
              <a:t> Сергей Николаевич </a:t>
            </a:r>
            <a:r>
              <a:rPr lang="ru-RU" sz="1800" dirty="0" smtClean="0"/>
              <a:t>родился 27 ноября 1984 г. в </a:t>
            </a:r>
            <a:r>
              <a:rPr lang="ru-RU" sz="1800" dirty="0" err="1" smtClean="0"/>
              <a:t>д.Монастырёво</a:t>
            </a:r>
            <a:r>
              <a:rPr lang="ru-RU" sz="1800" dirty="0" smtClean="0"/>
              <a:t> Орджоникидзевского </a:t>
            </a:r>
            <a:r>
              <a:rPr lang="ru-RU" sz="1800" dirty="0" err="1" smtClean="0"/>
              <a:t>р-на.Выпускник</a:t>
            </a:r>
            <a:r>
              <a:rPr lang="ru-RU" sz="1800" dirty="0" smtClean="0"/>
              <a:t> </a:t>
            </a:r>
            <a:r>
              <a:rPr lang="ru-RU" sz="1800" dirty="0" err="1" smtClean="0"/>
              <a:t>Новомарьясовской</a:t>
            </a:r>
            <a:r>
              <a:rPr lang="ru-RU" sz="1800" dirty="0" smtClean="0"/>
              <a:t> СОШ-И.В 2002 г. </a:t>
            </a:r>
            <a:r>
              <a:rPr lang="ru-RU" sz="1800" dirty="0"/>
              <a:t>б</a:t>
            </a:r>
            <a:r>
              <a:rPr lang="ru-RU" sz="1800" dirty="0" smtClean="0"/>
              <a:t>ыл призван в </a:t>
            </a:r>
            <a:r>
              <a:rPr lang="ru-RU" sz="1800" dirty="0" err="1" smtClean="0"/>
              <a:t>армию.Пол</a:t>
            </a:r>
            <a:r>
              <a:rPr lang="ru-RU" sz="1800" dirty="0" smtClean="0"/>
              <a:t> года служил в </a:t>
            </a:r>
            <a:r>
              <a:rPr lang="ru-RU" sz="1800" dirty="0" err="1" smtClean="0"/>
              <a:t>пгт.Нахабино</a:t>
            </a:r>
            <a:r>
              <a:rPr lang="ru-RU" sz="1800" dirty="0" smtClean="0"/>
              <a:t> Московской области 6-ой Гвардейской Ковельский Красноземный учебный центр инженерных войск , обучался саперному </a:t>
            </a:r>
            <a:r>
              <a:rPr lang="ru-RU" sz="1800" dirty="0" err="1" smtClean="0"/>
              <a:t>делу.После</a:t>
            </a:r>
            <a:r>
              <a:rPr lang="ru-RU" sz="1800" dirty="0" smtClean="0"/>
              <a:t> обучения был направлен в </a:t>
            </a:r>
            <a:r>
              <a:rPr lang="ru-RU" sz="1800" dirty="0" err="1" smtClean="0"/>
              <a:t>Чечню,там</a:t>
            </a:r>
            <a:r>
              <a:rPr lang="ru-RU" sz="1800" dirty="0" smtClean="0"/>
              <a:t> разминировал </a:t>
            </a:r>
            <a:r>
              <a:rPr lang="ru-RU" sz="1800" dirty="0" err="1" smtClean="0"/>
              <a:t>дороги.Первого</a:t>
            </a:r>
            <a:r>
              <a:rPr lang="ru-RU" sz="1800" dirty="0" smtClean="0"/>
              <a:t> сентября 2004г. Подорвался на </a:t>
            </a:r>
            <a:r>
              <a:rPr lang="ru-RU" sz="1800" dirty="0" err="1" smtClean="0"/>
              <a:t>фугассе,осколок</a:t>
            </a:r>
            <a:r>
              <a:rPr lang="ru-RU" sz="1800" dirty="0" smtClean="0"/>
              <a:t> попал в голову и </a:t>
            </a:r>
            <a:r>
              <a:rPr lang="ru-RU" sz="1800" dirty="0" err="1" smtClean="0"/>
              <a:t>плечо.Награжден</a:t>
            </a:r>
            <a:r>
              <a:rPr lang="ru-RU" sz="1800" dirty="0" smtClean="0"/>
              <a:t> медалью «Суворова».В настоящее время проживает в </a:t>
            </a:r>
            <a:r>
              <a:rPr lang="ru-RU" sz="1800" dirty="0" err="1" smtClean="0"/>
              <a:t>д.Монастырево</a:t>
            </a:r>
            <a:r>
              <a:rPr lang="ru-RU" sz="1800" dirty="0" smtClean="0"/>
              <a:t>.</a:t>
            </a:r>
            <a:endParaRPr lang="ru-RU" sz="1800" dirty="0"/>
          </a:p>
        </p:txBody>
      </p:sp>
      <p:pic>
        <p:nvPicPr>
          <p:cNvPr id="4" name="Picture 2" descr="C:\Users\Валерия\Downloads\cScdQZuLxl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313" y="1357298"/>
            <a:ext cx="4286249" cy="4143404"/>
          </a:xfrm>
          <a:prstGeom prst="rect">
            <a:avLst/>
          </a:prstGeom>
          <a:noFill/>
          <a:ln w="190500" cap="sq">
            <a:solidFill>
              <a:srgbClr val="C8C6BD"/>
            </a:solidFill>
            <a:prstDash val="solid"/>
            <a:miter lim="800000"/>
            <a:headEnd/>
            <a:tailEnd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71934" y="274638"/>
            <a:ext cx="4614866" cy="3654428"/>
          </a:xfrm>
        </p:spPr>
        <p:txBody>
          <a:bodyPr>
            <a:normAutofit/>
          </a:bodyPr>
          <a:lstStyle/>
          <a:p>
            <a:pPr algn="l"/>
            <a:r>
              <a:rPr lang="ru-RU" sz="1800" b="1" dirty="0" err="1" smtClean="0"/>
              <a:t>Додонков</a:t>
            </a:r>
            <a:r>
              <a:rPr lang="ru-RU" sz="1800" b="1" dirty="0" smtClean="0"/>
              <a:t> Николай Иванович </a:t>
            </a:r>
            <a:r>
              <a:rPr lang="ru-RU" sz="1800" dirty="0" smtClean="0"/>
              <a:t>родился 10 августа 1956г. в </a:t>
            </a:r>
            <a:r>
              <a:rPr lang="ru-RU" sz="1800" dirty="0" err="1" smtClean="0"/>
              <a:t>д.Когунек</a:t>
            </a:r>
            <a:r>
              <a:rPr lang="ru-RU" sz="1800" dirty="0" smtClean="0"/>
              <a:t> Орджоникидзевского </a:t>
            </a:r>
            <a:r>
              <a:rPr lang="ru-RU" sz="1800" dirty="0" err="1" smtClean="0"/>
              <a:t>р-на.Призван</a:t>
            </a:r>
            <a:r>
              <a:rPr lang="ru-RU" sz="1800" dirty="0" smtClean="0"/>
              <a:t> Орджоникидзевском РВК 8 ноября 1974 </a:t>
            </a:r>
            <a:r>
              <a:rPr lang="ru-RU" sz="1800" dirty="0" err="1" smtClean="0"/>
              <a:t>года.На</a:t>
            </a:r>
            <a:r>
              <a:rPr lang="ru-RU" sz="1800" dirty="0" smtClean="0"/>
              <a:t> пол года попал в </a:t>
            </a:r>
            <a:r>
              <a:rPr lang="ru-RU" sz="1800" dirty="0" err="1" smtClean="0"/>
              <a:t>учебку</a:t>
            </a:r>
            <a:r>
              <a:rPr lang="ru-RU" sz="1800" dirty="0" smtClean="0"/>
              <a:t> на Дальний Восток в пограничные </a:t>
            </a:r>
            <a:r>
              <a:rPr lang="ru-RU" sz="1800" dirty="0" err="1" smtClean="0"/>
              <a:t>войска.Закончив</a:t>
            </a:r>
            <a:r>
              <a:rPr lang="ru-RU" sz="1800" dirty="0" smtClean="0"/>
              <a:t> </a:t>
            </a:r>
            <a:r>
              <a:rPr lang="ru-RU" sz="1800" dirty="0" err="1" smtClean="0"/>
              <a:t>учебку</a:t>
            </a:r>
            <a:r>
              <a:rPr lang="ru-RU" sz="1800" dirty="0" smtClean="0"/>
              <a:t> направили по назначению на Запад в Литву г.Клайпеда недалеко от </a:t>
            </a:r>
            <a:r>
              <a:rPr lang="ru-RU" sz="1800" dirty="0" err="1" smtClean="0"/>
              <a:t>границы.Затем</a:t>
            </a:r>
            <a:r>
              <a:rPr lang="ru-RU" sz="1800" dirty="0" smtClean="0"/>
              <a:t> попал на заставу, где проходил службу до 18 декабря 1976г.В настоящее время проживает в </a:t>
            </a:r>
            <a:r>
              <a:rPr lang="ru-RU" sz="1800" dirty="0" err="1" smtClean="0"/>
              <a:t>д.Монастырёво</a:t>
            </a:r>
            <a:r>
              <a:rPr lang="ru-RU" sz="1800" dirty="0" smtClean="0"/>
              <a:t> на пенсии.</a:t>
            </a:r>
            <a:endParaRPr lang="ru-RU" sz="1800" dirty="0"/>
          </a:p>
        </p:txBody>
      </p:sp>
      <p:pic>
        <p:nvPicPr>
          <p:cNvPr id="7170" name="Picture 2" descr="C:\Users\дима\Desktop\20170425_21502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928670"/>
            <a:ext cx="3292078" cy="4389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43438" y="642918"/>
            <a:ext cx="3857652" cy="2214578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А солдатом чтобы стать,</a:t>
            </a:r>
            <a:br>
              <a:rPr lang="ru-RU" sz="1800" dirty="0" smtClean="0"/>
            </a:br>
            <a:r>
              <a:rPr lang="ru-RU" sz="1800" dirty="0" smtClean="0"/>
              <a:t>Нужно многое узнать,</a:t>
            </a:r>
            <a:br>
              <a:rPr lang="ru-RU" sz="1800" dirty="0" smtClean="0"/>
            </a:br>
            <a:r>
              <a:rPr lang="ru-RU" sz="1800" dirty="0" smtClean="0"/>
              <a:t>Быть проворным и умелым,</a:t>
            </a:r>
            <a:br>
              <a:rPr lang="ru-RU" sz="1800" dirty="0" smtClean="0"/>
            </a:br>
            <a:r>
              <a:rPr lang="ru-RU" sz="1800" dirty="0" smtClean="0"/>
              <a:t>Очень ловким, сильным, смелым.</a:t>
            </a:r>
            <a:endParaRPr lang="ru-RU" sz="1800" dirty="0"/>
          </a:p>
        </p:txBody>
      </p:sp>
      <p:pic>
        <p:nvPicPr>
          <p:cNvPr id="8194" name="Picture 2" descr="C:\Users\дима\Desktop\IMG_20160828_17100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928802"/>
            <a:ext cx="3292078" cy="4389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86380" y="785794"/>
            <a:ext cx="3400420" cy="3857652"/>
          </a:xfrm>
        </p:spPr>
        <p:txBody>
          <a:bodyPr>
            <a:normAutofit fontScale="90000"/>
          </a:bodyPr>
          <a:lstStyle/>
          <a:p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                                                                                                                </a:t>
            </a:r>
            <a:br>
              <a:rPr lang="ru-RU" sz="1800" dirty="0" smtClean="0"/>
            </a:br>
            <a:r>
              <a:rPr lang="ru-RU" sz="1800" dirty="0" smtClean="0"/>
              <a:t>                                                                                                             Пусть будет мир на всей земле,</a:t>
            </a:r>
            <a:br>
              <a:rPr lang="ru-RU" sz="1800" dirty="0" smtClean="0"/>
            </a:br>
            <a:r>
              <a:rPr lang="ru-RU" sz="1800" dirty="0" smtClean="0"/>
              <a:t>                                                                                                             Пусть будет мир всегда,</a:t>
            </a:r>
            <a:br>
              <a:rPr lang="ru-RU" sz="1800" dirty="0" smtClean="0"/>
            </a:br>
            <a:r>
              <a:rPr lang="ru-RU" sz="1800" dirty="0" smtClean="0"/>
              <a:t>                                                                                                             Чтоб нам расти для славных дел,</a:t>
            </a:r>
            <a:br>
              <a:rPr lang="ru-RU" sz="1800" dirty="0" smtClean="0"/>
            </a:br>
            <a:r>
              <a:rPr lang="ru-RU" sz="1800" dirty="0" smtClean="0"/>
              <a:t>                                                                                                             Для счастья и труда!</a:t>
            </a:r>
            <a:br>
              <a:rPr lang="ru-RU" sz="1800" dirty="0" smtClean="0"/>
            </a:br>
            <a:r>
              <a:rPr lang="ru-RU" sz="1800" dirty="0" smtClean="0"/>
              <a:t>                                                                                                             Солнце светит, пахнет хлебом,</a:t>
            </a:r>
            <a:br>
              <a:rPr lang="ru-RU" sz="1800" dirty="0" smtClean="0"/>
            </a:br>
            <a:r>
              <a:rPr lang="ru-RU" sz="1800" dirty="0" smtClean="0"/>
              <a:t>                                                                                                             Лес шумит, река, трава…</a:t>
            </a:r>
            <a:br>
              <a:rPr lang="ru-RU" sz="1800" dirty="0" smtClean="0"/>
            </a:br>
            <a:endParaRPr lang="ru-RU" sz="1800" dirty="0"/>
          </a:p>
        </p:txBody>
      </p:sp>
      <p:pic>
        <p:nvPicPr>
          <p:cNvPr id="4" name="Picture 2" descr="G:\DCIM\146___01\IMG_218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57159" y="1714488"/>
            <a:ext cx="4786346" cy="4389437"/>
          </a:xfrm>
          <a:ln w="190500" cap="sq">
            <a:solidFill>
              <a:srgbClr val="C8C6BD"/>
            </a:solidFill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Прямоугольник 4"/>
          <p:cNvSpPr/>
          <p:nvPr/>
        </p:nvSpPr>
        <p:spPr>
          <a:xfrm>
            <a:off x="642910" y="214290"/>
            <a:ext cx="77867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Наша задача больше рассказать о подвиге нашего народа, воспитывать патриотические чувства, уважительное отношение к воинам-защитникам, желание подражать им, быть такими же сильными, смелыми и благородными. Любить свою Родину и гордиться ею.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642918"/>
            <a:ext cx="8229600" cy="4429156"/>
          </a:xfrm>
        </p:spPr>
        <p:txBody>
          <a:bodyPr>
            <a:normAutofit/>
          </a:bodyPr>
          <a:lstStyle/>
          <a:p>
            <a:r>
              <a:rPr lang="ru-RU" sz="4800" dirty="0" smtClean="0"/>
              <a:t>Спасибо за внимание!</a:t>
            </a:r>
            <a:br>
              <a:rPr lang="ru-RU" sz="4800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428868"/>
            <a:ext cx="7286676" cy="2357454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4132</TotalTime>
  <Words>611</Words>
  <Application>Microsoft Office PowerPoint</Application>
  <PresentationFormat>Экран (4:3)</PresentationFormat>
  <Paragraphs>49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Поток</vt:lpstr>
      <vt:lpstr>Муниципальное бюджетное общеобразовательное учреждение «Новомарьясовская СОШ-И»</vt:lpstr>
      <vt:lpstr>Цели и задачи работы:</vt:lpstr>
      <vt:lpstr>Слайд 3</vt:lpstr>
      <vt:lpstr>Совсем скоро мы будем отмечать славную дату - 72 года Великой Победы!   Прошло  72 года с того  дня, когда впервые отпраздновали День Победы над Германскими захватчиками. Труден был путь к этой  Победе, но Советский народ, не смотря на все трудности, боль, голод, разруху, потерю близких людей – выстоял и победил.  Мне бы хотелось, чтобы я и мои сверстники, как можно больше знали и помнили о великой Отечественной войне, о героях и их подвигах.</vt:lpstr>
      <vt:lpstr>Слайд 5</vt:lpstr>
      <vt:lpstr>Додонков Егор Иванович родился в 1910 г. в д.Монастырево Ширинского р-на . Призван в 1941 г. Саралинским РВК ХАО. В боевых действиях ВОВ участвовал в составе 154 отдельного мотострелкового  батальона-плотник-мостовик. В июле 1942г. Попал в плен,освобожден из плена в мае 1945г. И демобилизован.До выхода на пенсию работал чабаном в Чулымском совхозе, умер в 1997г.</vt:lpstr>
      <vt:lpstr>Додонков Трофим Иванович родился в 1913г. в д.Монастырёво Ширинского р-на.Призван в декабре 1945г.  Ширинским РВК ХАО.В боевых действиях ВОВ участвовал в составе Южного фронта,97 артполка,29 отдельного истребительного дивизиона,195 минометного полка, командир орудия и миномёта, дважды ранен. Награжден орденами: Красной Звезды,Отечественной войны 1 степни; медалями: «За отвагу», За оборону Кавказа» , «За победу над  Германией», «Юбилейными». Демобилизован 18.10.1945г. До выхода на пенсию работал в совхозе учётчиком. Жил в д.Монастырево Орджоникидзевского р-на,умер 1989г.</vt:lpstr>
      <vt:lpstr>Мы должны с особым почётом, заботой и вниманием относиться к каждому ветерану Великой Отечественной войны. Память о героическом времени будет жить вечно. Нельзя забывать этот праздник! Его никто не забудет! Он навсегда останется в наших сердцах на долгие - долгие годы. </vt:lpstr>
      <vt:lpstr>И в мирное время молодые люди уходят в армию служить. Молодые защитники Родины знают, что вся страна за их спиной, и его они сильны. Они любят свою Родину, и если придёт беда, первыми вступят в бой за землю, своего детства.</vt:lpstr>
      <vt:lpstr>Додонков Николай Николаевич родился 26 декабря 1982г. в д.Монастырево Орджоникидзевского р-на. Выпускник Новомарьясовской СОШ-И.В 2000 г. был призван в армию. Два года проходил службу в закрытом г.Железногорске. После армии служил два года по контракту в г.Пскове. Работал в совхозе скотником. Умер в 2008г.</vt:lpstr>
      <vt:lpstr>Додонков Сергей Николаевич родился 27 ноября 1984 г. в д.Монастырёво Орджоникидзевского р-на.Выпускник Новомарьясовской СОШ-И.В 2002 г. был призван в армию.Пол года служил в пгт.Нахабино Московской области 6-ой Гвардейской Ковельский Красноземный учебный центр инженерных войск , обучался саперному делу.После обучения был направлен в Чечню,там разминировал дороги.Первого сентября 2004г. Подорвался на фугассе,осколок попал в голову и плечо.Награжден медалью «Суворова».В настоящее время проживает в д.Монастырево.</vt:lpstr>
      <vt:lpstr>Додонков Николай Иванович родился 10 августа 1956г. в д.Когунек Орджоникидзевского р-на.Призван Орджоникидзевском РВК 8 ноября 1974 года.На пол года попал в учебку на Дальний Восток в пограничные войска.Закончив учебку направили по назначению на Запад в Литву г.Клайпеда недалеко от границы.Затем попал на заставу, где проходил службу до 18 декабря 1976г.В настоящее время проживает в д.Монастырёво на пенсии.</vt:lpstr>
      <vt:lpstr>А солдатом чтобы стать, Нужно многое узнать, Быть проворным и умелым, Очень ловким, сильным, смелым.</vt:lpstr>
      <vt:lpstr>                                                                                                                                                                                                                               Пусть будет мир на всей земле,                                                                                                              Пусть будет мир всегда,                                                                                                              Чтоб нам расти для славных дел,                                                                                                              Для счастья и труда!                                                                                                              Солнце светит, пахнет хлебом,                                                                                                              Лес шумит, река, трава… </vt:lpstr>
      <vt:lpstr>Спасибо за внимание!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общеобразовательное учреждение «Новомарьясовская СОШ-И»</dc:title>
  <dc:creator>дима</dc:creator>
  <cp:lastModifiedBy>Валерия</cp:lastModifiedBy>
  <cp:revision>43</cp:revision>
  <dcterms:created xsi:type="dcterms:W3CDTF">2008-05-15T16:14:39Z</dcterms:created>
  <dcterms:modified xsi:type="dcterms:W3CDTF">2019-05-01T06:12:07Z</dcterms:modified>
</cp:coreProperties>
</file>