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6" r:id="rId13"/>
    <p:sldId id="267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6" y="3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48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9711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768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103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204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761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937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105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3280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413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332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09922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1855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276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019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69556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499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32C4C9E6-A161-4657-BA38-C43EBB30A2C7}" type="datetimeFigureOut">
              <a:rPr lang="ru-RU" smtClean="0"/>
              <a:t>30.01.2024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4FF84-C7AF-4346-9DA6-8C4644D81E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565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4955" y="556055"/>
            <a:ext cx="8825658" cy="388862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КРИТИЧЕСКОГО МЫШЛЕНИЯ У ДОШКОЛЬНИКОВ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10460396" cy="1391926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Трундышева</a:t>
            </a: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Анна Николаевна, учитель-логопед МДОУ «Детский сад «Лесовичок» </a:t>
            </a:r>
          </a:p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Новодвинск, Архангельской области</a:t>
            </a:r>
            <a:endParaRPr lang="ru-RU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1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6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</a:t>
            </a:r>
            <a:endParaRPr lang="ru-RU" sz="16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6112" y="1030148"/>
            <a:ext cx="9403742" cy="521825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эпоху модернизации,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компьютизирования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цифровизации, практически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всех сфер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профессиональной деятельности,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ближайшем будущем будет актуально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востребовано, среди прочего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(креативность, управление людьми,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коммуникации, эмоциональный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интеллект, когнитивная гибкость) –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2.bp.blogspot.com/-npYO5ZmuXQU/VICked4wtvI/AAAAAAAAA0c/O0MRNPjgXxU/s1600/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559" y="1203768"/>
            <a:ext cx="5930860" cy="504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017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493" y="475811"/>
            <a:ext cx="9448951" cy="751105"/>
          </a:xfrm>
        </p:spPr>
        <p:txBody>
          <a:bodyPr/>
          <a:lstStyle/>
          <a:p>
            <a:r>
              <a:rPr lang="ru-RU" sz="16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</a:t>
            </a:r>
            <a:endParaRPr lang="ru-RU" sz="16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Одной из составляющих концепции 4К лежит критическое мышление, этот навык наряду с коммуникацией, коллаборацией, креативностью, интегрируется во все образовательные среды.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s://avatars.dzeninfra.ru/get-zen_doc/1533968/pub_5d1eeda187599000ac3f9d84_5d1eefd629063700add5319a/scale_120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422" y="1021075"/>
            <a:ext cx="5706319" cy="3840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40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формируется в дошкольном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младшем школьном возрасте,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самое благоприятное время 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его развития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возраст 5-7 лет.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4" descr="https://top-fon.com/uploads/posts/2023-01/1674608062_top-fon-com-p-fon-prezentatsii-mishlenie-18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top-fon.com/uploads/posts/2023-01/1674608062_top-fon-com-p-fon-prezentatsii-mishlenie-182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6" name="Picture 8" descr="https://stihi.ru/pics/2019/11/20/85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078" y="752353"/>
            <a:ext cx="6038180" cy="5496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584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1" y="92598"/>
            <a:ext cx="9136434" cy="532435"/>
          </a:xfrm>
        </p:spPr>
        <p:txBody>
          <a:bodyPr/>
          <a:lstStyle/>
          <a:p>
            <a:r>
              <a:rPr lang="ru-RU" sz="16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</a:t>
            </a:r>
            <a:endParaRPr lang="ru-RU" sz="16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7078" y="625033"/>
            <a:ext cx="9262777" cy="562336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</a:t>
            </a:r>
            <a:r>
              <a:rPr lang="ru-RU" sz="32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мышление-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навык, который позволяет искать оптимальные варианты решения проблемы, анализировать информацию, делать выводы и формировать собственное мнение. Синтезировать , проводить логический анализ, отделять факты от мнений, оценивать аргументы. Заложенные в детстве мыслительные программы, будут развиваться в течение всей жизни человека.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 – поможет детям не попадать во многие неприятности: например попадать под влияние других людей, различать достоверную информацию от лжи и слухов, не предаваться отрицательным эмоциям, а формировать собственное мнение, преодолевать трудности и идти к успеху. 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62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задачи критического мышления: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7737" y="2459598"/>
            <a:ext cx="15471329" cy="7044949"/>
          </a:xfrm>
        </p:spPr>
        <p:txBody>
          <a:bodyPr/>
          <a:lstStyle/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Побуждать ребенка к образованию;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ребенка мыслить;</a:t>
            </a:r>
          </a:p>
          <a:p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Конструировать свое мнение.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6" name="Picture 4" descr="https://i.siteapi.org/HmOBzK8_mTmLBLeF_4rnxs6g5go=/0x0:998x870/fit-in/312x240/filters:fill(transparent):format(png)/s2.siteapi.org/96b9372d2051406/img/3vi4tmtuuzy880wc000ccccg0sw4o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821" y="2218999"/>
            <a:ext cx="5139159" cy="395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692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критического мышления у дошкольников, через игры.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 у дошкольников можно развивать многими способами. Нужно стремиться расширять кругозор ребенка, учить его задавать вопросы, обязательно тренировать логику, внимание, воображение. Конечно все это в дошкольном возрасте лучше проводить с помощью игр.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1518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452718"/>
            <a:ext cx="9593634" cy="1400530"/>
          </a:xfrm>
        </p:spPr>
        <p:txBody>
          <a:bodyPr/>
          <a:lstStyle/>
          <a:p>
            <a:r>
              <a:rPr lang="ru-RU" sz="16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</a:t>
            </a:r>
            <a:endParaRPr lang="ru-RU" sz="16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6115" y="4999238"/>
            <a:ext cx="11855885" cy="3943362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шести шляп. Прием Эдварда де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Боно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помогает развивать параллельное мышление, видеть ситуацию с различных точек зрения. Вместо разноцветных шляп можно использовать значки, ленточки, носки нужного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цвета.</a:t>
            </a:r>
          </a:p>
          <a:p>
            <a:pPr marL="0" indent="0">
              <a:buNone/>
            </a:pP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sun9-33.userapi.com/impf/hhWL7hTxzxSFGxr-Fn25bqgIdVA1eD1QhPpmsg/xI8yPCWeHQw.jpg?size=604x453&amp;quality=96&amp;sign=2d69483535504b089baa95d4b235e33f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143" y="452718"/>
            <a:ext cx="8020807" cy="4546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19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ШЕСТИ ШЛЯП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Любая ситуация или информация оценивается с шести цветовых позиций:</a:t>
            </a:r>
          </a:p>
          <a:p>
            <a:endParaRPr lang="ru-RU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Белый цвет: факты – что делали, что видели, о чем прочитали.</a:t>
            </a:r>
          </a:p>
          <a:p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Красный: чувства и эмоции – нравится, не нравится, что испытывали.</a:t>
            </a:r>
          </a:p>
          <a:p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Черный: ищем недостатки и критикуем.</a:t>
            </a:r>
          </a:p>
          <a:p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Желтый: хвалим и ищем положительные стороны (достоинства).</a:t>
            </a:r>
          </a:p>
          <a:p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Зеленый: творчество, что можно с этим сделать, где использовать.</a:t>
            </a:r>
          </a:p>
          <a:p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Синий: что я могу изменить – управление процессом.</a:t>
            </a:r>
          </a:p>
        </p:txBody>
      </p:sp>
    </p:spTree>
    <p:extLst>
      <p:ext uri="{BB962C8B-B14F-4D97-AF65-F5344CB8AC3E}">
        <p14:creationId xmlns:p14="http://schemas.microsoft.com/office/powerpoint/2010/main" val="41640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КОРЗИНА ИДЕЙ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Корзина идей. Выделите коробку или корзину, куда будут складываться картинки/названия/рисунки тех объектов (предметов, животных, атрибутов), о которых ребенок пока ничего не знает, чтобы обязательно вернуться и изучить объект. </a:t>
            </a:r>
            <a:r>
              <a:rPr lang="ru-RU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мы с тобой сегодня видели красивую бабочку, но не знали название, давай-ка нарисуем ее (посмотрим фотографию) и найдем о ней информаци</a:t>
            </a:r>
            <a:r>
              <a:rPr lang="ru-RU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ю.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62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04041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</a:t>
            </a:r>
            <a:r>
              <a:rPr lang="ru-RU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585732"/>
            <a:ext cx="8946541" cy="466266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и целесообразность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использования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-технологии объясняется тем, что она: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открывает новые творческие интеллектуальные возможности;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способствует обогащению  словаря;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является диагностическим инструментом;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носит характер комплексного воздействия (развивает речь, память, внимание, мышление)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-используется для закрепления изученной темы;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-является игровым приемом.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воспринимается дошкольниками как увлекательная игра. Но важно помнить, что  составлять 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нужно только на темы, хорошо изученные детьми. Дети должны иметь достаточный словарный запас, владеть  понятиями: слово-предмет, слово -действие, слово-признак.</a:t>
            </a:r>
          </a:p>
          <a:p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 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синквейна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используется для проведения рефлексии, анализа и синтеза полученной информации.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352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947819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 СИНКВЕЙН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493134"/>
            <a:ext cx="8946541" cy="475526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Синквейн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показывает себя, как замечательное дидактическое средство для развития образной речи, метода оценки понятий, пополнения словарного запаса. 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1.Слово (тема)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Два слова (признака)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Три слова (действия)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Четыре слова (фраза)</a:t>
            </a:r>
          </a:p>
          <a:p>
            <a:pPr marL="0" indent="0" algn="just">
              <a:buNone/>
            </a:pP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Ассоциация, синоним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ru-RU" dirty="0" smtClean="0"/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694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 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"Картинки-загадки".</a:t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/>
              <a:t>	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детей выбирается один водящий, остальные садятся на стулья, они должны отгадывать. Учитель имеет большую коробку, в которой лежат маленькие картинки с изображением различных предметов (можно использовать картинки от детского лото).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Водящий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подходит к учителю и берет одну из картинок. Не показывая ее остальным детям, он описывает предмет, нарисованный на ней. Дети предлагают свои версии. Следующим водящим становится тот, кто первый отгадал правильный ответ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058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ДАНЕТКИ </a:t>
            </a:r>
            <a:b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«Игра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ситуации»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solidFill>
                  <a:prstClr val="white"/>
                </a:solidFill>
              </a:rPr>
              <a:t>	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Бывают </a:t>
            </a:r>
            <a:r>
              <a:rPr lang="ru-RU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данетки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легкие, которые можно отгадать всего за пару вопросов. А бывают и такие, что приходится поломать голову над ответом. Но, в любом случае, ответ загадки всегда подчиняется строгой логике. Отгадка вполне реальна, но часто она весьма необычна, что и заставляет уйти от шаблонности мышления, предполагая самые </a:t>
            </a:r>
            <a:r>
              <a:rPr lang="ru-RU" sz="22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невероятн.ые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событий.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игры "</a:t>
            </a:r>
            <a:r>
              <a:rPr lang="ru-RU" sz="2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Данетка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нет ограничений по возрасту. Эта игра достаточно азартна и интересна детям и взрослым. Вся хитрость в выборе действительно интересного объекта для данной категории играющих. При угадывании можно задавать вопросы, но ответом на них могут быть только слова «да» и «нет» (а также «не имеет значения»).</a:t>
            </a:r>
          </a:p>
        </p:txBody>
      </p:sp>
    </p:spTree>
    <p:extLst>
      <p:ext uri="{BB962C8B-B14F-4D97-AF65-F5344CB8AC3E}">
        <p14:creationId xmlns:p14="http://schemas.microsoft.com/office/powerpoint/2010/main" val="309600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130" y="267523"/>
            <a:ext cx="9404723" cy="1179312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анетки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446836"/>
            <a:ext cx="8946541" cy="480156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 могут касаться и литературных героев. Такие загадки для малышей несложно придумывать самостоятельно. Вот несколько примеров: </a:t>
            </a:r>
          </a:p>
          <a:p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Четверо друзей-музыкантов забрались друг на друга и напугали разбойников (Бременские музыканты). </a:t>
            </a:r>
          </a:p>
          <a:p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Его сделали, но не съели. Он убежал, и тогда его съели (Колобок) </a:t>
            </a:r>
          </a:p>
          <a:p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Она квакнула и упала с большой высоты. Кто она? (Лягушка-путешественница). </a:t>
            </a:r>
          </a:p>
          <a:p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Кто-то похвастался и остался без завтрака (Ворона из басни “Ворона и лисица”). </a:t>
            </a:r>
          </a:p>
          <a:p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Сначала он ее поймал, но отпустил. Потом она к нему приплыла, делала подарки, но обиделась и уплыла. (Золотая рыбка).</a:t>
            </a:r>
          </a:p>
          <a:p>
            <a:endParaRPr lang="ru-RU" sz="23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вам для примера несколько “детских” ситуаций, которые можно попробовать загадать старшим дошкольникам и младшим школьникам. В скобках дан ответ.</a:t>
            </a:r>
          </a:p>
          <a:p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Она пошла и ее съели. Кто она? (Шашка).</a:t>
            </a:r>
          </a:p>
          <a:p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Одновременно к реке подошли два человека. И, хотя на берегу стояла лишь одноместная лодка и поблизости больше никого не было, они благополучно переправились на противоположный берег. Как это могло получиться? (Они подошли к разным берегам реки).</a:t>
            </a:r>
          </a:p>
          <a:p>
            <a:r>
              <a:rPr lang="ru-RU" sz="23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Пять кусочков угля, морковка и старое ведро лежат посреди двора. Никто их туда не клал. Объясните, как они туда попали. (Раньше это были части снеговика, который потом растаял).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788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415383"/>
          </a:xfrm>
        </p:spPr>
        <p:txBody>
          <a:bodyPr/>
          <a:lstStyle/>
          <a:p>
            <a:r>
              <a:rPr lang="ru-RU" sz="16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</a:t>
            </a:r>
            <a:endParaRPr lang="ru-RU" sz="1600" b="1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261642"/>
            <a:ext cx="8946541" cy="4986758"/>
          </a:xfrm>
        </p:spPr>
        <p:txBody>
          <a:bodyPr>
            <a:noAutofit/>
          </a:bodyPr>
          <a:lstStyle/>
          <a:p>
            <a:pPr algn="just"/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Люди, обладающие способностью мыслить критически – прекрасные ответственные эмоциональные дети и взрослые, умеющие понимать происходящее, правильно оценивать, расставлять приоритеты, чувствовать. Учить 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этому других.</a:t>
            </a:r>
          </a:p>
          <a:p>
            <a:pPr algn="just"/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Критическое мышление в основе имеет «критику», то есть любая информация 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обдумывается.</a:t>
            </a:r>
          </a:p>
          <a:p>
            <a:pPr algn="just"/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игре 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развиваются </a:t>
            </a:r>
            <a:r>
              <a:rPr lang="ru-RU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предпосылки критического мышления — те способности, без которых оно невозможно</a:t>
            </a: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должны спорить, доказывать свою точку зрения.</a:t>
            </a:r>
          </a:p>
          <a:p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должны уметь отстаивать свои границы, принимать логически обоснованное решение.</a:t>
            </a:r>
          </a:p>
          <a:p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Уметь не позволять чужим убеждениям управлять собой.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критическим мышлением не рождаются – его развивают с детства!!!</a:t>
            </a:r>
            <a:endParaRPr lang="ru-RU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39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276</TotalTime>
  <Words>694</Words>
  <Application>Microsoft Office PowerPoint</Application>
  <PresentationFormat>Широкоэкранный</PresentationFormat>
  <Paragraphs>100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Times New Roman</vt:lpstr>
      <vt:lpstr>Wingdings 3</vt:lpstr>
      <vt:lpstr>Ион</vt:lpstr>
      <vt:lpstr>РАЗВИТИЕ КРИТИЧЕСКОГО МЫШЛЕНИЯ У ДОШКОЛЬНИКОВ</vt:lpstr>
      <vt:lpstr>Критическое мышление</vt:lpstr>
      <vt:lpstr>Критическое мышление</vt:lpstr>
      <vt:lpstr>Презентация PowerPoint</vt:lpstr>
      <vt:lpstr>Критическое мышление</vt:lpstr>
      <vt:lpstr>Основные задачи критического мышления:</vt:lpstr>
      <vt:lpstr>Развитие критического мышления у дошкольников, через игры.</vt:lpstr>
      <vt:lpstr>Критическое мышление</vt:lpstr>
      <vt:lpstr>МЕТОД ШЕСТИ ШЛЯП</vt:lpstr>
      <vt:lpstr>ИГРА КОРЗИНА ИДЕЙ</vt:lpstr>
      <vt:lpstr>Метод синквейн</vt:lpstr>
      <vt:lpstr>Метод СИНКВЕЙН</vt:lpstr>
      <vt:lpstr> Игра "Картинки-загадки". </vt:lpstr>
      <vt:lpstr>ДАНЕТКИ  «Игра в ситуации»</vt:lpstr>
      <vt:lpstr>Данетки</vt:lpstr>
      <vt:lpstr>Критическое мышление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КРИТИЧЕСКОГО МЫШЛЕНИЯ У ДОШКОЛЬНИКОВ.</dc:title>
  <dc:creator>Lesl</dc:creator>
  <cp:lastModifiedBy>ДС24</cp:lastModifiedBy>
  <cp:revision>30</cp:revision>
  <dcterms:created xsi:type="dcterms:W3CDTF">2024-01-29T10:56:51Z</dcterms:created>
  <dcterms:modified xsi:type="dcterms:W3CDTF">2024-01-30T14:12:06Z</dcterms:modified>
</cp:coreProperties>
</file>