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1" r:id="rId2"/>
  </p:sldMasterIdLst>
  <p:sldIdLst>
    <p:sldId id="299" r:id="rId3"/>
    <p:sldId id="306" r:id="rId4"/>
    <p:sldId id="315" r:id="rId5"/>
    <p:sldId id="316" r:id="rId6"/>
    <p:sldId id="317" r:id="rId7"/>
    <p:sldId id="318" r:id="rId8"/>
    <p:sldId id="319" r:id="rId9"/>
    <p:sldId id="320" r:id="rId10"/>
    <p:sldId id="321" r:id="rId11"/>
    <p:sldId id="322" r:id="rId12"/>
    <p:sldId id="323" r:id="rId13"/>
    <p:sldId id="324" r:id="rId14"/>
    <p:sldId id="325" r:id="rId15"/>
    <p:sldId id="326" r:id="rId16"/>
    <p:sldId id="327" r:id="rId17"/>
    <p:sldId id="328" r:id="rId18"/>
    <p:sldId id="329" r:id="rId19"/>
    <p:sldId id="330" r:id="rId20"/>
    <p:sldId id="331" r:id="rId21"/>
    <p:sldId id="332" r:id="rId22"/>
    <p:sldId id="333" r:id="rId23"/>
    <p:sldId id="334" r:id="rId24"/>
    <p:sldId id="335" r:id="rId25"/>
    <p:sldId id="336" r:id="rId26"/>
    <p:sldId id="337" r:id="rId27"/>
    <p:sldId id="338" r:id="rId28"/>
    <p:sldId id="339" r:id="rId29"/>
    <p:sldId id="340" r:id="rId30"/>
    <p:sldId id="341" r:id="rId31"/>
    <p:sldId id="342" r:id="rId32"/>
    <p:sldId id="343" r:id="rId33"/>
    <p:sldId id="344" r:id="rId34"/>
    <p:sldId id="345" r:id="rId35"/>
    <p:sldId id="346" r:id="rId36"/>
    <p:sldId id="347" r:id="rId37"/>
    <p:sldId id="348" r:id="rId38"/>
    <p:sldId id="349" r:id="rId39"/>
    <p:sldId id="350" r:id="rId40"/>
    <p:sldId id="351" r:id="rId41"/>
    <p:sldId id="352" r:id="rId42"/>
    <p:sldId id="353" r:id="rId43"/>
    <p:sldId id="354" r:id="rId44"/>
    <p:sldId id="355" r:id="rId45"/>
    <p:sldId id="356" r:id="rId46"/>
    <p:sldId id="357" r:id="rId47"/>
    <p:sldId id="358" r:id="rId48"/>
    <p:sldId id="360" r:id="rId49"/>
    <p:sldId id="359" r:id="rId50"/>
    <p:sldId id="361" r:id="rId51"/>
    <p:sldId id="362" r:id="rId52"/>
    <p:sldId id="363" r:id="rId53"/>
  </p:sldIdLst>
  <p:sldSz cx="9144000" cy="6858000" type="screen4x3"/>
  <p:notesSz cx="6858000" cy="9144000"/>
  <p:custShowLst>
    <p:custShow name="Произвольный показ 1" id="0">
      <p:sldLst/>
    </p:custShow>
    <p:custShow name="Произвольный показ 2" id="1">
      <p:sldLst/>
    </p:custShow>
    <p:custShow name="Произвольный показ 3" id="2">
      <p:sldLst/>
    </p:custShow>
    <p:custShow name="Произвольный показ 4" id="3">
      <p:sldLst/>
    </p:custShow>
    <p:custShow name="Произвольный показ 5" id="4">
      <p:sldLst/>
    </p:custShow>
    <p:custShow name="Произвольный показ 6" id="5">
      <p:sldLst/>
    </p:custShow>
    <p:custShow name="Произвольный показ 7" id="6">
      <p:sldLst/>
    </p:custShow>
    <p:custShow name="Произвольный показ 8" id="7">
      <p:sldLst/>
    </p:custShow>
    <p:custShow name="Произвольный показ 9" id="8">
      <p:sldLst/>
    </p:custShow>
    <p:custShow name="Произвольный показ 10" id="9">
      <p:sldLst/>
    </p:custShow>
    <p:custShow name="Произвольный показ 11" id="10">
      <p:sldLst/>
    </p:custShow>
    <p:custShow name="Произвольный показ 12" id="11">
      <p:sldLst/>
    </p:custShow>
    <p:custShow name="Произвольный показ 13" id="12">
      <p:sldLst/>
    </p:custShow>
    <p:custShow name="Произвольный показ 14" id="13">
      <p:sldLst/>
    </p:custShow>
    <p:custShow name="Произвольный показ 15" id="14">
      <p:sldLst/>
    </p:custShow>
    <p:custShow name="Произвольный показ 16" id="15">
      <p:sldLst/>
    </p:custShow>
    <p:custShow name="Произвольный показ 17" id="16">
      <p:sldLst/>
    </p:custShow>
    <p:custShow name="Произвольный показ 18" id="17">
      <p:sldLst/>
    </p:custShow>
    <p:custShow name="Произвольный показ 19" id="18">
      <p:sldLst/>
    </p:custShow>
    <p:custShow name="Произвольный показ 20" id="19">
      <p:sldLst/>
    </p:custShow>
    <p:custShow name="Произвольный показ 21" id="20">
      <p:sldLst/>
    </p:custShow>
    <p:custShow name="Произвольный показ 22" id="21">
      <p:sldLst/>
    </p:custShow>
    <p:custShow name="Произвольный показ 23" id="22">
      <p:sldLst/>
    </p:custShow>
    <p:custShow name="Произвольный показ 24" id="23">
      <p:sldLst/>
    </p:custShow>
    <p:custShow name="Произвольный показ 25" id="24">
      <p:sldLst>
        <p:sld r:id="rId3"/>
      </p:sldLst>
    </p:custShow>
  </p:custShow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0000"/>
    <a:srgbClr val="FF0000"/>
    <a:srgbClr val="3399FF"/>
    <a:srgbClr val="FF6600"/>
    <a:srgbClr val="0033CC"/>
    <a:srgbClr val="993300"/>
    <a:srgbClr val="FF0066"/>
    <a:srgbClr val="EAEAEA"/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588" autoAdjust="0"/>
    <p:restoredTop sz="94660" autoAdjust="0"/>
  </p:normalViewPr>
  <p:slideViewPr>
    <p:cSldViewPr>
      <p:cViewPr>
        <p:scale>
          <a:sx n="70" d="100"/>
          <a:sy n="70" d="100"/>
        </p:scale>
        <p:origin x="-187" y="-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0" y="1752600"/>
            <a:ext cx="4724400" cy="3200400"/>
          </a:xfrm>
        </p:spPr>
        <p:txBody>
          <a:bodyPr/>
          <a:lstStyle>
            <a:lvl1pPr marL="0" indent="0">
              <a:buFontTx/>
              <a:buNone/>
              <a:defRPr sz="6000"/>
            </a:lvl1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0159B4-1BE0-408C-B822-247102EA09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FF3B98-51DC-445F-BA0C-E3554F03E1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657600" y="1676400"/>
            <a:ext cx="2362200" cy="3276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72200" y="1676400"/>
            <a:ext cx="2362200" cy="3276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05A823-A705-42C4-82C5-BABEF9D6C5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F99DEC-A143-42AC-8E9A-E34C443843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DDACCA-0469-4403-A3BF-AF1BC5E6F5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A71DBD-47F1-4D73-AEC3-EB07D413CB1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D99069-E1D9-4289-8AE6-41B55527ED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869C0A-8A01-464F-B1D6-3CA3BF7E48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C304E4-654B-466C-B231-726ACA89D7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24700" y="228600"/>
            <a:ext cx="1638300" cy="4724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209800" y="228600"/>
            <a:ext cx="4762500" cy="4724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A83847-5C0C-4CDB-93BE-CBFF2EC5D6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BE35D6-30A6-4154-AD14-00F585FC704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4836DD-A520-49A1-BDE2-FE85F95620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70FB0A-0146-4151-A1A0-815BF3DD50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14B3A2-C250-44B0-B664-EC953D7561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007289-CBAD-4EC0-A19E-12B7557403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EFD2D7-5653-4A7E-A11F-6311EBFB13D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95A8F2-E43C-49FC-ADFF-8159AECE3E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A8FDE8-D773-4E42-9551-004451AB21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D0705B-B8A0-45D6-BFF6-34C13CAFCA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83C174-B8C4-4538-957C-A8659EF0B4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85DA5E-33AB-4BF6-BAD5-2D9191F96F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09800" y="228600"/>
            <a:ext cx="65532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657600" y="1676400"/>
            <a:ext cx="48768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62000" y="2819400"/>
            <a:ext cx="838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00FF00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47800" y="61722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09600" y="55626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rgbClr val="00FF00"/>
                </a:solidFill>
              </a:defRPr>
            </a:lvl1pPr>
          </a:lstStyle>
          <a:p>
            <a:pPr>
              <a:defRPr/>
            </a:pPr>
            <a:fld id="{EFA09443-9EBE-49F4-A0A2-91677E74B41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Gill Sans MT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Gill Sans MT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Gill Sans MT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Gill Sans MT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Gill Sans MT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Gill Sans MT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Gill Sans MT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Gill Sans MT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EAEAEA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EAEAEA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EAEAEA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EAEAEA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EAEAEA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EAEAEA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EAEAEA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EAEAEA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EAEAEA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256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56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56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+mn-lt"/>
              </a:defRPr>
            </a:lvl1pPr>
          </a:lstStyle>
          <a:p>
            <a:pPr>
              <a:defRPr/>
            </a:pPr>
            <a:fld id="{990868BA-C9C1-4054-81A7-6612E3F39B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slide" Target="slide46.xml"/><Relationship Id="rId18" Type="http://schemas.openxmlformats.org/officeDocument/2006/relationships/slide" Target="slide30.xml"/><Relationship Id="rId26" Type="http://schemas.openxmlformats.org/officeDocument/2006/relationships/slide" Target="slide19.xml"/><Relationship Id="rId39" Type="http://schemas.openxmlformats.org/officeDocument/2006/relationships/slide" Target="slide17.xml"/><Relationship Id="rId3" Type="http://schemas.openxmlformats.org/officeDocument/2006/relationships/slide" Target="slide11.xml"/><Relationship Id="rId21" Type="http://schemas.openxmlformats.org/officeDocument/2006/relationships/slide" Target="slide36.xml"/><Relationship Id="rId34" Type="http://schemas.openxmlformats.org/officeDocument/2006/relationships/slide" Target="slide18.xml"/><Relationship Id="rId42" Type="http://schemas.openxmlformats.org/officeDocument/2006/relationships/slide" Target="slide5.xml"/><Relationship Id="rId47" Type="http://schemas.openxmlformats.org/officeDocument/2006/relationships/slide" Target="slide32.xml"/><Relationship Id="rId50" Type="http://schemas.openxmlformats.org/officeDocument/2006/relationships/slide" Target="slide13.xml"/><Relationship Id="rId7" Type="http://schemas.openxmlformats.org/officeDocument/2006/relationships/slide" Target="slide51.xml"/><Relationship Id="rId12" Type="http://schemas.openxmlformats.org/officeDocument/2006/relationships/slide" Target="slide45.xml"/><Relationship Id="rId17" Type="http://schemas.openxmlformats.org/officeDocument/2006/relationships/slide" Target="slide20.xml"/><Relationship Id="rId25" Type="http://schemas.openxmlformats.org/officeDocument/2006/relationships/slide" Target="slide40.xml"/><Relationship Id="rId33" Type="http://schemas.openxmlformats.org/officeDocument/2006/relationships/slide" Target="slide8.xml"/><Relationship Id="rId38" Type="http://schemas.openxmlformats.org/officeDocument/2006/relationships/slide" Target="slide7.xml"/><Relationship Id="rId46" Type="http://schemas.openxmlformats.org/officeDocument/2006/relationships/slide" Target="slide23.xml"/><Relationship Id="rId2" Type="http://schemas.openxmlformats.org/officeDocument/2006/relationships/image" Target="../media/image2.wmf"/><Relationship Id="rId16" Type="http://schemas.openxmlformats.org/officeDocument/2006/relationships/slide" Target="slide49.xml"/><Relationship Id="rId20" Type="http://schemas.openxmlformats.org/officeDocument/2006/relationships/slide" Target="slide35.xml"/><Relationship Id="rId29" Type="http://schemas.openxmlformats.org/officeDocument/2006/relationships/slide" Target="slide26.xml"/><Relationship Id="rId41" Type="http://schemas.openxmlformats.org/officeDocument/2006/relationships/slide" Target="slide4.xml"/><Relationship Id="rId1" Type="http://schemas.openxmlformats.org/officeDocument/2006/relationships/slideLayout" Target="../slideLayouts/slideLayout13.xml"/><Relationship Id="rId6" Type="http://schemas.openxmlformats.org/officeDocument/2006/relationships/slide" Target="slide41.xml"/><Relationship Id="rId11" Type="http://schemas.openxmlformats.org/officeDocument/2006/relationships/slide" Target="slide44.xml"/><Relationship Id="rId24" Type="http://schemas.openxmlformats.org/officeDocument/2006/relationships/slide" Target="slide39.xml"/><Relationship Id="rId32" Type="http://schemas.openxmlformats.org/officeDocument/2006/relationships/slide" Target="slide29.xml"/><Relationship Id="rId37" Type="http://schemas.openxmlformats.org/officeDocument/2006/relationships/slide" Target="slide16.xml"/><Relationship Id="rId40" Type="http://schemas.openxmlformats.org/officeDocument/2006/relationships/slide" Target="slide3.xml"/><Relationship Id="rId45" Type="http://schemas.openxmlformats.org/officeDocument/2006/relationships/slide" Target="slide22.xml"/><Relationship Id="rId5" Type="http://schemas.openxmlformats.org/officeDocument/2006/relationships/slide" Target="slide31.xml"/><Relationship Id="rId15" Type="http://schemas.openxmlformats.org/officeDocument/2006/relationships/slide" Target="slide48.xml"/><Relationship Id="rId23" Type="http://schemas.openxmlformats.org/officeDocument/2006/relationships/slide" Target="slide38.xml"/><Relationship Id="rId28" Type="http://schemas.openxmlformats.org/officeDocument/2006/relationships/slide" Target="slide25.xml"/><Relationship Id="rId36" Type="http://schemas.openxmlformats.org/officeDocument/2006/relationships/slide" Target="slide6.xml"/><Relationship Id="rId49" Type="http://schemas.openxmlformats.org/officeDocument/2006/relationships/slide" Target="slide12.xml"/><Relationship Id="rId10" Type="http://schemas.openxmlformats.org/officeDocument/2006/relationships/slide" Target="slide43.xml"/><Relationship Id="rId19" Type="http://schemas.openxmlformats.org/officeDocument/2006/relationships/slide" Target="slide34.xml"/><Relationship Id="rId31" Type="http://schemas.openxmlformats.org/officeDocument/2006/relationships/slide" Target="slide28.xml"/><Relationship Id="rId44" Type="http://schemas.openxmlformats.org/officeDocument/2006/relationships/slide" Target="slide15.xml"/><Relationship Id="rId4" Type="http://schemas.openxmlformats.org/officeDocument/2006/relationships/slide" Target="slide21.xml"/><Relationship Id="rId9" Type="http://schemas.openxmlformats.org/officeDocument/2006/relationships/slide" Target="slide42.xml"/><Relationship Id="rId14" Type="http://schemas.openxmlformats.org/officeDocument/2006/relationships/slide" Target="slide47.xml"/><Relationship Id="rId22" Type="http://schemas.openxmlformats.org/officeDocument/2006/relationships/slide" Target="slide37.xml"/><Relationship Id="rId27" Type="http://schemas.openxmlformats.org/officeDocument/2006/relationships/slide" Target="slide24.xml"/><Relationship Id="rId30" Type="http://schemas.openxmlformats.org/officeDocument/2006/relationships/slide" Target="slide27.xml"/><Relationship Id="rId35" Type="http://schemas.openxmlformats.org/officeDocument/2006/relationships/slide" Target="slide9.xml"/><Relationship Id="rId43" Type="http://schemas.openxmlformats.org/officeDocument/2006/relationships/slide" Target="slide14.xml"/><Relationship Id="rId48" Type="http://schemas.openxmlformats.org/officeDocument/2006/relationships/slide" Target="slide33.xml"/><Relationship Id="rId8" Type="http://schemas.openxmlformats.org/officeDocument/2006/relationships/slide" Target="slide10.xml"/><Relationship Id="rId51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93300"/>
            </a:gs>
            <a:gs pos="50000">
              <a:srgbClr val="FFFFFF"/>
            </a:gs>
            <a:gs pos="100000">
              <a:srgbClr val="9933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1" name="Picture 3" descr="Рисунок1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285784" y="-285776"/>
            <a:ext cx="9929882" cy="7786742"/>
          </a:xfrm>
          <a:noFill/>
        </p:spPr>
      </p:pic>
      <p:sp>
        <p:nvSpPr>
          <p:cNvPr id="13" name="Прямоугольник 12">
            <a:hlinkClick r:id="rId3" action="ppaction://hlinksldjump"/>
          </p:cNvPr>
          <p:cNvSpPr/>
          <p:nvPr/>
        </p:nvSpPr>
        <p:spPr>
          <a:xfrm>
            <a:off x="8143900" y="785794"/>
            <a:ext cx="642942" cy="100013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10</a:t>
            </a:r>
            <a:endParaRPr lang="ru-RU" b="1" dirty="0"/>
          </a:p>
        </p:txBody>
      </p:sp>
      <p:sp>
        <p:nvSpPr>
          <p:cNvPr id="14" name="Прямоугольник 13">
            <a:hlinkClick r:id="rId4" action="ppaction://hlinksldjump"/>
          </p:cNvPr>
          <p:cNvSpPr/>
          <p:nvPr/>
        </p:nvSpPr>
        <p:spPr>
          <a:xfrm>
            <a:off x="8143900" y="2000240"/>
            <a:ext cx="642942" cy="1000132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20</a:t>
            </a:r>
            <a:endParaRPr lang="ru-RU" b="1" dirty="0"/>
          </a:p>
        </p:txBody>
      </p:sp>
      <p:sp>
        <p:nvSpPr>
          <p:cNvPr id="15" name="Прямоугольник 14">
            <a:hlinkClick r:id="rId5" action="ppaction://hlinksldjump"/>
          </p:cNvPr>
          <p:cNvSpPr/>
          <p:nvPr/>
        </p:nvSpPr>
        <p:spPr>
          <a:xfrm>
            <a:off x="8143900" y="3143248"/>
            <a:ext cx="642942" cy="1000132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30</a:t>
            </a:r>
            <a:endParaRPr lang="ru-RU" b="1" dirty="0"/>
          </a:p>
        </p:txBody>
      </p:sp>
      <p:sp>
        <p:nvSpPr>
          <p:cNvPr id="16" name="Прямоугольник 15">
            <a:hlinkClick r:id="rId6" action="ppaction://hlinksldjump"/>
          </p:cNvPr>
          <p:cNvSpPr/>
          <p:nvPr/>
        </p:nvSpPr>
        <p:spPr>
          <a:xfrm>
            <a:off x="8143900" y="4286256"/>
            <a:ext cx="642942" cy="1000132"/>
          </a:xfrm>
          <a:prstGeom prst="rect">
            <a:avLst/>
          </a:prstGeom>
          <a:solidFill>
            <a:srgbClr val="F2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40</a:t>
            </a:r>
            <a:endParaRPr lang="ru-RU" b="1" dirty="0"/>
          </a:p>
        </p:txBody>
      </p:sp>
      <p:sp>
        <p:nvSpPr>
          <p:cNvPr id="17" name="Прямоугольник 16">
            <a:hlinkClick r:id="rId7" action="ppaction://hlinksldjump"/>
          </p:cNvPr>
          <p:cNvSpPr/>
          <p:nvPr/>
        </p:nvSpPr>
        <p:spPr>
          <a:xfrm>
            <a:off x="8143900" y="5500702"/>
            <a:ext cx="642942" cy="1000132"/>
          </a:xfrm>
          <a:prstGeom prst="rect">
            <a:avLst/>
          </a:prstGeom>
          <a:solidFill>
            <a:srgbClr val="F2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50</a:t>
            </a:r>
            <a:endParaRPr lang="ru-RU" b="1" dirty="0"/>
          </a:p>
        </p:txBody>
      </p:sp>
      <p:sp>
        <p:nvSpPr>
          <p:cNvPr id="18" name="Прямоугольник 17">
            <a:hlinkClick r:id="rId8" action="ppaction://hlinksldjump"/>
          </p:cNvPr>
          <p:cNvSpPr/>
          <p:nvPr/>
        </p:nvSpPr>
        <p:spPr>
          <a:xfrm>
            <a:off x="7358082" y="785794"/>
            <a:ext cx="642942" cy="1000132"/>
          </a:xfrm>
          <a:prstGeom prst="rect">
            <a:avLst/>
          </a:prstGeom>
          <a:solidFill>
            <a:srgbClr val="F2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9</a:t>
            </a:r>
            <a:endParaRPr lang="ru-RU" b="1" dirty="0"/>
          </a:p>
        </p:txBody>
      </p:sp>
      <p:sp>
        <p:nvSpPr>
          <p:cNvPr id="19" name="Прямоугольник 18">
            <a:hlinkClick r:id="rId9" action="ppaction://hlinksldjump"/>
          </p:cNvPr>
          <p:cNvSpPr/>
          <p:nvPr/>
        </p:nvSpPr>
        <p:spPr>
          <a:xfrm>
            <a:off x="500034" y="5500702"/>
            <a:ext cx="642942" cy="1000132"/>
          </a:xfrm>
          <a:prstGeom prst="rect">
            <a:avLst/>
          </a:prstGeom>
          <a:solidFill>
            <a:srgbClr val="F20000"/>
          </a:solidFill>
          <a:ln>
            <a:solidFill>
              <a:srgbClr val="F2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41</a:t>
            </a:r>
            <a:endParaRPr lang="ru-RU" b="1" dirty="0"/>
          </a:p>
        </p:txBody>
      </p:sp>
      <p:sp>
        <p:nvSpPr>
          <p:cNvPr id="20" name="Прямоугольник 19">
            <a:hlinkClick r:id="rId10" action="ppaction://hlinksldjump"/>
          </p:cNvPr>
          <p:cNvSpPr/>
          <p:nvPr/>
        </p:nvSpPr>
        <p:spPr>
          <a:xfrm>
            <a:off x="1357290" y="5500702"/>
            <a:ext cx="642942" cy="1000132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42</a:t>
            </a:r>
            <a:endParaRPr lang="ru-RU" b="1" dirty="0"/>
          </a:p>
        </p:txBody>
      </p:sp>
      <p:sp>
        <p:nvSpPr>
          <p:cNvPr id="21" name="Прямоугольник 20">
            <a:hlinkClick r:id="rId11" action="ppaction://hlinksldjump"/>
          </p:cNvPr>
          <p:cNvSpPr/>
          <p:nvPr/>
        </p:nvSpPr>
        <p:spPr>
          <a:xfrm>
            <a:off x="2214546" y="5500702"/>
            <a:ext cx="642942" cy="1000132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43</a:t>
            </a:r>
            <a:endParaRPr lang="ru-RU" b="1" dirty="0"/>
          </a:p>
        </p:txBody>
      </p:sp>
      <p:sp>
        <p:nvSpPr>
          <p:cNvPr id="22" name="Прямоугольник 21">
            <a:hlinkClick r:id="rId12" action="ppaction://hlinksldjump"/>
          </p:cNvPr>
          <p:cNvSpPr/>
          <p:nvPr/>
        </p:nvSpPr>
        <p:spPr>
          <a:xfrm>
            <a:off x="3071802" y="5500702"/>
            <a:ext cx="642942" cy="1000132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44</a:t>
            </a:r>
            <a:endParaRPr lang="ru-RU" b="1" dirty="0"/>
          </a:p>
        </p:txBody>
      </p:sp>
      <p:sp>
        <p:nvSpPr>
          <p:cNvPr id="23" name="Прямоугольник 22">
            <a:hlinkClick r:id="rId13" action="ppaction://hlinksldjump"/>
          </p:cNvPr>
          <p:cNvSpPr/>
          <p:nvPr/>
        </p:nvSpPr>
        <p:spPr>
          <a:xfrm>
            <a:off x="3929058" y="5500702"/>
            <a:ext cx="642942" cy="1000132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45</a:t>
            </a:r>
            <a:endParaRPr lang="ru-RU" b="1" dirty="0"/>
          </a:p>
        </p:txBody>
      </p:sp>
      <p:sp>
        <p:nvSpPr>
          <p:cNvPr id="24" name="Прямоугольник 23">
            <a:hlinkClick r:id="rId14" action="ppaction://hlinksldjump"/>
          </p:cNvPr>
          <p:cNvSpPr/>
          <p:nvPr/>
        </p:nvSpPr>
        <p:spPr>
          <a:xfrm>
            <a:off x="4786314" y="5500702"/>
            <a:ext cx="642942" cy="100013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46</a:t>
            </a:r>
            <a:endParaRPr lang="ru-RU" b="1" dirty="0"/>
          </a:p>
        </p:txBody>
      </p:sp>
      <p:sp>
        <p:nvSpPr>
          <p:cNvPr id="25" name="Прямоугольник 24">
            <a:hlinkClick r:id="rId15" action="ppaction://hlinksldjump"/>
          </p:cNvPr>
          <p:cNvSpPr/>
          <p:nvPr/>
        </p:nvSpPr>
        <p:spPr>
          <a:xfrm>
            <a:off x="5643570" y="5500702"/>
            <a:ext cx="642942" cy="1000132"/>
          </a:xfrm>
          <a:prstGeom prst="rect">
            <a:avLst/>
          </a:prstGeom>
          <a:solidFill>
            <a:srgbClr val="F2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47</a:t>
            </a:r>
            <a:endParaRPr lang="ru-RU" b="1" dirty="0"/>
          </a:p>
        </p:txBody>
      </p:sp>
      <p:sp>
        <p:nvSpPr>
          <p:cNvPr id="26" name="Прямоугольник 25">
            <a:hlinkClick r:id="rId16" action="ppaction://hlinksldjump"/>
          </p:cNvPr>
          <p:cNvSpPr/>
          <p:nvPr/>
        </p:nvSpPr>
        <p:spPr>
          <a:xfrm>
            <a:off x="6500826" y="5500702"/>
            <a:ext cx="642942" cy="100013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48</a:t>
            </a:r>
            <a:endParaRPr lang="ru-RU" b="1" dirty="0"/>
          </a:p>
        </p:txBody>
      </p:sp>
      <p:sp>
        <p:nvSpPr>
          <p:cNvPr id="27" name="Прямоугольник 26">
            <a:hlinkClick r:id="rId16" action="ppaction://hlinksldjump"/>
          </p:cNvPr>
          <p:cNvSpPr/>
          <p:nvPr/>
        </p:nvSpPr>
        <p:spPr>
          <a:xfrm>
            <a:off x="7358082" y="5500702"/>
            <a:ext cx="642942" cy="100013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49</a:t>
            </a:r>
            <a:endParaRPr lang="ru-RU" b="1" dirty="0"/>
          </a:p>
        </p:txBody>
      </p:sp>
      <p:sp>
        <p:nvSpPr>
          <p:cNvPr id="28" name="Прямоугольник 27">
            <a:hlinkClick r:id="rId17" action="ppaction://hlinksldjump"/>
          </p:cNvPr>
          <p:cNvSpPr/>
          <p:nvPr/>
        </p:nvSpPr>
        <p:spPr>
          <a:xfrm>
            <a:off x="7358082" y="2000240"/>
            <a:ext cx="642942" cy="100013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19</a:t>
            </a:r>
            <a:endParaRPr lang="ru-RU" b="1" dirty="0"/>
          </a:p>
        </p:txBody>
      </p:sp>
      <p:sp>
        <p:nvSpPr>
          <p:cNvPr id="29" name="Прямоугольник 28">
            <a:hlinkClick r:id="rId18" action="ppaction://hlinksldjump"/>
          </p:cNvPr>
          <p:cNvSpPr/>
          <p:nvPr/>
        </p:nvSpPr>
        <p:spPr>
          <a:xfrm>
            <a:off x="7358082" y="3143248"/>
            <a:ext cx="642942" cy="1000132"/>
          </a:xfrm>
          <a:prstGeom prst="rect">
            <a:avLst/>
          </a:prstGeom>
          <a:solidFill>
            <a:srgbClr val="F20000"/>
          </a:solidFill>
          <a:ln>
            <a:solidFill>
              <a:srgbClr val="F2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29</a:t>
            </a:r>
            <a:endParaRPr lang="ru-RU" b="1" dirty="0"/>
          </a:p>
        </p:txBody>
      </p:sp>
      <p:sp>
        <p:nvSpPr>
          <p:cNvPr id="30" name="Прямоугольник 29">
            <a:hlinkClick r:id="rId19" action="ppaction://hlinksldjump"/>
          </p:cNvPr>
          <p:cNvSpPr/>
          <p:nvPr/>
        </p:nvSpPr>
        <p:spPr>
          <a:xfrm>
            <a:off x="2214546" y="4286256"/>
            <a:ext cx="642942" cy="1000132"/>
          </a:xfrm>
          <a:prstGeom prst="rect">
            <a:avLst/>
          </a:prstGeom>
          <a:solidFill>
            <a:srgbClr val="F2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33</a:t>
            </a:r>
            <a:endParaRPr lang="ru-RU" b="1" dirty="0"/>
          </a:p>
        </p:txBody>
      </p:sp>
      <p:sp>
        <p:nvSpPr>
          <p:cNvPr id="31" name="Прямоугольник 30">
            <a:hlinkClick r:id="rId20" action="ppaction://hlinksldjump"/>
          </p:cNvPr>
          <p:cNvSpPr/>
          <p:nvPr/>
        </p:nvSpPr>
        <p:spPr>
          <a:xfrm>
            <a:off x="3071802" y="4286256"/>
            <a:ext cx="642942" cy="100013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34</a:t>
            </a:r>
            <a:endParaRPr lang="ru-RU" b="1" dirty="0"/>
          </a:p>
        </p:txBody>
      </p:sp>
      <p:sp>
        <p:nvSpPr>
          <p:cNvPr id="32" name="Прямоугольник 31">
            <a:hlinkClick r:id="rId21" action="ppaction://hlinksldjump"/>
          </p:cNvPr>
          <p:cNvSpPr/>
          <p:nvPr/>
        </p:nvSpPr>
        <p:spPr>
          <a:xfrm>
            <a:off x="3929058" y="4286256"/>
            <a:ext cx="642942" cy="1000132"/>
          </a:xfrm>
          <a:prstGeom prst="rect">
            <a:avLst/>
          </a:prstGeom>
          <a:solidFill>
            <a:srgbClr val="F20000"/>
          </a:solidFill>
          <a:ln>
            <a:solidFill>
              <a:srgbClr val="F2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35</a:t>
            </a:r>
            <a:endParaRPr lang="ru-RU" b="1" dirty="0"/>
          </a:p>
        </p:txBody>
      </p:sp>
      <p:sp>
        <p:nvSpPr>
          <p:cNvPr id="33" name="Прямоугольник 32">
            <a:hlinkClick r:id="rId22" action="ppaction://hlinksldjump"/>
          </p:cNvPr>
          <p:cNvSpPr/>
          <p:nvPr/>
        </p:nvSpPr>
        <p:spPr>
          <a:xfrm>
            <a:off x="4786314" y="4286256"/>
            <a:ext cx="642942" cy="100013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36</a:t>
            </a:r>
            <a:endParaRPr lang="ru-RU" b="1" dirty="0"/>
          </a:p>
        </p:txBody>
      </p:sp>
      <p:sp>
        <p:nvSpPr>
          <p:cNvPr id="34" name="Прямоугольник 33">
            <a:hlinkClick r:id="rId23" action="ppaction://hlinksldjump"/>
          </p:cNvPr>
          <p:cNvSpPr/>
          <p:nvPr/>
        </p:nvSpPr>
        <p:spPr>
          <a:xfrm>
            <a:off x="5643570" y="4286256"/>
            <a:ext cx="642942" cy="1000132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37</a:t>
            </a:r>
            <a:endParaRPr lang="ru-RU" b="1" dirty="0"/>
          </a:p>
        </p:txBody>
      </p:sp>
      <p:sp>
        <p:nvSpPr>
          <p:cNvPr id="35" name="Прямоугольник 34">
            <a:hlinkClick r:id="rId24" action="ppaction://hlinksldjump"/>
          </p:cNvPr>
          <p:cNvSpPr/>
          <p:nvPr/>
        </p:nvSpPr>
        <p:spPr>
          <a:xfrm>
            <a:off x="6500826" y="4286256"/>
            <a:ext cx="642942" cy="100013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38</a:t>
            </a:r>
            <a:endParaRPr lang="ru-RU" b="1" dirty="0"/>
          </a:p>
        </p:txBody>
      </p:sp>
      <p:sp>
        <p:nvSpPr>
          <p:cNvPr id="36" name="Прямоугольник 35">
            <a:hlinkClick r:id="rId25" action="ppaction://hlinksldjump"/>
          </p:cNvPr>
          <p:cNvSpPr/>
          <p:nvPr/>
        </p:nvSpPr>
        <p:spPr>
          <a:xfrm>
            <a:off x="7358082" y="4286256"/>
            <a:ext cx="642942" cy="1000132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39</a:t>
            </a:r>
            <a:endParaRPr lang="ru-RU" b="1" dirty="0"/>
          </a:p>
        </p:txBody>
      </p:sp>
      <p:sp>
        <p:nvSpPr>
          <p:cNvPr id="37" name="Прямоугольник 36">
            <a:hlinkClick r:id="rId26" action="ppaction://hlinksldjump"/>
          </p:cNvPr>
          <p:cNvSpPr/>
          <p:nvPr/>
        </p:nvSpPr>
        <p:spPr>
          <a:xfrm>
            <a:off x="6500826" y="2000240"/>
            <a:ext cx="642942" cy="1000132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18</a:t>
            </a:r>
            <a:endParaRPr lang="ru-RU" b="1" dirty="0"/>
          </a:p>
        </p:txBody>
      </p:sp>
      <p:sp>
        <p:nvSpPr>
          <p:cNvPr id="38" name="Прямоугольник 37">
            <a:hlinkClick r:id="rId27" action="ppaction://hlinksldjump"/>
          </p:cNvPr>
          <p:cNvSpPr/>
          <p:nvPr/>
        </p:nvSpPr>
        <p:spPr>
          <a:xfrm>
            <a:off x="2214546" y="3143248"/>
            <a:ext cx="642942" cy="100013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23</a:t>
            </a:r>
            <a:endParaRPr lang="ru-RU" b="1" dirty="0"/>
          </a:p>
        </p:txBody>
      </p:sp>
      <p:sp>
        <p:nvSpPr>
          <p:cNvPr id="39" name="Прямоугольник 38">
            <a:hlinkClick r:id="rId28" action="ppaction://hlinksldjump"/>
          </p:cNvPr>
          <p:cNvSpPr/>
          <p:nvPr/>
        </p:nvSpPr>
        <p:spPr>
          <a:xfrm>
            <a:off x="3071802" y="3143248"/>
            <a:ext cx="642942" cy="1000132"/>
          </a:xfrm>
          <a:prstGeom prst="rect">
            <a:avLst/>
          </a:prstGeom>
          <a:solidFill>
            <a:srgbClr val="F20000"/>
          </a:solidFill>
          <a:ln>
            <a:solidFill>
              <a:srgbClr val="F2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24</a:t>
            </a:r>
            <a:endParaRPr lang="ru-RU" b="1" dirty="0"/>
          </a:p>
        </p:txBody>
      </p:sp>
      <p:sp>
        <p:nvSpPr>
          <p:cNvPr id="40" name="Прямоугольник 39">
            <a:hlinkClick r:id="rId29" action="ppaction://hlinksldjump"/>
          </p:cNvPr>
          <p:cNvSpPr/>
          <p:nvPr/>
        </p:nvSpPr>
        <p:spPr>
          <a:xfrm>
            <a:off x="3929058" y="3143248"/>
            <a:ext cx="642942" cy="1000132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25</a:t>
            </a:r>
            <a:endParaRPr lang="ru-RU" b="1" dirty="0"/>
          </a:p>
        </p:txBody>
      </p:sp>
      <p:sp>
        <p:nvSpPr>
          <p:cNvPr id="41" name="Прямоугольник 40">
            <a:hlinkClick r:id="rId30" action="ppaction://hlinksldjump"/>
          </p:cNvPr>
          <p:cNvSpPr/>
          <p:nvPr/>
        </p:nvSpPr>
        <p:spPr>
          <a:xfrm>
            <a:off x="4786314" y="3143248"/>
            <a:ext cx="642942" cy="100013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26</a:t>
            </a:r>
            <a:endParaRPr lang="ru-RU" b="1" dirty="0"/>
          </a:p>
        </p:txBody>
      </p:sp>
      <p:sp>
        <p:nvSpPr>
          <p:cNvPr id="42" name="Прямоугольник 41">
            <a:hlinkClick r:id="rId31" action="ppaction://hlinksldjump"/>
          </p:cNvPr>
          <p:cNvSpPr/>
          <p:nvPr/>
        </p:nvSpPr>
        <p:spPr>
          <a:xfrm>
            <a:off x="5643570" y="3143248"/>
            <a:ext cx="642942" cy="1000132"/>
          </a:xfrm>
          <a:prstGeom prst="rect">
            <a:avLst/>
          </a:prstGeom>
          <a:solidFill>
            <a:srgbClr val="F2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27</a:t>
            </a:r>
            <a:endParaRPr lang="ru-RU" b="1" dirty="0"/>
          </a:p>
        </p:txBody>
      </p:sp>
      <p:sp>
        <p:nvSpPr>
          <p:cNvPr id="43" name="Прямоугольник 42">
            <a:hlinkClick r:id="rId32" action="ppaction://hlinksldjump"/>
          </p:cNvPr>
          <p:cNvSpPr/>
          <p:nvPr/>
        </p:nvSpPr>
        <p:spPr>
          <a:xfrm>
            <a:off x="6500826" y="3143248"/>
            <a:ext cx="642942" cy="100013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28</a:t>
            </a:r>
            <a:endParaRPr lang="ru-RU" b="1" dirty="0"/>
          </a:p>
        </p:txBody>
      </p:sp>
      <p:sp>
        <p:nvSpPr>
          <p:cNvPr id="44" name="Прямоугольник 43">
            <a:hlinkClick r:id="rId33" action="ppaction://hlinksldjump"/>
          </p:cNvPr>
          <p:cNvSpPr/>
          <p:nvPr/>
        </p:nvSpPr>
        <p:spPr>
          <a:xfrm>
            <a:off x="5643570" y="785794"/>
            <a:ext cx="642942" cy="1000132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7</a:t>
            </a:r>
            <a:endParaRPr lang="ru-RU" b="1" dirty="0"/>
          </a:p>
        </p:txBody>
      </p:sp>
      <p:sp>
        <p:nvSpPr>
          <p:cNvPr id="45" name="Прямоугольник 44">
            <a:hlinkClick r:id="rId34" action="ppaction://hlinksldjump"/>
          </p:cNvPr>
          <p:cNvSpPr/>
          <p:nvPr/>
        </p:nvSpPr>
        <p:spPr>
          <a:xfrm>
            <a:off x="5643570" y="2000240"/>
            <a:ext cx="642942" cy="100013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17</a:t>
            </a:r>
            <a:endParaRPr lang="ru-RU" b="1" dirty="0"/>
          </a:p>
        </p:txBody>
      </p:sp>
      <p:sp>
        <p:nvSpPr>
          <p:cNvPr id="46" name="Прямоугольник 45">
            <a:hlinkClick r:id="rId35" action="ppaction://hlinksldjump"/>
          </p:cNvPr>
          <p:cNvSpPr/>
          <p:nvPr/>
        </p:nvSpPr>
        <p:spPr>
          <a:xfrm>
            <a:off x="6500826" y="785794"/>
            <a:ext cx="642942" cy="1000132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8</a:t>
            </a:r>
            <a:endParaRPr lang="ru-RU" b="1" dirty="0"/>
          </a:p>
        </p:txBody>
      </p:sp>
      <p:sp>
        <p:nvSpPr>
          <p:cNvPr id="47" name="Прямоугольник 46">
            <a:hlinkClick r:id="rId36" action="ppaction://hlinksldjump"/>
          </p:cNvPr>
          <p:cNvSpPr/>
          <p:nvPr/>
        </p:nvSpPr>
        <p:spPr>
          <a:xfrm>
            <a:off x="3929058" y="785794"/>
            <a:ext cx="642942" cy="1000132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5</a:t>
            </a:r>
            <a:endParaRPr lang="ru-RU" b="1" dirty="0"/>
          </a:p>
        </p:txBody>
      </p:sp>
      <p:sp>
        <p:nvSpPr>
          <p:cNvPr id="48" name="Прямоугольник 47">
            <a:hlinkClick r:id="rId37" action="ppaction://hlinksldjump"/>
          </p:cNvPr>
          <p:cNvSpPr/>
          <p:nvPr/>
        </p:nvSpPr>
        <p:spPr>
          <a:xfrm>
            <a:off x="3929058" y="2000240"/>
            <a:ext cx="642942" cy="1000132"/>
          </a:xfrm>
          <a:prstGeom prst="rect">
            <a:avLst/>
          </a:prstGeom>
          <a:solidFill>
            <a:srgbClr val="F2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15</a:t>
            </a:r>
            <a:endParaRPr lang="ru-RU" b="1" dirty="0"/>
          </a:p>
        </p:txBody>
      </p:sp>
      <p:sp>
        <p:nvSpPr>
          <p:cNvPr id="49" name="Прямоугольник 48">
            <a:hlinkClick r:id="rId38" action="ppaction://hlinksldjump"/>
          </p:cNvPr>
          <p:cNvSpPr/>
          <p:nvPr/>
        </p:nvSpPr>
        <p:spPr>
          <a:xfrm>
            <a:off x="4714876" y="785794"/>
            <a:ext cx="642942" cy="1000132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6</a:t>
            </a:r>
            <a:endParaRPr lang="ru-RU" b="1" dirty="0"/>
          </a:p>
        </p:txBody>
      </p:sp>
      <p:sp>
        <p:nvSpPr>
          <p:cNvPr id="50" name="Прямоугольник 49">
            <a:hlinkClick r:id="rId39" action="ppaction://hlinksldjump"/>
          </p:cNvPr>
          <p:cNvSpPr/>
          <p:nvPr/>
        </p:nvSpPr>
        <p:spPr>
          <a:xfrm>
            <a:off x="4786314" y="2000240"/>
            <a:ext cx="642942" cy="1000132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16</a:t>
            </a:r>
            <a:endParaRPr lang="ru-RU" b="1" dirty="0"/>
          </a:p>
        </p:txBody>
      </p:sp>
      <p:sp>
        <p:nvSpPr>
          <p:cNvPr id="51" name="Прямоугольник 50">
            <a:hlinkClick r:id="rId40" action="ppaction://hlinksldjump"/>
          </p:cNvPr>
          <p:cNvSpPr/>
          <p:nvPr/>
        </p:nvSpPr>
        <p:spPr>
          <a:xfrm>
            <a:off x="1357290" y="785794"/>
            <a:ext cx="642942" cy="1000132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2</a:t>
            </a:r>
            <a:endParaRPr lang="ru-RU" b="1" dirty="0"/>
          </a:p>
        </p:txBody>
      </p:sp>
      <p:sp>
        <p:nvSpPr>
          <p:cNvPr id="52" name="Прямоугольник 51">
            <a:hlinkClick r:id="rId41" action="ppaction://hlinksldjump"/>
          </p:cNvPr>
          <p:cNvSpPr/>
          <p:nvPr/>
        </p:nvSpPr>
        <p:spPr>
          <a:xfrm>
            <a:off x="2214546" y="785794"/>
            <a:ext cx="642942" cy="1000132"/>
          </a:xfrm>
          <a:prstGeom prst="rect">
            <a:avLst/>
          </a:prstGeom>
          <a:solidFill>
            <a:srgbClr val="F2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3</a:t>
            </a:r>
            <a:endParaRPr lang="ru-RU" b="1" dirty="0"/>
          </a:p>
        </p:txBody>
      </p:sp>
      <p:sp>
        <p:nvSpPr>
          <p:cNvPr id="53" name="Прямоугольник 52">
            <a:hlinkClick r:id="rId42" action="ppaction://hlinksldjump"/>
          </p:cNvPr>
          <p:cNvSpPr/>
          <p:nvPr/>
        </p:nvSpPr>
        <p:spPr>
          <a:xfrm>
            <a:off x="3071802" y="785794"/>
            <a:ext cx="642942" cy="1000132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4</a:t>
            </a:r>
            <a:endParaRPr lang="ru-RU" b="1" dirty="0"/>
          </a:p>
        </p:txBody>
      </p:sp>
      <p:sp>
        <p:nvSpPr>
          <p:cNvPr id="54" name="Прямоугольник 53">
            <a:hlinkClick r:id="rId43" action="ppaction://hlinksldjump"/>
          </p:cNvPr>
          <p:cNvSpPr/>
          <p:nvPr/>
        </p:nvSpPr>
        <p:spPr>
          <a:xfrm>
            <a:off x="2214546" y="2000240"/>
            <a:ext cx="642942" cy="1000132"/>
          </a:xfrm>
          <a:prstGeom prst="rect">
            <a:avLst/>
          </a:prstGeom>
          <a:solidFill>
            <a:srgbClr val="F2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13</a:t>
            </a:r>
            <a:endParaRPr lang="ru-RU" b="1" dirty="0"/>
          </a:p>
        </p:txBody>
      </p:sp>
      <p:sp>
        <p:nvSpPr>
          <p:cNvPr id="55" name="Прямоугольник 54">
            <a:hlinkClick r:id="rId44" action="ppaction://hlinksldjump"/>
          </p:cNvPr>
          <p:cNvSpPr/>
          <p:nvPr/>
        </p:nvSpPr>
        <p:spPr>
          <a:xfrm>
            <a:off x="3071802" y="2000240"/>
            <a:ext cx="642942" cy="100013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14</a:t>
            </a:r>
            <a:endParaRPr lang="ru-RU" b="1" dirty="0"/>
          </a:p>
        </p:txBody>
      </p:sp>
      <p:sp>
        <p:nvSpPr>
          <p:cNvPr id="56" name="Прямоугольник 55">
            <a:hlinkClick r:id="rId45" action="ppaction://hlinksldjump"/>
          </p:cNvPr>
          <p:cNvSpPr/>
          <p:nvPr/>
        </p:nvSpPr>
        <p:spPr>
          <a:xfrm>
            <a:off x="500034" y="3143248"/>
            <a:ext cx="642942" cy="1000132"/>
          </a:xfrm>
          <a:prstGeom prst="rect">
            <a:avLst/>
          </a:prstGeom>
          <a:solidFill>
            <a:srgbClr val="F2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21</a:t>
            </a:r>
            <a:endParaRPr lang="ru-RU" b="1" dirty="0"/>
          </a:p>
        </p:txBody>
      </p:sp>
      <p:sp>
        <p:nvSpPr>
          <p:cNvPr id="57" name="Прямоугольник 56">
            <a:hlinkClick r:id="rId46" action="ppaction://hlinksldjump"/>
          </p:cNvPr>
          <p:cNvSpPr/>
          <p:nvPr/>
        </p:nvSpPr>
        <p:spPr>
          <a:xfrm>
            <a:off x="1357290" y="3143248"/>
            <a:ext cx="642942" cy="1000132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22</a:t>
            </a:r>
            <a:endParaRPr lang="ru-RU" b="1" dirty="0"/>
          </a:p>
        </p:txBody>
      </p:sp>
      <p:sp>
        <p:nvSpPr>
          <p:cNvPr id="58" name="Прямоугольник 57">
            <a:hlinkClick r:id="rId47" action="ppaction://hlinksldjump"/>
          </p:cNvPr>
          <p:cNvSpPr/>
          <p:nvPr/>
        </p:nvSpPr>
        <p:spPr>
          <a:xfrm>
            <a:off x="500034" y="4286256"/>
            <a:ext cx="642942" cy="1000132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31</a:t>
            </a:r>
            <a:endParaRPr lang="ru-RU" b="1" dirty="0"/>
          </a:p>
        </p:txBody>
      </p:sp>
      <p:sp>
        <p:nvSpPr>
          <p:cNvPr id="59" name="Прямоугольник 58">
            <a:hlinkClick r:id="rId48" action="ppaction://hlinksldjump"/>
          </p:cNvPr>
          <p:cNvSpPr/>
          <p:nvPr/>
        </p:nvSpPr>
        <p:spPr>
          <a:xfrm>
            <a:off x="1357290" y="4286256"/>
            <a:ext cx="642942" cy="1000132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32</a:t>
            </a:r>
            <a:endParaRPr lang="ru-RU" b="1" dirty="0"/>
          </a:p>
        </p:txBody>
      </p:sp>
      <p:sp>
        <p:nvSpPr>
          <p:cNvPr id="61" name="Прямоугольник 60">
            <a:hlinkClick r:id="rId49" action="ppaction://hlinksldjump"/>
          </p:cNvPr>
          <p:cNvSpPr/>
          <p:nvPr/>
        </p:nvSpPr>
        <p:spPr>
          <a:xfrm>
            <a:off x="500034" y="2000240"/>
            <a:ext cx="642942" cy="1000132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11</a:t>
            </a:r>
            <a:endParaRPr lang="ru-RU" b="1" dirty="0"/>
          </a:p>
        </p:txBody>
      </p:sp>
      <p:sp>
        <p:nvSpPr>
          <p:cNvPr id="62" name="Прямоугольник 61">
            <a:hlinkClick r:id="rId50" action="ppaction://hlinksldjump"/>
          </p:cNvPr>
          <p:cNvSpPr/>
          <p:nvPr/>
        </p:nvSpPr>
        <p:spPr>
          <a:xfrm>
            <a:off x="1357290" y="2000240"/>
            <a:ext cx="642942" cy="1000132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12</a:t>
            </a:r>
            <a:endParaRPr lang="ru-RU" b="1" dirty="0"/>
          </a:p>
        </p:txBody>
      </p:sp>
      <p:sp>
        <p:nvSpPr>
          <p:cNvPr id="63" name="Прямоугольник 62">
            <a:hlinkClick r:id="rId51" action="ppaction://hlinksldjump"/>
          </p:cNvPr>
          <p:cNvSpPr/>
          <p:nvPr/>
        </p:nvSpPr>
        <p:spPr>
          <a:xfrm>
            <a:off x="500034" y="785794"/>
            <a:ext cx="642942" cy="1000132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1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929058" y="1857364"/>
            <a:ext cx="4500594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Какой жанр произведения начинается </a:t>
            </a:r>
            <a:r>
              <a:rPr lang="en-US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“Once upon a time…”?</a:t>
            </a:r>
            <a:endParaRPr kumimoji="0" lang="ru-RU" sz="8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8662" y="1285860"/>
            <a:ext cx="571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</a:rPr>
              <a:t>1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929058" y="1500174"/>
            <a:ext cx="4500594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 единственном или множественном числе слово </a:t>
            </a:r>
            <a:r>
              <a:rPr lang="en-US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“clothes”?</a:t>
            </a:r>
            <a:endParaRPr kumimoji="0" lang="ru-RU" sz="8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8662" y="1285860"/>
            <a:ext cx="571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</a:rPr>
              <a:t>2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929058" y="1714488"/>
            <a:ext cx="4500594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Из какого произведения дикарь по имени «</a:t>
            </a:r>
            <a:r>
              <a:rPr lang="en-US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Friday”?</a:t>
            </a:r>
            <a:endParaRPr kumimoji="0" lang="ru-RU" sz="8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8662" y="1285860"/>
            <a:ext cx="571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</a:rPr>
              <a:t>3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929058" y="1714488"/>
            <a:ext cx="4500594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Есть ли непроизносимая согласная в английском слове «знать»</a:t>
            </a:r>
            <a:r>
              <a:rPr lang="en-US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?</a:t>
            </a:r>
            <a:endParaRPr kumimoji="0" lang="ru-RU" sz="8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8662" y="1285860"/>
            <a:ext cx="571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</a:rPr>
              <a:t>4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929058" y="1714488"/>
            <a:ext cx="4500594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Являются ли антонимами слова </a:t>
            </a:r>
            <a:r>
              <a:rPr lang="en-US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“sad” </a:t>
            </a: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и </a:t>
            </a:r>
            <a:r>
              <a:rPr lang="en-US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“happiness”?</a:t>
            </a:r>
            <a:endParaRPr kumimoji="0" lang="ru-RU" sz="8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8662" y="1285860"/>
            <a:ext cx="571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</a:rPr>
              <a:t>5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929058" y="1714488"/>
            <a:ext cx="4500594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Как звучит множественная форма слова </a:t>
            </a:r>
            <a:r>
              <a:rPr lang="en-US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“mouse”?</a:t>
            </a:r>
            <a:endParaRPr kumimoji="0" lang="ru-RU" sz="8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8662" y="1285860"/>
            <a:ext cx="571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</a:rPr>
              <a:t>6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929058" y="2214554"/>
            <a:ext cx="4500594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Кто автор фразы </a:t>
            </a:r>
            <a:r>
              <a:rPr lang="en-US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“To be or not </a:t>
            </a:r>
            <a:endParaRPr lang="ru-RU" sz="4400" dirty="0" smtClean="0">
              <a:solidFill>
                <a:schemeClr val="bg1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to be”?</a:t>
            </a:r>
            <a:endParaRPr kumimoji="0" lang="ru-RU" sz="8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8662" y="1285860"/>
            <a:ext cx="571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</a:rPr>
              <a:t>7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929058" y="2214554"/>
            <a:ext cx="4500594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Являются ли синонимами слова </a:t>
            </a:r>
            <a:r>
              <a:rPr lang="en-US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“clever”</a:t>
            </a: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и </a:t>
            </a:r>
            <a:r>
              <a:rPr lang="en-US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“smart”?</a:t>
            </a:r>
            <a:endParaRPr kumimoji="0" lang="ru-RU" sz="8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8662" y="1285860"/>
            <a:ext cx="571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</a:rPr>
              <a:t>8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571868" y="2214554"/>
            <a:ext cx="5214974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Продолжите пословицу </a:t>
            </a:r>
            <a:endParaRPr lang="en-US" sz="4400" dirty="0" smtClean="0">
              <a:solidFill>
                <a:schemeClr val="bg1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“A friend in need …”?</a:t>
            </a:r>
            <a:endParaRPr kumimoji="0" lang="ru-RU" sz="8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8662" y="1285860"/>
            <a:ext cx="571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</a:rPr>
              <a:t>9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714744" y="2071678"/>
            <a:ext cx="4857784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За каким животным белого цвета побежала Алиса</a:t>
            </a:r>
            <a:r>
              <a:rPr lang="en-US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?</a:t>
            </a:r>
            <a:endParaRPr kumimoji="0" lang="ru-RU" sz="8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6" y="1285860"/>
            <a:ext cx="642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</a:rPr>
              <a:t>10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714744" y="2071678"/>
            <a:ext cx="4857784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6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О каком произведении идет речь?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6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lang="en-US" sz="36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This story is about adventure of hero in the country of small people”</a:t>
            </a:r>
            <a:endParaRPr kumimoji="0" lang="ru-RU" sz="6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6" y="1285860"/>
            <a:ext cx="642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</a:rPr>
              <a:t>1</a:t>
            </a:r>
            <a:r>
              <a:rPr lang="ru-RU" sz="3600" b="1" dirty="0" smtClean="0">
                <a:solidFill>
                  <a:schemeClr val="bg1"/>
                </a:solidFill>
              </a:rPr>
              <a:t>1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714744" y="2071678"/>
            <a:ext cx="4857784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Подберите  </a:t>
            </a:r>
            <a:endParaRPr lang="en-US" sz="4400" dirty="0" smtClean="0">
              <a:solidFill>
                <a:schemeClr val="bg1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3 синонима </a:t>
            </a:r>
            <a:endParaRPr lang="en-US" sz="4400" dirty="0" smtClean="0">
              <a:solidFill>
                <a:schemeClr val="bg1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 слову </a:t>
            </a:r>
            <a:r>
              <a:rPr lang="en-US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“like”</a:t>
            </a:r>
            <a:endParaRPr kumimoji="0" lang="ru-RU" sz="8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6" y="1285860"/>
            <a:ext cx="642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</a:rPr>
              <a:t>12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714744" y="1643050"/>
            <a:ext cx="4857784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Можно ли без контекста определить значение слова </a:t>
            </a:r>
            <a:r>
              <a:rPr lang="en-US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“land”?</a:t>
            </a:r>
            <a:endParaRPr kumimoji="0" lang="ru-RU" sz="8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6" y="1285860"/>
            <a:ext cx="642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</a:rPr>
              <a:t>13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286116" y="2071678"/>
            <a:ext cx="5643602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Найдите лишнее слово в строке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“arm, hand, fist, finger”</a:t>
            </a:r>
            <a:endParaRPr kumimoji="0" lang="ru-RU" sz="8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6" y="1285860"/>
            <a:ext cx="642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</a:rPr>
              <a:t>14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286116" y="2071678"/>
            <a:ext cx="5643602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Замените «стойка администратора»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на английский эквивалент</a:t>
            </a:r>
            <a:endParaRPr kumimoji="0" lang="ru-RU" sz="8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6" y="1285860"/>
            <a:ext cx="642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</a:rPr>
              <a:t>15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357554" y="1571612"/>
            <a:ext cx="5643602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Какая непроизносимая согласная буква в английском варианте слова «часто»?</a:t>
            </a:r>
            <a:endParaRPr kumimoji="0" lang="ru-RU" sz="8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6" y="1285860"/>
            <a:ext cx="642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</a:rPr>
              <a:t>1</a:t>
            </a:r>
            <a:r>
              <a:rPr lang="ru-RU" sz="3600" b="1" dirty="0" smtClean="0">
                <a:solidFill>
                  <a:schemeClr val="bg1"/>
                </a:solidFill>
              </a:rPr>
              <a:t>6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357554" y="1571612"/>
            <a:ext cx="5786446" cy="3231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0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«Говорю по-английски»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0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Какой предлог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0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вы будете использовать при переводе выражения</a:t>
            </a: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?</a:t>
            </a:r>
            <a:endParaRPr kumimoji="0" lang="ru-RU" sz="8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6" y="1285860"/>
            <a:ext cx="642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</a:rPr>
              <a:t>1</a:t>
            </a:r>
            <a:r>
              <a:rPr lang="ru-RU" sz="3600" b="1" dirty="0" smtClean="0">
                <a:solidFill>
                  <a:schemeClr val="bg1"/>
                </a:solidFill>
              </a:rPr>
              <a:t>7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357554" y="2000240"/>
            <a:ext cx="5786446" cy="2000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0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lang="en-US" sz="40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Switch off</a:t>
            </a:r>
            <a:r>
              <a:rPr lang="ru-RU" sz="40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» </a:t>
            </a:r>
            <a:r>
              <a:rPr lang="en-US" sz="40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0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это включить или выключить?</a:t>
            </a:r>
            <a:endParaRPr kumimoji="0" lang="ru-RU" sz="8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6" y="1285860"/>
            <a:ext cx="642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</a:rPr>
              <a:t>1</a:t>
            </a:r>
            <a:r>
              <a:rPr lang="ru-RU" sz="3600" b="1" dirty="0" smtClean="0">
                <a:solidFill>
                  <a:schemeClr val="bg1"/>
                </a:solidFill>
              </a:rPr>
              <a:t>8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357554" y="2428868"/>
            <a:ext cx="5786446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0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Какая гласная пишется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0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в английском слове «ручные часы»?</a:t>
            </a:r>
            <a:endParaRPr kumimoji="0" lang="ru-RU" sz="8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6" y="1285860"/>
            <a:ext cx="642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</a:rPr>
              <a:t>1</a:t>
            </a:r>
            <a:r>
              <a:rPr lang="ru-RU" sz="3600" b="1" dirty="0" smtClean="0">
                <a:solidFill>
                  <a:schemeClr val="bg1"/>
                </a:solidFill>
              </a:rPr>
              <a:t>9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357554" y="2428868"/>
            <a:ext cx="5786446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0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Произнесите множественную форму слова </a:t>
            </a:r>
            <a:r>
              <a:rPr lang="en-US" sz="40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“woman”</a:t>
            </a:r>
            <a:endParaRPr kumimoji="0" lang="ru-RU" sz="8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6" y="1285860"/>
            <a:ext cx="642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</a:rPr>
              <a:t>20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30" name="Picture 6" descr="http://lozero.ru/image/1/34/1341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0"/>
            <a:ext cx="6858048" cy="66437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571868" y="1500174"/>
            <a:ext cx="5000660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0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Какой русской пословице соответствует  </a:t>
            </a:r>
            <a:r>
              <a:rPr lang="en-US" sz="40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“Among the blind the one-eyed is king”?</a:t>
            </a:r>
            <a:endParaRPr kumimoji="0" lang="ru-RU" sz="8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6" y="1285860"/>
            <a:ext cx="642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</a:rPr>
              <a:t>2</a:t>
            </a:r>
            <a:r>
              <a:rPr lang="en-US" sz="3600" b="1" dirty="0" smtClean="0">
                <a:solidFill>
                  <a:schemeClr val="bg1"/>
                </a:solidFill>
              </a:rPr>
              <a:t>1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571868" y="1500174"/>
            <a:ext cx="500066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0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Название какого жителя моря можно собрать из всех </a:t>
            </a:r>
            <a:endParaRPr lang="en-US" sz="4000" dirty="0" smtClean="0">
              <a:solidFill>
                <a:schemeClr val="bg1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0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этих букв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8000" dirty="0" err="1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rkhsa</a:t>
            </a:r>
            <a:endParaRPr kumimoji="0" lang="ru-RU" sz="8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6" y="1285860"/>
            <a:ext cx="642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</a:rPr>
              <a:t>2</a:t>
            </a:r>
            <a:r>
              <a:rPr lang="en-US" sz="3600" b="1" dirty="0" smtClean="0">
                <a:solidFill>
                  <a:schemeClr val="bg1"/>
                </a:solidFill>
              </a:rPr>
              <a:t>2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571868" y="1500174"/>
            <a:ext cx="500066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8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Закончи поговорку </a:t>
            </a:r>
            <a:r>
              <a:rPr lang="en-US" sz="48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“Speech is silver but silence is …”</a:t>
            </a:r>
            <a:endParaRPr kumimoji="0" lang="ru-RU" sz="115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6" y="1285860"/>
            <a:ext cx="642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</a:rPr>
              <a:t>2</a:t>
            </a:r>
            <a:r>
              <a:rPr lang="en-US" sz="3600" b="1" dirty="0" smtClean="0">
                <a:solidFill>
                  <a:schemeClr val="bg1"/>
                </a:solidFill>
              </a:rPr>
              <a:t>3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571868" y="1500174"/>
            <a:ext cx="500066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8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«кто-то», «никто», «кто-нибудь»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6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Какая общая составляющая у всех этих слов на английском языке?</a:t>
            </a:r>
            <a:endParaRPr kumimoji="0" lang="ru-RU" sz="8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6" y="1285860"/>
            <a:ext cx="642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</a:rPr>
              <a:t>2</a:t>
            </a:r>
            <a:r>
              <a:rPr lang="en-US" sz="3600" b="1" dirty="0" smtClean="0">
                <a:solidFill>
                  <a:schemeClr val="bg1"/>
                </a:solidFill>
              </a:rPr>
              <a:t>4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571868" y="1500174"/>
            <a:ext cx="500066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8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Решите ребус</a:t>
            </a:r>
            <a:endParaRPr kumimoji="0" lang="ru-RU" sz="8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6" y="1285860"/>
            <a:ext cx="642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</a:rPr>
              <a:t>25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7106" name="Picture 2" descr="https://wallbox.ru/resize/1440x900/wallpapers/main/201551/f481d4949f02d21.jpg"/>
          <p:cNvPicPr>
            <a:picLocks noChangeAspect="1" noChangeArrowheads="1"/>
          </p:cNvPicPr>
          <p:nvPr/>
        </p:nvPicPr>
        <p:blipFill>
          <a:blip r:embed="rId2" cstate="print"/>
          <a:srcRect r="37498" b="24136"/>
          <a:stretch>
            <a:fillRect/>
          </a:stretch>
        </p:blipFill>
        <p:spPr bwMode="auto">
          <a:xfrm>
            <a:off x="3571868" y="2428868"/>
            <a:ext cx="2071702" cy="1571636"/>
          </a:xfrm>
          <a:prstGeom prst="rect">
            <a:avLst/>
          </a:prstGeom>
          <a:noFill/>
        </p:spPr>
      </p:pic>
      <p:sp>
        <p:nvSpPr>
          <p:cNvPr id="8" name="Плюс 7"/>
          <p:cNvSpPr/>
          <p:nvPr/>
        </p:nvSpPr>
        <p:spPr>
          <a:xfrm>
            <a:off x="5572132" y="2714620"/>
            <a:ext cx="1000132" cy="928694"/>
          </a:xfrm>
          <a:prstGeom prst="mathPl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7108" name="Picture 4" descr="https://wallbox.ru/wallpapers/main/201442/b9e8bc7a717d503.jpg"/>
          <p:cNvPicPr>
            <a:picLocks noChangeAspect="1" noChangeArrowheads="1"/>
          </p:cNvPicPr>
          <p:nvPr/>
        </p:nvPicPr>
        <p:blipFill>
          <a:blip r:embed="rId3" cstate="print"/>
          <a:srcRect l="26250"/>
          <a:stretch>
            <a:fillRect/>
          </a:stretch>
        </p:blipFill>
        <p:spPr bwMode="auto">
          <a:xfrm>
            <a:off x="6572264" y="2428868"/>
            <a:ext cx="2071702" cy="1580112"/>
          </a:xfrm>
          <a:prstGeom prst="rect">
            <a:avLst/>
          </a:prstGeom>
          <a:noFill/>
        </p:spPr>
      </p:pic>
      <p:sp>
        <p:nvSpPr>
          <p:cNvPr id="9" name="Равно 8"/>
          <p:cNvSpPr/>
          <p:nvPr/>
        </p:nvSpPr>
        <p:spPr>
          <a:xfrm>
            <a:off x="3786182" y="4286256"/>
            <a:ext cx="714380" cy="428628"/>
          </a:xfrm>
          <a:prstGeom prst="mathEqual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43438" y="4214818"/>
            <a:ext cx="38576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bg1"/>
                </a:solidFill>
              </a:rPr>
              <a:t>high-speed </a:t>
            </a:r>
            <a:r>
              <a:rPr lang="en-US" dirty="0" smtClean="0">
                <a:solidFill>
                  <a:schemeClr val="bg1"/>
                </a:solidFill>
              </a:rPr>
              <a:t>transport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571868" y="2071678"/>
            <a:ext cx="500066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8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 каким частям речи относится слово «</a:t>
            </a:r>
            <a:r>
              <a:rPr lang="en-US" sz="48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water”?</a:t>
            </a:r>
            <a:endParaRPr kumimoji="0" lang="ru-RU" sz="8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6" y="1285860"/>
            <a:ext cx="642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</a:rPr>
              <a:t>2</a:t>
            </a:r>
            <a:r>
              <a:rPr lang="en-US" sz="3600" b="1" dirty="0" smtClean="0">
                <a:solidFill>
                  <a:schemeClr val="bg1"/>
                </a:solidFill>
              </a:rPr>
              <a:t>6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571868" y="1500174"/>
            <a:ext cx="500066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8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Какая частица отвечает за образование возвратных местоимений?</a:t>
            </a:r>
            <a:endParaRPr kumimoji="0" lang="ru-RU" sz="8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6" y="1285860"/>
            <a:ext cx="642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</a:rPr>
              <a:t>2</a:t>
            </a:r>
            <a:r>
              <a:rPr lang="en-US" sz="3600" b="1" dirty="0" smtClean="0">
                <a:solidFill>
                  <a:schemeClr val="bg1"/>
                </a:solidFill>
              </a:rPr>
              <a:t>7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571868" y="1857364"/>
            <a:ext cx="500066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8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Как образуется наречие от слова </a:t>
            </a:r>
            <a:r>
              <a:rPr lang="en-US" sz="48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“bright”?</a:t>
            </a:r>
            <a:endParaRPr kumimoji="0" lang="ru-RU" sz="8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6" y="1285860"/>
            <a:ext cx="642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</a:rPr>
              <a:t>28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571868" y="1857364"/>
            <a:ext cx="500066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8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Из какого языка в английский пришло слово </a:t>
            </a:r>
            <a:r>
              <a:rPr lang="en-US" sz="48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“sofa”?</a:t>
            </a:r>
            <a:endParaRPr kumimoji="0" lang="ru-RU" sz="8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6" y="1285860"/>
            <a:ext cx="642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</a:rPr>
              <a:t>2</a:t>
            </a:r>
            <a:r>
              <a:rPr lang="en-US" sz="3600" b="1" dirty="0" smtClean="0">
                <a:solidFill>
                  <a:schemeClr val="bg1"/>
                </a:solidFill>
              </a:rPr>
              <a:t>9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571868" y="1857364"/>
            <a:ext cx="500066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48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“skirt” – </a:t>
            </a:r>
            <a:r>
              <a:rPr lang="ru-RU" sz="48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юбка</a:t>
            </a:r>
            <a:endParaRPr lang="en-US" sz="4800" dirty="0" smtClean="0">
              <a:solidFill>
                <a:schemeClr val="bg1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48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“kilt”- </a:t>
            </a:r>
            <a:r>
              <a:rPr lang="ru-RU" sz="48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юбка</a:t>
            </a:r>
            <a:endParaRPr lang="en-US" sz="4800" dirty="0" smtClean="0">
              <a:solidFill>
                <a:schemeClr val="bg1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8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 чем разница?</a:t>
            </a:r>
            <a:endParaRPr kumimoji="0" lang="ru-RU" sz="8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6" y="1285860"/>
            <a:ext cx="642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</a:rPr>
              <a:t>30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214678" y="2571744"/>
            <a:ext cx="564360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48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“better”</a:t>
            </a:r>
            <a:r>
              <a:rPr lang="ru-RU" sz="48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или</a:t>
            </a:r>
            <a:r>
              <a:rPr lang="en-US" sz="48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“best”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8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Что лучше?</a:t>
            </a:r>
            <a:endParaRPr kumimoji="0" lang="ru-RU" sz="8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6" y="1285860"/>
            <a:ext cx="642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</a:rPr>
              <a:t>3</a:t>
            </a:r>
            <a:r>
              <a:rPr lang="ru-RU" sz="3600" b="1" dirty="0" smtClean="0">
                <a:solidFill>
                  <a:schemeClr val="bg1"/>
                </a:solidFill>
              </a:rPr>
              <a:t>1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571868" y="1643050"/>
            <a:ext cx="5000660" cy="3231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</a:t>
            </a:r>
            <a:r>
              <a:rPr lang="ru-RU" sz="40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Какими английскими буквами обозначается аббревиатура «США»?</a:t>
            </a:r>
            <a:endParaRPr kumimoji="0" lang="ru-RU" sz="6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6" y="1285860"/>
            <a:ext cx="642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</a:rPr>
              <a:t>32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643306" y="2214554"/>
            <a:ext cx="5000660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</a:t>
            </a: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Чей это адрес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“221 B, Baker Street, London”?</a:t>
            </a:r>
            <a:endParaRPr kumimoji="0" lang="ru-RU" sz="6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6" y="1285860"/>
            <a:ext cx="642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</a:rPr>
              <a:t>3</a:t>
            </a:r>
            <a:r>
              <a:rPr lang="ru-RU" sz="3600" b="1" dirty="0" smtClean="0">
                <a:solidFill>
                  <a:schemeClr val="bg1"/>
                </a:solidFill>
              </a:rPr>
              <a:t>3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643306" y="1785926"/>
            <a:ext cx="5000660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Give me one loaf …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Что вам даст продавец магазина после этой просьбы?</a:t>
            </a:r>
            <a:endParaRPr kumimoji="0" lang="ru-RU" sz="6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6" y="1285860"/>
            <a:ext cx="642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</a:rPr>
              <a:t>34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643306" y="1785926"/>
            <a:ext cx="5000660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</a:t>
            </a: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Как звали английского писателя Киплинга?</a:t>
            </a:r>
            <a:endParaRPr kumimoji="0" lang="ru-RU" sz="6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6" y="1285860"/>
            <a:ext cx="642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</a:rPr>
              <a:t>3</a:t>
            </a:r>
            <a:r>
              <a:rPr lang="ru-RU" sz="3600" b="1" dirty="0" smtClean="0">
                <a:solidFill>
                  <a:schemeClr val="bg1"/>
                </a:solidFill>
              </a:rPr>
              <a:t>5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643306" y="1785926"/>
            <a:ext cx="5000660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Какой напиток дословно переводится «петушиный хвост»?</a:t>
            </a:r>
            <a:endParaRPr kumimoji="0" lang="ru-RU" sz="6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6" y="1285860"/>
            <a:ext cx="642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</a:rPr>
              <a:t>3</a:t>
            </a:r>
            <a:r>
              <a:rPr lang="ru-RU" sz="3600" b="1" dirty="0" smtClean="0">
                <a:solidFill>
                  <a:schemeClr val="bg1"/>
                </a:solidFill>
              </a:rPr>
              <a:t>6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643306" y="1643050"/>
            <a:ext cx="5000660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«Она готовит обед»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Какое окончание пишется</a:t>
            </a:r>
            <a:endParaRPr lang="en-US" dirty="0" smtClean="0">
              <a:solidFill>
                <a:schemeClr val="bg1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у глагола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“She is cook… dinner”</a:t>
            </a:r>
            <a:endParaRPr kumimoji="0" lang="ru-RU" sz="6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6" y="1285860"/>
            <a:ext cx="642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</a:rPr>
              <a:t>3</a:t>
            </a:r>
            <a:r>
              <a:rPr lang="ru-RU" sz="3600" b="1" dirty="0" smtClean="0">
                <a:solidFill>
                  <a:schemeClr val="bg1"/>
                </a:solidFill>
              </a:rPr>
              <a:t>7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643306" y="2000240"/>
            <a:ext cx="5000660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 названии какого вида спорта есть «коробка»?</a:t>
            </a:r>
            <a:endParaRPr kumimoji="0" lang="ru-RU" sz="6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6" y="1285860"/>
            <a:ext cx="642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</a:rPr>
              <a:t>38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571868" y="1714488"/>
            <a:ext cx="5000660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Какую букву надо поменять на какую чтобы «петь» превратить в «песню»?</a:t>
            </a:r>
            <a:endParaRPr kumimoji="0" lang="ru-RU" sz="6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6" y="1285860"/>
            <a:ext cx="642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</a:rPr>
              <a:t>3</a:t>
            </a:r>
            <a:r>
              <a:rPr lang="ru-RU" sz="3600" b="1" dirty="0" smtClean="0">
                <a:solidFill>
                  <a:schemeClr val="bg1"/>
                </a:solidFill>
              </a:rPr>
              <a:t>9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571868" y="1714488"/>
            <a:ext cx="5000660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Из какого языка в английский пришли слова </a:t>
            </a:r>
            <a:r>
              <a:rPr lang="en-US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“sky”, “ski”, “skate”?</a:t>
            </a:r>
            <a:endParaRPr kumimoji="0" lang="ru-RU" sz="6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6" y="1285860"/>
            <a:ext cx="642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</a:rPr>
              <a:t>40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571868" y="1714488"/>
            <a:ext cx="5000660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Что убило кошку в известной английской пословице?</a:t>
            </a:r>
            <a:endParaRPr kumimoji="0" lang="ru-RU" sz="6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6" y="1285860"/>
            <a:ext cx="642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</a:rPr>
              <a:t>41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571868" y="2214554"/>
            <a:ext cx="5000660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Подберите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антоним к слову </a:t>
            </a:r>
            <a:r>
              <a:rPr lang="en-US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“fast”</a:t>
            </a:r>
            <a:endParaRPr kumimoji="0" lang="ru-RU" sz="6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6" y="1285860"/>
            <a:ext cx="642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</a:rPr>
              <a:t>42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571868" y="2214554"/>
            <a:ext cx="5000660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Формами какого глагола являются </a:t>
            </a:r>
            <a:r>
              <a:rPr lang="en-US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“was” </a:t>
            </a: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и </a:t>
            </a:r>
            <a:r>
              <a:rPr lang="en-US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“were”?</a:t>
            </a:r>
            <a:endParaRPr kumimoji="0" lang="ru-RU" sz="6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6" y="1285860"/>
            <a:ext cx="642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</a:rPr>
              <a:t>43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571868" y="2214554"/>
            <a:ext cx="5000660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Let*s  play together</a:t>
            </a:r>
            <a:endParaRPr lang="ru-RU" sz="4400" dirty="0" smtClean="0">
              <a:solidFill>
                <a:schemeClr val="bg1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4400" dirty="0" smtClean="0">
              <a:solidFill>
                <a:schemeClr val="bg1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Что мы заменили звездочкой?</a:t>
            </a:r>
            <a:endParaRPr kumimoji="0" lang="ru-RU" sz="6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6" y="1285860"/>
            <a:ext cx="642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</a:rPr>
              <a:t>44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571868" y="2214554"/>
            <a:ext cx="5000660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Имеет ли множественное число слово </a:t>
            </a:r>
            <a:r>
              <a:rPr lang="en-US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“fish”?</a:t>
            </a:r>
            <a:endParaRPr kumimoji="0" lang="ru-RU" sz="6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6" y="1285860"/>
            <a:ext cx="642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</a:rPr>
              <a:t>45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571868" y="2214554"/>
            <a:ext cx="5000660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Какая буква пишется удвоенно в слове «буква»?</a:t>
            </a:r>
            <a:endParaRPr kumimoji="0" lang="ru-RU" sz="6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6" y="1285860"/>
            <a:ext cx="642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</a:rPr>
              <a:t>4</a:t>
            </a:r>
            <a:r>
              <a:rPr lang="en-US" sz="3600" b="1" dirty="0" smtClean="0">
                <a:solidFill>
                  <a:schemeClr val="bg1"/>
                </a:solidFill>
              </a:rPr>
              <a:t>6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571868" y="2214554"/>
            <a:ext cx="5000660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Что в некоторых глаголах означает префикс </a:t>
            </a:r>
            <a:endParaRPr lang="en-US" sz="4400" dirty="0" smtClean="0">
              <a:solidFill>
                <a:schemeClr val="bg1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re-?</a:t>
            </a:r>
            <a:endParaRPr kumimoji="0" lang="ru-RU" sz="6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6" y="1285860"/>
            <a:ext cx="642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</a:rPr>
              <a:t>47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571868" y="2071678"/>
            <a:ext cx="5000660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Прозвище какого человека переводится «сладкий зуб»?</a:t>
            </a:r>
            <a:endParaRPr kumimoji="0" lang="ru-RU" sz="6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6" y="1285860"/>
            <a:ext cx="642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</a:rPr>
              <a:t>4</a:t>
            </a:r>
            <a:r>
              <a:rPr lang="en-US" sz="3600" b="1" dirty="0" smtClean="0">
                <a:solidFill>
                  <a:schemeClr val="bg1"/>
                </a:solidFill>
              </a:rPr>
              <a:t>8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571868" y="2071678"/>
            <a:ext cx="5000660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His like to play in tennis.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Сколько ошибок в предложении?</a:t>
            </a:r>
            <a:endParaRPr kumimoji="0" lang="ru-RU" sz="6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6" y="1285860"/>
            <a:ext cx="642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</a:rPr>
              <a:t>49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3571868" y="1928802"/>
            <a:ext cx="5000660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Можно ли определить часть речи у слова </a:t>
            </a:r>
            <a:r>
              <a:rPr lang="en-US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“can” </a:t>
            </a:r>
            <a:r>
              <a:rPr lang="ru-RU" sz="44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без контекста?</a:t>
            </a:r>
            <a:endParaRPr kumimoji="0" lang="ru-RU" sz="6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6" y="1285860"/>
            <a:ext cx="642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</a:rPr>
              <a:t>50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4357694"/>
            <a:ext cx="92869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firstslide" highlightClick="1"/>
          </p:cNvPr>
          <p:cNvSpPr/>
          <p:nvPr/>
        </p:nvSpPr>
        <p:spPr>
          <a:xfrm>
            <a:off x="714348" y="4357694"/>
            <a:ext cx="928694" cy="10001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orMyKids">
  <a:themeElements>
    <a:clrScheme name="ForMyKids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ForMyKids">
      <a:majorFont>
        <a:latin typeface="Gill Sans MT"/>
        <a:ea typeface=""/>
        <a:cs typeface=""/>
      </a:majorFont>
      <a:minorFont>
        <a:latin typeface="Gill Sans MT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ForMyKids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orMyKids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rMyKids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rMyKids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rMyKids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rMyKids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rMyKids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Оформление по умолчанию">
  <a:themeElements>
    <a:clrScheme name="1_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1268</TotalTime>
  <Words>699</Words>
  <Application>Microsoft PowerPoint</Application>
  <PresentationFormat>Экран (4:3)</PresentationFormat>
  <Paragraphs>229</Paragraphs>
  <Slides>51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51</vt:i4>
      </vt:variant>
      <vt:variant>
        <vt:lpstr>Произвольные показы</vt:lpstr>
      </vt:variant>
      <vt:variant>
        <vt:i4>25</vt:i4>
      </vt:variant>
    </vt:vector>
  </HeadingPairs>
  <TitlesOfParts>
    <vt:vector size="78" baseType="lpstr">
      <vt:lpstr>ForMyKids</vt:lpstr>
      <vt:lpstr>1_Оформление по умолчанию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Произвольный показ 1</vt:lpstr>
      <vt:lpstr>Произвольный показ 2</vt:lpstr>
      <vt:lpstr>Произвольный показ 3</vt:lpstr>
      <vt:lpstr>Произвольный показ 4</vt:lpstr>
      <vt:lpstr>Произвольный показ 5</vt:lpstr>
      <vt:lpstr>Произвольный показ 6</vt:lpstr>
      <vt:lpstr>Произвольный показ 7</vt:lpstr>
      <vt:lpstr>Произвольный показ 8</vt:lpstr>
      <vt:lpstr>Произвольный показ 9</vt:lpstr>
      <vt:lpstr>Произвольный показ 10</vt:lpstr>
      <vt:lpstr>Произвольный показ 11</vt:lpstr>
      <vt:lpstr>Произвольный показ 12</vt:lpstr>
      <vt:lpstr>Произвольный показ 13</vt:lpstr>
      <vt:lpstr>Произвольный показ 14</vt:lpstr>
      <vt:lpstr>Произвольный показ 15</vt:lpstr>
      <vt:lpstr>Произвольный показ 16</vt:lpstr>
      <vt:lpstr>Произвольный показ 17</vt:lpstr>
      <vt:lpstr>Произвольный показ 18</vt:lpstr>
      <vt:lpstr>Произвольный показ 19</vt:lpstr>
      <vt:lpstr>Произвольный показ 20</vt:lpstr>
      <vt:lpstr>Произвольный показ 21</vt:lpstr>
      <vt:lpstr>Произвольный показ 22</vt:lpstr>
      <vt:lpstr>Произвольный показ 23</vt:lpstr>
      <vt:lpstr>Произвольный показ 24</vt:lpstr>
      <vt:lpstr>Произвольный показ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Семья</dc:creator>
  <cp:lastModifiedBy>Svetlana</cp:lastModifiedBy>
  <cp:revision>63</cp:revision>
  <dcterms:created xsi:type="dcterms:W3CDTF">2008-05-11T08:23:28Z</dcterms:created>
  <dcterms:modified xsi:type="dcterms:W3CDTF">2019-03-19T17:25:39Z</dcterms:modified>
</cp:coreProperties>
</file>