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8" r:id="rId9"/>
    <p:sldId id="280" r:id="rId10"/>
    <p:sldId id="269" r:id="rId11"/>
    <p:sldId id="275" r:id="rId12"/>
    <p:sldId id="271" r:id="rId13"/>
    <p:sldId id="276" r:id="rId14"/>
    <p:sldId id="279" r:id="rId15"/>
    <p:sldId id="270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Arial Black" panose="020B0A04020102020204" pitchFamily="34" charset="0"/>
      <p:bold r:id="rId2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9" d="100"/>
          <a:sy n="69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6.png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audio" Target="../media/audio2.wav"/><Relationship Id="rId7" Type="http://schemas.openxmlformats.org/officeDocument/2006/relationships/image" Target="../media/image1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audio" Target="../media/audio1.wav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shkolala.ru/uchat-v-shkole/okruzhayushhiy-mir/test-po-ekologii-dlya-1-klassa/" TargetMode="External"/><Relationship Id="rId3" Type="http://schemas.openxmlformats.org/officeDocument/2006/relationships/hyperlink" Target="https://sch2001.ru/index.php?sid=1461&amp;class_id=1514&amp;did=9101" TargetMode="External"/><Relationship Id="rId7" Type="http://schemas.openxmlformats.org/officeDocument/2006/relationships/hyperlink" Target="https://testschool.ru/2018/04/16/test-po-okruzhayushhemu-miru-pochemu-myi-chasto-slyishim-slovo-ekologiya-1-klass/" TargetMode="External"/><Relationship Id="rId2" Type="http://schemas.openxmlformats.org/officeDocument/2006/relationships/hyperlink" Target="http://linda6035.ucoz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conpatch.ru/kartinki-s_36-2.php" TargetMode="External"/><Relationship Id="rId5" Type="http://schemas.openxmlformats.org/officeDocument/2006/relationships/hyperlink" Target="https://multiurok.ru/files/konspekt-zaniatiia-beregi-prirodu.html" TargetMode="External"/><Relationship Id="rId4" Type="http://schemas.openxmlformats.org/officeDocument/2006/relationships/hyperlink" Target="https://go-pevek.ru/%D0%B2%D1%81%D0%B5-%D0%BD%D0%BE%D0%B2%D0%BE%D1%81%D1%82%D0%B8/%D0%BD%D0%B0-%D1%87%D0%B0%D1%83%D0%BD-%E2%80%93-%D1%87%D1%83%D0%BA%D0%BE%D1%82%D0%BA%D0%B5-%D1%80%D0%B5%D0%B0%D0%BB%D0%B8%D0%B7%D1%83%D0%B5%D1%82%D1%81%D1%8F-%D0%BD%D0%B0%D1%86%D0%B8%D0%BE%D0%BD%D0%B0%D0%BB%D1%8C%D0%BD%D1%8B%D0%B9-%D0%BF%D1%80%D0%BE%D0%B5%D0%BA%D1%82-%C2%AB%D1%8D%D0%BA%D0%BE%D0%BB%D0%BE%D0%B3%D0%B8%D1%8F%C2%BB" TargetMode="External"/><Relationship Id="rId9" Type="http://schemas.openxmlformats.org/officeDocument/2006/relationships/hyperlink" Target="https://uchitelya.com/okruzhayuschiy-mir/116689-test-pochemu-my-chastoslyshim-slovo-ekologiya-1-klas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31840" y="4941168"/>
            <a:ext cx="4392488" cy="175432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Вастьянова Л. Л.,</a:t>
            </a:r>
          </a:p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учитель  начальных классов</a:t>
            </a:r>
          </a:p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МБОУ «Мамонтовская СОШ»</a:t>
            </a:r>
          </a:p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Мамонтовского  района</a:t>
            </a:r>
          </a:p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Алтайского  края</a:t>
            </a:r>
          </a:p>
          <a:p>
            <a:pPr algn="ctr"/>
            <a:r>
              <a:rPr lang="ru-RU" altLang="ru-RU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2021  год</a:t>
            </a:r>
            <a:endParaRPr lang="ru-RU" altLang="ru-RU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599" y="260648"/>
            <a:ext cx="7056785" cy="156966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Интерактивная  игра </a:t>
            </a:r>
          </a:p>
          <a:p>
            <a:pPr algn="ctr"/>
            <a:r>
              <a:rPr lang="ru-RU" sz="32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«Почему  мы  часто  слышим  слово  «экология»?</a:t>
            </a:r>
            <a:endParaRPr lang="ru-RU" sz="3200" b="1" dirty="0">
              <a:ln w="10541" cmpd="sng">
                <a:solidFill>
                  <a:schemeClr val="bg1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3074" name="Picture 2" descr="https://go-pevek.ru/images/news2019/s120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57845"/>
            <a:ext cx="3083496" cy="30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60032" y="3931294"/>
            <a:ext cx="4090664" cy="64633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Окружающий  мир  1 класс</a:t>
            </a:r>
          </a:p>
          <a:p>
            <a:pPr algn="ctr"/>
            <a:r>
              <a:rPr lang="ru-RU" altLang="ru-RU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УМК  «Школа  России»</a:t>
            </a:r>
            <a:endParaRPr lang="ru-RU" altLang="ru-RU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555776" y="548680"/>
            <a:ext cx="6588224" cy="5256584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Дорогие  друзья!</a:t>
            </a:r>
            <a:endParaRPr 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  Я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приготовил для вас игру. Она нетрудная, но хочу вас предупредить, если вы неверно ответите на вопрос, то начнёте игру с самого начала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</a:p>
          <a:p>
            <a:pPr algn="r"/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Крошка Енот.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Желаю удачи!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5508104" y="5805264"/>
            <a:ext cx="3354943" cy="854976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Играть</a:t>
            </a:r>
            <a:endParaRPr lang="ru-RU" sz="2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Управляющая кнопка: документ 3">
            <a:hlinkClick r:id="" action="ppaction://hlinkshowjump?jump=lastslide" highlightClick="1"/>
          </p:cNvPr>
          <p:cNvSpPr/>
          <p:nvPr/>
        </p:nvSpPr>
        <p:spPr>
          <a:xfrm>
            <a:off x="253821" y="253829"/>
            <a:ext cx="360000" cy="360000"/>
          </a:xfrm>
          <a:prstGeom prst="actionButtonDocumen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4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3059832" y="1340768"/>
            <a:ext cx="5832648" cy="3528392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Ребята!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   Сначала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подумайте, 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потом выбирайте ответ! 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   Ошибок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больше не допускайте!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5508104" y="5373216"/>
            <a:ext cx="3384376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Играть</a:t>
            </a:r>
            <a:endParaRPr lang="ru-RU" sz="2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5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917"/>
              <a:gd name="adj2" fmla="val 8255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938" y="654590"/>
            <a:ext cx="6028446" cy="2566204"/>
          </a:xfrm>
          <a:prstGeom prst="rect">
            <a:avLst/>
          </a:prstGeom>
        </p:spPr>
      </p:pic>
      <p:sp>
        <p:nvSpPr>
          <p:cNvPr id="3" name="Пятно 2 2">
            <a:hlinkClick r:id="rId3" action="ppaction://hlinksldjump"/>
          </p:cNvPr>
          <p:cNvSpPr/>
          <p:nvPr/>
        </p:nvSpPr>
        <p:spPr>
          <a:xfrm>
            <a:off x="4211960" y="5157192"/>
            <a:ext cx="4032448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Сначала</a:t>
            </a:r>
            <a:endParaRPr lang="ru-RU" sz="2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1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2 2">
            <a:hlinkClick r:id="" action="ppaction://hlinkshowjump?jump=endshow"/>
          </p:cNvPr>
          <p:cNvSpPr/>
          <p:nvPr/>
        </p:nvSpPr>
        <p:spPr>
          <a:xfrm>
            <a:off x="4211960" y="5157192"/>
            <a:ext cx="3144982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Выход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783"/>
              <a:gd name="adj2" fmla="val 8184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07" y="561722"/>
            <a:ext cx="6997630" cy="256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7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030586" y="1268760"/>
            <a:ext cx="5019958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равилам поведения в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 природе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038484" y="2286058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Выращивать  цветы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059832" y="3227753"/>
            <a:ext cx="5012060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Заботиться  о  домашних  животных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260648"/>
            <a:ext cx="6091610" cy="64807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1. Чему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нас учит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экология?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2052" name="Picture 4" descr="https://go-pevek.ru/images/news2019/s12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862" y="4337720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97152"/>
            <a:ext cx="808357" cy="74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9187" y="1520788"/>
            <a:ext cx="2456170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1 мая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29187" y="2312876"/>
            <a:ext cx="3472179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22  апреля</a:t>
            </a:r>
            <a:endParaRPr lang="ru-RU" sz="32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9187" y="3140968"/>
            <a:ext cx="2952328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22 марта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6398411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2. Вспомните 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дату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международного  дня Земли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348" y="5517232"/>
            <a:ext cx="1039303" cy="963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sch2001.ru/userImages/8o_zem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41068"/>
            <a:ext cx="3341888" cy="259924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60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31840" y="1736812"/>
            <a:ext cx="5019958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Буду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наблюдать издали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9738" y="2816932"/>
            <a:ext cx="5012060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Покормлю  птенцов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9738" y="3749349"/>
            <a:ext cx="5012060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Позову  ребят,  чтобы  посмотрели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260648"/>
            <a:ext cx="8136904" cy="1152128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3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. Ты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нашёл гнездо с птицами. Что ты сделаешь?</a:t>
            </a:r>
          </a:p>
          <a:p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229200"/>
            <a:ext cx="736191" cy="682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https://fsd.multiurok.ru/html/2020/05/28/s_5ecf3d81088f2/1468488_3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0" t="13560" r="18920" b="45758"/>
          <a:stretch/>
        </p:blipFill>
        <p:spPr bwMode="auto">
          <a:xfrm>
            <a:off x="6660232" y="4817642"/>
            <a:ext cx="2371655" cy="189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13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075476" y="1700808"/>
            <a:ext cx="2528178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  овраг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075476" y="2528900"/>
            <a:ext cx="5739292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  мусорный  контейнер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075476" y="3537012"/>
            <a:ext cx="3047734" cy="5474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На  свалку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10350" y="260648"/>
            <a:ext cx="7128792" cy="100811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  <a:cs typeface="Times New Roman" pitchFamily="18" charset="0"/>
              </a:rPr>
              <a:t>4. Куда  не  нужно  выбрасывать  мусор?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  <a:p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445" y="5229200"/>
            <a:ext cx="1005732" cy="932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https://st.depositphotos.com/1819663/3990/v/950/depositphotos_39903305-stock-illustration-eco-signs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8" r="50575" b="76564"/>
          <a:stretch/>
        </p:blipFill>
        <p:spPr bwMode="auto">
          <a:xfrm>
            <a:off x="6782118" y="4653136"/>
            <a:ext cx="2089544" cy="178638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2gg9evh47fn9z.cloudfront.net/800px_COLOURBOX2462947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1" t="12679" r="12490" b="11616"/>
          <a:stretch/>
        </p:blipFill>
        <p:spPr bwMode="auto">
          <a:xfrm>
            <a:off x="3075476" y="4794068"/>
            <a:ext cx="2000580" cy="169735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8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095759" y="2278348"/>
            <a:ext cx="313242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На свалку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20911" y="3201659"/>
            <a:ext cx="5832648" cy="5149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 мусорный  контейнер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0911" y="3947871"/>
            <a:ext cx="4455159" cy="5790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 мусоропровод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7344816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5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 Куда  нужно  выбрасывать  мусор на улицах  городов  и  сёл?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313708"/>
            <a:ext cx="879694" cy="81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https://st.depositphotos.com/1819663/3990/v/950/depositphotos_39903305-stock-illustration-eco-signs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8" r="50575" b="76564"/>
          <a:stretch/>
        </p:blipFill>
        <p:spPr bwMode="auto">
          <a:xfrm>
            <a:off x="6675970" y="4863554"/>
            <a:ext cx="1800200" cy="153902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d2gg9evh47fn9z.cloudfront.net/800px_COLOURBOX2462947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1" t="12679" r="12490" b="11616"/>
          <a:stretch/>
        </p:blipFill>
        <p:spPr bwMode="auto">
          <a:xfrm>
            <a:off x="3188966" y="4826221"/>
            <a:ext cx="1901971" cy="161369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5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260692" y="3847709"/>
            <a:ext cx="4695684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Не  рвите  цветы!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285844" y="4713010"/>
            <a:ext cx="5102580" cy="5149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Не  ловите  бабочек!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285844" y="5517232"/>
            <a:ext cx="5246596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Не  ломайте ветки  деревьев!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7119455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6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 Какой  экологический  знак  крошка  Енот  поставил  в  лесу?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7" name="Picture 2" descr="https://fsd.multiurok.ru/html/2020/05/28/s_5ecf3d81088f2/1468488_3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26" r="80240"/>
          <a:stretch/>
        </p:blipFill>
        <p:spPr bwMode="auto">
          <a:xfrm>
            <a:off x="2987824" y="1196752"/>
            <a:ext cx="2717957" cy="241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5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243" y="1578833"/>
            <a:ext cx="4464496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Б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умажный  пакет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16243" y="2466287"/>
            <a:ext cx="5256584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Стеклянная  бутылка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095314" y="3353741"/>
            <a:ext cx="4392488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Огрызок  яблока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8280920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7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 Какой мусор  в  природе  сохранится  дольше  других?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725" y="5326728"/>
            <a:ext cx="1039303" cy="963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https://d2gg9evh47fn9z.cloudfront.net/800px_COLOURBOX2462947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1" t="12679" r="12490" b="11616"/>
          <a:stretch/>
        </p:blipFill>
        <p:spPr bwMode="auto">
          <a:xfrm>
            <a:off x="4355976" y="4281651"/>
            <a:ext cx="2463552" cy="209015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7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469463" y="4189652"/>
            <a:ext cx="4464496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Сорвите  букет!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469463" y="4981740"/>
            <a:ext cx="4464496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Не  рвите  цветы!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469463" y="5773828"/>
            <a:ext cx="4846953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Это  колокольчики!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8280920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8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 Какой экологический знак поставил  крошка  Енот на  лесной  полянке?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7" name="Picture 2" descr="https://fsd.multiurok.ru/html/2020/05/28/s_5ecf3d81088f2/1468488_3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0" t="13561" r="39081" b="44064"/>
          <a:stretch/>
        </p:blipFill>
        <p:spPr bwMode="auto">
          <a:xfrm>
            <a:off x="3419872" y="1196752"/>
            <a:ext cx="290291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15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660691" y="3422412"/>
            <a:ext cx="670489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6804248" y="3422412"/>
            <a:ext cx="670489" cy="4634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5544785" y="5432354"/>
            <a:ext cx="670490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7920880" cy="936104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9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. Помогите  крошке  Еноту выбрать знак о  загрязнении  воздуха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8" name="Picture 2" descr="https://st.depositphotos.com/1819663/3990/v/950/depositphotos_39903305-stock-illustration-eco-sign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24" t="25535" b="52316"/>
          <a:stretch/>
        </p:blipFill>
        <p:spPr bwMode="auto">
          <a:xfrm>
            <a:off x="5880030" y="1412775"/>
            <a:ext cx="2065139" cy="168303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st.depositphotos.com/1819663/3990/v/950/depositphotos_39903305-stock-illustration-eco-sign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25" r="25287" b="76564"/>
          <a:stretch/>
        </p:blipFill>
        <p:spPr bwMode="auto">
          <a:xfrm>
            <a:off x="3059832" y="1556791"/>
            <a:ext cx="1872208" cy="160058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st.depositphotos.com/1819663/3990/v/950/depositphotos_39903305-stock-illustration-eco-sign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8" r="50575" b="76564"/>
          <a:stretch/>
        </p:blipFill>
        <p:spPr bwMode="auto">
          <a:xfrm>
            <a:off x="3233949" y="4281845"/>
            <a:ext cx="1996275" cy="170665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264296"/>
            <a:ext cx="906101" cy="840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491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1979720"/>
            <a:ext cx="4760426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А.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ырубка деревьев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кругленный прямоугольник 2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2843816"/>
            <a:ext cx="5012060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Разведение костров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3116045" y="3707912"/>
            <a:ext cx="4526646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Прогулка по лесу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10. Выберите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действие человека, которое не наносит вред природе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332" y="5081610"/>
            <a:ext cx="876046" cy="812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http://www.featurepics.com/StockImage/20101001/fire-danger-sign-stock-illustration-165723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" t="2884" r="1201" b="8775"/>
          <a:stretch/>
        </p:blipFill>
        <p:spPr bwMode="auto">
          <a:xfrm>
            <a:off x="2987824" y="4572008"/>
            <a:ext cx="2088232" cy="183150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thumbs.dreamstime.com/b/%D0%BD%D0%B5-%D0%BE%D1%82%D1%80%D0%B5%D0%B6%D1%8C%D1%82%D0%B5-%D0%B4%D0%B5%D1%80%D0%B5%D0%B2%D1%8C%D1%8F-%D0%BF%D0%BE%D0%B4%D0%BF%D0%B8%D1%88%D0%B8%D1%82%D0%B5-%D1%80%D0%B0%D0%B7%D1%80%D1%83%D1%88%D1%8C%D1%82%D0%B5-%D1%87%D0%B5%D1%80%D1%82%D0%B5%D0%B6-%D1%81%D0%B8%D0%BC%D0%B2%D0%BE%D0%BB%D0%B0-%D0%BB%D0%B5%D1%81%D0%B0-14996172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7" t="10087" r="9559" b="11695"/>
          <a:stretch/>
        </p:blipFill>
        <p:spPr bwMode="auto">
          <a:xfrm>
            <a:off x="6372200" y="4600105"/>
            <a:ext cx="2068007" cy="174510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8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8229600" cy="850106"/>
          </a:xfrm>
        </p:spPr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Интернет  ресурсы</a:t>
            </a:r>
            <a:endParaRPr lang="ru-RU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2104" y="1340768"/>
            <a:ext cx="6563072" cy="4871393"/>
          </a:xfrm>
        </p:spPr>
        <p:txBody>
          <a:bodyPr/>
          <a:lstStyle/>
          <a:p>
            <a:pPr fontAlgn="ctr"/>
            <a:r>
              <a:rPr lang="en-US" sz="2000" b="1" dirty="0">
                <a:solidFill>
                  <a:prstClr val="black"/>
                </a:solidFill>
                <a:latin typeface="Arial Black" panose="020B0A04020102020204" pitchFamily="34" charset="0"/>
                <a:hlinkClick r:id="rId2"/>
              </a:rPr>
              <a:t>http://linda6035.ucoz.ru/</a:t>
            </a:r>
            <a:r>
              <a:rPr lang="ru-RU" sz="2000" b="1" dirty="0">
                <a:solidFill>
                  <a:prstClr val="black"/>
                </a:solidFill>
                <a:latin typeface="Arial Black" panose="020B0A04020102020204" pitchFamily="34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(источник </a:t>
            </a:r>
            <a:r>
              <a:rPr lang="ru-RU" sz="2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 интерактивного   </a:t>
            </a:r>
            <a:r>
              <a:rPr lang="ru-RU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шаблона</a:t>
            </a:r>
            <a:r>
              <a:rPr lang="ru-RU" sz="2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)</a:t>
            </a:r>
            <a:endParaRPr lang="en-US" dirty="0">
              <a:solidFill>
                <a:schemeClr val="bg1"/>
              </a:solidFill>
              <a:hlinkClick r:id="rId3"/>
            </a:endParaRPr>
          </a:p>
          <a:p>
            <a:r>
              <a:rPr lang="en-US" sz="2000" b="1" dirty="0" smtClean="0">
                <a:latin typeface="Arial Black" panose="020B0A04020102020204" pitchFamily="34" charset="0"/>
                <a:hlinkClick r:id="rId3"/>
              </a:rPr>
              <a:t>sch2001.ru</a:t>
            </a:r>
            <a:endParaRPr lang="en-US" dirty="0">
              <a:hlinkClick r:id="rId4"/>
            </a:endParaRPr>
          </a:p>
          <a:p>
            <a:r>
              <a:rPr lang="en-US" sz="2000" b="1" dirty="0" smtClean="0">
                <a:latin typeface="Arial Black" panose="020B0A04020102020204" pitchFamily="34" charset="0"/>
                <a:hlinkClick r:id="rId4"/>
              </a:rPr>
              <a:t>go-pevek.ru</a:t>
            </a:r>
            <a:endParaRPr lang="en-US" dirty="0">
              <a:hlinkClick r:id="rId5"/>
            </a:endParaRPr>
          </a:p>
          <a:p>
            <a:r>
              <a:rPr lang="en-US" sz="2000" b="1" dirty="0" smtClean="0">
                <a:latin typeface="Arial Black" panose="020B0A04020102020204" pitchFamily="34" charset="0"/>
                <a:hlinkClick r:id="rId5"/>
              </a:rPr>
              <a:t>multiurok.ru</a:t>
            </a:r>
            <a:endParaRPr lang="ru-RU" sz="2000" b="1" dirty="0" smtClean="0">
              <a:latin typeface="Arial Black" panose="020B0A04020102020204" pitchFamily="34" charset="0"/>
            </a:endParaRPr>
          </a:p>
          <a:p>
            <a:r>
              <a:rPr lang="en-US" sz="2000" b="1" dirty="0" smtClean="0">
                <a:latin typeface="Arial Black" panose="020B0A04020102020204" pitchFamily="34" charset="0"/>
                <a:hlinkClick r:id="rId6"/>
              </a:rPr>
              <a:t>reconpatch.ru</a:t>
            </a:r>
            <a:endParaRPr lang="ru-RU" sz="2000" b="1" dirty="0" smtClean="0">
              <a:latin typeface="Arial Black" panose="020B0A04020102020204" pitchFamily="34" charset="0"/>
            </a:endParaRPr>
          </a:p>
          <a:p>
            <a:r>
              <a:rPr lang="ru-RU" sz="2000" u="sng" dirty="0">
                <a:latin typeface="Arial Black" panose="020B0A04020102020204" pitchFamily="34" charset="0"/>
                <a:hlinkClick r:id="rId7"/>
              </a:rPr>
              <a:t>https://testschool.ru/2018/04/16/test-po-okruzhayushhemu-miru-pochemu-myi-chasto-slyishim-slovo-ekologiya-1-klass</a:t>
            </a:r>
            <a:r>
              <a:rPr lang="ru-RU" sz="2000" u="sng" dirty="0" smtClean="0">
                <a:latin typeface="Arial Black" panose="020B0A04020102020204" pitchFamily="34" charset="0"/>
                <a:hlinkClick r:id="rId7"/>
              </a:rPr>
              <a:t>/</a:t>
            </a:r>
            <a:endParaRPr lang="ru-RU" sz="2000" dirty="0">
              <a:latin typeface="Arial Black" panose="020B0A04020102020204" pitchFamily="34" charset="0"/>
            </a:endParaRPr>
          </a:p>
          <a:p>
            <a:r>
              <a:rPr lang="ru-RU" sz="2000" u="sng" dirty="0">
                <a:latin typeface="Arial Black" panose="020B0A04020102020204" pitchFamily="34" charset="0"/>
                <a:hlinkClick r:id="rId8"/>
              </a:rPr>
              <a:t>https://shkolala.ru/uchat-v-shkole/okruzhayushhiy-mir/test-po-ekologii-dlya-1-klassa/</a:t>
            </a:r>
            <a:endParaRPr lang="ru-RU" sz="2000" dirty="0">
              <a:latin typeface="Arial Black" panose="020B0A04020102020204" pitchFamily="34" charset="0"/>
            </a:endParaRPr>
          </a:p>
          <a:p>
            <a:r>
              <a:rPr lang="ru-RU" sz="2000" u="sng" dirty="0">
                <a:latin typeface="Arial Black" panose="020B0A04020102020204" pitchFamily="34" charset="0"/>
                <a:hlinkClick r:id="rId9"/>
              </a:rPr>
              <a:t>https://uchitelya.com/okruzhayuschiy-mir/116689-test-pochemu-my-chastoslyshim-slovo-ekologiya-1-klass.html</a:t>
            </a:r>
            <a:endParaRPr lang="ru-RU" sz="2000" dirty="0">
              <a:latin typeface="Arial Black" panose="020B0A04020102020204" pitchFamily="34" charset="0"/>
            </a:endParaRPr>
          </a:p>
          <a:p>
            <a:endParaRPr lang="ru-RU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34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365D"/>
      </a:hlink>
      <a:folHlink>
        <a:srgbClr val="17365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359</Words>
  <Application>Microsoft Office PowerPoint</Application>
  <PresentationFormat>Экран (4:3)</PresentationFormat>
  <Paragraphs>73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Times New Roman</vt:lpstr>
      <vt:lpstr>Calibri</vt:lpstr>
      <vt:lpstr>Comic Sans MS</vt:lpstr>
      <vt:lpstr>Arial Black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Интернет  ресурсы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типа Лабиринт</dc:title>
  <dc:creator>Фокина Лидия Петровна</dc:creator>
  <cp:keywords>Шаблон интерактивной игры</cp:keywords>
  <cp:lastModifiedBy>Пользователь Windows</cp:lastModifiedBy>
  <cp:revision>48</cp:revision>
  <dcterms:created xsi:type="dcterms:W3CDTF">2017-02-23T13:11:39Z</dcterms:created>
  <dcterms:modified xsi:type="dcterms:W3CDTF">2021-07-16T04:10:23Z</dcterms:modified>
</cp:coreProperties>
</file>