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6" r:id="rId2"/>
    <p:sldId id="282" r:id="rId3"/>
    <p:sldId id="278" r:id="rId4"/>
    <p:sldId id="272" r:id="rId5"/>
    <p:sldId id="277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379C1-9420-4FAD-A034-A382BC435AD7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9D32A-9C95-4624-9A31-F37560E2B1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016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 descr="3833549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286908" cy="7000900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428596" y="428604"/>
            <a:ext cx="8286808" cy="6000792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85720" y="642939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50000"/>
                  <a:lumOff val="50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ba08_21619a76_L.png"/>
          <p:cNvPicPr>
            <a:picLocks noChangeAspect="1"/>
          </p:cNvPicPr>
          <p:nvPr userDrawn="1"/>
        </p:nvPicPr>
        <p:blipFill>
          <a:blip r:embed="rId14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8103" r="1724"/>
          <a:stretch>
            <a:fillRect/>
          </a:stretch>
        </p:blipFill>
        <p:spPr>
          <a:xfrm>
            <a:off x="428596" y="428604"/>
            <a:ext cx="6643734" cy="6137663"/>
          </a:xfrm>
          <a:prstGeom prst="rect">
            <a:avLst/>
          </a:prstGeom>
        </p:spPr>
      </p:pic>
      <p:pic>
        <p:nvPicPr>
          <p:cNvPr id="15" name="Рисунок 14" descr="0_6abc7_e78ef371_L.png"/>
          <p:cNvPicPr>
            <a:picLocks noChangeAspect="1"/>
          </p:cNvPicPr>
          <p:nvPr userDrawn="1"/>
        </p:nvPicPr>
        <p:blipFill>
          <a:blip r:embed="rId15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572264" y="4286256"/>
            <a:ext cx="2000264" cy="1928255"/>
          </a:xfrm>
          <a:prstGeom prst="rect">
            <a:avLst/>
          </a:prstGeom>
        </p:spPr>
      </p:pic>
      <p:pic>
        <p:nvPicPr>
          <p:cNvPr id="16" name="Рисунок 15" descr="0_6abc7_e78ef371_L.png"/>
          <p:cNvPicPr>
            <a:picLocks noChangeAspect="1"/>
          </p:cNvPicPr>
          <p:nvPr userDrawn="1"/>
        </p:nvPicPr>
        <p:blipFill>
          <a:blip r:embed="rId16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429520" y="500042"/>
            <a:ext cx="1285884" cy="1239592"/>
          </a:xfrm>
          <a:prstGeom prst="rect">
            <a:avLst/>
          </a:prstGeom>
        </p:spPr>
      </p:pic>
      <p:pic>
        <p:nvPicPr>
          <p:cNvPr id="17" name="Рисунок 16" descr="0_6abc7_e78ef371_L.png"/>
          <p:cNvPicPr>
            <a:picLocks noChangeAspect="1"/>
          </p:cNvPicPr>
          <p:nvPr userDrawn="1"/>
        </p:nvPicPr>
        <p:blipFill>
          <a:blip r:embed="rId17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2132" y="2285992"/>
            <a:ext cx="1357322" cy="13084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472" y="548680"/>
            <a:ext cx="8001056" cy="2262783"/>
          </a:xfrm>
          <a:solidFill>
            <a:schemeClr val="tx1">
              <a:alpha val="10196"/>
            </a:schemeClr>
          </a:solidFill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b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литературного чтения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5112568" cy="216024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</a:t>
            </a:r>
          </a:p>
          <a:p>
            <a:r>
              <a:rPr lang="ru-RU" sz="4300" b="1" dirty="0" smtClean="0">
                <a:solidFill>
                  <a:srgbClr val="7030A0"/>
                </a:solidFill>
              </a:rPr>
              <a:t>1 класс</a:t>
            </a:r>
          </a:p>
        </p:txBody>
      </p:sp>
      <p:pic>
        <p:nvPicPr>
          <p:cNvPr id="2052" name="Picture 5" descr="0_1b07_bc73d101_L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4136" y="2806914"/>
            <a:ext cx="3528392" cy="350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7030A0"/>
                </a:solidFill>
              </a:rPr>
              <a:t>Отгадайте загадку.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Появилась девочка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 </a:t>
            </a:r>
            <a:r>
              <a:rPr lang="ru-RU" b="1" dirty="0"/>
              <a:t>чашечке цветка,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И </a:t>
            </a:r>
            <a:r>
              <a:rPr lang="ru-RU" b="1" dirty="0"/>
              <a:t>была та </a:t>
            </a:r>
            <a:r>
              <a:rPr lang="ru-RU" b="1" dirty="0" smtClean="0"/>
              <a:t>девочка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Ч</a:t>
            </a:r>
            <a:r>
              <a:rPr lang="ru-RU" b="1" dirty="0" smtClean="0"/>
              <a:t>уть </a:t>
            </a:r>
            <a:r>
              <a:rPr lang="ru-RU" b="1" dirty="0"/>
              <a:t>больше ноготка.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68760"/>
            <a:ext cx="411480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4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u="sng" dirty="0" smtClean="0">
                <a:solidFill>
                  <a:srgbClr val="7030A0"/>
                </a:solidFill>
              </a:rPr>
              <a:t>ТЕМА УРОКА: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ru-RU" alt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«Звук [ж], буква Ж </a:t>
            </a:r>
            <a:r>
              <a:rPr lang="ru-RU" altLang="ru-RU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alt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sz="44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со звуком [ж] и буквой Ж </a:t>
            </a:r>
            <a:r>
              <a:rPr lang="ru-RU" alt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alt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учиться читать слоги, слова и предложения с новой буквой.</a:t>
            </a:r>
            <a:endParaRPr lang="ru-RU" altLang="ru-RU" sz="48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33AD7AD-2234-40B1-86CC-1C4E315A23EB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126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19924FF-D9BE-44E3-B2F3-A9DBF75F4391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/>
              <a:t>3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27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ветлана\Desktop\IMG_20181208_1733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92887" cy="576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950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elen\Desktop\схемы\Азбука 2\ж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7" t="15086" r="1672" b="22845"/>
          <a:stretch>
            <a:fillRect/>
          </a:stretch>
        </p:blipFill>
        <p:spPr bwMode="auto">
          <a:xfrm>
            <a:off x="467544" y="464344"/>
            <a:ext cx="271462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 descr="C:\Users\Helen\Desktop\схемы\Азбука 2\ж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7" t="15086" r="1672" b="22845"/>
          <a:stretch>
            <a:fillRect/>
          </a:stretch>
        </p:blipFill>
        <p:spPr bwMode="auto">
          <a:xfrm>
            <a:off x="3814013" y="1196752"/>
            <a:ext cx="164306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1" descr="C:\Users\Helen\Desktop\схемы\схемы\2011-09-08_1937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4572000"/>
            <a:ext cx="3797300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 descr="C:\Users\Helen\Desktop\схемы\схемы\2011-09-08_1939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714374"/>
            <a:ext cx="25273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61463" y="3500438"/>
            <a:ext cx="2504788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согласный</a:t>
            </a:r>
          </a:p>
          <a:p>
            <a:pPr algn="ctr"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звонкий</a:t>
            </a:r>
          </a:p>
          <a:p>
            <a:pPr algn="ctr"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твёрдый</a:t>
            </a:r>
          </a:p>
          <a:p>
            <a:pPr algn="ctr">
              <a:defRPr/>
            </a:pPr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парный</a:t>
            </a:r>
          </a:p>
        </p:txBody>
      </p:sp>
    </p:spTree>
    <p:extLst>
      <p:ext uri="{BB962C8B-B14F-4D97-AF65-F5344CB8AC3E}">
        <p14:creationId xmlns:p14="http://schemas.microsoft.com/office/powerpoint/2010/main" val="197853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b="1" dirty="0" err="1" smtClean="0">
                <a:solidFill>
                  <a:srgbClr val="7030A0"/>
                </a:solidFill>
                <a:latin typeface="Arial" panose="020B0604020202020204" pitchFamily="34" charset="0"/>
              </a:rPr>
              <a:t>Чистоговорки</a:t>
            </a:r>
            <a:endParaRPr lang="ru-RU" altLang="ru-RU" sz="6000" b="1" dirty="0" smtClean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57200" y="1557338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ru-RU" sz="4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Жу-жу-жу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молоко дадим ежу.</a:t>
            </a:r>
          </a:p>
          <a:p>
            <a:r>
              <a:rPr lang="ru-RU" sz="4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Жи-жи-жи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живут ежи.</a:t>
            </a:r>
          </a:p>
          <a:p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Же-же-же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 прошел уже.</a:t>
            </a:r>
          </a:p>
          <a:p>
            <a:r>
              <a:rPr lang="ru-RU" sz="4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Жо-жо-жо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лужок, снежок, пирожок, творожок.</a:t>
            </a:r>
          </a:p>
          <a:p>
            <a:r>
              <a:rPr lang="ru-RU" sz="4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Жа-жа-жа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иголки у ежа.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altLang="ru-RU" b="1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7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647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6000" b="1" smtClean="0">
                <a:solidFill>
                  <a:srgbClr val="FF0000"/>
                </a:solidFill>
                <a:latin typeface="Arial" panose="020B0604020202020204" pitchFamily="34" charset="0"/>
              </a:rPr>
              <a:t>Запомни!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>
          <a:xfrm>
            <a:off x="755576" y="1268414"/>
            <a:ext cx="8064574" cy="5256212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5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altLang="ru-RU" sz="15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1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5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altLang="ru-RU" sz="15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15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131000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u="sng" dirty="0" smtClean="0">
                <a:solidFill>
                  <a:srgbClr val="7030A0"/>
                </a:solidFill>
              </a:rPr>
              <a:t>Проверь себя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sz="6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ику на у</a:t>
            </a:r>
            <a:r>
              <a:rPr lang="ru-RU" sz="6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 </a:t>
            </a:r>
            <a:r>
              <a:rPr lang="ru-RU" sz="6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 </a:t>
            </a:r>
            <a:r>
              <a:rPr lang="ru-RU" sz="6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6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жж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ащий ну</a:t>
            </a:r>
            <a:r>
              <a:rPr lang="ru-RU" sz="6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ен. 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33AD7AD-2234-40B1-86CC-1C4E315A23EB}" type="datetime1">
              <a:rPr lang="ru-RU" smtClean="0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10246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36FCBB-E5B3-4AF7-A000-9F801CEFFE94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/>
              <a:t>8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228184" y="4620031"/>
            <a:ext cx="2232248" cy="15121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Другая 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8064A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125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1_Тема Office</vt:lpstr>
      <vt:lpstr>Урок  литературного чтения</vt:lpstr>
      <vt:lpstr>Отгадайте загадку.</vt:lpstr>
      <vt:lpstr>ТЕМА УРОКА:</vt:lpstr>
      <vt:lpstr>Презентация PowerPoint</vt:lpstr>
      <vt:lpstr>Презентация PowerPoint</vt:lpstr>
      <vt:lpstr>Чистоговорки</vt:lpstr>
      <vt:lpstr>Запомни!</vt:lpstr>
      <vt:lpstr>Проверь себя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Юлия Попова</cp:lastModifiedBy>
  <cp:revision>60</cp:revision>
  <dcterms:created xsi:type="dcterms:W3CDTF">2014-06-14T17:14:27Z</dcterms:created>
  <dcterms:modified xsi:type="dcterms:W3CDTF">2019-11-27T18:31:08Z</dcterms:modified>
</cp:coreProperties>
</file>