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80" r:id="rId3"/>
    <p:sldId id="278" r:id="rId4"/>
    <p:sldId id="273" r:id="rId5"/>
    <p:sldId id="274" r:id="rId6"/>
    <p:sldId id="276" r:id="rId7"/>
    <p:sldId id="277" r:id="rId8"/>
    <p:sldId id="259" r:id="rId9"/>
    <p:sldId id="258" r:id="rId10"/>
    <p:sldId id="257" r:id="rId11"/>
    <p:sldId id="267" r:id="rId12"/>
    <p:sldId id="275" r:id="rId13"/>
    <p:sldId id="266" r:id="rId14"/>
    <p:sldId id="264" r:id="rId15"/>
    <p:sldId id="256" r:id="rId16"/>
    <p:sldId id="263" r:id="rId17"/>
    <p:sldId id="262" r:id="rId18"/>
    <p:sldId id="270" r:id="rId19"/>
    <p:sldId id="28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14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A26065-8463-4A2D-A267-35653F81AD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1A32C29-789E-43CD-955B-2035C53035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35CB662-A1EE-45F9-9856-1368461A5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047D82-5156-44CF-95AB-30F438DF0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98AD99-1600-4933-82FE-1010A1BC1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38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835877-5F9F-4D4F-8C3A-9DE91A961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2EEA54-972E-458B-9863-2E829C37E6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56BDD4-992F-4292-AEF1-24B21E38D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44E1592-6EB2-46EF-B351-76530FB7C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1DFC4C-FD73-4E87-9687-B46744447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383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CBEB61-ACFA-4987-9AF1-9607B6EC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1B06A56-7FD1-49D3-9969-F5AF38B46C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F17B3A-5193-4E84-A409-7C47BC72F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0A72CA-021E-4D0D-BE5F-176B7BEE9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EB96246-79AA-4387-ADF1-668A7A065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802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3660B8-05FA-4471-A606-9454B3D57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98BD5D-4805-44A5-BFB3-AB8C32EEA9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16CBB23-EF6A-4625-AD3A-234884818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ADDC6A4-D4E8-4E4B-992E-CB0ACC1C6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E8AB1B5-24EE-4D6A-9A34-56EF309F4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3ACC7E-19E6-4BFF-85E3-8ED580FCD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53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D05FF7-5E35-41EB-949A-F1FA669A1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1A6B9B6-6E69-4BA1-B14C-01FDE196C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62532A5-F4ED-4B94-9F37-85F83B3F66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9B578FB-D623-442E-9749-3CCE5095BA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D24707B-620C-4AF9-883A-E8100148AE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601CB3B-1B49-493C-BE19-F0C6DD5CB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5EDF729-C48B-408E-9C77-15806FDEE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D021965-642E-4912-875D-BBBB4E29D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297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8509F6-D31D-4320-9106-04FF5B608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0445690-3654-47E6-B677-9A2BD1443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2CE277C-CA57-4EB3-AD2D-2AA8706D4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1C9EBC4-F438-4FD2-A9B3-60A7C255F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659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D09940D-087A-436B-A4A0-9F20C6591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2B58818-2C20-42C0-9E95-9D7D8AE70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D9B41A2-7973-4DE3-9C0C-8C5BE0220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54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DADEB1-5662-4C82-9277-9E8564FBE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3F7478-9ED2-4341-887D-4F5B533CF4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8757858-B052-42D4-8535-D2CBEC2E06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1394DC1-52F9-4A6E-9484-30F1979F7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05DFE42-35F4-4B16-ABE8-975C8839B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961191-5209-4BDA-BE1A-CA258C801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286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B3A4DD-346A-4443-A44B-60A273F8A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78312D1-C5E6-4E58-8982-42481D33CA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309B8A5-E619-47AC-9DA9-868028269E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DE27C25-4140-47F0-918F-6F51A4591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93BADC8-56F9-4B80-B700-170723942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68F334C-565C-4943-B6EE-4CC1E7F1E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702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E723AD-6218-4AC4-AA3D-681FBA2FA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6C72737-957A-419D-8CF5-8ECA077E7B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49EAF3B-5F3B-47BD-94F8-D9DC6A48D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4B327DD-55F0-471D-904A-1FCB54542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DE6DE1-0245-4A6D-AABB-2B260E283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495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6E8D26E-E511-4D30-87E8-D4D041366B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BA6F178-F9E8-4A16-B02B-7825170878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236B61-5D09-47E7-A84C-BFE615823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FE3DC0-DA89-4967-933F-D4C268D7C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3ED317-FD5C-4C06-BDE5-CA5A577BD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455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0E10A6-C5A0-400A-8D28-161A9EDC6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0969917-0EA7-41CD-BAEB-83C9B55568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620889-9AF9-44F0-8169-0BCFF86F3B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36CDC-F9BB-42AB-832F-1B23B0E1E673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D8BC8C-4B0A-45C1-BD1B-A929A53D2E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0CB197E-331D-49FB-BE3F-D14E9554D7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1CDD0-CD7D-44A2-B405-94A2A036A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748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DFB1DF5-F563-4479-B803-66A0AE2167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84" y="3010733"/>
            <a:ext cx="3634005" cy="31544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36AB4A6-3BC6-418D-9E83-0ED2CFD4CDD1}"/>
              </a:ext>
            </a:extLst>
          </p:cNvPr>
          <p:cNvSpPr txBox="1"/>
          <p:nvPr/>
        </p:nvSpPr>
        <p:spPr>
          <a:xfrm flipH="1">
            <a:off x="1424016" y="1307252"/>
            <a:ext cx="62959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Нейроигра</a:t>
            </a:r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4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«Ловкие руки»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A76A31-9495-4629-AD2D-5788CC0A9711}"/>
              </a:ext>
            </a:extLst>
          </p:cNvPr>
          <p:cNvSpPr txBox="1"/>
          <p:nvPr/>
        </p:nvSpPr>
        <p:spPr>
          <a:xfrm>
            <a:off x="5592726" y="4964836"/>
            <a:ext cx="3551274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</a:p>
          <a:p>
            <a:pPr algn="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  </a:t>
            </a:r>
          </a:p>
          <a:p>
            <a:pPr algn="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Лынникова Светлана Петровна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8317EBC8-2726-4B58-81BC-440D76B735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Рисунок 7">
            <a:extLst>
              <a:ext uri="{FF2B5EF4-FFF2-40B4-BE49-F238E27FC236}">
                <a16:creationId xmlns:a16="http://schemas.microsoft.com/office/drawing/2014/main" id="{EFAEFD1E-A14A-4162-8D13-5777916E9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11" y="417801"/>
            <a:ext cx="1030288" cy="113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127F1CBE-6AD9-4EDE-A8AD-85C2817CCB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7587" y="261948"/>
            <a:ext cx="6945299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80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</a:t>
            </a:r>
            <a:endParaRPr kumimoji="0" lang="ru-RU" altLang="ru-RU" sz="16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детский сад №7 «Семицветик» комбинированного вида</a:t>
            </a:r>
            <a:endParaRPr kumimoji="0" lang="ru-RU" altLang="ru-RU" sz="16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2421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15B87C8-C24B-48DF-9F21-B059BECB02EC}"/>
              </a:ext>
            </a:extLst>
          </p:cNvPr>
          <p:cNvSpPr txBox="1"/>
          <p:nvPr/>
        </p:nvSpPr>
        <p:spPr>
          <a:xfrm>
            <a:off x="329610" y="191386"/>
            <a:ext cx="8484782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Предлагаемая игра «Ловкие руки» представляют собой отличную комбинацию физической активности и стимуляции речи, способствующую развитию множества когнитивных функций у дошкольников.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анятия способствуют улучшению мелкой моторики, вниманию, координации движений и устной речи одновременно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развитие когнитивных способностей у детей через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нейроупражнения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развивать пространственное восприятие, зрительно-двигательной координацию, память, творческие способности и речь.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разноцветные перчатки, карточки с заданиями (схемы).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 игры: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встают в круг лицом друг к другу. Ведущий объясняет правила игры и показывает карточку с изображением узора («солнце», «звезда», «сердце» и др.), составленного из сцепленных рук. Задача детей –  воспроизвести этот узор, соединяя руки определённым образом. Одновременно, в процессе построения узора, дети произносят и заучивают короткий стих.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Усложнение задания:</a:t>
            </a:r>
          </a:p>
          <a:p>
            <a:pPr indent="22680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количества участников и каждому ребенку выдаются перчатки разного цвета по слуховой инструкции.</a:t>
            </a:r>
          </a:p>
          <a:p>
            <a:pPr indent="22680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на память (дети запоминают последовательность соединения рук без подсказок ведущего).</a:t>
            </a:r>
          </a:p>
          <a:p>
            <a:pPr indent="22680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Проговаривание сложных стихотворений и скороговорок.</a:t>
            </a:r>
          </a:p>
        </p:txBody>
      </p:sp>
    </p:spTree>
    <p:extLst>
      <p:ext uri="{BB962C8B-B14F-4D97-AF65-F5344CB8AC3E}">
        <p14:creationId xmlns:p14="http://schemas.microsoft.com/office/powerpoint/2010/main" val="2020169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A5B1824-D7FB-4FB0-ACBA-4EAB38D69AF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64" y="220227"/>
            <a:ext cx="7458872" cy="63750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842D21-C48C-44B7-A81D-B7F37BAB2E71}"/>
              </a:ext>
            </a:extLst>
          </p:cNvPr>
          <p:cNvSpPr txBox="1"/>
          <p:nvPr/>
        </p:nvSpPr>
        <p:spPr>
          <a:xfrm>
            <a:off x="6677247" y="5416179"/>
            <a:ext cx="2466753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Ладонь на ладонь –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Не страшно в пути,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Весело вместе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 свету идти!</a:t>
            </a:r>
          </a:p>
        </p:txBody>
      </p:sp>
    </p:spTree>
    <p:extLst>
      <p:ext uri="{BB962C8B-B14F-4D97-AF65-F5344CB8AC3E}">
        <p14:creationId xmlns:p14="http://schemas.microsoft.com/office/powerpoint/2010/main" val="1915413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1442F8E-9AD7-4D4D-85B0-04714B68DB7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144" y="201737"/>
            <a:ext cx="7155711" cy="639044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CD26A06-98AD-4A3E-9BD9-C6951E7B1D6F}"/>
              </a:ext>
            </a:extLst>
          </p:cNvPr>
          <p:cNvSpPr txBox="1"/>
          <p:nvPr/>
        </p:nvSpPr>
        <p:spPr>
          <a:xfrm>
            <a:off x="5943600" y="5391857"/>
            <a:ext cx="3200400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 меня есть кулачок,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 тебя есть кулачок.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Мы их вместе –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бам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! – сведём,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Дружбу нашу сбережём! </a:t>
            </a:r>
          </a:p>
        </p:txBody>
      </p:sp>
    </p:spTree>
    <p:extLst>
      <p:ext uri="{BB962C8B-B14F-4D97-AF65-F5344CB8AC3E}">
        <p14:creationId xmlns:p14="http://schemas.microsoft.com/office/powerpoint/2010/main" val="521828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CF6E202-2565-4676-B370-DF846C884844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8"/>
          <a:stretch/>
        </p:blipFill>
        <p:spPr bwMode="auto">
          <a:xfrm>
            <a:off x="680484" y="276447"/>
            <a:ext cx="7751135" cy="62519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07F7B49-2993-42DF-ACF7-4DE6326AF332}"/>
              </a:ext>
            </a:extLst>
          </p:cNvPr>
          <p:cNvSpPr txBox="1"/>
          <p:nvPr/>
        </p:nvSpPr>
        <p:spPr>
          <a:xfrm>
            <a:off x="6315740" y="4827227"/>
            <a:ext cx="2828260" cy="175432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Положи свою ладошку,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Подержи её немножко.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 теперь – моя ладонь,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Ты её легонько тронь!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Вот ладонь, ещё одна –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Получилась красота!</a:t>
            </a:r>
          </a:p>
        </p:txBody>
      </p:sp>
    </p:spTree>
    <p:extLst>
      <p:ext uri="{BB962C8B-B14F-4D97-AF65-F5344CB8AC3E}">
        <p14:creationId xmlns:p14="http://schemas.microsoft.com/office/powerpoint/2010/main" val="575520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E4F53A-57FE-4549-94B0-CB5505F82F9E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9"/>
          <a:stretch/>
        </p:blipFill>
        <p:spPr bwMode="auto">
          <a:xfrm>
            <a:off x="829340" y="457198"/>
            <a:ext cx="7559748" cy="60286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945EB66-01CD-45BA-92E9-9517A3E82BAE}"/>
              </a:ext>
            </a:extLst>
          </p:cNvPr>
          <p:cNvSpPr txBox="1"/>
          <p:nvPr/>
        </p:nvSpPr>
        <p:spPr>
          <a:xfrm>
            <a:off x="6113721" y="5284381"/>
            <a:ext cx="3030279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 ладошка, два ладошка –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Получился лепесток.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Словно яркая матрёшка,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Распускается цветок!</a:t>
            </a:r>
          </a:p>
        </p:txBody>
      </p:sp>
    </p:spTree>
    <p:extLst>
      <p:ext uri="{BB962C8B-B14F-4D97-AF65-F5344CB8AC3E}">
        <p14:creationId xmlns:p14="http://schemas.microsoft.com/office/powerpoint/2010/main" val="1239754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E886D40-089C-4B10-A0EC-4D131B364FB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818" y="186069"/>
            <a:ext cx="7368363" cy="648586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359D2F-84B1-489B-BD89-8057B573677F}"/>
              </a:ext>
            </a:extLst>
          </p:cNvPr>
          <p:cNvSpPr txBox="1"/>
          <p:nvPr/>
        </p:nvSpPr>
        <p:spPr>
          <a:xfrm>
            <a:off x="5922335" y="5492868"/>
            <a:ext cx="3221665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Если дружно встать в команду,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Сделать всё нам по плечу!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Вместе мы – большая сила,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Палец вверх, я не шучу!</a:t>
            </a:r>
          </a:p>
        </p:txBody>
      </p:sp>
    </p:spTree>
    <p:extLst>
      <p:ext uri="{BB962C8B-B14F-4D97-AF65-F5344CB8AC3E}">
        <p14:creationId xmlns:p14="http://schemas.microsoft.com/office/powerpoint/2010/main" val="3300080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50B7E64-E30E-4EEB-ACA7-F4DAC41FAEA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298" y="198928"/>
            <a:ext cx="7333404" cy="64176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C274560-3095-47B2-8B5F-DE1662177C7B}"/>
              </a:ext>
            </a:extLst>
          </p:cNvPr>
          <p:cNvSpPr txBox="1"/>
          <p:nvPr/>
        </p:nvSpPr>
        <p:spPr>
          <a:xfrm>
            <a:off x="6028660" y="5437477"/>
            <a:ext cx="3115340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кругу ладошки, как цветы, 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Раскрылись разом – я и ты.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закружились в хоровод, 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время двинулось вперед.</a:t>
            </a:r>
          </a:p>
        </p:txBody>
      </p:sp>
    </p:spTree>
    <p:extLst>
      <p:ext uri="{BB962C8B-B14F-4D97-AF65-F5344CB8AC3E}">
        <p14:creationId xmlns:p14="http://schemas.microsoft.com/office/powerpoint/2010/main" val="3061007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099CA30-8191-428B-A264-80104341CE45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"/>
          <a:stretch/>
        </p:blipFill>
        <p:spPr bwMode="auto">
          <a:xfrm>
            <a:off x="754911" y="293628"/>
            <a:ext cx="7634178" cy="62707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5F5E5DD-6EDE-4CCC-88A1-CDD9586DA0A7}"/>
              </a:ext>
            </a:extLst>
          </p:cNvPr>
          <p:cNvSpPr txBox="1"/>
          <p:nvPr/>
        </p:nvSpPr>
        <p:spPr>
          <a:xfrm>
            <a:off x="6496492" y="5364043"/>
            <a:ext cx="2647508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пальчик – чародей, 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Удивит он всех детей.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Вытяни его вперед, 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Начинаем хоровод!</a:t>
            </a:r>
          </a:p>
        </p:txBody>
      </p:sp>
    </p:spTree>
    <p:extLst>
      <p:ext uri="{BB962C8B-B14F-4D97-AF65-F5344CB8AC3E}">
        <p14:creationId xmlns:p14="http://schemas.microsoft.com/office/powerpoint/2010/main" val="701754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5381E92-5CAF-49D0-BF7D-96DC0CCD338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15" y="198135"/>
            <a:ext cx="7538485" cy="637667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99B4B16-1C8B-47C4-AF85-C862ED9962BC}"/>
              </a:ext>
            </a:extLst>
          </p:cNvPr>
          <p:cNvSpPr txBox="1"/>
          <p:nvPr/>
        </p:nvSpPr>
        <p:spPr>
          <a:xfrm>
            <a:off x="5996763" y="5395741"/>
            <a:ext cx="306217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Встали дружно мы в кружок, 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Словно солнца ободок.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Ручки крепко мы слепили-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 сделали из рук! </a:t>
            </a:r>
          </a:p>
        </p:txBody>
      </p:sp>
    </p:spTree>
    <p:extLst>
      <p:ext uri="{BB962C8B-B14F-4D97-AF65-F5344CB8AC3E}">
        <p14:creationId xmlns:p14="http://schemas.microsoft.com/office/powerpoint/2010/main" val="3663647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24034B6-E0F0-44C3-8A7F-9196994700C7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" r="2190"/>
          <a:stretch/>
        </p:blipFill>
        <p:spPr bwMode="auto">
          <a:xfrm>
            <a:off x="930349" y="271560"/>
            <a:ext cx="7283301" cy="63148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E81E0E2-4166-4592-B6DE-56B345222C46}"/>
              </a:ext>
            </a:extLst>
          </p:cNvPr>
          <p:cNvSpPr txBox="1"/>
          <p:nvPr/>
        </p:nvSpPr>
        <p:spPr>
          <a:xfrm>
            <a:off x="6592187" y="5386111"/>
            <a:ext cx="2551813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Кулачок на кулачок –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Получился бугорок.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Снова сверху кулачок –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Вырос целый теремок!</a:t>
            </a:r>
          </a:p>
        </p:txBody>
      </p:sp>
    </p:spTree>
    <p:extLst>
      <p:ext uri="{BB962C8B-B14F-4D97-AF65-F5344CB8AC3E}">
        <p14:creationId xmlns:p14="http://schemas.microsoft.com/office/powerpoint/2010/main" val="2851552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FCC143-CB83-47E4-B553-DE573B0BEDE6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" b="1236"/>
          <a:stretch/>
        </p:blipFill>
        <p:spPr bwMode="auto">
          <a:xfrm>
            <a:off x="627320" y="478465"/>
            <a:ext cx="7804299" cy="59542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6E4D7C-25EC-46E4-98DE-66E381AFB324}"/>
              </a:ext>
            </a:extLst>
          </p:cNvPr>
          <p:cNvSpPr txBox="1"/>
          <p:nvPr/>
        </p:nvSpPr>
        <p:spPr>
          <a:xfrm>
            <a:off x="6475228" y="5316278"/>
            <a:ext cx="2668772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Две ладошки у меня,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Словно дружная семья.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Раз, два, три – смотри!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Сердце полное любви!</a:t>
            </a:r>
          </a:p>
        </p:txBody>
      </p:sp>
    </p:spTree>
    <p:extLst>
      <p:ext uri="{BB962C8B-B14F-4D97-AF65-F5344CB8AC3E}">
        <p14:creationId xmlns:p14="http://schemas.microsoft.com/office/powerpoint/2010/main" val="3047542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E5BAB8A-3CFC-4A0C-AFF2-E9576D8656F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31" y="167106"/>
            <a:ext cx="7734537" cy="652378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718A33-9D15-4443-B00E-27950332AF67}"/>
              </a:ext>
            </a:extLst>
          </p:cNvPr>
          <p:cNvSpPr txBox="1"/>
          <p:nvPr/>
        </p:nvSpPr>
        <p:spPr>
          <a:xfrm flipH="1">
            <a:off x="6095644" y="5490564"/>
            <a:ext cx="304835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ладошку в ком,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Будто держишь крепко.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Пальчик-богатырь потом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Вверх поднимется так метко!</a:t>
            </a:r>
          </a:p>
        </p:txBody>
      </p:sp>
    </p:spTree>
    <p:extLst>
      <p:ext uri="{BB962C8B-B14F-4D97-AF65-F5344CB8AC3E}">
        <p14:creationId xmlns:p14="http://schemas.microsoft.com/office/powerpoint/2010/main" val="37892820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C4E07E2-D55B-4E17-B731-3EAB314178C5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2" b="9714"/>
          <a:stretch/>
        </p:blipFill>
        <p:spPr bwMode="auto">
          <a:xfrm>
            <a:off x="1027784" y="218441"/>
            <a:ext cx="7088431" cy="64211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700FDB-00BD-4FCF-87C9-B40BCE4990B0}"/>
              </a:ext>
            </a:extLst>
          </p:cNvPr>
          <p:cNvSpPr txBox="1"/>
          <p:nvPr/>
        </p:nvSpPr>
        <p:spPr>
          <a:xfrm>
            <a:off x="6326372" y="5439229"/>
            <a:ext cx="2817628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 пальчика – как ушки,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Стояли на макушке.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Ладошка – голова.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зайчик! Вот звезда!</a:t>
            </a:r>
          </a:p>
        </p:txBody>
      </p:sp>
    </p:spTree>
    <p:extLst>
      <p:ext uri="{BB962C8B-B14F-4D97-AF65-F5344CB8AC3E}">
        <p14:creationId xmlns:p14="http://schemas.microsoft.com/office/powerpoint/2010/main" val="456416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Изображение выглядит как рука, человек, палец, гвоздь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548778ED-73AE-48FC-9752-DE2692A6AB0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46" y="111501"/>
            <a:ext cx="7676707" cy="642234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076F694-0A31-4348-AFDB-0391F1741E2E}"/>
              </a:ext>
            </a:extLst>
          </p:cNvPr>
          <p:cNvSpPr txBox="1"/>
          <p:nvPr/>
        </p:nvSpPr>
        <p:spPr>
          <a:xfrm>
            <a:off x="6134986" y="5333517"/>
            <a:ext cx="3009014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Кулачок к кулачку,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Словно к другу – на бочок.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Красный, желтый, голубой –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Вот узор какой большой! </a:t>
            </a:r>
          </a:p>
        </p:txBody>
      </p:sp>
    </p:spTree>
    <p:extLst>
      <p:ext uri="{BB962C8B-B14F-4D97-AF65-F5344CB8AC3E}">
        <p14:creationId xmlns:p14="http://schemas.microsoft.com/office/powerpoint/2010/main" val="2379232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4BFF466-B2DC-4D34-A3B3-D72D2A427BDA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9" t="10347" r="2528" b="15943"/>
          <a:stretch/>
        </p:blipFill>
        <p:spPr bwMode="auto">
          <a:xfrm>
            <a:off x="783660" y="277960"/>
            <a:ext cx="7576680" cy="6302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A4ACC6-D206-49CA-9D01-F3DF1B1F4162}"/>
              </a:ext>
            </a:extLst>
          </p:cNvPr>
          <p:cNvSpPr txBox="1"/>
          <p:nvPr/>
        </p:nvSpPr>
        <p:spPr>
          <a:xfrm flipH="1">
            <a:off x="5911702" y="5379711"/>
            <a:ext cx="3232298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 – ладошка, два – ладошка, 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Получилась вдруг дорожка!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– на локоть твой кладу, 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– соседу своему.</a:t>
            </a:r>
          </a:p>
        </p:txBody>
      </p:sp>
    </p:spTree>
    <p:extLst>
      <p:ext uri="{BB962C8B-B14F-4D97-AF65-F5344CB8AC3E}">
        <p14:creationId xmlns:p14="http://schemas.microsoft.com/office/powerpoint/2010/main" val="454393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90867BC-7FC9-4C5A-9F73-3B4C6D47DE3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29" y="187672"/>
            <a:ext cx="7416342" cy="64826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A27E95-4F5D-4DD7-AEED-D89F87332125}"/>
              </a:ext>
            </a:extLst>
          </p:cNvPr>
          <p:cNvSpPr txBox="1"/>
          <p:nvPr/>
        </p:nvSpPr>
        <p:spPr>
          <a:xfrm>
            <a:off x="6209414" y="5469999"/>
            <a:ext cx="2934586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круге дружно мы стоим,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Руки вместе мы скрепим.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 яркое встает,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Светит всем, и нас зовёт! </a:t>
            </a:r>
          </a:p>
        </p:txBody>
      </p:sp>
    </p:spTree>
    <p:extLst>
      <p:ext uri="{BB962C8B-B14F-4D97-AF65-F5344CB8AC3E}">
        <p14:creationId xmlns:p14="http://schemas.microsoft.com/office/powerpoint/2010/main" val="32715057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33D672B-3DAF-49FF-AAEB-15BCCA6AA701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5783" r="13952" b="5347"/>
          <a:stretch/>
        </p:blipFill>
        <p:spPr bwMode="auto">
          <a:xfrm>
            <a:off x="948955" y="410553"/>
            <a:ext cx="7246089" cy="60368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50B584A-28DC-4ABC-911D-BAFCEA64581E}"/>
              </a:ext>
            </a:extLst>
          </p:cNvPr>
          <p:cNvSpPr txBox="1"/>
          <p:nvPr/>
        </p:nvSpPr>
        <p:spPr>
          <a:xfrm>
            <a:off x="6539023" y="4970118"/>
            <a:ext cx="2604977" cy="147732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Левая ладошка,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Правая ладошка,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Встретились немножко.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Сложим их вот так –</a:t>
            </a:r>
          </a:p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Получился добрый знак!</a:t>
            </a:r>
          </a:p>
        </p:txBody>
      </p:sp>
    </p:spTree>
    <p:extLst>
      <p:ext uri="{BB962C8B-B14F-4D97-AF65-F5344CB8AC3E}">
        <p14:creationId xmlns:p14="http://schemas.microsoft.com/office/powerpoint/2010/main" val="9796296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5E09F3-5725-4D3A-AFDD-AD74377F0EE0}"/>
              </a:ext>
            </a:extLst>
          </p:cNvPr>
          <p:cNvSpPr txBox="1"/>
          <p:nvPr/>
        </p:nvSpPr>
        <p:spPr>
          <a:xfrm flipH="1">
            <a:off x="653902" y="1123413"/>
            <a:ext cx="7836195" cy="4843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6800" algn="ctr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результате,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нейроигра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«Ловкие руки»</a:t>
            </a:r>
            <a:r>
              <a:rPr lang="ru-RU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способствует:</a:t>
            </a:r>
          </a:p>
          <a:p>
            <a:pPr indent="226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межполушарных связей: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улучшается координация, внимание, память и активизируется речь.</a:t>
            </a:r>
          </a:p>
          <a:p>
            <a:pPr indent="226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Творческое самовыражение: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ети экспериментируют с цветами и узорами, создают уникальные композиции.</a:t>
            </a:r>
          </a:p>
          <a:p>
            <a:pPr indent="226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Коллективное взаимодействие: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 предполагает совместную работу, что учит детей договариваться, помогать друг другу и работать в команде.</a:t>
            </a:r>
          </a:p>
          <a:p>
            <a:pPr indent="226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Легкое запоминание: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стихотворения, интегрированные в игру, делают процесс обучения стихам естественным и ненавязчивым.</a:t>
            </a:r>
          </a:p>
          <a:p>
            <a:pPr indent="226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Яркие эмоции: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цветные перчатки, интересные схемы и чувство достижения – все это создает позитивную атмосферу и приносит детям радость.</a:t>
            </a:r>
          </a:p>
        </p:txBody>
      </p:sp>
    </p:spTree>
    <p:extLst>
      <p:ext uri="{BB962C8B-B14F-4D97-AF65-F5344CB8AC3E}">
        <p14:creationId xmlns:p14="http://schemas.microsoft.com/office/powerpoint/2010/main" val="1913183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626</Words>
  <Application>Microsoft Office PowerPoint</Application>
  <PresentationFormat>Экран (4:3)</PresentationFormat>
  <Paragraphs>93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 Лынникова</dc:creator>
  <cp:lastModifiedBy>Светлана Лынникова</cp:lastModifiedBy>
  <cp:revision>57</cp:revision>
  <dcterms:created xsi:type="dcterms:W3CDTF">2025-11-08T08:35:24Z</dcterms:created>
  <dcterms:modified xsi:type="dcterms:W3CDTF">2025-12-14T08:50:11Z</dcterms:modified>
</cp:coreProperties>
</file>