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D7091FD-FB1C-4704-A500-6337309A5530}" type="datetimeFigureOut">
              <a:rPr lang="ru-RU" smtClean="0"/>
              <a:t>19.05.2021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18CC742-D644-4C87-82C6-C0DED92252AE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tematicheskie-parki-mira.testograf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урока: </a:t>
            </a:r>
            <a:br>
              <a:rPr lang="ru-RU" sz="4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</a:t>
            </a:r>
            <a:r>
              <a:rPr lang="ru-RU" sz="4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парки развлечений, их </a:t>
            </a:r>
            <a:r>
              <a:rPr lang="ru-RU" sz="4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типы </a:t>
            </a:r>
            <a:r>
              <a:rPr lang="ru-RU" sz="4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4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категории</a:t>
            </a:r>
            <a:endParaRPr lang="ru-RU" sz="20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59197"/>
            <a:ext cx="4323590" cy="289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08145"/>
            <a:ext cx="4004217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371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551837"/>
            <a:ext cx="7848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dirty="0" smtClean="0"/>
          </a:p>
          <a:p>
            <a:pPr algn="just"/>
            <a:r>
              <a:rPr lang="ru-RU" sz="2000" b="1" dirty="0" smtClean="0"/>
              <a:t>Тематический </a:t>
            </a:r>
            <a:r>
              <a:rPr lang="ru-RU" sz="2000" b="1" dirty="0"/>
              <a:t>парк </a:t>
            </a:r>
            <a:r>
              <a:rPr lang="ru-RU" sz="2000" dirty="0"/>
              <a:t>— это уникальное явление, удивительно сочетающее в себе самую суть современного прагматизма и ощущения сказки.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veryclose.ru/wp-content/uploads/2019/02/%D0%A1%D0%B0%D0%B4%D1%8B-%D0%B2%D0%BE%D0%BE%D0%B1%D1%80%D0%B0%D0%B6%D0%B5%D0%BD%D0%B8%D1%8F-%D0%B2-%D0%94%D0%B8%D1%81%D0%BD%D0%B5%D0%B9%D0%BB%D0%B5%D0%BD%D0%B4%D0%B5-%D0%B2-%D0%A8%D0%B0%D0%BD%D1%85%D0%B0%D0%B51-1024x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21088"/>
            <a:ext cx="345638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.mycdn.me/i?r=AzEPZsRbOZEKgBhR0XGMT1RkOVhiDHe2DeNuyN7Ey5JtjKaKTM5SRkZCeTgDn6uOy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08720"/>
            <a:ext cx="3501844" cy="196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76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95716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Типы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тематических парков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Архитектурные формы вместе с зелеными насаждениями участвуют в детских играх и занятиях, поэтому актуальными для ДТП являются лабиринты, тоннели, фонтаны-сюрпризы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Спортивный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Площадки, сооружения, проезды и аллеи занимают значительную часть территории, сопутствующие сооружения, подчиненные трибунам, слиты с рельефом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Мемориальный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Использование монументальных средств, четкое планирование со строго продуманным графиком движения. Главный вход обычно располагается вблизи мемориальной зоны. Основная роль отводится мемориалу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Парк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развлечений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Архитектурный масштаб улицы и зданий взят специально уменьшенным - от реального, что создает специфическую «игрушечную» атмосферу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Выставочный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Это музей под открытым небом, его экспонаты воспринимаются на ландшафтном фоне и тесно с ним взаимодействуют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Зоологический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При зоогеографическом принципе животных обычно демонстрируют в зонах, соответствующим странам света. В зоопарках, организованных по экологическому принципу, животные показываются в соответствии с условиями из обитания, «зона тайги», «зона пустыни» и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д.р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77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-3819138"/>
            <a:ext cx="8208912" cy="9541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Категории тематических парков: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Культурно-исторические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отвечают определенной тематике, которая связана с одним или несколькими историческими событиями (Диснейленд, парк «Азиатская деревня» в Сингапуре, парк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Астерикс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во Франции и другие).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научно-познавательные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 резервации с уникальными природными объектами (водопадами, каньонами, живописными ландшафтами, островами и т.д.). Первый в мире национальный парк -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Йеллоустонский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Океанариумы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дельфинарии - это парки, специализирующиеся на коллекционировании, содержании, изучении и демонстрации представителей водной среды. Самым крупным парком данной категории считается парк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Sea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World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Floria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(Орландо, штат Флорида, США).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Зоопарки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специальные научно-просветительные учреждения, предназначенные для содержания диких животных в неволе (или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полувольном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состоянии) в целях демонстрации публике, изучения, сохранения и воспроизводства. Зоопарки имеются почти в каждом крупном туристском центре.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Аттрактивные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парки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парки аттракционов самых различных разновидностей. В каждом крупном городе есть подобные парки аттракционов.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Аквапарки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водно-развлекательные комплексы. Сочетают в себе захватывающие водные аттракционы, занятия традиционными видами спорта (теннис, боулинг, бильярд), посещение баров и кафе. В России существует около 30 аквапарков, открытых и закрытых, во многих городах.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Индустриальные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используют познавательный и развлекательный интерес посетителей путем превращения технологического процесса в аттракцию. Участие туристов в производственных процессах - важный элемент развлечения для молодых людей и людей в возрасте.</a:t>
            </a:r>
          </a:p>
        </p:txBody>
      </p:sp>
    </p:spTree>
    <p:extLst>
      <p:ext uri="{BB962C8B-B14F-4D97-AF65-F5344CB8AC3E}">
        <p14:creationId xmlns:p14="http://schemas.microsoft.com/office/powerpoint/2010/main" val="371010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97346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Порт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Авентура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Испания</a:t>
            </a:r>
          </a:p>
          <a:p>
            <a:endParaRPr lang="ru-RU" dirty="0"/>
          </a:p>
        </p:txBody>
      </p:sp>
      <p:pic>
        <p:nvPicPr>
          <p:cNvPr id="4098" name="Picture 2" descr="№10. Порт Авентура - Испа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19" y="1340768"/>
            <a:ext cx="530920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68144" y="474345"/>
            <a:ext cx="2880320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развлечений и европейский курорт Порт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Авентура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расположен в городе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Салоу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недалеко от Барселоны. Порт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Авентура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 самый посещаемый парк развлечений в Испании, каждый год его посещают более 3 млн. человек.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парки есть шесть тематических зон: Дикий Запад, Средиземноморье, Китай, Мексика, Детская страна Сезам и Полинезия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протяжении всего дня в парке вы сможете наблюдать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шоу-программы.</a:t>
            </a: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07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№9. Диснейленд - Франция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Picture 2" descr="Топ-10 лучших парков развлечений в мир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46" y="1340769"/>
            <a:ext cx="4494089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76056" y="-633650"/>
            <a:ext cx="3816424" cy="7725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Disneyland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Paris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комплекс парков развлечений компании «Уолт Дисней» в городе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-ля-Вале в 32 км восточнее Парижа.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Парижский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Диснейленд – это точная копия парка в Калифорнии.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полной мере насладится всеми прелестями парка, нужно остановиться здесь хотя бы на несколько дней.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в 1943 га располагаются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Disneyland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Walt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Disney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Studios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увеселительный парк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Disney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Village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поле для гольфа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Golf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Disneyland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отели, деловые и жилые кварталы. Ежегодно в среднем парижский Диснейленд посещают около 12 млн. человек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371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305800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Парк развлечений и морской зоопарк-океанариум 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SeaWorld Orlando -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США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 descr="№8. Парк развлечений и морской зоопарк-океанариум SeaWorld Orlando - СШ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4680520" cy="438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48064" y="612845"/>
            <a:ext cx="3744416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just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SeaWorld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Orlando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парк развлечений и морской зоопарк-океанариум в городе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Орландо.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показывают шоу с морскими животными - дельфинами, китами касатками, морскими котиками.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Аттракционы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американские горки, водные горки и 3D шоу смогут произвести впечатление на взрослых и детей.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SeaWorld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Orlando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занимает площадь 81 гектар, работает круглый год. Парк посещают около 5 млн. человек ежегодно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74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№7. Исторический тематический парк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Puy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Fou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Франция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№7. Исторический тематический парк Le Puy du Fou - Франц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340768"/>
            <a:ext cx="5130569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08104" y="-910649"/>
            <a:ext cx="3312368" cy="8063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Puy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Fou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исторический парк развлечений во Франции. Площадь парка - более 50 га. Этот парк не простой - здесь воссоздаются исторические события: сражения гладиаторов, парады римлян, игры из античных времен, гонки на колесницах. Парк посвящен истории Франции с древних времен и до начала 20 века. Парк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состоит из нескольких отделений: экологического, исторического и парка развлечений.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называют еще и вторым французским вариантом Диснейленда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338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8608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Сады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Тиволи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Дания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218" name="Picture 2" descr="Топ-10 лучших парков развлечений в мир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4797304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220072" y="474345"/>
            <a:ext cx="352839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Сады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Тиволи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гордость Копенгагена.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одним из старейших парков в Европе.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парке работают 26 аттракционов во время летних месяцев и 29 аттракционов во время Хэллоуина и Рождества. Наиболее популярной считается самая первая американская горка в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Тиволи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Roller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Coaster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1914 года. Так же здесь есть свой театр пантомимы и роскошный бутик-отель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1909 года, по архитектуре напоминающий Тадж-Махал. Площадь парка - 82 000 м2. Ежегодно парк посещают около 4 млн. человек</a:t>
            </a:r>
            <a:r>
              <a:rPr lang="ru-RU" dirty="0" smtClean="0"/>
              <a:t>.</a:t>
            </a:r>
          </a:p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585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№5. Мир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Бето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Карреро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Бразилия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10242" name="Picture 2" descr="Топ-10 лучших парков развлечений в мир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4584509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220072" y="197346"/>
            <a:ext cx="36004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развлечений «Мир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Бето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Карреро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расположен на острове Санта-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Катарна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Парк разделен на семь уникальных зон. На территории парка размещен большой замок под названием «Замок Наций», площадь которого составляет 10 444 квадратных метров. Внутри замка есть аттракцион «Дикое приключение» — железная дорога. Также там размещены многочисленные магазины и кафе. На территории парка есть много тематических регионов со своими аттракционами.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парка находится зоопарк с сотнями животных различных видов: тигры, ягуары, медведи, львы, жирафы и слоны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159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№4. Диснейленд - США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11266" name="Picture 2" descr="Топ-10 лучших парков развлечений в мир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489654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436096" y="335846"/>
            <a:ext cx="3456384" cy="714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just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Диснейленд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США (Калифорнии)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первый Диснейленд в мире.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любимых мультфильмов гуляют по всему парку, создавая атмосферу праздника и сказки для малышей. Захватывающие дух американские горки - развлечения для детей постарше и взрослых. На сегодняшний день территория развлекательного комплекса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Disneyland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Resort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состоит из: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Disneyland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первоначальный тематический парк.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Disney's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California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Adventure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новый тематический парк.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Downtown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Disney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развлекательная территория с многочисленными ресторанами, игротеками, театрами.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Disneyland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Resort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Hotels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отели Диснейленда.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984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№3. Европа-парк - Германия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12290" name="Picture 2" descr="№3. Европа-парк - Герма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3744416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27984" y="58847"/>
            <a:ext cx="4464496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 открыт в 1975 году как выставка достижений компании семьи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Mack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 1780 года занимающейся производством транспортных средств. В парке десяток американках горок, других веселых аттракционов, различных шоу и мероприятий. Европа-парк - это полноценный курорт с большим количеством отелей. Парк интересен своей концепцией - его тематические зоны представляют несколько мини-копий европейских государств. Всего в Европа-парк представлено 11 стран: Скандинавия, Германия, Франция, Голландия, Испания, Италия, Швейцария, Португалия, Англия, Греция и Россия. Помимо зон по странам в парке есть и сказочные площадки: «Заколдованный лес», замок Спящей красавицы, "Джунгли", "Мир викингов".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062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№2.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Дискавери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Ков - США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13314" name="Picture 2" descr="№2. Дискавери Ков - СШ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33" y="1196752"/>
            <a:ext cx="468052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04048" y="1196751"/>
            <a:ext cx="3888432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Discovery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Cove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красивейшая местность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водопадами, бассейнами и пещерами, связанными между собой пляжами.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Коралловый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риф.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Птичий вольер.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Рэй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-лагун.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Дельфин-лагун.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Лагуна-гриль.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697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№1. Острова Приключений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Universal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США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14338" name="Picture 2" descr="№1. Острова Приключений Universal - СШ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4608512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220072" y="1412776"/>
            <a:ext cx="36004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Орландо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Юниверсал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Студио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тематический парк-курорт в штате Флорида.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Юниверсал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Студио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состоит из двух тематических парков, развлекательного комплекса и четырех отелей. В некоторых частях парка иногда проходят киносъемки. Поэтому посетители, посещая различные тематические места, могут наткнуться на съемочную площадку.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Юниверсал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Студио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Орландо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структуре делится на восемь тематических областей: Голливуд, Нью-Йорк, Сан-Франциско,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Уорлд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Экспо, Лондон или Косой переулок, Спрингфилд,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Продакшн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Сентрал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Kidzone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Дятла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83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980728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Путеводитель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(или гид) — печатный, электронный или аудиовизуальный справочник о каком-нибудь городе, историческом месте, музее, туристическом маршруте. Используются туристами для лучшего ориентирования в незнакомой местности.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55776" y="2919720"/>
            <a:ext cx="4248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путеводителей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3645023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путеводитель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стране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путеводитель по городу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краеведческий путеводитель</a:t>
            </a:r>
          </a:p>
          <a:p>
            <a:pPr marL="285750" indent="-285750"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астрономический путеводитель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путеводитель по легендам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литературный путеводитель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knigastudio.ru/images/putevodite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699556"/>
            <a:ext cx="2852360" cy="2415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1143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582341"/>
            <a:ext cx="79928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«ТОП 10 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Тематических</a:t>
            </a: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парков России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514350" indent="-514350" algn="just"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«Остров мечты» (Москва)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Happylon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(Москва)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Кидзания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(Москва)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«Сочи Парк» (Сочи)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«Диво Остров»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Парк динозавров «Юркин парк» (Киров)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Сафари-парк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Тайган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(Крым)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Мафари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-парк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Кудыкина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гора» (Липецкая область)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Веревочный парк «Шервуд» (Карелия)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Этномир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172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443841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«___________» - Россия</a:t>
            </a:r>
            <a:endParaRPr lang="ru-RU" sz="2400" dirty="0"/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Путеводитель по тематическому парку развлечений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путеводителя по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тематическому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парку «________»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Описание и карта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парка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Обзор аттракционов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Адрес, как проехать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Аттракционы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входных билетов             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6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входных билетов</a:t>
            </a:r>
          </a:p>
        </p:txBody>
      </p:sp>
    </p:spTree>
    <p:extLst>
      <p:ext uri="{BB962C8B-B14F-4D97-AF65-F5344CB8AC3E}">
        <p14:creationId xmlns:p14="http://schemas.microsoft.com/office/powerpoint/2010/main" val="20391700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692696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400582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Пройти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 тест по ссылке.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https://tematicheskie-parki-mira.testograf.ru/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9243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443</TotalTime>
  <Words>982</Words>
  <Application>Microsoft Office PowerPoint</Application>
  <PresentationFormat>Экран (4:3)</PresentationFormat>
  <Paragraphs>145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  Тема урока:  Тематические парки развлечений, их типы и категории</vt:lpstr>
      <vt:lpstr>Презентация PowerPoint</vt:lpstr>
      <vt:lpstr>     Типы тематических парков:   Детский. Архитектурные формы вместе с зелеными насаждениями участвуют в детских играх и занятиях, поэтому актуальными для ДТП являются лабиринты, тоннели, фонтаны-сюрпризы.   Спортивный. Площадки, сооружения, проезды и аллеи занимают значительную часть территории, сопутствующие сооружения, подчиненные трибунам, слиты с рельефом.   Мемориальный. Использование монументальных средств, четкое планирование со строго продуманным графиком движения. Главный вход обычно располагается вблизи мемориальной зоны. Основная роль отводится мемориалу.    Парк развлечений. Архитектурный масштаб улицы и зданий взят специально уменьшенным - от реального, что создает специфическую «игрушечную» атмосферу.    Выставочный. Это музей под открытым небом, его экспонаты воспринимаются на ландшафтном фоне и тесно с ним взаимодействуют.    Зоологический. При зоогеографическом принципе животных обычно демонстрируют в зонах, соответствующим странам света. В зоопарках, организованных по экологическому принципу, животные показываются в соответствии с условиями из обитания, «зона тайги», «зона пустыни» и д.р. </vt:lpstr>
      <vt:lpstr>Презентация PowerPoint</vt:lpstr>
      <vt:lpstr>Презентация PowerPoint</vt:lpstr>
      <vt:lpstr>№9. Диснейленд - Франция </vt:lpstr>
      <vt:lpstr>          №8. Парк развлечений и морской зоопарк-океанариум SeaWorld Orlando - США </vt:lpstr>
      <vt:lpstr>№7. Исторический тематический парк Le Puy du Fou - Франция </vt:lpstr>
      <vt:lpstr> №6. Сады Тиволи - Дания  </vt:lpstr>
      <vt:lpstr>№5. Мир Бето Карреро - Бразилия </vt:lpstr>
      <vt:lpstr>№4. Диснейленд - США </vt:lpstr>
      <vt:lpstr>№3. Европа-парк - Германия </vt:lpstr>
      <vt:lpstr>№2. Дискавери Ков - США </vt:lpstr>
      <vt:lpstr>№1. Острова Приключений Universal - США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  Тематические парки развлечений, их признаки и классификация</dc:title>
  <dc:creator>Админ</dc:creator>
  <cp:lastModifiedBy>Админ</cp:lastModifiedBy>
  <cp:revision>21</cp:revision>
  <dcterms:created xsi:type="dcterms:W3CDTF">2021-01-27T08:46:18Z</dcterms:created>
  <dcterms:modified xsi:type="dcterms:W3CDTF">2021-05-19T08:14:27Z</dcterms:modified>
</cp:coreProperties>
</file>